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png" ContentType="image/pn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x="20104100" cy="1130935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9" Type="http://schemas.openxmlformats.org/officeDocument/2006/relationships/image" Target="../media/image33.png"/><Relationship Id="rId20" Type="http://schemas.openxmlformats.org/officeDocument/2006/relationships/image" Target="../media/image34.png"/><Relationship Id="rId21" Type="http://schemas.openxmlformats.org/officeDocument/2006/relationships/image" Target="../media/image35.png"/><Relationship Id="rId22" Type="http://schemas.openxmlformats.org/officeDocument/2006/relationships/image" Target="../media/image36.png"/><Relationship Id="rId23" Type="http://schemas.openxmlformats.org/officeDocument/2006/relationships/image" Target="../media/image37.png"/><Relationship Id="rId24" Type="http://schemas.openxmlformats.org/officeDocument/2006/relationships/image" Target="../media/image38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Relationship Id="rId11" Type="http://schemas.openxmlformats.org/officeDocument/2006/relationships/image" Target="../media/image87.png"/><Relationship Id="rId12" Type="http://schemas.openxmlformats.org/officeDocument/2006/relationships/image" Target="../media/image88.png"/><Relationship Id="rId13" Type="http://schemas.openxmlformats.org/officeDocument/2006/relationships/image" Target="../media/image89.png"/><Relationship Id="rId14" Type="http://schemas.openxmlformats.org/officeDocument/2006/relationships/image" Target="../media/image90.png"/><Relationship Id="rId15" Type="http://schemas.openxmlformats.org/officeDocument/2006/relationships/image" Target="../media/image91.png"/><Relationship Id="rId16" Type="http://schemas.openxmlformats.org/officeDocument/2006/relationships/image" Target="../media/image92.png"/><Relationship Id="rId17" Type="http://schemas.openxmlformats.org/officeDocument/2006/relationships/image" Target="../media/image93.png"/><Relationship Id="rId18" Type="http://schemas.openxmlformats.org/officeDocument/2006/relationships/image" Target="../media/image94.png"/><Relationship Id="rId19" Type="http://schemas.openxmlformats.org/officeDocument/2006/relationships/image" Target="../media/image95.png"/><Relationship Id="rId20" Type="http://schemas.openxmlformats.org/officeDocument/2006/relationships/image" Target="../media/image96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image" Target="../media/image104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6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Relationship Id="rId9" Type="http://schemas.openxmlformats.org/officeDocument/2006/relationships/image" Target="../media/image124.png"/><Relationship Id="rId10" Type="http://schemas.openxmlformats.org/officeDocument/2006/relationships/image" Target="../media/image125.png"/><Relationship Id="rId11" Type="http://schemas.openxmlformats.org/officeDocument/2006/relationships/image" Target="../media/image126.png"/><Relationship Id="rId12" Type="http://schemas.openxmlformats.org/officeDocument/2006/relationships/image" Target="../media/image127.png"/><Relationship Id="rId13" Type="http://schemas.openxmlformats.org/officeDocument/2006/relationships/image" Target="../media/image128.png"/><Relationship Id="rId14" Type="http://schemas.openxmlformats.org/officeDocument/2006/relationships/image" Target="../media/image129.png"/><Relationship Id="rId15" Type="http://schemas.openxmlformats.org/officeDocument/2006/relationships/image" Target="../media/image130.png"/><Relationship Id="rId16" Type="http://schemas.openxmlformats.org/officeDocument/2006/relationships/image" Target="../media/image131.png"/><Relationship Id="rId17" Type="http://schemas.openxmlformats.org/officeDocument/2006/relationships/image" Target="../media/image132.png"/><Relationship Id="rId18" Type="http://schemas.openxmlformats.org/officeDocument/2006/relationships/image" Target="../media/image133.png"/><Relationship Id="rId19" Type="http://schemas.openxmlformats.org/officeDocument/2006/relationships/image" Target="../media/image134.png"/><Relationship Id="rId20" Type="http://schemas.openxmlformats.org/officeDocument/2006/relationships/image" Target="../media/image135.png"/><Relationship Id="rId21" Type="http://schemas.openxmlformats.org/officeDocument/2006/relationships/image" Target="../media/image136.png"/><Relationship Id="rId22" Type="http://schemas.openxmlformats.org/officeDocument/2006/relationships/image" Target="../media/image137.png"/><Relationship Id="rId23" Type="http://schemas.openxmlformats.org/officeDocument/2006/relationships/image" Target="../media/image138.png"/><Relationship Id="rId24" Type="http://schemas.openxmlformats.org/officeDocument/2006/relationships/image" Target="../media/image139.png"/><Relationship Id="rId25" Type="http://schemas.openxmlformats.org/officeDocument/2006/relationships/image" Target="../media/image140.png"/><Relationship Id="rId26" Type="http://schemas.openxmlformats.org/officeDocument/2006/relationships/image" Target="../media/image141.png"/><Relationship Id="rId27" Type="http://schemas.openxmlformats.org/officeDocument/2006/relationships/image" Target="../media/image142.png"/><Relationship Id="rId28" Type="http://schemas.openxmlformats.org/officeDocument/2006/relationships/image" Target="../media/image143.png"/><Relationship Id="rId29" Type="http://schemas.openxmlformats.org/officeDocument/2006/relationships/image" Target="../media/image144.png"/><Relationship Id="rId30" Type="http://schemas.openxmlformats.org/officeDocument/2006/relationships/image" Target="../media/image145.png"/><Relationship Id="rId31" Type="http://schemas.openxmlformats.org/officeDocument/2006/relationships/image" Target="../media/image146.png"/><Relationship Id="rId32" Type="http://schemas.openxmlformats.org/officeDocument/2006/relationships/image" Target="../media/image147.png"/><Relationship Id="rId33" Type="http://schemas.openxmlformats.org/officeDocument/2006/relationships/image" Target="../media/image148.png"/><Relationship Id="rId34" Type="http://schemas.openxmlformats.org/officeDocument/2006/relationships/image" Target="../media/image149.png"/><Relationship Id="rId35" Type="http://schemas.openxmlformats.org/officeDocument/2006/relationships/image" Target="../media/image150.png"/><Relationship Id="rId36" Type="http://schemas.openxmlformats.org/officeDocument/2006/relationships/image" Target="../media/image151.png"/><Relationship Id="rId37" Type="http://schemas.openxmlformats.org/officeDocument/2006/relationships/image" Target="../media/image152.png"/><Relationship Id="rId38" Type="http://schemas.openxmlformats.org/officeDocument/2006/relationships/image" Target="../media/image153.png"/><Relationship Id="rId39" Type="http://schemas.openxmlformats.org/officeDocument/2006/relationships/image" Target="../media/image154.png"/><Relationship Id="rId40" Type="http://schemas.openxmlformats.org/officeDocument/2006/relationships/image" Target="../media/image155.png"/><Relationship Id="rId41" Type="http://schemas.openxmlformats.org/officeDocument/2006/relationships/image" Target="../media/image156.png"/><Relationship Id="rId42" Type="http://schemas.openxmlformats.org/officeDocument/2006/relationships/image" Target="../media/image157.png"/><Relationship Id="rId43" Type="http://schemas.openxmlformats.org/officeDocument/2006/relationships/image" Target="../media/image158.png"/><Relationship Id="rId44" Type="http://schemas.openxmlformats.org/officeDocument/2006/relationships/image" Target="../media/image159.png"/><Relationship Id="rId45" Type="http://schemas.openxmlformats.org/officeDocument/2006/relationships/image" Target="../media/image160.png"/><Relationship Id="rId46" Type="http://schemas.openxmlformats.org/officeDocument/2006/relationships/image" Target="../media/image161.png"/><Relationship Id="rId47" Type="http://schemas.openxmlformats.org/officeDocument/2006/relationships/image" Target="../media/image162.png"/><Relationship Id="rId48" Type="http://schemas.openxmlformats.org/officeDocument/2006/relationships/image" Target="../media/image163.png"/><Relationship Id="rId49" Type="http://schemas.openxmlformats.org/officeDocument/2006/relationships/image" Target="../media/image164.png"/><Relationship Id="rId50" Type="http://schemas.openxmlformats.org/officeDocument/2006/relationships/image" Target="../media/image165.png"/><Relationship Id="rId51" Type="http://schemas.openxmlformats.org/officeDocument/2006/relationships/image" Target="../media/image166.png"/><Relationship Id="rId52" Type="http://schemas.openxmlformats.org/officeDocument/2006/relationships/image" Target="../media/image167.png"/><Relationship Id="rId53" Type="http://schemas.openxmlformats.org/officeDocument/2006/relationships/image" Target="../media/image168.png"/><Relationship Id="rId54" Type="http://schemas.openxmlformats.org/officeDocument/2006/relationships/image" Target="../media/image169.png"/><Relationship Id="rId55" Type="http://schemas.openxmlformats.org/officeDocument/2006/relationships/image" Target="../media/image170.png"/><Relationship Id="rId56" Type="http://schemas.openxmlformats.org/officeDocument/2006/relationships/image" Target="../media/image171.png"/><Relationship Id="rId57" Type="http://schemas.openxmlformats.org/officeDocument/2006/relationships/image" Target="../media/image172.png"/><Relationship Id="rId58" Type="http://schemas.openxmlformats.org/officeDocument/2006/relationships/image" Target="../media/image173.png"/><Relationship Id="rId59" Type="http://schemas.openxmlformats.org/officeDocument/2006/relationships/image" Target="../media/image174.png"/><Relationship Id="rId60" Type="http://schemas.openxmlformats.org/officeDocument/2006/relationships/image" Target="../media/image175.png"/><Relationship Id="rId61" Type="http://schemas.openxmlformats.org/officeDocument/2006/relationships/image" Target="../media/image176.png"/><Relationship Id="rId62" Type="http://schemas.openxmlformats.org/officeDocument/2006/relationships/image" Target="../media/image177.png"/><Relationship Id="rId63" Type="http://schemas.openxmlformats.org/officeDocument/2006/relationships/image" Target="../media/image178.png"/><Relationship Id="rId64" Type="http://schemas.openxmlformats.org/officeDocument/2006/relationships/image" Target="../media/image179.png"/><Relationship Id="rId65" Type="http://schemas.openxmlformats.org/officeDocument/2006/relationships/image" Target="../media/image180.png"/><Relationship Id="rId66" Type="http://schemas.openxmlformats.org/officeDocument/2006/relationships/image" Target="../media/image181.png"/><Relationship Id="rId67" Type="http://schemas.openxmlformats.org/officeDocument/2006/relationships/image" Target="../media/image182.png"/><Relationship Id="rId68" Type="http://schemas.openxmlformats.org/officeDocument/2006/relationships/image" Target="../media/image183.png"/><Relationship Id="rId69" Type="http://schemas.openxmlformats.org/officeDocument/2006/relationships/image" Target="../media/image184.png"/><Relationship Id="rId70" Type="http://schemas.openxmlformats.org/officeDocument/2006/relationships/image" Target="../media/image185.png"/><Relationship Id="rId71" Type="http://schemas.openxmlformats.org/officeDocument/2006/relationships/image" Target="../media/image186.png"/><Relationship Id="rId72" Type="http://schemas.openxmlformats.org/officeDocument/2006/relationships/image" Target="../media/image187.png"/><Relationship Id="rId73" Type="http://schemas.openxmlformats.org/officeDocument/2006/relationships/image" Target="../media/image188.png"/><Relationship Id="rId74" Type="http://schemas.openxmlformats.org/officeDocument/2006/relationships/image" Target="../media/image189.png"/><Relationship Id="rId75" Type="http://schemas.openxmlformats.org/officeDocument/2006/relationships/image" Target="../media/image190.png"/><Relationship Id="rId76" Type="http://schemas.openxmlformats.org/officeDocument/2006/relationships/image" Target="../media/image191.png"/><Relationship Id="rId77" Type="http://schemas.openxmlformats.org/officeDocument/2006/relationships/image" Target="../media/image192.png"/><Relationship Id="rId78" Type="http://schemas.openxmlformats.org/officeDocument/2006/relationships/image" Target="../media/image193.png"/><Relationship Id="rId79" Type="http://schemas.openxmlformats.org/officeDocument/2006/relationships/image" Target="../media/image194.png"/><Relationship Id="rId80" Type="http://schemas.openxmlformats.org/officeDocument/2006/relationships/image" Target="../media/image195.png"/><Relationship Id="rId81" Type="http://schemas.openxmlformats.org/officeDocument/2006/relationships/image" Target="../media/image196.png"/><Relationship Id="rId82" Type="http://schemas.openxmlformats.org/officeDocument/2006/relationships/image" Target="../media/image197.png"/><Relationship Id="rId83" Type="http://schemas.openxmlformats.org/officeDocument/2006/relationships/image" Target="../media/image198.png"/><Relationship Id="rId84" Type="http://schemas.openxmlformats.org/officeDocument/2006/relationships/image" Target="../media/image199.png"/><Relationship Id="rId85" Type="http://schemas.openxmlformats.org/officeDocument/2006/relationships/image" Target="../media/image200.png"/><Relationship Id="rId86" Type="http://schemas.openxmlformats.org/officeDocument/2006/relationships/image" Target="../media/image201.png"/><Relationship Id="rId87" Type="http://schemas.openxmlformats.org/officeDocument/2006/relationships/image" Target="../media/image202.png"/><Relationship Id="rId88" Type="http://schemas.openxmlformats.org/officeDocument/2006/relationships/image" Target="../media/image203.png"/><Relationship Id="rId89" Type="http://schemas.openxmlformats.org/officeDocument/2006/relationships/image" Target="../media/image204.png"/><Relationship Id="rId90" Type="http://schemas.openxmlformats.org/officeDocument/2006/relationships/image" Target="../media/image205.png"/><Relationship Id="rId91" Type="http://schemas.openxmlformats.org/officeDocument/2006/relationships/image" Target="../media/image206.png"/><Relationship Id="rId92" Type="http://schemas.openxmlformats.org/officeDocument/2006/relationships/image" Target="../media/image207.png"/><Relationship Id="rId93" Type="http://schemas.openxmlformats.org/officeDocument/2006/relationships/image" Target="../media/image208.png"/><Relationship Id="rId94" Type="http://schemas.openxmlformats.org/officeDocument/2006/relationships/image" Target="../media/image209.png"/><Relationship Id="rId95" Type="http://schemas.openxmlformats.org/officeDocument/2006/relationships/image" Target="../media/image210.png"/><Relationship Id="rId96" Type="http://schemas.openxmlformats.org/officeDocument/2006/relationships/image" Target="../media/image211.png"/><Relationship Id="rId97" Type="http://schemas.openxmlformats.org/officeDocument/2006/relationships/image" Target="../media/image212.png"/><Relationship Id="rId98" Type="http://schemas.openxmlformats.org/officeDocument/2006/relationships/image" Target="../media/image213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4.png"/><Relationship Id="rId3" Type="http://schemas.openxmlformats.org/officeDocument/2006/relationships/image" Target="../media/image215.png"/><Relationship Id="rId4" Type="http://schemas.openxmlformats.org/officeDocument/2006/relationships/image" Target="../media/image216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7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8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9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0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1.png"/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5" Type="http://schemas.openxmlformats.org/officeDocument/2006/relationships/image" Target="../media/image224.png"/><Relationship Id="rId6" Type="http://schemas.openxmlformats.org/officeDocument/2006/relationships/image" Target="../media/image225.png"/><Relationship Id="rId7" Type="http://schemas.openxmlformats.org/officeDocument/2006/relationships/image" Target="../media/image226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7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8.png"/><Relationship Id="rId3" Type="http://schemas.openxmlformats.org/officeDocument/2006/relationships/image" Target="../media/image229.png"/><Relationship Id="rId4" Type="http://schemas.openxmlformats.org/officeDocument/2006/relationships/image" Target="../media/image230.png"/><Relationship Id="rId5" Type="http://schemas.openxmlformats.org/officeDocument/2006/relationships/image" Target="../media/image231.png"/><Relationship Id="rId6" Type="http://schemas.openxmlformats.org/officeDocument/2006/relationships/image" Target="../media/image232.png"/><Relationship Id="rId7" Type="http://schemas.openxmlformats.org/officeDocument/2006/relationships/image" Target="../media/image233.png"/><Relationship Id="rId8" Type="http://schemas.openxmlformats.org/officeDocument/2006/relationships/image" Target="../media/image234.png"/><Relationship Id="rId9" Type="http://schemas.openxmlformats.org/officeDocument/2006/relationships/image" Target="../media/image235.png"/><Relationship Id="rId10" Type="http://schemas.openxmlformats.org/officeDocument/2006/relationships/image" Target="../media/image236.png"/><Relationship Id="rId11" Type="http://schemas.openxmlformats.org/officeDocument/2006/relationships/image" Target="../media/image237.png"/><Relationship Id="rId12" Type="http://schemas.openxmlformats.org/officeDocument/2006/relationships/image" Target="../media/image238.png"/><Relationship Id="rId13" Type="http://schemas.openxmlformats.org/officeDocument/2006/relationships/image" Target="../media/image239.png"/><Relationship Id="rId14" Type="http://schemas.openxmlformats.org/officeDocument/2006/relationships/image" Target="../media/image240.png"/><Relationship Id="rId15" Type="http://schemas.openxmlformats.org/officeDocument/2006/relationships/image" Target="../media/image241.png"/><Relationship Id="rId16" Type="http://schemas.openxmlformats.org/officeDocument/2006/relationships/image" Target="../media/image242.png"/><Relationship Id="rId17" Type="http://schemas.openxmlformats.org/officeDocument/2006/relationships/image" Target="../media/image243.png"/><Relationship Id="rId18" Type="http://schemas.openxmlformats.org/officeDocument/2006/relationships/image" Target="../media/image244.png"/><Relationship Id="rId19" Type="http://schemas.openxmlformats.org/officeDocument/2006/relationships/image" Target="../media/image245.png"/><Relationship Id="rId20" Type="http://schemas.openxmlformats.org/officeDocument/2006/relationships/image" Target="../media/image246.png"/><Relationship Id="rId21" Type="http://schemas.openxmlformats.org/officeDocument/2006/relationships/image" Target="../media/image247.png"/><Relationship Id="rId22" Type="http://schemas.openxmlformats.org/officeDocument/2006/relationships/image" Target="../media/image248.png"/><Relationship Id="rId23" Type="http://schemas.openxmlformats.org/officeDocument/2006/relationships/image" Target="../media/image249.png"/><Relationship Id="rId24" Type="http://schemas.openxmlformats.org/officeDocument/2006/relationships/image" Target="../media/image250.png"/><Relationship Id="rId25" Type="http://schemas.openxmlformats.org/officeDocument/2006/relationships/image" Target="../media/image251.png"/><Relationship Id="rId26" Type="http://schemas.openxmlformats.org/officeDocument/2006/relationships/image" Target="../media/image252.png"/><Relationship Id="rId27" Type="http://schemas.openxmlformats.org/officeDocument/2006/relationships/image" Target="../media/image253.png"/><Relationship Id="rId28" Type="http://schemas.openxmlformats.org/officeDocument/2006/relationships/image" Target="../media/image254.png"/><Relationship Id="rId29" Type="http://schemas.openxmlformats.org/officeDocument/2006/relationships/image" Target="../media/image255.png"/><Relationship Id="rId30" Type="http://schemas.openxmlformats.org/officeDocument/2006/relationships/image" Target="../media/image256.png"/><Relationship Id="rId31" Type="http://schemas.openxmlformats.org/officeDocument/2006/relationships/image" Target="../media/image257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8.pn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9998"/>
            <a:ext cx="20104100" cy="11298555"/>
            <a:chOff x="0" y="9998"/>
            <a:chExt cx="20104100" cy="11298555"/>
          </a:xfrm>
        </p:grpSpPr>
        <p:sp>
          <p:nvSpPr>
            <p:cNvPr id="4" name="object 4" descr=""/>
            <p:cNvSpPr/>
            <p:nvPr/>
          </p:nvSpPr>
          <p:spPr>
            <a:xfrm>
              <a:off x="9953144" y="1433696"/>
              <a:ext cx="788035" cy="1661160"/>
            </a:xfrm>
            <a:custGeom>
              <a:avLst/>
              <a:gdLst/>
              <a:ahLst/>
              <a:cxnLst/>
              <a:rect l="l" t="t" r="r" b="b"/>
              <a:pathLst>
                <a:path w="788034" h="1661160">
                  <a:moveTo>
                    <a:pt x="393778" y="0"/>
                  </a:moveTo>
                  <a:lnTo>
                    <a:pt x="0" y="0"/>
                  </a:lnTo>
                  <a:lnTo>
                    <a:pt x="0" y="1660535"/>
                  </a:lnTo>
                  <a:lnTo>
                    <a:pt x="260934" y="1660535"/>
                  </a:lnTo>
                  <a:lnTo>
                    <a:pt x="260934" y="993948"/>
                  </a:lnTo>
                  <a:lnTo>
                    <a:pt x="644538" y="993948"/>
                  </a:lnTo>
                  <a:lnTo>
                    <a:pt x="630996" y="927531"/>
                  </a:lnTo>
                  <a:lnTo>
                    <a:pt x="641377" y="920265"/>
                  </a:lnTo>
                  <a:lnTo>
                    <a:pt x="651160" y="912706"/>
                  </a:lnTo>
                  <a:lnTo>
                    <a:pt x="700419" y="863635"/>
                  </a:lnTo>
                  <a:lnTo>
                    <a:pt x="727045" y="826795"/>
                  </a:lnTo>
                  <a:lnTo>
                    <a:pt x="748832" y="786177"/>
                  </a:lnTo>
                  <a:lnTo>
                    <a:pt x="765778" y="741781"/>
                  </a:lnTo>
                  <a:lnTo>
                    <a:pt x="767981" y="733014"/>
                  </a:lnTo>
                  <a:lnTo>
                    <a:pt x="260934" y="733014"/>
                  </a:lnTo>
                  <a:lnTo>
                    <a:pt x="260934" y="260944"/>
                  </a:lnTo>
                  <a:lnTo>
                    <a:pt x="767594" y="260944"/>
                  </a:lnTo>
                  <a:lnTo>
                    <a:pt x="765778" y="253780"/>
                  </a:lnTo>
                  <a:lnTo>
                    <a:pt x="748832" y="209726"/>
                  </a:lnTo>
                  <a:lnTo>
                    <a:pt x="727045" y="169350"/>
                  </a:lnTo>
                  <a:lnTo>
                    <a:pt x="700419" y="132652"/>
                  </a:lnTo>
                  <a:lnTo>
                    <a:pt x="668953" y="99630"/>
                  </a:lnTo>
                  <a:lnTo>
                    <a:pt x="631658" y="69189"/>
                  </a:lnTo>
                  <a:lnTo>
                    <a:pt x="590933" y="44281"/>
                  </a:lnTo>
                  <a:lnTo>
                    <a:pt x="546781" y="24908"/>
                  </a:lnTo>
                  <a:lnTo>
                    <a:pt x="499204" y="11070"/>
                  </a:lnTo>
                  <a:lnTo>
                    <a:pt x="448202" y="2767"/>
                  </a:lnTo>
                  <a:lnTo>
                    <a:pt x="393778" y="0"/>
                  </a:lnTo>
                  <a:close/>
                </a:path>
                <a:path w="788034" h="1661160">
                  <a:moveTo>
                    <a:pt x="644538" y="993948"/>
                  </a:moveTo>
                  <a:lnTo>
                    <a:pt x="379548" y="993948"/>
                  </a:lnTo>
                  <a:lnTo>
                    <a:pt x="514759" y="1660535"/>
                  </a:lnTo>
                  <a:lnTo>
                    <a:pt x="780447" y="1660535"/>
                  </a:lnTo>
                  <a:lnTo>
                    <a:pt x="644538" y="993948"/>
                  </a:lnTo>
                  <a:close/>
                </a:path>
                <a:path w="788034" h="1661160">
                  <a:moveTo>
                    <a:pt x="767594" y="260944"/>
                  </a:moveTo>
                  <a:lnTo>
                    <a:pt x="393778" y="260944"/>
                  </a:lnTo>
                  <a:lnTo>
                    <a:pt x="424755" y="262723"/>
                  </a:lnTo>
                  <a:lnTo>
                    <a:pt x="451292" y="268059"/>
                  </a:lnTo>
                  <a:lnTo>
                    <a:pt x="491042" y="289404"/>
                  </a:lnTo>
                  <a:lnTo>
                    <a:pt x="517726" y="336857"/>
                  </a:lnTo>
                  <a:lnTo>
                    <a:pt x="526622" y="408018"/>
                  </a:lnTo>
                  <a:lnTo>
                    <a:pt x="526622" y="585929"/>
                  </a:lnTo>
                  <a:lnTo>
                    <a:pt x="524398" y="625373"/>
                  </a:lnTo>
                  <a:lnTo>
                    <a:pt x="506607" y="684683"/>
                  </a:lnTo>
                  <a:lnTo>
                    <a:pt x="473389" y="716996"/>
                  </a:lnTo>
                  <a:lnTo>
                    <a:pt x="424755" y="731233"/>
                  </a:lnTo>
                  <a:lnTo>
                    <a:pt x="393778" y="733014"/>
                  </a:lnTo>
                  <a:lnTo>
                    <a:pt x="767981" y="733014"/>
                  </a:lnTo>
                  <a:lnTo>
                    <a:pt x="777883" y="693607"/>
                  </a:lnTo>
                  <a:lnTo>
                    <a:pt x="785146" y="641657"/>
                  </a:lnTo>
                  <a:lnTo>
                    <a:pt x="787567" y="585929"/>
                  </a:lnTo>
                  <a:lnTo>
                    <a:pt x="787567" y="408018"/>
                  </a:lnTo>
                  <a:lnTo>
                    <a:pt x="785146" y="352926"/>
                  </a:lnTo>
                  <a:lnTo>
                    <a:pt x="777883" y="301513"/>
                  </a:lnTo>
                  <a:lnTo>
                    <a:pt x="767594" y="260944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998"/>
              <a:ext cx="20104099" cy="11298558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2694076" y="3226466"/>
              <a:ext cx="4163695" cy="5236210"/>
            </a:xfrm>
            <a:custGeom>
              <a:avLst/>
              <a:gdLst/>
              <a:ahLst/>
              <a:cxnLst/>
              <a:rect l="l" t="t" r="r" b="b"/>
              <a:pathLst>
                <a:path w="4163695" h="5236209">
                  <a:moveTo>
                    <a:pt x="1125499" y="1152359"/>
                  </a:moveTo>
                  <a:lnTo>
                    <a:pt x="1124305" y="1097737"/>
                  </a:lnTo>
                  <a:lnTo>
                    <a:pt x="1122121" y="1043127"/>
                  </a:lnTo>
                  <a:lnTo>
                    <a:pt x="1119124" y="988568"/>
                  </a:lnTo>
                  <a:lnTo>
                    <a:pt x="1115479" y="934034"/>
                  </a:lnTo>
                  <a:lnTo>
                    <a:pt x="1111351" y="879551"/>
                  </a:lnTo>
                  <a:lnTo>
                    <a:pt x="1107084" y="826935"/>
                  </a:lnTo>
                  <a:lnTo>
                    <a:pt x="1102715" y="774319"/>
                  </a:lnTo>
                  <a:lnTo>
                    <a:pt x="1098410" y="721702"/>
                  </a:lnTo>
                  <a:lnTo>
                    <a:pt x="1094371" y="669061"/>
                  </a:lnTo>
                  <a:lnTo>
                    <a:pt x="1090764" y="616407"/>
                  </a:lnTo>
                  <a:lnTo>
                    <a:pt x="1090587" y="612775"/>
                  </a:lnTo>
                  <a:lnTo>
                    <a:pt x="1090587" y="1173899"/>
                  </a:lnTo>
                  <a:lnTo>
                    <a:pt x="1087081" y="1230350"/>
                  </a:lnTo>
                  <a:lnTo>
                    <a:pt x="1076439" y="1278864"/>
                  </a:lnTo>
                  <a:lnTo>
                    <a:pt x="1053477" y="1322666"/>
                  </a:lnTo>
                  <a:lnTo>
                    <a:pt x="1013129" y="1356106"/>
                  </a:lnTo>
                  <a:lnTo>
                    <a:pt x="963637" y="1374381"/>
                  </a:lnTo>
                  <a:lnTo>
                    <a:pt x="909561" y="1384020"/>
                  </a:lnTo>
                  <a:lnTo>
                    <a:pt x="824890" y="1393926"/>
                  </a:lnTo>
                  <a:lnTo>
                    <a:pt x="683272" y="1408887"/>
                  </a:lnTo>
                  <a:lnTo>
                    <a:pt x="580542" y="1418056"/>
                  </a:lnTo>
                  <a:lnTo>
                    <a:pt x="430949" y="1429067"/>
                  </a:lnTo>
                  <a:lnTo>
                    <a:pt x="382282" y="1431925"/>
                  </a:lnTo>
                  <a:lnTo>
                    <a:pt x="336727" y="1431925"/>
                  </a:lnTo>
                  <a:lnTo>
                    <a:pt x="290169" y="1427302"/>
                  </a:lnTo>
                  <a:lnTo>
                    <a:pt x="244589" y="1415948"/>
                  </a:lnTo>
                  <a:lnTo>
                    <a:pt x="198729" y="1395044"/>
                  </a:lnTo>
                  <a:lnTo>
                    <a:pt x="159067" y="1364068"/>
                  </a:lnTo>
                  <a:lnTo>
                    <a:pt x="128422" y="1320279"/>
                  </a:lnTo>
                  <a:lnTo>
                    <a:pt x="110020" y="1269961"/>
                  </a:lnTo>
                  <a:lnTo>
                    <a:pt x="99656" y="1216520"/>
                  </a:lnTo>
                  <a:lnTo>
                    <a:pt x="92900" y="1162469"/>
                  </a:lnTo>
                  <a:lnTo>
                    <a:pt x="85090" y="1093508"/>
                  </a:lnTo>
                  <a:lnTo>
                    <a:pt x="77736" y="1024483"/>
                  </a:lnTo>
                  <a:lnTo>
                    <a:pt x="72707" y="974356"/>
                  </a:lnTo>
                  <a:lnTo>
                    <a:pt x="67932" y="924217"/>
                  </a:lnTo>
                  <a:lnTo>
                    <a:pt x="63398" y="874039"/>
                  </a:lnTo>
                  <a:lnTo>
                    <a:pt x="59105" y="823849"/>
                  </a:lnTo>
                  <a:lnTo>
                    <a:pt x="55092" y="774319"/>
                  </a:lnTo>
                  <a:lnTo>
                    <a:pt x="51181" y="723417"/>
                  </a:lnTo>
                  <a:lnTo>
                    <a:pt x="47523" y="673176"/>
                  </a:lnTo>
                  <a:lnTo>
                    <a:pt x="44069" y="622922"/>
                  </a:lnTo>
                  <a:lnTo>
                    <a:pt x="40805" y="572655"/>
                  </a:lnTo>
                  <a:lnTo>
                    <a:pt x="37706" y="522376"/>
                  </a:lnTo>
                  <a:lnTo>
                    <a:pt x="35001" y="471538"/>
                  </a:lnTo>
                  <a:lnTo>
                    <a:pt x="34366" y="425043"/>
                  </a:lnTo>
                  <a:lnTo>
                    <a:pt x="34290" y="419836"/>
                  </a:lnTo>
                  <a:lnTo>
                    <a:pt x="37769" y="368427"/>
                  </a:lnTo>
                  <a:lnTo>
                    <a:pt x="47586" y="318503"/>
                  </a:lnTo>
                  <a:lnTo>
                    <a:pt x="61048" y="281101"/>
                  </a:lnTo>
                  <a:lnTo>
                    <a:pt x="80200" y="245440"/>
                  </a:lnTo>
                  <a:lnTo>
                    <a:pt x="104927" y="213664"/>
                  </a:lnTo>
                  <a:lnTo>
                    <a:pt x="135115" y="187896"/>
                  </a:lnTo>
                  <a:lnTo>
                    <a:pt x="171919" y="167551"/>
                  </a:lnTo>
                  <a:lnTo>
                    <a:pt x="210667" y="151079"/>
                  </a:lnTo>
                  <a:lnTo>
                    <a:pt x="249148" y="140703"/>
                  </a:lnTo>
                  <a:lnTo>
                    <a:pt x="292277" y="133070"/>
                  </a:lnTo>
                  <a:lnTo>
                    <a:pt x="344424" y="125933"/>
                  </a:lnTo>
                  <a:lnTo>
                    <a:pt x="420052" y="117792"/>
                  </a:lnTo>
                  <a:lnTo>
                    <a:pt x="506488" y="110375"/>
                  </a:lnTo>
                  <a:lnTo>
                    <a:pt x="603758" y="103619"/>
                  </a:lnTo>
                  <a:lnTo>
                    <a:pt x="652449" y="100965"/>
                  </a:lnTo>
                  <a:lnTo>
                    <a:pt x="701141" y="98869"/>
                  </a:lnTo>
                  <a:lnTo>
                    <a:pt x="746963" y="97485"/>
                  </a:lnTo>
                  <a:lnTo>
                    <a:pt x="787311" y="97485"/>
                  </a:lnTo>
                  <a:lnTo>
                    <a:pt x="853097" y="105829"/>
                  </a:lnTo>
                  <a:lnTo>
                    <a:pt x="932218" y="142798"/>
                  </a:lnTo>
                  <a:lnTo>
                    <a:pt x="971550" y="177025"/>
                  </a:lnTo>
                  <a:lnTo>
                    <a:pt x="1002957" y="218338"/>
                  </a:lnTo>
                  <a:lnTo>
                    <a:pt x="1025296" y="265684"/>
                  </a:lnTo>
                  <a:lnTo>
                    <a:pt x="1038809" y="317690"/>
                  </a:lnTo>
                  <a:lnTo>
                    <a:pt x="1045629" y="371081"/>
                  </a:lnTo>
                  <a:lnTo>
                    <a:pt x="1048359" y="425043"/>
                  </a:lnTo>
                  <a:lnTo>
                    <a:pt x="1049591" y="478726"/>
                  </a:lnTo>
                  <a:lnTo>
                    <a:pt x="1051293" y="530225"/>
                  </a:lnTo>
                  <a:lnTo>
                    <a:pt x="1053744" y="581685"/>
                  </a:lnTo>
                  <a:lnTo>
                    <a:pt x="1056830" y="633120"/>
                  </a:lnTo>
                  <a:lnTo>
                    <a:pt x="1060424" y="684517"/>
                  </a:lnTo>
                  <a:lnTo>
                    <a:pt x="1064399" y="735888"/>
                  </a:lnTo>
                  <a:lnTo>
                    <a:pt x="1068552" y="786371"/>
                  </a:lnTo>
                  <a:lnTo>
                    <a:pt x="1072743" y="836866"/>
                  </a:lnTo>
                  <a:lnTo>
                    <a:pt x="1076833" y="887361"/>
                  </a:lnTo>
                  <a:lnTo>
                    <a:pt x="1080655" y="937869"/>
                  </a:lnTo>
                  <a:lnTo>
                    <a:pt x="1084059" y="988415"/>
                  </a:lnTo>
                  <a:lnTo>
                    <a:pt x="1087564" y="1052830"/>
                  </a:lnTo>
                  <a:lnTo>
                    <a:pt x="1089863" y="1117295"/>
                  </a:lnTo>
                  <a:lnTo>
                    <a:pt x="1090587" y="1173899"/>
                  </a:lnTo>
                  <a:lnTo>
                    <a:pt x="1090587" y="612775"/>
                  </a:lnTo>
                  <a:lnTo>
                    <a:pt x="1088301" y="566013"/>
                  </a:lnTo>
                  <a:lnTo>
                    <a:pt x="1086777" y="515543"/>
                  </a:lnTo>
                  <a:lnTo>
                    <a:pt x="1085405" y="465061"/>
                  </a:lnTo>
                  <a:lnTo>
                    <a:pt x="1083398" y="414642"/>
                  </a:lnTo>
                  <a:lnTo>
                    <a:pt x="1079969" y="364337"/>
                  </a:lnTo>
                  <a:lnTo>
                    <a:pt x="1072832" y="310730"/>
                  </a:lnTo>
                  <a:lnTo>
                    <a:pt x="1059611" y="258254"/>
                  </a:lnTo>
                  <a:lnTo>
                    <a:pt x="1038504" y="208800"/>
                  </a:lnTo>
                  <a:lnTo>
                    <a:pt x="1007719" y="164312"/>
                  </a:lnTo>
                  <a:lnTo>
                    <a:pt x="974940" y="131978"/>
                  </a:lnTo>
                  <a:lnTo>
                    <a:pt x="937882" y="104876"/>
                  </a:lnTo>
                  <a:lnTo>
                    <a:pt x="923658" y="97485"/>
                  </a:lnTo>
                  <a:lnTo>
                    <a:pt x="897255" y="83756"/>
                  </a:lnTo>
                  <a:lnTo>
                    <a:pt x="853795" y="69367"/>
                  </a:lnTo>
                  <a:lnTo>
                    <a:pt x="808228" y="62484"/>
                  </a:lnTo>
                  <a:lnTo>
                    <a:pt x="781659" y="61595"/>
                  </a:lnTo>
                  <a:lnTo>
                    <a:pt x="755002" y="61925"/>
                  </a:lnTo>
                  <a:lnTo>
                    <a:pt x="662038" y="65786"/>
                  </a:lnTo>
                  <a:lnTo>
                    <a:pt x="582549" y="70142"/>
                  </a:lnTo>
                  <a:lnTo>
                    <a:pt x="441147" y="79933"/>
                  </a:lnTo>
                  <a:lnTo>
                    <a:pt x="390144" y="84416"/>
                  </a:lnTo>
                  <a:lnTo>
                    <a:pt x="339293" y="90119"/>
                  </a:lnTo>
                  <a:lnTo>
                    <a:pt x="288772" y="97485"/>
                  </a:lnTo>
                  <a:lnTo>
                    <a:pt x="238785" y="106959"/>
                  </a:lnTo>
                  <a:lnTo>
                    <a:pt x="195859" y="119176"/>
                  </a:lnTo>
                  <a:lnTo>
                    <a:pt x="187477" y="122872"/>
                  </a:lnTo>
                  <a:lnTo>
                    <a:pt x="187477" y="141351"/>
                  </a:lnTo>
                  <a:lnTo>
                    <a:pt x="186334" y="128828"/>
                  </a:lnTo>
                  <a:lnTo>
                    <a:pt x="187426" y="140703"/>
                  </a:lnTo>
                  <a:lnTo>
                    <a:pt x="187477" y="141351"/>
                  </a:lnTo>
                  <a:lnTo>
                    <a:pt x="187477" y="122872"/>
                  </a:lnTo>
                  <a:lnTo>
                    <a:pt x="118973" y="157492"/>
                  </a:lnTo>
                  <a:lnTo>
                    <a:pt x="85674" y="183565"/>
                  </a:lnTo>
                  <a:lnTo>
                    <a:pt x="57594" y="216674"/>
                  </a:lnTo>
                  <a:lnTo>
                    <a:pt x="33235" y="259892"/>
                  </a:lnTo>
                  <a:lnTo>
                    <a:pt x="16179" y="305257"/>
                  </a:lnTo>
                  <a:lnTo>
                    <a:pt x="5613" y="352640"/>
                  </a:lnTo>
                  <a:lnTo>
                    <a:pt x="736" y="401980"/>
                  </a:lnTo>
                  <a:lnTo>
                    <a:pt x="0" y="455422"/>
                  </a:lnTo>
                  <a:lnTo>
                    <a:pt x="1866" y="508850"/>
                  </a:lnTo>
                  <a:lnTo>
                    <a:pt x="5181" y="562229"/>
                  </a:lnTo>
                  <a:lnTo>
                    <a:pt x="8775" y="615556"/>
                  </a:lnTo>
                  <a:lnTo>
                    <a:pt x="11823" y="662698"/>
                  </a:lnTo>
                  <a:lnTo>
                    <a:pt x="15100" y="709828"/>
                  </a:lnTo>
                  <a:lnTo>
                    <a:pt x="18580" y="756932"/>
                  </a:lnTo>
                  <a:lnTo>
                    <a:pt x="22275" y="804024"/>
                  </a:lnTo>
                  <a:lnTo>
                    <a:pt x="26187" y="851103"/>
                  </a:lnTo>
                  <a:lnTo>
                    <a:pt x="30314" y="898156"/>
                  </a:lnTo>
                  <a:lnTo>
                    <a:pt x="34658" y="945197"/>
                  </a:lnTo>
                  <a:lnTo>
                    <a:pt x="39217" y="992212"/>
                  </a:lnTo>
                  <a:lnTo>
                    <a:pt x="43992" y="1039215"/>
                  </a:lnTo>
                  <a:lnTo>
                    <a:pt x="48856" y="1085062"/>
                  </a:lnTo>
                  <a:lnTo>
                    <a:pt x="54178" y="1133132"/>
                  </a:lnTo>
                  <a:lnTo>
                    <a:pt x="59601" y="1180058"/>
                  </a:lnTo>
                  <a:lnTo>
                    <a:pt x="65392" y="1224508"/>
                  </a:lnTo>
                  <a:lnTo>
                    <a:pt x="73748" y="1269047"/>
                  </a:lnTo>
                  <a:lnTo>
                    <a:pt x="86601" y="1312164"/>
                  </a:lnTo>
                  <a:lnTo>
                    <a:pt x="105867" y="1352321"/>
                  </a:lnTo>
                  <a:lnTo>
                    <a:pt x="133502" y="1388033"/>
                  </a:lnTo>
                  <a:lnTo>
                    <a:pt x="176517" y="1422387"/>
                  </a:lnTo>
                  <a:lnTo>
                    <a:pt x="225780" y="1446491"/>
                  </a:lnTo>
                  <a:lnTo>
                    <a:pt x="278955" y="1461147"/>
                  </a:lnTo>
                  <a:lnTo>
                    <a:pt x="333692" y="1467142"/>
                  </a:lnTo>
                  <a:lnTo>
                    <a:pt x="365544" y="1467294"/>
                  </a:lnTo>
                  <a:lnTo>
                    <a:pt x="397484" y="1465986"/>
                  </a:lnTo>
                  <a:lnTo>
                    <a:pt x="565670" y="1454378"/>
                  </a:lnTo>
                  <a:lnTo>
                    <a:pt x="704811" y="1442021"/>
                  </a:lnTo>
                  <a:lnTo>
                    <a:pt x="800989" y="1431925"/>
                  </a:lnTo>
                  <a:lnTo>
                    <a:pt x="905383" y="1420037"/>
                  </a:lnTo>
                  <a:lnTo>
                    <a:pt x="950531" y="1413319"/>
                  </a:lnTo>
                  <a:lnTo>
                    <a:pt x="994473" y="1402257"/>
                  </a:lnTo>
                  <a:lnTo>
                    <a:pt x="1035164" y="1384160"/>
                  </a:lnTo>
                  <a:lnTo>
                    <a:pt x="1070559" y="1356372"/>
                  </a:lnTo>
                  <a:lnTo>
                    <a:pt x="1101013" y="1311668"/>
                  </a:lnTo>
                  <a:lnTo>
                    <a:pt x="1117676" y="1260602"/>
                  </a:lnTo>
                  <a:lnTo>
                    <a:pt x="1124521" y="1206423"/>
                  </a:lnTo>
                  <a:lnTo>
                    <a:pt x="1125499" y="1152359"/>
                  </a:lnTo>
                  <a:close/>
                </a:path>
                <a:path w="4163695" h="5236209">
                  <a:moveTo>
                    <a:pt x="2497112" y="2866098"/>
                  </a:moveTo>
                  <a:lnTo>
                    <a:pt x="2490774" y="2854477"/>
                  </a:lnTo>
                  <a:lnTo>
                    <a:pt x="2477198" y="2849943"/>
                  </a:lnTo>
                  <a:lnTo>
                    <a:pt x="1939836" y="2887281"/>
                  </a:lnTo>
                  <a:lnTo>
                    <a:pt x="1928139" y="2893580"/>
                  </a:lnTo>
                  <a:lnTo>
                    <a:pt x="1926031" y="2905785"/>
                  </a:lnTo>
                  <a:lnTo>
                    <a:pt x="1932355" y="2917406"/>
                  </a:lnTo>
                  <a:lnTo>
                    <a:pt x="1945944" y="2921939"/>
                  </a:lnTo>
                  <a:lnTo>
                    <a:pt x="2483294" y="2884589"/>
                  </a:lnTo>
                  <a:lnTo>
                    <a:pt x="2495004" y="2878290"/>
                  </a:lnTo>
                  <a:lnTo>
                    <a:pt x="2497112" y="2866098"/>
                  </a:lnTo>
                  <a:close/>
                </a:path>
                <a:path w="4163695" h="5236209">
                  <a:moveTo>
                    <a:pt x="2731516" y="404787"/>
                  </a:moveTo>
                  <a:lnTo>
                    <a:pt x="2725191" y="393179"/>
                  </a:lnTo>
                  <a:lnTo>
                    <a:pt x="2711615" y="388632"/>
                  </a:lnTo>
                  <a:lnTo>
                    <a:pt x="1723707" y="458597"/>
                  </a:lnTo>
                  <a:lnTo>
                    <a:pt x="1712010" y="464883"/>
                  </a:lnTo>
                  <a:lnTo>
                    <a:pt x="1709902" y="477088"/>
                  </a:lnTo>
                  <a:lnTo>
                    <a:pt x="1716227" y="488708"/>
                  </a:lnTo>
                  <a:lnTo>
                    <a:pt x="1729816" y="493242"/>
                  </a:lnTo>
                  <a:lnTo>
                    <a:pt x="2717711" y="423278"/>
                  </a:lnTo>
                  <a:lnTo>
                    <a:pt x="2729420" y="416991"/>
                  </a:lnTo>
                  <a:lnTo>
                    <a:pt x="2731516" y="404787"/>
                  </a:lnTo>
                  <a:close/>
                </a:path>
                <a:path w="4163695" h="5236209">
                  <a:moveTo>
                    <a:pt x="2797848" y="4532541"/>
                  </a:moveTo>
                  <a:lnTo>
                    <a:pt x="2791523" y="4520920"/>
                  </a:lnTo>
                  <a:lnTo>
                    <a:pt x="2777947" y="4516386"/>
                  </a:lnTo>
                  <a:lnTo>
                    <a:pt x="2112645" y="4562627"/>
                  </a:lnTo>
                  <a:lnTo>
                    <a:pt x="2100935" y="4568926"/>
                  </a:lnTo>
                  <a:lnTo>
                    <a:pt x="2098840" y="4581118"/>
                  </a:lnTo>
                  <a:lnTo>
                    <a:pt x="2105164" y="4592739"/>
                  </a:lnTo>
                  <a:lnTo>
                    <a:pt x="2118753" y="4597273"/>
                  </a:lnTo>
                  <a:lnTo>
                    <a:pt x="2784043" y="4551032"/>
                  </a:lnTo>
                  <a:lnTo>
                    <a:pt x="2795752" y="4544733"/>
                  </a:lnTo>
                  <a:lnTo>
                    <a:pt x="2797848" y="4532541"/>
                  </a:lnTo>
                  <a:close/>
                </a:path>
                <a:path w="4163695" h="5236209">
                  <a:moveTo>
                    <a:pt x="2835999" y="1045641"/>
                  </a:moveTo>
                  <a:lnTo>
                    <a:pt x="2829674" y="1034021"/>
                  </a:lnTo>
                  <a:lnTo>
                    <a:pt x="2816098" y="1029487"/>
                  </a:lnTo>
                  <a:lnTo>
                    <a:pt x="2094649" y="1079804"/>
                  </a:lnTo>
                  <a:lnTo>
                    <a:pt x="2082203" y="1080909"/>
                  </a:lnTo>
                  <a:lnTo>
                    <a:pt x="2084412" y="1081176"/>
                  </a:lnTo>
                  <a:lnTo>
                    <a:pt x="2054402" y="1083602"/>
                  </a:lnTo>
                  <a:lnTo>
                    <a:pt x="1925955" y="1092733"/>
                  </a:lnTo>
                  <a:lnTo>
                    <a:pt x="1807794" y="1101979"/>
                  </a:lnTo>
                  <a:lnTo>
                    <a:pt x="1749056" y="1106195"/>
                  </a:lnTo>
                  <a:lnTo>
                    <a:pt x="1737360" y="1112494"/>
                  </a:lnTo>
                  <a:lnTo>
                    <a:pt x="1735251" y="1124699"/>
                  </a:lnTo>
                  <a:lnTo>
                    <a:pt x="1741589" y="1136307"/>
                  </a:lnTo>
                  <a:lnTo>
                    <a:pt x="1755165" y="1140853"/>
                  </a:lnTo>
                  <a:lnTo>
                    <a:pt x="2208377" y="1108075"/>
                  </a:lnTo>
                  <a:lnTo>
                    <a:pt x="2364905" y="1096886"/>
                  </a:lnTo>
                  <a:lnTo>
                    <a:pt x="2368143" y="1096530"/>
                  </a:lnTo>
                  <a:lnTo>
                    <a:pt x="2365933" y="1096264"/>
                  </a:lnTo>
                  <a:lnTo>
                    <a:pt x="2395944" y="1093851"/>
                  </a:lnTo>
                  <a:lnTo>
                    <a:pt x="2822194" y="1064133"/>
                  </a:lnTo>
                  <a:lnTo>
                    <a:pt x="2833903" y="1057846"/>
                  </a:lnTo>
                  <a:lnTo>
                    <a:pt x="2835999" y="1045641"/>
                  </a:lnTo>
                  <a:close/>
                </a:path>
                <a:path w="4163695" h="5236209">
                  <a:moveTo>
                    <a:pt x="3341205" y="5136324"/>
                  </a:moveTo>
                  <a:lnTo>
                    <a:pt x="3334880" y="5124704"/>
                  </a:lnTo>
                  <a:lnTo>
                    <a:pt x="3321291" y="5120170"/>
                  </a:lnTo>
                  <a:lnTo>
                    <a:pt x="2157018" y="5201094"/>
                  </a:lnTo>
                  <a:lnTo>
                    <a:pt x="2145309" y="5207381"/>
                  </a:lnTo>
                  <a:lnTo>
                    <a:pt x="2143214" y="5219585"/>
                  </a:lnTo>
                  <a:lnTo>
                    <a:pt x="2149538" y="5231206"/>
                  </a:lnTo>
                  <a:lnTo>
                    <a:pt x="2163127" y="5235740"/>
                  </a:lnTo>
                  <a:lnTo>
                    <a:pt x="3327400" y="5154815"/>
                  </a:lnTo>
                  <a:lnTo>
                    <a:pt x="3339096" y="5148516"/>
                  </a:lnTo>
                  <a:lnTo>
                    <a:pt x="3341205" y="5136324"/>
                  </a:lnTo>
                  <a:close/>
                </a:path>
                <a:path w="4163695" h="5236209">
                  <a:moveTo>
                    <a:pt x="3606812" y="3109734"/>
                  </a:moveTo>
                  <a:lnTo>
                    <a:pt x="3600475" y="3098127"/>
                  </a:lnTo>
                  <a:lnTo>
                    <a:pt x="3586899" y="3093593"/>
                  </a:lnTo>
                  <a:lnTo>
                    <a:pt x="1962023" y="3206521"/>
                  </a:lnTo>
                  <a:lnTo>
                    <a:pt x="1950326" y="3212820"/>
                  </a:lnTo>
                  <a:lnTo>
                    <a:pt x="1948230" y="3225012"/>
                  </a:lnTo>
                  <a:lnTo>
                    <a:pt x="1954555" y="3236633"/>
                  </a:lnTo>
                  <a:lnTo>
                    <a:pt x="1968131" y="3241167"/>
                  </a:lnTo>
                  <a:lnTo>
                    <a:pt x="3593007" y="3128226"/>
                  </a:lnTo>
                  <a:lnTo>
                    <a:pt x="3604704" y="3121939"/>
                  </a:lnTo>
                  <a:lnTo>
                    <a:pt x="3606812" y="3109734"/>
                  </a:lnTo>
                  <a:close/>
                </a:path>
                <a:path w="4163695" h="5236209">
                  <a:moveTo>
                    <a:pt x="3749090" y="16141"/>
                  </a:moveTo>
                  <a:lnTo>
                    <a:pt x="3742753" y="4533"/>
                  </a:lnTo>
                  <a:lnTo>
                    <a:pt x="3729177" y="0"/>
                  </a:lnTo>
                  <a:lnTo>
                    <a:pt x="1720481" y="139598"/>
                  </a:lnTo>
                  <a:lnTo>
                    <a:pt x="1708772" y="145897"/>
                  </a:lnTo>
                  <a:lnTo>
                    <a:pt x="1706676" y="158102"/>
                  </a:lnTo>
                  <a:lnTo>
                    <a:pt x="1713001" y="169722"/>
                  </a:lnTo>
                  <a:lnTo>
                    <a:pt x="1726577" y="174256"/>
                  </a:lnTo>
                  <a:lnTo>
                    <a:pt x="3735273" y="34645"/>
                  </a:lnTo>
                  <a:lnTo>
                    <a:pt x="3746982" y="28346"/>
                  </a:lnTo>
                  <a:lnTo>
                    <a:pt x="3749090" y="16141"/>
                  </a:lnTo>
                  <a:close/>
                </a:path>
                <a:path w="4163695" h="5236209">
                  <a:moveTo>
                    <a:pt x="3752316" y="335127"/>
                  </a:moveTo>
                  <a:lnTo>
                    <a:pt x="3745992" y="323519"/>
                  </a:lnTo>
                  <a:lnTo>
                    <a:pt x="3732403" y="318985"/>
                  </a:lnTo>
                  <a:lnTo>
                    <a:pt x="3179534" y="359460"/>
                  </a:lnTo>
                  <a:lnTo>
                    <a:pt x="3167824" y="365760"/>
                  </a:lnTo>
                  <a:lnTo>
                    <a:pt x="3165729" y="377964"/>
                  </a:lnTo>
                  <a:lnTo>
                    <a:pt x="3172053" y="389572"/>
                  </a:lnTo>
                  <a:lnTo>
                    <a:pt x="3185630" y="394119"/>
                  </a:lnTo>
                  <a:lnTo>
                    <a:pt x="3738511" y="353618"/>
                  </a:lnTo>
                  <a:lnTo>
                    <a:pt x="3750208" y="347332"/>
                  </a:lnTo>
                  <a:lnTo>
                    <a:pt x="3752316" y="335127"/>
                  </a:lnTo>
                  <a:close/>
                </a:path>
                <a:path w="4163695" h="5236209">
                  <a:moveTo>
                    <a:pt x="3761130" y="654177"/>
                  </a:moveTo>
                  <a:lnTo>
                    <a:pt x="3754793" y="642556"/>
                  </a:lnTo>
                  <a:lnTo>
                    <a:pt x="3741216" y="638022"/>
                  </a:lnTo>
                  <a:lnTo>
                    <a:pt x="1732521" y="777633"/>
                  </a:lnTo>
                  <a:lnTo>
                    <a:pt x="1720811" y="783932"/>
                  </a:lnTo>
                  <a:lnTo>
                    <a:pt x="1718716" y="796124"/>
                  </a:lnTo>
                  <a:lnTo>
                    <a:pt x="1725041" y="807745"/>
                  </a:lnTo>
                  <a:lnTo>
                    <a:pt x="1738630" y="812279"/>
                  </a:lnTo>
                  <a:lnTo>
                    <a:pt x="3747312" y="672668"/>
                  </a:lnTo>
                  <a:lnTo>
                    <a:pt x="3759022" y="666381"/>
                  </a:lnTo>
                  <a:lnTo>
                    <a:pt x="3761130" y="654177"/>
                  </a:lnTo>
                  <a:close/>
                </a:path>
                <a:path w="4163695" h="5236209">
                  <a:moveTo>
                    <a:pt x="3946258" y="2444597"/>
                  </a:moveTo>
                  <a:lnTo>
                    <a:pt x="3939933" y="2432977"/>
                  </a:lnTo>
                  <a:lnTo>
                    <a:pt x="3926344" y="2428443"/>
                  </a:lnTo>
                  <a:lnTo>
                    <a:pt x="1917649" y="2568054"/>
                  </a:lnTo>
                  <a:lnTo>
                    <a:pt x="1905952" y="2574353"/>
                  </a:lnTo>
                  <a:lnTo>
                    <a:pt x="1903844" y="2586558"/>
                  </a:lnTo>
                  <a:lnTo>
                    <a:pt x="1910168" y="2598166"/>
                  </a:lnTo>
                  <a:lnTo>
                    <a:pt x="1923757" y="2602700"/>
                  </a:lnTo>
                  <a:lnTo>
                    <a:pt x="3932453" y="2463101"/>
                  </a:lnTo>
                  <a:lnTo>
                    <a:pt x="3944150" y="2456802"/>
                  </a:lnTo>
                  <a:lnTo>
                    <a:pt x="3946258" y="2444597"/>
                  </a:lnTo>
                  <a:close/>
                </a:path>
                <a:path w="4163695" h="5236209">
                  <a:moveTo>
                    <a:pt x="3968445" y="2763824"/>
                  </a:moveTo>
                  <a:lnTo>
                    <a:pt x="3962120" y="2752217"/>
                  </a:lnTo>
                  <a:lnTo>
                    <a:pt x="3948544" y="2747670"/>
                  </a:lnTo>
                  <a:lnTo>
                    <a:pt x="3116910" y="2805480"/>
                  </a:lnTo>
                  <a:lnTo>
                    <a:pt x="3105200" y="2811767"/>
                  </a:lnTo>
                  <a:lnTo>
                    <a:pt x="3103105" y="2823972"/>
                  </a:lnTo>
                  <a:lnTo>
                    <a:pt x="3109430" y="2835592"/>
                  </a:lnTo>
                  <a:lnTo>
                    <a:pt x="3123019" y="2840126"/>
                  </a:lnTo>
                  <a:lnTo>
                    <a:pt x="3954640" y="2782328"/>
                  </a:lnTo>
                  <a:lnTo>
                    <a:pt x="3966337" y="2776029"/>
                  </a:lnTo>
                  <a:lnTo>
                    <a:pt x="3968445" y="2763824"/>
                  </a:lnTo>
                  <a:close/>
                </a:path>
                <a:path w="4163695" h="5236209">
                  <a:moveTo>
                    <a:pt x="4119067" y="4119930"/>
                  </a:moveTo>
                  <a:lnTo>
                    <a:pt x="4112730" y="4108323"/>
                  </a:lnTo>
                  <a:lnTo>
                    <a:pt x="4099153" y="4103789"/>
                  </a:lnTo>
                  <a:lnTo>
                    <a:pt x="2090458" y="4243387"/>
                  </a:lnTo>
                  <a:lnTo>
                    <a:pt x="2078748" y="4249686"/>
                  </a:lnTo>
                  <a:lnTo>
                    <a:pt x="2076653" y="4261891"/>
                  </a:lnTo>
                  <a:lnTo>
                    <a:pt x="2082977" y="4273499"/>
                  </a:lnTo>
                  <a:lnTo>
                    <a:pt x="2096554" y="4278046"/>
                  </a:lnTo>
                  <a:lnTo>
                    <a:pt x="4105249" y="4138434"/>
                  </a:lnTo>
                  <a:lnTo>
                    <a:pt x="4116959" y="4132135"/>
                  </a:lnTo>
                  <a:lnTo>
                    <a:pt x="4119067" y="4119930"/>
                  </a:lnTo>
                  <a:close/>
                </a:path>
                <a:path w="4163695" h="5236209">
                  <a:moveTo>
                    <a:pt x="4141241" y="4439170"/>
                  </a:moveTo>
                  <a:lnTo>
                    <a:pt x="4134916" y="4427550"/>
                  </a:lnTo>
                  <a:lnTo>
                    <a:pt x="4121340" y="4423016"/>
                  </a:lnTo>
                  <a:lnTo>
                    <a:pt x="3238538" y="4484370"/>
                  </a:lnTo>
                  <a:lnTo>
                    <a:pt x="3226828" y="4490669"/>
                  </a:lnTo>
                  <a:lnTo>
                    <a:pt x="3224733" y="4502874"/>
                  </a:lnTo>
                  <a:lnTo>
                    <a:pt x="3231057" y="4514481"/>
                  </a:lnTo>
                  <a:lnTo>
                    <a:pt x="3244634" y="4519015"/>
                  </a:lnTo>
                  <a:lnTo>
                    <a:pt x="4127436" y="4457662"/>
                  </a:lnTo>
                  <a:lnTo>
                    <a:pt x="4139146" y="4451362"/>
                  </a:lnTo>
                  <a:lnTo>
                    <a:pt x="4141241" y="4439170"/>
                  </a:lnTo>
                  <a:close/>
                </a:path>
                <a:path w="4163695" h="5236209">
                  <a:moveTo>
                    <a:pt x="4163441" y="4758398"/>
                  </a:moveTo>
                  <a:lnTo>
                    <a:pt x="4157116" y="4746777"/>
                  </a:lnTo>
                  <a:lnTo>
                    <a:pt x="4143527" y="4742243"/>
                  </a:lnTo>
                  <a:lnTo>
                    <a:pt x="2134832" y="4881854"/>
                  </a:lnTo>
                  <a:lnTo>
                    <a:pt x="2123122" y="4888154"/>
                  </a:lnTo>
                  <a:lnTo>
                    <a:pt x="2121027" y="4900358"/>
                  </a:lnTo>
                  <a:lnTo>
                    <a:pt x="2127351" y="4911966"/>
                  </a:lnTo>
                  <a:lnTo>
                    <a:pt x="2140940" y="4916500"/>
                  </a:lnTo>
                  <a:lnTo>
                    <a:pt x="4149623" y="4776902"/>
                  </a:lnTo>
                  <a:lnTo>
                    <a:pt x="4161332" y="4770602"/>
                  </a:lnTo>
                  <a:lnTo>
                    <a:pt x="4163441" y="4758398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4535610"/>
              <a:ext cx="2221865" cy="3740150"/>
            </a:xfrm>
            <a:custGeom>
              <a:avLst/>
              <a:gdLst/>
              <a:ahLst/>
              <a:cxnLst/>
              <a:rect l="l" t="t" r="r" b="b"/>
              <a:pathLst>
                <a:path w="2221865" h="3740150">
                  <a:moveTo>
                    <a:pt x="1968151" y="0"/>
                  </a:moveTo>
                  <a:lnTo>
                    <a:pt x="1919991" y="5274"/>
                  </a:lnTo>
                  <a:lnTo>
                    <a:pt x="1873125" y="16821"/>
                  </a:lnTo>
                  <a:lnTo>
                    <a:pt x="1827511" y="33440"/>
                  </a:lnTo>
                  <a:lnTo>
                    <a:pt x="1783110" y="53926"/>
                  </a:lnTo>
                  <a:lnTo>
                    <a:pt x="1739881" y="77076"/>
                  </a:lnTo>
                  <a:lnTo>
                    <a:pt x="1697784" y="101689"/>
                  </a:lnTo>
                  <a:lnTo>
                    <a:pt x="892307" y="591070"/>
                  </a:lnTo>
                  <a:lnTo>
                    <a:pt x="719372" y="694846"/>
                  </a:lnTo>
                  <a:lnTo>
                    <a:pt x="633072" y="747201"/>
                  </a:lnTo>
                  <a:lnTo>
                    <a:pt x="590110" y="773682"/>
                  </a:lnTo>
                  <a:lnTo>
                    <a:pt x="547329" y="800437"/>
                  </a:lnTo>
                  <a:lnTo>
                    <a:pt x="504772" y="827518"/>
                  </a:lnTo>
                  <a:lnTo>
                    <a:pt x="462480" y="854980"/>
                  </a:lnTo>
                  <a:lnTo>
                    <a:pt x="420494" y="882875"/>
                  </a:lnTo>
                  <a:lnTo>
                    <a:pt x="378858" y="911258"/>
                  </a:lnTo>
                  <a:lnTo>
                    <a:pt x="337612" y="940181"/>
                  </a:lnTo>
                  <a:lnTo>
                    <a:pt x="296799" y="969698"/>
                  </a:lnTo>
                  <a:lnTo>
                    <a:pt x="256765" y="999757"/>
                  </a:lnTo>
                  <a:lnTo>
                    <a:pt x="217383" y="1030670"/>
                  </a:lnTo>
                  <a:lnTo>
                    <a:pt x="178742" y="1062473"/>
                  </a:lnTo>
                  <a:lnTo>
                    <a:pt x="140934" y="1095202"/>
                  </a:lnTo>
                  <a:lnTo>
                    <a:pt x="104049" y="1128893"/>
                  </a:lnTo>
                  <a:lnTo>
                    <a:pt x="68178" y="1163582"/>
                  </a:lnTo>
                  <a:lnTo>
                    <a:pt x="33410" y="1199305"/>
                  </a:lnTo>
                  <a:lnTo>
                    <a:pt x="0" y="1235920"/>
                  </a:lnTo>
                  <a:lnTo>
                    <a:pt x="0" y="3740031"/>
                  </a:lnTo>
                  <a:lnTo>
                    <a:pt x="58655" y="3715054"/>
                  </a:lnTo>
                  <a:lnTo>
                    <a:pt x="105039" y="3694641"/>
                  </a:lnTo>
                  <a:lnTo>
                    <a:pt x="151128" y="3673746"/>
                  </a:lnTo>
                  <a:lnTo>
                    <a:pt x="196902" y="3652326"/>
                  </a:lnTo>
                  <a:lnTo>
                    <a:pt x="242344" y="3630337"/>
                  </a:lnTo>
                  <a:lnTo>
                    <a:pt x="287436" y="3607736"/>
                  </a:lnTo>
                  <a:lnTo>
                    <a:pt x="332161" y="3584479"/>
                  </a:lnTo>
                  <a:lnTo>
                    <a:pt x="376501" y="3560524"/>
                  </a:lnTo>
                  <a:lnTo>
                    <a:pt x="420437" y="3535827"/>
                  </a:lnTo>
                  <a:lnTo>
                    <a:pt x="463953" y="3510344"/>
                  </a:lnTo>
                  <a:lnTo>
                    <a:pt x="507030" y="3484033"/>
                  </a:lnTo>
                  <a:lnTo>
                    <a:pt x="549651" y="3456850"/>
                  </a:lnTo>
                  <a:lnTo>
                    <a:pt x="591798" y="3428752"/>
                  </a:lnTo>
                  <a:lnTo>
                    <a:pt x="633452" y="3399694"/>
                  </a:lnTo>
                  <a:lnTo>
                    <a:pt x="674597" y="3369636"/>
                  </a:lnTo>
                  <a:lnTo>
                    <a:pt x="715215" y="3338531"/>
                  </a:lnTo>
                  <a:lnTo>
                    <a:pt x="755288" y="3306339"/>
                  </a:lnTo>
                  <a:lnTo>
                    <a:pt x="791744" y="3272742"/>
                  </a:lnTo>
                  <a:lnTo>
                    <a:pt x="825505" y="3234937"/>
                  </a:lnTo>
                  <a:lnTo>
                    <a:pt x="856900" y="3193793"/>
                  </a:lnTo>
                  <a:lnTo>
                    <a:pt x="886261" y="3150178"/>
                  </a:lnTo>
                  <a:lnTo>
                    <a:pt x="913918" y="3104961"/>
                  </a:lnTo>
                  <a:lnTo>
                    <a:pt x="940204" y="3059010"/>
                  </a:lnTo>
                  <a:lnTo>
                    <a:pt x="989983" y="2968381"/>
                  </a:lnTo>
                  <a:lnTo>
                    <a:pt x="1014138" y="2925439"/>
                  </a:lnTo>
                  <a:lnTo>
                    <a:pt x="1040695" y="2877397"/>
                  </a:lnTo>
                  <a:lnTo>
                    <a:pt x="1064750" y="2829678"/>
                  </a:lnTo>
                  <a:lnTo>
                    <a:pt x="1086413" y="2782163"/>
                  </a:lnTo>
                  <a:lnTo>
                    <a:pt x="1105793" y="2734733"/>
                  </a:lnTo>
                  <a:lnTo>
                    <a:pt x="1123001" y="2687269"/>
                  </a:lnTo>
                  <a:lnTo>
                    <a:pt x="1138144" y="2639651"/>
                  </a:lnTo>
                  <a:lnTo>
                    <a:pt x="1151334" y="2591759"/>
                  </a:lnTo>
                  <a:lnTo>
                    <a:pt x="1162680" y="2543476"/>
                  </a:lnTo>
                  <a:lnTo>
                    <a:pt x="1172291" y="2494680"/>
                  </a:lnTo>
                  <a:lnTo>
                    <a:pt x="1180276" y="2445255"/>
                  </a:lnTo>
                  <a:lnTo>
                    <a:pt x="1186746" y="2395078"/>
                  </a:lnTo>
                  <a:lnTo>
                    <a:pt x="1191810" y="2344033"/>
                  </a:lnTo>
                  <a:lnTo>
                    <a:pt x="1195578" y="2291999"/>
                  </a:lnTo>
                  <a:lnTo>
                    <a:pt x="1198158" y="2238857"/>
                  </a:lnTo>
                  <a:lnTo>
                    <a:pt x="1199661" y="2184488"/>
                  </a:lnTo>
                  <a:lnTo>
                    <a:pt x="1200256" y="2135991"/>
                  </a:lnTo>
                  <a:lnTo>
                    <a:pt x="1200275" y="2087491"/>
                  </a:lnTo>
                  <a:lnTo>
                    <a:pt x="1199719" y="2038994"/>
                  </a:lnTo>
                  <a:lnTo>
                    <a:pt x="1198589" y="1990507"/>
                  </a:lnTo>
                  <a:lnTo>
                    <a:pt x="1196887" y="1942036"/>
                  </a:lnTo>
                  <a:lnTo>
                    <a:pt x="1194612" y="1893589"/>
                  </a:lnTo>
                  <a:lnTo>
                    <a:pt x="1191767" y="1845171"/>
                  </a:lnTo>
                  <a:lnTo>
                    <a:pt x="1188351" y="1796791"/>
                  </a:lnTo>
                  <a:lnTo>
                    <a:pt x="1184365" y="1748454"/>
                  </a:lnTo>
                  <a:lnTo>
                    <a:pt x="1179811" y="1700168"/>
                  </a:lnTo>
                  <a:lnTo>
                    <a:pt x="1174688" y="1651939"/>
                  </a:lnTo>
                  <a:lnTo>
                    <a:pt x="1216990" y="1624991"/>
                  </a:lnTo>
                  <a:lnTo>
                    <a:pt x="1259184" y="1597731"/>
                  </a:lnTo>
                  <a:lnTo>
                    <a:pt x="1301218" y="1570122"/>
                  </a:lnTo>
                  <a:lnTo>
                    <a:pt x="1343037" y="1542131"/>
                  </a:lnTo>
                  <a:lnTo>
                    <a:pt x="1384589" y="1513722"/>
                  </a:lnTo>
                  <a:lnTo>
                    <a:pt x="1425818" y="1484861"/>
                  </a:lnTo>
                  <a:lnTo>
                    <a:pt x="1466673" y="1455514"/>
                  </a:lnTo>
                  <a:lnTo>
                    <a:pt x="1507098" y="1425644"/>
                  </a:lnTo>
                  <a:lnTo>
                    <a:pt x="1547041" y="1395218"/>
                  </a:lnTo>
                  <a:lnTo>
                    <a:pt x="1586448" y="1364201"/>
                  </a:lnTo>
                  <a:lnTo>
                    <a:pt x="1625264" y="1332559"/>
                  </a:lnTo>
                  <a:lnTo>
                    <a:pt x="1663437" y="1300255"/>
                  </a:lnTo>
                  <a:lnTo>
                    <a:pt x="1700913" y="1267257"/>
                  </a:lnTo>
                  <a:lnTo>
                    <a:pt x="1737638" y="1233528"/>
                  </a:lnTo>
                  <a:lnTo>
                    <a:pt x="1773558" y="1199035"/>
                  </a:lnTo>
                  <a:lnTo>
                    <a:pt x="1808620" y="1163742"/>
                  </a:lnTo>
                  <a:lnTo>
                    <a:pt x="1842770" y="1127615"/>
                  </a:lnTo>
                  <a:lnTo>
                    <a:pt x="1875955" y="1090619"/>
                  </a:lnTo>
                  <a:lnTo>
                    <a:pt x="1908120" y="1052719"/>
                  </a:lnTo>
                  <a:lnTo>
                    <a:pt x="1939212" y="1013881"/>
                  </a:lnTo>
                  <a:lnTo>
                    <a:pt x="1969178" y="974070"/>
                  </a:lnTo>
                  <a:lnTo>
                    <a:pt x="1997964" y="933251"/>
                  </a:lnTo>
                  <a:lnTo>
                    <a:pt x="2025515" y="891389"/>
                  </a:lnTo>
                  <a:lnTo>
                    <a:pt x="2051780" y="848450"/>
                  </a:lnTo>
                  <a:lnTo>
                    <a:pt x="2076703" y="804399"/>
                  </a:lnTo>
                  <a:lnTo>
                    <a:pt x="2100231" y="759202"/>
                  </a:lnTo>
                  <a:lnTo>
                    <a:pt x="2122716" y="711743"/>
                  </a:lnTo>
                  <a:lnTo>
                    <a:pt x="2143271" y="663393"/>
                  </a:lnTo>
                  <a:lnTo>
                    <a:pt x="2161789" y="614227"/>
                  </a:lnTo>
                  <a:lnTo>
                    <a:pt x="2178167" y="564316"/>
                  </a:lnTo>
                  <a:lnTo>
                    <a:pt x="2192298" y="513735"/>
                  </a:lnTo>
                  <a:lnTo>
                    <a:pt x="2204077" y="462557"/>
                  </a:lnTo>
                  <a:lnTo>
                    <a:pt x="2213400" y="410856"/>
                  </a:lnTo>
                  <a:lnTo>
                    <a:pt x="2219043" y="365127"/>
                  </a:lnTo>
                  <a:lnTo>
                    <a:pt x="2221562" y="318572"/>
                  </a:lnTo>
                  <a:lnTo>
                    <a:pt x="2220329" y="271845"/>
                  </a:lnTo>
                  <a:lnTo>
                    <a:pt x="2214714" y="225599"/>
                  </a:lnTo>
                  <a:lnTo>
                    <a:pt x="2204087" y="180489"/>
                  </a:lnTo>
                  <a:lnTo>
                    <a:pt x="2187820" y="137168"/>
                  </a:lnTo>
                  <a:lnTo>
                    <a:pt x="2164386" y="96403"/>
                  </a:lnTo>
                  <a:lnTo>
                    <a:pt x="2134603" y="61972"/>
                  </a:lnTo>
                  <a:lnTo>
                    <a:pt x="2099279" y="34497"/>
                  </a:lnTo>
                  <a:lnTo>
                    <a:pt x="2059223" y="14597"/>
                  </a:lnTo>
                  <a:lnTo>
                    <a:pt x="2015244" y="2891"/>
                  </a:lnTo>
                  <a:lnTo>
                    <a:pt x="1968151" y="0"/>
                  </a:lnTo>
                  <a:close/>
                </a:path>
              </a:pathLst>
            </a:custGeom>
            <a:solidFill>
              <a:srgbClr val="FBBF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80683" y="5816822"/>
              <a:ext cx="1656080" cy="2865755"/>
            </a:xfrm>
            <a:custGeom>
              <a:avLst/>
              <a:gdLst/>
              <a:ahLst/>
              <a:cxnLst/>
              <a:rect l="l" t="t" r="r" b="b"/>
              <a:pathLst>
                <a:path w="1656080" h="2865754">
                  <a:moveTo>
                    <a:pt x="567918" y="2652001"/>
                  </a:moveTo>
                  <a:lnTo>
                    <a:pt x="563422" y="2639885"/>
                  </a:lnTo>
                  <a:lnTo>
                    <a:pt x="552526" y="2633357"/>
                  </a:lnTo>
                  <a:lnTo>
                    <a:pt x="539407" y="2637498"/>
                  </a:lnTo>
                  <a:lnTo>
                    <a:pt x="499300" y="2670124"/>
                  </a:lnTo>
                  <a:lnTo>
                    <a:pt x="457174" y="2699969"/>
                  </a:lnTo>
                  <a:lnTo>
                    <a:pt x="413219" y="2726956"/>
                  </a:lnTo>
                  <a:lnTo>
                    <a:pt x="367626" y="2750985"/>
                  </a:lnTo>
                  <a:lnTo>
                    <a:pt x="320573" y="2771991"/>
                  </a:lnTo>
                  <a:lnTo>
                    <a:pt x="272262" y="2789910"/>
                  </a:lnTo>
                  <a:lnTo>
                    <a:pt x="222897" y="2804642"/>
                  </a:lnTo>
                  <a:lnTo>
                    <a:pt x="172656" y="2816110"/>
                  </a:lnTo>
                  <a:lnTo>
                    <a:pt x="121729" y="2824251"/>
                  </a:lnTo>
                  <a:lnTo>
                    <a:pt x="70307" y="2828963"/>
                  </a:lnTo>
                  <a:lnTo>
                    <a:pt x="18592" y="2830195"/>
                  </a:lnTo>
                  <a:lnTo>
                    <a:pt x="5410" y="2835541"/>
                  </a:lnTo>
                  <a:lnTo>
                    <a:pt x="0" y="2847530"/>
                  </a:lnTo>
                  <a:lnTo>
                    <a:pt x="3060" y="2859608"/>
                  </a:lnTo>
                  <a:lnTo>
                    <a:pt x="15265" y="2865209"/>
                  </a:lnTo>
                  <a:lnTo>
                    <a:pt x="64998" y="2864205"/>
                  </a:lnTo>
                  <a:lnTo>
                    <a:pt x="114490" y="2860179"/>
                  </a:lnTo>
                  <a:lnTo>
                    <a:pt x="163576" y="2853169"/>
                  </a:lnTo>
                  <a:lnTo>
                    <a:pt x="212102" y="2843250"/>
                  </a:lnTo>
                  <a:lnTo>
                    <a:pt x="259918" y="2830449"/>
                  </a:lnTo>
                  <a:lnTo>
                    <a:pt x="306870" y="2814815"/>
                  </a:lnTo>
                  <a:lnTo>
                    <a:pt x="352793" y="2796425"/>
                  </a:lnTo>
                  <a:lnTo>
                    <a:pt x="397560" y="2775305"/>
                  </a:lnTo>
                  <a:lnTo>
                    <a:pt x="440994" y="2751505"/>
                  </a:lnTo>
                  <a:lnTo>
                    <a:pt x="482955" y="2725102"/>
                  </a:lnTo>
                  <a:lnTo>
                    <a:pt x="523278" y="2696108"/>
                  </a:lnTo>
                  <a:lnTo>
                    <a:pt x="561809" y="2664612"/>
                  </a:lnTo>
                  <a:lnTo>
                    <a:pt x="567918" y="2652001"/>
                  </a:lnTo>
                  <a:close/>
                </a:path>
                <a:path w="1656080" h="2865754">
                  <a:moveTo>
                    <a:pt x="1655635" y="18618"/>
                  </a:moveTo>
                  <a:lnTo>
                    <a:pt x="1651406" y="6921"/>
                  </a:lnTo>
                  <a:lnTo>
                    <a:pt x="1640192" y="0"/>
                  </a:lnTo>
                  <a:lnTo>
                    <a:pt x="1626222" y="2908"/>
                  </a:lnTo>
                  <a:lnTo>
                    <a:pt x="1583245" y="32461"/>
                  </a:lnTo>
                  <a:lnTo>
                    <a:pt x="1540459" y="62280"/>
                  </a:lnTo>
                  <a:lnTo>
                    <a:pt x="1455293" y="122504"/>
                  </a:lnTo>
                  <a:lnTo>
                    <a:pt x="1243291" y="274320"/>
                  </a:lnTo>
                  <a:lnTo>
                    <a:pt x="1158138" y="334556"/>
                  </a:lnTo>
                  <a:lnTo>
                    <a:pt x="1115352" y="364363"/>
                  </a:lnTo>
                  <a:lnTo>
                    <a:pt x="1072375" y="393915"/>
                  </a:lnTo>
                  <a:lnTo>
                    <a:pt x="1071333" y="395605"/>
                  </a:lnTo>
                  <a:lnTo>
                    <a:pt x="1068400" y="397268"/>
                  </a:lnTo>
                  <a:lnTo>
                    <a:pt x="1067714" y="401497"/>
                  </a:lnTo>
                  <a:lnTo>
                    <a:pt x="1065364" y="405320"/>
                  </a:lnTo>
                  <a:lnTo>
                    <a:pt x="1066558" y="408635"/>
                  </a:lnTo>
                  <a:lnTo>
                    <a:pt x="1066253" y="410527"/>
                  </a:lnTo>
                  <a:lnTo>
                    <a:pt x="1079017" y="460933"/>
                  </a:lnTo>
                  <a:lnTo>
                    <a:pt x="1090536" y="511619"/>
                  </a:lnTo>
                  <a:lnTo>
                    <a:pt x="1100848" y="562546"/>
                  </a:lnTo>
                  <a:lnTo>
                    <a:pt x="1109916" y="613702"/>
                  </a:lnTo>
                  <a:lnTo>
                    <a:pt x="1117777" y="665048"/>
                  </a:lnTo>
                  <a:lnTo>
                    <a:pt x="1124407" y="716572"/>
                  </a:lnTo>
                  <a:lnTo>
                    <a:pt x="1129804" y="768223"/>
                  </a:lnTo>
                  <a:lnTo>
                    <a:pt x="1133983" y="820000"/>
                  </a:lnTo>
                  <a:lnTo>
                    <a:pt x="1136942" y="871867"/>
                  </a:lnTo>
                  <a:lnTo>
                    <a:pt x="1138669" y="923798"/>
                  </a:lnTo>
                  <a:lnTo>
                    <a:pt x="1139164" y="975766"/>
                  </a:lnTo>
                  <a:lnTo>
                    <a:pt x="1138453" y="1027734"/>
                  </a:lnTo>
                  <a:lnTo>
                    <a:pt x="1136510" y="1079690"/>
                  </a:lnTo>
                  <a:lnTo>
                    <a:pt x="1133348" y="1131595"/>
                  </a:lnTo>
                  <a:lnTo>
                    <a:pt x="1128991" y="1183398"/>
                  </a:lnTo>
                  <a:lnTo>
                    <a:pt x="1123454" y="1235075"/>
                  </a:lnTo>
                  <a:lnTo>
                    <a:pt x="1116723" y="1286611"/>
                  </a:lnTo>
                  <a:lnTo>
                    <a:pt x="1108798" y="1337970"/>
                  </a:lnTo>
                  <a:lnTo>
                    <a:pt x="1099705" y="1389138"/>
                  </a:lnTo>
                  <a:lnTo>
                    <a:pt x="1089418" y="1440078"/>
                  </a:lnTo>
                  <a:lnTo>
                    <a:pt x="1077950" y="1490751"/>
                  </a:lnTo>
                  <a:lnTo>
                    <a:pt x="1065314" y="1541157"/>
                  </a:lnTo>
                  <a:lnTo>
                    <a:pt x="1051496" y="1591259"/>
                  </a:lnTo>
                  <a:lnTo>
                    <a:pt x="1036510" y="1641030"/>
                  </a:lnTo>
                  <a:lnTo>
                    <a:pt x="1020356" y="1690446"/>
                  </a:lnTo>
                  <a:lnTo>
                    <a:pt x="1003046" y="1739480"/>
                  </a:lnTo>
                  <a:lnTo>
                    <a:pt x="983742" y="1790192"/>
                  </a:lnTo>
                  <a:lnTo>
                    <a:pt x="963180" y="1840395"/>
                  </a:lnTo>
                  <a:lnTo>
                    <a:pt x="941374" y="1890077"/>
                  </a:lnTo>
                  <a:lnTo>
                    <a:pt x="918337" y="1939188"/>
                  </a:lnTo>
                  <a:lnTo>
                    <a:pt x="894054" y="1987702"/>
                  </a:lnTo>
                  <a:lnTo>
                    <a:pt x="868540" y="2035594"/>
                  </a:lnTo>
                  <a:lnTo>
                    <a:pt x="841794" y="2082800"/>
                  </a:lnTo>
                  <a:lnTo>
                    <a:pt x="839863" y="2096960"/>
                  </a:lnTo>
                  <a:lnTo>
                    <a:pt x="847534" y="2107692"/>
                  </a:lnTo>
                  <a:lnTo>
                    <a:pt x="859472" y="2111121"/>
                  </a:lnTo>
                  <a:lnTo>
                    <a:pt x="870343" y="2103348"/>
                  </a:lnTo>
                  <a:lnTo>
                    <a:pt x="894638" y="2060625"/>
                  </a:lnTo>
                  <a:lnTo>
                    <a:pt x="917930" y="2017395"/>
                  </a:lnTo>
                  <a:lnTo>
                    <a:pt x="940244" y="1973694"/>
                  </a:lnTo>
                  <a:lnTo>
                    <a:pt x="961567" y="1929511"/>
                  </a:lnTo>
                  <a:lnTo>
                    <a:pt x="981887" y="1884883"/>
                  </a:lnTo>
                  <a:lnTo>
                    <a:pt x="1001204" y="1839823"/>
                  </a:lnTo>
                  <a:lnTo>
                    <a:pt x="1019530" y="1794344"/>
                  </a:lnTo>
                  <a:lnTo>
                    <a:pt x="1036853" y="1748485"/>
                  </a:lnTo>
                  <a:lnTo>
                    <a:pt x="1053172" y="1702257"/>
                  </a:lnTo>
                  <a:lnTo>
                    <a:pt x="1068489" y="1655660"/>
                  </a:lnTo>
                  <a:lnTo>
                    <a:pt x="1082789" y="1608734"/>
                  </a:lnTo>
                  <a:lnTo>
                    <a:pt x="1096073" y="1561490"/>
                  </a:lnTo>
                  <a:lnTo>
                    <a:pt x="1108341" y="1513941"/>
                  </a:lnTo>
                  <a:lnTo>
                    <a:pt x="1119593" y="1466113"/>
                  </a:lnTo>
                  <a:lnTo>
                    <a:pt x="1129766" y="1418234"/>
                  </a:lnTo>
                  <a:lnTo>
                    <a:pt x="1138897" y="1370139"/>
                  </a:lnTo>
                  <a:lnTo>
                    <a:pt x="1146987" y="1321879"/>
                  </a:lnTo>
                  <a:lnTo>
                    <a:pt x="1154023" y="1273454"/>
                  </a:lnTo>
                  <a:lnTo>
                    <a:pt x="1160005" y="1224889"/>
                  </a:lnTo>
                  <a:lnTo>
                    <a:pt x="1164945" y="1176197"/>
                  </a:lnTo>
                  <a:lnTo>
                    <a:pt x="1168831" y="1127429"/>
                  </a:lnTo>
                  <a:lnTo>
                    <a:pt x="1171663" y="1078572"/>
                  </a:lnTo>
                  <a:lnTo>
                    <a:pt x="1173454" y="1029677"/>
                  </a:lnTo>
                  <a:lnTo>
                    <a:pt x="1174191" y="980744"/>
                  </a:lnTo>
                  <a:lnTo>
                    <a:pt x="1173873" y="931811"/>
                  </a:lnTo>
                  <a:lnTo>
                    <a:pt x="1172502" y="882891"/>
                  </a:lnTo>
                  <a:lnTo>
                    <a:pt x="1170076" y="834009"/>
                  </a:lnTo>
                  <a:lnTo>
                    <a:pt x="1166583" y="785177"/>
                  </a:lnTo>
                  <a:lnTo>
                    <a:pt x="1162088" y="737019"/>
                  </a:lnTo>
                  <a:lnTo>
                    <a:pt x="1156538" y="688975"/>
                  </a:lnTo>
                  <a:lnTo>
                    <a:pt x="1149908" y="641070"/>
                  </a:lnTo>
                  <a:lnTo>
                    <a:pt x="1142225" y="593331"/>
                  </a:lnTo>
                  <a:lnTo>
                    <a:pt x="1133475" y="545782"/>
                  </a:lnTo>
                  <a:lnTo>
                    <a:pt x="1123670" y="498424"/>
                  </a:lnTo>
                  <a:lnTo>
                    <a:pt x="1112812" y="451294"/>
                  </a:lnTo>
                  <a:lnTo>
                    <a:pt x="1103579" y="414985"/>
                  </a:lnTo>
                  <a:lnTo>
                    <a:pt x="1137754" y="391477"/>
                  </a:lnTo>
                  <a:lnTo>
                    <a:pt x="1180541" y="361657"/>
                  </a:lnTo>
                  <a:lnTo>
                    <a:pt x="1265707" y="301434"/>
                  </a:lnTo>
                  <a:lnTo>
                    <a:pt x="1477708" y="149606"/>
                  </a:lnTo>
                  <a:lnTo>
                    <a:pt x="1562862" y="89382"/>
                  </a:lnTo>
                  <a:lnTo>
                    <a:pt x="1605648" y="59575"/>
                  </a:lnTo>
                  <a:lnTo>
                    <a:pt x="1648625" y="30022"/>
                  </a:lnTo>
                  <a:lnTo>
                    <a:pt x="1655635" y="18618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355384" y="7552080"/>
            <a:ext cx="412115" cy="412115"/>
          </a:xfrm>
          <a:custGeom>
            <a:avLst/>
            <a:gdLst/>
            <a:ahLst/>
            <a:cxnLst/>
            <a:rect l="l" t="t" r="r" b="b"/>
            <a:pathLst>
              <a:path w="412115" h="412115">
                <a:moveTo>
                  <a:pt x="205784" y="0"/>
                </a:moveTo>
                <a:lnTo>
                  <a:pt x="158600" y="5435"/>
                </a:lnTo>
                <a:lnTo>
                  <a:pt x="115285" y="20918"/>
                </a:lnTo>
                <a:lnTo>
                  <a:pt x="77076" y="45212"/>
                </a:lnTo>
                <a:lnTo>
                  <a:pt x="45208" y="77083"/>
                </a:lnTo>
                <a:lnTo>
                  <a:pt x="20916" y="115294"/>
                </a:lnTo>
                <a:lnTo>
                  <a:pt x="5434" y="158609"/>
                </a:lnTo>
                <a:lnTo>
                  <a:pt x="0" y="205794"/>
                </a:lnTo>
                <a:lnTo>
                  <a:pt x="5434" y="252979"/>
                </a:lnTo>
                <a:lnTo>
                  <a:pt x="20916" y="296295"/>
                </a:lnTo>
                <a:lnTo>
                  <a:pt x="45208" y="334506"/>
                </a:lnTo>
                <a:lnTo>
                  <a:pt x="77076" y="366376"/>
                </a:lnTo>
                <a:lnTo>
                  <a:pt x="115285" y="390671"/>
                </a:lnTo>
                <a:lnTo>
                  <a:pt x="158600" y="406154"/>
                </a:lnTo>
                <a:lnTo>
                  <a:pt x="205784" y="411589"/>
                </a:lnTo>
                <a:lnTo>
                  <a:pt x="252972" y="406154"/>
                </a:lnTo>
                <a:lnTo>
                  <a:pt x="296289" y="390671"/>
                </a:lnTo>
                <a:lnTo>
                  <a:pt x="334500" y="366376"/>
                </a:lnTo>
                <a:lnTo>
                  <a:pt x="366369" y="334506"/>
                </a:lnTo>
                <a:lnTo>
                  <a:pt x="390662" y="296295"/>
                </a:lnTo>
                <a:lnTo>
                  <a:pt x="406144" y="252979"/>
                </a:lnTo>
                <a:lnTo>
                  <a:pt x="411579" y="205794"/>
                </a:lnTo>
                <a:lnTo>
                  <a:pt x="406144" y="158609"/>
                </a:lnTo>
                <a:lnTo>
                  <a:pt x="390662" y="115294"/>
                </a:lnTo>
                <a:lnTo>
                  <a:pt x="366369" y="77083"/>
                </a:lnTo>
                <a:lnTo>
                  <a:pt x="334500" y="45212"/>
                </a:lnTo>
                <a:lnTo>
                  <a:pt x="296289" y="20918"/>
                </a:lnTo>
                <a:lnTo>
                  <a:pt x="252972" y="5435"/>
                </a:lnTo>
                <a:lnTo>
                  <a:pt x="205784" y="0"/>
                </a:lnTo>
                <a:close/>
              </a:path>
            </a:pathLst>
          </a:custGeom>
          <a:solidFill>
            <a:srgbClr val="40BEB1">
              <a:alpha val="2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2235243" y="7029748"/>
            <a:ext cx="499109" cy="577850"/>
          </a:xfrm>
          <a:custGeom>
            <a:avLst/>
            <a:gdLst/>
            <a:ahLst/>
            <a:cxnLst/>
            <a:rect l="l" t="t" r="r" b="b"/>
            <a:pathLst>
              <a:path w="499109" h="577850">
                <a:moveTo>
                  <a:pt x="212356" y="0"/>
                </a:moveTo>
                <a:lnTo>
                  <a:pt x="0" y="0"/>
                </a:lnTo>
                <a:lnTo>
                  <a:pt x="0" y="71120"/>
                </a:lnTo>
                <a:lnTo>
                  <a:pt x="0" y="236220"/>
                </a:lnTo>
                <a:lnTo>
                  <a:pt x="0" y="307340"/>
                </a:lnTo>
                <a:lnTo>
                  <a:pt x="0" y="570230"/>
                </a:lnTo>
                <a:lnTo>
                  <a:pt x="76542" y="570230"/>
                </a:lnTo>
                <a:lnTo>
                  <a:pt x="76542" y="307340"/>
                </a:lnTo>
                <a:lnTo>
                  <a:pt x="205346" y="307340"/>
                </a:lnTo>
                <a:lnTo>
                  <a:pt x="205346" y="236220"/>
                </a:lnTo>
                <a:lnTo>
                  <a:pt x="76542" y="236220"/>
                </a:lnTo>
                <a:lnTo>
                  <a:pt x="76542" y="71120"/>
                </a:lnTo>
                <a:lnTo>
                  <a:pt x="212356" y="71120"/>
                </a:lnTo>
                <a:lnTo>
                  <a:pt x="212356" y="0"/>
                </a:lnTo>
                <a:close/>
              </a:path>
              <a:path w="499109" h="577850">
                <a:moveTo>
                  <a:pt x="498729" y="262115"/>
                </a:moveTo>
                <a:lnTo>
                  <a:pt x="493534" y="213702"/>
                </a:lnTo>
                <a:lnTo>
                  <a:pt x="478307" y="175361"/>
                </a:lnTo>
                <a:lnTo>
                  <a:pt x="421957" y="131572"/>
                </a:lnTo>
                <a:lnTo>
                  <a:pt x="421957" y="257835"/>
                </a:lnTo>
                <a:lnTo>
                  <a:pt x="421843" y="441058"/>
                </a:lnTo>
                <a:lnTo>
                  <a:pt x="419239" y="470700"/>
                </a:lnTo>
                <a:lnTo>
                  <a:pt x="410921" y="492429"/>
                </a:lnTo>
                <a:lnTo>
                  <a:pt x="396748" y="505294"/>
                </a:lnTo>
                <a:lnTo>
                  <a:pt x="376440" y="509536"/>
                </a:lnTo>
                <a:lnTo>
                  <a:pt x="355066" y="504558"/>
                </a:lnTo>
                <a:lnTo>
                  <a:pt x="340664" y="490537"/>
                </a:lnTo>
                <a:lnTo>
                  <a:pt x="332549" y="468909"/>
                </a:lnTo>
                <a:lnTo>
                  <a:pt x="329996" y="441058"/>
                </a:lnTo>
                <a:lnTo>
                  <a:pt x="330047" y="257835"/>
                </a:lnTo>
                <a:lnTo>
                  <a:pt x="332689" y="230187"/>
                </a:lnTo>
                <a:lnTo>
                  <a:pt x="341007" y="209588"/>
                </a:lnTo>
                <a:lnTo>
                  <a:pt x="355358" y="196964"/>
                </a:lnTo>
                <a:lnTo>
                  <a:pt x="376097" y="192684"/>
                </a:lnTo>
                <a:lnTo>
                  <a:pt x="397865" y="197561"/>
                </a:lnTo>
                <a:lnTo>
                  <a:pt x="412000" y="211112"/>
                </a:lnTo>
                <a:lnTo>
                  <a:pt x="419658" y="231736"/>
                </a:lnTo>
                <a:lnTo>
                  <a:pt x="421957" y="257835"/>
                </a:lnTo>
                <a:lnTo>
                  <a:pt x="421957" y="131572"/>
                </a:lnTo>
                <a:lnTo>
                  <a:pt x="419785" y="130467"/>
                </a:lnTo>
                <a:lnTo>
                  <a:pt x="377558" y="124714"/>
                </a:lnTo>
                <a:lnTo>
                  <a:pt x="336118" y="130009"/>
                </a:lnTo>
                <a:lnTo>
                  <a:pt x="301713" y="145999"/>
                </a:lnTo>
                <a:lnTo>
                  <a:pt x="275602" y="172808"/>
                </a:lnTo>
                <a:lnTo>
                  <a:pt x="259016" y="210553"/>
                </a:lnTo>
                <a:lnTo>
                  <a:pt x="253403" y="257835"/>
                </a:lnTo>
                <a:lnTo>
                  <a:pt x="253326" y="258432"/>
                </a:lnTo>
                <a:lnTo>
                  <a:pt x="253212" y="438404"/>
                </a:lnTo>
                <a:lnTo>
                  <a:pt x="258191" y="488048"/>
                </a:lnTo>
                <a:lnTo>
                  <a:pt x="273164" y="527494"/>
                </a:lnTo>
                <a:lnTo>
                  <a:pt x="331838" y="571995"/>
                </a:lnTo>
                <a:lnTo>
                  <a:pt x="332016" y="571995"/>
                </a:lnTo>
                <a:lnTo>
                  <a:pt x="374992" y="577507"/>
                </a:lnTo>
                <a:lnTo>
                  <a:pt x="417690" y="571995"/>
                </a:lnTo>
                <a:lnTo>
                  <a:pt x="452107" y="555332"/>
                </a:lnTo>
                <a:lnTo>
                  <a:pt x="484708" y="509536"/>
                </a:lnTo>
                <a:lnTo>
                  <a:pt x="498729" y="437134"/>
                </a:lnTo>
                <a:lnTo>
                  <a:pt x="498729" y="26211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2797976" y="7004708"/>
            <a:ext cx="76835" cy="596265"/>
          </a:xfrm>
          <a:custGeom>
            <a:avLst/>
            <a:gdLst/>
            <a:ahLst/>
            <a:cxnLst/>
            <a:rect l="l" t="t" r="r" b="b"/>
            <a:pathLst>
              <a:path w="76834" h="596265">
                <a:moveTo>
                  <a:pt x="76531" y="0"/>
                </a:moveTo>
                <a:lnTo>
                  <a:pt x="0" y="0"/>
                </a:lnTo>
                <a:lnTo>
                  <a:pt x="0" y="595709"/>
                </a:lnTo>
                <a:lnTo>
                  <a:pt x="76531" y="595709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2950893" y="7004708"/>
            <a:ext cx="76835" cy="596265"/>
          </a:xfrm>
          <a:custGeom>
            <a:avLst/>
            <a:gdLst/>
            <a:ahLst/>
            <a:cxnLst/>
            <a:rect l="l" t="t" r="r" b="b"/>
            <a:pathLst>
              <a:path w="76834" h="596265">
                <a:moveTo>
                  <a:pt x="76531" y="0"/>
                </a:moveTo>
                <a:lnTo>
                  <a:pt x="0" y="0"/>
                </a:lnTo>
                <a:lnTo>
                  <a:pt x="0" y="595709"/>
                </a:lnTo>
                <a:lnTo>
                  <a:pt x="76531" y="595709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3091579" y="7154462"/>
            <a:ext cx="875030" cy="453390"/>
          </a:xfrm>
          <a:custGeom>
            <a:avLst/>
            <a:gdLst/>
            <a:ahLst/>
            <a:cxnLst/>
            <a:rect l="l" t="t" r="r" b="b"/>
            <a:pathLst>
              <a:path w="875030" h="453390">
                <a:moveTo>
                  <a:pt x="245516" y="137401"/>
                </a:moveTo>
                <a:lnTo>
                  <a:pt x="240322" y="88988"/>
                </a:lnTo>
                <a:lnTo>
                  <a:pt x="225082" y="50647"/>
                </a:lnTo>
                <a:lnTo>
                  <a:pt x="168732" y="6845"/>
                </a:lnTo>
                <a:lnTo>
                  <a:pt x="168732" y="133121"/>
                </a:lnTo>
                <a:lnTo>
                  <a:pt x="168630" y="316344"/>
                </a:lnTo>
                <a:lnTo>
                  <a:pt x="166014" y="345986"/>
                </a:lnTo>
                <a:lnTo>
                  <a:pt x="157708" y="367715"/>
                </a:lnTo>
                <a:lnTo>
                  <a:pt x="143522" y="380580"/>
                </a:lnTo>
                <a:lnTo>
                  <a:pt x="123228" y="384822"/>
                </a:lnTo>
                <a:lnTo>
                  <a:pt x="101854" y="379844"/>
                </a:lnTo>
                <a:lnTo>
                  <a:pt x="87452" y="365823"/>
                </a:lnTo>
                <a:lnTo>
                  <a:pt x="79324" y="344195"/>
                </a:lnTo>
                <a:lnTo>
                  <a:pt x="76784" y="316344"/>
                </a:lnTo>
                <a:lnTo>
                  <a:pt x="76835" y="133121"/>
                </a:lnTo>
                <a:lnTo>
                  <a:pt x="79463" y="105473"/>
                </a:lnTo>
                <a:lnTo>
                  <a:pt x="87795" y="84874"/>
                </a:lnTo>
                <a:lnTo>
                  <a:pt x="102133" y="72250"/>
                </a:lnTo>
                <a:lnTo>
                  <a:pt x="122885" y="67970"/>
                </a:lnTo>
                <a:lnTo>
                  <a:pt x="144640" y="72847"/>
                </a:lnTo>
                <a:lnTo>
                  <a:pt x="158788" y="86398"/>
                </a:lnTo>
                <a:lnTo>
                  <a:pt x="166433" y="107022"/>
                </a:lnTo>
                <a:lnTo>
                  <a:pt x="168732" y="133121"/>
                </a:lnTo>
                <a:lnTo>
                  <a:pt x="168732" y="6845"/>
                </a:lnTo>
                <a:lnTo>
                  <a:pt x="166573" y="5753"/>
                </a:lnTo>
                <a:lnTo>
                  <a:pt x="124333" y="0"/>
                </a:lnTo>
                <a:lnTo>
                  <a:pt x="82892" y="5295"/>
                </a:lnTo>
                <a:lnTo>
                  <a:pt x="22377" y="48094"/>
                </a:lnTo>
                <a:lnTo>
                  <a:pt x="5803" y="85839"/>
                </a:lnTo>
                <a:lnTo>
                  <a:pt x="177" y="133121"/>
                </a:lnTo>
                <a:lnTo>
                  <a:pt x="0" y="313690"/>
                </a:lnTo>
                <a:lnTo>
                  <a:pt x="4978" y="363334"/>
                </a:lnTo>
                <a:lnTo>
                  <a:pt x="5029" y="363816"/>
                </a:lnTo>
                <a:lnTo>
                  <a:pt x="19951" y="402780"/>
                </a:lnTo>
                <a:lnTo>
                  <a:pt x="44615" y="430618"/>
                </a:lnTo>
                <a:lnTo>
                  <a:pt x="78613" y="447281"/>
                </a:lnTo>
                <a:lnTo>
                  <a:pt x="78790" y="447281"/>
                </a:lnTo>
                <a:lnTo>
                  <a:pt x="121767" y="452793"/>
                </a:lnTo>
                <a:lnTo>
                  <a:pt x="164477" y="447281"/>
                </a:lnTo>
                <a:lnTo>
                  <a:pt x="198894" y="430618"/>
                </a:lnTo>
                <a:lnTo>
                  <a:pt x="231495" y="384822"/>
                </a:lnTo>
                <a:lnTo>
                  <a:pt x="245516" y="312420"/>
                </a:lnTo>
                <a:lnTo>
                  <a:pt x="245516" y="137401"/>
                </a:lnTo>
                <a:close/>
              </a:path>
              <a:path w="875030" h="453390">
                <a:moveTo>
                  <a:pt x="699439" y="6832"/>
                </a:moveTo>
                <a:lnTo>
                  <a:pt x="622655" y="6832"/>
                </a:lnTo>
                <a:lnTo>
                  <a:pt x="610095" y="97510"/>
                </a:lnTo>
                <a:lnTo>
                  <a:pt x="600595" y="168249"/>
                </a:lnTo>
                <a:lnTo>
                  <a:pt x="593661" y="222364"/>
                </a:lnTo>
                <a:lnTo>
                  <a:pt x="588746" y="263182"/>
                </a:lnTo>
                <a:lnTo>
                  <a:pt x="581075" y="339166"/>
                </a:lnTo>
                <a:lnTo>
                  <a:pt x="580212" y="339166"/>
                </a:lnTo>
                <a:lnTo>
                  <a:pt x="577697" y="314591"/>
                </a:lnTo>
                <a:lnTo>
                  <a:pt x="573887" y="286181"/>
                </a:lnTo>
                <a:lnTo>
                  <a:pt x="568579" y="251663"/>
                </a:lnTo>
                <a:lnTo>
                  <a:pt x="541769" y="88633"/>
                </a:lnTo>
                <a:lnTo>
                  <a:pt x="528548" y="6832"/>
                </a:lnTo>
                <a:lnTo>
                  <a:pt x="455968" y="6832"/>
                </a:lnTo>
                <a:lnTo>
                  <a:pt x="442772" y="87172"/>
                </a:lnTo>
                <a:lnTo>
                  <a:pt x="415480" y="249783"/>
                </a:lnTo>
                <a:lnTo>
                  <a:pt x="409854" y="284886"/>
                </a:lnTo>
                <a:lnTo>
                  <a:pt x="405650" y="313944"/>
                </a:lnTo>
                <a:lnTo>
                  <a:pt x="402678" y="339077"/>
                </a:lnTo>
                <a:lnTo>
                  <a:pt x="401828" y="339077"/>
                </a:lnTo>
                <a:lnTo>
                  <a:pt x="397192" y="288023"/>
                </a:lnTo>
                <a:lnTo>
                  <a:pt x="388302" y="212178"/>
                </a:lnTo>
                <a:lnTo>
                  <a:pt x="381457" y="158521"/>
                </a:lnTo>
                <a:lnTo>
                  <a:pt x="361353" y="6832"/>
                </a:lnTo>
                <a:lnTo>
                  <a:pt x="280123" y="6832"/>
                </a:lnTo>
                <a:lnTo>
                  <a:pt x="357962" y="445960"/>
                </a:lnTo>
                <a:lnTo>
                  <a:pt x="435241" y="445960"/>
                </a:lnTo>
                <a:lnTo>
                  <a:pt x="470433" y="257467"/>
                </a:lnTo>
                <a:lnTo>
                  <a:pt x="478955" y="208737"/>
                </a:lnTo>
                <a:lnTo>
                  <a:pt x="485317" y="167119"/>
                </a:lnTo>
                <a:lnTo>
                  <a:pt x="489229" y="132626"/>
                </a:lnTo>
                <a:lnTo>
                  <a:pt x="490067" y="132626"/>
                </a:lnTo>
                <a:lnTo>
                  <a:pt x="494931" y="169494"/>
                </a:lnTo>
                <a:lnTo>
                  <a:pt x="501853" y="213448"/>
                </a:lnTo>
                <a:lnTo>
                  <a:pt x="510400" y="263779"/>
                </a:lnTo>
                <a:lnTo>
                  <a:pt x="530669" y="380733"/>
                </a:lnTo>
                <a:lnTo>
                  <a:pt x="541489" y="445960"/>
                </a:lnTo>
                <a:lnTo>
                  <a:pt x="617588" y="445960"/>
                </a:lnTo>
                <a:lnTo>
                  <a:pt x="699439" y="6832"/>
                </a:lnTo>
                <a:close/>
              </a:path>
              <a:path w="875030" h="453390">
                <a:moveTo>
                  <a:pt x="874737" y="185877"/>
                </a:moveTo>
                <a:lnTo>
                  <a:pt x="724954" y="185877"/>
                </a:lnTo>
                <a:lnTo>
                  <a:pt x="724954" y="256159"/>
                </a:lnTo>
                <a:lnTo>
                  <a:pt x="874737" y="256159"/>
                </a:lnTo>
                <a:lnTo>
                  <a:pt x="874737" y="185877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4023626" y="7161285"/>
            <a:ext cx="243204" cy="446405"/>
          </a:xfrm>
          <a:custGeom>
            <a:avLst/>
            <a:gdLst/>
            <a:ahLst/>
            <a:cxnLst/>
            <a:rect l="l" t="t" r="r" b="b"/>
            <a:pathLst>
              <a:path w="243205" h="446404">
                <a:moveTo>
                  <a:pt x="242275" y="0"/>
                </a:moveTo>
                <a:lnTo>
                  <a:pt x="165743" y="0"/>
                </a:lnTo>
                <a:lnTo>
                  <a:pt x="165743" y="290661"/>
                </a:lnTo>
                <a:lnTo>
                  <a:pt x="162431" y="332979"/>
                </a:lnTo>
                <a:lnTo>
                  <a:pt x="152933" y="359506"/>
                </a:lnTo>
                <a:lnTo>
                  <a:pt x="137909" y="373229"/>
                </a:lnTo>
                <a:lnTo>
                  <a:pt x="118017" y="377140"/>
                </a:lnTo>
                <a:lnTo>
                  <a:pt x="99359" y="373431"/>
                </a:lnTo>
                <a:lnTo>
                  <a:pt x="86447" y="361876"/>
                </a:lnTo>
                <a:lnTo>
                  <a:pt x="78946" y="341836"/>
                </a:lnTo>
                <a:lnTo>
                  <a:pt x="76521" y="312671"/>
                </a:lnTo>
                <a:lnTo>
                  <a:pt x="76521" y="0"/>
                </a:lnTo>
                <a:lnTo>
                  <a:pt x="0" y="0"/>
                </a:lnTo>
                <a:lnTo>
                  <a:pt x="0" y="332597"/>
                </a:lnTo>
                <a:lnTo>
                  <a:pt x="8054" y="390853"/>
                </a:lnTo>
                <a:lnTo>
                  <a:pt x="28691" y="425319"/>
                </a:lnTo>
                <a:lnTo>
                  <a:pt x="56617" y="441765"/>
                </a:lnTo>
                <a:lnTo>
                  <a:pt x="86541" y="445965"/>
                </a:lnTo>
                <a:lnTo>
                  <a:pt x="112538" y="443609"/>
                </a:lnTo>
                <a:lnTo>
                  <a:pt x="135101" y="435505"/>
                </a:lnTo>
                <a:lnTo>
                  <a:pt x="153552" y="420097"/>
                </a:lnTo>
                <a:lnTo>
                  <a:pt x="167209" y="395830"/>
                </a:lnTo>
                <a:lnTo>
                  <a:pt x="167458" y="407038"/>
                </a:lnTo>
                <a:lnTo>
                  <a:pt x="168113" y="419275"/>
                </a:lnTo>
                <a:lnTo>
                  <a:pt x="169042" y="430616"/>
                </a:lnTo>
                <a:lnTo>
                  <a:pt x="170110" y="439138"/>
                </a:lnTo>
                <a:lnTo>
                  <a:pt x="243133" y="439138"/>
                </a:lnTo>
                <a:lnTo>
                  <a:pt x="242637" y="419015"/>
                </a:lnTo>
                <a:lnTo>
                  <a:pt x="242382" y="391723"/>
                </a:lnTo>
                <a:lnTo>
                  <a:pt x="242275" y="314890"/>
                </a:lnTo>
                <a:lnTo>
                  <a:pt x="24227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4341665" y="7154455"/>
            <a:ext cx="246379" cy="593725"/>
          </a:xfrm>
          <a:custGeom>
            <a:avLst/>
            <a:gdLst/>
            <a:ahLst/>
            <a:cxnLst/>
            <a:rect l="l" t="t" r="r" b="b"/>
            <a:pathLst>
              <a:path w="246380" h="593725">
                <a:moveTo>
                  <a:pt x="73023" y="6837"/>
                </a:moveTo>
                <a:lnTo>
                  <a:pt x="0" y="6837"/>
                </a:lnTo>
                <a:lnTo>
                  <a:pt x="413" y="25789"/>
                </a:lnTo>
                <a:lnTo>
                  <a:pt x="496" y="29581"/>
                </a:lnTo>
                <a:lnTo>
                  <a:pt x="575" y="38368"/>
                </a:lnTo>
                <a:lnTo>
                  <a:pt x="695" y="51590"/>
                </a:lnTo>
                <a:lnTo>
                  <a:pt x="751" y="57763"/>
                </a:lnTo>
                <a:lnTo>
                  <a:pt x="858" y="593594"/>
                </a:lnTo>
                <a:lnTo>
                  <a:pt x="77390" y="593594"/>
                </a:lnTo>
                <a:lnTo>
                  <a:pt x="77390" y="413003"/>
                </a:lnTo>
                <a:lnTo>
                  <a:pt x="223557" y="413003"/>
                </a:lnTo>
                <a:lnTo>
                  <a:pt x="236134" y="383716"/>
                </a:lnTo>
                <a:lnTo>
                  <a:pt x="123912" y="383716"/>
                </a:lnTo>
                <a:lnTo>
                  <a:pt x="100147" y="376895"/>
                </a:lnTo>
                <a:lnTo>
                  <a:pt x="85893" y="358335"/>
                </a:lnTo>
                <a:lnTo>
                  <a:pt x="78953" y="330888"/>
                </a:lnTo>
                <a:lnTo>
                  <a:pt x="77128" y="297404"/>
                </a:lnTo>
                <a:lnTo>
                  <a:pt x="77128" y="148728"/>
                </a:lnTo>
                <a:lnTo>
                  <a:pt x="79997" y="113764"/>
                </a:lnTo>
                <a:lnTo>
                  <a:pt x="88984" y="88889"/>
                </a:lnTo>
                <a:lnTo>
                  <a:pt x="104657" y="74024"/>
                </a:lnTo>
                <a:lnTo>
                  <a:pt x="127587" y="69086"/>
                </a:lnTo>
                <a:lnTo>
                  <a:pt x="239686" y="69086"/>
                </a:lnTo>
                <a:lnTo>
                  <a:pt x="232360" y="51590"/>
                </a:lnTo>
                <a:lnTo>
                  <a:pt x="75934" y="51590"/>
                </a:lnTo>
                <a:lnTo>
                  <a:pt x="75684" y="38368"/>
                </a:lnTo>
                <a:lnTo>
                  <a:pt x="75025" y="25789"/>
                </a:lnTo>
                <a:lnTo>
                  <a:pt x="74102" y="15032"/>
                </a:lnTo>
                <a:lnTo>
                  <a:pt x="73023" y="6837"/>
                </a:lnTo>
                <a:close/>
              </a:path>
              <a:path w="246380" h="593725">
                <a:moveTo>
                  <a:pt x="223557" y="413003"/>
                </a:moveTo>
                <a:lnTo>
                  <a:pt x="77390" y="413003"/>
                </a:lnTo>
                <a:lnTo>
                  <a:pt x="87142" y="427619"/>
                </a:lnTo>
                <a:lnTo>
                  <a:pt x="101461" y="440367"/>
                </a:lnTo>
                <a:lnTo>
                  <a:pt x="121386" y="449383"/>
                </a:lnTo>
                <a:lnTo>
                  <a:pt x="147953" y="452802"/>
                </a:lnTo>
                <a:lnTo>
                  <a:pt x="190084" y="444598"/>
                </a:lnTo>
                <a:lnTo>
                  <a:pt x="220946" y="419084"/>
                </a:lnTo>
                <a:lnTo>
                  <a:pt x="223557" y="413003"/>
                </a:lnTo>
                <a:close/>
              </a:path>
              <a:path w="246380" h="593725">
                <a:moveTo>
                  <a:pt x="239686" y="69086"/>
                </a:moveTo>
                <a:lnTo>
                  <a:pt x="127587" y="69086"/>
                </a:lnTo>
                <a:lnTo>
                  <a:pt x="145358" y="72798"/>
                </a:lnTo>
                <a:lnTo>
                  <a:pt x="158554" y="84371"/>
                </a:lnTo>
                <a:lnTo>
                  <a:pt x="166768" y="104461"/>
                </a:lnTo>
                <a:lnTo>
                  <a:pt x="169596" y="133723"/>
                </a:lnTo>
                <a:lnTo>
                  <a:pt x="169596" y="311822"/>
                </a:lnTo>
                <a:lnTo>
                  <a:pt x="167298" y="342002"/>
                </a:lnTo>
                <a:lnTo>
                  <a:pt x="159661" y="364610"/>
                </a:lnTo>
                <a:lnTo>
                  <a:pt x="145570" y="378798"/>
                </a:lnTo>
                <a:lnTo>
                  <a:pt x="123912" y="383716"/>
                </a:lnTo>
                <a:lnTo>
                  <a:pt x="236134" y="383716"/>
                </a:lnTo>
                <a:lnTo>
                  <a:pt x="239918" y="374906"/>
                </a:lnTo>
                <a:lnTo>
                  <a:pt x="246268" y="311822"/>
                </a:lnTo>
                <a:lnTo>
                  <a:pt x="246379" y="128153"/>
                </a:lnTo>
                <a:lnTo>
                  <a:pt x="241052" y="74024"/>
                </a:lnTo>
                <a:lnTo>
                  <a:pt x="240931" y="72798"/>
                </a:lnTo>
                <a:lnTo>
                  <a:pt x="240837" y="71835"/>
                </a:lnTo>
                <a:lnTo>
                  <a:pt x="239686" y="69086"/>
                </a:lnTo>
                <a:close/>
              </a:path>
              <a:path w="246380" h="593725">
                <a:moveTo>
                  <a:pt x="156162" y="0"/>
                </a:moveTo>
                <a:lnTo>
                  <a:pt x="126736" y="4024"/>
                </a:lnTo>
                <a:lnTo>
                  <a:pt x="104068" y="15032"/>
                </a:lnTo>
                <a:lnTo>
                  <a:pt x="87391" y="31421"/>
                </a:lnTo>
                <a:lnTo>
                  <a:pt x="75934" y="51590"/>
                </a:lnTo>
                <a:lnTo>
                  <a:pt x="232360" y="51590"/>
                </a:lnTo>
                <a:lnTo>
                  <a:pt x="224080" y="31815"/>
                </a:lnTo>
                <a:lnTo>
                  <a:pt x="195919" y="7926"/>
                </a:lnTo>
                <a:lnTo>
                  <a:pt x="15616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4754042" y="7154455"/>
            <a:ext cx="240029" cy="453390"/>
          </a:xfrm>
          <a:custGeom>
            <a:avLst/>
            <a:gdLst/>
            <a:ahLst/>
            <a:cxnLst/>
            <a:rect l="l" t="t" r="r" b="b"/>
            <a:pathLst>
              <a:path w="240030" h="453390">
                <a:moveTo>
                  <a:pt x="121776" y="0"/>
                </a:moveTo>
                <a:lnTo>
                  <a:pt x="70318" y="9187"/>
                </a:lnTo>
                <a:lnTo>
                  <a:pt x="35269" y="33415"/>
                </a:lnTo>
                <a:lnTo>
                  <a:pt x="13770" y="67677"/>
                </a:lnTo>
                <a:lnTo>
                  <a:pt x="2966" y="106969"/>
                </a:lnTo>
                <a:lnTo>
                  <a:pt x="26" y="145943"/>
                </a:lnTo>
                <a:lnTo>
                  <a:pt x="0" y="298399"/>
                </a:lnTo>
                <a:lnTo>
                  <a:pt x="2718" y="348610"/>
                </a:lnTo>
                <a:lnTo>
                  <a:pt x="13021" y="391171"/>
                </a:lnTo>
                <a:lnTo>
                  <a:pt x="34124" y="424067"/>
                </a:lnTo>
                <a:lnTo>
                  <a:pt x="69247" y="445283"/>
                </a:lnTo>
                <a:lnTo>
                  <a:pt x="121608" y="452802"/>
                </a:lnTo>
                <a:lnTo>
                  <a:pt x="174517" y="443538"/>
                </a:lnTo>
                <a:lnTo>
                  <a:pt x="208584" y="419671"/>
                </a:lnTo>
                <a:lnTo>
                  <a:pt x="227446" y="387820"/>
                </a:lnTo>
                <a:lnTo>
                  <a:pt x="120320" y="387820"/>
                </a:lnTo>
                <a:lnTo>
                  <a:pt x="97422" y="381438"/>
                </a:lnTo>
                <a:lnTo>
                  <a:pt x="83504" y="364549"/>
                </a:lnTo>
                <a:lnTo>
                  <a:pt x="76595" y="340536"/>
                </a:lnTo>
                <a:lnTo>
                  <a:pt x="74730" y="312786"/>
                </a:lnTo>
                <a:lnTo>
                  <a:pt x="74730" y="245217"/>
                </a:lnTo>
                <a:lnTo>
                  <a:pt x="239877" y="245217"/>
                </a:lnTo>
                <a:lnTo>
                  <a:pt x="239877" y="184434"/>
                </a:lnTo>
                <a:lnTo>
                  <a:pt x="75327" y="184434"/>
                </a:lnTo>
                <a:lnTo>
                  <a:pt x="75348" y="135336"/>
                </a:lnTo>
                <a:lnTo>
                  <a:pt x="85782" y="83534"/>
                </a:lnTo>
                <a:lnTo>
                  <a:pt x="121525" y="64982"/>
                </a:lnTo>
                <a:lnTo>
                  <a:pt x="226081" y="64982"/>
                </a:lnTo>
                <a:lnTo>
                  <a:pt x="224222" y="58763"/>
                </a:lnTo>
                <a:lnTo>
                  <a:pt x="202222" y="27500"/>
                </a:lnTo>
                <a:lnTo>
                  <a:pt x="168613" y="7220"/>
                </a:lnTo>
                <a:lnTo>
                  <a:pt x="121776" y="0"/>
                </a:lnTo>
                <a:close/>
              </a:path>
              <a:path w="240030" h="453390">
                <a:moveTo>
                  <a:pt x="238432" y="316859"/>
                </a:moveTo>
                <a:lnTo>
                  <a:pt x="163701" y="316859"/>
                </a:lnTo>
                <a:lnTo>
                  <a:pt x="163701" y="319592"/>
                </a:lnTo>
                <a:lnTo>
                  <a:pt x="162220" y="345413"/>
                </a:lnTo>
                <a:lnTo>
                  <a:pt x="156135" y="367182"/>
                </a:lnTo>
                <a:lnTo>
                  <a:pt x="142988" y="382213"/>
                </a:lnTo>
                <a:lnTo>
                  <a:pt x="120320" y="387820"/>
                </a:lnTo>
                <a:lnTo>
                  <a:pt x="227446" y="387820"/>
                </a:lnTo>
                <a:lnTo>
                  <a:pt x="227879" y="387088"/>
                </a:lnTo>
                <a:lnTo>
                  <a:pt x="236472" y="351679"/>
                </a:lnTo>
                <a:lnTo>
                  <a:pt x="238416" y="319592"/>
                </a:lnTo>
                <a:lnTo>
                  <a:pt x="238432" y="316859"/>
                </a:lnTo>
                <a:close/>
              </a:path>
              <a:path w="240030" h="453390">
                <a:moveTo>
                  <a:pt x="226081" y="64982"/>
                </a:moveTo>
                <a:lnTo>
                  <a:pt x="121525" y="64982"/>
                </a:lnTo>
                <a:lnTo>
                  <a:pt x="143976" y="70244"/>
                </a:lnTo>
                <a:lnTo>
                  <a:pt x="157669" y="84876"/>
                </a:lnTo>
                <a:lnTo>
                  <a:pt x="164440" y="106969"/>
                </a:lnTo>
                <a:lnTo>
                  <a:pt x="164496" y="107150"/>
                </a:lnTo>
                <a:lnTo>
                  <a:pt x="166350" y="135336"/>
                </a:lnTo>
                <a:lnTo>
                  <a:pt x="166350" y="184434"/>
                </a:lnTo>
                <a:lnTo>
                  <a:pt x="239877" y="184434"/>
                </a:lnTo>
                <a:lnTo>
                  <a:pt x="239877" y="145943"/>
                </a:lnTo>
                <a:lnTo>
                  <a:pt x="236233" y="98936"/>
                </a:lnTo>
                <a:lnTo>
                  <a:pt x="226081" y="6498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5054158" y="7154451"/>
            <a:ext cx="389890" cy="446405"/>
          </a:xfrm>
          <a:custGeom>
            <a:avLst/>
            <a:gdLst/>
            <a:ahLst/>
            <a:cxnLst/>
            <a:rect l="l" t="t" r="r" b="b"/>
            <a:pathLst>
              <a:path w="389890" h="446404">
                <a:moveTo>
                  <a:pt x="304660" y="0"/>
                </a:moveTo>
                <a:lnTo>
                  <a:pt x="274583" y="4042"/>
                </a:lnTo>
                <a:lnTo>
                  <a:pt x="251638" y="14846"/>
                </a:lnTo>
                <a:lnTo>
                  <a:pt x="234462" y="30422"/>
                </a:lnTo>
                <a:lnTo>
                  <a:pt x="221689" y="48783"/>
                </a:lnTo>
                <a:lnTo>
                  <a:pt x="211390" y="26893"/>
                </a:lnTo>
                <a:lnTo>
                  <a:pt x="196189" y="11709"/>
                </a:lnTo>
                <a:lnTo>
                  <a:pt x="176371" y="2866"/>
                </a:lnTo>
                <a:lnTo>
                  <a:pt x="152225" y="0"/>
                </a:lnTo>
                <a:lnTo>
                  <a:pt x="127020" y="3105"/>
                </a:lnTo>
                <a:lnTo>
                  <a:pt x="105880" y="12161"/>
                </a:lnTo>
                <a:lnTo>
                  <a:pt x="88837" y="26778"/>
                </a:lnTo>
                <a:lnTo>
                  <a:pt x="75924" y="46564"/>
                </a:lnTo>
                <a:lnTo>
                  <a:pt x="75114" y="26060"/>
                </a:lnTo>
                <a:lnTo>
                  <a:pt x="74365" y="16506"/>
                </a:lnTo>
                <a:lnTo>
                  <a:pt x="73023" y="6837"/>
                </a:lnTo>
                <a:lnTo>
                  <a:pt x="0" y="6837"/>
                </a:lnTo>
                <a:lnTo>
                  <a:pt x="496" y="23451"/>
                </a:lnTo>
                <a:lnTo>
                  <a:pt x="751" y="46408"/>
                </a:lnTo>
                <a:lnTo>
                  <a:pt x="858" y="133796"/>
                </a:lnTo>
                <a:lnTo>
                  <a:pt x="858" y="445965"/>
                </a:lnTo>
                <a:lnTo>
                  <a:pt x="77390" y="445965"/>
                </a:lnTo>
                <a:lnTo>
                  <a:pt x="77390" y="144047"/>
                </a:lnTo>
                <a:lnTo>
                  <a:pt x="79148" y="113238"/>
                </a:lnTo>
                <a:lnTo>
                  <a:pt x="85634" y="89592"/>
                </a:lnTo>
                <a:lnTo>
                  <a:pt x="98668" y="74434"/>
                </a:lnTo>
                <a:lnTo>
                  <a:pt x="120069" y="69086"/>
                </a:lnTo>
                <a:lnTo>
                  <a:pt x="136200" y="71719"/>
                </a:lnTo>
                <a:lnTo>
                  <a:pt x="147634" y="80739"/>
                </a:lnTo>
                <a:lnTo>
                  <a:pt x="154442" y="97830"/>
                </a:lnTo>
                <a:lnTo>
                  <a:pt x="156696" y="124676"/>
                </a:lnTo>
                <a:lnTo>
                  <a:pt x="156696" y="445965"/>
                </a:lnTo>
                <a:lnTo>
                  <a:pt x="233825" y="445965"/>
                </a:lnTo>
                <a:lnTo>
                  <a:pt x="233825" y="143294"/>
                </a:lnTo>
                <a:lnTo>
                  <a:pt x="235641" y="112708"/>
                </a:lnTo>
                <a:lnTo>
                  <a:pt x="242268" y="89310"/>
                </a:lnTo>
                <a:lnTo>
                  <a:pt x="255475" y="74351"/>
                </a:lnTo>
                <a:lnTo>
                  <a:pt x="277028" y="69086"/>
                </a:lnTo>
                <a:lnTo>
                  <a:pt x="294734" y="72817"/>
                </a:lnTo>
                <a:lnTo>
                  <a:pt x="305808" y="83441"/>
                </a:lnTo>
                <a:lnTo>
                  <a:pt x="311520" y="100101"/>
                </a:lnTo>
                <a:lnTo>
                  <a:pt x="313142" y="121943"/>
                </a:lnTo>
                <a:lnTo>
                  <a:pt x="313142" y="445965"/>
                </a:lnTo>
                <a:lnTo>
                  <a:pt x="389673" y="445965"/>
                </a:lnTo>
                <a:lnTo>
                  <a:pt x="389673" y="107410"/>
                </a:lnTo>
                <a:lnTo>
                  <a:pt x="382819" y="54621"/>
                </a:lnTo>
                <a:lnTo>
                  <a:pt x="364310" y="21699"/>
                </a:lnTo>
                <a:lnTo>
                  <a:pt x="337230" y="4780"/>
                </a:lnTo>
                <a:lnTo>
                  <a:pt x="30466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5499274" y="7154454"/>
            <a:ext cx="238760" cy="453390"/>
          </a:xfrm>
          <a:custGeom>
            <a:avLst/>
            <a:gdLst/>
            <a:ahLst/>
            <a:cxnLst/>
            <a:rect l="l" t="t" r="r" b="b"/>
            <a:pathLst>
              <a:path w="238759" h="453390">
                <a:moveTo>
                  <a:pt x="228641" y="63097"/>
                </a:moveTo>
                <a:lnTo>
                  <a:pt x="125702" y="63097"/>
                </a:lnTo>
                <a:lnTo>
                  <a:pt x="143824" y="67105"/>
                </a:lnTo>
                <a:lnTo>
                  <a:pt x="154453" y="78561"/>
                </a:lnTo>
                <a:lnTo>
                  <a:pt x="159510" y="96921"/>
                </a:lnTo>
                <a:lnTo>
                  <a:pt x="160790" y="121504"/>
                </a:lnTo>
                <a:lnTo>
                  <a:pt x="160790" y="183156"/>
                </a:lnTo>
                <a:lnTo>
                  <a:pt x="146979" y="183156"/>
                </a:lnTo>
                <a:lnTo>
                  <a:pt x="101445" y="187260"/>
                </a:lnTo>
                <a:lnTo>
                  <a:pt x="61213" y="200906"/>
                </a:lnTo>
                <a:lnTo>
                  <a:pt x="29050" y="226093"/>
                </a:lnTo>
                <a:lnTo>
                  <a:pt x="7723" y="264820"/>
                </a:lnTo>
                <a:lnTo>
                  <a:pt x="0" y="319089"/>
                </a:lnTo>
                <a:lnTo>
                  <a:pt x="0" y="326775"/>
                </a:lnTo>
                <a:lnTo>
                  <a:pt x="5086" y="374685"/>
                </a:lnTo>
                <a:lnTo>
                  <a:pt x="21147" y="414872"/>
                </a:lnTo>
                <a:lnTo>
                  <a:pt x="49382" y="442517"/>
                </a:lnTo>
                <a:lnTo>
                  <a:pt x="90991" y="452802"/>
                </a:lnTo>
                <a:lnTo>
                  <a:pt x="113915" y="450582"/>
                </a:lnTo>
                <a:lnTo>
                  <a:pt x="133785" y="443508"/>
                </a:lnTo>
                <a:lnTo>
                  <a:pt x="150307" y="430958"/>
                </a:lnTo>
                <a:lnTo>
                  <a:pt x="163188" y="412312"/>
                </a:lnTo>
                <a:lnTo>
                  <a:pt x="237365" y="412312"/>
                </a:lnTo>
                <a:lnTo>
                  <a:pt x="237284" y="408971"/>
                </a:lnTo>
                <a:lnTo>
                  <a:pt x="237044" y="385517"/>
                </a:lnTo>
                <a:lnTo>
                  <a:pt x="115033" y="385517"/>
                </a:lnTo>
                <a:lnTo>
                  <a:pt x="95742" y="380910"/>
                </a:lnTo>
                <a:lnTo>
                  <a:pt x="82776" y="368195"/>
                </a:lnTo>
                <a:lnTo>
                  <a:pt x="75478" y="349029"/>
                </a:lnTo>
                <a:lnTo>
                  <a:pt x="73191" y="325068"/>
                </a:lnTo>
                <a:lnTo>
                  <a:pt x="73191" y="317979"/>
                </a:lnTo>
                <a:lnTo>
                  <a:pt x="78201" y="281522"/>
                </a:lnTo>
                <a:lnTo>
                  <a:pt x="92520" y="258189"/>
                </a:lnTo>
                <a:lnTo>
                  <a:pt x="115086" y="245795"/>
                </a:lnTo>
                <a:lnTo>
                  <a:pt x="144833" y="242149"/>
                </a:lnTo>
                <a:lnTo>
                  <a:pt x="236977" y="242149"/>
                </a:lnTo>
                <a:lnTo>
                  <a:pt x="236977" y="115609"/>
                </a:lnTo>
                <a:lnTo>
                  <a:pt x="231445" y="68703"/>
                </a:lnTo>
                <a:lnTo>
                  <a:pt x="228641" y="63097"/>
                </a:lnTo>
                <a:close/>
              </a:path>
              <a:path w="238759" h="453390">
                <a:moveTo>
                  <a:pt x="237365" y="412312"/>
                </a:moveTo>
                <a:lnTo>
                  <a:pt x="163188" y="412312"/>
                </a:lnTo>
                <a:lnTo>
                  <a:pt x="163978" y="419122"/>
                </a:lnTo>
                <a:lnTo>
                  <a:pt x="165281" y="428212"/>
                </a:lnTo>
                <a:lnTo>
                  <a:pt x="166841" y="437765"/>
                </a:lnTo>
                <a:lnTo>
                  <a:pt x="168403" y="445965"/>
                </a:lnTo>
                <a:lnTo>
                  <a:pt x="238683" y="445965"/>
                </a:lnTo>
                <a:lnTo>
                  <a:pt x="237831" y="430958"/>
                </a:lnTo>
                <a:lnTo>
                  <a:pt x="237529" y="419122"/>
                </a:lnTo>
                <a:lnTo>
                  <a:pt x="237426" y="414872"/>
                </a:lnTo>
                <a:lnTo>
                  <a:pt x="237365" y="412312"/>
                </a:lnTo>
                <a:close/>
              </a:path>
              <a:path w="238759" h="453390">
                <a:moveTo>
                  <a:pt x="236977" y="242149"/>
                </a:moveTo>
                <a:lnTo>
                  <a:pt x="162246" y="242149"/>
                </a:lnTo>
                <a:lnTo>
                  <a:pt x="162246" y="298325"/>
                </a:lnTo>
                <a:lnTo>
                  <a:pt x="159634" y="338074"/>
                </a:lnTo>
                <a:lnTo>
                  <a:pt x="151346" y="365143"/>
                </a:lnTo>
                <a:lnTo>
                  <a:pt x="136704" y="380601"/>
                </a:lnTo>
                <a:lnTo>
                  <a:pt x="115033" y="385517"/>
                </a:lnTo>
                <a:lnTo>
                  <a:pt x="237044" y="385517"/>
                </a:lnTo>
                <a:lnTo>
                  <a:pt x="236977" y="242149"/>
                </a:lnTo>
                <a:close/>
              </a:path>
              <a:path w="238759" h="453390">
                <a:moveTo>
                  <a:pt x="128352" y="0"/>
                </a:moveTo>
                <a:lnTo>
                  <a:pt x="72283" y="9497"/>
                </a:lnTo>
                <a:lnTo>
                  <a:pt x="37098" y="35089"/>
                </a:lnTo>
                <a:lnTo>
                  <a:pt x="18868" y="72423"/>
                </a:lnTo>
                <a:lnTo>
                  <a:pt x="13664" y="117148"/>
                </a:lnTo>
                <a:lnTo>
                  <a:pt x="13664" y="124990"/>
                </a:lnTo>
                <a:lnTo>
                  <a:pt x="88992" y="124990"/>
                </a:lnTo>
                <a:lnTo>
                  <a:pt x="89018" y="115609"/>
                </a:lnTo>
                <a:lnTo>
                  <a:pt x="90609" y="94942"/>
                </a:lnTo>
                <a:lnTo>
                  <a:pt x="96364" y="78190"/>
                </a:lnTo>
                <a:lnTo>
                  <a:pt x="107611" y="67105"/>
                </a:lnTo>
                <a:lnTo>
                  <a:pt x="125702" y="63097"/>
                </a:lnTo>
                <a:lnTo>
                  <a:pt x="228641" y="63097"/>
                </a:lnTo>
                <a:lnTo>
                  <a:pt x="213174" y="32167"/>
                </a:lnTo>
                <a:lnTo>
                  <a:pt x="179647" y="8450"/>
                </a:lnTo>
                <a:lnTo>
                  <a:pt x="12835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5814262" y="7004708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531" y="0"/>
                </a:moveTo>
                <a:lnTo>
                  <a:pt x="0" y="0"/>
                </a:lnTo>
                <a:lnTo>
                  <a:pt x="0" y="91599"/>
                </a:lnTo>
                <a:lnTo>
                  <a:pt x="76531" y="91599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5813654" y="7161290"/>
            <a:ext cx="76835" cy="439420"/>
          </a:xfrm>
          <a:custGeom>
            <a:avLst/>
            <a:gdLst/>
            <a:ahLst/>
            <a:cxnLst/>
            <a:rect l="l" t="t" r="r" b="b"/>
            <a:pathLst>
              <a:path w="76834" h="439420">
                <a:moveTo>
                  <a:pt x="76531" y="0"/>
                </a:moveTo>
                <a:lnTo>
                  <a:pt x="0" y="0"/>
                </a:lnTo>
                <a:lnTo>
                  <a:pt x="0" y="439127"/>
                </a:lnTo>
                <a:lnTo>
                  <a:pt x="76531" y="439127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5967430" y="7004708"/>
            <a:ext cx="76835" cy="596265"/>
          </a:xfrm>
          <a:custGeom>
            <a:avLst/>
            <a:gdLst/>
            <a:ahLst/>
            <a:cxnLst/>
            <a:rect l="l" t="t" r="r" b="b"/>
            <a:pathLst>
              <a:path w="76834" h="596265">
                <a:moveTo>
                  <a:pt x="76531" y="0"/>
                </a:moveTo>
                <a:lnTo>
                  <a:pt x="0" y="0"/>
                </a:lnTo>
                <a:lnTo>
                  <a:pt x="0" y="595709"/>
                </a:lnTo>
                <a:lnTo>
                  <a:pt x="76531" y="595709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6221743" y="7154452"/>
            <a:ext cx="245745" cy="453390"/>
          </a:xfrm>
          <a:custGeom>
            <a:avLst/>
            <a:gdLst/>
            <a:ahLst/>
            <a:cxnLst/>
            <a:rect l="l" t="t" r="r" b="b"/>
            <a:pathLst>
              <a:path w="245744" h="453390">
                <a:moveTo>
                  <a:pt x="124341" y="0"/>
                </a:moveTo>
                <a:lnTo>
                  <a:pt x="82898" y="5301"/>
                </a:lnTo>
                <a:lnTo>
                  <a:pt x="22384" y="48095"/>
                </a:lnTo>
                <a:lnTo>
                  <a:pt x="5803" y="85844"/>
                </a:lnTo>
                <a:lnTo>
                  <a:pt x="182" y="133126"/>
                </a:lnTo>
                <a:lnTo>
                  <a:pt x="0" y="313697"/>
                </a:lnTo>
                <a:lnTo>
                  <a:pt x="4977" y="363335"/>
                </a:lnTo>
                <a:lnTo>
                  <a:pt x="5026" y="363824"/>
                </a:lnTo>
                <a:lnTo>
                  <a:pt x="19949" y="402780"/>
                </a:lnTo>
                <a:lnTo>
                  <a:pt x="44623" y="430625"/>
                </a:lnTo>
                <a:lnTo>
                  <a:pt x="78620" y="447282"/>
                </a:lnTo>
                <a:lnTo>
                  <a:pt x="78798" y="447282"/>
                </a:lnTo>
                <a:lnTo>
                  <a:pt x="121776" y="452802"/>
                </a:lnTo>
                <a:lnTo>
                  <a:pt x="164480" y="447282"/>
                </a:lnTo>
                <a:lnTo>
                  <a:pt x="198898" y="430625"/>
                </a:lnTo>
                <a:lnTo>
                  <a:pt x="224256" y="402780"/>
                </a:lnTo>
                <a:lnTo>
                  <a:pt x="231498" y="384825"/>
                </a:lnTo>
                <a:lnTo>
                  <a:pt x="123231" y="384825"/>
                </a:lnTo>
                <a:lnTo>
                  <a:pt x="101851" y="379842"/>
                </a:lnTo>
                <a:lnTo>
                  <a:pt x="87454" y="365829"/>
                </a:lnTo>
                <a:lnTo>
                  <a:pt x="79333" y="344194"/>
                </a:lnTo>
                <a:lnTo>
                  <a:pt x="76783" y="316346"/>
                </a:lnTo>
                <a:lnTo>
                  <a:pt x="76839" y="133126"/>
                </a:lnTo>
                <a:lnTo>
                  <a:pt x="79472" y="105476"/>
                </a:lnTo>
                <a:lnTo>
                  <a:pt x="87795" y="84873"/>
                </a:lnTo>
                <a:lnTo>
                  <a:pt x="102138" y="72258"/>
                </a:lnTo>
                <a:lnTo>
                  <a:pt x="122886" y="67976"/>
                </a:lnTo>
                <a:lnTo>
                  <a:pt x="231975" y="67976"/>
                </a:lnTo>
                <a:lnTo>
                  <a:pt x="225088" y="50646"/>
                </a:lnTo>
                <a:lnTo>
                  <a:pt x="200330" y="22771"/>
                </a:lnTo>
                <a:lnTo>
                  <a:pt x="166573" y="5758"/>
                </a:lnTo>
                <a:lnTo>
                  <a:pt x="124341" y="0"/>
                </a:lnTo>
                <a:close/>
              </a:path>
              <a:path w="245744" h="453390">
                <a:moveTo>
                  <a:pt x="231975" y="67976"/>
                </a:moveTo>
                <a:lnTo>
                  <a:pt x="122886" y="67976"/>
                </a:lnTo>
                <a:lnTo>
                  <a:pt x="144645" y="72849"/>
                </a:lnTo>
                <a:lnTo>
                  <a:pt x="158785" y="86400"/>
                </a:lnTo>
                <a:lnTo>
                  <a:pt x="166438" y="107026"/>
                </a:lnTo>
                <a:lnTo>
                  <a:pt x="168738" y="133126"/>
                </a:lnTo>
                <a:lnTo>
                  <a:pt x="168633" y="316346"/>
                </a:lnTo>
                <a:lnTo>
                  <a:pt x="166023" y="345992"/>
                </a:lnTo>
                <a:lnTo>
                  <a:pt x="157705" y="367725"/>
                </a:lnTo>
                <a:lnTo>
                  <a:pt x="143528" y="380590"/>
                </a:lnTo>
                <a:lnTo>
                  <a:pt x="123231" y="384825"/>
                </a:lnTo>
                <a:lnTo>
                  <a:pt x="231498" y="384825"/>
                </a:lnTo>
                <a:lnTo>
                  <a:pt x="240110" y="363335"/>
                </a:lnTo>
                <a:lnTo>
                  <a:pt x="245521" y="312419"/>
                </a:lnTo>
                <a:lnTo>
                  <a:pt x="245521" y="137409"/>
                </a:lnTo>
                <a:lnTo>
                  <a:pt x="240326" y="88990"/>
                </a:lnTo>
                <a:lnTo>
                  <a:pt x="231975" y="6797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6530398" y="7154962"/>
            <a:ext cx="170180" cy="445770"/>
          </a:xfrm>
          <a:custGeom>
            <a:avLst/>
            <a:gdLst/>
            <a:ahLst/>
            <a:cxnLst/>
            <a:rect l="l" t="t" r="r" b="b"/>
            <a:pathLst>
              <a:path w="170180" h="445770">
                <a:moveTo>
                  <a:pt x="170005" y="0"/>
                </a:moveTo>
                <a:lnTo>
                  <a:pt x="140738" y="4113"/>
                </a:lnTo>
                <a:lnTo>
                  <a:pt x="113907" y="16949"/>
                </a:lnTo>
                <a:lnTo>
                  <a:pt x="91372" y="40407"/>
                </a:lnTo>
                <a:lnTo>
                  <a:pt x="74992" y="76385"/>
                </a:lnTo>
                <a:lnTo>
                  <a:pt x="74751" y="55821"/>
                </a:lnTo>
                <a:lnTo>
                  <a:pt x="74157" y="35241"/>
                </a:lnTo>
                <a:lnTo>
                  <a:pt x="73402" y="17717"/>
                </a:lnTo>
                <a:lnTo>
                  <a:pt x="72678" y="6324"/>
                </a:lnTo>
                <a:lnTo>
                  <a:pt x="0" y="6324"/>
                </a:lnTo>
                <a:lnTo>
                  <a:pt x="748" y="37375"/>
                </a:lnTo>
                <a:lnTo>
                  <a:pt x="975" y="69754"/>
                </a:lnTo>
                <a:lnTo>
                  <a:pt x="858" y="155408"/>
                </a:lnTo>
                <a:lnTo>
                  <a:pt x="858" y="445462"/>
                </a:lnTo>
                <a:lnTo>
                  <a:pt x="77390" y="445462"/>
                </a:lnTo>
                <a:lnTo>
                  <a:pt x="77390" y="200664"/>
                </a:lnTo>
                <a:lnTo>
                  <a:pt x="84569" y="148006"/>
                </a:lnTo>
                <a:lnTo>
                  <a:pt x="104253" y="115548"/>
                </a:lnTo>
                <a:lnTo>
                  <a:pt x="133659" y="99084"/>
                </a:lnTo>
                <a:lnTo>
                  <a:pt x="170005" y="94405"/>
                </a:lnTo>
                <a:lnTo>
                  <a:pt x="17000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6858702" y="7029746"/>
            <a:ext cx="360045" cy="570865"/>
          </a:xfrm>
          <a:custGeom>
            <a:avLst/>
            <a:gdLst/>
            <a:ahLst/>
            <a:cxnLst/>
            <a:rect l="l" t="t" r="r" b="b"/>
            <a:pathLst>
              <a:path w="360044" h="570865">
                <a:moveTo>
                  <a:pt x="359664" y="0"/>
                </a:moveTo>
                <a:lnTo>
                  <a:pt x="249186" y="0"/>
                </a:lnTo>
                <a:lnTo>
                  <a:pt x="206828" y="232996"/>
                </a:lnTo>
                <a:lnTo>
                  <a:pt x="197174" y="287813"/>
                </a:lnTo>
                <a:lnTo>
                  <a:pt x="188761" y="337514"/>
                </a:lnTo>
                <a:lnTo>
                  <a:pt x="182025" y="380231"/>
                </a:lnTo>
                <a:lnTo>
                  <a:pt x="177397" y="414092"/>
                </a:lnTo>
                <a:lnTo>
                  <a:pt x="176539" y="414092"/>
                </a:lnTo>
                <a:lnTo>
                  <a:pt x="167157" y="338745"/>
                </a:lnTo>
                <a:lnTo>
                  <a:pt x="160179" y="290146"/>
                </a:lnTo>
                <a:lnTo>
                  <a:pt x="152056" y="236334"/>
                </a:lnTo>
                <a:lnTo>
                  <a:pt x="143073" y="178860"/>
                </a:lnTo>
                <a:lnTo>
                  <a:pt x="133515" y="119278"/>
                </a:lnTo>
                <a:lnTo>
                  <a:pt x="113808" y="0"/>
                </a:lnTo>
                <a:lnTo>
                  <a:pt x="0" y="0"/>
                </a:lnTo>
                <a:lnTo>
                  <a:pt x="0" y="570673"/>
                </a:lnTo>
                <a:lnTo>
                  <a:pt x="69935" y="570673"/>
                </a:lnTo>
                <a:lnTo>
                  <a:pt x="69935" y="359371"/>
                </a:lnTo>
                <a:lnTo>
                  <a:pt x="69718" y="308207"/>
                </a:lnTo>
                <a:lnTo>
                  <a:pt x="69141" y="254446"/>
                </a:lnTo>
                <a:lnTo>
                  <a:pt x="67342" y="149596"/>
                </a:lnTo>
                <a:lnTo>
                  <a:pt x="65411" y="65746"/>
                </a:lnTo>
                <a:lnTo>
                  <a:pt x="67118" y="65746"/>
                </a:lnTo>
                <a:lnTo>
                  <a:pt x="77675" y="143748"/>
                </a:lnTo>
                <a:lnTo>
                  <a:pt x="138236" y="570673"/>
                </a:lnTo>
                <a:lnTo>
                  <a:pt x="211344" y="570673"/>
                </a:lnTo>
                <a:lnTo>
                  <a:pt x="228510" y="463433"/>
                </a:lnTo>
                <a:lnTo>
                  <a:pt x="255107" y="292467"/>
                </a:lnTo>
                <a:lnTo>
                  <a:pt x="278040" y="140250"/>
                </a:lnTo>
                <a:lnTo>
                  <a:pt x="288692" y="66343"/>
                </a:lnTo>
                <a:lnTo>
                  <a:pt x="289540" y="66343"/>
                </a:lnTo>
                <a:lnTo>
                  <a:pt x="288721" y="102284"/>
                </a:lnTo>
                <a:lnTo>
                  <a:pt x="287986" y="145224"/>
                </a:lnTo>
                <a:lnTo>
                  <a:pt x="286889" y="244208"/>
                </a:lnTo>
                <a:lnTo>
                  <a:pt x="286472" y="347507"/>
                </a:lnTo>
                <a:lnTo>
                  <a:pt x="286472" y="570673"/>
                </a:lnTo>
                <a:lnTo>
                  <a:pt x="359664" y="570673"/>
                </a:lnTo>
                <a:lnTo>
                  <a:pt x="35966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7284496" y="7054856"/>
            <a:ext cx="722630" cy="552450"/>
          </a:xfrm>
          <a:custGeom>
            <a:avLst/>
            <a:gdLst/>
            <a:ahLst/>
            <a:cxnLst/>
            <a:rect l="l" t="t" r="r" b="b"/>
            <a:pathLst>
              <a:path w="722630" h="552450">
                <a:moveTo>
                  <a:pt x="239877" y="245554"/>
                </a:moveTo>
                <a:lnTo>
                  <a:pt x="236232" y="198539"/>
                </a:lnTo>
                <a:lnTo>
                  <a:pt x="226072" y="164592"/>
                </a:lnTo>
                <a:lnTo>
                  <a:pt x="224218" y="158369"/>
                </a:lnTo>
                <a:lnTo>
                  <a:pt x="202222" y="127101"/>
                </a:lnTo>
                <a:lnTo>
                  <a:pt x="168605" y="106832"/>
                </a:lnTo>
                <a:lnTo>
                  <a:pt x="166344" y="106489"/>
                </a:lnTo>
                <a:lnTo>
                  <a:pt x="166344" y="234937"/>
                </a:lnTo>
                <a:lnTo>
                  <a:pt x="166344" y="284035"/>
                </a:lnTo>
                <a:lnTo>
                  <a:pt x="75323" y="284035"/>
                </a:lnTo>
                <a:lnTo>
                  <a:pt x="75349" y="234937"/>
                </a:lnTo>
                <a:lnTo>
                  <a:pt x="77685" y="206756"/>
                </a:lnTo>
                <a:lnTo>
                  <a:pt x="77800" y="205320"/>
                </a:lnTo>
                <a:lnTo>
                  <a:pt x="85775" y="183134"/>
                </a:lnTo>
                <a:lnTo>
                  <a:pt x="100076" y="169341"/>
                </a:lnTo>
                <a:lnTo>
                  <a:pt x="121526" y="164592"/>
                </a:lnTo>
                <a:lnTo>
                  <a:pt x="143967" y="169849"/>
                </a:lnTo>
                <a:lnTo>
                  <a:pt x="157670" y="184480"/>
                </a:lnTo>
                <a:lnTo>
                  <a:pt x="164439" y="206578"/>
                </a:lnTo>
                <a:lnTo>
                  <a:pt x="164490" y="206756"/>
                </a:lnTo>
                <a:lnTo>
                  <a:pt x="166344" y="234937"/>
                </a:lnTo>
                <a:lnTo>
                  <a:pt x="166344" y="106489"/>
                </a:lnTo>
                <a:lnTo>
                  <a:pt x="121767" y="99606"/>
                </a:lnTo>
                <a:lnTo>
                  <a:pt x="70319" y="108788"/>
                </a:lnTo>
                <a:lnTo>
                  <a:pt x="35267" y="133019"/>
                </a:lnTo>
                <a:lnTo>
                  <a:pt x="13766" y="167284"/>
                </a:lnTo>
                <a:lnTo>
                  <a:pt x="2959" y="206578"/>
                </a:lnTo>
                <a:lnTo>
                  <a:pt x="25" y="245554"/>
                </a:lnTo>
                <a:lnTo>
                  <a:pt x="0" y="398005"/>
                </a:lnTo>
                <a:lnTo>
                  <a:pt x="2717" y="448221"/>
                </a:lnTo>
                <a:lnTo>
                  <a:pt x="13017" y="490778"/>
                </a:lnTo>
                <a:lnTo>
                  <a:pt x="34124" y="523671"/>
                </a:lnTo>
                <a:lnTo>
                  <a:pt x="69240" y="544893"/>
                </a:lnTo>
                <a:lnTo>
                  <a:pt x="121602" y="552411"/>
                </a:lnTo>
                <a:lnTo>
                  <a:pt x="174510" y="543140"/>
                </a:lnTo>
                <a:lnTo>
                  <a:pt x="208584" y="519277"/>
                </a:lnTo>
                <a:lnTo>
                  <a:pt x="236474" y="451281"/>
                </a:lnTo>
                <a:lnTo>
                  <a:pt x="238429" y="416471"/>
                </a:lnTo>
                <a:lnTo>
                  <a:pt x="163703" y="416471"/>
                </a:lnTo>
                <a:lnTo>
                  <a:pt x="163703" y="419201"/>
                </a:lnTo>
                <a:lnTo>
                  <a:pt x="162217" y="445020"/>
                </a:lnTo>
                <a:lnTo>
                  <a:pt x="156133" y="466788"/>
                </a:lnTo>
                <a:lnTo>
                  <a:pt x="142989" y="481825"/>
                </a:lnTo>
                <a:lnTo>
                  <a:pt x="120319" y="487426"/>
                </a:lnTo>
                <a:lnTo>
                  <a:pt x="97421" y="481037"/>
                </a:lnTo>
                <a:lnTo>
                  <a:pt x="83502" y="464159"/>
                </a:lnTo>
                <a:lnTo>
                  <a:pt x="76593" y="440143"/>
                </a:lnTo>
                <a:lnTo>
                  <a:pt x="74726" y="412394"/>
                </a:lnTo>
                <a:lnTo>
                  <a:pt x="74726" y="344817"/>
                </a:lnTo>
                <a:lnTo>
                  <a:pt x="239877" y="344817"/>
                </a:lnTo>
                <a:lnTo>
                  <a:pt x="239877" y="284035"/>
                </a:lnTo>
                <a:lnTo>
                  <a:pt x="239877" y="245554"/>
                </a:lnTo>
                <a:close/>
              </a:path>
              <a:path w="722630" h="552450">
                <a:moveTo>
                  <a:pt x="452323" y="106438"/>
                </a:moveTo>
                <a:lnTo>
                  <a:pt x="394398" y="106438"/>
                </a:lnTo>
                <a:lnTo>
                  <a:pt x="394398" y="0"/>
                </a:lnTo>
                <a:lnTo>
                  <a:pt x="318135" y="0"/>
                </a:lnTo>
                <a:lnTo>
                  <a:pt x="318135" y="106438"/>
                </a:lnTo>
                <a:lnTo>
                  <a:pt x="269951" y="106438"/>
                </a:lnTo>
                <a:lnTo>
                  <a:pt x="269951" y="173824"/>
                </a:lnTo>
                <a:lnTo>
                  <a:pt x="318135" y="173824"/>
                </a:lnTo>
                <a:lnTo>
                  <a:pt x="318135" y="461911"/>
                </a:lnTo>
                <a:lnTo>
                  <a:pt x="323799" y="506463"/>
                </a:lnTo>
                <a:lnTo>
                  <a:pt x="339991" y="534009"/>
                </a:lnTo>
                <a:lnTo>
                  <a:pt x="365506" y="548005"/>
                </a:lnTo>
                <a:lnTo>
                  <a:pt x="399161" y="551891"/>
                </a:lnTo>
                <a:lnTo>
                  <a:pt x="411797" y="551561"/>
                </a:lnTo>
                <a:lnTo>
                  <a:pt x="425272" y="550367"/>
                </a:lnTo>
                <a:lnTo>
                  <a:pt x="438416" y="547966"/>
                </a:lnTo>
                <a:lnTo>
                  <a:pt x="450100" y="544029"/>
                </a:lnTo>
                <a:lnTo>
                  <a:pt x="450100" y="485800"/>
                </a:lnTo>
                <a:lnTo>
                  <a:pt x="445020" y="486930"/>
                </a:lnTo>
                <a:lnTo>
                  <a:pt x="438404" y="487730"/>
                </a:lnTo>
                <a:lnTo>
                  <a:pt x="431304" y="488213"/>
                </a:lnTo>
                <a:lnTo>
                  <a:pt x="424726" y="488365"/>
                </a:lnTo>
                <a:lnTo>
                  <a:pt x="408597" y="485101"/>
                </a:lnTo>
                <a:lnTo>
                  <a:pt x="399440" y="476326"/>
                </a:lnTo>
                <a:lnTo>
                  <a:pt x="395351" y="463511"/>
                </a:lnTo>
                <a:lnTo>
                  <a:pt x="394398" y="448144"/>
                </a:lnTo>
                <a:lnTo>
                  <a:pt x="394398" y="173824"/>
                </a:lnTo>
                <a:lnTo>
                  <a:pt x="452323" y="173824"/>
                </a:lnTo>
                <a:lnTo>
                  <a:pt x="452323" y="106438"/>
                </a:lnTo>
                <a:close/>
              </a:path>
              <a:path w="722630" h="552450">
                <a:moveTo>
                  <a:pt x="722464" y="545566"/>
                </a:moveTo>
                <a:lnTo>
                  <a:pt x="721614" y="530567"/>
                </a:lnTo>
                <a:lnTo>
                  <a:pt x="721309" y="518731"/>
                </a:lnTo>
                <a:lnTo>
                  <a:pt x="721207" y="514477"/>
                </a:lnTo>
                <a:lnTo>
                  <a:pt x="721144" y="511911"/>
                </a:lnTo>
                <a:lnTo>
                  <a:pt x="721067" y="508571"/>
                </a:lnTo>
                <a:lnTo>
                  <a:pt x="720826" y="485127"/>
                </a:lnTo>
                <a:lnTo>
                  <a:pt x="720750" y="341757"/>
                </a:lnTo>
                <a:lnTo>
                  <a:pt x="720750" y="215214"/>
                </a:lnTo>
                <a:lnTo>
                  <a:pt x="715225" y="168313"/>
                </a:lnTo>
                <a:lnTo>
                  <a:pt x="712419" y="162699"/>
                </a:lnTo>
                <a:lnTo>
                  <a:pt x="696950" y="131775"/>
                </a:lnTo>
                <a:lnTo>
                  <a:pt x="663422" y="108051"/>
                </a:lnTo>
                <a:lnTo>
                  <a:pt x="646023" y="105194"/>
                </a:lnTo>
                <a:lnTo>
                  <a:pt x="646023" y="341757"/>
                </a:lnTo>
                <a:lnTo>
                  <a:pt x="646023" y="397929"/>
                </a:lnTo>
                <a:lnTo>
                  <a:pt x="643407" y="437680"/>
                </a:lnTo>
                <a:lnTo>
                  <a:pt x="635127" y="464743"/>
                </a:lnTo>
                <a:lnTo>
                  <a:pt x="620483" y="480212"/>
                </a:lnTo>
                <a:lnTo>
                  <a:pt x="598805" y="485127"/>
                </a:lnTo>
                <a:lnTo>
                  <a:pt x="579526" y="480517"/>
                </a:lnTo>
                <a:lnTo>
                  <a:pt x="566559" y="467804"/>
                </a:lnTo>
                <a:lnTo>
                  <a:pt x="559257" y="448627"/>
                </a:lnTo>
                <a:lnTo>
                  <a:pt x="556971" y="424675"/>
                </a:lnTo>
                <a:lnTo>
                  <a:pt x="556971" y="417588"/>
                </a:lnTo>
                <a:lnTo>
                  <a:pt x="561975" y="381127"/>
                </a:lnTo>
                <a:lnTo>
                  <a:pt x="576300" y="357797"/>
                </a:lnTo>
                <a:lnTo>
                  <a:pt x="598868" y="345401"/>
                </a:lnTo>
                <a:lnTo>
                  <a:pt x="628611" y="341757"/>
                </a:lnTo>
                <a:lnTo>
                  <a:pt x="646023" y="341757"/>
                </a:lnTo>
                <a:lnTo>
                  <a:pt x="646023" y="105194"/>
                </a:lnTo>
                <a:lnTo>
                  <a:pt x="556056" y="109105"/>
                </a:lnTo>
                <a:lnTo>
                  <a:pt x="520877" y="134696"/>
                </a:lnTo>
                <a:lnTo>
                  <a:pt x="502640" y="172021"/>
                </a:lnTo>
                <a:lnTo>
                  <a:pt x="497446" y="216750"/>
                </a:lnTo>
                <a:lnTo>
                  <a:pt x="497446" y="224599"/>
                </a:lnTo>
                <a:lnTo>
                  <a:pt x="572770" y="224599"/>
                </a:lnTo>
                <a:lnTo>
                  <a:pt x="572795" y="215214"/>
                </a:lnTo>
                <a:lnTo>
                  <a:pt x="574382" y="194551"/>
                </a:lnTo>
                <a:lnTo>
                  <a:pt x="580148" y="177800"/>
                </a:lnTo>
                <a:lnTo>
                  <a:pt x="591388" y="166712"/>
                </a:lnTo>
                <a:lnTo>
                  <a:pt x="609485" y="162699"/>
                </a:lnTo>
                <a:lnTo>
                  <a:pt x="627595" y="166712"/>
                </a:lnTo>
                <a:lnTo>
                  <a:pt x="638225" y="178168"/>
                </a:lnTo>
                <a:lnTo>
                  <a:pt x="643293" y="196519"/>
                </a:lnTo>
                <a:lnTo>
                  <a:pt x="644563" y="221107"/>
                </a:lnTo>
                <a:lnTo>
                  <a:pt x="644563" y="282765"/>
                </a:lnTo>
                <a:lnTo>
                  <a:pt x="630758" y="282765"/>
                </a:lnTo>
                <a:lnTo>
                  <a:pt x="585228" y="286867"/>
                </a:lnTo>
                <a:lnTo>
                  <a:pt x="544995" y="300507"/>
                </a:lnTo>
                <a:lnTo>
                  <a:pt x="512826" y="325691"/>
                </a:lnTo>
                <a:lnTo>
                  <a:pt x="491502" y="364426"/>
                </a:lnTo>
                <a:lnTo>
                  <a:pt x="483781" y="418693"/>
                </a:lnTo>
                <a:lnTo>
                  <a:pt x="483781" y="426377"/>
                </a:lnTo>
                <a:lnTo>
                  <a:pt x="488861" y="474294"/>
                </a:lnTo>
                <a:lnTo>
                  <a:pt x="504926" y="514477"/>
                </a:lnTo>
                <a:lnTo>
                  <a:pt x="533158" y="542124"/>
                </a:lnTo>
                <a:lnTo>
                  <a:pt x="574763" y="552411"/>
                </a:lnTo>
                <a:lnTo>
                  <a:pt x="597687" y="550189"/>
                </a:lnTo>
                <a:lnTo>
                  <a:pt x="617562" y="543115"/>
                </a:lnTo>
                <a:lnTo>
                  <a:pt x="634085" y="530567"/>
                </a:lnTo>
                <a:lnTo>
                  <a:pt x="646963" y="511911"/>
                </a:lnTo>
                <a:lnTo>
                  <a:pt x="647750" y="518731"/>
                </a:lnTo>
                <a:lnTo>
                  <a:pt x="649058" y="527812"/>
                </a:lnTo>
                <a:lnTo>
                  <a:pt x="650621" y="537375"/>
                </a:lnTo>
                <a:lnTo>
                  <a:pt x="652183" y="545566"/>
                </a:lnTo>
                <a:lnTo>
                  <a:pt x="722464" y="54556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8165267" y="7004716"/>
            <a:ext cx="586105" cy="602615"/>
          </a:xfrm>
          <a:custGeom>
            <a:avLst/>
            <a:gdLst/>
            <a:ahLst/>
            <a:cxnLst/>
            <a:rect l="l" t="t" r="r" b="b"/>
            <a:pathLst>
              <a:path w="586105" h="602615">
                <a:moveTo>
                  <a:pt x="297459" y="595718"/>
                </a:moveTo>
                <a:lnTo>
                  <a:pt x="269595" y="430644"/>
                </a:lnTo>
                <a:lnTo>
                  <a:pt x="257708" y="360273"/>
                </a:lnTo>
                <a:lnTo>
                  <a:pt x="213258" y="97040"/>
                </a:lnTo>
                <a:lnTo>
                  <a:pt x="201104" y="25044"/>
                </a:lnTo>
                <a:lnTo>
                  <a:pt x="182753" y="25044"/>
                </a:lnTo>
                <a:lnTo>
                  <a:pt x="182753" y="360273"/>
                </a:lnTo>
                <a:lnTo>
                  <a:pt x="110680" y="360273"/>
                </a:lnTo>
                <a:lnTo>
                  <a:pt x="118999" y="301713"/>
                </a:lnTo>
                <a:lnTo>
                  <a:pt x="127596" y="240779"/>
                </a:lnTo>
                <a:lnTo>
                  <a:pt x="135420" y="182803"/>
                </a:lnTo>
                <a:lnTo>
                  <a:pt x="141427" y="133108"/>
                </a:lnTo>
                <a:lnTo>
                  <a:pt x="144589" y="97040"/>
                </a:lnTo>
                <a:lnTo>
                  <a:pt x="147485" y="97040"/>
                </a:lnTo>
                <a:lnTo>
                  <a:pt x="151955" y="137020"/>
                </a:lnTo>
                <a:lnTo>
                  <a:pt x="157924" y="184251"/>
                </a:lnTo>
                <a:lnTo>
                  <a:pt x="165201" y="237820"/>
                </a:lnTo>
                <a:lnTo>
                  <a:pt x="173545" y="296799"/>
                </a:lnTo>
                <a:lnTo>
                  <a:pt x="182753" y="360273"/>
                </a:lnTo>
                <a:lnTo>
                  <a:pt x="182753" y="25044"/>
                </a:lnTo>
                <a:lnTo>
                  <a:pt x="92684" y="25044"/>
                </a:lnTo>
                <a:lnTo>
                  <a:pt x="0" y="595718"/>
                </a:lnTo>
                <a:lnTo>
                  <a:pt x="77724" y="595718"/>
                </a:lnTo>
                <a:lnTo>
                  <a:pt x="100761" y="430644"/>
                </a:lnTo>
                <a:lnTo>
                  <a:pt x="192074" y="430644"/>
                </a:lnTo>
                <a:lnTo>
                  <a:pt x="217436" y="595718"/>
                </a:lnTo>
                <a:lnTo>
                  <a:pt x="297459" y="595718"/>
                </a:lnTo>
                <a:close/>
              </a:path>
              <a:path w="586105" h="602615">
                <a:moveTo>
                  <a:pt x="585533" y="595718"/>
                </a:moveTo>
                <a:lnTo>
                  <a:pt x="584809" y="553339"/>
                </a:lnTo>
                <a:lnTo>
                  <a:pt x="584708" y="218833"/>
                </a:lnTo>
                <a:lnTo>
                  <a:pt x="584708" y="181521"/>
                </a:lnTo>
                <a:lnTo>
                  <a:pt x="584669" y="0"/>
                </a:lnTo>
                <a:lnTo>
                  <a:pt x="508152" y="0"/>
                </a:lnTo>
                <a:lnTo>
                  <a:pt x="508152" y="181521"/>
                </a:lnTo>
                <a:lnTo>
                  <a:pt x="508152" y="303034"/>
                </a:lnTo>
                <a:lnTo>
                  <a:pt x="508152" y="442010"/>
                </a:lnTo>
                <a:lnTo>
                  <a:pt x="506196" y="479285"/>
                </a:lnTo>
                <a:lnTo>
                  <a:pt x="498881" y="508165"/>
                </a:lnTo>
                <a:lnTo>
                  <a:pt x="484085" y="526834"/>
                </a:lnTo>
                <a:lnTo>
                  <a:pt x="459651" y="533463"/>
                </a:lnTo>
                <a:lnTo>
                  <a:pt x="439166" y="528853"/>
                </a:lnTo>
                <a:lnTo>
                  <a:pt x="425729" y="515239"/>
                </a:lnTo>
                <a:lnTo>
                  <a:pt x="423329" y="508165"/>
                </a:lnTo>
                <a:lnTo>
                  <a:pt x="418211" y="492696"/>
                </a:lnTo>
                <a:lnTo>
                  <a:pt x="415937" y="461670"/>
                </a:lnTo>
                <a:lnTo>
                  <a:pt x="415937" y="286105"/>
                </a:lnTo>
                <a:lnTo>
                  <a:pt x="418350" y="258165"/>
                </a:lnTo>
                <a:lnTo>
                  <a:pt x="426148" y="236969"/>
                </a:lnTo>
                <a:lnTo>
                  <a:pt x="440105" y="223532"/>
                </a:lnTo>
                <a:lnTo>
                  <a:pt x="461022" y="218833"/>
                </a:lnTo>
                <a:lnTo>
                  <a:pt x="486359" y="225259"/>
                </a:lnTo>
                <a:lnTo>
                  <a:pt x="500557" y="243001"/>
                </a:lnTo>
                <a:lnTo>
                  <a:pt x="506780" y="269697"/>
                </a:lnTo>
                <a:lnTo>
                  <a:pt x="508152" y="303034"/>
                </a:lnTo>
                <a:lnTo>
                  <a:pt x="508152" y="181521"/>
                </a:lnTo>
                <a:lnTo>
                  <a:pt x="497306" y="167970"/>
                </a:lnTo>
                <a:lnTo>
                  <a:pt x="481749" y="158000"/>
                </a:lnTo>
                <a:lnTo>
                  <a:pt x="462140" y="151853"/>
                </a:lnTo>
                <a:lnTo>
                  <a:pt x="439115" y="149745"/>
                </a:lnTo>
                <a:lnTo>
                  <a:pt x="393903" y="159512"/>
                </a:lnTo>
                <a:lnTo>
                  <a:pt x="362826" y="186740"/>
                </a:lnTo>
                <a:lnTo>
                  <a:pt x="344906" y="228396"/>
                </a:lnTo>
                <a:lnTo>
                  <a:pt x="339153" y="281406"/>
                </a:lnTo>
                <a:lnTo>
                  <a:pt x="339153" y="456704"/>
                </a:lnTo>
                <a:lnTo>
                  <a:pt x="342938" y="515239"/>
                </a:lnTo>
                <a:lnTo>
                  <a:pt x="357035" y="561403"/>
                </a:lnTo>
                <a:lnTo>
                  <a:pt x="385533" y="591667"/>
                </a:lnTo>
                <a:lnTo>
                  <a:pt x="432523" y="602538"/>
                </a:lnTo>
                <a:lnTo>
                  <a:pt x="461238" y="598754"/>
                </a:lnTo>
                <a:lnTo>
                  <a:pt x="482688" y="588352"/>
                </a:lnTo>
                <a:lnTo>
                  <a:pt x="498335" y="572744"/>
                </a:lnTo>
                <a:lnTo>
                  <a:pt x="509587" y="553339"/>
                </a:lnTo>
                <a:lnTo>
                  <a:pt x="509816" y="561403"/>
                </a:lnTo>
                <a:lnTo>
                  <a:pt x="509841" y="562165"/>
                </a:lnTo>
                <a:lnTo>
                  <a:pt x="510438" y="572744"/>
                </a:lnTo>
                <a:lnTo>
                  <a:pt x="510501" y="574001"/>
                </a:lnTo>
                <a:lnTo>
                  <a:pt x="511441" y="586105"/>
                </a:lnTo>
                <a:lnTo>
                  <a:pt x="512508" y="595718"/>
                </a:lnTo>
                <a:lnTo>
                  <a:pt x="585533" y="59571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5114575" y="7756023"/>
            <a:ext cx="459105" cy="552450"/>
          </a:xfrm>
          <a:custGeom>
            <a:avLst/>
            <a:gdLst/>
            <a:ahLst/>
            <a:cxnLst/>
            <a:rect l="l" t="t" r="r" b="b"/>
            <a:pathLst>
              <a:path w="459105" h="552450">
                <a:moveTo>
                  <a:pt x="182359" y="106451"/>
                </a:moveTo>
                <a:lnTo>
                  <a:pt x="124447" y="106451"/>
                </a:lnTo>
                <a:lnTo>
                  <a:pt x="124447" y="0"/>
                </a:lnTo>
                <a:lnTo>
                  <a:pt x="48171" y="0"/>
                </a:lnTo>
                <a:lnTo>
                  <a:pt x="48171" y="106451"/>
                </a:lnTo>
                <a:lnTo>
                  <a:pt x="0" y="106451"/>
                </a:lnTo>
                <a:lnTo>
                  <a:pt x="0" y="173824"/>
                </a:lnTo>
                <a:lnTo>
                  <a:pt x="48171" y="173824"/>
                </a:lnTo>
                <a:lnTo>
                  <a:pt x="48171" y="461911"/>
                </a:lnTo>
                <a:lnTo>
                  <a:pt x="53835" y="506476"/>
                </a:lnTo>
                <a:lnTo>
                  <a:pt x="70027" y="534022"/>
                </a:lnTo>
                <a:lnTo>
                  <a:pt x="95554" y="548005"/>
                </a:lnTo>
                <a:lnTo>
                  <a:pt x="129197" y="551903"/>
                </a:lnTo>
                <a:lnTo>
                  <a:pt x="141846" y="551573"/>
                </a:lnTo>
                <a:lnTo>
                  <a:pt x="155308" y="550367"/>
                </a:lnTo>
                <a:lnTo>
                  <a:pt x="168452" y="547966"/>
                </a:lnTo>
                <a:lnTo>
                  <a:pt x="180136" y="544029"/>
                </a:lnTo>
                <a:lnTo>
                  <a:pt x="180136" y="485800"/>
                </a:lnTo>
                <a:lnTo>
                  <a:pt x="175056" y="486930"/>
                </a:lnTo>
                <a:lnTo>
                  <a:pt x="168452" y="487730"/>
                </a:lnTo>
                <a:lnTo>
                  <a:pt x="161340" y="488213"/>
                </a:lnTo>
                <a:lnTo>
                  <a:pt x="154774" y="488365"/>
                </a:lnTo>
                <a:lnTo>
                  <a:pt x="138645" y="485114"/>
                </a:lnTo>
                <a:lnTo>
                  <a:pt x="129489" y="476326"/>
                </a:lnTo>
                <a:lnTo>
                  <a:pt x="125387" y="463511"/>
                </a:lnTo>
                <a:lnTo>
                  <a:pt x="124447" y="448157"/>
                </a:lnTo>
                <a:lnTo>
                  <a:pt x="124447" y="173824"/>
                </a:lnTo>
                <a:lnTo>
                  <a:pt x="182359" y="173824"/>
                </a:lnTo>
                <a:lnTo>
                  <a:pt x="182359" y="106451"/>
                </a:lnTo>
                <a:close/>
              </a:path>
              <a:path w="459105" h="552450">
                <a:moveTo>
                  <a:pt x="459079" y="237020"/>
                </a:moveTo>
                <a:lnTo>
                  <a:pt x="453885" y="188595"/>
                </a:lnTo>
                <a:lnTo>
                  <a:pt x="438645" y="150253"/>
                </a:lnTo>
                <a:lnTo>
                  <a:pt x="382295" y="106451"/>
                </a:lnTo>
                <a:lnTo>
                  <a:pt x="382295" y="232727"/>
                </a:lnTo>
                <a:lnTo>
                  <a:pt x="382193" y="415950"/>
                </a:lnTo>
                <a:lnTo>
                  <a:pt x="379590" y="445604"/>
                </a:lnTo>
                <a:lnTo>
                  <a:pt x="371271" y="467334"/>
                </a:lnTo>
                <a:lnTo>
                  <a:pt x="357085" y="480199"/>
                </a:lnTo>
                <a:lnTo>
                  <a:pt x="336791" y="484428"/>
                </a:lnTo>
                <a:lnTo>
                  <a:pt x="315417" y="479450"/>
                </a:lnTo>
                <a:lnTo>
                  <a:pt x="301015" y="465429"/>
                </a:lnTo>
                <a:lnTo>
                  <a:pt x="292900" y="443801"/>
                </a:lnTo>
                <a:lnTo>
                  <a:pt x="290347" y="415950"/>
                </a:lnTo>
                <a:lnTo>
                  <a:pt x="290398" y="232727"/>
                </a:lnTo>
                <a:lnTo>
                  <a:pt x="293039" y="205079"/>
                </a:lnTo>
                <a:lnTo>
                  <a:pt x="301358" y="184480"/>
                </a:lnTo>
                <a:lnTo>
                  <a:pt x="315696" y="171869"/>
                </a:lnTo>
                <a:lnTo>
                  <a:pt x="336448" y="167589"/>
                </a:lnTo>
                <a:lnTo>
                  <a:pt x="358203" y="172453"/>
                </a:lnTo>
                <a:lnTo>
                  <a:pt x="372351" y="186004"/>
                </a:lnTo>
                <a:lnTo>
                  <a:pt x="379996" y="206629"/>
                </a:lnTo>
                <a:lnTo>
                  <a:pt x="382295" y="232727"/>
                </a:lnTo>
                <a:lnTo>
                  <a:pt x="382295" y="106451"/>
                </a:lnTo>
                <a:lnTo>
                  <a:pt x="380136" y="105359"/>
                </a:lnTo>
                <a:lnTo>
                  <a:pt x="337908" y="99606"/>
                </a:lnTo>
                <a:lnTo>
                  <a:pt x="296456" y="104902"/>
                </a:lnTo>
                <a:lnTo>
                  <a:pt x="235953" y="147701"/>
                </a:lnTo>
                <a:lnTo>
                  <a:pt x="219367" y="185445"/>
                </a:lnTo>
                <a:lnTo>
                  <a:pt x="213741" y="232727"/>
                </a:lnTo>
                <a:lnTo>
                  <a:pt x="213563" y="413308"/>
                </a:lnTo>
                <a:lnTo>
                  <a:pt x="218541" y="462940"/>
                </a:lnTo>
                <a:lnTo>
                  <a:pt x="218592" y="463435"/>
                </a:lnTo>
                <a:lnTo>
                  <a:pt x="233514" y="502386"/>
                </a:lnTo>
                <a:lnTo>
                  <a:pt x="258191" y="530237"/>
                </a:lnTo>
                <a:lnTo>
                  <a:pt x="292188" y="546887"/>
                </a:lnTo>
                <a:lnTo>
                  <a:pt x="292366" y="546887"/>
                </a:lnTo>
                <a:lnTo>
                  <a:pt x="335343" y="552411"/>
                </a:lnTo>
                <a:lnTo>
                  <a:pt x="378040" y="546887"/>
                </a:lnTo>
                <a:lnTo>
                  <a:pt x="412457" y="530237"/>
                </a:lnTo>
                <a:lnTo>
                  <a:pt x="445058" y="484428"/>
                </a:lnTo>
                <a:lnTo>
                  <a:pt x="459079" y="412026"/>
                </a:lnTo>
                <a:lnTo>
                  <a:pt x="459079" y="23702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5710878" y="7705896"/>
            <a:ext cx="470534" cy="602615"/>
          </a:xfrm>
          <a:custGeom>
            <a:avLst/>
            <a:gdLst/>
            <a:ahLst/>
            <a:cxnLst/>
            <a:rect l="l" t="t" r="r" b="b"/>
            <a:pathLst>
              <a:path w="470534" h="602615">
                <a:moveTo>
                  <a:pt x="182359" y="156578"/>
                </a:moveTo>
                <a:lnTo>
                  <a:pt x="124447" y="156578"/>
                </a:lnTo>
                <a:lnTo>
                  <a:pt x="124447" y="50126"/>
                </a:lnTo>
                <a:lnTo>
                  <a:pt x="48171" y="50126"/>
                </a:lnTo>
                <a:lnTo>
                  <a:pt x="48171" y="156578"/>
                </a:lnTo>
                <a:lnTo>
                  <a:pt x="0" y="156578"/>
                </a:lnTo>
                <a:lnTo>
                  <a:pt x="0" y="223951"/>
                </a:lnTo>
                <a:lnTo>
                  <a:pt x="48171" y="223951"/>
                </a:lnTo>
                <a:lnTo>
                  <a:pt x="48171" y="512038"/>
                </a:lnTo>
                <a:lnTo>
                  <a:pt x="53835" y="556602"/>
                </a:lnTo>
                <a:lnTo>
                  <a:pt x="70027" y="584149"/>
                </a:lnTo>
                <a:lnTo>
                  <a:pt x="95554" y="598131"/>
                </a:lnTo>
                <a:lnTo>
                  <a:pt x="129197" y="602030"/>
                </a:lnTo>
                <a:lnTo>
                  <a:pt x="141846" y="601700"/>
                </a:lnTo>
                <a:lnTo>
                  <a:pt x="155308" y="600494"/>
                </a:lnTo>
                <a:lnTo>
                  <a:pt x="168452" y="598093"/>
                </a:lnTo>
                <a:lnTo>
                  <a:pt x="180136" y="594156"/>
                </a:lnTo>
                <a:lnTo>
                  <a:pt x="180136" y="535927"/>
                </a:lnTo>
                <a:lnTo>
                  <a:pt x="175056" y="537057"/>
                </a:lnTo>
                <a:lnTo>
                  <a:pt x="168452" y="537857"/>
                </a:lnTo>
                <a:lnTo>
                  <a:pt x="161340" y="538340"/>
                </a:lnTo>
                <a:lnTo>
                  <a:pt x="154774" y="538492"/>
                </a:lnTo>
                <a:lnTo>
                  <a:pt x="138645" y="535241"/>
                </a:lnTo>
                <a:lnTo>
                  <a:pt x="129489" y="526453"/>
                </a:lnTo>
                <a:lnTo>
                  <a:pt x="125387" y="513638"/>
                </a:lnTo>
                <a:lnTo>
                  <a:pt x="124447" y="498284"/>
                </a:lnTo>
                <a:lnTo>
                  <a:pt x="124447" y="223951"/>
                </a:lnTo>
                <a:lnTo>
                  <a:pt x="182359" y="223951"/>
                </a:lnTo>
                <a:lnTo>
                  <a:pt x="182359" y="156578"/>
                </a:lnTo>
                <a:close/>
              </a:path>
              <a:path w="470534" h="602615">
                <a:moveTo>
                  <a:pt x="470281" y="262674"/>
                </a:moveTo>
                <a:lnTo>
                  <a:pt x="466064" y="218465"/>
                </a:lnTo>
                <a:lnTo>
                  <a:pt x="451802" y="182600"/>
                </a:lnTo>
                <a:lnTo>
                  <a:pt x="425043" y="158534"/>
                </a:lnTo>
                <a:lnTo>
                  <a:pt x="383387" y="149733"/>
                </a:lnTo>
                <a:lnTo>
                  <a:pt x="354228" y="153123"/>
                </a:lnTo>
                <a:lnTo>
                  <a:pt x="331381" y="162471"/>
                </a:lnTo>
                <a:lnTo>
                  <a:pt x="314261" y="176580"/>
                </a:lnTo>
                <a:lnTo>
                  <a:pt x="302310" y="194233"/>
                </a:lnTo>
                <a:lnTo>
                  <a:pt x="302310" y="0"/>
                </a:lnTo>
                <a:lnTo>
                  <a:pt x="225780" y="0"/>
                </a:lnTo>
                <a:lnTo>
                  <a:pt x="225780" y="595706"/>
                </a:lnTo>
                <a:lnTo>
                  <a:pt x="302310" y="595706"/>
                </a:lnTo>
                <a:lnTo>
                  <a:pt x="302310" y="302742"/>
                </a:lnTo>
                <a:lnTo>
                  <a:pt x="304507" y="266039"/>
                </a:lnTo>
                <a:lnTo>
                  <a:pt x="312318" y="239814"/>
                </a:lnTo>
                <a:lnTo>
                  <a:pt x="327520" y="224078"/>
                </a:lnTo>
                <a:lnTo>
                  <a:pt x="351904" y="218821"/>
                </a:lnTo>
                <a:lnTo>
                  <a:pt x="373646" y="224002"/>
                </a:lnTo>
                <a:lnTo>
                  <a:pt x="386346" y="237947"/>
                </a:lnTo>
                <a:lnTo>
                  <a:pt x="392277" y="258305"/>
                </a:lnTo>
                <a:lnTo>
                  <a:pt x="393750" y="282702"/>
                </a:lnTo>
                <a:lnTo>
                  <a:pt x="393750" y="595706"/>
                </a:lnTo>
                <a:lnTo>
                  <a:pt x="470281" y="595706"/>
                </a:lnTo>
                <a:lnTo>
                  <a:pt x="470281" y="26267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6245667" y="7855626"/>
            <a:ext cx="240029" cy="453390"/>
          </a:xfrm>
          <a:custGeom>
            <a:avLst/>
            <a:gdLst/>
            <a:ahLst/>
            <a:cxnLst/>
            <a:rect l="l" t="t" r="r" b="b"/>
            <a:pathLst>
              <a:path w="240030" h="453390">
                <a:moveTo>
                  <a:pt x="121776" y="0"/>
                </a:moveTo>
                <a:lnTo>
                  <a:pt x="70318" y="9187"/>
                </a:lnTo>
                <a:lnTo>
                  <a:pt x="35269" y="33415"/>
                </a:lnTo>
                <a:lnTo>
                  <a:pt x="13770" y="67677"/>
                </a:lnTo>
                <a:lnTo>
                  <a:pt x="2966" y="106969"/>
                </a:lnTo>
                <a:lnTo>
                  <a:pt x="26" y="145943"/>
                </a:lnTo>
                <a:lnTo>
                  <a:pt x="0" y="298399"/>
                </a:lnTo>
                <a:lnTo>
                  <a:pt x="2718" y="348610"/>
                </a:lnTo>
                <a:lnTo>
                  <a:pt x="13021" y="391171"/>
                </a:lnTo>
                <a:lnTo>
                  <a:pt x="34124" y="424067"/>
                </a:lnTo>
                <a:lnTo>
                  <a:pt x="69247" y="445283"/>
                </a:lnTo>
                <a:lnTo>
                  <a:pt x="121608" y="452802"/>
                </a:lnTo>
                <a:lnTo>
                  <a:pt x="174517" y="443538"/>
                </a:lnTo>
                <a:lnTo>
                  <a:pt x="208584" y="419671"/>
                </a:lnTo>
                <a:lnTo>
                  <a:pt x="227446" y="387820"/>
                </a:lnTo>
                <a:lnTo>
                  <a:pt x="120320" y="387820"/>
                </a:lnTo>
                <a:lnTo>
                  <a:pt x="97422" y="381438"/>
                </a:lnTo>
                <a:lnTo>
                  <a:pt x="83504" y="364549"/>
                </a:lnTo>
                <a:lnTo>
                  <a:pt x="76595" y="340536"/>
                </a:lnTo>
                <a:lnTo>
                  <a:pt x="74730" y="312786"/>
                </a:lnTo>
                <a:lnTo>
                  <a:pt x="74730" y="245217"/>
                </a:lnTo>
                <a:lnTo>
                  <a:pt x="239877" y="245217"/>
                </a:lnTo>
                <a:lnTo>
                  <a:pt x="239877" y="184434"/>
                </a:lnTo>
                <a:lnTo>
                  <a:pt x="75327" y="184434"/>
                </a:lnTo>
                <a:lnTo>
                  <a:pt x="75348" y="135336"/>
                </a:lnTo>
                <a:lnTo>
                  <a:pt x="85782" y="83534"/>
                </a:lnTo>
                <a:lnTo>
                  <a:pt x="121525" y="64982"/>
                </a:lnTo>
                <a:lnTo>
                  <a:pt x="226081" y="64982"/>
                </a:lnTo>
                <a:lnTo>
                  <a:pt x="224222" y="58763"/>
                </a:lnTo>
                <a:lnTo>
                  <a:pt x="202222" y="27500"/>
                </a:lnTo>
                <a:lnTo>
                  <a:pt x="168613" y="7220"/>
                </a:lnTo>
                <a:lnTo>
                  <a:pt x="121776" y="0"/>
                </a:lnTo>
                <a:close/>
              </a:path>
              <a:path w="240030" h="453390">
                <a:moveTo>
                  <a:pt x="238432" y="316859"/>
                </a:moveTo>
                <a:lnTo>
                  <a:pt x="163701" y="316859"/>
                </a:lnTo>
                <a:lnTo>
                  <a:pt x="163701" y="319592"/>
                </a:lnTo>
                <a:lnTo>
                  <a:pt x="162220" y="345413"/>
                </a:lnTo>
                <a:lnTo>
                  <a:pt x="156135" y="367182"/>
                </a:lnTo>
                <a:lnTo>
                  <a:pt x="142988" y="382213"/>
                </a:lnTo>
                <a:lnTo>
                  <a:pt x="120320" y="387820"/>
                </a:lnTo>
                <a:lnTo>
                  <a:pt x="227446" y="387820"/>
                </a:lnTo>
                <a:lnTo>
                  <a:pt x="227879" y="387088"/>
                </a:lnTo>
                <a:lnTo>
                  <a:pt x="236472" y="351679"/>
                </a:lnTo>
                <a:lnTo>
                  <a:pt x="238416" y="319592"/>
                </a:lnTo>
                <a:lnTo>
                  <a:pt x="238432" y="316859"/>
                </a:lnTo>
                <a:close/>
              </a:path>
              <a:path w="240030" h="453390">
                <a:moveTo>
                  <a:pt x="226081" y="64982"/>
                </a:moveTo>
                <a:lnTo>
                  <a:pt x="121525" y="64982"/>
                </a:lnTo>
                <a:lnTo>
                  <a:pt x="143976" y="70244"/>
                </a:lnTo>
                <a:lnTo>
                  <a:pt x="157669" y="84876"/>
                </a:lnTo>
                <a:lnTo>
                  <a:pt x="164440" y="106969"/>
                </a:lnTo>
                <a:lnTo>
                  <a:pt x="164496" y="107150"/>
                </a:lnTo>
                <a:lnTo>
                  <a:pt x="166350" y="135336"/>
                </a:lnTo>
                <a:lnTo>
                  <a:pt x="166350" y="184434"/>
                </a:lnTo>
                <a:lnTo>
                  <a:pt x="239877" y="184434"/>
                </a:lnTo>
                <a:lnTo>
                  <a:pt x="239877" y="145943"/>
                </a:lnTo>
                <a:lnTo>
                  <a:pt x="236233" y="98936"/>
                </a:lnTo>
                <a:lnTo>
                  <a:pt x="226081" y="6498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6643176" y="7855625"/>
            <a:ext cx="238760" cy="453390"/>
          </a:xfrm>
          <a:custGeom>
            <a:avLst/>
            <a:gdLst/>
            <a:ahLst/>
            <a:cxnLst/>
            <a:rect l="l" t="t" r="r" b="b"/>
            <a:pathLst>
              <a:path w="238759" h="453390">
                <a:moveTo>
                  <a:pt x="228641" y="63097"/>
                </a:moveTo>
                <a:lnTo>
                  <a:pt x="125702" y="63097"/>
                </a:lnTo>
                <a:lnTo>
                  <a:pt x="143824" y="67105"/>
                </a:lnTo>
                <a:lnTo>
                  <a:pt x="154453" y="78561"/>
                </a:lnTo>
                <a:lnTo>
                  <a:pt x="159510" y="96921"/>
                </a:lnTo>
                <a:lnTo>
                  <a:pt x="160790" y="121504"/>
                </a:lnTo>
                <a:lnTo>
                  <a:pt x="160790" y="183156"/>
                </a:lnTo>
                <a:lnTo>
                  <a:pt x="146979" y="183156"/>
                </a:lnTo>
                <a:lnTo>
                  <a:pt x="101445" y="187260"/>
                </a:lnTo>
                <a:lnTo>
                  <a:pt x="61213" y="200906"/>
                </a:lnTo>
                <a:lnTo>
                  <a:pt x="29050" y="226093"/>
                </a:lnTo>
                <a:lnTo>
                  <a:pt x="7723" y="264820"/>
                </a:lnTo>
                <a:lnTo>
                  <a:pt x="0" y="319089"/>
                </a:lnTo>
                <a:lnTo>
                  <a:pt x="0" y="326775"/>
                </a:lnTo>
                <a:lnTo>
                  <a:pt x="5086" y="374685"/>
                </a:lnTo>
                <a:lnTo>
                  <a:pt x="21147" y="414872"/>
                </a:lnTo>
                <a:lnTo>
                  <a:pt x="49382" y="442517"/>
                </a:lnTo>
                <a:lnTo>
                  <a:pt x="90991" y="452802"/>
                </a:lnTo>
                <a:lnTo>
                  <a:pt x="113915" y="450582"/>
                </a:lnTo>
                <a:lnTo>
                  <a:pt x="133785" y="443508"/>
                </a:lnTo>
                <a:lnTo>
                  <a:pt x="150307" y="430958"/>
                </a:lnTo>
                <a:lnTo>
                  <a:pt x="163188" y="412312"/>
                </a:lnTo>
                <a:lnTo>
                  <a:pt x="237365" y="412312"/>
                </a:lnTo>
                <a:lnTo>
                  <a:pt x="237284" y="408971"/>
                </a:lnTo>
                <a:lnTo>
                  <a:pt x="237044" y="385517"/>
                </a:lnTo>
                <a:lnTo>
                  <a:pt x="115033" y="385517"/>
                </a:lnTo>
                <a:lnTo>
                  <a:pt x="95742" y="380910"/>
                </a:lnTo>
                <a:lnTo>
                  <a:pt x="82776" y="368195"/>
                </a:lnTo>
                <a:lnTo>
                  <a:pt x="75478" y="349029"/>
                </a:lnTo>
                <a:lnTo>
                  <a:pt x="73191" y="325068"/>
                </a:lnTo>
                <a:lnTo>
                  <a:pt x="73191" y="317979"/>
                </a:lnTo>
                <a:lnTo>
                  <a:pt x="78201" y="281522"/>
                </a:lnTo>
                <a:lnTo>
                  <a:pt x="92520" y="258189"/>
                </a:lnTo>
                <a:lnTo>
                  <a:pt x="115086" y="245795"/>
                </a:lnTo>
                <a:lnTo>
                  <a:pt x="144833" y="242149"/>
                </a:lnTo>
                <a:lnTo>
                  <a:pt x="236977" y="242149"/>
                </a:lnTo>
                <a:lnTo>
                  <a:pt x="236977" y="115609"/>
                </a:lnTo>
                <a:lnTo>
                  <a:pt x="231445" y="68703"/>
                </a:lnTo>
                <a:lnTo>
                  <a:pt x="228641" y="63097"/>
                </a:lnTo>
                <a:close/>
              </a:path>
              <a:path w="238759" h="453390">
                <a:moveTo>
                  <a:pt x="237365" y="412312"/>
                </a:moveTo>
                <a:lnTo>
                  <a:pt x="163188" y="412312"/>
                </a:lnTo>
                <a:lnTo>
                  <a:pt x="163978" y="419122"/>
                </a:lnTo>
                <a:lnTo>
                  <a:pt x="165281" y="428212"/>
                </a:lnTo>
                <a:lnTo>
                  <a:pt x="166841" y="437765"/>
                </a:lnTo>
                <a:lnTo>
                  <a:pt x="168403" y="445965"/>
                </a:lnTo>
                <a:lnTo>
                  <a:pt x="238683" y="445965"/>
                </a:lnTo>
                <a:lnTo>
                  <a:pt x="237831" y="430958"/>
                </a:lnTo>
                <a:lnTo>
                  <a:pt x="237529" y="419122"/>
                </a:lnTo>
                <a:lnTo>
                  <a:pt x="237426" y="414872"/>
                </a:lnTo>
                <a:lnTo>
                  <a:pt x="237365" y="412312"/>
                </a:lnTo>
                <a:close/>
              </a:path>
              <a:path w="238759" h="453390">
                <a:moveTo>
                  <a:pt x="236977" y="242149"/>
                </a:moveTo>
                <a:lnTo>
                  <a:pt x="162246" y="242149"/>
                </a:lnTo>
                <a:lnTo>
                  <a:pt x="162246" y="298325"/>
                </a:lnTo>
                <a:lnTo>
                  <a:pt x="159634" y="338074"/>
                </a:lnTo>
                <a:lnTo>
                  <a:pt x="151346" y="365143"/>
                </a:lnTo>
                <a:lnTo>
                  <a:pt x="136704" y="380601"/>
                </a:lnTo>
                <a:lnTo>
                  <a:pt x="115033" y="385517"/>
                </a:lnTo>
                <a:lnTo>
                  <a:pt x="237044" y="385517"/>
                </a:lnTo>
                <a:lnTo>
                  <a:pt x="236977" y="242149"/>
                </a:lnTo>
                <a:close/>
              </a:path>
              <a:path w="238759" h="453390">
                <a:moveTo>
                  <a:pt x="128352" y="0"/>
                </a:moveTo>
                <a:lnTo>
                  <a:pt x="72283" y="9497"/>
                </a:lnTo>
                <a:lnTo>
                  <a:pt x="37098" y="35089"/>
                </a:lnTo>
                <a:lnTo>
                  <a:pt x="18868" y="72423"/>
                </a:lnTo>
                <a:lnTo>
                  <a:pt x="13664" y="117148"/>
                </a:lnTo>
                <a:lnTo>
                  <a:pt x="13664" y="124990"/>
                </a:lnTo>
                <a:lnTo>
                  <a:pt x="88992" y="124990"/>
                </a:lnTo>
                <a:lnTo>
                  <a:pt x="89018" y="115609"/>
                </a:lnTo>
                <a:lnTo>
                  <a:pt x="90609" y="94942"/>
                </a:lnTo>
                <a:lnTo>
                  <a:pt x="96364" y="78190"/>
                </a:lnTo>
                <a:lnTo>
                  <a:pt x="107611" y="67105"/>
                </a:lnTo>
                <a:lnTo>
                  <a:pt x="125702" y="63097"/>
                </a:lnTo>
                <a:lnTo>
                  <a:pt x="228641" y="63097"/>
                </a:lnTo>
                <a:lnTo>
                  <a:pt x="213174" y="32167"/>
                </a:lnTo>
                <a:lnTo>
                  <a:pt x="179647" y="8450"/>
                </a:lnTo>
                <a:lnTo>
                  <a:pt x="12835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6956699" y="7855621"/>
            <a:ext cx="389890" cy="446405"/>
          </a:xfrm>
          <a:custGeom>
            <a:avLst/>
            <a:gdLst/>
            <a:ahLst/>
            <a:cxnLst/>
            <a:rect l="l" t="t" r="r" b="b"/>
            <a:pathLst>
              <a:path w="389890" h="446404">
                <a:moveTo>
                  <a:pt x="304660" y="0"/>
                </a:moveTo>
                <a:lnTo>
                  <a:pt x="274583" y="4042"/>
                </a:lnTo>
                <a:lnTo>
                  <a:pt x="251638" y="14846"/>
                </a:lnTo>
                <a:lnTo>
                  <a:pt x="234462" y="30422"/>
                </a:lnTo>
                <a:lnTo>
                  <a:pt x="221689" y="48783"/>
                </a:lnTo>
                <a:lnTo>
                  <a:pt x="211390" y="26893"/>
                </a:lnTo>
                <a:lnTo>
                  <a:pt x="196189" y="11709"/>
                </a:lnTo>
                <a:lnTo>
                  <a:pt x="176371" y="2866"/>
                </a:lnTo>
                <a:lnTo>
                  <a:pt x="152225" y="0"/>
                </a:lnTo>
                <a:lnTo>
                  <a:pt x="127020" y="3105"/>
                </a:lnTo>
                <a:lnTo>
                  <a:pt x="105880" y="12161"/>
                </a:lnTo>
                <a:lnTo>
                  <a:pt x="88837" y="26778"/>
                </a:lnTo>
                <a:lnTo>
                  <a:pt x="75924" y="46564"/>
                </a:lnTo>
                <a:lnTo>
                  <a:pt x="75114" y="26060"/>
                </a:lnTo>
                <a:lnTo>
                  <a:pt x="74365" y="16506"/>
                </a:lnTo>
                <a:lnTo>
                  <a:pt x="73023" y="6837"/>
                </a:lnTo>
                <a:lnTo>
                  <a:pt x="0" y="6837"/>
                </a:lnTo>
                <a:lnTo>
                  <a:pt x="496" y="23451"/>
                </a:lnTo>
                <a:lnTo>
                  <a:pt x="751" y="46408"/>
                </a:lnTo>
                <a:lnTo>
                  <a:pt x="858" y="133796"/>
                </a:lnTo>
                <a:lnTo>
                  <a:pt x="858" y="445965"/>
                </a:lnTo>
                <a:lnTo>
                  <a:pt x="77390" y="445965"/>
                </a:lnTo>
                <a:lnTo>
                  <a:pt x="77390" y="144047"/>
                </a:lnTo>
                <a:lnTo>
                  <a:pt x="79148" y="113238"/>
                </a:lnTo>
                <a:lnTo>
                  <a:pt x="85634" y="89592"/>
                </a:lnTo>
                <a:lnTo>
                  <a:pt x="98668" y="74434"/>
                </a:lnTo>
                <a:lnTo>
                  <a:pt x="120069" y="69086"/>
                </a:lnTo>
                <a:lnTo>
                  <a:pt x="136200" y="71719"/>
                </a:lnTo>
                <a:lnTo>
                  <a:pt x="147634" y="80739"/>
                </a:lnTo>
                <a:lnTo>
                  <a:pt x="154442" y="97830"/>
                </a:lnTo>
                <a:lnTo>
                  <a:pt x="156696" y="124676"/>
                </a:lnTo>
                <a:lnTo>
                  <a:pt x="156696" y="445965"/>
                </a:lnTo>
                <a:lnTo>
                  <a:pt x="233825" y="445965"/>
                </a:lnTo>
                <a:lnTo>
                  <a:pt x="233825" y="143294"/>
                </a:lnTo>
                <a:lnTo>
                  <a:pt x="235641" y="112708"/>
                </a:lnTo>
                <a:lnTo>
                  <a:pt x="242268" y="89310"/>
                </a:lnTo>
                <a:lnTo>
                  <a:pt x="255475" y="74351"/>
                </a:lnTo>
                <a:lnTo>
                  <a:pt x="277028" y="69086"/>
                </a:lnTo>
                <a:lnTo>
                  <a:pt x="294734" y="72817"/>
                </a:lnTo>
                <a:lnTo>
                  <a:pt x="305808" y="83441"/>
                </a:lnTo>
                <a:lnTo>
                  <a:pt x="311520" y="100101"/>
                </a:lnTo>
                <a:lnTo>
                  <a:pt x="313142" y="121943"/>
                </a:lnTo>
                <a:lnTo>
                  <a:pt x="313142" y="445965"/>
                </a:lnTo>
                <a:lnTo>
                  <a:pt x="389673" y="445965"/>
                </a:lnTo>
                <a:lnTo>
                  <a:pt x="389673" y="107410"/>
                </a:lnTo>
                <a:lnTo>
                  <a:pt x="382819" y="54621"/>
                </a:lnTo>
                <a:lnTo>
                  <a:pt x="364310" y="21699"/>
                </a:lnTo>
                <a:lnTo>
                  <a:pt x="337230" y="4780"/>
                </a:lnTo>
                <a:lnTo>
                  <a:pt x="30466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7410948" y="7855626"/>
            <a:ext cx="240029" cy="453390"/>
          </a:xfrm>
          <a:custGeom>
            <a:avLst/>
            <a:gdLst/>
            <a:ahLst/>
            <a:cxnLst/>
            <a:rect l="l" t="t" r="r" b="b"/>
            <a:pathLst>
              <a:path w="240030" h="453390">
                <a:moveTo>
                  <a:pt x="121776" y="0"/>
                </a:moveTo>
                <a:lnTo>
                  <a:pt x="70318" y="9187"/>
                </a:lnTo>
                <a:lnTo>
                  <a:pt x="35269" y="33415"/>
                </a:lnTo>
                <a:lnTo>
                  <a:pt x="13770" y="67677"/>
                </a:lnTo>
                <a:lnTo>
                  <a:pt x="2966" y="106969"/>
                </a:lnTo>
                <a:lnTo>
                  <a:pt x="26" y="145943"/>
                </a:lnTo>
                <a:lnTo>
                  <a:pt x="0" y="298399"/>
                </a:lnTo>
                <a:lnTo>
                  <a:pt x="2718" y="348610"/>
                </a:lnTo>
                <a:lnTo>
                  <a:pt x="13021" y="391171"/>
                </a:lnTo>
                <a:lnTo>
                  <a:pt x="34124" y="424067"/>
                </a:lnTo>
                <a:lnTo>
                  <a:pt x="69247" y="445283"/>
                </a:lnTo>
                <a:lnTo>
                  <a:pt x="121608" y="452802"/>
                </a:lnTo>
                <a:lnTo>
                  <a:pt x="174517" y="443538"/>
                </a:lnTo>
                <a:lnTo>
                  <a:pt x="208584" y="419671"/>
                </a:lnTo>
                <a:lnTo>
                  <a:pt x="227446" y="387820"/>
                </a:lnTo>
                <a:lnTo>
                  <a:pt x="120320" y="387820"/>
                </a:lnTo>
                <a:lnTo>
                  <a:pt x="97422" y="381438"/>
                </a:lnTo>
                <a:lnTo>
                  <a:pt x="83504" y="364549"/>
                </a:lnTo>
                <a:lnTo>
                  <a:pt x="76595" y="340536"/>
                </a:lnTo>
                <a:lnTo>
                  <a:pt x="74730" y="312786"/>
                </a:lnTo>
                <a:lnTo>
                  <a:pt x="74730" y="245217"/>
                </a:lnTo>
                <a:lnTo>
                  <a:pt x="239877" y="245217"/>
                </a:lnTo>
                <a:lnTo>
                  <a:pt x="239877" y="184434"/>
                </a:lnTo>
                <a:lnTo>
                  <a:pt x="75327" y="184434"/>
                </a:lnTo>
                <a:lnTo>
                  <a:pt x="75348" y="135336"/>
                </a:lnTo>
                <a:lnTo>
                  <a:pt x="85782" y="83534"/>
                </a:lnTo>
                <a:lnTo>
                  <a:pt x="121525" y="64982"/>
                </a:lnTo>
                <a:lnTo>
                  <a:pt x="226081" y="64982"/>
                </a:lnTo>
                <a:lnTo>
                  <a:pt x="224222" y="58763"/>
                </a:lnTo>
                <a:lnTo>
                  <a:pt x="202222" y="27500"/>
                </a:lnTo>
                <a:lnTo>
                  <a:pt x="168613" y="7220"/>
                </a:lnTo>
                <a:lnTo>
                  <a:pt x="121776" y="0"/>
                </a:lnTo>
                <a:close/>
              </a:path>
              <a:path w="240030" h="453390">
                <a:moveTo>
                  <a:pt x="238432" y="316859"/>
                </a:moveTo>
                <a:lnTo>
                  <a:pt x="163701" y="316859"/>
                </a:lnTo>
                <a:lnTo>
                  <a:pt x="163701" y="319592"/>
                </a:lnTo>
                <a:lnTo>
                  <a:pt x="162220" y="345413"/>
                </a:lnTo>
                <a:lnTo>
                  <a:pt x="156135" y="367182"/>
                </a:lnTo>
                <a:lnTo>
                  <a:pt x="142988" y="382213"/>
                </a:lnTo>
                <a:lnTo>
                  <a:pt x="120320" y="387820"/>
                </a:lnTo>
                <a:lnTo>
                  <a:pt x="227446" y="387820"/>
                </a:lnTo>
                <a:lnTo>
                  <a:pt x="227879" y="387088"/>
                </a:lnTo>
                <a:lnTo>
                  <a:pt x="236472" y="351679"/>
                </a:lnTo>
                <a:lnTo>
                  <a:pt x="238416" y="319592"/>
                </a:lnTo>
                <a:lnTo>
                  <a:pt x="238432" y="316859"/>
                </a:lnTo>
                <a:close/>
              </a:path>
              <a:path w="240030" h="453390">
                <a:moveTo>
                  <a:pt x="226081" y="64982"/>
                </a:moveTo>
                <a:lnTo>
                  <a:pt x="121525" y="64982"/>
                </a:lnTo>
                <a:lnTo>
                  <a:pt x="143976" y="70244"/>
                </a:lnTo>
                <a:lnTo>
                  <a:pt x="157669" y="84876"/>
                </a:lnTo>
                <a:lnTo>
                  <a:pt x="164440" y="106969"/>
                </a:lnTo>
                <a:lnTo>
                  <a:pt x="164496" y="107150"/>
                </a:lnTo>
                <a:lnTo>
                  <a:pt x="166350" y="135336"/>
                </a:lnTo>
                <a:lnTo>
                  <a:pt x="166350" y="184434"/>
                </a:lnTo>
                <a:lnTo>
                  <a:pt x="239877" y="184434"/>
                </a:lnTo>
                <a:lnTo>
                  <a:pt x="239877" y="145943"/>
                </a:lnTo>
                <a:lnTo>
                  <a:pt x="236233" y="98936"/>
                </a:lnTo>
                <a:lnTo>
                  <a:pt x="226081" y="6498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7796502" y="7730913"/>
            <a:ext cx="252729" cy="570865"/>
          </a:xfrm>
          <a:custGeom>
            <a:avLst/>
            <a:gdLst/>
            <a:ahLst/>
            <a:cxnLst/>
            <a:rect l="l" t="t" r="r" b="b"/>
            <a:pathLst>
              <a:path w="252730" h="570865">
                <a:moveTo>
                  <a:pt x="248222" y="0"/>
                </a:moveTo>
                <a:lnTo>
                  <a:pt x="14271" y="0"/>
                </a:lnTo>
                <a:lnTo>
                  <a:pt x="14271" y="70971"/>
                </a:lnTo>
                <a:lnTo>
                  <a:pt x="163827" y="70971"/>
                </a:lnTo>
                <a:lnTo>
                  <a:pt x="0" y="519973"/>
                </a:lnTo>
                <a:lnTo>
                  <a:pt x="0" y="570684"/>
                </a:lnTo>
                <a:lnTo>
                  <a:pt x="242243" y="570684"/>
                </a:lnTo>
                <a:lnTo>
                  <a:pt x="252170" y="500309"/>
                </a:lnTo>
                <a:lnTo>
                  <a:pt x="88583" y="500309"/>
                </a:lnTo>
                <a:lnTo>
                  <a:pt x="248222" y="59348"/>
                </a:lnTo>
                <a:lnTo>
                  <a:pt x="24822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8093187" y="7730916"/>
            <a:ext cx="76835" cy="570865"/>
          </a:xfrm>
          <a:custGeom>
            <a:avLst/>
            <a:gdLst/>
            <a:ahLst/>
            <a:cxnLst/>
            <a:rect l="l" t="t" r="r" b="b"/>
            <a:pathLst>
              <a:path w="76834" h="570865">
                <a:moveTo>
                  <a:pt x="76531" y="0"/>
                </a:moveTo>
                <a:lnTo>
                  <a:pt x="0" y="0"/>
                </a:lnTo>
                <a:lnTo>
                  <a:pt x="0" y="570673"/>
                </a:lnTo>
                <a:lnTo>
                  <a:pt x="76531" y="570673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8250371" y="7730928"/>
            <a:ext cx="518795" cy="577850"/>
          </a:xfrm>
          <a:custGeom>
            <a:avLst/>
            <a:gdLst/>
            <a:ahLst/>
            <a:cxnLst/>
            <a:rect l="l" t="t" r="r" b="b"/>
            <a:pathLst>
              <a:path w="518794" h="577850">
                <a:moveTo>
                  <a:pt x="249377" y="141236"/>
                </a:moveTo>
                <a:lnTo>
                  <a:pt x="244119" y="89204"/>
                </a:lnTo>
                <a:lnTo>
                  <a:pt x="233997" y="63779"/>
                </a:lnTo>
                <a:lnTo>
                  <a:pt x="228333" y="49517"/>
                </a:lnTo>
                <a:lnTo>
                  <a:pt x="201968" y="21704"/>
                </a:lnTo>
                <a:lnTo>
                  <a:pt x="173189" y="8966"/>
                </a:lnTo>
                <a:lnTo>
                  <a:pt x="173189" y="144056"/>
                </a:lnTo>
                <a:lnTo>
                  <a:pt x="173189" y="173189"/>
                </a:lnTo>
                <a:lnTo>
                  <a:pt x="170802" y="211772"/>
                </a:lnTo>
                <a:lnTo>
                  <a:pt x="161112" y="240893"/>
                </a:lnTo>
                <a:lnTo>
                  <a:pt x="140360" y="259270"/>
                </a:lnTo>
                <a:lnTo>
                  <a:pt x="104775" y="265671"/>
                </a:lnTo>
                <a:lnTo>
                  <a:pt x="76530" y="265671"/>
                </a:lnTo>
                <a:lnTo>
                  <a:pt x="76530" y="63779"/>
                </a:lnTo>
                <a:lnTo>
                  <a:pt x="111531" y="63779"/>
                </a:lnTo>
                <a:lnTo>
                  <a:pt x="143548" y="70205"/>
                </a:lnTo>
                <a:lnTo>
                  <a:pt x="162255" y="87617"/>
                </a:lnTo>
                <a:lnTo>
                  <a:pt x="171018" y="113169"/>
                </a:lnTo>
                <a:lnTo>
                  <a:pt x="173189" y="144056"/>
                </a:lnTo>
                <a:lnTo>
                  <a:pt x="173189" y="8966"/>
                </a:lnTo>
                <a:lnTo>
                  <a:pt x="165023" y="5346"/>
                </a:lnTo>
                <a:lnTo>
                  <a:pt x="117436" y="0"/>
                </a:lnTo>
                <a:lnTo>
                  <a:pt x="0" y="0"/>
                </a:lnTo>
                <a:lnTo>
                  <a:pt x="0" y="570674"/>
                </a:lnTo>
                <a:lnTo>
                  <a:pt x="76530" y="570674"/>
                </a:lnTo>
                <a:lnTo>
                  <a:pt x="76530" y="328853"/>
                </a:lnTo>
                <a:lnTo>
                  <a:pt x="112826" y="328853"/>
                </a:lnTo>
                <a:lnTo>
                  <a:pt x="167843" y="321589"/>
                </a:lnTo>
                <a:lnTo>
                  <a:pt x="206806" y="300926"/>
                </a:lnTo>
                <a:lnTo>
                  <a:pt x="231914" y="268528"/>
                </a:lnTo>
                <a:lnTo>
                  <a:pt x="245376" y="226110"/>
                </a:lnTo>
                <a:lnTo>
                  <a:pt x="249377" y="175323"/>
                </a:lnTo>
                <a:lnTo>
                  <a:pt x="249377" y="141236"/>
                </a:lnTo>
                <a:close/>
              </a:path>
              <a:path w="518794" h="577850">
                <a:moveTo>
                  <a:pt x="518629" y="452501"/>
                </a:moveTo>
                <a:lnTo>
                  <a:pt x="513054" y="405282"/>
                </a:lnTo>
                <a:lnTo>
                  <a:pt x="495401" y="368223"/>
                </a:lnTo>
                <a:lnTo>
                  <a:pt x="464312" y="336029"/>
                </a:lnTo>
                <a:lnTo>
                  <a:pt x="392899" y="285305"/>
                </a:lnTo>
                <a:lnTo>
                  <a:pt x="377393" y="269735"/>
                </a:lnTo>
                <a:lnTo>
                  <a:pt x="369671" y="253885"/>
                </a:lnTo>
                <a:lnTo>
                  <a:pt x="367576" y="234924"/>
                </a:lnTo>
                <a:lnTo>
                  <a:pt x="369531" y="216192"/>
                </a:lnTo>
                <a:lnTo>
                  <a:pt x="375666" y="201942"/>
                </a:lnTo>
                <a:lnTo>
                  <a:pt x="386448" y="192862"/>
                </a:lnTo>
                <a:lnTo>
                  <a:pt x="402323" y="189687"/>
                </a:lnTo>
                <a:lnTo>
                  <a:pt x="418617" y="192722"/>
                </a:lnTo>
                <a:lnTo>
                  <a:pt x="429755" y="201917"/>
                </a:lnTo>
                <a:lnTo>
                  <a:pt x="436143" y="217373"/>
                </a:lnTo>
                <a:lnTo>
                  <a:pt x="438175" y="239204"/>
                </a:lnTo>
                <a:lnTo>
                  <a:pt x="438175" y="265099"/>
                </a:lnTo>
                <a:lnTo>
                  <a:pt x="512305" y="265099"/>
                </a:lnTo>
                <a:lnTo>
                  <a:pt x="512305" y="246481"/>
                </a:lnTo>
                <a:lnTo>
                  <a:pt x="506476" y="196037"/>
                </a:lnTo>
                <a:lnTo>
                  <a:pt x="487578" y="157670"/>
                </a:lnTo>
                <a:lnTo>
                  <a:pt x="453529" y="133261"/>
                </a:lnTo>
                <a:lnTo>
                  <a:pt x="402234" y="124701"/>
                </a:lnTo>
                <a:lnTo>
                  <a:pt x="353479" y="133032"/>
                </a:lnTo>
                <a:lnTo>
                  <a:pt x="318871" y="156641"/>
                </a:lnTo>
                <a:lnTo>
                  <a:pt x="298234" y="193446"/>
                </a:lnTo>
                <a:lnTo>
                  <a:pt x="291388" y="241338"/>
                </a:lnTo>
                <a:lnTo>
                  <a:pt x="296760" y="282714"/>
                </a:lnTo>
                <a:lnTo>
                  <a:pt x="313042" y="316179"/>
                </a:lnTo>
                <a:lnTo>
                  <a:pt x="340525" y="345287"/>
                </a:lnTo>
                <a:lnTo>
                  <a:pt x="379488" y="373595"/>
                </a:lnTo>
                <a:lnTo>
                  <a:pt x="411010" y="396760"/>
                </a:lnTo>
                <a:lnTo>
                  <a:pt x="429818" y="417360"/>
                </a:lnTo>
                <a:lnTo>
                  <a:pt x="438886" y="438061"/>
                </a:lnTo>
                <a:lnTo>
                  <a:pt x="441248" y="461479"/>
                </a:lnTo>
                <a:lnTo>
                  <a:pt x="439026" y="483755"/>
                </a:lnTo>
                <a:lnTo>
                  <a:pt x="432054" y="499706"/>
                </a:lnTo>
                <a:lnTo>
                  <a:pt x="419887" y="509308"/>
                </a:lnTo>
                <a:lnTo>
                  <a:pt x="402056" y="512521"/>
                </a:lnTo>
                <a:lnTo>
                  <a:pt x="383286" y="508381"/>
                </a:lnTo>
                <a:lnTo>
                  <a:pt x="370598" y="496760"/>
                </a:lnTo>
                <a:lnTo>
                  <a:pt x="363435" y="478840"/>
                </a:lnTo>
                <a:lnTo>
                  <a:pt x="361175" y="455828"/>
                </a:lnTo>
                <a:lnTo>
                  <a:pt x="361175" y="436092"/>
                </a:lnTo>
                <a:lnTo>
                  <a:pt x="283794" y="436092"/>
                </a:lnTo>
                <a:lnTo>
                  <a:pt x="283794" y="455739"/>
                </a:lnTo>
                <a:lnTo>
                  <a:pt x="288734" y="500824"/>
                </a:lnTo>
                <a:lnTo>
                  <a:pt x="306616" y="539788"/>
                </a:lnTo>
                <a:lnTo>
                  <a:pt x="342023" y="567169"/>
                </a:lnTo>
                <a:lnTo>
                  <a:pt x="399503" y="577507"/>
                </a:lnTo>
                <a:lnTo>
                  <a:pt x="451688" y="569531"/>
                </a:lnTo>
                <a:lnTo>
                  <a:pt x="488899" y="545833"/>
                </a:lnTo>
                <a:lnTo>
                  <a:pt x="511213" y="506717"/>
                </a:lnTo>
                <a:lnTo>
                  <a:pt x="518629" y="45250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1442206" y="8680259"/>
            <a:ext cx="76835" cy="596265"/>
          </a:xfrm>
          <a:custGeom>
            <a:avLst/>
            <a:gdLst/>
            <a:ahLst/>
            <a:cxnLst/>
            <a:rect l="l" t="t" r="r" b="b"/>
            <a:pathLst>
              <a:path w="76834" h="596265">
                <a:moveTo>
                  <a:pt x="76531" y="0"/>
                </a:moveTo>
                <a:lnTo>
                  <a:pt x="0" y="0"/>
                </a:lnTo>
                <a:lnTo>
                  <a:pt x="0" y="595709"/>
                </a:lnTo>
                <a:lnTo>
                  <a:pt x="76531" y="595709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1573154" y="8730405"/>
            <a:ext cx="626110" cy="552450"/>
          </a:xfrm>
          <a:custGeom>
            <a:avLst/>
            <a:gdLst/>
            <a:ahLst/>
            <a:cxnLst/>
            <a:rect l="l" t="t" r="r" b="b"/>
            <a:pathLst>
              <a:path w="626109" h="552450">
                <a:moveTo>
                  <a:pt x="149796" y="285483"/>
                </a:moveTo>
                <a:lnTo>
                  <a:pt x="0" y="285483"/>
                </a:lnTo>
                <a:lnTo>
                  <a:pt x="0" y="355765"/>
                </a:lnTo>
                <a:lnTo>
                  <a:pt x="149796" y="355765"/>
                </a:lnTo>
                <a:lnTo>
                  <a:pt x="149796" y="285483"/>
                </a:lnTo>
                <a:close/>
              </a:path>
              <a:path w="626109" h="552450">
                <a:moveTo>
                  <a:pt x="349300" y="106438"/>
                </a:moveTo>
                <a:lnTo>
                  <a:pt x="291388" y="106438"/>
                </a:lnTo>
                <a:lnTo>
                  <a:pt x="291388" y="0"/>
                </a:lnTo>
                <a:lnTo>
                  <a:pt x="215112" y="0"/>
                </a:lnTo>
                <a:lnTo>
                  <a:pt x="215112" y="106438"/>
                </a:lnTo>
                <a:lnTo>
                  <a:pt x="166941" y="106438"/>
                </a:lnTo>
                <a:lnTo>
                  <a:pt x="166941" y="173824"/>
                </a:lnTo>
                <a:lnTo>
                  <a:pt x="215112" y="173824"/>
                </a:lnTo>
                <a:lnTo>
                  <a:pt x="215112" y="461911"/>
                </a:lnTo>
                <a:lnTo>
                  <a:pt x="220776" y="506463"/>
                </a:lnTo>
                <a:lnTo>
                  <a:pt x="236969" y="534009"/>
                </a:lnTo>
                <a:lnTo>
                  <a:pt x="262496" y="548005"/>
                </a:lnTo>
                <a:lnTo>
                  <a:pt x="296138" y="551891"/>
                </a:lnTo>
                <a:lnTo>
                  <a:pt x="308787" y="551561"/>
                </a:lnTo>
                <a:lnTo>
                  <a:pt x="322249" y="550367"/>
                </a:lnTo>
                <a:lnTo>
                  <a:pt x="335394" y="547966"/>
                </a:lnTo>
                <a:lnTo>
                  <a:pt x="347078" y="544029"/>
                </a:lnTo>
                <a:lnTo>
                  <a:pt x="347078" y="485800"/>
                </a:lnTo>
                <a:lnTo>
                  <a:pt x="341998" y="486930"/>
                </a:lnTo>
                <a:lnTo>
                  <a:pt x="335394" y="487730"/>
                </a:lnTo>
                <a:lnTo>
                  <a:pt x="328282" y="488200"/>
                </a:lnTo>
                <a:lnTo>
                  <a:pt x="321716" y="488365"/>
                </a:lnTo>
                <a:lnTo>
                  <a:pt x="305587" y="485101"/>
                </a:lnTo>
                <a:lnTo>
                  <a:pt x="296430" y="476326"/>
                </a:lnTo>
                <a:lnTo>
                  <a:pt x="292328" y="463511"/>
                </a:lnTo>
                <a:lnTo>
                  <a:pt x="291388" y="448144"/>
                </a:lnTo>
                <a:lnTo>
                  <a:pt x="291388" y="173824"/>
                </a:lnTo>
                <a:lnTo>
                  <a:pt x="349300" y="173824"/>
                </a:lnTo>
                <a:lnTo>
                  <a:pt x="349300" y="106438"/>
                </a:lnTo>
                <a:close/>
              </a:path>
              <a:path w="626109" h="552450">
                <a:moveTo>
                  <a:pt x="626021" y="237007"/>
                </a:moveTo>
                <a:lnTo>
                  <a:pt x="620826" y="188595"/>
                </a:lnTo>
                <a:lnTo>
                  <a:pt x="605599" y="150253"/>
                </a:lnTo>
                <a:lnTo>
                  <a:pt x="549249" y="106464"/>
                </a:lnTo>
                <a:lnTo>
                  <a:pt x="549249" y="232727"/>
                </a:lnTo>
                <a:lnTo>
                  <a:pt x="549135" y="415950"/>
                </a:lnTo>
                <a:lnTo>
                  <a:pt x="546531" y="445592"/>
                </a:lnTo>
                <a:lnTo>
                  <a:pt x="538213" y="467321"/>
                </a:lnTo>
                <a:lnTo>
                  <a:pt x="524040" y="480187"/>
                </a:lnTo>
                <a:lnTo>
                  <a:pt x="503732" y="484428"/>
                </a:lnTo>
                <a:lnTo>
                  <a:pt x="482358" y="479450"/>
                </a:lnTo>
                <a:lnTo>
                  <a:pt x="467956" y="465429"/>
                </a:lnTo>
                <a:lnTo>
                  <a:pt x="459841" y="443801"/>
                </a:lnTo>
                <a:lnTo>
                  <a:pt x="457288" y="415950"/>
                </a:lnTo>
                <a:lnTo>
                  <a:pt x="457339" y="232727"/>
                </a:lnTo>
                <a:lnTo>
                  <a:pt x="459981" y="205079"/>
                </a:lnTo>
                <a:lnTo>
                  <a:pt x="468299" y="184480"/>
                </a:lnTo>
                <a:lnTo>
                  <a:pt x="482650" y="171856"/>
                </a:lnTo>
                <a:lnTo>
                  <a:pt x="503389" y="167576"/>
                </a:lnTo>
                <a:lnTo>
                  <a:pt x="525157" y="172453"/>
                </a:lnTo>
                <a:lnTo>
                  <a:pt x="539292" y="186004"/>
                </a:lnTo>
                <a:lnTo>
                  <a:pt x="546950" y="206629"/>
                </a:lnTo>
                <a:lnTo>
                  <a:pt x="549249" y="232727"/>
                </a:lnTo>
                <a:lnTo>
                  <a:pt x="549249" y="106464"/>
                </a:lnTo>
                <a:lnTo>
                  <a:pt x="547077" y="105359"/>
                </a:lnTo>
                <a:lnTo>
                  <a:pt x="504850" y="99606"/>
                </a:lnTo>
                <a:lnTo>
                  <a:pt x="463410" y="104902"/>
                </a:lnTo>
                <a:lnTo>
                  <a:pt x="402894" y="147701"/>
                </a:lnTo>
                <a:lnTo>
                  <a:pt x="386308" y="185445"/>
                </a:lnTo>
                <a:lnTo>
                  <a:pt x="380682" y="232727"/>
                </a:lnTo>
                <a:lnTo>
                  <a:pt x="380504" y="413296"/>
                </a:lnTo>
                <a:lnTo>
                  <a:pt x="385483" y="462940"/>
                </a:lnTo>
                <a:lnTo>
                  <a:pt x="385533" y="463423"/>
                </a:lnTo>
                <a:lnTo>
                  <a:pt x="400456" y="502386"/>
                </a:lnTo>
                <a:lnTo>
                  <a:pt x="425132" y="530225"/>
                </a:lnTo>
                <a:lnTo>
                  <a:pt x="459130" y="546887"/>
                </a:lnTo>
                <a:lnTo>
                  <a:pt x="459308" y="546887"/>
                </a:lnTo>
                <a:lnTo>
                  <a:pt x="502285" y="552399"/>
                </a:lnTo>
                <a:lnTo>
                  <a:pt x="544982" y="546887"/>
                </a:lnTo>
                <a:lnTo>
                  <a:pt x="579399" y="530225"/>
                </a:lnTo>
                <a:lnTo>
                  <a:pt x="612000" y="484428"/>
                </a:lnTo>
                <a:lnTo>
                  <a:pt x="626021" y="412026"/>
                </a:lnTo>
                <a:lnTo>
                  <a:pt x="626021" y="237007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2253176" y="8830011"/>
            <a:ext cx="431800" cy="453390"/>
          </a:xfrm>
          <a:custGeom>
            <a:avLst/>
            <a:gdLst/>
            <a:ahLst/>
            <a:cxnLst/>
            <a:rect l="l" t="t" r="r" b="b"/>
            <a:pathLst>
              <a:path w="431800" h="453390">
                <a:moveTo>
                  <a:pt x="149796" y="185877"/>
                </a:moveTo>
                <a:lnTo>
                  <a:pt x="0" y="185877"/>
                </a:lnTo>
                <a:lnTo>
                  <a:pt x="0" y="256159"/>
                </a:lnTo>
                <a:lnTo>
                  <a:pt x="149796" y="256159"/>
                </a:lnTo>
                <a:lnTo>
                  <a:pt x="149796" y="185877"/>
                </a:lnTo>
                <a:close/>
              </a:path>
              <a:path w="431800" h="453390">
                <a:moveTo>
                  <a:pt x="431495" y="445960"/>
                </a:moveTo>
                <a:lnTo>
                  <a:pt x="430631" y="430961"/>
                </a:lnTo>
                <a:lnTo>
                  <a:pt x="430339" y="419125"/>
                </a:lnTo>
                <a:lnTo>
                  <a:pt x="430237" y="414870"/>
                </a:lnTo>
                <a:lnTo>
                  <a:pt x="430174" y="412305"/>
                </a:lnTo>
                <a:lnTo>
                  <a:pt x="430085" y="408965"/>
                </a:lnTo>
                <a:lnTo>
                  <a:pt x="429844" y="385521"/>
                </a:lnTo>
                <a:lnTo>
                  <a:pt x="429780" y="242150"/>
                </a:lnTo>
                <a:lnTo>
                  <a:pt x="429780" y="115608"/>
                </a:lnTo>
                <a:lnTo>
                  <a:pt x="424256" y="68707"/>
                </a:lnTo>
                <a:lnTo>
                  <a:pt x="421449" y="63093"/>
                </a:lnTo>
                <a:lnTo>
                  <a:pt x="405980" y="32169"/>
                </a:lnTo>
                <a:lnTo>
                  <a:pt x="372452" y="8445"/>
                </a:lnTo>
                <a:lnTo>
                  <a:pt x="355053" y="5588"/>
                </a:lnTo>
                <a:lnTo>
                  <a:pt x="355053" y="242150"/>
                </a:lnTo>
                <a:lnTo>
                  <a:pt x="355053" y="298323"/>
                </a:lnTo>
                <a:lnTo>
                  <a:pt x="352437" y="338074"/>
                </a:lnTo>
                <a:lnTo>
                  <a:pt x="344157" y="365137"/>
                </a:lnTo>
                <a:lnTo>
                  <a:pt x="329514" y="380593"/>
                </a:lnTo>
                <a:lnTo>
                  <a:pt x="307835" y="385521"/>
                </a:lnTo>
                <a:lnTo>
                  <a:pt x="288544" y="380911"/>
                </a:lnTo>
                <a:lnTo>
                  <a:pt x="275577" y="368198"/>
                </a:lnTo>
                <a:lnTo>
                  <a:pt x="268287" y="349021"/>
                </a:lnTo>
                <a:lnTo>
                  <a:pt x="266001" y="325069"/>
                </a:lnTo>
                <a:lnTo>
                  <a:pt x="266001" y="317982"/>
                </a:lnTo>
                <a:lnTo>
                  <a:pt x="271005" y="281520"/>
                </a:lnTo>
                <a:lnTo>
                  <a:pt x="285330" y="258191"/>
                </a:lnTo>
                <a:lnTo>
                  <a:pt x="307886" y="245795"/>
                </a:lnTo>
                <a:lnTo>
                  <a:pt x="337642" y="242150"/>
                </a:lnTo>
                <a:lnTo>
                  <a:pt x="355053" y="242150"/>
                </a:lnTo>
                <a:lnTo>
                  <a:pt x="355053" y="5588"/>
                </a:lnTo>
                <a:lnTo>
                  <a:pt x="265087" y="9499"/>
                </a:lnTo>
                <a:lnTo>
                  <a:pt x="229908" y="35090"/>
                </a:lnTo>
                <a:lnTo>
                  <a:pt x="211670" y="72415"/>
                </a:lnTo>
                <a:lnTo>
                  <a:pt x="206463" y="117144"/>
                </a:lnTo>
                <a:lnTo>
                  <a:pt x="206463" y="124993"/>
                </a:lnTo>
                <a:lnTo>
                  <a:pt x="281800" y="124993"/>
                </a:lnTo>
                <a:lnTo>
                  <a:pt x="281825" y="115608"/>
                </a:lnTo>
                <a:lnTo>
                  <a:pt x="283413" y="94945"/>
                </a:lnTo>
                <a:lnTo>
                  <a:pt x="289166" y="78193"/>
                </a:lnTo>
                <a:lnTo>
                  <a:pt x="300418" y="67106"/>
                </a:lnTo>
                <a:lnTo>
                  <a:pt x="318503" y="63093"/>
                </a:lnTo>
                <a:lnTo>
                  <a:pt x="336626" y="67106"/>
                </a:lnTo>
                <a:lnTo>
                  <a:pt x="347256" y="78562"/>
                </a:lnTo>
                <a:lnTo>
                  <a:pt x="352310" y="96913"/>
                </a:lnTo>
                <a:lnTo>
                  <a:pt x="353593" y="121500"/>
                </a:lnTo>
                <a:lnTo>
                  <a:pt x="353593" y="183159"/>
                </a:lnTo>
                <a:lnTo>
                  <a:pt x="339788" y="183159"/>
                </a:lnTo>
                <a:lnTo>
                  <a:pt x="294246" y="187261"/>
                </a:lnTo>
                <a:lnTo>
                  <a:pt x="254012" y="200901"/>
                </a:lnTo>
                <a:lnTo>
                  <a:pt x="221856" y="226085"/>
                </a:lnTo>
                <a:lnTo>
                  <a:pt x="200533" y="264820"/>
                </a:lnTo>
                <a:lnTo>
                  <a:pt x="192811" y="319087"/>
                </a:lnTo>
                <a:lnTo>
                  <a:pt x="192811" y="326771"/>
                </a:lnTo>
                <a:lnTo>
                  <a:pt x="197891" y="374688"/>
                </a:lnTo>
                <a:lnTo>
                  <a:pt x="213956" y="414870"/>
                </a:lnTo>
                <a:lnTo>
                  <a:pt x="242189" y="442518"/>
                </a:lnTo>
                <a:lnTo>
                  <a:pt x="283794" y="452805"/>
                </a:lnTo>
                <a:lnTo>
                  <a:pt x="306717" y="450583"/>
                </a:lnTo>
                <a:lnTo>
                  <a:pt x="326593" y="443509"/>
                </a:lnTo>
                <a:lnTo>
                  <a:pt x="343115" y="430961"/>
                </a:lnTo>
                <a:lnTo>
                  <a:pt x="355993" y="412305"/>
                </a:lnTo>
                <a:lnTo>
                  <a:pt x="356781" y="419125"/>
                </a:lnTo>
                <a:lnTo>
                  <a:pt x="358089" y="428205"/>
                </a:lnTo>
                <a:lnTo>
                  <a:pt x="359651" y="437769"/>
                </a:lnTo>
                <a:lnTo>
                  <a:pt x="361213" y="445960"/>
                </a:lnTo>
                <a:lnTo>
                  <a:pt x="431495" y="44596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2748152" y="8830006"/>
            <a:ext cx="231140" cy="453390"/>
          </a:xfrm>
          <a:custGeom>
            <a:avLst/>
            <a:gdLst/>
            <a:ahLst/>
            <a:cxnLst/>
            <a:rect l="l" t="t" r="r" b="b"/>
            <a:pathLst>
              <a:path w="231140" h="453390">
                <a:moveTo>
                  <a:pt x="118279" y="0"/>
                </a:moveTo>
                <a:lnTo>
                  <a:pt x="70200" y="7533"/>
                </a:lnTo>
                <a:lnTo>
                  <a:pt x="36395" y="28184"/>
                </a:lnTo>
                <a:lnTo>
                  <a:pt x="3356" y="97149"/>
                </a:lnTo>
                <a:lnTo>
                  <a:pt x="0" y="139618"/>
                </a:lnTo>
                <a:lnTo>
                  <a:pt x="0" y="298566"/>
                </a:lnTo>
                <a:lnTo>
                  <a:pt x="2783" y="349153"/>
                </a:lnTo>
                <a:lnTo>
                  <a:pt x="12921" y="391719"/>
                </a:lnTo>
                <a:lnTo>
                  <a:pt x="33093" y="424415"/>
                </a:lnTo>
                <a:lnTo>
                  <a:pt x="65978" y="445389"/>
                </a:lnTo>
                <a:lnTo>
                  <a:pt x="114258" y="452792"/>
                </a:lnTo>
                <a:lnTo>
                  <a:pt x="163689" y="445319"/>
                </a:lnTo>
                <a:lnTo>
                  <a:pt x="197321" y="424623"/>
                </a:lnTo>
                <a:lnTo>
                  <a:pt x="217920" y="393293"/>
                </a:lnTo>
                <a:lnTo>
                  <a:pt x="228252" y="353916"/>
                </a:lnTo>
                <a:lnTo>
                  <a:pt x="231081" y="309079"/>
                </a:lnTo>
                <a:lnTo>
                  <a:pt x="231081" y="303100"/>
                </a:lnTo>
                <a:lnTo>
                  <a:pt x="155492" y="303100"/>
                </a:lnTo>
                <a:lnTo>
                  <a:pt x="155492" y="321058"/>
                </a:lnTo>
                <a:lnTo>
                  <a:pt x="153705" y="350065"/>
                </a:lnTo>
                <a:lnTo>
                  <a:pt x="147461" y="370950"/>
                </a:lnTo>
                <a:lnTo>
                  <a:pt x="135437" y="383580"/>
                </a:lnTo>
                <a:lnTo>
                  <a:pt x="116310" y="387820"/>
                </a:lnTo>
                <a:lnTo>
                  <a:pt x="96162" y="382070"/>
                </a:lnTo>
                <a:lnTo>
                  <a:pt x="84127" y="366844"/>
                </a:lnTo>
                <a:lnTo>
                  <a:pt x="78301" y="345183"/>
                </a:lnTo>
                <a:lnTo>
                  <a:pt x="76783" y="320126"/>
                </a:lnTo>
                <a:lnTo>
                  <a:pt x="76783" y="130624"/>
                </a:lnTo>
                <a:lnTo>
                  <a:pt x="78922" y="102110"/>
                </a:lnTo>
                <a:lnTo>
                  <a:pt x="85824" y="81574"/>
                </a:lnTo>
                <a:lnTo>
                  <a:pt x="98216" y="69153"/>
                </a:lnTo>
                <a:lnTo>
                  <a:pt x="116823" y="64982"/>
                </a:lnTo>
                <a:lnTo>
                  <a:pt x="136696" y="69855"/>
                </a:lnTo>
                <a:lnTo>
                  <a:pt x="148452" y="83298"/>
                </a:lnTo>
                <a:lnTo>
                  <a:pt x="154060" y="103546"/>
                </a:lnTo>
                <a:lnTo>
                  <a:pt x="155492" y="128833"/>
                </a:lnTo>
                <a:lnTo>
                  <a:pt x="155492" y="145932"/>
                </a:lnTo>
                <a:lnTo>
                  <a:pt x="231081" y="145932"/>
                </a:lnTo>
                <a:lnTo>
                  <a:pt x="231081" y="128938"/>
                </a:lnTo>
                <a:lnTo>
                  <a:pt x="228958" y="93977"/>
                </a:lnTo>
                <a:lnTo>
                  <a:pt x="220198" y="59306"/>
                </a:lnTo>
                <a:lnTo>
                  <a:pt x="201220" y="29222"/>
                </a:lnTo>
                <a:lnTo>
                  <a:pt x="168441" y="8021"/>
                </a:lnTo>
                <a:lnTo>
                  <a:pt x="11827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4" name="object 3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2612"/>
            <a:ext cx="11887059" cy="11094242"/>
          </a:xfrm>
          <a:prstGeom prst="rect">
            <a:avLst/>
          </a:prstGeom>
        </p:spPr>
      </p:pic>
      <p:sp>
        <p:nvSpPr>
          <p:cNvPr id="35" name="object 35" descr=""/>
          <p:cNvSpPr/>
          <p:nvPr/>
        </p:nvSpPr>
        <p:spPr>
          <a:xfrm>
            <a:off x="13011286" y="8730392"/>
            <a:ext cx="182880" cy="552450"/>
          </a:xfrm>
          <a:custGeom>
            <a:avLst/>
            <a:gdLst/>
            <a:ahLst/>
            <a:cxnLst/>
            <a:rect l="l" t="t" r="r" b="b"/>
            <a:pathLst>
              <a:path w="182880" h="552450">
                <a:moveTo>
                  <a:pt x="124446" y="0"/>
                </a:moveTo>
                <a:lnTo>
                  <a:pt x="48176" y="0"/>
                </a:lnTo>
                <a:lnTo>
                  <a:pt x="48176" y="106447"/>
                </a:lnTo>
                <a:lnTo>
                  <a:pt x="0" y="106447"/>
                </a:lnTo>
                <a:lnTo>
                  <a:pt x="0" y="173827"/>
                </a:lnTo>
                <a:lnTo>
                  <a:pt x="48176" y="173827"/>
                </a:lnTo>
                <a:lnTo>
                  <a:pt x="48176" y="461912"/>
                </a:lnTo>
                <a:lnTo>
                  <a:pt x="53840" y="506475"/>
                </a:lnTo>
                <a:lnTo>
                  <a:pt x="70033" y="534019"/>
                </a:lnTo>
                <a:lnTo>
                  <a:pt x="95553" y="548006"/>
                </a:lnTo>
                <a:lnTo>
                  <a:pt x="129200" y="551899"/>
                </a:lnTo>
                <a:lnTo>
                  <a:pt x="141846" y="551571"/>
                </a:lnTo>
                <a:lnTo>
                  <a:pt x="155310" y="550370"/>
                </a:lnTo>
                <a:lnTo>
                  <a:pt x="168454" y="547967"/>
                </a:lnTo>
                <a:lnTo>
                  <a:pt x="180141" y="544035"/>
                </a:lnTo>
                <a:lnTo>
                  <a:pt x="180141" y="485807"/>
                </a:lnTo>
                <a:lnTo>
                  <a:pt x="175059" y="486932"/>
                </a:lnTo>
                <a:lnTo>
                  <a:pt x="168449" y="487733"/>
                </a:lnTo>
                <a:lnTo>
                  <a:pt x="161342" y="488213"/>
                </a:lnTo>
                <a:lnTo>
                  <a:pt x="154770" y="488372"/>
                </a:lnTo>
                <a:lnTo>
                  <a:pt x="138644" y="485114"/>
                </a:lnTo>
                <a:lnTo>
                  <a:pt x="129485" y="476332"/>
                </a:lnTo>
                <a:lnTo>
                  <a:pt x="125388" y="463515"/>
                </a:lnTo>
                <a:lnTo>
                  <a:pt x="124446" y="448153"/>
                </a:lnTo>
                <a:lnTo>
                  <a:pt x="124446" y="173827"/>
                </a:lnTo>
                <a:lnTo>
                  <a:pt x="182360" y="173827"/>
                </a:lnTo>
                <a:lnTo>
                  <a:pt x="182360" y="106447"/>
                </a:lnTo>
                <a:lnTo>
                  <a:pt x="124446" y="106447"/>
                </a:lnTo>
                <a:lnTo>
                  <a:pt x="12444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3240224" y="8680259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531" y="0"/>
                </a:moveTo>
                <a:lnTo>
                  <a:pt x="0" y="0"/>
                </a:lnTo>
                <a:lnTo>
                  <a:pt x="0" y="91599"/>
                </a:lnTo>
                <a:lnTo>
                  <a:pt x="76531" y="91599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3239627" y="8836841"/>
            <a:ext cx="76835" cy="439420"/>
          </a:xfrm>
          <a:custGeom>
            <a:avLst/>
            <a:gdLst/>
            <a:ahLst/>
            <a:cxnLst/>
            <a:rect l="l" t="t" r="r" b="b"/>
            <a:pathLst>
              <a:path w="76834" h="439420">
                <a:moveTo>
                  <a:pt x="76531" y="0"/>
                </a:moveTo>
                <a:lnTo>
                  <a:pt x="0" y="0"/>
                </a:lnTo>
                <a:lnTo>
                  <a:pt x="0" y="439127"/>
                </a:lnTo>
                <a:lnTo>
                  <a:pt x="76531" y="439127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3381178" y="8830001"/>
            <a:ext cx="245745" cy="453390"/>
          </a:xfrm>
          <a:custGeom>
            <a:avLst/>
            <a:gdLst/>
            <a:ahLst/>
            <a:cxnLst/>
            <a:rect l="l" t="t" r="r" b="b"/>
            <a:pathLst>
              <a:path w="245744" h="453390">
                <a:moveTo>
                  <a:pt x="124341" y="0"/>
                </a:moveTo>
                <a:lnTo>
                  <a:pt x="82898" y="5301"/>
                </a:lnTo>
                <a:lnTo>
                  <a:pt x="22384" y="48095"/>
                </a:lnTo>
                <a:lnTo>
                  <a:pt x="5803" y="85844"/>
                </a:lnTo>
                <a:lnTo>
                  <a:pt x="182" y="133126"/>
                </a:lnTo>
                <a:lnTo>
                  <a:pt x="0" y="313697"/>
                </a:lnTo>
                <a:lnTo>
                  <a:pt x="4977" y="363335"/>
                </a:lnTo>
                <a:lnTo>
                  <a:pt x="5026" y="363824"/>
                </a:lnTo>
                <a:lnTo>
                  <a:pt x="19949" y="402780"/>
                </a:lnTo>
                <a:lnTo>
                  <a:pt x="44623" y="430625"/>
                </a:lnTo>
                <a:lnTo>
                  <a:pt x="78620" y="447282"/>
                </a:lnTo>
                <a:lnTo>
                  <a:pt x="78798" y="447282"/>
                </a:lnTo>
                <a:lnTo>
                  <a:pt x="121776" y="452802"/>
                </a:lnTo>
                <a:lnTo>
                  <a:pt x="164480" y="447282"/>
                </a:lnTo>
                <a:lnTo>
                  <a:pt x="198898" y="430625"/>
                </a:lnTo>
                <a:lnTo>
                  <a:pt x="224256" y="402780"/>
                </a:lnTo>
                <a:lnTo>
                  <a:pt x="231498" y="384825"/>
                </a:lnTo>
                <a:lnTo>
                  <a:pt x="123231" y="384825"/>
                </a:lnTo>
                <a:lnTo>
                  <a:pt x="101851" y="379842"/>
                </a:lnTo>
                <a:lnTo>
                  <a:pt x="87454" y="365829"/>
                </a:lnTo>
                <a:lnTo>
                  <a:pt x="79333" y="344194"/>
                </a:lnTo>
                <a:lnTo>
                  <a:pt x="76783" y="316346"/>
                </a:lnTo>
                <a:lnTo>
                  <a:pt x="76839" y="133126"/>
                </a:lnTo>
                <a:lnTo>
                  <a:pt x="79472" y="105476"/>
                </a:lnTo>
                <a:lnTo>
                  <a:pt x="87795" y="84873"/>
                </a:lnTo>
                <a:lnTo>
                  <a:pt x="102138" y="72258"/>
                </a:lnTo>
                <a:lnTo>
                  <a:pt x="122886" y="67976"/>
                </a:lnTo>
                <a:lnTo>
                  <a:pt x="231975" y="67976"/>
                </a:lnTo>
                <a:lnTo>
                  <a:pt x="225088" y="50646"/>
                </a:lnTo>
                <a:lnTo>
                  <a:pt x="200330" y="22771"/>
                </a:lnTo>
                <a:lnTo>
                  <a:pt x="166573" y="5758"/>
                </a:lnTo>
                <a:lnTo>
                  <a:pt x="124341" y="0"/>
                </a:lnTo>
                <a:close/>
              </a:path>
              <a:path w="245744" h="453390">
                <a:moveTo>
                  <a:pt x="231975" y="67976"/>
                </a:moveTo>
                <a:lnTo>
                  <a:pt x="122886" y="67976"/>
                </a:lnTo>
                <a:lnTo>
                  <a:pt x="144645" y="72849"/>
                </a:lnTo>
                <a:lnTo>
                  <a:pt x="158785" y="86400"/>
                </a:lnTo>
                <a:lnTo>
                  <a:pt x="166438" y="107026"/>
                </a:lnTo>
                <a:lnTo>
                  <a:pt x="168738" y="133126"/>
                </a:lnTo>
                <a:lnTo>
                  <a:pt x="168633" y="316346"/>
                </a:lnTo>
                <a:lnTo>
                  <a:pt x="166023" y="345992"/>
                </a:lnTo>
                <a:lnTo>
                  <a:pt x="157705" y="367725"/>
                </a:lnTo>
                <a:lnTo>
                  <a:pt x="143528" y="380590"/>
                </a:lnTo>
                <a:lnTo>
                  <a:pt x="123231" y="384825"/>
                </a:lnTo>
                <a:lnTo>
                  <a:pt x="231498" y="384825"/>
                </a:lnTo>
                <a:lnTo>
                  <a:pt x="240110" y="363335"/>
                </a:lnTo>
                <a:lnTo>
                  <a:pt x="245521" y="312419"/>
                </a:lnTo>
                <a:lnTo>
                  <a:pt x="245521" y="137409"/>
                </a:lnTo>
                <a:lnTo>
                  <a:pt x="240326" y="88990"/>
                </a:lnTo>
                <a:lnTo>
                  <a:pt x="231975" y="6797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3689834" y="8830006"/>
            <a:ext cx="245745" cy="446405"/>
          </a:xfrm>
          <a:custGeom>
            <a:avLst/>
            <a:gdLst/>
            <a:ahLst/>
            <a:cxnLst/>
            <a:rect l="l" t="t" r="r" b="b"/>
            <a:pathLst>
              <a:path w="245744" h="446404">
                <a:moveTo>
                  <a:pt x="156665" y="0"/>
                </a:moveTo>
                <a:lnTo>
                  <a:pt x="127578" y="3592"/>
                </a:lnTo>
                <a:lnTo>
                  <a:pt x="104860" y="13616"/>
                </a:lnTo>
                <a:lnTo>
                  <a:pt x="87859" y="28938"/>
                </a:lnTo>
                <a:lnTo>
                  <a:pt x="75924" y="48427"/>
                </a:lnTo>
                <a:lnTo>
                  <a:pt x="75675" y="36924"/>
                </a:lnTo>
                <a:lnTo>
                  <a:pt x="75019" y="25681"/>
                </a:lnTo>
                <a:lnTo>
                  <a:pt x="74091" y="15413"/>
                </a:lnTo>
                <a:lnTo>
                  <a:pt x="73023" y="6837"/>
                </a:lnTo>
                <a:lnTo>
                  <a:pt x="0" y="6837"/>
                </a:lnTo>
                <a:lnTo>
                  <a:pt x="496" y="24125"/>
                </a:lnTo>
                <a:lnTo>
                  <a:pt x="751" y="48663"/>
                </a:lnTo>
                <a:lnTo>
                  <a:pt x="858" y="141566"/>
                </a:lnTo>
                <a:lnTo>
                  <a:pt x="858" y="445965"/>
                </a:lnTo>
                <a:lnTo>
                  <a:pt x="77390" y="445965"/>
                </a:lnTo>
                <a:lnTo>
                  <a:pt x="77390" y="155733"/>
                </a:lnTo>
                <a:lnTo>
                  <a:pt x="80526" y="112916"/>
                </a:lnTo>
                <a:lnTo>
                  <a:pt x="89935" y="86384"/>
                </a:lnTo>
                <a:lnTo>
                  <a:pt x="105621" y="72865"/>
                </a:lnTo>
                <a:lnTo>
                  <a:pt x="127587" y="69086"/>
                </a:lnTo>
                <a:lnTo>
                  <a:pt x="145557" y="72391"/>
                </a:lnTo>
                <a:lnTo>
                  <a:pt x="158454" y="82723"/>
                </a:lnTo>
                <a:lnTo>
                  <a:pt x="166229" y="100711"/>
                </a:lnTo>
                <a:lnTo>
                  <a:pt x="168832" y="126980"/>
                </a:lnTo>
                <a:lnTo>
                  <a:pt x="168832" y="445965"/>
                </a:lnTo>
                <a:lnTo>
                  <a:pt x="245353" y="445965"/>
                </a:lnTo>
                <a:lnTo>
                  <a:pt x="245353" y="112363"/>
                </a:lnTo>
                <a:lnTo>
                  <a:pt x="238695" y="60200"/>
                </a:lnTo>
                <a:lnTo>
                  <a:pt x="220206" y="25420"/>
                </a:lnTo>
                <a:lnTo>
                  <a:pt x="192119" y="6021"/>
                </a:lnTo>
                <a:lnTo>
                  <a:pt x="15666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4125528" y="8680259"/>
            <a:ext cx="76835" cy="596265"/>
          </a:xfrm>
          <a:custGeom>
            <a:avLst/>
            <a:gdLst/>
            <a:ahLst/>
            <a:cxnLst/>
            <a:rect l="l" t="t" r="r" b="b"/>
            <a:pathLst>
              <a:path w="76834" h="596265">
                <a:moveTo>
                  <a:pt x="76531" y="0"/>
                </a:moveTo>
                <a:lnTo>
                  <a:pt x="0" y="0"/>
                </a:lnTo>
                <a:lnTo>
                  <a:pt x="0" y="595709"/>
                </a:lnTo>
                <a:lnTo>
                  <a:pt x="76531" y="595709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4279041" y="8680259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531" y="0"/>
                </a:moveTo>
                <a:lnTo>
                  <a:pt x="0" y="0"/>
                </a:lnTo>
                <a:lnTo>
                  <a:pt x="0" y="91599"/>
                </a:lnTo>
                <a:lnTo>
                  <a:pt x="76531" y="91599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4278444" y="8836841"/>
            <a:ext cx="76835" cy="439420"/>
          </a:xfrm>
          <a:custGeom>
            <a:avLst/>
            <a:gdLst/>
            <a:ahLst/>
            <a:cxnLst/>
            <a:rect l="l" t="t" r="r" b="b"/>
            <a:pathLst>
              <a:path w="76834" h="439420">
                <a:moveTo>
                  <a:pt x="76531" y="0"/>
                </a:moveTo>
                <a:lnTo>
                  <a:pt x="0" y="0"/>
                </a:lnTo>
                <a:lnTo>
                  <a:pt x="0" y="439127"/>
                </a:lnTo>
                <a:lnTo>
                  <a:pt x="76531" y="439127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4432204" y="8680265"/>
            <a:ext cx="514984" cy="602615"/>
          </a:xfrm>
          <a:custGeom>
            <a:avLst/>
            <a:gdLst/>
            <a:ahLst/>
            <a:cxnLst/>
            <a:rect l="l" t="t" r="r" b="b"/>
            <a:pathLst>
              <a:path w="514984" h="602615">
                <a:moveTo>
                  <a:pt x="252806" y="595718"/>
                </a:moveTo>
                <a:lnTo>
                  <a:pt x="162166" y="318389"/>
                </a:lnTo>
                <a:lnTo>
                  <a:pt x="243827" y="156578"/>
                </a:lnTo>
                <a:lnTo>
                  <a:pt x="163207" y="156578"/>
                </a:lnTo>
                <a:lnTo>
                  <a:pt x="142773" y="203276"/>
                </a:lnTo>
                <a:lnTo>
                  <a:pt x="95986" y="309041"/>
                </a:lnTo>
                <a:lnTo>
                  <a:pt x="77381" y="352615"/>
                </a:lnTo>
                <a:lnTo>
                  <a:pt x="75933" y="352615"/>
                </a:lnTo>
                <a:lnTo>
                  <a:pt x="75933" y="0"/>
                </a:lnTo>
                <a:lnTo>
                  <a:pt x="0" y="0"/>
                </a:lnTo>
                <a:lnTo>
                  <a:pt x="0" y="595718"/>
                </a:lnTo>
                <a:lnTo>
                  <a:pt x="75933" y="595718"/>
                </a:lnTo>
                <a:lnTo>
                  <a:pt x="75933" y="457606"/>
                </a:lnTo>
                <a:lnTo>
                  <a:pt x="109321" y="392874"/>
                </a:lnTo>
                <a:lnTo>
                  <a:pt x="169265" y="595718"/>
                </a:lnTo>
                <a:lnTo>
                  <a:pt x="252806" y="595718"/>
                </a:lnTo>
                <a:close/>
              </a:path>
              <a:path w="514984" h="602615">
                <a:moveTo>
                  <a:pt x="514705" y="295694"/>
                </a:moveTo>
                <a:lnTo>
                  <a:pt x="511060" y="248678"/>
                </a:lnTo>
                <a:lnTo>
                  <a:pt x="499046" y="208508"/>
                </a:lnTo>
                <a:lnTo>
                  <a:pt x="477050" y="177241"/>
                </a:lnTo>
                <a:lnTo>
                  <a:pt x="443445" y="156972"/>
                </a:lnTo>
                <a:lnTo>
                  <a:pt x="441172" y="156629"/>
                </a:lnTo>
                <a:lnTo>
                  <a:pt x="441172" y="285076"/>
                </a:lnTo>
                <a:lnTo>
                  <a:pt x="441172" y="334175"/>
                </a:lnTo>
                <a:lnTo>
                  <a:pt x="350151" y="334175"/>
                </a:lnTo>
                <a:lnTo>
                  <a:pt x="350177" y="285076"/>
                </a:lnTo>
                <a:lnTo>
                  <a:pt x="352513" y="256895"/>
                </a:lnTo>
                <a:lnTo>
                  <a:pt x="352628" y="255460"/>
                </a:lnTo>
                <a:lnTo>
                  <a:pt x="360603" y="233273"/>
                </a:lnTo>
                <a:lnTo>
                  <a:pt x="374904" y="219481"/>
                </a:lnTo>
                <a:lnTo>
                  <a:pt x="396354" y="214731"/>
                </a:lnTo>
                <a:lnTo>
                  <a:pt x="418807" y="219989"/>
                </a:lnTo>
                <a:lnTo>
                  <a:pt x="432498" y="234619"/>
                </a:lnTo>
                <a:lnTo>
                  <a:pt x="439267" y="256717"/>
                </a:lnTo>
                <a:lnTo>
                  <a:pt x="439318" y="256895"/>
                </a:lnTo>
                <a:lnTo>
                  <a:pt x="441172" y="285076"/>
                </a:lnTo>
                <a:lnTo>
                  <a:pt x="441172" y="156629"/>
                </a:lnTo>
                <a:lnTo>
                  <a:pt x="396608" y="149745"/>
                </a:lnTo>
                <a:lnTo>
                  <a:pt x="345147" y="158927"/>
                </a:lnTo>
                <a:lnTo>
                  <a:pt x="310095" y="183159"/>
                </a:lnTo>
                <a:lnTo>
                  <a:pt x="288594" y="217424"/>
                </a:lnTo>
                <a:lnTo>
                  <a:pt x="277787" y="256717"/>
                </a:lnTo>
                <a:lnTo>
                  <a:pt x="274853" y="295694"/>
                </a:lnTo>
                <a:lnTo>
                  <a:pt x="274828" y="448144"/>
                </a:lnTo>
                <a:lnTo>
                  <a:pt x="277545" y="498360"/>
                </a:lnTo>
                <a:lnTo>
                  <a:pt x="287845" y="540918"/>
                </a:lnTo>
                <a:lnTo>
                  <a:pt x="308952" y="573811"/>
                </a:lnTo>
                <a:lnTo>
                  <a:pt x="344068" y="595033"/>
                </a:lnTo>
                <a:lnTo>
                  <a:pt x="396430" y="602551"/>
                </a:lnTo>
                <a:lnTo>
                  <a:pt x="449338" y="593280"/>
                </a:lnTo>
                <a:lnTo>
                  <a:pt x="483412" y="569417"/>
                </a:lnTo>
                <a:lnTo>
                  <a:pt x="511302" y="501421"/>
                </a:lnTo>
                <a:lnTo>
                  <a:pt x="513257" y="466610"/>
                </a:lnTo>
                <a:lnTo>
                  <a:pt x="438531" y="466610"/>
                </a:lnTo>
                <a:lnTo>
                  <a:pt x="438531" y="469341"/>
                </a:lnTo>
                <a:lnTo>
                  <a:pt x="437045" y="495160"/>
                </a:lnTo>
                <a:lnTo>
                  <a:pt x="430961" y="516928"/>
                </a:lnTo>
                <a:lnTo>
                  <a:pt x="417817" y="531952"/>
                </a:lnTo>
                <a:lnTo>
                  <a:pt x="395147" y="537565"/>
                </a:lnTo>
                <a:lnTo>
                  <a:pt x="372249" y="531177"/>
                </a:lnTo>
                <a:lnTo>
                  <a:pt x="358330" y="514299"/>
                </a:lnTo>
                <a:lnTo>
                  <a:pt x="351421" y="490283"/>
                </a:lnTo>
                <a:lnTo>
                  <a:pt x="349554" y="462534"/>
                </a:lnTo>
                <a:lnTo>
                  <a:pt x="349554" y="394957"/>
                </a:lnTo>
                <a:lnTo>
                  <a:pt x="514705" y="394957"/>
                </a:lnTo>
                <a:lnTo>
                  <a:pt x="514705" y="334175"/>
                </a:lnTo>
                <a:lnTo>
                  <a:pt x="514705" y="29569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5018694" y="9153093"/>
            <a:ext cx="71120" cy="123189"/>
          </a:xfrm>
          <a:custGeom>
            <a:avLst/>
            <a:gdLst/>
            <a:ahLst/>
            <a:cxnLst/>
            <a:rect l="l" t="t" r="r" b="b"/>
            <a:pathLst>
              <a:path w="71119" h="123190">
                <a:moveTo>
                  <a:pt x="70531" y="0"/>
                </a:moveTo>
                <a:lnTo>
                  <a:pt x="0" y="0"/>
                </a:lnTo>
                <a:lnTo>
                  <a:pt x="0" y="122875"/>
                </a:lnTo>
                <a:lnTo>
                  <a:pt x="70531" y="122875"/>
                </a:lnTo>
                <a:lnTo>
                  <a:pt x="70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5018694" y="8857772"/>
            <a:ext cx="71120" cy="123189"/>
          </a:xfrm>
          <a:custGeom>
            <a:avLst/>
            <a:gdLst/>
            <a:ahLst/>
            <a:cxnLst/>
            <a:rect l="l" t="t" r="r" b="b"/>
            <a:pathLst>
              <a:path w="71119" h="123190">
                <a:moveTo>
                  <a:pt x="70531" y="0"/>
                </a:moveTo>
                <a:lnTo>
                  <a:pt x="0" y="0"/>
                </a:lnTo>
                <a:lnTo>
                  <a:pt x="0" y="122875"/>
                </a:lnTo>
                <a:lnTo>
                  <a:pt x="70531" y="122875"/>
                </a:lnTo>
                <a:lnTo>
                  <a:pt x="70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6" name="object 4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65079" y="8680262"/>
            <a:ext cx="195669" cy="197889"/>
          </a:xfrm>
          <a:prstGeom prst="rect">
            <a:avLst/>
          </a:prstGeom>
        </p:spPr>
      </p:pic>
      <p:sp>
        <p:nvSpPr>
          <p:cNvPr id="47" name="object 47" descr=""/>
          <p:cNvSpPr/>
          <p:nvPr/>
        </p:nvSpPr>
        <p:spPr>
          <a:xfrm>
            <a:off x="15518283" y="8705297"/>
            <a:ext cx="212725" cy="570230"/>
          </a:xfrm>
          <a:custGeom>
            <a:avLst/>
            <a:gdLst/>
            <a:ahLst/>
            <a:cxnLst/>
            <a:rect l="l" t="t" r="r" b="b"/>
            <a:pathLst>
              <a:path w="212725" h="570229">
                <a:moveTo>
                  <a:pt x="212344" y="0"/>
                </a:moveTo>
                <a:lnTo>
                  <a:pt x="0" y="0"/>
                </a:lnTo>
                <a:lnTo>
                  <a:pt x="0" y="71120"/>
                </a:lnTo>
                <a:lnTo>
                  <a:pt x="0" y="236220"/>
                </a:lnTo>
                <a:lnTo>
                  <a:pt x="0" y="307340"/>
                </a:lnTo>
                <a:lnTo>
                  <a:pt x="0" y="570230"/>
                </a:lnTo>
                <a:lnTo>
                  <a:pt x="76530" y="570230"/>
                </a:lnTo>
                <a:lnTo>
                  <a:pt x="76530" y="307340"/>
                </a:lnTo>
                <a:lnTo>
                  <a:pt x="205346" y="307340"/>
                </a:lnTo>
                <a:lnTo>
                  <a:pt x="205346" y="236220"/>
                </a:lnTo>
                <a:lnTo>
                  <a:pt x="76530" y="236220"/>
                </a:lnTo>
                <a:lnTo>
                  <a:pt x="76530" y="71120"/>
                </a:lnTo>
                <a:lnTo>
                  <a:pt x="212344" y="71120"/>
                </a:lnTo>
                <a:lnTo>
                  <a:pt x="21234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5775781" y="8680259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531" y="0"/>
                </a:moveTo>
                <a:lnTo>
                  <a:pt x="0" y="0"/>
                </a:lnTo>
                <a:lnTo>
                  <a:pt x="0" y="91599"/>
                </a:lnTo>
                <a:lnTo>
                  <a:pt x="76531" y="91599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5775184" y="8836841"/>
            <a:ext cx="76835" cy="439420"/>
          </a:xfrm>
          <a:custGeom>
            <a:avLst/>
            <a:gdLst/>
            <a:ahLst/>
            <a:cxnLst/>
            <a:rect l="l" t="t" r="r" b="b"/>
            <a:pathLst>
              <a:path w="76834" h="439420">
                <a:moveTo>
                  <a:pt x="76531" y="0"/>
                </a:moveTo>
                <a:lnTo>
                  <a:pt x="0" y="0"/>
                </a:lnTo>
                <a:lnTo>
                  <a:pt x="0" y="439127"/>
                </a:lnTo>
                <a:lnTo>
                  <a:pt x="76531" y="439127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5928099" y="8830006"/>
            <a:ext cx="245745" cy="446405"/>
          </a:xfrm>
          <a:custGeom>
            <a:avLst/>
            <a:gdLst/>
            <a:ahLst/>
            <a:cxnLst/>
            <a:rect l="l" t="t" r="r" b="b"/>
            <a:pathLst>
              <a:path w="245744" h="446404">
                <a:moveTo>
                  <a:pt x="156675" y="0"/>
                </a:moveTo>
                <a:lnTo>
                  <a:pt x="127583" y="3592"/>
                </a:lnTo>
                <a:lnTo>
                  <a:pt x="104863" y="13616"/>
                </a:lnTo>
                <a:lnTo>
                  <a:pt x="87864" y="28938"/>
                </a:lnTo>
                <a:lnTo>
                  <a:pt x="75934" y="48427"/>
                </a:lnTo>
                <a:lnTo>
                  <a:pt x="75684" y="36924"/>
                </a:lnTo>
                <a:lnTo>
                  <a:pt x="75026" y="25681"/>
                </a:lnTo>
                <a:lnTo>
                  <a:pt x="74097" y="15413"/>
                </a:lnTo>
                <a:lnTo>
                  <a:pt x="73034" y="6837"/>
                </a:lnTo>
                <a:lnTo>
                  <a:pt x="0" y="6837"/>
                </a:lnTo>
                <a:lnTo>
                  <a:pt x="496" y="24125"/>
                </a:lnTo>
                <a:lnTo>
                  <a:pt x="751" y="48663"/>
                </a:lnTo>
                <a:lnTo>
                  <a:pt x="858" y="141566"/>
                </a:lnTo>
                <a:lnTo>
                  <a:pt x="858" y="445965"/>
                </a:lnTo>
                <a:lnTo>
                  <a:pt x="77390" y="445965"/>
                </a:lnTo>
                <a:lnTo>
                  <a:pt x="77390" y="155733"/>
                </a:lnTo>
                <a:lnTo>
                  <a:pt x="80526" y="112916"/>
                </a:lnTo>
                <a:lnTo>
                  <a:pt x="89935" y="86384"/>
                </a:lnTo>
                <a:lnTo>
                  <a:pt x="105621" y="72865"/>
                </a:lnTo>
                <a:lnTo>
                  <a:pt x="127587" y="69086"/>
                </a:lnTo>
                <a:lnTo>
                  <a:pt x="145557" y="72391"/>
                </a:lnTo>
                <a:lnTo>
                  <a:pt x="158454" y="82723"/>
                </a:lnTo>
                <a:lnTo>
                  <a:pt x="166229" y="100711"/>
                </a:lnTo>
                <a:lnTo>
                  <a:pt x="168832" y="126980"/>
                </a:lnTo>
                <a:lnTo>
                  <a:pt x="168832" y="445965"/>
                </a:lnTo>
                <a:lnTo>
                  <a:pt x="245364" y="445965"/>
                </a:lnTo>
                <a:lnTo>
                  <a:pt x="245364" y="112363"/>
                </a:lnTo>
                <a:lnTo>
                  <a:pt x="238704" y="60200"/>
                </a:lnTo>
                <a:lnTo>
                  <a:pt x="220213" y="25420"/>
                </a:lnTo>
                <a:lnTo>
                  <a:pt x="192125" y="6021"/>
                </a:lnTo>
                <a:lnTo>
                  <a:pt x="15667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6237960" y="8680261"/>
            <a:ext cx="246379" cy="602615"/>
          </a:xfrm>
          <a:custGeom>
            <a:avLst/>
            <a:gdLst/>
            <a:ahLst/>
            <a:cxnLst/>
            <a:rect l="l" t="t" r="r" b="b"/>
            <a:pathLst>
              <a:path w="246380" h="602615">
                <a:moveTo>
                  <a:pt x="99965" y="149744"/>
                </a:moveTo>
                <a:lnTo>
                  <a:pt x="54749" y="159503"/>
                </a:lnTo>
                <a:lnTo>
                  <a:pt x="23674" y="186741"/>
                </a:lnTo>
                <a:lnTo>
                  <a:pt x="5754" y="228396"/>
                </a:lnTo>
                <a:lnTo>
                  <a:pt x="0" y="281405"/>
                </a:lnTo>
                <a:lnTo>
                  <a:pt x="0" y="456698"/>
                </a:lnTo>
                <a:lnTo>
                  <a:pt x="3788" y="515239"/>
                </a:lnTo>
                <a:lnTo>
                  <a:pt x="17884" y="561399"/>
                </a:lnTo>
                <a:lnTo>
                  <a:pt x="46382" y="591667"/>
                </a:lnTo>
                <a:lnTo>
                  <a:pt x="93379" y="602536"/>
                </a:lnTo>
                <a:lnTo>
                  <a:pt x="122086" y="598753"/>
                </a:lnTo>
                <a:lnTo>
                  <a:pt x="143542" y="588348"/>
                </a:lnTo>
                <a:lnTo>
                  <a:pt x="159183" y="572736"/>
                </a:lnTo>
                <a:lnTo>
                  <a:pt x="170445" y="553333"/>
                </a:lnTo>
                <a:lnTo>
                  <a:pt x="245658" y="553333"/>
                </a:lnTo>
                <a:lnTo>
                  <a:pt x="245625" y="533460"/>
                </a:lnTo>
                <a:lnTo>
                  <a:pt x="120498" y="533460"/>
                </a:lnTo>
                <a:lnTo>
                  <a:pt x="100014" y="528844"/>
                </a:lnTo>
                <a:lnTo>
                  <a:pt x="86575" y="515239"/>
                </a:lnTo>
                <a:lnTo>
                  <a:pt x="84186" y="508167"/>
                </a:lnTo>
                <a:lnTo>
                  <a:pt x="79062" y="492687"/>
                </a:lnTo>
                <a:lnTo>
                  <a:pt x="76783" y="461661"/>
                </a:lnTo>
                <a:lnTo>
                  <a:pt x="76783" y="286106"/>
                </a:lnTo>
                <a:lnTo>
                  <a:pt x="79204" y="258159"/>
                </a:lnTo>
                <a:lnTo>
                  <a:pt x="86997" y="236970"/>
                </a:lnTo>
                <a:lnTo>
                  <a:pt x="100955" y="223530"/>
                </a:lnTo>
                <a:lnTo>
                  <a:pt x="121870" y="218831"/>
                </a:lnTo>
                <a:lnTo>
                  <a:pt x="245563" y="218831"/>
                </a:lnTo>
                <a:lnTo>
                  <a:pt x="245556" y="181512"/>
                </a:lnTo>
                <a:lnTo>
                  <a:pt x="169000" y="181512"/>
                </a:lnTo>
                <a:lnTo>
                  <a:pt x="158156" y="167970"/>
                </a:lnTo>
                <a:lnTo>
                  <a:pt x="142606" y="158003"/>
                </a:lnTo>
                <a:lnTo>
                  <a:pt x="122995" y="151848"/>
                </a:lnTo>
                <a:lnTo>
                  <a:pt x="99965" y="149744"/>
                </a:lnTo>
                <a:close/>
              </a:path>
              <a:path w="246380" h="602615">
                <a:moveTo>
                  <a:pt x="245658" y="553333"/>
                </a:moveTo>
                <a:lnTo>
                  <a:pt x="170445" y="553333"/>
                </a:lnTo>
                <a:lnTo>
                  <a:pt x="170673" y="561399"/>
                </a:lnTo>
                <a:lnTo>
                  <a:pt x="170695" y="562160"/>
                </a:lnTo>
                <a:lnTo>
                  <a:pt x="171284" y="572736"/>
                </a:lnTo>
                <a:lnTo>
                  <a:pt x="171354" y="574003"/>
                </a:lnTo>
                <a:lnTo>
                  <a:pt x="172287" y="586105"/>
                </a:lnTo>
                <a:lnTo>
                  <a:pt x="173355" y="595709"/>
                </a:lnTo>
                <a:lnTo>
                  <a:pt x="246379" y="595709"/>
                </a:lnTo>
                <a:lnTo>
                  <a:pt x="245883" y="575591"/>
                </a:lnTo>
                <a:lnTo>
                  <a:pt x="245854" y="572736"/>
                </a:lnTo>
                <a:lnTo>
                  <a:pt x="245740" y="561399"/>
                </a:lnTo>
                <a:lnTo>
                  <a:pt x="245658" y="553333"/>
                </a:lnTo>
                <a:close/>
              </a:path>
              <a:path w="246380" h="602615">
                <a:moveTo>
                  <a:pt x="245563" y="218831"/>
                </a:moveTo>
                <a:lnTo>
                  <a:pt x="121870" y="218831"/>
                </a:lnTo>
                <a:lnTo>
                  <a:pt x="147204" y="225260"/>
                </a:lnTo>
                <a:lnTo>
                  <a:pt x="161408" y="242993"/>
                </a:lnTo>
                <a:lnTo>
                  <a:pt x="167626" y="269697"/>
                </a:lnTo>
                <a:lnTo>
                  <a:pt x="169000" y="303037"/>
                </a:lnTo>
                <a:lnTo>
                  <a:pt x="169000" y="442007"/>
                </a:lnTo>
                <a:lnTo>
                  <a:pt x="167042" y="479285"/>
                </a:lnTo>
                <a:lnTo>
                  <a:pt x="159737" y="508167"/>
                </a:lnTo>
                <a:lnTo>
                  <a:pt x="144938" y="526833"/>
                </a:lnTo>
                <a:lnTo>
                  <a:pt x="120498" y="533460"/>
                </a:lnTo>
                <a:lnTo>
                  <a:pt x="245625" y="533460"/>
                </a:lnTo>
                <a:lnTo>
                  <a:pt x="245563" y="218831"/>
                </a:lnTo>
                <a:close/>
              </a:path>
              <a:path w="246380" h="602615">
                <a:moveTo>
                  <a:pt x="245521" y="0"/>
                </a:moveTo>
                <a:lnTo>
                  <a:pt x="169000" y="0"/>
                </a:lnTo>
                <a:lnTo>
                  <a:pt x="169000" y="181512"/>
                </a:lnTo>
                <a:lnTo>
                  <a:pt x="245556" y="181512"/>
                </a:lnTo>
                <a:lnTo>
                  <a:pt x="2455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6660845" y="8830001"/>
            <a:ext cx="245745" cy="453390"/>
          </a:xfrm>
          <a:custGeom>
            <a:avLst/>
            <a:gdLst/>
            <a:ahLst/>
            <a:cxnLst/>
            <a:rect l="l" t="t" r="r" b="b"/>
            <a:pathLst>
              <a:path w="245744" h="453390">
                <a:moveTo>
                  <a:pt x="124341" y="0"/>
                </a:moveTo>
                <a:lnTo>
                  <a:pt x="82898" y="5301"/>
                </a:lnTo>
                <a:lnTo>
                  <a:pt x="22384" y="48095"/>
                </a:lnTo>
                <a:lnTo>
                  <a:pt x="5803" y="85844"/>
                </a:lnTo>
                <a:lnTo>
                  <a:pt x="182" y="133126"/>
                </a:lnTo>
                <a:lnTo>
                  <a:pt x="0" y="313697"/>
                </a:lnTo>
                <a:lnTo>
                  <a:pt x="4977" y="363335"/>
                </a:lnTo>
                <a:lnTo>
                  <a:pt x="5026" y="363824"/>
                </a:lnTo>
                <a:lnTo>
                  <a:pt x="19949" y="402780"/>
                </a:lnTo>
                <a:lnTo>
                  <a:pt x="44623" y="430625"/>
                </a:lnTo>
                <a:lnTo>
                  <a:pt x="78620" y="447282"/>
                </a:lnTo>
                <a:lnTo>
                  <a:pt x="78798" y="447282"/>
                </a:lnTo>
                <a:lnTo>
                  <a:pt x="121776" y="452802"/>
                </a:lnTo>
                <a:lnTo>
                  <a:pt x="164480" y="447282"/>
                </a:lnTo>
                <a:lnTo>
                  <a:pt x="198898" y="430625"/>
                </a:lnTo>
                <a:lnTo>
                  <a:pt x="224256" y="402780"/>
                </a:lnTo>
                <a:lnTo>
                  <a:pt x="231498" y="384825"/>
                </a:lnTo>
                <a:lnTo>
                  <a:pt x="123231" y="384825"/>
                </a:lnTo>
                <a:lnTo>
                  <a:pt x="101851" y="379842"/>
                </a:lnTo>
                <a:lnTo>
                  <a:pt x="87454" y="365829"/>
                </a:lnTo>
                <a:lnTo>
                  <a:pt x="79333" y="344194"/>
                </a:lnTo>
                <a:lnTo>
                  <a:pt x="76783" y="316346"/>
                </a:lnTo>
                <a:lnTo>
                  <a:pt x="76839" y="133126"/>
                </a:lnTo>
                <a:lnTo>
                  <a:pt x="79472" y="105476"/>
                </a:lnTo>
                <a:lnTo>
                  <a:pt x="87795" y="84873"/>
                </a:lnTo>
                <a:lnTo>
                  <a:pt x="102138" y="72258"/>
                </a:lnTo>
                <a:lnTo>
                  <a:pt x="122886" y="67976"/>
                </a:lnTo>
                <a:lnTo>
                  <a:pt x="231975" y="67976"/>
                </a:lnTo>
                <a:lnTo>
                  <a:pt x="225088" y="50646"/>
                </a:lnTo>
                <a:lnTo>
                  <a:pt x="200330" y="22771"/>
                </a:lnTo>
                <a:lnTo>
                  <a:pt x="166573" y="5758"/>
                </a:lnTo>
                <a:lnTo>
                  <a:pt x="124341" y="0"/>
                </a:lnTo>
                <a:close/>
              </a:path>
              <a:path w="245744" h="453390">
                <a:moveTo>
                  <a:pt x="231975" y="67976"/>
                </a:moveTo>
                <a:lnTo>
                  <a:pt x="122886" y="67976"/>
                </a:lnTo>
                <a:lnTo>
                  <a:pt x="144645" y="72849"/>
                </a:lnTo>
                <a:lnTo>
                  <a:pt x="158785" y="86400"/>
                </a:lnTo>
                <a:lnTo>
                  <a:pt x="166438" y="107026"/>
                </a:lnTo>
                <a:lnTo>
                  <a:pt x="168738" y="133126"/>
                </a:lnTo>
                <a:lnTo>
                  <a:pt x="168633" y="316346"/>
                </a:lnTo>
                <a:lnTo>
                  <a:pt x="166023" y="345992"/>
                </a:lnTo>
                <a:lnTo>
                  <a:pt x="157705" y="367725"/>
                </a:lnTo>
                <a:lnTo>
                  <a:pt x="143528" y="380590"/>
                </a:lnTo>
                <a:lnTo>
                  <a:pt x="123231" y="384825"/>
                </a:lnTo>
                <a:lnTo>
                  <a:pt x="231498" y="384825"/>
                </a:lnTo>
                <a:lnTo>
                  <a:pt x="240110" y="363335"/>
                </a:lnTo>
                <a:lnTo>
                  <a:pt x="245521" y="312419"/>
                </a:lnTo>
                <a:lnTo>
                  <a:pt x="245521" y="137409"/>
                </a:lnTo>
                <a:lnTo>
                  <a:pt x="240326" y="88990"/>
                </a:lnTo>
                <a:lnTo>
                  <a:pt x="231975" y="6797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6970095" y="8730405"/>
            <a:ext cx="466090" cy="552450"/>
          </a:xfrm>
          <a:custGeom>
            <a:avLst/>
            <a:gdLst/>
            <a:ahLst/>
            <a:cxnLst/>
            <a:rect l="l" t="t" r="r" b="b"/>
            <a:pathLst>
              <a:path w="466090" h="552450">
                <a:moveTo>
                  <a:pt x="243141" y="545579"/>
                </a:moveTo>
                <a:lnTo>
                  <a:pt x="242646" y="525449"/>
                </a:lnTo>
                <a:lnTo>
                  <a:pt x="242392" y="498157"/>
                </a:lnTo>
                <a:lnTo>
                  <a:pt x="242277" y="421322"/>
                </a:lnTo>
                <a:lnTo>
                  <a:pt x="242277" y="106438"/>
                </a:lnTo>
                <a:lnTo>
                  <a:pt x="165747" y="106438"/>
                </a:lnTo>
                <a:lnTo>
                  <a:pt x="165747" y="397090"/>
                </a:lnTo>
                <a:lnTo>
                  <a:pt x="162433" y="439420"/>
                </a:lnTo>
                <a:lnTo>
                  <a:pt x="152933" y="465937"/>
                </a:lnTo>
                <a:lnTo>
                  <a:pt x="137909" y="479666"/>
                </a:lnTo>
                <a:lnTo>
                  <a:pt x="118021" y="483577"/>
                </a:lnTo>
                <a:lnTo>
                  <a:pt x="99364" y="479869"/>
                </a:lnTo>
                <a:lnTo>
                  <a:pt x="86448" y="468312"/>
                </a:lnTo>
                <a:lnTo>
                  <a:pt x="78955" y="448271"/>
                </a:lnTo>
                <a:lnTo>
                  <a:pt x="76530" y="419112"/>
                </a:lnTo>
                <a:lnTo>
                  <a:pt x="76530" y="106438"/>
                </a:lnTo>
                <a:lnTo>
                  <a:pt x="0" y="106438"/>
                </a:lnTo>
                <a:lnTo>
                  <a:pt x="0" y="439039"/>
                </a:lnTo>
                <a:lnTo>
                  <a:pt x="8064" y="497293"/>
                </a:lnTo>
                <a:lnTo>
                  <a:pt x="28702" y="531749"/>
                </a:lnTo>
                <a:lnTo>
                  <a:pt x="56616" y="548195"/>
                </a:lnTo>
                <a:lnTo>
                  <a:pt x="86550" y="552399"/>
                </a:lnTo>
                <a:lnTo>
                  <a:pt x="112547" y="550049"/>
                </a:lnTo>
                <a:lnTo>
                  <a:pt x="135102" y="541934"/>
                </a:lnTo>
                <a:lnTo>
                  <a:pt x="153555" y="526529"/>
                </a:lnTo>
                <a:lnTo>
                  <a:pt x="167208" y="502272"/>
                </a:lnTo>
                <a:lnTo>
                  <a:pt x="167462" y="513473"/>
                </a:lnTo>
                <a:lnTo>
                  <a:pt x="168122" y="525716"/>
                </a:lnTo>
                <a:lnTo>
                  <a:pt x="169049" y="537057"/>
                </a:lnTo>
                <a:lnTo>
                  <a:pt x="170116" y="545579"/>
                </a:lnTo>
                <a:lnTo>
                  <a:pt x="243141" y="545579"/>
                </a:lnTo>
                <a:close/>
              </a:path>
              <a:path w="466090" h="552450">
                <a:moveTo>
                  <a:pt x="465988" y="106438"/>
                </a:moveTo>
                <a:lnTo>
                  <a:pt x="408076" y="106438"/>
                </a:lnTo>
                <a:lnTo>
                  <a:pt x="408076" y="0"/>
                </a:lnTo>
                <a:lnTo>
                  <a:pt x="331812" y="0"/>
                </a:lnTo>
                <a:lnTo>
                  <a:pt x="331812" y="106438"/>
                </a:lnTo>
                <a:lnTo>
                  <a:pt x="283629" y="106438"/>
                </a:lnTo>
                <a:lnTo>
                  <a:pt x="283629" y="173824"/>
                </a:lnTo>
                <a:lnTo>
                  <a:pt x="331812" y="173824"/>
                </a:lnTo>
                <a:lnTo>
                  <a:pt x="331812" y="461911"/>
                </a:lnTo>
                <a:lnTo>
                  <a:pt x="337477" y="506463"/>
                </a:lnTo>
                <a:lnTo>
                  <a:pt x="353669" y="534009"/>
                </a:lnTo>
                <a:lnTo>
                  <a:pt x="379183" y="548005"/>
                </a:lnTo>
                <a:lnTo>
                  <a:pt x="412826" y="551891"/>
                </a:lnTo>
                <a:lnTo>
                  <a:pt x="425475" y="551561"/>
                </a:lnTo>
                <a:lnTo>
                  <a:pt x="438937" y="550367"/>
                </a:lnTo>
                <a:lnTo>
                  <a:pt x="452081" y="547966"/>
                </a:lnTo>
                <a:lnTo>
                  <a:pt x="463778" y="544029"/>
                </a:lnTo>
                <a:lnTo>
                  <a:pt x="463778" y="485800"/>
                </a:lnTo>
                <a:lnTo>
                  <a:pt x="458685" y="486930"/>
                </a:lnTo>
                <a:lnTo>
                  <a:pt x="452081" y="487730"/>
                </a:lnTo>
                <a:lnTo>
                  <a:pt x="444969" y="488200"/>
                </a:lnTo>
                <a:lnTo>
                  <a:pt x="438404" y="488365"/>
                </a:lnTo>
                <a:lnTo>
                  <a:pt x="422275" y="485101"/>
                </a:lnTo>
                <a:lnTo>
                  <a:pt x="413118" y="476326"/>
                </a:lnTo>
                <a:lnTo>
                  <a:pt x="409016" y="463511"/>
                </a:lnTo>
                <a:lnTo>
                  <a:pt x="408076" y="448144"/>
                </a:lnTo>
                <a:lnTo>
                  <a:pt x="408076" y="173824"/>
                </a:lnTo>
                <a:lnTo>
                  <a:pt x="465988" y="173824"/>
                </a:lnTo>
                <a:lnTo>
                  <a:pt x="465988" y="10643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7560332" y="8836839"/>
            <a:ext cx="419734" cy="439420"/>
          </a:xfrm>
          <a:custGeom>
            <a:avLst/>
            <a:gdLst/>
            <a:ahLst/>
            <a:cxnLst/>
            <a:rect l="l" t="t" r="r" b="b"/>
            <a:pathLst>
              <a:path w="419734" h="439420">
                <a:moveTo>
                  <a:pt x="419317" y="0"/>
                </a:moveTo>
                <a:lnTo>
                  <a:pt x="342534" y="0"/>
                </a:lnTo>
                <a:lnTo>
                  <a:pt x="329970" y="90681"/>
                </a:lnTo>
                <a:lnTo>
                  <a:pt x="320476" y="161415"/>
                </a:lnTo>
                <a:lnTo>
                  <a:pt x="313534" y="215531"/>
                </a:lnTo>
                <a:lnTo>
                  <a:pt x="308628" y="256353"/>
                </a:lnTo>
                <a:lnTo>
                  <a:pt x="300954" y="332335"/>
                </a:lnTo>
                <a:lnTo>
                  <a:pt x="300095" y="332335"/>
                </a:lnTo>
                <a:lnTo>
                  <a:pt x="297574" y="307752"/>
                </a:lnTo>
                <a:lnTo>
                  <a:pt x="293760" y="279346"/>
                </a:lnTo>
                <a:lnTo>
                  <a:pt x="288455" y="244832"/>
                </a:lnTo>
                <a:lnTo>
                  <a:pt x="261649" y="81795"/>
                </a:lnTo>
                <a:lnTo>
                  <a:pt x="248432" y="0"/>
                </a:lnTo>
                <a:lnTo>
                  <a:pt x="175848" y="0"/>
                </a:lnTo>
                <a:lnTo>
                  <a:pt x="162654" y="80335"/>
                </a:lnTo>
                <a:lnTo>
                  <a:pt x="135360" y="242948"/>
                </a:lnTo>
                <a:lnTo>
                  <a:pt x="129731" y="278048"/>
                </a:lnTo>
                <a:lnTo>
                  <a:pt x="125524" y="307109"/>
                </a:lnTo>
                <a:lnTo>
                  <a:pt x="122551" y="332241"/>
                </a:lnTo>
                <a:lnTo>
                  <a:pt x="121703" y="332241"/>
                </a:lnTo>
                <a:lnTo>
                  <a:pt x="117071" y="281184"/>
                </a:lnTo>
                <a:lnTo>
                  <a:pt x="108185" y="205344"/>
                </a:lnTo>
                <a:lnTo>
                  <a:pt x="101340" y="151685"/>
                </a:lnTo>
                <a:lnTo>
                  <a:pt x="81233" y="0"/>
                </a:lnTo>
                <a:lnTo>
                  <a:pt x="0" y="0"/>
                </a:lnTo>
                <a:lnTo>
                  <a:pt x="77840" y="439127"/>
                </a:lnTo>
                <a:lnTo>
                  <a:pt x="155126" y="439127"/>
                </a:lnTo>
                <a:lnTo>
                  <a:pt x="190313" y="250632"/>
                </a:lnTo>
                <a:lnTo>
                  <a:pt x="198830" y="201906"/>
                </a:lnTo>
                <a:lnTo>
                  <a:pt x="205201" y="160281"/>
                </a:lnTo>
                <a:lnTo>
                  <a:pt x="209103" y="125786"/>
                </a:lnTo>
                <a:lnTo>
                  <a:pt x="209951" y="125786"/>
                </a:lnTo>
                <a:lnTo>
                  <a:pt x="214806" y="162662"/>
                </a:lnTo>
                <a:lnTo>
                  <a:pt x="221729" y="206613"/>
                </a:lnTo>
                <a:lnTo>
                  <a:pt x="230283" y="256938"/>
                </a:lnTo>
                <a:lnTo>
                  <a:pt x="250542" y="373898"/>
                </a:lnTo>
                <a:lnTo>
                  <a:pt x="261374" y="439127"/>
                </a:lnTo>
                <a:lnTo>
                  <a:pt x="337466" y="439127"/>
                </a:lnTo>
                <a:lnTo>
                  <a:pt x="41931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8026268" y="8680262"/>
            <a:ext cx="245110" cy="596265"/>
          </a:xfrm>
          <a:custGeom>
            <a:avLst/>
            <a:gdLst/>
            <a:ahLst/>
            <a:cxnLst/>
            <a:rect l="l" t="t" r="r" b="b"/>
            <a:pathLst>
              <a:path w="245109" h="596265">
                <a:moveTo>
                  <a:pt x="76531" y="0"/>
                </a:moveTo>
                <a:lnTo>
                  <a:pt x="0" y="0"/>
                </a:lnTo>
                <a:lnTo>
                  <a:pt x="0" y="595709"/>
                </a:lnTo>
                <a:lnTo>
                  <a:pt x="76531" y="595709"/>
                </a:lnTo>
                <a:lnTo>
                  <a:pt x="76531" y="302744"/>
                </a:lnTo>
                <a:lnTo>
                  <a:pt x="78735" y="266039"/>
                </a:lnTo>
                <a:lnTo>
                  <a:pt x="86540" y="239815"/>
                </a:lnTo>
                <a:lnTo>
                  <a:pt x="101741" y="224078"/>
                </a:lnTo>
                <a:lnTo>
                  <a:pt x="126132" y="218831"/>
                </a:lnTo>
                <a:lnTo>
                  <a:pt x="147870" y="224006"/>
                </a:lnTo>
                <a:lnTo>
                  <a:pt x="160564" y="237954"/>
                </a:lnTo>
                <a:lnTo>
                  <a:pt x="166502" y="258309"/>
                </a:lnTo>
                <a:lnTo>
                  <a:pt x="167973" y="282703"/>
                </a:lnTo>
                <a:lnTo>
                  <a:pt x="167973" y="595709"/>
                </a:lnTo>
                <a:lnTo>
                  <a:pt x="244505" y="595709"/>
                </a:lnTo>
                <a:lnTo>
                  <a:pt x="244505" y="262683"/>
                </a:lnTo>
                <a:lnTo>
                  <a:pt x="240288" y="218474"/>
                </a:lnTo>
                <a:lnTo>
                  <a:pt x="226017" y="182603"/>
                </a:lnTo>
                <a:lnTo>
                  <a:pt x="199267" y="158536"/>
                </a:lnTo>
                <a:lnTo>
                  <a:pt x="157607" y="149744"/>
                </a:lnTo>
                <a:lnTo>
                  <a:pt x="128455" y="153129"/>
                </a:lnTo>
                <a:lnTo>
                  <a:pt x="105600" y="162480"/>
                </a:lnTo>
                <a:lnTo>
                  <a:pt x="88479" y="176588"/>
                </a:lnTo>
                <a:lnTo>
                  <a:pt x="76531" y="194245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8326138" y="8730405"/>
            <a:ext cx="456565" cy="552450"/>
          </a:xfrm>
          <a:custGeom>
            <a:avLst/>
            <a:gdLst/>
            <a:ahLst/>
            <a:cxnLst/>
            <a:rect l="l" t="t" r="r" b="b"/>
            <a:pathLst>
              <a:path w="456565" h="552450">
                <a:moveTo>
                  <a:pt x="238683" y="545566"/>
                </a:moveTo>
                <a:lnTo>
                  <a:pt x="237832" y="530567"/>
                </a:lnTo>
                <a:lnTo>
                  <a:pt x="237528" y="518731"/>
                </a:lnTo>
                <a:lnTo>
                  <a:pt x="237426" y="514477"/>
                </a:lnTo>
                <a:lnTo>
                  <a:pt x="237363" y="511911"/>
                </a:lnTo>
                <a:lnTo>
                  <a:pt x="237286" y="508571"/>
                </a:lnTo>
                <a:lnTo>
                  <a:pt x="237045" y="485127"/>
                </a:lnTo>
                <a:lnTo>
                  <a:pt x="236969" y="341757"/>
                </a:lnTo>
                <a:lnTo>
                  <a:pt x="236969" y="215214"/>
                </a:lnTo>
                <a:lnTo>
                  <a:pt x="231444" y="168313"/>
                </a:lnTo>
                <a:lnTo>
                  <a:pt x="228638" y="162699"/>
                </a:lnTo>
                <a:lnTo>
                  <a:pt x="213169" y="131775"/>
                </a:lnTo>
                <a:lnTo>
                  <a:pt x="179641" y="108051"/>
                </a:lnTo>
                <a:lnTo>
                  <a:pt x="162242" y="105194"/>
                </a:lnTo>
                <a:lnTo>
                  <a:pt x="162242" y="341757"/>
                </a:lnTo>
                <a:lnTo>
                  <a:pt x="162242" y="397929"/>
                </a:lnTo>
                <a:lnTo>
                  <a:pt x="159626" y="437680"/>
                </a:lnTo>
                <a:lnTo>
                  <a:pt x="151345" y="464743"/>
                </a:lnTo>
                <a:lnTo>
                  <a:pt x="136702" y="480199"/>
                </a:lnTo>
                <a:lnTo>
                  <a:pt x="115036" y="485127"/>
                </a:lnTo>
                <a:lnTo>
                  <a:pt x="95745" y="480517"/>
                </a:lnTo>
                <a:lnTo>
                  <a:pt x="82778" y="467804"/>
                </a:lnTo>
                <a:lnTo>
                  <a:pt x="75476" y="448627"/>
                </a:lnTo>
                <a:lnTo>
                  <a:pt x="73190" y="424675"/>
                </a:lnTo>
                <a:lnTo>
                  <a:pt x="73190" y="417588"/>
                </a:lnTo>
                <a:lnTo>
                  <a:pt x="78193" y="381127"/>
                </a:lnTo>
                <a:lnTo>
                  <a:pt x="92519" y="357797"/>
                </a:lnTo>
                <a:lnTo>
                  <a:pt x="115087" y="345401"/>
                </a:lnTo>
                <a:lnTo>
                  <a:pt x="144830" y="341757"/>
                </a:lnTo>
                <a:lnTo>
                  <a:pt x="162242" y="341757"/>
                </a:lnTo>
                <a:lnTo>
                  <a:pt x="162242" y="105194"/>
                </a:lnTo>
                <a:lnTo>
                  <a:pt x="72275" y="109105"/>
                </a:lnTo>
                <a:lnTo>
                  <a:pt x="37096" y="134696"/>
                </a:lnTo>
                <a:lnTo>
                  <a:pt x="18859" y="172021"/>
                </a:lnTo>
                <a:lnTo>
                  <a:pt x="13665" y="216750"/>
                </a:lnTo>
                <a:lnTo>
                  <a:pt x="13665" y="224599"/>
                </a:lnTo>
                <a:lnTo>
                  <a:pt x="88988" y="224599"/>
                </a:lnTo>
                <a:lnTo>
                  <a:pt x="89014" y="215214"/>
                </a:lnTo>
                <a:lnTo>
                  <a:pt x="90601" y="194551"/>
                </a:lnTo>
                <a:lnTo>
                  <a:pt x="96367" y="177800"/>
                </a:lnTo>
                <a:lnTo>
                  <a:pt x="107607" y="166712"/>
                </a:lnTo>
                <a:lnTo>
                  <a:pt x="125704" y="162699"/>
                </a:lnTo>
                <a:lnTo>
                  <a:pt x="143827" y="166712"/>
                </a:lnTo>
                <a:lnTo>
                  <a:pt x="154444" y="178168"/>
                </a:lnTo>
                <a:lnTo>
                  <a:pt x="159512" y="196519"/>
                </a:lnTo>
                <a:lnTo>
                  <a:pt x="160782" y="221107"/>
                </a:lnTo>
                <a:lnTo>
                  <a:pt x="160782" y="282765"/>
                </a:lnTo>
                <a:lnTo>
                  <a:pt x="146977" y="282765"/>
                </a:lnTo>
                <a:lnTo>
                  <a:pt x="101447" y="286867"/>
                </a:lnTo>
                <a:lnTo>
                  <a:pt x="61214" y="300507"/>
                </a:lnTo>
                <a:lnTo>
                  <a:pt x="29044" y="325691"/>
                </a:lnTo>
                <a:lnTo>
                  <a:pt x="7721" y="364426"/>
                </a:lnTo>
                <a:lnTo>
                  <a:pt x="0" y="418693"/>
                </a:lnTo>
                <a:lnTo>
                  <a:pt x="0" y="426377"/>
                </a:lnTo>
                <a:lnTo>
                  <a:pt x="5080" y="474294"/>
                </a:lnTo>
                <a:lnTo>
                  <a:pt x="21145" y="514477"/>
                </a:lnTo>
                <a:lnTo>
                  <a:pt x="49377" y="542124"/>
                </a:lnTo>
                <a:lnTo>
                  <a:pt x="90982" y="552411"/>
                </a:lnTo>
                <a:lnTo>
                  <a:pt x="113919" y="550189"/>
                </a:lnTo>
                <a:lnTo>
                  <a:pt x="133781" y="543115"/>
                </a:lnTo>
                <a:lnTo>
                  <a:pt x="150304" y="530567"/>
                </a:lnTo>
                <a:lnTo>
                  <a:pt x="163182" y="511911"/>
                </a:lnTo>
                <a:lnTo>
                  <a:pt x="163969" y="518731"/>
                </a:lnTo>
                <a:lnTo>
                  <a:pt x="165277" y="527812"/>
                </a:lnTo>
                <a:lnTo>
                  <a:pt x="166839" y="537375"/>
                </a:lnTo>
                <a:lnTo>
                  <a:pt x="168402" y="545566"/>
                </a:lnTo>
                <a:lnTo>
                  <a:pt x="238683" y="545566"/>
                </a:lnTo>
                <a:close/>
              </a:path>
              <a:path w="456565" h="552450">
                <a:moveTo>
                  <a:pt x="456336" y="106438"/>
                </a:moveTo>
                <a:lnTo>
                  <a:pt x="398424" y="106438"/>
                </a:lnTo>
                <a:lnTo>
                  <a:pt x="398424" y="0"/>
                </a:lnTo>
                <a:lnTo>
                  <a:pt x="322148" y="0"/>
                </a:lnTo>
                <a:lnTo>
                  <a:pt x="322148" y="106438"/>
                </a:lnTo>
                <a:lnTo>
                  <a:pt x="273977" y="106438"/>
                </a:lnTo>
                <a:lnTo>
                  <a:pt x="273977" y="173824"/>
                </a:lnTo>
                <a:lnTo>
                  <a:pt x="322148" y="173824"/>
                </a:lnTo>
                <a:lnTo>
                  <a:pt x="322148" y="461911"/>
                </a:lnTo>
                <a:lnTo>
                  <a:pt x="327812" y="506463"/>
                </a:lnTo>
                <a:lnTo>
                  <a:pt x="344004" y="534009"/>
                </a:lnTo>
                <a:lnTo>
                  <a:pt x="369531" y="548005"/>
                </a:lnTo>
                <a:lnTo>
                  <a:pt x="403174" y="551891"/>
                </a:lnTo>
                <a:lnTo>
                  <a:pt x="415823" y="551561"/>
                </a:lnTo>
                <a:lnTo>
                  <a:pt x="429285" y="550367"/>
                </a:lnTo>
                <a:lnTo>
                  <a:pt x="442429" y="547966"/>
                </a:lnTo>
                <a:lnTo>
                  <a:pt x="454113" y="544029"/>
                </a:lnTo>
                <a:lnTo>
                  <a:pt x="454113" y="485800"/>
                </a:lnTo>
                <a:lnTo>
                  <a:pt x="449033" y="486930"/>
                </a:lnTo>
                <a:lnTo>
                  <a:pt x="442429" y="487730"/>
                </a:lnTo>
                <a:lnTo>
                  <a:pt x="435317" y="488200"/>
                </a:lnTo>
                <a:lnTo>
                  <a:pt x="428752" y="488365"/>
                </a:lnTo>
                <a:lnTo>
                  <a:pt x="412623" y="485101"/>
                </a:lnTo>
                <a:lnTo>
                  <a:pt x="403466" y="476326"/>
                </a:lnTo>
                <a:lnTo>
                  <a:pt x="399364" y="463511"/>
                </a:lnTo>
                <a:lnTo>
                  <a:pt x="398424" y="448144"/>
                </a:lnTo>
                <a:lnTo>
                  <a:pt x="398424" y="173824"/>
                </a:lnTo>
                <a:lnTo>
                  <a:pt x="456336" y="173824"/>
                </a:lnTo>
                <a:lnTo>
                  <a:pt x="456336" y="10643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1498364" y="9531178"/>
            <a:ext cx="548005" cy="600075"/>
          </a:xfrm>
          <a:custGeom>
            <a:avLst/>
            <a:gdLst/>
            <a:ahLst/>
            <a:cxnLst/>
            <a:rect l="l" t="t" r="r" b="b"/>
            <a:pathLst>
              <a:path w="548004" h="600075">
                <a:moveTo>
                  <a:pt x="272516" y="6832"/>
                </a:moveTo>
                <a:lnTo>
                  <a:pt x="195732" y="6832"/>
                </a:lnTo>
                <a:lnTo>
                  <a:pt x="184404" y="73406"/>
                </a:lnTo>
                <a:lnTo>
                  <a:pt x="155575" y="237109"/>
                </a:lnTo>
                <a:lnTo>
                  <a:pt x="148221" y="280670"/>
                </a:lnTo>
                <a:lnTo>
                  <a:pt x="142278" y="319214"/>
                </a:lnTo>
                <a:lnTo>
                  <a:pt x="137922" y="353034"/>
                </a:lnTo>
                <a:lnTo>
                  <a:pt x="135877" y="353034"/>
                </a:lnTo>
                <a:lnTo>
                  <a:pt x="128117" y="286943"/>
                </a:lnTo>
                <a:lnTo>
                  <a:pt x="121285" y="241325"/>
                </a:lnTo>
                <a:lnTo>
                  <a:pt x="112928" y="189128"/>
                </a:lnTo>
                <a:lnTo>
                  <a:pt x="103378" y="131737"/>
                </a:lnTo>
                <a:lnTo>
                  <a:pt x="82080" y="6832"/>
                </a:lnTo>
                <a:lnTo>
                  <a:pt x="0" y="6832"/>
                </a:lnTo>
                <a:lnTo>
                  <a:pt x="98348" y="462889"/>
                </a:lnTo>
                <a:lnTo>
                  <a:pt x="90119" y="496684"/>
                </a:lnTo>
                <a:lnTo>
                  <a:pt x="79235" y="517042"/>
                </a:lnTo>
                <a:lnTo>
                  <a:pt x="64668" y="526999"/>
                </a:lnTo>
                <a:lnTo>
                  <a:pt x="45389" y="529640"/>
                </a:lnTo>
                <a:lnTo>
                  <a:pt x="35826" y="529640"/>
                </a:lnTo>
                <a:lnTo>
                  <a:pt x="21971" y="527926"/>
                </a:lnTo>
                <a:lnTo>
                  <a:pt x="20180" y="527418"/>
                </a:lnTo>
                <a:lnTo>
                  <a:pt x="18986" y="596163"/>
                </a:lnTo>
                <a:lnTo>
                  <a:pt x="27343" y="597408"/>
                </a:lnTo>
                <a:lnTo>
                  <a:pt x="36487" y="598512"/>
                </a:lnTo>
                <a:lnTo>
                  <a:pt x="46177" y="599274"/>
                </a:lnTo>
                <a:lnTo>
                  <a:pt x="56159" y="599579"/>
                </a:lnTo>
                <a:lnTo>
                  <a:pt x="91617" y="596544"/>
                </a:lnTo>
                <a:lnTo>
                  <a:pt x="123621" y="580542"/>
                </a:lnTo>
                <a:lnTo>
                  <a:pt x="151460" y="541159"/>
                </a:lnTo>
                <a:lnTo>
                  <a:pt x="174358" y="468007"/>
                </a:lnTo>
                <a:lnTo>
                  <a:pt x="272516" y="6832"/>
                </a:lnTo>
                <a:close/>
              </a:path>
              <a:path w="548004" h="600075">
                <a:moveTo>
                  <a:pt x="547941" y="137414"/>
                </a:moveTo>
                <a:lnTo>
                  <a:pt x="542734" y="88988"/>
                </a:lnTo>
                <a:lnTo>
                  <a:pt x="534390" y="67983"/>
                </a:lnTo>
                <a:lnTo>
                  <a:pt x="527507" y="50647"/>
                </a:lnTo>
                <a:lnTo>
                  <a:pt x="502742" y="22771"/>
                </a:lnTo>
                <a:lnTo>
                  <a:pt x="471157" y="6858"/>
                </a:lnTo>
                <a:lnTo>
                  <a:pt x="471157" y="133121"/>
                </a:lnTo>
                <a:lnTo>
                  <a:pt x="471043" y="316344"/>
                </a:lnTo>
                <a:lnTo>
                  <a:pt x="468439" y="345998"/>
                </a:lnTo>
                <a:lnTo>
                  <a:pt x="460121" y="367728"/>
                </a:lnTo>
                <a:lnTo>
                  <a:pt x="445947" y="380593"/>
                </a:lnTo>
                <a:lnTo>
                  <a:pt x="425640" y="384822"/>
                </a:lnTo>
                <a:lnTo>
                  <a:pt x="404266" y="379844"/>
                </a:lnTo>
                <a:lnTo>
                  <a:pt x="389864" y="365823"/>
                </a:lnTo>
                <a:lnTo>
                  <a:pt x="381749" y="344195"/>
                </a:lnTo>
                <a:lnTo>
                  <a:pt x="379196" y="316344"/>
                </a:lnTo>
                <a:lnTo>
                  <a:pt x="379260" y="133121"/>
                </a:lnTo>
                <a:lnTo>
                  <a:pt x="381889" y="105473"/>
                </a:lnTo>
                <a:lnTo>
                  <a:pt x="390207" y="84874"/>
                </a:lnTo>
                <a:lnTo>
                  <a:pt x="404558" y="72263"/>
                </a:lnTo>
                <a:lnTo>
                  <a:pt x="425297" y="67983"/>
                </a:lnTo>
                <a:lnTo>
                  <a:pt x="447065" y="72847"/>
                </a:lnTo>
                <a:lnTo>
                  <a:pt x="461200" y="86398"/>
                </a:lnTo>
                <a:lnTo>
                  <a:pt x="468858" y="107022"/>
                </a:lnTo>
                <a:lnTo>
                  <a:pt x="471157" y="133121"/>
                </a:lnTo>
                <a:lnTo>
                  <a:pt x="471157" y="6858"/>
                </a:lnTo>
                <a:lnTo>
                  <a:pt x="468985" y="5753"/>
                </a:lnTo>
                <a:lnTo>
                  <a:pt x="426758" y="0"/>
                </a:lnTo>
                <a:lnTo>
                  <a:pt x="385318" y="5295"/>
                </a:lnTo>
                <a:lnTo>
                  <a:pt x="350913" y="21285"/>
                </a:lnTo>
                <a:lnTo>
                  <a:pt x="324802" y="48094"/>
                </a:lnTo>
                <a:lnTo>
                  <a:pt x="308216" y="85839"/>
                </a:lnTo>
                <a:lnTo>
                  <a:pt x="302602" y="133121"/>
                </a:lnTo>
                <a:lnTo>
                  <a:pt x="302526" y="133718"/>
                </a:lnTo>
                <a:lnTo>
                  <a:pt x="302412" y="313702"/>
                </a:lnTo>
                <a:lnTo>
                  <a:pt x="307390" y="363334"/>
                </a:lnTo>
                <a:lnTo>
                  <a:pt x="322364" y="402780"/>
                </a:lnTo>
                <a:lnTo>
                  <a:pt x="381038" y="447281"/>
                </a:lnTo>
                <a:lnTo>
                  <a:pt x="381215" y="447281"/>
                </a:lnTo>
                <a:lnTo>
                  <a:pt x="424192" y="452805"/>
                </a:lnTo>
                <a:lnTo>
                  <a:pt x="466890" y="447281"/>
                </a:lnTo>
                <a:lnTo>
                  <a:pt x="501307" y="430631"/>
                </a:lnTo>
                <a:lnTo>
                  <a:pt x="533908" y="384822"/>
                </a:lnTo>
                <a:lnTo>
                  <a:pt x="547941" y="312420"/>
                </a:lnTo>
                <a:lnTo>
                  <a:pt x="547941" y="13741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2110046" y="9538006"/>
            <a:ext cx="243204" cy="446405"/>
          </a:xfrm>
          <a:custGeom>
            <a:avLst/>
            <a:gdLst/>
            <a:ahLst/>
            <a:cxnLst/>
            <a:rect l="l" t="t" r="r" b="b"/>
            <a:pathLst>
              <a:path w="243204" h="446404">
                <a:moveTo>
                  <a:pt x="242275" y="0"/>
                </a:moveTo>
                <a:lnTo>
                  <a:pt x="165743" y="0"/>
                </a:lnTo>
                <a:lnTo>
                  <a:pt x="165743" y="290661"/>
                </a:lnTo>
                <a:lnTo>
                  <a:pt x="162431" y="332979"/>
                </a:lnTo>
                <a:lnTo>
                  <a:pt x="152935" y="359506"/>
                </a:lnTo>
                <a:lnTo>
                  <a:pt x="137913" y="373229"/>
                </a:lnTo>
                <a:lnTo>
                  <a:pt x="118027" y="377140"/>
                </a:lnTo>
                <a:lnTo>
                  <a:pt x="99363" y="373431"/>
                </a:lnTo>
                <a:lnTo>
                  <a:pt x="86448" y="361876"/>
                </a:lnTo>
                <a:lnTo>
                  <a:pt x="78947" y="341836"/>
                </a:lnTo>
                <a:lnTo>
                  <a:pt x="76521" y="312671"/>
                </a:lnTo>
                <a:lnTo>
                  <a:pt x="76521" y="0"/>
                </a:lnTo>
                <a:lnTo>
                  <a:pt x="0" y="0"/>
                </a:lnTo>
                <a:lnTo>
                  <a:pt x="0" y="332597"/>
                </a:lnTo>
                <a:lnTo>
                  <a:pt x="8054" y="390853"/>
                </a:lnTo>
                <a:lnTo>
                  <a:pt x="28691" y="425319"/>
                </a:lnTo>
                <a:lnTo>
                  <a:pt x="56617" y="441765"/>
                </a:lnTo>
                <a:lnTo>
                  <a:pt x="86541" y="445965"/>
                </a:lnTo>
                <a:lnTo>
                  <a:pt x="112538" y="443609"/>
                </a:lnTo>
                <a:lnTo>
                  <a:pt x="135100" y="435505"/>
                </a:lnTo>
                <a:lnTo>
                  <a:pt x="153548" y="420097"/>
                </a:lnTo>
                <a:lnTo>
                  <a:pt x="167199" y="395830"/>
                </a:lnTo>
                <a:lnTo>
                  <a:pt x="167449" y="407038"/>
                </a:lnTo>
                <a:lnTo>
                  <a:pt x="168108" y="419275"/>
                </a:lnTo>
                <a:lnTo>
                  <a:pt x="169041" y="430616"/>
                </a:lnTo>
                <a:lnTo>
                  <a:pt x="170110" y="439138"/>
                </a:lnTo>
                <a:lnTo>
                  <a:pt x="243133" y="439138"/>
                </a:lnTo>
                <a:lnTo>
                  <a:pt x="242637" y="419015"/>
                </a:lnTo>
                <a:lnTo>
                  <a:pt x="242382" y="391723"/>
                </a:lnTo>
                <a:lnTo>
                  <a:pt x="242275" y="314890"/>
                </a:lnTo>
                <a:lnTo>
                  <a:pt x="24227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2428092" y="9531681"/>
            <a:ext cx="170180" cy="445770"/>
          </a:xfrm>
          <a:custGeom>
            <a:avLst/>
            <a:gdLst/>
            <a:ahLst/>
            <a:cxnLst/>
            <a:rect l="l" t="t" r="r" b="b"/>
            <a:pathLst>
              <a:path w="170179" h="445770">
                <a:moveTo>
                  <a:pt x="170005" y="0"/>
                </a:moveTo>
                <a:lnTo>
                  <a:pt x="140738" y="4113"/>
                </a:lnTo>
                <a:lnTo>
                  <a:pt x="113907" y="16949"/>
                </a:lnTo>
                <a:lnTo>
                  <a:pt x="91372" y="40407"/>
                </a:lnTo>
                <a:lnTo>
                  <a:pt x="74992" y="76385"/>
                </a:lnTo>
                <a:lnTo>
                  <a:pt x="74751" y="55821"/>
                </a:lnTo>
                <a:lnTo>
                  <a:pt x="74157" y="35241"/>
                </a:lnTo>
                <a:lnTo>
                  <a:pt x="73402" y="17717"/>
                </a:lnTo>
                <a:lnTo>
                  <a:pt x="72678" y="6324"/>
                </a:lnTo>
                <a:lnTo>
                  <a:pt x="0" y="6324"/>
                </a:lnTo>
                <a:lnTo>
                  <a:pt x="748" y="37375"/>
                </a:lnTo>
                <a:lnTo>
                  <a:pt x="975" y="69754"/>
                </a:lnTo>
                <a:lnTo>
                  <a:pt x="858" y="155408"/>
                </a:lnTo>
                <a:lnTo>
                  <a:pt x="858" y="445462"/>
                </a:lnTo>
                <a:lnTo>
                  <a:pt x="77390" y="445462"/>
                </a:lnTo>
                <a:lnTo>
                  <a:pt x="77390" y="200664"/>
                </a:lnTo>
                <a:lnTo>
                  <a:pt x="84569" y="148006"/>
                </a:lnTo>
                <a:lnTo>
                  <a:pt x="104253" y="115548"/>
                </a:lnTo>
                <a:lnTo>
                  <a:pt x="133659" y="99084"/>
                </a:lnTo>
                <a:lnTo>
                  <a:pt x="170005" y="94405"/>
                </a:lnTo>
                <a:lnTo>
                  <a:pt x="17000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2756388" y="9406477"/>
            <a:ext cx="556260" cy="570865"/>
          </a:xfrm>
          <a:custGeom>
            <a:avLst/>
            <a:gdLst/>
            <a:ahLst/>
            <a:cxnLst/>
            <a:rect l="l" t="t" r="r" b="b"/>
            <a:pathLst>
              <a:path w="556259" h="570865">
                <a:moveTo>
                  <a:pt x="279260" y="570674"/>
                </a:moveTo>
                <a:lnTo>
                  <a:pt x="165506" y="223723"/>
                </a:lnTo>
                <a:lnTo>
                  <a:pt x="271576" y="0"/>
                </a:lnTo>
                <a:lnTo>
                  <a:pt x="186766" y="0"/>
                </a:lnTo>
                <a:lnTo>
                  <a:pt x="76174" y="265125"/>
                </a:lnTo>
                <a:lnTo>
                  <a:pt x="75323" y="265125"/>
                </a:lnTo>
                <a:lnTo>
                  <a:pt x="75323" y="0"/>
                </a:lnTo>
                <a:lnTo>
                  <a:pt x="0" y="0"/>
                </a:lnTo>
                <a:lnTo>
                  <a:pt x="0" y="570674"/>
                </a:lnTo>
                <a:lnTo>
                  <a:pt x="75323" y="570674"/>
                </a:lnTo>
                <a:lnTo>
                  <a:pt x="75323" y="381838"/>
                </a:lnTo>
                <a:lnTo>
                  <a:pt x="113499" y="303758"/>
                </a:lnTo>
                <a:lnTo>
                  <a:pt x="195986" y="570674"/>
                </a:lnTo>
                <a:lnTo>
                  <a:pt x="279260" y="570674"/>
                </a:lnTo>
                <a:close/>
              </a:path>
              <a:path w="556259" h="570865">
                <a:moveTo>
                  <a:pt x="556056" y="237070"/>
                </a:moveTo>
                <a:lnTo>
                  <a:pt x="549402" y="184912"/>
                </a:lnTo>
                <a:lnTo>
                  <a:pt x="530910" y="150126"/>
                </a:lnTo>
                <a:lnTo>
                  <a:pt x="502818" y="130733"/>
                </a:lnTo>
                <a:lnTo>
                  <a:pt x="467372" y="124701"/>
                </a:lnTo>
                <a:lnTo>
                  <a:pt x="438277" y="128295"/>
                </a:lnTo>
                <a:lnTo>
                  <a:pt x="415556" y="138328"/>
                </a:lnTo>
                <a:lnTo>
                  <a:pt x="398564" y="153644"/>
                </a:lnTo>
                <a:lnTo>
                  <a:pt x="386638" y="173139"/>
                </a:lnTo>
                <a:lnTo>
                  <a:pt x="386384" y="161632"/>
                </a:lnTo>
                <a:lnTo>
                  <a:pt x="385724" y="150393"/>
                </a:lnTo>
                <a:lnTo>
                  <a:pt x="384797" y="140119"/>
                </a:lnTo>
                <a:lnTo>
                  <a:pt x="383730" y="131546"/>
                </a:lnTo>
                <a:lnTo>
                  <a:pt x="310692" y="131546"/>
                </a:lnTo>
                <a:lnTo>
                  <a:pt x="311188" y="148831"/>
                </a:lnTo>
                <a:lnTo>
                  <a:pt x="311454" y="173367"/>
                </a:lnTo>
                <a:lnTo>
                  <a:pt x="311556" y="266268"/>
                </a:lnTo>
                <a:lnTo>
                  <a:pt x="311556" y="570674"/>
                </a:lnTo>
                <a:lnTo>
                  <a:pt x="388086" y="570674"/>
                </a:lnTo>
                <a:lnTo>
                  <a:pt x="388086" y="280441"/>
                </a:lnTo>
                <a:lnTo>
                  <a:pt x="391223" y="237629"/>
                </a:lnTo>
                <a:lnTo>
                  <a:pt x="400634" y="211086"/>
                </a:lnTo>
                <a:lnTo>
                  <a:pt x="416318" y="197573"/>
                </a:lnTo>
                <a:lnTo>
                  <a:pt x="438289" y="193789"/>
                </a:lnTo>
                <a:lnTo>
                  <a:pt x="456260" y="197104"/>
                </a:lnTo>
                <a:lnTo>
                  <a:pt x="469150" y="207429"/>
                </a:lnTo>
                <a:lnTo>
                  <a:pt x="476923" y="225412"/>
                </a:lnTo>
                <a:lnTo>
                  <a:pt x="479526" y="251688"/>
                </a:lnTo>
                <a:lnTo>
                  <a:pt x="479526" y="570674"/>
                </a:lnTo>
                <a:lnTo>
                  <a:pt x="556056" y="570674"/>
                </a:lnTo>
                <a:lnTo>
                  <a:pt x="556056" y="23707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3376949" y="9531178"/>
            <a:ext cx="810895" cy="453390"/>
          </a:xfrm>
          <a:custGeom>
            <a:avLst/>
            <a:gdLst/>
            <a:ahLst/>
            <a:cxnLst/>
            <a:rect l="l" t="t" r="r" b="b"/>
            <a:pathLst>
              <a:path w="810894" h="453390">
                <a:moveTo>
                  <a:pt x="245516" y="137414"/>
                </a:moveTo>
                <a:lnTo>
                  <a:pt x="240322" y="88988"/>
                </a:lnTo>
                <a:lnTo>
                  <a:pt x="231978" y="67983"/>
                </a:lnTo>
                <a:lnTo>
                  <a:pt x="225094" y="50647"/>
                </a:lnTo>
                <a:lnTo>
                  <a:pt x="200329" y="22771"/>
                </a:lnTo>
                <a:lnTo>
                  <a:pt x="168744" y="6858"/>
                </a:lnTo>
                <a:lnTo>
                  <a:pt x="168744" y="133121"/>
                </a:lnTo>
                <a:lnTo>
                  <a:pt x="168630" y="316344"/>
                </a:lnTo>
                <a:lnTo>
                  <a:pt x="166027" y="345998"/>
                </a:lnTo>
                <a:lnTo>
                  <a:pt x="157708" y="367728"/>
                </a:lnTo>
                <a:lnTo>
                  <a:pt x="143522" y="380593"/>
                </a:lnTo>
                <a:lnTo>
                  <a:pt x="123228" y="384822"/>
                </a:lnTo>
                <a:lnTo>
                  <a:pt x="101854" y="379844"/>
                </a:lnTo>
                <a:lnTo>
                  <a:pt x="87452" y="365823"/>
                </a:lnTo>
                <a:lnTo>
                  <a:pt x="79336" y="344195"/>
                </a:lnTo>
                <a:lnTo>
                  <a:pt x="76784" y="316344"/>
                </a:lnTo>
                <a:lnTo>
                  <a:pt x="76835" y="133121"/>
                </a:lnTo>
                <a:lnTo>
                  <a:pt x="79476" y="105473"/>
                </a:lnTo>
                <a:lnTo>
                  <a:pt x="87795" y="84874"/>
                </a:lnTo>
                <a:lnTo>
                  <a:pt x="102133" y="72263"/>
                </a:lnTo>
                <a:lnTo>
                  <a:pt x="122885" y="67983"/>
                </a:lnTo>
                <a:lnTo>
                  <a:pt x="144640" y="72847"/>
                </a:lnTo>
                <a:lnTo>
                  <a:pt x="158788" y="86398"/>
                </a:lnTo>
                <a:lnTo>
                  <a:pt x="166433" y="107022"/>
                </a:lnTo>
                <a:lnTo>
                  <a:pt x="168744" y="133121"/>
                </a:lnTo>
                <a:lnTo>
                  <a:pt x="168744" y="6858"/>
                </a:lnTo>
                <a:lnTo>
                  <a:pt x="166573" y="5753"/>
                </a:lnTo>
                <a:lnTo>
                  <a:pt x="124345" y="0"/>
                </a:lnTo>
                <a:lnTo>
                  <a:pt x="82892" y="5295"/>
                </a:lnTo>
                <a:lnTo>
                  <a:pt x="22390" y="48094"/>
                </a:lnTo>
                <a:lnTo>
                  <a:pt x="5803" y="85839"/>
                </a:lnTo>
                <a:lnTo>
                  <a:pt x="177" y="133121"/>
                </a:lnTo>
                <a:lnTo>
                  <a:pt x="0" y="313702"/>
                </a:lnTo>
                <a:lnTo>
                  <a:pt x="4978" y="363334"/>
                </a:lnTo>
                <a:lnTo>
                  <a:pt x="5029" y="363829"/>
                </a:lnTo>
                <a:lnTo>
                  <a:pt x="19951" y="402780"/>
                </a:lnTo>
                <a:lnTo>
                  <a:pt x="44627" y="430631"/>
                </a:lnTo>
                <a:lnTo>
                  <a:pt x="78625" y="447281"/>
                </a:lnTo>
                <a:lnTo>
                  <a:pt x="78803" y="447281"/>
                </a:lnTo>
                <a:lnTo>
                  <a:pt x="121780" y="452805"/>
                </a:lnTo>
                <a:lnTo>
                  <a:pt x="164477" y="447281"/>
                </a:lnTo>
                <a:lnTo>
                  <a:pt x="198894" y="430631"/>
                </a:lnTo>
                <a:lnTo>
                  <a:pt x="231495" y="384822"/>
                </a:lnTo>
                <a:lnTo>
                  <a:pt x="245516" y="312420"/>
                </a:lnTo>
                <a:lnTo>
                  <a:pt x="245516" y="137414"/>
                </a:lnTo>
                <a:close/>
              </a:path>
              <a:path w="810894" h="453390">
                <a:moveTo>
                  <a:pt x="535978" y="445960"/>
                </a:moveTo>
                <a:lnTo>
                  <a:pt x="445770" y="210591"/>
                </a:lnTo>
                <a:lnTo>
                  <a:pt x="534543" y="6832"/>
                </a:lnTo>
                <a:lnTo>
                  <a:pt x="455091" y="6832"/>
                </a:lnTo>
                <a:lnTo>
                  <a:pt x="438899" y="52654"/>
                </a:lnTo>
                <a:lnTo>
                  <a:pt x="412635" y="124675"/>
                </a:lnTo>
                <a:lnTo>
                  <a:pt x="403872" y="151003"/>
                </a:lnTo>
                <a:lnTo>
                  <a:pt x="403009" y="151003"/>
                </a:lnTo>
                <a:lnTo>
                  <a:pt x="396074" y="129209"/>
                </a:lnTo>
                <a:lnTo>
                  <a:pt x="385445" y="98094"/>
                </a:lnTo>
                <a:lnTo>
                  <a:pt x="353402" y="6832"/>
                </a:lnTo>
                <a:lnTo>
                  <a:pt x="269519" y="6832"/>
                </a:lnTo>
                <a:lnTo>
                  <a:pt x="356831" y="219659"/>
                </a:lnTo>
                <a:lnTo>
                  <a:pt x="267296" y="445960"/>
                </a:lnTo>
                <a:lnTo>
                  <a:pt x="347941" y="445960"/>
                </a:lnTo>
                <a:lnTo>
                  <a:pt x="400278" y="284467"/>
                </a:lnTo>
                <a:lnTo>
                  <a:pt x="401129" y="284467"/>
                </a:lnTo>
                <a:lnTo>
                  <a:pt x="418287" y="340804"/>
                </a:lnTo>
                <a:lnTo>
                  <a:pt x="433197" y="387350"/>
                </a:lnTo>
                <a:lnTo>
                  <a:pt x="453301" y="445960"/>
                </a:lnTo>
                <a:lnTo>
                  <a:pt x="535978" y="445960"/>
                </a:lnTo>
                <a:close/>
              </a:path>
              <a:path w="810894" h="453390">
                <a:moveTo>
                  <a:pt x="810729" y="6832"/>
                </a:moveTo>
                <a:lnTo>
                  <a:pt x="733945" y="6832"/>
                </a:lnTo>
                <a:lnTo>
                  <a:pt x="726808" y="49034"/>
                </a:lnTo>
                <a:lnTo>
                  <a:pt x="707783" y="155067"/>
                </a:lnTo>
                <a:lnTo>
                  <a:pt x="697712" y="212217"/>
                </a:lnTo>
                <a:lnTo>
                  <a:pt x="688479" y="267690"/>
                </a:lnTo>
                <a:lnTo>
                  <a:pt x="680986" y="318135"/>
                </a:lnTo>
                <a:lnTo>
                  <a:pt x="676135" y="360210"/>
                </a:lnTo>
                <a:lnTo>
                  <a:pt x="675271" y="360210"/>
                </a:lnTo>
                <a:lnTo>
                  <a:pt x="669569" y="316255"/>
                </a:lnTo>
                <a:lnTo>
                  <a:pt x="662063" y="264566"/>
                </a:lnTo>
                <a:lnTo>
                  <a:pt x="653376" y="208483"/>
                </a:lnTo>
                <a:lnTo>
                  <a:pt x="644194" y="151333"/>
                </a:lnTo>
                <a:lnTo>
                  <a:pt x="635127" y="96456"/>
                </a:lnTo>
                <a:lnTo>
                  <a:pt x="620026" y="6832"/>
                </a:lnTo>
                <a:lnTo>
                  <a:pt x="538200" y="6832"/>
                </a:lnTo>
                <a:lnTo>
                  <a:pt x="630135" y="445960"/>
                </a:lnTo>
                <a:lnTo>
                  <a:pt x="716838" y="445960"/>
                </a:lnTo>
                <a:lnTo>
                  <a:pt x="810729" y="683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4231241" y="9381432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531" y="0"/>
                </a:moveTo>
                <a:lnTo>
                  <a:pt x="0" y="0"/>
                </a:lnTo>
                <a:lnTo>
                  <a:pt x="0" y="91599"/>
                </a:lnTo>
                <a:lnTo>
                  <a:pt x="76531" y="91599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14230635" y="9538013"/>
            <a:ext cx="76835" cy="439420"/>
          </a:xfrm>
          <a:custGeom>
            <a:avLst/>
            <a:gdLst/>
            <a:ahLst/>
            <a:cxnLst/>
            <a:rect l="l" t="t" r="r" b="b"/>
            <a:pathLst>
              <a:path w="76834" h="439420">
                <a:moveTo>
                  <a:pt x="76531" y="0"/>
                </a:moveTo>
                <a:lnTo>
                  <a:pt x="0" y="0"/>
                </a:lnTo>
                <a:lnTo>
                  <a:pt x="0" y="439127"/>
                </a:lnTo>
                <a:lnTo>
                  <a:pt x="76531" y="439127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4384410" y="9381432"/>
            <a:ext cx="76835" cy="596265"/>
          </a:xfrm>
          <a:custGeom>
            <a:avLst/>
            <a:gdLst/>
            <a:ahLst/>
            <a:cxnLst/>
            <a:rect l="l" t="t" r="r" b="b"/>
            <a:pathLst>
              <a:path w="76834" h="596265">
                <a:moveTo>
                  <a:pt x="76531" y="0"/>
                </a:moveTo>
                <a:lnTo>
                  <a:pt x="0" y="0"/>
                </a:lnTo>
                <a:lnTo>
                  <a:pt x="0" y="595709"/>
                </a:lnTo>
                <a:lnTo>
                  <a:pt x="76531" y="595709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14537315" y="9381432"/>
            <a:ext cx="76835" cy="596265"/>
          </a:xfrm>
          <a:custGeom>
            <a:avLst/>
            <a:gdLst/>
            <a:ahLst/>
            <a:cxnLst/>
            <a:rect l="l" t="t" r="r" b="b"/>
            <a:pathLst>
              <a:path w="76834" h="596265">
                <a:moveTo>
                  <a:pt x="76531" y="0"/>
                </a:moveTo>
                <a:lnTo>
                  <a:pt x="0" y="0"/>
                </a:lnTo>
                <a:lnTo>
                  <a:pt x="0" y="595709"/>
                </a:lnTo>
                <a:lnTo>
                  <a:pt x="76531" y="595709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4678021" y="9531174"/>
            <a:ext cx="240029" cy="453390"/>
          </a:xfrm>
          <a:custGeom>
            <a:avLst/>
            <a:gdLst/>
            <a:ahLst/>
            <a:cxnLst/>
            <a:rect l="l" t="t" r="r" b="b"/>
            <a:pathLst>
              <a:path w="240030" h="453390">
                <a:moveTo>
                  <a:pt x="121776" y="0"/>
                </a:moveTo>
                <a:lnTo>
                  <a:pt x="70318" y="9187"/>
                </a:lnTo>
                <a:lnTo>
                  <a:pt x="35269" y="33415"/>
                </a:lnTo>
                <a:lnTo>
                  <a:pt x="13770" y="67677"/>
                </a:lnTo>
                <a:lnTo>
                  <a:pt x="2966" y="106969"/>
                </a:lnTo>
                <a:lnTo>
                  <a:pt x="26" y="145943"/>
                </a:lnTo>
                <a:lnTo>
                  <a:pt x="0" y="298399"/>
                </a:lnTo>
                <a:lnTo>
                  <a:pt x="2718" y="348610"/>
                </a:lnTo>
                <a:lnTo>
                  <a:pt x="13021" y="391171"/>
                </a:lnTo>
                <a:lnTo>
                  <a:pt x="34124" y="424067"/>
                </a:lnTo>
                <a:lnTo>
                  <a:pt x="69247" y="445283"/>
                </a:lnTo>
                <a:lnTo>
                  <a:pt x="121608" y="452802"/>
                </a:lnTo>
                <a:lnTo>
                  <a:pt x="174517" y="443538"/>
                </a:lnTo>
                <a:lnTo>
                  <a:pt x="208584" y="419671"/>
                </a:lnTo>
                <a:lnTo>
                  <a:pt x="227446" y="387820"/>
                </a:lnTo>
                <a:lnTo>
                  <a:pt x="120320" y="387820"/>
                </a:lnTo>
                <a:lnTo>
                  <a:pt x="97422" y="381438"/>
                </a:lnTo>
                <a:lnTo>
                  <a:pt x="83504" y="364549"/>
                </a:lnTo>
                <a:lnTo>
                  <a:pt x="76595" y="340536"/>
                </a:lnTo>
                <a:lnTo>
                  <a:pt x="74730" y="312786"/>
                </a:lnTo>
                <a:lnTo>
                  <a:pt x="74730" y="245217"/>
                </a:lnTo>
                <a:lnTo>
                  <a:pt x="239877" y="245217"/>
                </a:lnTo>
                <a:lnTo>
                  <a:pt x="239877" y="184434"/>
                </a:lnTo>
                <a:lnTo>
                  <a:pt x="75327" y="184434"/>
                </a:lnTo>
                <a:lnTo>
                  <a:pt x="75348" y="135336"/>
                </a:lnTo>
                <a:lnTo>
                  <a:pt x="85782" y="83534"/>
                </a:lnTo>
                <a:lnTo>
                  <a:pt x="121525" y="64982"/>
                </a:lnTo>
                <a:lnTo>
                  <a:pt x="226081" y="64982"/>
                </a:lnTo>
                <a:lnTo>
                  <a:pt x="224222" y="58763"/>
                </a:lnTo>
                <a:lnTo>
                  <a:pt x="202222" y="27500"/>
                </a:lnTo>
                <a:lnTo>
                  <a:pt x="168613" y="7220"/>
                </a:lnTo>
                <a:lnTo>
                  <a:pt x="121776" y="0"/>
                </a:lnTo>
                <a:close/>
              </a:path>
              <a:path w="240030" h="453390">
                <a:moveTo>
                  <a:pt x="238432" y="316859"/>
                </a:moveTo>
                <a:lnTo>
                  <a:pt x="163701" y="316859"/>
                </a:lnTo>
                <a:lnTo>
                  <a:pt x="163701" y="319592"/>
                </a:lnTo>
                <a:lnTo>
                  <a:pt x="162220" y="345413"/>
                </a:lnTo>
                <a:lnTo>
                  <a:pt x="156135" y="367182"/>
                </a:lnTo>
                <a:lnTo>
                  <a:pt x="142988" y="382213"/>
                </a:lnTo>
                <a:lnTo>
                  <a:pt x="120320" y="387820"/>
                </a:lnTo>
                <a:lnTo>
                  <a:pt x="227446" y="387820"/>
                </a:lnTo>
                <a:lnTo>
                  <a:pt x="227879" y="387088"/>
                </a:lnTo>
                <a:lnTo>
                  <a:pt x="236472" y="351679"/>
                </a:lnTo>
                <a:lnTo>
                  <a:pt x="238416" y="319592"/>
                </a:lnTo>
                <a:lnTo>
                  <a:pt x="238432" y="316859"/>
                </a:lnTo>
                <a:close/>
              </a:path>
              <a:path w="240030" h="453390">
                <a:moveTo>
                  <a:pt x="226081" y="64982"/>
                </a:moveTo>
                <a:lnTo>
                  <a:pt x="121525" y="64982"/>
                </a:lnTo>
                <a:lnTo>
                  <a:pt x="143976" y="70244"/>
                </a:lnTo>
                <a:lnTo>
                  <a:pt x="157669" y="84876"/>
                </a:lnTo>
                <a:lnTo>
                  <a:pt x="164440" y="106969"/>
                </a:lnTo>
                <a:lnTo>
                  <a:pt x="164496" y="107150"/>
                </a:lnTo>
                <a:lnTo>
                  <a:pt x="166350" y="135336"/>
                </a:lnTo>
                <a:lnTo>
                  <a:pt x="166350" y="184434"/>
                </a:lnTo>
                <a:lnTo>
                  <a:pt x="239877" y="184434"/>
                </a:lnTo>
                <a:lnTo>
                  <a:pt x="239877" y="145943"/>
                </a:lnTo>
                <a:lnTo>
                  <a:pt x="236233" y="98936"/>
                </a:lnTo>
                <a:lnTo>
                  <a:pt x="226081" y="6498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15092612" y="9381432"/>
            <a:ext cx="245110" cy="596265"/>
          </a:xfrm>
          <a:custGeom>
            <a:avLst/>
            <a:gdLst/>
            <a:ahLst/>
            <a:cxnLst/>
            <a:rect l="l" t="t" r="r" b="b"/>
            <a:pathLst>
              <a:path w="245109" h="596265">
                <a:moveTo>
                  <a:pt x="76531" y="0"/>
                </a:moveTo>
                <a:lnTo>
                  <a:pt x="0" y="0"/>
                </a:lnTo>
                <a:lnTo>
                  <a:pt x="0" y="595709"/>
                </a:lnTo>
                <a:lnTo>
                  <a:pt x="76531" y="595709"/>
                </a:lnTo>
                <a:lnTo>
                  <a:pt x="76531" y="302744"/>
                </a:lnTo>
                <a:lnTo>
                  <a:pt x="78735" y="266039"/>
                </a:lnTo>
                <a:lnTo>
                  <a:pt x="86540" y="239815"/>
                </a:lnTo>
                <a:lnTo>
                  <a:pt x="101741" y="224078"/>
                </a:lnTo>
                <a:lnTo>
                  <a:pt x="126132" y="218831"/>
                </a:lnTo>
                <a:lnTo>
                  <a:pt x="147870" y="224006"/>
                </a:lnTo>
                <a:lnTo>
                  <a:pt x="160564" y="237954"/>
                </a:lnTo>
                <a:lnTo>
                  <a:pt x="166502" y="258309"/>
                </a:lnTo>
                <a:lnTo>
                  <a:pt x="167973" y="282703"/>
                </a:lnTo>
                <a:lnTo>
                  <a:pt x="167973" y="595709"/>
                </a:lnTo>
                <a:lnTo>
                  <a:pt x="244505" y="595709"/>
                </a:lnTo>
                <a:lnTo>
                  <a:pt x="244505" y="262683"/>
                </a:lnTo>
                <a:lnTo>
                  <a:pt x="240288" y="218474"/>
                </a:lnTo>
                <a:lnTo>
                  <a:pt x="226017" y="182603"/>
                </a:lnTo>
                <a:lnTo>
                  <a:pt x="199267" y="158536"/>
                </a:lnTo>
                <a:lnTo>
                  <a:pt x="157607" y="149744"/>
                </a:lnTo>
                <a:lnTo>
                  <a:pt x="128455" y="153129"/>
                </a:lnTo>
                <a:lnTo>
                  <a:pt x="105600" y="162480"/>
                </a:lnTo>
                <a:lnTo>
                  <a:pt x="88479" y="176588"/>
                </a:lnTo>
                <a:lnTo>
                  <a:pt x="76531" y="194245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15401613" y="9531172"/>
            <a:ext cx="245745" cy="453390"/>
          </a:xfrm>
          <a:custGeom>
            <a:avLst/>
            <a:gdLst/>
            <a:ahLst/>
            <a:cxnLst/>
            <a:rect l="l" t="t" r="r" b="b"/>
            <a:pathLst>
              <a:path w="245744" h="453390">
                <a:moveTo>
                  <a:pt x="124341" y="0"/>
                </a:moveTo>
                <a:lnTo>
                  <a:pt x="82898" y="5301"/>
                </a:lnTo>
                <a:lnTo>
                  <a:pt x="22384" y="48095"/>
                </a:lnTo>
                <a:lnTo>
                  <a:pt x="5803" y="85844"/>
                </a:lnTo>
                <a:lnTo>
                  <a:pt x="182" y="133126"/>
                </a:lnTo>
                <a:lnTo>
                  <a:pt x="0" y="313697"/>
                </a:lnTo>
                <a:lnTo>
                  <a:pt x="4977" y="363335"/>
                </a:lnTo>
                <a:lnTo>
                  <a:pt x="5026" y="363824"/>
                </a:lnTo>
                <a:lnTo>
                  <a:pt x="19949" y="402780"/>
                </a:lnTo>
                <a:lnTo>
                  <a:pt x="44623" y="430625"/>
                </a:lnTo>
                <a:lnTo>
                  <a:pt x="78620" y="447282"/>
                </a:lnTo>
                <a:lnTo>
                  <a:pt x="78798" y="447282"/>
                </a:lnTo>
                <a:lnTo>
                  <a:pt x="121776" y="452802"/>
                </a:lnTo>
                <a:lnTo>
                  <a:pt x="164480" y="447282"/>
                </a:lnTo>
                <a:lnTo>
                  <a:pt x="198898" y="430625"/>
                </a:lnTo>
                <a:lnTo>
                  <a:pt x="224256" y="402780"/>
                </a:lnTo>
                <a:lnTo>
                  <a:pt x="231498" y="384825"/>
                </a:lnTo>
                <a:lnTo>
                  <a:pt x="123231" y="384825"/>
                </a:lnTo>
                <a:lnTo>
                  <a:pt x="101851" y="379842"/>
                </a:lnTo>
                <a:lnTo>
                  <a:pt x="87454" y="365829"/>
                </a:lnTo>
                <a:lnTo>
                  <a:pt x="79333" y="344194"/>
                </a:lnTo>
                <a:lnTo>
                  <a:pt x="76783" y="316346"/>
                </a:lnTo>
                <a:lnTo>
                  <a:pt x="76839" y="133126"/>
                </a:lnTo>
                <a:lnTo>
                  <a:pt x="79472" y="105476"/>
                </a:lnTo>
                <a:lnTo>
                  <a:pt x="87795" y="84873"/>
                </a:lnTo>
                <a:lnTo>
                  <a:pt x="102138" y="72258"/>
                </a:lnTo>
                <a:lnTo>
                  <a:pt x="122886" y="67976"/>
                </a:lnTo>
                <a:lnTo>
                  <a:pt x="231975" y="67976"/>
                </a:lnTo>
                <a:lnTo>
                  <a:pt x="225088" y="50646"/>
                </a:lnTo>
                <a:lnTo>
                  <a:pt x="200330" y="22771"/>
                </a:lnTo>
                <a:lnTo>
                  <a:pt x="166573" y="5758"/>
                </a:lnTo>
                <a:lnTo>
                  <a:pt x="124341" y="0"/>
                </a:lnTo>
                <a:close/>
              </a:path>
              <a:path w="245744" h="453390">
                <a:moveTo>
                  <a:pt x="231975" y="67976"/>
                </a:moveTo>
                <a:lnTo>
                  <a:pt x="122886" y="67976"/>
                </a:lnTo>
                <a:lnTo>
                  <a:pt x="144645" y="72849"/>
                </a:lnTo>
                <a:lnTo>
                  <a:pt x="158785" y="86400"/>
                </a:lnTo>
                <a:lnTo>
                  <a:pt x="166438" y="107026"/>
                </a:lnTo>
                <a:lnTo>
                  <a:pt x="168738" y="133126"/>
                </a:lnTo>
                <a:lnTo>
                  <a:pt x="168633" y="316346"/>
                </a:lnTo>
                <a:lnTo>
                  <a:pt x="166023" y="345992"/>
                </a:lnTo>
                <a:lnTo>
                  <a:pt x="157705" y="367725"/>
                </a:lnTo>
                <a:lnTo>
                  <a:pt x="143528" y="380590"/>
                </a:lnTo>
                <a:lnTo>
                  <a:pt x="123231" y="384825"/>
                </a:lnTo>
                <a:lnTo>
                  <a:pt x="231498" y="384825"/>
                </a:lnTo>
                <a:lnTo>
                  <a:pt x="240110" y="363335"/>
                </a:lnTo>
                <a:lnTo>
                  <a:pt x="245521" y="312419"/>
                </a:lnTo>
                <a:lnTo>
                  <a:pt x="245521" y="137409"/>
                </a:lnTo>
                <a:lnTo>
                  <a:pt x="240326" y="88990"/>
                </a:lnTo>
                <a:lnTo>
                  <a:pt x="231975" y="6797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15710265" y="9531170"/>
            <a:ext cx="389890" cy="446405"/>
          </a:xfrm>
          <a:custGeom>
            <a:avLst/>
            <a:gdLst/>
            <a:ahLst/>
            <a:cxnLst/>
            <a:rect l="l" t="t" r="r" b="b"/>
            <a:pathLst>
              <a:path w="389890" h="446404">
                <a:moveTo>
                  <a:pt x="304660" y="0"/>
                </a:moveTo>
                <a:lnTo>
                  <a:pt x="274589" y="4042"/>
                </a:lnTo>
                <a:lnTo>
                  <a:pt x="251648" y="14846"/>
                </a:lnTo>
                <a:lnTo>
                  <a:pt x="234472" y="30422"/>
                </a:lnTo>
                <a:lnTo>
                  <a:pt x="221700" y="48783"/>
                </a:lnTo>
                <a:lnTo>
                  <a:pt x="211395" y="26893"/>
                </a:lnTo>
                <a:lnTo>
                  <a:pt x="196191" y="11709"/>
                </a:lnTo>
                <a:lnTo>
                  <a:pt x="176376" y="2866"/>
                </a:lnTo>
                <a:lnTo>
                  <a:pt x="152236" y="0"/>
                </a:lnTo>
                <a:lnTo>
                  <a:pt x="127029" y="3105"/>
                </a:lnTo>
                <a:lnTo>
                  <a:pt x="105886" y="12161"/>
                </a:lnTo>
                <a:lnTo>
                  <a:pt x="88843" y="26778"/>
                </a:lnTo>
                <a:lnTo>
                  <a:pt x="75934" y="46564"/>
                </a:lnTo>
                <a:lnTo>
                  <a:pt x="75124" y="26060"/>
                </a:lnTo>
                <a:lnTo>
                  <a:pt x="74375" y="16506"/>
                </a:lnTo>
                <a:lnTo>
                  <a:pt x="73034" y="6837"/>
                </a:lnTo>
                <a:lnTo>
                  <a:pt x="0" y="6837"/>
                </a:lnTo>
                <a:lnTo>
                  <a:pt x="496" y="23451"/>
                </a:lnTo>
                <a:lnTo>
                  <a:pt x="751" y="46408"/>
                </a:lnTo>
                <a:lnTo>
                  <a:pt x="858" y="133796"/>
                </a:lnTo>
                <a:lnTo>
                  <a:pt x="858" y="445965"/>
                </a:lnTo>
                <a:lnTo>
                  <a:pt x="77390" y="445965"/>
                </a:lnTo>
                <a:lnTo>
                  <a:pt x="77390" y="144047"/>
                </a:lnTo>
                <a:lnTo>
                  <a:pt x="79149" y="113238"/>
                </a:lnTo>
                <a:lnTo>
                  <a:pt x="85640" y="89592"/>
                </a:lnTo>
                <a:lnTo>
                  <a:pt x="98677" y="74434"/>
                </a:lnTo>
                <a:lnTo>
                  <a:pt x="120080" y="69086"/>
                </a:lnTo>
                <a:lnTo>
                  <a:pt x="136210" y="71719"/>
                </a:lnTo>
                <a:lnTo>
                  <a:pt x="147644" y="80739"/>
                </a:lnTo>
                <a:lnTo>
                  <a:pt x="154453" y="97830"/>
                </a:lnTo>
                <a:lnTo>
                  <a:pt x="156707" y="124676"/>
                </a:lnTo>
                <a:lnTo>
                  <a:pt x="156707" y="445965"/>
                </a:lnTo>
                <a:lnTo>
                  <a:pt x="233835" y="445965"/>
                </a:lnTo>
                <a:lnTo>
                  <a:pt x="233835" y="143294"/>
                </a:lnTo>
                <a:lnTo>
                  <a:pt x="235650" y="112708"/>
                </a:lnTo>
                <a:lnTo>
                  <a:pt x="242274" y="89310"/>
                </a:lnTo>
                <a:lnTo>
                  <a:pt x="255476" y="74351"/>
                </a:lnTo>
                <a:lnTo>
                  <a:pt x="277028" y="69086"/>
                </a:lnTo>
                <a:lnTo>
                  <a:pt x="294736" y="72817"/>
                </a:lnTo>
                <a:lnTo>
                  <a:pt x="305813" y="83441"/>
                </a:lnTo>
                <a:lnTo>
                  <a:pt x="311529" y="100101"/>
                </a:lnTo>
                <a:lnTo>
                  <a:pt x="313152" y="121943"/>
                </a:lnTo>
                <a:lnTo>
                  <a:pt x="313152" y="445965"/>
                </a:lnTo>
                <a:lnTo>
                  <a:pt x="389673" y="445965"/>
                </a:lnTo>
                <a:lnTo>
                  <a:pt x="389673" y="107410"/>
                </a:lnTo>
                <a:lnTo>
                  <a:pt x="382819" y="54621"/>
                </a:lnTo>
                <a:lnTo>
                  <a:pt x="364310" y="21699"/>
                </a:lnTo>
                <a:lnTo>
                  <a:pt x="337230" y="4780"/>
                </a:lnTo>
                <a:lnTo>
                  <a:pt x="30466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6164518" y="9531174"/>
            <a:ext cx="240029" cy="453390"/>
          </a:xfrm>
          <a:custGeom>
            <a:avLst/>
            <a:gdLst/>
            <a:ahLst/>
            <a:cxnLst/>
            <a:rect l="l" t="t" r="r" b="b"/>
            <a:pathLst>
              <a:path w="240030" h="453390">
                <a:moveTo>
                  <a:pt x="121776" y="0"/>
                </a:moveTo>
                <a:lnTo>
                  <a:pt x="70318" y="9187"/>
                </a:lnTo>
                <a:lnTo>
                  <a:pt x="35269" y="33415"/>
                </a:lnTo>
                <a:lnTo>
                  <a:pt x="13770" y="67677"/>
                </a:lnTo>
                <a:lnTo>
                  <a:pt x="2966" y="106969"/>
                </a:lnTo>
                <a:lnTo>
                  <a:pt x="26" y="145943"/>
                </a:lnTo>
                <a:lnTo>
                  <a:pt x="0" y="298399"/>
                </a:lnTo>
                <a:lnTo>
                  <a:pt x="2718" y="348610"/>
                </a:lnTo>
                <a:lnTo>
                  <a:pt x="13021" y="391171"/>
                </a:lnTo>
                <a:lnTo>
                  <a:pt x="34124" y="424067"/>
                </a:lnTo>
                <a:lnTo>
                  <a:pt x="69247" y="445283"/>
                </a:lnTo>
                <a:lnTo>
                  <a:pt x="121608" y="452802"/>
                </a:lnTo>
                <a:lnTo>
                  <a:pt x="174517" y="443538"/>
                </a:lnTo>
                <a:lnTo>
                  <a:pt x="208584" y="419671"/>
                </a:lnTo>
                <a:lnTo>
                  <a:pt x="227446" y="387820"/>
                </a:lnTo>
                <a:lnTo>
                  <a:pt x="120320" y="387820"/>
                </a:lnTo>
                <a:lnTo>
                  <a:pt x="97422" y="381438"/>
                </a:lnTo>
                <a:lnTo>
                  <a:pt x="83504" y="364549"/>
                </a:lnTo>
                <a:lnTo>
                  <a:pt x="76595" y="340536"/>
                </a:lnTo>
                <a:lnTo>
                  <a:pt x="74730" y="312786"/>
                </a:lnTo>
                <a:lnTo>
                  <a:pt x="74730" y="245217"/>
                </a:lnTo>
                <a:lnTo>
                  <a:pt x="239877" y="245217"/>
                </a:lnTo>
                <a:lnTo>
                  <a:pt x="239877" y="184434"/>
                </a:lnTo>
                <a:lnTo>
                  <a:pt x="75327" y="184434"/>
                </a:lnTo>
                <a:lnTo>
                  <a:pt x="75348" y="135336"/>
                </a:lnTo>
                <a:lnTo>
                  <a:pt x="85782" y="83534"/>
                </a:lnTo>
                <a:lnTo>
                  <a:pt x="121525" y="64982"/>
                </a:lnTo>
                <a:lnTo>
                  <a:pt x="226081" y="64982"/>
                </a:lnTo>
                <a:lnTo>
                  <a:pt x="224222" y="58763"/>
                </a:lnTo>
                <a:lnTo>
                  <a:pt x="202222" y="27500"/>
                </a:lnTo>
                <a:lnTo>
                  <a:pt x="168613" y="7220"/>
                </a:lnTo>
                <a:lnTo>
                  <a:pt x="121776" y="0"/>
                </a:lnTo>
                <a:close/>
              </a:path>
              <a:path w="240030" h="453390">
                <a:moveTo>
                  <a:pt x="238432" y="316859"/>
                </a:moveTo>
                <a:lnTo>
                  <a:pt x="163701" y="316859"/>
                </a:lnTo>
                <a:lnTo>
                  <a:pt x="163701" y="319592"/>
                </a:lnTo>
                <a:lnTo>
                  <a:pt x="162220" y="345413"/>
                </a:lnTo>
                <a:lnTo>
                  <a:pt x="156135" y="367182"/>
                </a:lnTo>
                <a:lnTo>
                  <a:pt x="142988" y="382213"/>
                </a:lnTo>
                <a:lnTo>
                  <a:pt x="120320" y="387820"/>
                </a:lnTo>
                <a:lnTo>
                  <a:pt x="227446" y="387820"/>
                </a:lnTo>
                <a:lnTo>
                  <a:pt x="227879" y="387088"/>
                </a:lnTo>
                <a:lnTo>
                  <a:pt x="236472" y="351679"/>
                </a:lnTo>
                <a:lnTo>
                  <a:pt x="238416" y="319592"/>
                </a:lnTo>
                <a:lnTo>
                  <a:pt x="238432" y="316859"/>
                </a:lnTo>
                <a:close/>
              </a:path>
              <a:path w="240030" h="453390">
                <a:moveTo>
                  <a:pt x="226081" y="64982"/>
                </a:moveTo>
                <a:lnTo>
                  <a:pt x="121525" y="64982"/>
                </a:lnTo>
                <a:lnTo>
                  <a:pt x="143976" y="70244"/>
                </a:lnTo>
                <a:lnTo>
                  <a:pt x="157669" y="84876"/>
                </a:lnTo>
                <a:lnTo>
                  <a:pt x="164440" y="106969"/>
                </a:lnTo>
                <a:lnTo>
                  <a:pt x="164496" y="107150"/>
                </a:lnTo>
                <a:lnTo>
                  <a:pt x="166350" y="135336"/>
                </a:lnTo>
                <a:lnTo>
                  <a:pt x="166350" y="184434"/>
                </a:lnTo>
                <a:lnTo>
                  <a:pt x="239877" y="184434"/>
                </a:lnTo>
                <a:lnTo>
                  <a:pt x="239877" y="145943"/>
                </a:lnTo>
                <a:lnTo>
                  <a:pt x="236233" y="98936"/>
                </a:lnTo>
                <a:lnTo>
                  <a:pt x="226081" y="6498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6579715" y="9381432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531" y="0"/>
                </a:moveTo>
                <a:lnTo>
                  <a:pt x="0" y="0"/>
                </a:lnTo>
                <a:lnTo>
                  <a:pt x="0" y="91599"/>
                </a:lnTo>
                <a:lnTo>
                  <a:pt x="76531" y="91599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6579118" y="9538013"/>
            <a:ext cx="76835" cy="439420"/>
          </a:xfrm>
          <a:custGeom>
            <a:avLst/>
            <a:gdLst/>
            <a:ahLst/>
            <a:cxnLst/>
            <a:rect l="l" t="t" r="r" b="b"/>
            <a:pathLst>
              <a:path w="76834" h="439420">
                <a:moveTo>
                  <a:pt x="76531" y="0"/>
                </a:moveTo>
                <a:lnTo>
                  <a:pt x="0" y="0"/>
                </a:lnTo>
                <a:lnTo>
                  <a:pt x="0" y="439127"/>
                </a:lnTo>
                <a:lnTo>
                  <a:pt x="76531" y="439127"/>
                </a:lnTo>
                <a:lnTo>
                  <a:pt x="765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6711094" y="9531172"/>
            <a:ext cx="234950" cy="453390"/>
          </a:xfrm>
          <a:custGeom>
            <a:avLst/>
            <a:gdLst/>
            <a:ahLst/>
            <a:cxnLst/>
            <a:rect l="l" t="t" r="r" b="b"/>
            <a:pathLst>
              <a:path w="234950" h="453390">
                <a:moveTo>
                  <a:pt x="118436" y="0"/>
                </a:moveTo>
                <a:lnTo>
                  <a:pt x="69688" y="8333"/>
                </a:lnTo>
                <a:lnTo>
                  <a:pt x="35081" y="31942"/>
                </a:lnTo>
                <a:lnTo>
                  <a:pt x="14443" y="68739"/>
                </a:lnTo>
                <a:lnTo>
                  <a:pt x="7601" y="116635"/>
                </a:lnTo>
                <a:lnTo>
                  <a:pt x="12967" y="158015"/>
                </a:lnTo>
                <a:lnTo>
                  <a:pt x="29250" y="191481"/>
                </a:lnTo>
                <a:lnTo>
                  <a:pt x="56732" y="220588"/>
                </a:lnTo>
                <a:lnTo>
                  <a:pt x="95693" y="248892"/>
                </a:lnTo>
                <a:lnTo>
                  <a:pt x="127222" y="272054"/>
                </a:lnTo>
                <a:lnTo>
                  <a:pt x="146020" y="292661"/>
                </a:lnTo>
                <a:lnTo>
                  <a:pt x="155094" y="313354"/>
                </a:lnTo>
                <a:lnTo>
                  <a:pt x="157450" y="336775"/>
                </a:lnTo>
                <a:lnTo>
                  <a:pt x="155230" y="359050"/>
                </a:lnTo>
                <a:lnTo>
                  <a:pt x="148265" y="375008"/>
                </a:lnTo>
                <a:lnTo>
                  <a:pt x="136096" y="384611"/>
                </a:lnTo>
                <a:lnTo>
                  <a:pt x="118268" y="387820"/>
                </a:lnTo>
                <a:lnTo>
                  <a:pt x="99488" y="383679"/>
                </a:lnTo>
                <a:lnTo>
                  <a:pt x="86810" y="372052"/>
                </a:lnTo>
                <a:lnTo>
                  <a:pt x="79638" y="354137"/>
                </a:lnTo>
                <a:lnTo>
                  <a:pt x="77379" y="331131"/>
                </a:lnTo>
                <a:lnTo>
                  <a:pt x="77379" y="311393"/>
                </a:lnTo>
                <a:lnTo>
                  <a:pt x="0" y="311393"/>
                </a:lnTo>
                <a:lnTo>
                  <a:pt x="0" y="331037"/>
                </a:lnTo>
                <a:lnTo>
                  <a:pt x="4944" y="376125"/>
                </a:lnTo>
                <a:lnTo>
                  <a:pt x="22827" y="415086"/>
                </a:lnTo>
                <a:lnTo>
                  <a:pt x="58225" y="442464"/>
                </a:lnTo>
                <a:lnTo>
                  <a:pt x="115713" y="452802"/>
                </a:lnTo>
                <a:lnTo>
                  <a:pt x="167890" y="444830"/>
                </a:lnTo>
                <a:lnTo>
                  <a:pt x="205111" y="421125"/>
                </a:lnTo>
                <a:lnTo>
                  <a:pt x="227415" y="382009"/>
                </a:lnTo>
                <a:lnTo>
                  <a:pt x="234841" y="327801"/>
                </a:lnTo>
                <a:lnTo>
                  <a:pt x="229262" y="280576"/>
                </a:lnTo>
                <a:lnTo>
                  <a:pt x="211611" y="243520"/>
                </a:lnTo>
                <a:lnTo>
                  <a:pt x="180515" y="211330"/>
                </a:lnTo>
                <a:lnTo>
                  <a:pt x="109113" y="160604"/>
                </a:lnTo>
                <a:lnTo>
                  <a:pt x="93595" y="145036"/>
                </a:lnTo>
                <a:lnTo>
                  <a:pt x="85877" y="129183"/>
                </a:lnTo>
                <a:lnTo>
                  <a:pt x="83788" y="110227"/>
                </a:lnTo>
                <a:lnTo>
                  <a:pt x="85734" y="91491"/>
                </a:lnTo>
                <a:lnTo>
                  <a:pt x="91872" y="77234"/>
                </a:lnTo>
                <a:lnTo>
                  <a:pt x="102654" y="68163"/>
                </a:lnTo>
                <a:lnTo>
                  <a:pt x="118530" y="64982"/>
                </a:lnTo>
                <a:lnTo>
                  <a:pt x="134826" y="68023"/>
                </a:lnTo>
                <a:lnTo>
                  <a:pt x="145962" y="77218"/>
                </a:lnTo>
                <a:lnTo>
                  <a:pt x="152345" y="92675"/>
                </a:lnTo>
                <a:lnTo>
                  <a:pt x="154382" y="114499"/>
                </a:lnTo>
                <a:lnTo>
                  <a:pt x="154382" y="140393"/>
                </a:lnTo>
                <a:lnTo>
                  <a:pt x="228516" y="140393"/>
                </a:lnTo>
                <a:lnTo>
                  <a:pt x="228516" y="121776"/>
                </a:lnTo>
                <a:lnTo>
                  <a:pt x="222683" y="71341"/>
                </a:lnTo>
                <a:lnTo>
                  <a:pt x="203789" y="32970"/>
                </a:lnTo>
                <a:lnTo>
                  <a:pt x="169738" y="8558"/>
                </a:lnTo>
                <a:lnTo>
                  <a:pt x="11843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7083634" y="9531178"/>
            <a:ext cx="699770" cy="453390"/>
          </a:xfrm>
          <a:custGeom>
            <a:avLst/>
            <a:gdLst/>
            <a:ahLst/>
            <a:cxnLst/>
            <a:rect l="l" t="t" r="r" b="b"/>
            <a:pathLst>
              <a:path w="699769" h="453390">
                <a:moveTo>
                  <a:pt x="419315" y="6832"/>
                </a:moveTo>
                <a:lnTo>
                  <a:pt x="342531" y="6832"/>
                </a:lnTo>
                <a:lnTo>
                  <a:pt x="329971" y="97523"/>
                </a:lnTo>
                <a:lnTo>
                  <a:pt x="320471" y="168249"/>
                </a:lnTo>
                <a:lnTo>
                  <a:pt x="313537" y="222364"/>
                </a:lnTo>
                <a:lnTo>
                  <a:pt x="308635" y="263194"/>
                </a:lnTo>
                <a:lnTo>
                  <a:pt x="300951" y="339178"/>
                </a:lnTo>
                <a:lnTo>
                  <a:pt x="300101" y="339178"/>
                </a:lnTo>
                <a:lnTo>
                  <a:pt x="297573" y="314591"/>
                </a:lnTo>
                <a:lnTo>
                  <a:pt x="293763" y="286181"/>
                </a:lnTo>
                <a:lnTo>
                  <a:pt x="288455" y="251675"/>
                </a:lnTo>
                <a:lnTo>
                  <a:pt x="261645" y="88633"/>
                </a:lnTo>
                <a:lnTo>
                  <a:pt x="248437" y="6832"/>
                </a:lnTo>
                <a:lnTo>
                  <a:pt x="175844" y="6832"/>
                </a:lnTo>
                <a:lnTo>
                  <a:pt x="162661" y="87172"/>
                </a:lnTo>
                <a:lnTo>
                  <a:pt x="135356" y="249783"/>
                </a:lnTo>
                <a:lnTo>
                  <a:pt x="129730" y="284886"/>
                </a:lnTo>
                <a:lnTo>
                  <a:pt x="125526" y="313944"/>
                </a:lnTo>
                <a:lnTo>
                  <a:pt x="122555" y="339077"/>
                </a:lnTo>
                <a:lnTo>
                  <a:pt x="121704" y="339077"/>
                </a:lnTo>
                <a:lnTo>
                  <a:pt x="117068" y="288023"/>
                </a:lnTo>
                <a:lnTo>
                  <a:pt x="108191" y="212178"/>
                </a:lnTo>
                <a:lnTo>
                  <a:pt x="101346" y="158521"/>
                </a:lnTo>
                <a:lnTo>
                  <a:pt x="81229" y="6832"/>
                </a:lnTo>
                <a:lnTo>
                  <a:pt x="0" y="6832"/>
                </a:lnTo>
                <a:lnTo>
                  <a:pt x="77838" y="445960"/>
                </a:lnTo>
                <a:lnTo>
                  <a:pt x="155130" y="445960"/>
                </a:lnTo>
                <a:lnTo>
                  <a:pt x="190309" y="257467"/>
                </a:lnTo>
                <a:lnTo>
                  <a:pt x="198831" y="208749"/>
                </a:lnTo>
                <a:lnTo>
                  <a:pt x="205206" y="167119"/>
                </a:lnTo>
                <a:lnTo>
                  <a:pt x="209105" y="132626"/>
                </a:lnTo>
                <a:lnTo>
                  <a:pt x="209956" y="132626"/>
                </a:lnTo>
                <a:lnTo>
                  <a:pt x="214807" y="169494"/>
                </a:lnTo>
                <a:lnTo>
                  <a:pt x="221729" y="213448"/>
                </a:lnTo>
                <a:lnTo>
                  <a:pt x="230289" y="263779"/>
                </a:lnTo>
                <a:lnTo>
                  <a:pt x="250545" y="380733"/>
                </a:lnTo>
                <a:lnTo>
                  <a:pt x="261378" y="445960"/>
                </a:lnTo>
                <a:lnTo>
                  <a:pt x="337464" y="445960"/>
                </a:lnTo>
                <a:lnTo>
                  <a:pt x="419315" y="6832"/>
                </a:lnTo>
                <a:close/>
              </a:path>
              <a:path w="699769" h="453390">
                <a:moveTo>
                  <a:pt x="699249" y="137414"/>
                </a:moveTo>
                <a:lnTo>
                  <a:pt x="694055" y="88988"/>
                </a:lnTo>
                <a:lnTo>
                  <a:pt x="685698" y="67983"/>
                </a:lnTo>
                <a:lnTo>
                  <a:pt x="678815" y="50647"/>
                </a:lnTo>
                <a:lnTo>
                  <a:pt x="654062" y="22771"/>
                </a:lnTo>
                <a:lnTo>
                  <a:pt x="622465" y="6845"/>
                </a:lnTo>
                <a:lnTo>
                  <a:pt x="622465" y="133121"/>
                </a:lnTo>
                <a:lnTo>
                  <a:pt x="622363" y="316344"/>
                </a:lnTo>
                <a:lnTo>
                  <a:pt x="619747" y="345998"/>
                </a:lnTo>
                <a:lnTo>
                  <a:pt x="611428" y="367728"/>
                </a:lnTo>
                <a:lnTo>
                  <a:pt x="597255" y="380593"/>
                </a:lnTo>
                <a:lnTo>
                  <a:pt x="576961" y="384822"/>
                </a:lnTo>
                <a:lnTo>
                  <a:pt x="555574" y="379844"/>
                </a:lnTo>
                <a:lnTo>
                  <a:pt x="541185" y="365823"/>
                </a:lnTo>
                <a:lnTo>
                  <a:pt x="533057" y="344195"/>
                </a:lnTo>
                <a:lnTo>
                  <a:pt x="530504" y="316344"/>
                </a:lnTo>
                <a:lnTo>
                  <a:pt x="530567" y="133121"/>
                </a:lnTo>
                <a:lnTo>
                  <a:pt x="533196" y="105473"/>
                </a:lnTo>
                <a:lnTo>
                  <a:pt x="541528" y="84874"/>
                </a:lnTo>
                <a:lnTo>
                  <a:pt x="555866" y="72263"/>
                </a:lnTo>
                <a:lnTo>
                  <a:pt x="576618" y="67983"/>
                </a:lnTo>
                <a:lnTo>
                  <a:pt x="598373" y="72847"/>
                </a:lnTo>
                <a:lnTo>
                  <a:pt x="612508" y="86398"/>
                </a:lnTo>
                <a:lnTo>
                  <a:pt x="620166" y="107022"/>
                </a:lnTo>
                <a:lnTo>
                  <a:pt x="622465" y="133121"/>
                </a:lnTo>
                <a:lnTo>
                  <a:pt x="622465" y="6845"/>
                </a:lnTo>
                <a:lnTo>
                  <a:pt x="620306" y="5753"/>
                </a:lnTo>
                <a:lnTo>
                  <a:pt x="578065" y="0"/>
                </a:lnTo>
                <a:lnTo>
                  <a:pt x="536625" y="5295"/>
                </a:lnTo>
                <a:lnTo>
                  <a:pt x="502221" y="21285"/>
                </a:lnTo>
                <a:lnTo>
                  <a:pt x="476110" y="48094"/>
                </a:lnTo>
                <a:lnTo>
                  <a:pt x="459536" y="85839"/>
                </a:lnTo>
                <a:lnTo>
                  <a:pt x="453910" y="133121"/>
                </a:lnTo>
                <a:lnTo>
                  <a:pt x="453834" y="133718"/>
                </a:lnTo>
                <a:lnTo>
                  <a:pt x="453732" y="313702"/>
                </a:lnTo>
                <a:lnTo>
                  <a:pt x="458698" y="363334"/>
                </a:lnTo>
                <a:lnTo>
                  <a:pt x="473671" y="402780"/>
                </a:lnTo>
                <a:lnTo>
                  <a:pt x="532345" y="447281"/>
                </a:lnTo>
                <a:lnTo>
                  <a:pt x="532523" y="447281"/>
                </a:lnTo>
                <a:lnTo>
                  <a:pt x="575500" y="452805"/>
                </a:lnTo>
                <a:lnTo>
                  <a:pt x="618210" y="447281"/>
                </a:lnTo>
                <a:lnTo>
                  <a:pt x="652627" y="430631"/>
                </a:lnTo>
                <a:lnTo>
                  <a:pt x="685228" y="384822"/>
                </a:lnTo>
                <a:lnTo>
                  <a:pt x="699249" y="312420"/>
                </a:lnTo>
                <a:lnTo>
                  <a:pt x="699249" y="13741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7846016" y="9381432"/>
            <a:ext cx="671830" cy="602615"/>
          </a:xfrm>
          <a:custGeom>
            <a:avLst/>
            <a:gdLst/>
            <a:ahLst/>
            <a:cxnLst/>
            <a:rect l="l" t="t" r="r" b="b"/>
            <a:pathLst>
              <a:path w="671830" h="602615">
                <a:moveTo>
                  <a:pt x="170002" y="150253"/>
                </a:moveTo>
                <a:lnTo>
                  <a:pt x="140741" y="154368"/>
                </a:lnTo>
                <a:lnTo>
                  <a:pt x="113919" y="167208"/>
                </a:lnTo>
                <a:lnTo>
                  <a:pt x="91376" y="190665"/>
                </a:lnTo>
                <a:lnTo>
                  <a:pt x="74993" y="226644"/>
                </a:lnTo>
                <a:lnTo>
                  <a:pt x="74752" y="206070"/>
                </a:lnTo>
                <a:lnTo>
                  <a:pt x="74155" y="185496"/>
                </a:lnTo>
                <a:lnTo>
                  <a:pt x="73406" y="167970"/>
                </a:lnTo>
                <a:lnTo>
                  <a:pt x="72682" y="156578"/>
                </a:lnTo>
                <a:lnTo>
                  <a:pt x="0" y="156578"/>
                </a:lnTo>
                <a:lnTo>
                  <a:pt x="749" y="187629"/>
                </a:lnTo>
                <a:lnTo>
                  <a:pt x="977" y="220014"/>
                </a:lnTo>
                <a:lnTo>
                  <a:pt x="850" y="305663"/>
                </a:lnTo>
                <a:lnTo>
                  <a:pt x="850" y="595718"/>
                </a:lnTo>
                <a:lnTo>
                  <a:pt x="77393" y="595718"/>
                </a:lnTo>
                <a:lnTo>
                  <a:pt x="77393" y="350913"/>
                </a:lnTo>
                <a:lnTo>
                  <a:pt x="84569" y="298259"/>
                </a:lnTo>
                <a:lnTo>
                  <a:pt x="104254" y="265798"/>
                </a:lnTo>
                <a:lnTo>
                  <a:pt x="133667" y="249339"/>
                </a:lnTo>
                <a:lnTo>
                  <a:pt x="170002" y="244665"/>
                </a:lnTo>
                <a:lnTo>
                  <a:pt x="170002" y="150253"/>
                </a:lnTo>
                <a:close/>
              </a:path>
              <a:path w="671830" h="602615">
                <a:moveTo>
                  <a:pt x="383717" y="156578"/>
                </a:moveTo>
                <a:lnTo>
                  <a:pt x="325805" y="156578"/>
                </a:lnTo>
                <a:lnTo>
                  <a:pt x="325805" y="50139"/>
                </a:lnTo>
                <a:lnTo>
                  <a:pt x="249542" y="50139"/>
                </a:lnTo>
                <a:lnTo>
                  <a:pt x="249542" y="156578"/>
                </a:lnTo>
                <a:lnTo>
                  <a:pt x="201358" y="156578"/>
                </a:lnTo>
                <a:lnTo>
                  <a:pt x="201358" y="223964"/>
                </a:lnTo>
                <a:lnTo>
                  <a:pt x="249542" y="223964"/>
                </a:lnTo>
                <a:lnTo>
                  <a:pt x="249542" y="512051"/>
                </a:lnTo>
                <a:lnTo>
                  <a:pt x="255206" y="556615"/>
                </a:lnTo>
                <a:lnTo>
                  <a:pt x="271399" y="584161"/>
                </a:lnTo>
                <a:lnTo>
                  <a:pt x="296913" y="598144"/>
                </a:lnTo>
                <a:lnTo>
                  <a:pt x="330568" y="602030"/>
                </a:lnTo>
                <a:lnTo>
                  <a:pt x="343204" y="601713"/>
                </a:lnTo>
                <a:lnTo>
                  <a:pt x="356679" y="600506"/>
                </a:lnTo>
                <a:lnTo>
                  <a:pt x="369811" y="598106"/>
                </a:lnTo>
                <a:lnTo>
                  <a:pt x="381508" y="594169"/>
                </a:lnTo>
                <a:lnTo>
                  <a:pt x="381508" y="535940"/>
                </a:lnTo>
                <a:lnTo>
                  <a:pt x="376428" y="537070"/>
                </a:lnTo>
                <a:lnTo>
                  <a:pt x="369811" y="537870"/>
                </a:lnTo>
                <a:lnTo>
                  <a:pt x="362699" y="538353"/>
                </a:lnTo>
                <a:lnTo>
                  <a:pt x="356133" y="538505"/>
                </a:lnTo>
                <a:lnTo>
                  <a:pt x="340004" y="535254"/>
                </a:lnTo>
                <a:lnTo>
                  <a:pt x="330847" y="526465"/>
                </a:lnTo>
                <a:lnTo>
                  <a:pt x="326745" y="513651"/>
                </a:lnTo>
                <a:lnTo>
                  <a:pt x="325805" y="498284"/>
                </a:lnTo>
                <a:lnTo>
                  <a:pt x="325805" y="223964"/>
                </a:lnTo>
                <a:lnTo>
                  <a:pt x="383717" y="223964"/>
                </a:lnTo>
                <a:lnTo>
                  <a:pt x="383717" y="156578"/>
                </a:lnTo>
                <a:close/>
              </a:path>
              <a:path w="671830" h="602615">
                <a:moveTo>
                  <a:pt x="671652" y="262686"/>
                </a:moveTo>
                <a:lnTo>
                  <a:pt x="667435" y="218478"/>
                </a:lnTo>
                <a:lnTo>
                  <a:pt x="653161" y="182613"/>
                </a:lnTo>
                <a:lnTo>
                  <a:pt x="626414" y="158546"/>
                </a:lnTo>
                <a:lnTo>
                  <a:pt x="584746" y="149745"/>
                </a:lnTo>
                <a:lnTo>
                  <a:pt x="555599" y="153136"/>
                </a:lnTo>
                <a:lnTo>
                  <a:pt x="532739" y="162483"/>
                </a:lnTo>
                <a:lnTo>
                  <a:pt x="515620" y="176593"/>
                </a:lnTo>
                <a:lnTo>
                  <a:pt x="503669" y="194246"/>
                </a:lnTo>
                <a:lnTo>
                  <a:pt x="503669" y="0"/>
                </a:lnTo>
                <a:lnTo>
                  <a:pt x="427139" y="0"/>
                </a:lnTo>
                <a:lnTo>
                  <a:pt x="427139" y="595718"/>
                </a:lnTo>
                <a:lnTo>
                  <a:pt x="503669" y="595718"/>
                </a:lnTo>
                <a:lnTo>
                  <a:pt x="503669" y="302755"/>
                </a:lnTo>
                <a:lnTo>
                  <a:pt x="505879" y="266052"/>
                </a:lnTo>
                <a:lnTo>
                  <a:pt x="513676" y="239826"/>
                </a:lnTo>
                <a:lnTo>
                  <a:pt x="528878" y="224078"/>
                </a:lnTo>
                <a:lnTo>
                  <a:pt x="553275" y="218833"/>
                </a:lnTo>
                <a:lnTo>
                  <a:pt x="575017" y="224015"/>
                </a:lnTo>
                <a:lnTo>
                  <a:pt x="587705" y="237959"/>
                </a:lnTo>
                <a:lnTo>
                  <a:pt x="593648" y="258318"/>
                </a:lnTo>
                <a:lnTo>
                  <a:pt x="595122" y="282714"/>
                </a:lnTo>
                <a:lnTo>
                  <a:pt x="595122" y="595718"/>
                </a:lnTo>
                <a:lnTo>
                  <a:pt x="671652" y="595718"/>
                </a:lnTo>
                <a:lnTo>
                  <a:pt x="671652" y="26268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6" name="object 7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69973" y="9381436"/>
            <a:ext cx="195658" cy="197889"/>
          </a:xfrm>
          <a:prstGeom prst="rect">
            <a:avLst/>
          </a:prstGeom>
        </p:spPr>
      </p:pic>
      <p:pic>
        <p:nvPicPr>
          <p:cNvPr id="77" name="object 7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97968" y="2892487"/>
            <a:ext cx="71976" cy="452719"/>
          </a:xfrm>
          <a:prstGeom prst="rect">
            <a:avLst/>
          </a:prstGeom>
        </p:spPr>
      </p:pic>
      <p:pic>
        <p:nvPicPr>
          <p:cNvPr id="78" name="object 7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97968" y="3418430"/>
            <a:ext cx="71976" cy="452719"/>
          </a:xfrm>
          <a:prstGeom prst="rect">
            <a:avLst/>
          </a:prstGeom>
        </p:spPr>
      </p:pic>
      <p:grpSp>
        <p:nvGrpSpPr>
          <p:cNvPr id="79" name="object 79" descr=""/>
          <p:cNvGrpSpPr/>
          <p:nvPr/>
        </p:nvGrpSpPr>
        <p:grpSpPr>
          <a:xfrm>
            <a:off x="425073" y="1998965"/>
            <a:ext cx="7075170" cy="7078345"/>
            <a:chOff x="425073" y="1998965"/>
            <a:chExt cx="7075170" cy="7078345"/>
          </a:xfrm>
        </p:grpSpPr>
        <p:pic>
          <p:nvPicPr>
            <p:cNvPr id="80" name="object 8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97968" y="3944372"/>
              <a:ext cx="71976" cy="452719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33956" y="1999227"/>
              <a:ext cx="3186311" cy="6319430"/>
            </a:xfrm>
            <a:prstGeom prst="rect">
              <a:avLst/>
            </a:prstGeom>
          </p:spPr>
        </p:pic>
        <p:sp>
          <p:nvSpPr>
            <p:cNvPr id="82" name="object 82" descr=""/>
            <p:cNvSpPr/>
            <p:nvPr/>
          </p:nvSpPr>
          <p:spPr>
            <a:xfrm>
              <a:off x="3940151" y="2105414"/>
              <a:ext cx="2942590" cy="6107430"/>
            </a:xfrm>
            <a:custGeom>
              <a:avLst/>
              <a:gdLst/>
              <a:ahLst/>
              <a:cxnLst/>
              <a:rect l="l" t="t" r="r" b="b"/>
              <a:pathLst>
                <a:path w="2942590" h="6107430">
                  <a:moveTo>
                    <a:pt x="2826311" y="0"/>
                  </a:moveTo>
                  <a:lnTo>
                    <a:pt x="115713" y="0"/>
                  </a:lnTo>
                  <a:lnTo>
                    <a:pt x="104996" y="488"/>
                  </a:lnTo>
                  <a:lnTo>
                    <a:pt x="44584" y="24431"/>
                  </a:lnTo>
                  <a:lnTo>
                    <a:pt x="5528" y="80269"/>
                  </a:lnTo>
                  <a:lnTo>
                    <a:pt x="0" y="115713"/>
                  </a:lnTo>
                  <a:lnTo>
                    <a:pt x="0" y="5991356"/>
                  </a:lnTo>
                  <a:lnTo>
                    <a:pt x="20964" y="6057795"/>
                  </a:lnTo>
                  <a:lnTo>
                    <a:pt x="74667" y="6099583"/>
                  </a:lnTo>
                  <a:lnTo>
                    <a:pt x="115713" y="6107070"/>
                  </a:lnTo>
                  <a:lnTo>
                    <a:pt x="2826311" y="6107070"/>
                  </a:lnTo>
                  <a:lnTo>
                    <a:pt x="2871355" y="6097973"/>
                  </a:lnTo>
                  <a:lnTo>
                    <a:pt x="2908136" y="6073169"/>
                  </a:lnTo>
                  <a:lnTo>
                    <a:pt x="2932933" y="6036387"/>
                  </a:lnTo>
                  <a:lnTo>
                    <a:pt x="2942025" y="5991356"/>
                  </a:lnTo>
                  <a:lnTo>
                    <a:pt x="2942025" y="115713"/>
                  </a:lnTo>
                  <a:lnTo>
                    <a:pt x="2932933" y="70669"/>
                  </a:lnTo>
                  <a:lnTo>
                    <a:pt x="2908136" y="33889"/>
                  </a:lnTo>
                  <a:lnTo>
                    <a:pt x="2871355" y="9092"/>
                  </a:lnTo>
                  <a:lnTo>
                    <a:pt x="2826311" y="0"/>
                  </a:lnTo>
                  <a:close/>
                </a:path>
              </a:pathLst>
            </a:custGeom>
            <a:solidFill>
              <a:srgbClr val="F9E5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3940159" y="2105398"/>
              <a:ext cx="2942590" cy="6107430"/>
            </a:xfrm>
            <a:custGeom>
              <a:avLst/>
              <a:gdLst/>
              <a:ahLst/>
              <a:cxnLst/>
              <a:rect l="l" t="t" r="r" b="b"/>
              <a:pathLst>
                <a:path w="2942590" h="6107430">
                  <a:moveTo>
                    <a:pt x="2826301" y="0"/>
                  </a:moveTo>
                  <a:lnTo>
                    <a:pt x="115703" y="0"/>
                  </a:lnTo>
                  <a:lnTo>
                    <a:pt x="104990" y="489"/>
                  </a:lnTo>
                  <a:lnTo>
                    <a:pt x="44584" y="24447"/>
                  </a:lnTo>
                  <a:lnTo>
                    <a:pt x="5526" y="80288"/>
                  </a:lnTo>
                  <a:lnTo>
                    <a:pt x="0" y="115734"/>
                  </a:lnTo>
                  <a:lnTo>
                    <a:pt x="0" y="5991377"/>
                  </a:lnTo>
                  <a:lnTo>
                    <a:pt x="20961" y="6057822"/>
                  </a:lnTo>
                  <a:lnTo>
                    <a:pt x="74678" y="6099615"/>
                  </a:lnTo>
                  <a:lnTo>
                    <a:pt x="115703" y="6107081"/>
                  </a:lnTo>
                  <a:lnTo>
                    <a:pt x="2826301" y="6107081"/>
                  </a:lnTo>
                  <a:lnTo>
                    <a:pt x="2871339" y="6097984"/>
                  </a:lnTo>
                  <a:lnTo>
                    <a:pt x="2908116" y="6073181"/>
                  </a:lnTo>
                  <a:lnTo>
                    <a:pt x="2932912" y="6036402"/>
                  </a:lnTo>
                  <a:lnTo>
                    <a:pt x="2942004" y="5991377"/>
                  </a:lnTo>
                  <a:lnTo>
                    <a:pt x="2942004" y="115734"/>
                  </a:lnTo>
                  <a:lnTo>
                    <a:pt x="2932912" y="70678"/>
                  </a:lnTo>
                  <a:lnTo>
                    <a:pt x="2908116" y="33891"/>
                  </a:lnTo>
                  <a:lnTo>
                    <a:pt x="2871339" y="9092"/>
                  </a:lnTo>
                  <a:lnTo>
                    <a:pt x="2826301" y="0"/>
                  </a:lnTo>
                  <a:close/>
                </a:path>
              </a:pathLst>
            </a:custGeom>
            <a:solidFill>
              <a:srgbClr val="FFFFFF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4138339" y="3074440"/>
              <a:ext cx="2605405" cy="2731135"/>
            </a:xfrm>
            <a:custGeom>
              <a:avLst/>
              <a:gdLst/>
              <a:ahLst/>
              <a:cxnLst/>
              <a:rect l="l" t="t" r="r" b="b"/>
              <a:pathLst>
                <a:path w="2605404" h="2731135">
                  <a:moveTo>
                    <a:pt x="1302473" y="0"/>
                  </a:moveTo>
                  <a:lnTo>
                    <a:pt x="31" y="1048491"/>
                  </a:lnTo>
                  <a:lnTo>
                    <a:pt x="0" y="2730597"/>
                  </a:lnTo>
                  <a:lnTo>
                    <a:pt x="2604915" y="2730597"/>
                  </a:lnTo>
                  <a:lnTo>
                    <a:pt x="2604915" y="1048491"/>
                  </a:lnTo>
                  <a:lnTo>
                    <a:pt x="1302473" y="0"/>
                  </a:lnTo>
                  <a:close/>
                </a:path>
              </a:pathLst>
            </a:custGeom>
            <a:solidFill>
              <a:srgbClr val="0038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4245598" y="3151914"/>
              <a:ext cx="2362835" cy="2491105"/>
            </a:xfrm>
            <a:custGeom>
              <a:avLst/>
              <a:gdLst/>
              <a:ahLst/>
              <a:cxnLst/>
              <a:rect l="l" t="t" r="r" b="b"/>
              <a:pathLst>
                <a:path w="2362834" h="2491104">
                  <a:moveTo>
                    <a:pt x="2362242" y="0"/>
                  </a:moveTo>
                  <a:lnTo>
                    <a:pt x="0" y="0"/>
                  </a:lnTo>
                  <a:lnTo>
                    <a:pt x="0" y="2490500"/>
                  </a:lnTo>
                  <a:lnTo>
                    <a:pt x="2362242" y="2490500"/>
                  </a:lnTo>
                  <a:lnTo>
                    <a:pt x="2362242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5894267" y="3180596"/>
              <a:ext cx="712470" cy="551180"/>
            </a:xfrm>
            <a:custGeom>
              <a:avLst/>
              <a:gdLst/>
              <a:ahLst/>
              <a:cxnLst/>
              <a:rect l="l" t="t" r="r" b="b"/>
              <a:pathLst>
                <a:path w="712470" h="551179">
                  <a:moveTo>
                    <a:pt x="712428" y="0"/>
                  </a:moveTo>
                  <a:lnTo>
                    <a:pt x="1434" y="0"/>
                  </a:lnTo>
                  <a:lnTo>
                    <a:pt x="352" y="19166"/>
                  </a:lnTo>
                  <a:lnTo>
                    <a:pt x="0" y="38522"/>
                  </a:lnTo>
                  <a:lnTo>
                    <a:pt x="2720" y="91639"/>
                  </a:lnTo>
                  <a:lnTo>
                    <a:pt x="10701" y="143192"/>
                  </a:lnTo>
                  <a:lnTo>
                    <a:pt x="23673" y="192912"/>
                  </a:lnTo>
                  <a:lnTo>
                    <a:pt x="41366" y="240534"/>
                  </a:lnTo>
                  <a:lnTo>
                    <a:pt x="63512" y="285788"/>
                  </a:lnTo>
                  <a:lnTo>
                    <a:pt x="89840" y="328408"/>
                  </a:lnTo>
                  <a:lnTo>
                    <a:pt x="49453" y="500277"/>
                  </a:lnTo>
                  <a:lnTo>
                    <a:pt x="220935" y="459965"/>
                  </a:lnTo>
                  <a:lnTo>
                    <a:pt x="263735" y="486608"/>
                  </a:lnTo>
                  <a:lnTo>
                    <a:pt x="309212" y="509017"/>
                  </a:lnTo>
                  <a:lnTo>
                    <a:pt x="357091" y="526921"/>
                  </a:lnTo>
                  <a:lnTo>
                    <a:pt x="407097" y="540046"/>
                  </a:lnTo>
                  <a:lnTo>
                    <a:pt x="458955" y="548121"/>
                  </a:lnTo>
                  <a:lnTo>
                    <a:pt x="512392" y="550873"/>
                  </a:lnTo>
                  <a:lnTo>
                    <a:pt x="564937" y="548209"/>
                  </a:lnTo>
                  <a:lnTo>
                    <a:pt x="615968" y="540393"/>
                  </a:lnTo>
                  <a:lnTo>
                    <a:pt x="665220" y="527686"/>
                  </a:lnTo>
                  <a:lnTo>
                    <a:pt x="712428" y="510350"/>
                  </a:lnTo>
                  <a:lnTo>
                    <a:pt x="712428" y="0"/>
                  </a:lnTo>
                  <a:close/>
                </a:path>
              </a:pathLst>
            </a:custGeom>
            <a:solidFill>
              <a:srgbClr val="FDB81B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4138367" y="4122925"/>
              <a:ext cx="2605405" cy="1682114"/>
            </a:xfrm>
            <a:custGeom>
              <a:avLst/>
              <a:gdLst/>
              <a:ahLst/>
              <a:cxnLst/>
              <a:rect l="l" t="t" r="r" b="b"/>
              <a:pathLst>
                <a:path w="2605404" h="1682114">
                  <a:moveTo>
                    <a:pt x="2604884" y="0"/>
                  </a:moveTo>
                  <a:lnTo>
                    <a:pt x="1302473" y="633603"/>
                  </a:lnTo>
                  <a:lnTo>
                    <a:pt x="0" y="0"/>
                  </a:lnTo>
                  <a:lnTo>
                    <a:pt x="0" y="1682105"/>
                  </a:lnTo>
                  <a:lnTo>
                    <a:pt x="2604884" y="1682105"/>
                  </a:lnTo>
                  <a:lnTo>
                    <a:pt x="260488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4138367" y="4717845"/>
              <a:ext cx="2605405" cy="1087755"/>
            </a:xfrm>
            <a:custGeom>
              <a:avLst/>
              <a:gdLst/>
              <a:ahLst/>
              <a:cxnLst/>
              <a:rect l="l" t="t" r="r" b="b"/>
              <a:pathLst>
                <a:path w="2605404" h="1087754">
                  <a:moveTo>
                    <a:pt x="1381968" y="0"/>
                  </a:moveTo>
                  <a:lnTo>
                    <a:pt x="1302473" y="38689"/>
                  </a:lnTo>
                  <a:lnTo>
                    <a:pt x="1222947" y="0"/>
                  </a:lnTo>
                  <a:lnTo>
                    <a:pt x="0" y="1087181"/>
                  </a:lnTo>
                  <a:lnTo>
                    <a:pt x="2604884" y="1087181"/>
                  </a:lnTo>
                  <a:lnTo>
                    <a:pt x="1381968" y="0"/>
                  </a:lnTo>
                  <a:close/>
                </a:path>
              </a:pathLst>
            </a:custGeom>
            <a:solidFill>
              <a:srgbClr val="212633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4138358" y="2653404"/>
              <a:ext cx="2688590" cy="3152140"/>
            </a:xfrm>
            <a:custGeom>
              <a:avLst/>
              <a:gdLst/>
              <a:ahLst/>
              <a:cxnLst/>
              <a:rect l="l" t="t" r="r" b="b"/>
              <a:pathLst>
                <a:path w="2688590" h="3152140">
                  <a:moveTo>
                    <a:pt x="2604884" y="3151632"/>
                  </a:moveTo>
                  <a:lnTo>
                    <a:pt x="1302461" y="2103132"/>
                  </a:lnTo>
                  <a:lnTo>
                    <a:pt x="0" y="3151632"/>
                  </a:lnTo>
                  <a:lnTo>
                    <a:pt x="2604884" y="3151632"/>
                  </a:lnTo>
                  <a:close/>
                </a:path>
                <a:path w="2688590" h="3152140">
                  <a:moveTo>
                    <a:pt x="2688056" y="472655"/>
                  </a:moveTo>
                  <a:lnTo>
                    <a:pt x="2685618" y="424332"/>
                  </a:lnTo>
                  <a:lnTo>
                    <a:pt x="2678455" y="377393"/>
                  </a:lnTo>
                  <a:lnTo>
                    <a:pt x="2666809" y="332092"/>
                  </a:lnTo>
                  <a:lnTo>
                    <a:pt x="2650909" y="288671"/>
                  </a:lnTo>
                  <a:lnTo>
                    <a:pt x="2631008" y="247357"/>
                  </a:lnTo>
                  <a:lnTo>
                    <a:pt x="2607335" y="208381"/>
                  </a:lnTo>
                  <a:lnTo>
                    <a:pt x="2580132" y="171996"/>
                  </a:lnTo>
                  <a:lnTo>
                    <a:pt x="2549626" y="138430"/>
                  </a:lnTo>
                  <a:lnTo>
                    <a:pt x="2516060" y="107924"/>
                  </a:lnTo>
                  <a:lnTo>
                    <a:pt x="2479675" y="80721"/>
                  </a:lnTo>
                  <a:lnTo>
                    <a:pt x="2440698" y="57048"/>
                  </a:lnTo>
                  <a:lnTo>
                    <a:pt x="2399385" y="37147"/>
                  </a:lnTo>
                  <a:lnTo>
                    <a:pt x="2355951" y="21247"/>
                  </a:lnTo>
                  <a:lnTo>
                    <a:pt x="2310663" y="9601"/>
                  </a:lnTo>
                  <a:lnTo>
                    <a:pt x="2263724" y="2438"/>
                  </a:lnTo>
                  <a:lnTo>
                    <a:pt x="2215400" y="0"/>
                  </a:lnTo>
                  <a:lnTo>
                    <a:pt x="2167077" y="2438"/>
                  </a:lnTo>
                  <a:lnTo>
                    <a:pt x="2120150" y="9601"/>
                  </a:lnTo>
                  <a:lnTo>
                    <a:pt x="2074849" y="21247"/>
                  </a:lnTo>
                  <a:lnTo>
                    <a:pt x="2031428" y="37147"/>
                  </a:lnTo>
                  <a:lnTo>
                    <a:pt x="1990102" y="57048"/>
                  </a:lnTo>
                  <a:lnTo>
                    <a:pt x="1951139" y="80721"/>
                  </a:lnTo>
                  <a:lnTo>
                    <a:pt x="1914753" y="107924"/>
                  </a:lnTo>
                  <a:lnTo>
                    <a:pt x="1881187" y="138430"/>
                  </a:lnTo>
                  <a:lnTo>
                    <a:pt x="1850669" y="171996"/>
                  </a:lnTo>
                  <a:lnTo>
                    <a:pt x="1823466" y="208381"/>
                  </a:lnTo>
                  <a:lnTo>
                    <a:pt x="1799780" y="247357"/>
                  </a:lnTo>
                  <a:lnTo>
                    <a:pt x="1779879" y="288671"/>
                  </a:lnTo>
                  <a:lnTo>
                    <a:pt x="1763991" y="332092"/>
                  </a:lnTo>
                  <a:lnTo>
                    <a:pt x="1752333" y="377393"/>
                  </a:lnTo>
                  <a:lnTo>
                    <a:pt x="1745170" y="424332"/>
                  </a:lnTo>
                  <a:lnTo>
                    <a:pt x="1742732" y="472655"/>
                  </a:lnTo>
                  <a:lnTo>
                    <a:pt x="1745246" y="521652"/>
                  </a:lnTo>
                  <a:lnTo>
                    <a:pt x="1752612" y="569214"/>
                  </a:lnTo>
                  <a:lnTo>
                    <a:pt x="1764576" y="615073"/>
                  </a:lnTo>
                  <a:lnTo>
                    <a:pt x="1780895" y="659003"/>
                  </a:lnTo>
                  <a:lnTo>
                    <a:pt x="1801329" y="700747"/>
                  </a:lnTo>
                  <a:lnTo>
                    <a:pt x="1825612" y="740067"/>
                  </a:lnTo>
                  <a:lnTo>
                    <a:pt x="1788350" y="898601"/>
                  </a:lnTo>
                  <a:lnTo>
                    <a:pt x="1946541" y="861415"/>
                  </a:lnTo>
                  <a:lnTo>
                    <a:pt x="1986026" y="886002"/>
                  </a:lnTo>
                  <a:lnTo>
                    <a:pt x="2027974" y="906665"/>
                  </a:lnTo>
                  <a:lnTo>
                    <a:pt x="2072144" y="923188"/>
                  </a:lnTo>
                  <a:lnTo>
                    <a:pt x="2118271" y="935291"/>
                  </a:lnTo>
                  <a:lnTo>
                    <a:pt x="2166112" y="942746"/>
                  </a:lnTo>
                  <a:lnTo>
                    <a:pt x="2215400" y="945286"/>
                  </a:lnTo>
                  <a:lnTo>
                    <a:pt x="2263724" y="942848"/>
                  </a:lnTo>
                  <a:lnTo>
                    <a:pt x="2310663" y="935685"/>
                  </a:lnTo>
                  <a:lnTo>
                    <a:pt x="2355951" y="924039"/>
                  </a:lnTo>
                  <a:lnTo>
                    <a:pt x="2399385" y="908138"/>
                  </a:lnTo>
                  <a:lnTo>
                    <a:pt x="2440698" y="888238"/>
                  </a:lnTo>
                  <a:lnTo>
                    <a:pt x="2479675" y="864565"/>
                  </a:lnTo>
                  <a:lnTo>
                    <a:pt x="2516060" y="837361"/>
                  </a:lnTo>
                  <a:lnTo>
                    <a:pt x="2549626" y="806856"/>
                  </a:lnTo>
                  <a:lnTo>
                    <a:pt x="2580132" y="773290"/>
                  </a:lnTo>
                  <a:lnTo>
                    <a:pt x="2607335" y="736904"/>
                  </a:lnTo>
                  <a:lnTo>
                    <a:pt x="2631008" y="697941"/>
                  </a:lnTo>
                  <a:lnTo>
                    <a:pt x="2650909" y="656628"/>
                  </a:lnTo>
                  <a:lnTo>
                    <a:pt x="2666809" y="613206"/>
                  </a:lnTo>
                  <a:lnTo>
                    <a:pt x="2678455" y="567905"/>
                  </a:lnTo>
                  <a:lnTo>
                    <a:pt x="2685618" y="520979"/>
                  </a:lnTo>
                  <a:lnTo>
                    <a:pt x="2688056" y="472655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6199192" y="2827001"/>
              <a:ext cx="289560" cy="549910"/>
            </a:xfrm>
            <a:custGeom>
              <a:avLst/>
              <a:gdLst/>
              <a:ahLst/>
              <a:cxnLst/>
              <a:rect l="l" t="t" r="r" b="b"/>
              <a:pathLst>
                <a:path w="289560" h="549910">
                  <a:moveTo>
                    <a:pt x="202904" y="0"/>
                  </a:moveTo>
                  <a:lnTo>
                    <a:pt x="148906" y="0"/>
                  </a:lnTo>
                  <a:lnTo>
                    <a:pt x="0" y="145042"/>
                  </a:lnTo>
                  <a:lnTo>
                    <a:pt x="42438" y="196737"/>
                  </a:lnTo>
                  <a:lnTo>
                    <a:pt x="93347" y="157387"/>
                  </a:lnTo>
                  <a:lnTo>
                    <a:pt x="115085" y="139660"/>
                  </a:lnTo>
                  <a:lnTo>
                    <a:pt x="114959" y="467525"/>
                  </a:lnTo>
                  <a:lnTo>
                    <a:pt x="27004" y="467525"/>
                  </a:lnTo>
                  <a:lnTo>
                    <a:pt x="27004" y="549302"/>
                  </a:lnTo>
                  <a:lnTo>
                    <a:pt x="289310" y="549302"/>
                  </a:lnTo>
                  <a:lnTo>
                    <a:pt x="289310" y="467525"/>
                  </a:lnTo>
                  <a:lnTo>
                    <a:pt x="202904" y="467525"/>
                  </a:lnTo>
                  <a:lnTo>
                    <a:pt x="2029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4468419" y="6410693"/>
              <a:ext cx="1976120" cy="666115"/>
            </a:xfrm>
            <a:custGeom>
              <a:avLst/>
              <a:gdLst/>
              <a:ahLst/>
              <a:cxnLst/>
              <a:rect l="l" t="t" r="r" b="b"/>
              <a:pathLst>
                <a:path w="1976120" h="666115">
                  <a:moveTo>
                    <a:pt x="1688733" y="0"/>
                  </a:moveTo>
                  <a:lnTo>
                    <a:pt x="287059" y="0"/>
                  </a:lnTo>
                  <a:lnTo>
                    <a:pt x="240496" y="3757"/>
                  </a:lnTo>
                  <a:lnTo>
                    <a:pt x="196325" y="14634"/>
                  </a:lnTo>
                  <a:lnTo>
                    <a:pt x="155138" y="32040"/>
                  </a:lnTo>
                  <a:lnTo>
                    <a:pt x="117525" y="55385"/>
                  </a:lnTo>
                  <a:lnTo>
                    <a:pt x="84077" y="84077"/>
                  </a:lnTo>
                  <a:lnTo>
                    <a:pt x="55385" y="117525"/>
                  </a:lnTo>
                  <a:lnTo>
                    <a:pt x="32040" y="155138"/>
                  </a:lnTo>
                  <a:lnTo>
                    <a:pt x="14634" y="196325"/>
                  </a:lnTo>
                  <a:lnTo>
                    <a:pt x="3757" y="240496"/>
                  </a:lnTo>
                  <a:lnTo>
                    <a:pt x="0" y="287059"/>
                  </a:lnTo>
                  <a:lnTo>
                    <a:pt x="0" y="378930"/>
                  </a:lnTo>
                  <a:lnTo>
                    <a:pt x="3757" y="425493"/>
                  </a:lnTo>
                  <a:lnTo>
                    <a:pt x="14634" y="469664"/>
                  </a:lnTo>
                  <a:lnTo>
                    <a:pt x="32040" y="510851"/>
                  </a:lnTo>
                  <a:lnTo>
                    <a:pt x="55385" y="548464"/>
                  </a:lnTo>
                  <a:lnTo>
                    <a:pt x="84077" y="581912"/>
                  </a:lnTo>
                  <a:lnTo>
                    <a:pt x="117525" y="610604"/>
                  </a:lnTo>
                  <a:lnTo>
                    <a:pt x="155138" y="633949"/>
                  </a:lnTo>
                  <a:lnTo>
                    <a:pt x="196325" y="651355"/>
                  </a:lnTo>
                  <a:lnTo>
                    <a:pt x="240496" y="662233"/>
                  </a:lnTo>
                  <a:lnTo>
                    <a:pt x="287059" y="665990"/>
                  </a:lnTo>
                  <a:lnTo>
                    <a:pt x="1688733" y="665990"/>
                  </a:lnTo>
                  <a:lnTo>
                    <a:pt x="1735296" y="662233"/>
                  </a:lnTo>
                  <a:lnTo>
                    <a:pt x="1779467" y="651355"/>
                  </a:lnTo>
                  <a:lnTo>
                    <a:pt x="1820654" y="633949"/>
                  </a:lnTo>
                  <a:lnTo>
                    <a:pt x="1858267" y="610604"/>
                  </a:lnTo>
                  <a:lnTo>
                    <a:pt x="1891715" y="581912"/>
                  </a:lnTo>
                  <a:lnTo>
                    <a:pt x="1920407" y="548464"/>
                  </a:lnTo>
                  <a:lnTo>
                    <a:pt x="1943752" y="510851"/>
                  </a:lnTo>
                  <a:lnTo>
                    <a:pt x="1961158" y="469664"/>
                  </a:lnTo>
                  <a:lnTo>
                    <a:pt x="1972036" y="425493"/>
                  </a:lnTo>
                  <a:lnTo>
                    <a:pt x="1975793" y="378930"/>
                  </a:lnTo>
                  <a:lnTo>
                    <a:pt x="1975793" y="287059"/>
                  </a:lnTo>
                  <a:lnTo>
                    <a:pt x="1972036" y="240496"/>
                  </a:lnTo>
                  <a:lnTo>
                    <a:pt x="1961158" y="196325"/>
                  </a:lnTo>
                  <a:lnTo>
                    <a:pt x="1943752" y="155138"/>
                  </a:lnTo>
                  <a:lnTo>
                    <a:pt x="1920407" y="117525"/>
                  </a:lnTo>
                  <a:lnTo>
                    <a:pt x="1891715" y="84077"/>
                  </a:lnTo>
                  <a:lnTo>
                    <a:pt x="1858267" y="55385"/>
                  </a:lnTo>
                  <a:lnTo>
                    <a:pt x="1820654" y="32040"/>
                  </a:lnTo>
                  <a:lnTo>
                    <a:pt x="1779467" y="14634"/>
                  </a:lnTo>
                  <a:lnTo>
                    <a:pt x="1735296" y="3757"/>
                  </a:lnTo>
                  <a:lnTo>
                    <a:pt x="1688733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4860429" y="6580968"/>
              <a:ext cx="1191895" cy="325755"/>
            </a:xfrm>
            <a:custGeom>
              <a:avLst/>
              <a:gdLst/>
              <a:ahLst/>
              <a:cxnLst/>
              <a:rect l="l" t="t" r="r" b="b"/>
              <a:pathLst>
                <a:path w="1191895" h="325754">
                  <a:moveTo>
                    <a:pt x="288925" y="164084"/>
                  </a:moveTo>
                  <a:lnTo>
                    <a:pt x="284810" y="120637"/>
                  </a:lnTo>
                  <a:lnTo>
                    <a:pt x="272249" y="80911"/>
                  </a:lnTo>
                  <a:lnTo>
                    <a:pt x="251625" y="47561"/>
                  </a:lnTo>
                  <a:lnTo>
                    <a:pt x="223113" y="21869"/>
                  </a:lnTo>
                  <a:lnTo>
                    <a:pt x="222211" y="21374"/>
                  </a:lnTo>
                  <a:lnTo>
                    <a:pt x="222211" y="163169"/>
                  </a:lnTo>
                  <a:lnTo>
                    <a:pt x="220929" y="185432"/>
                  </a:lnTo>
                  <a:lnTo>
                    <a:pt x="217170" y="205320"/>
                  </a:lnTo>
                  <a:lnTo>
                    <a:pt x="217144" y="205498"/>
                  </a:lnTo>
                  <a:lnTo>
                    <a:pt x="210896" y="223291"/>
                  </a:lnTo>
                  <a:lnTo>
                    <a:pt x="210807" y="223558"/>
                  </a:lnTo>
                  <a:lnTo>
                    <a:pt x="201930" y="239572"/>
                  </a:lnTo>
                  <a:lnTo>
                    <a:pt x="190855" y="252564"/>
                  </a:lnTo>
                  <a:lnTo>
                    <a:pt x="190754" y="252691"/>
                  </a:lnTo>
                  <a:lnTo>
                    <a:pt x="177482" y="262064"/>
                  </a:lnTo>
                  <a:lnTo>
                    <a:pt x="162128" y="267677"/>
                  </a:lnTo>
                  <a:lnTo>
                    <a:pt x="144691" y="269557"/>
                  </a:lnTo>
                  <a:lnTo>
                    <a:pt x="127165" y="267677"/>
                  </a:lnTo>
                  <a:lnTo>
                    <a:pt x="86766" y="239344"/>
                  </a:lnTo>
                  <a:lnTo>
                    <a:pt x="71450" y="205498"/>
                  </a:lnTo>
                  <a:lnTo>
                    <a:pt x="71386" y="205320"/>
                  </a:lnTo>
                  <a:lnTo>
                    <a:pt x="67538" y="185432"/>
                  </a:lnTo>
                  <a:lnTo>
                    <a:pt x="66294" y="164084"/>
                  </a:lnTo>
                  <a:lnTo>
                    <a:pt x="66281" y="163169"/>
                  </a:lnTo>
                  <a:lnTo>
                    <a:pt x="66827" y="149085"/>
                  </a:lnTo>
                  <a:lnTo>
                    <a:pt x="75272" y="109537"/>
                  </a:lnTo>
                  <a:lnTo>
                    <a:pt x="102095" y="70548"/>
                  </a:lnTo>
                  <a:lnTo>
                    <a:pt x="144691" y="55892"/>
                  </a:lnTo>
                  <a:lnTo>
                    <a:pt x="156692" y="56807"/>
                  </a:lnTo>
                  <a:lnTo>
                    <a:pt x="195300" y="78155"/>
                  </a:lnTo>
                  <a:lnTo>
                    <a:pt x="217271" y="121589"/>
                  </a:lnTo>
                  <a:lnTo>
                    <a:pt x="222211" y="163169"/>
                  </a:lnTo>
                  <a:lnTo>
                    <a:pt x="222211" y="21374"/>
                  </a:lnTo>
                  <a:lnTo>
                    <a:pt x="206044" y="12306"/>
                  </a:lnTo>
                  <a:lnTo>
                    <a:pt x="187452" y="5524"/>
                  </a:lnTo>
                  <a:lnTo>
                    <a:pt x="187579" y="5524"/>
                  </a:lnTo>
                  <a:lnTo>
                    <a:pt x="166903" y="1384"/>
                  </a:lnTo>
                  <a:lnTo>
                    <a:pt x="144691" y="0"/>
                  </a:lnTo>
                  <a:lnTo>
                    <a:pt x="122529" y="1384"/>
                  </a:lnTo>
                  <a:lnTo>
                    <a:pt x="83210" y="12433"/>
                  </a:lnTo>
                  <a:lnTo>
                    <a:pt x="50685" y="34086"/>
                  </a:lnTo>
                  <a:lnTo>
                    <a:pt x="26009" y="63715"/>
                  </a:lnTo>
                  <a:lnTo>
                    <a:pt x="9372" y="100482"/>
                  </a:lnTo>
                  <a:lnTo>
                    <a:pt x="4254" y="120294"/>
                  </a:lnTo>
                  <a:lnTo>
                    <a:pt x="4165" y="120637"/>
                  </a:lnTo>
                  <a:lnTo>
                    <a:pt x="1066" y="141643"/>
                  </a:lnTo>
                  <a:lnTo>
                    <a:pt x="1041" y="141833"/>
                  </a:lnTo>
                  <a:lnTo>
                    <a:pt x="50" y="163169"/>
                  </a:lnTo>
                  <a:lnTo>
                    <a:pt x="0" y="164084"/>
                  </a:lnTo>
                  <a:lnTo>
                    <a:pt x="4114" y="207073"/>
                  </a:lnTo>
                  <a:lnTo>
                    <a:pt x="16446" y="245884"/>
                  </a:lnTo>
                  <a:lnTo>
                    <a:pt x="36957" y="278790"/>
                  </a:lnTo>
                  <a:lnTo>
                    <a:pt x="65582" y="304038"/>
                  </a:lnTo>
                  <a:lnTo>
                    <a:pt x="101866" y="320154"/>
                  </a:lnTo>
                  <a:lnTo>
                    <a:pt x="101993" y="320154"/>
                  </a:lnTo>
                  <a:lnTo>
                    <a:pt x="122415" y="324129"/>
                  </a:lnTo>
                  <a:lnTo>
                    <a:pt x="144691" y="325450"/>
                  </a:lnTo>
                  <a:lnTo>
                    <a:pt x="166649" y="324129"/>
                  </a:lnTo>
                  <a:lnTo>
                    <a:pt x="186994" y="320154"/>
                  </a:lnTo>
                  <a:lnTo>
                    <a:pt x="222897" y="304253"/>
                  </a:lnTo>
                  <a:lnTo>
                    <a:pt x="258635" y="269557"/>
                  </a:lnTo>
                  <a:lnTo>
                    <a:pt x="262915" y="263740"/>
                  </a:lnTo>
                  <a:lnTo>
                    <a:pt x="272249" y="246341"/>
                  </a:lnTo>
                  <a:lnTo>
                    <a:pt x="279539" y="227418"/>
                  </a:lnTo>
                  <a:lnTo>
                    <a:pt x="284759" y="207403"/>
                  </a:lnTo>
                  <a:lnTo>
                    <a:pt x="287883" y="186296"/>
                  </a:lnTo>
                  <a:lnTo>
                    <a:pt x="288925" y="164084"/>
                  </a:lnTo>
                  <a:close/>
                </a:path>
                <a:path w="1191895" h="325754">
                  <a:moveTo>
                    <a:pt x="587324" y="114935"/>
                  </a:moveTo>
                  <a:lnTo>
                    <a:pt x="580478" y="74371"/>
                  </a:lnTo>
                  <a:lnTo>
                    <a:pt x="559600" y="39331"/>
                  </a:lnTo>
                  <a:lnTo>
                    <a:pt x="526923" y="16535"/>
                  </a:lnTo>
                  <a:lnTo>
                    <a:pt x="526923" y="114935"/>
                  </a:lnTo>
                  <a:lnTo>
                    <a:pt x="525767" y="128866"/>
                  </a:lnTo>
                  <a:lnTo>
                    <a:pt x="499338" y="162839"/>
                  </a:lnTo>
                  <a:lnTo>
                    <a:pt x="464273" y="169938"/>
                  </a:lnTo>
                  <a:lnTo>
                    <a:pt x="418287" y="169938"/>
                  </a:lnTo>
                  <a:lnTo>
                    <a:pt x="418287" y="61302"/>
                  </a:lnTo>
                  <a:lnTo>
                    <a:pt x="464273" y="61302"/>
                  </a:lnTo>
                  <a:lnTo>
                    <a:pt x="509117" y="73240"/>
                  </a:lnTo>
                  <a:lnTo>
                    <a:pt x="525754" y="100965"/>
                  </a:lnTo>
                  <a:lnTo>
                    <a:pt x="525818" y="101180"/>
                  </a:lnTo>
                  <a:lnTo>
                    <a:pt x="526923" y="114935"/>
                  </a:lnTo>
                  <a:lnTo>
                    <a:pt x="526923" y="16535"/>
                  </a:lnTo>
                  <a:lnTo>
                    <a:pt x="523684" y="14935"/>
                  </a:lnTo>
                  <a:lnTo>
                    <a:pt x="508558" y="10147"/>
                  </a:lnTo>
                  <a:lnTo>
                    <a:pt x="491909" y="7277"/>
                  </a:lnTo>
                  <a:lnTo>
                    <a:pt x="473735" y="6311"/>
                  </a:lnTo>
                  <a:lnTo>
                    <a:pt x="356997" y="6311"/>
                  </a:lnTo>
                  <a:lnTo>
                    <a:pt x="356997" y="321830"/>
                  </a:lnTo>
                  <a:lnTo>
                    <a:pt x="418287" y="321830"/>
                  </a:lnTo>
                  <a:lnTo>
                    <a:pt x="418287" y="221322"/>
                  </a:lnTo>
                  <a:lnTo>
                    <a:pt x="473735" y="221322"/>
                  </a:lnTo>
                  <a:lnTo>
                    <a:pt x="524103" y="212953"/>
                  </a:lnTo>
                  <a:lnTo>
                    <a:pt x="559993" y="189268"/>
                  </a:lnTo>
                  <a:lnTo>
                    <a:pt x="580605" y="155130"/>
                  </a:lnTo>
                  <a:lnTo>
                    <a:pt x="586574" y="128866"/>
                  </a:lnTo>
                  <a:lnTo>
                    <a:pt x="587324" y="114935"/>
                  </a:lnTo>
                  <a:close/>
                </a:path>
                <a:path w="1191895" h="325754">
                  <a:moveTo>
                    <a:pt x="858215" y="6248"/>
                  </a:moveTo>
                  <a:lnTo>
                    <a:pt x="649516" y="6248"/>
                  </a:lnTo>
                  <a:lnTo>
                    <a:pt x="649516" y="60858"/>
                  </a:lnTo>
                  <a:lnTo>
                    <a:pt x="649516" y="137058"/>
                  </a:lnTo>
                  <a:lnTo>
                    <a:pt x="649516" y="186588"/>
                  </a:lnTo>
                  <a:lnTo>
                    <a:pt x="649516" y="267868"/>
                  </a:lnTo>
                  <a:lnTo>
                    <a:pt x="649516" y="322478"/>
                  </a:lnTo>
                  <a:lnTo>
                    <a:pt x="858215" y="322478"/>
                  </a:lnTo>
                  <a:lnTo>
                    <a:pt x="858215" y="267868"/>
                  </a:lnTo>
                  <a:lnTo>
                    <a:pt x="712165" y="267868"/>
                  </a:lnTo>
                  <a:lnTo>
                    <a:pt x="712165" y="186588"/>
                  </a:lnTo>
                  <a:lnTo>
                    <a:pt x="836129" y="186588"/>
                  </a:lnTo>
                  <a:lnTo>
                    <a:pt x="836129" y="137058"/>
                  </a:lnTo>
                  <a:lnTo>
                    <a:pt x="712165" y="137058"/>
                  </a:lnTo>
                  <a:lnTo>
                    <a:pt x="712165" y="60858"/>
                  </a:lnTo>
                  <a:lnTo>
                    <a:pt x="858215" y="60858"/>
                  </a:lnTo>
                  <a:lnTo>
                    <a:pt x="858215" y="6248"/>
                  </a:lnTo>
                  <a:close/>
                </a:path>
                <a:path w="1191895" h="325754">
                  <a:moveTo>
                    <a:pt x="1191768" y="6311"/>
                  </a:moveTo>
                  <a:lnTo>
                    <a:pt x="1129563" y="6311"/>
                  </a:lnTo>
                  <a:lnTo>
                    <a:pt x="1129563" y="225374"/>
                  </a:lnTo>
                  <a:lnTo>
                    <a:pt x="1128661" y="225374"/>
                  </a:lnTo>
                  <a:lnTo>
                    <a:pt x="999744" y="6311"/>
                  </a:lnTo>
                  <a:lnTo>
                    <a:pt x="927176" y="6311"/>
                  </a:lnTo>
                  <a:lnTo>
                    <a:pt x="927176" y="322287"/>
                  </a:lnTo>
                  <a:lnTo>
                    <a:pt x="989380" y="322287"/>
                  </a:lnTo>
                  <a:lnTo>
                    <a:pt x="989380" y="109537"/>
                  </a:lnTo>
                  <a:lnTo>
                    <a:pt x="990739" y="109537"/>
                  </a:lnTo>
                  <a:lnTo>
                    <a:pt x="1118743" y="322287"/>
                  </a:lnTo>
                  <a:lnTo>
                    <a:pt x="1191768" y="322287"/>
                  </a:lnTo>
                  <a:lnTo>
                    <a:pt x="1191768" y="63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6455582" y="7712663"/>
              <a:ext cx="426720" cy="500380"/>
            </a:xfrm>
            <a:custGeom>
              <a:avLst/>
              <a:gdLst/>
              <a:ahLst/>
              <a:cxnLst/>
              <a:rect l="l" t="t" r="r" b="b"/>
              <a:pathLst>
                <a:path w="426720" h="500379">
                  <a:moveTo>
                    <a:pt x="45603" y="0"/>
                  </a:moveTo>
                  <a:lnTo>
                    <a:pt x="16154" y="14581"/>
                  </a:lnTo>
                  <a:lnTo>
                    <a:pt x="0" y="43195"/>
                  </a:lnTo>
                  <a:lnTo>
                    <a:pt x="4960" y="78432"/>
                  </a:lnTo>
                  <a:lnTo>
                    <a:pt x="106612" y="280740"/>
                  </a:lnTo>
                  <a:lnTo>
                    <a:pt x="124487" y="322593"/>
                  </a:lnTo>
                  <a:lnTo>
                    <a:pt x="136952" y="365909"/>
                  </a:lnTo>
                  <a:lnTo>
                    <a:pt x="144030" y="410206"/>
                  </a:lnTo>
                  <a:lnTo>
                    <a:pt x="145745" y="455004"/>
                  </a:lnTo>
                  <a:lnTo>
                    <a:pt x="142119" y="499822"/>
                  </a:lnTo>
                  <a:lnTo>
                    <a:pt x="310878" y="499822"/>
                  </a:lnTo>
                  <a:lnTo>
                    <a:pt x="355916" y="490724"/>
                  </a:lnTo>
                  <a:lnTo>
                    <a:pt x="392693" y="465919"/>
                  </a:lnTo>
                  <a:lnTo>
                    <a:pt x="417489" y="429139"/>
                  </a:lnTo>
                  <a:lnTo>
                    <a:pt x="426581" y="384119"/>
                  </a:lnTo>
                  <a:lnTo>
                    <a:pt x="426581" y="165738"/>
                  </a:lnTo>
                  <a:lnTo>
                    <a:pt x="386916" y="159978"/>
                  </a:lnTo>
                  <a:lnTo>
                    <a:pt x="347994" y="149980"/>
                  </a:lnTo>
                  <a:lnTo>
                    <a:pt x="310177" y="135803"/>
                  </a:lnTo>
                  <a:lnTo>
                    <a:pt x="273821" y="117509"/>
                  </a:lnTo>
                  <a:lnTo>
                    <a:pt x="80529" y="6863"/>
                  </a:lnTo>
                  <a:lnTo>
                    <a:pt x="45603" y="0"/>
                  </a:lnTo>
                  <a:close/>
                </a:path>
              </a:pathLst>
            </a:custGeom>
            <a:solidFill>
              <a:srgbClr val="F7E3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3833952" y="1998973"/>
              <a:ext cx="3154680" cy="6320155"/>
            </a:xfrm>
            <a:custGeom>
              <a:avLst/>
              <a:gdLst/>
              <a:ahLst/>
              <a:cxnLst/>
              <a:rect l="l" t="t" r="r" b="b"/>
              <a:pathLst>
                <a:path w="3154679" h="6320155">
                  <a:moveTo>
                    <a:pt x="66636" y="5760110"/>
                  </a:moveTo>
                  <a:lnTo>
                    <a:pt x="0" y="5760110"/>
                  </a:lnTo>
                  <a:lnTo>
                    <a:pt x="0" y="5801449"/>
                  </a:lnTo>
                  <a:lnTo>
                    <a:pt x="66636" y="5801449"/>
                  </a:lnTo>
                  <a:lnTo>
                    <a:pt x="66636" y="5760110"/>
                  </a:lnTo>
                  <a:close/>
                </a:path>
                <a:path w="3154679" h="6320155">
                  <a:moveTo>
                    <a:pt x="66636" y="450977"/>
                  </a:moveTo>
                  <a:lnTo>
                    <a:pt x="0" y="450977"/>
                  </a:lnTo>
                  <a:lnTo>
                    <a:pt x="0" y="492315"/>
                  </a:lnTo>
                  <a:lnTo>
                    <a:pt x="66636" y="492315"/>
                  </a:lnTo>
                  <a:lnTo>
                    <a:pt x="66636" y="450977"/>
                  </a:lnTo>
                  <a:close/>
                </a:path>
                <a:path w="3154679" h="6320155">
                  <a:moveTo>
                    <a:pt x="572249" y="6253327"/>
                  </a:moveTo>
                  <a:lnTo>
                    <a:pt x="530910" y="6253327"/>
                  </a:lnTo>
                  <a:lnTo>
                    <a:pt x="530910" y="6319964"/>
                  </a:lnTo>
                  <a:lnTo>
                    <a:pt x="572249" y="6319964"/>
                  </a:lnTo>
                  <a:lnTo>
                    <a:pt x="572249" y="6253327"/>
                  </a:lnTo>
                  <a:close/>
                </a:path>
                <a:path w="3154679" h="6320155">
                  <a:moveTo>
                    <a:pt x="572249" y="0"/>
                  </a:moveTo>
                  <a:lnTo>
                    <a:pt x="530910" y="0"/>
                  </a:lnTo>
                  <a:lnTo>
                    <a:pt x="530910" y="66636"/>
                  </a:lnTo>
                  <a:lnTo>
                    <a:pt x="572249" y="66636"/>
                  </a:lnTo>
                  <a:lnTo>
                    <a:pt x="572249" y="0"/>
                  </a:lnTo>
                  <a:close/>
                </a:path>
                <a:path w="3154679" h="6320155">
                  <a:moveTo>
                    <a:pt x="2623502" y="6253327"/>
                  </a:moveTo>
                  <a:lnTo>
                    <a:pt x="2582164" y="6253327"/>
                  </a:lnTo>
                  <a:lnTo>
                    <a:pt x="2582164" y="6319964"/>
                  </a:lnTo>
                  <a:lnTo>
                    <a:pt x="2623502" y="6319964"/>
                  </a:lnTo>
                  <a:lnTo>
                    <a:pt x="2623502" y="6253327"/>
                  </a:lnTo>
                  <a:close/>
                </a:path>
                <a:path w="3154679" h="6320155">
                  <a:moveTo>
                    <a:pt x="2623502" y="0"/>
                  </a:moveTo>
                  <a:lnTo>
                    <a:pt x="2582164" y="0"/>
                  </a:lnTo>
                  <a:lnTo>
                    <a:pt x="2582164" y="66636"/>
                  </a:lnTo>
                  <a:lnTo>
                    <a:pt x="2623502" y="66636"/>
                  </a:lnTo>
                  <a:lnTo>
                    <a:pt x="2623502" y="0"/>
                  </a:lnTo>
                  <a:close/>
                </a:path>
                <a:path w="3154679" h="6320155">
                  <a:moveTo>
                    <a:pt x="3154413" y="5760110"/>
                  </a:moveTo>
                  <a:lnTo>
                    <a:pt x="3087776" y="5760110"/>
                  </a:lnTo>
                  <a:lnTo>
                    <a:pt x="3087776" y="5801449"/>
                  </a:lnTo>
                  <a:lnTo>
                    <a:pt x="3154413" y="5801449"/>
                  </a:lnTo>
                  <a:lnTo>
                    <a:pt x="3154413" y="5760110"/>
                  </a:lnTo>
                  <a:close/>
                </a:path>
                <a:path w="3154679" h="6320155">
                  <a:moveTo>
                    <a:pt x="3154413" y="450977"/>
                  </a:moveTo>
                  <a:lnTo>
                    <a:pt x="3087776" y="450977"/>
                  </a:lnTo>
                  <a:lnTo>
                    <a:pt x="3087776" y="492315"/>
                  </a:lnTo>
                  <a:lnTo>
                    <a:pt x="3154413" y="492315"/>
                  </a:lnTo>
                  <a:lnTo>
                    <a:pt x="3154413" y="450977"/>
                  </a:lnTo>
                  <a:close/>
                </a:path>
              </a:pathLst>
            </a:custGeom>
            <a:solidFill>
              <a:srgbClr val="181C2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5" name="object 9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92151" y="1999227"/>
              <a:ext cx="986818" cy="66364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64095" y="2219537"/>
              <a:ext cx="265029" cy="86960"/>
            </a:xfrm>
            <a:prstGeom prst="rect">
              <a:avLst/>
            </a:prstGeom>
          </p:spPr>
        </p:pic>
        <p:sp>
          <p:nvSpPr>
            <p:cNvPr id="97" name="object 97" descr=""/>
            <p:cNvSpPr/>
            <p:nvPr/>
          </p:nvSpPr>
          <p:spPr>
            <a:xfrm>
              <a:off x="4405058" y="2218708"/>
              <a:ext cx="99060" cy="88900"/>
            </a:xfrm>
            <a:custGeom>
              <a:avLst/>
              <a:gdLst/>
              <a:ahLst/>
              <a:cxnLst/>
              <a:rect l="l" t="t" r="r" b="b"/>
              <a:pathLst>
                <a:path w="99060" h="88900">
                  <a:moveTo>
                    <a:pt x="17043" y="61366"/>
                  </a:moveTo>
                  <a:lnTo>
                    <a:pt x="0" y="61366"/>
                  </a:lnTo>
                  <a:lnTo>
                    <a:pt x="0" y="88633"/>
                  </a:lnTo>
                  <a:lnTo>
                    <a:pt x="17043" y="88633"/>
                  </a:lnTo>
                  <a:lnTo>
                    <a:pt x="17043" y="61366"/>
                  </a:lnTo>
                  <a:close/>
                </a:path>
                <a:path w="99060" h="88900">
                  <a:moveTo>
                    <a:pt x="44310" y="40919"/>
                  </a:moveTo>
                  <a:lnTo>
                    <a:pt x="27266" y="40919"/>
                  </a:lnTo>
                  <a:lnTo>
                    <a:pt x="27266" y="88633"/>
                  </a:lnTo>
                  <a:lnTo>
                    <a:pt x="44310" y="88633"/>
                  </a:lnTo>
                  <a:lnTo>
                    <a:pt x="44310" y="40919"/>
                  </a:lnTo>
                  <a:close/>
                </a:path>
                <a:path w="99060" h="88900">
                  <a:moveTo>
                    <a:pt x="71577" y="20459"/>
                  </a:moveTo>
                  <a:lnTo>
                    <a:pt x="54521" y="20459"/>
                  </a:lnTo>
                  <a:lnTo>
                    <a:pt x="54521" y="88633"/>
                  </a:lnTo>
                  <a:lnTo>
                    <a:pt x="71577" y="88633"/>
                  </a:lnTo>
                  <a:lnTo>
                    <a:pt x="71577" y="20459"/>
                  </a:lnTo>
                  <a:close/>
                </a:path>
                <a:path w="99060" h="88900">
                  <a:moveTo>
                    <a:pt x="98844" y="0"/>
                  </a:moveTo>
                  <a:lnTo>
                    <a:pt x="81788" y="0"/>
                  </a:lnTo>
                  <a:lnTo>
                    <a:pt x="81788" y="88633"/>
                  </a:lnTo>
                  <a:lnTo>
                    <a:pt x="98844" y="88633"/>
                  </a:lnTo>
                  <a:lnTo>
                    <a:pt x="98844" y="0"/>
                  </a:lnTo>
                  <a:close/>
                </a:path>
              </a:pathLst>
            </a:custGeom>
            <a:solidFill>
              <a:srgbClr val="181C2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8" name="object 9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69516" y="2217817"/>
              <a:ext cx="117074" cy="91367"/>
            </a:xfrm>
            <a:prstGeom prst="rect">
              <a:avLst/>
            </a:prstGeom>
          </p:spPr>
        </p:pic>
        <p:sp>
          <p:nvSpPr>
            <p:cNvPr id="99" name="object 99" descr=""/>
            <p:cNvSpPr/>
            <p:nvPr/>
          </p:nvSpPr>
          <p:spPr>
            <a:xfrm>
              <a:off x="4093197" y="2223433"/>
              <a:ext cx="88265" cy="79375"/>
            </a:xfrm>
            <a:custGeom>
              <a:avLst/>
              <a:gdLst/>
              <a:ahLst/>
              <a:cxnLst/>
              <a:rect l="l" t="t" r="r" b="b"/>
              <a:pathLst>
                <a:path w="88264" h="79375">
                  <a:moveTo>
                    <a:pt x="52222" y="0"/>
                  </a:moveTo>
                  <a:lnTo>
                    <a:pt x="0" y="0"/>
                  </a:lnTo>
                  <a:lnTo>
                    <a:pt x="0" y="14300"/>
                  </a:lnTo>
                  <a:lnTo>
                    <a:pt x="34721" y="14300"/>
                  </a:lnTo>
                  <a:lnTo>
                    <a:pt x="10706" y="79235"/>
                  </a:lnTo>
                  <a:lnTo>
                    <a:pt x="25438" y="79235"/>
                  </a:lnTo>
                  <a:lnTo>
                    <a:pt x="52222" y="11176"/>
                  </a:lnTo>
                  <a:lnTo>
                    <a:pt x="52222" y="0"/>
                  </a:lnTo>
                  <a:close/>
                </a:path>
                <a:path w="88264" h="79375">
                  <a:moveTo>
                    <a:pt x="87706" y="63842"/>
                  </a:moveTo>
                  <a:lnTo>
                    <a:pt x="72440" y="63842"/>
                  </a:lnTo>
                  <a:lnTo>
                    <a:pt x="72440" y="79248"/>
                  </a:lnTo>
                  <a:lnTo>
                    <a:pt x="87706" y="79248"/>
                  </a:lnTo>
                  <a:lnTo>
                    <a:pt x="87706" y="63842"/>
                  </a:lnTo>
                  <a:close/>
                </a:path>
                <a:path w="88264" h="79375">
                  <a:moveTo>
                    <a:pt x="87706" y="21043"/>
                  </a:moveTo>
                  <a:lnTo>
                    <a:pt x="72440" y="21043"/>
                  </a:lnTo>
                  <a:lnTo>
                    <a:pt x="72440" y="36436"/>
                  </a:lnTo>
                  <a:lnTo>
                    <a:pt x="87706" y="36436"/>
                  </a:lnTo>
                  <a:lnTo>
                    <a:pt x="87706" y="21043"/>
                  </a:lnTo>
                  <a:close/>
                </a:path>
              </a:pathLst>
            </a:custGeom>
            <a:solidFill>
              <a:srgbClr val="181C2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0" name="object 10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00188" y="2221996"/>
              <a:ext cx="118570" cy="82043"/>
            </a:xfrm>
            <a:prstGeom prst="rect">
              <a:avLst/>
            </a:prstGeom>
          </p:spPr>
        </p:pic>
        <p:sp>
          <p:nvSpPr>
            <p:cNvPr id="101" name="object 101" descr=""/>
            <p:cNvSpPr/>
            <p:nvPr/>
          </p:nvSpPr>
          <p:spPr>
            <a:xfrm>
              <a:off x="6039189" y="2276647"/>
              <a:ext cx="3175" cy="635"/>
            </a:xfrm>
            <a:custGeom>
              <a:avLst/>
              <a:gdLst/>
              <a:ahLst/>
              <a:cxnLst/>
              <a:rect l="l" t="t" r="r" b="b"/>
              <a:pathLst>
                <a:path w="3175" h="635">
                  <a:moveTo>
                    <a:pt x="1842" y="0"/>
                  </a:moveTo>
                  <a:lnTo>
                    <a:pt x="858" y="0"/>
                  </a:lnTo>
                  <a:lnTo>
                    <a:pt x="429" y="20"/>
                  </a:lnTo>
                  <a:lnTo>
                    <a:pt x="0" y="62"/>
                  </a:lnTo>
                  <a:lnTo>
                    <a:pt x="1738" y="83"/>
                  </a:lnTo>
                  <a:lnTo>
                    <a:pt x="2711" y="83"/>
                  </a:lnTo>
                  <a:lnTo>
                    <a:pt x="2900" y="94"/>
                  </a:lnTo>
                  <a:lnTo>
                    <a:pt x="2376" y="20"/>
                  </a:lnTo>
                  <a:lnTo>
                    <a:pt x="1842" y="0"/>
                  </a:lnTo>
                  <a:close/>
                </a:path>
              </a:pathLst>
            </a:custGeom>
            <a:solidFill>
              <a:srgbClr val="181C2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2" name="object 10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59739" y="7983027"/>
              <a:ext cx="123514" cy="123493"/>
            </a:xfrm>
            <a:prstGeom prst="rect">
              <a:avLst/>
            </a:prstGeom>
          </p:spPr>
        </p:pic>
        <p:sp>
          <p:nvSpPr>
            <p:cNvPr id="103" name="object 103" descr=""/>
            <p:cNvSpPr/>
            <p:nvPr/>
          </p:nvSpPr>
          <p:spPr>
            <a:xfrm>
              <a:off x="6000369" y="7982426"/>
              <a:ext cx="123825" cy="124460"/>
            </a:xfrm>
            <a:custGeom>
              <a:avLst/>
              <a:gdLst/>
              <a:ahLst/>
              <a:cxnLst/>
              <a:rect l="l" t="t" r="r" b="b"/>
              <a:pathLst>
                <a:path w="123825" h="124459">
                  <a:moveTo>
                    <a:pt x="123507" y="0"/>
                  </a:moveTo>
                  <a:lnTo>
                    <a:pt x="115303" y="0"/>
                  </a:lnTo>
                  <a:lnTo>
                    <a:pt x="115303" y="8890"/>
                  </a:lnTo>
                  <a:lnTo>
                    <a:pt x="115303" y="115570"/>
                  </a:lnTo>
                  <a:lnTo>
                    <a:pt x="8191" y="115570"/>
                  </a:lnTo>
                  <a:lnTo>
                    <a:pt x="8191" y="8890"/>
                  </a:lnTo>
                  <a:lnTo>
                    <a:pt x="115303" y="8890"/>
                  </a:lnTo>
                  <a:lnTo>
                    <a:pt x="115303" y="0"/>
                  </a:lnTo>
                  <a:lnTo>
                    <a:pt x="0" y="0"/>
                  </a:lnTo>
                  <a:lnTo>
                    <a:pt x="0" y="8890"/>
                  </a:lnTo>
                  <a:lnTo>
                    <a:pt x="0" y="115570"/>
                  </a:lnTo>
                  <a:lnTo>
                    <a:pt x="0" y="124460"/>
                  </a:lnTo>
                  <a:lnTo>
                    <a:pt x="123507" y="124460"/>
                  </a:lnTo>
                  <a:lnTo>
                    <a:pt x="123507" y="115912"/>
                  </a:lnTo>
                  <a:lnTo>
                    <a:pt x="123507" y="115570"/>
                  </a:lnTo>
                  <a:lnTo>
                    <a:pt x="123507" y="8890"/>
                  </a:lnTo>
                  <a:lnTo>
                    <a:pt x="123507" y="0"/>
                  </a:lnTo>
                  <a:close/>
                </a:path>
              </a:pathLst>
            </a:custGeom>
            <a:solidFill>
              <a:srgbClr val="181C2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4" name="object 10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68061" y="7983026"/>
              <a:ext cx="74552" cy="123504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5073" y="3551810"/>
              <a:ext cx="3496747" cy="5525466"/>
            </a:xfrm>
            <a:prstGeom prst="rect">
              <a:avLst/>
            </a:prstGeom>
          </p:spPr>
        </p:pic>
        <p:sp>
          <p:nvSpPr>
            <p:cNvPr id="106" name="object 106" descr=""/>
            <p:cNvSpPr/>
            <p:nvPr/>
          </p:nvSpPr>
          <p:spPr>
            <a:xfrm>
              <a:off x="6928325" y="6909027"/>
              <a:ext cx="212725" cy="584835"/>
            </a:xfrm>
            <a:custGeom>
              <a:avLst/>
              <a:gdLst/>
              <a:ahLst/>
              <a:cxnLst/>
              <a:rect l="l" t="t" r="r" b="b"/>
              <a:pathLst>
                <a:path w="212725" h="584834">
                  <a:moveTo>
                    <a:pt x="60049" y="0"/>
                  </a:moveTo>
                  <a:lnTo>
                    <a:pt x="60039" y="1643"/>
                  </a:lnTo>
                  <a:lnTo>
                    <a:pt x="51009" y="28817"/>
                  </a:lnTo>
                  <a:lnTo>
                    <a:pt x="41311" y="60740"/>
                  </a:lnTo>
                  <a:lnTo>
                    <a:pt x="21830" y="137639"/>
                  </a:lnTo>
                  <a:lnTo>
                    <a:pt x="11475" y="186112"/>
                  </a:lnTo>
                  <a:lnTo>
                    <a:pt x="3996" y="228095"/>
                  </a:lnTo>
                  <a:lnTo>
                    <a:pt x="0" y="267458"/>
                  </a:lnTo>
                  <a:lnTo>
                    <a:pt x="93" y="308074"/>
                  </a:lnTo>
                  <a:lnTo>
                    <a:pt x="3021" y="348833"/>
                  </a:lnTo>
                  <a:lnTo>
                    <a:pt x="10314" y="393652"/>
                  </a:lnTo>
                  <a:lnTo>
                    <a:pt x="25971" y="440090"/>
                  </a:lnTo>
                  <a:lnTo>
                    <a:pt x="53997" y="485702"/>
                  </a:lnTo>
                  <a:lnTo>
                    <a:pt x="91443" y="523747"/>
                  </a:lnTo>
                  <a:lnTo>
                    <a:pt x="132029" y="551777"/>
                  </a:lnTo>
                  <a:lnTo>
                    <a:pt x="172846" y="571386"/>
                  </a:lnTo>
                  <a:lnTo>
                    <a:pt x="212044" y="584453"/>
                  </a:lnTo>
                  <a:lnTo>
                    <a:pt x="212258" y="534412"/>
                  </a:lnTo>
                  <a:lnTo>
                    <a:pt x="209583" y="484095"/>
                  </a:lnTo>
                  <a:lnTo>
                    <a:pt x="204185" y="433659"/>
                  </a:lnTo>
                  <a:lnTo>
                    <a:pt x="196226" y="383259"/>
                  </a:lnTo>
                  <a:lnTo>
                    <a:pt x="185870" y="333050"/>
                  </a:lnTo>
                  <a:lnTo>
                    <a:pt x="173283" y="283187"/>
                  </a:lnTo>
                  <a:lnTo>
                    <a:pt x="158626" y="233827"/>
                  </a:lnTo>
                  <a:lnTo>
                    <a:pt x="142065" y="185124"/>
                  </a:lnTo>
                  <a:lnTo>
                    <a:pt x="123763" y="137235"/>
                  </a:lnTo>
                  <a:lnTo>
                    <a:pt x="103883" y="90314"/>
                  </a:lnTo>
                  <a:lnTo>
                    <a:pt x="82591" y="44517"/>
                  </a:lnTo>
                  <a:lnTo>
                    <a:pt x="60049" y="0"/>
                  </a:lnTo>
                  <a:close/>
                </a:path>
              </a:pathLst>
            </a:custGeom>
            <a:solidFill>
              <a:srgbClr val="F7A3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6927815" y="7175977"/>
              <a:ext cx="213360" cy="318135"/>
            </a:xfrm>
            <a:custGeom>
              <a:avLst/>
              <a:gdLst/>
              <a:ahLst/>
              <a:cxnLst/>
              <a:rect l="l" t="t" r="r" b="b"/>
              <a:pathLst>
                <a:path w="213359" h="318134">
                  <a:moveTo>
                    <a:pt x="541" y="0"/>
                  </a:moveTo>
                  <a:lnTo>
                    <a:pt x="130" y="10013"/>
                  </a:lnTo>
                  <a:lnTo>
                    <a:pt x="0" y="20162"/>
                  </a:lnTo>
                  <a:lnTo>
                    <a:pt x="156" y="30511"/>
                  </a:lnTo>
                  <a:lnTo>
                    <a:pt x="3533" y="81887"/>
                  </a:lnTo>
                  <a:lnTo>
                    <a:pt x="10826" y="126708"/>
                  </a:lnTo>
                  <a:lnTo>
                    <a:pt x="26487" y="173146"/>
                  </a:lnTo>
                  <a:lnTo>
                    <a:pt x="54519" y="218768"/>
                  </a:lnTo>
                  <a:lnTo>
                    <a:pt x="91949" y="256798"/>
                  </a:lnTo>
                  <a:lnTo>
                    <a:pt x="132531" y="284825"/>
                  </a:lnTo>
                  <a:lnTo>
                    <a:pt x="173354" y="304434"/>
                  </a:lnTo>
                  <a:lnTo>
                    <a:pt x="212535" y="317508"/>
                  </a:lnTo>
                  <a:lnTo>
                    <a:pt x="212985" y="297778"/>
                  </a:lnTo>
                  <a:lnTo>
                    <a:pt x="212964" y="277970"/>
                  </a:lnTo>
                  <a:lnTo>
                    <a:pt x="173354" y="264760"/>
                  </a:lnTo>
                  <a:lnTo>
                    <a:pt x="132531" y="245150"/>
                  </a:lnTo>
                  <a:lnTo>
                    <a:pt x="91949" y="217124"/>
                  </a:lnTo>
                  <a:lnTo>
                    <a:pt x="54519" y="179094"/>
                  </a:lnTo>
                  <a:lnTo>
                    <a:pt x="26487" y="133473"/>
                  </a:lnTo>
                  <a:lnTo>
                    <a:pt x="10826" y="87037"/>
                  </a:lnTo>
                  <a:lnTo>
                    <a:pt x="3533" y="4221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F7A399">
                <a:alpha val="7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6891350" y="5769361"/>
              <a:ext cx="351155" cy="751840"/>
            </a:xfrm>
            <a:custGeom>
              <a:avLst/>
              <a:gdLst/>
              <a:ahLst/>
              <a:cxnLst/>
              <a:rect l="l" t="t" r="r" b="b"/>
              <a:pathLst>
                <a:path w="351154" h="751840">
                  <a:moveTo>
                    <a:pt x="350672" y="751471"/>
                  </a:moveTo>
                  <a:lnTo>
                    <a:pt x="348424" y="701903"/>
                  </a:lnTo>
                  <a:lnTo>
                    <a:pt x="344449" y="652551"/>
                  </a:lnTo>
                  <a:lnTo>
                    <a:pt x="338734" y="603453"/>
                  </a:lnTo>
                  <a:lnTo>
                    <a:pt x="331254" y="554634"/>
                  </a:lnTo>
                  <a:lnTo>
                    <a:pt x="321983" y="506107"/>
                  </a:lnTo>
                  <a:lnTo>
                    <a:pt x="310934" y="457923"/>
                  </a:lnTo>
                  <a:lnTo>
                    <a:pt x="298056" y="410083"/>
                  </a:lnTo>
                  <a:lnTo>
                    <a:pt x="283362" y="362635"/>
                  </a:lnTo>
                  <a:lnTo>
                    <a:pt x="266827" y="315595"/>
                  </a:lnTo>
                  <a:lnTo>
                    <a:pt x="248424" y="268986"/>
                  </a:lnTo>
                  <a:lnTo>
                    <a:pt x="228155" y="222846"/>
                  </a:lnTo>
                  <a:lnTo>
                    <a:pt x="205994" y="177190"/>
                  </a:lnTo>
                  <a:lnTo>
                    <a:pt x="181914" y="132054"/>
                  </a:lnTo>
                  <a:lnTo>
                    <a:pt x="155917" y="87452"/>
                  </a:lnTo>
                  <a:lnTo>
                    <a:pt x="127990" y="43434"/>
                  </a:lnTo>
                  <a:lnTo>
                    <a:pt x="98094" y="0"/>
                  </a:lnTo>
                  <a:lnTo>
                    <a:pt x="98069" y="1346"/>
                  </a:lnTo>
                  <a:lnTo>
                    <a:pt x="97155" y="0"/>
                  </a:lnTo>
                  <a:lnTo>
                    <a:pt x="97053" y="6286"/>
                  </a:lnTo>
                  <a:lnTo>
                    <a:pt x="76669" y="56629"/>
                  </a:lnTo>
                  <a:lnTo>
                    <a:pt x="60109" y="102743"/>
                  </a:lnTo>
                  <a:lnTo>
                    <a:pt x="46977" y="143941"/>
                  </a:lnTo>
                  <a:lnTo>
                    <a:pt x="22898" y="233057"/>
                  </a:lnTo>
                  <a:lnTo>
                    <a:pt x="11226" y="285216"/>
                  </a:lnTo>
                  <a:lnTo>
                    <a:pt x="3162" y="337629"/>
                  </a:lnTo>
                  <a:lnTo>
                    <a:pt x="0" y="391922"/>
                  </a:lnTo>
                  <a:lnTo>
                    <a:pt x="3086" y="449668"/>
                  </a:lnTo>
                  <a:lnTo>
                    <a:pt x="12471" y="515962"/>
                  </a:lnTo>
                  <a:lnTo>
                    <a:pt x="33477" y="576275"/>
                  </a:lnTo>
                  <a:lnTo>
                    <a:pt x="61404" y="620039"/>
                  </a:lnTo>
                  <a:lnTo>
                    <a:pt x="95948" y="656412"/>
                  </a:lnTo>
                  <a:lnTo>
                    <a:pt x="135470" y="685965"/>
                  </a:lnTo>
                  <a:lnTo>
                    <a:pt x="178308" y="709269"/>
                  </a:lnTo>
                  <a:lnTo>
                    <a:pt x="222808" y="726897"/>
                  </a:lnTo>
                  <a:lnTo>
                    <a:pt x="267322" y="739432"/>
                  </a:lnTo>
                  <a:lnTo>
                    <a:pt x="310172" y="747433"/>
                  </a:lnTo>
                  <a:lnTo>
                    <a:pt x="349719" y="751471"/>
                  </a:lnTo>
                  <a:lnTo>
                    <a:pt x="350672" y="751471"/>
                  </a:lnTo>
                  <a:close/>
                </a:path>
              </a:pathLst>
            </a:custGeom>
            <a:solidFill>
              <a:srgbClr val="F7A3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6891397" y="6135140"/>
              <a:ext cx="349885" cy="386080"/>
            </a:xfrm>
            <a:custGeom>
              <a:avLst/>
              <a:gdLst/>
              <a:ahLst/>
              <a:cxnLst/>
              <a:rect l="l" t="t" r="r" b="b"/>
              <a:pathLst>
                <a:path w="349884" h="386079">
                  <a:moveTo>
                    <a:pt x="725" y="0"/>
                  </a:moveTo>
                  <a:lnTo>
                    <a:pt x="0" y="20221"/>
                  </a:lnTo>
                  <a:lnTo>
                    <a:pt x="99" y="40890"/>
                  </a:lnTo>
                  <a:lnTo>
                    <a:pt x="1090" y="62086"/>
                  </a:lnTo>
                  <a:lnTo>
                    <a:pt x="7153" y="118725"/>
                  </a:lnTo>
                  <a:lnTo>
                    <a:pt x="20605" y="180142"/>
                  </a:lnTo>
                  <a:lnTo>
                    <a:pt x="61350" y="254239"/>
                  </a:lnTo>
                  <a:lnTo>
                    <a:pt x="95903" y="290614"/>
                  </a:lnTo>
                  <a:lnTo>
                    <a:pt x="135429" y="320171"/>
                  </a:lnTo>
                  <a:lnTo>
                    <a:pt x="178272" y="343481"/>
                  </a:lnTo>
                  <a:lnTo>
                    <a:pt x="222774" y="361115"/>
                  </a:lnTo>
                  <a:lnTo>
                    <a:pt x="267280" y="373645"/>
                  </a:lnTo>
                  <a:lnTo>
                    <a:pt x="310133" y="381641"/>
                  </a:lnTo>
                  <a:lnTo>
                    <a:pt x="349677" y="385674"/>
                  </a:lnTo>
                  <a:lnTo>
                    <a:pt x="348608" y="357409"/>
                  </a:lnTo>
                  <a:lnTo>
                    <a:pt x="346965" y="329246"/>
                  </a:lnTo>
                  <a:lnTo>
                    <a:pt x="307504" y="324989"/>
                  </a:lnTo>
                  <a:lnTo>
                    <a:pt x="264896" y="316810"/>
                  </a:lnTo>
                  <a:lnTo>
                    <a:pt x="220751" y="304153"/>
                  </a:lnTo>
                  <a:lnTo>
                    <a:pt x="176684" y="286461"/>
                  </a:lnTo>
                  <a:lnTo>
                    <a:pt x="134305" y="263176"/>
                  </a:lnTo>
                  <a:lnTo>
                    <a:pt x="95228" y="233743"/>
                  </a:lnTo>
                  <a:lnTo>
                    <a:pt x="61064" y="197605"/>
                  </a:lnTo>
                  <a:lnTo>
                    <a:pt x="33425" y="154204"/>
                  </a:lnTo>
                  <a:lnTo>
                    <a:pt x="12428" y="93906"/>
                  </a:lnTo>
                  <a:lnTo>
                    <a:pt x="2319" y="20620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F7A399">
                <a:alpha val="7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0" name="object 11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38992" y="6962412"/>
              <a:ext cx="233406" cy="138205"/>
            </a:xfrm>
            <a:prstGeom prst="rect">
              <a:avLst/>
            </a:prstGeom>
          </p:spPr>
        </p:pic>
        <p:sp>
          <p:nvSpPr>
            <p:cNvPr id="111" name="object 111" descr=""/>
            <p:cNvSpPr/>
            <p:nvPr/>
          </p:nvSpPr>
          <p:spPr>
            <a:xfrm>
              <a:off x="7238989" y="5864400"/>
              <a:ext cx="261620" cy="179070"/>
            </a:xfrm>
            <a:custGeom>
              <a:avLst/>
              <a:gdLst/>
              <a:ahLst/>
              <a:cxnLst/>
              <a:rect l="l" t="t" r="r" b="b"/>
              <a:pathLst>
                <a:path w="261620" h="179070">
                  <a:moveTo>
                    <a:pt x="6952" y="0"/>
                  </a:moveTo>
                  <a:lnTo>
                    <a:pt x="2408" y="2607"/>
                  </a:lnTo>
                  <a:lnTo>
                    <a:pt x="0" y="11402"/>
                  </a:lnTo>
                  <a:lnTo>
                    <a:pt x="2586" y="15947"/>
                  </a:lnTo>
                  <a:lnTo>
                    <a:pt x="6994" y="17151"/>
                  </a:lnTo>
                  <a:lnTo>
                    <a:pt x="47265" y="30174"/>
                  </a:lnTo>
                  <a:lnTo>
                    <a:pt x="85875" y="46710"/>
                  </a:lnTo>
                  <a:lnTo>
                    <a:pt x="122693" y="66693"/>
                  </a:lnTo>
                  <a:lnTo>
                    <a:pt x="157586" y="90060"/>
                  </a:lnTo>
                  <a:lnTo>
                    <a:pt x="204235" y="129696"/>
                  </a:lnTo>
                  <a:lnTo>
                    <a:pt x="246872" y="177471"/>
                  </a:lnTo>
                  <a:lnTo>
                    <a:pt x="249290" y="178560"/>
                  </a:lnTo>
                  <a:lnTo>
                    <a:pt x="251751" y="178560"/>
                  </a:lnTo>
                  <a:lnTo>
                    <a:pt x="253531" y="178560"/>
                  </a:lnTo>
                  <a:lnTo>
                    <a:pt x="255322" y="177984"/>
                  </a:lnTo>
                  <a:lnTo>
                    <a:pt x="260431" y="173994"/>
                  </a:lnTo>
                  <a:lnTo>
                    <a:pt x="261060" y="168801"/>
                  </a:lnTo>
                  <a:lnTo>
                    <a:pt x="258253" y="165199"/>
                  </a:lnTo>
                  <a:lnTo>
                    <a:pt x="215764" y="117843"/>
                  </a:lnTo>
                  <a:lnTo>
                    <a:pt x="167408" y="76762"/>
                  </a:lnTo>
                  <a:lnTo>
                    <a:pt x="131247" y="52546"/>
                  </a:lnTo>
                  <a:lnTo>
                    <a:pt x="93095" y="31838"/>
                  </a:lnTo>
                  <a:lnTo>
                    <a:pt x="53087" y="14704"/>
                  </a:lnTo>
                  <a:lnTo>
                    <a:pt x="11360" y="1214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D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2" name="object 11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263615" y="4678526"/>
              <a:ext cx="193899" cy="73393"/>
            </a:xfrm>
            <a:prstGeom prst="rect">
              <a:avLst/>
            </a:prstGeom>
          </p:spPr>
        </p:pic>
      </p:grpSp>
      <p:grpSp>
        <p:nvGrpSpPr>
          <p:cNvPr id="113" name="object 113" descr=""/>
          <p:cNvGrpSpPr/>
          <p:nvPr/>
        </p:nvGrpSpPr>
        <p:grpSpPr>
          <a:xfrm>
            <a:off x="1254552" y="9225210"/>
            <a:ext cx="2525395" cy="1389380"/>
            <a:chOff x="1254552" y="9225210"/>
            <a:chExt cx="2525395" cy="1389380"/>
          </a:xfrm>
        </p:grpSpPr>
        <p:sp>
          <p:nvSpPr>
            <p:cNvPr id="114" name="object 114" descr=""/>
            <p:cNvSpPr/>
            <p:nvPr/>
          </p:nvSpPr>
          <p:spPr>
            <a:xfrm>
              <a:off x="2340596" y="9346724"/>
              <a:ext cx="401320" cy="1267460"/>
            </a:xfrm>
            <a:custGeom>
              <a:avLst/>
              <a:gdLst/>
              <a:ahLst/>
              <a:cxnLst/>
              <a:rect l="l" t="t" r="r" b="b"/>
              <a:pathLst>
                <a:path w="401319" h="1267459">
                  <a:moveTo>
                    <a:pt x="378979" y="0"/>
                  </a:moveTo>
                  <a:lnTo>
                    <a:pt x="682" y="1241959"/>
                  </a:lnTo>
                  <a:lnTo>
                    <a:pt x="0" y="1249808"/>
                  </a:lnTo>
                  <a:lnTo>
                    <a:pt x="2297" y="1257057"/>
                  </a:lnTo>
                  <a:lnTo>
                    <a:pt x="7143" y="1262914"/>
                  </a:lnTo>
                  <a:lnTo>
                    <a:pt x="14106" y="1266587"/>
                  </a:lnTo>
                  <a:lnTo>
                    <a:pt x="15980" y="1267142"/>
                  </a:lnTo>
                  <a:lnTo>
                    <a:pt x="17865" y="1267403"/>
                  </a:lnTo>
                  <a:lnTo>
                    <a:pt x="19718" y="1267403"/>
                  </a:lnTo>
                  <a:lnTo>
                    <a:pt x="28283" y="1267403"/>
                  </a:lnTo>
                  <a:lnTo>
                    <a:pt x="36199" y="1261801"/>
                  </a:lnTo>
                  <a:lnTo>
                    <a:pt x="400251" y="25315"/>
                  </a:lnTo>
                  <a:lnTo>
                    <a:pt x="400935" y="17467"/>
                  </a:lnTo>
                  <a:lnTo>
                    <a:pt x="398640" y="10216"/>
                  </a:lnTo>
                  <a:lnTo>
                    <a:pt x="393794" y="4356"/>
                  </a:lnTo>
                  <a:lnTo>
                    <a:pt x="386827" y="677"/>
                  </a:lnTo>
                  <a:lnTo>
                    <a:pt x="378979" y="0"/>
                  </a:lnTo>
                  <a:close/>
                </a:path>
              </a:pathLst>
            </a:custGeom>
            <a:solidFill>
              <a:srgbClr val="F3796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1254737" y="9225214"/>
              <a:ext cx="2525395" cy="965835"/>
            </a:xfrm>
            <a:custGeom>
              <a:avLst/>
              <a:gdLst/>
              <a:ahLst/>
              <a:cxnLst/>
              <a:rect l="l" t="t" r="r" b="b"/>
              <a:pathLst>
                <a:path w="2525395" h="965834">
                  <a:moveTo>
                    <a:pt x="111504" y="0"/>
                  </a:moveTo>
                  <a:lnTo>
                    <a:pt x="85201" y="36620"/>
                  </a:lnTo>
                  <a:lnTo>
                    <a:pt x="59935" y="79641"/>
                  </a:lnTo>
                  <a:lnTo>
                    <a:pt x="36427" y="131346"/>
                  </a:lnTo>
                  <a:lnTo>
                    <a:pt x="19776" y="181498"/>
                  </a:lnTo>
                  <a:lnTo>
                    <a:pt x="8893" y="229117"/>
                  </a:lnTo>
                  <a:lnTo>
                    <a:pt x="2694" y="273224"/>
                  </a:lnTo>
                  <a:lnTo>
                    <a:pt x="92" y="312839"/>
                  </a:lnTo>
                  <a:lnTo>
                    <a:pt x="0" y="346984"/>
                  </a:lnTo>
                  <a:lnTo>
                    <a:pt x="95631" y="380664"/>
                  </a:lnTo>
                  <a:lnTo>
                    <a:pt x="191560" y="413636"/>
                  </a:lnTo>
                  <a:lnTo>
                    <a:pt x="287770" y="445893"/>
                  </a:lnTo>
                  <a:lnTo>
                    <a:pt x="384243" y="477431"/>
                  </a:lnTo>
                  <a:lnTo>
                    <a:pt x="480959" y="508243"/>
                  </a:lnTo>
                  <a:lnTo>
                    <a:pt x="577903" y="538324"/>
                  </a:lnTo>
                  <a:lnTo>
                    <a:pt x="675055" y="567668"/>
                  </a:lnTo>
                  <a:lnTo>
                    <a:pt x="772397" y="596269"/>
                  </a:lnTo>
                  <a:lnTo>
                    <a:pt x="869911" y="624122"/>
                  </a:lnTo>
                  <a:lnTo>
                    <a:pt x="967580" y="651222"/>
                  </a:lnTo>
                  <a:lnTo>
                    <a:pt x="1065386" y="677561"/>
                  </a:lnTo>
                  <a:lnTo>
                    <a:pt x="1163310" y="703136"/>
                  </a:lnTo>
                  <a:lnTo>
                    <a:pt x="1261334" y="727939"/>
                  </a:lnTo>
                  <a:lnTo>
                    <a:pt x="1358958" y="751851"/>
                  </a:lnTo>
                  <a:lnTo>
                    <a:pt x="1456333" y="774919"/>
                  </a:lnTo>
                  <a:lnTo>
                    <a:pt x="1553981" y="797273"/>
                  </a:lnTo>
                  <a:lnTo>
                    <a:pt x="1651879" y="818911"/>
                  </a:lnTo>
                  <a:lnTo>
                    <a:pt x="1750010" y="839827"/>
                  </a:lnTo>
                  <a:lnTo>
                    <a:pt x="1848351" y="860018"/>
                  </a:lnTo>
                  <a:lnTo>
                    <a:pt x="1946884" y="879481"/>
                  </a:lnTo>
                  <a:lnTo>
                    <a:pt x="2045587" y="898211"/>
                  </a:lnTo>
                  <a:lnTo>
                    <a:pt x="2144441" y="916204"/>
                  </a:lnTo>
                  <a:lnTo>
                    <a:pt x="2243426" y="933458"/>
                  </a:lnTo>
                  <a:lnTo>
                    <a:pt x="2342521" y="949967"/>
                  </a:lnTo>
                  <a:lnTo>
                    <a:pt x="2441705" y="965729"/>
                  </a:lnTo>
                  <a:lnTo>
                    <a:pt x="2462869" y="929239"/>
                  </a:lnTo>
                  <a:lnTo>
                    <a:pt x="2484946" y="882206"/>
                  </a:lnTo>
                  <a:lnTo>
                    <a:pt x="2504764" y="825132"/>
                  </a:lnTo>
                  <a:lnTo>
                    <a:pt x="2519148" y="758521"/>
                  </a:lnTo>
                  <a:lnTo>
                    <a:pt x="2523764" y="715547"/>
                  </a:lnTo>
                  <a:lnTo>
                    <a:pt x="2524894" y="676026"/>
                  </a:lnTo>
                  <a:lnTo>
                    <a:pt x="2523389" y="640432"/>
                  </a:lnTo>
                  <a:lnTo>
                    <a:pt x="2520101" y="609237"/>
                  </a:lnTo>
                  <a:lnTo>
                    <a:pt x="2470864" y="601593"/>
                  </a:lnTo>
                  <a:lnTo>
                    <a:pt x="2372449" y="585734"/>
                  </a:lnTo>
                  <a:lnTo>
                    <a:pt x="2274130" y="569120"/>
                  </a:lnTo>
                  <a:lnTo>
                    <a:pt x="2175928" y="551755"/>
                  </a:lnTo>
                  <a:lnTo>
                    <a:pt x="2077864" y="533642"/>
                  </a:lnTo>
                  <a:lnTo>
                    <a:pt x="1979958" y="514785"/>
                  </a:lnTo>
                  <a:lnTo>
                    <a:pt x="1882233" y="495188"/>
                  </a:lnTo>
                  <a:lnTo>
                    <a:pt x="1784708" y="474853"/>
                  </a:lnTo>
                  <a:lnTo>
                    <a:pt x="1687405" y="453785"/>
                  </a:lnTo>
                  <a:lnTo>
                    <a:pt x="1590345" y="431988"/>
                  </a:lnTo>
                  <a:lnTo>
                    <a:pt x="1493548" y="409464"/>
                  </a:lnTo>
                  <a:lnTo>
                    <a:pt x="1397035" y="386218"/>
                  </a:lnTo>
                  <a:lnTo>
                    <a:pt x="1297115" y="361323"/>
                  </a:lnTo>
                  <a:lnTo>
                    <a:pt x="1197293" y="335603"/>
                  </a:lnTo>
                  <a:lnTo>
                    <a:pt x="1097588" y="309064"/>
                  </a:lnTo>
                  <a:lnTo>
                    <a:pt x="998022" y="281712"/>
                  </a:lnTo>
                  <a:lnTo>
                    <a:pt x="898614" y="253553"/>
                  </a:lnTo>
                  <a:lnTo>
                    <a:pt x="799385" y="224594"/>
                  </a:lnTo>
                  <a:lnTo>
                    <a:pt x="700356" y="194841"/>
                  </a:lnTo>
                  <a:lnTo>
                    <a:pt x="601546" y="164300"/>
                  </a:lnTo>
                  <a:lnTo>
                    <a:pt x="502977" y="132978"/>
                  </a:lnTo>
                  <a:lnTo>
                    <a:pt x="404667" y="100881"/>
                  </a:lnTo>
                  <a:lnTo>
                    <a:pt x="306638" y="68014"/>
                  </a:lnTo>
                  <a:lnTo>
                    <a:pt x="208910" y="34385"/>
                  </a:lnTo>
                  <a:lnTo>
                    <a:pt x="111504" y="0"/>
                  </a:lnTo>
                  <a:close/>
                </a:path>
              </a:pathLst>
            </a:custGeom>
            <a:solidFill>
              <a:srgbClr val="FDB8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1258091" y="9225210"/>
              <a:ext cx="2066925" cy="532765"/>
            </a:xfrm>
            <a:custGeom>
              <a:avLst/>
              <a:gdLst/>
              <a:ahLst/>
              <a:cxnLst/>
              <a:rect l="l" t="t" r="r" b="b"/>
              <a:pathLst>
                <a:path w="2066925" h="532765">
                  <a:moveTo>
                    <a:pt x="108164" y="0"/>
                  </a:moveTo>
                  <a:lnTo>
                    <a:pt x="81852" y="36631"/>
                  </a:lnTo>
                  <a:lnTo>
                    <a:pt x="56584" y="79631"/>
                  </a:lnTo>
                  <a:lnTo>
                    <a:pt x="31729" y="135121"/>
                  </a:lnTo>
                  <a:lnTo>
                    <a:pt x="17552" y="177827"/>
                  </a:lnTo>
                  <a:lnTo>
                    <a:pt x="5539" y="229123"/>
                  </a:lnTo>
                  <a:lnTo>
                    <a:pt x="0" y="267112"/>
                  </a:lnTo>
                  <a:lnTo>
                    <a:pt x="11780" y="241514"/>
                  </a:lnTo>
                  <a:lnTo>
                    <a:pt x="25588" y="214359"/>
                  </a:lnTo>
                  <a:lnTo>
                    <a:pt x="59956" y="156455"/>
                  </a:lnTo>
                  <a:lnTo>
                    <a:pt x="91179" y="122720"/>
                  </a:lnTo>
                  <a:lnTo>
                    <a:pt x="129790" y="102329"/>
                  </a:lnTo>
                  <a:lnTo>
                    <a:pt x="172938" y="95387"/>
                  </a:lnTo>
                  <a:lnTo>
                    <a:pt x="217103" y="103012"/>
                  </a:lnTo>
                  <a:lnTo>
                    <a:pt x="259698" y="117855"/>
                  </a:lnTo>
                  <a:lnTo>
                    <a:pt x="302752" y="132606"/>
                  </a:lnTo>
                  <a:lnTo>
                    <a:pt x="346263" y="147260"/>
                  </a:lnTo>
                  <a:lnTo>
                    <a:pt x="390229" y="161807"/>
                  </a:lnTo>
                  <a:lnTo>
                    <a:pt x="434650" y="176242"/>
                  </a:lnTo>
                  <a:lnTo>
                    <a:pt x="479524" y="190556"/>
                  </a:lnTo>
                  <a:lnTo>
                    <a:pt x="524849" y="204743"/>
                  </a:lnTo>
                  <a:lnTo>
                    <a:pt x="570625" y="218794"/>
                  </a:lnTo>
                  <a:lnTo>
                    <a:pt x="616849" y="232704"/>
                  </a:lnTo>
                  <a:lnTo>
                    <a:pt x="663520" y="246463"/>
                  </a:lnTo>
                  <a:lnTo>
                    <a:pt x="710637" y="260066"/>
                  </a:lnTo>
                  <a:lnTo>
                    <a:pt x="758199" y="273504"/>
                  </a:lnTo>
                  <a:lnTo>
                    <a:pt x="806204" y="286771"/>
                  </a:lnTo>
                  <a:lnTo>
                    <a:pt x="854650" y="299859"/>
                  </a:lnTo>
                  <a:lnTo>
                    <a:pt x="903537" y="312761"/>
                  </a:lnTo>
                  <a:lnTo>
                    <a:pt x="952862" y="325469"/>
                  </a:lnTo>
                  <a:lnTo>
                    <a:pt x="1002625" y="337976"/>
                  </a:lnTo>
                  <a:lnTo>
                    <a:pt x="1052825" y="350275"/>
                  </a:lnTo>
                  <a:lnTo>
                    <a:pt x="1103459" y="362359"/>
                  </a:lnTo>
                  <a:lnTo>
                    <a:pt x="1154526" y="374219"/>
                  </a:lnTo>
                  <a:lnTo>
                    <a:pt x="1206025" y="385850"/>
                  </a:lnTo>
                  <a:lnTo>
                    <a:pt x="1257955" y="397243"/>
                  </a:lnTo>
                  <a:lnTo>
                    <a:pt x="1310313" y="408391"/>
                  </a:lnTo>
                  <a:lnTo>
                    <a:pt x="1363100" y="419287"/>
                  </a:lnTo>
                  <a:lnTo>
                    <a:pt x="1416312" y="429924"/>
                  </a:lnTo>
                  <a:lnTo>
                    <a:pt x="1468449" y="440006"/>
                  </a:lnTo>
                  <a:lnTo>
                    <a:pt x="1520252" y="449695"/>
                  </a:lnTo>
                  <a:lnTo>
                    <a:pt x="1571718" y="458997"/>
                  </a:lnTo>
                  <a:lnTo>
                    <a:pt x="1622840" y="467918"/>
                  </a:lnTo>
                  <a:lnTo>
                    <a:pt x="1673615" y="476466"/>
                  </a:lnTo>
                  <a:lnTo>
                    <a:pt x="1724038" y="484646"/>
                  </a:lnTo>
                  <a:lnTo>
                    <a:pt x="1774105" y="492467"/>
                  </a:lnTo>
                  <a:lnTo>
                    <a:pt x="1823811" y="499933"/>
                  </a:lnTo>
                  <a:lnTo>
                    <a:pt x="1873151" y="507052"/>
                  </a:lnTo>
                  <a:lnTo>
                    <a:pt x="1922121" y="513832"/>
                  </a:lnTo>
                  <a:lnTo>
                    <a:pt x="1970716" y="520277"/>
                  </a:lnTo>
                  <a:lnTo>
                    <a:pt x="2018932" y="526395"/>
                  </a:lnTo>
                  <a:lnTo>
                    <a:pt x="2066764" y="532193"/>
                  </a:lnTo>
                  <a:lnTo>
                    <a:pt x="1969971" y="513497"/>
                  </a:lnTo>
                  <a:lnTo>
                    <a:pt x="1873359" y="494075"/>
                  </a:lnTo>
                  <a:lnTo>
                    <a:pt x="1776947" y="473932"/>
                  </a:lnTo>
                  <a:lnTo>
                    <a:pt x="1680753" y="453069"/>
                  </a:lnTo>
                  <a:lnTo>
                    <a:pt x="1584797" y="431492"/>
                  </a:lnTo>
                  <a:lnTo>
                    <a:pt x="1489098" y="409204"/>
                  </a:lnTo>
                  <a:lnTo>
                    <a:pt x="1393674" y="386208"/>
                  </a:lnTo>
                  <a:lnTo>
                    <a:pt x="1293756" y="361319"/>
                  </a:lnTo>
                  <a:lnTo>
                    <a:pt x="1193935" y="335604"/>
                  </a:lnTo>
                  <a:lnTo>
                    <a:pt x="1094231" y="309069"/>
                  </a:lnTo>
                  <a:lnTo>
                    <a:pt x="994666" y="281719"/>
                  </a:lnTo>
                  <a:lnTo>
                    <a:pt x="895259" y="253563"/>
                  </a:lnTo>
                  <a:lnTo>
                    <a:pt x="796030" y="224604"/>
                  </a:lnTo>
                  <a:lnTo>
                    <a:pt x="697002" y="194851"/>
                  </a:lnTo>
                  <a:lnTo>
                    <a:pt x="598193" y="164310"/>
                  </a:lnTo>
                  <a:lnTo>
                    <a:pt x="499624" y="132987"/>
                  </a:lnTo>
                  <a:lnTo>
                    <a:pt x="401317" y="100887"/>
                  </a:lnTo>
                  <a:lnTo>
                    <a:pt x="303290" y="68019"/>
                  </a:lnTo>
                  <a:lnTo>
                    <a:pt x="205566" y="34387"/>
                  </a:lnTo>
                  <a:lnTo>
                    <a:pt x="108164" y="0"/>
                  </a:lnTo>
                  <a:close/>
                </a:path>
              </a:pathLst>
            </a:custGeom>
            <a:solidFill>
              <a:srgbClr val="FDB81B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1254552" y="9531417"/>
              <a:ext cx="2525395" cy="659765"/>
            </a:xfrm>
            <a:custGeom>
              <a:avLst/>
              <a:gdLst/>
              <a:ahLst/>
              <a:cxnLst/>
              <a:rect l="l" t="t" r="r" b="b"/>
              <a:pathLst>
                <a:path w="2525395" h="659765">
                  <a:moveTo>
                    <a:pt x="523" y="0"/>
                  </a:moveTo>
                  <a:lnTo>
                    <a:pt x="0" y="21414"/>
                  </a:lnTo>
                  <a:lnTo>
                    <a:pt x="198" y="40794"/>
                  </a:lnTo>
                  <a:lnTo>
                    <a:pt x="95823" y="74470"/>
                  </a:lnTo>
                  <a:lnTo>
                    <a:pt x="191748" y="107438"/>
                  </a:lnTo>
                  <a:lnTo>
                    <a:pt x="287955" y="139693"/>
                  </a:lnTo>
                  <a:lnTo>
                    <a:pt x="384425" y="171228"/>
                  </a:lnTo>
                  <a:lnTo>
                    <a:pt x="481141" y="202038"/>
                  </a:lnTo>
                  <a:lnTo>
                    <a:pt x="578084" y="232118"/>
                  </a:lnTo>
                  <a:lnTo>
                    <a:pt x="675237" y="261461"/>
                  </a:lnTo>
                  <a:lnTo>
                    <a:pt x="772580" y="290062"/>
                  </a:lnTo>
                  <a:lnTo>
                    <a:pt x="870096" y="317916"/>
                  </a:lnTo>
                  <a:lnTo>
                    <a:pt x="967766" y="345016"/>
                  </a:lnTo>
                  <a:lnTo>
                    <a:pt x="1065573" y="371357"/>
                  </a:lnTo>
                  <a:lnTo>
                    <a:pt x="1163498" y="396933"/>
                  </a:lnTo>
                  <a:lnTo>
                    <a:pt x="1261523" y="421738"/>
                  </a:lnTo>
                  <a:lnTo>
                    <a:pt x="1359148" y="445649"/>
                  </a:lnTo>
                  <a:lnTo>
                    <a:pt x="1456525" y="468716"/>
                  </a:lnTo>
                  <a:lnTo>
                    <a:pt x="1554173" y="491070"/>
                  </a:lnTo>
                  <a:lnTo>
                    <a:pt x="1652073" y="512708"/>
                  </a:lnTo>
                  <a:lnTo>
                    <a:pt x="1750203" y="533626"/>
                  </a:lnTo>
                  <a:lnTo>
                    <a:pt x="1848545" y="553819"/>
                  </a:lnTo>
                  <a:lnTo>
                    <a:pt x="1947078" y="573283"/>
                  </a:lnTo>
                  <a:lnTo>
                    <a:pt x="2045781" y="592016"/>
                  </a:lnTo>
                  <a:lnTo>
                    <a:pt x="2144636" y="610011"/>
                  </a:lnTo>
                  <a:lnTo>
                    <a:pt x="2243621" y="627267"/>
                  </a:lnTo>
                  <a:lnTo>
                    <a:pt x="2342717" y="643777"/>
                  </a:lnTo>
                  <a:lnTo>
                    <a:pt x="2441904" y="659540"/>
                  </a:lnTo>
                  <a:lnTo>
                    <a:pt x="2463056" y="623039"/>
                  </a:lnTo>
                  <a:lnTo>
                    <a:pt x="2485127" y="576004"/>
                  </a:lnTo>
                  <a:lnTo>
                    <a:pt x="2504942" y="518935"/>
                  </a:lnTo>
                  <a:lnTo>
                    <a:pt x="2519326" y="452331"/>
                  </a:lnTo>
                  <a:lnTo>
                    <a:pt x="2523942" y="409351"/>
                  </a:lnTo>
                  <a:lnTo>
                    <a:pt x="2525073" y="369829"/>
                  </a:lnTo>
                  <a:lnTo>
                    <a:pt x="2523571" y="334236"/>
                  </a:lnTo>
                  <a:lnTo>
                    <a:pt x="2520289" y="303048"/>
                  </a:lnTo>
                  <a:lnTo>
                    <a:pt x="2461579" y="293886"/>
                  </a:lnTo>
                  <a:lnTo>
                    <a:pt x="2461840" y="315820"/>
                  </a:lnTo>
                  <a:lnTo>
                    <a:pt x="2461129" y="339061"/>
                  </a:lnTo>
                  <a:lnTo>
                    <a:pt x="2455684" y="391935"/>
                  </a:lnTo>
                  <a:lnTo>
                    <a:pt x="2442497" y="439645"/>
                  </a:lnTo>
                  <a:lnTo>
                    <a:pt x="2419467" y="481686"/>
                  </a:lnTo>
                  <a:lnTo>
                    <a:pt x="2388113" y="516978"/>
                  </a:lnTo>
                  <a:lnTo>
                    <a:pt x="2349953" y="544438"/>
                  </a:lnTo>
                  <a:lnTo>
                    <a:pt x="2306508" y="562986"/>
                  </a:lnTo>
                  <a:lnTo>
                    <a:pt x="2259297" y="571540"/>
                  </a:lnTo>
                  <a:lnTo>
                    <a:pt x="2209838" y="569019"/>
                  </a:lnTo>
                  <a:lnTo>
                    <a:pt x="2158764" y="560328"/>
                  </a:lnTo>
                  <a:lnTo>
                    <a:pt x="2056710" y="542353"/>
                  </a:lnTo>
                  <a:lnTo>
                    <a:pt x="1954801" y="523592"/>
                  </a:lnTo>
                  <a:lnTo>
                    <a:pt x="1853058" y="504048"/>
                  </a:lnTo>
                  <a:lnTo>
                    <a:pt x="1751504" y="483728"/>
                  </a:lnTo>
                  <a:lnTo>
                    <a:pt x="1650160" y="462634"/>
                  </a:lnTo>
                  <a:lnTo>
                    <a:pt x="1549049" y="440772"/>
                  </a:lnTo>
                  <a:lnTo>
                    <a:pt x="1448193" y="418145"/>
                  </a:lnTo>
                  <a:lnTo>
                    <a:pt x="1347614" y="394759"/>
                  </a:lnTo>
                  <a:lnTo>
                    <a:pt x="1247333" y="370616"/>
                  </a:lnTo>
                  <a:lnTo>
                    <a:pt x="1150510" y="346518"/>
                  </a:lnTo>
                  <a:lnTo>
                    <a:pt x="1053776" y="321665"/>
                  </a:lnTo>
                  <a:lnTo>
                    <a:pt x="957148" y="296063"/>
                  </a:lnTo>
                  <a:lnTo>
                    <a:pt x="860643" y="269716"/>
                  </a:lnTo>
                  <a:lnTo>
                    <a:pt x="764280" y="242631"/>
                  </a:lnTo>
                  <a:lnTo>
                    <a:pt x="668075" y="214812"/>
                  </a:lnTo>
                  <a:lnTo>
                    <a:pt x="572045" y="186266"/>
                  </a:lnTo>
                  <a:lnTo>
                    <a:pt x="476208" y="156996"/>
                  </a:lnTo>
                  <a:lnTo>
                    <a:pt x="380582" y="127010"/>
                  </a:lnTo>
                  <a:lnTo>
                    <a:pt x="285183" y="96312"/>
                  </a:lnTo>
                  <a:lnTo>
                    <a:pt x="190028" y="64907"/>
                  </a:lnTo>
                  <a:lnTo>
                    <a:pt x="95136" y="32801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FDB81B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8" name="object 118" descr=""/>
          <p:cNvGrpSpPr/>
          <p:nvPr/>
        </p:nvGrpSpPr>
        <p:grpSpPr>
          <a:xfrm>
            <a:off x="6510327" y="7566819"/>
            <a:ext cx="1477010" cy="1515110"/>
            <a:chOff x="6510327" y="7566819"/>
            <a:chExt cx="1477010" cy="1515110"/>
          </a:xfrm>
        </p:grpSpPr>
        <p:sp>
          <p:nvSpPr>
            <p:cNvPr id="119" name="object 119" descr=""/>
            <p:cNvSpPr/>
            <p:nvPr/>
          </p:nvSpPr>
          <p:spPr>
            <a:xfrm>
              <a:off x="6510327" y="7566819"/>
              <a:ext cx="1477010" cy="1515110"/>
            </a:xfrm>
            <a:custGeom>
              <a:avLst/>
              <a:gdLst/>
              <a:ahLst/>
              <a:cxnLst/>
              <a:rect l="l" t="t" r="r" b="b"/>
              <a:pathLst>
                <a:path w="1477009" h="1515109">
                  <a:moveTo>
                    <a:pt x="45595" y="0"/>
                  </a:moveTo>
                  <a:lnTo>
                    <a:pt x="16151" y="14574"/>
                  </a:lnTo>
                  <a:lnTo>
                    <a:pt x="0" y="43185"/>
                  </a:lnTo>
                  <a:lnTo>
                    <a:pt x="4961" y="78425"/>
                  </a:lnTo>
                  <a:lnTo>
                    <a:pt x="106612" y="280733"/>
                  </a:lnTo>
                  <a:lnTo>
                    <a:pt x="126403" y="328123"/>
                  </a:lnTo>
                  <a:lnTo>
                    <a:pt x="139297" y="377299"/>
                  </a:lnTo>
                  <a:lnTo>
                    <a:pt x="145331" y="427567"/>
                  </a:lnTo>
                  <a:lnTo>
                    <a:pt x="144539" y="478234"/>
                  </a:lnTo>
                  <a:lnTo>
                    <a:pt x="136958" y="528607"/>
                  </a:lnTo>
                  <a:lnTo>
                    <a:pt x="122622" y="577991"/>
                  </a:lnTo>
                  <a:lnTo>
                    <a:pt x="107056" y="626197"/>
                  </a:lnTo>
                  <a:lnTo>
                    <a:pt x="94945" y="675927"/>
                  </a:lnTo>
                  <a:lnTo>
                    <a:pt x="86435" y="727051"/>
                  </a:lnTo>
                  <a:lnTo>
                    <a:pt x="81670" y="779440"/>
                  </a:lnTo>
                  <a:lnTo>
                    <a:pt x="80720" y="827253"/>
                  </a:lnTo>
                  <a:lnTo>
                    <a:pt x="82963" y="874372"/>
                  </a:lnTo>
                  <a:lnTo>
                    <a:pt x="88302" y="920687"/>
                  </a:lnTo>
                  <a:lnTo>
                    <a:pt x="96638" y="966089"/>
                  </a:lnTo>
                  <a:lnTo>
                    <a:pt x="107872" y="1010469"/>
                  </a:lnTo>
                  <a:lnTo>
                    <a:pt x="121907" y="1053716"/>
                  </a:lnTo>
                  <a:lnTo>
                    <a:pt x="138644" y="1095722"/>
                  </a:lnTo>
                  <a:lnTo>
                    <a:pt x="157985" y="1136377"/>
                  </a:lnTo>
                  <a:lnTo>
                    <a:pt x="179831" y="1175572"/>
                  </a:lnTo>
                  <a:lnTo>
                    <a:pt x="204085" y="1213198"/>
                  </a:lnTo>
                  <a:lnTo>
                    <a:pt x="230649" y="1249145"/>
                  </a:lnTo>
                  <a:lnTo>
                    <a:pt x="259423" y="1283303"/>
                  </a:lnTo>
                  <a:lnTo>
                    <a:pt x="290310" y="1315564"/>
                  </a:lnTo>
                  <a:lnTo>
                    <a:pt x="323211" y="1345817"/>
                  </a:lnTo>
                  <a:lnTo>
                    <a:pt x="358028" y="1373954"/>
                  </a:lnTo>
                  <a:lnTo>
                    <a:pt x="394664" y="1399865"/>
                  </a:lnTo>
                  <a:lnTo>
                    <a:pt x="433019" y="1423442"/>
                  </a:lnTo>
                  <a:lnTo>
                    <a:pt x="472995" y="1444573"/>
                  </a:lnTo>
                  <a:lnTo>
                    <a:pt x="514494" y="1463150"/>
                  </a:lnTo>
                  <a:lnTo>
                    <a:pt x="557419" y="1479065"/>
                  </a:lnTo>
                  <a:lnTo>
                    <a:pt x="601670" y="1492206"/>
                  </a:lnTo>
                  <a:lnTo>
                    <a:pt x="647149" y="1502465"/>
                  </a:lnTo>
                  <a:lnTo>
                    <a:pt x="693758" y="1509733"/>
                  </a:lnTo>
                  <a:lnTo>
                    <a:pt x="741399" y="1513899"/>
                  </a:lnTo>
                  <a:lnTo>
                    <a:pt x="789212" y="1514849"/>
                  </a:lnTo>
                  <a:lnTo>
                    <a:pt x="836331" y="1512606"/>
                  </a:lnTo>
                  <a:lnTo>
                    <a:pt x="882647" y="1507268"/>
                  </a:lnTo>
                  <a:lnTo>
                    <a:pt x="928049" y="1498932"/>
                  </a:lnTo>
                  <a:lnTo>
                    <a:pt x="972428" y="1487698"/>
                  </a:lnTo>
                  <a:lnTo>
                    <a:pt x="1015675" y="1473663"/>
                  </a:lnTo>
                  <a:lnTo>
                    <a:pt x="1057681" y="1456926"/>
                  </a:lnTo>
                  <a:lnTo>
                    <a:pt x="1098336" y="1437585"/>
                  </a:lnTo>
                  <a:lnTo>
                    <a:pt x="1137531" y="1415738"/>
                  </a:lnTo>
                  <a:lnTo>
                    <a:pt x="1175157" y="1391484"/>
                  </a:lnTo>
                  <a:lnTo>
                    <a:pt x="1211104" y="1364921"/>
                  </a:lnTo>
                  <a:lnTo>
                    <a:pt x="1245262" y="1336147"/>
                  </a:lnTo>
                  <a:lnTo>
                    <a:pt x="1277523" y="1305260"/>
                  </a:lnTo>
                  <a:lnTo>
                    <a:pt x="1307776" y="1272359"/>
                  </a:lnTo>
                  <a:lnTo>
                    <a:pt x="1335913" y="1237541"/>
                  </a:lnTo>
                  <a:lnTo>
                    <a:pt x="1361825" y="1200906"/>
                  </a:lnTo>
                  <a:lnTo>
                    <a:pt x="1385401" y="1162551"/>
                  </a:lnTo>
                  <a:lnTo>
                    <a:pt x="1406532" y="1122575"/>
                  </a:lnTo>
                  <a:lnTo>
                    <a:pt x="1425110" y="1081075"/>
                  </a:lnTo>
                  <a:lnTo>
                    <a:pt x="1441024" y="1038151"/>
                  </a:lnTo>
                  <a:lnTo>
                    <a:pt x="1454165" y="993900"/>
                  </a:lnTo>
                  <a:lnTo>
                    <a:pt x="1464424" y="948421"/>
                  </a:lnTo>
                  <a:lnTo>
                    <a:pt x="1471692" y="901812"/>
                  </a:lnTo>
                  <a:lnTo>
                    <a:pt x="1475858" y="854171"/>
                  </a:lnTo>
                  <a:lnTo>
                    <a:pt x="1476809" y="806357"/>
                  </a:lnTo>
                  <a:lnTo>
                    <a:pt x="1474565" y="759238"/>
                  </a:lnTo>
                  <a:lnTo>
                    <a:pt x="1469227" y="712923"/>
                  </a:lnTo>
                  <a:lnTo>
                    <a:pt x="1460891" y="667521"/>
                  </a:lnTo>
                  <a:lnTo>
                    <a:pt x="1449657" y="623142"/>
                  </a:lnTo>
                  <a:lnTo>
                    <a:pt x="1435622" y="579894"/>
                  </a:lnTo>
                  <a:lnTo>
                    <a:pt x="1418885" y="537889"/>
                  </a:lnTo>
                  <a:lnTo>
                    <a:pt x="1399544" y="497233"/>
                  </a:lnTo>
                  <a:lnTo>
                    <a:pt x="1377698" y="458038"/>
                  </a:lnTo>
                  <a:lnTo>
                    <a:pt x="1353443" y="420413"/>
                  </a:lnTo>
                  <a:lnTo>
                    <a:pt x="1326880" y="384466"/>
                  </a:lnTo>
                  <a:lnTo>
                    <a:pt x="1298106" y="350308"/>
                  </a:lnTo>
                  <a:lnTo>
                    <a:pt x="1267219" y="318047"/>
                  </a:lnTo>
                  <a:lnTo>
                    <a:pt x="1234318" y="287793"/>
                  </a:lnTo>
                  <a:lnTo>
                    <a:pt x="1199500" y="259656"/>
                  </a:lnTo>
                  <a:lnTo>
                    <a:pt x="1162865" y="233745"/>
                  </a:lnTo>
                  <a:lnTo>
                    <a:pt x="1124510" y="210169"/>
                  </a:lnTo>
                  <a:lnTo>
                    <a:pt x="1084534" y="189038"/>
                  </a:lnTo>
                  <a:lnTo>
                    <a:pt x="1043034" y="170460"/>
                  </a:lnTo>
                  <a:lnTo>
                    <a:pt x="1000110" y="154546"/>
                  </a:lnTo>
                  <a:lnTo>
                    <a:pt x="955859" y="141405"/>
                  </a:lnTo>
                  <a:lnTo>
                    <a:pt x="910380" y="131146"/>
                  </a:lnTo>
                  <a:lnTo>
                    <a:pt x="863771" y="123878"/>
                  </a:lnTo>
                  <a:lnTo>
                    <a:pt x="816130" y="119711"/>
                  </a:lnTo>
                  <a:lnTo>
                    <a:pt x="765015" y="118816"/>
                  </a:lnTo>
                  <a:lnTo>
                    <a:pt x="714704" y="121565"/>
                  </a:lnTo>
                  <a:lnTo>
                    <a:pt x="665330" y="127839"/>
                  </a:lnTo>
                  <a:lnTo>
                    <a:pt x="617027" y="137519"/>
                  </a:lnTo>
                  <a:lnTo>
                    <a:pt x="569928" y="150485"/>
                  </a:lnTo>
                  <a:lnTo>
                    <a:pt x="519915" y="162377"/>
                  </a:lnTo>
                  <a:lnTo>
                    <a:pt x="469204" y="167143"/>
                  </a:lnTo>
                  <a:lnTo>
                    <a:pt x="418516" y="164912"/>
                  </a:lnTo>
                  <a:lnTo>
                    <a:pt x="368573" y="155809"/>
                  </a:lnTo>
                  <a:lnTo>
                    <a:pt x="320098" y="139963"/>
                  </a:lnTo>
                  <a:lnTo>
                    <a:pt x="273811" y="117502"/>
                  </a:lnTo>
                  <a:lnTo>
                    <a:pt x="80508" y="6867"/>
                  </a:lnTo>
                  <a:lnTo>
                    <a:pt x="45595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6913846" y="7888084"/>
              <a:ext cx="757555" cy="906144"/>
            </a:xfrm>
            <a:custGeom>
              <a:avLst/>
              <a:gdLst/>
              <a:ahLst/>
              <a:cxnLst/>
              <a:rect l="l" t="t" r="r" b="b"/>
              <a:pathLst>
                <a:path w="757554" h="906145">
                  <a:moveTo>
                    <a:pt x="382333" y="0"/>
                  </a:moveTo>
                  <a:lnTo>
                    <a:pt x="363339" y="0"/>
                  </a:lnTo>
                  <a:lnTo>
                    <a:pt x="346326" y="3434"/>
                  </a:lnTo>
                  <a:lnTo>
                    <a:pt x="332418" y="12803"/>
                  </a:lnTo>
                  <a:lnTo>
                    <a:pt x="323034" y="26707"/>
                  </a:lnTo>
                  <a:lnTo>
                    <a:pt x="319591" y="43747"/>
                  </a:lnTo>
                  <a:lnTo>
                    <a:pt x="319591" y="103598"/>
                  </a:lnTo>
                  <a:lnTo>
                    <a:pt x="313916" y="110991"/>
                  </a:lnTo>
                  <a:lnTo>
                    <a:pt x="260857" y="129536"/>
                  </a:lnTo>
                  <a:lnTo>
                    <a:pt x="219017" y="154346"/>
                  </a:lnTo>
                  <a:lnTo>
                    <a:pt x="181471" y="187786"/>
                  </a:lnTo>
                  <a:lnTo>
                    <a:pt x="149460" y="230055"/>
                  </a:lnTo>
                  <a:lnTo>
                    <a:pt x="128526" y="270099"/>
                  </a:lnTo>
                  <a:lnTo>
                    <a:pt x="116180" y="310968"/>
                  </a:lnTo>
                  <a:lnTo>
                    <a:pt x="110224" y="352356"/>
                  </a:lnTo>
                  <a:lnTo>
                    <a:pt x="108488" y="393365"/>
                  </a:lnTo>
                  <a:lnTo>
                    <a:pt x="108534" y="406589"/>
                  </a:lnTo>
                  <a:lnTo>
                    <a:pt x="108690" y="434356"/>
                  </a:lnTo>
                  <a:lnTo>
                    <a:pt x="108729" y="476585"/>
                  </a:lnTo>
                  <a:lnTo>
                    <a:pt x="106363" y="516997"/>
                  </a:lnTo>
                  <a:lnTo>
                    <a:pt x="99401" y="556399"/>
                  </a:lnTo>
                  <a:lnTo>
                    <a:pt x="85644" y="594487"/>
                  </a:lnTo>
                  <a:lnTo>
                    <a:pt x="62897" y="630955"/>
                  </a:lnTo>
                  <a:lnTo>
                    <a:pt x="28961" y="665498"/>
                  </a:lnTo>
                  <a:lnTo>
                    <a:pt x="14238" y="679488"/>
                  </a:lnTo>
                  <a:lnTo>
                    <a:pt x="3984" y="695756"/>
                  </a:lnTo>
                  <a:lnTo>
                    <a:pt x="4774" y="734501"/>
                  </a:lnTo>
                  <a:lnTo>
                    <a:pt x="38469" y="761293"/>
                  </a:lnTo>
                  <a:lnTo>
                    <a:pt x="51130" y="762933"/>
                  </a:lnTo>
                  <a:lnTo>
                    <a:pt x="252848" y="762933"/>
                  </a:lnTo>
                  <a:lnTo>
                    <a:pt x="255851" y="803778"/>
                  </a:lnTo>
                  <a:lnTo>
                    <a:pt x="288461" y="867822"/>
                  </a:lnTo>
                  <a:lnTo>
                    <a:pt x="319780" y="890433"/>
                  </a:lnTo>
                  <a:lnTo>
                    <a:pt x="388983" y="905990"/>
                  </a:lnTo>
                  <a:lnTo>
                    <a:pt x="422542" y="898022"/>
                  </a:lnTo>
                  <a:lnTo>
                    <a:pt x="479146" y="856170"/>
                  </a:lnTo>
                  <a:lnTo>
                    <a:pt x="502951" y="797507"/>
                  </a:lnTo>
                  <a:lnTo>
                    <a:pt x="502970" y="789431"/>
                  </a:lnTo>
                  <a:lnTo>
                    <a:pt x="386438" y="789431"/>
                  </a:lnTo>
                  <a:lnTo>
                    <a:pt x="363682" y="787820"/>
                  </a:lnTo>
                  <a:lnTo>
                    <a:pt x="344316" y="778913"/>
                  </a:lnTo>
                  <a:lnTo>
                    <a:pt x="328923" y="762933"/>
                  </a:lnTo>
                  <a:lnTo>
                    <a:pt x="328636" y="762523"/>
                  </a:lnTo>
                  <a:lnTo>
                    <a:pt x="317382" y="739370"/>
                  </a:lnTo>
                  <a:lnTo>
                    <a:pt x="317382" y="692261"/>
                  </a:lnTo>
                  <a:lnTo>
                    <a:pt x="315728" y="683878"/>
                  </a:lnTo>
                  <a:lnTo>
                    <a:pt x="311219" y="677031"/>
                  </a:lnTo>
                  <a:lnTo>
                    <a:pt x="304532" y="672415"/>
                  </a:lnTo>
                  <a:lnTo>
                    <a:pt x="296346" y="670723"/>
                  </a:lnTo>
                  <a:lnTo>
                    <a:pt x="111765" y="670723"/>
                  </a:lnTo>
                  <a:lnTo>
                    <a:pt x="109762" y="666484"/>
                  </a:lnTo>
                  <a:lnTo>
                    <a:pt x="118552" y="656551"/>
                  </a:lnTo>
                  <a:lnTo>
                    <a:pt x="130131" y="645780"/>
                  </a:lnTo>
                  <a:lnTo>
                    <a:pt x="136497" y="639027"/>
                  </a:lnTo>
                  <a:lnTo>
                    <a:pt x="167210" y="598849"/>
                  </a:lnTo>
                  <a:lnTo>
                    <a:pt x="185196" y="558077"/>
                  </a:lnTo>
                  <a:lnTo>
                    <a:pt x="193751" y="516997"/>
                  </a:lnTo>
                  <a:lnTo>
                    <a:pt x="196171" y="476585"/>
                  </a:lnTo>
                  <a:lnTo>
                    <a:pt x="196229" y="475616"/>
                  </a:lnTo>
                  <a:lnTo>
                    <a:pt x="196049" y="453159"/>
                  </a:lnTo>
                  <a:lnTo>
                    <a:pt x="196085" y="393365"/>
                  </a:lnTo>
                  <a:lnTo>
                    <a:pt x="200098" y="352856"/>
                  </a:lnTo>
                  <a:lnTo>
                    <a:pt x="211250" y="313045"/>
                  </a:lnTo>
                  <a:lnTo>
                    <a:pt x="232851" y="274148"/>
                  </a:lnTo>
                  <a:lnTo>
                    <a:pt x="282087" y="227486"/>
                  </a:lnTo>
                  <a:lnTo>
                    <a:pt x="342020" y="203072"/>
                  </a:lnTo>
                  <a:lnTo>
                    <a:pt x="348436" y="200434"/>
                  </a:lnTo>
                  <a:lnTo>
                    <a:pt x="353456" y="195810"/>
                  </a:lnTo>
                  <a:lnTo>
                    <a:pt x="356726" y="189725"/>
                  </a:lnTo>
                  <a:lnTo>
                    <a:pt x="357894" y="182706"/>
                  </a:lnTo>
                  <a:lnTo>
                    <a:pt x="357894" y="109357"/>
                  </a:lnTo>
                  <a:lnTo>
                    <a:pt x="362396" y="104750"/>
                  </a:lnTo>
                  <a:lnTo>
                    <a:pt x="428349" y="104750"/>
                  </a:lnTo>
                  <a:lnTo>
                    <a:pt x="426028" y="101818"/>
                  </a:lnTo>
                  <a:lnTo>
                    <a:pt x="426028" y="43747"/>
                  </a:lnTo>
                  <a:lnTo>
                    <a:pt x="422593" y="26707"/>
                  </a:lnTo>
                  <a:lnTo>
                    <a:pt x="413227" y="12803"/>
                  </a:lnTo>
                  <a:lnTo>
                    <a:pt x="399338" y="3434"/>
                  </a:lnTo>
                  <a:lnTo>
                    <a:pt x="382333" y="0"/>
                  </a:lnTo>
                  <a:close/>
                </a:path>
                <a:path w="757554" h="906145">
                  <a:moveTo>
                    <a:pt x="428349" y="104750"/>
                  </a:moveTo>
                  <a:lnTo>
                    <a:pt x="388752" y="104750"/>
                  </a:lnTo>
                  <a:lnTo>
                    <a:pt x="393223" y="109357"/>
                  </a:lnTo>
                  <a:lnTo>
                    <a:pt x="393223" y="180936"/>
                  </a:lnTo>
                  <a:lnTo>
                    <a:pt x="394415" y="187786"/>
                  </a:lnTo>
                  <a:lnTo>
                    <a:pt x="394490" y="188214"/>
                  </a:lnTo>
                  <a:lnTo>
                    <a:pt x="398013" y="194432"/>
                  </a:lnTo>
                  <a:lnTo>
                    <a:pt x="403374" y="199046"/>
                  </a:lnTo>
                  <a:lnTo>
                    <a:pt x="410154" y="201512"/>
                  </a:lnTo>
                  <a:lnTo>
                    <a:pt x="443918" y="210391"/>
                  </a:lnTo>
                  <a:lnTo>
                    <a:pt x="475694" y="225783"/>
                  </a:lnTo>
                  <a:lnTo>
                    <a:pt x="529030" y="276096"/>
                  </a:lnTo>
                  <a:lnTo>
                    <a:pt x="551134" y="318089"/>
                  </a:lnTo>
                  <a:lnTo>
                    <a:pt x="561746" y="360524"/>
                  </a:lnTo>
                  <a:lnTo>
                    <a:pt x="564858" y="403322"/>
                  </a:lnTo>
                  <a:lnTo>
                    <a:pt x="564574" y="434356"/>
                  </a:lnTo>
                  <a:lnTo>
                    <a:pt x="564559" y="489701"/>
                  </a:lnTo>
                  <a:lnTo>
                    <a:pt x="569137" y="533128"/>
                  </a:lnTo>
                  <a:lnTo>
                    <a:pt x="582191" y="576610"/>
                  </a:lnTo>
                  <a:lnTo>
                    <a:pt x="589312" y="586606"/>
                  </a:lnTo>
                  <a:lnTo>
                    <a:pt x="603016" y="602831"/>
                  </a:lnTo>
                  <a:lnTo>
                    <a:pt x="620762" y="625536"/>
                  </a:lnTo>
                  <a:lnTo>
                    <a:pt x="640011" y="654974"/>
                  </a:lnTo>
                  <a:lnTo>
                    <a:pt x="643875" y="661623"/>
                  </a:lnTo>
                  <a:lnTo>
                    <a:pt x="646869" y="667162"/>
                  </a:lnTo>
                  <a:lnTo>
                    <a:pt x="648754" y="670723"/>
                  </a:lnTo>
                  <a:lnTo>
                    <a:pt x="462215" y="670723"/>
                  </a:lnTo>
                  <a:lnTo>
                    <a:pt x="454025" y="672415"/>
                  </a:lnTo>
                  <a:lnTo>
                    <a:pt x="447339" y="677031"/>
                  </a:lnTo>
                  <a:lnTo>
                    <a:pt x="442832" y="683878"/>
                  </a:lnTo>
                  <a:lnTo>
                    <a:pt x="441179" y="692261"/>
                  </a:lnTo>
                  <a:lnTo>
                    <a:pt x="441179" y="739370"/>
                  </a:lnTo>
                  <a:lnTo>
                    <a:pt x="434680" y="758702"/>
                  </a:lnTo>
                  <a:lnTo>
                    <a:pt x="434556" y="759070"/>
                  </a:lnTo>
                  <a:lnTo>
                    <a:pt x="422726" y="774354"/>
                  </a:lnTo>
                  <a:lnTo>
                    <a:pt x="406436" y="784661"/>
                  </a:lnTo>
                  <a:lnTo>
                    <a:pt x="386438" y="789431"/>
                  </a:lnTo>
                  <a:lnTo>
                    <a:pt x="502970" y="789431"/>
                  </a:lnTo>
                  <a:lnTo>
                    <a:pt x="503031" y="762933"/>
                  </a:lnTo>
                  <a:lnTo>
                    <a:pt x="700562" y="762933"/>
                  </a:lnTo>
                  <a:lnTo>
                    <a:pt x="711097" y="762523"/>
                  </a:lnTo>
                  <a:lnTo>
                    <a:pt x="751275" y="737244"/>
                  </a:lnTo>
                  <a:lnTo>
                    <a:pt x="757067" y="716715"/>
                  </a:lnTo>
                  <a:lnTo>
                    <a:pt x="757023" y="709685"/>
                  </a:lnTo>
                  <a:lnTo>
                    <a:pt x="754297" y="697263"/>
                  </a:lnTo>
                  <a:lnTo>
                    <a:pt x="747786" y="685624"/>
                  </a:lnTo>
                  <a:lnTo>
                    <a:pt x="738722" y="674968"/>
                  </a:lnTo>
                  <a:lnTo>
                    <a:pt x="728333" y="665498"/>
                  </a:lnTo>
                  <a:lnTo>
                    <a:pt x="690773" y="626141"/>
                  </a:lnTo>
                  <a:lnTo>
                    <a:pt x="667225" y="585116"/>
                  </a:lnTo>
                  <a:lnTo>
                    <a:pt x="654492" y="542535"/>
                  </a:lnTo>
                  <a:lnTo>
                    <a:pt x="649376" y="498512"/>
                  </a:lnTo>
                  <a:lnTo>
                    <a:pt x="648681" y="453159"/>
                  </a:lnTo>
                  <a:lnTo>
                    <a:pt x="649210" y="406589"/>
                  </a:lnTo>
                  <a:lnTo>
                    <a:pt x="647815" y="360524"/>
                  </a:lnTo>
                  <a:lnTo>
                    <a:pt x="641250" y="310968"/>
                  </a:lnTo>
                  <a:lnTo>
                    <a:pt x="624027" y="259274"/>
                  </a:lnTo>
                  <a:lnTo>
                    <a:pt x="598658" y="215154"/>
                  </a:lnTo>
                  <a:lnTo>
                    <a:pt x="566330" y="178094"/>
                  </a:lnTo>
                  <a:lnTo>
                    <a:pt x="528329" y="148297"/>
                  </a:lnTo>
                  <a:lnTo>
                    <a:pt x="485939" y="125966"/>
                  </a:lnTo>
                  <a:lnTo>
                    <a:pt x="440446" y="111305"/>
                  </a:lnTo>
                  <a:lnTo>
                    <a:pt x="431996" y="109357"/>
                  </a:lnTo>
                  <a:lnTo>
                    <a:pt x="428349" y="104750"/>
                  </a:lnTo>
                  <a:close/>
                </a:path>
                <a:path w="757554" h="906145">
                  <a:moveTo>
                    <a:pt x="110808" y="762933"/>
                  </a:moveTo>
                  <a:lnTo>
                    <a:pt x="52605" y="762933"/>
                  </a:lnTo>
                  <a:lnTo>
                    <a:pt x="63463" y="763180"/>
                  </a:lnTo>
                  <a:lnTo>
                    <a:pt x="110808" y="762933"/>
                  </a:lnTo>
                  <a:close/>
                </a:path>
                <a:path w="757554" h="906145">
                  <a:moveTo>
                    <a:pt x="700562" y="762933"/>
                  </a:moveTo>
                  <a:lnTo>
                    <a:pt x="646408" y="762933"/>
                  </a:lnTo>
                  <a:lnTo>
                    <a:pt x="694208" y="763180"/>
                  </a:lnTo>
                  <a:lnTo>
                    <a:pt x="700562" y="7629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1" name="object 121" descr=""/>
          <p:cNvSpPr/>
          <p:nvPr/>
        </p:nvSpPr>
        <p:spPr>
          <a:xfrm>
            <a:off x="2373134" y="492613"/>
            <a:ext cx="1527810" cy="1403350"/>
          </a:xfrm>
          <a:custGeom>
            <a:avLst/>
            <a:gdLst/>
            <a:ahLst/>
            <a:cxnLst/>
            <a:rect l="l" t="t" r="r" b="b"/>
            <a:pathLst>
              <a:path w="1527810" h="1403350">
                <a:moveTo>
                  <a:pt x="1472933" y="859790"/>
                </a:moveTo>
                <a:lnTo>
                  <a:pt x="1451165" y="821639"/>
                </a:lnTo>
                <a:lnTo>
                  <a:pt x="1395831" y="816127"/>
                </a:lnTo>
                <a:lnTo>
                  <a:pt x="1343329" y="818515"/>
                </a:lnTo>
                <a:lnTo>
                  <a:pt x="1291564" y="825588"/>
                </a:lnTo>
                <a:lnTo>
                  <a:pt x="1240802" y="837234"/>
                </a:lnTo>
                <a:lnTo>
                  <a:pt x="1191361" y="853351"/>
                </a:lnTo>
                <a:lnTo>
                  <a:pt x="1143520" y="873836"/>
                </a:lnTo>
                <a:lnTo>
                  <a:pt x="1097597" y="898563"/>
                </a:lnTo>
                <a:lnTo>
                  <a:pt x="1053846" y="927430"/>
                </a:lnTo>
                <a:lnTo>
                  <a:pt x="1012596" y="960323"/>
                </a:lnTo>
                <a:lnTo>
                  <a:pt x="975220" y="995959"/>
                </a:lnTo>
                <a:lnTo>
                  <a:pt x="941425" y="1034300"/>
                </a:lnTo>
                <a:lnTo>
                  <a:pt x="911313" y="1075143"/>
                </a:lnTo>
                <a:lnTo>
                  <a:pt x="885012" y="1118285"/>
                </a:lnTo>
                <a:lnTo>
                  <a:pt x="862622" y="1163485"/>
                </a:lnTo>
                <a:lnTo>
                  <a:pt x="844245" y="1210551"/>
                </a:lnTo>
                <a:lnTo>
                  <a:pt x="829983" y="1259243"/>
                </a:lnTo>
                <a:lnTo>
                  <a:pt x="819950" y="1309370"/>
                </a:lnTo>
                <a:lnTo>
                  <a:pt x="814247" y="1360703"/>
                </a:lnTo>
                <a:lnTo>
                  <a:pt x="814476" y="1368539"/>
                </a:lnTo>
                <a:lnTo>
                  <a:pt x="843483" y="1401711"/>
                </a:lnTo>
                <a:lnTo>
                  <a:pt x="853973" y="1403096"/>
                </a:lnTo>
                <a:lnTo>
                  <a:pt x="868718" y="1400225"/>
                </a:lnTo>
                <a:lnTo>
                  <a:pt x="881024" y="1392364"/>
                </a:lnTo>
                <a:lnTo>
                  <a:pt x="889685" y="1380591"/>
                </a:lnTo>
                <a:lnTo>
                  <a:pt x="893533" y="1366037"/>
                </a:lnTo>
                <a:lnTo>
                  <a:pt x="899337" y="1316215"/>
                </a:lnTo>
                <a:lnTo>
                  <a:pt x="909866" y="1267752"/>
                </a:lnTo>
                <a:lnTo>
                  <a:pt x="924979" y="1220901"/>
                </a:lnTo>
                <a:lnTo>
                  <a:pt x="944562" y="1175931"/>
                </a:lnTo>
                <a:lnTo>
                  <a:pt x="968476" y="1133119"/>
                </a:lnTo>
                <a:lnTo>
                  <a:pt x="996581" y="1092695"/>
                </a:lnTo>
                <a:lnTo>
                  <a:pt x="1028763" y="1054963"/>
                </a:lnTo>
                <a:lnTo>
                  <a:pt x="1064882" y="1020165"/>
                </a:lnTo>
                <a:lnTo>
                  <a:pt x="1105789" y="987971"/>
                </a:lnTo>
                <a:lnTo>
                  <a:pt x="1149464" y="960348"/>
                </a:lnTo>
                <a:lnTo>
                  <a:pt x="1195514" y="937425"/>
                </a:lnTo>
                <a:lnTo>
                  <a:pt x="1243584" y="919340"/>
                </a:lnTo>
                <a:lnTo>
                  <a:pt x="1293266" y="906246"/>
                </a:lnTo>
                <a:lnTo>
                  <a:pt x="1344206" y="898296"/>
                </a:lnTo>
                <a:lnTo>
                  <a:pt x="1396009" y="895604"/>
                </a:lnTo>
                <a:lnTo>
                  <a:pt x="1413306" y="895896"/>
                </a:lnTo>
                <a:lnTo>
                  <a:pt x="1431544" y="896835"/>
                </a:lnTo>
                <a:lnTo>
                  <a:pt x="1440459" y="896213"/>
                </a:lnTo>
                <a:lnTo>
                  <a:pt x="1471650" y="867537"/>
                </a:lnTo>
                <a:lnTo>
                  <a:pt x="1472933" y="859790"/>
                </a:lnTo>
                <a:close/>
              </a:path>
              <a:path w="1527810" h="1403350">
                <a:moveTo>
                  <a:pt x="1500378" y="452678"/>
                </a:moveTo>
                <a:lnTo>
                  <a:pt x="1478381" y="414388"/>
                </a:lnTo>
                <a:lnTo>
                  <a:pt x="1429270" y="408647"/>
                </a:lnTo>
                <a:lnTo>
                  <a:pt x="1395196" y="408063"/>
                </a:lnTo>
                <a:lnTo>
                  <a:pt x="1344155" y="409359"/>
                </a:lnTo>
                <a:lnTo>
                  <a:pt x="1293507" y="413219"/>
                </a:lnTo>
                <a:lnTo>
                  <a:pt x="1243317" y="419658"/>
                </a:lnTo>
                <a:lnTo>
                  <a:pt x="1193622" y="428637"/>
                </a:lnTo>
                <a:lnTo>
                  <a:pt x="1144485" y="440169"/>
                </a:lnTo>
                <a:lnTo>
                  <a:pt x="1095971" y="454228"/>
                </a:lnTo>
                <a:lnTo>
                  <a:pt x="1048118" y="470814"/>
                </a:lnTo>
                <a:lnTo>
                  <a:pt x="1001064" y="489889"/>
                </a:lnTo>
                <a:lnTo>
                  <a:pt x="955128" y="511340"/>
                </a:lnTo>
                <a:lnTo>
                  <a:pt x="910374" y="535127"/>
                </a:lnTo>
                <a:lnTo>
                  <a:pt x="866851" y="561213"/>
                </a:lnTo>
                <a:lnTo>
                  <a:pt x="824598" y="589584"/>
                </a:lnTo>
                <a:lnTo>
                  <a:pt x="783666" y="620204"/>
                </a:lnTo>
                <a:lnTo>
                  <a:pt x="744118" y="653046"/>
                </a:lnTo>
                <a:lnTo>
                  <a:pt x="707656" y="686511"/>
                </a:lnTo>
                <a:lnTo>
                  <a:pt x="673087" y="721487"/>
                </a:lnTo>
                <a:lnTo>
                  <a:pt x="640461" y="757897"/>
                </a:lnTo>
                <a:lnTo>
                  <a:pt x="609803" y="795705"/>
                </a:lnTo>
                <a:lnTo>
                  <a:pt x="581139" y="834809"/>
                </a:lnTo>
                <a:lnTo>
                  <a:pt x="554520" y="875182"/>
                </a:lnTo>
                <a:lnTo>
                  <a:pt x="529958" y="916736"/>
                </a:lnTo>
                <a:lnTo>
                  <a:pt x="507492" y="959408"/>
                </a:lnTo>
                <a:lnTo>
                  <a:pt x="487146" y="1003122"/>
                </a:lnTo>
                <a:lnTo>
                  <a:pt x="468972" y="1047838"/>
                </a:lnTo>
                <a:lnTo>
                  <a:pt x="452996" y="1093482"/>
                </a:lnTo>
                <a:lnTo>
                  <a:pt x="439242" y="1139977"/>
                </a:lnTo>
                <a:lnTo>
                  <a:pt x="427748" y="1187272"/>
                </a:lnTo>
                <a:lnTo>
                  <a:pt x="418541" y="1235290"/>
                </a:lnTo>
                <a:lnTo>
                  <a:pt x="411657" y="1283982"/>
                </a:lnTo>
                <a:lnTo>
                  <a:pt x="407123" y="1333271"/>
                </a:lnTo>
                <a:lnTo>
                  <a:pt x="407365" y="1341107"/>
                </a:lnTo>
                <a:lnTo>
                  <a:pt x="436359" y="1374279"/>
                </a:lnTo>
                <a:lnTo>
                  <a:pt x="446849" y="1375664"/>
                </a:lnTo>
                <a:lnTo>
                  <a:pt x="461606" y="1372793"/>
                </a:lnTo>
                <a:lnTo>
                  <a:pt x="473900" y="1364919"/>
                </a:lnTo>
                <a:lnTo>
                  <a:pt x="482561" y="1353159"/>
                </a:lnTo>
                <a:lnTo>
                  <a:pt x="486410" y="1338605"/>
                </a:lnTo>
                <a:lnTo>
                  <a:pt x="491350" y="1286840"/>
                </a:lnTo>
                <a:lnTo>
                  <a:pt x="499110" y="1235798"/>
                </a:lnTo>
                <a:lnTo>
                  <a:pt x="509651" y="1185583"/>
                </a:lnTo>
                <a:lnTo>
                  <a:pt x="522922" y="1136269"/>
                </a:lnTo>
                <a:lnTo>
                  <a:pt x="538899" y="1087970"/>
                </a:lnTo>
                <a:lnTo>
                  <a:pt x="557517" y="1040739"/>
                </a:lnTo>
                <a:lnTo>
                  <a:pt x="578726" y="994702"/>
                </a:lnTo>
                <a:lnTo>
                  <a:pt x="602500" y="949921"/>
                </a:lnTo>
                <a:lnTo>
                  <a:pt x="628789" y="906500"/>
                </a:lnTo>
                <a:lnTo>
                  <a:pt x="657555" y="864527"/>
                </a:lnTo>
                <a:lnTo>
                  <a:pt x="688746" y="824090"/>
                </a:lnTo>
                <a:lnTo>
                  <a:pt x="722312" y="785279"/>
                </a:lnTo>
                <a:lnTo>
                  <a:pt x="758215" y="748182"/>
                </a:lnTo>
                <a:lnTo>
                  <a:pt x="796404" y="712889"/>
                </a:lnTo>
                <a:lnTo>
                  <a:pt x="835596" y="680516"/>
                </a:lnTo>
                <a:lnTo>
                  <a:pt x="876325" y="650506"/>
                </a:lnTo>
                <a:lnTo>
                  <a:pt x="918489" y="622896"/>
                </a:lnTo>
                <a:lnTo>
                  <a:pt x="961974" y="597725"/>
                </a:lnTo>
                <a:lnTo>
                  <a:pt x="1006678" y="575017"/>
                </a:lnTo>
                <a:lnTo>
                  <a:pt x="1052499" y="554850"/>
                </a:lnTo>
                <a:lnTo>
                  <a:pt x="1099324" y="537235"/>
                </a:lnTo>
                <a:lnTo>
                  <a:pt x="1147051" y="522211"/>
                </a:lnTo>
                <a:lnTo>
                  <a:pt x="1195565" y="509841"/>
                </a:lnTo>
                <a:lnTo>
                  <a:pt x="1244765" y="500138"/>
                </a:lnTo>
                <a:lnTo>
                  <a:pt x="1294549" y="493166"/>
                </a:lnTo>
                <a:lnTo>
                  <a:pt x="1344790" y="488950"/>
                </a:lnTo>
                <a:lnTo>
                  <a:pt x="1395399" y="487527"/>
                </a:lnTo>
                <a:lnTo>
                  <a:pt x="1411020" y="487667"/>
                </a:lnTo>
                <a:lnTo>
                  <a:pt x="1426705" y="488061"/>
                </a:lnTo>
                <a:lnTo>
                  <a:pt x="1442402" y="488721"/>
                </a:lnTo>
                <a:lnTo>
                  <a:pt x="1458976" y="489712"/>
                </a:lnTo>
                <a:lnTo>
                  <a:pt x="1467891" y="489102"/>
                </a:lnTo>
                <a:lnTo>
                  <a:pt x="1499082" y="460425"/>
                </a:lnTo>
                <a:lnTo>
                  <a:pt x="1500378" y="452678"/>
                </a:lnTo>
                <a:close/>
              </a:path>
              <a:path w="1527810" h="1403350">
                <a:moveTo>
                  <a:pt x="1527797" y="45554"/>
                </a:moveTo>
                <a:lnTo>
                  <a:pt x="1505813" y="7264"/>
                </a:lnTo>
                <a:lnTo>
                  <a:pt x="1466799" y="1828"/>
                </a:lnTo>
                <a:lnTo>
                  <a:pt x="1418602" y="203"/>
                </a:lnTo>
                <a:lnTo>
                  <a:pt x="1394612" y="0"/>
                </a:lnTo>
                <a:lnTo>
                  <a:pt x="1344129" y="889"/>
                </a:lnTo>
                <a:lnTo>
                  <a:pt x="1293914" y="3568"/>
                </a:lnTo>
                <a:lnTo>
                  <a:pt x="1243977" y="8013"/>
                </a:lnTo>
                <a:lnTo>
                  <a:pt x="1194358" y="14249"/>
                </a:lnTo>
                <a:lnTo>
                  <a:pt x="1145070" y="22237"/>
                </a:lnTo>
                <a:lnTo>
                  <a:pt x="1096149" y="32004"/>
                </a:lnTo>
                <a:lnTo>
                  <a:pt x="1047635" y="43510"/>
                </a:lnTo>
                <a:lnTo>
                  <a:pt x="999540" y="56781"/>
                </a:lnTo>
                <a:lnTo>
                  <a:pt x="951890" y="71793"/>
                </a:lnTo>
                <a:lnTo>
                  <a:pt x="904722" y="88557"/>
                </a:lnTo>
                <a:lnTo>
                  <a:pt x="858062" y="107061"/>
                </a:lnTo>
                <a:lnTo>
                  <a:pt x="812165" y="127203"/>
                </a:lnTo>
                <a:lnTo>
                  <a:pt x="767067" y="148971"/>
                </a:lnTo>
                <a:lnTo>
                  <a:pt x="722782" y="172351"/>
                </a:lnTo>
                <a:lnTo>
                  <a:pt x="679348" y="197345"/>
                </a:lnTo>
                <a:lnTo>
                  <a:pt x="636778" y="223913"/>
                </a:lnTo>
                <a:lnTo>
                  <a:pt x="595096" y="252056"/>
                </a:lnTo>
                <a:lnTo>
                  <a:pt x="554329" y="281762"/>
                </a:lnTo>
                <a:lnTo>
                  <a:pt x="514502" y="312991"/>
                </a:lnTo>
                <a:lnTo>
                  <a:pt x="475640" y="345770"/>
                </a:lnTo>
                <a:lnTo>
                  <a:pt x="437946" y="379895"/>
                </a:lnTo>
                <a:lnTo>
                  <a:pt x="401662" y="415163"/>
                </a:lnTo>
                <a:lnTo>
                  <a:pt x="366814" y="451548"/>
                </a:lnTo>
                <a:lnTo>
                  <a:pt x="333413" y="489000"/>
                </a:lnTo>
                <a:lnTo>
                  <a:pt x="301485" y="527481"/>
                </a:lnTo>
                <a:lnTo>
                  <a:pt x="271030" y="566966"/>
                </a:lnTo>
                <a:lnTo>
                  <a:pt x="242087" y="607415"/>
                </a:lnTo>
                <a:lnTo>
                  <a:pt x="214655" y="648792"/>
                </a:lnTo>
                <a:lnTo>
                  <a:pt x="188760" y="691070"/>
                </a:lnTo>
                <a:lnTo>
                  <a:pt x="164426" y="734199"/>
                </a:lnTo>
                <a:lnTo>
                  <a:pt x="141655" y="778154"/>
                </a:lnTo>
                <a:lnTo>
                  <a:pt x="120484" y="822883"/>
                </a:lnTo>
                <a:lnTo>
                  <a:pt x="100914" y="868387"/>
                </a:lnTo>
                <a:lnTo>
                  <a:pt x="82969" y="914590"/>
                </a:lnTo>
                <a:lnTo>
                  <a:pt x="66662" y="961478"/>
                </a:lnTo>
                <a:lnTo>
                  <a:pt x="52019" y="1009015"/>
                </a:lnTo>
                <a:lnTo>
                  <a:pt x="39065" y="1057173"/>
                </a:lnTo>
                <a:lnTo>
                  <a:pt x="27787" y="1105890"/>
                </a:lnTo>
                <a:lnTo>
                  <a:pt x="18237" y="1155153"/>
                </a:lnTo>
                <a:lnTo>
                  <a:pt x="10401" y="1204925"/>
                </a:lnTo>
                <a:lnTo>
                  <a:pt x="4318" y="1255153"/>
                </a:lnTo>
                <a:lnTo>
                  <a:pt x="0" y="1305826"/>
                </a:lnTo>
                <a:lnTo>
                  <a:pt x="241" y="1313675"/>
                </a:lnTo>
                <a:lnTo>
                  <a:pt x="29235" y="1346847"/>
                </a:lnTo>
                <a:lnTo>
                  <a:pt x="39725" y="1348232"/>
                </a:lnTo>
                <a:lnTo>
                  <a:pt x="54483" y="1345361"/>
                </a:lnTo>
                <a:lnTo>
                  <a:pt x="66776" y="1337487"/>
                </a:lnTo>
                <a:lnTo>
                  <a:pt x="75438" y="1325727"/>
                </a:lnTo>
                <a:lnTo>
                  <a:pt x="79273" y="1311173"/>
                </a:lnTo>
                <a:lnTo>
                  <a:pt x="83591" y="1261110"/>
                </a:lnTo>
                <a:lnTo>
                  <a:pt x="89725" y="1211503"/>
                </a:lnTo>
                <a:lnTo>
                  <a:pt x="97663" y="1162380"/>
                </a:lnTo>
                <a:lnTo>
                  <a:pt x="107391" y="1113790"/>
                </a:lnTo>
                <a:lnTo>
                  <a:pt x="118884" y="1065758"/>
                </a:lnTo>
                <a:lnTo>
                  <a:pt x="132130" y="1018336"/>
                </a:lnTo>
                <a:lnTo>
                  <a:pt x="147116" y="971562"/>
                </a:lnTo>
                <a:lnTo>
                  <a:pt x="163804" y="925461"/>
                </a:lnTo>
                <a:lnTo>
                  <a:pt x="182194" y="880084"/>
                </a:lnTo>
                <a:lnTo>
                  <a:pt x="202247" y="835456"/>
                </a:lnTo>
                <a:lnTo>
                  <a:pt x="223964" y="791629"/>
                </a:lnTo>
                <a:lnTo>
                  <a:pt x="247307" y="748639"/>
                </a:lnTo>
                <a:lnTo>
                  <a:pt x="272275" y="706526"/>
                </a:lnTo>
                <a:lnTo>
                  <a:pt x="298843" y="665314"/>
                </a:lnTo>
                <a:lnTo>
                  <a:pt x="326986" y="625055"/>
                </a:lnTo>
                <a:lnTo>
                  <a:pt x="356679" y="585787"/>
                </a:lnTo>
                <a:lnTo>
                  <a:pt x="387921" y="547547"/>
                </a:lnTo>
                <a:lnTo>
                  <a:pt x="420687" y="510362"/>
                </a:lnTo>
                <a:lnTo>
                  <a:pt x="454952" y="474294"/>
                </a:lnTo>
                <a:lnTo>
                  <a:pt x="490715" y="439356"/>
                </a:lnTo>
                <a:lnTo>
                  <a:pt x="527926" y="405599"/>
                </a:lnTo>
                <a:lnTo>
                  <a:pt x="566483" y="373189"/>
                </a:lnTo>
                <a:lnTo>
                  <a:pt x="606107" y="342353"/>
                </a:lnTo>
                <a:lnTo>
                  <a:pt x="646747" y="313131"/>
                </a:lnTo>
                <a:lnTo>
                  <a:pt x="688352" y="285534"/>
                </a:lnTo>
                <a:lnTo>
                  <a:pt x="730885" y="259588"/>
                </a:lnTo>
                <a:lnTo>
                  <a:pt x="774280" y="235292"/>
                </a:lnTo>
                <a:lnTo>
                  <a:pt x="818489" y="212686"/>
                </a:lnTo>
                <a:lnTo>
                  <a:pt x="863473" y="191782"/>
                </a:lnTo>
                <a:lnTo>
                  <a:pt x="909180" y="172605"/>
                </a:lnTo>
                <a:lnTo>
                  <a:pt x="955548" y="155155"/>
                </a:lnTo>
                <a:lnTo>
                  <a:pt x="1002538" y="139471"/>
                </a:lnTo>
                <a:lnTo>
                  <a:pt x="1050099" y="125552"/>
                </a:lnTo>
                <a:lnTo>
                  <a:pt x="1098181" y="113436"/>
                </a:lnTo>
                <a:lnTo>
                  <a:pt x="1146746" y="103136"/>
                </a:lnTo>
                <a:lnTo>
                  <a:pt x="1195717" y="94665"/>
                </a:lnTo>
                <a:lnTo>
                  <a:pt x="1245069" y="88036"/>
                </a:lnTo>
                <a:lnTo>
                  <a:pt x="1294739" y="83286"/>
                </a:lnTo>
                <a:lnTo>
                  <a:pt x="1344688" y="80416"/>
                </a:lnTo>
                <a:lnTo>
                  <a:pt x="1394853" y="79463"/>
                </a:lnTo>
                <a:lnTo>
                  <a:pt x="1417459" y="79654"/>
                </a:lnTo>
                <a:lnTo>
                  <a:pt x="1440154" y="80225"/>
                </a:lnTo>
                <a:lnTo>
                  <a:pt x="1462862" y="81178"/>
                </a:lnTo>
                <a:lnTo>
                  <a:pt x="1486446" y="82575"/>
                </a:lnTo>
                <a:lnTo>
                  <a:pt x="1495348" y="81965"/>
                </a:lnTo>
                <a:lnTo>
                  <a:pt x="1526514" y="53301"/>
                </a:lnTo>
                <a:lnTo>
                  <a:pt x="1527797" y="455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 descr=""/>
          <p:cNvSpPr/>
          <p:nvPr/>
        </p:nvSpPr>
        <p:spPr>
          <a:xfrm>
            <a:off x="6974878" y="1391100"/>
            <a:ext cx="854710" cy="655955"/>
          </a:xfrm>
          <a:custGeom>
            <a:avLst/>
            <a:gdLst/>
            <a:ahLst/>
            <a:cxnLst/>
            <a:rect l="l" t="t" r="r" b="b"/>
            <a:pathLst>
              <a:path w="854709" h="655955">
                <a:moveTo>
                  <a:pt x="438454" y="29679"/>
                </a:moveTo>
                <a:lnTo>
                  <a:pt x="434835" y="17538"/>
                </a:lnTo>
                <a:lnTo>
                  <a:pt x="426542" y="7366"/>
                </a:lnTo>
                <a:lnTo>
                  <a:pt x="414947" y="1206"/>
                </a:lnTo>
                <a:lnTo>
                  <a:pt x="402336" y="0"/>
                </a:lnTo>
                <a:lnTo>
                  <a:pt x="390182" y="3619"/>
                </a:lnTo>
                <a:lnTo>
                  <a:pt x="380009" y="11912"/>
                </a:lnTo>
                <a:lnTo>
                  <a:pt x="7353" y="465531"/>
                </a:lnTo>
                <a:lnTo>
                  <a:pt x="1193" y="477126"/>
                </a:lnTo>
                <a:lnTo>
                  <a:pt x="0" y="489737"/>
                </a:lnTo>
                <a:lnTo>
                  <a:pt x="3619" y="501878"/>
                </a:lnTo>
                <a:lnTo>
                  <a:pt x="11912" y="512064"/>
                </a:lnTo>
                <a:lnTo>
                  <a:pt x="18059" y="517118"/>
                </a:lnTo>
                <a:lnTo>
                  <a:pt x="25501" y="519582"/>
                </a:lnTo>
                <a:lnTo>
                  <a:pt x="32880" y="519582"/>
                </a:lnTo>
                <a:lnTo>
                  <a:pt x="431101" y="53886"/>
                </a:lnTo>
                <a:lnTo>
                  <a:pt x="438454" y="29679"/>
                </a:lnTo>
                <a:close/>
              </a:path>
              <a:path w="854709" h="655955">
                <a:moveTo>
                  <a:pt x="854367" y="397230"/>
                </a:moveTo>
                <a:lnTo>
                  <a:pt x="852627" y="384225"/>
                </a:lnTo>
                <a:lnTo>
                  <a:pt x="845985" y="372897"/>
                </a:lnTo>
                <a:lnTo>
                  <a:pt x="835875" y="365264"/>
                </a:lnTo>
                <a:lnTo>
                  <a:pt x="823633" y="361988"/>
                </a:lnTo>
                <a:lnTo>
                  <a:pt x="810628" y="363715"/>
                </a:lnTo>
                <a:lnTo>
                  <a:pt x="149923" y="591108"/>
                </a:lnTo>
                <a:lnTo>
                  <a:pt x="138595" y="597750"/>
                </a:lnTo>
                <a:lnTo>
                  <a:pt x="130975" y="607860"/>
                </a:lnTo>
                <a:lnTo>
                  <a:pt x="127685" y="620102"/>
                </a:lnTo>
                <a:lnTo>
                  <a:pt x="129425" y="633107"/>
                </a:lnTo>
                <a:lnTo>
                  <a:pt x="134366" y="642378"/>
                </a:lnTo>
                <a:lnTo>
                  <a:pt x="141668" y="649414"/>
                </a:lnTo>
                <a:lnTo>
                  <a:pt x="150672" y="653872"/>
                </a:lnTo>
                <a:lnTo>
                  <a:pt x="160680" y="655421"/>
                </a:lnTo>
                <a:lnTo>
                  <a:pt x="164249" y="655421"/>
                </a:lnTo>
                <a:lnTo>
                  <a:pt x="832129" y="426237"/>
                </a:lnTo>
                <a:lnTo>
                  <a:pt x="854367" y="39723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 descr=""/>
          <p:cNvSpPr/>
          <p:nvPr/>
        </p:nvSpPr>
        <p:spPr>
          <a:xfrm>
            <a:off x="7101093" y="2203073"/>
            <a:ext cx="427355" cy="167640"/>
          </a:xfrm>
          <a:custGeom>
            <a:avLst/>
            <a:gdLst/>
            <a:ahLst/>
            <a:cxnLst/>
            <a:rect l="l" t="t" r="r" b="b"/>
            <a:pathLst>
              <a:path w="427354" h="167639">
                <a:moveTo>
                  <a:pt x="28645" y="0"/>
                </a:moveTo>
                <a:lnTo>
                  <a:pt x="16614" y="3982"/>
                </a:lnTo>
                <a:lnTo>
                  <a:pt x="6952" y="12186"/>
                </a:lnTo>
                <a:lnTo>
                  <a:pt x="968" y="23874"/>
                </a:lnTo>
                <a:lnTo>
                  <a:pt x="0" y="36967"/>
                </a:lnTo>
                <a:lnTo>
                  <a:pt x="3985" y="48999"/>
                </a:lnTo>
                <a:lnTo>
                  <a:pt x="12190" y="58660"/>
                </a:lnTo>
                <a:lnTo>
                  <a:pt x="23879" y="64637"/>
                </a:lnTo>
                <a:lnTo>
                  <a:pt x="388140" y="166760"/>
                </a:lnTo>
                <a:lnTo>
                  <a:pt x="391145" y="167158"/>
                </a:lnTo>
                <a:lnTo>
                  <a:pt x="394098" y="167158"/>
                </a:lnTo>
                <a:lnTo>
                  <a:pt x="425908" y="143012"/>
                </a:lnTo>
                <a:lnTo>
                  <a:pt x="426881" y="129925"/>
                </a:lnTo>
                <a:lnTo>
                  <a:pt x="422895" y="117896"/>
                </a:lnTo>
                <a:lnTo>
                  <a:pt x="414688" y="108237"/>
                </a:lnTo>
                <a:lnTo>
                  <a:pt x="402998" y="102259"/>
                </a:lnTo>
                <a:lnTo>
                  <a:pt x="41731" y="974"/>
                </a:lnTo>
                <a:lnTo>
                  <a:pt x="2864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 descr=""/>
          <p:cNvSpPr/>
          <p:nvPr/>
        </p:nvSpPr>
        <p:spPr>
          <a:xfrm>
            <a:off x="6782554" y="1483623"/>
            <a:ext cx="80645" cy="315595"/>
          </a:xfrm>
          <a:custGeom>
            <a:avLst/>
            <a:gdLst/>
            <a:ahLst/>
            <a:cxnLst/>
            <a:rect l="l" t="t" r="r" b="b"/>
            <a:pathLst>
              <a:path w="80645" h="315594">
                <a:moveTo>
                  <a:pt x="31140" y="0"/>
                </a:moveTo>
                <a:lnTo>
                  <a:pt x="18439" y="3317"/>
                </a:lnTo>
                <a:lnTo>
                  <a:pt x="8349" y="10982"/>
                </a:lnTo>
                <a:lnTo>
                  <a:pt x="1869" y="21873"/>
                </a:lnTo>
                <a:lnTo>
                  <a:pt x="0" y="34868"/>
                </a:lnTo>
                <a:lnTo>
                  <a:pt x="14135" y="284274"/>
                </a:lnTo>
                <a:lnTo>
                  <a:pt x="17260" y="296569"/>
                </a:lnTo>
                <a:lnTo>
                  <a:pt x="24469" y="306467"/>
                </a:lnTo>
                <a:lnTo>
                  <a:pt x="34754" y="313066"/>
                </a:lnTo>
                <a:lnTo>
                  <a:pt x="47108" y="315466"/>
                </a:lnTo>
                <a:lnTo>
                  <a:pt x="49003" y="315414"/>
                </a:lnTo>
                <a:lnTo>
                  <a:pt x="61704" y="312090"/>
                </a:lnTo>
                <a:lnTo>
                  <a:pt x="71794" y="304422"/>
                </a:lnTo>
                <a:lnTo>
                  <a:pt x="78274" y="293530"/>
                </a:lnTo>
                <a:lnTo>
                  <a:pt x="80144" y="280535"/>
                </a:lnTo>
                <a:lnTo>
                  <a:pt x="66018" y="31129"/>
                </a:lnTo>
                <a:lnTo>
                  <a:pt x="62695" y="18424"/>
                </a:lnTo>
                <a:lnTo>
                  <a:pt x="55027" y="8328"/>
                </a:lnTo>
                <a:lnTo>
                  <a:pt x="44135" y="1849"/>
                </a:lnTo>
                <a:lnTo>
                  <a:pt x="3114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 descr=""/>
          <p:cNvSpPr/>
          <p:nvPr/>
        </p:nvSpPr>
        <p:spPr>
          <a:xfrm>
            <a:off x="9098982" y="5987795"/>
            <a:ext cx="419100" cy="419100"/>
          </a:xfrm>
          <a:custGeom>
            <a:avLst/>
            <a:gdLst/>
            <a:ahLst/>
            <a:cxnLst/>
            <a:rect l="l" t="t" r="r" b="b"/>
            <a:pathLst>
              <a:path w="419100" h="419100">
                <a:moveTo>
                  <a:pt x="209312" y="0"/>
                </a:moveTo>
                <a:lnTo>
                  <a:pt x="178727" y="113609"/>
                </a:lnTo>
                <a:lnTo>
                  <a:pt x="154869" y="154873"/>
                </a:lnTo>
                <a:lnTo>
                  <a:pt x="113609" y="178727"/>
                </a:lnTo>
                <a:lnTo>
                  <a:pt x="0" y="209323"/>
                </a:lnTo>
                <a:lnTo>
                  <a:pt x="113609" y="239908"/>
                </a:lnTo>
                <a:lnTo>
                  <a:pt x="154869" y="263766"/>
                </a:lnTo>
                <a:lnTo>
                  <a:pt x="178727" y="305027"/>
                </a:lnTo>
                <a:lnTo>
                  <a:pt x="209312" y="418636"/>
                </a:lnTo>
                <a:lnTo>
                  <a:pt x="239908" y="305027"/>
                </a:lnTo>
                <a:lnTo>
                  <a:pt x="263762" y="263766"/>
                </a:lnTo>
                <a:lnTo>
                  <a:pt x="305027" y="239908"/>
                </a:lnTo>
                <a:lnTo>
                  <a:pt x="418636" y="209323"/>
                </a:lnTo>
                <a:lnTo>
                  <a:pt x="305027" y="178727"/>
                </a:lnTo>
                <a:lnTo>
                  <a:pt x="282656" y="169414"/>
                </a:lnTo>
                <a:lnTo>
                  <a:pt x="263762" y="154873"/>
                </a:lnTo>
                <a:lnTo>
                  <a:pt x="249222" y="135980"/>
                </a:lnTo>
                <a:lnTo>
                  <a:pt x="239908" y="113609"/>
                </a:lnTo>
                <a:lnTo>
                  <a:pt x="209312" y="0"/>
                </a:lnTo>
                <a:close/>
              </a:path>
            </a:pathLst>
          </a:custGeom>
          <a:solidFill>
            <a:srgbClr val="FDB81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6" name="object 126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106337" y="2934693"/>
            <a:ext cx="189784" cy="189795"/>
          </a:xfrm>
          <a:prstGeom prst="rect">
            <a:avLst/>
          </a:prstGeom>
        </p:spPr>
      </p:pic>
      <p:pic>
        <p:nvPicPr>
          <p:cNvPr id="127" name="object 127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817375" y="5032700"/>
            <a:ext cx="171994" cy="171994"/>
          </a:xfrm>
          <a:prstGeom prst="rect">
            <a:avLst/>
          </a:prstGeom>
        </p:spPr>
      </p:pic>
      <p:pic>
        <p:nvPicPr>
          <p:cNvPr id="128" name="object 128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014460" y="2519440"/>
            <a:ext cx="165282" cy="165293"/>
          </a:xfrm>
          <a:prstGeom prst="rect">
            <a:avLst/>
          </a:prstGeom>
        </p:spPr>
      </p:pic>
      <p:pic>
        <p:nvPicPr>
          <p:cNvPr id="129" name="object 129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182790" y="6839728"/>
            <a:ext cx="252348" cy="252348"/>
          </a:xfrm>
          <a:prstGeom prst="rect">
            <a:avLst/>
          </a:prstGeom>
        </p:spPr>
      </p:pic>
      <p:sp>
        <p:nvSpPr>
          <p:cNvPr id="130" name="object 130" descr=""/>
          <p:cNvSpPr/>
          <p:nvPr/>
        </p:nvSpPr>
        <p:spPr>
          <a:xfrm>
            <a:off x="5877280" y="8882211"/>
            <a:ext cx="353060" cy="353060"/>
          </a:xfrm>
          <a:custGeom>
            <a:avLst/>
            <a:gdLst/>
            <a:ahLst/>
            <a:cxnLst/>
            <a:rect l="l" t="t" r="r" b="b"/>
            <a:pathLst>
              <a:path w="353060" h="353059">
                <a:moveTo>
                  <a:pt x="176382" y="0"/>
                </a:moveTo>
                <a:lnTo>
                  <a:pt x="150602" y="95735"/>
                </a:lnTo>
                <a:lnTo>
                  <a:pt x="130498" y="130509"/>
                </a:lnTo>
                <a:lnTo>
                  <a:pt x="95724" y="150613"/>
                </a:lnTo>
                <a:lnTo>
                  <a:pt x="0" y="176382"/>
                </a:lnTo>
                <a:lnTo>
                  <a:pt x="95724" y="202161"/>
                </a:lnTo>
                <a:lnTo>
                  <a:pt x="130498" y="222265"/>
                </a:lnTo>
                <a:lnTo>
                  <a:pt x="150602" y="257039"/>
                </a:lnTo>
                <a:lnTo>
                  <a:pt x="176382" y="352774"/>
                </a:lnTo>
                <a:lnTo>
                  <a:pt x="202150" y="257039"/>
                </a:lnTo>
                <a:lnTo>
                  <a:pt x="222258" y="222265"/>
                </a:lnTo>
                <a:lnTo>
                  <a:pt x="257028" y="202161"/>
                </a:lnTo>
                <a:lnTo>
                  <a:pt x="352764" y="176382"/>
                </a:lnTo>
                <a:lnTo>
                  <a:pt x="257028" y="150613"/>
                </a:lnTo>
                <a:lnTo>
                  <a:pt x="238177" y="142762"/>
                </a:lnTo>
                <a:lnTo>
                  <a:pt x="222258" y="130509"/>
                </a:lnTo>
                <a:lnTo>
                  <a:pt x="210005" y="114587"/>
                </a:lnTo>
                <a:lnTo>
                  <a:pt x="202150" y="95735"/>
                </a:lnTo>
                <a:lnTo>
                  <a:pt x="176382" y="0"/>
                </a:lnTo>
                <a:close/>
              </a:path>
            </a:pathLst>
          </a:custGeom>
          <a:solidFill>
            <a:srgbClr val="FDB81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 descr=""/>
          <p:cNvSpPr/>
          <p:nvPr/>
        </p:nvSpPr>
        <p:spPr>
          <a:xfrm>
            <a:off x="1330503" y="3127703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09" h="270510">
                <a:moveTo>
                  <a:pt x="135043" y="0"/>
                </a:moveTo>
                <a:lnTo>
                  <a:pt x="115305" y="73296"/>
                </a:lnTo>
                <a:lnTo>
                  <a:pt x="87724" y="109299"/>
                </a:lnTo>
                <a:lnTo>
                  <a:pt x="0" y="135043"/>
                </a:lnTo>
                <a:lnTo>
                  <a:pt x="73296" y="154780"/>
                </a:lnTo>
                <a:lnTo>
                  <a:pt x="109293" y="182357"/>
                </a:lnTo>
                <a:lnTo>
                  <a:pt x="135043" y="270086"/>
                </a:lnTo>
                <a:lnTo>
                  <a:pt x="154770" y="196789"/>
                </a:lnTo>
                <a:lnTo>
                  <a:pt x="182355" y="160790"/>
                </a:lnTo>
                <a:lnTo>
                  <a:pt x="270086" y="135043"/>
                </a:lnTo>
                <a:lnTo>
                  <a:pt x="196789" y="115305"/>
                </a:lnTo>
                <a:lnTo>
                  <a:pt x="182355" y="109299"/>
                </a:lnTo>
                <a:lnTo>
                  <a:pt x="170164" y="99919"/>
                </a:lnTo>
                <a:lnTo>
                  <a:pt x="160782" y="87730"/>
                </a:lnTo>
                <a:lnTo>
                  <a:pt x="154770" y="73296"/>
                </a:lnTo>
                <a:lnTo>
                  <a:pt x="135043" y="0"/>
                </a:lnTo>
                <a:close/>
              </a:path>
            </a:pathLst>
          </a:custGeom>
          <a:solidFill>
            <a:srgbClr val="FDB81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2" name="object 132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102010" y="2396139"/>
            <a:ext cx="207030" cy="207030"/>
          </a:xfrm>
          <a:prstGeom prst="rect">
            <a:avLst/>
          </a:prstGeom>
        </p:spPr>
      </p:pic>
      <p:sp>
        <p:nvSpPr>
          <p:cNvPr id="133" name="object 133" descr=""/>
          <p:cNvSpPr/>
          <p:nvPr/>
        </p:nvSpPr>
        <p:spPr>
          <a:xfrm>
            <a:off x="5941143" y="731089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09">
                <a:moveTo>
                  <a:pt x="135043" y="0"/>
                </a:moveTo>
                <a:lnTo>
                  <a:pt x="115305" y="73296"/>
                </a:lnTo>
                <a:lnTo>
                  <a:pt x="87729" y="109295"/>
                </a:lnTo>
                <a:lnTo>
                  <a:pt x="0" y="135043"/>
                </a:lnTo>
                <a:lnTo>
                  <a:pt x="73296" y="154780"/>
                </a:lnTo>
                <a:lnTo>
                  <a:pt x="109295" y="182357"/>
                </a:lnTo>
                <a:lnTo>
                  <a:pt x="135043" y="270086"/>
                </a:lnTo>
                <a:lnTo>
                  <a:pt x="154770" y="196789"/>
                </a:lnTo>
                <a:lnTo>
                  <a:pt x="182355" y="160790"/>
                </a:lnTo>
                <a:lnTo>
                  <a:pt x="270086" y="135043"/>
                </a:lnTo>
                <a:lnTo>
                  <a:pt x="196789" y="115305"/>
                </a:lnTo>
                <a:lnTo>
                  <a:pt x="182355" y="109295"/>
                </a:lnTo>
                <a:lnTo>
                  <a:pt x="170164" y="99915"/>
                </a:lnTo>
                <a:lnTo>
                  <a:pt x="160782" y="87729"/>
                </a:lnTo>
                <a:lnTo>
                  <a:pt x="154770" y="73296"/>
                </a:lnTo>
                <a:lnTo>
                  <a:pt x="135043" y="0"/>
                </a:lnTo>
                <a:close/>
              </a:path>
            </a:pathLst>
          </a:custGeom>
          <a:solidFill>
            <a:srgbClr val="FDB81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4" name="object 134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621353" y="1264831"/>
            <a:ext cx="252348" cy="252348"/>
          </a:xfrm>
          <a:prstGeom prst="rect">
            <a:avLst/>
          </a:prstGeom>
        </p:spPr>
      </p:pic>
      <p:pic>
        <p:nvPicPr>
          <p:cNvPr id="135" name="object 135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039515" y="9391207"/>
            <a:ext cx="140728" cy="140718"/>
          </a:xfrm>
          <a:prstGeom prst="rect">
            <a:avLst/>
          </a:prstGeom>
        </p:spPr>
      </p:pic>
      <p:sp>
        <p:nvSpPr>
          <p:cNvPr id="136" name="object 136" descr=""/>
          <p:cNvSpPr/>
          <p:nvPr/>
        </p:nvSpPr>
        <p:spPr>
          <a:xfrm>
            <a:off x="12857699" y="4358488"/>
            <a:ext cx="432434" cy="931544"/>
          </a:xfrm>
          <a:custGeom>
            <a:avLst/>
            <a:gdLst/>
            <a:ahLst/>
            <a:cxnLst/>
            <a:rect l="l" t="t" r="r" b="b"/>
            <a:pathLst>
              <a:path w="432434" h="931545">
                <a:moveTo>
                  <a:pt x="215972" y="0"/>
                </a:moveTo>
                <a:lnTo>
                  <a:pt x="172383" y="3333"/>
                </a:lnTo>
                <a:lnTo>
                  <a:pt x="132698" y="13334"/>
                </a:lnTo>
                <a:lnTo>
                  <a:pt x="96919" y="30003"/>
                </a:lnTo>
                <a:lnTo>
                  <a:pt x="65045" y="53338"/>
                </a:lnTo>
                <a:lnTo>
                  <a:pt x="36580" y="88390"/>
                </a:lnTo>
                <a:lnTo>
                  <a:pt x="16254" y="128476"/>
                </a:lnTo>
                <a:lnTo>
                  <a:pt x="4062" y="173602"/>
                </a:lnTo>
                <a:lnTo>
                  <a:pt x="0" y="223773"/>
                </a:lnTo>
                <a:lnTo>
                  <a:pt x="0" y="707758"/>
                </a:lnTo>
                <a:lnTo>
                  <a:pt x="4062" y="757933"/>
                </a:lnTo>
                <a:lnTo>
                  <a:pt x="16254" y="803068"/>
                </a:lnTo>
                <a:lnTo>
                  <a:pt x="36580" y="843159"/>
                </a:lnTo>
                <a:lnTo>
                  <a:pt x="65045" y="878203"/>
                </a:lnTo>
                <a:lnTo>
                  <a:pt x="96919" y="901543"/>
                </a:lnTo>
                <a:lnTo>
                  <a:pt x="132698" y="918211"/>
                </a:lnTo>
                <a:lnTo>
                  <a:pt x="172383" y="928210"/>
                </a:lnTo>
                <a:lnTo>
                  <a:pt x="215972" y="931542"/>
                </a:lnTo>
                <a:lnTo>
                  <a:pt x="260530" y="928210"/>
                </a:lnTo>
                <a:lnTo>
                  <a:pt x="300532" y="918211"/>
                </a:lnTo>
                <a:lnTo>
                  <a:pt x="335984" y="901543"/>
                </a:lnTo>
                <a:lnTo>
                  <a:pt x="366889" y="878203"/>
                </a:lnTo>
                <a:lnTo>
                  <a:pt x="395346" y="844134"/>
                </a:lnTo>
                <a:lnTo>
                  <a:pt x="415677" y="804372"/>
                </a:lnTo>
                <a:lnTo>
                  <a:pt x="427877" y="758914"/>
                </a:lnTo>
                <a:lnTo>
                  <a:pt x="431944" y="707758"/>
                </a:lnTo>
                <a:lnTo>
                  <a:pt x="431944" y="590673"/>
                </a:lnTo>
                <a:lnTo>
                  <a:pt x="288828" y="590673"/>
                </a:lnTo>
                <a:lnTo>
                  <a:pt x="288828" y="707758"/>
                </a:lnTo>
                <a:lnTo>
                  <a:pt x="287688" y="729884"/>
                </a:lnTo>
                <a:lnTo>
                  <a:pt x="270620" y="772814"/>
                </a:lnTo>
                <a:lnTo>
                  <a:pt x="233530" y="787450"/>
                </a:lnTo>
                <a:lnTo>
                  <a:pt x="215972" y="788426"/>
                </a:lnTo>
                <a:lnTo>
                  <a:pt x="198972" y="787450"/>
                </a:lnTo>
                <a:lnTo>
                  <a:pt x="162623" y="772814"/>
                </a:lnTo>
                <a:lnTo>
                  <a:pt x="144335" y="729389"/>
                </a:lnTo>
                <a:lnTo>
                  <a:pt x="143116" y="707758"/>
                </a:lnTo>
                <a:lnTo>
                  <a:pt x="143116" y="223773"/>
                </a:lnTo>
                <a:lnTo>
                  <a:pt x="147992" y="184095"/>
                </a:lnTo>
                <a:lnTo>
                  <a:pt x="172296" y="151887"/>
                </a:lnTo>
                <a:lnTo>
                  <a:pt x="215972" y="143105"/>
                </a:lnTo>
                <a:lnTo>
                  <a:pt x="233530" y="144081"/>
                </a:lnTo>
                <a:lnTo>
                  <a:pt x="270620" y="158717"/>
                </a:lnTo>
                <a:lnTo>
                  <a:pt x="287688" y="201665"/>
                </a:lnTo>
                <a:lnTo>
                  <a:pt x="288828" y="223773"/>
                </a:lnTo>
                <a:lnTo>
                  <a:pt x="288828" y="304440"/>
                </a:lnTo>
                <a:lnTo>
                  <a:pt x="431944" y="304440"/>
                </a:lnTo>
                <a:lnTo>
                  <a:pt x="431944" y="223773"/>
                </a:lnTo>
                <a:lnTo>
                  <a:pt x="427877" y="172627"/>
                </a:lnTo>
                <a:lnTo>
                  <a:pt x="415677" y="127172"/>
                </a:lnTo>
                <a:lnTo>
                  <a:pt x="395346" y="87409"/>
                </a:lnTo>
                <a:lnTo>
                  <a:pt x="366889" y="53338"/>
                </a:lnTo>
                <a:lnTo>
                  <a:pt x="335984" y="30003"/>
                </a:lnTo>
                <a:lnTo>
                  <a:pt x="300532" y="13334"/>
                </a:lnTo>
                <a:lnTo>
                  <a:pt x="260530" y="3333"/>
                </a:lnTo>
                <a:lnTo>
                  <a:pt x="21597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 descr=""/>
          <p:cNvSpPr/>
          <p:nvPr/>
        </p:nvSpPr>
        <p:spPr>
          <a:xfrm>
            <a:off x="13367706" y="4358482"/>
            <a:ext cx="432434" cy="932180"/>
          </a:xfrm>
          <a:custGeom>
            <a:avLst/>
            <a:gdLst/>
            <a:ahLst/>
            <a:cxnLst/>
            <a:rect l="l" t="t" r="r" b="b"/>
            <a:pathLst>
              <a:path w="432434" h="932179">
                <a:moveTo>
                  <a:pt x="215972" y="0"/>
                </a:moveTo>
                <a:lnTo>
                  <a:pt x="171410" y="3335"/>
                </a:lnTo>
                <a:lnTo>
                  <a:pt x="131399" y="13339"/>
                </a:lnTo>
                <a:lnTo>
                  <a:pt x="95942" y="30011"/>
                </a:lnTo>
                <a:lnTo>
                  <a:pt x="65045" y="53349"/>
                </a:lnTo>
                <a:lnTo>
                  <a:pt x="36580" y="87419"/>
                </a:lnTo>
                <a:lnTo>
                  <a:pt x="16254" y="127183"/>
                </a:lnTo>
                <a:lnTo>
                  <a:pt x="4062" y="172638"/>
                </a:lnTo>
                <a:lnTo>
                  <a:pt x="0" y="223783"/>
                </a:lnTo>
                <a:lnTo>
                  <a:pt x="0" y="707769"/>
                </a:lnTo>
                <a:lnTo>
                  <a:pt x="4062" y="758923"/>
                </a:lnTo>
                <a:lnTo>
                  <a:pt x="16254" y="804377"/>
                </a:lnTo>
                <a:lnTo>
                  <a:pt x="36580" y="844135"/>
                </a:lnTo>
                <a:lnTo>
                  <a:pt x="65045" y="878203"/>
                </a:lnTo>
                <a:lnTo>
                  <a:pt x="95942" y="901549"/>
                </a:lnTo>
                <a:lnTo>
                  <a:pt x="131399" y="918220"/>
                </a:lnTo>
                <a:lnTo>
                  <a:pt x="171410" y="928220"/>
                </a:lnTo>
                <a:lnTo>
                  <a:pt x="215972" y="931552"/>
                </a:lnTo>
                <a:lnTo>
                  <a:pt x="260530" y="928220"/>
                </a:lnTo>
                <a:lnTo>
                  <a:pt x="300532" y="918220"/>
                </a:lnTo>
                <a:lnTo>
                  <a:pt x="335984" y="901549"/>
                </a:lnTo>
                <a:lnTo>
                  <a:pt x="366889" y="878203"/>
                </a:lnTo>
                <a:lnTo>
                  <a:pt x="395346" y="844135"/>
                </a:lnTo>
                <a:lnTo>
                  <a:pt x="415677" y="804377"/>
                </a:lnTo>
                <a:lnTo>
                  <a:pt x="419955" y="788436"/>
                </a:lnTo>
                <a:lnTo>
                  <a:pt x="215972" y="788436"/>
                </a:lnTo>
                <a:lnTo>
                  <a:pt x="198972" y="787460"/>
                </a:lnTo>
                <a:lnTo>
                  <a:pt x="162623" y="772824"/>
                </a:lnTo>
                <a:lnTo>
                  <a:pt x="144435" y="729893"/>
                </a:lnTo>
                <a:lnTo>
                  <a:pt x="144335" y="729400"/>
                </a:lnTo>
                <a:lnTo>
                  <a:pt x="143116" y="707769"/>
                </a:lnTo>
                <a:lnTo>
                  <a:pt x="143116" y="223783"/>
                </a:lnTo>
                <a:lnTo>
                  <a:pt x="147992" y="184105"/>
                </a:lnTo>
                <a:lnTo>
                  <a:pt x="172296" y="151897"/>
                </a:lnTo>
                <a:lnTo>
                  <a:pt x="215972" y="143116"/>
                </a:lnTo>
                <a:lnTo>
                  <a:pt x="419953" y="143116"/>
                </a:lnTo>
                <a:lnTo>
                  <a:pt x="415677" y="127183"/>
                </a:lnTo>
                <a:lnTo>
                  <a:pt x="395346" y="87419"/>
                </a:lnTo>
                <a:lnTo>
                  <a:pt x="366889" y="53349"/>
                </a:lnTo>
                <a:lnTo>
                  <a:pt x="335984" y="30011"/>
                </a:lnTo>
                <a:lnTo>
                  <a:pt x="300532" y="13339"/>
                </a:lnTo>
                <a:lnTo>
                  <a:pt x="260530" y="3335"/>
                </a:lnTo>
                <a:lnTo>
                  <a:pt x="215972" y="0"/>
                </a:lnTo>
                <a:close/>
              </a:path>
              <a:path w="432434" h="932179">
                <a:moveTo>
                  <a:pt x="419953" y="143116"/>
                </a:moveTo>
                <a:lnTo>
                  <a:pt x="215972" y="143116"/>
                </a:lnTo>
                <a:lnTo>
                  <a:pt x="233449" y="144091"/>
                </a:lnTo>
                <a:lnTo>
                  <a:pt x="248166" y="147019"/>
                </a:lnTo>
                <a:lnTo>
                  <a:pt x="283950" y="183457"/>
                </a:lnTo>
                <a:lnTo>
                  <a:pt x="288828" y="223783"/>
                </a:lnTo>
                <a:lnTo>
                  <a:pt x="288828" y="707769"/>
                </a:lnTo>
                <a:lnTo>
                  <a:pt x="283950" y="748110"/>
                </a:lnTo>
                <a:lnTo>
                  <a:pt x="260121" y="779654"/>
                </a:lnTo>
                <a:lnTo>
                  <a:pt x="215972" y="788436"/>
                </a:lnTo>
                <a:lnTo>
                  <a:pt x="419955" y="788436"/>
                </a:lnTo>
                <a:lnTo>
                  <a:pt x="427877" y="758923"/>
                </a:lnTo>
                <a:lnTo>
                  <a:pt x="431944" y="707769"/>
                </a:lnTo>
                <a:lnTo>
                  <a:pt x="431944" y="223783"/>
                </a:lnTo>
                <a:lnTo>
                  <a:pt x="427877" y="172638"/>
                </a:lnTo>
                <a:lnTo>
                  <a:pt x="419953" y="14311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 descr=""/>
          <p:cNvSpPr/>
          <p:nvPr/>
        </p:nvSpPr>
        <p:spPr>
          <a:xfrm>
            <a:off x="13892024" y="4368892"/>
            <a:ext cx="601345" cy="911225"/>
          </a:xfrm>
          <a:custGeom>
            <a:avLst/>
            <a:gdLst/>
            <a:ahLst/>
            <a:cxnLst/>
            <a:rect l="l" t="t" r="r" b="b"/>
            <a:pathLst>
              <a:path w="601344" h="911225">
                <a:moveTo>
                  <a:pt x="601081" y="0"/>
                </a:moveTo>
                <a:lnTo>
                  <a:pt x="519115" y="0"/>
                </a:lnTo>
                <a:lnTo>
                  <a:pt x="300535" y="504801"/>
                </a:lnTo>
                <a:lnTo>
                  <a:pt x="81966" y="0"/>
                </a:lnTo>
                <a:lnTo>
                  <a:pt x="0" y="0"/>
                </a:lnTo>
                <a:lnTo>
                  <a:pt x="0" y="910726"/>
                </a:lnTo>
                <a:lnTo>
                  <a:pt x="143116" y="910726"/>
                </a:lnTo>
                <a:lnTo>
                  <a:pt x="143116" y="456666"/>
                </a:lnTo>
                <a:lnTo>
                  <a:pt x="258903" y="767620"/>
                </a:lnTo>
                <a:lnTo>
                  <a:pt x="342178" y="767620"/>
                </a:lnTo>
                <a:lnTo>
                  <a:pt x="457965" y="456666"/>
                </a:lnTo>
                <a:lnTo>
                  <a:pt x="457965" y="910726"/>
                </a:lnTo>
                <a:lnTo>
                  <a:pt x="601081" y="910726"/>
                </a:lnTo>
                <a:lnTo>
                  <a:pt x="60108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 descr=""/>
          <p:cNvSpPr/>
          <p:nvPr/>
        </p:nvSpPr>
        <p:spPr>
          <a:xfrm>
            <a:off x="14597175" y="4368887"/>
            <a:ext cx="432434" cy="911225"/>
          </a:xfrm>
          <a:custGeom>
            <a:avLst/>
            <a:gdLst/>
            <a:ahLst/>
            <a:cxnLst/>
            <a:rect l="l" t="t" r="r" b="b"/>
            <a:pathLst>
              <a:path w="432434" h="911225">
                <a:moveTo>
                  <a:pt x="196454" y="0"/>
                </a:moveTo>
                <a:lnTo>
                  <a:pt x="0" y="0"/>
                </a:lnTo>
                <a:lnTo>
                  <a:pt x="0" y="910736"/>
                </a:lnTo>
                <a:lnTo>
                  <a:pt x="215972" y="910736"/>
                </a:lnTo>
                <a:lnTo>
                  <a:pt x="260450" y="907565"/>
                </a:lnTo>
                <a:lnTo>
                  <a:pt x="300213" y="898052"/>
                </a:lnTo>
                <a:lnTo>
                  <a:pt x="335260" y="882195"/>
                </a:lnTo>
                <a:lnTo>
                  <a:pt x="381363" y="844220"/>
                </a:lnTo>
                <a:lnTo>
                  <a:pt x="406088" y="807789"/>
                </a:lnTo>
                <a:lnTo>
                  <a:pt x="422046" y="767620"/>
                </a:lnTo>
                <a:lnTo>
                  <a:pt x="143116" y="767620"/>
                </a:lnTo>
                <a:lnTo>
                  <a:pt x="143116" y="528224"/>
                </a:lnTo>
                <a:lnTo>
                  <a:pt x="419107" y="528224"/>
                </a:lnTo>
                <a:lnTo>
                  <a:pt x="414051" y="511314"/>
                </a:lnTo>
                <a:lnTo>
                  <a:pt x="391689" y="474235"/>
                </a:lnTo>
                <a:lnTo>
                  <a:pt x="360386" y="444960"/>
                </a:lnTo>
                <a:lnTo>
                  <a:pt x="383148" y="418131"/>
                </a:lnTo>
                <a:lnTo>
                  <a:pt x="399411" y="385770"/>
                </a:lnTo>
                <a:lnTo>
                  <a:pt x="399582" y="385108"/>
                </a:lnTo>
                <a:lnTo>
                  <a:pt x="143116" y="385108"/>
                </a:lnTo>
                <a:lnTo>
                  <a:pt x="143116" y="143116"/>
                </a:lnTo>
                <a:lnTo>
                  <a:pt x="402186" y="143116"/>
                </a:lnTo>
                <a:lnTo>
                  <a:pt x="395516" y="123608"/>
                </a:lnTo>
                <a:lnTo>
                  <a:pt x="375349" y="83928"/>
                </a:lnTo>
                <a:lnTo>
                  <a:pt x="346073" y="50741"/>
                </a:lnTo>
                <a:lnTo>
                  <a:pt x="280039" y="12688"/>
                </a:lnTo>
                <a:lnTo>
                  <a:pt x="240442" y="3172"/>
                </a:lnTo>
                <a:lnTo>
                  <a:pt x="196454" y="0"/>
                </a:lnTo>
                <a:close/>
              </a:path>
              <a:path w="432434" h="911225">
                <a:moveTo>
                  <a:pt x="419107" y="528224"/>
                </a:moveTo>
                <a:lnTo>
                  <a:pt x="215972" y="528224"/>
                </a:lnTo>
                <a:lnTo>
                  <a:pt x="232960" y="529200"/>
                </a:lnTo>
                <a:lnTo>
                  <a:pt x="247514" y="532127"/>
                </a:lnTo>
                <a:lnTo>
                  <a:pt x="283950" y="569214"/>
                </a:lnTo>
                <a:lnTo>
                  <a:pt x="288828" y="608892"/>
                </a:lnTo>
                <a:lnTo>
                  <a:pt x="288828" y="692156"/>
                </a:lnTo>
                <a:lnTo>
                  <a:pt x="278584" y="743151"/>
                </a:lnTo>
                <a:lnTo>
                  <a:pt x="234024" y="766728"/>
                </a:lnTo>
                <a:lnTo>
                  <a:pt x="215972" y="767620"/>
                </a:lnTo>
                <a:lnTo>
                  <a:pt x="422046" y="767620"/>
                </a:lnTo>
                <a:lnTo>
                  <a:pt x="430885" y="719077"/>
                </a:lnTo>
                <a:lnTo>
                  <a:pt x="431944" y="692156"/>
                </a:lnTo>
                <a:lnTo>
                  <a:pt x="431944" y="608892"/>
                </a:lnTo>
                <a:lnTo>
                  <a:pt x="427471" y="556199"/>
                </a:lnTo>
                <a:lnTo>
                  <a:pt x="419107" y="528224"/>
                </a:lnTo>
                <a:close/>
              </a:path>
              <a:path w="432434" h="911225">
                <a:moveTo>
                  <a:pt x="402186" y="143116"/>
                </a:moveTo>
                <a:lnTo>
                  <a:pt x="196454" y="143116"/>
                </a:lnTo>
                <a:lnTo>
                  <a:pt x="214507" y="144012"/>
                </a:lnTo>
                <a:lnTo>
                  <a:pt x="229633" y="146699"/>
                </a:lnTo>
                <a:lnTo>
                  <a:pt x="264757" y="182159"/>
                </a:lnTo>
                <a:lnTo>
                  <a:pt x="269311" y="219878"/>
                </a:lnTo>
                <a:lnTo>
                  <a:pt x="269311" y="304451"/>
                </a:lnTo>
                <a:lnTo>
                  <a:pt x="264433" y="343484"/>
                </a:lnTo>
                <a:lnTo>
                  <a:pt x="240114" y="376326"/>
                </a:lnTo>
                <a:lnTo>
                  <a:pt x="196454" y="385108"/>
                </a:lnTo>
                <a:lnTo>
                  <a:pt x="399582" y="385108"/>
                </a:lnTo>
                <a:lnTo>
                  <a:pt x="409172" y="347877"/>
                </a:lnTo>
                <a:lnTo>
                  <a:pt x="412427" y="304451"/>
                </a:lnTo>
                <a:lnTo>
                  <a:pt x="412427" y="219878"/>
                </a:lnTo>
                <a:lnTo>
                  <a:pt x="411369" y="193371"/>
                </a:lnTo>
                <a:lnTo>
                  <a:pt x="408196" y="168492"/>
                </a:lnTo>
                <a:lnTo>
                  <a:pt x="402912" y="145238"/>
                </a:lnTo>
                <a:lnTo>
                  <a:pt x="402186" y="14311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 descr=""/>
          <p:cNvSpPr/>
          <p:nvPr/>
        </p:nvSpPr>
        <p:spPr>
          <a:xfrm>
            <a:off x="15114984" y="4368893"/>
            <a:ext cx="143510" cy="911225"/>
          </a:xfrm>
          <a:custGeom>
            <a:avLst/>
            <a:gdLst/>
            <a:ahLst/>
            <a:cxnLst/>
            <a:rect l="l" t="t" r="r" b="b"/>
            <a:pathLst>
              <a:path w="143509" h="911225">
                <a:moveTo>
                  <a:pt x="143116" y="0"/>
                </a:moveTo>
                <a:lnTo>
                  <a:pt x="0" y="0"/>
                </a:lnTo>
                <a:lnTo>
                  <a:pt x="0" y="910726"/>
                </a:lnTo>
                <a:lnTo>
                  <a:pt x="143116" y="910726"/>
                </a:lnTo>
                <a:lnTo>
                  <a:pt x="14311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 descr=""/>
          <p:cNvSpPr/>
          <p:nvPr/>
        </p:nvSpPr>
        <p:spPr>
          <a:xfrm>
            <a:off x="15356960" y="4368892"/>
            <a:ext cx="445134" cy="911225"/>
          </a:xfrm>
          <a:custGeom>
            <a:avLst/>
            <a:gdLst/>
            <a:ahLst/>
            <a:cxnLst/>
            <a:rect l="l" t="t" r="r" b="b"/>
            <a:pathLst>
              <a:path w="445134" h="911225">
                <a:moveTo>
                  <a:pt x="444960" y="0"/>
                </a:moveTo>
                <a:lnTo>
                  <a:pt x="301844" y="0"/>
                </a:lnTo>
                <a:lnTo>
                  <a:pt x="301844" y="460572"/>
                </a:lnTo>
                <a:lnTo>
                  <a:pt x="83274" y="0"/>
                </a:lnTo>
                <a:lnTo>
                  <a:pt x="0" y="0"/>
                </a:lnTo>
                <a:lnTo>
                  <a:pt x="0" y="910726"/>
                </a:lnTo>
                <a:lnTo>
                  <a:pt x="143116" y="910726"/>
                </a:lnTo>
                <a:lnTo>
                  <a:pt x="143116" y="448855"/>
                </a:lnTo>
                <a:lnTo>
                  <a:pt x="361695" y="910726"/>
                </a:lnTo>
                <a:lnTo>
                  <a:pt x="444960" y="910726"/>
                </a:lnTo>
                <a:lnTo>
                  <a:pt x="44496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 descr=""/>
          <p:cNvSpPr/>
          <p:nvPr/>
        </p:nvSpPr>
        <p:spPr>
          <a:xfrm>
            <a:off x="15900781" y="4368501"/>
            <a:ext cx="377825" cy="910590"/>
          </a:xfrm>
          <a:custGeom>
            <a:avLst/>
            <a:gdLst/>
            <a:ahLst/>
            <a:cxnLst/>
            <a:rect l="l" t="t" r="r" b="b"/>
            <a:pathLst>
              <a:path w="377825" h="910589">
                <a:moveTo>
                  <a:pt x="377291" y="0"/>
                </a:moveTo>
                <a:lnTo>
                  <a:pt x="0" y="0"/>
                </a:lnTo>
                <a:lnTo>
                  <a:pt x="0" y="143510"/>
                </a:lnTo>
                <a:lnTo>
                  <a:pt x="0" y="372110"/>
                </a:lnTo>
                <a:lnTo>
                  <a:pt x="0" y="515620"/>
                </a:lnTo>
                <a:lnTo>
                  <a:pt x="0" y="768350"/>
                </a:lnTo>
                <a:lnTo>
                  <a:pt x="0" y="910590"/>
                </a:lnTo>
                <a:lnTo>
                  <a:pt x="377291" y="910590"/>
                </a:lnTo>
                <a:lnTo>
                  <a:pt x="377291" y="768350"/>
                </a:lnTo>
                <a:lnTo>
                  <a:pt x="143116" y="768350"/>
                </a:lnTo>
                <a:lnTo>
                  <a:pt x="143116" y="515620"/>
                </a:lnTo>
                <a:lnTo>
                  <a:pt x="304431" y="515620"/>
                </a:lnTo>
                <a:lnTo>
                  <a:pt x="304431" y="372110"/>
                </a:lnTo>
                <a:lnTo>
                  <a:pt x="143116" y="372110"/>
                </a:lnTo>
                <a:lnTo>
                  <a:pt x="143116" y="143510"/>
                </a:lnTo>
                <a:lnTo>
                  <a:pt x="377291" y="143510"/>
                </a:lnTo>
                <a:lnTo>
                  <a:pt x="37729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 descr=""/>
          <p:cNvSpPr/>
          <p:nvPr/>
        </p:nvSpPr>
        <p:spPr>
          <a:xfrm>
            <a:off x="16568196" y="4368886"/>
            <a:ext cx="432434" cy="911225"/>
          </a:xfrm>
          <a:custGeom>
            <a:avLst/>
            <a:gdLst/>
            <a:ahLst/>
            <a:cxnLst/>
            <a:rect l="l" t="t" r="r" b="b"/>
            <a:pathLst>
              <a:path w="432434" h="911225">
                <a:moveTo>
                  <a:pt x="215972" y="0"/>
                </a:moveTo>
                <a:lnTo>
                  <a:pt x="0" y="0"/>
                </a:lnTo>
                <a:lnTo>
                  <a:pt x="0" y="910736"/>
                </a:lnTo>
                <a:lnTo>
                  <a:pt x="143116" y="910736"/>
                </a:lnTo>
                <a:lnTo>
                  <a:pt x="143116" y="546444"/>
                </a:lnTo>
                <a:lnTo>
                  <a:pt x="215972" y="546444"/>
                </a:lnTo>
                <a:lnTo>
                  <a:pt x="260531" y="543111"/>
                </a:lnTo>
                <a:lnTo>
                  <a:pt x="300537" y="533112"/>
                </a:lnTo>
                <a:lnTo>
                  <a:pt x="335993" y="516441"/>
                </a:lnTo>
                <a:lnTo>
                  <a:pt x="366899" y="493094"/>
                </a:lnTo>
                <a:lnTo>
                  <a:pt x="395355" y="460007"/>
                </a:lnTo>
                <a:lnTo>
                  <a:pt x="415682" y="420572"/>
                </a:lnTo>
                <a:lnTo>
                  <a:pt x="420276" y="403328"/>
                </a:lnTo>
                <a:lnTo>
                  <a:pt x="143116" y="403328"/>
                </a:lnTo>
                <a:lnTo>
                  <a:pt x="143116" y="143116"/>
                </a:lnTo>
                <a:lnTo>
                  <a:pt x="420052" y="143116"/>
                </a:lnTo>
                <a:lnTo>
                  <a:pt x="415682" y="126858"/>
                </a:lnTo>
                <a:lnTo>
                  <a:pt x="395355" y="87664"/>
                </a:lnTo>
                <a:lnTo>
                  <a:pt x="366899" y="54647"/>
                </a:lnTo>
                <a:lnTo>
                  <a:pt x="335508" y="30740"/>
                </a:lnTo>
                <a:lnTo>
                  <a:pt x="299890" y="13663"/>
                </a:lnTo>
                <a:lnTo>
                  <a:pt x="260044" y="3415"/>
                </a:lnTo>
                <a:lnTo>
                  <a:pt x="215972" y="0"/>
                </a:lnTo>
                <a:close/>
              </a:path>
              <a:path w="432434" h="911225">
                <a:moveTo>
                  <a:pt x="420052" y="143116"/>
                </a:moveTo>
                <a:lnTo>
                  <a:pt x="215972" y="143116"/>
                </a:lnTo>
                <a:lnTo>
                  <a:pt x="232960" y="144091"/>
                </a:lnTo>
                <a:lnTo>
                  <a:pt x="247514" y="147019"/>
                </a:lnTo>
                <a:lnTo>
                  <a:pt x="277851" y="170115"/>
                </a:lnTo>
                <a:lnTo>
                  <a:pt x="288828" y="223783"/>
                </a:lnTo>
                <a:lnTo>
                  <a:pt x="288828" y="322660"/>
                </a:lnTo>
                <a:lnTo>
                  <a:pt x="283950" y="362346"/>
                </a:lnTo>
                <a:lnTo>
                  <a:pt x="259632" y="394546"/>
                </a:lnTo>
                <a:lnTo>
                  <a:pt x="215972" y="403328"/>
                </a:lnTo>
                <a:lnTo>
                  <a:pt x="420276" y="403328"/>
                </a:lnTo>
                <a:lnTo>
                  <a:pt x="427879" y="374789"/>
                </a:lnTo>
                <a:lnTo>
                  <a:pt x="431944" y="322660"/>
                </a:lnTo>
                <a:lnTo>
                  <a:pt x="431944" y="223783"/>
                </a:lnTo>
                <a:lnTo>
                  <a:pt x="427879" y="172231"/>
                </a:lnTo>
                <a:lnTo>
                  <a:pt x="420052" y="14311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 descr=""/>
          <p:cNvSpPr/>
          <p:nvPr/>
        </p:nvSpPr>
        <p:spPr>
          <a:xfrm>
            <a:off x="17078204" y="4368887"/>
            <a:ext cx="432434" cy="911225"/>
          </a:xfrm>
          <a:custGeom>
            <a:avLst/>
            <a:gdLst/>
            <a:ahLst/>
            <a:cxnLst/>
            <a:rect l="l" t="t" r="r" b="b"/>
            <a:pathLst>
              <a:path w="432434" h="911225">
                <a:moveTo>
                  <a:pt x="215972" y="0"/>
                </a:moveTo>
                <a:lnTo>
                  <a:pt x="0" y="0"/>
                </a:lnTo>
                <a:lnTo>
                  <a:pt x="0" y="910736"/>
                </a:lnTo>
                <a:lnTo>
                  <a:pt x="143116" y="910736"/>
                </a:lnTo>
                <a:lnTo>
                  <a:pt x="143116" y="545145"/>
                </a:lnTo>
                <a:lnTo>
                  <a:pt x="353500" y="545145"/>
                </a:lnTo>
                <a:lnTo>
                  <a:pt x="346073" y="508717"/>
                </a:lnTo>
                <a:lnTo>
                  <a:pt x="351767" y="504729"/>
                </a:lnTo>
                <a:lnTo>
                  <a:pt x="357134" y="500582"/>
                </a:lnTo>
                <a:lnTo>
                  <a:pt x="395355" y="458709"/>
                </a:lnTo>
                <a:lnTo>
                  <a:pt x="415682" y="419273"/>
                </a:lnTo>
                <a:lnTo>
                  <a:pt x="420276" y="402029"/>
                </a:lnTo>
                <a:lnTo>
                  <a:pt x="143116" y="402029"/>
                </a:lnTo>
                <a:lnTo>
                  <a:pt x="143116" y="143116"/>
                </a:lnTo>
                <a:lnTo>
                  <a:pt x="420052" y="143116"/>
                </a:lnTo>
                <a:lnTo>
                  <a:pt x="415682" y="126858"/>
                </a:lnTo>
                <a:lnTo>
                  <a:pt x="395355" y="87664"/>
                </a:lnTo>
                <a:lnTo>
                  <a:pt x="366899" y="54647"/>
                </a:lnTo>
                <a:lnTo>
                  <a:pt x="335508" y="30740"/>
                </a:lnTo>
                <a:lnTo>
                  <a:pt x="299890" y="13663"/>
                </a:lnTo>
                <a:lnTo>
                  <a:pt x="260044" y="3415"/>
                </a:lnTo>
                <a:lnTo>
                  <a:pt x="215972" y="0"/>
                </a:lnTo>
                <a:close/>
              </a:path>
              <a:path w="432434" h="911225">
                <a:moveTo>
                  <a:pt x="353500" y="545145"/>
                </a:moveTo>
                <a:lnTo>
                  <a:pt x="208161" y="545145"/>
                </a:lnTo>
                <a:lnTo>
                  <a:pt x="282326" y="910736"/>
                </a:lnTo>
                <a:lnTo>
                  <a:pt x="428039" y="910736"/>
                </a:lnTo>
                <a:lnTo>
                  <a:pt x="353500" y="545145"/>
                </a:lnTo>
                <a:close/>
              </a:path>
              <a:path w="432434" h="911225">
                <a:moveTo>
                  <a:pt x="420052" y="143116"/>
                </a:moveTo>
                <a:lnTo>
                  <a:pt x="215972" y="143116"/>
                </a:lnTo>
                <a:lnTo>
                  <a:pt x="232960" y="144091"/>
                </a:lnTo>
                <a:lnTo>
                  <a:pt x="247514" y="147019"/>
                </a:lnTo>
                <a:lnTo>
                  <a:pt x="277851" y="170115"/>
                </a:lnTo>
                <a:lnTo>
                  <a:pt x="288828" y="223783"/>
                </a:lnTo>
                <a:lnTo>
                  <a:pt x="288828" y="321361"/>
                </a:lnTo>
                <a:lnTo>
                  <a:pt x="283950" y="361047"/>
                </a:lnTo>
                <a:lnTo>
                  <a:pt x="259632" y="393247"/>
                </a:lnTo>
                <a:lnTo>
                  <a:pt x="215972" y="402029"/>
                </a:lnTo>
                <a:lnTo>
                  <a:pt x="420276" y="402029"/>
                </a:lnTo>
                <a:lnTo>
                  <a:pt x="427879" y="373491"/>
                </a:lnTo>
                <a:lnTo>
                  <a:pt x="431944" y="321361"/>
                </a:lnTo>
                <a:lnTo>
                  <a:pt x="431944" y="223783"/>
                </a:lnTo>
                <a:lnTo>
                  <a:pt x="427879" y="172231"/>
                </a:lnTo>
                <a:lnTo>
                  <a:pt x="420052" y="14311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 descr=""/>
          <p:cNvSpPr/>
          <p:nvPr/>
        </p:nvSpPr>
        <p:spPr>
          <a:xfrm>
            <a:off x="17594699" y="4368893"/>
            <a:ext cx="143510" cy="911225"/>
          </a:xfrm>
          <a:custGeom>
            <a:avLst/>
            <a:gdLst/>
            <a:ahLst/>
            <a:cxnLst/>
            <a:rect l="l" t="t" r="r" b="b"/>
            <a:pathLst>
              <a:path w="143509" h="911225">
                <a:moveTo>
                  <a:pt x="143116" y="0"/>
                </a:moveTo>
                <a:lnTo>
                  <a:pt x="0" y="0"/>
                </a:lnTo>
                <a:lnTo>
                  <a:pt x="0" y="910726"/>
                </a:lnTo>
                <a:lnTo>
                  <a:pt x="143116" y="910726"/>
                </a:lnTo>
                <a:lnTo>
                  <a:pt x="14311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 descr=""/>
          <p:cNvSpPr/>
          <p:nvPr/>
        </p:nvSpPr>
        <p:spPr>
          <a:xfrm>
            <a:off x="17836678" y="4368892"/>
            <a:ext cx="445134" cy="911225"/>
          </a:xfrm>
          <a:custGeom>
            <a:avLst/>
            <a:gdLst/>
            <a:ahLst/>
            <a:cxnLst/>
            <a:rect l="l" t="t" r="r" b="b"/>
            <a:pathLst>
              <a:path w="445134" h="911225">
                <a:moveTo>
                  <a:pt x="444960" y="0"/>
                </a:moveTo>
                <a:lnTo>
                  <a:pt x="301844" y="0"/>
                </a:lnTo>
                <a:lnTo>
                  <a:pt x="301844" y="460572"/>
                </a:lnTo>
                <a:lnTo>
                  <a:pt x="83274" y="0"/>
                </a:lnTo>
                <a:lnTo>
                  <a:pt x="0" y="0"/>
                </a:lnTo>
                <a:lnTo>
                  <a:pt x="0" y="910726"/>
                </a:lnTo>
                <a:lnTo>
                  <a:pt x="143116" y="910726"/>
                </a:lnTo>
                <a:lnTo>
                  <a:pt x="143116" y="448855"/>
                </a:lnTo>
                <a:lnTo>
                  <a:pt x="361695" y="910726"/>
                </a:lnTo>
                <a:lnTo>
                  <a:pt x="444960" y="910726"/>
                </a:lnTo>
                <a:lnTo>
                  <a:pt x="44496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 descr=""/>
          <p:cNvSpPr/>
          <p:nvPr/>
        </p:nvSpPr>
        <p:spPr>
          <a:xfrm>
            <a:off x="18341468" y="4368894"/>
            <a:ext cx="434975" cy="910590"/>
          </a:xfrm>
          <a:custGeom>
            <a:avLst/>
            <a:gdLst/>
            <a:ahLst/>
            <a:cxnLst/>
            <a:rect l="l" t="t" r="r" b="b"/>
            <a:pathLst>
              <a:path w="434975" h="910589">
                <a:moveTo>
                  <a:pt x="434543" y="0"/>
                </a:moveTo>
                <a:lnTo>
                  <a:pt x="0" y="0"/>
                </a:lnTo>
                <a:lnTo>
                  <a:pt x="0" y="143510"/>
                </a:lnTo>
                <a:lnTo>
                  <a:pt x="145719" y="143510"/>
                </a:lnTo>
                <a:lnTo>
                  <a:pt x="145719" y="910590"/>
                </a:lnTo>
                <a:lnTo>
                  <a:pt x="288823" y="910590"/>
                </a:lnTo>
                <a:lnTo>
                  <a:pt x="288823" y="143510"/>
                </a:lnTo>
                <a:lnTo>
                  <a:pt x="434543" y="143510"/>
                </a:lnTo>
                <a:lnTo>
                  <a:pt x="43454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 descr=""/>
          <p:cNvSpPr/>
          <p:nvPr/>
        </p:nvSpPr>
        <p:spPr>
          <a:xfrm>
            <a:off x="13832158" y="5582192"/>
            <a:ext cx="508000" cy="911225"/>
          </a:xfrm>
          <a:custGeom>
            <a:avLst/>
            <a:gdLst/>
            <a:ahLst/>
            <a:cxnLst/>
            <a:rect l="l" t="t" r="r" b="b"/>
            <a:pathLst>
              <a:path w="508000" h="911225">
                <a:moveTo>
                  <a:pt x="325257" y="0"/>
                </a:moveTo>
                <a:lnTo>
                  <a:pt x="182141" y="0"/>
                </a:lnTo>
                <a:lnTo>
                  <a:pt x="0" y="910736"/>
                </a:lnTo>
                <a:lnTo>
                  <a:pt x="145712" y="910736"/>
                </a:lnTo>
                <a:lnTo>
                  <a:pt x="171732" y="766322"/>
                </a:lnTo>
                <a:lnTo>
                  <a:pt x="478525" y="766322"/>
                </a:lnTo>
                <a:lnTo>
                  <a:pt x="449901" y="623206"/>
                </a:lnTo>
                <a:lnTo>
                  <a:pt x="196454" y="623206"/>
                </a:lnTo>
                <a:lnTo>
                  <a:pt x="253699" y="296640"/>
                </a:lnTo>
                <a:lnTo>
                  <a:pt x="384586" y="296640"/>
                </a:lnTo>
                <a:lnTo>
                  <a:pt x="325257" y="0"/>
                </a:lnTo>
                <a:close/>
              </a:path>
              <a:path w="508000" h="911225">
                <a:moveTo>
                  <a:pt x="478525" y="766322"/>
                </a:moveTo>
                <a:lnTo>
                  <a:pt x="335665" y="766322"/>
                </a:lnTo>
                <a:lnTo>
                  <a:pt x="361685" y="910736"/>
                </a:lnTo>
                <a:lnTo>
                  <a:pt x="507408" y="910736"/>
                </a:lnTo>
                <a:lnTo>
                  <a:pt x="478525" y="766322"/>
                </a:lnTo>
                <a:close/>
              </a:path>
              <a:path w="508000" h="911225">
                <a:moveTo>
                  <a:pt x="384586" y="296640"/>
                </a:moveTo>
                <a:lnTo>
                  <a:pt x="253699" y="296640"/>
                </a:lnTo>
                <a:lnTo>
                  <a:pt x="310953" y="623206"/>
                </a:lnTo>
                <a:lnTo>
                  <a:pt x="449901" y="623206"/>
                </a:lnTo>
                <a:lnTo>
                  <a:pt x="384586" y="29664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 descr=""/>
          <p:cNvSpPr/>
          <p:nvPr/>
        </p:nvSpPr>
        <p:spPr>
          <a:xfrm>
            <a:off x="14404601" y="5582196"/>
            <a:ext cx="445134" cy="911225"/>
          </a:xfrm>
          <a:custGeom>
            <a:avLst/>
            <a:gdLst/>
            <a:ahLst/>
            <a:cxnLst/>
            <a:rect l="l" t="t" r="r" b="b"/>
            <a:pathLst>
              <a:path w="445134" h="911225">
                <a:moveTo>
                  <a:pt x="444960" y="0"/>
                </a:moveTo>
                <a:lnTo>
                  <a:pt x="301844" y="0"/>
                </a:lnTo>
                <a:lnTo>
                  <a:pt x="301844" y="460572"/>
                </a:lnTo>
                <a:lnTo>
                  <a:pt x="83274" y="0"/>
                </a:lnTo>
                <a:lnTo>
                  <a:pt x="0" y="0"/>
                </a:lnTo>
                <a:lnTo>
                  <a:pt x="0" y="910736"/>
                </a:lnTo>
                <a:lnTo>
                  <a:pt x="143116" y="910736"/>
                </a:lnTo>
                <a:lnTo>
                  <a:pt x="143116" y="448865"/>
                </a:lnTo>
                <a:lnTo>
                  <a:pt x="361695" y="910736"/>
                </a:lnTo>
                <a:lnTo>
                  <a:pt x="444960" y="910736"/>
                </a:lnTo>
                <a:lnTo>
                  <a:pt x="44496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 descr=""/>
          <p:cNvSpPr/>
          <p:nvPr/>
        </p:nvSpPr>
        <p:spPr>
          <a:xfrm>
            <a:off x="14948425" y="5582192"/>
            <a:ext cx="432434" cy="911225"/>
          </a:xfrm>
          <a:custGeom>
            <a:avLst/>
            <a:gdLst/>
            <a:ahLst/>
            <a:cxnLst/>
            <a:rect l="l" t="t" r="r" b="b"/>
            <a:pathLst>
              <a:path w="432434" h="911225">
                <a:moveTo>
                  <a:pt x="215972" y="0"/>
                </a:moveTo>
                <a:lnTo>
                  <a:pt x="0" y="0"/>
                </a:lnTo>
                <a:lnTo>
                  <a:pt x="0" y="910736"/>
                </a:lnTo>
                <a:lnTo>
                  <a:pt x="215972" y="910736"/>
                </a:lnTo>
                <a:lnTo>
                  <a:pt x="260450" y="907565"/>
                </a:lnTo>
                <a:lnTo>
                  <a:pt x="300213" y="898052"/>
                </a:lnTo>
                <a:lnTo>
                  <a:pt x="335260" y="882195"/>
                </a:lnTo>
                <a:lnTo>
                  <a:pt x="380953" y="844714"/>
                </a:lnTo>
                <a:lnTo>
                  <a:pt x="406323" y="808284"/>
                </a:lnTo>
                <a:lnTo>
                  <a:pt x="422520" y="767620"/>
                </a:lnTo>
                <a:lnTo>
                  <a:pt x="143116" y="767620"/>
                </a:lnTo>
                <a:lnTo>
                  <a:pt x="143116" y="143116"/>
                </a:lnTo>
                <a:lnTo>
                  <a:pt x="420052" y="143116"/>
                </a:lnTo>
                <a:lnTo>
                  <a:pt x="415682" y="126858"/>
                </a:lnTo>
                <a:lnTo>
                  <a:pt x="395355" y="87664"/>
                </a:lnTo>
                <a:lnTo>
                  <a:pt x="366899" y="54647"/>
                </a:lnTo>
                <a:lnTo>
                  <a:pt x="335508" y="30740"/>
                </a:lnTo>
                <a:lnTo>
                  <a:pt x="299890" y="13663"/>
                </a:lnTo>
                <a:lnTo>
                  <a:pt x="260044" y="3415"/>
                </a:lnTo>
                <a:lnTo>
                  <a:pt x="215972" y="0"/>
                </a:lnTo>
                <a:close/>
              </a:path>
              <a:path w="432434" h="911225">
                <a:moveTo>
                  <a:pt x="420052" y="143116"/>
                </a:moveTo>
                <a:lnTo>
                  <a:pt x="215972" y="143116"/>
                </a:lnTo>
                <a:lnTo>
                  <a:pt x="232960" y="144091"/>
                </a:lnTo>
                <a:lnTo>
                  <a:pt x="247514" y="147019"/>
                </a:lnTo>
                <a:lnTo>
                  <a:pt x="277851" y="170116"/>
                </a:lnTo>
                <a:lnTo>
                  <a:pt x="288828" y="223783"/>
                </a:lnTo>
                <a:lnTo>
                  <a:pt x="288828" y="692156"/>
                </a:lnTo>
                <a:lnTo>
                  <a:pt x="284275" y="730219"/>
                </a:lnTo>
                <a:lnTo>
                  <a:pt x="249150" y="764048"/>
                </a:lnTo>
                <a:lnTo>
                  <a:pt x="215972" y="767620"/>
                </a:lnTo>
                <a:lnTo>
                  <a:pt x="422520" y="767620"/>
                </a:lnTo>
                <a:lnTo>
                  <a:pt x="423163" y="765594"/>
                </a:lnTo>
                <a:lnTo>
                  <a:pt x="428041" y="742584"/>
                </a:lnTo>
                <a:lnTo>
                  <a:pt x="430969" y="718106"/>
                </a:lnTo>
                <a:lnTo>
                  <a:pt x="431944" y="692156"/>
                </a:lnTo>
                <a:lnTo>
                  <a:pt x="431944" y="223783"/>
                </a:lnTo>
                <a:lnTo>
                  <a:pt x="427879" y="172231"/>
                </a:lnTo>
                <a:lnTo>
                  <a:pt x="420052" y="14311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 descr=""/>
          <p:cNvSpPr/>
          <p:nvPr/>
        </p:nvSpPr>
        <p:spPr>
          <a:xfrm>
            <a:off x="15674402" y="5582192"/>
            <a:ext cx="432434" cy="911225"/>
          </a:xfrm>
          <a:custGeom>
            <a:avLst/>
            <a:gdLst/>
            <a:ahLst/>
            <a:cxnLst/>
            <a:rect l="l" t="t" r="r" b="b"/>
            <a:pathLst>
              <a:path w="432434" h="911225">
                <a:moveTo>
                  <a:pt x="215972" y="0"/>
                </a:moveTo>
                <a:lnTo>
                  <a:pt x="0" y="0"/>
                </a:lnTo>
                <a:lnTo>
                  <a:pt x="0" y="910736"/>
                </a:lnTo>
                <a:lnTo>
                  <a:pt x="215972" y="910736"/>
                </a:lnTo>
                <a:lnTo>
                  <a:pt x="260450" y="907565"/>
                </a:lnTo>
                <a:lnTo>
                  <a:pt x="300213" y="898052"/>
                </a:lnTo>
                <a:lnTo>
                  <a:pt x="335260" y="882195"/>
                </a:lnTo>
                <a:lnTo>
                  <a:pt x="380953" y="844714"/>
                </a:lnTo>
                <a:lnTo>
                  <a:pt x="406323" y="808284"/>
                </a:lnTo>
                <a:lnTo>
                  <a:pt x="422520" y="767620"/>
                </a:lnTo>
                <a:lnTo>
                  <a:pt x="143116" y="767620"/>
                </a:lnTo>
                <a:lnTo>
                  <a:pt x="143116" y="143116"/>
                </a:lnTo>
                <a:lnTo>
                  <a:pt x="420052" y="143116"/>
                </a:lnTo>
                <a:lnTo>
                  <a:pt x="415682" y="126858"/>
                </a:lnTo>
                <a:lnTo>
                  <a:pt x="395355" y="87664"/>
                </a:lnTo>
                <a:lnTo>
                  <a:pt x="366899" y="54647"/>
                </a:lnTo>
                <a:lnTo>
                  <a:pt x="335508" y="30740"/>
                </a:lnTo>
                <a:lnTo>
                  <a:pt x="299890" y="13663"/>
                </a:lnTo>
                <a:lnTo>
                  <a:pt x="260044" y="3415"/>
                </a:lnTo>
                <a:lnTo>
                  <a:pt x="215972" y="0"/>
                </a:lnTo>
                <a:close/>
              </a:path>
              <a:path w="432434" h="911225">
                <a:moveTo>
                  <a:pt x="420052" y="143116"/>
                </a:moveTo>
                <a:lnTo>
                  <a:pt x="215972" y="143116"/>
                </a:lnTo>
                <a:lnTo>
                  <a:pt x="232960" y="144091"/>
                </a:lnTo>
                <a:lnTo>
                  <a:pt x="247514" y="147019"/>
                </a:lnTo>
                <a:lnTo>
                  <a:pt x="277851" y="170116"/>
                </a:lnTo>
                <a:lnTo>
                  <a:pt x="288828" y="223783"/>
                </a:lnTo>
                <a:lnTo>
                  <a:pt x="288828" y="692156"/>
                </a:lnTo>
                <a:lnTo>
                  <a:pt x="284275" y="730219"/>
                </a:lnTo>
                <a:lnTo>
                  <a:pt x="249150" y="764048"/>
                </a:lnTo>
                <a:lnTo>
                  <a:pt x="215972" y="767620"/>
                </a:lnTo>
                <a:lnTo>
                  <a:pt x="422520" y="767620"/>
                </a:lnTo>
                <a:lnTo>
                  <a:pt x="423163" y="765594"/>
                </a:lnTo>
                <a:lnTo>
                  <a:pt x="428041" y="742584"/>
                </a:lnTo>
                <a:lnTo>
                  <a:pt x="430969" y="718106"/>
                </a:lnTo>
                <a:lnTo>
                  <a:pt x="431944" y="692156"/>
                </a:lnTo>
                <a:lnTo>
                  <a:pt x="431944" y="223783"/>
                </a:lnTo>
                <a:lnTo>
                  <a:pt x="427879" y="172231"/>
                </a:lnTo>
                <a:lnTo>
                  <a:pt x="420052" y="14311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 descr=""/>
          <p:cNvSpPr/>
          <p:nvPr/>
        </p:nvSpPr>
        <p:spPr>
          <a:xfrm>
            <a:off x="16198721" y="5582196"/>
            <a:ext cx="143510" cy="911225"/>
          </a:xfrm>
          <a:custGeom>
            <a:avLst/>
            <a:gdLst/>
            <a:ahLst/>
            <a:cxnLst/>
            <a:rect l="l" t="t" r="r" b="b"/>
            <a:pathLst>
              <a:path w="143509" h="911225">
                <a:moveTo>
                  <a:pt x="143116" y="0"/>
                </a:moveTo>
                <a:lnTo>
                  <a:pt x="0" y="0"/>
                </a:lnTo>
                <a:lnTo>
                  <a:pt x="0" y="910736"/>
                </a:lnTo>
                <a:lnTo>
                  <a:pt x="143116" y="910736"/>
                </a:lnTo>
                <a:lnTo>
                  <a:pt x="14311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 descr=""/>
          <p:cNvSpPr/>
          <p:nvPr/>
        </p:nvSpPr>
        <p:spPr>
          <a:xfrm>
            <a:off x="16434196" y="5571785"/>
            <a:ext cx="432434" cy="932180"/>
          </a:xfrm>
          <a:custGeom>
            <a:avLst/>
            <a:gdLst/>
            <a:ahLst/>
            <a:cxnLst/>
            <a:rect l="l" t="t" r="r" b="b"/>
            <a:pathLst>
              <a:path w="432434" h="932179">
                <a:moveTo>
                  <a:pt x="215972" y="0"/>
                </a:moveTo>
                <a:lnTo>
                  <a:pt x="172383" y="3335"/>
                </a:lnTo>
                <a:lnTo>
                  <a:pt x="132698" y="13339"/>
                </a:lnTo>
                <a:lnTo>
                  <a:pt x="96919" y="30011"/>
                </a:lnTo>
                <a:lnTo>
                  <a:pt x="65045" y="53349"/>
                </a:lnTo>
                <a:lnTo>
                  <a:pt x="36580" y="88400"/>
                </a:lnTo>
                <a:lnTo>
                  <a:pt x="16254" y="128486"/>
                </a:lnTo>
                <a:lnTo>
                  <a:pt x="4062" y="173613"/>
                </a:lnTo>
                <a:lnTo>
                  <a:pt x="0" y="223783"/>
                </a:lnTo>
                <a:lnTo>
                  <a:pt x="0" y="707769"/>
                </a:lnTo>
                <a:lnTo>
                  <a:pt x="4062" y="757942"/>
                </a:lnTo>
                <a:lnTo>
                  <a:pt x="16254" y="803075"/>
                </a:lnTo>
                <a:lnTo>
                  <a:pt x="36580" y="843165"/>
                </a:lnTo>
                <a:lnTo>
                  <a:pt x="65045" y="878214"/>
                </a:lnTo>
                <a:lnTo>
                  <a:pt x="96919" y="901554"/>
                </a:lnTo>
                <a:lnTo>
                  <a:pt x="132698" y="918222"/>
                </a:lnTo>
                <a:lnTo>
                  <a:pt x="172383" y="928220"/>
                </a:lnTo>
                <a:lnTo>
                  <a:pt x="215972" y="931552"/>
                </a:lnTo>
                <a:lnTo>
                  <a:pt x="260530" y="928220"/>
                </a:lnTo>
                <a:lnTo>
                  <a:pt x="300532" y="918222"/>
                </a:lnTo>
                <a:lnTo>
                  <a:pt x="335984" y="901554"/>
                </a:lnTo>
                <a:lnTo>
                  <a:pt x="366889" y="878214"/>
                </a:lnTo>
                <a:lnTo>
                  <a:pt x="395346" y="844140"/>
                </a:lnTo>
                <a:lnTo>
                  <a:pt x="415677" y="804378"/>
                </a:lnTo>
                <a:lnTo>
                  <a:pt x="427877" y="758923"/>
                </a:lnTo>
                <a:lnTo>
                  <a:pt x="431944" y="707769"/>
                </a:lnTo>
                <a:lnTo>
                  <a:pt x="431944" y="394218"/>
                </a:lnTo>
                <a:lnTo>
                  <a:pt x="217270" y="394218"/>
                </a:lnTo>
                <a:lnTo>
                  <a:pt x="217270" y="537334"/>
                </a:lnTo>
                <a:lnTo>
                  <a:pt x="288828" y="537334"/>
                </a:lnTo>
                <a:lnTo>
                  <a:pt x="288828" y="707769"/>
                </a:lnTo>
                <a:lnTo>
                  <a:pt x="284271" y="748110"/>
                </a:lnTo>
                <a:lnTo>
                  <a:pt x="260854" y="779654"/>
                </a:lnTo>
                <a:lnTo>
                  <a:pt x="215972" y="788436"/>
                </a:lnTo>
                <a:lnTo>
                  <a:pt x="198972" y="787460"/>
                </a:lnTo>
                <a:lnTo>
                  <a:pt x="162623" y="772824"/>
                </a:lnTo>
                <a:lnTo>
                  <a:pt x="144335" y="729400"/>
                </a:lnTo>
                <a:lnTo>
                  <a:pt x="143116" y="707769"/>
                </a:lnTo>
                <a:lnTo>
                  <a:pt x="143116" y="223783"/>
                </a:lnTo>
                <a:lnTo>
                  <a:pt x="147992" y="184105"/>
                </a:lnTo>
                <a:lnTo>
                  <a:pt x="172296" y="151897"/>
                </a:lnTo>
                <a:lnTo>
                  <a:pt x="215972" y="143116"/>
                </a:lnTo>
                <a:lnTo>
                  <a:pt x="233530" y="144091"/>
                </a:lnTo>
                <a:lnTo>
                  <a:pt x="270620" y="158728"/>
                </a:lnTo>
                <a:lnTo>
                  <a:pt x="287688" y="201671"/>
                </a:lnTo>
                <a:lnTo>
                  <a:pt x="288828" y="223783"/>
                </a:lnTo>
                <a:lnTo>
                  <a:pt x="288828" y="304451"/>
                </a:lnTo>
                <a:lnTo>
                  <a:pt x="431944" y="304451"/>
                </a:lnTo>
                <a:lnTo>
                  <a:pt x="431944" y="223783"/>
                </a:lnTo>
                <a:lnTo>
                  <a:pt x="427877" y="172638"/>
                </a:lnTo>
                <a:lnTo>
                  <a:pt x="415677" y="127183"/>
                </a:lnTo>
                <a:lnTo>
                  <a:pt x="395346" y="87419"/>
                </a:lnTo>
                <a:lnTo>
                  <a:pt x="366889" y="53349"/>
                </a:lnTo>
                <a:lnTo>
                  <a:pt x="335984" y="30011"/>
                </a:lnTo>
                <a:lnTo>
                  <a:pt x="300532" y="13339"/>
                </a:lnTo>
                <a:lnTo>
                  <a:pt x="260530" y="3335"/>
                </a:lnTo>
                <a:lnTo>
                  <a:pt x="21597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 descr=""/>
          <p:cNvSpPr/>
          <p:nvPr/>
        </p:nvSpPr>
        <p:spPr>
          <a:xfrm>
            <a:off x="16959808" y="5582196"/>
            <a:ext cx="143510" cy="911225"/>
          </a:xfrm>
          <a:custGeom>
            <a:avLst/>
            <a:gdLst/>
            <a:ahLst/>
            <a:cxnLst/>
            <a:rect l="l" t="t" r="r" b="b"/>
            <a:pathLst>
              <a:path w="143509" h="911225">
                <a:moveTo>
                  <a:pt x="143116" y="0"/>
                </a:moveTo>
                <a:lnTo>
                  <a:pt x="0" y="0"/>
                </a:lnTo>
                <a:lnTo>
                  <a:pt x="0" y="910736"/>
                </a:lnTo>
                <a:lnTo>
                  <a:pt x="143116" y="910736"/>
                </a:lnTo>
                <a:lnTo>
                  <a:pt x="14311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 descr=""/>
          <p:cNvSpPr/>
          <p:nvPr/>
        </p:nvSpPr>
        <p:spPr>
          <a:xfrm>
            <a:off x="17167962" y="5582202"/>
            <a:ext cx="918844" cy="911225"/>
          </a:xfrm>
          <a:custGeom>
            <a:avLst/>
            <a:gdLst/>
            <a:ahLst/>
            <a:cxnLst/>
            <a:rect l="l" t="t" r="r" b="b"/>
            <a:pathLst>
              <a:path w="918844" h="911225">
                <a:moveTo>
                  <a:pt x="434530" y="0"/>
                </a:moveTo>
                <a:lnTo>
                  <a:pt x="0" y="0"/>
                </a:lnTo>
                <a:lnTo>
                  <a:pt x="0" y="143510"/>
                </a:lnTo>
                <a:lnTo>
                  <a:pt x="145707" y="143510"/>
                </a:lnTo>
                <a:lnTo>
                  <a:pt x="145707" y="910590"/>
                </a:lnTo>
                <a:lnTo>
                  <a:pt x="288810" y="910590"/>
                </a:lnTo>
                <a:lnTo>
                  <a:pt x="288810" y="143510"/>
                </a:lnTo>
                <a:lnTo>
                  <a:pt x="434530" y="143510"/>
                </a:lnTo>
                <a:lnTo>
                  <a:pt x="434530" y="0"/>
                </a:lnTo>
                <a:close/>
              </a:path>
              <a:path w="918844" h="911225">
                <a:moveTo>
                  <a:pt x="918527" y="910729"/>
                </a:moveTo>
                <a:lnTo>
                  <a:pt x="889647" y="766318"/>
                </a:lnTo>
                <a:lnTo>
                  <a:pt x="861021" y="623201"/>
                </a:lnTo>
                <a:lnTo>
                  <a:pt x="795705" y="296633"/>
                </a:lnTo>
                <a:lnTo>
                  <a:pt x="736384" y="0"/>
                </a:lnTo>
                <a:lnTo>
                  <a:pt x="722071" y="0"/>
                </a:lnTo>
                <a:lnTo>
                  <a:pt x="722071" y="623201"/>
                </a:lnTo>
                <a:lnTo>
                  <a:pt x="607580" y="623201"/>
                </a:lnTo>
                <a:lnTo>
                  <a:pt x="664819" y="296633"/>
                </a:lnTo>
                <a:lnTo>
                  <a:pt x="722071" y="623201"/>
                </a:lnTo>
                <a:lnTo>
                  <a:pt x="722071" y="0"/>
                </a:lnTo>
                <a:lnTo>
                  <a:pt x="593267" y="0"/>
                </a:lnTo>
                <a:lnTo>
                  <a:pt x="411124" y="910729"/>
                </a:lnTo>
                <a:lnTo>
                  <a:pt x="556831" y="910729"/>
                </a:lnTo>
                <a:lnTo>
                  <a:pt x="582853" y="766318"/>
                </a:lnTo>
                <a:lnTo>
                  <a:pt x="746785" y="766318"/>
                </a:lnTo>
                <a:lnTo>
                  <a:pt x="772807" y="910729"/>
                </a:lnTo>
                <a:lnTo>
                  <a:pt x="918527" y="91072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 descr=""/>
          <p:cNvSpPr/>
          <p:nvPr/>
        </p:nvSpPr>
        <p:spPr>
          <a:xfrm>
            <a:off x="18156745" y="5582341"/>
            <a:ext cx="377825" cy="910590"/>
          </a:xfrm>
          <a:custGeom>
            <a:avLst/>
            <a:gdLst/>
            <a:ahLst/>
            <a:cxnLst/>
            <a:rect l="l" t="t" r="r" b="b"/>
            <a:pathLst>
              <a:path w="377825" h="910589">
                <a:moveTo>
                  <a:pt x="377291" y="767080"/>
                </a:moveTo>
                <a:lnTo>
                  <a:pt x="143103" y="767080"/>
                </a:lnTo>
                <a:lnTo>
                  <a:pt x="143103" y="0"/>
                </a:lnTo>
                <a:lnTo>
                  <a:pt x="0" y="0"/>
                </a:lnTo>
                <a:lnTo>
                  <a:pt x="0" y="767080"/>
                </a:lnTo>
                <a:lnTo>
                  <a:pt x="0" y="910590"/>
                </a:lnTo>
                <a:lnTo>
                  <a:pt x="377291" y="910590"/>
                </a:lnTo>
                <a:lnTo>
                  <a:pt x="377291" y="76708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 descr=""/>
          <p:cNvSpPr/>
          <p:nvPr/>
        </p:nvSpPr>
        <p:spPr>
          <a:xfrm>
            <a:off x="18596471" y="5855414"/>
            <a:ext cx="146050" cy="641985"/>
          </a:xfrm>
          <a:custGeom>
            <a:avLst/>
            <a:gdLst/>
            <a:ahLst/>
            <a:cxnLst/>
            <a:rect l="l" t="t" r="r" b="b"/>
            <a:pathLst>
              <a:path w="146050" h="641985">
                <a:moveTo>
                  <a:pt x="72866" y="495702"/>
                </a:moveTo>
                <a:lnTo>
                  <a:pt x="32731" y="507774"/>
                </a:lnTo>
                <a:lnTo>
                  <a:pt x="5370" y="540750"/>
                </a:lnTo>
                <a:lnTo>
                  <a:pt x="0" y="568558"/>
                </a:lnTo>
                <a:lnTo>
                  <a:pt x="1342" y="582995"/>
                </a:lnTo>
                <a:lnTo>
                  <a:pt x="21475" y="619949"/>
                </a:lnTo>
                <a:lnTo>
                  <a:pt x="58424" y="640073"/>
                </a:lnTo>
                <a:lnTo>
                  <a:pt x="72866" y="641415"/>
                </a:lnTo>
                <a:lnTo>
                  <a:pt x="87294" y="640073"/>
                </a:lnTo>
                <a:lnTo>
                  <a:pt x="124257" y="619949"/>
                </a:lnTo>
                <a:lnTo>
                  <a:pt x="144382" y="582995"/>
                </a:lnTo>
                <a:lnTo>
                  <a:pt x="145723" y="568558"/>
                </a:lnTo>
                <a:lnTo>
                  <a:pt x="144382" y="554126"/>
                </a:lnTo>
                <a:lnTo>
                  <a:pt x="124257" y="517167"/>
                </a:lnTo>
                <a:lnTo>
                  <a:pt x="87294" y="497043"/>
                </a:lnTo>
                <a:lnTo>
                  <a:pt x="72866" y="495702"/>
                </a:lnTo>
                <a:close/>
              </a:path>
              <a:path w="146050" h="641985">
                <a:moveTo>
                  <a:pt x="72866" y="0"/>
                </a:moveTo>
                <a:lnTo>
                  <a:pt x="32731" y="12077"/>
                </a:lnTo>
                <a:lnTo>
                  <a:pt x="5370" y="45052"/>
                </a:lnTo>
                <a:lnTo>
                  <a:pt x="0" y="72856"/>
                </a:lnTo>
                <a:lnTo>
                  <a:pt x="1342" y="87298"/>
                </a:lnTo>
                <a:lnTo>
                  <a:pt x="21475" y="124247"/>
                </a:lnTo>
                <a:lnTo>
                  <a:pt x="58424" y="144380"/>
                </a:lnTo>
                <a:lnTo>
                  <a:pt x="72866" y="145723"/>
                </a:lnTo>
                <a:lnTo>
                  <a:pt x="87294" y="144380"/>
                </a:lnTo>
                <a:lnTo>
                  <a:pt x="124257" y="124247"/>
                </a:lnTo>
                <a:lnTo>
                  <a:pt x="144382" y="87298"/>
                </a:lnTo>
                <a:lnTo>
                  <a:pt x="145723" y="72856"/>
                </a:lnTo>
                <a:lnTo>
                  <a:pt x="144382" y="58428"/>
                </a:lnTo>
                <a:lnTo>
                  <a:pt x="124257" y="21465"/>
                </a:lnTo>
                <a:lnTo>
                  <a:pt x="87294" y="1342"/>
                </a:lnTo>
                <a:lnTo>
                  <a:pt x="728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8" name="object 158" descr=""/>
          <p:cNvGrpSpPr/>
          <p:nvPr/>
        </p:nvGrpSpPr>
        <p:grpSpPr>
          <a:xfrm>
            <a:off x="7496285" y="734620"/>
            <a:ext cx="11409680" cy="4404995"/>
            <a:chOff x="7496285" y="734620"/>
            <a:chExt cx="11409680" cy="4404995"/>
          </a:xfrm>
        </p:grpSpPr>
        <p:sp>
          <p:nvSpPr>
            <p:cNvPr id="159" name="object 159" descr=""/>
            <p:cNvSpPr/>
            <p:nvPr/>
          </p:nvSpPr>
          <p:spPr>
            <a:xfrm>
              <a:off x="7496285" y="1099967"/>
              <a:ext cx="11409680" cy="3023235"/>
            </a:xfrm>
            <a:custGeom>
              <a:avLst/>
              <a:gdLst/>
              <a:ahLst/>
              <a:cxnLst/>
              <a:rect l="l" t="t" r="r" b="b"/>
              <a:pathLst>
                <a:path w="11409680" h="3023235">
                  <a:moveTo>
                    <a:pt x="0" y="0"/>
                  </a:moveTo>
                  <a:lnTo>
                    <a:pt x="720407" y="2260863"/>
                  </a:lnTo>
                  <a:lnTo>
                    <a:pt x="10373160" y="3022955"/>
                  </a:lnTo>
                  <a:lnTo>
                    <a:pt x="11409076" y="66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7847609" y="734624"/>
              <a:ext cx="9854565" cy="4404995"/>
            </a:xfrm>
            <a:custGeom>
              <a:avLst/>
              <a:gdLst/>
              <a:ahLst/>
              <a:cxnLst/>
              <a:rect l="l" t="t" r="r" b="b"/>
              <a:pathLst>
                <a:path w="9854565" h="4404995">
                  <a:moveTo>
                    <a:pt x="1639493" y="802906"/>
                  </a:moveTo>
                  <a:lnTo>
                    <a:pt x="1525943" y="802906"/>
                  </a:lnTo>
                  <a:lnTo>
                    <a:pt x="1223162" y="1502168"/>
                  </a:lnTo>
                  <a:lnTo>
                    <a:pt x="920394" y="802906"/>
                  </a:lnTo>
                  <a:lnTo>
                    <a:pt x="806856" y="802906"/>
                  </a:lnTo>
                  <a:lnTo>
                    <a:pt x="806856" y="2064461"/>
                  </a:lnTo>
                  <a:lnTo>
                    <a:pt x="1005103" y="2064461"/>
                  </a:lnTo>
                  <a:lnTo>
                    <a:pt x="1005103" y="1435481"/>
                  </a:lnTo>
                  <a:lnTo>
                    <a:pt x="1165504" y="1866214"/>
                  </a:lnTo>
                  <a:lnTo>
                    <a:pt x="1280845" y="1866214"/>
                  </a:lnTo>
                  <a:lnTo>
                    <a:pt x="1441246" y="1435481"/>
                  </a:lnTo>
                  <a:lnTo>
                    <a:pt x="1441246" y="2064461"/>
                  </a:lnTo>
                  <a:lnTo>
                    <a:pt x="1639493" y="2064461"/>
                  </a:lnTo>
                  <a:lnTo>
                    <a:pt x="1639493" y="802906"/>
                  </a:lnTo>
                  <a:close/>
                </a:path>
                <a:path w="9854565" h="4404995">
                  <a:moveTo>
                    <a:pt x="2283510" y="2818409"/>
                  </a:moveTo>
                  <a:lnTo>
                    <a:pt x="2279434" y="2772841"/>
                  </a:lnTo>
                  <a:lnTo>
                    <a:pt x="2267661" y="2729966"/>
                  </a:lnTo>
                  <a:lnTo>
                    <a:pt x="2248916" y="2690482"/>
                  </a:lnTo>
                  <a:lnTo>
                    <a:pt x="2223909" y="2655112"/>
                  </a:lnTo>
                  <a:lnTo>
                    <a:pt x="2193353" y="2624556"/>
                  </a:lnTo>
                  <a:lnTo>
                    <a:pt x="2157984" y="2599550"/>
                  </a:lnTo>
                  <a:lnTo>
                    <a:pt x="2118499" y="2580805"/>
                  </a:lnTo>
                  <a:lnTo>
                    <a:pt x="2075611" y="2569032"/>
                  </a:lnTo>
                  <a:lnTo>
                    <a:pt x="2030056" y="2564955"/>
                  </a:lnTo>
                  <a:lnTo>
                    <a:pt x="253466" y="2564955"/>
                  </a:lnTo>
                  <a:lnTo>
                    <a:pt x="207899" y="2569032"/>
                  </a:lnTo>
                  <a:lnTo>
                    <a:pt x="165023" y="2580805"/>
                  </a:lnTo>
                  <a:lnTo>
                    <a:pt x="125539" y="2599550"/>
                  </a:lnTo>
                  <a:lnTo>
                    <a:pt x="90157" y="2624556"/>
                  </a:lnTo>
                  <a:lnTo>
                    <a:pt x="59613" y="2655112"/>
                  </a:lnTo>
                  <a:lnTo>
                    <a:pt x="34607" y="2690482"/>
                  </a:lnTo>
                  <a:lnTo>
                    <a:pt x="15862" y="2729966"/>
                  </a:lnTo>
                  <a:lnTo>
                    <a:pt x="4089" y="2772841"/>
                  </a:lnTo>
                  <a:lnTo>
                    <a:pt x="0" y="2818409"/>
                  </a:lnTo>
                  <a:lnTo>
                    <a:pt x="0" y="3800525"/>
                  </a:lnTo>
                  <a:lnTo>
                    <a:pt x="4089" y="3846080"/>
                  </a:lnTo>
                  <a:lnTo>
                    <a:pt x="15862" y="3888943"/>
                  </a:lnTo>
                  <a:lnTo>
                    <a:pt x="34594" y="3928427"/>
                  </a:lnTo>
                  <a:lnTo>
                    <a:pt x="59601" y="3963797"/>
                  </a:lnTo>
                  <a:lnTo>
                    <a:pt x="90144" y="3994327"/>
                  </a:lnTo>
                  <a:lnTo>
                    <a:pt x="125514" y="4019334"/>
                  </a:lnTo>
                  <a:lnTo>
                    <a:pt x="164985" y="4038079"/>
                  </a:lnTo>
                  <a:lnTo>
                    <a:pt x="207860" y="4049852"/>
                  </a:lnTo>
                  <a:lnTo>
                    <a:pt x="253403" y="4053929"/>
                  </a:lnTo>
                  <a:lnTo>
                    <a:pt x="359600" y="4053929"/>
                  </a:lnTo>
                  <a:lnTo>
                    <a:pt x="311454" y="4404487"/>
                  </a:lnTo>
                  <a:lnTo>
                    <a:pt x="753110" y="4053929"/>
                  </a:lnTo>
                  <a:lnTo>
                    <a:pt x="2030107" y="4053929"/>
                  </a:lnTo>
                  <a:lnTo>
                    <a:pt x="2075662" y="4049852"/>
                  </a:lnTo>
                  <a:lnTo>
                    <a:pt x="2118525" y="4038079"/>
                  </a:lnTo>
                  <a:lnTo>
                    <a:pt x="2158009" y="4019334"/>
                  </a:lnTo>
                  <a:lnTo>
                    <a:pt x="2193379" y="3994327"/>
                  </a:lnTo>
                  <a:lnTo>
                    <a:pt x="2223922" y="3963797"/>
                  </a:lnTo>
                  <a:lnTo>
                    <a:pt x="2248916" y="3928427"/>
                  </a:lnTo>
                  <a:lnTo>
                    <a:pt x="2267661" y="3888943"/>
                  </a:lnTo>
                  <a:lnTo>
                    <a:pt x="2279434" y="3846080"/>
                  </a:lnTo>
                  <a:lnTo>
                    <a:pt x="2283510" y="3800525"/>
                  </a:lnTo>
                  <a:lnTo>
                    <a:pt x="2283510" y="2818409"/>
                  </a:lnTo>
                  <a:close/>
                </a:path>
                <a:path w="9854565" h="4404995">
                  <a:moveTo>
                    <a:pt x="2437854" y="2064461"/>
                  </a:moveTo>
                  <a:lnTo>
                    <a:pt x="2397849" y="1864410"/>
                  </a:lnTo>
                  <a:lnTo>
                    <a:pt x="2358199" y="1666176"/>
                  </a:lnTo>
                  <a:lnTo>
                    <a:pt x="2267724" y="1213802"/>
                  </a:lnTo>
                  <a:lnTo>
                    <a:pt x="2185555" y="802906"/>
                  </a:lnTo>
                  <a:lnTo>
                    <a:pt x="2165718" y="802906"/>
                  </a:lnTo>
                  <a:lnTo>
                    <a:pt x="2165718" y="1666176"/>
                  </a:lnTo>
                  <a:lnTo>
                    <a:pt x="2007133" y="1666176"/>
                  </a:lnTo>
                  <a:lnTo>
                    <a:pt x="2086419" y="1213802"/>
                  </a:lnTo>
                  <a:lnTo>
                    <a:pt x="2165718" y="1666176"/>
                  </a:lnTo>
                  <a:lnTo>
                    <a:pt x="2165718" y="802906"/>
                  </a:lnTo>
                  <a:lnTo>
                    <a:pt x="1987296" y="802906"/>
                  </a:lnTo>
                  <a:lnTo>
                    <a:pt x="1734985" y="2064461"/>
                  </a:lnTo>
                  <a:lnTo>
                    <a:pt x="1936838" y="2064461"/>
                  </a:lnTo>
                  <a:lnTo>
                    <a:pt x="1972881" y="1864410"/>
                  </a:lnTo>
                  <a:lnTo>
                    <a:pt x="2199970" y="1864410"/>
                  </a:lnTo>
                  <a:lnTo>
                    <a:pt x="2236012" y="2064461"/>
                  </a:lnTo>
                  <a:lnTo>
                    <a:pt x="2437854" y="2064461"/>
                  </a:lnTo>
                  <a:close/>
                </a:path>
                <a:path w="9854565" h="4404995">
                  <a:moveTo>
                    <a:pt x="3191167" y="802906"/>
                  </a:moveTo>
                  <a:lnTo>
                    <a:pt x="2978505" y="802906"/>
                  </a:lnTo>
                  <a:lnTo>
                    <a:pt x="2839732" y="1175969"/>
                  </a:lnTo>
                  <a:lnTo>
                    <a:pt x="2700972" y="802906"/>
                  </a:lnTo>
                  <a:lnTo>
                    <a:pt x="2490101" y="802906"/>
                  </a:lnTo>
                  <a:lnTo>
                    <a:pt x="2724391" y="1435481"/>
                  </a:lnTo>
                  <a:lnTo>
                    <a:pt x="2490101" y="2064461"/>
                  </a:lnTo>
                  <a:lnTo>
                    <a:pt x="2700972" y="2064461"/>
                  </a:lnTo>
                  <a:lnTo>
                    <a:pt x="2839732" y="1691411"/>
                  </a:lnTo>
                  <a:lnTo>
                    <a:pt x="2980309" y="2064461"/>
                  </a:lnTo>
                  <a:lnTo>
                    <a:pt x="3191167" y="2064461"/>
                  </a:lnTo>
                  <a:lnTo>
                    <a:pt x="2955086" y="1435481"/>
                  </a:lnTo>
                  <a:lnTo>
                    <a:pt x="3191167" y="802906"/>
                  </a:lnTo>
                  <a:close/>
                </a:path>
                <a:path w="9854565" h="4404995">
                  <a:moveTo>
                    <a:pt x="3488525" y="802906"/>
                  </a:moveTo>
                  <a:lnTo>
                    <a:pt x="3290278" y="802906"/>
                  </a:lnTo>
                  <a:lnTo>
                    <a:pt x="3290278" y="2064461"/>
                  </a:lnTo>
                  <a:lnTo>
                    <a:pt x="3488525" y="2064461"/>
                  </a:lnTo>
                  <a:lnTo>
                    <a:pt x="3488525" y="802906"/>
                  </a:lnTo>
                  <a:close/>
                </a:path>
                <a:path w="9854565" h="4404995">
                  <a:moveTo>
                    <a:pt x="4465307" y="802906"/>
                  </a:moveTo>
                  <a:lnTo>
                    <a:pt x="4351769" y="802906"/>
                  </a:lnTo>
                  <a:lnTo>
                    <a:pt x="4048988" y="1502168"/>
                  </a:lnTo>
                  <a:lnTo>
                    <a:pt x="3746208" y="802906"/>
                  </a:lnTo>
                  <a:lnTo>
                    <a:pt x="3632670" y="802906"/>
                  </a:lnTo>
                  <a:lnTo>
                    <a:pt x="3632670" y="2064461"/>
                  </a:lnTo>
                  <a:lnTo>
                    <a:pt x="3830917" y="2064461"/>
                  </a:lnTo>
                  <a:lnTo>
                    <a:pt x="3830917" y="1435481"/>
                  </a:lnTo>
                  <a:lnTo>
                    <a:pt x="3991330" y="1866214"/>
                  </a:lnTo>
                  <a:lnTo>
                    <a:pt x="4106659" y="1866214"/>
                  </a:lnTo>
                  <a:lnTo>
                    <a:pt x="4267060" y="1435481"/>
                  </a:lnTo>
                  <a:lnTo>
                    <a:pt x="4267060" y="2064461"/>
                  </a:lnTo>
                  <a:lnTo>
                    <a:pt x="4465307" y="2064461"/>
                  </a:lnTo>
                  <a:lnTo>
                    <a:pt x="4465307" y="802906"/>
                  </a:lnTo>
                  <a:close/>
                </a:path>
                <a:path w="9854565" h="4404995">
                  <a:moveTo>
                    <a:pt x="4807712" y="802906"/>
                  </a:moveTo>
                  <a:lnTo>
                    <a:pt x="4609465" y="802906"/>
                  </a:lnTo>
                  <a:lnTo>
                    <a:pt x="4609465" y="2064461"/>
                  </a:lnTo>
                  <a:lnTo>
                    <a:pt x="4807712" y="2064461"/>
                  </a:lnTo>
                  <a:lnTo>
                    <a:pt x="4807712" y="802906"/>
                  </a:lnTo>
                  <a:close/>
                </a:path>
                <a:path w="9854565" h="4404995">
                  <a:moveTo>
                    <a:pt x="5524970" y="802906"/>
                  </a:moveTo>
                  <a:lnTo>
                    <a:pt x="4924831" y="802906"/>
                  </a:lnTo>
                  <a:lnTo>
                    <a:pt x="4924831" y="1002957"/>
                  </a:lnTo>
                  <a:lnTo>
                    <a:pt x="5252847" y="1002957"/>
                  </a:lnTo>
                  <a:lnTo>
                    <a:pt x="4924831" y="2064461"/>
                  </a:lnTo>
                  <a:lnTo>
                    <a:pt x="5524970" y="2064461"/>
                  </a:lnTo>
                  <a:lnTo>
                    <a:pt x="5524970" y="1864410"/>
                  </a:lnTo>
                  <a:lnTo>
                    <a:pt x="5196979" y="1864410"/>
                  </a:lnTo>
                  <a:lnTo>
                    <a:pt x="5524970" y="802906"/>
                  </a:lnTo>
                  <a:close/>
                </a:path>
                <a:path w="9854565" h="4404995">
                  <a:moveTo>
                    <a:pt x="6164758" y="803033"/>
                  </a:moveTo>
                  <a:lnTo>
                    <a:pt x="5642114" y="803033"/>
                  </a:lnTo>
                  <a:lnTo>
                    <a:pt x="5642114" y="1001153"/>
                  </a:lnTo>
                  <a:lnTo>
                    <a:pt x="5642114" y="1318653"/>
                  </a:lnTo>
                  <a:lnTo>
                    <a:pt x="5642114" y="1516773"/>
                  </a:lnTo>
                  <a:lnTo>
                    <a:pt x="5642114" y="1866023"/>
                  </a:lnTo>
                  <a:lnTo>
                    <a:pt x="5642114" y="2064143"/>
                  </a:lnTo>
                  <a:lnTo>
                    <a:pt x="6164758" y="2064143"/>
                  </a:lnTo>
                  <a:lnTo>
                    <a:pt x="6164758" y="1866023"/>
                  </a:lnTo>
                  <a:lnTo>
                    <a:pt x="5840361" y="1866023"/>
                  </a:lnTo>
                  <a:lnTo>
                    <a:pt x="5840361" y="1516773"/>
                  </a:lnTo>
                  <a:lnTo>
                    <a:pt x="6063831" y="1516773"/>
                  </a:lnTo>
                  <a:lnTo>
                    <a:pt x="6063831" y="1318653"/>
                  </a:lnTo>
                  <a:lnTo>
                    <a:pt x="5840361" y="1318653"/>
                  </a:lnTo>
                  <a:lnTo>
                    <a:pt x="5840361" y="1001153"/>
                  </a:lnTo>
                  <a:lnTo>
                    <a:pt x="6164758" y="1001153"/>
                  </a:lnTo>
                  <a:lnTo>
                    <a:pt x="6164758" y="803033"/>
                  </a:lnTo>
                  <a:close/>
                </a:path>
                <a:path w="9854565" h="4404995">
                  <a:moveTo>
                    <a:pt x="7791501" y="652576"/>
                  </a:moveTo>
                  <a:lnTo>
                    <a:pt x="7790002" y="598347"/>
                  </a:lnTo>
                  <a:lnTo>
                    <a:pt x="7785506" y="546392"/>
                  </a:lnTo>
                  <a:lnTo>
                    <a:pt x="7778013" y="496709"/>
                  </a:lnTo>
                  <a:lnTo>
                    <a:pt x="7767536" y="449313"/>
                  </a:lnTo>
                  <a:lnTo>
                    <a:pt x="7761097" y="427799"/>
                  </a:lnTo>
                  <a:lnTo>
                    <a:pt x="7754048" y="404190"/>
                  </a:lnTo>
                  <a:lnTo>
                    <a:pt x="7737564" y="361353"/>
                  </a:lnTo>
                  <a:lnTo>
                    <a:pt x="7718082" y="320789"/>
                  </a:lnTo>
                  <a:lnTo>
                    <a:pt x="7695616" y="282498"/>
                  </a:lnTo>
                  <a:lnTo>
                    <a:pt x="7670152" y="246481"/>
                  </a:lnTo>
                  <a:lnTo>
                    <a:pt x="7641691" y="212737"/>
                  </a:lnTo>
                  <a:lnTo>
                    <a:pt x="7610234" y="181279"/>
                  </a:lnTo>
                  <a:lnTo>
                    <a:pt x="7572819" y="149313"/>
                  </a:lnTo>
                  <a:lnTo>
                    <a:pt x="7533068" y="121119"/>
                  </a:lnTo>
                  <a:lnTo>
                    <a:pt x="7490993" y="96685"/>
                  </a:lnTo>
                  <a:lnTo>
                    <a:pt x="7446594" y="76009"/>
                  </a:lnTo>
                  <a:lnTo>
                    <a:pt x="7399871" y="59080"/>
                  </a:lnTo>
                  <a:lnTo>
                    <a:pt x="7392708" y="57162"/>
                  </a:lnTo>
                  <a:lnTo>
                    <a:pt x="7392708" y="652576"/>
                  </a:lnTo>
                  <a:lnTo>
                    <a:pt x="7392708" y="924471"/>
                  </a:lnTo>
                  <a:lnTo>
                    <a:pt x="7389317" y="984745"/>
                  </a:lnTo>
                  <a:lnTo>
                    <a:pt x="7379119" y="1035050"/>
                  </a:lnTo>
                  <a:lnTo>
                    <a:pt x="7362126" y="1075385"/>
                  </a:lnTo>
                  <a:lnTo>
                    <a:pt x="7338339" y="1105738"/>
                  </a:lnTo>
                  <a:lnTo>
                    <a:pt x="7277582" y="1138377"/>
                  </a:lnTo>
                  <a:lnTo>
                    <a:pt x="7237031" y="1146530"/>
                  </a:lnTo>
                  <a:lnTo>
                    <a:pt x="7189686" y="1149248"/>
                  </a:lnTo>
                  <a:lnTo>
                    <a:pt x="6986676" y="1149248"/>
                  </a:lnTo>
                  <a:lnTo>
                    <a:pt x="6986676" y="427799"/>
                  </a:lnTo>
                  <a:lnTo>
                    <a:pt x="7189686" y="427799"/>
                  </a:lnTo>
                  <a:lnTo>
                    <a:pt x="7237031" y="430517"/>
                  </a:lnTo>
                  <a:lnTo>
                    <a:pt x="7277582" y="438670"/>
                  </a:lnTo>
                  <a:lnTo>
                    <a:pt x="7338339" y="471297"/>
                  </a:lnTo>
                  <a:lnTo>
                    <a:pt x="7362126" y="503034"/>
                  </a:lnTo>
                  <a:lnTo>
                    <a:pt x="7379119" y="543814"/>
                  </a:lnTo>
                  <a:lnTo>
                    <a:pt x="7389317" y="593674"/>
                  </a:lnTo>
                  <a:lnTo>
                    <a:pt x="7392708" y="652576"/>
                  </a:lnTo>
                  <a:lnTo>
                    <a:pt x="7392708" y="57162"/>
                  </a:lnTo>
                  <a:lnTo>
                    <a:pt x="7350811" y="45923"/>
                  </a:lnTo>
                  <a:lnTo>
                    <a:pt x="7299426" y="36525"/>
                  </a:lnTo>
                  <a:lnTo>
                    <a:pt x="7245731" y="30886"/>
                  </a:lnTo>
                  <a:lnTo>
                    <a:pt x="7189686" y="29006"/>
                  </a:lnTo>
                  <a:lnTo>
                    <a:pt x="6587884" y="29006"/>
                  </a:lnTo>
                  <a:lnTo>
                    <a:pt x="6587884" y="2566771"/>
                  </a:lnTo>
                  <a:lnTo>
                    <a:pt x="6986676" y="2566771"/>
                  </a:lnTo>
                  <a:lnTo>
                    <a:pt x="6986676" y="1548041"/>
                  </a:lnTo>
                  <a:lnTo>
                    <a:pt x="7167943" y="1548041"/>
                  </a:lnTo>
                  <a:lnTo>
                    <a:pt x="7374585" y="2566771"/>
                  </a:lnTo>
                  <a:lnTo>
                    <a:pt x="7780629" y="2566771"/>
                  </a:lnTo>
                  <a:lnTo>
                    <a:pt x="7572921" y="1548041"/>
                  </a:lnTo>
                  <a:lnTo>
                    <a:pt x="7552220" y="1446530"/>
                  </a:lnTo>
                  <a:lnTo>
                    <a:pt x="7568082" y="1435430"/>
                  </a:lnTo>
                  <a:lnTo>
                    <a:pt x="7610234" y="1399400"/>
                  </a:lnTo>
                  <a:lnTo>
                    <a:pt x="7641691" y="1367917"/>
                  </a:lnTo>
                  <a:lnTo>
                    <a:pt x="7670152" y="1334096"/>
                  </a:lnTo>
                  <a:lnTo>
                    <a:pt x="7695616" y="1297940"/>
                  </a:lnTo>
                  <a:lnTo>
                    <a:pt x="7718082" y="1259433"/>
                  </a:lnTo>
                  <a:lnTo>
                    <a:pt x="7737564" y="1218603"/>
                  </a:lnTo>
                  <a:lnTo>
                    <a:pt x="7754048" y="1175423"/>
                  </a:lnTo>
                  <a:lnTo>
                    <a:pt x="7761795" y="1149248"/>
                  </a:lnTo>
                  <a:lnTo>
                    <a:pt x="7767536" y="1129906"/>
                  </a:lnTo>
                  <a:lnTo>
                    <a:pt x="7778013" y="1082052"/>
                  </a:lnTo>
                  <a:lnTo>
                    <a:pt x="7785506" y="1031862"/>
                  </a:lnTo>
                  <a:lnTo>
                    <a:pt x="7790002" y="979335"/>
                  </a:lnTo>
                  <a:lnTo>
                    <a:pt x="7791501" y="924471"/>
                  </a:lnTo>
                  <a:lnTo>
                    <a:pt x="7791501" y="652576"/>
                  </a:lnTo>
                  <a:close/>
                </a:path>
                <a:path w="9854565" h="4404995">
                  <a:moveTo>
                    <a:pt x="9198102" y="623570"/>
                  </a:moveTo>
                  <a:lnTo>
                    <a:pt x="9196603" y="569912"/>
                  </a:lnTo>
                  <a:lnTo>
                    <a:pt x="9192108" y="518350"/>
                  </a:lnTo>
                  <a:lnTo>
                    <a:pt x="9184615" y="468884"/>
                  </a:lnTo>
                  <a:lnTo>
                    <a:pt x="9174124" y="421513"/>
                  </a:lnTo>
                  <a:lnTo>
                    <a:pt x="9160650" y="376237"/>
                  </a:lnTo>
                  <a:lnTo>
                    <a:pt x="9144165" y="333070"/>
                  </a:lnTo>
                  <a:lnTo>
                    <a:pt x="9124683" y="291985"/>
                  </a:lnTo>
                  <a:lnTo>
                    <a:pt x="9102217" y="253009"/>
                  </a:lnTo>
                  <a:lnTo>
                    <a:pt x="9076753" y="216115"/>
                  </a:lnTo>
                  <a:lnTo>
                    <a:pt x="9048293" y="181330"/>
                  </a:lnTo>
                  <a:lnTo>
                    <a:pt x="9016835" y="148640"/>
                  </a:lnTo>
                  <a:lnTo>
                    <a:pt x="8980119" y="117449"/>
                  </a:lnTo>
                  <a:lnTo>
                    <a:pt x="8940902" y="89928"/>
                  </a:lnTo>
                  <a:lnTo>
                    <a:pt x="8899195" y="66078"/>
                  </a:lnTo>
                  <a:lnTo>
                    <a:pt x="8854973" y="45885"/>
                  </a:lnTo>
                  <a:lnTo>
                    <a:pt x="8808250" y="29375"/>
                  </a:lnTo>
                  <a:lnTo>
                    <a:pt x="8799309" y="27051"/>
                  </a:lnTo>
                  <a:lnTo>
                    <a:pt x="8799309" y="623570"/>
                  </a:lnTo>
                  <a:lnTo>
                    <a:pt x="8799309" y="1972208"/>
                  </a:lnTo>
                  <a:lnTo>
                    <a:pt x="8795982" y="2032482"/>
                  </a:lnTo>
                  <a:lnTo>
                    <a:pt x="8795918" y="2033841"/>
                  </a:lnTo>
                  <a:lnTo>
                    <a:pt x="8785720" y="2084616"/>
                  </a:lnTo>
                  <a:lnTo>
                    <a:pt x="8768715" y="2124494"/>
                  </a:lnTo>
                  <a:lnTo>
                    <a:pt x="8719325" y="2172512"/>
                  </a:lnTo>
                  <a:lnTo>
                    <a:pt x="8645004" y="2194268"/>
                  </a:lnTo>
                  <a:lnTo>
                    <a:pt x="8596287" y="2196985"/>
                  </a:lnTo>
                  <a:lnTo>
                    <a:pt x="8548916" y="2194268"/>
                  </a:lnTo>
                  <a:lnTo>
                    <a:pt x="8508352" y="2186101"/>
                  </a:lnTo>
                  <a:lnTo>
                    <a:pt x="8447646" y="2153475"/>
                  </a:lnTo>
                  <a:lnTo>
                    <a:pt x="8423859" y="2123122"/>
                  </a:lnTo>
                  <a:lnTo>
                    <a:pt x="8406866" y="2082787"/>
                  </a:lnTo>
                  <a:lnTo>
                    <a:pt x="8396668" y="2032482"/>
                  </a:lnTo>
                  <a:lnTo>
                    <a:pt x="8393265" y="1972208"/>
                  </a:lnTo>
                  <a:lnTo>
                    <a:pt x="8393265" y="623570"/>
                  </a:lnTo>
                  <a:lnTo>
                    <a:pt x="8396668" y="563295"/>
                  </a:lnTo>
                  <a:lnTo>
                    <a:pt x="8406866" y="513003"/>
                  </a:lnTo>
                  <a:lnTo>
                    <a:pt x="8423859" y="472681"/>
                  </a:lnTo>
                  <a:lnTo>
                    <a:pt x="8447646" y="442302"/>
                  </a:lnTo>
                  <a:lnTo>
                    <a:pt x="8508352" y="409676"/>
                  </a:lnTo>
                  <a:lnTo>
                    <a:pt x="8548916" y="401510"/>
                  </a:lnTo>
                  <a:lnTo>
                    <a:pt x="8596287" y="398792"/>
                  </a:lnTo>
                  <a:lnTo>
                    <a:pt x="8645004" y="401510"/>
                  </a:lnTo>
                  <a:lnTo>
                    <a:pt x="8686013" y="409676"/>
                  </a:lnTo>
                  <a:lnTo>
                    <a:pt x="8744928" y="442302"/>
                  </a:lnTo>
                  <a:lnTo>
                    <a:pt x="8785720" y="511200"/>
                  </a:lnTo>
                  <a:lnTo>
                    <a:pt x="8795918" y="561949"/>
                  </a:lnTo>
                  <a:lnTo>
                    <a:pt x="8799309" y="623570"/>
                  </a:lnTo>
                  <a:lnTo>
                    <a:pt x="8799309" y="27051"/>
                  </a:lnTo>
                  <a:lnTo>
                    <a:pt x="8759025" y="16522"/>
                  </a:lnTo>
                  <a:lnTo>
                    <a:pt x="8707285" y="7340"/>
                  </a:lnTo>
                  <a:lnTo>
                    <a:pt x="8653043" y="1841"/>
                  </a:lnTo>
                  <a:lnTo>
                    <a:pt x="8596287" y="0"/>
                  </a:lnTo>
                  <a:lnTo>
                    <a:pt x="8539543" y="1841"/>
                  </a:lnTo>
                  <a:lnTo>
                    <a:pt x="8485289" y="7340"/>
                  </a:lnTo>
                  <a:lnTo>
                    <a:pt x="8433549" y="16522"/>
                  </a:lnTo>
                  <a:lnTo>
                    <a:pt x="8384311" y="29375"/>
                  </a:lnTo>
                  <a:lnTo>
                    <a:pt x="8337588" y="45885"/>
                  </a:lnTo>
                  <a:lnTo>
                    <a:pt x="8293367" y="66078"/>
                  </a:lnTo>
                  <a:lnTo>
                    <a:pt x="8251647" y="89928"/>
                  </a:lnTo>
                  <a:lnTo>
                    <a:pt x="8212442" y="117449"/>
                  </a:lnTo>
                  <a:lnTo>
                    <a:pt x="8175752" y="148640"/>
                  </a:lnTo>
                  <a:lnTo>
                    <a:pt x="8144281" y="181330"/>
                  </a:lnTo>
                  <a:lnTo>
                    <a:pt x="8115808" y="216115"/>
                  </a:lnTo>
                  <a:lnTo>
                    <a:pt x="8090344" y="253009"/>
                  </a:lnTo>
                  <a:lnTo>
                    <a:pt x="8067865" y="291985"/>
                  </a:lnTo>
                  <a:lnTo>
                    <a:pt x="8048396" y="333070"/>
                  </a:lnTo>
                  <a:lnTo>
                    <a:pt x="8031912" y="376237"/>
                  </a:lnTo>
                  <a:lnTo>
                    <a:pt x="8018437" y="421513"/>
                  </a:lnTo>
                  <a:lnTo>
                    <a:pt x="8007959" y="468884"/>
                  </a:lnTo>
                  <a:lnTo>
                    <a:pt x="8000466" y="518350"/>
                  </a:lnTo>
                  <a:lnTo>
                    <a:pt x="7995971" y="569912"/>
                  </a:lnTo>
                  <a:lnTo>
                    <a:pt x="7994472" y="623570"/>
                  </a:lnTo>
                  <a:lnTo>
                    <a:pt x="7994472" y="1972208"/>
                  </a:lnTo>
                  <a:lnTo>
                    <a:pt x="7995971" y="2025878"/>
                  </a:lnTo>
                  <a:lnTo>
                    <a:pt x="8000466" y="2077440"/>
                  </a:lnTo>
                  <a:lnTo>
                    <a:pt x="8007959" y="2126907"/>
                  </a:lnTo>
                  <a:lnTo>
                    <a:pt x="8018437" y="2174278"/>
                  </a:lnTo>
                  <a:lnTo>
                    <a:pt x="8031912" y="2219553"/>
                  </a:lnTo>
                  <a:lnTo>
                    <a:pt x="8048396" y="2262721"/>
                  </a:lnTo>
                  <a:lnTo>
                    <a:pt x="8067865" y="2303805"/>
                  </a:lnTo>
                  <a:lnTo>
                    <a:pt x="8090344" y="2342781"/>
                  </a:lnTo>
                  <a:lnTo>
                    <a:pt x="8115808" y="2379662"/>
                  </a:lnTo>
                  <a:lnTo>
                    <a:pt x="8144281" y="2414447"/>
                  </a:lnTo>
                  <a:lnTo>
                    <a:pt x="8175752" y="2447137"/>
                  </a:lnTo>
                  <a:lnTo>
                    <a:pt x="8212442" y="2478341"/>
                  </a:lnTo>
                  <a:lnTo>
                    <a:pt x="8251647" y="2505862"/>
                  </a:lnTo>
                  <a:lnTo>
                    <a:pt x="8293367" y="2529725"/>
                  </a:lnTo>
                  <a:lnTo>
                    <a:pt x="8337588" y="2549906"/>
                  </a:lnTo>
                  <a:lnTo>
                    <a:pt x="8384311" y="2566416"/>
                  </a:lnTo>
                  <a:lnTo>
                    <a:pt x="8433549" y="2579255"/>
                  </a:lnTo>
                  <a:lnTo>
                    <a:pt x="8485289" y="2588425"/>
                  </a:lnTo>
                  <a:lnTo>
                    <a:pt x="8539543" y="2593937"/>
                  </a:lnTo>
                  <a:lnTo>
                    <a:pt x="8596287" y="2595765"/>
                  </a:lnTo>
                  <a:lnTo>
                    <a:pt x="8653043" y="2593937"/>
                  </a:lnTo>
                  <a:lnTo>
                    <a:pt x="8707285" y="2588425"/>
                  </a:lnTo>
                  <a:lnTo>
                    <a:pt x="8759025" y="2579255"/>
                  </a:lnTo>
                  <a:lnTo>
                    <a:pt x="8808250" y="2566416"/>
                  </a:lnTo>
                  <a:lnTo>
                    <a:pt x="8854973" y="2549906"/>
                  </a:lnTo>
                  <a:lnTo>
                    <a:pt x="8899195" y="2529725"/>
                  </a:lnTo>
                  <a:lnTo>
                    <a:pt x="8940902" y="2505862"/>
                  </a:lnTo>
                  <a:lnTo>
                    <a:pt x="8980119" y="2478341"/>
                  </a:lnTo>
                  <a:lnTo>
                    <a:pt x="9016835" y="2447137"/>
                  </a:lnTo>
                  <a:lnTo>
                    <a:pt x="9048293" y="2414447"/>
                  </a:lnTo>
                  <a:lnTo>
                    <a:pt x="9076753" y="2379662"/>
                  </a:lnTo>
                  <a:lnTo>
                    <a:pt x="9102217" y="2342781"/>
                  </a:lnTo>
                  <a:lnTo>
                    <a:pt x="9124683" y="2303805"/>
                  </a:lnTo>
                  <a:lnTo>
                    <a:pt x="9144165" y="2262721"/>
                  </a:lnTo>
                  <a:lnTo>
                    <a:pt x="9160650" y="2219553"/>
                  </a:lnTo>
                  <a:lnTo>
                    <a:pt x="9174124" y="2174278"/>
                  </a:lnTo>
                  <a:lnTo>
                    <a:pt x="9184615" y="2126907"/>
                  </a:lnTo>
                  <a:lnTo>
                    <a:pt x="9192108" y="2077440"/>
                  </a:lnTo>
                  <a:lnTo>
                    <a:pt x="9196603" y="2025878"/>
                  </a:lnTo>
                  <a:lnTo>
                    <a:pt x="9198102" y="1972208"/>
                  </a:lnTo>
                  <a:lnTo>
                    <a:pt x="9198102" y="623570"/>
                  </a:lnTo>
                  <a:close/>
                </a:path>
                <a:path w="9854565" h="4404995">
                  <a:moveTo>
                    <a:pt x="9854286" y="29006"/>
                  </a:moveTo>
                  <a:lnTo>
                    <a:pt x="9455493" y="29006"/>
                  </a:lnTo>
                  <a:lnTo>
                    <a:pt x="9455493" y="2566771"/>
                  </a:lnTo>
                  <a:lnTo>
                    <a:pt x="9854286" y="2566771"/>
                  </a:lnTo>
                  <a:lnTo>
                    <a:pt x="9854286" y="29006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8280057" y="3913320"/>
              <a:ext cx="1419225" cy="261620"/>
            </a:xfrm>
            <a:custGeom>
              <a:avLst/>
              <a:gdLst/>
              <a:ahLst/>
              <a:cxnLst/>
              <a:rect l="l" t="t" r="r" b="b"/>
              <a:pathLst>
                <a:path w="1419225" h="261620">
                  <a:moveTo>
                    <a:pt x="261531" y="130759"/>
                  </a:moveTo>
                  <a:lnTo>
                    <a:pt x="251244" y="79870"/>
                  </a:lnTo>
                  <a:lnTo>
                    <a:pt x="223227" y="38303"/>
                  </a:lnTo>
                  <a:lnTo>
                    <a:pt x="181660" y="10274"/>
                  </a:lnTo>
                  <a:lnTo>
                    <a:pt x="130759" y="0"/>
                  </a:lnTo>
                  <a:lnTo>
                    <a:pt x="79870" y="10274"/>
                  </a:lnTo>
                  <a:lnTo>
                    <a:pt x="38303" y="38303"/>
                  </a:lnTo>
                  <a:lnTo>
                    <a:pt x="10274" y="79870"/>
                  </a:lnTo>
                  <a:lnTo>
                    <a:pt x="0" y="130759"/>
                  </a:lnTo>
                  <a:lnTo>
                    <a:pt x="10274" y="181660"/>
                  </a:lnTo>
                  <a:lnTo>
                    <a:pt x="38303" y="223227"/>
                  </a:lnTo>
                  <a:lnTo>
                    <a:pt x="79870" y="251244"/>
                  </a:lnTo>
                  <a:lnTo>
                    <a:pt x="130759" y="261531"/>
                  </a:lnTo>
                  <a:lnTo>
                    <a:pt x="181660" y="251244"/>
                  </a:lnTo>
                  <a:lnTo>
                    <a:pt x="223227" y="223227"/>
                  </a:lnTo>
                  <a:lnTo>
                    <a:pt x="251244" y="181660"/>
                  </a:lnTo>
                  <a:lnTo>
                    <a:pt x="261531" y="130759"/>
                  </a:lnTo>
                  <a:close/>
                </a:path>
                <a:path w="1419225" h="261620">
                  <a:moveTo>
                    <a:pt x="840066" y="130759"/>
                  </a:moveTo>
                  <a:lnTo>
                    <a:pt x="829792" y="79870"/>
                  </a:lnTo>
                  <a:lnTo>
                    <a:pt x="801763" y="38303"/>
                  </a:lnTo>
                  <a:lnTo>
                    <a:pt x="760196" y="10274"/>
                  </a:lnTo>
                  <a:lnTo>
                    <a:pt x="709307" y="0"/>
                  </a:lnTo>
                  <a:lnTo>
                    <a:pt x="658406" y="10274"/>
                  </a:lnTo>
                  <a:lnTo>
                    <a:pt x="616839" y="38303"/>
                  </a:lnTo>
                  <a:lnTo>
                    <a:pt x="588822" y="79870"/>
                  </a:lnTo>
                  <a:lnTo>
                    <a:pt x="578535" y="130759"/>
                  </a:lnTo>
                  <a:lnTo>
                    <a:pt x="588822" y="181660"/>
                  </a:lnTo>
                  <a:lnTo>
                    <a:pt x="616839" y="223227"/>
                  </a:lnTo>
                  <a:lnTo>
                    <a:pt x="658406" y="251244"/>
                  </a:lnTo>
                  <a:lnTo>
                    <a:pt x="709307" y="261531"/>
                  </a:lnTo>
                  <a:lnTo>
                    <a:pt x="760196" y="251244"/>
                  </a:lnTo>
                  <a:lnTo>
                    <a:pt x="801763" y="223227"/>
                  </a:lnTo>
                  <a:lnTo>
                    <a:pt x="829792" y="181660"/>
                  </a:lnTo>
                  <a:lnTo>
                    <a:pt x="840066" y="130759"/>
                  </a:lnTo>
                  <a:close/>
                </a:path>
                <a:path w="1419225" h="261620">
                  <a:moveTo>
                    <a:pt x="1418602" y="130759"/>
                  </a:moveTo>
                  <a:lnTo>
                    <a:pt x="1408328" y="79870"/>
                  </a:lnTo>
                  <a:lnTo>
                    <a:pt x="1380299" y="38303"/>
                  </a:lnTo>
                  <a:lnTo>
                    <a:pt x="1338732" y="10274"/>
                  </a:lnTo>
                  <a:lnTo>
                    <a:pt x="1287843" y="0"/>
                  </a:lnTo>
                  <a:lnTo>
                    <a:pt x="1236941" y="10274"/>
                  </a:lnTo>
                  <a:lnTo>
                    <a:pt x="1195374" y="38303"/>
                  </a:lnTo>
                  <a:lnTo>
                    <a:pt x="1167358" y="79870"/>
                  </a:lnTo>
                  <a:lnTo>
                    <a:pt x="1157084" y="130759"/>
                  </a:lnTo>
                  <a:lnTo>
                    <a:pt x="1167358" y="181660"/>
                  </a:lnTo>
                  <a:lnTo>
                    <a:pt x="1195374" y="223227"/>
                  </a:lnTo>
                  <a:lnTo>
                    <a:pt x="1236941" y="251244"/>
                  </a:lnTo>
                  <a:lnTo>
                    <a:pt x="1287843" y="261531"/>
                  </a:lnTo>
                  <a:lnTo>
                    <a:pt x="1338732" y="251244"/>
                  </a:lnTo>
                  <a:lnTo>
                    <a:pt x="1380299" y="223227"/>
                  </a:lnTo>
                  <a:lnTo>
                    <a:pt x="1408328" y="181660"/>
                  </a:lnTo>
                  <a:lnTo>
                    <a:pt x="1418602" y="130759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2660820"/>
            <a:ext cx="13606780" cy="8648065"/>
            <a:chOff x="0" y="2660820"/>
            <a:chExt cx="13606780" cy="864806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60820"/>
              <a:ext cx="13561282" cy="864773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3064617" y="6378352"/>
              <a:ext cx="542290" cy="660400"/>
            </a:xfrm>
            <a:custGeom>
              <a:avLst/>
              <a:gdLst/>
              <a:ahLst/>
              <a:cxnLst/>
              <a:rect l="l" t="t" r="r" b="b"/>
              <a:pathLst>
                <a:path w="542290" h="660400">
                  <a:moveTo>
                    <a:pt x="217868" y="127177"/>
                  </a:moveTo>
                  <a:lnTo>
                    <a:pt x="148678" y="127177"/>
                  </a:lnTo>
                  <a:lnTo>
                    <a:pt x="148678" y="0"/>
                  </a:lnTo>
                  <a:lnTo>
                    <a:pt x="57569" y="0"/>
                  </a:lnTo>
                  <a:lnTo>
                    <a:pt x="57569" y="127177"/>
                  </a:lnTo>
                  <a:lnTo>
                    <a:pt x="0" y="127177"/>
                  </a:lnTo>
                  <a:lnTo>
                    <a:pt x="0" y="207670"/>
                  </a:lnTo>
                  <a:lnTo>
                    <a:pt x="57569" y="207670"/>
                  </a:lnTo>
                  <a:lnTo>
                    <a:pt x="57569" y="551853"/>
                  </a:lnTo>
                  <a:lnTo>
                    <a:pt x="64325" y="605091"/>
                  </a:lnTo>
                  <a:lnTo>
                    <a:pt x="83680" y="637997"/>
                  </a:lnTo>
                  <a:lnTo>
                    <a:pt x="114160" y="654710"/>
                  </a:lnTo>
                  <a:lnTo>
                    <a:pt x="154368" y="659358"/>
                  </a:lnTo>
                  <a:lnTo>
                    <a:pt x="169468" y="658964"/>
                  </a:lnTo>
                  <a:lnTo>
                    <a:pt x="185547" y="657529"/>
                  </a:lnTo>
                  <a:lnTo>
                    <a:pt x="201256" y="654659"/>
                  </a:lnTo>
                  <a:lnTo>
                    <a:pt x="215214" y="649960"/>
                  </a:lnTo>
                  <a:lnTo>
                    <a:pt x="215214" y="580402"/>
                  </a:lnTo>
                  <a:lnTo>
                    <a:pt x="209143" y="581736"/>
                  </a:lnTo>
                  <a:lnTo>
                    <a:pt x="201244" y="582688"/>
                  </a:lnTo>
                  <a:lnTo>
                    <a:pt x="192760" y="583260"/>
                  </a:lnTo>
                  <a:lnTo>
                    <a:pt x="184912" y="583450"/>
                  </a:lnTo>
                  <a:lnTo>
                    <a:pt x="165646" y="579564"/>
                  </a:lnTo>
                  <a:lnTo>
                    <a:pt x="154698" y="569074"/>
                  </a:lnTo>
                  <a:lnTo>
                    <a:pt x="149809" y="553758"/>
                  </a:lnTo>
                  <a:lnTo>
                    <a:pt x="148678" y="535406"/>
                  </a:lnTo>
                  <a:lnTo>
                    <a:pt x="148678" y="207670"/>
                  </a:lnTo>
                  <a:lnTo>
                    <a:pt x="217868" y="207670"/>
                  </a:lnTo>
                  <a:lnTo>
                    <a:pt x="217868" y="127177"/>
                  </a:lnTo>
                  <a:close/>
                </a:path>
                <a:path w="542290" h="660400">
                  <a:moveTo>
                    <a:pt x="541743" y="293370"/>
                  </a:moveTo>
                  <a:lnTo>
                    <a:pt x="538810" y="247015"/>
                  </a:lnTo>
                  <a:lnTo>
                    <a:pt x="529043" y="204152"/>
                  </a:lnTo>
                  <a:lnTo>
                    <a:pt x="511505" y="169049"/>
                  </a:lnTo>
                  <a:lnTo>
                    <a:pt x="453885" y="127622"/>
                  </a:lnTo>
                  <a:lnTo>
                    <a:pt x="453885" y="280695"/>
                  </a:lnTo>
                  <a:lnTo>
                    <a:pt x="453885" y="339356"/>
                  </a:lnTo>
                  <a:lnTo>
                    <a:pt x="345147" y="339356"/>
                  </a:lnTo>
                  <a:lnTo>
                    <a:pt x="345173" y="280695"/>
                  </a:lnTo>
                  <a:lnTo>
                    <a:pt x="347967" y="247015"/>
                  </a:lnTo>
                  <a:lnTo>
                    <a:pt x="348043" y="246075"/>
                  </a:lnTo>
                  <a:lnTo>
                    <a:pt x="348107" y="245300"/>
                  </a:lnTo>
                  <a:lnTo>
                    <a:pt x="357632" y="218808"/>
                  </a:lnTo>
                  <a:lnTo>
                    <a:pt x="374713" y="202323"/>
                  </a:lnTo>
                  <a:lnTo>
                    <a:pt x="400329" y="196646"/>
                  </a:lnTo>
                  <a:lnTo>
                    <a:pt x="427151" y="202933"/>
                  </a:lnTo>
                  <a:lnTo>
                    <a:pt x="443509" y="220408"/>
                  </a:lnTo>
                  <a:lnTo>
                    <a:pt x="451675" y="247015"/>
                  </a:lnTo>
                  <a:lnTo>
                    <a:pt x="453885" y="280695"/>
                  </a:lnTo>
                  <a:lnTo>
                    <a:pt x="453885" y="127622"/>
                  </a:lnTo>
                  <a:lnTo>
                    <a:pt x="448424" y="125056"/>
                  </a:lnTo>
                  <a:lnTo>
                    <a:pt x="400646" y="119011"/>
                  </a:lnTo>
                  <a:lnTo>
                    <a:pt x="347954" y="126746"/>
                  </a:lnTo>
                  <a:lnTo>
                    <a:pt x="309283" y="147650"/>
                  </a:lnTo>
                  <a:lnTo>
                    <a:pt x="282638" y="178269"/>
                  </a:lnTo>
                  <a:lnTo>
                    <a:pt x="266052" y="215138"/>
                  </a:lnTo>
                  <a:lnTo>
                    <a:pt x="257543" y="254800"/>
                  </a:lnTo>
                  <a:lnTo>
                    <a:pt x="255181" y="293370"/>
                  </a:lnTo>
                  <a:lnTo>
                    <a:pt x="255155" y="475500"/>
                  </a:lnTo>
                  <a:lnTo>
                    <a:pt x="257327" y="525843"/>
                  </a:lnTo>
                  <a:lnTo>
                    <a:pt x="257327" y="526059"/>
                  </a:lnTo>
                  <a:lnTo>
                    <a:pt x="265353" y="570547"/>
                  </a:lnTo>
                  <a:lnTo>
                    <a:pt x="281457" y="607580"/>
                  </a:lnTo>
                  <a:lnTo>
                    <a:pt x="307860" y="635762"/>
                  </a:lnTo>
                  <a:lnTo>
                    <a:pt x="346773" y="653681"/>
                  </a:lnTo>
                  <a:lnTo>
                    <a:pt x="400443" y="659968"/>
                  </a:lnTo>
                  <a:lnTo>
                    <a:pt x="454812" y="652145"/>
                  </a:lnTo>
                  <a:lnTo>
                    <a:pt x="492975" y="631393"/>
                  </a:lnTo>
                  <a:lnTo>
                    <a:pt x="517779" y="601789"/>
                  </a:lnTo>
                  <a:lnTo>
                    <a:pt x="525818" y="582333"/>
                  </a:lnTo>
                  <a:lnTo>
                    <a:pt x="532003" y="567385"/>
                  </a:lnTo>
                  <a:lnTo>
                    <a:pt x="538467" y="532282"/>
                  </a:lnTo>
                  <a:lnTo>
                    <a:pt x="539991" y="500824"/>
                  </a:lnTo>
                  <a:lnTo>
                    <a:pt x="540004" y="497560"/>
                  </a:lnTo>
                  <a:lnTo>
                    <a:pt x="450723" y="497560"/>
                  </a:lnTo>
                  <a:lnTo>
                    <a:pt x="450723" y="500824"/>
                  </a:lnTo>
                  <a:lnTo>
                    <a:pt x="448957" y="531672"/>
                  </a:lnTo>
                  <a:lnTo>
                    <a:pt x="441680" y="557682"/>
                  </a:lnTo>
                  <a:lnTo>
                    <a:pt x="425983" y="575640"/>
                  </a:lnTo>
                  <a:lnTo>
                    <a:pt x="398907" y="582333"/>
                  </a:lnTo>
                  <a:lnTo>
                    <a:pt x="371538" y="574713"/>
                  </a:lnTo>
                  <a:lnTo>
                    <a:pt x="354914" y="554532"/>
                  </a:lnTo>
                  <a:lnTo>
                    <a:pt x="346722" y="526059"/>
                  </a:lnTo>
                  <a:lnTo>
                    <a:pt x="346659" y="525843"/>
                  </a:lnTo>
                  <a:lnTo>
                    <a:pt x="344424" y="492683"/>
                  </a:lnTo>
                  <a:lnTo>
                    <a:pt x="344424" y="411975"/>
                  </a:lnTo>
                  <a:lnTo>
                    <a:pt x="541743" y="411975"/>
                  </a:lnTo>
                  <a:lnTo>
                    <a:pt x="541743" y="339356"/>
                  </a:lnTo>
                  <a:lnTo>
                    <a:pt x="541743" y="29337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13678321" y="6497967"/>
            <a:ext cx="203200" cy="532765"/>
          </a:xfrm>
          <a:custGeom>
            <a:avLst/>
            <a:gdLst/>
            <a:ahLst/>
            <a:cxnLst/>
            <a:rect l="l" t="t" r="r" b="b"/>
            <a:pathLst>
              <a:path w="203200" h="532765">
                <a:moveTo>
                  <a:pt x="203093" y="0"/>
                </a:moveTo>
                <a:lnTo>
                  <a:pt x="168131" y="4911"/>
                </a:lnTo>
                <a:lnTo>
                  <a:pt x="136079" y="20245"/>
                </a:lnTo>
                <a:lnTo>
                  <a:pt x="109155" y="48270"/>
                </a:lnTo>
                <a:lnTo>
                  <a:pt x="89578" y="91253"/>
                </a:lnTo>
                <a:lnTo>
                  <a:pt x="89290" y="66686"/>
                </a:lnTo>
                <a:lnTo>
                  <a:pt x="88582" y="42098"/>
                </a:lnTo>
                <a:lnTo>
                  <a:pt x="87683" y="21161"/>
                </a:lnTo>
                <a:lnTo>
                  <a:pt x="86824" y="7549"/>
                </a:lnTo>
                <a:lnTo>
                  <a:pt x="0" y="7549"/>
                </a:lnTo>
                <a:lnTo>
                  <a:pt x="887" y="44645"/>
                </a:lnTo>
                <a:lnTo>
                  <a:pt x="1155" y="83328"/>
                </a:lnTo>
                <a:lnTo>
                  <a:pt x="1015" y="185659"/>
                </a:lnTo>
                <a:lnTo>
                  <a:pt x="1015" y="532182"/>
                </a:lnTo>
                <a:lnTo>
                  <a:pt x="92436" y="532182"/>
                </a:lnTo>
                <a:lnTo>
                  <a:pt x="92436" y="239720"/>
                </a:lnTo>
                <a:lnTo>
                  <a:pt x="101015" y="176815"/>
                </a:lnTo>
                <a:lnTo>
                  <a:pt x="124535" y="138041"/>
                </a:lnTo>
                <a:lnTo>
                  <a:pt x="159669" y="118372"/>
                </a:lnTo>
                <a:lnTo>
                  <a:pt x="203093" y="112781"/>
                </a:lnTo>
                <a:lnTo>
                  <a:pt x="2030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3408558" y="7603128"/>
            <a:ext cx="869950" cy="660400"/>
          </a:xfrm>
          <a:custGeom>
            <a:avLst/>
            <a:gdLst/>
            <a:ahLst/>
            <a:cxnLst/>
            <a:rect l="l" t="t" r="r" b="b"/>
            <a:pathLst>
              <a:path w="869950" h="660400">
                <a:moveTo>
                  <a:pt x="293331" y="283159"/>
                </a:moveTo>
                <a:lnTo>
                  <a:pt x="287121" y="225310"/>
                </a:lnTo>
                <a:lnTo>
                  <a:pt x="268922" y="179501"/>
                </a:lnTo>
                <a:lnTo>
                  <a:pt x="239344" y="146202"/>
                </a:lnTo>
                <a:lnTo>
                  <a:pt x="201599" y="127190"/>
                </a:lnTo>
                <a:lnTo>
                  <a:pt x="201599" y="278041"/>
                </a:lnTo>
                <a:lnTo>
                  <a:pt x="201472" y="496938"/>
                </a:lnTo>
                <a:lnTo>
                  <a:pt x="198361" y="532345"/>
                </a:lnTo>
                <a:lnTo>
                  <a:pt x="188417" y="558317"/>
                </a:lnTo>
                <a:lnTo>
                  <a:pt x="171475" y="573684"/>
                </a:lnTo>
                <a:lnTo>
                  <a:pt x="147231" y="578751"/>
                </a:lnTo>
                <a:lnTo>
                  <a:pt x="121691" y="572795"/>
                </a:lnTo>
                <a:lnTo>
                  <a:pt x="104482" y="556056"/>
                </a:lnTo>
                <a:lnTo>
                  <a:pt x="94792" y="530199"/>
                </a:lnTo>
                <a:lnTo>
                  <a:pt x="91744" y="496938"/>
                </a:lnTo>
                <a:lnTo>
                  <a:pt x="91808" y="278041"/>
                </a:lnTo>
                <a:lnTo>
                  <a:pt x="94957" y="245008"/>
                </a:lnTo>
                <a:lnTo>
                  <a:pt x="104902" y="220395"/>
                </a:lnTo>
                <a:lnTo>
                  <a:pt x="122034" y="205333"/>
                </a:lnTo>
                <a:lnTo>
                  <a:pt x="146812" y="200215"/>
                </a:lnTo>
                <a:lnTo>
                  <a:pt x="172808" y="206032"/>
                </a:lnTo>
                <a:lnTo>
                  <a:pt x="189712" y="222224"/>
                </a:lnTo>
                <a:lnTo>
                  <a:pt x="198856" y="246862"/>
                </a:lnTo>
                <a:lnTo>
                  <a:pt x="201599" y="278041"/>
                </a:lnTo>
                <a:lnTo>
                  <a:pt x="201599" y="127190"/>
                </a:lnTo>
                <a:lnTo>
                  <a:pt x="199009" y="125882"/>
                </a:lnTo>
                <a:lnTo>
                  <a:pt x="148551" y="118999"/>
                </a:lnTo>
                <a:lnTo>
                  <a:pt x="99047" y="125336"/>
                </a:lnTo>
                <a:lnTo>
                  <a:pt x="57937" y="144437"/>
                </a:lnTo>
                <a:lnTo>
                  <a:pt x="26746" y="176453"/>
                </a:lnTo>
                <a:lnTo>
                  <a:pt x="6934" y="221551"/>
                </a:lnTo>
                <a:lnTo>
                  <a:pt x="0" y="279882"/>
                </a:lnTo>
                <a:lnTo>
                  <a:pt x="0" y="493776"/>
                </a:lnTo>
                <a:lnTo>
                  <a:pt x="4127" y="543902"/>
                </a:lnTo>
                <a:lnTo>
                  <a:pt x="4178" y="544601"/>
                </a:lnTo>
                <a:lnTo>
                  <a:pt x="16535" y="585939"/>
                </a:lnTo>
                <a:lnTo>
                  <a:pt x="16598" y="586168"/>
                </a:lnTo>
                <a:lnTo>
                  <a:pt x="37109" y="618477"/>
                </a:lnTo>
                <a:lnTo>
                  <a:pt x="65671" y="641591"/>
                </a:lnTo>
                <a:lnTo>
                  <a:pt x="101790" y="655383"/>
                </a:lnTo>
                <a:lnTo>
                  <a:pt x="101981" y="655383"/>
                </a:lnTo>
                <a:lnTo>
                  <a:pt x="145503" y="659955"/>
                </a:lnTo>
                <a:lnTo>
                  <a:pt x="188671" y="655383"/>
                </a:lnTo>
                <a:lnTo>
                  <a:pt x="225069" y="641591"/>
                </a:lnTo>
                <a:lnTo>
                  <a:pt x="275628" y="585939"/>
                </a:lnTo>
                <a:lnTo>
                  <a:pt x="288823" y="543902"/>
                </a:lnTo>
                <a:lnTo>
                  <a:pt x="293331" y="492252"/>
                </a:lnTo>
                <a:lnTo>
                  <a:pt x="293331" y="283159"/>
                </a:lnTo>
                <a:close/>
              </a:path>
              <a:path w="869950" h="660400">
                <a:moveTo>
                  <a:pt x="545490" y="127165"/>
                </a:moveTo>
                <a:lnTo>
                  <a:pt x="476313" y="127165"/>
                </a:lnTo>
                <a:lnTo>
                  <a:pt x="476313" y="0"/>
                </a:lnTo>
                <a:lnTo>
                  <a:pt x="385191" y="0"/>
                </a:lnTo>
                <a:lnTo>
                  <a:pt x="385191" y="127165"/>
                </a:lnTo>
                <a:lnTo>
                  <a:pt x="327634" y="127165"/>
                </a:lnTo>
                <a:lnTo>
                  <a:pt x="327634" y="207657"/>
                </a:lnTo>
                <a:lnTo>
                  <a:pt x="385191" y="207657"/>
                </a:lnTo>
                <a:lnTo>
                  <a:pt x="385191" y="551840"/>
                </a:lnTo>
                <a:lnTo>
                  <a:pt x="391960" y="605078"/>
                </a:lnTo>
                <a:lnTo>
                  <a:pt x="411302" y="637984"/>
                </a:lnTo>
                <a:lnTo>
                  <a:pt x="441794" y="654697"/>
                </a:lnTo>
                <a:lnTo>
                  <a:pt x="481990" y="659345"/>
                </a:lnTo>
                <a:lnTo>
                  <a:pt x="497090" y="658952"/>
                </a:lnTo>
                <a:lnTo>
                  <a:pt x="513181" y="657517"/>
                </a:lnTo>
                <a:lnTo>
                  <a:pt x="528878" y="654646"/>
                </a:lnTo>
                <a:lnTo>
                  <a:pt x="542836" y="649947"/>
                </a:lnTo>
                <a:lnTo>
                  <a:pt x="542836" y="580390"/>
                </a:lnTo>
                <a:lnTo>
                  <a:pt x="536765" y="581723"/>
                </a:lnTo>
                <a:lnTo>
                  <a:pt x="528878" y="582688"/>
                </a:lnTo>
                <a:lnTo>
                  <a:pt x="520382" y="583260"/>
                </a:lnTo>
                <a:lnTo>
                  <a:pt x="512533" y="583450"/>
                </a:lnTo>
                <a:lnTo>
                  <a:pt x="493268" y="579564"/>
                </a:lnTo>
                <a:lnTo>
                  <a:pt x="482333" y="569061"/>
                </a:lnTo>
                <a:lnTo>
                  <a:pt x="477431" y="553745"/>
                </a:lnTo>
                <a:lnTo>
                  <a:pt x="476313" y="535393"/>
                </a:lnTo>
                <a:lnTo>
                  <a:pt x="476313" y="207657"/>
                </a:lnTo>
                <a:lnTo>
                  <a:pt x="545490" y="207657"/>
                </a:lnTo>
                <a:lnTo>
                  <a:pt x="545490" y="127165"/>
                </a:lnTo>
                <a:close/>
              </a:path>
              <a:path w="869950" h="660400">
                <a:moveTo>
                  <a:pt x="869365" y="293357"/>
                </a:moveTo>
                <a:lnTo>
                  <a:pt x="866444" y="247015"/>
                </a:lnTo>
                <a:lnTo>
                  <a:pt x="866381" y="246062"/>
                </a:lnTo>
                <a:lnTo>
                  <a:pt x="856678" y="204139"/>
                </a:lnTo>
                <a:lnTo>
                  <a:pt x="852919" y="196634"/>
                </a:lnTo>
                <a:lnTo>
                  <a:pt x="839127" y="169049"/>
                </a:lnTo>
                <a:lnTo>
                  <a:pt x="812634" y="142201"/>
                </a:lnTo>
                <a:lnTo>
                  <a:pt x="781519" y="127622"/>
                </a:lnTo>
                <a:lnTo>
                  <a:pt x="781519" y="280682"/>
                </a:lnTo>
                <a:lnTo>
                  <a:pt x="781519" y="339344"/>
                </a:lnTo>
                <a:lnTo>
                  <a:pt x="672769" y="339344"/>
                </a:lnTo>
                <a:lnTo>
                  <a:pt x="672795" y="280682"/>
                </a:lnTo>
                <a:lnTo>
                  <a:pt x="675589" y="247015"/>
                </a:lnTo>
                <a:lnTo>
                  <a:pt x="675665" y="246062"/>
                </a:lnTo>
                <a:lnTo>
                  <a:pt x="675728" y="245287"/>
                </a:lnTo>
                <a:lnTo>
                  <a:pt x="685266" y="218795"/>
                </a:lnTo>
                <a:lnTo>
                  <a:pt x="702348" y="202311"/>
                </a:lnTo>
                <a:lnTo>
                  <a:pt x="727951" y="196634"/>
                </a:lnTo>
                <a:lnTo>
                  <a:pt x="754786" y="202920"/>
                </a:lnTo>
                <a:lnTo>
                  <a:pt x="771144" y="220395"/>
                </a:lnTo>
                <a:lnTo>
                  <a:pt x="779297" y="247015"/>
                </a:lnTo>
                <a:lnTo>
                  <a:pt x="781519" y="280682"/>
                </a:lnTo>
                <a:lnTo>
                  <a:pt x="781519" y="127622"/>
                </a:lnTo>
                <a:lnTo>
                  <a:pt x="776046" y="125044"/>
                </a:lnTo>
                <a:lnTo>
                  <a:pt x="728268" y="118999"/>
                </a:lnTo>
                <a:lnTo>
                  <a:pt x="675589" y="126746"/>
                </a:lnTo>
                <a:lnTo>
                  <a:pt x="636905" y="147650"/>
                </a:lnTo>
                <a:lnTo>
                  <a:pt x="610260" y="178257"/>
                </a:lnTo>
                <a:lnTo>
                  <a:pt x="593674" y="215125"/>
                </a:lnTo>
                <a:lnTo>
                  <a:pt x="585177" y="254787"/>
                </a:lnTo>
                <a:lnTo>
                  <a:pt x="582803" y="293357"/>
                </a:lnTo>
                <a:lnTo>
                  <a:pt x="582777" y="475500"/>
                </a:lnTo>
                <a:lnTo>
                  <a:pt x="584949" y="525830"/>
                </a:lnTo>
                <a:lnTo>
                  <a:pt x="592988" y="570534"/>
                </a:lnTo>
                <a:lnTo>
                  <a:pt x="609092" y="607568"/>
                </a:lnTo>
                <a:lnTo>
                  <a:pt x="635482" y="635749"/>
                </a:lnTo>
                <a:lnTo>
                  <a:pt x="674408" y="653669"/>
                </a:lnTo>
                <a:lnTo>
                  <a:pt x="728065" y="659955"/>
                </a:lnTo>
                <a:lnTo>
                  <a:pt x="782434" y="652145"/>
                </a:lnTo>
                <a:lnTo>
                  <a:pt x="820610" y="631393"/>
                </a:lnTo>
                <a:lnTo>
                  <a:pt x="845400" y="601776"/>
                </a:lnTo>
                <a:lnTo>
                  <a:pt x="853440" y="582333"/>
                </a:lnTo>
                <a:lnTo>
                  <a:pt x="859624" y="567385"/>
                </a:lnTo>
                <a:lnTo>
                  <a:pt x="866089" y="532269"/>
                </a:lnTo>
                <a:lnTo>
                  <a:pt x="867613" y="500811"/>
                </a:lnTo>
                <a:lnTo>
                  <a:pt x="867625" y="497547"/>
                </a:lnTo>
                <a:lnTo>
                  <a:pt x="778357" y="497547"/>
                </a:lnTo>
                <a:lnTo>
                  <a:pt x="778357" y="500811"/>
                </a:lnTo>
                <a:lnTo>
                  <a:pt x="776579" y="531660"/>
                </a:lnTo>
                <a:lnTo>
                  <a:pt x="769315" y="557669"/>
                </a:lnTo>
                <a:lnTo>
                  <a:pt x="753605" y="575627"/>
                </a:lnTo>
                <a:lnTo>
                  <a:pt x="726528" y="582333"/>
                </a:lnTo>
                <a:lnTo>
                  <a:pt x="699173" y="574700"/>
                </a:lnTo>
                <a:lnTo>
                  <a:pt x="682536" y="554520"/>
                </a:lnTo>
                <a:lnTo>
                  <a:pt x="674344" y="526046"/>
                </a:lnTo>
                <a:lnTo>
                  <a:pt x="674281" y="525830"/>
                </a:lnTo>
                <a:lnTo>
                  <a:pt x="672045" y="492683"/>
                </a:lnTo>
                <a:lnTo>
                  <a:pt x="672045" y="411962"/>
                </a:lnTo>
                <a:lnTo>
                  <a:pt x="869365" y="411962"/>
                </a:lnTo>
                <a:lnTo>
                  <a:pt x="869365" y="339344"/>
                </a:lnTo>
                <a:lnTo>
                  <a:pt x="869365" y="29335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3617015" y="8946885"/>
            <a:ext cx="285750" cy="541020"/>
          </a:xfrm>
          <a:custGeom>
            <a:avLst/>
            <a:gdLst/>
            <a:ahLst/>
            <a:cxnLst/>
            <a:rect l="l" t="t" r="r" b="b"/>
            <a:pathLst>
              <a:path w="285750" h="541020">
                <a:moveTo>
                  <a:pt x="272933" y="75379"/>
                </a:moveTo>
                <a:lnTo>
                  <a:pt x="150183" y="75379"/>
                </a:lnTo>
                <a:lnTo>
                  <a:pt x="171970" y="80166"/>
                </a:lnTo>
                <a:lnTo>
                  <a:pt x="171828" y="80166"/>
                </a:lnTo>
                <a:lnTo>
                  <a:pt x="184527" y="93855"/>
                </a:lnTo>
                <a:lnTo>
                  <a:pt x="190569" y="115790"/>
                </a:lnTo>
                <a:lnTo>
                  <a:pt x="192098" y="145157"/>
                </a:lnTo>
                <a:lnTo>
                  <a:pt x="192098" y="218820"/>
                </a:lnTo>
                <a:lnTo>
                  <a:pt x="175596" y="218820"/>
                </a:lnTo>
                <a:lnTo>
                  <a:pt x="129911" y="222179"/>
                </a:lnTo>
                <a:lnTo>
                  <a:pt x="88243" y="233176"/>
                </a:lnTo>
                <a:lnTo>
                  <a:pt x="52506" y="253196"/>
                </a:lnTo>
                <a:lnTo>
                  <a:pt x="24611" y="283620"/>
                </a:lnTo>
                <a:lnTo>
                  <a:pt x="6471" y="325832"/>
                </a:lnTo>
                <a:lnTo>
                  <a:pt x="0" y="381213"/>
                </a:lnTo>
                <a:lnTo>
                  <a:pt x="0" y="390396"/>
                </a:lnTo>
                <a:lnTo>
                  <a:pt x="3815" y="436230"/>
                </a:lnTo>
                <a:lnTo>
                  <a:pt x="15923" y="477916"/>
                </a:lnTo>
                <a:lnTo>
                  <a:pt x="36931" y="510975"/>
                </a:lnTo>
                <a:lnTo>
                  <a:pt x="108719" y="540957"/>
                </a:lnTo>
                <a:lnTo>
                  <a:pt x="136105" y="538306"/>
                </a:lnTo>
                <a:lnTo>
                  <a:pt x="159840" y="529858"/>
                </a:lnTo>
                <a:lnTo>
                  <a:pt x="179574" y="514868"/>
                </a:lnTo>
                <a:lnTo>
                  <a:pt x="194957" y="492592"/>
                </a:lnTo>
                <a:lnTo>
                  <a:pt x="283587" y="492592"/>
                </a:lnTo>
                <a:lnTo>
                  <a:pt x="283491" y="488593"/>
                </a:lnTo>
                <a:lnTo>
                  <a:pt x="283203" y="460561"/>
                </a:lnTo>
                <a:lnTo>
                  <a:pt x="137430" y="460561"/>
                </a:lnTo>
                <a:lnTo>
                  <a:pt x="114384" y="455060"/>
                </a:lnTo>
                <a:lnTo>
                  <a:pt x="98893" y="439874"/>
                </a:lnTo>
                <a:lnTo>
                  <a:pt x="90174" y="416979"/>
                </a:lnTo>
                <a:lnTo>
                  <a:pt x="87442" y="388354"/>
                </a:lnTo>
                <a:lnTo>
                  <a:pt x="87442" y="379883"/>
                </a:lnTo>
                <a:lnTo>
                  <a:pt x="93428" y="336330"/>
                </a:lnTo>
                <a:lnTo>
                  <a:pt x="137500" y="293645"/>
                </a:lnTo>
                <a:lnTo>
                  <a:pt x="283122" y="289289"/>
                </a:lnTo>
                <a:lnTo>
                  <a:pt x="283122" y="138110"/>
                </a:lnTo>
                <a:lnTo>
                  <a:pt x="279090" y="93855"/>
                </a:lnTo>
                <a:lnTo>
                  <a:pt x="279049" y="93406"/>
                </a:lnTo>
                <a:lnTo>
                  <a:pt x="278956" y="92385"/>
                </a:lnTo>
                <a:lnTo>
                  <a:pt x="272933" y="75379"/>
                </a:lnTo>
                <a:close/>
              </a:path>
              <a:path w="285750" h="541020">
                <a:moveTo>
                  <a:pt x="283587" y="492592"/>
                </a:moveTo>
                <a:lnTo>
                  <a:pt x="194957" y="492592"/>
                </a:lnTo>
                <a:lnTo>
                  <a:pt x="195907" y="500721"/>
                </a:lnTo>
                <a:lnTo>
                  <a:pt x="197382" y="510975"/>
                </a:lnTo>
                <a:lnTo>
                  <a:pt x="199335" y="522994"/>
                </a:lnTo>
                <a:lnTo>
                  <a:pt x="201198" y="532790"/>
                </a:lnTo>
                <a:lnTo>
                  <a:pt x="285164" y="532790"/>
                </a:lnTo>
                <a:lnTo>
                  <a:pt x="284145" y="514868"/>
                </a:lnTo>
                <a:lnTo>
                  <a:pt x="284032" y="510975"/>
                </a:lnTo>
                <a:lnTo>
                  <a:pt x="283587" y="492592"/>
                </a:lnTo>
                <a:close/>
              </a:path>
              <a:path w="285750" h="541020">
                <a:moveTo>
                  <a:pt x="283122" y="289289"/>
                </a:moveTo>
                <a:lnTo>
                  <a:pt x="193837" y="289289"/>
                </a:lnTo>
                <a:lnTo>
                  <a:pt x="193837" y="356407"/>
                </a:lnTo>
                <a:lnTo>
                  <a:pt x="190716" y="403895"/>
                </a:lnTo>
                <a:lnTo>
                  <a:pt x="180813" y="436230"/>
                </a:lnTo>
                <a:lnTo>
                  <a:pt x="163321" y="454692"/>
                </a:lnTo>
                <a:lnTo>
                  <a:pt x="137430" y="460561"/>
                </a:lnTo>
                <a:lnTo>
                  <a:pt x="283203" y="460561"/>
                </a:lnTo>
                <a:lnTo>
                  <a:pt x="283122" y="289289"/>
                </a:lnTo>
                <a:close/>
              </a:path>
              <a:path w="285750" h="541020">
                <a:moveTo>
                  <a:pt x="153346" y="0"/>
                </a:moveTo>
                <a:lnTo>
                  <a:pt x="97614" y="7372"/>
                </a:lnTo>
                <a:lnTo>
                  <a:pt x="58449" y="27714"/>
                </a:lnTo>
                <a:lnTo>
                  <a:pt x="33450" y="58365"/>
                </a:lnTo>
                <a:lnTo>
                  <a:pt x="20213" y="96665"/>
                </a:lnTo>
                <a:lnTo>
                  <a:pt x="16334" y="139953"/>
                </a:lnTo>
                <a:lnTo>
                  <a:pt x="16334" y="149325"/>
                </a:lnTo>
                <a:lnTo>
                  <a:pt x="106331" y="149325"/>
                </a:lnTo>
                <a:lnTo>
                  <a:pt x="106363" y="138110"/>
                </a:lnTo>
                <a:lnTo>
                  <a:pt x="108264" y="113418"/>
                </a:lnTo>
                <a:lnTo>
                  <a:pt x="115139" y="93406"/>
                </a:lnTo>
                <a:lnTo>
                  <a:pt x="128573" y="80166"/>
                </a:lnTo>
                <a:lnTo>
                  <a:pt x="150183" y="75379"/>
                </a:lnTo>
                <a:lnTo>
                  <a:pt x="272933" y="75379"/>
                </a:lnTo>
                <a:lnTo>
                  <a:pt x="265435" y="54213"/>
                </a:lnTo>
                <a:lnTo>
                  <a:pt x="241018" y="25093"/>
                </a:lnTo>
                <a:lnTo>
                  <a:pt x="204168" y="6522"/>
                </a:lnTo>
                <a:lnTo>
                  <a:pt x="1533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3962507" y="8946889"/>
            <a:ext cx="280670" cy="541020"/>
          </a:xfrm>
          <a:custGeom>
            <a:avLst/>
            <a:gdLst/>
            <a:ahLst/>
            <a:cxnLst/>
            <a:rect l="l" t="t" r="r" b="b"/>
            <a:pathLst>
              <a:path w="280669" h="541020">
                <a:moveTo>
                  <a:pt x="141503" y="0"/>
                </a:moveTo>
                <a:lnTo>
                  <a:pt x="93546" y="6424"/>
                </a:lnTo>
                <a:lnTo>
                  <a:pt x="56431" y="24845"/>
                </a:lnTo>
                <a:lnTo>
                  <a:pt x="30053" y="53989"/>
                </a:lnTo>
                <a:lnTo>
                  <a:pt x="14304" y="92578"/>
                </a:lnTo>
                <a:lnTo>
                  <a:pt x="9078" y="139336"/>
                </a:lnTo>
                <a:lnTo>
                  <a:pt x="15489" y="188770"/>
                </a:lnTo>
                <a:lnTo>
                  <a:pt x="34943" y="228753"/>
                </a:lnTo>
                <a:lnTo>
                  <a:pt x="67776" y="263531"/>
                </a:lnTo>
                <a:lnTo>
                  <a:pt x="114321" y="297352"/>
                </a:lnTo>
                <a:lnTo>
                  <a:pt x="151992" y="325012"/>
                </a:lnTo>
                <a:lnTo>
                  <a:pt x="174452" y="349626"/>
                </a:lnTo>
                <a:lnTo>
                  <a:pt x="185294" y="374349"/>
                </a:lnTo>
                <a:lnTo>
                  <a:pt x="188109" y="402333"/>
                </a:lnTo>
                <a:lnTo>
                  <a:pt x="185456" y="428943"/>
                </a:lnTo>
                <a:lnTo>
                  <a:pt x="177134" y="448008"/>
                </a:lnTo>
                <a:lnTo>
                  <a:pt x="162598" y="459481"/>
                </a:lnTo>
                <a:lnTo>
                  <a:pt x="141304" y="463315"/>
                </a:lnTo>
                <a:lnTo>
                  <a:pt x="118859" y="458368"/>
                </a:lnTo>
                <a:lnTo>
                  <a:pt x="103710" y="444479"/>
                </a:lnTo>
                <a:lnTo>
                  <a:pt x="95144" y="423077"/>
                </a:lnTo>
                <a:lnTo>
                  <a:pt x="92447" y="395590"/>
                </a:lnTo>
                <a:lnTo>
                  <a:pt x="92447" y="372009"/>
                </a:lnTo>
                <a:lnTo>
                  <a:pt x="0" y="372009"/>
                </a:lnTo>
                <a:lnTo>
                  <a:pt x="0" y="395485"/>
                </a:lnTo>
                <a:lnTo>
                  <a:pt x="3663" y="438952"/>
                </a:lnTo>
                <a:lnTo>
                  <a:pt x="16518" y="478568"/>
                </a:lnTo>
                <a:lnTo>
                  <a:pt x="41366" y="510998"/>
                </a:lnTo>
                <a:lnTo>
                  <a:pt x="81006" y="532903"/>
                </a:lnTo>
                <a:lnTo>
                  <a:pt x="138236" y="540946"/>
                </a:lnTo>
                <a:lnTo>
                  <a:pt x="189534" y="534843"/>
                </a:lnTo>
                <a:lnTo>
                  <a:pt x="229392" y="516664"/>
                </a:lnTo>
                <a:lnTo>
                  <a:pt x="257832" y="486602"/>
                </a:lnTo>
                <a:lnTo>
                  <a:pt x="274879" y="444853"/>
                </a:lnTo>
                <a:lnTo>
                  <a:pt x="280556" y="391611"/>
                </a:lnTo>
                <a:lnTo>
                  <a:pt x="276326" y="345299"/>
                </a:lnTo>
                <a:lnTo>
                  <a:pt x="263077" y="307575"/>
                </a:lnTo>
                <a:lnTo>
                  <a:pt x="239968" y="275193"/>
                </a:lnTo>
                <a:lnTo>
                  <a:pt x="206159" y="244909"/>
                </a:lnTo>
                <a:lnTo>
                  <a:pt x="160811" y="213480"/>
                </a:lnTo>
                <a:lnTo>
                  <a:pt x="130359" y="191858"/>
                </a:lnTo>
                <a:lnTo>
                  <a:pt x="111815" y="173264"/>
                </a:lnTo>
                <a:lnTo>
                  <a:pt x="102590" y="154328"/>
                </a:lnTo>
                <a:lnTo>
                  <a:pt x="100091" y="131681"/>
                </a:lnTo>
                <a:lnTo>
                  <a:pt x="102418" y="109299"/>
                </a:lnTo>
                <a:lnTo>
                  <a:pt x="109757" y="92268"/>
                </a:lnTo>
                <a:lnTo>
                  <a:pt x="122642" y="81430"/>
                </a:lnTo>
                <a:lnTo>
                  <a:pt x="141608" y="77631"/>
                </a:lnTo>
                <a:lnTo>
                  <a:pt x="161072" y="81264"/>
                </a:lnTo>
                <a:lnTo>
                  <a:pt x="174378" y="92249"/>
                </a:lnTo>
                <a:lnTo>
                  <a:pt x="182008" y="110713"/>
                </a:lnTo>
                <a:lnTo>
                  <a:pt x="184444" y="136781"/>
                </a:lnTo>
                <a:lnTo>
                  <a:pt x="184444" y="167712"/>
                </a:lnTo>
                <a:lnTo>
                  <a:pt x="273007" y="167712"/>
                </a:lnTo>
                <a:lnTo>
                  <a:pt x="273007" y="145472"/>
                </a:lnTo>
                <a:lnTo>
                  <a:pt x="268600" y="96190"/>
                </a:lnTo>
                <a:lnTo>
                  <a:pt x="254528" y="55843"/>
                </a:lnTo>
                <a:lnTo>
                  <a:pt x="229507" y="25591"/>
                </a:lnTo>
                <a:lnTo>
                  <a:pt x="192259" y="6590"/>
                </a:lnTo>
                <a:lnTo>
                  <a:pt x="14150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4298485" y="8946886"/>
            <a:ext cx="287020" cy="541020"/>
          </a:xfrm>
          <a:custGeom>
            <a:avLst/>
            <a:gdLst/>
            <a:ahLst/>
            <a:cxnLst/>
            <a:rect l="l" t="t" r="r" b="b"/>
            <a:pathLst>
              <a:path w="287019" h="541020">
                <a:moveTo>
                  <a:pt x="145492" y="0"/>
                </a:moveTo>
                <a:lnTo>
                  <a:pt x="92806" y="7737"/>
                </a:lnTo>
                <a:lnTo>
                  <a:pt x="54129" y="28643"/>
                </a:lnTo>
                <a:lnTo>
                  <a:pt x="27484" y="59258"/>
                </a:lnTo>
                <a:lnTo>
                  <a:pt x="10898" y="96124"/>
                </a:lnTo>
                <a:lnTo>
                  <a:pt x="2395" y="135780"/>
                </a:lnTo>
                <a:lnTo>
                  <a:pt x="25" y="174361"/>
                </a:lnTo>
                <a:lnTo>
                  <a:pt x="0" y="356491"/>
                </a:lnTo>
                <a:lnTo>
                  <a:pt x="2172" y="406832"/>
                </a:lnTo>
                <a:lnTo>
                  <a:pt x="10209" y="451537"/>
                </a:lnTo>
                <a:lnTo>
                  <a:pt x="26309" y="488567"/>
                </a:lnTo>
                <a:lnTo>
                  <a:pt x="52706" y="516743"/>
                </a:lnTo>
                <a:lnTo>
                  <a:pt x="91626" y="534671"/>
                </a:lnTo>
                <a:lnTo>
                  <a:pt x="145294" y="540957"/>
                </a:lnTo>
                <a:lnTo>
                  <a:pt x="199660" y="533135"/>
                </a:lnTo>
                <a:lnTo>
                  <a:pt x="237831" y="512383"/>
                </a:lnTo>
                <a:lnTo>
                  <a:pt x="262622" y="482773"/>
                </a:lnTo>
                <a:lnTo>
                  <a:pt x="270664" y="463326"/>
                </a:lnTo>
                <a:lnTo>
                  <a:pt x="143754" y="463326"/>
                </a:lnTo>
                <a:lnTo>
                  <a:pt x="116393" y="455701"/>
                </a:lnTo>
                <a:lnTo>
                  <a:pt x="99760" y="435522"/>
                </a:lnTo>
                <a:lnTo>
                  <a:pt x="91566" y="407047"/>
                </a:lnTo>
                <a:lnTo>
                  <a:pt x="91504" y="406832"/>
                </a:lnTo>
                <a:lnTo>
                  <a:pt x="89274" y="373674"/>
                </a:lnTo>
                <a:lnTo>
                  <a:pt x="89274" y="292964"/>
                </a:lnTo>
                <a:lnTo>
                  <a:pt x="286588" y="292964"/>
                </a:lnTo>
                <a:lnTo>
                  <a:pt x="286588" y="220338"/>
                </a:lnTo>
                <a:lnTo>
                  <a:pt x="89997" y="220338"/>
                </a:lnTo>
                <a:lnTo>
                  <a:pt x="90022" y="161680"/>
                </a:lnTo>
                <a:lnTo>
                  <a:pt x="92813" y="128007"/>
                </a:lnTo>
                <a:lnTo>
                  <a:pt x="92892" y="127058"/>
                </a:lnTo>
                <a:lnTo>
                  <a:pt x="92956" y="126288"/>
                </a:lnTo>
                <a:lnTo>
                  <a:pt x="102486" y="99794"/>
                </a:lnTo>
                <a:lnTo>
                  <a:pt x="119567" y="83306"/>
                </a:lnTo>
                <a:lnTo>
                  <a:pt x="145178" y="77631"/>
                </a:lnTo>
                <a:lnTo>
                  <a:pt x="270143" y="77631"/>
                </a:lnTo>
                <a:lnTo>
                  <a:pt x="256354" y="50042"/>
                </a:lnTo>
                <a:lnTo>
                  <a:pt x="229852" y="23197"/>
                </a:lnTo>
                <a:lnTo>
                  <a:pt x="193272" y="6038"/>
                </a:lnTo>
                <a:lnTo>
                  <a:pt x="145492" y="0"/>
                </a:lnTo>
                <a:close/>
              </a:path>
              <a:path w="287019" h="541020">
                <a:moveTo>
                  <a:pt x="284849" y="378543"/>
                </a:moveTo>
                <a:lnTo>
                  <a:pt x="195575" y="378543"/>
                </a:lnTo>
                <a:lnTo>
                  <a:pt x="195575" y="381810"/>
                </a:lnTo>
                <a:lnTo>
                  <a:pt x="193803" y="412662"/>
                </a:lnTo>
                <a:lnTo>
                  <a:pt x="186533" y="438671"/>
                </a:lnTo>
                <a:lnTo>
                  <a:pt x="170828" y="456627"/>
                </a:lnTo>
                <a:lnTo>
                  <a:pt x="143754" y="463326"/>
                </a:lnTo>
                <a:lnTo>
                  <a:pt x="270664" y="463326"/>
                </a:lnTo>
                <a:lnTo>
                  <a:pt x="276847" y="448376"/>
                </a:lnTo>
                <a:lnTo>
                  <a:pt x="283318" y="413263"/>
                </a:lnTo>
                <a:lnTo>
                  <a:pt x="284835" y="381810"/>
                </a:lnTo>
                <a:lnTo>
                  <a:pt x="284849" y="378543"/>
                </a:lnTo>
                <a:close/>
              </a:path>
              <a:path w="287019" h="541020">
                <a:moveTo>
                  <a:pt x="270143" y="77631"/>
                </a:moveTo>
                <a:lnTo>
                  <a:pt x="145178" y="77631"/>
                </a:lnTo>
                <a:lnTo>
                  <a:pt x="172003" y="83916"/>
                </a:lnTo>
                <a:lnTo>
                  <a:pt x="188363" y="101397"/>
                </a:lnTo>
                <a:lnTo>
                  <a:pt x="196520" y="128007"/>
                </a:lnTo>
                <a:lnTo>
                  <a:pt x="198737" y="161680"/>
                </a:lnTo>
                <a:lnTo>
                  <a:pt x="198737" y="220338"/>
                </a:lnTo>
                <a:lnTo>
                  <a:pt x="286588" y="220338"/>
                </a:lnTo>
                <a:lnTo>
                  <a:pt x="286588" y="174361"/>
                </a:lnTo>
                <a:lnTo>
                  <a:pt x="283662" y="128007"/>
                </a:lnTo>
                <a:lnTo>
                  <a:pt x="283602" y="127058"/>
                </a:lnTo>
                <a:lnTo>
                  <a:pt x="273897" y="85141"/>
                </a:lnTo>
                <a:lnTo>
                  <a:pt x="270143" y="7763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4648550" y="8767987"/>
            <a:ext cx="294640" cy="720090"/>
          </a:xfrm>
          <a:custGeom>
            <a:avLst/>
            <a:gdLst/>
            <a:ahLst/>
            <a:cxnLst/>
            <a:rect l="l" t="t" r="r" b="b"/>
            <a:pathLst>
              <a:path w="294640" h="720090">
                <a:moveTo>
                  <a:pt x="119430" y="178895"/>
                </a:moveTo>
                <a:lnTo>
                  <a:pt x="74827" y="186435"/>
                </a:lnTo>
                <a:lnTo>
                  <a:pt x="41185" y="207809"/>
                </a:lnTo>
                <a:lnTo>
                  <a:pt x="17902" y="241141"/>
                </a:lnTo>
                <a:lnTo>
                  <a:pt x="4375" y="284559"/>
                </a:lnTo>
                <a:lnTo>
                  <a:pt x="0" y="336188"/>
                </a:lnTo>
                <a:lnTo>
                  <a:pt x="0" y="545606"/>
                </a:lnTo>
                <a:lnTo>
                  <a:pt x="2792" y="602609"/>
                </a:lnTo>
                <a:lnTo>
                  <a:pt x="12839" y="650682"/>
                </a:lnTo>
                <a:lnTo>
                  <a:pt x="32647" y="687678"/>
                </a:lnTo>
                <a:lnTo>
                  <a:pt x="64721" y="711451"/>
                </a:lnTo>
                <a:lnTo>
                  <a:pt x="111567" y="719852"/>
                </a:lnTo>
                <a:lnTo>
                  <a:pt x="145855" y="715332"/>
                </a:lnTo>
                <a:lnTo>
                  <a:pt x="171486" y="702900"/>
                </a:lnTo>
                <a:lnTo>
                  <a:pt x="190176" y="684248"/>
                </a:lnTo>
                <a:lnTo>
                  <a:pt x="203637" y="661068"/>
                </a:lnTo>
                <a:lnTo>
                  <a:pt x="293485" y="661068"/>
                </a:lnTo>
                <a:lnTo>
                  <a:pt x="293390" y="637320"/>
                </a:lnTo>
                <a:lnTo>
                  <a:pt x="143964" y="637320"/>
                </a:lnTo>
                <a:lnTo>
                  <a:pt x="119489" y="631806"/>
                </a:lnTo>
                <a:lnTo>
                  <a:pt x="103348" y="615466"/>
                </a:lnTo>
                <a:lnTo>
                  <a:pt x="94458" y="588610"/>
                </a:lnTo>
                <a:lnTo>
                  <a:pt x="91735" y="551543"/>
                </a:lnTo>
                <a:lnTo>
                  <a:pt x="91735" y="341811"/>
                </a:lnTo>
                <a:lnTo>
                  <a:pt x="94628" y="308425"/>
                </a:lnTo>
                <a:lnTo>
                  <a:pt x="103937" y="283110"/>
                </a:lnTo>
                <a:lnTo>
                  <a:pt x="120612" y="267052"/>
                </a:lnTo>
                <a:lnTo>
                  <a:pt x="145597" y="261437"/>
                </a:lnTo>
                <a:lnTo>
                  <a:pt x="293327" y="261437"/>
                </a:lnTo>
                <a:lnTo>
                  <a:pt x="293326" y="216862"/>
                </a:lnTo>
                <a:lnTo>
                  <a:pt x="201899" y="216862"/>
                </a:lnTo>
                <a:lnTo>
                  <a:pt x="188949" y="200677"/>
                </a:lnTo>
                <a:lnTo>
                  <a:pt x="170371" y="188765"/>
                </a:lnTo>
                <a:lnTo>
                  <a:pt x="146941" y="181409"/>
                </a:lnTo>
                <a:lnTo>
                  <a:pt x="119430" y="178895"/>
                </a:lnTo>
                <a:close/>
              </a:path>
              <a:path w="294640" h="720090">
                <a:moveTo>
                  <a:pt x="293485" y="661068"/>
                </a:moveTo>
                <a:lnTo>
                  <a:pt x="203637" y="661068"/>
                </a:lnTo>
                <a:lnTo>
                  <a:pt x="203936" y="671614"/>
                </a:lnTo>
                <a:lnTo>
                  <a:pt x="207077" y="711451"/>
                </a:lnTo>
                <a:lnTo>
                  <a:pt x="207103" y="711685"/>
                </a:lnTo>
                <a:lnTo>
                  <a:pt x="294347" y="711685"/>
                </a:lnTo>
                <a:lnTo>
                  <a:pt x="293754" y="687678"/>
                </a:lnTo>
                <a:lnTo>
                  <a:pt x="293591" y="671614"/>
                </a:lnTo>
                <a:lnTo>
                  <a:pt x="293485" y="661068"/>
                </a:lnTo>
                <a:close/>
              </a:path>
              <a:path w="294640" h="720090">
                <a:moveTo>
                  <a:pt x="293327" y="261437"/>
                </a:moveTo>
                <a:lnTo>
                  <a:pt x="145597" y="261437"/>
                </a:lnTo>
                <a:lnTo>
                  <a:pt x="175863" y="269118"/>
                </a:lnTo>
                <a:lnTo>
                  <a:pt x="192831" y="290302"/>
                </a:lnTo>
                <a:lnTo>
                  <a:pt x="200258" y="322202"/>
                </a:lnTo>
                <a:lnTo>
                  <a:pt x="201899" y="362030"/>
                </a:lnTo>
                <a:lnTo>
                  <a:pt x="201899" y="528067"/>
                </a:lnTo>
                <a:lnTo>
                  <a:pt x="199560" y="572597"/>
                </a:lnTo>
                <a:lnTo>
                  <a:pt x="190833" y="607101"/>
                </a:lnTo>
                <a:lnTo>
                  <a:pt x="173155" y="629402"/>
                </a:lnTo>
                <a:lnTo>
                  <a:pt x="143964" y="637320"/>
                </a:lnTo>
                <a:lnTo>
                  <a:pt x="293390" y="637320"/>
                </a:lnTo>
                <a:lnTo>
                  <a:pt x="293327" y="261437"/>
                </a:lnTo>
                <a:close/>
              </a:path>
              <a:path w="294640" h="720090">
                <a:moveTo>
                  <a:pt x="293320" y="0"/>
                </a:moveTo>
                <a:lnTo>
                  <a:pt x="201899" y="0"/>
                </a:lnTo>
                <a:lnTo>
                  <a:pt x="201899" y="216862"/>
                </a:lnTo>
                <a:lnTo>
                  <a:pt x="293326" y="216862"/>
                </a:lnTo>
                <a:lnTo>
                  <a:pt x="29332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5167334" y="8946882"/>
            <a:ext cx="294640" cy="709295"/>
          </a:xfrm>
          <a:custGeom>
            <a:avLst/>
            <a:gdLst/>
            <a:ahLst/>
            <a:cxnLst/>
            <a:rect l="l" t="t" r="r" b="b"/>
            <a:pathLst>
              <a:path w="294640" h="709295">
                <a:moveTo>
                  <a:pt x="87243" y="8167"/>
                </a:moveTo>
                <a:lnTo>
                  <a:pt x="0" y="8167"/>
                </a:lnTo>
                <a:lnTo>
                  <a:pt x="494" y="30813"/>
                </a:lnTo>
                <a:lnTo>
                  <a:pt x="593" y="35339"/>
                </a:lnTo>
                <a:lnTo>
                  <a:pt x="688" y="45841"/>
                </a:lnTo>
                <a:lnTo>
                  <a:pt x="769" y="54814"/>
                </a:lnTo>
                <a:lnTo>
                  <a:pt x="831" y="61642"/>
                </a:lnTo>
                <a:lnTo>
                  <a:pt x="934" y="82541"/>
                </a:lnTo>
                <a:lnTo>
                  <a:pt x="1026" y="709161"/>
                </a:lnTo>
                <a:lnTo>
                  <a:pt x="92447" y="709161"/>
                </a:lnTo>
                <a:lnTo>
                  <a:pt x="92447" y="493409"/>
                </a:lnTo>
                <a:lnTo>
                  <a:pt x="266780" y="493409"/>
                </a:lnTo>
                <a:lnTo>
                  <a:pt x="274773" y="482331"/>
                </a:lnTo>
                <a:lnTo>
                  <a:pt x="282083" y="458425"/>
                </a:lnTo>
                <a:lnTo>
                  <a:pt x="148037" y="458425"/>
                </a:lnTo>
                <a:lnTo>
                  <a:pt x="119642" y="450276"/>
                </a:lnTo>
                <a:lnTo>
                  <a:pt x="102613" y="428102"/>
                </a:lnTo>
                <a:lnTo>
                  <a:pt x="94323" y="395309"/>
                </a:lnTo>
                <a:lnTo>
                  <a:pt x="92143" y="355308"/>
                </a:lnTo>
                <a:lnTo>
                  <a:pt x="92143" y="177690"/>
                </a:lnTo>
                <a:lnTo>
                  <a:pt x="95569" y="135917"/>
                </a:lnTo>
                <a:lnTo>
                  <a:pt x="106303" y="106199"/>
                </a:lnTo>
                <a:lnTo>
                  <a:pt x="125026" y="88440"/>
                </a:lnTo>
                <a:lnTo>
                  <a:pt x="152424" y="82541"/>
                </a:lnTo>
                <a:lnTo>
                  <a:pt x="285594" y="82541"/>
                </a:lnTo>
                <a:lnTo>
                  <a:pt x="279370" y="61642"/>
                </a:lnTo>
                <a:lnTo>
                  <a:pt x="90709" y="61642"/>
                </a:lnTo>
                <a:lnTo>
                  <a:pt x="90410" y="45841"/>
                </a:lnTo>
                <a:lnTo>
                  <a:pt x="89624" y="30813"/>
                </a:lnTo>
                <a:lnTo>
                  <a:pt x="88525" y="17961"/>
                </a:lnTo>
                <a:lnTo>
                  <a:pt x="87243" y="8167"/>
                </a:lnTo>
                <a:close/>
              </a:path>
              <a:path w="294640" h="709295">
                <a:moveTo>
                  <a:pt x="266780" y="493409"/>
                </a:moveTo>
                <a:lnTo>
                  <a:pt x="92447" y="493409"/>
                </a:lnTo>
                <a:lnTo>
                  <a:pt x="104104" y="510870"/>
                </a:lnTo>
                <a:lnTo>
                  <a:pt x="121212" y="526100"/>
                </a:lnTo>
                <a:lnTo>
                  <a:pt x="145013" y="536871"/>
                </a:lnTo>
                <a:lnTo>
                  <a:pt x="176748" y="540957"/>
                </a:lnTo>
                <a:lnTo>
                  <a:pt x="218073" y="534719"/>
                </a:lnTo>
                <a:lnTo>
                  <a:pt x="250874" y="515452"/>
                </a:lnTo>
                <a:lnTo>
                  <a:pt x="266780" y="493409"/>
                </a:lnTo>
                <a:close/>
              </a:path>
              <a:path w="294640" h="709295">
                <a:moveTo>
                  <a:pt x="285594" y="82541"/>
                </a:moveTo>
                <a:lnTo>
                  <a:pt x="152424" y="82541"/>
                </a:lnTo>
                <a:lnTo>
                  <a:pt x="173655" y="86976"/>
                </a:lnTo>
                <a:lnTo>
                  <a:pt x="189419" y="100800"/>
                </a:lnTo>
                <a:lnTo>
                  <a:pt x="199232" y="124798"/>
                </a:lnTo>
                <a:lnTo>
                  <a:pt x="202611" y="159754"/>
                </a:lnTo>
                <a:lnTo>
                  <a:pt x="202611" y="372533"/>
                </a:lnTo>
                <a:lnTo>
                  <a:pt x="199866" y="408588"/>
                </a:lnTo>
                <a:lnTo>
                  <a:pt x="190744" y="435599"/>
                </a:lnTo>
                <a:lnTo>
                  <a:pt x="173911" y="452550"/>
                </a:lnTo>
                <a:lnTo>
                  <a:pt x="148037" y="458425"/>
                </a:lnTo>
                <a:lnTo>
                  <a:pt x="282083" y="458425"/>
                </a:lnTo>
                <a:lnTo>
                  <a:pt x="289390" y="434527"/>
                </a:lnTo>
                <a:lnTo>
                  <a:pt x="294243" y="372533"/>
                </a:lnTo>
                <a:lnTo>
                  <a:pt x="294347" y="153105"/>
                </a:lnTo>
                <a:lnTo>
                  <a:pt x="290114" y="97717"/>
                </a:lnTo>
                <a:lnTo>
                  <a:pt x="285594" y="82541"/>
                </a:lnTo>
                <a:close/>
              </a:path>
              <a:path w="294640" h="709295">
                <a:moveTo>
                  <a:pt x="186559" y="0"/>
                </a:moveTo>
                <a:lnTo>
                  <a:pt x="151407" y="4809"/>
                </a:lnTo>
                <a:lnTo>
                  <a:pt x="124326" y="17961"/>
                </a:lnTo>
                <a:lnTo>
                  <a:pt x="104398" y="37543"/>
                </a:lnTo>
                <a:lnTo>
                  <a:pt x="90709" y="61642"/>
                </a:lnTo>
                <a:lnTo>
                  <a:pt x="279370" y="61642"/>
                </a:lnTo>
                <a:lnTo>
                  <a:pt x="277337" y="54814"/>
                </a:lnTo>
                <a:lnTo>
                  <a:pt x="255897" y="24294"/>
                </a:lnTo>
                <a:lnTo>
                  <a:pt x="225678" y="6056"/>
                </a:lnTo>
                <a:lnTo>
                  <a:pt x="18655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5537819" y="8947497"/>
            <a:ext cx="203200" cy="532765"/>
          </a:xfrm>
          <a:custGeom>
            <a:avLst/>
            <a:gdLst/>
            <a:ahLst/>
            <a:cxnLst/>
            <a:rect l="l" t="t" r="r" b="b"/>
            <a:pathLst>
              <a:path w="203200" h="532765">
                <a:moveTo>
                  <a:pt x="203093" y="0"/>
                </a:moveTo>
                <a:lnTo>
                  <a:pt x="168131" y="4911"/>
                </a:lnTo>
                <a:lnTo>
                  <a:pt x="136079" y="20245"/>
                </a:lnTo>
                <a:lnTo>
                  <a:pt x="109155" y="48270"/>
                </a:lnTo>
                <a:lnTo>
                  <a:pt x="89578" y="91253"/>
                </a:lnTo>
                <a:lnTo>
                  <a:pt x="89290" y="66686"/>
                </a:lnTo>
                <a:lnTo>
                  <a:pt x="88582" y="42098"/>
                </a:lnTo>
                <a:lnTo>
                  <a:pt x="87683" y="21161"/>
                </a:lnTo>
                <a:lnTo>
                  <a:pt x="86824" y="7549"/>
                </a:lnTo>
                <a:lnTo>
                  <a:pt x="0" y="7549"/>
                </a:lnTo>
                <a:lnTo>
                  <a:pt x="887" y="44645"/>
                </a:lnTo>
                <a:lnTo>
                  <a:pt x="1155" y="83328"/>
                </a:lnTo>
                <a:lnTo>
                  <a:pt x="1015" y="185659"/>
                </a:lnTo>
                <a:lnTo>
                  <a:pt x="1015" y="532182"/>
                </a:lnTo>
                <a:lnTo>
                  <a:pt x="92447" y="532182"/>
                </a:lnTo>
                <a:lnTo>
                  <a:pt x="92447" y="239720"/>
                </a:lnTo>
                <a:lnTo>
                  <a:pt x="101024" y="176814"/>
                </a:lnTo>
                <a:lnTo>
                  <a:pt x="124540" y="138040"/>
                </a:lnTo>
                <a:lnTo>
                  <a:pt x="159671" y="118368"/>
                </a:lnTo>
                <a:lnTo>
                  <a:pt x="203093" y="112771"/>
                </a:lnTo>
                <a:lnTo>
                  <a:pt x="2030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5792660" y="8767995"/>
            <a:ext cx="91440" cy="109855"/>
          </a:xfrm>
          <a:custGeom>
            <a:avLst/>
            <a:gdLst/>
            <a:ahLst/>
            <a:cxnLst/>
            <a:rect l="l" t="t" r="r" b="b"/>
            <a:pathLst>
              <a:path w="91440" h="109854">
                <a:moveTo>
                  <a:pt x="91421" y="0"/>
                </a:moveTo>
                <a:lnTo>
                  <a:pt x="0" y="0"/>
                </a:lnTo>
                <a:lnTo>
                  <a:pt x="0" y="109431"/>
                </a:lnTo>
                <a:lnTo>
                  <a:pt x="91421" y="109431"/>
                </a:lnTo>
                <a:lnTo>
                  <a:pt x="9142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5791938" y="8955046"/>
            <a:ext cx="91440" cy="525145"/>
          </a:xfrm>
          <a:custGeom>
            <a:avLst/>
            <a:gdLst/>
            <a:ahLst/>
            <a:cxnLst/>
            <a:rect l="l" t="t" r="r" b="b"/>
            <a:pathLst>
              <a:path w="91440" h="525145">
                <a:moveTo>
                  <a:pt x="91421" y="0"/>
                </a:moveTo>
                <a:lnTo>
                  <a:pt x="0" y="0"/>
                </a:lnTo>
                <a:lnTo>
                  <a:pt x="0" y="524622"/>
                </a:lnTo>
                <a:lnTo>
                  <a:pt x="91421" y="524622"/>
                </a:lnTo>
                <a:lnTo>
                  <a:pt x="9142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5974620" y="8827890"/>
            <a:ext cx="554990" cy="659765"/>
          </a:xfrm>
          <a:custGeom>
            <a:avLst/>
            <a:gdLst/>
            <a:ahLst/>
            <a:cxnLst/>
            <a:rect l="l" t="t" r="r" b="b"/>
            <a:pathLst>
              <a:path w="554990" h="659765">
                <a:moveTo>
                  <a:pt x="293128" y="253238"/>
                </a:moveTo>
                <a:lnTo>
                  <a:pt x="285165" y="190931"/>
                </a:lnTo>
                <a:lnTo>
                  <a:pt x="263080" y="149377"/>
                </a:lnTo>
                <a:lnTo>
                  <a:pt x="229527" y="126199"/>
                </a:lnTo>
                <a:lnTo>
                  <a:pt x="187172" y="119011"/>
                </a:lnTo>
                <a:lnTo>
                  <a:pt x="152412" y="123291"/>
                </a:lnTo>
                <a:lnTo>
                  <a:pt x="125272" y="135267"/>
                </a:lnTo>
                <a:lnTo>
                  <a:pt x="104965" y="153581"/>
                </a:lnTo>
                <a:lnTo>
                  <a:pt x="90716" y="176872"/>
                </a:lnTo>
                <a:lnTo>
                  <a:pt x="90411" y="163118"/>
                </a:lnTo>
                <a:lnTo>
                  <a:pt x="89623" y="149682"/>
                </a:lnTo>
                <a:lnTo>
                  <a:pt x="88519" y="137414"/>
                </a:lnTo>
                <a:lnTo>
                  <a:pt x="87236" y="127165"/>
                </a:lnTo>
                <a:lnTo>
                  <a:pt x="0" y="127165"/>
                </a:lnTo>
                <a:lnTo>
                  <a:pt x="596" y="147815"/>
                </a:lnTo>
                <a:lnTo>
                  <a:pt x="889" y="177139"/>
                </a:lnTo>
                <a:lnTo>
                  <a:pt x="1016" y="288137"/>
                </a:lnTo>
                <a:lnTo>
                  <a:pt x="1016" y="651789"/>
                </a:lnTo>
                <a:lnTo>
                  <a:pt x="92456" y="651789"/>
                </a:lnTo>
                <a:lnTo>
                  <a:pt x="92456" y="305066"/>
                </a:lnTo>
                <a:lnTo>
                  <a:pt x="96202" y="253911"/>
                </a:lnTo>
                <a:lnTo>
                  <a:pt x="107442" y="222199"/>
                </a:lnTo>
                <a:lnTo>
                  <a:pt x="126174" y="206057"/>
                </a:lnTo>
                <a:lnTo>
                  <a:pt x="152425" y="201536"/>
                </a:lnTo>
                <a:lnTo>
                  <a:pt x="173888" y="205486"/>
                </a:lnTo>
                <a:lnTo>
                  <a:pt x="189306" y="217830"/>
                </a:lnTo>
                <a:lnTo>
                  <a:pt x="198589" y="239318"/>
                </a:lnTo>
                <a:lnTo>
                  <a:pt x="201701" y="270713"/>
                </a:lnTo>
                <a:lnTo>
                  <a:pt x="201701" y="651789"/>
                </a:lnTo>
                <a:lnTo>
                  <a:pt x="293128" y="651789"/>
                </a:lnTo>
                <a:lnTo>
                  <a:pt x="293128" y="253238"/>
                </a:lnTo>
                <a:close/>
              </a:path>
              <a:path w="554990" h="659765">
                <a:moveTo>
                  <a:pt x="554367" y="127165"/>
                </a:moveTo>
                <a:lnTo>
                  <a:pt x="485190" y="127165"/>
                </a:lnTo>
                <a:lnTo>
                  <a:pt x="485190" y="0"/>
                </a:lnTo>
                <a:lnTo>
                  <a:pt x="394068" y="0"/>
                </a:lnTo>
                <a:lnTo>
                  <a:pt x="394068" y="127165"/>
                </a:lnTo>
                <a:lnTo>
                  <a:pt x="336511" y="127165"/>
                </a:lnTo>
                <a:lnTo>
                  <a:pt x="336511" y="207657"/>
                </a:lnTo>
                <a:lnTo>
                  <a:pt x="394068" y="207657"/>
                </a:lnTo>
                <a:lnTo>
                  <a:pt x="394068" y="551840"/>
                </a:lnTo>
                <a:lnTo>
                  <a:pt x="400837" y="605078"/>
                </a:lnTo>
                <a:lnTo>
                  <a:pt x="420179" y="637984"/>
                </a:lnTo>
                <a:lnTo>
                  <a:pt x="450672" y="654697"/>
                </a:lnTo>
                <a:lnTo>
                  <a:pt x="490867" y="659345"/>
                </a:lnTo>
                <a:lnTo>
                  <a:pt x="505968" y="658964"/>
                </a:lnTo>
                <a:lnTo>
                  <a:pt x="522058" y="657517"/>
                </a:lnTo>
                <a:lnTo>
                  <a:pt x="537756" y="654646"/>
                </a:lnTo>
                <a:lnTo>
                  <a:pt x="551713" y="649947"/>
                </a:lnTo>
                <a:lnTo>
                  <a:pt x="551713" y="580390"/>
                </a:lnTo>
                <a:lnTo>
                  <a:pt x="545642" y="581723"/>
                </a:lnTo>
                <a:lnTo>
                  <a:pt x="537756" y="582688"/>
                </a:lnTo>
                <a:lnTo>
                  <a:pt x="529259" y="583260"/>
                </a:lnTo>
                <a:lnTo>
                  <a:pt x="521411" y="583450"/>
                </a:lnTo>
                <a:lnTo>
                  <a:pt x="502145" y="579551"/>
                </a:lnTo>
                <a:lnTo>
                  <a:pt x="491210" y="569061"/>
                </a:lnTo>
                <a:lnTo>
                  <a:pt x="486308" y="553758"/>
                </a:lnTo>
                <a:lnTo>
                  <a:pt x="485190" y="535393"/>
                </a:lnTo>
                <a:lnTo>
                  <a:pt x="485190" y="207657"/>
                </a:lnTo>
                <a:lnTo>
                  <a:pt x="554367" y="207657"/>
                </a:lnTo>
                <a:lnTo>
                  <a:pt x="554367" y="12716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6696202" y="8946885"/>
            <a:ext cx="285750" cy="541020"/>
          </a:xfrm>
          <a:custGeom>
            <a:avLst/>
            <a:gdLst/>
            <a:ahLst/>
            <a:cxnLst/>
            <a:rect l="l" t="t" r="r" b="b"/>
            <a:pathLst>
              <a:path w="285750" h="541020">
                <a:moveTo>
                  <a:pt x="272933" y="75379"/>
                </a:moveTo>
                <a:lnTo>
                  <a:pt x="150183" y="75379"/>
                </a:lnTo>
                <a:lnTo>
                  <a:pt x="171970" y="80166"/>
                </a:lnTo>
                <a:lnTo>
                  <a:pt x="171828" y="80166"/>
                </a:lnTo>
                <a:lnTo>
                  <a:pt x="184527" y="93855"/>
                </a:lnTo>
                <a:lnTo>
                  <a:pt x="190569" y="115790"/>
                </a:lnTo>
                <a:lnTo>
                  <a:pt x="192098" y="145157"/>
                </a:lnTo>
                <a:lnTo>
                  <a:pt x="192098" y="218820"/>
                </a:lnTo>
                <a:lnTo>
                  <a:pt x="175596" y="218820"/>
                </a:lnTo>
                <a:lnTo>
                  <a:pt x="129911" y="222179"/>
                </a:lnTo>
                <a:lnTo>
                  <a:pt x="88243" y="233176"/>
                </a:lnTo>
                <a:lnTo>
                  <a:pt x="52506" y="253196"/>
                </a:lnTo>
                <a:lnTo>
                  <a:pt x="24611" y="283620"/>
                </a:lnTo>
                <a:lnTo>
                  <a:pt x="6471" y="325832"/>
                </a:lnTo>
                <a:lnTo>
                  <a:pt x="0" y="381213"/>
                </a:lnTo>
                <a:lnTo>
                  <a:pt x="0" y="390396"/>
                </a:lnTo>
                <a:lnTo>
                  <a:pt x="3815" y="436230"/>
                </a:lnTo>
                <a:lnTo>
                  <a:pt x="15923" y="477916"/>
                </a:lnTo>
                <a:lnTo>
                  <a:pt x="36931" y="510975"/>
                </a:lnTo>
                <a:lnTo>
                  <a:pt x="108719" y="540957"/>
                </a:lnTo>
                <a:lnTo>
                  <a:pt x="136105" y="538306"/>
                </a:lnTo>
                <a:lnTo>
                  <a:pt x="159840" y="529858"/>
                </a:lnTo>
                <a:lnTo>
                  <a:pt x="179574" y="514868"/>
                </a:lnTo>
                <a:lnTo>
                  <a:pt x="194957" y="492592"/>
                </a:lnTo>
                <a:lnTo>
                  <a:pt x="283587" y="492592"/>
                </a:lnTo>
                <a:lnTo>
                  <a:pt x="283491" y="488593"/>
                </a:lnTo>
                <a:lnTo>
                  <a:pt x="283203" y="460561"/>
                </a:lnTo>
                <a:lnTo>
                  <a:pt x="137430" y="460561"/>
                </a:lnTo>
                <a:lnTo>
                  <a:pt x="114384" y="455060"/>
                </a:lnTo>
                <a:lnTo>
                  <a:pt x="98893" y="439874"/>
                </a:lnTo>
                <a:lnTo>
                  <a:pt x="90174" y="416979"/>
                </a:lnTo>
                <a:lnTo>
                  <a:pt x="87442" y="388354"/>
                </a:lnTo>
                <a:lnTo>
                  <a:pt x="87442" y="379883"/>
                </a:lnTo>
                <a:lnTo>
                  <a:pt x="93428" y="336330"/>
                </a:lnTo>
                <a:lnTo>
                  <a:pt x="137500" y="293645"/>
                </a:lnTo>
                <a:lnTo>
                  <a:pt x="283122" y="289289"/>
                </a:lnTo>
                <a:lnTo>
                  <a:pt x="283122" y="138110"/>
                </a:lnTo>
                <a:lnTo>
                  <a:pt x="279090" y="93855"/>
                </a:lnTo>
                <a:lnTo>
                  <a:pt x="279049" y="93406"/>
                </a:lnTo>
                <a:lnTo>
                  <a:pt x="278956" y="92385"/>
                </a:lnTo>
                <a:lnTo>
                  <a:pt x="272933" y="75379"/>
                </a:lnTo>
                <a:close/>
              </a:path>
              <a:path w="285750" h="541020">
                <a:moveTo>
                  <a:pt x="283587" y="492592"/>
                </a:moveTo>
                <a:lnTo>
                  <a:pt x="194957" y="492592"/>
                </a:lnTo>
                <a:lnTo>
                  <a:pt x="195907" y="500721"/>
                </a:lnTo>
                <a:lnTo>
                  <a:pt x="197382" y="510975"/>
                </a:lnTo>
                <a:lnTo>
                  <a:pt x="199335" y="522994"/>
                </a:lnTo>
                <a:lnTo>
                  <a:pt x="201198" y="532790"/>
                </a:lnTo>
                <a:lnTo>
                  <a:pt x="285164" y="532790"/>
                </a:lnTo>
                <a:lnTo>
                  <a:pt x="284145" y="514868"/>
                </a:lnTo>
                <a:lnTo>
                  <a:pt x="284032" y="510975"/>
                </a:lnTo>
                <a:lnTo>
                  <a:pt x="283587" y="492592"/>
                </a:lnTo>
                <a:close/>
              </a:path>
              <a:path w="285750" h="541020">
                <a:moveTo>
                  <a:pt x="283122" y="289289"/>
                </a:moveTo>
                <a:lnTo>
                  <a:pt x="193837" y="289289"/>
                </a:lnTo>
                <a:lnTo>
                  <a:pt x="193837" y="356407"/>
                </a:lnTo>
                <a:lnTo>
                  <a:pt x="190716" y="403895"/>
                </a:lnTo>
                <a:lnTo>
                  <a:pt x="180813" y="436230"/>
                </a:lnTo>
                <a:lnTo>
                  <a:pt x="163321" y="454692"/>
                </a:lnTo>
                <a:lnTo>
                  <a:pt x="137430" y="460561"/>
                </a:lnTo>
                <a:lnTo>
                  <a:pt x="283203" y="460561"/>
                </a:lnTo>
                <a:lnTo>
                  <a:pt x="283122" y="289289"/>
                </a:lnTo>
                <a:close/>
              </a:path>
              <a:path w="285750" h="541020">
                <a:moveTo>
                  <a:pt x="153346" y="0"/>
                </a:moveTo>
                <a:lnTo>
                  <a:pt x="97614" y="7372"/>
                </a:lnTo>
                <a:lnTo>
                  <a:pt x="58449" y="27714"/>
                </a:lnTo>
                <a:lnTo>
                  <a:pt x="33450" y="58365"/>
                </a:lnTo>
                <a:lnTo>
                  <a:pt x="20213" y="96665"/>
                </a:lnTo>
                <a:lnTo>
                  <a:pt x="16334" y="139953"/>
                </a:lnTo>
                <a:lnTo>
                  <a:pt x="16334" y="149325"/>
                </a:lnTo>
                <a:lnTo>
                  <a:pt x="106331" y="149325"/>
                </a:lnTo>
                <a:lnTo>
                  <a:pt x="106363" y="138110"/>
                </a:lnTo>
                <a:lnTo>
                  <a:pt x="108264" y="113418"/>
                </a:lnTo>
                <a:lnTo>
                  <a:pt x="115139" y="93406"/>
                </a:lnTo>
                <a:lnTo>
                  <a:pt x="128573" y="80166"/>
                </a:lnTo>
                <a:lnTo>
                  <a:pt x="150183" y="75379"/>
                </a:lnTo>
                <a:lnTo>
                  <a:pt x="272933" y="75379"/>
                </a:lnTo>
                <a:lnTo>
                  <a:pt x="265435" y="54213"/>
                </a:lnTo>
                <a:lnTo>
                  <a:pt x="241018" y="25093"/>
                </a:lnTo>
                <a:lnTo>
                  <a:pt x="204168" y="6522"/>
                </a:lnTo>
                <a:lnTo>
                  <a:pt x="1533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7057192" y="8767987"/>
            <a:ext cx="294640" cy="720090"/>
          </a:xfrm>
          <a:custGeom>
            <a:avLst/>
            <a:gdLst/>
            <a:ahLst/>
            <a:cxnLst/>
            <a:rect l="l" t="t" r="r" b="b"/>
            <a:pathLst>
              <a:path w="294640" h="720090">
                <a:moveTo>
                  <a:pt x="119430" y="178895"/>
                </a:moveTo>
                <a:lnTo>
                  <a:pt x="74827" y="186435"/>
                </a:lnTo>
                <a:lnTo>
                  <a:pt x="41185" y="207809"/>
                </a:lnTo>
                <a:lnTo>
                  <a:pt x="17902" y="241141"/>
                </a:lnTo>
                <a:lnTo>
                  <a:pt x="4375" y="284559"/>
                </a:lnTo>
                <a:lnTo>
                  <a:pt x="0" y="336188"/>
                </a:lnTo>
                <a:lnTo>
                  <a:pt x="0" y="545606"/>
                </a:lnTo>
                <a:lnTo>
                  <a:pt x="2792" y="602609"/>
                </a:lnTo>
                <a:lnTo>
                  <a:pt x="12839" y="650682"/>
                </a:lnTo>
                <a:lnTo>
                  <a:pt x="32647" y="687678"/>
                </a:lnTo>
                <a:lnTo>
                  <a:pt x="64721" y="711451"/>
                </a:lnTo>
                <a:lnTo>
                  <a:pt x="111567" y="719852"/>
                </a:lnTo>
                <a:lnTo>
                  <a:pt x="145855" y="715332"/>
                </a:lnTo>
                <a:lnTo>
                  <a:pt x="171486" y="702900"/>
                </a:lnTo>
                <a:lnTo>
                  <a:pt x="190176" y="684248"/>
                </a:lnTo>
                <a:lnTo>
                  <a:pt x="203637" y="661068"/>
                </a:lnTo>
                <a:lnTo>
                  <a:pt x="293485" y="661068"/>
                </a:lnTo>
                <a:lnTo>
                  <a:pt x="293390" y="637320"/>
                </a:lnTo>
                <a:lnTo>
                  <a:pt x="143964" y="637320"/>
                </a:lnTo>
                <a:lnTo>
                  <a:pt x="119489" y="631806"/>
                </a:lnTo>
                <a:lnTo>
                  <a:pt x="103348" y="615466"/>
                </a:lnTo>
                <a:lnTo>
                  <a:pt x="94458" y="588610"/>
                </a:lnTo>
                <a:lnTo>
                  <a:pt x="91735" y="551543"/>
                </a:lnTo>
                <a:lnTo>
                  <a:pt x="91735" y="341811"/>
                </a:lnTo>
                <a:lnTo>
                  <a:pt x="94628" y="308425"/>
                </a:lnTo>
                <a:lnTo>
                  <a:pt x="103937" y="283110"/>
                </a:lnTo>
                <a:lnTo>
                  <a:pt x="120612" y="267052"/>
                </a:lnTo>
                <a:lnTo>
                  <a:pt x="145597" y="261437"/>
                </a:lnTo>
                <a:lnTo>
                  <a:pt x="293327" y="261437"/>
                </a:lnTo>
                <a:lnTo>
                  <a:pt x="293326" y="216862"/>
                </a:lnTo>
                <a:lnTo>
                  <a:pt x="201899" y="216862"/>
                </a:lnTo>
                <a:lnTo>
                  <a:pt x="188949" y="200677"/>
                </a:lnTo>
                <a:lnTo>
                  <a:pt x="170371" y="188765"/>
                </a:lnTo>
                <a:lnTo>
                  <a:pt x="146941" y="181409"/>
                </a:lnTo>
                <a:lnTo>
                  <a:pt x="119430" y="178895"/>
                </a:lnTo>
                <a:close/>
              </a:path>
              <a:path w="294640" h="720090">
                <a:moveTo>
                  <a:pt x="293485" y="661068"/>
                </a:moveTo>
                <a:lnTo>
                  <a:pt x="203637" y="661068"/>
                </a:lnTo>
                <a:lnTo>
                  <a:pt x="203936" y="671614"/>
                </a:lnTo>
                <a:lnTo>
                  <a:pt x="207077" y="711451"/>
                </a:lnTo>
                <a:lnTo>
                  <a:pt x="207103" y="711685"/>
                </a:lnTo>
                <a:lnTo>
                  <a:pt x="294347" y="711685"/>
                </a:lnTo>
                <a:lnTo>
                  <a:pt x="293754" y="687678"/>
                </a:lnTo>
                <a:lnTo>
                  <a:pt x="293591" y="671614"/>
                </a:lnTo>
                <a:lnTo>
                  <a:pt x="293485" y="661068"/>
                </a:lnTo>
                <a:close/>
              </a:path>
              <a:path w="294640" h="720090">
                <a:moveTo>
                  <a:pt x="293327" y="261437"/>
                </a:moveTo>
                <a:lnTo>
                  <a:pt x="145597" y="261437"/>
                </a:lnTo>
                <a:lnTo>
                  <a:pt x="175863" y="269118"/>
                </a:lnTo>
                <a:lnTo>
                  <a:pt x="192831" y="290302"/>
                </a:lnTo>
                <a:lnTo>
                  <a:pt x="200258" y="322202"/>
                </a:lnTo>
                <a:lnTo>
                  <a:pt x="201899" y="362030"/>
                </a:lnTo>
                <a:lnTo>
                  <a:pt x="201899" y="528067"/>
                </a:lnTo>
                <a:lnTo>
                  <a:pt x="199560" y="572597"/>
                </a:lnTo>
                <a:lnTo>
                  <a:pt x="190833" y="607101"/>
                </a:lnTo>
                <a:lnTo>
                  <a:pt x="173155" y="629402"/>
                </a:lnTo>
                <a:lnTo>
                  <a:pt x="143964" y="637320"/>
                </a:lnTo>
                <a:lnTo>
                  <a:pt x="293390" y="637320"/>
                </a:lnTo>
                <a:lnTo>
                  <a:pt x="293327" y="261437"/>
                </a:lnTo>
                <a:close/>
              </a:path>
              <a:path w="294640" h="720090">
                <a:moveTo>
                  <a:pt x="293320" y="0"/>
                </a:moveTo>
                <a:lnTo>
                  <a:pt x="201899" y="0"/>
                </a:lnTo>
                <a:lnTo>
                  <a:pt x="201899" y="216862"/>
                </a:lnTo>
                <a:lnTo>
                  <a:pt x="293326" y="216862"/>
                </a:lnTo>
                <a:lnTo>
                  <a:pt x="29332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7415231" y="8946889"/>
            <a:ext cx="280670" cy="541020"/>
          </a:xfrm>
          <a:custGeom>
            <a:avLst/>
            <a:gdLst/>
            <a:ahLst/>
            <a:cxnLst/>
            <a:rect l="l" t="t" r="r" b="b"/>
            <a:pathLst>
              <a:path w="280669" h="541020">
                <a:moveTo>
                  <a:pt x="141503" y="0"/>
                </a:moveTo>
                <a:lnTo>
                  <a:pt x="93546" y="6424"/>
                </a:lnTo>
                <a:lnTo>
                  <a:pt x="56431" y="24845"/>
                </a:lnTo>
                <a:lnTo>
                  <a:pt x="30053" y="53989"/>
                </a:lnTo>
                <a:lnTo>
                  <a:pt x="14304" y="92578"/>
                </a:lnTo>
                <a:lnTo>
                  <a:pt x="9078" y="139336"/>
                </a:lnTo>
                <a:lnTo>
                  <a:pt x="15489" y="188770"/>
                </a:lnTo>
                <a:lnTo>
                  <a:pt x="34943" y="228753"/>
                </a:lnTo>
                <a:lnTo>
                  <a:pt x="67776" y="263531"/>
                </a:lnTo>
                <a:lnTo>
                  <a:pt x="114321" y="297352"/>
                </a:lnTo>
                <a:lnTo>
                  <a:pt x="151992" y="325012"/>
                </a:lnTo>
                <a:lnTo>
                  <a:pt x="174452" y="349626"/>
                </a:lnTo>
                <a:lnTo>
                  <a:pt x="185294" y="374349"/>
                </a:lnTo>
                <a:lnTo>
                  <a:pt x="188109" y="402333"/>
                </a:lnTo>
                <a:lnTo>
                  <a:pt x="185456" y="428943"/>
                </a:lnTo>
                <a:lnTo>
                  <a:pt x="177134" y="448008"/>
                </a:lnTo>
                <a:lnTo>
                  <a:pt x="162598" y="459481"/>
                </a:lnTo>
                <a:lnTo>
                  <a:pt x="141304" y="463315"/>
                </a:lnTo>
                <a:lnTo>
                  <a:pt x="118859" y="458368"/>
                </a:lnTo>
                <a:lnTo>
                  <a:pt x="103710" y="444479"/>
                </a:lnTo>
                <a:lnTo>
                  <a:pt x="95144" y="423077"/>
                </a:lnTo>
                <a:lnTo>
                  <a:pt x="92447" y="395590"/>
                </a:lnTo>
                <a:lnTo>
                  <a:pt x="92447" y="372009"/>
                </a:lnTo>
                <a:lnTo>
                  <a:pt x="0" y="372009"/>
                </a:lnTo>
                <a:lnTo>
                  <a:pt x="0" y="395485"/>
                </a:lnTo>
                <a:lnTo>
                  <a:pt x="3663" y="438952"/>
                </a:lnTo>
                <a:lnTo>
                  <a:pt x="16518" y="478568"/>
                </a:lnTo>
                <a:lnTo>
                  <a:pt x="41366" y="510998"/>
                </a:lnTo>
                <a:lnTo>
                  <a:pt x="81006" y="532903"/>
                </a:lnTo>
                <a:lnTo>
                  <a:pt x="138236" y="540946"/>
                </a:lnTo>
                <a:lnTo>
                  <a:pt x="189534" y="534843"/>
                </a:lnTo>
                <a:lnTo>
                  <a:pt x="229392" y="516664"/>
                </a:lnTo>
                <a:lnTo>
                  <a:pt x="257832" y="486602"/>
                </a:lnTo>
                <a:lnTo>
                  <a:pt x="274879" y="444853"/>
                </a:lnTo>
                <a:lnTo>
                  <a:pt x="280556" y="391611"/>
                </a:lnTo>
                <a:lnTo>
                  <a:pt x="276326" y="345299"/>
                </a:lnTo>
                <a:lnTo>
                  <a:pt x="263077" y="307575"/>
                </a:lnTo>
                <a:lnTo>
                  <a:pt x="239968" y="275193"/>
                </a:lnTo>
                <a:lnTo>
                  <a:pt x="206159" y="244909"/>
                </a:lnTo>
                <a:lnTo>
                  <a:pt x="160811" y="213480"/>
                </a:lnTo>
                <a:lnTo>
                  <a:pt x="130359" y="191858"/>
                </a:lnTo>
                <a:lnTo>
                  <a:pt x="111815" y="173264"/>
                </a:lnTo>
                <a:lnTo>
                  <a:pt x="102590" y="154328"/>
                </a:lnTo>
                <a:lnTo>
                  <a:pt x="100091" y="131681"/>
                </a:lnTo>
                <a:lnTo>
                  <a:pt x="102418" y="109299"/>
                </a:lnTo>
                <a:lnTo>
                  <a:pt x="109757" y="92268"/>
                </a:lnTo>
                <a:lnTo>
                  <a:pt x="122642" y="81430"/>
                </a:lnTo>
                <a:lnTo>
                  <a:pt x="141608" y="77631"/>
                </a:lnTo>
                <a:lnTo>
                  <a:pt x="161072" y="81264"/>
                </a:lnTo>
                <a:lnTo>
                  <a:pt x="174378" y="92249"/>
                </a:lnTo>
                <a:lnTo>
                  <a:pt x="182008" y="110713"/>
                </a:lnTo>
                <a:lnTo>
                  <a:pt x="184444" y="136781"/>
                </a:lnTo>
                <a:lnTo>
                  <a:pt x="184444" y="167712"/>
                </a:lnTo>
                <a:lnTo>
                  <a:pt x="273007" y="167712"/>
                </a:lnTo>
                <a:lnTo>
                  <a:pt x="273007" y="145472"/>
                </a:lnTo>
                <a:lnTo>
                  <a:pt x="268600" y="96190"/>
                </a:lnTo>
                <a:lnTo>
                  <a:pt x="254528" y="55843"/>
                </a:lnTo>
                <a:lnTo>
                  <a:pt x="229507" y="25591"/>
                </a:lnTo>
                <a:lnTo>
                  <a:pt x="192259" y="6590"/>
                </a:lnTo>
                <a:lnTo>
                  <a:pt x="14150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 descr=""/>
          <p:cNvGrpSpPr/>
          <p:nvPr/>
        </p:nvGrpSpPr>
        <p:grpSpPr>
          <a:xfrm>
            <a:off x="1503919" y="1000346"/>
            <a:ext cx="11462385" cy="4545330"/>
            <a:chOff x="1503919" y="1000346"/>
            <a:chExt cx="11462385" cy="4545330"/>
          </a:xfrm>
        </p:grpSpPr>
        <p:sp>
          <p:nvSpPr>
            <p:cNvPr id="21" name="object 21" descr=""/>
            <p:cNvSpPr/>
            <p:nvPr/>
          </p:nvSpPr>
          <p:spPr>
            <a:xfrm>
              <a:off x="1604402" y="1063651"/>
              <a:ext cx="11022965" cy="3359150"/>
            </a:xfrm>
            <a:custGeom>
              <a:avLst/>
              <a:gdLst/>
              <a:ahLst/>
              <a:cxnLst/>
              <a:rect l="l" t="t" r="r" b="b"/>
              <a:pathLst>
                <a:path w="11022965" h="3359150">
                  <a:moveTo>
                    <a:pt x="11022648" y="0"/>
                  </a:moveTo>
                  <a:lnTo>
                    <a:pt x="0" y="357057"/>
                  </a:lnTo>
                  <a:lnTo>
                    <a:pt x="831021" y="2829976"/>
                  </a:lnTo>
                  <a:lnTo>
                    <a:pt x="9519553" y="3358944"/>
                  </a:lnTo>
                  <a:lnTo>
                    <a:pt x="11022648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503908" y="1059922"/>
              <a:ext cx="11462385" cy="3495675"/>
            </a:xfrm>
            <a:custGeom>
              <a:avLst/>
              <a:gdLst/>
              <a:ahLst/>
              <a:cxnLst/>
              <a:rect l="l" t="t" r="r" b="b"/>
              <a:pathLst>
                <a:path w="11462385" h="3495675">
                  <a:moveTo>
                    <a:pt x="498627" y="714883"/>
                  </a:moveTo>
                  <a:lnTo>
                    <a:pt x="493458" y="654062"/>
                  </a:lnTo>
                  <a:lnTo>
                    <a:pt x="483806" y="621766"/>
                  </a:lnTo>
                  <a:lnTo>
                    <a:pt x="477977" y="602246"/>
                  </a:lnTo>
                  <a:lnTo>
                    <a:pt x="452158" y="559447"/>
                  </a:lnTo>
                  <a:lnTo>
                    <a:pt x="416026" y="525653"/>
                  </a:lnTo>
                  <a:lnTo>
                    <a:pt x="442302" y="494690"/>
                  </a:lnTo>
                  <a:lnTo>
                    <a:pt x="461073" y="457327"/>
                  </a:lnTo>
                  <a:lnTo>
                    <a:pt x="461264" y="456565"/>
                  </a:lnTo>
                  <a:lnTo>
                    <a:pt x="472338" y="413588"/>
                  </a:lnTo>
                  <a:lnTo>
                    <a:pt x="476097" y="363448"/>
                  </a:lnTo>
                  <a:lnTo>
                    <a:pt x="476097" y="265836"/>
                  </a:lnTo>
                  <a:lnTo>
                    <a:pt x="474878" y="235229"/>
                  </a:lnTo>
                  <a:lnTo>
                    <a:pt x="471208" y="206514"/>
                  </a:lnTo>
                  <a:lnTo>
                    <a:pt x="465112" y="179666"/>
                  </a:lnTo>
                  <a:lnTo>
                    <a:pt x="464273" y="177215"/>
                  </a:lnTo>
                  <a:lnTo>
                    <a:pt x="456577" y="154698"/>
                  </a:lnTo>
                  <a:lnTo>
                    <a:pt x="433298" y="108889"/>
                  </a:lnTo>
                  <a:lnTo>
                    <a:pt x="399503" y="70586"/>
                  </a:lnTo>
                  <a:lnTo>
                    <a:pt x="363918" y="44958"/>
                  </a:lnTo>
                  <a:lnTo>
                    <a:pt x="333413" y="31229"/>
                  </a:lnTo>
                  <a:lnTo>
                    <a:pt x="333413" y="714883"/>
                  </a:lnTo>
                  <a:lnTo>
                    <a:pt x="333413" y="811009"/>
                  </a:lnTo>
                  <a:lnTo>
                    <a:pt x="328155" y="854202"/>
                  </a:lnTo>
                  <a:lnTo>
                    <a:pt x="301701" y="888834"/>
                  </a:lnTo>
                  <a:lnTo>
                    <a:pt x="249313" y="898118"/>
                  </a:lnTo>
                  <a:lnTo>
                    <a:pt x="165214" y="898118"/>
                  </a:lnTo>
                  <a:lnTo>
                    <a:pt x="165214" y="621766"/>
                  </a:lnTo>
                  <a:lnTo>
                    <a:pt x="249313" y="621766"/>
                  </a:lnTo>
                  <a:lnTo>
                    <a:pt x="299720" y="631913"/>
                  </a:lnTo>
                  <a:lnTo>
                    <a:pt x="327787" y="669086"/>
                  </a:lnTo>
                  <a:lnTo>
                    <a:pt x="333413" y="714883"/>
                  </a:lnTo>
                  <a:lnTo>
                    <a:pt x="333413" y="31229"/>
                  </a:lnTo>
                  <a:lnTo>
                    <a:pt x="323278" y="26657"/>
                  </a:lnTo>
                  <a:lnTo>
                    <a:pt x="310896" y="23685"/>
                  </a:lnTo>
                  <a:lnTo>
                    <a:pt x="310896" y="265836"/>
                  </a:lnTo>
                  <a:lnTo>
                    <a:pt x="310896" y="363448"/>
                  </a:lnTo>
                  <a:lnTo>
                    <a:pt x="305269" y="408508"/>
                  </a:lnTo>
                  <a:lnTo>
                    <a:pt x="277190" y="446430"/>
                  </a:lnTo>
                  <a:lnTo>
                    <a:pt x="226783" y="456565"/>
                  </a:lnTo>
                  <a:lnTo>
                    <a:pt x="165214" y="456565"/>
                  </a:lnTo>
                  <a:lnTo>
                    <a:pt x="165214" y="177215"/>
                  </a:lnTo>
                  <a:lnTo>
                    <a:pt x="226783" y="177215"/>
                  </a:lnTo>
                  <a:lnTo>
                    <a:pt x="265087" y="181356"/>
                  </a:lnTo>
                  <a:lnTo>
                    <a:pt x="299072" y="206133"/>
                  </a:lnTo>
                  <a:lnTo>
                    <a:pt x="310896" y="265836"/>
                  </a:lnTo>
                  <a:lnTo>
                    <a:pt x="310896" y="23685"/>
                  </a:lnTo>
                  <a:lnTo>
                    <a:pt x="277558" y="15671"/>
                  </a:lnTo>
                  <a:lnTo>
                    <a:pt x="226783" y="12014"/>
                  </a:lnTo>
                  <a:lnTo>
                    <a:pt x="0" y="12014"/>
                  </a:lnTo>
                  <a:lnTo>
                    <a:pt x="0" y="1063320"/>
                  </a:lnTo>
                  <a:lnTo>
                    <a:pt x="249313" y="1063320"/>
                  </a:lnTo>
                  <a:lnTo>
                    <a:pt x="300659" y="1059662"/>
                  </a:lnTo>
                  <a:lnTo>
                    <a:pt x="346557" y="1048677"/>
                  </a:lnTo>
                  <a:lnTo>
                    <a:pt x="387019" y="1030376"/>
                  </a:lnTo>
                  <a:lnTo>
                    <a:pt x="422033" y="1004747"/>
                  </a:lnTo>
                  <a:lnTo>
                    <a:pt x="455815" y="966457"/>
                  </a:lnTo>
                  <a:lnTo>
                    <a:pt x="479094" y="920648"/>
                  </a:lnTo>
                  <a:lnTo>
                    <a:pt x="487565" y="897089"/>
                  </a:lnTo>
                  <a:lnTo>
                    <a:pt x="487641" y="896899"/>
                  </a:lnTo>
                  <a:lnTo>
                    <a:pt x="493737" y="870712"/>
                  </a:lnTo>
                  <a:lnTo>
                    <a:pt x="497408" y="842073"/>
                  </a:lnTo>
                  <a:lnTo>
                    <a:pt x="498627" y="811009"/>
                  </a:lnTo>
                  <a:lnTo>
                    <a:pt x="498627" y="714883"/>
                  </a:lnTo>
                  <a:close/>
                </a:path>
                <a:path w="11462385" h="3495675">
                  <a:moveTo>
                    <a:pt x="1096352" y="270332"/>
                  </a:moveTo>
                  <a:lnTo>
                    <a:pt x="1091666" y="210820"/>
                  </a:lnTo>
                  <a:lnTo>
                    <a:pt x="1082624" y="177215"/>
                  </a:lnTo>
                  <a:lnTo>
                    <a:pt x="1077582" y="158445"/>
                  </a:lnTo>
                  <a:lnTo>
                    <a:pt x="1054112" y="113207"/>
                  </a:lnTo>
                  <a:lnTo>
                    <a:pt x="1021270" y="75095"/>
                  </a:lnTo>
                  <a:lnTo>
                    <a:pt x="985037" y="47498"/>
                  </a:lnTo>
                  <a:lnTo>
                    <a:pt x="943927" y="27787"/>
                  </a:lnTo>
                  <a:lnTo>
                    <a:pt x="931164" y="24511"/>
                  </a:lnTo>
                  <a:lnTo>
                    <a:pt x="931164" y="270332"/>
                  </a:lnTo>
                  <a:lnTo>
                    <a:pt x="931164" y="382968"/>
                  </a:lnTo>
                  <a:lnTo>
                    <a:pt x="925525" y="428777"/>
                  </a:lnTo>
                  <a:lnTo>
                    <a:pt x="897445" y="465950"/>
                  </a:lnTo>
                  <a:lnTo>
                    <a:pt x="847051" y="476084"/>
                  </a:lnTo>
                  <a:lnTo>
                    <a:pt x="762952" y="476084"/>
                  </a:lnTo>
                  <a:lnTo>
                    <a:pt x="762952" y="177215"/>
                  </a:lnTo>
                  <a:lnTo>
                    <a:pt x="847051" y="177215"/>
                  </a:lnTo>
                  <a:lnTo>
                    <a:pt x="897445" y="187350"/>
                  </a:lnTo>
                  <a:lnTo>
                    <a:pt x="925525" y="225285"/>
                  </a:lnTo>
                  <a:lnTo>
                    <a:pt x="931164" y="270332"/>
                  </a:lnTo>
                  <a:lnTo>
                    <a:pt x="931164" y="24511"/>
                  </a:lnTo>
                  <a:lnTo>
                    <a:pt x="897928" y="15963"/>
                  </a:lnTo>
                  <a:lnTo>
                    <a:pt x="847051" y="12014"/>
                  </a:lnTo>
                  <a:lnTo>
                    <a:pt x="597750" y="12014"/>
                  </a:lnTo>
                  <a:lnTo>
                    <a:pt x="597750" y="1063320"/>
                  </a:lnTo>
                  <a:lnTo>
                    <a:pt x="762952" y="1063320"/>
                  </a:lnTo>
                  <a:lnTo>
                    <a:pt x="762952" y="641299"/>
                  </a:lnTo>
                  <a:lnTo>
                    <a:pt x="838034" y="641299"/>
                  </a:lnTo>
                  <a:lnTo>
                    <a:pt x="923645" y="1063320"/>
                  </a:lnTo>
                  <a:lnTo>
                    <a:pt x="1091857" y="1063320"/>
                  </a:lnTo>
                  <a:lnTo>
                    <a:pt x="1005814" y="641299"/>
                  </a:lnTo>
                  <a:lnTo>
                    <a:pt x="997242" y="599249"/>
                  </a:lnTo>
                  <a:lnTo>
                    <a:pt x="1054112" y="541528"/>
                  </a:lnTo>
                  <a:lnTo>
                    <a:pt x="1077582" y="495998"/>
                  </a:lnTo>
                  <a:lnTo>
                    <a:pt x="1091666" y="443141"/>
                  </a:lnTo>
                  <a:lnTo>
                    <a:pt x="1096352" y="382968"/>
                  </a:lnTo>
                  <a:lnTo>
                    <a:pt x="1096352" y="270332"/>
                  </a:lnTo>
                  <a:close/>
                </a:path>
                <a:path w="11462385" h="3495675">
                  <a:moveTo>
                    <a:pt x="1356817" y="2427935"/>
                  </a:moveTo>
                  <a:lnTo>
                    <a:pt x="1323479" y="2261235"/>
                  </a:lnTo>
                  <a:lnTo>
                    <a:pt x="1290434" y="2096020"/>
                  </a:lnTo>
                  <a:lnTo>
                    <a:pt x="1215047" y="1719046"/>
                  </a:lnTo>
                  <a:lnTo>
                    <a:pt x="1146556" y="1376629"/>
                  </a:lnTo>
                  <a:lnTo>
                    <a:pt x="1130033" y="1376629"/>
                  </a:lnTo>
                  <a:lnTo>
                    <a:pt x="1130033" y="2096020"/>
                  </a:lnTo>
                  <a:lnTo>
                    <a:pt x="997877" y="2096020"/>
                  </a:lnTo>
                  <a:lnTo>
                    <a:pt x="1063955" y="1719046"/>
                  </a:lnTo>
                  <a:lnTo>
                    <a:pt x="1130033" y="2096020"/>
                  </a:lnTo>
                  <a:lnTo>
                    <a:pt x="1130033" y="1376629"/>
                  </a:lnTo>
                  <a:lnTo>
                    <a:pt x="981354" y="1376629"/>
                  </a:lnTo>
                  <a:lnTo>
                    <a:pt x="771093" y="2427935"/>
                  </a:lnTo>
                  <a:lnTo>
                    <a:pt x="939304" y="2427935"/>
                  </a:lnTo>
                  <a:lnTo>
                    <a:pt x="969340" y="2261235"/>
                  </a:lnTo>
                  <a:lnTo>
                    <a:pt x="1158570" y="2261235"/>
                  </a:lnTo>
                  <a:lnTo>
                    <a:pt x="1188618" y="2427935"/>
                  </a:lnTo>
                  <a:lnTo>
                    <a:pt x="1356817" y="2427935"/>
                  </a:lnTo>
                  <a:close/>
                </a:path>
                <a:path w="11462385" h="3495675">
                  <a:moveTo>
                    <a:pt x="1359166" y="12014"/>
                  </a:moveTo>
                  <a:lnTo>
                    <a:pt x="1193965" y="12014"/>
                  </a:lnTo>
                  <a:lnTo>
                    <a:pt x="1193965" y="1063320"/>
                  </a:lnTo>
                  <a:lnTo>
                    <a:pt x="1359166" y="1063320"/>
                  </a:lnTo>
                  <a:lnTo>
                    <a:pt x="1359166" y="12014"/>
                  </a:lnTo>
                  <a:close/>
                </a:path>
                <a:path w="11462385" h="3495675">
                  <a:moveTo>
                    <a:pt x="1873465" y="2262835"/>
                  </a:moveTo>
                  <a:lnTo>
                    <a:pt x="1603121" y="2262835"/>
                  </a:lnTo>
                  <a:lnTo>
                    <a:pt x="1603121" y="1376375"/>
                  </a:lnTo>
                  <a:lnTo>
                    <a:pt x="1437906" y="1376375"/>
                  </a:lnTo>
                  <a:lnTo>
                    <a:pt x="1437906" y="2262835"/>
                  </a:lnTo>
                  <a:lnTo>
                    <a:pt x="1437906" y="2427935"/>
                  </a:lnTo>
                  <a:lnTo>
                    <a:pt x="1873465" y="2427935"/>
                  </a:lnTo>
                  <a:lnTo>
                    <a:pt x="1873465" y="2262835"/>
                  </a:lnTo>
                  <a:close/>
                </a:path>
                <a:path w="11462385" h="3495675">
                  <a:moveTo>
                    <a:pt x="1986927" y="12014"/>
                  </a:moveTo>
                  <a:lnTo>
                    <a:pt x="1821726" y="12014"/>
                  </a:lnTo>
                  <a:lnTo>
                    <a:pt x="1821726" y="543674"/>
                  </a:lnTo>
                  <a:lnTo>
                    <a:pt x="1569402" y="12014"/>
                  </a:lnTo>
                  <a:lnTo>
                    <a:pt x="1473288" y="12014"/>
                  </a:lnTo>
                  <a:lnTo>
                    <a:pt x="1473288" y="1063320"/>
                  </a:lnTo>
                  <a:lnTo>
                    <a:pt x="1638503" y="1063320"/>
                  </a:lnTo>
                  <a:lnTo>
                    <a:pt x="1638503" y="530148"/>
                  </a:lnTo>
                  <a:lnTo>
                    <a:pt x="1890814" y="1063320"/>
                  </a:lnTo>
                  <a:lnTo>
                    <a:pt x="1986927" y="1063320"/>
                  </a:lnTo>
                  <a:lnTo>
                    <a:pt x="1986927" y="12014"/>
                  </a:lnTo>
                  <a:close/>
                </a:path>
                <a:path w="11462385" h="3495675">
                  <a:moveTo>
                    <a:pt x="2388578" y="2262835"/>
                  </a:moveTo>
                  <a:lnTo>
                    <a:pt x="2118245" y="2262835"/>
                  </a:lnTo>
                  <a:lnTo>
                    <a:pt x="2118245" y="1376375"/>
                  </a:lnTo>
                  <a:lnTo>
                    <a:pt x="1953031" y="1376375"/>
                  </a:lnTo>
                  <a:lnTo>
                    <a:pt x="1953031" y="2262835"/>
                  </a:lnTo>
                  <a:lnTo>
                    <a:pt x="1953031" y="2427935"/>
                  </a:lnTo>
                  <a:lnTo>
                    <a:pt x="2388578" y="2427935"/>
                  </a:lnTo>
                  <a:lnTo>
                    <a:pt x="2388578" y="2262835"/>
                  </a:lnTo>
                  <a:close/>
                </a:path>
                <a:path w="11462385" h="3495675">
                  <a:moveTo>
                    <a:pt x="2586164" y="258318"/>
                  </a:moveTo>
                  <a:lnTo>
                    <a:pt x="2581465" y="199288"/>
                  </a:lnTo>
                  <a:lnTo>
                    <a:pt x="2567381" y="146812"/>
                  </a:lnTo>
                  <a:lnTo>
                    <a:pt x="2543911" y="100901"/>
                  </a:lnTo>
                  <a:lnTo>
                    <a:pt x="2511069" y="61569"/>
                  </a:lnTo>
                  <a:lnTo>
                    <a:pt x="2475382" y="34632"/>
                  </a:lnTo>
                  <a:lnTo>
                    <a:pt x="2434463" y="15392"/>
                  </a:lnTo>
                  <a:lnTo>
                    <a:pt x="2388285" y="3848"/>
                  </a:lnTo>
                  <a:lnTo>
                    <a:pt x="2336850" y="0"/>
                  </a:lnTo>
                  <a:lnTo>
                    <a:pt x="2286533" y="3848"/>
                  </a:lnTo>
                  <a:lnTo>
                    <a:pt x="2240724" y="15392"/>
                  </a:lnTo>
                  <a:lnTo>
                    <a:pt x="2199424" y="34632"/>
                  </a:lnTo>
                  <a:lnTo>
                    <a:pt x="2162632" y="61569"/>
                  </a:lnTo>
                  <a:lnTo>
                    <a:pt x="2129777" y="102044"/>
                  </a:lnTo>
                  <a:lnTo>
                    <a:pt x="2106307" y="148310"/>
                  </a:lnTo>
                  <a:lnTo>
                    <a:pt x="2092223" y="200406"/>
                  </a:lnTo>
                  <a:lnTo>
                    <a:pt x="2087537" y="258318"/>
                  </a:lnTo>
                  <a:lnTo>
                    <a:pt x="2087537" y="817016"/>
                  </a:lnTo>
                  <a:lnTo>
                    <a:pt x="2092223" y="874928"/>
                  </a:lnTo>
                  <a:lnTo>
                    <a:pt x="2106307" y="927023"/>
                  </a:lnTo>
                  <a:lnTo>
                    <a:pt x="2129777" y="973302"/>
                  </a:lnTo>
                  <a:lnTo>
                    <a:pt x="2162632" y="1013752"/>
                  </a:lnTo>
                  <a:lnTo>
                    <a:pt x="2199424" y="1040701"/>
                  </a:lnTo>
                  <a:lnTo>
                    <a:pt x="2240724" y="1059942"/>
                  </a:lnTo>
                  <a:lnTo>
                    <a:pt x="2286533" y="1071486"/>
                  </a:lnTo>
                  <a:lnTo>
                    <a:pt x="2336850" y="1075334"/>
                  </a:lnTo>
                  <a:lnTo>
                    <a:pt x="2388285" y="1071486"/>
                  </a:lnTo>
                  <a:lnTo>
                    <a:pt x="2434463" y="1059942"/>
                  </a:lnTo>
                  <a:lnTo>
                    <a:pt x="2475382" y="1040701"/>
                  </a:lnTo>
                  <a:lnTo>
                    <a:pt x="2511069" y="1013752"/>
                  </a:lnTo>
                  <a:lnTo>
                    <a:pt x="2543911" y="974432"/>
                  </a:lnTo>
                  <a:lnTo>
                    <a:pt x="2567381" y="928535"/>
                  </a:lnTo>
                  <a:lnTo>
                    <a:pt x="2581465" y="876071"/>
                  </a:lnTo>
                  <a:lnTo>
                    <a:pt x="2586164" y="817016"/>
                  </a:lnTo>
                  <a:lnTo>
                    <a:pt x="2586164" y="455066"/>
                  </a:lnTo>
                  <a:lnTo>
                    <a:pt x="2338362" y="455066"/>
                  </a:lnTo>
                  <a:lnTo>
                    <a:pt x="2338362" y="620268"/>
                  </a:lnTo>
                  <a:lnTo>
                    <a:pt x="2420950" y="620268"/>
                  </a:lnTo>
                  <a:lnTo>
                    <a:pt x="2420950" y="817016"/>
                  </a:lnTo>
                  <a:lnTo>
                    <a:pt x="2415692" y="863574"/>
                  </a:lnTo>
                  <a:lnTo>
                    <a:pt x="2388654" y="899985"/>
                  </a:lnTo>
                  <a:lnTo>
                    <a:pt x="2336850" y="910120"/>
                  </a:lnTo>
                  <a:lnTo>
                    <a:pt x="2317229" y="909002"/>
                  </a:lnTo>
                  <a:lnTo>
                    <a:pt x="2275268" y="892098"/>
                  </a:lnTo>
                  <a:lnTo>
                    <a:pt x="2254161" y="841984"/>
                  </a:lnTo>
                  <a:lnTo>
                    <a:pt x="2252751" y="817016"/>
                  </a:lnTo>
                  <a:lnTo>
                    <a:pt x="2252751" y="258318"/>
                  </a:lnTo>
                  <a:lnTo>
                    <a:pt x="2258377" y="212521"/>
                  </a:lnTo>
                  <a:lnTo>
                    <a:pt x="2286431" y="175348"/>
                  </a:lnTo>
                  <a:lnTo>
                    <a:pt x="2336850" y="165201"/>
                  </a:lnTo>
                  <a:lnTo>
                    <a:pt x="2357120" y="166331"/>
                  </a:lnTo>
                  <a:lnTo>
                    <a:pt x="2399931" y="183222"/>
                  </a:lnTo>
                  <a:lnTo>
                    <a:pt x="2419642" y="232791"/>
                  </a:lnTo>
                  <a:lnTo>
                    <a:pt x="2420950" y="258318"/>
                  </a:lnTo>
                  <a:lnTo>
                    <a:pt x="2420950" y="351434"/>
                  </a:lnTo>
                  <a:lnTo>
                    <a:pt x="2586164" y="351434"/>
                  </a:lnTo>
                  <a:lnTo>
                    <a:pt x="2586164" y="258318"/>
                  </a:lnTo>
                  <a:close/>
                </a:path>
                <a:path w="11462385" h="3495675">
                  <a:moveTo>
                    <a:pt x="2859481" y="12014"/>
                  </a:moveTo>
                  <a:lnTo>
                    <a:pt x="2694267" y="12014"/>
                  </a:lnTo>
                  <a:lnTo>
                    <a:pt x="2694267" y="1063320"/>
                  </a:lnTo>
                  <a:lnTo>
                    <a:pt x="2859481" y="1063320"/>
                  </a:lnTo>
                  <a:lnTo>
                    <a:pt x="2859481" y="12014"/>
                  </a:lnTo>
                  <a:close/>
                </a:path>
                <a:path w="11462385" h="3495675">
                  <a:moveTo>
                    <a:pt x="3447364" y="1356360"/>
                  </a:moveTo>
                  <a:lnTo>
                    <a:pt x="2438298" y="1356360"/>
                  </a:lnTo>
                  <a:lnTo>
                    <a:pt x="2438298" y="1689100"/>
                  </a:lnTo>
                  <a:lnTo>
                    <a:pt x="2776664" y="1689100"/>
                  </a:lnTo>
                  <a:lnTo>
                    <a:pt x="2776664" y="3470910"/>
                  </a:lnTo>
                  <a:lnTo>
                    <a:pt x="3108998" y="3470910"/>
                  </a:lnTo>
                  <a:lnTo>
                    <a:pt x="3108998" y="1689100"/>
                  </a:lnTo>
                  <a:lnTo>
                    <a:pt x="3447364" y="1689100"/>
                  </a:lnTo>
                  <a:lnTo>
                    <a:pt x="3447364" y="1356360"/>
                  </a:lnTo>
                  <a:close/>
                </a:path>
                <a:path w="11462385" h="3495675">
                  <a:moveTo>
                    <a:pt x="3487242" y="12014"/>
                  </a:moveTo>
                  <a:lnTo>
                    <a:pt x="3322028" y="12014"/>
                  </a:lnTo>
                  <a:lnTo>
                    <a:pt x="3322028" y="543674"/>
                  </a:lnTo>
                  <a:lnTo>
                    <a:pt x="3069717" y="12014"/>
                  </a:lnTo>
                  <a:lnTo>
                    <a:pt x="2973603" y="12014"/>
                  </a:lnTo>
                  <a:lnTo>
                    <a:pt x="2973603" y="1063320"/>
                  </a:lnTo>
                  <a:lnTo>
                    <a:pt x="3138817" y="1063320"/>
                  </a:lnTo>
                  <a:lnTo>
                    <a:pt x="3138817" y="530148"/>
                  </a:lnTo>
                  <a:lnTo>
                    <a:pt x="3391116" y="1063320"/>
                  </a:lnTo>
                  <a:lnTo>
                    <a:pt x="3487242" y="1063320"/>
                  </a:lnTo>
                  <a:lnTo>
                    <a:pt x="3487242" y="12014"/>
                  </a:lnTo>
                  <a:close/>
                </a:path>
                <a:path w="11462385" h="3495675">
                  <a:moveTo>
                    <a:pt x="4086466" y="258318"/>
                  </a:moveTo>
                  <a:lnTo>
                    <a:pt x="4081767" y="199288"/>
                  </a:lnTo>
                  <a:lnTo>
                    <a:pt x="4067683" y="146812"/>
                  </a:lnTo>
                  <a:lnTo>
                    <a:pt x="4044226" y="100901"/>
                  </a:lnTo>
                  <a:lnTo>
                    <a:pt x="4011371" y="61569"/>
                  </a:lnTo>
                  <a:lnTo>
                    <a:pt x="3975697" y="34632"/>
                  </a:lnTo>
                  <a:lnTo>
                    <a:pt x="3934777" y="15392"/>
                  </a:lnTo>
                  <a:lnTo>
                    <a:pt x="3888600" y="3848"/>
                  </a:lnTo>
                  <a:lnTo>
                    <a:pt x="3837152" y="0"/>
                  </a:lnTo>
                  <a:lnTo>
                    <a:pt x="3786835" y="3848"/>
                  </a:lnTo>
                  <a:lnTo>
                    <a:pt x="3741026" y="15392"/>
                  </a:lnTo>
                  <a:lnTo>
                    <a:pt x="3699726" y="34632"/>
                  </a:lnTo>
                  <a:lnTo>
                    <a:pt x="3662946" y="61569"/>
                  </a:lnTo>
                  <a:lnTo>
                    <a:pt x="3630079" y="102044"/>
                  </a:lnTo>
                  <a:lnTo>
                    <a:pt x="3606609" y="148310"/>
                  </a:lnTo>
                  <a:lnTo>
                    <a:pt x="3592538" y="200406"/>
                  </a:lnTo>
                  <a:lnTo>
                    <a:pt x="3587839" y="258318"/>
                  </a:lnTo>
                  <a:lnTo>
                    <a:pt x="3587839" y="817016"/>
                  </a:lnTo>
                  <a:lnTo>
                    <a:pt x="3592538" y="874928"/>
                  </a:lnTo>
                  <a:lnTo>
                    <a:pt x="3606609" y="927023"/>
                  </a:lnTo>
                  <a:lnTo>
                    <a:pt x="3630079" y="973302"/>
                  </a:lnTo>
                  <a:lnTo>
                    <a:pt x="3662946" y="1013752"/>
                  </a:lnTo>
                  <a:lnTo>
                    <a:pt x="3699726" y="1040701"/>
                  </a:lnTo>
                  <a:lnTo>
                    <a:pt x="3741026" y="1059942"/>
                  </a:lnTo>
                  <a:lnTo>
                    <a:pt x="3786835" y="1071486"/>
                  </a:lnTo>
                  <a:lnTo>
                    <a:pt x="3837152" y="1075334"/>
                  </a:lnTo>
                  <a:lnTo>
                    <a:pt x="3888600" y="1071486"/>
                  </a:lnTo>
                  <a:lnTo>
                    <a:pt x="3934777" y="1059942"/>
                  </a:lnTo>
                  <a:lnTo>
                    <a:pt x="3975697" y="1040701"/>
                  </a:lnTo>
                  <a:lnTo>
                    <a:pt x="4011371" y="1013752"/>
                  </a:lnTo>
                  <a:lnTo>
                    <a:pt x="4044226" y="974432"/>
                  </a:lnTo>
                  <a:lnTo>
                    <a:pt x="4067683" y="928535"/>
                  </a:lnTo>
                  <a:lnTo>
                    <a:pt x="4081767" y="876071"/>
                  </a:lnTo>
                  <a:lnTo>
                    <a:pt x="4086466" y="817016"/>
                  </a:lnTo>
                  <a:lnTo>
                    <a:pt x="4086466" y="455066"/>
                  </a:lnTo>
                  <a:lnTo>
                    <a:pt x="3838664" y="455066"/>
                  </a:lnTo>
                  <a:lnTo>
                    <a:pt x="3838664" y="620268"/>
                  </a:lnTo>
                  <a:lnTo>
                    <a:pt x="3921264" y="620268"/>
                  </a:lnTo>
                  <a:lnTo>
                    <a:pt x="3921264" y="817016"/>
                  </a:lnTo>
                  <a:lnTo>
                    <a:pt x="3915994" y="863574"/>
                  </a:lnTo>
                  <a:lnTo>
                    <a:pt x="3888968" y="899985"/>
                  </a:lnTo>
                  <a:lnTo>
                    <a:pt x="3837152" y="910120"/>
                  </a:lnTo>
                  <a:lnTo>
                    <a:pt x="3817531" y="909002"/>
                  </a:lnTo>
                  <a:lnTo>
                    <a:pt x="3775583" y="892098"/>
                  </a:lnTo>
                  <a:lnTo>
                    <a:pt x="3754463" y="841984"/>
                  </a:lnTo>
                  <a:lnTo>
                    <a:pt x="3753053" y="817016"/>
                  </a:lnTo>
                  <a:lnTo>
                    <a:pt x="3753053" y="258318"/>
                  </a:lnTo>
                  <a:lnTo>
                    <a:pt x="3758679" y="212521"/>
                  </a:lnTo>
                  <a:lnTo>
                    <a:pt x="3786746" y="175348"/>
                  </a:lnTo>
                  <a:lnTo>
                    <a:pt x="3837152" y="165201"/>
                  </a:lnTo>
                  <a:lnTo>
                    <a:pt x="3857421" y="166331"/>
                  </a:lnTo>
                  <a:lnTo>
                    <a:pt x="3900233" y="183222"/>
                  </a:lnTo>
                  <a:lnTo>
                    <a:pt x="3919944" y="232791"/>
                  </a:lnTo>
                  <a:lnTo>
                    <a:pt x="3921264" y="258318"/>
                  </a:lnTo>
                  <a:lnTo>
                    <a:pt x="3921264" y="351434"/>
                  </a:lnTo>
                  <a:lnTo>
                    <a:pt x="4086466" y="351434"/>
                  </a:lnTo>
                  <a:lnTo>
                    <a:pt x="4086466" y="258318"/>
                  </a:lnTo>
                  <a:close/>
                </a:path>
                <a:path w="11462385" h="3495675">
                  <a:moveTo>
                    <a:pt x="4571225" y="1851837"/>
                  </a:moveTo>
                  <a:lnTo>
                    <a:pt x="4569498" y="1801609"/>
                  </a:lnTo>
                  <a:lnTo>
                    <a:pt x="4569460" y="1800491"/>
                  </a:lnTo>
                  <a:lnTo>
                    <a:pt x="4569358" y="1797418"/>
                  </a:lnTo>
                  <a:lnTo>
                    <a:pt x="4563757" y="1745615"/>
                  </a:lnTo>
                  <a:lnTo>
                    <a:pt x="4554436" y="1696415"/>
                  </a:lnTo>
                  <a:lnTo>
                    <a:pt x="4545495" y="1664525"/>
                  </a:lnTo>
                  <a:lnTo>
                    <a:pt x="4541380" y="1649831"/>
                  </a:lnTo>
                  <a:lnTo>
                    <a:pt x="4524591" y="1605851"/>
                  </a:lnTo>
                  <a:lnTo>
                    <a:pt x="4504080" y="1564487"/>
                  </a:lnTo>
                  <a:lnTo>
                    <a:pt x="4479836" y="1525739"/>
                  </a:lnTo>
                  <a:lnTo>
                    <a:pt x="4451870" y="1489595"/>
                  </a:lnTo>
                  <a:lnTo>
                    <a:pt x="4420171" y="1456067"/>
                  </a:lnTo>
                  <a:lnTo>
                    <a:pt x="4385602" y="1427035"/>
                  </a:lnTo>
                  <a:lnTo>
                    <a:pt x="4348404" y="1401876"/>
                  </a:lnTo>
                  <a:lnTo>
                    <a:pt x="4308564" y="1380591"/>
                  </a:lnTo>
                  <a:lnTo>
                    <a:pt x="4266082" y="1363167"/>
                  </a:lnTo>
                  <a:lnTo>
                    <a:pt x="4238891" y="1355013"/>
                  </a:lnTo>
                  <a:lnTo>
                    <a:pt x="4238891" y="1851837"/>
                  </a:lnTo>
                  <a:lnTo>
                    <a:pt x="4238891" y="2975711"/>
                  </a:lnTo>
                  <a:lnTo>
                    <a:pt x="4236123" y="3025940"/>
                  </a:lnTo>
                  <a:lnTo>
                    <a:pt x="4227563" y="3069386"/>
                  </a:lnTo>
                  <a:lnTo>
                    <a:pt x="4193578" y="3126765"/>
                  </a:lnTo>
                  <a:lnTo>
                    <a:pt x="4144480" y="3153956"/>
                  </a:lnTo>
                  <a:lnTo>
                    <a:pt x="4069715" y="3163024"/>
                  </a:lnTo>
                  <a:lnTo>
                    <a:pt x="4030230" y="3160750"/>
                  </a:lnTo>
                  <a:lnTo>
                    <a:pt x="3968292" y="3142627"/>
                  </a:lnTo>
                  <a:lnTo>
                    <a:pt x="3926014" y="3101467"/>
                  </a:lnTo>
                  <a:lnTo>
                    <a:pt x="3903357" y="3025940"/>
                  </a:lnTo>
                  <a:lnTo>
                    <a:pt x="3900525" y="2975711"/>
                  </a:lnTo>
                  <a:lnTo>
                    <a:pt x="3900525" y="1851837"/>
                  </a:lnTo>
                  <a:lnTo>
                    <a:pt x="3903357" y="1801609"/>
                  </a:lnTo>
                  <a:lnTo>
                    <a:pt x="3911854" y="1759699"/>
                  </a:lnTo>
                  <a:lnTo>
                    <a:pt x="3945839" y="1700771"/>
                  </a:lnTo>
                  <a:lnTo>
                    <a:pt x="3996436" y="1673580"/>
                  </a:lnTo>
                  <a:lnTo>
                    <a:pt x="4069715" y="1664525"/>
                  </a:lnTo>
                  <a:lnTo>
                    <a:pt x="4110304" y="1666786"/>
                  </a:lnTo>
                  <a:lnTo>
                    <a:pt x="4172242" y="1684909"/>
                  </a:lnTo>
                  <a:lnTo>
                    <a:pt x="4213403" y="1724952"/>
                  </a:lnTo>
                  <a:lnTo>
                    <a:pt x="4236059" y="1800491"/>
                  </a:lnTo>
                  <a:lnTo>
                    <a:pt x="4238891" y="1851837"/>
                  </a:lnTo>
                  <a:lnTo>
                    <a:pt x="4238891" y="1355013"/>
                  </a:lnTo>
                  <a:lnTo>
                    <a:pt x="4220946" y="1349616"/>
                  </a:lnTo>
                  <a:lnTo>
                    <a:pt x="4173182" y="1339938"/>
                  </a:lnTo>
                  <a:lnTo>
                    <a:pt x="4122763" y="1334135"/>
                  </a:lnTo>
                  <a:lnTo>
                    <a:pt x="4069715" y="1332191"/>
                  </a:lnTo>
                  <a:lnTo>
                    <a:pt x="4016654" y="1334135"/>
                  </a:lnTo>
                  <a:lnTo>
                    <a:pt x="3966235" y="1339938"/>
                  </a:lnTo>
                  <a:lnTo>
                    <a:pt x="3918458" y="1349616"/>
                  </a:lnTo>
                  <a:lnTo>
                    <a:pt x="3873335" y="1363167"/>
                  </a:lnTo>
                  <a:lnTo>
                    <a:pt x="3830840" y="1380591"/>
                  </a:lnTo>
                  <a:lnTo>
                    <a:pt x="3791000" y="1401876"/>
                  </a:lnTo>
                  <a:lnTo>
                    <a:pt x="3753815" y="1427035"/>
                  </a:lnTo>
                  <a:lnTo>
                    <a:pt x="3719258" y="1456067"/>
                  </a:lnTo>
                  <a:lnTo>
                    <a:pt x="3687546" y="1489595"/>
                  </a:lnTo>
                  <a:lnTo>
                    <a:pt x="3659568" y="1525739"/>
                  </a:lnTo>
                  <a:lnTo>
                    <a:pt x="3635324" y="1564487"/>
                  </a:lnTo>
                  <a:lnTo>
                    <a:pt x="3614801" y="1605851"/>
                  </a:lnTo>
                  <a:lnTo>
                    <a:pt x="3598024" y="1649831"/>
                  </a:lnTo>
                  <a:lnTo>
                    <a:pt x="3584968" y="1696415"/>
                  </a:lnTo>
                  <a:lnTo>
                    <a:pt x="3575647" y="1745615"/>
                  </a:lnTo>
                  <a:lnTo>
                    <a:pt x="3570059" y="1797418"/>
                  </a:lnTo>
                  <a:lnTo>
                    <a:pt x="3568192" y="1851837"/>
                  </a:lnTo>
                  <a:lnTo>
                    <a:pt x="3568192" y="2975711"/>
                  </a:lnTo>
                  <a:lnTo>
                    <a:pt x="3569919" y="3025940"/>
                  </a:lnTo>
                  <a:lnTo>
                    <a:pt x="3569957" y="3027083"/>
                  </a:lnTo>
                  <a:lnTo>
                    <a:pt x="3575647" y="3081947"/>
                  </a:lnTo>
                  <a:lnTo>
                    <a:pt x="3584968" y="3131147"/>
                  </a:lnTo>
                  <a:lnTo>
                    <a:pt x="3598024" y="3177730"/>
                  </a:lnTo>
                  <a:lnTo>
                    <a:pt x="3614801" y="3221710"/>
                  </a:lnTo>
                  <a:lnTo>
                    <a:pt x="3635324" y="3263061"/>
                  </a:lnTo>
                  <a:lnTo>
                    <a:pt x="3659568" y="3301822"/>
                  </a:lnTo>
                  <a:lnTo>
                    <a:pt x="3687546" y="3337953"/>
                  </a:lnTo>
                  <a:lnTo>
                    <a:pt x="3719258" y="3371481"/>
                  </a:lnTo>
                  <a:lnTo>
                    <a:pt x="3753815" y="3400526"/>
                  </a:lnTo>
                  <a:lnTo>
                    <a:pt x="3791000" y="3425685"/>
                  </a:lnTo>
                  <a:lnTo>
                    <a:pt x="3830840" y="3446970"/>
                  </a:lnTo>
                  <a:lnTo>
                    <a:pt x="3873335" y="3464395"/>
                  </a:lnTo>
                  <a:lnTo>
                    <a:pt x="3918458" y="3477933"/>
                  </a:lnTo>
                  <a:lnTo>
                    <a:pt x="3966235" y="3487610"/>
                  </a:lnTo>
                  <a:lnTo>
                    <a:pt x="4016654" y="3493414"/>
                  </a:lnTo>
                  <a:lnTo>
                    <a:pt x="4069715" y="3495344"/>
                  </a:lnTo>
                  <a:lnTo>
                    <a:pt x="4122763" y="3493414"/>
                  </a:lnTo>
                  <a:lnTo>
                    <a:pt x="4173182" y="3487610"/>
                  </a:lnTo>
                  <a:lnTo>
                    <a:pt x="4220946" y="3477933"/>
                  </a:lnTo>
                  <a:lnTo>
                    <a:pt x="4266082" y="3464395"/>
                  </a:lnTo>
                  <a:lnTo>
                    <a:pt x="4308564" y="3446970"/>
                  </a:lnTo>
                  <a:lnTo>
                    <a:pt x="4348404" y="3425685"/>
                  </a:lnTo>
                  <a:lnTo>
                    <a:pt x="4385602" y="3400526"/>
                  </a:lnTo>
                  <a:lnTo>
                    <a:pt x="4420171" y="3371481"/>
                  </a:lnTo>
                  <a:lnTo>
                    <a:pt x="4451870" y="3337953"/>
                  </a:lnTo>
                  <a:lnTo>
                    <a:pt x="4479836" y="3301822"/>
                  </a:lnTo>
                  <a:lnTo>
                    <a:pt x="4504080" y="3263061"/>
                  </a:lnTo>
                  <a:lnTo>
                    <a:pt x="4524591" y="3221710"/>
                  </a:lnTo>
                  <a:lnTo>
                    <a:pt x="4541380" y="3177730"/>
                  </a:lnTo>
                  <a:lnTo>
                    <a:pt x="4554436" y="3131147"/>
                  </a:lnTo>
                  <a:lnTo>
                    <a:pt x="4563757" y="3081947"/>
                  </a:lnTo>
                  <a:lnTo>
                    <a:pt x="4569358" y="3030131"/>
                  </a:lnTo>
                  <a:lnTo>
                    <a:pt x="4571225" y="2975711"/>
                  </a:lnTo>
                  <a:lnTo>
                    <a:pt x="4571225" y="1851837"/>
                  </a:lnTo>
                  <a:close/>
                </a:path>
                <a:path w="11462385" h="3495675">
                  <a:moveTo>
                    <a:pt x="4592574" y="12014"/>
                  </a:moveTo>
                  <a:lnTo>
                    <a:pt x="4427372" y="12014"/>
                  </a:lnTo>
                  <a:lnTo>
                    <a:pt x="4427372" y="1063320"/>
                  </a:lnTo>
                  <a:lnTo>
                    <a:pt x="4592574" y="1063320"/>
                  </a:lnTo>
                  <a:lnTo>
                    <a:pt x="4592574" y="12014"/>
                  </a:lnTo>
                  <a:close/>
                </a:path>
                <a:path w="11462385" h="3495675">
                  <a:moveTo>
                    <a:pt x="5169268" y="12014"/>
                  </a:moveTo>
                  <a:lnTo>
                    <a:pt x="4667656" y="12014"/>
                  </a:lnTo>
                  <a:lnTo>
                    <a:pt x="4667656" y="177114"/>
                  </a:lnTo>
                  <a:lnTo>
                    <a:pt x="4835855" y="177114"/>
                  </a:lnTo>
                  <a:lnTo>
                    <a:pt x="4835855" y="1063574"/>
                  </a:lnTo>
                  <a:lnTo>
                    <a:pt x="5001069" y="1063574"/>
                  </a:lnTo>
                  <a:lnTo>
                    <a:pt x="5001069" y="177114"/>
                  </a:lnTo>
                  <a:lnTo>
                    <a:pt x="5169268" y="177114"/>
                  </a:lnTo>
                  <a:lnTo>
                    <a:pt x="5169268" y="12014"/>
                  </a:lnTo>
                  <a:close/>
                </a:path>
                <a:path w="11462385" h="3495675">
                  <a:moveTo>
                    <a:pt x="5767590" y="1851837"/>
                  </a:moveTo>
                  <a:lnTo>
                    <a:pt x="5765724" y="1797418"/>
                  </a:lnTo>
                  <a:lnTo>
                    <a:pt x="5760136" y="1745615"/>
                  </a:lnTo>
                  <a:lnTo>
                    <a:pt x="5750801" y="1696415"/>
                  </a:lnTo>
                  <a:lnTo>
                    <a:pt x="5737745" y="1649831"/>
                  </a:lnTo>
                  <a:lnTo>
                    <a:pt x="5720969" y="1605851"/>
                  </a:lnTo>
                  <a:lnTo>
                    <a:pt x="5700446" y="1564487"/>
                  </a:lnTo>
                  <a:lnTo>
                    <a:pt x="5676214" y="1525739"/>
                  </a:lnTo>
                  <a:lnTo>
                    <a:pt x="5648236" y="1489595"/>
                  </a:lnTo>
                  <a:lnTo>
                    <a:pt x="5616537" y="1456055"/>
                  </a:lnTo>
                  <a:lnTo>
                    <a:pt x="5581980" y="1427035"/>
                  </a:lnTo>
                  <a:lnTo>
                    <a:pt x="5544769" y="1401876"/>
                  </a:lnTo>
                  <a:lnTo>
                    <a:pt x="5504929" y="1380578"/>
                  </a:lnTo>
                  <a:lnTo>
                    <a:pt x="5462448" y="1363167"/>
                  </a:lnTo>
                  <a:lnTo>
                    <a:pt x="5417324" y="1349616"/>
                  </a:lnTo>
                  <a:lnTo>
                    <a:pt x="5369547" y="1339938"/>
                  </a:lnTo>
                  <a:lnTo>
                    <a:pt x="5319141" y="1334122"/>
                  </a:lnTo>
                  <a:lnTo>
                    <a:pt x="5266080" y="1332191"/>
                  </a:lnTo>
                  <a:lnTo>
                    <a:pt x="5214340" y="1334122"/>
                  </a:lnTo>
                  <a:lnTo>
                    <a:pt x="5164861" y="1339938"/>
                  </a:lnTo>
                  <a:lnTo>
                    <a:pt x="5117655" y="1349616"/>
                  </a:lnTo>
                  <a:lnTo>
                    <a:pt x="5072710" y="1363167"/>
                  </a:lnTo>
                  <a:lnTo>
                    <a:pt x="5030038" y="1380578"/>
                  </a:lnTo>
                  <a:lnTo>
                    <a:pt x="4989627" y="1401876"/>
                  </a:lnTo>
                  <a:lnTo>
                    <a:pt x="4951488" y="1427035"/>
                  </a:lnTo>
                  <a:lnTo>
                    <a:pt x="4915624" y="1456055"/>
                  </a:lnTo>
                  <a:lnTo>
                    <a:pt x="4883912" y="1490789"/>
                  </a:lnTo>
                  <a:lnTo>
                    <a:pt x="4855934" y="1527835"/>
                  </a:lnTo>
                  <a:lnTo>
                    <a:pt x="4831689" y="1567192"/>
                  </a:lnTo>
                  <a:lnTo>
                    <a:pt x="4811179" y="1608848"/>
                  </a:lnTo>
                  <a:lnTo>
                    <a:pt x="4794389" y="1652816"/>
                  </a:lnTo>
                  <a:lnTo>
                    <a:pt x="4781347" y="1699107"/>
                  </a:lnTo>
                  <a:lnTo>
                    <a:pt x="4772025" y="1747697"/>
                  </a:lnTo>
                  <a:lnTo>
                    <a:pt x="4766424" y="1798612"/>
                  </a:lnTo>
                  <a:lnTo>
                    <a:pt x="4764570" y="1851837"/>
                  </a:lnTo>
                  <a:lnTo>
                    <a:pt x="4764570" y="2975711"/>
                  </a:lnTo>
                  <a:lnTo>
                    <a:pt x="4766424" y="3028937"/>
                  </a:lnTo>
                  <a:lnTo>
                    <a:pt x="4772025" y="3079851"/>
                  </a:lnTo>
                  <a:lnTo>
                    <a:pt x="4781347" y="3128441"/>
                  </a:lnTo>
                  <a:lnTo>
                    <a:pt x="4794389" y="3174733"/>
                  </a:lnTo>
                  <a:lnTo>
                    <a:pt x="4811179" y="3218713"/>
                  </a:lnTo>
                  <a:lnTo>
                    <a:pt x="4831689" y="3260369"/>
                  </a:lnTo>
                  <a:lnTo>
                    <a:pt x="4855934" y="3299726"/>
                  </a:lnTo>
                  <a:lnTo>
                    <a:pt x="4883912" y="3336760"/>
                  </a:lnTo>
                  <a:lnTo>
                    <a:pt x="4915624" y="3371481"/>
                  </a:lnTo>
                  <a:lnTo>
                    <a:pt x="4951488" y="3400526"/>
                  </a:lnTo>
                  <a:lnTo>
                    <a:pt x="4989627" y="3425685"/>
                  </a:lnTo>
                  <a:lnTo>
                    <a:pt x="5030038" y="3446983"/>
                  </a:lnTo>
                  <a:lnTo>
                    <a:pt x="5072710" y="3464395"/>
                  </a:lnTo>
                  <a:lnTo>
                    <a:pt x="5117655" y="3477933"/>
                  </a:lnTo>
                  <a:lnTo>
                    <a:pt x="5164861" y="3487610"/>
                  </a:lnTo>
                  <a:lnTo>
                    <a:pt x="5214340" y="3493414"/>
                  </a:lnTo>
                  <a:lnTo>
                    <a:pt x="5266080" y="3495344"/>
                  </a:lnTo>
                  <a:lnTo>
                    <a:pt x="5319141" y="3493414"/>
                  </a:lnTo>
                  <a:lnTo>
                    <a:pt x="5369547" y="3487610"/>
                  </a:lnTo>
                  <a:lnTo>
                    <a:pt x="5417324" y="3477933"/>
                  </a:lnTo>
                  <a:lnTo>
                    <a:pt x="5462448" y="3464395"/>
                  </a:lnTo>
                  <a:lnTo>
                    <a:pt x="5504929" y="3446983"/>
                  </a:lnTo>
                  <a:lnTo>
                    <a:pt x="5544769" y="3425685"/>
                  </a:lnTo>
                  <a:lnTo>
                    <a:pt x="5581980" y="3400526"/>
                  </a:lnTo>
                  <a:lnTo>
                    <a:pt x="5616537" y="3371481"/>
                  </a:lnTo>
                  <a:lnTo>
                    <a:pt x="5648236" y="3337953"/>
                  </a:lnTo>
                  <a:lnTo>
                    <a:pt x="5676214" y="3301809"/>
                  </a:lnTo>
                  <a:lnTo>
                    <a:pt x="5700446" y="3263061"/>
                  </a:lnTo>
                  <a:lnTo>
                    <a:pt x="5720969" y="3221698"/>
                  </a:lnTo>
                  <a:lnTo>
                    <a:pt x="5737745" y="3177730"/>
                  </a:lnTo>
                  <a:lnTo>
                    <a:pt x="5750801" y="3131147"/>
                  </a:lnTo>
                  <a:lnTo>
                    <a:pt x="5760136" y="3081947"/>
                  </a:lnTo>
                  <a:lnTo>
                    <a:pt x="5765724" y="3030131"/>
                  </a:lnTo>
                  <a:lnTo>
                    <a:pt x="5767590" y="2975711"/>
                  </a:lnTo>
                  <a:lnTo>
                    <a:pt x="5767590" y="2247608"/>
                  </a:lnTo>
                  <a:lnTo>
                    <a:pt x="5269103" y="2247608"/>
                  </a:lnTo>
                  <a:lnTo>
                    <a:pt x="5269103" y="2579928"/>
                  </a:lnTo>
                  <a:lnTo>
                    <a:pt x="5435270" y="2579928"/>
                  </a:lnTo>
                  <a:lnTo>
                    <a:pt x="5435270" y="2975711"/>
                  </a:lnTo>
                  <a:lnTo>
                    <a:pt x="5432615" y="3027083"/>
                  </a:lnTo>
                  <a:lnTo>
                    <a:pt x="5424690" y="3069386"/>
                  </a:lnTo>
                  <a:lnTo>
                    <a:pt x="5392966" y="3126765"/>
                  </a:lnTo>
                  <a:lnTo>
                    <a:pt x="5341594" y="3153956"/>
                  </a:lnTo>
                  <a:lnTo>
                    <a:pt x="5266080" y="3163024"/>
                  </a:lnTo>
                  <a:lnTo>
                    <a:pt x="5226609" y="3160763"/>
                  </a:lnTo>
                  <a:lnTo>
                    <a:pt x="5164671" y="3142627"/>
                  </a:lnTo>
                  <a:lnTo>
                    <a:pt x="5122380" y="3101467"/>
                  </a:lnTo>
                  <a:lnTo>
                    <a:pt x="5099723" y="3025940"/>
                  </a:lnTo>
                  <a:lnTo>
                    <a:pt x="5096891" y="2975711"/>
                  </a:lnTo>
                  <a:lnTo>
                    <a:pt x="5096891" y="1851837"/>
                  </a:lnTo>
                  <a:lnTo>
                    <a:pt x="5099723" y="1801609"/>
                  </a:lnTo>
                  <a:lnTo>
                    <a:pt x="5108219" y="1759699"/>
                  </a:lnTo>
                  <a:lnTo>
                    <a:pt x="5142204" y="1700771"/>
                  </a:lnTo>
                  <a:lnTo>
                    <a:pt x="5192801" y="1673593"/>
                  </a:lnTo>
                  <a:lnTo>
                    <a:pt x="5266080" y="1664525"/>
                  </a:lnTo>
                  <a:lnTo>
                    <a:pt x="5306860" y="1666786"/>
                  </a:lnTo>
                  <a:lnTo>
                    <a:pt x="5370296" y="1684921"/>
                  </a:lnTo>
                  <a:lnTo>
                    <a:pt x="5411470" y="1724952"/>
                  </a:lnTo>
                  <a:lnTo>
                    <a:pt x="5432615" y="1800491"/>
                  </a:lnTo>
                  <a:lnTo>
                    <a:pt x="5435270" y="1851837"/>
                  </a:lnTo>
                  <a:lnTo>
                    <a:pt x="5435270" y="2039137"/>
                  </a:lnTo>
                  <a:lnTo>
                    <a:pt x="5767590" y="2039137"/>
                  </a:lnTo>
                  <a:lnTo>
                    <a:pt x="5767590" y="1851837"/>
                  </a:lnTo>
                  <a:close/>
                </a:path>
                <a:path w="11462385" h="3495675">
                  <a:moveTo>
                    <a:pt x="6861226" y="1355953"/>
                  </a:moveTo>
                  <a:lnTo>
                    <a:pt x="5985078" y="1355953"/>
                  </a:lnTo>
                  <a:lnTo>
                    <a:pt x="5985078" y="1688693"/>
                  </a:lnTo>
                  <a:lnTo>
                    <a:pt x="5985078" y="2220823"/>
                  </a:lnTo>
                  <a:lnTo>
                    <a:pt x="5985078" y="2552293"/>
                  </a:lnTo>
                  <a:lnTo>
                    <a:pt x="5985078" y="3139033"/>
                  </a:lnTo>
                  <a:lnTo>
                    <a:pt x="5985078" y="3471773"/>
                  </a:lnTo>
                  <a:lnTo>
                    <a:pt x="6861226" y="3471773"/>
                  </a:lnTo>
                  <a:lnTo>
                    <a:pt x="6861226" y="3139033"/>
                  </a:lnTo>
                  <a:lnTo>
                    <a:pt x="6317412" y="3139033"/>
                  </a:lnTo>
                  <a:lnTo>
                    <a:pt x="6317412" y="2552293"/>
                  </a:lnTo>
                  <a:lnTo>
                    <a:pt x="6692036" y="2552293"/>
                  </a:lnTo>
                  <a:lnTo>
                    <a:pt x="6692036" y="2220823"/>
                  </a:lnTo>
                  <a:lnTo>
                    <a:pt x="6317412" y="2220823"/>
                  </a:lnTo>
                  <a:lnTo>
                    <a:pt x="6317412" y="1688693"/>
                  </a:lnTo>
                  <a:lnTo>
                    <a:pt x="6861226" y="1688693"/>
                  </a:lnTo>
                  <a:lnTo>
                    <a:pt x="6861226" y="1355953"/>
                  </a:lnTo>
                  <a:close/>
                </a:path>
                <a:path w="11462385" h="3495675">
                  <a:moveTo>
                    <a:pt x="7985061" y="1356360"/>
                  </a:moveTo>
                  <a:lnTo>
                    <a:pt x="6975983" y="1356360"/>
                  </a:lnTo>
                  <a:lnTo>
                    <a:pt x="6975983" y="1689100"/>
                  </a:lnTo>
                  <a:lnTo>
                    <a:pt x="7314362" y="1689100"/>
                  </a:lnTo>
                  <a:lnTo>
                    <a:pt x="7314362" y="3470910"/>
                  </a:lnTo>
                  <a:lnTo>
                    <a:pt x="7646695" y="3470910"/>
                  </a:lnTo>
                  <a:lnTo>
                    <a:pt x="7646695" y="1689100"/>
                  </a:lnTo>
                  <a:lnTo>
                    <a:pt x="7985061" y="1689100"/>
                  </a:lnTo>
                  <a:lnTo>
                    <a:pt x="7985061" y="1356360"/>
                  </a:lnTo>
                  <a:close/>
                </a:path>
                <a:path w="11462385" h="3495675">
                  <a:moveTo>
                    <a:pt x="9136101" y="1356360"/>
                  </a:moveTo>
                  <a:lnTo>
                    <a:pt x="8803780" y="1356360"/>
                  </a:lnTo>
                  <a:lnTo>
                    <a:pt x="8803780" y="2219960"/>
                  </a:lnTo>
                  <a:lnTo>
                    <a:pt x="8465414" y="2219960"/>
                  </a:lnTo>
                  <a:lnTo>
                    <a:pt x="8465414" y="1356360"/>
                  </a:lnTo>
                  <a:lnTo>
                    <a:pt x="8133080" y="1356360"/>
                  </a:lnTo>
                  <a:lnTo>
                    <a:pt x="8133080" y="2219960"/>
                  </a:lnTo>
                  <a:lnTo>
                    <a:pt x="8133080" y="2552700"/>
                  </a:lnTo>
                  <a:lnTo>
                    <a:pt x="8133080" y="3470910"/>
                  </a:lnTo>
                  <a:lnTo>
                    <a:pt x="8465414" y="3470910"/>
                  </a:lnTo>
                  <a:lnTo>
                    <a:pt x="8465414" y="2552700"/>
                  </a:lnTo>
                  <a:lnTo>
                    <a:pt x="8803780" y="2552700"/>
                  </a:lnTo>
                  <a:lnTo>
                    <a:pt x="8803780" y="3470910"/>
                  </a:lnTo>
                  <a:lnTo>
                    <a:pt x="9136101" y="3470910"/>
                  </a:lnTo>
                  <a:lnTo>
                    <a:pt x="9136101" y="2552700"/>
                  </a:lnTo>
                  <a:lnTo>
                    <a:pt x="9136101" y="2219960"/>
                  </a:lnTo>
                  <a:lnTo>
                    <a:pt x="9136101" y="1356360"/>
                  </a:lnTo>
                  <a:close/>
                </a:path>
                <a:path w="11462385" h="3495675">
                  <a:moveTo>
                    <a:pt x="10253904" y="1355953"/>
                  </a:moveTo>
                  <a:lnTo>
                    <a:pt x="9377769" y="1355953"/>
                  </a:lnTo>
                  <a:lnTo>
                    <a:pt x="9377769" y="1688693"/>
                  </a:lnTo>
                  <a:lnTo>
                    <a:pt x="9377769" y="2220823"/>
                  </a:lnTo>
                  <a:lnTo>
                    <a:pt x="9377769" y="2552293"/>
                  </a:lnTo>
                  <a:lnTo>
                    <a:pt x="9377769" y="3139033"/>
                  </a:lnTo>
                  <a:lnTo>
                    <a:pt x="9377769" y="3471773"/>
                  </a:lnTo>
                  <a:lnTo>
                    <a:pt x="10253904" y="3471773"/>
                  </a:lnTo>
                  <a:lnTo>
                    <a:pt x="10253904" y="3139033"/>
                  </a:lnTo>
                  <a:lnTo>
                    <a:pt x="9710090" y="3139033"/>
                  </a:lnTo>
                  <a:lnTo>
                    <a:pt x="9710090" y="2552293"/>
                  </a:lnTo>
                  <a:lnTo>
                    <a:pt x="10084714" y="2552293"/>
                  </a:lnTo>
                  <a:lnTo>
                    <a:pt x="10084714" y="2220823"/>
                  </a:lnTo>
                  <a:lnTo>
                    <a:pt x="9710090" y="2220823"/>
                  </a:lnTo>
                  <a:lnTo>
                    <a:pt x="9710090" y="1688693"/>
                  </a:lnTo>
                  <a:lnTo>
                    <a:pt x="10253904" y="1688693"/>
                  </a:lnTo>
                  <a:lnTo>
                    <a:pt x="10253904" y="1355953"/>
                  </a:lnTo>
                  <a:close/>
                </a:path>
                <a:path w="11462385" h="3495675">
                  <a:moveTo>
                    <a:pt x="11462334" y="1876005"/>
                  </a:moveTo>
                  <a:lnTo>
                    <a:pt x="11460467" y="1821027"/>
                  </a:lnTo>
                  <a:lnTo>
                    <a:pt x="11454867" y="1768881"/>
                  </a:lnTo>
                  <a:lnTo>
                    <a:pt x="11445545" y="1719580"/>
                  </a:lnTo>
                  <a:lnTo>
                    <a:pt x="11432489" y="1673110"/>
                  </a:lnTo>
                  <a:lnTo>
                    <a:pt x="11415700" y="1629473"/>
                  </a:lnTo>
                  <a:lnTo>
                    <a:pt x="11395189" y="1588668"/>
                  </a:lnTo>
                  <a:lnTo>
                    <a:pt x="11370945" y="1550695"/>
                  </a:lnTo>
                  <a:lnTo>
                    <a:pt x="11342980" y="1515554"/>
                  </a:lnTo>
                  <a:lnTo>
                    <a:pt x="11311280" y="1483245"/>
                  </a:lnTo>
                  <a:lnTo>
                    <a:pt x="11276063" y="1453515"/>
                  </a:lnTo>
                  <a:lnTo>
                    <a:pt x="11238395" y="1427734"/>
                  </a:lnTo>
                  <a:lnTo>
                    <a:pt x="11198263" y="1405928"/>
                  </a:lnTo>
                  <a:lnTo>
                    <a:pt x="11155680" y="1388084"/>
                  </a:lnTo>
                  <a:lnTo>
                    <a:pt x="11130001" y="1380172"/>
                  </a:lnTo>
                  <a:lnTo>
                    <a:pt x="11130001" y="1876005"/>
                  </a:lnTo>
                  <a:lnTo>
                    <a:pt x="11130001" y="2102599"/>
                  </a:lnTo>
                  <a:lnTo>
                    <a:pt x="11127169" y="2152827"/>
                  </a:lnTo>
                  <a:lnTo>
                    <a:pt x="11118685" y="2194750"/>
                  </a:lnTo>
                  <a:lnTo>
                    <a:pt x="11084687" y="2253640"/>
                  </a:lnTo>
                  <a:lnTo>
                    <a:pt x="11034065" y="2280843"/>
                  </a:lnTo>
                  <a:lnTo>
                    <a:pt x="10960824" y="2289911"/>
                  </a:lnTo>
                  <a:lnTo>
                    <a:pt x="10791635" y="2289911"/>
                  </a:lnTo>
                  <a:lnTo>
                    <a:pt x="10791635" y="1688693"/>
                  </a:lnTo>
                  <a:lnTo>
                    <a:pt x="10960824" y="1688693"/>
                  </a:lnTo>
                  <a:lnTo>
                    <a:pt x="11000270" y="1690954"/>
                  </a:lnTo>
                  <a:lnTo>
                    <a:pt x="11062208" y="1709077"/>
                  </a:lnTo>
                  <a:lnTo>
                    <a:pt x="11104512" y="1751380"/>
                  </a:lnTo>
                  <a:lnTo>
                    <a:pt x="11127169" y="1826920"/>
                  </a:lnTo>
                  <a:lnTo>
                    <a:pt x="11130001" y="1876005"/>
                  </a:lnTo>
                  <a:lnTo>
                    <a:pt x="11130001" y="1380172"/>
                  </a:lnTo>
                  <a:lnTo>
                    <a:pt x="11110646" y="1374203"/>
                  </a:lnTo>
                  <a:lnTo>
                    <a:pt x="11063161" y="1364297"/>
                  </a:lnTo>
                  <a:lnTo>
                    <a:pt x="11013211" y="1358341"/>
                  </a:lnTo>
                  <a:lnTo>
                    <a:pt x="10960824" y="1356360"/>
                  </a:lnTo>
                  <a:lnTo>
                    <a:pt x="10459301" y="1356360"/>
                  </a:lnTo>
                  <a:lnTo>
                    <a:pt x="10459301" y="3471176"/>
                  </a:lnTo>
                  <a:lnTo>
                    <a:pt x="10791635" y="3471176"/>
                  </a:lnTo>
                  <a:lnTo>
                    <a:pt x="10791635" y="2622232"/>
                  </a:lnTo>
                  <a:lnTo>
                    <a:pt x="10942688" y="2622232"/>
                  </a:lnTo>
                  <a:lnTo>
                    <a:pt x="11114913" y="3471176"/>
                  </a:lnTo>
                  <a:lnTo>
                    <a:pt x="11453279" y="3471176"/>
                  </a:lnTo>
                  <a:lnTo>
                    <a:pt x="11280178" y="2622232"/>
                  </a:lnTo>
                  <a:lnTo>
                    <a:pt x="11262932" y="2537637"/>
                  </a:lnTo>
                  <a:lnTo>
                    <a:pt x="11300320" y="2508758"/>
                  </a:lnTo>
                  <a:lnTo>
                    <a:pt x="11342980" y="2466035"/>
                  </a:lnTo>
                  <a:lnTo>
                    <a:pt x="11370945" y="2430792"/>
                  </a:lnTo>
                  <a:lnTo>
                    <a:pt x="11395189" y="2392642"/>
                  </a:lnTo>
                  <a:lnTo>
                    <a:pt x="11415700" y="2351570"/>
                  </a:lnTo>
                  <a:lnTo>
                    <a:pt x="11432489" y="2307602"/>
                  </a:lnTo>
                  <a:lnTo>
                    <a:pt x="11445545" y="2260714"/>
                  </a:lnTo>
                  <a:lnTo>
                    <a:pt x="11454867" y="2210917"/>
                  </a:lnTo>
                  <a:lnTo>
                    <a:pt x="11460467" y="2158212"/>
                  </a:lnTo>
                  <a:lnTo>
                    <a:pt x="11462334" y="2102599"/>
                  </a:lnTo>
                  <a:lnTo>
                    <a:pt x="11462334" y="1876005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2706331" y="1000346"/>
              <a:ext cx="5283200" cy="4545330"/>
            </a:xfrm>
            <a:custGeom>
              <a:avLst/>
              <a:gdLst/>
              <a:ahLst/>
              <a:cxnLst/>
              <a:rect l="l" t="t" r="r" b="b"/>
              <a:pathLst>
                <a:path w="5283200" h="4545330">
                  <a:moveTo>
                    <a:pt x="1248930" y="3920769"/>
                  </a:moveTo>
                  <a:lnTo>
                    <a:pt x="1186776" y="3919931"/>
                  </a:lnTo>
                  <a:lnTo>
                    <a:pt x="1040828" y="3908844"/>
                  </a:lnTo>
                  <a:lnTo>
                    <a:pt x="871829" y="3874706"/>
                  </a:lnTo>
                  <a:lnTo>
                    <a:pt x="740537" y="3804716"/>
                  </a:lnTo>
                  <a:lnTo>
                    <a:pt x="669582" y="3727627"/>
                  </a:lnTo>
                  <a:lnTo>
                    <a:pt x="633844" y="3648976"/>
                  </a:lnTo>
                  <a:lnTo>
                    <a:pt x="622427" y="3521087"/>
                  </a:lnTo>
                  <a:lnTo>
                    <a:pt x="624471" y="3296310"/>
                  </a:lnTo>
                  <a:lnTo>
                    <a:pt x="623620" y="3358464"/>
                  </a:lnTo>
                  <a:lnTo>
                    <a:pt x="612533" y="3504425"/>
                  </a:lnTo>
                  <a:lnTo>
                    <a:pt x="578396" y="3673424"/>
                  </a:lnTo>
                  <a:lnTo>
                    <a:pt x="508406" y="3804716"/>
                  </a:lnTo>
                  <a:lnTo>
                    <a:pt x="431317" y="3875671"/>
                  </a:lnTo>
                  <a:lnTo>
                    <a:pt x="352666" y="3911409"/>
                  </a:lnTo>
                  <a:lnTo>
                    <a:pt x="224790" y="3922814"/>
                  </a:lnTo>
                  <a:lnTo>
                    <a:pt x="0" y="3920769"/>
                  </a:lnTo>
                  <a:lnTo>
                    <a:pt x="62153" y="3921620"/>
                  </a:lnTo>
                  <a:lnTo>
                    <a:pt x="208114" y="3932720"/>
                  </a:lnTo>
                  <a:lnTo>
                    <a:pt x="377113" y="3966845"/>
                  </a:lnTo>
                  <a:lnTo>
                    <a:pt x="508406" y="4036834"/>
                  </a:lnTo>
                  <a:lnTo>
                    <a:pt x="579361" y="4113923"/>
                  </a:lnTo>
                  <a:lnTo>
                    <a:pt x="615099" y="4192574"/>
                  </a:lnTo>
                  <a:lnTo>
                    <a:pt x="626516" y="4320464"/>
                  </a:lnTo>
                  <a:lnTo>
                    <a:pt x="624471" y="4545241"/>
                  </a:lnTo>
                  <a:lnTo>
                    <a:pt x="625322" y="4483087"/>
                  </a:lnTo>
                  <a:lnTo>
                    <a:pt x="636409" y="4337126"/>
                  </a:lnTo>
                  <a:lnTo>
                    <a:pt x="670547" y="4168127"/>
                  </a:lnTo>
                  <a:lnTo>
                    <a:pt x="740537" y="4036834"/>
                  </a:lnTo>
                  <a:lnTo>
                    <a:pt x="817613" y="3965879"/>
                  </a:lnTo>
                  <a:lnTo>
                    <a:pt x="896264" y="3930142"/>
                  </a:lnTo>
                  <a:lnTo>
                    <a:pt x="1024153" y="3918737"/>
                  </a:lnTo>
                  <a:lnTo>
                    <a:pt x="1248930" y="3920769"/>
                  </a:lnTo>
                  <a:close/>
                </a:path>
                <a:path w="5283200" h="4545330">
                  <a:moveTo>
                    <a:pt x="5282743" y="624471"/>
                  </a:moveTo>
                  <a:lnTo>
                    <a:pt x="5220589" y="623620"/>
                  </a:lnTo>
                  <a:lnTo>
                    <a:pt x="5074640" y="612533"/>
                  </a:lnTo>
                  <a:lnTo>
                    <a:pt x="4905641" y="578396"/>
                  </a:lnTo>
                  <a:lnTo>
                    <a:pt x="4774349" y="508406"/>
                  </a:lnTo>
                  <a:lnTo>
                    <a:pt x="4703394" y="431330"/>
                  </a:lnTo>
                  <a:lnTo>
                    <a:pt x="4667656" y="352666"/>
                  </a:lnTo>
                  <a:lnTo>
                    <a:pt x="4656239" y="224790"/>
                  </a:lnTo>
                  <a:lnTo>
                    <a:pt x="4658284" y="0"/>
                  </a:lnTo>
                  <a:lnTo>
                    <a:pt x="4657433" y="62153"/>
                  </a:lnTo>
                  <a:lnTo>
                    <a:pt x="4646346" y="208114"/>
                  </a:lnTo>
                  <a:lnTo>
                    <a:pt x="4612208" y="377113"/>
                  </a:lnTo>
                  <a:lnTo>
                    <a:pt x="4542218" y="508406"/>
                  </a:lnTo>
                  <a:lnTo>
                    <a:pt x="4465142" y="579361"/>
                  </a:lnTo>
                  <a:lnTo>
                    <a:pt x="4386478" y="615099"/>
                  </a:lnTo>
                  <a:lnTo>
                    <a:pt x="4258602" y="626516"/>
                  </a:lnTo>
                  <a:lnTo>
                    <a:pt x="4033812" y="624471"/>
                  </a:lnTo>
                  <a:lnTo>
                    <a:pt x="4095966" y="625322"/>
                  </a:lnTo>
                  <a:lnTo>
                    <a:pt x="4241927" y="636409"/>
                  </a:lnTo>
                  <a:lnTo>
                    <a:pt x="4410926" y="670547"/>
                  </a:lnTo>
                  <a:lnTo>
                    <a:pt x="4542218" y="740524"/>
                  </a:lnTo>
                  <a:lnTo>
                    <a:pt x="4613173" y="817613"/>
                  </a:lnTo>
                  <a:lnTo>
                    <a:pt x="4648911" y="896264"/>
                  </a:lnTo>
                  <a:lnTo>
                    <a:pt x="4660328" y="1024153"/>
                  </a:lnTo>
                  <a:lnTo>
                    <a:pt x="4658284" y="1248930"/>
                  </a:lnTo>
                  <a:lnTo>
                    <a:pt x="4659134" y="1186776"/>
                  </a:lnTo>
                  <a:lnTo>
                    <a:pt x="4670222" y="1040828"/>
                  </a:lnTo>
                  <a:lnTo>
                    <a:pt x="4704359" y="871816"/>
                  </a:lnTo>
                  <a:lnTo>
                    <a:pt x="4774349" y="740524"/>
                  </a:lnTo>
                  <a:lnTo>
                    <a:pt x="4851425" y="669582"/>
                  </a:lnTo>
                  <a:lnTo>
                    <a:pt x="4930076" y="633844"/>
                  </a:lnTo>
                  <a:lnTo>
                    <a:pt x="5057965" y="622427"/>
                  </a:lnTo>
                  <a:lnTo>
                    <a:pt x="5282743" y="624471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/>
          <p:nvPr/>
        </p:nvSpPr>
        <p:spPr>
          <a:xfrm>
            <a:off x="1640004" y="7370736"/>
            <a:ext cx="855980" cy="855980"/>
          </a:xfrm>
          <a:custGeom>
            <a:avLst/>
            <a:gdLst/>
            <a:ahLst/>
            <a:cxnLst/>
            <a:rect l="l" t="t" r="r" b="b"/>
            <a:pathLst>
              <a:path w="855980" h="855979">
                <a:moveTo>
                  <a:pt x="427955" y="0"/>
                </a:moveTo>
                <a:lnTo>
                  <a:pt x="427373" y="42596"/>
                </a:lnTo>
                <a:lnTo>
                  <a:pt x="419776" y="142625"/>
                </a:lnTo>
                <a:lnTo>
                  <a:pt x="396384" y="258449"/>
                </a:lnTo>
                <a:lnTo>
                  <a:pt x="348418" y="348429"/>
                </a:lnTo>
                <a:lnTo>
                  <a:pt x="295590" y="397055"/>
                </a:lnTo>
                <a:lnTo>
                  <a:pt x="241687" y="421549"/>
                </a:lnTo>
                <a:lnTo>
                  <a:pt x="154045" y="429367"/>
                </a:lnTo>
                <a:lnTo>
                  <a:pt x="0" y="427966"/>
                </a:lnTo>
                <a:lnTo>
                  <a:pt x="42594" y="428549"/>
                </a:lnTo>
                <a:lnTo>
                  <a:pt x="142620" y="436149"/>
                </a:lnTo>
                <a:lnTo>
                  <a:pt x="258440" y="459541"/>
                </a:lnTo>
                <a:lnTo>
                  <a:pt x="348418" y="507502"/>
                </a:lnTo>
                <a:lnTo>
                  <a:pt x="397045" y="560331"/>
                </a:lnTo>
                <a:lnTo>
                  <a:pt x="421539" y="614235"/>
                </a:lnTo>
                <a:lnTo>
                  <a:pt x="429357" y="701880"/>
                </a:lnTo>
                <a:lnTo>
                  <a:pt x="427955" y="855932"/>
                </a:lnTo>
                <a:lnTo>
                  <a:pt x="428538" y="813336"/>
                </a:lnTo>
                <a:lnTo>
                  <a:pt x="436139" y="713306"/>
                </a:lnTo>
                <a:lnTo>
                  <a:pt x="459535" y="597482"/>
                </a:lnTo>
                <a:lnTo>
                  <a:pt x="507502" y="507502"/>
                </a:lnTo>
                <a:lnTo>
                  <a:pt x="560330" y="458881"/>
                </a:lnTo>
                <a:lnTo>
                  <a:pt x="614233" y="434389"/>
                </a:lnTo>
                <a:lnTo>
                  <a:pt x="701876" y="426570"/>
                </a:lnTo>
                <a:lnTo>
                  <a:pt x="855921" y="427966"/>
                </a:lnTo>
                <a:lnTo>
                  <a:pt x="813327" y="427384"/>
                </a:lnTo>
                <a:lnTo>
                  <a:pt x="713301" y="419786"/>
                </a:lnTo>
                <a:lnTo>
                  <a:pt x="597481" y="396394"/>
                </a:lnTo>
                <a:lnTo>
                  <a:pt x="507502" y="348429"/>
                </a:lnTo>
                <a:lnTo>
                  <a:pt x="458875" y="295600"/>
                </a:lnTo>
                <a:lnTo>
                  <a:pt x="434380" y="241696"/>
                </a:lnTo>
                <a:lnTo>
                  <a:pt x="426559" y="154051"/>
                </a:lnTo>
                <a:lnTo>
                  <a:pt x="427955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5" name="object 25" descr=""/>
          <p:cNvGrpSpPr/>
          <p:nvPr/>
        </p:nvGrpSpPr>
        <p:grpSpPr>
          <a:xfrm>
            <a:off x="13446174" y="469976"/>
            <a:ext cx="6013450" cy="5418455"/>
            <a:chOff x="13446174" y="469976"/>
            <a:chExt cx="6013450" cy="5418455"/>
          </a:xfrm>
        </p:grpSpPr>
        <p:sp>
          <p:nvSpPr>
            <p:cNvPr id="26" name="object 26" descr=""/>
            <p:cNvSpPr/>
            <p:nvPr/>
          </p:nvSpPr>
          <p:spPr>
            <a:xfrm>
              <a:off x="14565660" y="469976"/>
              <a:ext cx="3469640" cy="2996565"/>
            </a:xfrm>
            <a:custGeom>
              <a:avLst/>
              <a:gdLst/>
              <a:ahLst/>
              <a:cxnLst/>
              <a:rect l="l" t="t" r="r" b="b"/>
              <a:pathLst>
                <a:path w="3469640" h="2996565">
                  <a:moveTo>
                    <a:pt x="2999123" y="0"/>
                  </a:moveTo>
                  <a:lnTo>
                    <a:pt x="0" y="0"/>
                  </a:lnTo>
                  <a:lnTo>
                    <a:pt x="470383" y="2996547"/>
                  </a:lnTo>
                  <a:lnTo>
                    <a:pt x="3469517" y="2996547"/>
                  </a:lnTo>
                  <a:lnTo>
                    <a:pt x="3420525" y="2684452"/>
                  </a:lnTo>
                  <a:lnTo>
                    <a:pt x="736071" y="2684452"/>
                  </a:lnTo>
                  <a:lnTo>
                    <a:pt x="363664" y="312084"/>
                  </a:lnTo>
                  <a:lnTo>
                    <a:pt x="3048113" y="312084"/>
                  </a:lnTo>
                  <a:lnTo>
                    <a:pt x="2999123" y="0"/>
                  </a:lnTo>
                  <a:close/>
                </a:path>
                <a:path w="3469640" h="2996565">
                  <a:moveTo>
                    <a:pt x="3048113" y="312084"/>
                  </a:moveTo>
                  <a:lnTo>
                    <a:pt x="2733445" y="312084"/>
                  </a:lnTo>
                  <a:lnTo>
                    <a:pt x="3105853" y="2684452"/>
                  </a:lnTo>
                  <a:lnTo>
                    <a:pt x="3420525" y="2684452"/>
                  </a:lnTo>
                  <a:lnTo>
                    <a:pt x="3048113" y="312084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6423169" y="2233845"/>
              <a:ext cx="3036570" cy="2620645"/>
            </a:xfrm>
            <a:custGeom>
              <a:avLst/>
              <a:gdLst/>
              <a:ahLst/>
              <a:cxnLst/>
              <a:rect l="l" t="t" r="r" b="b"/>
              <a:pathLst>
                <a:path w="3036569" h="2620645">
                  <a:moveTo>
                    <a:pt x="3036232" y="0"/>
                  </a:moveTo>
                  <a:lnTo>
                    <a:pt x="413589" y="0"/>
                  </a:lnTo>
                  <a:lnTo>
                    <a:pt x="0" y="2620286"/>
                  </a:lnTo>
                  <a:lnTo>
                    <a:pt x="2622632" y="2620286"/>
                  </a:lnTo>
                  <a:lnTo>
                    <a:pt x="2648354" y="2457328"/>
                  </a:lnTo>
                  <a:lnTo>
                    <a:pt x="283404" y="2457328"/>
                  </a:lnTo>
                  <a:lnTo>
                    <a:pt x="618913" y="322126"/>
                  </a:lnTo>
                  <a:lnTo>
                    <a:pt x="2723487" y="194025"/>
                  </a:lnTo>
                  <a:lnTo>
                    <a:pt x="3005606" y="194025"/>
                  </a:lnTo>
                  <a:lnTo>
                    <a:pt x="3036232" y="0"/>
                  </a:lnTo>
                  <a:close/>
                </a:path>
                <a:path w="3036569" h="2620645">
                  <a:moveTo>
                    <a:pt x="3005606" y="194025"/>
                  </a:moveTo>
                  <a:lnTo>
                    <a:pt x="2723487" y="194025"/>
                  </a:lnTo>
                  <a:lnTo>
                    <a:pt x="2405507" y="2228497"/>
                  </a:lnTo>
                  <a:lnTo>
                    <a:pt x="283404" y="2457328"/>
                  </a:lnTo>
                  <a:lnTo>
                    <a:pt x="2648354" y="2457328"/>
                  </a:lnTo>
                  <a:lnTo>
                    <a:pt x="3005606" y="194025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3446174" y="3954418"/>
              <a:ext cx="5112385" cy="1933575"/>
            </a:xfrm>
            <a:custGeom>
              <a:avLst/>
              <a:gdLst/>
              <a:ahLst/>
              <a:cxnLst/>
              <a:rect l="l" t="t" r="r" b="b"/>
              <a:pathLst>
                <a:path w="5112384" h="1933575">
                  <a:moveTo>
                    <a:pt x="5112137" y="0"/>
                  </a:moveTo>
                  <a:lnTo>
                    <a:pt x="540737" y="0"/>
                  </a:lnTo>
                  <a:lnTo>
                    <a:pt x="0" y="1933396"/>
                  </a:lnTo>
                  <a:lnTo>
                    <a:pt x="5112137" y="1933396"/>
                  </a:lnTo>
                  <a:lnTo>
                    <a:pt x="5112137" y="1598663"/>
                  </a:lnTo>
                  <a:lnTo>
                    <a:pt x="643017" y="1598663"/>
                  </a:lnTo>
                  <a:lnTo>
                    <a:pt x="782049" y="366952"/>
                  </a:lnTo>
                  <a:lnTo>
                    <a:pt x="4778943" y="198674"/>
                  </a:lnTo>
                  <a:lnTo>
                    <a:pt x="5112137" y="198674"/>
                  </a:lnTo>
                  <a:lnTo>
                    <a:pt x="5112137" y="0"/>
                  </a:lnTo>
                  <a:close/>
                </a:path>
                <a:path w="5112384" h="1933575">
                  <a:moveTo>
                    <a:pt x="5112137" y="198674"/>
                  </a:moveTo>
                  <a:lnTo>
                    <a:pt x="4778943" y="198674"/>
                  </a:lnTo>
                  <a:lnTo>
                    <a:pt x="4917368" y="1593993"/>
                  </a:lnTo>
                  <a:lnTo>
                    <a:pt x="643017" y="1598663"/>
                  </a:lnTo>
                  <a:lnTo>
                    <a:pt x="5112137" y="1598663"/>
                  </a:lnTo>
                  <a:lnTo>
                    <a:pt x="5112137" y="198674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/>
          <p:nvPr/>
        </p:nvSpPr>
        <p:spPr>
          <a:xfrm>
            <a:off x="315178" y="5048230"/>
            <a:ext cx="2294890" cy="2294890"/>
          </a:xfrm>
          <a:custGeom>
            <a:avLst/>
            <a:gdLst/>
            <a:ahLst/>
            <a:cxnLst/>
            <a:rect l="l" t="t" r="r" b="b"/>
            <a:pathLst>
              <a:path w="2294890" h="2294890">
                <a:moveTo>
                  <a:pt x="1147179" y="0"/>
                </a:moveTo>
                <a:lnTo>
                  <a:pt x="1029246" y="901867"/>
                </a:lnTo>
                <a:lnTo>
                  <a:pt x="554621" y="554621"/>
                </a:lnTo>
                <a:lnTo>
                  <a:pt x="902600" y="1007299"/>
                </a:lnTo>
                <a:lnTo>
                  <a:pt x="0" y="1147179"/>
                </a:lnTo>
                <a:lnTo>
                  <a:pt x="901867" y="1265123"/>
                </a:lnTo>
                <a:lnTo>
                  <a:pt x="554621" y="1739748"/>
                </a:lnTo>
                <a:lnTo>
                  <a:pt x="1007299" y="1391758"/>
                </a:lnTo>
                <a:lnTo>
                  <a:pt x="1147179" y="2294359"/>
                </a:lnTo>
                <a:lnTo>
                  <a:pt x="1265113" y="1392481"/>
                </a:lnTo>
                <a:lnTo>
                  <a:pt x="1739737" y="1739748"/>
                </a:lnTo>
                <a:lnTo>
                  <a:pt x="1391758" y="1287060"/>
                </a:lnTo>
                <a:lnTo>
                  <a:pt x="2294359" y="1147179"/>
                </a:lnTo>
                <a:lnTo>
                  <a:pt x="1392491" y="1029235"/>
                </a:lnTo>
                <a:lnTo>
                  <a:pt x="1739737" y="554621"/>
                </a:lnTo>
                <a:lnTo>
                  <a:pt x="1287060" y="902600"/>
                </a:lnTo>
                <a:lnTo>
                  <a:pt x="114717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49124" y="1256742"/>
            <a:ext cx="5875896" cy="8166100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8332630" y="7620130"/>
            <a:ext cx="316865" cy="701040"/>
          </a:xfrm>
          <a:custGeom>
            <a:avLst/>
            <a:gdLst/>
            <a:ahLst/>
            <a:cxnLst/>
            <a:rect l="l" t="t" r="r" b="b"/>
            <a:pathLst>
              <a:path w="316865" h="701040">
                <a:moveTo>
                  <a:pt x="159681" y="0"/>
                </a:moveTo>
                <a:lnTo>
                  <a:pt x="113324" y="5028"/>
                </a:lnTo>
                <a:lnTo>
                  <a:pt x="74085" y="20190"/>
                </a:lnTo>
                <a:lnTo>
                  <a:pt x="42549" y="45599"/>
                </a:lnTo>
                <a:lnTo>
                  <a:pt x="19300" y="81370"/>
                </a:lnTo>
                <a:lnTo>
                  <a:pt x="4922" y="127617"/>
                </a:lnTo>
                <a:lnTo>
                  <a:pt x="0" y="184455"/>
                </a:lnTo>
                <a:lnTo>
                  <a:pt x="0" y="515293"/>
                </a:lnTo>
                <a:lnTo>
                  <a:pt x="3846" y="570949"/>
                </a:lnTo>
                <a:lnTo>
                  <a:pt x="15725" y="617066"/>
                </a:lnTo>
                <a:lnTo>
                  <a:pt x="36145" y="653387"/>
                </a:lnTo>
                <a:lnTo>
                  <a:pt x="65615" y="679651"/>
                </a:lnTo>
                <a:lnTo>
                  <a:pt x="104645" y="695599"/>
                </a:lnTo>
                <a:lnTo>
                  <a:pt x="153744" y="700973"/>
                </a:lnTo>
                <a:lnTo>
                  <a:pt x="203861" y="695867"/>
                </a:lnTo>
                <a:lnTo>
                  <a:pt x="244625" y="680477"/>
                </a:lnTo>
                <a:lnTo>
                  <a:pt x="276142" y="654692"/>
                </a:lnTo>
                <a:lnTo>
                  <a:pt x="298520" y="618400"/>
                </a:lnTo>
                <a:lnTo>
                  <a:pt x="158317" y="618400"/>
                </a:lnTo>
                <a:lnTo>
                  <a:pt x="130435" y="612894"/>
                </a:lnTo>
                <a:lnTo>
                  <a:pt x="110101" y="596063"/>
                </a:lnTo>
                <a:lnTo>
                  <a:pt x="97495" y="567031"/>
                </a:lnTo>
                <a:lnTo>
                  <a:pt x="93169" y="524999"/>
                </a:lnTo>
                <a:lnTo>
                  <a:pt x="93209" y="177094"/>
                </a:lnTo>
                <a:lnTo>
                  <a:pt x="97162" y="136370"/>
                </a:lnTo>
                <a:lnTo>
                  <a:pt x="97245" y="135508"/>
                </a:lnTo>
                <a:lnTo>
                  <a:pt x="109410" y="106174"/>
                </a:lnTo>
                <a:lnTo>
                  <a:pt x="129569" y="88965"/>
                </a:lnTo>
                <a:lnTo>
                  <a:pt x="157628" y="83348"/>
                </a:lnTo>
                <a:lnTo>
                  <a:pt x="298511" y="83348"/>
                </a:lnTo>
                <a:lnTo>
                  <a:pt x="298417" y="83022"/>
                </a:lnTo>
                <a:lnTo>
                  <a:pt x="276338" y="46942"/>
                </a:lnTo>
                <a:lnTo>
                  <a:pt x="245737" y="20970"/>
                </a:lnTo>
                <a:lnTo>
                  <a:pt x="206792" y="5269"/>
                </a:lnTo>
                <a:lnTo>
                  <a:pt x="159681" y="0"/>
                </a:lnTo>
                <a:close/>
              </a:path>
              <a:path w="316865" h="701040">
                <a:moveTo>
                  <a:pt x="298511" y="83348"/>
                </a:moveTo>
                <a:lnTo>
                  <a:pt x="157628" y="83348"/>
                </a:lnTo>
                <a:lnTo>
                  <a:pt x="187014" y="89304"/>
                </a:lnTo>
                <a:lnTo>
                  <a:pt x="207396" y="107042"/>
                </a:lnTo>
                <a:lnTo>
                  <a:pt x="219266" y="136370"/>
                </a:lnTo>
                <a:lnTo>
                  <a:pt x="223113" y="177094"/>
                </a:lnTo>
                <a:lnTo>
                  <a:pt x="223113" y="522758"/>
                </a:lnTo>
                <a:lnTo>
                  <a:pt x="219113" y="566691"/>
                </a:lnTo>
                <a:lnTo>
                  <a:pt x="207121" y="596063"/>
                </a:lnTo>
                <a:lnTo>
                  <a:pt x="207015" y="596320"/>
                </a:lnTo>
                <a:lnTo>
                  <a:pt x="186674" y="613061"/>
                </a:lnTo>
                <a:lnTo>
                  <a:pt x="157538" y="618400"/>
                </a:lnTo>
                <a:lnTo>
                  <a:pt x="298520" y="618400"/>
                </a:lnTo>
                <a:lnTo>
                  <a:pt x="311868" y="571493"/>
                </a:lnTo>
                <a:lnTo>
                  <a:pt x="316183" y="515293"/>
                </a:lnTo>
                <a:lnTo>
                  <a:pt x="316261" y="184455"/>
                </a:lnTo>
                <a:lnTo>
                  <a:pt x="311795" y="129050"/>
                </a:lnTo>
                <a:lnTo>
                  <a:pt x="298511" y="8334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727917" y="7778712"/>
            <a:ext cx="294640" cy="709295"/>
          </a:xfrm>
          <a:custGeom>
            <a:avLst/>
            <a:gdLst/>
            <a:ahLst/>
            <a:cxnLst/>
            <a:rect l="l" t="t" r="r" b="b"/>
            <a:pathLst>
              <a:path w="294640" h="709295">
                <a:moveTo>
                  <a:pt x="87232" y="8167"/>
                </a:moveTo>
                <a:lnTo>
                  <a:pt x="0" y="8167"/>
                </a:lnTo>
                <a:lnTo>
                  <a:pt x="489" y="30813"/>
                </a:lnTo>
                <a:lnTo>
                  <a:pt x="587" y="35339"/>
                </a:lnTo>
                <a:lnTo>
                  <a:pt x="681" y="45841"/>
                </a:lnTo>
                <a:lnTo>
                  <a:pt x="761" y="54814"/>
                </a:lnTo>
                <a:lnTo>
                  <a:pt x="822" y="61642"/>
                </a:lnTo>
                <a:lnTo>
                  <a:pt x="888" y="69010"/>
                </a:lnTo>
                <a:lnTo>
                  <a:pt x="1015" y="709161"/>
                </a:lnTo>
                <a:lnTo>
                  <a:pt x="92447" y="709161"/>
                </a:lnTo>
                <a:lnTo>
                  <a:pt x="92447" y="493409"/>
                </a:lnTo>
                <a:lnTo>
                  <a:pt x="266772" y="493409"/>
                </a:lnTo>
                <a:lnTo>
                  <a:pt x="274765" y="482329"/>
                </a:lnTo>
                <a:lnTo>
                  <a:pt x="282073" y="458425"/>
                </a:lnTo>
                <a:lnTo>
                  <a:pt x="148026" y="458425"/>
                </a:lnTo>
                <a:lnTo>
                  <a:pt x="119636" y="450276"/>
                </a:lnTo>
                <a:lnTo>
                  <a:pt x="102606" y="428102"/>
                </a:lnTo>
                <a:lnTo>
                  <a:pt x="94314" y="395309"/>
                </a:lnTo>
                <a:lnTo>
                  <a:pt x="92133" y="355308"/>
                </a:lnTo>
                <a:lnTo>
                  <a:pt x="92133" y="177690"/>
                </a:lnTo>
                <a:lnTo>
                  <a:pt x="95560" y="135917"/>
                </a:lnTo>
                <a:lnTo>
                  <a:pt x="106297" y="106199"/>
                </a:lnTo>
                <a:lnTo>
                  <a:pt x="125025" y="88440"/>
                </a:lnTo>
                <a:lnTo>
                  <a:pt x="152424" y="82541"/>
                </a:lnTo>
                <a:lnTo>
                  <a:pt x="285584" y="82541"/>
                </a:lnTo>
                <a:lnTo>
                  <a:pt x="279360" y="61642"/>
                </a:lnTo>
                <a:lnTo>
                  <a:pt x="90698" y="61642"/>
                </a:lnTo>
                <a:lnTo>
                  <a:pt x="90400" y="45841"/>
                </a:lnTo>
                <a:lnTo>
                  <a:pt x="89613" y="30813"/>
                </a:lnTo>
                <a:lnTo>
                  <a:pt x="88514" y="17961"/>
                </a:lnTo>
                <a:lnTo>
                  <a:pt x="87232" y="8167"/>
                </a:lnTo>
                <a:close/>
              </a:path>
              <a:path w="294640" h="709295">
                <a:moveTo>
                  <a:pt x="266772" y="493409"/>
                </a:moveTo>
                <a:lnTo>
                  <a:pt x="92447" y="493409"/>
                </a:lnTo>
                <a:lnTo>
                  <a:pt x="104099" y="510870"/>
                </a:lnTo>
                <a:lnTo>
                  <a:pt x="121207" y="526100"/>
                </a:lnTo>
                <a:lnTo>
                  <a:pt x="145007" y="536871"/>
                </a:lnTo>
                <a:lnTo>
                  <a:pt x="176738" y="540957"/>
                </a:lnTo>
                <a:lnTo>
                  <a:pt x="218066" y="534719"/>
                </a:lnTo>
                <a:lnTo>
                  <a:pt x="250868" y="515452"/>
                </a:lnTo>
                <a:lnTo>
                  <a:pt x="266772" y="493409"/>
                </a:lnTo>
                <a:close/>
              </a:path>
              <a:path w="294640" h="709295">
                <a:moveTo>
                  <a:pt x="285584" y="82541"/>
                </a:moveTo>
                <a:lnTo>
                  <a:pt x="152424" y="82541"/>
                </a:lnTo>
                <a:lnTo>
                  <a:pt x="173651" y="86976"/>
                </a:lnTo>
                <a:lnTo>
                  <a:pt x="189415" y="100800"/>
                </a:lnTo>
                <a:lnTo>
                  <a:pt x="199231" y="124798"/>
                </a:lnTo>
                <a:lnTo>
                  <a:pt x="202611" y="159754"/>
                </a:lnTo>
                <a:lnTo>
                  <a:pt x="202611" y="372533"/>
                </a:lnTo>
                <a:lnTo>
                  <a:pt x="199866" y="408588"/>
                </a:lnTo>
                <a:lnTo>
                  <a:pt x="190742" y="435599"/>
                </a:lnTo>
                <a:lnTo>
                  <a:pt x="173907" y="452550"/>
                </a:lnTo>
                <a:lnTo>
                  <a:pt x="148026" y="458425"/>
                </a:lnTo>
                <a:lnTo>
                  <a:pt x="282073" y="458425"/>
                </a:lnTo>
                <a:lnTo>
                  <a:pt x="289381" y="434522"/>
                </a:lnTo>
                <a:lnTo>
                  <a:pt x="294232" y="372533"/>
                </a:lnTo>
                <a:lnTo>
                  <a:pt x="294336" y="153105"/>
                </a:lnTo>
                <a:lnTo>
                  <a:pt x="290103" y="97717"/>
                </a:lnTo>
                <a:lnTo>
                  <a:pt x="285584" y="82541"/>
                </a:lnTo>
                <a:close/>
              </a:path>
              <a:path w="294640" h="709295">
                <a:moveTo>
                  <a:pt x="186559" y="0"/>
                </a:moveTo>
                <a:lnTo>
                  <a:pt x="151405" y="4809"/>
                </a:lnTo>
                <a:lnTo>
                  <a:pt x="124320" y="17961"/>
                </a:lnTo>
                <a:lnTo>
                  <a:pt x="104390" y="37543"/>
                </a:lnTo>
                <a:lnTo>
                  <a:pt x="90698" y="61642"/>
                </a:lnTo>
                <a:lnTo>
                  <a:pt x="279360" y="61642"/>
                </a:lnTo>
                <a:lnTo>
                  <a:pt x="277327" y="54814"/>
                </a:lnTo>
                <a:lnTo>
                  <a:pt x="255889" y="24294"/>
                </a:lnTo>
                <a:lnTo>
                  <a:pt x="225673" y="6056"/>
                </a:lnTo>
                <a:lnTo>
                  <a:pt x="18655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9087884" y="7778715"/>
            <a:ext cx="287020" cy="541020"/>
          </a:xfrm>
          <a:custGeom>
            <a:avLst/>
            <a:gdLst/>
            <a:ahLst/>
            <a:cxnLst/>
            <a:rect l="l" t="t" r="r" b="b"/>
            <a:pathLst>
              <a:path w="287020" h="541020">
                <a:moveTo>
                  <a:pt x="145482" y="0"/>
                </a:moveTo>
                <a:lnTo>
                  <a:pt x="92797" y="7737"/>
                </a:lnTo>
                <a:lnTo>
                  <a:pt x="54121" y="28643"/>
                </a:lnTo>
                <a:lnTo>
                  <a:pt x="27479" y="59258"/>
                </a:lnTo>
                <a:lnTo>
                  <a:pt x="10895" y="96124"/>
                </a:lnTo>
                <a:lnTo>
                  <a:pt x="2394" y="135780"/>
                </a:lnTo>
                <a:lnTo>
                  <a:pt x="25" y="174361"/>
                </a:lnTo>
                <a:lnTo>
                  <a:pt x="0" y="356491"/>
                </a:lnTo>
                <a:lnTo>
                  <a:pt x="2172" y="406832"/>
                </a:lnTo>
                <a:lnTo>
                  <a:pt x="2181" y="407047"/>
                </a:lnTo>
                <a:lnTo>
                  <a:pt x="10209" y="451537"/>
                </a:lnTo>
                <a:lnTo>
                  <a:pt x="26308" y="488567"/>
                </a:lnTo>
                <a:lnTo>
                  <a:pt x="52703" y="516743"/>
                </a:lnTo>
                <a:lnTo>
                  <a:pt x="91620" y="534671"/>
                </a:lnTo>
                <a:lnTo>
                  <a:pt x="145283" y="540957"/>
                </a:lnTo>
                <a:lnTo>
                  <a:pt x="199654" y="533135"/>
                </a:lnTo>
                <a:lnTo>
                  <a:pt x="237828" y="512383"/>
                </a:lnTo>
                <a:lnTo>
                  <a:pt x="262621" y="482773"/>
                </a:lnTo>
                <a:lnTo>
                  <a:pt x="270664" y="463326"/>
                </a:lnTo>
                <a:lnTo>
                  <a:pt x="143744" y="463326"/>
                </a:lnTo>
                <a:lnTo>
                  <a:pt x="116384" y="455701"/>
                </a:lnTo>
                <a:lnTo>
                  <a:pt x="99754" y="435522"/>
                </a:lnTo>
                <a:lnTo>
                  <a:pt x="91564" y="407047"/>
                </a:lnTo>
                <a:lnTo>
                  <a:pt x="91502" y="406832"/>
                </a:lnTo>
                <a:lnTo>
                  <a:pt x="89274" y="373674"/>
                </a:lnTo>
                <a:lnTo>
                  <a:pt x="89274" y="292964"/>
                </a:lnTo>
                <a:lnTo>
                  <a:pt x="286588" y="292964"/>
                </a:lnTo>
                <a:lnTo>
                  <a:pt x="286588" y="220338"/>
                </a:lnTo>
                <a:lnTo>
                  <a:pt x="89986" y="220338"/>
                </a:lnTo>
                <a:lnTo>
                  <a:pt x="90011" y="161680"/>
                </a:lnTo>
                <a:lnTo>
                  <a:pt x="92803" y="128007"/>
                </a:lnTo>
                <a:lnTo>
                  <a:pt x="92882" y="127058"/>
                </a:lnTo>
                <a:lnTo>
                  <a:pt x="92945" y="126288"/>
                </a:lnTo>
                <a:lnTo>
                  <a:pt x="102477" y="99794"/>
                </a:lnTo>
                <a:lnTo>
                  <a:pt x="119561" y="83306"/>
                </a:lnTo>
                <a:lnTo>
                  <a:pt x="145178" y="77631"/>
                </a:lnTo>
                <a:lnTo>
                  <a:pt x="270140" y="77631"/>
                </a:lnTo>
                <a:lnTo>
                  <a:pt x="256349" y="50042"/>
                </a:lnTo>
                <a:lnTo>
                  <a:pt x="229845" y="23197"/>
                </a:lnTo>
                <a:lnTo>
                  <a:pt x="193262" y="6038"/>
                </a:lnTo>
                <a:lnTo>
                  <a:pt x="145482" y="0"/>
                </a:lnTo>
                <a:close/>
              </a:path>
              <a:path w="287020" h="541020">
                <a:moveTo>
                  <a:pt x="284849" y="378543"/>
                </a:moveTo>
                <a:lnTo>
                  <a:pt x="195564" y="378543"/>
                </a:lnTo>
                <a:lnTo>
                  <a:pt x="195564" y="381810"/>
                </a:lnTo>
                <a:lnTo>
                  <a:pt x="193794" y="412658"/>
                </a:lnTo>
                <a:lnTo>
                  <a:pt x="186527" y="438667"/>
                </a:lnTo>
                <a:lnTo>
                  <a:pt x="170822" y="456626"/>
                </a:lnTo>
                <a:lnTo>
                  <a:pt x="143744" y="463326"/>
                </a:lnTo>
                <a:lnTo>
                  <a:pt x="270664" y="463326"/>
                </a:lnTo>
                <a:lnTo>
                  <a:pt x="276846" y="448376"/>
                </a:lnTo>
                <a:lnTo>
                  <a:pt x="283318" y="413263"/>
                </a:lnTo>
                <a:lnTo>
                  <a:pt x="284835" y="381810"/>
                </a:lnTo>
                <a:lnTo>
                  <a:pt x="284849" y="378543"/>
                </a:lnTo>
                <a:close/>
              </a:path>
              <a:path w="287020" h="541020">
                <a:moveTo>
                  <a:pt x="270140" y="77631"/>
                </a:moveTo>
                <a:lnTo>
                  <a:pt x="145178" y="77631"/>
                </a:lnTo>
                <a:lnTo>
                  <a:pt x="172003" y="83916"/>
                </a:lnTo>
                <a:lnTo>
                  <a:pt x="188363" y="101397"/>
                </a:lnTo>
                <a:lnTo>
                  <a:pt x="196520" y="128007"/>
                </a:lnTo>
                <a:lnTo>
                  <a:pt x="198737" y="161680"/>
                </a:lnTo>
                <a:lnTo>
                  <a:pt x="198737" y="220338"/>
                </a:lnTo>
                <a:lnTo>
                  <a:pt x="286588" y="220338"/>
                </a:lnTo>
                <a:lnTo>
                  <a:pt x="286588" y="174361"/>
                </a:lnTo>
                <a:lnTo>
                  <a:pt x="283661" y="128007"/>
                </a:lnTo>
                <a:lnTo>
                  <a:pt x="283601" y="127058"/>
                </a:lnTo>
                <a:lnTo>
                  <a:pt x="273895" y="85141"/>
                </a:lnTo>
                <a:lnTo>
                  <a:pt x="270140" y="7763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446421" y="7778709"/>
            <a:ext cx="293370" cy="533400"/>
          </a:xfrm>
          <a:custGeom>
            <a:avLst/>
            <a:gdLst/>
            <a:ahLst/>
            <a:cxnLst/>
            <a:rect l="l" t="t" r="r" b="b"/>
            <a:pathLst>
              <a:path w="293370" h="533400">
                <a:moveTo>
                  <a:pt x="187167" y="0"/>
                </a:moveTo>
                <a:lnTo>
                  <a:pt x="152413" y="4292"/>
                </a:lnTo>
                <a:lnTo>
                  <a:pt x="125269" y="16267"/>
                </a:lnTo>
                <a:lnTo>
                  <a:pt x="104960" y="34575"/>
                </a:lnTo>
                <a:lnTo>
                  <a:pt x="90709" y="57862"/>
                </a:lnTo>
                <a:lnTo>
                  <a:pt x="90410" y="44122"/>
                </a:lnTo>
                <a:lnTo>
                  <a:pt x="89624" y="30690"/>
                </a:lnTo>
                <a:lnTo>
                  <a:pt x="88513" y="18420"/>
                </a:lnTo>
                <a:lnTo>
                  <a:pt x="87243" y="8167"/>
                </a:lnTo>
                <a:lnTo>
                  <a:pt x="0" y="8167"/>
                </a:lnTo>
                <a:lnTo>
                  <a:pt x="593" y="28826"/>
                </a:lnTo>
                <a:lnTo>
                  <a:pt x="897" y="58146"/>
                </a:lnTo>
                <a:lnTo>
                  <a:pt x="1026" y="169136"/>
                </a:lnTo>
                <a:lnTo>
                  <a:pt x="1026" y="532790"/>
                </a:lnTo>
                <a:lnTo>
                  <a:pt x="92447" y="532790"/>
                </a:lnTo>
                <a:lnTo>
                  <a:pt x="92447" y="186067"/>
                </a:lnTo>
                <a:lnTo>
                  <a:pt x="96195" y="134910"/>
                </a:lnTo>
                <a:lnTo>
                  <a:pt x="107440" y="103210"/>
                </a:lnTo>
                <a:lnTo>
                  <a:pt x="126183" y="87057"/>
                </a:lnTo>
                <a:lnTo>
                  <a:pt x="152424" y="82541"/>
                </a:lnTo>
                <a:lnTo>
                  <a:pt x="173891" y="86489"/>
                </a:lnTo>
                <a:lnTo>
                  <a:pt x="189296" y="98833"/>
                </a:lnTo>
                <a:lnTo>
                  <a:pt x="198582" y="120324"/>
                </a:lnTo>
                <a:lnTo>
                  <a:pt x="201690" y="151712"/>
                </a:lnTo>
                <a:lnTo>
                  <a:pt x="201690" y="532790"/>
                </a:lnTo>
                <a:lnTo>
                  <a:pt x="293121" y="532790"/>
                </a:lnTo>
                <a:lnTo>
                  <a:pt x="293121" y="134247"/>
                </a:lnTo>
                <a:lnTo>
                  <a:pt x="285165" y="71928"/>
                </a:lnTo>
                <a:lnTo>
                  <a:pt x="263075" y="30374"/>
                </a:lnTo>
                <a:lnTo>
                  <a:pt x="229520" y="7195"/>
                </a:lnTo>
                <a:lnTo>
                  <a:pt x="18716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969272" y="7629734"/>
            <a:ext cx="254000" cy="681990"/>
          </a:xfrm>
          <a:custGeom>
            <a:avLst/>
            <a:gdLst/>
            <a:ahLst/>
            <a:cxnLst/>
            <a:rect l="l" t="t" r="r" b="b"/>
            <a:pathLst>
              <a:path w="254000" h="681990">
                <a:moveTo>
                  <a:pt x="253695" y="0"/>
                </a:moveTo>
                <a:lnTo>
                  <a:pt x="0" y="0"/>
                </a:lnTo>
                <a:lnTo>
                  <a:pt x="0" y="85090"/>
                </a:lnTo>
                <a:lnTo>
                  <a:pt x="0" y="281940"/>
                </a:lnTo>
                <a:lnTo>
                  <a:pt x="0" y="367030"/>
                </a:lnTo>
                <a:lnTo>
                  <a:pt x="0" y="681990"/>
                </a:lnTo>
                <a:lnTo>
                  <a:pt x="91427" y="681990"/>
                </a:lnTo>
                <a:lnTo>
                  <a:pt x="91427" y="367030"/>
                </a:lnTo>
                <a:lnTo>
                  <a:pt x="245338" y="367030"/>
                </a:lnTo>
                <a:lnTo>
                  <a:pt x="245338" y="281940"/>
                </a:lnTo>
                <a:lnTo>
                  <a:pt x="91427" y="281940"/>
                </a:lnTo>
                <a:lnTo>
                  <a:pt x="91427" y="85090"/>
                </a:lnTo>
                <a:lnTo>
                  <a:pt x="253695" y="85090"/>
                </a:lnTo>
                <a:lnTo>
                  <a:pt x="25369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0279246" y="7599821"/>
            <a:ext cx="91440" cy="711835"/>
          </a:xfrm>
          <a:custGeom>
            <a:avLst/>
            <a:gdLst/>
            <a:ahLst/>
            <a:cxnLst/>
            <a:rect l="l" t="t" r="r" b="b"/>
            <a:pathLst>
              <a:path w="91440" h="711834">
                <a:moveTo>
                  <a:pt x="91421" y="0"/>
                </a:moveTo>
                <a:lnTo>
                  <a:pt x="0" y="0"/>
                </a:lnTo>
                <a:lnTo>
                  <a:pt x="0" y="711685"/>
                </a:lnTo>
                <a:lnTo>
                  <a:pt x="91421" y="711685"/>
                </a:lnTo>
                <a:lnTo>
                  <a:pt x="914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0447333" y="7778715"/>
            <a:ext cx="293370" cy="541020"/>
          </a:xfrm>
          <a:custGeom>
            <a:avLst/>
            <a:gdLst/>
            <a:ahLst/>
            <a:cxnLst/>
            <a:rect l="l" t="t" r="r" b="b"/>
            <a:pathLst>
              <a:path w="293370" h="541020">
                <a:moveTo>
                  <a:pt x="148560" y="0"/>
                </a:moveTo>
                <a:lnTo>
                  <a:pt x="99042" y="6332"/>
                </a:lnTo>
                <a:lnTo>
                  <a:pt x="57940" y="25431"/>
                </a:lnTo>
                <a:lnTo>
                  <a:pt x="26742" y="57451"/>
                </a:lnTo>
                <a:lnTo>
                  <a:pt x="6933" y="102548"/>
                </a:lnTo>
                <a:lnTo>
                  <a:pt x="0" y="160874"/>
                </a:lnTo>
                <a:lnTo>
                  <a:pt x="0" y="374773"/>
                </a:lnTo>
                <a:lnTo>
                  <a:pt x="4117" y="424897"/>
                </a:lnTo>
                <a:lnTo>
                  <a:pt x="4175" y="425604"/>
                </a:lnTo>
                <a:lnTo>
                  <a:pt x="16527" y="466939"/>
                </a:lnTo>
                <a:lnTo>
                  <a:pt x="16594" y="467164"/>
                </a:lnTo>
                <a:lnTo>
                  <a:pt x="37098" y="499469"/>
                </a:lnTo>
                <a:lnTo>
                  <a:pt x="65671" y="522583"/>
                </a:lnTo>
                <a:lnTo>
                  <a:pt x="101781" y="536380"/>
                </a:lnTo>
                <a:lnTo>
                  <a:pt x="101978" y="536380"/>
                </a:lnTo>
                <a:lnTo>
                  <a:pt x="145492" y="540957"/>
                </a:lnTo>
                <a:lnTo>
                  <a:pt x="188671" y="536380"/>
                </a:lnTo>
                <a:lnTo>
                  <a:pt x="225072" y="522583"/>
                </a:lnTo>
                <a:lnTo>
                  <a:pt x="275628" y="466939"/>
                </a:lnTo>
                <a:lnTo>
                  <a:pt x="277886" y="459745"/>
                </a:lnTo>
                <a:lnTo>
                  <a:pt x="147231" y="459745"/>
                </a:lnTo>
                <a:lnTo>
                  <a:pt x="121681" y="453790"/>
                </a:lnTo>
                <a:lnTo>
                  <a:pt x="104479" y="437048"/>
                </a:lnTo>
                <a:lnTo>
                  <a:pt x="94780" y="411202"/>
                </a:lnTo>
                <a:lnTo>
                  <a:pt x="91735" y="377936"/>
                </a:lnTo>
                <a:lnTo>
                  <a:pt x="91803" y="159042"/>
                </a:lnTo>
                <a:lnTo>
                  <a:pt x="94949" y="126009"/>
                </a:lnTo>
                <a:lnTo>
                  <a:pt x="104896" y="101396"/>
                </a:lnTo>
                <a:lnTo>
                  <a:pt x="122034" y="86326"/>
                </a:lnTo>
                <a:lnTo>
                  <a:pt x="146822" y="81212"/>
                </a:lnTo>
                <a:lnTo>
                  <a:pt x="277147" y="81212"/>
                </a:lnTo>
                <a:lnTo>
                  <a:pt x="268915" y="60503"/>
                </a:lnTo>
                <a:lnTo>
                  <a:pt x="239335" y="27203"/>
                </a:lnTo>
                <a:lnTo>
                  <a:pt x="199008" y="6879"/>
                </a:lnTo>
                <a:lnTo>
                  <a:pt x="148560" y="0"/>
                </a:lnTo>
                <a:close/>
              </a:path>
              <a:path w="293370" h="541020">
                <a:moveTo>
                  <a:pt x="277147" y="81212"/>
                </a:moveTo>
                <a:lnTo>
                  <a:pt x="146822" y="81212"/>
                </a:lnTo>
                <a:lnTo>
                  <a:pt x="172806" y="87032"/>
                </a:lnTo>
                <a:lnTo>
                  <a:pt x="189694" y="103219"/>
                </a:lnTo>
                <a:lnTo>
                  <a:pt x="198837" y="127859"/>
                </a:lnTo>
                <a:lnTo>
                  <a:pt x="201585" y="159042"/>
                </a:lnTo>
                <a:lnTo>
                  <a:pt x="201459" y="377936"/>
                </a:lnTo>
                <a:lnTo>
                  <a:pt x="198343" y="413349"/>
                </a:lnTo>
                <a:lnTo>
                  <a:pt x="188410" y="439315"/>
                </a:lnTo>
                <a:lnTo>
                  <a:pt x="171476" y="454685"/>
                </a:lnTo>
                <a:lnTo>
                  <a:pt x="147231" y="459745"/>
                </a:lnTo>
                <a:lnTo>
                  <a:pt x="277886" y="459745"/>
                </a:lnTo>
                <a:lnTo>
                  <a:pt x="288825" y="424897"/>
                </a:lnTo>
                <a:lnTo>
                  <a:pt x="293331" y="373245"/>
                </a:lnTo>
                <a:lnTo>
                  <a:pt x="293331" y="164152"/>
                </a:lnTo>
                <a:lnTo>
                  <a:pt x="287123" y="106309"/>
                </a:lnTo>
                <a:lnTo>
                  <a:pt x="277147" y="8121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0805551" y="7778715"/>
            <a:ext cx="293370" cy="541020"/>
          </a:xfrm>
          <a:custGeom>
            <a:avLst/>
            <a:gdLst/>
            <a:ahLst/>
            <a:cxnLst/>
            <a:rect l="l" t="t" r="r" b="b"/>
            <a:pathLst>
              <a:path w="293370" h="541020">
                <a:moveTo>
                  <a:pt x="148560" y="0"/>
                </a:moveTo>
                <a:lnTo>
                  <a:pt x="99042" y="6332"/>
                </a:lnTo>
                <a:lnTo>
                  <a:pt x="57940" y="25431"/>
                </a:lnTo>
                <a:lnTo>
                  <a:pt x="26742" y="57451"/>
                </a:lnTo>
                <a:lnTo>
                  <a:pt x="6933" y="102548"/>
                </a:lnTo>
                <a:lnTo>
                  <a:pt x="0" y="160874"/>
                </a:lnTo>
                <a:lnTo>
                  <a:pt x="0" y="374773"/>
                </a:lnTo>
                <a:lnTo>
                  <a:pt x="4118" y="424897"/>
                </a:lnTo>
                <a:lnTo>
                  <a:pt x="4176" y="425604"/>
                </a:lnTo>
                <a:lnTo>
                  <a:pt x="16529" y="466939"/>
                </a:lnTo>
                <a:lnTo>
                  <a:pt x="16597" y="467164"/>
                </a:lnTo>
                <a:lnTo>
                  <a:pt x="37102" y="499469"/>
                </a:lnTo>
                <a:lnTo>
                  <a:pt x="65676" y="522583"/>
                </a:lnTo>
                <a:lnTo>
                  <a:pt x="101785" y="536380"/>
                </a:lnTo>
                <a:lnTo>
                  <a:pt x="101982" y="536380"/>
                </a:lnTo>
                <a:lnTo>
                  <a:pt x="145492" y="540957"/>
                </a:lnTo>
                <a:lnTo>
                  <a:pt x="188674" y="536380"/>
                </a:lnTo>
                <a:lnTo>
                  <a:pt x="225076" y="522583"/>
                </a:lnTo>
                <a:lnTo>
                  <a:pt x="275630" y="466939"/>
                </a:lnTo>
                <a:lnTo>
                  <a:pt x="277888" y="459745"/>
                </a:lnTo>
                <a:lnTo>
                  <a:pt x="147231" y="459745"/>
                </a:lnTo>
                <a:lnTo>
                  <a:pt x="121687" y="453790"/>
                </a:lnTo>
                <a:lnTo>
                  <a:pt x="104488" y="437048"/>
                </a:lnTo>
                <a:lnTo>
                  <a:pt x="94790" y="411202"/>
                </a:lnTo>
                <a:lnTo>
                  <a:pt x="91745" y="377936"/>
                </a:lnTo>
                <a:lnTo>
                  <a:pt x="91813" y="159042"/>
                </a:lnTo>
                <a:lnTo>
                  <a:pt x="94959" y="126009"/>
                </a:lnTo>
                <a:lnTo>
                  <a:pt x="104905" y="101396"/>
                </a:lnTo>
                <a:lnTo>
                  <a:pt x="122040" y="86326"/>
                </a:lnTo>
                <a:lnTo>
                  <a:pt x="146822" y="81212"/>
                </a:lnTo>
                <a:lnTo>
                  <a:pt x="277149" y="81212"/>
                </a:lnTo>
                <a:lnTo>
                  <a:pt x="268918" y="60503"/>
                </a:lnTo>
                <a:lnTo>
                  <a:pt x="239339" y="27203"/>
                </a:lnTo>
                <a:lnTo>
                  <a:pt x="199012" y="6879"/>
                </a:lnTo>
                <a:lnTo>
                  <a:pt x="148560" y="0"/>
                </a:lnTo>
                <a:close/>
              </a:path>
              <a:path w="293370" h="541020">
                <a:moveTo>
                  <a:pt x="277149" y="81212"/>
                </a:moveTo>
                <a:lnTo>
                  <a:pt x="146822" y="81212"/>
                </a:lnTo>
                <a:lnTo>
                  <a:pt x="172812" y="87032"/>
                </a:lnTo>
                <a:lnTo>
                  <a:pt x="189703" y="103219"/>
                </a:lnTo>
                <a:lnTo>
                  <a:pt x="198848" y="127859"/>
                </a:lnTo>
                <a:lnTo>
                  <a:pt x="201595" y="159042"/>
                </a:lnTo>
                <a:lnTo>
                  <a:pt x="201469" y="377936"/>
                </a:lnTo>
                <a:lnTo>
                  <a:pt x="198352" y="413349"/>
                </a:lnTo>
                <a:lnTo>
                  <a:pt x="188415" y="439315"/>
                </a:lnTo>
                <a:lnTo>
                  <a:pt x="171478" y="454685"/>
                </a:lnTo>
                <a:lnTo>
                  <a:pt x="147231" y="459745"/>
                </a:lnTo>
                <a:lnTo>
                  <a:pt x="277888" y="459745"/>
                </a:lnTo>
                <a:lnTo>
                  <a:pt x="288826" y="424897"/>
                </a:lnTo>
                <a:lnTo>
                  <a:pt x="293331" y="373245"/>
                </a:lnTo>
                <a:lnTo>
                  <a:pt x="293331" y="164152"/>
                </a:lnTo>
                <a:lnTo>
                  <a:pt x="287124" y="106309"/>
                </a:lnTo>
                <a:lnTo>
                  <a:pt x="277149" y="8121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1174302" y="7779324"/>
            <a:ext cx="203200" cy="532765"/>
          </a:xfrm>
          <a:custGeom>
            <a:avLst/>
            <a:gdLst/>
            <a:ahLst/>
            <a:cxnLst/>
            <a:rect l="l" t="t" r="r" b="b"/>
            <a:pathLst>
              <a:path w="203200" h="532765">
                <a:moveTo>
                  <a:pt x="203103" y="0"/>
                </a:moveTo>
                <a:lnTo>
                  <a:pt x="168142" y="4911"/>
                </a:lnTo>
                <a:lnTo>
                  <a:pt x="136091" y="20245"/>
                </a:lnTo>
                <a:lnTo>
                  <a:pt x="109170" y="48270"/>
                </a:lnTo>
                <a:lnTo>
                  <a:pt x="89599" y="91253"/>
                </a:lnTo>
                <a:lnTo>
                  <a:pt x="89311" y="66686"/>
                </a:lnTo>
                <a:lnTo>
                  <a:pt x="88602" y="42098"/>
                </a:lnTo>
                <a:lnTo>
                  <a:pt x="87699" y="21161"/>
                </a:lnTo>
                <a:lnTo>
                  <a:pt x="86835" y="7549"/>
                </a:lnTo>
                <a:lnTo>
                  <a:pt x="0" y="7549"/>
                </a:lnTo>
                <a:lnTo>
                  <a:pt x="893" y="44645"/>
                </a:lnTo>
                <a:lnTo>
                  <a:pt x="1164" y="83328"/>
                </a:lnTo>
                <a:lnTo>
                  <a:pt x="1026" y="185659"/>
                </a:lnTo>
                <a:lnTo>
                  <a:pt x="1026" y="532182"/>
                </a:lnTo>
                <a:lnTo>
                  <a:pt x="92447" y="532182"/>
                </a:lnTo>
                <a:lnTo>
                  <a:pt x="92447" y="239720"/>
                </a:lnTo>
                <a:lnTo>
                  <a:pt x="101026" y="176815"/>
                </a:lnTo>
                <a:lnTo>
                  <a:pt x="124545" y="138041"/>
                </a:lnTo>
                <a:lnTo>
                  <a:pt x="159680" y="118372"/>
                </a:lnTo>
                <a:lnTo>
                  <a:pt x="203103" y="112781"/>
                </a:lnTo>
                <a:lnTo>
                  <a:pt x="20310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1537229" y="7629728"/>
            <a:ext cx="227329" cy="712470"/>
          </a:xfrm>
          <a:custGeom>
            <a:avLst/>
            <a:gdLst/>
            <a:ahLst/>
            <a:cxnLst/>
            <a:rect l="l" t="t" r="r" b="b"/>
            <a:pathLst>
              <a:path w="227329" h="712470">
                <a:moveTo>
                  <a:pt x="226736" y="0"/>
                </a:moveTo>
                <a:lnTo>
                  <a:pt x="156372" y="0"/>
                </a:lnTo>
                <a:lnTo>
                  <a:pt x="0" y="712397"/>
                </a:lnTo>
                <a:lnTo>
                  <a:pt x="71086" y="712397"/>
                </a:lnTo>
                <a:lnTo>
                  <a:pt x="22673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1951691" y="7620130"/>
            <a:ext cx="316865" cy="701040"/>
          </a:xfrm>
          <a:custGeom>
            <a:avLst/>
            <a:gdLst/>
            <a:ahLst/>
            <a:cxnLst/>
            <a:rect l="l" t="t" r="r" b="b"/>
            <a:pathLst>
              <a:path w="316865" h="701040">
                <a:moveTo>
                  <a:pt x="159681" y="0"/>
                </a:moveTo>
                <a:lnTo>
                  <a:pt x="113324" y="5028"/>
                </a:lnTo>
                <a:lnTo>
                  <a:pt x="74085" y="20190"/>
                </a:lnTo>
                <a:lnTo>
                  <a:pt x="42549" y="45599"/>
                </a:lnTo>
                <a:lnTo>
                  <a:pt x="19300" y="81370"/>
                </a:lnTo>
                <a:lnTo>
                  <a:pt x="4922" y="127617"/>
                </a:lnTo>
                <a:lnTo>
                  <a:pt x="0" y="184455"/>
                </a:lnTo>
                <a:lnTo>
                  <a:pt x="0" y="515293"/>
                </a:lnTo>
                <a:lnTo>
                  <a:pt x="3846" y="570949"/>
                </a:lnTo>
                <a:lnTo>
                  <a:pt x="15725" y="617066"/>
                </a:lnTo>
                <a:lnTo>
                  <a:pt x="36145" y="653387"/>
                </a:lnTo>
                <a:lnTo>
                  <a:pt x="65615" y="679651"/>
                </a:lnTo>
                <a:lnTo>
                  <a:pt x="104645" y="695599"/>
                </a:lnTo>
                <a:lnTo>
                  <a:pt x="153744" y="700973"/>
                </a:lnTo>
                <a:lnTo>
                  <a:pt x="203861" y="695867"/>
                </a:lnTo>
                <a:lnTo>
                  <a:pt x="244625" y="680477"/>
                </a:lnTo>
                <a:lnTo>
                  <a:pt x="276142" y="654692"/>
                </a:lnTo>
                <a:lnTo>
                  <a:pt x="298520" y="618400"/>
                </a:lnTo>
                <a:lnTo>
                  <a:pt x="158317" y="618400"/>
                </a:lnTo>
                <a:lnTo>
                  <a:pt x="130435" y="612894"/>
                </a:lnTo>
                <a:lnTo>
                  <a:pt x="110101" y="596063"/>
                </a:lnTo>
                <a:lnTo>
                  <a:pt x="97495" y="567031"/>
                </a:lnTo>
                <a:lnTo>
                  <a:pt x="93169" y="524999"/>
                </a:lnTo>
                <a:lnTo>
                  <a:pt x="93209" y="177094"/>
                </a:lnTo>
                <a:lnTo>
                  <a:pt x="97162" y="136370"/>
                </a:lnTo>
                <a:lnTo>
                  <a:pt x="97245" y="135508"/>
                </a:lnTo>
                <a:lnTo>
                  <a:pt x="109410" y="106174"/>
                </a:lnTo>
                <a:lnTo>
                  <a:pt x="129569" y="88965"/>
                </a:lnTo>
                <a:lnTo>
                  <a:pt x="157628" y="83348"/>
                </a:lnTo>
                <a:lnTo>
                  <a:pt x="298511" y="83348"/>
                </a:lnTo>
                <a:lnTo>
                  <a:pt x="298417" y="83022"/>
                </a:lnTo>
                <a:lnTo>
                  <a:pt x="276338" y="46942"/>
                </a:lnTo>
                <a:lnTo>
                  <a:pt x="245737" y="20970"/>
                </a:lnTo>
                <a:lnTo>
                  <a:pt x="206792" y="5269"/>
                </a:lnTo>
                <a:lnTo>
                  <a:pt x="159681" y="0"/>
                </a:lnTo>
                <a:close/>
              </a:path>
              <a:path w="316865" h="701040">
                <a:moveTo>
                  <a:pt x="298511" y="83348"/>
                </a:moveTo>
                <a:lnTo>
                  <a:pt x="157628" y="83348"/>
                </a:lnTo>
                <a:lnTo>
                  <a:pt x="187014" y="89304"/>
                </a:lnTo>
                <a:lnTo>
                  <a:pt x="207396" y="107042"/>
                </a:lnTo>
                <a:lnTo>
                  <a:pt x="219266" y="136370"/>
                </a:lnTo>
                <a:lnTo>
                  <a:pt x="223113" y="177094"/>
                </a:lnTo>
                <a:lnTo>
                  <a:pt x="223113" y="522758"/>
                </a:lnTo>
                <a:lnTo>
                  <a:pt x="219113" y="566691"/>
                </a:lnTo>
                <a:lnTo>
                  <a:pt x="207121" y="596063"/>
                </a:lnTo>
                <a:lnTo>
                  <a:pt x="207015" y="596320"/>
                </a:lnTo>
                <a:lnTo>
                  <a:pt x="186674" y="613061"/>
                </a:lnTo>
                <a:lnTo>
                  <a:pt x="157538" y="618400"/>
                </a:lnTo>
                <a:lnTo>
                  <a:pt x="298520" y="618400"/>
                </a:lnTo>
                <a:lnTo>
                  <a:pt x="311868" y="571493"/>
                </a:lnTo>
                <a:lnTo>
                  <a:pt x="316183" y="515293"/>
                </a:lnTo>
                <a:lnTo>
                  <a:pt x="316261" y="184455"/>
                </a:lnTo>
                <a:lnTo>
                  <a:pt x="311795" y="129050"/>
                </a:lnTo>
                <a:lnTo>
                  <a:pt x="298511" y="8334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2346965" y="7659719"/>
            <a:ext cx="547370" cy="828675"/>
          </a:xfrm>
          <a:custGeom>
            <a:avLst/>
            <a:gdLst/>
            <a:ahLst/>
            <a:cxnLst/>
            <a:rect l="l" t="t" r="r" b="b"/>
            <a:pathLst>
              <a:path w="547370" h="828675">
                <a:moveTo>
                  <a:pt x="294347" y="272110"/>
                </a:moveTo>
                <a:lnTo>
                  <a:pt x="290106" y="216712"/>
                </a:lnTo>
                <a:lnTo>
                  <a:pt x="285584" y="201536"/>
                </a:lnTo>
                <a:lnTo>
                  <a:pt x="279361" y="180644"/>
                </a:lnTo>
                <a:lnTo>
                  <a:pt x="277329" y="173812"/>
                </a:lnTo>
                <a:lnTo>
                  <a:pt x="255892" y="143294"/>
                </a:lnTo>
                <a:lnTo>
                  <a:pt x="225666" y="125056"/>
                </a:lnTo>
                <a:lnTo>
                  <a:pt x="202615" y="121488"/>
                </a:lnTo>
                <a:lnTo>
                  <a:pt x="202615" y="278752"/>
                </a:lnTo>
                <a:lnTo>
                  <a:pt x="202615" y="491528"/>
                </a:lnTo>
                <a:lnTo>
                  <a:pt x="199859" y="527583"/>
                </a:lnTo>
                <a:lnTo>
                  <a:pt x="190741" y="554596"/>
                </a:lnTo>
                <a:lnTo>
                  <a:pt x="173913" y="571550"/>
                </a:lnTo>
                <a:lnTo>
                  <a:pt x="148031" y="577430"/>
                </a:lnTo>
                <a:lnTo>
                  <a:pt x="119634" y="569277"/>
                </a:lnTo>
                <a:lnTo>
                  <a:pt x="102616" y="547103"/>
                </a:lnTo>
                <a:lnTo>
                  <a:pt x="94322" y="514311"/>
                </a:lnTo>
                <a:lnTo>
                  <a:pt x="92138" y="474306"/>
                </a:lnTo>
                <a:lnTo>
                  <a:pt x="92138" y="296684"/>
                </a:lnTo>
                <a:lnTo>
                  <a:pt x="95567" y="254914"/>
                </a:lnTo>
                <a:lnTo>
                  <a:pt x="106299" y="225196"/>
                </a:lnTo>
                <a:lnTo>
                  <a:pt x="125031" y="207441"/>
                </a:lnTo>
                <a:lnTo>
                  <a:pt x="152425" y="201536"/>
                </a:lnTo>
                <a:lnTo>
                  <a:pt x="173647" y="205981"/>
                </a:lnTo>
                <a:lnTo>
                  <a:pt x="189407" y="219798"/>
                </a:lnTo>
                <a:lnTo>
                  <a:pt x="199224" y="243801"/>
                </a:lnTo>
                <a:lnTo>
                  <a:pt x="202615" y="278752"/>
                </a:lnTo>
                <a:lnTo>
                  <a:pt x="202615" y="121488"/>
                </a:lnTo>
                <a:lnTo>
                  <a:pt x="151409" y="123812"/>
                </a:lnTo>
                <a:lnTo>
                  <a:pt x="104394" y="156540"/>
                </a:lnTo>
                <a:lnTo>
                  <a:pt x="90703" y="180644"/>
                </a:lnTo>
                <a:lnTo>
                  <a:pt x="90411" y="164846"/>
                </a:lnTo>
                <a:lnTo>
                  <a:pt x="89623" y="149809"/>
                </a:lnTo>
                <a:lnTo>
                  <a:pt x="88519" y="136956"/>
                </a:lnTo>
                <a:lnTo>
                  <a:pt x="87236" y="127165"/>
                </a:lnTo>
                <a:lnTo>
                  <a:pt x="0" y="127165"/>
                </a:lnTo>
                <a:lnTo>
                  <a:pt x="482" y="149809"/>
                </a:lnTo>
                <a:lnTo>
                  <a:pt x="584" y="154343"/>
                </a:lnTo>
                <a:lnTo>
                  <a:pt x="673" y="164846"/>
                </a:lnTo>
                <a:lnTo>
                  <a:pt x="762" y="173812"/>
                </a:lnTo>
                <a:lnTo>
                  <a:pt x="825" y="180644"/>
                </a:lnTo>
                <a:lnTo>
                  <a:pt x="889" y="188010"/>
                </a:lnTo>
                <a:lnTo>
                  <a:pt x="1016" y="828167"/>
                </a:lnTo>
                <a:lnTo>
                  <a:pt x="92443" y="828167"/>
                </a:lnTo>
                <a:lnTo>
                  <a:pt x="92443" y="612406"/>
                </a:lnTo>
                <a:lnTo>
                  <a:pt x="104101" y="629869"/>
                </a:lnTo>
                <a:lnTo>
                  <a:pt x="121208" y="645096"/>
                </a:lnTo>
                <a:lnTo>
                  <a:pt x="145008" y="655866"/>
                </a:lnTo>
                <a:lnTo>
                  <a:pt x="176745" y="659955"/>
                </a:lnTo>
                <a:lnTo>
                  <a:pt x="218071" y="653719"/>
                </a:lnTo>
                <a:lnTo>
                  <a:pt x="250875" y="634453"/>
                </a:lnTo>
                <a:lnTo>
                  <a:pt x="266776" y="612406"/>
                </a:lnTo>
                <a:lnTo>
                  <a:pt x="274777" y="601332"/>
                </a:lnTo>
                <a:lnTo>
                  <a:pt x="282079" y="577430"/>
                </a:lnTo>
                <a:lnTo>
                  <a:pt x="289382" y="553516"/>
                </a:lnTo>
                <a:lnTo>
                  <a:pt x="294246" y="491528"/>
                </a:lnTo>
                <a:lnTo>
                  <a:pt x="294347" y="272110"/>
                </a:lnTo>
                <a:close/>
              </a:path>
              <a:path w="547370" h="828675">
                <a:moveTo>
                  <a:pt x="547217" y="127165"/>
                </a:moveTo>
                <a:lnTo>
                  <a:pt x="478028" y="127165"/>
                </a:lnTo>
                <a:lnTo>
                  <a:pt x="478028" y="0"/>
                </a:lnTo>
                <a:lnTo>
                  <a:pt x="386918" y="0"/>
                </a:lnTo>
                <a:lnTo>
                  <a:pt x="386918" y="127165"/>
                </a:lnTo>
                <a:lnTo>
                  <a:pt x="329349" y="127165"/>
                </a:lnTo>
                <a:lnTo>
                  <a:pt x="329349" y="207657"/>
                </a:lnTo>
                <a:lnTo>
                  <a:pt x="386918" y="207657"/>
                </a:lnTo>
                <a:lnTo>
                  <a:pt x="386918" y="551840"/>
                </a:lnTo>
                <a:lnTo>
                  <a:pt x="393687" y="605078"/>
                </a:lnTo>
                <a:lnTo>
                  <a:pt x="413029" y="637984"/>
                </a:lnTo>
                <a:lnTo>
                  <a:pt x="443522" y="654697"/>
                </a:lnTo>
                <a:lnTo>
                  <a:pt x="483717" y="659345"/>
                </a:lnTo>
                <a:lnTo>
                  <a:pt x="498830" y="658952"/>
                </a:lnTo>
                <a:lnTo>
                  <a:pt x="514908" y="657517"/>
                </a:lnTo>
                <a:lnTo>
                  <a:pt x="530618" y="654646"/>
                </a:lnTo>
                <a:lnTo>
                  <a:pt x="544576" y="649947"/>
                </a:lnTo>
                <a:lnTo>
                  <a:pt x="544576" y="580390"/>
                </a:lnTo>
                <a:lnTo>
                  <a:pt x="538505" y="581723"/>
                </a:lnTo>
                <a:lnTo>
                  <a:pt x="530606" y="582688"/>
                </a:lnTo>
                <a:lnTo>
                  <a:pt x="522122" y="583260"/>
                </a:lnTo>
                <a:lnTo>
                  <a:pt x="514273" y="583450"/>
                </a:lnTo>
                <a:lnTo>
                  <a:pt x="495007" y="579551"/>
                </a:lnTo>
                <a:lnTo>
                  <a:pt x="484060" y="569061"/>
                </a:lnTo>
                <a:lnTo>
                  <a:pt x="479158" y="553758"/>
                </a:lnTo>
                <a:lnTo>
                  <a:pt x="478028" y="535393"/>
                </a:lnTo>
                <a:lnTo>
                  <a:pt x="478028" y="207657"/>
                </a:lnTo>
                <a:lnTo>
                  <a:pt x="547217" y="207657"/>
                </a:lnTo>
                <a:lnTo>
                  <a:pt x="547217" y="12716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 descr=""/>
          <p:cNvGrpSpPr/>
          <p:nvPr/>
        </p:nvGrpSpPr>
        <p:grpSpPr>
          <a:xfrm>
            <a:off x="1428150" y="687269"/>
            <a:ext cx="5905500" cy="9559290"/>
            <a:chOff x="1428150" y="687269"/>
            <a:chExt cx="5905500" cy="9559290"/>
          </a:xfrm>
        </p:grpSpPr>
        <p:sp>
          <p:nvSpPr>
            <p:cNvPr id="17" name="object 17" descr=""/>
            <p:cNvSpPr/>
            <p:nvPr/>
          </p:nvSpPr>
          <p:spPr>
            <a:xfrm>
              <a:off x="1612145" y="1346845"/>
              <a:ext cx="5721985" cy="8899525"/>
            </a:xfrm>
            <a:custGeom>
              <a:avLst/>
              <a:gdLst/>
              <a:ahLst/>
              <a:cxnLst/>
              <a:rect l="l" t="t" r="r" b="b"/>
              <a:pathLst>
                <a:path w="5721984" h="8899525">
                  <a:moveTo>
                    <a:pt x="5721417" y="0"/>
                  </a:moveTo>
                  <a:lnTo>
                    <a:pt x="0" y="856539"/>
                  </a:lnTo>
                  <a:lnTo>
                    <a:pt x="1025539" y="8157636"/>
                  </a:lnTo>
                  <a:lnTo>
                    <a:pt x="3418450" y="8899236"/>
                  </a:lnTo>
                  <a:lnTo>
                    <a:pt x="5721417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428150" y="687269"/>
              <a:ext cx="4912995" cy="8753475"/>
            </a:xfrm>
            <a:custGeom>
              <a:avLst/>
              <a:gdLst/>
              <a:ahLst/>
              <a:cxnLst/>
              <a:rect l="l" t="t" r="r" b="b"/>
              <a:pathLst>
                <a:path w="4912995" h="8753475">
                  <a:moveTo>
                    <a:pt x="2673481" y="7683183"/>
                  </a:moveTo>
                  <a:lnTo>
                    <a:pt x="2633650" y="7687777"/>
                  </a:lnTo>
                  <a:lnTo>
                    <a:pt x="2583466" y="7710001"/>
                  </a:lnTo>
                  <a:lnTo>
                    <a:pt x="2568570" y="7747661"/>
                  </a:lnTo>
                  <a:lnTo>
                    <a:pt x="2572078" y="7767096"/>
                  </a:lnTo>
                  <a:lnTo>
                    <a:pt x="2581178" y="7795655"/>
                  </a:lnTo>
                  <a:lnTo>
                    <a:pt x="2586766" y="7829986"/>
                  </a:lnTo>
                  <a:lnTo>
                    <a:pt x="2589341" y="7869386"/>
                  </a:lnTo>
                  <a:lnTo>
                    <a:pt x="2589399" y="7913152"/>
                  </a:lnTo>
                  <a:lnTo>
                    <a:pt x="2587437" y="7960581"/>
                  </a:lnTo>
                  <a:lnTo>
                    <a:pt x="2583952" y="8010969"/>
                  </a:lnTo>
                  <a:lnTo>
                    <a:pt x="2579441" y="8063614"/>
                  </a:lnTo>
                  <a:lnTo>
                    <a:pt x="2574401" y="8117812"/>
                  </a:lnTo>
                  <a:lnTo>
                    <a:pt x="2569328" y="8172861"/>
                  </a:lnTo>
                  <a:lnTo>
                    <a:pt x="2564720" y="8228057"/>
                  </a:lnTo>
                  <a:lnTo>
                    <a:pt x="2561073" y="8282697"/>
                  </a:lnTo>
                  <a:lnTo>
                    <a:pt x="2558885" y="8336078"/>
                  </a:lnTo>
                  <a:lnTo>
                    <a:pt x="2558681" y="8380944"/>
                  </a:lnTo>
                  <a:lnTo>
                    <a:pt x="2558651" y="8387497"/>
                  </a:lnTo>
                  <a:lnTo>
                    <a:pt x="2560870" y="8436251"/>
                  </a:lnTo>
                  <a:lnTo>
                    <a:pt x="2566038" y="8481636"/>
                  </a:lnTo>
                  <a:lnTo>
                    <a:pt x="2574652" y="8522951"/>
                  </a:lnTo>
                  <a:lnTo>
                    <a:pt x="2587209" y="8559491"/>
                  </a:lnTo>
                  <a:lnTo>
                    <a:pt x="2615708" y="8607567"/>
                  </a:lnTo>
                  <a:lnTo>
                    <a:pt x="2654148" y="8647414"/>
                  </a:lnTo>
                  <a:lnTo>
                    <a:pt x="2700060" y="8679715"/>
                  </a:lnTo>
                  <a:lnTo>
                    <a:pt x="2750975" y="8705154"/>
                  </a:lnTo>
                  <a:lnTo>
                    <a:pt x="2804422" y="8724415"/>
                  </a:lnTo>
                  <a:lnTo>
                    <a:pt x="2857934" y="8738181"/>
                  </a:lnTo>
                  <a:lnTo>
                    <a:pt x="2909040" y="8747137"/>
                  </a:lnTo>
                  <a:lnTo>
                    <a:pt x="2955400" y="8751980"/>
                  </a:lnTo>
                  <a:lnTo>
                    <a:pt x="2994158" y="8753353"/>
                  </a:lnTo>
                  <a:lnTo>
                    <a:pt x="3023231" y="8751980"/>
                  </a:lnTo>
                  <a:lnTo>
                    <a:pt x="3062437" y="8730797"/>
                  </a:lnTo>
                  <a:lnTo>
                    <a:pt x="3089706" y="8654786"/>
                  </a:lnTo>
                  <a:lnTo>
                    <a:pt x="3101319" y="8593584"/>
                  </a:lnTo>
                  <a:lnTo>
                    <a:pt x="3112113" y="8544691"/>
                  </a:lnTo>
                  <a:lnTo>
                    <a:pt x="3125339" y="8492329"/>
                  </a:lnTo>
                  <a:lnTo>
                    <a:pt x="3140274" y="8437434"/>
                  </a:lnTo>
                  <a:lnTo>
                    <a:pt x="3156193" y="8380944"/>
                  </a:lnTo>
                  <a:lnTo>
                    <a:pt x="3172373" y="8323797"/>
                  </a:lnTo>
                  <a:lnTo>
                    <a:pt x="3188088" y="8266927"/>
                  </a:lnTo>
                  <a:lnTo>
                    <a:pt x="3202617" y="8211274"/>
                  </a:lnTo>
                  <a:lnTo>
                    <a:pt x="3215234" y="8157774"/>
                  </a:lnTo>
                  <a:lnTo>
                    <a:pt x="3225215" y="8107364"/>
                  </a:lnTo>
                  <a:lnTo>
                    <a:pt x="3231838" y="8060980"/>
                  </a:lnTo>
                  <a:lnTo>
                    <a:pt x="3234377" y="8019561"/>
                  </a:lnTo>
                  <a:lnTo>
                    <a:pt x="3232109" y="7984043"/>
                  </a:lnTo>
                  <a:lnTo>
                    <a:pt x="3206504" y="7924037"/>
                  </a:lnTo>
                  <a:lnTo>
                    <a:pt x="3180832" y="7892823"/>
                  </a:lnTo>
                  <a:lnTo>
                    <a:pt x="3148323" y="7862160"/>
                  </a:lnTo>
                  <a:lnTo>
                    <a:pt x="3110006" y="7832492"/>
                  </a:lnTo>
                  <a:lnTo>
                    <a:pt x="3066909" y="7804261"/>
                  </a:lnTo>
                  <a:lnTo>
                    <a:pt x="3020061" y="7777908"/>
                  </a:lnTo>
                  <a:lnTo>
                    <a:pt x="2970489" y="7753876"/>
                  </a:lnTo>
                  <a:lnTo>
                    <a:pt x="2919224" y="7732607"/>
                  </a:lnTo>
                  <a:lnTo>
                    <a:pt x="2867293" y="7714544"/>
                  </a:lnTo>
                  <a:lnTo>
                    <a:pt x="2815724" y="7700127"/>
                  </a:lnTo>
                  <a:lnTo>
                    <a:pt x="2765547" y="7689800"/>
                  </a:lnTo>
                  <a:lnTo>
                    <a:pt x="2717790" y="7684005"/>
                  </a:lnTo>
                  <a:lnTo>
                    <a:pt x="2673481" y="7683183"/>
                  </a:lnTo>
                  <a:close/>
                </a:path>
                <a:path w="4912995" h="8753475">
                  <a:moveTo>
                    <a:pt x="4204180" y="241300"/>
                  </a:moveTo>
                  <a:lnTo>
                    <a:pt x="3664334" y="241300"/>
                  </a:lnTo>
                  <a:lnTo>
                    <a:pt x="3707128" y="254000"/>
                  </a:lnTo>
                  <a:lnTo>
                    <a:pt x="3749040" y="254000"/>
                  </a:lnTo>
                  <a:lnTo>
                    <a:pt x="3790037" y="266700"/>
                  </a:lnTo>
                  <a:lnTo>
                    <a:pt x="3869144" y="292100"/>
                  </a:lnTo>
                  <a:lnTo>
                    <a:pt x="3944174" y="317500"/>
                  </a:lnTo>
                  <a:lnTo>
                    <a:pt x="3980075" y="342900"/>
                  </a:lnTo>
                  <a:lnTo>
                    <a:pt x="4014852" y="355600"/>
                  </a:lnTo>
                  <a:lnTo>
                    <a:pt x="4048473" y="381000"/>
                  </a:lnTo>
                  <a:lnTo>
                    <a:pt x="4080902" y="406400"/>
                  </a:lnTo>
                  <a:lnTo>
                    <a:pt x="4112106" y="431800"/>
                  </a:lnTo>
                  <a:lnTo>
                    <a:pt x="4142049" y="469900"/>
                  </a:lnTo>
                  <a:lnTo>
                    <a:pt x="4170697" y="495300"/>
                  </a:lnTo>
                  <a:lnTo>
                    <a:pt x="4198016" y="533400"/>
                  </a:lnTo>
                  <a:lnTo>
                    <a:pt x="4223972" y="558800"/>
                  </a:lnTo>
                  <a:lnTo>
                    <a:pt x="4248530" y="596900"/>
                  </a:lnTo>
                  <a:lnTo>
                    <a:pt x="4271655" y="647700"/>
                  </a:lnTo>
                  <a:lnTo>
                    <a:pt x="4293313" y="685800"/>
                  </a:lnTo>
                  <a:lnTo>
                    <a:pt x="4313470" y="723900"/>
                  </a:lnTo>
                  <a:lnTo>
                    <a:pt x="4325248" y="762000"/>
                  </a:lnTo>
                  <a:lnTo>
                    <a:pt x="4336041" y="787400"/>
                  </a:lnTo>
                  <a:lnTo>
                    <a:pt x="4345865" y="812800"/>
                  </a:lnTo>
                  <a:lnTo>
                    <a:pt x="4354731" y="850900"/>
                  </a:lnTo>
                  <a:lnTo>
                    <a:pt x="4362655" y="876300"/>
                  </a:lnTo>
                  <a:lnTo>
                    <a:pt x="4369650" y="914400"/>
                  </a:lnTo>
                  <a:lnTo>
                    <a:pt x="4375729" y="939800"/>
                  </a:lnTo>
                  <a:lnTo>
                    <a:pt x="4380907" y="977900"/>
                  </a:lnTo>
                  <a:lnTo>
                    <a:pt x="4385195" y="1003300"/>
                  </a:lnTo>
                  <a:lnTo>
                    <a:pt x="4388609" y="1041400"/>
                  </a:lnTo>
                  <a:lnTo>
                    <a:pt x="4392868" y="1104900"/>
                  </a:lnTo>
                  <a:lnTo>
                    <a:pt x="4393739" y="1143000"/>
                  </a:lnTo>
                  <a:lnTo>
                    <a:pt x="4393790" y="1181100"/>
                  </a:lnTo>
                  <a:lnTo>
                    <a:pt x="4393035" y="1219200"/>
                  </a:lnTo>
                  <a:lnTo>
                    <a:pt x="4391487" y="1257300"/>
                  </a:lnTo>
                  <a:lnTo>
                    <a:pt x="4389159" y="1295400"/>
                  </a:lnTo>
                  <a:lnTo>
                    <a:pt x="4386065" y="1333500"/>
                  </a:lnTo>
                  <a:lnTo>
                    <a:pt x="4382220" y="1371600"/>
                  </a:lnTo>
                  <a:lnTo>
                    <a:pt x="4377635" y="1409700"/>
                  </a:lnTo>
                  <a:lnTo>
                    <a:pt x="4372326" y="1447800"/>
                  </a:lnTo>
                  <a:lnTo>
                    <a:pt x="4366306" y="1485900"/>
                  </a:lnTo>
                  <a:lnTo>
                    <a:pt x="4359588" y="1524000"/>
                  </a:lnTo>
                  <a:lnTo>
                    <a:pt x="4352186" y="1562100"/>
                  </a:lnTo>
                  <a:lnTo>
                    <a:pt x="4344113" y="1600200"/>
                  </a:lnTo>
                  <a:lnTo>
                    <a:pt x="4335384" y="1651000"/>
                  </a:lnTo>
                  <a:lnTo>
                    <a:pt x="4326012" y="1689100"/>
                  </a:lnTo>
                  <a:lnTo>
                    <a:pt x="4316010" y="1727200"/>
                  </a:lnTo>
                  <a:lnTo>
                    <a:pt x="4305392" y="1765300"/>
                  </a:lnTo>
                  <a:lnTo>
                    <a:pt x="4294172" y="1816100"/>
                  </a:lnTo>
                  <a:lnTo>
                    <a:pt x="4282363" y="1854200"/>
                  </a:lnTo>
                  <a:lnTo>
                    <a:pt x="4269979" y="1905000"/>
                  </a:lnTo>
                  <a:lnTo>
                    <a:pt x="4257034" y="1943100"/>
                  </a:lnTo>
                  <a:lnTo>
                    <a:pt x="4243541" y="1981200"/>
                  </a:lnTo>
                  <a:lnTo>
                    <a:pt x="4229514" y="2032000"/>
                  </a:lnTo>
                  <a:lnTo>
                    <a:pt x="4214966" y="2070100"/>
                  </a:lnTo>
                  <a:lnTo>
                    <a:pt x="4199912" y="2120900"/>
                  </a:lnTo>
                  <a:lnTo>
                    <a:pt x="4184364" y="2171700"/>
                  </a:lnTo>
                  <a:lnTo>
                    <a:pt x="4168336" y="2209800"/>
                  </a:lnTo>
                  <a:lnTo>
                    <a:pt x="4151843" y="2260600"/>
                  </a:lnTo>
                  <a:lnTo>
                    <a:pt x="4134897" y="2298700"/>
                  </a:lnTo>
                  <a:lnTo>
                    <a:pt x="4117512" y="2349500"/>
                  </a:lnTo>
                  <a:lnTo>
                    <a:pt x="4099702" y="2400300"/>
                  </a:lnTo>
                  <a:lnTo>
                    <a:pt x="4081480" y="2438400"/>
                  </a:lnTo>
                  <a:lnTo>
                    <a:pt x="4062861" y="2489200"/>
                  </a:lnTo>
                  <a:lnTo>
                    <a:pt x="4043857" y="2540000"/>
                  </a:lnTo>
                  <a:lnTo>
                    <a:pt x="4024483" y="2578100"/>
                  </a:lnTo>
                  <a:lnTo>
                    <a:pt x="4004751" y="2628900"/>
                  </a:lnTo>
                  <a:lnTo>
                    <a:pt x="3984676" y="2679700"/>
                  </a:lnTo>
                  <a:lnTo>
                    <a:pt x="3964271" y="2730500"/>
                  </a:lnTo>
                  <a:lnTo>
                    <a:pt x="3943550" y="2768600"/>
                  </a:lnTo>
                  <a:lnTo>
                    <a:pt x="3922527" y="2819400"/>
                  </a:lnTo>
                  <a:lnTo>
                    <a:pt x="3901215" y="2870200"/>
                  </a:lnTo>
                  <a:lnTo>
                    <a:pt x="3879627" y="2921000"/>
                  </a:lnTo>
                  <a:lnTo>
                    <a:pt x="3857777" y="2971800"/>
                  </a:lnTo>
                  <a:lnTo>
                    <a:pt x="3835680" y="3022600"/>
                  </a:lnTo>
                  <a:lnTo>
                    <a:pt x="3813348" y="3060700"/>
                  </a:lnTo>
                  <a:lnTo>
                    <a:pt x="3790795" y="3111500"/>
                  </a:lnTo>
                  <a:lnTo>
                    <a:pt x="3768035" y="3162300"/>
                  </a:lnTo>
                  <a:lnTo>
                    <a:pt x="3745082" y="3213100"/>
                  </a:lnTo>
                  <a:lnTo>
                    <a:pt x="3721948" y="3263900"/>
                  </a:lnTo>
                  <a:lnTo>
                    <a:pt x="3698648" y="3314700"/>
                  </a:lnTo>
                  <a:lnTo>
                    <a:pt x="3675196" y="3365500"/>
                  </a:lnTo>
                  <a:lnTo>
                    <a:pt x="3651604" y="3416300"/>
                  </a:lnTo>
                  <a:lnTo>
                    <a:pt x="3627887" y="3454400"/>
                  </a:lnTo>
                  <a:lnTo>
                    <a:pt x="3604058" y="3505200"/>
                  </a:lnTo>
                  <a:lnTo>
                    <a:pt x="3556119" y="3606800"/>
                  </a:lnTo>
                  <a:lnTo>
                    <a:pt x="3435269" y="3860800"/>
                  </a:lnTo>
                  <a:lnTo>
                    <a:pt x="3362616" y="4000500"/>
                  </a:lnTo>
                  <a:lnTo>
                    <a:pt x="3314348" y="4102100"/>
                  </a:lnTo>
                  <a:lnTo>
                    <a:pt x="3266341" y="4203700"/>
                  </a:lnTo>
                  <a:lnTo>
                    <a:pt x="3218704" y="4305300"/>
                  </a:lnTo>
                  <a:lnTo>
                    <a:pt x="3195058" y="4356100"/>
                  </a:lnTo>
                  <a:lnTo>
                    <a:pt x="3171546" y="4406900"/>
                  </a:lnTo>
                  <a:lnTo>
                    <a:pt x="3148181" y="4445000"/>
                  </a:lnTo>
                  <a:lnTo>
                    <a:pt x="3124977" y="4495800"/>
                  </a:lnTo>
                  <a:lnTo>
                    <a:pt x="3101946" y="4546600"/>
                  </a:lnTo>
                  <a:lnTo>
                    <a:pt x="3079104" y="4597400"/>
                  </a:lnTo>
                  <a:lnTo>
                    <a:pt x="3056463" y="4648200"/>
                  </a:lnTo>
                  <a:lnTo>
                    <a:pt x="3034037" y="4686300"/>
                  </a:lnTo>
                  <a:lnTo>
                    <a:pt x="3011840" y="4737100"/>
                  </a:lnTo>
                  <a:lnTo>
                    <a:pt x="2989886" y="4787900"/>
                  </a:lnTo>
                  <a:lnTo>
                    <a:pt x="2968187" y="4838700"/>
                  </a:lnTo>
                  <a:lnTo>
                    <a:pt x="2946758" y="4876800"/>
                  </a:lnTo>
                  <a:lnTo>
                    <a:pt x="2925613" y="4927600"/>
                  </a:lnTo>
                  <a:lnTo>
                    <a:pt x="2904764" y="4978400"/>
                  </a:lnTo>
                  <a:lnTo>
                    <a:pt x="2884225" y="5016500"/>
                  </a:lnTo>
                  <a:lnTo>
                    <a:pt x="2864011" y="5067300"/>
                  </a:lnTo>
                  <a:lnTo>
                    <a:pt x="2844135" y="5118100"/>
                  </a:lnTo>
                  <a:lnTo>
                    <a:pt x="2824610" y="5156200"/>
                  </a:lnTo>
                  <a:lnTo>
                    <a:pt x="2805450" y="5207000"/>
                  </a:lnTo>
                  <a:lnTo>
                    <a:pt x="2786668" y="5245100"/>
                  </a:lnTo>
                  <a:lnTo>
                    <a:pt x="2768279" y="5295900"/>
                  </a:lnTo>
                  <a:lnTo>
                    <a:pt x="2750296" y="5346700"/>
                  </a:lnTo>
                  <a:lnTo>
                    <a:pt x="2732732" y="5384800"/>
                  </a:lnTo>
                  <a:lnTo>
                    <a:pt x="2715601" y="5435600"/>
                  </a:lnTo>
                  <a:lnTo>
                    <a:pt x="2698917" y="5473700"/>
                  </a:lnTo>
                  <a:lnTo>
                    <a:pt x="2682694" y="5511800"/>
                  </a:lnTo>
                  <a:lnTo>
                    <a:pt x="2666944" y="5562600"/>
                  </a:lnTo>
                  <a:lnTo>
                    <a:pt x="2651682" y="5600700"/>
                  </a:lnTo>
                  <a:lnTo>
                    <a:pt x="2636921" y="5651500"/>
                  </a:lnTo>
                  <a:lnTo>
                    <a:pt x="2622675" y="5689600"/>
                  </a:lnTo>
                  <a:lnTo>
                    <a:pt x="2608958" y="5727700"/>
                  </a:lnTo>
                  <a:lnTo>
                    <a:pt x="2595783" y="5765800"/>
                  </a:lnTo>
                  <a:lnTo>
                    <a:pt x="2583163" y="5816600"/>
                  </a:lnTo>
                  <a:lnTo>
                    <a:pt x="2571113" y="5854700"/>
                  </a:lnTo>
                  <a:lnTo>
                    <a:pt x="2559645" y="5892800"/>
                  </a:lnTo>
                  <a:lnTo>
                    <a:pt x="2548775" y="5930900"/>
                  </a:lnTo>
                  <a:lnTo>
                    <a:pt x="2538514" y="5969000"/>
                  </a:lnTo>
                  <a:lnTo>
                    <a:pt x="2528878" y="6007100"/>
                  </a:lnTo>
                  <a:lnTo>
                    <a:pt x="2519878" y="6045200"/>
                  </a:lnTo>
                  <a:lnTo>
                    <a:pt x="2511530" y="6083300"/>
                  </a:lnTo>
                  <a:lnTo>
                    <a:pt x="2503847" y="6121400"/>
                  </a:lnTo>
                  <a:lnTo>
                    <a:pt x="2496842" y="6159500"/>
                  </a:lnTo>
                  <a:lnTo>
                    <a:pt x="2490529" y="6197600"/>
                  </a:lnTo>
                  <a:lnTo>
                    <a:pt x="2484922" y="6235700"/>
                  </a:lnTo>
                  <a:lnTo>
                    <a:pt x="2480033" y="6273800"/>
                  </a:lnTo>
                  <a:lnTo>
                    <a:pt x="2475878" y="6311900"/>
                  </a:lnTo>
                  <a:lnTo>
                    <a:pt x="2472469" y="6337300"/>
                  </a:lnTo>
                  <a:lnTo>
                    <a:pt x="2469820" y="6375400"/>
                  </a:lnTo>
                  <a:lnTo>
                    <a:pt x="2467945" y="6413500"/>
                  </a:lnTo>
                  <a:lnTo>
                    <a:pt x="2466857" y="6438900"/>
                  </a:lnTo>
                  <a:lnTo>
                    <a:pt x="2466570" y="6477000"/>
                  </a:lnTo>
                  <a:lnTo>
                    <a:pt x="2467098" y="6502400"/>
                  </a:lnTo>
                  <a:lnTo>
                    <a:pt x="2468454" y="6540500"/>
                  </a:lnTo>
                  <a:lnTo>
                    <a:pt x="2470652" y="6565900"/>
                  </a:lnTo>
                  <a:lnTo>
                    <a:pt x="2473705" y="6604000"/>
                  </a:lnTo>
                  <a:lnTo>
                    <a:pt x="2477627" y="6629400"/>
                  </a:lnTo>
                  <a:lnTo>
                    <a:pt x="2482432" y="6654800"/>
                  </a:lnTo>
                  <a:lnTo>
                    <a:pt x="2488133" y="6692900"/>
                  </a:lnTo>
                  <a:lnTo>
                    <a:pt x="2502279" y="6743700"/>
                  </a:lnTo>
                  <a:lnTo>
                    <a:pt x="2520174" y="6794500"/>
                  </a:lnTo>
                  <a:lnTo>
                    <a:pt x="2555069" y="6870700"/>
                  </a:lnTo>
                  <a:lnTo>
                    <a:pt x="2586344" y="6908800"/>
                  </a:lnTo>
                  <a:lnTo>
                    <a:pt x="2623467" y="6946900"/>
                  </a:lnTo>
                  <a:lnTo>
                    <a:pt x="2665515" y="6985000"/>
                  </a:lnTo>
                  <a:lnTo>
                    <a:pt x="2711569" y="7023100"/>
                  </a:lnTo>
                  <a:lnTo>
                    <a:pt x="2760707" y="7048500"/>
                  </a:lnTo>
                  <a:lnTo>
                    <a:pt x="2812008" y="7073900"/>
                  </a:lnTo>
                  <a:lnTo>
                    <a:pt x="2864550" y="7099300"/>
                  </a:lnTo>
                  <a:lnTo>
                    <a:pt x="2917413" y="7112000"/>
                  </a:lnTo>
                  <a:lnTo>
                    <a:pt x="2969676" y="7137400"/>
                  </a:lnTo>
                  <a:lnTo>
                    <a:pt x="3020418" y="7150100"/>
                  </a:lnTo>
                  <a:lnTo>
                    <a:pt x="3068717" y="7162800"/>
                  </a:lnTo>
                  <a:lnTo>
                    <a:pt x="3113652" y="7175500"/>
                  </a:lnTo>
                  <a:lnTo>
                    <a:pt x="3255639" y="7175500"/>
                  </a:lnTo>
                  <a:lnTo>
                    <a:pt x="3278353" y="7162800"/>
                  </a:lnTo>
                  <a:lnTo>
                    <a:pt x="3292026" y="7137400"/>
                  </a:lnTo>
                  <a:lnTo>
                    <a:pt x="3296018" y="7112000"/>
                  </a:lnTo>
                  <a:lnTo>
                    <a:pt x="3289690" y="7086600"/>
                  </a:lnTo>
                  <a:lnTo>
                    <a:pt x="3281225" y="7073900"/>
                  </a:lnTo>
                  <a:lnTo>
                    <a:pt x="3272480" y="7061200"/>
                  </a:lnTo>
                  <a:lnTo>
                    <a:pt x="3261657" y="7048500"/>
                  </a:lnTo>
                  <a:lnTo>
                    <a:pt x="3246955" y="7035800"/>
                  </a:lnTo>
                  <a:lnTo>
                    <a:pt x="3226574" y="6997700"/>
                  </a:lnTo>
                  <a:lnTo>
                    <a:pt x="3198715" y="6946900"/>
                  </a:lnTo>
                  <a:lnTo>
                    <a:pt x="3161579" y="6858000"/>
                  </a:lnTo>
                  <a:lnTo>
                    <a:pt x="3141837" y="6807200"/>
                  </a:lnTo>
                  <a:lnTo>
                    <a:pt x="3125936" y="6756400"/>
                  </a:lnTo>
                  <a:lnTo>
                    <a:pt x="3113764" y="6705600"/>
                  </a:lnTo>
                  <a:lnTo>
                    <a:pt x="3109041" y="6667500"/>
                  </a:lnTo>
                  <a:lnTo>
                    <a:pt x="3105207" y="6642100"/>
                  </a:lnTo>
                  <a:lnTo>
                    <a:pt x="3102248" y="6616700"/>
                  </a:lnTo>
                  <a:lnTo>
                    <a:pt x="3100150" y="6578600"/>
                  </a:lnTo>
                  <a:lnTo>
                    <a:pt x="3098899" y="6553200"/>
                  </a:lnTo>
                  <a:lnTo>
                    <a:pt x="3098481" y="6515100"/>
                  </a:lnTo>
                  <a:lnTo>
                    <a:pt x="3098881" y="6477000"/>
                  </a:lnTo>
                  <a:lnTo>
                    <a:pt x="3100085" y="6451600"/>
                  </a:lnTo>
                  <a:lnTo>
                    <a:pt x="3102080" y="6413500"/>
                  </a:lnTo>
                  <a:lnTo>
                    <a:pt x="3104850" y="6375400"/>
                  </a:lnTo>
                  <a:lnTo>
                    <a:pt x="3108382" y="6350000"/>
                  </a:lnTo>
                  <a:lnTo>
                    <a:pt x="3112662" y="6311900"/>
                  </a:lnTo>
                  <a:lnTo>
                    <a:pt x="3117675" y="6273800"/>
                  </a:lnTo>
                  <a:lnTo>
                    <a:pt x="3123407" y="6235700"/>
                  </a:lnTo>
                  <a:lnTo>
                    <a:pt x="3129844" y="6197600"/>
                  </a:lnTo>
                  <a:lnTo>
                    <a:pt x="3136972" y="6159500"/>
                  </a:lnTo>
                  <a:lnTo>
                    <a:pt x="3144777" y="6121400"/>
                  </a:lnTo>
                  <a:lnTo>
                    <a:pt x="3153243" y="6083300"/>
                  </a:lnTo>
                  <a:lnTo>
                    <a:pt x="3162358" y="6045200"/>
                  </a:lnTo>
                  <a:lnTo>
                    <a:pt x="3172107" y="6007100"/>
                  </a:lnTo>
                  <a:lnTo>
                    <a:pt x="3182476" y="5969000"/>
                  </a:lnTo>
                  <a:lnTo>
                    <a:pt x="3193450" y="5930900"/>
                  </a:lnTo>
                  <a:lnTo>
                    <a:pt x="3205016" y="5892800"/>
                  </a:lnTo>
                  <a:lnTo>
                    <a:pt x="3217159" y="5854700"/>
                  </a:lnTo>
                  <a:lnTo>
                    <a:pt x="3229865" y="5803900"/>
                  </a:lnTo>
                  <a:lnTo>
                    <a:pt x="3243119" y="5765800"/>
                  </a:lnTo>
                  <a:lnTo>
                    <a:pt x="3256909" y="5727700"/>
                  </a:lnTo>
                  <a:lnTo>
                    <a:pt x="3271219" y="5676900"/>
                  </a:lnTo>
                  <a:lnTo>
                    <a:pt x="3286035" y="5638800"/>
                  </a:lnTo>
                  <a:lnTo>
                    <a:pt x="3301343" y="5600700"/>
                  </a:lnTo>
                  <a:lnTo>
                    <a:pt x="3317129" y="5549900"/>
                  </a:lnTo>
                  <a:lnTo>
                    <a:pt x="3333378" y="5511800"/>
                  </a:lnTo>
                  <a:lnTo>
                    <a:pt x="3350077" y="5461000"/>
                  </a:lnTo>
                  <a:lnTo>
                    <a:pt x="3367212" y="5422900"/>
                  </a:lnTo>
                  <a:lnTo>
                    <a:pt x="3384767" y="5372100"/>
                  </a:lnTo>
                  <a:lnTo>
                    <a:pt x="3402730" y="5334000"/>
                  </a:lnTo>
                  <a:lnTo>
                    <a:pt x="3421085" y="5283200"/>
                  </a:lnTo>
                  <a:lnTo>
                    <a:pt x="3439818" y="5245100"/>
                  </a:lnTo>
                  <a:lnTo>
                    <a:pt x="3458916" y="5194300"/>
                  </a:lnTo>
                  <a:lnTo>
                    <a:pt x="3478364" y="5143500"/>
                  </a:lnTo>
                  <a:lnTo>
                    <a:pt x="3498148" y="5105400"/>
                  </a:lnTo>
                  <a:lnTo>
                    <a:pt x="3518254" y="5054600"/>
                  </a:lnTo>
                  <a:lnTo>
                    <a:pt x="3538667" y="5003800"/>
                  </a:lnTo>
                  <a:lnTo>
                    <a:pt x="3559374" y="4965700"/>
                  </a:lnTo>
                  <a:lnTo>
                    <a:pt x="3580360" y="4914900"/>
                  </a:lnTo>
                  <a:lnTo>
                    <a:pt x="3601610" y="4864100"/>
                  </a:lnTo>
                  <a:lnTo>
                    <a:pt x="3623112" y="4826000"/>
                  </a:lnTo>
                  <a:lnTo>
                    <a:pt x="3644850" y="4775200"/>
                  </a:lnTo>
                  <a:lnTo>
                    <a:pt x="3666811" y="4724400"/>
                  </a:lnTo>
                  <a:lnTo>
                    <a:pt x="3688979" y="4673600"/>
                  </a:lnTo>
                  <a:lnTo>
                    <a:pt x="3711342" y="4622800"/>
                  </a:lnTo>
                  <a:lnTo>
                    <a:pt x="3733885" y="4584700"/>
                  </a:lnTo>
                  <a:lnTo>
                    <a:pt x="3756593" y="4533900"/>
                  </a:lnTo>
                  <a:lnTo>
                    <a:pt x="3779452" y="4483100"/>
                  </a:lnTo>
                  <a:lnTo>
                    <a:pt x="3802449" y="4432300"/>
                  </a:lnTo>
                  <a:lnTo>
                    <a:pt x="3825569" y="4381500"/>
                  </a:lnTo>
                  <a:lnTo>
                    <a:pt x="3872121" y="4279900"/>
                  </a:lnTo>
                  <a:lnTo>
                    <a:pt x="3895525" y="4241800"/>
                  </a:lnTo>
                  <a:lnTo>
                    <a:pt x="4107440" y="3784600"/>
                  </a:lnTo>
                  <a:lnTo>
                    <a:pt x="4130868" y="3746500"/>
                  </a:lnTo>
                  <a:lnTo>
                    <a:pt x="4177483" y="3644900"/>
                  </a:lnTo>
                  <a:lnTo>
                    <a:pt x="4200642" y="3594100"/>
                  </a:lnTo>
                  <a:lnTo>
                    <a:pt x="4223682" y="3543300"/>
                  </a:lnTo>
                  <a:lnTo>
                    <a:pt x="4246590" y="3492500"/>
                  </a:lnTo>
                  <a:lnTo>
                    <a:pt x="4269351" y="3441700"/>
                  </a:lnTo>
                  <a:lnTo>
                    <a:pt x="4291952" y="3390900"/>
                  </a:lnTo>
                  <a:lnTo>
                    <a:pt x="4314377" y="3340100"/>
                  </a:lnTo>
                  <a:lnTo>
                    <a:pt x="4336613" y="3302000"/>
                  </a:lnTo>
                  <a:lnTo>
                    <a:pt x="4358646" y="3251200"/>
                  </a:lnTo>
                  <a:lnTo>
                    <a:pt x="4380462" y="3200400"/>
                  </a:lnTo>
                  <a:lnTo>
                    <a:pt x="4402045" y="3149600"/>
                  </a:lnTo>
                  <a:lnTo>
                    <a:pt x="4423383" y="3098800"/>
                  </a:lnTo>
                  <a:lnTo>
                    <a:pt x="4444460" y="3048000"/>
                  </a:lnTo>
                  <a:lnTo>
                    <a:pt x="4465264" y="2997200"/>
                  </a:lnTo>
                  <a:lnTo>
                    <a:pt x="4485778" y="2959100"/>
                  </a:lnTo>
                  <a:lnTo>
                    <a:pt x="4505990" y="2908300"/>
                  </a:lnTo>
                  <a:lnTo>
                    <a:pt x="4525885" y="2857500"/>
                  </a:lnTo>
                  <a:lnTo>
                    <a:pt x="4545449" y="2806700"/>
                  </a:lnTo>
                  <a:lnTo>
                    <a:pt x="4564667" y="2768600"/>
                  </a:lnTo>
                  <a:lnTo>
                    <a:pt x="4583527" y="2717800"/>
                  </a:lnTo>
                  <a:lnTo>
                    <a:pt x="4602012" y="2667000"/>
                  </a:lnTo>
                  <a:lnTo>
                    <a:pt x="4620109" y="2616200"/>
                  </a:lnTo>
                  <a:lnTo>
                    <a:pt x="4637805" y="2578100"/>
                  </a:lnTo>
                  <a:lnTo>
                    <a:pt x="4655084" y="2527300"/>
                  </a:lnTo>
                  <a:lnTo>
                    <a:pt x="4671933" y="2476500"/>
                  </a:lnTo>
                  <a:lnTo>
                    <a:pt x="4688337" y="2438400"/>
                  </a:lnTo>
                  <a:lnTo>
                    <a:pt x="4704282" y="2387600"/>
                  </a:lnTo>
                  <a:lnTo>
                    <a:pt x="4719754" y="2349500"/>
                  </a:lnTo>
                  <a:lnTo>
                    <a:pt x="4734739" y="2298700"/>
                  </a:lnTo>
                  <a:lnTo>
                    <a:pt x="4749223" y="2247900"/>
                  </a:lnTo>
                  <a:lnTo>
                    <a:pt x="4763191" y="2209800"/>
                  </a:lnTo>
                  <a:lnTo>
                    <a:pt x="4776629" y="2159000"/>
                  </a:lnTo>
                  <a:lnTo>
                    <a:pt x="4789523" y="2120900"/>
                  </a:lnTo>
                  <a:lnTo>
                    <a:pt x="4801859" y="2082800"/>
                  </a:lnTo>
                  <a:lnTo>
                    <a:pt x="4813623" y="2032000"/>
                  </a:lnTo>
                  <a:lnTo>
                    <a:pt x="4824800" y="1993900"/>
                  </a:lnTo>
                  <a:lnTo>
                    <a:pt x="4835376" y="1943100"/>
                  </a:lnTo>
                  <a:lnTo>
                    <a:pt x="4845337" y="1905000"/>
                  </a:lnTo>
                  <a:lnTo>
                    <a:pt x="4854669" y="1866900"/>
                  </a:lnTo>
                  <a:lnTo>
                    <a:pt x="4863358" y="1816100"/>
                  </a:lnTo>
                  <a:lnTo>
                    <a:pt x="4871389" y="1778000"/>
                  </a:lnTo>
                  <a:lnTo>
                    <a:pt x="4878749" y="1739900"/>
                  </a:lnTo>
                  <a:lnTo>
                    <a:pt x="4885422" y="1701800"/>
                  </a:lnTo>
                  <a:lnTo>
                    <a:pt x="4891396" y="1663700"/>
                  </a:lnTo>
                  <a:lnTo>
                    <a:pt x="4896655" y="1625600"/>
                  </a:lnTo>
                  <a:lnTo>
                    <a:pt x="4901186" y="1574800"/>
                  </a:lnTo>
                  <a:lnTo>
                    <a:pt x="4904974" y="1536700"/>
                  </a:lnTo>
                  <a:lnTo>
                    <a:pt x="4908005" y="1498600"/>
                  </a:lnTo>
                  <a:lnTo>
                    <a:pt x="4910265" y="1460500"/>
                  </a:lnTo>
                  <a:lnTo>
                    <a:pt x="4911740" y="1435100"/>
                  </a:lnTo>
                  <a:lnTo>
                    <a:pt x="4912415" y="1397000"/>
                  </a:lnTo>
                  <a:lnTo>
                    <a:pt x="4912323" y="1371600"/>
                  </a:lnTo>
                  <a:lnTo>
                    <a:pt x="4911310" y="1320800"/>
                  </a:lnTo>
                  <a:lnTo>
                    <a:pt x="4909502" y="1282700"/>
                  </a:lnTo>
                  <a:lnTo>
                    <a:pt x="4906838" y="1244600"/>
                  </a:lnTo>
                  <a:lnTo>
                    <a:pt x="4903303" y="1219200"/>
                  </a:lnTo>
                  <a:lnTo>
                    <a:pt x="4898883" y="1181100"/>
                  </a:lnTo>
                  <a:lnTo>
                    <a:pt x="4893565" y="1143000"/>
                  </a:lnTo>
                  <a:lnTo>
                    <a:pt x="4887334" y="1117600"/>
                  </a:lnTo>
                  <a:lnTo>
                    <a:pt x="4880175" y="1079500"/>
                  </a:lnTo>
                  <a:lnTo>
                    <a:pt x="4872075" y="1054100"/>
                  </a:lnTo>
                  <a:lnTo>
                    <a:pt x="4863020" y="1016000"/>
                  </a:lnTo>
                  <a:lnTo>
                    <a:pt x="4852995" y="990600"/>
                  </a:lnTo>
                  <a:lnTo>
                    <a:pt x="4841986" y="965200"/>
                  </a:lnTo>
                  <a:lnTo>
                    <a:pt x="4829978" y="927100"/>
                  </a:lnTo>
                  <a:lnTo>
                    <a:pt x="4812260" y="889000"/>
                  </a:lnTo>
                  <a:lnTo>
                    <a:pt x="4793240" y="850900"/>
                  </a:lnTo>
                  <a:lnTo>
                    <a:pt x="4772948" y="812800"/>
                  </a:lnTo>
                  <a:lnTo>
                    <a:pt x="4751412" y="774700"/>
                  </a:lnTo>
                  <a:lnTo>
                    <a:pt x="4728663" y="736600"/>
                  </a:lnTo>
                  <a:lnTo>
                    <a:pt x="4704729" y="711200"/>
                  </a:lnTo>
                  <a:lnTo>
                    <a:pt x="4679641" y="673100"/>
                  </a:lnTo>
                  <a:lnTo>
                    <a:pt x="4653427" y="635000"/>
                  </a:lnTo>
                  <a:lnTo>
                    <a:pt x="4626117" y="596900"/>
                  </a:lnTo>
                  <a:lnTo>
                    <a:pt x="4597740" y="571500"/>
                  </a:lnTo>
                  <a:lnTo>
                    <a:pt x="4568326" y="533400"/>
                  </a:lnTo>
                  <a:lnTo>
                    <a:pt x="4537905" y="508000"/>
                  </a:lnTo>
                  <a:lnTo>
                    <a:pt x="4506505" y="469900"/>
                  </a:lnTo>
                  <a:lnTo>
                    <a:pt x="4474157" y="444500"/>
                  </a:lnTo>
                  <a:lnTo>
                    <a:pt x="4440889" y="406400"/>
                  </a:lnTo>
                  <a:lnTo>
                    <a:pt x="4406731" y="381000"/>
                  </a:lnTo>
                  <a:lnTo>
                    <a:pt x="4371712" y="355600"/>
                  </a:lnTo>
                  <a:lnTo>
                    <a:pt x="4335862" y="330200"/>
                  </a:lnTo>
                  <a:lnTo>
                    <a:pt x="4299211" y="304800"/>
                  </a:lnTo>
                  <a:lnTo>
                    <a:pt x="4261787" y="279400"/>
                  </a:lnTo>
                  <a:lnTo>
                    <a:pt x="4223620" y="254000"/>
                  </a:lnTo>
                  <a:lnTo>
                    <a:pt x="4204180" y="241300"/>
                  </a:lnTo>
                  <a:close/>
                </a:path>
                <a:path w="4912995" h="8753475">
                  <a:moveTo>
                    <a:pt x="3581987" y="12700"/>
                  </a:moveTo>
                  <a:lnTo>
                    <a:pt x="3114099" y="12700"/>
                  </a:lnTo>
                  <a:lnTo>
                    <a:pt x="2786151" y="101600"/>
                  </a:lnTo>
                  <a:lnTo>
                    <a:pt x="2739979" y="127000"/>
                  </a:lnTo>
                  <a:lnTo>
                    <a:pt x="2616092" y="177800"/>
                  </a:lnTo>
                  <a:lnTo>
                    <a:pt x="2584254" y="203200"/>
                  </a:lnTo>
                  <a:lnTo>
                    <a:pt x="2519634" y="228600"/>
                  </a:lnTo>
                  <a:lnTo>
                    <a:pt x="2486878" y="254000"/>
                  </a:lnTo>
                  <a:lnTo>
                    <a:pt x="2453843" y="266700"/>
                  </a:lnTo>
                  <a:lnTo>
                    <a:pt x="2420541" y="292100"/>
                  </a:lnTo>
                  <a:lnTo>
                    <a:pt x="2386986" y="304800"/>
                  </a:lnTo>
                  <a:lnTo>
                    <a:pt x="2284935" y="381000"/>
                  </a:lnTo>
                  <a:lnTo>
                    <a:pt x="2250501" y="393700"/>
                  </a:lnTo>
                  <a:lnTo>
                    <a:pt x="2215880" y="419100"/>
                  </a:lnTo>
                  <a:lnTo>
                    <a:pt x="1969427" y="596900"/>
                  </a:lnTo>
                  <a:lnTo>
                    <a:pt x="1933793" y="635000"/>
                  </a:lnTo>
                  <a:lnTo>
                    <a:pt x="1826541" y="711200"/>
                  </a:lnTo>
                  <a:lnTo>
                    <a:pt x="1790719" y="749300"/>
                  </a:lnTo>
                  <a:lnTo>
                    <a:pt x="1719047" y="800100"/>
                  </a:lnTo>
                  <a:lnTo>
                    <a:pt x="1683223" y="838200"/>
                  </a:lnTo>
                  <a:lnTo>
                    <a:pt x="1647426" y="863600"/>
                  </a:lnTo>
                  <a:lnTo>
                    <a:pt x="1575964" y="939800"/>
                  </a:lnTo>
                  <a:lnTo>
                    <a:pt x="1540325" y="965200"/>
                  </a:lnTo>
                  <a:lnTo>
                    <a:pt x="1504766" y="1003300"/>
                  </a:lnTo>
                  <a:lnTo>
                    <a:pt x="1469300" y="1028700"/>
                  </a:lnTo>
                  <a:lnTo>
                    <a:pt x="1363590" y="1143000"/>
                  </a:lnTo>
                  <a:lnTo>
                    <a:pt x="1328627" y="1168400"/>
                  </a:lnTo>
                  <a:lnTo>
                    <a:pt x="1293824" y="1206500"/>
                  </a:lnTo>
                  <a:lnTo>
                    <a:pt x="1190502" y="1320800"/>
                  </a:lnTo>
                  <a:lnTo>
                    <a:pt x="1122661" y="1397000"/>
                  </a:lnTo>
                  <a:lnTo>
                    <a:pt x="1055776" y="1473200"/>
                  </a:lnTo>
                  <a:lnTo>
                    <a:pt x="989954" y="1549400"/>
                  </a:lnTo>
                  <a:lnTo>
                    <a:pt x="957474" y="1587500"/>
                  </a:lnTo>
                  <a:lnTo>
                    <a:pt x="925300" y="1625600"/>
                  </a:lnTo>
                  <a:lnTo>
                    <a:pt x="893445" y="1663700"/>
                  </a:lnTo>
                  <a:lnTo>
                    <a:pt x="861922" y="1701800"/>
                  </a:lnTo>
                  <a:lnTo>
                    <a:pt x="830744" y="1739900"/>
                  </a:lnTo>
                  <a:lnTo>
                    <a:pt x="799925" y="1790700"/>
                  </a:lnTo>
                  <a:lnTo>
                    <a:pt x="769478" y="1828800"/>
                  </a:lnTo>
                  <a:lnTo>
                    <a:pt x="739417" y="1866900"/>
                  </a:lnTo>
                  <a:lnTo>
                    <a:pt x="709754" y="1905000"/>
                  </a:lnTo>
                  <a:lnTo>
                    <a:pt x="680503" y="1955800"/>
                  </a:lnTo>
                  <a:lnTo>
                    <a:pt x="651677" y="1993900"/>
                  </a:lnTo>
                  <a:lnTo>
                    <a:pt x="623290" y="2032000"/>
                  </a:lnTo>
                  <a:lnTo>
                    <a:pt x="595354" y="2070100"/>
                  </a:lnTo>
                  <a:lnTo>
                    <a:pt x="567884" y="2120900"/>
                  </a:lnTo>
                  <a:lnTo>
                    <a:pt x="540892" y="2159000"/>
                  </a:lnTo>
                  <a:lnTo>
                    <a:pt x="514391" y="2197100"/>
                  </a:lnTo>
                  <a:lnTo>
                    <a:pt x="488396" y="2247900"/>
                  </a:lnTo>
                  <a:lnTo>
                    <a:pt x="462919" y="2286000"/>
                  </a:lnTo>
                  <a:lnTo>
                    <a:pt x="437974" y="2324100"/>
                  </a:lnTo>
                  <a:lnTo>
                    <a:pt x="413573" y="2374900"/>
                  </a:lnTo>
                  <a:lnTo>
                    <a:pt x="389731" y="2413000"/>
                  </a:lnTo>
                  <a:lnTo>
                    <a:pt x="366461" y="2463800"/>
                  </a:lnTo>
                  <a:lnTo>
                    <a:pt x="343775" y="2501900"/>
                  </a:lnTo>
                  <a:lnTo>
                    <a:pt x="321687" y="2540000"/>
                  </a:lnTo>
                  <a:lnTo>
                    <a:pt x="300211" y="2590800"/>
                  </a:lnTo>
                  <a:lnTo>
                    <a:pt x="279359" y="2628900"/>
                  </a:lnTo>
                  <a:lnTo>
                    <a:pt x="259145" y="2679700"/>
                  </a:lnTo>
                  <a:lnTo>
                    <a:pt x="239583" y="2717800"/>
                  </a:lnTo>
                  <a:lnTo>
                    <a:pt x="220685" y="2755900"/>
                  </a:lnTo>
                  <a:lnTo>
                    <a:pt x="202465" y="2806700"/>
                  </a:lnTo>
                  <a:lnTo>
                    <a:pt x="184937" y="2844800"/>
                  </a:lnTo>
                  <a:lnTo>
                    <a:pt x="168113" y="2895600"/>
                  </a:lnTo>
                  <a:lnTo>
                    <a:pt x="152006" y="2933700"/>
                  </a:lnTo>
                  <a:lnTo>
                    <a:pt x="136631" y="2984500"/>
                  </a:lnTo>
                  <a:lnTo>
                    <a:pt x="122000" y="3022600"/>
                  </a:lnTo>
                  <a:lnTo>
                    <a:pt x="108127" y="3073400"/>
                  </a:lnTo>
                  <a:lnTo>
                    <a:pt x="95025" y="3111500"/>
                  </a:lnTo>
                  <a:lnTo>
                    <a:pt x="82707" y="3149600"/>
                  </a:lnTo>
                  <a:lnTo>
                    <a:pt x="71187" y="3200400"/>
                  </a:lnTo>
                  <a:lnTo>
                    <a:pt x="60478" y="3238500"/>
                  </a:lnTo>
                  <a:lnTo>
                    <a:pt x="50593" y="3289300"/>
                  </a:lnTo>
                  <a:lnTo>
                    <a:pt x="41545" y="3327400"/>
                  </a:lnTo>
                  <a:lnTo>
                    <a:pt x="33349" y="3378200"/>
                  </a:lnTo>
                  <a:lnTo>
                    <a:pt x="26016" y="3416300"/>
                  </a:lnTo>
                  <a:lnTo>
                    <a:pt x="19561" y="3454400"/>
                  </a:lnTo>
                  <a:lnTo>
                    <a:pt x="13996" y="3505200"/>
                  </a:lnTo>
                  <a:lnTo>
                    <a:pt x="9336" y="3543300"/>
                  </a:lnTo>
                  <a:lnTo>
                    <a:pt x="5592" y="3581400"/>
                  </a:lnTo>
                  <a:lnTo>
                    <a:pt x="2780" y="3632200"/>
                  </a:lnTo>
                  <a:lnTo>
                    <a:pt x="911" y="3670300"/>
                  </a:lnTo>
                  <a:lnTo>
                    <a:pt x="0" y="3721100"/>
                  </a:lnTo>
                  <a:lnTo>
                    <a:pt x="58" y="3759200"/>
                  </a:lnTo>
                  <a:lnTo>
                    <a:pt x="1101" y="3797300"/>
                  </a:lnTo>
                  <a:lnTo>
                    <a:pt x="3141" y="3835400"/>
                  </a:lnTo>
                  <a:lnTo>
                    <a:pt x="6191" y="3886200"/>
                  </a:lnTo>
                  <a:lnTo>
                    <a:pt x="10265" y="3924300"/>
                  </a:lnTo>
                  <a:lnTo>
                    <a:pt x="15376" y="3962400"/>
                  </a:lnTo>
                  <a:lnTo>
                    <a:pt x="21537" y="4013200"/>
                  </a:lnTo>
                  <a:lnTo>
                    <a:pt x="28762" y="4051300"/>
                  </a:lnTo>
                  <a:lnTo>
                    <a:pt x="37064" y="4089400"/>
                  </a:lnTo>
                  <a:lnTo>
                    <a:pt x="46456" y="4127500"/>
                  </a:lnTo>
                  <a:lnTo>
                    <a:pt x="56951" y="4165600"/>
                  </a:lnTo>
                  <a:lnTo>
                    <a:pt x="68563" y="4203700"/>
                  </a:lnTo>
                  <a:lnTo>
                    <a:pt x="81306" y="4254500"/>
                  </a:lnTo>
                  <a:lnTo>
                    <a:pt x="95191" y="4292600"/>
                  </a:lnTo>
                  <a:lnTo>
                    <a:pt x="110234" y="4330700"/>
                  </a:lnTo>
                  <a:lnTo>
                    <a:pt x="126446" y="4368800"/>
                  </a:lnTo>
                  <a:lnTo>
                    <a:pt x="151108" y="4419600"/>
                  </a:lnTo>
                  <a:lnTo>
                    <a:pt x="180539" y="4457700"/>
                  </a:lnTo>
                  <a:lnTo>
                    <a:pt x="214254" y="4508500"/>
                  </a:lnTo>
                  <a:lnTo>
                    <a:pt x="251772" y="4546600"/>
                  </a:lnTo>
                  <a:lnTo>
                    <a:pt x="292609" y="4584700"/>
                  </a:lnTo>
                  <a:lnTo>
                    <a:pt x="336281" y="4622800"/>
                  </a:lnTo>
                  <a:lnTo>
                    <a:pt x="382306" y="4648200"/>
                  </a:lnTo>
                  <a:lnTo>
                    <a:pt x="430200" y="4673600"/>
                  </a:lnTo>
                  <a:lnTo>
                    <a:pt x="479480" y="4699000"/>
                  </a:lnTo>
                  <a:lnTo>
                    <a:pt x="580268" y="4749800"/>
                  </a:lnTo>
                  <a:lnTo>
                    <a:pt x="630809" y="4762500"/>
                  </a:lnTo>
                  <a:lnTo>
                    <a:pt x="680804" y="4787900"/>
                  </a:lnTo>
                  <a:lnTo>
                    <a:pt x="777222" y="4813300"/>
                  </a:lnTo>
                  <a:lnTo>
                    <a:pt x="822679" y="4813300"/>
                  </a:lnTo>
                  <a:lnTo>
                    <a:pt x="865658" y="4826000"/>
                  </a:lnTo>
                  <a:lnTo>
                    <a:pt x="905675" y="4826000"/>
                  </a:lnTo>
                  <a:lnTo>
                    <a:pt x="942247" y="4838700"/>
                  </a:lnTo>
                  <a:lnTo>
                    <a:pt x="1056522" y="4838700"/>
                  </a:lnTo>
                  <a:lnTo>
                    <a:pt x="1086186" y="4813300"/>
                  </a:lnTo>
                  <a:lnTo>
                    <a:pt x="1103427" y="4800600"/>
                  </a:lnTo>
                  <a:lnTo>
                    <a:pt x="1108730" y="4775200"/>
                  </a:lnTo>
                  <a:lnTo>
                    <a:pt x="1102584" y="4737100"/>
                  </a:lnTo>
                  <a:lnTo>
                    <a:pt x="1093900" y="4737100"/>
                  </a:lnTo>
                  <a:lnTo>
                    <a:pt x="1077935" y="4711700"/>
                  </a:lnTo>
                  <a:lnTo>
                    <a:pt x="1055767" y="4699000"/>
                  </a:lnTo>
                  <a:lnTo>
                    <a:pt x="1028476" y="4673600"/>
                  </a:lnTo>
                  <a:lnTo>
                    <a:pt x="997139" y="4648200"/>
                  </a:lnTo>
                  <a:lnTo>
                    <a:pt x="962837" y="4610100"/>
                  </a:lnTo>
                  <a:lnTo>
                    <a:pt x="926648" y="4572000"/>
                  </a:lnTo>
                  <a:lnTo>
                    <a:pt x="889650" y="4521200"/>
                  </a:lnTo>
                  <a:lnTo>
                    <a:pt x="852923" y="4457700"/>
                  </a:lnTo>
                  <a:lnTo>
                    <a:pt x="817545" y="4381500"/>
                  </a:lnTo>
                  <a:lnTo>
                    <a:pt x="801051" y="4343400"/>
                  </a:lnTo>
                  <a:lnTo>
                    <a:pt x="785672" y="4305300"/>
                  </a:lnTo>
                  <a:lnTo>
                    <a:pt x="771397" y="4267200"/>
                  </a:lnTo>
                  <a:lnTo>
                    <a:pt x="758214" y="4216400"/>
                  </a:lnTo>
                  <a:lnTo>
                    <a:pt x="746111" y="4178300"/>
                  </a:lnTo>
                  <a:lnTo>
                    <a:pt x="735077" y="4140200"/>
                  </a:lnTo>
                  <a:lnTo>
                    <a:pt x="725099" y="4102100"/>
                  </a:lnTo>
                  <a:lnTo>
                    <a:pt x="716164" y="4051300"/>
                  </a:lnTo>
                  <a:lnTo>
                    <a:pt x="708263" y="4013200"/>
                  </a:lnTo>
                  <a:lnTo>
                    <a:pt x="701381" y="3975100"/>
                  </a:lnTo>
                  <a:lnTo>
                    <a:pt x="695508" y="3937000"/>
                  </a:lnTo>
                  <a:lnTo>
                    <a:pt x="690631" y="3886200"/>
                  </a:lnTo>
                  <a:lnTo>
                    <a:pt x="686739" y="3848100"/>
                  </a:lnTo>
                  <a:lnTo>
                    <a:pt x="683819" y="3797300"/>
                  </a:lnTo>
                  <a:lnTo>
                    <a:pt x="681860" y="3759200"/>
                  </a:lnTo>
                  <a:lnTo>
                    <a:pt x="680849" y="3721100"/>
                  </a:lnTo>
                  <a:lnTo>
                    <a:pt x="680775" y="3670300"/>
                  </a:lnTo>
                  <a:lnTo>
                    <a:pt x="681626" y="3632200"/>
                  </a:lnTo>
                  <a:lnTo>
                    <a:pt x="683389" y="3581400"/>
                  </a:lnTo>
                  <a:lnTo>
                    <a:pt x="689607" y="3492500"/>
                  </a:lnTo>
                  <a:lnTo>
                    <a:pt x="694037" y="3454400"/>
                  </a:lnTo>
                  <a:lnTo>
                    <a:pt x="699331" y="3416300"/>
                  </a:lnTo>
                  <a:lnTo>
                    <a:pt x="705479" y="3365500"/>
                  </a:lnTo>
                  <a:lnTo>
                    <a:pt x="712468" y="3327400"/>
                  </a:lnTo>
                  <a:lnTo>
                    <a:pt x="720286" y="3276600"/>
                  </a:lnTo>
                  <a:lnTo>
                    <a:pt x="728921" y="3238500"/>
                  </a:lnTo>
                  <a:lnTo>
                    <a:pt x="738361" y="3187700"/>
                  </a:lnTo>
                  <a:lnTo>
                    <a:pt x="748594" y="3149600"/>
                  </a:lnTo>
                  <a:lnTo>
                    <a:pt x="759608" y="3098800"/>
                  </a:lnTo>
                  <a:lnTo>
                    <a:pt x="771392" y="3060700"/>
                  </a:lnTo>
                  <a:lnTo>
                    <a:pt x="783933" y="3009900"/>
                  </a:lnTo>
                  <a:lnTo>
                    <a:pt x="797219" y="2971800"/>
                  </a:lnTo>
                  <a:lnTo>
                    <a:pt x="811239" y="2921000"/>
                  </a:lnTo>
                  <a:lnTo>
                    <a:pt x="825980" y="2870200"/>
                  </a:lnTo>
                  <a:lnTo>
                    <a:pt x="841431" y="2832100"/>
                  </a:lnTo>
                  <a:lnTo>
                    <a:pt x="857579" y="2781300"/>
                  </a:lnTo>
                  <a:lnTo>
                    <a:pt x="874413" y="2743200"/>
                  </a:lnTo>
                  <a:lnTo>
                    <a:pt x="891921" y="2692400"/>
                  </a:lnTo>
                  <a:lnTo>
                    <a:pt x="910090" y="2654300"/>
                  </a:lnTo>
                  <a:lnTo>
                    <a:pt x="928909" y="2603500"/>
                  </a:lnTo>
                  <a:lnTo>
                    <a:pt x="948365" y="2565400"/>
                  </a:lnTo>
                  <a:lnTo>
                    <a:pt x="968448" y="2527300"/>
                  </a:lnTo>
                  <a:lnTo>
                    <a:pt x="989144" y="2476500"/>
                  </a:lnTo>
                  <a:lnTo>
                    <a:pt x="1010442" y="2438400"/>
                  </a:lnTo>
                  <a:lnTo>
                    <a:pt x="1032330" y="2387600"/>
                  </a:lnTo>
                  <a:lnTo>
                    <a:pt x="1054796" y="2349500"/>
                  </a:lnTo>
                  <a:lnTo>
                    <a:pt x="1077828" y="2298700"/>
                  </a:lnTo>
                  <a:lnTo>
                    <a:pt x="1101415" y="2260600"/>
                  </a:lnTo>
                  <a:lnTo>
                    <a:pt x="1125543" y="2222500"/>
                  </a:lnTo>
                  <a:lnTo>
                    <a:pt x="1150201" y="2171700"/>
                  </a:lnTo>
                  <a:lnTo>
                    <a:pt x="1175378" y="2133600"/>
                  </a:lnTo>
                  <a:lnTo>
                    <a:pt x="1201061" y="2082800"/>
                  </a:lnTo>
                  <a:lnTo>
                    <a:pt x="1227238" y="2044700"/>
                  </a:lnTo>
                  <a:lnTo>
                    <a:pt x="1253898" y="2006600"/>
                  </a:lnTo>
                  <a:lnTo>
                    <a:pt x="1281028" y="1968500"/>
                  </a:lnTo>
                  <a:lnTo>
                    <a:pt x="1308616" y="1917700"/>
                  </a:lnTo>
                  <a:lnTo>
                    <a:pt x="1336651" y="1879600"/>
                  </a:lnTo>
                  <a:lnTo>
                    <a:pt x="1365121" y="1841500"/>
                  </a:lnTo>
                  <a:lnTo>
                    <a:pt x="1394013" y="1803400"/>
                  </a:lnTo>
                  <a:lnTo>
                    <a:pt x="1423316" y="1752600"/>
                  </a:lnTo>
                  <a:lnTo>
                    <a:pt x="1453017" y="1714500"/>
                  </a:lnTo>
                  <a:lnTo>
                    <a:pt x="1483105" y="1676400"/>
                  </a:lnTo>
                  <a:lnTo>
                    <a:pt x="1513568" y="1638300"/>
                  </a:lnTo>
                  <a:lnTo>
                    <a:pt x="1544393" y="1600200"/>
                  </a:lnTo>
                  <a:lnTo>
                    <a:pt x="1575570" y="1562100"/>
                  </a:lnTo>
                  <a:lnTo>
                    <a:pt x="1607085" y="1524000"/>
                  </a:lnTo>
                  <a:lnTo>
                    <a:pt x="1638927" y="1485900"/>
                  </a:lnTo>
                  <a:lnTo>
                    <a:pt x="1671084" y="1447800"/>
                  </a:lnTo>
                  <a:lnTo>
                    <a:pt x="1703545" y="1409700"/>
                  </a:lnTo>
                  <a:lnTo>
                    <a:pt x="1769326" y="1333500"/>
                  </a:lnTo>
                  <a:lnTo>
                    <a:pt x="1836177" y="1257300"/>
                  </a:lnTo>
                  <a:lnTo>
                    <a:pt x="1869973" y="1231900"/>
                  </a:lnTo>
                  <a:lnTo>
                    <a:pt x="1938247" y="1155700"/>
                  </a:lnTo>
                  <a:lnTo>
                    <a:pt x="1972701" y="1117600"/>
                  </a:lnTo>
                  <a:lnTo>
                    <a:pt x="2007350" y="1092200"/>
                  </a:lnTo>
                  <a:lnTo>
                    <a:pt x="2042183" y="1054100"/>
                  </a:lnTo>
                  <a:lnTo>
                    <a:pt x="2077187" y="1028700"/>
                  </a:lnTo>
                  <a:lnTo>
                    <a:pt x="2112351" y="990600"/>
                  </a:lnTo>
                  <a:lnTo>
                    <a:pt x="2147663" y="965200"/>
                  </a:lnTo>
                  <a:lnTo>
                    <a:pt x="2183110" y="927100"/>
                  </a:lnTo>
                  <a:lnTo>
                    <a:pt x="2218681" y="901700"/>
                  </a:lnTo>
                  <a:lnTo>
                    <a:pt x="2254364" y="863600"/>
                  </a:lnTo>
                  <a:lnTo>
                    <a:pt x="2361963" y="787400"/>
                  </a:lnTo>
                  <a:lnTo>
                    <a:pt x="2397973" y="749300"/>
                  </a:lnTo>
                  <a:lnTo>
                    <a:pt x="2650829" y="571500"/>
                  </a:lnTo>
                  <a:lnTo>
                    <a:pt x="2686920" y="558800"/>
                  </a:lnTo>
                  <a:lnTo>
                    <a:pt x="2758960" y="508000"/>
                  </a:lnTo>
                  <a:lnTo>
                    <a:pt x="2794884" y="495300"/>
                  </a:lnTo>
                  <a:lnTo>
                    <a:pt x="2866482" y="444500"/>
                  </a:lnTo>
                  <a:lnTo>
                    <a:pt x="2937666" y="419100"/>
                  </a:lnTo>
                  <a:lnTo>
                    <a:pt x="2973073" y="393700"/>
                  </a:lnTo>
                  <a:lnTo>
                    <a:pt x="3043457" y="368300"/>
                  </a:lnTo>
                  <a:lnTo>
                    <a:pt x="3094578" y="342900"/>
                  </a:lnTo>
                  <a:lnTo>
                    <a:pt x="3145264" y="330200"/>
                  </a:lnTo>
                  <a:lnTo>
                    <a:pt x="3195483" y="304800"/>
                  </a:lnTo>
                  <a:lnTo>
                    <a:pt x="3390985" y="254000"/>
                  </a:lnTo>
                  <a:lnTo>
                    <a:pt x="3438345" y="254000"/>
                  </a:lnTo>
                  <a:lnTo>
                    <a:pt x="3485031" y="241300"/>
                  </a:lnTo>
                  <a:lnTo>
                    <a:pt x="4204180" y="241300"/>
                  </a:lnTo>
                  <a:lnTo>
                    <a:pt x="4184740" y="228600"/>
                  </a:lnTo>
                  <a:lnTo>
                    <a:pt x="4145176" y="203200"/>
                  </a:lnTo>
                  <a:lnTo>
                    <a:pt x="4104957" y="190500"/>
                  </a:lnTo>
                  <a:lnTo>
                    <a:pt x="4022674" y="139700"/>
                  </a:lnTo>
                  <a:lnTo>
                    <a:pt x="3938125" y="114300"/>
                  </a:lnTo>
                  <a:lnTo>
                    <a:pt x="3895075" y="88900"/>
                  </a:lnTo>
                  <a:lnTo>
                    <a:pt x="3718388" y="38100"/>
                  </a:lnTo>
                  <a:lnTo>
                    <a:pt x="3673242" y="38100"/>
                  </a:lnTo>
                  <a:lnTo>
                    <a:pt x="3581987" y="12700"/>
                  </a:lnTo>
                  <a:close/>
                </a:path>
                <a:path w="4912995" h="8753475">
                  <a:moveTo>
                    <a:pt x="3489643" y="0"/>
                  </a:moveTo>
                  <a:lnTo>
                    <a:pt x="3208440" y="0"/>
                  </a:lnTo>
                  <a:lnTo>
                    <a:pt x="3161273" y="12700"/>
                  </a:lnTo>
                  <a:lnTo>
                    <a:pt x="3535936" y="12700"/>
                  </a:lnTo>
                  <a:lnTo>
                    <a:pt x="3489643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/>
          <p:nvPr/>
        </p:nvSpPr>
        <p:spPr>
          <a:xfrm>
            <a:off x="8552817" y="2439166"/>
            <a:ext cx="857885" cy="2076450"/>
          </a:xfrm>
          <a:custGeom>
            <a:avLst/>
            <a:gdLst/>
            <a:ahLst/>
            <a:cxnLst/>
            <a:rect l="l" t="t" r="r" b="b"/>
            <a:pathLst>
              <a:path w="857884" h="2076450">
                <a:moveTo>
                  <a:pt x="410280" y="0"/>
                </a:moveTo>
                <a:lnTo>
                  <a:pt x="352884" y="2815"/>
                </a:lnTo>
                <a:lnTo>
                  <a:pt x="299332" y="11261"/>
                </a:lnTo>
                <a:lnTo>
                  <a:pt x="249624" y="25336"/>
                </a:lnTo>
                <a:lnTo>
                  <a:pt x="203762" y="45040"/>
                </a:lnTo>
                <a:lnTo>
                  <a:pt x="161746" y="70370"/>
                </a:lnTo>
                <a:lnTo>
                  <a:pt x="123577" y="101326"/>
                </a:lnTo>
                <a:lnTo>
                  <a:pt x="90784" y="135783"/>
                </a:lnTo>
                <a:lnTo>
                  <a:pt x="63040" y="174174"/>
                </a:lnTo>
                <a:lnTo>
                  <a:pt x="40343" y="216498"/>
                </a:lnTo>
                <a:lnTo>
                  <a:pt x="22691" y="262754"/>
                </a:lnTo>
                <a:lnTo>
                  <a:pt x="10084" y="312942"/>
                </a:lnTo>
                <a:lnTo>
                  <a:pt x="2520" y="367060"/>
                </a:lnTo>
                <a:lnTo>
                  <a:pt x="0" y="425107"/>
                </a:lnTo>
                <a:lnTo>
                  <a:pt x="0" y="1344514"/>
                </a:lnTo>
                <a:lnTo>
                  <a:pt x="2520" y="1401918"/>
                </a:lnTo>
                <a:lnTo>
                  <a:pt x="10084" y="1455491"/>
                </a:lnTo>
                <a:lnTo>
                  <a:pt x="22691" y="1505230"/>
                </a:lnTo>
                <a:lnTo>
                  <a:pt x="40343" y="1551134"/>
                </a:lnTo>
                <a:lnTo>
                  <a:pt x="63040" y="1593201"/>
                </a:lnTo>
                <a:lnTo>
                  <a:pt x="90784" y="1631432"/>
                </a:lnTo>
                <a:lnTo>
                  <a:pt x="123577" y="1665823"/>
                </a:lnTo>
                <a:lnTo>
                  <a:pt x="182891" y="1709703"/>
                </a:lnTo>
                <a:lnTo>
                  <a:pt x="252107" y="1742439"/>
                </a:lnTo>
                <a:lnTo>
                  <a:pt x="289791" y="1754328"/>
                </a:lnTo>
                <a:lnTo>
                  <a:pt x="328712" y="1762823"/>
                </a:lnTo>
                <a:lnTo>
                  <a:pt x="368874" y="1767921"/>
                </a:lnTo>
                <a:lnTo>
                  <a:pt x="410280" y="1769621"/>
                </a:lnTo>
                <a:lnTo>
                  <a:pt x="425107" y="1769621"/>
                </a:lnTo>
                <a:lnTo>
                  <a:pt x="438251" y="1818163"/>
                </a:lnTo>
                <a:lnTo>
                  <a:pt x="455946" y="1862945"/>
                </a:lnTo>
                <a:lnTo>
                  <a:pt x="478191" y="1903970"/>
                </a:lnTo>
                <a:lnTo>
                  <a:pt x="504985" y="1941242"/>
                </a:lnTo>
                <a:lnTo>
                  <a:pt x="536329" y="1974767"/>
                </a:lnTo>
                <a:lnTo>
                  <a:pt x="575863" y="2005723"/>
                </a:lnTo>
                <a:lnTo>
                  <a:pt x="618699" y="2031053"/>
                </a:lnTo>
                <a:lnTo>
                  <a:pt x="664834" y="2050756"/>
                </a:lnTo>
                <a:lnTo>
                  <a:pt x="714269" y="2064832"/>
                </a:lnTo>
                <a:lnTo>
                  <a:pt x="767002" y="2073278"/>
                </a:lnTo>
                <a:lnTo>
                  <a:pt x="823032" y="2076093"/>
                </a:lnTo>
                <a:lnTo>
                  <a:pt x="857628" y="2076093"/>
                </a:lnTo>
                <a:lnTo>
                  <a:pt x="857628" y="1804227"/>
                </a:lnTo>
                <a:lnTo>
                  <a:pt x="823032" y="1804227"/>
                </a:lnTo>
                <a:lnTo>
                  <a:pt x="790739" y="1802374"/>
                </a:lnTo>
                <a:lnTo>
                  <a:pt x="740064" y="1787547"/>
                </a:lnTo>
                <a:lnTo>
                  <a:pt x="708410" y="1758189"/>
                </a:lnTo>
                <a:lnTo>
                  <a:pt x="691107" y="1708772"/>
                </a:lnTo>
                <a:lnTo>
                  <a:pt x="687099" y="1675708"/>
                </a:lnTo>
                <a:lnTo>
                  <a:pt x="696984" y="1665823"/>
                </a:lnTo>
                <a:lnTo>
                  <a:pt x="729763" y="1631432"/>
                </a:lnTo>
                <a:lnTo>
                  <a:pt x="757502" y="1593201"/>
                </a:lnTo>
                <a:lnTo>
                  <a:pt x="780200" y="1551134"/>
                </a:lnTo>
                <a:lnTo>
                  <a:pt x="797856" y="1505230"/>
                </a:lnTo>
                <a:lnTo>
                  <a:pt x="799752" y="1497755"/>
                </a:lnTo>
                <a:lnTo>
                  <a:pt x="410280" y="1497755"/>
                </a:lnTo>
                <a:lnTo>
                  <a:pt x="377987" y="1495901"/>
                </a:lnTo>
                <a:lnTo>
                  <a:pt x="327313" y="1481070"/>
                </a:lnTo>
                <a:lnTo>
                  <a:pt x="292725" y="1446470"/>
                </a:lnTo>
                <a:lnTo>
                  <a:pt x="274184" y="1384687"/>
                </a:lnTo>
                <a:lnTo>
                  <a:pt x="271866" y="134451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800146" y="271866"/>
                </a:lnTo>
                <a:lnTo>
                  <a:pt x="797856" y="262754"/>
                </a:lnTo>
                <a:lnTo>
                  <a:pt x="780200" y="216498"/>
                </a:lnTo>
                <a:lnTo>
                  <a:pt x="757502" y="174174"/>
                </a:lnTo>
                <a:lnTo>
                  <a:pt x="729763" y="135783"/>
                </a:lnTo>
                <a:lnTo>
                  <a:pt x="696984" y="101326"/>
                </a:lnTo>
                <a:lnTo>
                  <a:pt x="658800" y="70370"/>
                </a:lnTo>
                <a:lnTo>
                  <a:pt x="616780" y="45040"/>
                </a:lnTo>
                <a:lnTo>
                  <a:pt x="570921" y="25336"/>
                </a:lnTo>
                <a:lnTo>
                  <a:pt x="521219" y="11261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57884" h="2076450">
                <a:moveTo>
                  <a:pt x="800146" y="271866"/>
                </a:moveTo>
                <a:lnTo>
                  <a:pt x="410280" y="271866"/>
                </a:lnTo>
                <a:lnTo>
                  <a:pt x="443485" y="273719"/>
                </a:lnTo>
                <a:lnTo>
                  <a:pt x="471445" y="279280"/>
                </a:lnTo>
                <a:lnTo>
                  <a:pt x="511617" y="301530"/>
                </a:lnTo>
                <a:lnTo>
                  <a:pt x="539418" y="348499"/>
                </a:lnTo>
                <a:lnTo>
                  <a:pt x="548684" y="425107"/>
                </a:lnTo>
                <a:lnTo>
                  <a:pt x="548684" y="1344514"/>
                </a:lnTo>
                <a:lnTo>
                  <a:pt x="546420" y="1384687"/>
                </a:lnTo>
                <a:lnTo>
                  <a:pt x="527834" y="1447402"/>
                </a:lnTo>
                <a:lnTo>
                  <a:pt x="494156" y="1481070"/>
                </a:lnTo>
                <a:lnTo>
                  <a:pt x="443485" y="1495901"/>
                </a:lnTo>
                <a:lnTo>
                  <a:pt x="410280" y="1497755"/>
                </a:lnTo>
                <a:lnTo>
                  <a:pt x="799752" y="1497755"/>
                </a:lnTo>
                <a:lnTo>
                  <a:pt x="810469" y="1455491"/>
                </a:lnTo>
                <a:lnTo>
                  <a:pt x="818038" y="1401918"/>
                </a:lnTo>
                <a:lnTo>
                  <a:pt x="820561" y="1344514"/>
                </a:lnTo>
                <a:lnTo>
                  <a:pt x="820561" y="425107"/>
                </a:lnTo>
                <a:lnTo>
                  <a:pt x="818038" y="367060"/>
                </a:lnTo>
                <a:lnTo>
                  <a:pt x="810469" y="312942"/>
                </a:lnTo>
                <a:lnTo>
                  <a:pt x="800146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553758" y="2458938"/>
            <a:ext cx="821055" cy="1750060"/>
          </a:xfrm>
          <a:custGeom>
            <a:avLst/>
            <a:gdLst/>
            <a:ahLst/>
            <a:cxnLst/>
            <a:rect l="l" t="t" r="r" b="b"/>
            <a:pathLst>
              <a:path w="821054" h="1750060">
                <a:moveTo>
                  <a:pt x="820561" y="0"/>
                </a:moveTo>
                <a:lnTo>
                  <a:pt x="548684" y="0"/>
                </a:lnTo>
                <a:lnTo>
                  <a:pt x="548684" y="1324745"/>
                </a:lnTo>
                <a:lnTo>
                  <a:pt x="546368" y="1365836"/>
                </a:lnTo>
                <a:lnTo>
                  <a:pt x="527834" y="1427627"/>
                </a:lnTo>
                <a:lnTo>
                  <a:pt x="493224" y="1461297"/>
                </a:lnTo>
                <a:lnTo>
                  <a:pt x="442550" y="1476131"/>
                </a:lnTo>
                <a:lnTo>
                  <a:pt x="410280" y="1477986"/>
                </a:lnTo>
                <a:lnTo>
                  <a:pt x="376899" y="1476131"/>
                </a:lnTo>
                <a:lnTo>
                  <a:pt x="324993" y="1461297"/>
                </a:lnTo>
                <a:lnTo>
                  <a:pt x="291324" y="1428564"/>
                </a:lnTo>
                <a:lnTo>
                  <a:pt x="274026" y="1366772"/>
                </a:lnTo>
                <a:lnTo>
                  <a:pt x="271866" y="1324745"/>
                </a:lnTo>
                <a:lnTo>
                  <a:pt x="271866" y="0"/>
                </a:lnTo>
                <a:lnTo>
                  <a:pt x="0" y="0"/>
                </a:lnTo>
                <a:lnTo>
                  <a:pt x="0" y="1324745"/>
                </a:lnTo>
                <a:lnTo>
                  <a:pt x="2520" y="1381597"/>
                </a:lnTo>
                <a:lnTo>
                  <a:pt x="10084" y="1434915"/>
                </a:lnTo>
                <a:lnTo>
                  <a:pt x="22691" y="1484698"/>
                </a:lnTo>
                <a:lnTo>
                  <a:pt x="40343" y="1530949"/>
                </a:lnTo>
                <a:lnTo>
                  <a:pt x="63040" y="1573668"/>
                </a:lnTo>
                <a:lnTo>
                  <a:pt x="90784" y="1612856"/>
                </a:lnTo>
                <a:lnTo>
                  <a:pt x="123577" y="1648515"/>
                </a:lnTo>
                <a:lnTo>
                  <a:pt x="161746" y="1679490"/>
                </a:lnTo>
                <a:lnTo>
                  <a:pt x="203762" y="1704827"/>
                </a:lnTo>
                <a:lnTo>
                  <a:pt x="249624" y="1724529"/>
                </a:lnTo>
                <a:lnTo>
                  <a:pt x="299332" y="1738599"/>
                </a:lnTo>
                <a:lnTo>
                  <a:pt x="352884" y="1747039"/>
                </a:lnTo>
                <a:lnTo>
                  <a:pt x="410280" y="1749852"/>
                </a:lnTo>
                <a:lnTo>
                  <a:pt x="466293" y="1747039"/>
                </a:lnTo>
                <a:lnTo>
                  <a:pt x="519015" y="1738599"/>
                </a:lnTo>
                <a:lnTo>
                  <a:pt x="568446" y="1724529"/>
                </a:lnTo>
                <a:lnTo>
                  <a:pt x="614583" y="1704827"/>
                </a:lnTo>
                <a:lnTo>
                  <a:pt x="657426" y="1679490"/>
                </a:lnTo>
                <a:lnTo>
                  <a:pt x="696973" y="1648515"/>
                </a:lnTo>
                <a:lnTo>
                  <a:pt x="729756" y="1611650"/>
                </a:lnTo>
                <a:lnTo>
                  <a:pt x="757498" y="1571654"/>
                </a:lnTo>
                <a:lnTo>
                  <a:pt x="780198" y="1528528"/>
                </a:lnTo>
                <a:lnTo>
                  <a:pt x="797856" y="1482273"/>
                </a:lnTo>
                <a:lnTo>
                  <a:pt x="810469" y="1432890"/>
                </a:lnTo>
                <a:lnTo>
                  <a:pt x="818038" y="1380380"/>
                </a:lnTo>
                <a:lnTo>
                  <a:pt x="820561" y="1324745"/>
                </a:lnTo>
                <a:lnTo>
                  <a:pt x="82056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0559657" y="2459030"/>
            <a:ext cx="716915" cy="1729739"/>
          </a:xfrm>
          <a:custGeom>
            <a:avLst/>
            <a:gdLst/>
            <a:ahLst/>
            <a:cxnLst/>
            <a:rect l="l" t="t" r="r" b="b"/>
            <a:pathLst>
              <a:path w="716915" h="1729739">
                <a:moveTo>
                  <a:pt x="716749" y="0"/>
                </a:moveTo>
                <a:lnTo>
                  <a:pt x="0" y="0"/>
                </a:lnTo>
                <a:lnTo>
                  <a:pt x="0" y="271780"/>
                </a:lnTo>
                <a:lnTo>
                  <a:pt x="0" y="707390"/>
                </a:lnTo>
                <a:lnTo>
                  <a:pt x="0" y="979170"/>
                </a:lnTo>
                <a:lnTo>
                  <a:pt x="0" y="1457960"/>
                </a:lnTo>
                <a:lnTo>
                  <a:pt x="0" y="1729740"/>
                </a:lnTo>
                <a:lnTo>
                  <a:pt x="716749" y="1729740"/>
                </a:lnTo>
                <a:lnTo>
                  <a:pt x="716749" y="1457960"/>
                </a:lnTo>
                <a:lnTo>
                  <a:pt x="271881" y="1457960"/>
                </a:lnTo>
                <a:lnTo>
                  <a:pt x="271881" y="979170"/>
                </a:lnTo>
                <a:lnTo>
                  <a:pt x="578345" y="979170"/>
                </a:lnTo>
                <a:lnTo>
                  <a:pt x="578345" y="707390"/>
                </a:lnTo>
                <a:lnTo>
                  <a:pt x="271881" y="707390"/>
                </a:lnTo>
                <a:lnTo>
                  <a:pt x="271881" y="271780"/>
                </a:lnTo>
                <a:lnTo>
                  <a:pt x="716749" y="271780"/>
                </a:lnTo>
                <a:lnTo>
                  <a:pt x="7167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1404896" y="2439159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4" h="1769745">
                <a:moveTo>
                  <a:pt x="410280" y="0"/>
                </a:moveTo>
                <a:lnTo>
                  <a:pt x="352884" y="2816"/>
                </a:lnTo>
                <a:lnTo>
                  <a:pt x="299332" y="11264"/>
                </a:lnTo>
                <a:lnTo>
                  <a:pt x="249624" y="25342"/>
                </a:lnTo>
                <a:lnTo>
                  <a:pt x="203762" y="45048"/>
                </a:lnTo>
                <a:lnTo>
                  <a:pt x="161746" y="70380"/>
                </a:lnTo>
                <a:lnTo>
                  <a:pt x="123577" y="101337"/>
                </a:lnTo>
                <a:lnTo>
                  <a:pt x="90784" y="136998"/>
                </a:lnTo>
                <a:lnTo>
                  <a:pt x="63040" y="176191"/>
                </a:lnTo>
                <a:lnTo>
                  <a:pt x="40343" y="218916"/>
                </a:lnTo>
                <a:lnTo>
                  <a:pt x="22691" y="265171"/>
                </a:lnTo>
                <a:lnTo>
                  <a:pt x="10084" y="314955"/>
                </a:lnTo>
                <a:lnTo>
                  <a:pt x="2520" y="368268"/>
                </a:lnTo>
                <a:lnTo>
                  <a:pt x="0" y="425107"/>
                </a:lnTo>
                <a:lnTo>
                  <a:pt x="0" y="467127"/>
                </a:lnTo>
                <a:lnTo>
                  <a:pt x="2933" y="524292"/>
                </a:lnTo>
                <a:lnTo>
                  <a:pt x="11736" y="579594"/>
                </a:lnTo>
                <a:lnTo>
                  <a:pt x="26411" y="633036"/>
                </a:lnTo>
                <a:lnTo>
                  <a:pt x="46961" y="684617"/>
                </a:lnTo>
                <a:lnTo>
                  <a:pt x="67414" y="724276"/>
                </a:lnTo>
                <a:lnTo>
                  <a:pt x="91238" y="762145"/>
                </a:lnTo>
                <a:lnTo>
                  <a:pt x="118428" y="798227"/>
                </a:lnTo>
                <a:lnTo>
                  <a:pt x="148982" y="832525"/>
                </a:lnTo>
                <a:lnTo>
                  <a:pt x="182894" y="865041"/>
                </a:lnTo>
                <a:lnTo>
                  <a:pt x="213932" y="889458"/>
                </a:lnTo>
                <a:lnTo>
                  <a:pt x="252701" y="915726"/>
                </a:lnTo>
                <a:lnTo>
                  <a:pt x="299202" y="943839"/>
                </a:lnTo>
                <a:lnTo>
                  <a:pt x="353434" y="973792"/>
                </a:lnTo>
                <a:lnTo>
                  <a:pt x="391421" y="995427"/>
                </a:lnTo>
                <a:lnTo>
                  <a:pt x="443322" y="1027560"/>
                </a:lnTo>
                <a:lnTo>
                  <a:pt x="490148" y="1072860"/>
                </a:lnTo>
                <a:lnTo>
                  <a:pt x="515754" y="1110038"/>
                </a:lnTo>
                <a:lnTo>
                  <a:pt x="534047" y="1149583"/>
                </a:lnTo>
                <a:lnTo>
                  <a:pt x="545025" y="1191496"/>
                </a:lnTo>
                <a:lnTo>
                  <a:pt x="548684" y="1235773"/>
                </a:lnTo>
                <a:lnTo>
                  <a:pt x="548684" y="1344524"/>
                </a:lnTo>
                <a:lnTo>
                  <a:pt x="546368" y="1386552"/>
                </a:lnTo>
                <a:lnTo>
                  <a:pt x="527834" y="1448343"/>
                </a:lnTo>
                <a:lnTo>
                  <a:pt x="494156" y="1481076"/>
                </a:lnTo>
                <a:lnTo>
                  <a:pt x="443485" y="1495910"/>
                </a:lnTo>
                <a:lnTo>
                  <a:pt x="410280" y="1497765"/>
                </a:lnTo>
                <a:lnTo>
                  <a:pt x="377987" y="1495910"/>
                </a:lnTo>
                <a:lnTo>
                  <a:pt x="327313" y="1481076"/>
                </a:lnTo>
                <a:lnTo>
                  <a:pt x="292725" y="1447407"/>
                </a:lnTo>
                <a:lnTo>
                  <a:pt x="274184" y="1385615"/>
                </a:lnTo>
                <a:lnTo>
                  <a:pt x="271866" y="1344524"/>
                </a:lnTo>
                <a:lnTo>
                  <a:pt x="271866" y="1119620"/>
                </a:lnTo>
                <a:lnTo>
                  <a:pt x="0" y="1119620"/>
                </a:lnTo>
                <a:lnTo>
                  <a:pt x="0" y="1344524"/>
                </a:lnTo>
                <a:lnTo>
                  <a:pt x="2520" y="1401377"/>
                </a:lnTo>
                <a:lnTo>
                  <a:pt x="10084" y="1454694"/>
                </a:lnTo>
                <a:lnTo>
                  <a:pt x="22691" y="1504478"/>
                </a:lnTo>
                <a:lnTo>
                  <a:pt x="40343" y="1550728"/>
                </a:lnTo>
                <a:lnTo>
                  <a:pt x="63040" y="1593447"/>
                </a:lnTo>
                <a:lnTo>
                  <a:pt x="90784" y="1632636"/>
                </a:lnTo>
                <a:lnTo>
                  <a:pt x="123577" y="1668294"/>
                </a:lnTo>
                <a:lnTo>
                  <a:pt x="161746" y="1699269"/>
                </a:lnTo>
                <a:lnTo>
                  <a:pt x="203762" y="1724607"/>
                </a:lnTo>
                <a:lnTo>
                  <a:pt x="249624" y="1744309"/>
                </a:lnTo>
                <a:lnTo>
                  <a:pt x="299332" y="1758379"/>
                </a:lnTo>
                <a:lnTo>
                  <a:pt x="352884" y="1766819"/>
                </a:lnTo>
                <a:lnTo>
                  <a:pt x="410280" y="1769631"/>
                </a:lnTo>
                <a:lnTo>
                  <a:pt x="467673" y="1766819"/>
                </a:lnTo>
                <a:lnTo>
                  <a:pt x="521219" y="1758379"/>
                </a:lnTo>
                <a:lnTo>
                  <a:pt x="570921" y="1744309"/>
                </a:lnTo>
                <a:lnTo>
                  <a:pt x="616780" y="1724607"/>
                </a:lnTo>
                <a:lnTo>
                  <a:pt x="658800" y="1699269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8"/>
                </a:lnTo>
                <a:lnTo>
                  <a:pt x="810469" y="1454694"/>
                </a:lnTo>
                <a:lnTo>
                  <a:pt x="818038" y="1401377"/>
                </a:lnTo>
                <a:lnTo>
                  <a:pt x="820561" y="1344524"/>
                </a:lnTo>
                <a:lnTo>
                  <a:pt x="820561" y="1235773"/>
                </a:lnTo>
                <a:lnTo>
                  <a:pt x="818302" y="1183964"/>
                </a:lnTo>
                <a:lnTo>
                  <a:pt x="811527" y="1133986"/>
                </a:lnTo>
                <a:lnTo>
                  <a:pt x="800235" y="1085837"/>
                </a:lnTo>
                <a:lnTo>
                  <a:pt x="784428" y="1039520"/>
                </a:lnTo>
                <a:lnTo>
                  <a:pt x="764105" y="995032"/>
                </a:lnTo>
                <a:lnTo>
                  <a:pt x="739266" y="952375"/>
                </a:lnTo>
                <a:lnTo>
                  <a:pt x="709914" y="911549"/>
                </a:lnTo>
                <a:lnTo>
                  <a:pt x="676047" y="872553"/>
                </a:lnTo>
                <a:lnTo>
                  <a:pt x="637666" y="835388"/>
                </a:lnTo>
                <a:lnTo>
                  <a:pt x="568440" y="784722"/>
                </a:lnTo>
                <a:lnTo>
                  <a:pt x="519014" y="754755"/>
                </a:lnTo>
                <a:lnTo>
                  <a:pt x="426795" y="703173"/>
                </a:lnTo>
                <a:lnTo>
                  <a:pt x="399757" y="687112"/>
                </a:lnTo>
                <a:lnTo>
                  <a:pt x="363329" y="662377"/>
                </a:lnTo>
                <a:lnTo>
                  <a:pt x="330395" y="628469"/>
                </a:lnTo>
                <a:lnTo>
                  <a:pt x="304785" y="591992"/>
                </a:lnTo>
                <a:lnTo>
                  <a:pt x="286495" y="552944"/>
                </a:lnTo>
                <a:lnTo>
                  <a:pt x="275522" y="511323"/>
                </a:lnTo>
                <a:lnTo>
                  <a:pt x="271866" y="467127"/>
                </a:lnTo>
                <a:lnTo>
                  <a:pt x="271866" y="425107"/>
                </a:lnTo>
                <a:lnTo>
                  <a:pt x="274184" y="384022"/>
                </a:lnTo>
                <a:lnTo>
                  <a:pt x="292725" y="322242"/>
                </a:lnTo>
                <a:lnTo>
                  <a:pt x="327313" y="288556"/>
                </a:lnTo>
                <a:lnTo>
                  <a:pt x="377987" y="273729"/>
                </a:lnTo>
                <a:lnTo>
                  <a:pt x="410280" y="271876"/>
                </a:lnTo>
                <a:lnTo>
                  <a:pt x="443485" y="273729"/>
                </a:lnTo>
                <a:lnTo>
                  <a:pt x="494156" y="288556"/>
                </a:lnTo>
                <a:lnTo>
                  <a:pt x="527834" y="321311"/>
                </a:lnTo>
                <a:lnTo>
                  <a:pt x="546368" y="383103"/>
                </a:lnTo>
                <a:lnTo>
                  <a:pt x="548684" y="425107"/>
                </a:lnTo>
                <a:lnTo>
                  <a:pt x="548684" y="575877"/>
                </a:lnTo>
                <a:lnTo>
                  <a:pt x="820561" y="575877"/>
                </a:lnTo>
                <a:lnTo>
                  <a:pt x="820561" y="425107"/>
                </a:lnTo>
                <a:lnTo>
                  <a:pt x="818038" y="368268"/>
                </a:lnTo>
                <a:lnTo>
                  <a:pt x="810469" y="314955"/>
                </a:lnTo>
                <a:lnTo>
                  <a:pt x="797856" y="265171"/>
                </a:lnTo>
                <a:lnTo>
                  <a:pt x="780200" y="218916"/>
                </a:lnTo>
                <a:lnTo>
                  <a:pt x="757502" y="176191"/>
                </a:lnTo>
                <a:lnTo>
                  <a:pt x="729763" y="136998"/>
                </a:lnTo>
                <a:lnTo>
                  <a:pt x="696984" y="101337"/>
                </a:lnTo>
                <a:lnTo>
                  <a:pt x="658800" y="70380"/>
                </a:lnTo>
                <a:lnTo>
                  <a:pt x="616780" y="45048"/>
                </a:lnTo>
                <a:lnTo>
                  <a:pt x="570921" y="25342"/>
                </a:lnTo>
                <a:lnTo>
                  <a:pt x="521219" y="11264"/>
                </a:lnTo>
                <a:lnTo>
                  <a:pt x="467673" y="2816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2309450" y="2458941"/>
            <a:ext cx="825500" cy="1729739"/>
          </a:xfrm>
          <a:custGeom>
            <a:avLst/>
            <a:gdLst/>
            <a:ahLst/>
            <a:cxnLst/>
            <a:rect l="l" t="t" r="r" b="b"/>
            <a:pathLst>
              <a:path w="825500" h="1729739">
                <a:moveTo>
                  <a:pt x="825487" y="0"/>
                </a:moveTo>
                <a:lnTo>
                  <a:pt x="0" y="0"/>
                </a:lnTo>
                <a:lnTo>
                  <a:pt x="0" y="271780"/>
                </a:lnTo>
                <a:lnTo>
                  <a:pt x="276821" y="271780"/>
                </a:lnTo>
                <a:lnTo>
                  <a:pt x="276821" y="1729740"/>
                </a:lnTo>
                <a:lnTo>
                  <a:pt x="548690" y="1729740"/>
                </a:lnTo>
                <a:lnTo>
                  <a:pt x="548690" y="271780"/>
                </a:lnTo>
                <a:lnTo>
                  <a:pt x="825487" y="271780"/>
                </a:lnTo>
                <a:lnTo>
                  <a:pt x="82548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3256046" y="2458940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3703368" y="2439168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5"/>
                </a:lnTo>
                <a:lnTo>
                  <a:pt x="299332" y="11261"/>
                </a:lnTo>
                <a:lnTo>
                  <a:pt x="249624" y="25336"/>
                </a:lnTo>
                <a:lnTo>
                  <a:pt x="203762" y="45040"/>
                </a:lnTo>
                <a:lnTo>
                  <a:pt x="161746" y="70370"/>
                </a:lnTo>
                <a:lnTo>
                  <a:pt x="123577" y="101326"/>
                </a:lnTo>
                <a:lnTo>
                  <a:pt x="90784" y="136987"/>
                </a:lnTo>
                <a:lnTo>
                  <a:pt x="63040" y="176181"/>
                </a:lnTo>
                <a:lnTo>
                  <a:pt x="40343" y="218905"/>
                </a:lnTo>
                <a:lnTo>
                  <a:pt x="22691" y="265160"/>
                </a:lnTo>
                <a:lnTo>
                  <a:pt x="10084" y="314945"/>
                </a:lnTo>
                <a:lnTo>
                  <a:pt x="2520" y="368257"/>
                </a:lnTo>
                <a:lnTo>
                  <a:pt x="0" y="425097"/>
                </a:lnTo>
                <a:lnTo>
                  <a:pt x="0" y="1344514"/>
                </a:lnTo>
                <a:lnTo>
                  <a:pt x="2520" y="1401369"/>
                </a:lnTo>
                <a:lnTo>
                  <a:pt x="10084" y="1454688"/>
                </a:lnTo>
                <a:lnTo>
                  <a:pt x="22691" y="1504472"/>
                </a:lnTo>
                <a:lnTo>
                  <a:pt x="40343" y="1550723"/>
                </a:lnTo>
                <a:lnTo>
                  <a:pt x="63040" y="1593443"/>
                </a:lnTo>
                <a:lnTo>
                  <a:pt x="90784" y="1632632"/>
                </a:lnTo>
                <a:lnTo>
                  <a:pt x="123577" y="1668294"/>
                </a:lnTo>
                <a:lnTo>
                  <a:pt x="161746" y="1699265"/>
                </a:lnTo>
                <a:lnTo>
                  <a:pt x="203762" y="1724599"/>
                </a:lnTo>
                <a:lnTo>
                  <a:pt x="249624" y="1744300"/>
                </a:lnTo>
                <a:lnTo>
                  <a:pt x="299332" y="1758369"/>
                </a:lnTo>
                <a:lnTo>
                  <a:pt x="352884" y="1766808"/>
                </a:lnTo>
                <a:lnTo>
                  <a:pt x="410280" y="1769621"/>
                </a:lnTo>
                <a:lnTo>
                  <a:pt x="467673" y="1766808"/>
                </a:lnTo>
                <a:lnTo>
                  <a:pt x="521219" y="1758369"/>
                </a:lnTo>
                <a:lnTo>
                  <a:pt x="570921" y="1744300"/>
                </a:lnTo>
                <a:lnTo>
                  <a:pt x="616780" y="1724599"/>
                </a:lnTo>
                <a:lnTo>
                  <a:pt x="658800" y="1699265"/>
                </a:lnTo>
                <a:lnTo>
                  <a:pt x="696984" y="1668294"/>
                </a:lnTo>
                <a:lnTo>
                  <a:pt x="729763" y="1632632"/>
                </a:lnTo>
                <a:lnTo>
                  <a:pt x="757502" y="1593443"/>
                </a:lnTo>
                <a:lnTo>
                  <a:pt x="780200" y="1550723"/>
                </a:lnTo>
                <a:lnTo>
                  <a:pt x="797856" y="1504472"/>
                </a:lnTo>
                <a:lnTo>
                  <a:pt x="799558" y="1497755"/>
                </a:lnTo>
                <a:lnTo>
                  <a:pt x="410280" y="1497755"/>
                </a:lnTo>
                <a:lnTo>
                  <a:pt x="377987" y="1495901"/>
                </a:lnTo>
                <a:lnTo>
                  <a:pt x="327313" y="1481070"/>
                </a:lnTo>
                <a:lnTo>
                  <a:pt x="292725" y="1447401"/>
                </a:lnTo>
                <a:lnTo>
                  <a:pt x="274184" y="1385606"/>
                </a:lnTo>
                <a:lnTo>
                  <a:pt x="271866" y="1344514"/>
                </a:lnTo>
                <a:lnTo>
                  <a:pt x="271866" y="425097"/>
                </a:lnTo>
                <a:lnTo>
                  <a:pt x="274184" y="384011"/>
                </a:lnTo>
                <a:lnTo>
                  <a:pt x="292725" y="322231"/>
                </a:lnTo>
                <a:lnTo>
                  <a:pt x="327313" y="288546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799555" y="271866"/>
                </a:lnTo>
                <a:lnTo>
                  <a:pt x="797856" y="265160"/>
                </a:lnTo>
                <a:lnTo>
                  <a:pt x="780200" y="218905"/>
                </a:lnTo>
                <a:lnTo>
                  <a:pt x="757502" y="176181"/>
                </a:lnTo>
                <a:lnTo>
                  <a:pt x="729763" y="136987"/>
                </a:lnTo>
                <a:lnTo>
                  <a:pt x="696984" y="101326"/>
                </a:lnTo>
                <a:lnTo>
                  <a:pt x="658800" y="70370"/>
                </a:lnTo>
                <a:lnTo>
                  <a:pt x="616780" y="45040"/>
                </a:lnTo>
                <a:lnTo>
                  <a:pt x="570921" y="25336"/>
                </a:lnTo>
                <a:lnTo>
                  <a:pt x="521219" y="11261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21055" h="1769745">
                <a:moveTo>
                  <a:pt x="799555" y="271866"/>
                </a:moveTo>
                <a:lnTo>
                  <a:pt x="410280" y="271866"/>
                </a:lnTo>
                <a:lnTo>
                  <a:pt x="443485" y="273719"/>
                </a:lnTo>
                <a:lnTo>
                  <a:pt x="471445" y="279279"/>
                </a:lnTo>
                <a:lnTo>
                  <a:pt x="511617" y="301519"/>
                </a:lnTo>
                <a:lnTo>
                  <a:pt x="539418" y="348497"/>
                </a:lnTo>
                <a:lnTo>
                  <a:pt x="548684" y="425097"/>
                </a:lnTo>
                <a:lnTo>
                  <a:pt x="548684" y="1344514"/>
                </a:lnTo>
                <a:lnTo>
                  <a:pt x="546419" y="1385606"/>
                </a:lnTo>
                <a:lnTo>
                  <a:pt x="527834" y="1448333"/>
                </a:lnTo>
                <a:lnTo>
                  <a:pt x="494156" y="1481070"/>
                </a:lnTo>
                <a:lnTo>
                  <a:pt x="443485" y="1495901"/>
                </a:lnTo>
                <a:lnTo>
                  <a:pt x="410280" y="1497755"/>
                </a:lnTo>
                <a:lnTo>
                  <a:pt x="799558" y="1497755"/>
                </a:lnTo>
                <a:lnTo>
                  <a:pt x="810469" y="1454688"/>
                </a:lnTo>
                <a:lnTo>
                  <a:pt x="818038" y="1401369"/>
                </a:lnTo>
                <a:lnTo>
                  <a:pt x="820561" y="1344514"/>
                </a:lnTo>
                <a:lnTo>
                  <a:pt x="820561" y="425097"/>
                </a:lnTo>
                <a:lnTo>
                  <a:pt x="818038" y="368257"/>
                </a:lnTo>
                <a:lnTo>
                  <a:pt x="810469" y="314945"/>
                </a:lnTo>
                <a:lnTo>
                  <a:pt x="799555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4689501" y="2458936"/>
            <a:ext cx="845819" cy="1730375"/>
          </a:xfrm>
          <a:custGeom>
            <a:avLst/>
            <a:gdLst/>
            <a:ahLst/>
            <a:cxnLst/>
            <a:rect l="l" t="t" r="r" b="b"/>
            <a:pathLst>
              <a:path w="845819" h="1730375">
                <a:moveTo>
                  <a:pt x="845272" y="0"/>
                </a:moveTo>
                <a:lnTo>
                  <a:pt x="573406" y="0"/>
                </a:lnTo>
                <a:lnTo>
                  <a:pt x="573406" y="874926"/>
                </a:lnTo>
                <a:lnTo>
                  <a:pt x="158183" y="0"/>
                </a:ln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852686"/>
                </a:lnTo>
                <a:lnTo>
                  <a:pt x="687099" y="1730083"/>
                </a:lnTo>
                <a:lnTo>
                  <a:pt x="845272" y="1730083"/>
                </a:lnTo>
                <a:lnTo>
                  <a:pt x="84527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5683041" y="2439159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6"/>
                </a:lnTo>
                <a:lnTo>
                  <a:pt x="299332" y="11264"/>
                </a:lnTo>
                <a:lnTo>
                  <a:pt x="249624" y="25342"/>
                </a:lnTo>
                <a:lnTo>
                  <a:pt x="203762" y="45048"/>
                </a:lnTo>
                <a:lnTo>
                  <a:pt x="161746" y="70380"/>
                </a:lnTo>
                <a:lnTo>
                  <a:pt x="123577" y="101337"/>
                </a:lnTo>
                <a:lnTo>
                  <a:pt x="90784" y="136998"/>
                </a:lnTo>
                <a:lnTo>
                  <a:pt x="63040" y="176191"/>
                </a:lnTo>
                <a:lnTo>
                  <a:pt x="40343" y="218916"/>
                </a:lnTo>
                <a:lnTo>
                  <a:pt x="22691" y="265171"/>
                </a:lnTo>
                <a:lnTo>
                  <a:pt x="10084" y="314955"/>
                </a:lnTo>
                <a:lnTo>
                  <a:pt x="2520" y="368268"/>
                </a:lnTo>
                <a:lnTo>
                  <a:pt x="0" y="425107"/>
                </a:lnTo>
                <a:lnTo>
                  <a:pt x="0" y="467127"/>
                </a:lnTo>
                <a:lnTo>
                  <a:pt x="2933" y="524292"/>
                </a:lnTo>
                <a:lnTo>
                  <a:pt x="11736" y="579594"/>
                </a:lnTo>
                <a:lnTo>
                  <a:pt x="26411" y="633036"/>
                </a:lnTo>
                <a:lnTo>
                  <a:pt x="46961" y="684617"/>
                </a:lnTo>
                <a:lnTo>
                  <a:pt x="67414" y="724276"/>
                </a:lnTo>
                <a:lnTo>
                  <a:pt x="91238" y="762145"/>
                </a:lnTo>
                <a:lnTo>
                  <a:pt x="118428" y="798227"/>
                </a:lnTo>
                <a:lnTo>
                  <a:pt x="148982" y="832525"/>
                </a:lnTo>
                <a:lnTo>
                  <a:pt x="182894" y="865041"/>
                </a:lnTo>
                <a:lnTo>
                  <a:pt x="213932" y="889458"/>
                </a:lnTo>
                <a:lnTo>
                  <a:pt x="252701" y="915726"/>
                </a:lnTo>
                <a:lnTo>
                  <a:pt x="299202" y="943839"/>
                </a:lnTo>
                <a:lnTo>
                  <a:pt x="353434" y="973792"/>
                </a:lnTo>
                <a:lnTo>
                  <a:pt x="391421" y="995427"/>
                </a:lnTo>
                <a:lnTo>
                  <a:pt x="443322" y="1027560"/>
                </a:lnTo>
                <a:lnTo>
                  <a:pt x="490148" y="1072860"/>
                </a:lnTo>
                <a:lnTo>
                  <a:pt x="515754" y="1110038"/>
                </a:lnTo>
                <a:lnTo>
                  <a:pt x="534047" y="1149583"/>
                </a:lnTo>
                <a:lnTo>
                  <a:pt x="545025" y="1191496"/>
                </a:lnTo>
                <a:lnTo>
                  <a:pt x="548684" y="1235773"/>
                </a:lnTo>
                <a:lnTo>
                  <a:pt x="548684" y="1344524"/>
                </a:lnTo>
                <a:lnTo>
                  <a:pt x="546368" y="1386552"/>
                </a:lnTo>
                <a:lnTo>
                  <a:pt x="527834" y="1448343"/>
                </a:lnTo>
                <a:lnTo>
                  <a:pt x="494156" y="1481076"/>
                </a:lnTo>
                <a:lnTo>
                  <a:pt x="443485" y="1495910"/>
                </a:lnTo>
                <a:lnTo>
                  <a:pt x="410280" y="1497765"/>
                </a:lnTo>
                <a:lnTo>
                  <a:pt x="377987" y="1495910"/>
                </a:lnTo>
                <a:lnTo>
                  <a:pt x="327313" y="1481076"/>
                </a:lnTo>
                <a:lnTo>
                  <a:pt x="292725" y="1447407"/>
                </a:lnTo>
                <a:lnTo>
                  <a:pt x="274184" y="1385615"/>
                </a:lnTo>
                <a:lnTo>
                  <a:pt x="271866" y="1344524"/>
                </a:lnTo>
                <a:lnTo>
                  <a:pt x="271866" y="1119620"/>
                </a:lnTo>
                <a:lnTo>
                  <a:pt x="0" y="1119620"/>
                </a:lnTo>
                <a:lnTo>
                  <a:pt x="0" y="1344524"/>
                </a:lnTo>
                <a:lnTo>
                  <a:pt x="2520" y="1401377"/>
                </a:lnTo>
                <a:lnTo>
                  <a:pt x="10084" y="1454694"/>
                </a:lnTo>
                <a:lnTo>
                  <a:pt x="22691" y="1504478"/>
                </a:lnTo>
                <a:lnTo>
                  <a:pt x="40343" y="1550728"/>
                </a:lnTo>
                <a:lnTo>
                  <a:pt x="63040" y="1593447"/>
                </a:lnTo>
                <a:lnTo>
                  <a:pt x="90784" y="1632636"/>
                </a:lnTo>
                <a:lnTo>
                  <a:pt x="123577" y="1668294"/>
                </a:lnTo>
                <a:lnTo>
                  <a:pt x="161746" y="1699269"/>
                </a:lnTo>
                <a:lnTo>
                  <a:pt x="203762" y="1724607"/>
                </a:lnTo>
                <a:lnTo>
                  <a:pt x="249624" y="1744309"/>
                </a:lnTo>
                <a:lnTo>
                  <a:pt x="299332" y="1758379"/>
                </a:lnTo>
                <a:lnTo>
                  <a:pt x="352884" y="1766819"/>
                </a:lnTo>
                <a:lnTo>
                  <a:pt x="410280" y="1769631"/>
                </a:lnTo>
                <a:lnTo>
                  <a:pt x="467673" y="1766819"/>
                </a:lnTo>
                <a:lnTo>
                  <a:pt x="521219" y="1758379"/>
                </a:lnTo>
                <a:lnTo>
                  <a:pt x="570921" y="1744309"/>
                </a:lnTo>
                <a:lnTo>
                  <a:pt x="616780" y="1724607"/>
                </a:lnTo>
                <a:lnTo>
                  <a:pt x="658800" y="1699269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8"/>
                </a:lnTo>
                <a:lnTo>
                  <a:pt x="810469" y="1454694"/>
                </a:lnTo>
                <a:lnTo>
                  <a:pt x="818038" y="1401377"/>
                </a:lnTo>
                <a:lnTo>
                  <a:pt x="820561" y="1344524"/>
                </a:lnTo>
                <a:lnTo>
                  <a:pt x="820561" y="1235773"/>
                </a:lnTo>
                <a:lnTo>
                  <a:pt x="818302" y="1183964"/>
                </a:lnTo>
                <a:lnTo>
                  <a:pt x="811527" y="1133986"/>
                </a:lnTo>
                <a:lnTo>
                  <a:pt x="800235" y="1085837"/>
                </a:lnTo>
                <a:lnTo>
                  <a:pt x="784428" y="1039520"/>
                </a:lnTo>
                <a:lnTo>
                  <a:pt x="764105" y="995032"/>
                </a:lnTo>
                <a:lnTo>
                  <a:pt x="739266" y="952375"/>
                </a:lnTo>
                <a:lnTo>
                  <a:pt x="709914" y="911549"/>
                </a:lnTo>
                <a:lnTo>
                  <a:pt x="676047" y="872553"/>
                </a:lnTo>
                <a:lnTo>
                  <a:pt x="637666" y="835388"/>
                </a:lnTo>
                <a:lnTo>
                  <a:pt x="568440" y="784722"/>
                </a:lnTo>
                <a:lnTo>
                  <a:pt x="519014" y="754755"/>
                </a:lnTo>
                <a:lnTo>
                  <a:pt x="426795" y="703173"/>
                </a:lnTo>
                <a:lnTo>
                  <a:pt x="399757" y="687112"/>
                </a:lnTo>
                <a:lnTo>
                  <a:pt x="363329" y="662377"/>
                </a:lnTo>
                <a:lnTo>
                  <a:pt x="330395" y="628469"/>
                </a:lnTo>
                <a:lnTo>
                  <a:pt x="304785" y="591992"/>
                </a:lnTo>
                <a:lnTo>
                  <a:pt x="286495" y="552944"/>
                </a:lnTo>
                <a:lnTo>
                  <a:pt x="275522" y="511323"/>
                </a:lnTo>
                <a:lnTo>
                  <a:pt x="271866" y="467127"/>
                </a:lnTo>
                <a:lnTo>
                  <a:pt x="271866" y="425107"/>
                </a:lnTo>
                <a:lnTo>
                  <a:pt x="274184" y="384022"/>
                </a:lnTo>
                <a:lnTo>
                  <a:pt x="292725" y="322242"/>
                </a:lnTo>
                <a:lnTo>
                  <a:pt x="327313" y="288556"/>
                </a:lnTo>
                <a:lnTo>
                  <a:pt x="377987" y="273729"/>
                </a:lnTo>
                <a:lnTo>
                  <a:pt x="410280" y="271876"/>
                </a:lnTo>
                <a:lnTo>
                  <a:pt x="443485" y="273729"/>
                </a:lnTo>
                <a:lnTo>
                  <a:pt x="494156" y="288556"/>
                </a:lnTo>
                <a:lnTo>
                  <a:pt x="527834" y="321311"/>
                </a:lnTo>
                <a:lnTo>
                  <a:pt x="546368" y="383103"/>
                </a:lnTo>
                <a:lnTo>
                  <a:pt x="548684" y="425107"/>
                </a:lnTo>
                <a:lnTo>
                  <a:pt x="548684" y="575877"/>
                </a:lnTo>
                <a:lnTo>
                  <a:pt x="820561" y="575877"/>
                </a:lnTo>
                <a:lnTo>
                  <a:pt x="820561" y="425107"/>
                </a:lnTo>
                <a:lnTo>
                  <a:pt x="818038" y="368268"/>
                </a:lnTo>
                <a:lnTo>
                  <a:pt x="810469" y="314955"/>
                </a:lnTo>
                <a:lnTo>
                  <a:pt x="797856" y="265171"/>
                </a:lnTo>
                <a:lnTo>
                  <a:pt x="780200" y="218916"/>
                </a:lnTo>
                <a:lnTo>
                  <a:pt x="757502" y="176191"/>
                </a:lnTo>
                <a:lnTo>
                  <a:pt x="729763" y="136998"/>
                </a:lnTo>
                <a:lnTo>
                  <a:pt x="696984" y="101337"/>
                </a:lnTo>
                <a:lnTo>
                  <a:pt x="658800" y="70380"/>
                </a:lnTo>
                <a:lnTo>
                  <a:pt x="616780" y="45048"/>
                </a:lnTo>
                <a:lnTo>
                  <a:pt x="570921" y="25342"/>
                </a:lnTo>
                <a:lnTo>
                  <a:pt x="521219" y="11264"/>
                </a:lnTo>
                <a:lnTo>
                  <a:pt x="467673" y="2816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8584914" y="4533343"/>
            <a:ext cx="857885" cy="2076450"/>
          </a:xfrm>
          <a:custGeom>
            <a:avLst/>
            <a:gdLst/>
            <a:ahLst/>
            <a:cxnLst/>
            <a:rect l="l" t="t" r="r" b="b"/>
            <a:pathLst>
              <a:path w="857884" h="2076450">
                <a:moveTo>
                  <a:pt x="410280" y="0"/>
                </a:moveTo>
                <a:lnTo>
                  <a:pt x="352884" y="2815"/>
                </a:lnTo>
                <a:lnTo>
                  <a:pt x="299332" y="11261"/>
                </a:lnTo>
                <a:lnTo>
                  <a:pt x="249624" y="25336"/>
                </a:lnTo>
                <a:lnTo>
                  <a:pt x="203762" y="45040"/>
                </a:lnTo>
                <a:lnTo>
                  <a:pt x="161746" y="70370"/>
                </a:lnTo>
                <a:lnTo>
                  <a:pt x="123577" y="101326"/>
                </a:lnTo>
                <a:lnTo>
                  <a:pt x="90784" y="135783"/>
                </a:lnTo>
                <a:lnTo>
                  <a:pt x="63040" y="174174"/>
                </a:lnTo>
                <a:lnTo>
                  <a:pt x="40343" y="216498"/>
                </a:lnTo>
                <a:lnTo>
                  <a:pt x="22691" y="262754"/>
                </a:lnTo>
                <a:lnTo>
                  <a:pt x="10084" y="312942"/>
                </a:lnTo>
                <a:lnTo>
                  <a:pt x="2520" y="367060"/>
                </a:lnTo>
                <a:lnTo>
                  <a:pt x="0" y="425107"/>
                </a:lnTo>
                <a:lnTo>
                  <a:pt x="0" y="1344524"/>
                </a:lnTo>
                <a:lnTo>
                  <a:pt x="2520" y="1401925"/>
                </a:lnTo>
                <a:lnTo>
                  <a:pt x="10084" y="1455495"/>
                </a:lnTo>
                <a:lnTo>
                  <a:pt x="22691" y="1505232"/>
                </a:lnTo>
                <a:lnTo>
                  <a:pt x="40343" y="1551134"/>
                </a:lnTo>
                <a:lnTo>
                  <a:pt x="63040" y="1593202"/>
                </a:lnTo>
                <a:lnTo>
                  <a:pt x="90784" y="1631432"/>
                </a:lnTo>
                <a:lnTo>
                  <a:pt x="123577" y="1665823"/>
                </a:lnTo>
                <a:lnTo>
                  <a:pt x="182891" y="1709703"/>
                </a:lnTo>
                <a:lnTo>
                  <a:pt x="252107" y="1742439"/>
                </a:lnTo>
                <a:lnTo>
                  <a:pt x="289791" y="1754328"/>
                </a:lnTo>
                <a:lnTo>
                  <a:pt x="328712" y="1762823"/>
                </a:lnTo>
                <a:lnTo>
                  <a:pt x="368874" y="1767921"/>
                </a:lnTo>
                <a:lnTo>
                  <a:pt x="410280" y="1769621"/>
                </a:lnTo>
                <a:lnTo>
                  <a:pt x="425107" y="1769621"/>
                </a:lnTo>
                <a:lnTo>
                  <a:pt x="438251" y="1818163"/>
                </a:lnTo>
                <a:lnTo>
                  <a:pt x="455946" y="1862945"/>
                </a:lnTo>
                <a:lnTo>
                  <a:pt x="478191" y="1903970"/>
                </a:lnTo>
                <a:lnTo>
                  <a:pt x="504985" y="1941242"/>
                </a:lnTo>
                <a:lnTo>
                  <a:pt x="536329" y="1974767"/>
                </a:lnTo>
                <a:lnTo>
                  <a:pt x="575863" y="2005723"/>
                </a:lnTo>
                <a:lnTo>
                  <a:pt x="618699" y="2031053"/>
                </a:lnTo>
                <a:lnTo>
                  <a:pt x="664834" y="2050756"/>
                </a:lnTo>
                <a:lnTo>
                  <a:pt x="714269" y="2064832"/>
                </a:lnTo>
                <a:lnTo>
                  <a:pt x="767002" y="2073278"/>
                </a:lnTo>
                <a:lnTo>
                  <a:pt x="823032" y="2076093"/>
                </a:lnTo>
                <a:lnTo>
                  <a:pt x="857628" y="2076093"/>
                </a:lnTo>
                <a:lnTo>
                  <a:pt x="857628" y="1804227"/>
                </a:lnTo>
                <a:lnTo>
                  <a:pt x="823032" y="1804227"/>
                </a:lnTo>
                <a:lnTo>
                  <a:pt x="790739" y="1802374"/>
                </a:lnTo>
                <a:lnTo>
                  <a:pt x="740064" y="1787547"/>
                </a:lnTo>
                <a:lnTo>
                  <a:pt x="708410" y="1758189"/>
                </a:lnTo>
                <a:lnTo>
                  <a:pt x="691107" y="1708772"/>
                </a:lnTo>
                <a:lnTo>
                  <a:pt x="687099" y="1675708"/>
                </a:lnTo>
                <a:lnTo>
                  <a:pt x="696984" y="1665823"/>
                </a:lnTo>
                <a:lnTo>
                  <a:pt x="729763" y="1631432"/>
                </a:lnTo>
                <a:lnTo>
                  <a:pt x="757502" y="1593202"/>
                </a:lnTo>
                <a:lnTo>
                  <a:pt x="780200" y="1551134"/>
                </a:lnTo>
                <a:lnTo>
                  <a:pt x="797856" y="1505232"/>
                </a:lnTo>
                <a:lnTo>
                  <a:pt x="799752" y="1497755"/>
                </a:lnTo>
                <a:lnTo>
                  <a:pt x="410280" y="1497755"/>
                </a:lnTo>
                <a:lnTo>
                  <a:pt x="377987" y="1495901"/>
                </a:lnTo>
                <a:lnTo>
                  <a:pt x="327313" y="1481070"/>
                </a:lnTo>
                <a:lnTo>
                  <a:pt x="292725" y="1446472"/>
                </a:lnTo>
                <a:lnTo>
                  <a:pt x="274184" y="1384696"/>
                </a:lnTo>
                <a:lnTo>
                  <a:pt x="271866" y="134452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800146" y="271866"/>
                </a:lnTo>
                <a:lnTo>
                  <a:pt x="797856" y="262754"/>
                </a:lnTo>
                <a:lnTo>
                  <a:pt x="780200" y="216498"/>
                </a:lnTo>
                <a:lnTo>
                  <a:pt x="757502" y="174174"/>
                </a:lnTo>
                <a:lnTo>
                  <a:pt x="729763" y="135783"/>
                </a:lnTo>
                <a:lnTo>
                  <a:pt x="696984" y="101326"/>
                </a:lnTo>
                <a:lnTo>
                  <a:pt x="658800" y="70370"/>
                </a:lnTo>
                <a:lnTo>
                  <a:pt x="616780" y="45040"/>
                </a:lnTo>
                <a:lnTo>
                  <a:pt x="570921" y="25336"/>
                </a:lnTo>
                <a:lnTo>
                  <a:pt x="521219" y="11261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57884" h="2076450">
                <a:moveTo>
                  <a:pt x="800146" y="271866"/>
                </a:moveTo>
                <a:lnTo>
                  <a:pt x="410280" y="271866"/>
                </a:lnTo>
                <a:lnTo>
                  <a:pt x="443485" y="273719"/>
                </a:lnTo>
                <a:lnTo>
                  <a:pt x="471445" y="279280"/>
                </a:lnTo>
                <a:lnTo>
                  <a:pt x="511617" y="301530"/>
                </a:lnTo>
                <a:lnTo>
                  <a:pt x="539418" y="348499"/>
                </a:lnTo>
                <a:lnTo>
                  <a:pt x="548684" y="425107"/>
                </a:lnTo>
                <a:lnTo>
                  <a:pt x="548684" y="1344524"/>
                </a:lnTo>
                <a:lnTo>
                  <a:pt x="546419" y="1384696"/>
                </a:lnTo>
                <a:lnTo>
                  <a:pt x="527834" y="1447402"/>
                </a:lnTo>
                <a:lnTo>
                  <a:pt x="494156" y="1481070"/>
                </a:lnTo>
                <a:lnTo>
                  <a:pt x="443485" y="1495901"/>
                </a:lnTo>
                <a:lnTo>
                  <a:pt x="410280" y="1497755"/>
                </a:lnTo>
                <a:lnTo>
                  <a:pt x="799752" y="1497755"/>
                </a:lnTo>
                <a:lnTo>
                  <a:pt x="810469" y="1455495"/>
                </a:lnTo>
                <a:lnTo>
                  <a:pt x="818038" y="1401925"/>
                </a:lnTo>
                <a:lnTo>
                  <a:pt x="820561" y="1344524"/>
                </a:lnTo>
                <a:lnTo>
                  <a:pt x="820561" y="425107"/>
                </a:lnTo>
                <a:lnTo>
                  <a:pt x="818038" y="367060"/>
                </a:lnTo>
                <a:lnTo>
                  <a:pt x="810469" y="312942"/>
                </a:lnTo>
                <a:lnTo>
                  <a:pt x="800146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9585855" y="4553115"/>
            <a:ext cx="821055" cy="1750060"/>
          </a:xfrm>
          <a:custGeom>
            <a:avLst/>
            <a:gdLst/>
            <a:ahLst/>
            <a:cxnLst/>
            <a:rect l="l" t="t" r="r" b="b"/>
            <a:pathLst>
              <a:path w="821054" h="1750060">
                <a:moveTo>
                  <a:pt x="820561" y="0"/>
                </a:moveTo>
                <a:lnTo>
                  <a:pt x="548684" y="0"/>
                </a:lnTo>
                <a:lnTo>
                  <a:pt x="548684" y="1324745"/>
                </a:lnTo>
                <a:lnTo>
                  <a:pt x="546368" y="1365836"/>
                </a:lnTo>
                <a:lnTo>
                  <a:pt x="527834" y="1427627"/>
                </a:lnTo>
                <a:lnTo>
                  <a:pt x="493224" y="1461297"/>
                </a:lnTo>
                <a:lnTo>
                  <a:pt x="442550" y="1476131"/>
                </a:lnTo>
                <a:lnTo>
                  <a:pt x="410280" y="1477986"/>
                </a:lnTo>
                <a:lnTo>
                  <a:pt x="376899" y="1476131"/>
                </a:lnTo>
                <a:lnTo>
                  <a:pt x="324993" y="1461297"/>
                </a:lnTo>
                <a:lnTo>
                  <a:pt x="291324" y="1428564"/>
                </a:lnTo>
                <a:lnTo>
                  <a:pt x="274026" y="1366772"/>
                </a:lnTo>
                <a:lnTo>
                  <a:pt x="271866" y="1324745"/>
                </a:lnTo>
                <a:lnTo>
                  <a:pt x="271866" y="0"/>
                </a:lnTo>
                <a:lnTo>
                  <a:pt x="0" y="0"/>
                </a:lnTo>
                <a:lnTo>
                  <a:pt x="0" y="1324745"/>
                </a:lnTo>
                <a:lnTo>
                  <a:pt x="2520" y="1381597"/>
                </a:lnTo>
                <a:lnTo>
                  <a:pt x="10084" y="1434915"/>
                </a:lnTo>
                <a:lnTo>
                  <a:pt x="22691" y="1484699"/>
                </a:lnTo>
                <a:lnTo>
                  <a:pt x="40343" y="1530951"/>
                </a:lnTo>
                <a:lnTo>
                  <a:pt x="63040" y="1573672"/>
                </a:lnTo>
                <a:lnTo>
                  <a:pt x="90784" y="1612863"/>
                </a:lnTo>
                <a:lnTo>
                  <a:pt x="123577" y="1648525"/>
                </a:lnTo>
                <a:lnTo>
                  <a:pt x="161746" y="1679496"/>
                </a:lnTo>
                <a:lnTo>
                  <a:pt x="203762" y="1704830"/>
                </a:lnTo>
                <a:lnTo>
                  <a:pt x="249624" y="1724531"/>
                </a:lnTo>
                <a:lnTo>
                  <a:pt x="299332" y="1738600"/>
                </a:lnTo>
                <a:lnTo>
                  <a:pt x="352884" y="1747039"/>
                </a:lnTo>
                <a:lnTo>
                  <a:pt x="410280" y="1749852"/>
                </a:lnTo>
                <a:lnTo>
                  <a:pt x="466293" y="1747039"/>
                </a:lnTo>
                <a:lnTo>
                  <a:pt x="519015" y="1738600"/>
                </a:lnTo>
                <a:lnTo>
                  <a:pt x="568446" y="1724531"/>
                </a:lnTo>
                <a:lnTo>
                  <a:pt x="614583" y="1704830"/>
                </a:lnTo>
                <a:lnTo>
                  <a:pt x="657426" y="1679496"/>
                </a:lnTo>
                <a:lnTo>
                  <a:pt x="696973" y="1648525"/>
                </a:lnTo>
                <a:lnTo>
                  <a:pt x="729756" y="1611657"/>
                </a:lnTo>
                <a:lnTo>
                  <a:pt x="757498" y="1571658"/>
                </a:lnTo>
                <a:lnTo>
                  <a:pt x="780198" y="1528530"/>
                </a:lnTo>
                <a:lnTo>
                  <a:pt x="797856" y="1482274"/>
                </a:lnTo>
                <a:lnTo>
                  <a:pt x="810469" y="1432890"/>
                </a:lnTo>
                <a:lnTo>
                  <a:pt x="818038" y="1380380"/>
                </a:lnTo>
                <a:lnTo>
                  <a:pt x="820561" y="1324745"/>
                </a:lnTo>
                <a:lnTo>
                  <a:pt x="82056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0591761" y="4553117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1039080" y="4533336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4" h="1769745">
                <a:moveTo>
                  <a:pt x="410280" y="0"/>
                </a:moveTo>
                <a:lnTo>
                  <a:pt x="354250" y="2816"/>
                </a:lnTo>
                <a:lnTo>
                  <a:pt x="301517" y="11264"/>
                </a:lnTo>
                <a:lnTo>
                  <a:pt x="252082" y="25342"/>
                </a:lnTo>
                <a:lnTo>
                  <a:pt x="205947" y="45048"/>
                </a:lnTo>
                <a:lnTo>
                  <a:pt x="163111" y="70380"/>
                </a:lnTo>
                <a:lnTo>
                  <a:pt x="123577" y="101337"/>
                </a:lnTo>
                <a:lnTo>
                  <a:pt x="90784" y="138215"/>
                </a:lnTo>
                <a:lnTo>
                  <a:pt x="63040" y="178216"/>
                </a:lnTo>
                <a:lnTo>
                  <a:pt x="40343" y="221341"/>
                </a:lnTo>
                <a:lnTo>
                  <a:pt x="22691" y="267592"/>
                </a:lnTo>
                <a:lnTo>
                  <a:pt x="10084" y="316969"/>
                </a:lnTo>
                <a:lnTo>
                  <a:pt x="2520" y="369474"/>
                </a:lnTo>
                <a:lnTo>
                  <a:pt x="0" y="425107"/>
                </a:lnTo>
                <a:lnTo>
                  <a:pt x="0" y="1344524"/>
                </a:lnTo>
                <a:lnTo>
                  <a:pt x="2520" y="1400160"/>
                </a:lnTo>
                <a:lnTo>
                  <a:pt x="10084" y="1452670"/>
                </a:lnTo>
                <a:lnTo>
                  <a:pt x="22691" y="1502053"/>
                </a:lnTo>
                <a:lnTo>
                  <a:pt x="40343" y="1548309"/>
                </a:lnTo>
                <a:lnTo>
                  <a:pt x="63040" y="1591437"/>
                </a:lnTo>
                <a:lnTo>
                  <a:pt x="90784" y="1631436"/>
                </a:lnTo>
                <a:lnTo>
                  <a:pt x="123577" y="1668305"/>
                </a:lnTo>
                <a:lnTo>
                  <a:pt x="163111" y="1699275"/>
                </a:lnTo>
                <a:lnTo>
                  <a:pt x="205947" y="1724610"/>
                </a:lnTo>
                <a:lnTo>
                  <a:pt x="252082" y="1744310"/>
                </a:lnTo>
                <a:lnTo>
                  <a:pt x="301517" y="1758379"/>
                </a:lnTo>
                <a:lnTo>
                  <a:pt x="354250" y="1766819"/>
                </a:lnTo>
                <a:lnTo>
                  <a:pt x="410280" y="1769631"/>
                </a:lnTo>
                <a:lnTo>
                  <a:pt x="467673" y="1766819"/>
                </a:lnTo>
                <a:lnTo>
                  <a:pt x="521219" y="1758379"/>
                </a:lnTo>
                <a:lnTo>
                  <a:pt x="570921" y="1744310"/>
                </a:lnTo>
                <a:lnTo>
                  <a:pt x="616780" y="1724610"/>
                </a:lnTo>
                <a:lnTo>
                  <a:pt x="658800" y="1699275"/>
                </a:lnTo>
                <a:lnTo>
                  <a:pt x="696984" y="1668305"/>
                </a:lnTo>
                <a:lnTo>
                  <a:pt x="729763" y="1632642"/>
                </a:lnTo>
                <a:lnTo>
                  <a:pt x="757502" y="1593451"/>
                </a:lnTo>
                <a:lnTo>
                  <a:pt x="780200" y="1550730"/>
                </a:lnTo>
                <a:lnTo>
                  <a:pt x="797856" y="1504479"/>
                </a:lnTo>
                <a:lnTo>
                  <a:pt x="810469" y="1454694"/>
                </a:lnTo>
                <a:lnTo>
                  <a:pt x="818038" y="1401377"/>
                </a:lnTo>
                <a:lnTo>
                  <a:pt x="820561" y="1344524"/>
                </a:lnTo>
                <a:lnTo>
                  <a:pt x="820561" y="1122091"/>
                </a:lnTo>
                <a:lnTo>
                  <a:pt x="548684" y="1122091"/>
                </a:lnTo>
                <a:lnTo>
                  <a:pt x="548684" y="1344524"/>
                </a:lnTo>
                <a:lnTo>
                  <a:pt x="546520" y="1386552"/>
                </a:lnTo>
                <a:lnTo>
                  <a:pt x="529212" y="1448343"/>
                </a:lnTo>
                <a:lnTo>
                  <a:pt x="495535" y="1481076"/>
                </a:lnTo>
                <a:lnTo>
                  <a:pt x="443637" y="1495910"/>
                </a:lnTo>
                <a:lnTo>
                  <a:pt x="410280" y="1497765"/>
                </a:lnTo>
                <a:lnTo>
                  <a:pt x="377987" y="1495910"/>
                </a:lnTo>
                <a:lnTo>
                  <a:pt x="327313" y="1481076"/>
                </a:lnTo>
                <a:lnTo>
                  <a:pt x="292725" y="1447407"/>
                </a:lnTo>
                <a:lnTo>
                  <a:pt x="274184" y="1385615"/>
                </a:lnTo>
                <a:lnTo>
                  <a:pt x="271866" y="1344524"/>
                </a:lnTo>
                <a:lnTo>
                  <a:pt x="271866" y="425107"/>
                </a:lnTo>
                <a:lnTo>
                  <a:pt x="274184" y="384022"/>
                </a:lnTo>
                <a:lnTo>
                  <a:pt x="292725" y="322242"/>
                </a:lnTo>
                <a:lnTo>
                  <a:pt x="327313" y="288556"/>
                </a:lnTo>
                <a:lnTo>
                  <a:pt x="377987" y="273729"/>
                </a:lnTo>
                <a:lnTo>
                  <a:pt x="410280" y="271876"/>
                </a:lnTo>
                <a:lnTo>
                  <a:pt x="443637" y="273729"/>
                </a:lnTo>
                <a:lnTo>
                  <a:pt x="495535" y="288556"/>
                </a:lnTo>
                <a:lnTo>
                  <a:pt x="529212" y="321311"/>
                </a:lnTo>
                <a:lnTo>
                  <a:pt x="546520" y="383103"/>
                </a:lnTo>
                <a:lnTo>
                  <a:pt x="548684" y="425107"/>
                </a:lnTo>
                <a:lnTo>
                  <a:pt x="548684" y="578348"/>
                </a:lnTo>
                <a:lnTo>
                  <a:pt x="820561" y="578348"/>
                </a:lnTo>
                <a:lnTo>
                  <a:pt x="820561" y="425107"/>
                </a:lnTo>
                <a:lnTo>
                  <a:pt x="818038" y="368268"/>
                </a:lnTo>
                <a:lnTo>
                  <a:pt x="810469" y="314955"/>
                </a:lnTo>
                <a:lnTo>
                  <a:pt x="797856" y="265171"/>
                </a:lnTo>
                <a:lnTo>
                  <a:pt x="780200" y="218916"/>
                </a:lnTo>
                <a:lnTo>
                  <a:pt x="757502" y="176191"/>
                </a:lnTo>
                <a:lnTo>
                  <a:pt x="729763" y="136998"/>
                </a:lnTo>
                <a:lnTo>
                  <a:pt x="696984" y="101337"/>
                </a:lnTo>
                <a:lnTo>
                  <a:pt x="658800" y="70380"/>
                </a:lnTo>
                <a:lnTo>
                  <a:pt x="616780" y="45048"/>
                </a:lnTo>
                <a:lnTo>
                  <a:pt x="570921" y="25342"/>
                </a:lnTo>
                <a:lnTo>
                  <a:pt x="521219" y="11264"/>
                </a:lnTo>
                <a:lnTo>
                  <a:pt x="467673" y="2816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2025222" y="4553117"/>
            <a:ext cx="868044" cy="1730375"/>
          </a:xfrm>
          <a:custGeom>
            <a:avLst/>
            <a:gdLst/>
            <a:ahLst/>
            <a:cxnLst/>
            <a:rect l="l" t="t" r="r" b="b"/>
            <a:pathLst>
              <a:path w="868045" h="1730375">
                <a:moveTo>
                  <a:pt x="867512" y="0"/>
                </a:moveTo>
                <a:lnTo>
                  <a:pt x="573396" y="0"/>
                </a:lnTo>
                <a:lnTo>
                  <a:pt x="271866" y="701915"/>
                </a:lnTo>
                <a:lnTo>
                  <a:pt x="271866" y="0"/>
                </a:lnTo>
                <a:lnTo>
                  <a:pt x="0" y="0"/>
                </a:lnTo>
                <a:lnTo>
                  <a:pt x="0" y="1730083"/>
                </a:lnTo>
                <a:lnTo>
                  <a:pt x="271866" y="1730083"/>
                </a:lnTo>
                <a:lnTo>
                  <a:pt x="271866" y="1391475"/>
                </a:lnTo>
                <a:lnTo>
                  <a:pt x="365789" y="1176456"/>
                </a:lnTo>
                <a:lnTo>
                  <a:pt x="575867" y="1730083"/>
                </a:lnTo>
                <a:lnTo>
                  <a:pt x="867512" y="1730083"/>
                </a:lnTo>
                <a:lnTo>
                  <a:pt x="519020" y="820550"/>
                </a:lnTo>
                <a:lnTo>
                  <a:pt x="86751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3332638" y="4553121"/>
            <a:ext cx="825500" cy="1729739"/>
          </a:xfrm>
          <a:custGeom>
            <a:avLst/>
            <a:gdLst/>
            <a:ahLst/>
            <a:cxnLst/>
            <a:rect l="l" t="t" r="r" b="b"/>
            <a:pathLst>
              <a:path w="825500" h="1729739">
                <a:moveTo>
                  <a:pt x="825500" y="0"/>
                </a:moveTo>
                <a:lnTo>
                  <a:pt x="0" y="0"/>
                </a:lnTo>
                <a:lnTo>
                  <a:pt x="0" y="271780"/>
                </a:lnTo>
                <a:lnTo>
                  <a:pt x="276821" y="271780"/>
                </a:lnTo>
                <a:lnTo>
                  <a:pt x="276821" y="1729740"/>
                </a:lnTo>
                <a:lnTo>
                  <a:pt x="548690" y="1729740"/>
                </a:lnTo>
                <a:lnTo>
                  <a:pt x="548690" y="271780"/>
                </a:lnTo>
                <a:lnTo>
                  <a:pt x="825500" y="271780"/>
                </a:lnTo>
                <a:lnTo>
                  <a:pt x="82550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4279240" y="4553117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4748803" y="4553117"/>
            <a:ext cx="821055" cy="1730375"/>
          </a:xfrm>
          <a:custGeom>
            <a:avLst/>
            <a:gdLst/>
            <a:ahLst/>
            <a:cxnLst/>
            <a:rect l="l" t="t" r="r" b="b"/>
            <a:pathLst>
              <a:path w="821055" h="1730375">
                <a:moveTo>
                  <a:pt x="410280" y="0"/>
                </a:moveTo>
                <a:lnTo>
                  <a:pt x="0" y="0"/>
                </a:lnTo>
                <a:lnTo>
                  <a:pt x="0" y="1730072"/>
                </a:lnTo>
                <a:lnTo>
                  <a:pt x="271876" y="1730072"/>
                </a:lnTo>
                <a:lnTo>
                  <a:pt x="271876" y="1038041"/>
                </a:lnTo>
                <a:lnTo>
                  <a:pt x="410280" y="1038041"/>
                </a:lnTo>
                <a:lnTo>
                  <a:pt x="467673" y="1035228"/>
                </a:lnTo>
                <a:lnTo>
                  <a:pt x="521219" y="1026789"/>
                </a:lnTo>
                <a:lnTo>
                  <a:pt x="570921" y="1012720"/>
                </a:lnTo>
                <a:lnTo>
                  <a:pt x="616780" y="993019"/>
                </a:lnTo>
                <a:lnTo>
                  <a:pt x="658800" y="967685"/>
                </a:lnTo>
                <a:lnTo>
                  <a:pt x="696984" y="936714"/>
                </a:lnTo>
                <a:lnTo>
                  <a:pt x="729765" y="902273"/>
                </a:lnTo>
                <a:lnTo>
                  <a:pt x="757505" y="863892"/>
                </a:lnTo>
                <a:lnTo>
                  <a:pt x="780201" y="821573"/>
                </a:lnTo>
                <a:lnTo>
                  <a:pt x="797853" y="775317"/>
                </a:lnTo>
                <a:lnTo>
                  <a:pt x="800150" y="766175"/>
                </a:lnTo>
                <a:lnTo>
                  <a:pt x="271876" y="766175"/>
                </a:lnTo>
                <a:lnTo>
                  <a:pt x="271876" y="271866"/>
                </a:lnTo>
                <a:lnTo>
                  <a:pt x="799745" y="271866"/>
                </a:lnTo>
                <a:lnTo>
                  <a:pt x="797853" y="264404"/>
                </a:lnTo>
                <a:lnTo>
                  <a:pt x="780201" y="218505"/>
                </a:lnTo>
                <a:lnTo>
                  <a:pt x="757505" y="176437"/>
                </a:lnTo>
                <a:lnTo>
                  <a:pt x="729765" y="138202"/>
                </a:lnTo>
                <a:lnTo>
                  <a:pt x="696984" y="103797"/>
                </a:lnTo>
                <a:lnTo>
                  <a:pt x="658125" y="72080"/>
                </a:lnTo>
                <a:lnTo>
                  <a:pt x="615696" y="46130"/>
                </a:lnTo>
                <a:lnTo>
                  <a:pt x="569696" y="25948"/>
                </a:lnTo>
                <a:lnTo>
                  <a:pt x="520126" y="11532"/>
                </a:lnTo>
                <a:lnTo>
                  <a:pt x="466987" y="2883"/>
                </a:lnTo>
                <a:lnTo>
                  <a:pt x="410280" y="0"/>
                </a:lnTo>
                <a:close/>
              </a:path>
              <a:path w="821055" h="1730375">
                <a:moveTo>
                  <a:pt x="799745" y="271866"/>
                </a:moveTo>
                <a:lnTo>
                  <a:pt x="410280" y="271866"/>
                </a:lnTo>
                <a:lnTo>
                  <a:pt x="442554" y="273719"/>
                </a:lnTo>
                <a:lnTo>
                  <a:pt x="470204" y="279280"/>
                </a:lnTo>
                <a:lnTo>
                  <a:pt x="511617" y="301530"/>
                </a:lnTo>
                <a:lnTo>
                  <a:pt x="539423" y="350961"/>
                </a:lnTo>
                <a:lnTo>
                  <a:pt x="548695" y="425107"/>
                </a:lnTo>
                <a:lnTo>
                  <a:pt x="548695" y="612934"/>
                </a:lnTo>
                <a:lnTo>
                  <a:pt x="546377" y="654031"/>
                </a:lnTo>
                <a:lnTo>
                  <a:pt x="527836" y="715822"/>
                </a:lnTo>
                <a:lnTo>
                  <a:pt x="493226" y="749491"/>
                </a:lnTo>
                <a:lnTo>
                  <a:pt x="442554" y="764322"/>
                </a:lnTo>
                <a:lnTo>
                  <a:pt x="410280" y="766175"/>
                </a:lnTo>
                <a:lnTo>
                  <a:pt x="800150" y="766175"/>
                </a:lnTo>
                <a:lnTo>
                  <a:pt x="810463" y="725124"/>
                </a:lnTo>
                <a:lnTo>
                  <a:pt x="818028" y="670996"/>
                </a:lnTo>
                <a:lnTo>
                  <a:pt x="820550" y="612934"/>
                </a:lnTo>
                <a:lnTo>
                  <a:pt x="820550" y="425107"/>
                </a:lnTo>
                <a:lnTo>
                  <a:pt x="818028" y="367704"/>
                </a:lnTo>
                <a:lnTo>
                  <a:pt x="810463" y="314137"/>
                </a:lnTo>
                <a:lnTo>
                  <a:pt x="799745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5683041" y="4533336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6"/>
                </a:lnTo>
                <a:lnTo>
                  <a:pt x="299332" y="11264"/>
                </a:lnTo>
                <a:lnTo>
                  <a:pt x="249624" y="25342"/>
                </a:lnTo>
                <a:lnTo>
                  <a:pt x="203762" y="45048"/>
                </a:lnTo>
                <a:lnTo>
                  <a:pt x="161746" y="70380"/>
                </a:lnTo>
                <a:lnTo>
                  <a:pt x="123577" y="101337"/>
                </a:lnTo>
                <a:lnTo>
                  <a:pt x="90784" y="136998"/>
                </a:lnTo>
                <a:lnTo>
                  <a:pt x="63040" y="176191"/>
                </a:lnTo>
                <a:lnTo>
                  <a:pt x="40343" y="218916"/>
                </a:lnTo>
                <a:lnTo>
                  <a:pt x="22691" y="265171"/>
                </a:lnTo>
                <a:lnTo>
                  <a:pt x="10084" y="314955"/>
                </a:lnTo>
                <a:lnTo>
                  <a:pt x="2520" y="368268"/>
                </a:lnTo>
                <a:lnTo>
                  <a:pt x="0" y="425107"/>
                </a:lnTo>
                <a:lnTo>
                  <a:pt x="0" y="467127"/>
                </a:lnTo>
                <a:lnTo>
                  <a:pt x="2933" y="524292"/>
                </a:lnTo>
                <a:lnTo>
                  <a:pt x="11736" y="579594"/>
                </a:lnTo>
                <a:lnTo>
                  <a:pt x="26411" y="633036"/>
                </a:lnTo>
                <a:lnTo>
                  <a:pt x="46961" y="684617"/>
                </a:lnTo>
                <a:lnTo>
                  <a:pt x="67414" y="724276"/>
                </a:lnTo>
                <a:lnTo>
                  <a:pt x="91238" y="762145"/>
                </a:lnTo>
                <a:lnTo>
                  <a:pt x="118428" y="798227"/>
                </a:lnTo>
                <a:lnTo>
                  <a:pt x="148982" y="832525"/>
                </a:lnTo>
                <a:lnTo>
                  <a:pt x="182894" y="865041"/>
                </a:lnTo>
                <a:lnTo>
                  <a:pt x="213932" y="889458"/>
                </a:lnTo>
                <a:lnTo>
                  <a:pt x="252701" y="915726"/>
                </a:lnTo>
                <a:lnTo>
                  <a:pt x="299202" y="943839"/>
                </a:lnTo>
                <a:lnTo>
                  <a:pt x="353434" y="973792"/>
                </a:lnTo>
                <a:lnTo>
                  <a:pt x="391421" y="995427"/>
                </a:lnTo>
                <a:lnTo>
                  <a:pt x="443322" y="1027560"/>
                </a:lnTo>
                <a:lnTo>
                  <a:pt x="490148" y="1072860"/>
                </a:lnTo>
                <a:lnTo>
                  <a:pt x="515754" y="1110038"/>
                </a:lnTo>
                <a:lnTo>
                  <a:pt x="534047" y="1149583"/>
                </a:lnTo>
                <a:lnTo>
                  <a:pt x="545025" y="1191496"/>
                </a:lnTo>
                <a:lnTo>
                  <a:pt x="548684" y="1235773"/>
                </a:lnTo>
                <a:lnTo>
                  <a:pt x="548684" y="1344524"/>
                </a:lnTo>
                <a:lnTo>
                  <a:pt x="546368" y="1386552"/>
                </a:lnTo>
                <a:lnTo>
                  <a:pt x="527834" y="1448343"/>
                </a:lnTo>
                <a:lnTo>
                  <a:pt x="494156" y="1481076"/>
                </a:lnTo>
                <a:lnTo>
                  <a:pt x="443485" y="1495910"/>
                </a:lnTo>
                <a:lnTo>
                  <a:pt x="410280" y="1497765"/>
                </a:lnTo>
                <a:lnTo>
                  <a:pt x="377987" y="1495910"/>
                </a:lnTo>
                <a:lnTo>
                  <a:pt x="327313" y="1481076"/>
                </a:lnTo>
                <a:lnTo>
                  <a:pt x="292725" y="1447407"/>
                </a:lnTo>
                <a:lnTo>
                  <a:pt x="274184" y="1385615"/>
                </a:lnTo>
                <a:lnTo>
                  <a:pt x="271866" y="1344524"/>
                </a:lnTo>
                <a:lnTo>
                  <a:pt x="271866" y="1119620"/>
                </a:lnTo>
                <a:lnTo>
                  <a:pt x="0" y="1119620"/>
                </a:lnTo>
                <a:lnTo>
                  <a:pt x="0" y="1344524"/>
                </a:lnTo>
                <a:lnTo>
                  <a:pt x="2520" y="1401377"/>
                </a:lnTo>
                <a:lnTo>
                  <a:pt x="10084" y="1454694"/>
                </a:lnTo>
                <a:lnTo>
                  <a:pt x="22691" y="1504479"/>
                </a:lnTo>
                <a:lnTo>
                  <a:pt x="40343" y="1550730"/>
                </a:lnTo>
                <a:lnTo>
                  <a:pt x="63040" y="1593451"/>
                </a:lnTo>
                <a:lnTo>
                  <a:pt x="90784" y="1632642"/>
                </a:lnTo>
                <a:lnTo>
                  <a:pt x="123577" y="1668305"/>
                </a:lnTo>
                <a:lnTo>
                  <a:pt x="161746" y="1699275"/>
                </a:lnTo>
                <a:lnTo>
                  <a:pt x="203762" y="1724610"/>
                </a:lnTo>
                <a:lnTo>
                  <a:pt x="249624" y="1744310"/>
                </a:lnTo>
                <a:lnTo>
                  <a:pt x="299332" y="1758379"/>
                </a:lnTo>
                <a:lnTo>
                  <a:pt x="352884" y="1766819"/>
                </a:lnTo>
                <a:lnTo>
                  <a:pt x="410280" y="1769631"/>
                </a:lnTo>
                <a:lnTo>
                  <a:pt x="467673" y="1766819"/>
                </a:lnTo>
                <a:lnTo>
                  <a:pt x="521219" y="1758379"/>
                </a:lnTo>
                <a:lnTo>
                  <a:pt x="570921" y="1744310"/>
                </a:lnTo>
                <a:lnTo>
                  <a:pt x="616780" y="1724610"/>
                </a:lnTo>
                <a:lnTo>
                  <a:pt x="658800" y="1699275"/>
                </a:lnTo>
                <a:lnTo>
                  <a:pt x="696984" y="1668305"/>
                </a:lnTo>
                <a:lnTo>
                  <a:pt x="729763" y="1632642"/>
                </a:lnTo>
                <a:lnTo>
                  <a:pt x="757502" y="1593451"/>
                </a:lnTo>
                <a:lnTo>
                  <a:pt x="780200" y="1550730"/>
                </a:lnTo>
                <a:lnTo>
                  <a:pt x="797856" y="1504479"/>
                </a:lnTo>
                <a:lnTo>
                  <a:pt x="810469" y="1454694"/>
                </a:lnTo>
                <a:lnTo>
                  <a:pt x="818038" y="1401377"/>
                </a:lnTo>
                <a:lnTo>
                  <a:pt x="820561" y="1344524"/>
                </a:lnTo>
                <a:lnTo>
                  <a:pt x="820561" y="1235773"/>
                </a:lnTo>
                <a:lnTo>
                  <a:pt x="818302" y="1183964"/>
                </a:lnTo>
                <a:lnTo>
                  <a:pt x="811527" y="1133986"/>
                </a:lnTo>
                <a:lnTo>
                  <a:pt x="800235" y="1085837"/>
                </a:lnTo>
                <a:lnTo>
                  <a:pt x="784428" y="1039520"/>
                </a:lnTo>
                <a:lnTo>
                  <a:pt x="764105" y="995032"/>
                </a:lnTo>
                <a:lnTo>
                  <a:pt x="739266" y="952375"/>
                </a:lnTo>
                <a:lnTo>
                  <a:pt x="709914" y="911549"/>
                </a:lnTo>
                <a:lnTo>
                  <a:pt x="676047" y="872553"/>
                </a:lnTo>
                <a:lnTo>
                  <a:pt x="637666" y="835388"/>
                </a:lnTo>
                <a:lnTo>
                  <a:pt x="568440" y="784722"/>
                </a:lnTo>
                <a:lnTo>
                  <a:pt x="519014" y="754755"/>
                </a:lnTo>
                <a:lnTo>
                  <a:pt x="426795" y="703173"/>
                </a:lnTo>
                <a:lnTo>
                  <a:pt x="399757" y="687112"/>
                </a:lnTo>
                <a:lnTo>
                  <a:pt x="363329" y="662377"/>
                </a:lnTo>
                <a:lnTo>
                  <a:pt x="330395" y="628469"/>
                </a:lnTo>
                <a:lnTo>
                  <a:pt x="304785" y="591992"/>
                </a:lnTo>
                <a:lnTo>
                  <a:pt x="286495" y="552944"/>
                </a:lnTo>
                <a:lnTo>
                  <a:pt x="275522" y="511323"/>
                </a:lnTo>
                <a:lnTo>
                  <a:pt x="271866" y="467127"/>
                </a:lnTo>
                <a:lnTo>
                  <a:pt x="271866" y="425107"/>
                </a:lnTo>
                <a:lnTo>
                  <a:pt x="274184" y="384022"/>
                </a:lnTo>
                <a:lnTo>
                  <a:pt x="292725" y="322242"/>
                </a:lnTo>
                <a:lnTo>
                  <a:pt x="327313" y="288556"/>
                </a:lnTo>
                <a:lnTo>
                  <a:pt x="377987" y="273729"/>
                </a:lnTo>
                <a:lnTo>
                  <a:pt x="410280" y="271876"/>
                </a:lnTo>
                <a:lnTo>
                  <a:pt x="443485" y="273729"/>
                </a:lnTo>
                <a:lnTo>
                  <a:pt x="494156" y="288556"/>
                </a:lnTo>
                <a:lnTo>
                  <a:pt x="527834" y="321311"/>
                </a:lnTo>
                <a:lnTo>
                  <a:pt x="546368" y="383103"/>
                </a:lnTo>
                <a:lnTo>
                  <a:pt x="548684" y="425107"/>
                </a:lnTo>
                <a:lnTo>
                  <a:pt x="548684" y="575877"/>
                </a:lnTo>
                <a:lnTo>
                  <a:pt x="820561" y="575877"/>
                </a:lnTo>
                <a:lnTo>
                  <a:pt x="820561" y="425107"/>
                </a:lnTo>
                <a:lnTo>
                  <a:pt x="818038" y="368268"/>
                </a:lnTo>
                <a:lnTo>
                  <a:pt x="810469" y="314955"/>
                </a:lnTo>
                <a:lnTo>
                  <a:pt x="797856" y="265171"/>
                </a:lnTo>
                <a:lnTo>
                  <a:pt x="780200" y="218916"/>
                </a:lnTo>
                <a:lnTo>
                  <a:pt x="757502" y="176191"/>
                </a:lnTo>
                <a:lnTo>
                  <a:pt x="729763" y="136998"/>
                </a:lnTo>
                <a:lnTo>
                  <a:pt x="696984" y="101337"/>
                </a:lnTo>
                <a:lnTo>
                  <a:pt x="658800" y="70380"/>
                </a:lnTo>
                <a:lnTo>
                  <a:pt x="616780" y="45048"/>
                </a:lnTo>
                <a:lnTo>
                  <a:pt x="570921" y="25342"/>
                </a:lnTo>
                <a:lnTo>
                  <a:pt x="521219" y="11264"/>
                </a:lnTo>
                <a:lnTo>
                  <a:pt x="467673" y="2816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1759128" y="877204"/>
            <a:ext cx="17451705" cy="10312400"/>
            <a:chOff x="1759128" y="877204"/>
            <a:chExt cx="17451705" cy="10312400"/>
          </a:xfrm>
        </p:grpSpPr>
        <p:sp>
          <p:nvSpPr>
            <p:cNvPr id="4" name="object 4" descr=""/>
            <p:cNvSpPr/>
            <p:nvPr/>
          </p:nvSpPr>
          <p:spPr>
            <a:xfrm>
              <a:off x="1759128" y="1060249"/>
              <a:ext cx="17451705" cy="10129520"/>
            </a:xfrm>
            <a:custGeom>
              <a:avLst/>
              <a:gdLst/>
              <a:ahLst/>
              <a:cxnLst/>
              <a:rect l="l" t="t" r="r" b="b"/>
              <a:pathLst>
                <a:path w="17451705" h="10129520">
                  <a:moveTo>
                    <a:pt x="10871186" y="0"/>
                  </a:moveTo>
                  <a:lnTo>
                    <a:pt x="10742640" y="225"/>
                  </a:lnTo>
                  <a:lnTo>
                    <a:pt x="10613857" y="989"/>
                  </a:lnTo>
                  <a:lnTo>
                    <a:pt x="10486817" y="2378"/>
                  </a:lnTo>
                  <a:lnTo>
                    <a:pt x="10358360" y="4516"/>
                  </a:lnTo>
                  <a:lnTo>
                    <a:pt x="10228543" y="7403"/>
                  </a:lnTo>
                  <a:lnTo>
                    <a:pt x="10097422" y="11042"/>
                  </a:lnTo>
                  <a:lnTo>
                    <a:pt x="9965053" y="15432"/>
                  </a:lnTo>
                  <a:lnTo>
                    <a:pt x="9831492" y="20576"/>
                  </a:lnTo>
                  <a:lnTo>
                    <a:pt x="9696797" y="26474"/>
                  </a:lnTo>
                  <a:lnTo>
                    <a:pt x="9561022" y="33128"/>
                  </a:lnTo>
                  <a:lnTo>
                    <a:pt x="9424225" y="40539"/>
                  </a:lnTo>
                  <a:lnTo>
                    <a:pt x="9286462" y="48709"/>
                  </a:lnTo>
                  <a:lnTo>
                    <a:pt x="9147790" y="57637"/>
                  </a:lnTo>
                  <a:lnTo>
                    <a:pt x="9008263" y="67327"/>
                  </a:lnTo>
                  <a:lnTo>
                    <a:pt x="8867940" y="77778"/>
                  </a:lnTo>
                  <a:lnTo>
                    <a:pt x="8726876" y="88992"/>
                  </a:lnTo>
                  <a:lnTo>
                    <a:pt x="8585128" y="100970"/>
                  </a:lnTo>
                  <a:lnTo>
                    <a:pt x="8442752" y="113714"/>
                  </a:lnTo>
                  <a:lnTo>
                    <a:pt x="8299804" y="127225"/>
                  </a:lnTo>
                  <a:lnTo>
                    <a:pt x="8156341" y="141503"/>
                  </a:lnTo>
                  <a:lnTo>
                    <a:pt x="8012419" y="156551"/>
                  </a:lnTo>
                  <a:lnTo>
                    <a:pt x="7868094" y="172369"/>
                  </a:lnTo>
                  <a:lnTo>
                    <a:pt x="7723423" y="188959"/>
                  </a:lnTo>
                  <a:lnTo>
                    <a:pt x="7578463" y="206321"/>
                  </a:lnTo>
                  <a:lnTo>
                    <a:pt x="7433268" y="224457"/>
                  </a:lnTo>
                  <a:lnTo>
                    <a:pt x="7287897" y="243368"/>
                  </a:lnTo>
                  <a:lnTo>
                    <a:pt x="7142404" y="263056"/>
                  </a:lnTo>
                  <a:lnTo>
                    <a:pt x="6996848" y="283521"/>
                  </a:lnTo>
                  <a:lnTo>
                    <a:pt x="6851282" y="304765"/>
                  </a:lnTo>
                  <a:lnTo>
                    <a:pt x="6705766" y="326789"/>
                  </a:lnTo>
                  <a:lnTo>
                    <a:pt x="6560353" y="349595"/>
                  </a:lnTo>
                  <a:lnTo>
                    <a:pt x="6415102" y="373183"/>
                  </a:lnTo>
                  <a:lnTo>
                    <a:pt x="6270068" y="397554"/>
                  </a:lnTo>
                  <a:lnTo>
                    <a:pt x="6125307" y="422710"/>
                  </a:lnTo>
                  <a:lnTo>
                    <a:pt x="5980877" y="448653"/>
                  </a:lnTo>
                  <a:lnTo>
                    <a:pt x="5908803" y="461919"/>
                  </a:lnTo>
                  <a:lnTo>
                    <a:pt x="5836832" y="475382"/>
                  </a:lnTo>
                  <a:lnTo>
                    <a:pt x="5764973" y="489043"/>
                  </a:lnTo>
                  <a:lnTo>
                    <a:pt x="5693231" y="502900"/>
                  </a:lnTo>
                  <a:lnTo>
                    <a:pt x="5621613" y="516955"/>
                  </a:lnTo>
                  <a:lnTo>
                    <a:pt x="5550128" y="531208"/>
                  </a:lnTo>
                  <a:lnTo>
                    <a:pt x="5478781" y="545659"/>
                  </a:lnTo>
                  <a:lnTo>
                    <a:pt x="5407580" y="560307"/>
                  </a:lnTo>
                  <a:lnTo>
                    <a:pt x="5336533" y="575153"/>
                  </a:lnTo>
                  <a:lnTo>
                    <a:pt x="5265645" y="590198"/>
                  </a:lnTo>
                  <a:lnTo>
                    <a:pt x="5194924" y="605441"/>
                  </a:lnTo>
                  <a:lnTo>
                    <a:pt x="5124377" y="620882"/>
                  </a:lnTo>
                  <a:lnTo>
                    <a:pt x="5054011" y="636522"/>
                  </a:lnTo>
                  <a:lnTo>
                    <a:pt x="4983834" y="652361"/>
                  </a:lnTo>
                  <a:lnTo>
                    <a:pt x="4913851" y="668399"/>
                  </a:lnTo>
                  <a:lnTo>
                    <a:pt x="4844071" y="684635"/>
                  </a:lnTo>
                  <a:lnTo>
                    <a:pt x="4774500" y="701071"/>
                  </a:lnTo>
                  <a:lnTo>
                    <a:pt x="4705146" y="717707"/>
                  </a:lnTo>
                  <a:lnTo>
                    <a:pt x="4636015" y="734542"/>
                  </a:lnTo>
                  <a:lnTo>
                    <a:pt x="4567114" y="751577"/>
                  </a:lnTo>
                  <a:lnTo>
                    <a:pt x="4498450" y="768811"/>
                  </a:lnTo>
                  <a:lnTo>
                    <a:pt x="4430031" y="786246"/>
                  </a:lnTo>
                  <a:lnTo>
                    <a:pt x="4361864" y="803880"/>
                  </a:lnTo>
                  <a:lnTo>
                    <a:pt x="4293955" y="821715"/>
                  </a:lnTo>
                  <a:lnTo>
                    <a:pt x="4226312" y="839751"/>
                  </a:lnTo>
                  <a:lnTo>
                    <a:pt x="4158942" y="857987"/>
                  </a:lnTo>
                  <a:lnTo>
                    <a:pt x="4091851" y="876424"/>
                  </a:lnTo>
                  <a:lnTo>
                    <a:pt x="4025047" y="895062"/>
                  </a:lnTo>
                  <a:lnTo>
                    <a:pt x="3958537" y="913900"/>
                  </a:lnTo>
                  <a:lnTo>
                    <a:pt x="3892327" y="932940"/>
                  </a:lnTo>
                  <a:lnTo>
                    <a:pt x="3826426" y="952182"/>
                  </a:lnTo>
                  <a:lnTo>
                    <a:pt x="3760839" y="971625"/>
                  </a:lnTo>
                  <a:lnTo>
                    <a:pt x="3695574" y="991269"/>
                  </a:lnTo>
                  <a:lnTo>
                    <a:pt x="3630639" y="1011116"/>
                  </a:lnTo>
                  <a:lnTo>
                    <a:pt x="3566039" y="1031164"/>
                  </a:lnTo>
                  <a:lnTo>
                    <a:pt x="3501783" y="1051414"/>
                  </a:lnTo>
                  <a:lnTo>
                    <a:pt x="3437876" y="1071867"/>
                  </a:lnTo>
                  <a:lnTo>
                    <a:pt x="3374327" y="1092522"/>
                  </a:lnTo>
                  <a:lnTo>
                    <a:pt x="3311142" y="1113380"/>
                  </a:lnTo>
                  <a:lnTo>
                    <a:pt x="3248329" y="1134441"/>
                  </a:lnTo>
                  <a:lnTo>
                    <a:pt x="3185893" y="1155704"/>
                  </a:lnTo>
                  <a:lnTo>
                    <a:pt x="3123843" y="1177170"/>
                  </a:lnTo>
                  <a:lnTo>
                    <a:pt x="3062186" y="1198840"/>
                  </a:lnTo>
                  <a:lnTo>
                    <a:pt x="3000928" y="1220713"/>
                  </a:lnTo>
                  <a:lnTo>
                    <a:pt x="2940076" y="1242789"/>
                  </a:lnTo>
                  <a:lnTo>
                    <a:pt x="2879638" y="1265069"/>
                  </a:lnTo>
                  <a:lnTo>
                    <a:pt x="2819620" y="1287553"/>
                  </a:lnTo>
                  <a:lnTo>
                    <a:pt x="2760031" y="1310241"/>
                  </a:lnTo>
                  <a:lnTo>
                    <a:pt x="2700875" y="1333133"/>
                  </a:lnTo>
                  <a:lnTo>
                    <a:pt x="2642162" y="1356229"/>
                  </a:lnTo>
                  <a:lnTo>
                    <a:pt x="2583897" y="1379529"/>
                  </a:lnTo>
                  <a:lnTo>
                    <a:pt x="2526088" y="1403034"/>
                  </a:lnTo>
                  <a:lnTo>
                    <a:pt x="2468742" y="1426744"/>
                  </a:lnTo>
                  <a:lnTo>
                    <a:pt x="2411866" y="1450659"/>
                  </a:lnTo>
                  <a:lnTo>
                    <a:pt x="2355466" y="1474778"/>
                  </a:lnTo>
                  <a:lnTo>
                    <a:pt x="2299551" y="1499103"/>
                  </a:lnTo>
                  <a:lnTo>
                    <a:pt x="2244127" y="1523633"/>
                  </a:lnTo>
                  <a:lnTo>
                    <a:pt x="2189200" y="1548369"/>
                  </a:lnTo>
                  <a:lnTo>
                    <a:pt x="2134779" y="1573310"/>
                  </a:lnTo>
                  <a:lnTo>
                    <a:pt x="2080870" y="1598457"/>
                  </a:lnTo>
                  <a:lnTo>
                    <a:pt x="2027480" y="1623809"/>
                  </a:lnTo>
                  <a:lnTo>
                    <a:pt x="1974617" y="1649368"/>
                  </a:lnTo>
                  <a:lnTo>
                    <a:pt x="1922287" y="1675133"/>
                  </a:lnTo>
                  <a:lnTo>
                    <a:pt x="1870497" y="1701105"/>
                  </a:lnTo>
                  <a:lnTo>
                    <a:pt x="1819254" y="1727283"/>
                  </a:lnTo>
                  <a:lnTo>
                    <a:pt x="1768566" y="1753667"/>
                  </a:lnTo>
                  <a:lnTo>
                    <a:pt x="1718439" y="1780259"/>
                  </a:lnTo>
                  <a:lnTo>
                    <a:pt x="1668881" y="1807057"/>
                  </a:lnTo>
                  <a:lnTo>
                    <a:pt x="1619898" y="1834062"/>
                  </a:lnTo>
                  <a:lnTo>
                    <a:pt x="1571498" y="1861275"/>
                  </a:lnTo>
                  <a:lnTo>
                    <a:pt x="1523687" y="1888695"/>
                  </a:lnTo>
                  <a:lnTo>
                    <a:pt x="1476473" y="1916323"/>
                  </a:lnTo>
                  <a:lnTo>
                    <a:pt x="1429863" y="1944159"/>
                  </a:lnTo>
                  <a:lnTo>
                    <a:pt x="1383864" y="1972202"/>
                  </a:lnTo>
                  <a:lnTo>
                    <a:pt x="1338482" y="2000453"/>
                  </a:lnTo>
                  <a:lnTo>
                    <a:pt x="1293725" y="2028913"/>
                  </a:lnTo>
                  <a:lnTo>
                    <a:pt x="1249600" y="2057581"/>
                  </a:lnTo>
                  <a:lnTo>
                    <a:pt x="1206114" y="2086457"/>
                  </a:lnTo>
                  <a:lnTo>
                    <a:pt x="1163274" y="2115542"/>
                  </a:lnTo>
                  <a:lnTo>
                    <a:pt x="1121087" y="2144836"/>
                  </a:lnTo>
                  <a:lnTo>
                    <a:pt x="1079560" y="2174339"/>
                  </a:lnTo>
                  <a:lnTo>
                    <a:pt x="1038701" y="2204051"/>
                  </a:lnTo>
                  <a:lnTo>
                    <a:pt x="998515" y="2233972"/>
                  </a:lnTo>
                  <a:lnTo>
                    <a:pt x="959011" y="2264102"/>
                  </a:lnTo>
                  <a:lnTo>
                    <a:pt x="920194" y="2294442"/>
                  </a:lnTo>
                  <a:lnTo>
                    <a:pt x="882073" y="2324992"/>
                  </a:lnTo>
                  <a:lnTo>
                    <a:pt x="844655" y="2355752"/>
                  </a:lnTo>
                  <a:lnTo>
                    <a:pt x="807945" y="2386721"/>
                  </a:lnTo>
                  <a:lnTo>
                    <a:pt x="771953" y="2417901"/>
                  </a:lnTo>
                  <a:lnTo>
                    <a:pt x="736683" y="2449291"/>
                  </a:lnTo>
                  <a:lnTo>
                    <a:pt x="702144" y="2480891"/>
                  </a:lnTo>
                  <a:lnTo>
                    <a:pt x="668343" y="2512703"/>
                  </a:lnTo>
                  <a:lnTo>
                    <a:pt x="635286" y="2544724"/>
                  </a:lnTo>
                  <a:lnTo>
                    <a:pt x="602981" y="2576957"/>
                  </a:lnTo>
                  <a:lnTo>
                    <a:pt x="571435" y="2609401"/>
                  </a:lnTo>
                  <a:lnTo>
                    <a:pt x="540654" y="2642056"/>
                  </a:lnTo>
                  <a:lnTo>
                    <a:pt x="510646" y="2674922"/>
                  </a:lnTo>
                  <a:lnTo>
                    <a:pt x="481418" y="2708000"/>
                  </a:lnTo>
                  <a:lnTo>
                    <a:pt x="452976" y="2741290"/>
                  </a:lnTo>
                  <a:lnTo>
                    <a:pt x="425329" y="2774791"/>
                  </a:lnTo>
                  <a:lnTo>
                    <a:pt x="398482" y="2808504"/>
                  </a:lnTo>
                  <a:lnTo>
                    <a:pt x="372444" y="2842430"/>
                  </a:lnTo>
                  <a:lnTo>
                    <a:pt x="347220" y="2876568"/>
                  </a:lnTo>
                  <a:lnTo>
                    <a:pt x="322819" y="2910918"/>
                  </a:lnTo>
                  <a:lnTo>
                    <a:pt x="299246" y="2945481"/>
                  </a:lnTo>
                  <a:lnTo>
                    <a:pt x="276510" y="2980256"/>
                  </a:lnTo>
                  <a:lnTo>
                    <a:pt x="254617" y="3015244"/>
                  </a:lnTo>
                  <a:lnTo>
                    <a:pt x="233574" y="3050446"/>
                  </a:lnTo>
                  <a:lnTo>
                    <a:pt x="213389" y="3085860"/>
                  </a:lnTo>
                  <a:lnTo>
                    <a:pt x="194068" y="3121488"/>
                  </a:lnTo>
                  <a:lnTo>
                    <a:pt x="175618" y="3157329"/>
                  </a:lnTo>
                  <a:lnTo>
                    <a:pt x="158046" y="3193384"/>
                  </a:lnTo>
                  <a:lnTo>
                    <a:pt x="141360" y="3229653"/>
                  </a:lnTo>
                  <a:lnTo>
                    <a:pt x="125567" y="3266136"/>
                  </a:lnTo>
                  <a:lnTo>
                    <a:pt x="110673" y="3302833"/>
                  </a:lnTo>
                  <a:lnTo>
                    <a:pt x="96686" y="3339744"/>
                  </a:lnTo>
                  <a:lnTo>
                    <a:pt x="83612" y="3376869"/>
                  </a:lnTo>
                  <a:lnTo>
                    <a:pt x="71459" y="3414209"/>
                  </a:lnTo>
                  <a:lnTo>
                    <a:pt x="60234" y="3451764"/>
                  </a:lnTo>
                  <a:lnTo>
                    <a:pt x="49943" y="3489533"/>
                  </a:lnTo>
                  <a:lnTo>
                    <a:pt x="40595" y="3527518"/>
                  </a:lnTo>
                  <a:lnTo>
                    <a:pt x="32195" y="3565717"/>
                  </a:lnTo>
                  <a:lnTo>
                    <a:pt x="24751" y="3604132"/>
                  </a:lnTo>
                  <a:lnTo>
                    <a:pt x="18270" y="3642763"/>
                  </a:lnTo>
                  <a:lnTo>
                    <a:pt x="12759" y="3681609"/>
                  </a:lnTo>
                  <a:lnTo>
                    <a:pt x="8225" y="3720671"/>
                  </a:lnTo>
                  <a:lnTo>
                    <a:pt x="4675" y="3759948"/>
                  </a:lnTo>
                  <a:lnTo>
                    <a:pt x="2116" y="3799442"/>
                  </a:lnTo>
                  <a:lnTo>
                    <a:pt x="555" y="3839152"/>
                  </a:lnTo>
                  <a:lnTo>
                    <a:pt x="0" y="3879078"/>
                  </a:lnTo>
                  <a:lnTo>
                    <a:pt x="456" y="3919221"/>
                  </a:lnTo>
                  <a:lnTo>
                    <a:pt x="1932" y="3959580"/>
                  </a:lnTo>
                  <a:lnTo>
                    <a:pt x="4435" y="4000157"/>
                  </a:lnTo>
                  <a:lnTo>
                    <a:pt x="7970" y="4040950"/>
                  </a:lnTo>
                  <a:lnTo>
                    <a:pt x="15331" y="4107650"/>
                  </a:lnTo>
                  <a:lnTo>
                    <a:pt x="24150" y="4174027"/>
                  </a:lnTo>
                  <a:lnTo>
                    <a:pt x="34413" y="4240082"/>
                  </a:lnTo>
                  <a:lnTo>
                    <a:pt x="46108" y="4305814"/>
                  </a:lnTo>
                  <a:lnTo>
                    <a:pt x="59224" y="4371220"/>
                  </a:lnTo>
                  <a:lnTo>
                    <a:pt x="73747" y="4436302"/>
                  </a:lnTo>
                  <a:lnTo>
                    <a:pt x="89664" y="4501058"/>
                  </a:lnTo>
                  <a:lnTo>
                    <a:pt x="106965" y="4565487"/>
                  </a:lnTo>
                  <a:lnTo>
                    <a:pt x="125636" y="4629589"/>
                  </a:lnTo>
                  <a:lnTo>
                    <a:pt x="145664" y="4693363"/>
                  </a:lnTo>
                  <a:lnTo>
                    <a:pt x="167038" y="4756807"/>
                  </a:lnTo>
                  <a:lnTo>
                    <a:pt x="189745" y="4819922"/>
                  </a:lnTo>
                  <a:lnTo>
                    <a:pt x="213771" y="4882706"/>
                  </a:lnTo>
                  <a:lnTo>
                    <a:pt x="239106" y="4945159"/>
                  </a:lnTo>
                  <a:lnTo>
                    <a:pt x="265737" y="5007279"/>
                  </a:lnTo>
                  <a:lnTo>
                    <a:pt x="293650" y="5069067"/>
                  </a:lnTo>
                  <a:lnTo>
                    <a:pt x="322834" y="5130521"/>
                  </a:lnTo>
                  <a:lnTo>
                    <a:pt x="353276" y="5191641"/>
                  </a:lnTo>
                  <a:lnTo>
                    <a:pt x="384964" y="5252425"/>
                  </a:lnTo>
                  <a:lnTo>
                    <a:pt x="417886" y="5312873"/>
                  </a:lnTo>
                  <a:lnTo>
                    <a:pt x="452028" y="5372985"/>
                  </a:lnTo>
                  <a:lnTo>
                    <a:pt x="487378" y="5432759"/>
                  </a:lnTo>
                  <a:lnTo>
                    <a:pt x="523924" y="5492194"/>
                  </a:lnTo>
                  <a:lnTo>
                    <a:pt x="561654" y="5551290"/>
                  </a:lnTo>
                  <a:lnTo>
                    <a:pt x="600555" y="5610047"/>
                  </a:lnTo>
                  <a:lnTo>
                    <a:pt x="640615" y="5668463"/>
                  </a:lnTo>
                  <a:lnTo>
                    <a:pt x="681821" y="5726537"/>
                  </a:lnTo>
                  <a:lnTo>
                    <a:pt x="724160" y="5784269"/>
                  </a:lnTo>
                  <a:lnTo>
                    <a:pt x="767621" y="5841658"/>
                  </a:lnTo>
                  <a:lnTo>
                    <a:pt x="812190" y="5898703"/>
                  </a:lnTo>
                  <a:lnTo>
                    <a:pt x="857856" y="5955404"/>
                  </a:lnTo>
                  <a:lnTo>
                    <a:pt x="904606" y="6011759"/>
                  </a:lnTo>
                  <a:lnTo>
                    <a:pt x="952428" y="6067768"/>
                  </a:lnTo>
                  <a:lnTo>
                    <a:pt x="1001308" y="6123430"/>
                  </a:lnTo>
                  <a:lnTo>
                    <a:pt x="1051235" y="6178745"/>
                  </a:lnTo>
                  <a:lnTo>
                    <a:pt x="1102197" y="6233711"/>
                  </a:lnTo>
                  <a:lnTo>
                    <a:pt x="1154180" y="6288327"/>
                  </a:lnTo>
                  <a:lnTo>
                    <a:pt x="1207172" y="6342594"/>
                  </a:lnTo>
                  <a:lnTo>
                    <a:pt x="1261161" y="6396510"/>
                  </a:lnTo>
                  <a:lnTo>
                    <a:pt x="1316135" y="6450074"/>
                  </a:lnTo>
                  <a:lnTo>
                    <a:pt x="1372080" y="6503286"/>
                  </a:lnTo>
                  <a:lnTo>
                    <a:pt x="1428985" y="6556145"/>
                  </a:lnTo>
                  <a:lnTo>
                    <a:pt x="1486837" y="6608649"/>
                  </a:lnTo>
                  <a:lnTo>
                    <a:pt x="1545624" y="6660800"/>
                  </a:lnTo>
                  <a:lnTo>
                    <a:pt x="1605333" y="6712594"/>
                  </a:lnTo>
                  <a:lnTo>
                    <a:pt x="1665951" y="6764032"/>
                  </a:lnTo>
                  <a:lnTo>
                    <a:pt x="1727467" y="6815114"/>
                  </a:lnTo>
                  <a:lnTo>
                    <a:pt x="1789868" y="6865837"/>
                  </a:lnTo>
                  <a:lnTo>
                    <a:pt x="1853141" y="6916202"/>
                  </a:lnTo>
                  <a:lnTo>
                    <a:pt x="1917274" y="6966208"/>
                  </a:lnTo>
                  <a:lnTo>
                    <a:pt x="1982255" y="7015853"/>
                  </a:lnTo>
                  <a:lnTo>
                    <a:pt x="2048071" y="7065137"/>
                  </a:lnTo>
                  <a:lnTo>
                    <a:pt x="2114709" y="7114060"/>
                  </a:lnTo>
                  <a:lnTo>
                    <a:pt x="2182157" y="7162620"/>
                  </a:lnTo>
                  <a:lnTo>
                    <a:pt x="2250404" y="7210817"/>
                  </a:lnTo>
                  <a:lnTo>
                    <a:pt x="2319435" y="7258650"/>
                  </a:lnTo>
                  <a:lnTo>
                    <a:pt x="2389240" y="7306118"/>
                  </a:lnTo>
                  <a:lnTo>
                    <a:pt x="2459804" y="7353220"/>
                  </a:lnTo>
                  <a:lnTo>
                    <a:pt x="2531117" y="7399956"/>
                  </a:lnTo>
                  <a:lnTo>
                    <a:pt x="2603165" y="7446325"/>
                  </a:lnTo>
                  <a:lnTo>
                    <a:pt x="2675937" y="7492326"/>
                  </a:lnTo>
                  <a:lnTo>
                    <a:pt x="2749419" y="7537958"/>
                  </a:lnTo>
                  <a:lnTo>
                    <a:pt x="2823599" y="7583221"/>
                  </a:lnTo>
                  <a:lnTo>
                    <a:pt x="2898465" y="7628113"/>
                  </a:lnTo>
                  <a:lnTo>
                    <a:pt x="2974004" y="7672634"/>
                  </a:lnTo>
                  <a:lnTo>
                    <a:pt x="3050204" y="7716784"/>
                  </a:lnTo>
                  <a:lnTo>
                    <a:pt x="3127053" y="7760561"/>
                  </a:lnTo>
                  <a:lnTo>
                    <a:pt x="3204537" y="7803964"/>
                  </a:lnTo>
                  <a:lnTo>
                    <a:pt x="3282645" y="7846994"/>
                  </a:lnTo>
                  <a:lnTo>
                    <a:pt x="3361364" y="7889648"/>
                  </a:lnTo>
                  <a:lnTo>
                    <a:pt x="3440682" y="7931927"/>
                  </a:lnTo>
                  <a:lnTo>
                    <a:pt x="3520586" y="7973829"/>
                  </a:lnTo>
                  <a:lnTo>
                    <a:pt x="3601064" y="8015354"/>
                  </a:lnTo>
                  <a:lnTo>
                    <a:pt x="3682103" y="8056500"/>
                  </a:lnTo>
                  <a:lnTo>
                    <a:pt x="3763690" y="8097268"/>
                  </a:lnTo>
                  <a:lnTo>
                    <a:pt x="3845815" y="8137657"/>
                  </a:lnTo>
                  <a:lnTo>
                    <a:pt x="3928463" y="8177665"/>
                  </a:lnTo>
                  <a:lnTo>
                    <a:pt x="4011623" y="8217291"/>
                  </a:lnTo>
                  <a:lnTo>
                    <a:pt x="4095281" y="8256536"/>
                  </a:lnTo>
                  <a:lnTo>
                    <a:pt x="4179427" y="8295398"/>
                  </a:lnTo>
                  <a:lnTo>
                    <a:pt x="4264046" y="8333877"/>
                  </a:lnTo>
                  <a:lnTo>
                    <a:pt x="4349128" y="8371971"/>
                  </a:lnTo>
                  <a:lnTo>
                    <a:pt x="4434659" y="8409680"/>
                  </a:lnTo>
                  <a:lnTo>
                    <a:pt x="4520626" y="8447004"/>
                  </a:lnTo>
                  <a:lnTo>
                    <a:pt x="4607018" y="8483940"/>
                  </a:lnTo>
                  <a:lnTo>
                    <a:pt x="4693822" y="8520490"/>
                  </a:lnTo>
                  <a:lnTo>
                    <a:pt x="4781026" y="8556651"/>
                  </a:lnTo>
                  <a:lnTo>
                    <a:pt x="4868616" y="8592423"/>
                  </a:lnTo>
                  <a:lnTo>
                    <a:pt x="4956581" y="8627805"/>
                  </a:lnTo>
                  <a:lnTo>
                    <a:pt x="5044909" y="8662797"/>
                  </a:lnTo>
                  <a:lnTo>
                    <a:pt x="5133586" y="8697398"/>
                  </a:lnTo>
                  <a:lnTo>
                    <a:pt x="5222601" y="8731606"/>
                  </a:lnTo>
                  <a:lnTo>
                    <a:pt x="5311940" y="8765422"/>
                  </a:lnTo>
                  <a:lnTo>
                    <a:pt x="5401592" y="8798844"/>
                  </a:lnTo>
                  <a:lnTo>
                    <a:pt x="5491544" y="8831872"/>
                  </a:lnTo>
                  <a:lnTo>
                    <a:pt x="5581783" y="8864504"/>
                  </a:lnTo>
                  <a:lnTo>
                    <a:pt x="5672297" y="8896741"/>
                  </a:lnTo>
                  <a:lnTo>
                    <a:pt x="5763074" y="8928580"/>
                  </a:lnTo>
                  <a:lnTo>
                    <a:pt x="5854102" y="8960022"/>
                  </a:lnTo>
                  <a:lnTo>
                    <a:pt x="5945367" y="8991066"/>
                  </a:lnTo>
                  <a:lnTo>
                    <a:pt x="6036857" y="9021711"/>
                  </a:lnTo>
                  <a:lnTo>
                    <a:pt x="6128560" y="9051956"/>
                  </a:lnTo>
                  <a:lnTo>
                    <a:pt x="6220464" y="9081800"/>
                  </a:lnTo>
                  <a:lnTo>
                    <a:pt x="6312556" y="9111243"/>
                  </a:lnTo>
                  <a:lnTo>
                    <a:pt x="6404823" y="9140284"/>
                  </a:lnTo>
                  <a:lnTo>
                    <a:pt x="6497253" y="9168922"/>
                  </a:lnTo>
                  <a:lnTo>
                    <a:pt x="6589834" y="9197156"/>
                  </a:lnTo>
                  <a:lnTo>
                    <a:pt x="6682553" y="9224985"/>
                  </a:lnTo>
                  <a:lnTo>
                    <a:pt x="6775398" y="9252409"/>
                  </a:lnTo>
                  <a:lnTo>
                    <a:pt x="6868356" y="9279427"/>
                  </a:lnTo>
                  <a:lnTo>
                    <a:pt x="6961415" y="9306038"/>
                  </a:lnTo>
                  <a:lnTo>
                    <a:pt x="7054563" y="9332242"/>
                  </a:lnTo>
                  <a:lnTo>
                    <a:pt x="7147787" y="9358037"/>
                  </a:lnTo>
                  <a:lnTo>
                    <a:pt x="7241074" y="9383423"/>
                  </a:lnTo>
                  <a:lnTo>
                    <a:pt x="7334412" y="9408399"/>
                  </a:lnTo>
                  <a:lnTo>
                    <a:pt x="7427789" y="9432964"/>
                  </a:lnTo>
                  <a:lnTo>
                    <a:pt x="7521192" y="9457118"/>
                  </a:lnTo>
                  <a:lnTo>
                    <a:pt x="7614608" y="9480859"/>
                  </a:lnTo>
                  <a:lnTo>
                    <a:pt x="7708027" y="9504187"/>
                  </a:lnTo>
                  <a:lnTo>
                    <a:pt x="7801434" y="9527102"/>
                  </a:lnTo>
                  <a:lnTo>
                    <a:pt x="7894817" y="9549601"/>
                  </a:lnTo>
                  <a:lnTo>
                    <a:pt x="7988165" y="9571686"/>
                  </a:lnTo>
                  <a:lnTo>
                    <a:pt x="8081464" y="9593354"/>
                  </a:lnTo>
                  <a:lnTo>
                    <a:pt x="8174702" y="9614605"/>
                  </a:lnTo>
                  <a:lnTo>
                    <a:pt x="8267867" y="9635438"/>
                  </a:lnTo>
                  <a:lnTo>
                    <a:pt x="8360946" y="9655853"/>
                  </a:lnTo>
                  <a:lnTo>
                    <a:pt x="8453926" y="9675848"/>
                  </a:lnTo>
                  <a:lnTo>
                    <a:pt x="8546796" y="9695423"/>
                  </a:lnTo>
                  <a:lnTo>
                    <a:pt x="8639543" y="9714578"/>
                  </a:lnTo>
                  <a:lnTo>
                    <a:pt x="8732155" y="9733311"/>
                  </a:lnTo>
                  <a:lnTo>
                    <a:pt x="8824618" y="9751621"/>
                  </a:lnTo>
                  <a:lnTo>
                    <a:pt x="8916921" y="9769508"/>
                  </a:lnTo>
                  <a:lnTo>
                    <a:pt x="9009051" y="9786971"/>
                  </a:lnTo>
                  <a:lnTo>
                    <a:pt x="9100996" y="9804010"/>
                  </a:lnTo>
                  <a:lnTo>
                    <a:pt x="9192743" y="9820623"/>
                  </a:lnTo>
                  <a:lnTo>
                    <a:pt x="9284280" y="9836809"/>
                  </a:lnTo>
                  <a:lnTo>
                    <a:pt x="9375594" y="9852569"/>
                  </a:lnTo>
                  <a:lnTo>
                    <a:pt x="9466673" y="9867900"/>
                  </a:lnTo>
                  <a:lnTo>
                    <a:pt x="9557505" y="9882803"/>
                  </a:lnTo>
                  <a:lnTo>
                    <a:pt x="9648076" y="9897276"/>
                  </a:lnTo>
                  <a:lnTo>
                    <a:pt x="9738375" y="9911320"/>
                  </a:lnTo>
                  <a:lnTo>
                    <a:pt x="9828389" y="9924932"/>
                  </a:lnTo>
                  <a:lnTo>
                    <a:pt x="9918106" y="9938112"/>
                  </a:lnTo>
                  <a:lnTo>
                    <a:pt x="10007513" y="9950860"/>
                  </a:lnTo>
                  <a:lnTo>
                    <a:pt x="10096598" y="9963175"/>
                  </a:lnTo>
                  <a:lnTo>
                    <a:pt x="10185348" y="9975055"/>
                  </a:lnTo>
                  <a:lnTo>
                    <a:pt x="10273751" y="9986500"/>
                  </a:lnTo>
                  <a:lnTo>
                    <a:pt x="10361794" y="9997510"/>
                  </a:lnTo>
                  <a:lnTo>
                    <a:pt x="10449466" y="10008084"/>
                  </a:lnTo>
                  <a:lnTo>
                    <a:pt x="10536753" y="10018220"/>
                  </a:lnTo>
                  <a:lnTo>
                    <a:pt x="10623643" y="10027918"/>
                  </a:lnTo>
                  <a:lnTo>
                    <a:pt x="10710124" y="10037178"/>
                  </a:lnTo>
                  <a:lnTo>
                    <a:pt x="10796183" y="10045997"/>
                  </a:lnTo>
                  <a:lnTo>
                    <a:pt x="10881808" y="10054377"/>
                  </a:lnTo>
                  <a:lnTo>
                    <a:pt x="10966986" y="10062315"/>
                  </a:lnTo>
                  <a:lnTo>
                    <a:pt x="11051705" y="10069812"/>
                  </a:lnTo>
                  <a:lnTo>
                    <a:pt x="11135953" y="10076865"/>
                  </a:lnTo>
                  <a:lnTo>
                    <a:pt x="11219716" y="10083476"/>
                  </a:lnTo>
                  <a:lnTo>
                    <a:pt x="11302984" y="10089642"/>
                  </a:lnTo>
                  <a:lnTo>
                    <a:pt x="11385742" y="10095363"/>
                  </a:lnTo>
                  <a:lnTo>
                    <a:pt x="11467979" y="10100638"/>
                  </a:lnTo>
                  <a:lnTo>
                    <a:pt x="11549682" y="10105467"/>
                  </a:lnTo>
                  <a:lnTo>
                    <a:pt x="11630839" y="10109849"/>
                  </a:lnTo>
                  <a:lnTo>
                    <a:pt x="11711437" y="10113782"/>
                  </a:lnTo>
                  <a:lnTo>
                    <a:pt x="11791465" y="10117266"/>
                  </a:lnTo>
                  <a:lnTo>
                    <a:pt x="11870908" y="10120301"/>
                  </a:lnTo>
                  <a:lnTo>
                    <a:pt x="11949756" y="10122885"/>
                  </a:lnTo>
                  <a:lnTo>
                    <a:pt x="12027995" y="10125018"/>
                  </a:lnTo>
                  <a:lnTo>
                    <a:pt x="12105614" y="10126699"/>
                  </a:lnTo>
                  <a:lnTo>
                    <a:pt x="12182599" y="10127927"/>
                  </a:lnTo>
                  <a:lnTo>
                    <a:pt x="12258938" y="10128702"/>
                  </a:lnTo>
                  <a:lnTo>
                    <a:pt x="12334619" y="10129022"/>
                  </a:lnTo>
                  <a:lnTo>
                    <a:pt x="12409630" y="10128887"/>
                  </a:lnTo>
                  <a:lnTo>
                    <a:pt x="12483957" y="10128296"/>
                  </a:lnTo>
                  <a:lnTo>
                    <a:pt x="12557589" y="10127249"/>
                  </a:lnTo>
                  <a:lnTo>
                    <a:pt x="12630513" y="10125744"/>
                  </a:lnTo>
                  <a:lnTo>
                    <a:pt x="12702716" y="10123781"/>
                  </a:lnTo>
                  <a:lnTo>
                    <a:pt x="12774187" y="10121359"/>
                  </a:lnTo>
                  <a:lnTo>
                    <a:pt x="12844912" y="10118477"/>
                  </a:lnTo>
                  <a:lnTo>
                    <a:pt x="12914880" y="10115134"/>
                  </a:lnTo>
                  <a:lnTo>
                    <a:pt x="12984077" y="10111330"/>
                  </a:lnTo>
                  <a:lnTo>
                    <a:pt x="13052492" y="10107064"/>
                  </a:lnTo>
                  <a:lnTo>
                    <a:pt x="13120111" y="10102335"/>
                  </a:lnTo>
                  <a:lnTo>
                    <a:pt x="13186923" y="10097142"/>
                  </a:lnTo>
                  <a:lnTo>
                    <a:pt x="13252916" y="10091485"/>
                  </a:lnTo>
                  <a:lnTo>
                    <a:pt x="13318075" y="10085363"/>
                  </a:lnTo>
                  <a:lnTo>
                    <a:pt x="13382390" y="10078774"/>
                  </a:lnTo>
                  <a:lnTo>
                    <a:pt x="13445848" y="10071719"/>
                  </a:lnTo>
                  <a:lnTo>
                    <a:pt x="13508435" y="10064196"/>
                  </a:lnTo>
                  <a:lnTo>
                    <a:pt x="13570141" y="10056205"/>
                  </a:lnTo>
                  <a:lnTo>
                    <a:pt x="13630952" y="10047745"/>
                  </a:lnTo>
                  <a:lnTo>
                    <a:pt x="13690856" y="10038814"/>
                  </a:lnTo>
                  <a:lnTo>
                    <a:pt x="13749840" y="10029413"/>
                  </a:lnTo>
                  <a:lnTo>
                    <a:pt x="13807892" y="10019541"/>
                  </a:lnTo>
                  <a:lnTo>
                    <a:pt x="13865000" y="10009196"/>
                  </a:lnTo>
                  <a:lnTo>
                    <a:pt x="13921151" y="9998379"/>
                  </a:lnTo>
                  <a:lnTo>
                    <a:pt x="13976333" y="9987087"/>
                  </a:lnTo>
                  <a:lnTo>
                    <a:pt x="14030533" y="9975321"/>
                  </a:lnTo>
                  <a:lnTo>
                    <a:pt x="14083739" y="9963079"/>
                  </a:lnTo>
                  <a:lnTo>
                    <a:pt x="14135938" y="9950362"/>
                  </a:lnTo>
                  <a:lnTo>
                    <a:pt x="14179803" y="9938103"/>
                  </a:lnTo>
                  <a:lnTo>
                    <a:pt x="14218810" y="9924559"/>
                  </a:lnTo>
                  <a:lnTo>
                    <a:pt x="14268429" y="9901867"/>
                  </a:lnTo>
                  <a:lnTo>
                    <a:pt x="14307675" y="9876369"/>
                  </a:lnTo>
                  <a:lnTo>
                    <a:pt x="14336883" y="9848119"/>
                  </a:lnTo>
                  <a:lnTo>
                    <a:pt x="14360789" y="9806262"/>
                  </a:lnTo>
                  <a:lnTo>
                    <a:pt x="14368235" y="9759730"/>
                  </a:lnTo>
                  <a:lnTo>
                    <a:pt x="14367617" y="9747381"/>
                  </a:lnTo>
                  <a:lnTo>
                    <a:pt x="14360013" y="9708648"/>
                  </a:lnTo>
                  <a:lnTo>
                    <a:pt x="14344042" y="9667426"/>
                  </a:lnTo>
                  <a:lnTo>
                    <a:pt x="14320037" y="9623767"/>
                  </a:lnTo>
                  <a:lnTo>
                    <a:pt x="14288333" y="9577724"/>
                  </a:lnTo>
                  <a:lnTo>
                    <a:pt x="14263085" y="9545730"/>
                  </a:lnTo>
                  <a:lnTo>
                    <a:pt x="14234662" y="9512716"/>
                  </a:lnTo>
                  <a:lnTo>
                    <a:pt x="14203164" y="9478697"/>
                  </a:lnTo>
                  <a:lnTo>
                    <a:pt x="14168691" y="9443688"/>
                  </a:lnTo>
                  <a:lnTo>
                    <a:pt x="14131339" y="9407706"/>
                  </a:lnTo>
                  <a:lnTo>
                    <a:pt x="14091210" y="9370765"/>
                  </a:lnTo>
                  <a:lnTo>
                    <a:pt x="14048402" y="9332882"/>
                  </a:lnTo>
                  <a:lnTo>
                    <a:pt x="14003013" y="9294072"/>
                  </a:lnTo>
                  <a:lnTo>
                    <a:pt x="13930309" y="9234153"/>
                  </a:lnTo>
                  <a:lnTo>
                    <a:pt x="13878903" y="9193094"/>
                  </a:lnTo>
                  <a:lnTo>
                    <a:pt x="13825264" y="9151162"/>
                  </a:lnTo>
                  <a:lnTo>
                    <a:pt x="13769490" y="9108373"/>
                  </a:lnTo>
                  <a:lnTo>
                    <a:pt x="13711681" y="9064744"/>
                  </a:lnTo>
                  <a:lnTo>
                    <a:pt x="13651935" y="9020288"/>
                  </a:lnTo>
                  <a:lnTo>
                    <a:pt x="13558902" y="8952091"/>
                  </a:lnTo>
                  <a:lnTo>
                    <a:pt x="13462069" y="8882125"/>
                  </a:lnTo>
                  <a:lnTo>
                    <a:pt x="13293144" y="8761723"/>
                  </a:lnTo>
                  <a:lnTo>
                    <a:pt x="12782105" y="8401294"/>
                  </a:lnTo>
                  <a:lnTo>
                    <a:pt x="12629211" y="8292545"/>
                  </a:lnTo>
                  <a:lnTo>
                    <a:pt x="12513443" y="8209443"/>
                  </a:lnTo>
                  <a:lnTo>
                    <a:pt x="12397106" y="8125080"/>
                  </a:lnTo>
                  <a:lnTo>
                    <a:pt x="12280533" y="8039509"/>
                  </a:lnTo>
                  <a:lnTo>
                    <a:pt x="12202853" y="7981816"/>
                  </a:lnTo>
                  <a:lnTo>
                    <a:pt x="12125315" y="7923625"/>
                  </a:lnTo>
                  <a:lnTo>
                    <a:pt x="12048019" y="7864951"/>
                  </a:lnTo>
                  <a:lnTo>
                    <a:pt x="11971064" y="7805811"/>
                  </a:lnTo>
                  <a:lnTo>
                    <a:pt x="11894549" y="7746219"/>
                  </a:lnTo>
                  <a:lnTo>
                    <a:pt x="11818574" y="7686191"/>
                  </a:lnTo>
                  <a:lnTo>
                    <a:pt x="11743236" y="7625743"/>
                  </a:lnTo>
                  <a:lnTo>
                    <a:pt x="11668636" y="7564890"/>
                  </a:lnTo>
                  <a:lnTo>
                    <a:pt x="11631643" y="7534317"/>
                  </a:lnTo>
                  <a:lnTo>
                    <a:pt x="11594871" y="7503649"/>
                  </a:lnTo>
                  <a:lnTo>
                    <a:pt x="11558334" y="7472887"/>
                  </a:lnTo>
                  <a:lnTo>
                    <a:pt x="11522042" y="7442034"/>
                  </a:lnTo>
                  <a:lnTo>
                    <a:pt x="11486009" y="7411091"/>
                  </a:lnTo>
                  <a:lnTo>
                    <a:pt x="11450247" y="7380061"/>
                  </a:lnTo>
                  <a:lnTo>
                    <a:pt x="11414768" y="7348946"/>
                  </a:lnTo>
                  <a:lnTo>
                    <a:pt x="11379585" y="7317746"/>
                  </a:lnTo>
                  <a:lnTo>
                    <a:pt x="11344710" y="7286465"/>
                  </a:lnTo>
                  <a:lnTo>
                    <a:pt x="11310156" y="7255105"/>
                  </a:lnTo>
                  <a:lnTo>
                    <a:pt x="11275934" y="7223666"/>
                  </a:lnTo>
                  <a:lnTo>
                    <a:pt x="11242057" y="7192152"/>
                  </a:lnTo>
                  <a:lnTo>
                    <a:pt x="11208538" y="7160564"/>
                  </a:lnTo>
                  <a:lnTo>
                    <a:pt x="11175389" y="7128904"/>
                  </a:lnTo>
                  <a:lnTo>
                    <a:pt x="11142622" y="7097174"/>
                  </a:lnTo>
                  <a:lnTo>
                    <a:pt x="11110250" y="7065377"/>
                  </a:lnTo>
                  <a:lnTo>
                    <a:pt x="11078285" y="7033513"/>
                  </a:lnTo>
                  <a:lnTo>
                    <a:pt x="11046740" y="7001585"/>
                  </a:lnTo>
                  <a:lnTo>
                    <a:pt x="11015626" y="6969594"/>
                  </a:lnTo>
                  <a:lnTo>
                    <a:pt x="10984957" y="6937544"/>
                  </a:lnTo>
                  <a:lnTo>
                    <a:pt x="10954744" y="6905435"/>
                  </a:lnTo>
                  <a:lnTo>
                    <a:pt x="10925000" y="6873270"/>
                  </a:lnTo>
                  <a:lnTo>
                    <a:pt x="10895737" y="6841051"/>
                  </a:lnTo>
                  <a:lnTo>
                    <a:pt x="10866969" y="6808779"/>
                  </a:lnTo>
                  <a:lnTo>
                    <a:pt x="10838706" y="6776457"/>
                  </a:lnTo>
                  <a:lnTo>
                    <a:pt x="10810962" y="6744086"/>
                  </a:lnTo>
                  <a:lnTo>
                    <a:pt x="10783748" y="6711669"/>
                  </a:lnTo>
                  <a:lnTo>
                    <a:pt x="10757078" y="6679207"/>
                  </a:lnTo>
                  <a:lnTo>
                    <a:pt x="10730963" y="6646702"/>
                  </a:lnTo>
                  <a:lnTo>
                    <a:pt x="10705417" y="6614157"/>
                  </a:lnTo>
                  <a:lnTo>
                    <a:pt x="10680451" y="6581573"/>
                  </a:lnTo>
                  <a:lnTo>
                    <a:pt x="10656077" y="6548952"/>
                  </a:lnTo>
                  <a:lnTo>
                    <a:pt x="10632309" y="6516296"/>
                  </a:lnTo>
                  <a:lnTo>
                    <a:pt x="10609158" y="6483608"/>
                  </a:lnTo>
                  <a:lnTo>
                    <a:pt x="10586637" y="6450888"/>
                  </a:lnTo>
                  <a:lnTo>
                    <a:pt x="10564758" y="6418139"/>
                  </a:lnTo>
                  <a:lnTo>
                    <a:pt x="10543534" y="6385364"/>
                  </a:lnTo>
                  <a:lnTo>
                    <a:pt x="10522977" y="6352563"/>
                  </a:lnTo>
                  <a:lnTo>
                    <a:pt x="10503099" y="6319739"/>
                  </a:lnTo>
                  <a:lnTo>
                    <a:pt x="10465432" y="6254029"/>
                  </a:lnTo>
                  <a:lnTo>
                    <a:pt x="10430630" y="6188250"/>
                  </a:lnTo>
                  <a:lnTo>
                    <a:pt x="10398794" y="6122417"/>
                  </a:lnTo>
                  <a:lnTo>
                    <a:pt x="10370021" y="6056546"/>
                  </a:lnTo>
                  <a:lnTo>
                    <a:pt x="10344412" y="5990652"/>
                  </a:lnTo>
                  <a:lnTo>
                    <a:pt x="10322065" y="5924752"/>
                  </a:lnTo>
                  <a:lnTo>
                    <a:pt x="10303079" y="5858860"/>
                  </a:lnTo>
                  <a:lnTo>
                    <a:pt x="10287554" y="5792993"/>
                  </a:lnTo>
                  <a:lnTo>
                    <a:pt x="10275587" y="5727165"/>
                  </a:lnTo>
                  <a:lnTo>
                    <a:pt x="10267279" y="5661393"/>
                  </a:lnTo>
                  <a:lnTo>
                    <a:pt x="10262728" y="5595692"/>
                  </a:lnTo>
                  <a:lnTo>
                    <a:pt x="10261893" y="5562873"/>
                  </a:lnTo>
                  <a:lnTo>
                    <a:pt x="10262034" y="5530078"/>
                  </a:lnTo>
                  <a:lnTo>
                    <a:pt x="10265295" y="5464565"/>
                  </a:lnTo>
                  <a:lnTo>
                    <a:pt x="10272610" y="5399171"/>
                  </a:lnTo>
                  <a:lnTo>
                    <a:pt x="10284078" y="5333910"/>
                  </a:lnTo>
                  <a:lnTo>
                    <a:pt x="10299799" y="5268798"/>
                  </a:lnTo>
                  <a:lnTo>
                    <a:pt x="10319872" y="5203851"/>
                  </a:lnTo>
                  <a:lnTo>
                    <a:pt x="10344394" y="5139083"/>
                  </a:lnTo>
                  <a:lnTo>
                    <a:pt x="10373467" y="5074512"/>
                  </a:lnTo>
                  <a:lnTo>
                    <a:pt x="10407187" y="5010152"/>
                  </a:lnTo>
                  <a:lnTo>
                    <a:pt x="10445656" y="4946019"/>
                  </a:lnTo>
                  <a:lnTo>
                    <a:pt x="10466701" y="4914043"/>
                  </a:lnTo>
                  <a:lnTo>
                    <a:pt x="10488971" y="4882129"/>
                  </a:lnTo>
                  <a:lnTo>
                    <a:pt x="10531915" y="4823923"/>
                  </a:lnTo>
                  <a:lnTo>
                    <a:pt x="10576865" y="4766130"/>
                  </a:lnTo>
                  <a:lnTo>
                    <a:pt x="10623788" y="4708744"/>
                  </a:lnTo>
                  <a:lnTo>
                    <a:pt x="10672649" y="4651763"/>
                  </a:lnTo>
                  <a:lnTo>
                    <a:pt x="10723416" y="4595184"/>
                  </a:lnTo>
                  <a:lnTo>
                    <a:pt x="10749504" y="4567043"/>
                  </a:lnTo>
                  <a:lnTo>
                    <a:pt x="10776055" y="4539002"/>
                  </a:lnTo>
                  <a:lnTo>
                    <a:pt x="10803066" y="4511059"/>
                  </a:lnTo>
                  <a:lnTo>
                    <a:pt x="10830532" y="4483215"/>
                  </a:lnTo>
                  <a:lnTo>
                    <a:pt x="10858450" y="4455468"/>
                  </a:lnTo>
                  <a:lnTo>
                    <a:pt x="10886815" y="4427818"/>
                  </a:lnTo>
                  <a:lnTo>
                    <a:pt x="10915622" y="4400265"/>
                  </a:lnTo>
                  <a:lnTo>
                    <a:pt x="10944868" y="4372809"/>
                  </a:lnTo>
                  <a:lnTo>
                    <a:pt x="10974549" y="4345449"/>
                  </a:lnTo>
                  <a:lnTo>
                    <a:pt x="11004660" y="4318184"/>
                  </a:lnTo>
                  <a:lnTo>
                    <a:pt x="11035198" y="4291015"/>
                  </a:lnTo>
                  <a:lnTo>
                    <a:pt x="11066157" y="4263940"/>
                  </a:lnTo>
                  <a:lnTo>
                    <a:pt x="11097534" y="4236959"/>
                  </a:lnTo>
                  <a:lnTo>
                    <a:pt x="11129325" y="4210073"/>
                  </a:lnTo>
                  <a:lnTo>
                    <a:pt x="11161525" y="4183280"/>
                  </a:lnTo>
                  <a:lnTo>
                    <a:pt x="11194130" y="4156580"/>
                  </a:lnTo>
                  <a:lnTo>
                    <a:pt x="11227137" y="4129972"/>
                  </a:lnTo>
                  <a:lnTo>
                    <a:pt x="11260540" y="4103457"/>
                  </a:lnTo>
                  <a:lnTo>
                    <a:pt x="11294336" y="4077033"/>
                  </a:lnTo>
                  <a:lnTo>
                    <a:pt x="11328520" y="4050700"/>
                  </a:lnTo>
                  <a:lnTo>
                    <a:pt x="11363089" y="4024459"/>
                  </a:lnTo>
                  <a:lnTo>
                    <a:pt x="11398038" y="3998308"/>
                  </a:lnTo>
                  <a:lnTo>
                    <a:pt x="11433363" y="3972247"/>
                  </a:lnTo>
                  <a:lnTo>
                    <a:pt x="11469059" y="3946275"/>
                  </a:lnTo>
                  <a:lnTo>
                    <a:pt x="11505124" y="3920393"/>
                  </a:lnTo>
                  <a:lnTo>
                    <a:pt x="11541551" y="3894599"/>
                  </a:lnTo>
                  <a:lnTo>
                    <a:pt x="11578338" y="3868894"/>
                  </a:lnTo>
                  <a:lnTo>
                    <a:pt x="11615480" y="3843276"/>
                  </a:lnTo>
                  <a:lnTo>
                    <a:pt x="11652973" y="3817746"/>
                  </a:lnTo>
                  <a:lnTo>
                    <a:pt x="11690812" y="3792303"/>
                  </a:lnTo>
                  <a:lnTo>
                    <a:pt x="11728994" y="3766947"/>
                  </a:lnTo>
                  <a:lnTo>
                    <a:pt x="11767514" y="3741676"/>
                  </a:lnTo>
                  <a:lnTo>
                    <a:pt x="11806368" y="3716492"/>
                  </a:lnTo>
                  <a:lnTo>
                    <a:pt x="11845552" y="3691392"/>
                  </a:lnTo>
                  <a:lnTo>
                    <a:pt x="11885062" y="3666378"/>
                  </a:lnTo>
                  <a:lnTo>
                    <a:pt x="11924894" y="3641448"/>
                  </a:lnTo>
                  <a:lnTo>
                    <a:pt x="11965042" y="3616601"/>
                  </a:lnTo>
                  <a:lnTo>
                    <a:pt x="12005504" y="3591839"/>
                  </a:lnTo>
                  <a:lnTo>
                    <a:pt x="12046275" y="3567160"/>
                  </a:lnTo>
                  <a:lnTo>
                    <a:pt x="12087351" y="3542563"/>
                  </a:lnTo>
                  <a:lnTo>
                    <a:pt x="12128728" y="3518048"/>
                  </a:lnTo>
                  <a:lnTo>
                    <a:pt x="12170401" y="3493616"/>
                  </a:lnTo>
                  <a:lnTo>
                    <a:pt x="12212366" y="3469265"/>
                  </a:lnTo>
                  <a:lnTo>
                    <a:pt x="12254619" y="3444994"/>
                  </a:lnTo>
                  <a:lnTo>
                    <a:pt x="12339974" y="3396695"/>
                  </a:lnTo>
                  <a:lnTo>
                    <a:pt x="12426430" y="3348715"/>
                  </a:lnTo>
                  <a:lnTo>
                    <a:pt x="12513955" y="3301050"/>
                  </a:lnTo>
                  <a:lnTo>
                    <a:pt x="12602515" y="3253697"/>
                  </a:lnTo>
                  <a:lnTo>
                    <a:pt x="12692078" y="3206652"/>
                  </a:lnTo>
                  <a:lnTo>
                    <a:pt x="12782608" y="3159913"/>
                  </a:lnTo>
                  <a:lnTo>
                    <a:pt x="12874073" y="3113475"/>
                  </a:lnTo>
                  <a:lnTo>
                    <a:pt x="12966440" y="3067335"/>
                  </a:lnTo>
                  <a:lnTo>
                    <a:pt x="13059674" y="3021490"/>
                  </a:lnTo>
                  <a:lnTo>
                    <a:pt x="13153743" y="2975936"/>
                  </a:lnTo>
                  <a:lnTo>
                    <a:pt x="13248612" y="2930670"/>
                  </a:lnTo>
                  <a:lnTo>
                    <a:pt x="13344250" y="2885689"/>
                  </a:lnTo>
                  <a:lnTo>
                    <a:pt x="13440621" y="2840988"/>
                  </a:lnTo>
                  <a:lnTo>
                    <a:pt x="13537693" y="2796566"/>
                  </a:lnTo>
                  <a:lnTo>
                    <a:pt x="13635431" y="2752417"/>
                  </a:lnTo>
                  <a:lnTo>
                    <a:pt x="13733804" y="2708539"/>
                  </a:lnTo>
                  <a:lnTo>
                    <a:pt x="13832776" y="2664928"/>
                  </a:lnTo>
                  <a:lnTo>
                    <a:pt x="13932316" y="2621581"/>
                  </a:lnTo>
                  <a:lnTo>
                    <a:pt x="14032388" y="2578494"/>
                  </a:lnTo>
                  <a:lnTo>
                    <a:pt x="14183423" y="2514345"/>
                  </a:lnTo>
                  <a:lnTo>
                    <a:pt x="14335469" y="2450763"/>
                  </a:lnTo>
                  <a:lnTo>
                    <a:pt x="14488414" y="2387735"/>
                  </a:lnTo>
                  <a:lnTo>
                    <a:pt x="14642144" y="2325250"/>
                  </a:lnTo>
                  <a:lnTo>
                    <a:pt x="14796547" y="2263298"/>
                  </a:lnTo>
                  <a:lnTo>
                    <a:pt x="14951510" y="2201865"/>
                  </a:lnTo>
                  <a:lnTo>
                    <a:pt x="15158801" y="2120744"/>
                  </a:lnTo>
                  <a:lnTo>
                    <a:pt x="15366619" y="2040500"/>
                  </a:lnTo>
                  <a:lnTo>
                    <a:pt x="15626724" y="1941386"/>
                  </a:lnTo>
                  <a:lnTo>
                    <a:pt x="15938646" y="1824124"/>
                  </a:lnTo>
                  <a:lnTo>
                    <a:pt x="16455680" y="1632510"/>
                  </a:lnTo>
                  <a:lnTo>
                    <a:pt x="17066289" y="1408350"/>
                  </a:lnTo>
                  <a:lnTo>
                    <a:pt x="17090989" y="1399111"/>
                  </a:lnTo>
                  <a:lnTo>
                    <a:pt x="17137818" y="1380527"/>
                  </a:lnTo>
                  <a:lnTo>
                    <a:pt x="17181244" y="1361805"/>
                  </a:lnTo>
                  <a:lnTo>
                    <a:pt x="17221300" y="1342954"/>
                  </a:lnTo>
                  <a:lnTo>
                    <a:pt x="17258021" y="1323979"/>
                  </a:lnTo>
                  <a:lnTo>
                    <a:pt x="17291438" y="1304889"/>
                  </a:lnTo>
                  <a:lnTo>
                    <a:pt x="17335444" y="1276052"/>
                  </a:lnTo>
                  <a:lnTo>
                    <a:pt x="17372204" y="1246994"/>
                  </a:lnTo>
                  <a:lnTo>
                    <a:pt x="17401830" y="1217738"/>
                  </a:lnTo>
                  <a:lnTo>
                    <a:pt x="17430429" y="1178466"/>
                  </a:lnTo>
                  <a:lnTo>
                    <a:pt x="17446810" y="1138942"/>
                  </a:lnTo>
                  <a:lnTo>
                    <a:pt x="17451238" y="1099224"/>
                  </a:lnTo>
                  <a:lnTo>
                    <a:pt x="17450508" y="1089270"/>
                  </a:lnTo>
                  <a:lnTo>
                    <a:pt x="17440368" y="1049387"/>
                  </a:lnTo>
                  <a:lnTo>
                    <a:pt x="17418872" y="1009437"/>
                  </a:lnTo>
                  <a:lnTo>
                    <a:pt x="17386285" y="969476"/>
                  </a:lnTo>
                  <a:lnTo>
                    <a:pt x="17354725" y="939532"/>
                  </a:lnTo>
                  <a:lnTo>
                    <a:pt x="17317189" y="909637"/>
                  </a:lnTo>
                  <a:lnTo>
                    <a:pt x="17273786" y="879816"/>
                  </a:lnTo>
                  <a:lnTo>
                    <a:pt x="17224629" y="850092"/>
                  </a:lnTo>
                  <a:lnTo>
                    <a:pt x="17188717" y="830341"/>
                  </a:lnTo>
                  <a:lnTo>
                    <a:pt x="17150330" y="810652"/>
                  </a:lnTo>
                  <a:lnTo>
                    <a:pt x="17109502" y="791030"/>
                  </a:lnTo>
                  <a:lnTo>
                    <a:pt x="17066266" y="771484"/>
                  </a:lnTo>
                  <a:lnTo>
                    <a:pt x="17020654" y="752019"/>
                  </a:lnTo>
                  <a:lnTo>
                    <a:pt x="16972701" y="732644"/>
                  </a:lnTo>
                  <a:lnTo>
                    <a:pt x="16922440" y="713365"/>
                  </a:lnTo>
                  <a:lnTo>
                    <a:pt x="16869902" y="694189"/>
                  </a:lnTo>
                  <a:lnTo>
                    <a:pt x="16786902" y="665635"/>
                  </a:lnTo>
                  <a:lnTo>
                    <a:pt x="16728821" y="646748"/>
                  </a:lnTo>
                  <a:lnTo>
                    <a:pt x="16668580" y="627989"/>
                  </a:lnTo>
                  <a:lnTo>
                    <a:pt x="16606213" y="609366"/>
                  </a:lnTo>
                  <a:lnTo>
                    <a:pt x="16541752" y="590885"/>
                  </a:lnTo>
                  <a:lnTo>
                    <a:pt x="16475232" y="572553"/>
                  </a:lnTo>
                  <a:lnTo>
                    <a:pt x="16406684" y="554377"/>
                  </a:lnTo>
                  <a:lnTo>
                    <a:pt x="16336143" y="536365"/>
                  </a:lnTo>
                  <a:lnTo>
                    <a:pt x="16263641" y="518523"/>
                  </a:lnTo>
                  <a:lnTo>
                    <a:pt x="16189211" y="500858"/>
                  </a:lnTo>
                  <a:lnTo>
                    <a:pt x="16112887" y="483378"/>
                  </a:lnTo>
                  <a:lnTo>
                    <a:pt x="16034702" y="466090"/>
                  </a:lnTo>
                  <a:lnTo>
                    <a:pt x="15954689" y="449001"/>
                  </a:lnTo>
                  <a:lnTo>
                    <a:pt x="15872881" y="432117"/>
                  </a:lnTo>
                  <a:lnTo>
                    <a:pt x="15789311" y="415447"/>
                  </a:lnTo>
                  <a:lnTo>
                    <a:pt x="15704012" y="398996"/>
                  </a:lnTo>
                  <a:lnTo>
                    <a:pt x="15617018" y="382772"/>
                  </a:lnTo>
                  <a:lnTo>
                    <a:pt x="15528361" y="366782"/>
                  </a:lnTo>
                  <a:lnTo>
                    <a:pt x="15438075" y="351034"/>
                  </a:lnTo>
                  <a:lnTo>
                    <a:pt x="15346193" y="335534"/>
                  </a:lnTo>
                  <a:lnTo>
                    <a:pt x="15252749" y="320289"/>
                  </a:lnTo>
                  <a:lnTo>
                    <a:pt x="15157774" y="305306"/>
                  </a:lnTo>
                  <a:lnTo>
                    <a:pt x="15061303" y="290593"/>
                  </a:lnTo>
                  <a:lnTo>
                    <a:pt x="14963368" y="276156"/>
                  </a:lnTo>
                  <a:lnTo>
                    <a:pt x="14864003" y="262003"/>
                  </a:lnTo>
                  <a:lnTo>
                    <a:pt x="14763241" y="248140"/>
                  </a:lnTo>
                  <a:lnTo>
                    <a:pt x="14661114" y="234576"/>
                  </a:lnTo>
                  <a:lnTo>
                    <a:pt x="14557657" y="221316"/>
                  </a:lnTo>
                  <a:lnTo>
                    <a:pt x="14452902" y="208367"/>
                  </a:lnTo>
                  <a:lnTo>
                    <a:pt x="14346882" y="195738"/>
                  </a:lnTo>
                  <a:lnTo>
                    <a:pt x="14239631" y="183435"/>
                  </a:lnTo>
                  <a:lnTo>
                    <a:pt x="14131181" y="171465"/>
                  </a:lnTo>
                  <a:lnTo>
                    <a:pt x="14021567" y="159835"/>
                  </a:lnTo>
                  <a:lnTo>
                    <a:pt x="13910820" y="148552"/>
                  </a:lnTo>
                  <a:lnTo>
                    <a:pt x="13798974" y="137623"/>
                  </a:lnTo>
                  <a:lnTo>
                    <a:pt x="13686063" y="127056"/>
                  </a:lnTo>
                  <a:lnTo>
                    <a:pt x="13572119" y="116857"/>
                  </a:lnTo>
                  <a:lnTo>
                    <a:pt x="13457175" y="107034"/>
                  </a:lnTo>
                  <a:lnTo>
                    <a:pt x="13341266" y="97593"/>
                  </a:lnTo>
                  <a:lnTo>
                    <a:pt x="13224423" y="88542"/>
                  </a:lnTo>
                  <a:lnTo>
                    <a:pt x="13106680" y="79887"/>
                  </a:lnTo>
                  <a:lnTo>
                    <a:pt x="12988070" y="71636"/>
                  </a:lnTo>
                  <a:lnTo>
                    <a:pt x="12868626" y="63797"/>
                  </a:lnTo>
                  <a:lnTo>
                    <a:pt x="12748382" y="56375"/>
                  </a:lnTo>
                  <a:lnTo>
                    <a:pt x="12627370" y="49377"/>
                  </a:lnTo>
                  <a:lnTo>
                    <a:pt x="12505624" y="42812"/>
                  </a:lnTo>
                  <a:lnTo>
                    <a:pt x="12383177" y="36687"/>
                  </a:lnTo>
                  <a:lnTo>
                    <a:pt x="12260062" y="31007"/>
                  </a:lnTo>
                  <a:lnTo>
                    <a:pt x="12136312" y="25780"/>
                  </a:lnTo>
                  <a:lnTo>
                    <a:pt x="12011960" y="21014"/>
                  </a:lnTo>
                  <a:lnTo>
                    <a:pt x="11887040" y="16715"/>
                  </a:lnTo>
                  <a:lnTo>
                    <a:pt x="11761584" y="12891"/>
                  </a:lnTo>
                  <a:lnTo>
                    <a:pt x="11635626" y="9548"/>
                  </a:lnTo>
                  <a:lnTo>
                    <a:pt x="11509199" y="6694"/>
                  </a:lnTo>
                  <a:lnTo>
                    <a:pt x="11382336" y="4336"/>
                  </a:lnTo>
                  <a:lnTo>
                    <a:pt x="11255070" y="2480"/>
                  </a:lnTo>
                  <a:lnTo>
                    <a:pt x="11127434" y="1134"/>
                  </a:lnTo>
                  <a:lnTo>
                    <a:pt x="10999462" y="305"/>
                  </a:lnTo>
                  <a:lnTo>
                    <a:pt x="10871186" y="0"/>
                  </a:lnTo>
                  <a:close/>
                </a:path>
              </a:pathLst>
            </a:custGeom>
            <a:solidFill>
              <a:srgbClr val="FFDB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436647" y="2810973"/>
              <a:ext cx="7040880" cy="5534025"/>
            </a:xfrm>
            <a:custGeom>
              <a:avLst/>
              <a:gdLst/>
              <a:ahLst/>
              <a:cxnLst/>
              <a:rect l="l" t="t" r="r" b="b"/>
              <a:pathLst>
                <a:path w="7040880" h="5534025">
                  <a:moveTo>
                    <a:pt x="1268260" y="0"/>
                  </a:moveTo>
                  <a:lnTo>
                    <a:pt x="18707" y="0"/>
                  </a:lnTo>
                  <a:lnTo>
                    <a:pt x="18707" y="411480"/>
                  </a:lnTo>
                  <a:lnTo>
                    <a:pt x="437718" y="411480"/>
                  </a:lnTo>
                  <a:lnTo>
                    <a:pt x="437718" y="2618740"/>
                  </a:lnTo>
                  <a:lnTo>
                    <a:pt x="849249" y="2618740"/>
                  </a:lnTo>
                  <a:lnTo>
                    <a:pt x="849249" y="411480"/>
                  </a:lnTo>
                  <a:lnTo>
                    <a:pt x="1268260" y="411480"/>
                  </a:lnTo>
                  <a:lnTo>
                    <a:pt x="1268260" y="0"/>
                  </a:lnTo>
                  <a:close/>
                </a:path>
                <a:path w="7040880" h="5534025">
                  <a:moveTo>
                    <a:pt x="1429143" y="2885084"/>
                  </a:moveTo>
                  <a:lnTo>
                    <a:pt x="995159" y="2885084"/>
                  </a:lnTo>
                  <a:lnTo>
                    <a:pt x="710819" y="3824122"/>
                  </a:lnTo>
                  <a:lnTo>
                    <a:pt x="433971" y="2885084"/>
                  </a:lnTo>
                  <a:lnTo>
                    <a:pt x="0" y="2885084"/>
                  </a:lnTo>
                  <a:lnTo>
                    <a:pt x="505066" y="4583582"/>
                  </a:lnTo>
                  <a:lnTo>
                    <a:pt x="505066" y="5503913"/>
                  </a:lnTo>
                  <a:lnTo>
                    <a:pt x="920330" y="5503913"/>
                  </a:lnTo>
                  <a:lnTo>
                    <a:pt x="920330" y="4583582"/>
                  </a:lnTo>
                  <a:lnTo>
                    <a:pt x="1429143" y="2885084"/>
                  </a:lnTo>
                  <a:close/>
                </a:path>
                <a:path w="7040880" h="5534025">
                  <a:moveTo>
                    <a:pt x="2600109" y="0"/>
                  </a:moveTo>
                  <a:lnTo>
                    <a:pt x="2188578" y="0"/>
                  </a:lnTo>
                  <a:lnTo>
                    <a:pt x="2188578" y="1070610"/>
                  </a:lnTo>
                  <a:lnTo>
                    <a:pt x="1769554" y="1070610"/>
                  </a:lnTo>
                  <a:lnTo>
                    <a:pt x="1769554" y="0"/>
                  </a:lnTo>
                  <a:lnTo>
                    <a:pt x="1358049" y="0"/>
                  </a:lnTo>
                  <a:lnTo>
                    <a:pt x="1358049" y="1070610"/>
                  </a:lnTo>
                  <a:lnTo>
                    <a:pt x="1358049" y="1482090"/>
                  </a:lnTo>
                  <a:lnTo>
                    <a:pt x="1358049" y="2618740"/>
                  </a:lnTo>
                  <a:lnTo>
                    <a:pt x="1769554" y="2618740"/>
                  </a:lnTo>
                  <a:lnTo>
                    <a:pt x="1769554" y="1482090"/>
                  </a:lnTo>
                  <a:lnTo>
                    <a:pt x="2188578" y="1482090"/>
                  </a:lnTo>
                  <a:lnTo>
                    <a:pt x="2188578" y="2618740"/>
                  </a:lnTo>
                  <a:lnTo>
                    <a:pt x="2600109" y="2618740"/>
                  </a:lnTo>
                  <a:lnTo>
                    <a:pt x="2600109" y="1482090"/>
                  </a:lnTo>
                  <a:lnTo>
                    <a:pt x="2600109" y="1070610"/>
                  </a:lnTo>
                  <a:lnTo>
                    <a:pt x="2600109" y="0"/>
                  </a:lnTo>
                  <a:close/>
                </a:path>
                <a:path w="7040880" h="5534025">
                  <a:moveTo>
                    <a:pt x="2656255" y="3498634"/>
                  </a:moveTo>
                  <a:lnTo>
                    <a:pt x="2654706" y="3443262"/>
                  </a:lnTo>
                  <a:lnTo>
                    <a:pt x="2650058" y="3390061"/>
                  </a:lnTo>
                  <a:lnTo>
                    <a:pt x="2642336" y="3339007"/>
                  </a:lnTo>
                  <a:lnTo>
                    <a:pt x="2631503" y="3290125"/>
                  </a:lnTo>
                  <a:lnTo>
                    <a:pt x="2617584" y="3243415"/>
                  </a:lnTo>
                  <a:lnTo>
                    <a:pt x="2600579" y="3198863"/>
                  </a:lnTo>
                  <a:lnTo>
                    <a:pt x="2580487" y="3156470"/>
                  </a:lnTo>
                  <a:lnTo>
                    <a:pt x="2557297" y="3116237"/>
                  </a:lnTo>
                  <a:lnTo>
                    <a:pt x="2531008" y="3078175"/>
                  </a:lnTo>
                  <a:lnTo>
                    <a:pt x="2501633" y="3042285"/>
                  </a:lnTo>
                  <a:lnTo>
                    <a:pt x="2469172" y="3008553"/>
                  </a:lnTo>
                  <a:lnTo>
                    <a:pt x="2435199" y="2979407"/>
                  </a:lnTo>
                  <a:lnTo>
                    <a:pt x="2399131" y="2953334"/>
                  </a:lnTo>
                  <a:lnTo>
                    <a:pt x="2360968" y="2930334"/>
                  </a:lnTo>
                  <a:lnTo>
                    <a:pt x="2320709" y="2910382"/>
                  </a:lnTo>
                  <a:lnTo>
                    <a:pt x="2278367" y="2893517"/>
                  </a:lnTo>
                  <a:lnTo>
                    <a:pt x="2244712" y="2883065"/>
                  </a:lnTo>
                  <a:lnTo>
                    <a:pt x="2244712" y="3498634"/>
                  </a:lnTo>
                  <a:lnTo>
                    <a:pt x="2244712" y="4890363"/>
                  </a:lnTo>
                  <a:lnTo>
                    <a:pt x="2241283" y="4952568"/>
                  </a:lnTo>
                  <a:lnTo>
                    <a:pt x="2241207" y="4953978"/>
                  </a:lnTo>
                  <a:lnTo>
                    <a:pt x="2230691" y="5006365"/>
                  </a:lnTo>
                  <a:lnTo>
                    <a:pt x="2213152" y="5047513"/>
                  </a:lnTo>
                  <a:lnTo>
                    <a:pt x="2188591" y="5077422"/>
                  </a:lnTo>
                  <a:lnTo>
                    <a:pt x="2127796" y="5111089"/>
                  </a:lnTo>
                  <a:lnTo>
                    <a:pt x="2085467" y="5119509"/>
                  </a:lnTo>
                  <a:lnTo>
                    <a:pt x="2035200" y="5122316"/>
                  </a:lnTo>
                  <a:lnTo>
                    <a:pt x="1986318" y="5119509"/>
                  </a:lnTo>
                  <a:lnTo>
                    <a:pt x="1944458" y="5111089"/>
                  </a:lnTo>
                  <a:lnTo>
                    <a:pt x="1881822" y="5077422"/>
                  </a:lnTo>
                  <a:lnTo>
                    <a:pt x="1857260" y="5046103"/>
                  </a:lnTo>
                  <a:lnTo>
                    <a:pt x="1839734" y="5004473"/>
                  </a:lnTo>
                  <a:lnTo>
                    <a:pt x="1829206" y="4952568"/>
                  </a:lnTo>
                  <a:lnTo>
                    <a:pt x="1825701" y="4890363"/>
                  </a:lnTo>
                  <a:lnTo>
                    <a:pt x="1825701" y="3498634"/>
                  </a:lnTo>
                  <a:lnTo>
                    <a:pt x="1829206" y="3436442"/>
                  </a:lnTo>
                  <a:lnTo>
                    <a:pt x="1839734" y="3384550"/>
                  </a:lnTo>
                  <a:lnTo>
                    <a:pt x="1857260" y="3342932"/>
                  </a:lnTo>
                  <a:lnTo>
                    <a:pt x="1881822" y="3311588"/>
                  </a:lnTo>
                  <a:lnTo>
                    <a:pt x="1944458" y="3277908"/>
                  </a:lnTo>
                  <a:lnTo>
                    <a:pt x="1986318" y="3269488"/>
                  </a:lnTo>
                  <a:lnTo>
                    <a:pt x="2035200" y="3266681"/>
                  </a:lnTo>
                  <a:lnTo>
                    <a:pt x="2085467" y="3269488"/>
                  </a:lnTo>
                  <a:lnTo>
                    <a:pt x="2127796" y="3277908"/>
                  </a:lnTo>
                  <a:lnTo>
                    <a:pt x="2188591" y="3311588"/>
                  </a:lnTo>
                  <a:lnTo>
                    <a:pt x="2213152" y="3341522"/>
                  </a:lnTo>
                  <a:lnTo>
                    <a:pt x="2230691" y="3382683"/>
                  </a:lnTo>
                  <a:lnTo>
                    <a:pt x="2241207" y="3435058"/>
                  </a:lnTo>
                  <a:lnTo>
                    <a:pt x="2244712" y="3498634"/>
                  </a:lnTo>
                  <a:lnTo>
                    <a:pt x="2244712" y="2883065"/>
                  </a:lnTo>
                  <a:lnTo>
                    <a:pt x="2187384" y="2868968"/>
                  </a:lnTo>
                  <a:lnTo>
                    <a:pt x="2138756" y="2861297"/>
                  </a:lnTo>
                  <a:lnTo>
                    <a:pt x="2088019" y="2856700"/>
                  </a:lnTo>
                  <a:lnTo>
                    <a:pt x="2035200" y="2855163"/>
                  </a:lnTo>
                  <a:lnTo>
                    <a:pt x="1982381" y="2856700"/>
                  </a:lnTo>
                  <a:lnTo>
                    <a:pt x="1931644" y="2861297"/>
                  </a:lnTo>
                  <a:lnTo>
                    <a:pt x="1883016" y="2868968"/>
                  </a:lnTo>
                  <a:lnTo>
                    <a:pt x="1836470" y="2879712"/>
                  </a:lnTo>
                  <a:lnTo>
                    <a:pt x="1792020" y="2893517"/>
                  </a:lnTo>
                  <a:lnTo>
                    <a:pt x="1749666" y="2910382"/>
                  </a:lnTo>
                  <a:lnTo>
                    <a:pt x="1709420" y="2930334"/>
                  </a:lnTo>
                  <a:lnTo>
                    <a:pt x="1671256" y="2953334"/>
                  </a:lnTo>
                  <a:lnTo>
                    <a:pt x="1635188" y="2979407"/>
                  </a:lnTo>
                  <a:lnTo>
                    <a:pt x="1601228" y="3008553"/>
                  </a:lnTo>
                  <a:lnTo>
                    <a:pt x="1568754" y="3042285"/>
                  </a:lnTo>
                  <a:lnTo>
                    <a:pt x="1539379" y="3078175"/>
                  </a:lnTo>
                  <a:lnTo>
                    <a:pt x="1513090" y="3116237"/>
                  </a:lnTo>
                  <a:lnTo>
                    <a:pt x="1489900" y="3156470"/>
                  </a:lnTo>
                  <a:lnTo>
                    <a:pt x="1469809" y="3198863"/>
                  </a:lnTo>
                  <a:lnTo>
                    <a:pt x="1452803" y="3243415"/>
                  </a:lnTo>
                  <a:lnTo>
                    <a:pt x="1438884" y="3290125"/>
                  </a:lnTo>
                  <a:lnTo>
                    <a:pt x="1428076" y="3339007"/>
                  </a:lnTo>
                  <a:lnTo>
                    <a:pt x="1420342" y="3390061"/>
                  </a:lnTo>
                  <a:lnTo>
                    <a:pt x="1415707" y="3443262"/>
                  </a:lnTo>
                  <a:lnTo>
                    <a:pt x="1414157" y="3498634"/>
                  </a:lnTo>
                  <a:lnTo>
                    <a:pt x="1414157" y="4890363"/>
                  </a:lnTo>
                  <a:lnTo>
                    <a:pt x="1415707" y="4945748"/>
                  </a:lnTo>
                  <a:lnTo>
                    <a:pt x="1420342" y="4998961"/>
                  </a:lnTo>
                  <a:lnTo>
                    <a:pt x="1428076" y="5050015"/>
                  </a:lnTo>
                  <a:lnTo>
                    <a:pt x="1438884" y="5098897"/>
                  </a:lnTo>
                  <a:lnTo>
                    <a:pt x="1452803" y="5145621"/>
                  </a:lnTo>
                  <a:lnTo>
                    <a:pt x="1469809" y="5190172"/>
                  </a:lnTo>
                  <a:lnTo>
                    <a:pt x="1489900" y="5232552"/>
                  </a:lnTo>
                  <a:lnTo>
                    <a:pt x="1513090" y="5272773"/>
                  </a:lnTo>
                  <a:lnTo>
                    <a:pt x="1539379" y="5310835"/>
                  </a:lnTo>
                  <a:lnTo>
                    <a:pt x="1568754" y="5346725"/>
                  </a:lnTo>
                  <a:lnTo>
                    <a:pt x="1601228" y="5380456"/>
                  </a:lnTo>
                  <a:lnTo>
                    <a:pt x="1635188" y="5409603"/>
                  </a:lnTo>
                  <a:lnTo>
                    <a:pt x="1671256" y="5435689"/>
                  </a:lnTo>
                  <a:lnTo>
                    <a:pt x="1709420" y="5458701"/>
                  </a:lnTo>
                  <a:lnTo>
                    <a:pt x="1749666" y="5478640"/>
                  </a:lnTo>
                  <a:lnTo>
                    <a:pt x="1792020" y="5495518"/>
                  </a:lnTo>
                  <a:lnTo>
                    <a:pt x="1836470" y="5509323"/>
                  </a:lnTo>
                  <a:lnTo>
                    <a:pt x="1883016" y="5520055"/>
                  </a:lnTo>
                  <a:lnTo>
                    <a:pt x="1931644" y="5527726"/>
                  </a:lnTo>
                  <a:lnTo>
                    <a:pt x="1982381" y="5532323"/>
                  </a:lnTo>
                  <a:lnTo>
                    <a:pt x="2035200" y="5533847"/>
                  </a:lnTo>
                  <a:lnTo>
                    <a:pt x="2088019" y="5532323"/>
                  </a:lnTo>
                  <a:lnTo>
                    <a:pt x="2138756" y="5527726"/>
                  </a:lnTo>
                  <a:lnTo>
                    <a:pt x="2187384" y="5520055"/>
                  </a:lnTo>
                  <a:lnTo>
                    <a:pt x="2233917" y="5509323"/>
                  </a:lnTo>
                  <a:lnTo>
                    <a:pt x="2278367" y="5495518"/>
                  </a:lnTo>
                  <a:lnTo>
                    <a:pt x="2320709" y="5478640"/>
                  </a:lnTo>
                  <a:lnTo>
                    <a:pt x="2360968" y="5458701"/>
                  </a:lnTo>
                  <a:lnTo>
                    <a:pt x="2399131" y="5435689"/>
                  </a:lnTo>
                  <a:lnTo>
                    <a:pt x="2435199" y="5409603"/>
                  </a:lnTo>
                  <a:lnTo>
                    <a:pt x="2469172" y="5380456"/>
                  </a:lnTo>
                  <a:lnTo>
                    <a:pt x="2501633" y="5346725"/>
                  </a:lnTo>
                  <a:lnTo>
                    <a:pt x="2531008" y="5310835"/>
                  </a:lnTo>
                  <a:lnTo>
                    <a:pt x="2557297" y="5272773"/>
                  </a:lnTo>
                  <a:lnTo>
                    <a:pt x="2580487" y="5232552"/>
                  </a:lnTo>
                  <a:lnTo>
                    <a:pt x="2600579" y="5190172"/>
                  </a:lnTo>
                  <a:lnTo>
                    <a:pt x="2617584" y="5145621"/>
                  </a:lnTo>
                  <a:lnTo>
                    <a:pt x="2631503" y="5098897"/>
                  </a:lnTo>
                  <a:lnTo>
                    <a:pt x="2642336" y="5050015"/>
                  </a:lnTo>
                  <a:lnTo>
                    <a:pt x="2650058" y="4998961"/>
                  </a:lnTo>
                  <a:lnTo>
                    <a:pt x="2654706" y="4945748"/>
                  </a:lnTo>
                  <a:lnTo>
                    <a:pt x="2656255" y="4890363"/>
                  </a:lnTo>
                  <a:lnTo>
                    <a:pt x="2656255" y="3498634"/>
                  </a:lnTo>
                  <a:close/>
                </a:path>
                <a:path w="7040880" h="5534025">
                  <a:moveTo>
                    <a:pt x="4051693" y="2885084"/>
                  </a:moveTo>
                  <a:lnTo>
                    <a:pt x="3640163" y="2885084"/>
                  </a:lnTo>
                  <a:lnTo>
                    <a:pt x="3640163" y="4890363"/>
                  </a:lnTo>
                  <a:lnTo>
                    <a:pt x="3636657" y="4952555"/>
                  </a:lnTo>
                  <a:lnTo>
                    <a:pt x="3626129" y="5004473"/>
                  </a:lnTo>
                  <a:lnTo>
                    <a:pt x="3608590" y="5046091"/>
                  </a:lnTo>
                  <a:lnTo>
                    <a:pt x="3584041" y="5077422"/>
                  </a:lnTo>
                  <a:lnTo>
                    <a:pt x="3521367" y="5111089"/>
                  </a:lnTo>
                  <a:lnTo>
                    <a:pt x="3479508" y="5119509"/>
                  </a:lnTo>
                  <a:lnTo>
                    <a:pt x="3430663" y="5122316"/>
                  </a:lnTo>
                  <a:lnTo>
                    <a:pt x="3380130" y="5119509"/>
                  </a:lnTo>
                  <a:lnTo>
                    <a:pt x="3337102" y="5111089"/>
                  </a:lnTo>
                  <a:lnTo>
                    <a:pt x="3301568" y="5097056"/>
                  </a:lnTo>
                  <a:lnTo>
                    <a:pt x="3250590" y="5047513"/>
                  </a:lnTo>
                  <a:lnTo>
                    <a:pt x="3234232" y="5006352"/>
                  </a:lnTo>
                  <a:lnTo>
                    <a:pt x="3224415" y="4953978"/>
                  </a:lnTo>
                  <a:lnTo>
                    <a:pt x="3221151" y="4890363"/>
                  </a:lnTo>
                  <a:lnTo>
                    <a:pt x="3221151" y="2885084"/>
                  </a:lnTo>
                  <a:lnTo>
                    <a:pt x="2809621" y="2885084"/>
                  </a:lnTo>
                  <a:lnTo>
                    <a:pt x="2809621" y="4890363"/>
                  </a:lnTo>
                  <a:lnTo>
                    <a:pt x="2811170" y="4945748"/>
                  </a:lnTo>
                  <a:lnTo>
                    <a:pt x="2815806" y="4998961"/>
                  </a:lnTo>
                  <a:lnTo>
                    <a:pt x="2823527" y="5050015"/>
                  </a:lnTo>
                  <a:lnTo>
                    <a:pt x="2834348" y="5098897"/>
                  </a:lnTo>
                  <a:lnTo>
                    <a:pt x="2848254" y="5145608"/>
                  </a:lnTo>
                  <a:lnTo>
                    <a:pt x="2865259" y="5190160"/>
                  </a:lnTo>
                  <a:lnTo>
                    <a:pt x="2885351" y="5232552"/>
                  </a:lnTo>
                  <a:lnTo>
                    <a:pt x="2908541" y="5272773"/>
                  </a:lnTo>
                  <a:lnTo>
                    <a:pt x="2934830" y="5310835"/>
                  </a:lnTo>
                  <a:lnTo>
                    <a:pt x="2964205" y="5346725"/>
                  </a:lnTo>
                  <a:lnTo>
                    <a:pt x="2996679" y="5380456"/>
                  </a:lnTo>
                  <a:lnTo>
                    <a:pt x="3030651" y="5409616"/>
                  </a:lnTo>
                  <a:lnTo>
                    <a:pt x="3066707" y="5435701"/>
                  </a:lnTo>
                  <a:lnTo>
                    <a:pt x="3104870" y="5458701"/>
                  </a:lnTo>
                  <a:lnTo>
                    <a:pt x="3145117" y="5478640"/>
                  </a:lnTo>
                  <a:lnTo>
                    <a:pt x="3187471" y="5495518"/>
                  </a:lnTo>
                  <a:lnTo>
                    <a:pt x="3231921" y="5509323"/>
                  </a:lnTo>
                  <a:lnTo>
                    <a:pt x="3278467" y="5520055"/>
                  </a:lnTo>
                  <a:lnTo>
                    <a:pt x="3327108" y="5527713"/>
                  </a:lnTo>
                  <a:lnTo>
                    <a:pt x="3377831" y="5532310"/>
                  </a:lnTo>
                  <a:lnTo>
                    <a:pt x="3430663" y="5533847"/>
                  </a:lnTo>
                  <a:lnTo>
                    <a:pt x="3487737" y="5531955"/>
                  </a:lnTo>
                  <a:lnTo>
                    <a:pt x="3542601" y="5526278"/>
                  </a:lnTo>
                  <a:lnTo>
                    <a:pt x="3595255" y="5516816"/>
                  </a:lnTo>
                  <a:lnTo>
                    <a:pt x="3645687" y="5503557"/>
                  </a:lnTo>
                  <a:lnTo>
                    <a:pt x="3693909" y="5486527"/>
                  </a:lnTo>
                  <a:lnTo>
                    <a:pt x="3739908" y="5465699"/>
                  </a:lnTo>
                  <a:lnTo>
                    <a:pt x="3783698" y="5441073"/>
                  </a:lnTo>
                  <a:lnTo>
                    <a:pt x="3825278" y="5412664"/>
                  </a:lnTo>
                  <a:lnTo>
                    <a:pt x="3864635" y="5380456"/>
                  </a:lnTo>
                  <a:lnTo>
                    <a:pt x="3897096" y="5345493"/>
                  </a:lnTo>
                  <a:lnTo>
                    <a:pt x="3926471" y="5308612"/>
                  </a:lnTo>
                  <a:lnTo>
                    <a:pt x="3952748" y="5269814"/>
                  </a:lnTo>
                  <a:lnTo>
                    <a:pt x="3975938" y="5229085"/>
                  </a:lnTo>
                  <a:lnTo>
                    <a:pt x="3996042" y="5186451"/>
                  </a:lnTo>
                  <a:lnTo>
                    <a:pt x="4013047" y="5141900"/>
                  </a:lnTo>
                  <a:lnTo>
                    <a:pt x="4026954" y="5095418"/>
                  </a:lnTo>
                  <a:lnTo>
                    <a:pt x="4037787" y="5047031"/>
                  </a:lnTo>
                  <a:lnTo>
                    <a:pt x="4045508" y="4996726"/>
                  </a:lnTo>
                  <a:lnTo>
                    <a:pt x="4050157" y="4944503"/>
                  </a:lnTo>
                  <a:lnTo>
                    <a:pt x="4051693" y="4890363"/>
                  </a:lnTo>
                  <a:lnTo>
                    <a:pt x="4051693" y="2885084"/>
                  </a:lnTo>
                  <a:close/>
                </a:path>
                <a:path w="7040880" h="5534025">
                  <a:moveTo>
                    <a:pt x="4163885" y="2618841"/>
                  </a:moveTo>
                  <a:lnTo>
                    <a:pt x="4080827" y="2203564"/>
                  </a:lnTo>
                  <a:lnTo>
                    <a:pt x="3998518" y="1792033"/>
                  </a:lnTo>
                  <a:lnTo>
                    <a:pt x="3810711" y="852995"/>
                  </a:lnTo>
                  <a:lnTo>
                    <a:pt x="3640124" y="0"/>
                  </a:lnTo>
                  <a:lnTo>
                    <a:pt x="3598964" y="0"/>
                  </a:lnTo>
                  <a:lnTo>
                    <a:pt x="3598964" y="1792033"/>
                  </a:lnTo>
                  <a:lnTo>
                    <a:pt x="3269742" y="1792033"/>
                  </a:lnTo>
                  <a:lnTo>
                    <a:pt x="3434359" y="852995"/>
                  </a:lnTo>
                  <a:lnTo>
                    <a:pt x="3598964" y="1792033"/>
                  </a:lnTo>
                  <a:lnTo>
                    <a:pt x="3598964" y="0"/>
                  </a:lnTo>
                  <a:lnTo>
                    <a:pt x="3228581" y="0"/>
                  </a:lnTo>
                  <a:lnTo>
                    <a:pt x="2704820" y="2618841"/>
                  </a:lnTo>
                  <a:lnTo>
                    <a:pt x="3123831" y="2618841"/>
                  </a:lnTo>
                  <a:lnTo>
                    <a:pt x="3198660" y="2203564"/>
                  </a:lnTo>
                  <a:lnTo>
                    <a:pt x="3670046" y="2203564"/>
                  </a:lnTo>
                  <a:lnTo>
                    <a:pt x="3744874" y="2618841"/>
                  </a:lnTo>
                  <a:lnTo>
                    <a:pt x="4163885" y="2618841"/>
                  </a:lnTo>
                  <a:close/>
                </a:path>
                <a:path w="7040880" h="5534025">
                  <a:moveTo>
                    <a:pt x="4654004" y="2885084"/>
                  </a:moveTo>
                  <a:lnTo>
                    <a:pt x="4242473" y="2885084"/>
                  </a:lnTo>
                  <a:lnTo>
                    <a:pt x="4242473" y="4198251"/>
                  </a:lnTo>
                  <a:lnTo>
                    <a:pt x="4294848" y="4901590"/>
                  </a:lnTo>
                  <a:lnTo>
                    <a:pt x="4597870" y="4901590"/>
                  </a:lnTo>
                  <a:lnTo>
                    <a:pt x="4654004" y="4198251"/>
                  </a:lnTo>
                  <a:lnTo>
                    <a:pt x="4654004" y="2885084"/>
                  </a:lnTo>
                  <a:close/>
                </a:path>
                <a:path w="7040880" h="5534025">
                  <a:moveTo>
                    <a:pt x="4657737" y="5294414"/>
                  </a:moveTo>
                  <a:lnTo>
                    <a:pt x="4653877" y="5252910"/>
                  </a:lnTo>
                  <a:lnTo>
                    <a:pt x="4642307" y="5214455"/>
                  </a:lnTo>
                  <a:lnTo>
                    <a:pt x="4623016" y="5179022"/>
                  </a:lnTo>
                  <a:lnTo>
                    <a:pt x="4596015" y="5146637"/>
                  </a:lnTo>
                  <a:lnTo>
                    <a:pt x="4563630" y="5119624"/>
                  </a:lnTo>
                  <a:lnTo>
                    <a:pt x="4528197" y="5100332"/>
                  </a:lnTo>
                  <a:lnTo>
                    <a:pt x="4489729" y="5088763"/>
                  </a:lnTo>
                  <a:lnTo>
                    <a:pt x="4448226" y="5084902"/>
                  </a:lnTo>
                  <a:lnTo>
                    <a:pt x="4406709" y="5088763"/>
                  </a:lnTo>
                  <a:lnTo>
                    <a:pt x="4368254" y="5100332"/>
                  </a:lnTo>
                  <a:lnTo>
                    <a:pt x="4332833" y="5119624"/>
                  </a:lnTo>
                  <a:lnTo>
                    <a:pt x="4300461" y="5146637"/>
                  </a:lnTo>
                  <a:lnTo>
                    <a:pt x="4273448" y="5179022"/>
                  </a:lnTo>
                  <a:lnTo>
                    <a:pt x="4254157" y="5214455"/>
                  </a:lnTo>
                  <a:lnTo>
                    <a:pt x="4242587" y="5252910"/>
                  </a:lnTo>
                  <a:lnTo>
                    <a:pt x="4238739" y="5294414"/>
                  </a:lnTo>
                  <a:lnTo>
                    <a:pt x="4242587" y="5335930"/>
                  </a:lnTo>
                  <a:lnTo>
                    <a:pt x="4254157" y="5374398"/>
                  </a:lnTo>
                  <a:lnTo>
                    <a:pt x="4273448" y="5409806"/>
                  </a:lnTo>
                  <a:lnTo>
                    <a:pt x="4300461" y="5442191"/>
                  </a:lnTo>
                  <a:lnTo>
                    <a:pt x="4332833" y="5469191"/>
                  </a:lnTo>
                  <a:lnTo>
                    <a:pt x="4368254" y="5488483"/>
                  </a:lnTo>
                  <a:lnTo>
                    <a:pt x="4406709" y="5500052"/>
                  </a:lnTo>
                  <a:lnTo>
                    <a:pt x="4448226" y="5503913"/>
                  </a:lnTo>
                  <a:lnTo>
                    <a:pt x="4489729" y="5500052"/>
                  </a:lnTo>
                  <a:lnTo>
                    <a:pt x="4528197" y="5488483"/>
                  </a:lnTo>
                  <a:lnTo>
                    <a:pt x="4563630" y="5469191"/>
                  </a:lnTo>
                  <a:lnTo>
                    <a:pt x="4596015" y="5442191"/>
                  </a:lnTo>
                  <a:lnTo>
                    <a:pt x="4623016" y="5409806"/>
                  </a:lnTo>
                  <a:lnTo>
                    <a:pt x="4642307" y="5374398"/>
                  </a:lnTo>
                  <a:lnTo>
                    <a:pt x="4653877" y="5335930"/>
                  </a:lnTo>
                  <a:lnTo>
                    <a:pt x="4657737" y="5294414"/>
                  </a:lnTo>
                  <a:close/>
                </a:path>
                <a:path w="7040880" h="5534025">
                  <a:moveTo>
                    <a:pt x="5536870" y="0"/>
                  </a:moveTo>
                  <a:lnTo>
                    <a:pt x="5125339" y="0"/>
                  </a:lnTo>
                  <a:lnTo>
                    <a:pt x="5125339" y="1324381"/>
                  </a:lnTo>
                  <a:lnTo>
                    <a:pt x="4496816" y="0"/>
                  </a:lnTo>
                  <a:lnTo>
                    <a:pt x="4257383" y="0"/>
                  </a:lnTo>
                  <a:lnTo>
                    <a:pt x="4257383" y="2618829"/>
                  </a:lnTo>
                  <a:lnTo>
                    <a:pt x="4668913" y="2618829"/>
                  </a:lnTo>
                  <a:lnTo>
                    <a:pt x="4668913" y="1290713"/>
                  </a:lnTo>
                  <a:lnTo>
                    <a:pt x="5297436" y="2618829"/>
                  </a:lnTo>
                  <a:lnTo>
                    <a:pt x="5536870" y="2618829"/>
                  </a:lnTo>
                  <a:lnTo>
                    <a:pt x="5536870" y="0"/>
                  </a:lnTo>
                  <a:close/>
                </a:path>
                <a:path w="7040880" h="5534025">
                  <a:moveTo>
                    <a:pt x="7040778" y="0"/>
                  </a:moveTo>
                  <a:lnTo>
                    <a:pt x="6595580" y="0"/>
                  </a:lnTo>
                  <a:lnTo>
                    <a:pt x="6139154" y="1062507"/>
                  </a:lnTo>
                  <a:lnTo>
                    <a:pt x="6139154" y="0"/>
                  </a:lnTo>
                  <a:lnTo>
                    <a:pt x="5727624" y="0"/>
                  </a:lnTo>
                  <a:lnTo>
                    <a:pt x="5727624" y="2618829"/>
                  </a:lnTo>
                  <a:lnTo>
                    <a:pt x="6139154" y="2618829"/>
                  </a:lnTo>
                  <a:lnTo>
                    <a:pt x="6139154" y="2106295"/>
                  </a:lnTo>
                  <a:lnTo>
                    <a:pt x="6281318" y="1780806"/>
                  </a:lnTo>
                  <a:lnTo>
                    <a:pt x="6599314" y="2618829"/>
                  </a:lnTo>
                  <a:lnTo>
                    <a:pt x="7040778" y="2618829"/>
                  </a:lnTo>
                  <a:lnTo>
                    <a:pt x="6513258" y="1242085"/>
                  </a:lnTo>
                  <a:lnTo>
                    <a:pt x="7040778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984278" y="877204"/>
              <a:ext cx="5671820" cy="4898390"/>
            </a:xfrm>
            <a:custGeom>
              <a:avLst/>
              <a:gdLst/>
              <a:ahLst/>
              <a:cxnLst/>
              <a:rect l="l" t="t" r="r" b="b"/>
              <a:pathLst>
                <a:path w="5671819" h="4898390">
                  <a:moveTo>
                    <a:pt x="4902552" y="0"/>
                  </a:moveTo>
                  <a:lnTo>
                    <a:pt x="0" y="0"/>
                  </a:lnTo>
                  <a:lnTo>
                    <a:pt x="768918" y="4898332"/>
                  </a:lnTo>
                  <a:lnTo>
                    <a:pt x="5671471" y="4898332"/>
                  </a:lnTo>
                  <a:lnTo>
                    <a:pt x="5591388" y="4388170"/>
                  </a:lnTo>
                  <a:lnTo>
                    <a:pt x="1203219" y="4388170"/>
                  </a:lnTo>
                  <a:lnTo>
                    <a:pt x="594463" y="510162"/>
                  </a:lnTo>
                  <a:lnTo>
                    <a:pt x="4982635" y="510162"/>
                  </a:lnTo>
                  <a:lnTo>
                    <a:pt x="4902552" y="0"/>
                  </a:lnTo>
                  <a:close/>
                </a:path>
                <a:path w="5671819" h="4898390">
                  <a:moveTo>
                    <a:pt x="4982635" y="510162"/>
                  </a:moveTo>
                  <a:lnTo>
                    <a:pt x="4468251" y="510162"/>
                  </a:lnTo>
                  <a:lnTo>
                    <a:pt x="5077007" y="4388170"/>
                  </a:lnTo>
                  <a:lnTo>
                    <a:pt x="5591388" y="4388170"/>
                  </a:lnTo>
                  <a:lnTo>
                    <a:pt x="4982635" y="510162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4020669" y="3760533"/>
              <a:ext cx="4963795" cy="4283710"/>
            </a:xfrm>
            <a:custGeom>
              <a:avLst/>
              <a:gdLst/>
              <a:ahLst/>
              <a:cxnLst/>
              <a:rect l="l" t="t" r="r" b="b"/>
              <a:pathLst>
                <a:path w="4963794" h="4283709">
                  <a:moveTo>
                    <a:pt x="4963220" y="0"/>
                  </a:moveTo>
                  <a:lnTo>
                    <a:pt x="676094" y="0"/>
                  </a:lnTo>
                  <a:lnTo>
                    <a:pt x="0" y="4283293"/>
                  </a:lnTo>
                  <a:lnTo>
                    <a:pt x="4287126" y="4283293"/>
                  </a:lnTo>
                  <a:lnTo>
                    <a:pt x="4329174" y="4016903"/>
                  </a:lnTo>
                  <a:lnTo>
                    <a:pt x="463273" y="4016903"/>
                  </a:lnTo>
                  <a:lnTo>
                    <a:pt x="1011707" y="526580"/>
                  </a:lnTo>
                  <a:lnTo>
                    <a:pt x="4451979" y="317173"/>
                  </a:lnTo>
                  <a:lnTo>
                    <a:pt x="4913156" y="317173"/>
                  </a:lnTo>
                  <a:lnTo>
                    <a:pt x="4963220" y="0"/>
                  </a:lnTo>
                  <a:close/>
                </a:path>
                <a:path w="4963794" h="4283709">
                  <a:moveTo>
                    <a:pt x="4913156" y="317173"/>
                  </a:moveTo>
                  <a:lnTo>
                    <a:pt x="4451979" y="317173"/>
                  </a:lnTo>
                  <a:lnTo>
                    <a:pt x="3932194" y="3642841"/>
                  </a:lnTo>
                  <a:lnTo>
                    <a:pt x="463273" y="4016903"/>
                  </a:lnTo>
                  <a:lnTo>
                    <a:pt x="4329174" y="4016903"/>
                  </a:lnTo>
                  <a:lnTo>
                    <a:pt x="4913156" y="317173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9154293" y="6573094"/>
              <a:ext cx="8357234" cy="3161030"/>
            </a:xfrm>
            <a:custGeom>
              <a:avLst/>
              <a:gdLst/>
              <a:ahLst/>
              <a:cxnLst/>
              <a:rect l="l" t="t" r="r" b="b"/>
              <a:pathLst>
                <a:path w="8357234" h="3161029">
                  <a:moveTo>
                    <a:pt x="8356614" y="0"/>
                  </a:moveTo>
                  <a:lnTo>
                    <a:pt x="883931" y="0"/>
                  </a:lnTo>
                  <a:lnTo>
                    <a:pt x="0" y="3160437"/>
                  </a:lnTo>
                  <a:lnTo>
                    <a:pt x="8356614" y="3160437"/>
                  </a:lnTo>
                  <a:lnTo>
                    <a:pt x="8356614" y="2613260"/>
                  </a:lnTo>
                  <a:lnTo>
                    <a:pt x="1051119" y="2613260"/>
                  </a:lnTo>
                  <a:lnTo>
                    <a:pt x="1278390" y="599845"/>
                  </a:lnTo>
                  <a:lnTo>
                    <a:pt x="7811950" y="324764"/>
                  </a:lnTo>
                  <a:lnTo>
                    <a:pt x="8356614" y="324764"/>
                  </a:lnTo>
                  <a:lnTo>
                    <a:pt x="8356614" y="0"/>
                  </a:lnTo>
                  <a:close/>
                </a:path>
                <a:path w="8357234" h="3161029">
                  <a:moveTo>
                    <a:pt x="8356614" y="324764"/>
                  </a:moveTo>
                  <a:lnTo>
                    <a:pt x="7811950" y="324764"/>
                  </a:lnTo>
                  <a:lnTo>
                    <a:pt x="8038226" y="2605637"/>
                  </a:lnTo>
                  <a:lnTo>
                    <a:pt x="1051119" y="2613260"/>
                  </a:lnTo>
                  <a:lnTo>
                    <a:pt x="8356614" y="2613260"/>
                  </a:lnTo>
                  <a:lnTo>
                    <a:pt x="8356614" y="324764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" y="0"/>
            <a:ext cx="20103272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1384" y="2507456"/>
            <a:ext cx="9952715" cy="8801100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580589" y="5953766"/>
            <a:ext cx="861694" cy="497840"/>
          </a:xfrm>
          <a:custGeom>
            <a:avLst/>
            <a:gdLst/>
            <a:ahLst/>
            <a:cxnLst/>
            <a:rect l="l" t="t" r="r" b="b"/>
            <a:pathLst>
              <a:path w="861695" h="497839">
                <a:moveTo>
                  <a:pt x="221018" y="326351"/>
                </a:moveTo>
                <a:lnTo>
                  <a:pt x="207670" y="263271"/>
                </a:lnTo>
                <a:lnTo>
                  <a:pt x="172478" y="230987"/>
                </a:lnTo>
                <a:lnTo>
                  <a:pt x="188633" y="219227"/>
                </a:lnTo>
                <a:lnTo>
                  <a:pt x="211328" y="175590"/>
                </a:lnTo>
                <a:lnTo>
                  <a:pt x="214757" y="116598"/>
                </a:lnTo>
                <a:lnTo>
                  <a:pt x="207162" y="62826"/>
                </a:lnTo>
                <a:lnTo>
                  <a:pt x="203936" y="57327"/>
                </a:lnTo>
                <a:lnTo>
                  <a:pt x="186067" y="26885"/>
                </a:lnTo>
                <a:lnTo>
                  <a:pt x="154355" y="7073"/>
                </a:lnTo>
                <a:lnTo>
                  <a:pt x="154355" y="318198"/>
                </a:lnTo>
                <a:lnTo>
                  <a:pt x="154355" y="380631"/>
                </a:lnTo>
                <a:lnTo>
                  <a:pt x="151942" y="406450"/>
                </a:lnTo>
                <a:lnTo>
                  <a:pt x="144246" y="425030"/>
                </a:lnTo>
                <a:lnTo>
                  <a:pt x="130581" y="436270"/>
                </a:lnTo>
                <a:lnTo>
                  <a:pt x="110236" y="440042"/>
                </a:lnTo>
                <a:lnTo>
                  <a:pt x="90258" y="435711"/>
                </a:lnTo>
                <a:lnTo>
                  <a:pt x="76631" y="423532"/>
                </a:lnTo>
                <a:lnTo>
                  <a:pt x="68846" y="404710"/>
                </a:lnTo>
                <a:lnTo>
                  <a:pt x="66370" y="380631"/>
                </a:lnTo>
                <a:lnTo>
                  <a:pt x="66395" y="318198"/>
                </a:lnTo>
                <a:lnTo>
                  <a:pt x="69113" y="292836"/>
                </a:lnTo>
                <a:lnTo>
                  <a:pt x="77330" y="274891"/>
                </a:lnTo>
                <a:lnTo>
                  <a:pt x="90957" y="264337"/>
                </a:lnTo>
                <a:lnTo>
                  <a:pt x="109943" y="260883"/>
                </a:lnTo>
                <a:lnTo>
                  <a:pt x="129070" y="263982"/>
                </a:lnTo>
                <a:lnTo>
                  <a:pt x="142976" y="273926"/>
                </a:lnTo>
                <a:lnTo>
                  <a:pt x="151472" y="291668"/>
                </a:lnTo>
                <a:lnTo>
                  <a:pt x="154355" y="318198"/>
                </a:lnTo>
                <a:lnTo>
                  <a:pt x="154355" y="7073"/>
                </a:lnTo>
                <a:lnTo>
                  <a:pt x="153924" y="6794"/>
                </a:lnTo>
                <a:lnTo>
                  <a:pt x="150774" y="6311"/>
                </a:lnTo>
                <a:lnTo>
                  <a:pt x="150774" y="111290"/>
                </a:lnTo>
                <a:lnTo>
                  <a:pt x="150774" y="149364"/>
                </a:lnTo>
                <a:lnTo>
                  <a:pt x="148221" y="173990"/>
                </a:lnTo>
                <a:lnTo>
                  <a:pt x="140677" y="190830"/>
                </a:lnTo>
                <a:lnTo>
                  <a:pt x="128295" y="200482"/>
                </a:lnTo>
                <a:lnTo>
                  <a:pt x="111213" y="203568"/>
                </a:lnTo>
                <a:lnTo>
                  <a:pt x="93472" y="199859"/>
                </a:lnTo>
                <a:lnTo>
                  <a:pt x="80695" y="189280"/>
                </a:lnTo>
                <a:lnTo>
                  <a:pt x="73037" y="172720"/>
                </a:lnTo>
                <a:lnTo>
                  <a:pt x="70383" y="150647"/>
                </a:lnTo>
                <a:lnTo>
                  <a:pt x="70408" y="111290"/>
                </a:lnTo>
                <a:lnTo>
                  <a:pt x="72428" y="90106"/>
                </a:lnTo>
                <a:lnTo>
                  <a:pt x="79171" y="72923"/>
                </a:lnTo>
                <a:lnTo>
                  <a:pt x="91605" y="61493"/>
                </a:lnTo>
                <a:lnTo>
                  <a:pt x="110693" y="57327"/>
                </a:lnTo>
                <a:lnTo>
                  <a:pt x="130530" y="61493"/>
                </a:lnTo>
                <a:lnTo>
                  <a:pt x="142798" y="72923"/>
                </a:lnTo>
                <a:lnTo>
                  <a:pt x="149034" y="90106"/>
                </a:lnTo>
                <a:lnTo>
                  <a:pt x="150774" y="111290"/>
                </a:lnTo>
                <a:lnTo>
                  <a:pt x="150774" y="6311"/>
                </a:lnTo>
                <a:lnTo>
                  <a:pt x="68300" y="7747"/>
                </a:lnTo>
                <a:lnTo>
                  <a:pt x="34899" y="29349"/>
                </a:lnTo>
                <a:lnTo>
                  <a:pt x="14097" y="65278"/>
                </a:lnTo>
                <a:lnTo>
                  <a:pt x="6934" y="115481"/>
                </a:lnTo>
                <a:lnTo>
                  <a:pt x="6934" y="138836"/>
                </a:lnTo>
                <a:lnTo>
                  <a:pt x="9766" y="172720"/>
                </a:lnTo>
                <a:lnTo>
                  <a:pt x="17970" y="198285"/>
                </a:lnTo>
                <a:lnTo>
                  <a:pt x="31140" y="217284"/>
                </a:lnTo>
                <a:lnTo>
                  <a:pt x="48831" y="231508"/>
                </a:lnTo>
                <a:lnTo>
                  <a:pt x="31407" y="243928"/>
                </a:lnTo>
                <a:lnTo>
                  <a:pt x="15697" y="261594"/>
                </a:lnTo>
                <a:lnTo>
                  <a:pt x="4356" y="287972"/>
                </a:lnTo>
                <a:lnTo>
                  <a:pt x="12" y="326351"/>
                </a:lnTo>
                <a:lnTo>
                  <a:pt x="0" y="377190"/>
                </a:lnTo>
                <a:lnTo>
                  <a:pt x="8420" y="434771"/>
                </a:lnTo>
                <a:lnTo>
                  <a:pt x="31559" y="471766"/>
                </a:lnTo>
                <a:lnTo>
                  <a:pt x="66217" y="491515"/>
                </a:lnTo>
                <a:lnTo>
                  <a:pt x="109207" y="497357"/>
                </a:lnTo>
                <a:lnTo>
                  <a:pt x="157073" y="490524"/>
                </a:lnTo>
                <a:lnTo>
                  <a:pt x="192138" y="468744"/>
                </a:lnTo>
                <a:lnTo>
                  <a:pt x="208153" y="440042"/>
                </a:lnTo>
                <a:lnTo>
                  <a:pt x="213690" y="430123"/>
                </a:lnTo>
                <a:lnTo>
                  <a:pt x="221018" y="372770"/>
                </a:lnTo>
                <a:lnTo>
                  <a:pt x="221018" y="326351"/>
                </a:lnTo>
                <a:close/>
              </a:path>
              <a:path w="861695" h="497839">
                <a:moveTo>
                  <a:pt x="474967" y="433539"/>
                </a:moveTo>
                <a:lnTo>
                  <a:pt x="330720" y="433539"/>
                </a:lnTo>
                <a:lnTo>
                  <a:pt x="338010" y="401828"/>
                </a:lnTo>
                <a:lnTo>
                  <a:pt x="353314" y="367093"/>
                </a:lnTo>
                <a:lnTo>
                  <a:pt x="375183" y="329768"/>
                </a:lnTo>
                <a:lnTo>
                  <a:pt x="402158" y="290220"/>
                </a:lnTo>
                <a:lnTo>
                  <a:pt x="428752" y="252476"/>
                </a:lnTo>
                <a:lnTo>
                  <a:pt x="448538" y="217043"/>
                </a:lnTo>
                <a:lnTo>
                  <a:pt x="460870" y="177469"/>
                </a:lnTo>
                <a:lnTo>
                  <a:pt x="465124" y="127330"/>
                </a:lnTo>
                <a:lnTo>
                  <a:pt x="460489" y="76085"/>
                </a:lnTo>
                <a:lnTo>
                  <a:pt x="444271" y="35801"/>
                </a:lnTo>
                <a:lnTo>
                  <a:pt x="412965" y="9448"/>
                </a:lnTo>
                <a:lnTo>
                  <a:pt x="363080" y="12"/>
                </a:lnTo>
                <a:lnTo>
                  <a:pt x="310273" y="10414"/>
                </a:lnTo>
                <a:lnTo>
                  <a:pt x="278599" y="37401"/>
                </a:lnTo>
                <a:lnTo>
                  <a:pt x="263169" y="74650"/>
                </a:lnTo>
                <a:lnTo>
                  <a:pt x="259105" y="115849"/>
                </a:lnTo>
                <a:lnTo>
                  <a:pt x="259105" y="141998"/>
                </a:lnTo>
                <a:lnTo>
                  <a:pt x="321056" y="141998"/>
                </a:lnTo>
                <a:lnTo>
                  <a:pt x="321056" y="117868"/>
                </a:lnTo>
                <a:lnTo>
                  <a:pt x="323176" y="91363"/>
                </a:lnTo>
                <a:lnTo>
                  <a:pt x="329958" y="72072"/>
                </a:lnTo>
                <a:lnTo>
                  <a:pt x="342023" y="60286"/>
                </a:lnTo>
                <a:lnTo>
                  <a:pt x="360006" y="56286"/>
                </a:lnTo>
                <a:lnTo>
                  <a:pt x="378917" y="60579"/>
                </a:lnTo>
                <a:lnTo>
                  <a:pt x="390461" y="73964"/>
                </a:lnTo>
                <a:lnTo>
                  <a:pt x="396214" y="97256"/>
                </a:lnTo>
                <a:lnTo>
                  <a:pt x="397776" y="131229"/>
                </a:lnTo>
                <a:lnTo>
                  <a:pt x="395173" y="166420"/>
                </a:lnTo>
                <a:lnTo>
                  <a:pt x="386448" y="195465"/>
                </a:lnTo>
                <a:lnTo>
                  <a:pt x="370243" y="225056"/>
                </a:lnTo>
                <a:lnTo>
                  <a:pt x="345198" y="261899"/>
                </a:lnTo>
                <a:lnTo>
                  <a:pt x="315683" y="305943"/>
                </a:lnTo>
                <a:lnTo>
                  <a:pt x="291160" y="347992"/>
                </a:lnTo>
                <a:lnTo>
                  <a:pt x="272478" y="390144"/>
                </a:lnTo>
                <a:lnTo>
                  <a:pt x="260515" y="434467"/>
                </a:lnTo>
                <a:lnTo>
                  <a:pt x="256120" y="483019"/>
                </a:lnTo>
                <a:lnTo>
                  <a:pt x="256120" y="491388"/>
                </a:lnTo>
                <a:lnTo>
                  <a:pt x="465772" y="491388"/>
                </a:lnTo>
                <a:lnTo>
                  <a:pt x="474967" y="433539"/>
                </a:lnTo>
                <a:close/>
              </a:path>
              <a:path w="861695" h="497839">
                <a:moveTo>
                  <a:pt x="664235" y="172872"/>
                </a:moveTo>
                <a:lnTo>
                  <a:pt x="664222" y="86131"/>
                </a:lnTo>
                <a:lnTo>
                  <a:pt x="655523" y="42532"/>
                </a:lnTo>
                <a:lnTo>
                  <a:pt x="619988" y="5422"/>
                </a:lnTo>
                <a:lnTo>
                  <a:pt x="616864" y="4889"/>
                </a:lnTo>
                <a:lnTo>
                  <a:pt x="616864" y="82765"/>
                </a:lnTo>
                <a:lnTo>
                  <a:pt x="616775" y="176314"/>
                </a:lnTo>
                <a:lnTo>
                  <a:pt x="615518" y="193344"/>
                </a:lnTo>
                <a:lnTo>
                  <a:pt x="610857" y="207086"/>
                </a:lnTo>
                <a:lnTo>
                  <a:pt x="601967" y="215773"/>
                </a:lnTo>
                <a:lnTo>
                  <a:pt x="587895" y="218795"/>
                </a:lnTo>
                <a:lnTo>
                  <a:pt x="574421" y="216039"/>
                </a:lnTo>
                <a:lnTo>
                  <a:pt x="565378" y="207899"/>
                </a:lnTo>
                <a:lnTo>
                  <a:pt x="560298" y="194538"/>
                </a:lnTo>
                <a:lnTo>
                  <a:pt x="558711" y="176314"/>
                </a:lnTo>
                <a:lnTo>
                  <a:pt x="558812" y="82765"/>
                </a:lnTo>
                <a:lnTo>
                  <a:pt x="560235" y="66395"/>
                </a:lnTo>
                <a:lnTo>
                  <a:pt x="565251" y="53365"/>
                </a:lnTo>
                <a:lnTo>
                  <a:pt x="574421" y="45300"/>
                </a:lnTo>
                <a:lnTo>
                  <a:pt x="588416" y="42532"/>
                </a:lnTo>
                <a:lnTo>
                  <a:pt x="601586" y="45300"/>
                </a:lnTo>
                <a:lnTo>
                  <a:pt x="601395" y="45300"/>
                </a:lnTo>
                <a:lnTo>
                  <a:pt x="610171" y="53124"/>
                </a:lnTo>
                <a:lnTo>
                  <a:pt x="615238" y="65760"/>
                </a:lnTo>
                <a:lnTo>
                  <a:pt x="616864" y="82765"/>
                </a:lnTo>
                <a:lnTo>
                  <a:pt x="616864" y="4889"/>
                </a:lnTo>
                <a:lnTo>
                  <a:pt x="557568" y="4914"/>
                </a:lnTo>
                <a:lnTo>
                  <a:pt x="517080" y="47053"/>
                </a:lnTo>
                <a:lnTo>
                  <a:pt x="511340" y="86131"/>
                </a:lnTo>
                <a:lnTo>
                  <a:pt x="511340" y="176314"/>
                </a:lnTo>
                <a:lnTo>
                  <a:pt x="516661" y="214122"/>
                </a:lnTo>
                <a:lnTo>
                  <a:pt x="531914" y="241084"/>
                </a:lnTo>
                <a:lnTo>
                  <a:pt x="556031" y="257213"/>
                </a:lnTo>
                <a:lnTo>
                  <a:pt x="587895" y="262585"/>
                </a:lnTo>
                <a:lnTo>
                  <a:pt x="621626" y="256286"/>
                </a:lnTo>
                <a:lnTo>
                  <a:pt x="645452" y="238328"/>
                </a:lnTo>
                <a:lnTo>
                  <a:pt x="655205" y="218795"/>
                </a:lnTo>
                <a:lnTo>
                  <a:pt x="659574" y="210058"/>
                </a:lnTo>
                <a:lnTo>
                  <a:pt x="664235" y="172872"/>
                </a:lnTo>
                <a:close/>
              </a:path>
              <a:path w="861695" h="497839">
                <a:moveTo>
                  <a:pt x="818540" y="5981"/>
                </a:moveTo>
                <a:lnTo>
                  <a:pt x="782078" y="5981"/>
                </a:lnTo>
                <a:lnTo>
                  <a:pt x="553250" y="491375"/>
                </a:lnTo>
                <a:lnTo>
                  <a:pt x="588657" y="491375"/>
                </a:lnTo>
                <a:lnTo>
                  <a:pt x="818540" y="5981"/>
                </a:lnTo>
                <a:close/>
              </a:path>
              <a:path w="861695" h="497839">
                <a:moveTo>
                  <a:pt x="861644" y="407657"/>
                </a:moveTo>
                <a:lnTo>
                  <a:pt x="861631" y="320903"/>
                </a:lnTo>
                <a:lnTo>
                  <a:pt x="856348" y="282752"/>
                </a:lnTo>
                <a:lnTo>
                  <a:pt x="817410" y="239991"/>
                </a:lnTo>
                <a:lnTo>
                  <a:pt x="814273" y="239471"/>
                </a:lnTo>
                <a:lnTo>
                  <a:pt x="814273" y="317017"/>
                </a:lnTo>
                <a:lnTo>
                  <a:pt x="814184" y="411086"/>
                </a:lnTo>
                <a:lnTo>
                  <a:pt x="812927" y="428117"/>
                </a:lnTo>
                <a:lnTo>
                  <a:pt x="808266" y="441871"/>
                </a:lnTo>
                <a:lnTo>
                  <a:pt x="799299" y="450634"/>
                </a:lnTo>
                <a:lnTo>
                  <a:pt x="799007" y="450634"/>
                </a:lnTo>
                <a:lnTo>
                  <a:pt x="785304" y="453567"/>
                </a:lnTo>
                <a:lnTo>
                  <a:pt x="756132" y="411086"/>
                </a:lnTo>
                <a:lnTo>
                  <a:pt x="756119" y="318808"/>
                </a:lnTo>
                <a:lnTo>
                  <a:pt x="757643" y="301180"/>
                </a:lnTo>
                <a:lnTo>
                  <a:pt x="762660" y="288150"/>
                </a:lnTo>
                <a:lnTo>
                  <a:pt x="771829" y="280073"/>
                </a:lnTo>
                <a:lnTo>
                  <a:pt x="785825" y="277304"/>
                </a:lnTo>
                <a:lnTo>
                  <a:pt x="798741" y="279946"/>
                </a:lnTo>
                <a:lnTo>
                  <a:pt x="807580" y="287642"/>
                </a:lnTo>
                <a:lnTo>
                  <a:pt x="812647" y="300113"/>
                </a:lnTo>
                <a:lnTo>
                  <a:pt x="814273" y="317017"/>
                </a:lnTo>
                <a:lnTo>
                  <a:pt x="814273" y="239471"/>
                </a:lnTo>
                <a:lnTo>
                  <a:pt x="754976" y="239852"/>
                </a:lnTo>
                <a:lnTo>
                  <a:pt x="714489" y="282270"/>
                </a:lnTo>
                <a:lnTo>
                  <a:pt x="708736" y="320903"/>
                </a:lnTo>
                <a:lnTo>
                  <a:pt x="708736" y="411086"/>
                </a:lnTo>
                <a:lnTo>
                  <a:pt x="713752" y="448906"/>
                </a:lnTo>
                <a:lnTo>
                  <a:pt x="728484" y="475856"/>
                </a:lnTo>
                <a:lnTo>
                  <a:pt x="752487" y="491998"/>
                </a:lnTo>
                <a:lnTo>
                  <a:pt x="785304" y="497357"/>
                </a:lnTo>
                <a:lnTo>
                  <a:pt x="819035" y="491070"/>
                </a:lnTo>
                <a:lnTo>
                  <a:pt x="842848" y="473100"/>
                </a:lnTo>
                <a:lnTo>
                  <a:pt x="852627" y="453567"/>
                </a:lnTo>
                <a:lnTo>
                  <a:pt x="856983" y="444842"/>
                </a:lnTo>
                <a:lnTo>
                  <a:pt x="861644" y="407657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3584143" y="5920911"/>
            <a:ext cx="395605" cy="530225"/>
          </a:xfrm>
          <a:custGeom>
            <a:avLst/>
            <a:gdLst/>
            <a:ahLst/>
            <a:cxnLst/>
            <a:rect l="l" t="t" r="r" b="b"/>
            <a:pathLst>
              <a:path w="395604" h="530225">
                <a:moveTo>
                  <a:pt x="214630" y="254508"/>
                </a:moveTo>
                <a:lnTo>
                  <a:pt x="207556" y="202971"/>
                </a:lnTo>
                <a:lnTo>
                  <a:pt x="186956" y="165328"/>
                </a:lnTo>
                <a:lnTo>
                  <a:pt x="153708" y="142252"/>
                </a:lnTo>
                <a:lnTo>
                  <a:pt x="147510" y="141185"/>
                </a:lnTo>
                <a:lnTo>
                  <a:pt x="147510" y="250774"/>
                </a:lnTo>
                <a:lnTo>
                  <a:pt x="147421" y="410933"/>
                </a:lnTo>
                <a:lnTo>
                  <a:pt x="145135" y="436841"/>
                </a:lnTo>
                <a:lnTo>
                  <a:pt x="137858" y="455841"/>
                </a:lnTo>
                <a:lnTo>
                  <a:pt x="125476" y="467093"/>
                </a:lnTo>
                <a:lnTo>
                  <a:pt x="107734" y="470801"/>
                </a:lnTo>
                <a:lnTo>
                  <a:pt x="89039" y="466445"/>
                </a:lnTo>
                <a:lnTo>
                  <a:pt x="76454" y="454190"/>
                </a:lnTo>
                <a:lnTo>
                  <a:pt x="69354" y="435279"/>
                </a:lnTo>
                <a:lnTo>
                  <a:pt x="67119" y="410933"/>
                </a:lnTo>
                <a:lnTo>
                  <a:pt x="67170" y="250774"/>
                </a:lnTo>
                <a:lnTo>
                  <a:pt x="69481" y="226606"/>
                </a:lnTo>
                <a:lnTo>
                  <a:pt x="76758" y="208597"/>
                </a:lnTo>
                <a:lnTo>
                  <a:pt x="89293" y="197561"/>
                </a:lnTo>
                <a:lnTo>
                  <a:pt x="107429" y="193827"/>
                </a:lnTo>
                <a:lnTo>
                  <a:pt x="126441" y="198081"/>
                </a:lnTo>
                <a:lnTo>
                  <a:pt x="138798" y="209931"/>
                </a:lnTo>
                <a:lnTo>
                  <a:pt x="145503" y="227952"/>
                </a:lnTo>
                <a:lnTo>
                  <a:pt x="147510" y="250774"/>
                </a:lnTo>
                <a:lnTo>
                  <a:pt x="147510" y="141185"/>
                </a:lnTo>
                <a:lnTo>
                  <a:pt x="108699" y="134416"/>
                </a:lnTo>
                <a:lnTo>
                  <a:pt x="64325" y="141655"/>
                </a:lnTo>
                <a:lnTo>
                  <a:pt x="30010" y="163537"/>
                </a:lnTo>
                <a:lnTo>
                  <a:pt x="7861" y="200291"/>
                </a:lnTo>
                <a:lnTo>
                  <a:pt x="215" y="250774"/>
                </a:lnTo>
                <a:lnTo>
                  <a:pt x="127" y="251294"/>
                </a:lnTo>
                <a:lnTo>
                  <a:pt x="0" y="408622"/>
                </a:lnTo>
                <a:lnTo>
                  <a:pt x="6819" y="461556"/>
                </a:lnTo>
                <a:lnTo>
                  <a:pt x="6858" y="461860"/>
                </a:lnTo>
                <a:lnTo>
                  <a:pt x="27152" y="499859"/>
                </a:lnTo>
                <a:lnTo>
                  <a:pt x="60528" y="522668"/>
                </a:lnTo>
                <a:lnTo>
                  <a:pt x="60693" y="522668"/>
                </a:lnTo>
                <a:lnTo>
                  <a:pt x="106451" y="530212"/>
                </a:lnTo>
                <a:lnTo>
                  <a:pt x="152006" y="522668"/>
                </a:lnTo>
                <a:lnTo>
                  <a:pt x="186004" y="499859"/>
                </a:lnTo>
                <a:lnTo>
                  <a:pt x="207276" y="461556"/>
                </a:lnTo>
                <a:lnTo>
                  <a:pt x="214630" y="407504"/>
                </a:lnTo>
                <a:lnTo>
                  <a:pt x="214630" y="254508"/>
                </a:lnTo>
                <a:close/>
              </a:path>
              <a:path w="395604" h="530225">
                <a:moveTo>
                  <a:pt x="395439" y="140373"/>
                </a:moveTo>
                <a:lnTo>
                  <a:pt x="347814" y="140373"/>
                </a:lnTo>
                <a:lnTo>
                  <a:pt x="347814" y="103835"/>
                </a:lnTo>
                <a:lnTo>
                  <a:pt x="349148" y="85902"/>
                </a:lnTo>
                <a:lnTo>
                  <a:pt x="354012" y="72669"/>
                </a:lnTo>
                <a:lnTo>
                  <a:pt x="363689" y="64465"/>
                </a:lnTo>
                <a:lnTo>
                  <a:pt x="379463" y="61658"/>
                </a:lnTo>
                <a:lnTo>
                  <a:pt x="384835" y="61658"/>
                </a:lnTo>
                <a:lnTo>
                  <a:pt x="388721" y="61887"/>
                </a:lnTo>
                <a:lnTo>
                  <a:pt x="394919" y="62852"/>
                </a:lnTo>
                <a:lnTo>
                  <a:pt x="394919" y="2768"/>
                </a:lnTo>
                <a:lnTo>
                  <a:pt x="389280" y="1485"/>
                </a:lnTo>
                <a:lnTo>
                  <a:pt x="382485" y="635"/>
                </a:lnTo>
                <a:lnTo>
                  <a:pt x="374992" y="152"/>
                </a:lnTo>
                <a:lnTo>
                  <a:pt x="367207" y="0"/>
                </a:lnTo>
                <a:lnTo>
                  <a:pt x="325767" y="7899"/>
                </a:lnTo>
                <a:lnTo>
                  <a:pt x="299212" y="29044"/>
                </a:lnTo>
                <a:lnTo>
                  <a:pt x="285076" y="59626"/>
                </a:lnTo>
                <a:lnTo>
                  <a:pt x="280911" y="95834"/>
                </a:lnTo>
                <a:lnTo>
                  <a:pt x="280911" y="140373"/>
                </a:lnTo>
                <a:lnTo>
                  <a:pt x="242011" y="140373"/>
                </a:lnTo>
                <a:lnTo>
                  <a:pt x="242011" y="199275"/>
                </a:lnTo>
                <a:lnTo>
                  <a:pt x="280911" y="199275"/>
                </a:lnTo>
                <a:lnTo>
                  <a:pt x="280911" y="524243"/>
                </a:lnTo>
                <a:lnTo>
                  <a:pt x="347814" y="524243"/>
                </a:lnTo>
                <a:lnTo>
                  <a:pt x="347814" y="199275"/>
                </a:lnTo>
                <a:lnTo>
                  <a:pt x="395439" y="199275"/>
                </a:lnTo>
                <a:lnTo>
                  <a:pt x="395439" y="140373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4085171" y="5946298"/>
            <a:ext cx="644525" cy="499109"/>
          </a:xfrm>
          <a:custGeom>
            <a:avLst/>
            <a:gdLst/>
            <a:ahLst/>
            <a:cxnLst/>
            <a:rect l="l" t="t" r="r" b="b"/>
            <a:pathLst>
              <a:path w="644525" h="499110">
                <a:moveTo>
                  <a:pt x="260019" y="498856"/>
                </a:moveTo>
                <a:lnTo>
                  <a:pt x="235661" y="354571"/>
                </a:lnTo>
                <a:lnTo>
                  <a:pt x="225272" y="293052"/>
                </a:lnTo>
                <a:lnTo>
                  <a:pt x="186423" y="62941"/>
                </a:lnTo>
                <a:lnTo>
                  <a:pt x="175793" y="0"/>
                </a:lnTo>
                <a:lnTo>
                  <a:pt x="159753" y="0"/>
                </a:lnTo>
                <a:lnTo>
                  <a:pt x="159753" y="293052"/>
                </a:lnTo>
                <a:lnTo>
                  <a:pt x="96761" y="293052"/>
                </a:lnTo>
                <a:lnTo>
                  <a:pt x="104025" y="241871"/>
                </a:lnTo>
                <a:lnTo>
                  <a:pt x="111544" y="188595"/>
                </a:lnTo>
                <a:lnTo>
                  <a:pt x="118376" y="137909"/>
                </a:lnTo>
                <a:lnTo>
                  <a:pt x="123621" y="94475"/>
                </a:lnTo>
                <a:lnTo>
                  <a:pt x="126377" y="62941"/>
                </a:lnTo>
                <a:lnTo>
                  <a:pt x="128930" y="62941"/>
                </a:lnTo>
                <a:lnTo>
                  <a:pt x="138061" y="139179"/>
                </a:lnTo>
                <a:lnTo>
                  <a:pt x="144411" y="186004"/>
                </a:lnTo>
                <a:lnTo>
                  <a:pt x="151701" y="237566"/>
                </a:lnTo>
                <a:lnTo>
                  <a:pt x="159753" y="293052"/>
                </a:lnTo>
                <a:lnTo>
                  <a:pt x="159753" y="0"/>
                </a:lnTo>
                <a:lnTo>
                  <a:pt x="81013" y="0"/>
                </a:lnTo>
                <a:lnTo>
                  <a:pt x="0" y="498856"/>
                </a:lnTo>
                <a:lnTo>
                  <a:pt x="67932" y="498856"/>
                </a:lnTo>
                <a:lnTo>
                  <a:pt x="88087" y="354571"/>
                </a:lnTo>
                <a:lnTo>
                  <a:pt x="167906" y="354571"/>
                </a:lnTo>
                <a:lnTo>
                  <a:pt x="190068" y="498856"/>
                </a:lnTo>
                <a:lnTo>
                  <a:pt x="260019" y="498856"/>
                </a:lnTo>
                <a:close/>
              </a:path>
              <a:path w="644525" h="499110">
                <a:moveTo>
                  <a:pt x="644004" y="202907"/>
                </a:moveTo>
                <a:lnTo>
                  <a:pt x="638009" y="156756"/>
                </a:lnTo>
                <a:lnTo>
                  <a:pt x="621830" y="127990"/>
                </a:lnTo>
                <a:lnTo>
                  <a:pt x="598157" y="113195"/>
                </a:lnTo>
                <a:lnTo>
                  <a:pt x="569696" y="109016"/>
                </a:lnTo>
                <a:lnTo>
                  <a:pt x="543407" y="112560"/>
                </a:lnTo>
                <a:lnTo>
                  <a:pt x="523341" y="121996"/>
                </a:lnTo>
                <a:lnTo>
                  <a:pt x="508330" y="135610"/>
                </a:lnTo>
                <a:lnTo>
                  <a:pt x="497166" y="151663"/>
                </a:lnTo>
                <a:lnTo>
                  <a:pt x="488162" y="132524"/>
                </a:lnTo>
                <a:lnTo>
                  <a:pt x="474878" y="119253"/>
                </a:lnTo>
                <a:lnTo>
                  <a:pt x="457555" y="111531"/>
                </a:lnTo>
                <a:lnTo>
                  <a:pt x="436448" y="109016"/>
                </a:lnTo>
                <a:lnTo>
                  <a:pt x="414413" y="111734"/>
                </a:lnTo>
                <a:lnTo>
                  <a:pt x="395935" y="119646"/>
                </a:lnTo>
                <a:lnTo>
                  <a:pt x="381038" y="132422"/>
                </a:lnTo>
                <a:lnTo>
                  <a:pt x="369747" y="149707"/>
                </a:lnTo>
                <a:lnTo>
                  <a:pt x="369049" y="131800"/>
                </a:lnTo>
                <a:lnTo>
                  <a:pt x="368388" y="123444"/>
                </a:lnTo>
                <a:lnTo>
                  <a:pt x="367220" y="114985"/>
                </a:lnTo>
                <a:lnTo>
                  <a:pt x="303390" y="114985"/>
                </a:lnTo>
                <a:lnTo>
                  <a:pt x="303809" y="129514"/>
                </a:lnTo>
                <a:lnTo>
                  <a:pt x="304038" y="149580"/>
                </a:lnTo>
                <a:lnTo>
                  <a:pt x="304126" y="225971"/>
                </a:lnTo>
                <a:lnTo>
                  <a:pt x="304126" y="498856"/>
                </a:lnTo>
                <a:lnTo>
                  <a:pt x="371030" y="498856"/>
                </a:lnTo>
                <a:lnTo>
                  <a:pt x="371030" y="234937"/>
                </a:lnTo>
                <a:lnTo>
                  <a:pt x="372567" y="208000"/>
                </a:lnTo>
                <a:lnTo>
                  <a:pt x="378231" y="187337"/>
                </a:lnTo>
                <a:lnTo>
                  <a:pt x="389623" y="174078"/>
                </a:lnTo>
                <a:lnTo>
                  <a:pt x="408330" y="169405"/>
                </a:lnTo>
                <a:lnTo>
                  <a:pt x="422440" y="171704"/>
                </a:lnTo>
                <a:lnTo>
                  <a:pt x="432435" y="179590"/>
                </a:lnTo>
                <a:lnTo>
                  <a:pt x="438378" y="194525"/>
                </a:lnTo>
                <a:lnTo>
                  <a:pt x="440359" y="217995"/>
                </a:lnTo>
                <a:lnTo>
                  <a:pt x="440359" y="498856"/>
                </a:lnTo>
                <a:lnTo>
                  <a:pt x="507771" y="498856"/>
                </a:lnTo>
                <a:lnTo>
                  <a:pt x="507771" y="234264"/>
                </a:lnTo>
                <a:lnTo>
                  <a:pt x="509358" y="207530"/>
                </a:lnTo>
                <a:lnTo>
                  <a:pt x="515150" y="187083"/>
                </a:lnTo>
                <a:lnTo>
                  <a:pt x="526694" y="174015"/>
                </a:lnTo>
                <a:lnTo>
                  <a:pt x="545528" y="169405"/>
                </a:lnTo>
                <a:lnTo>
                  <a:pt x="561022" y="172669"/>
                </a:lnTo>
                <a:lnTo>
                  <a:pt x="570699" y="181952"/>
                </a:lnTo>
                <a:lnTo>
                  <a:pt x="575691" y="196519"/>
                </a:lnTo>
                <a:lnTo>
                  <a:pt x="577113" y="215607"/>
                </a:lnTo>
                <a:lnTo>
                  <a:pt x="577113" y="498856"/>
                </a:lnTo>
                <a:lnTo>
                  <a:pt x="644004" y="498856"/>
                </a:lnTo>
                <a:lnTo>
                  <a:pt x="644004" y="202907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4785595" y="6055309"/>
            <a:ext cx="210185" cy="396240"/>
          </a:xfrm>
          <a:custGeom>
            <a:avLst/>
            <a:gdLst/>
            <a:ahLst/>
            <a:cxnLst/>
            <a:rect l="l" t="t" r="r" b="b"/>
            <a:pathLst>
              <a:path w="210185" h="396239">
                <a:moveTo>
                  <a:pt x="106447" y="0"/>
                </a:moveTo>
                <a:lnTo>
                  <a:pt x="52558" y="12264"/>
                </a:lnTo>
                <a:lnTo>
                  <a:pt x="20106" y="43361"/>
                </a:lnTo>
                <a:lnTo>
                  <a:pt x="4213" y="84747"/>
                </a:lnTo>
                <a:lnTo>
                  <a:pt x="29" y="127577"/>
                </a:lnTo>
                <a:lnTo>
                  <a:pt x="0" y="260840"/>
                </a:lnTo>
                <a:lnTo>
                  <a:pt x="3896" y="314728"/>
                </a:lnTo>
                <a:lnTo>
                  <a:pt x="19248" y="357479"/>
                </a:lnTo>
                <a:lnTo>
                  <a:pt x="51551" y="385653"/>
                </a:lnTo>
                <a:lnTo>
                  <a:pt x="106300" y="395809"/>
                </a:lnTo>
                <a:lnTo>
                  <a:pt x="161399" y="383491"/>
                </a:lnTo>
                <a:lnTo>
                  <a:pt x="192155" y="353237"/>
                </a:lnTo>
                <a:lnTo>
                  <a:pt x="197140" y="339005"/>
                </a:lnTo>
                <a:lnTo>
                  <a:pt x="105180" y="339005"/>
                </a:lnTo>
                <a:lnTo>
                  <a:pt x="85160" y="333427"/>
                </a:lnTo>
                <a:lnTo>
                  <a:pt x="72989" y="318665"/>
                </a:lnTo>
                <a:lnTo>
                  <a:pt x="66948" y="297676"/>
                </a:lnTo>
                <a:lnTo>
                  <a:pt x="65317" y="273415"/>
                </a:lnTo>
                <a:lnTo>
                  <a:pt x="65317" y="214359"/>
                </a:lnTo>
                <a:lnTo>
                  <a:pt x="209689" y="214359"/>
                </a:lnTo>
                <a:lnTo>
                  <a:pt x="209689" y="161220"/>
                </a:lnTo>
                <a:lnTo>
                  <a:pt x="65840" y="161220"/>
                </a:lnTo>
                <a:lnTo>
                  <a:pt x="65859" y="118300"/>
                </a:lnTo>
                <a:lnTo>
                  <a:pt x="67901" y="93663"/>
                </a:lnTo>
                <a:lnTo>
                  <a:pt x="68006" y="92404"/>
                </a:lnTo>
                <a:lnTo>
                  <a:pt x="74980" y="73020"/>
                </a:lnTo>
                <a:lnTo>
                  <a:pt x="87481" y="60956"/>
                </a:lnTo>
                <a:lnTo>
                  <a:pt x="106227" y="56804"/>
                </a:lnTo>
                <a:lnTo>
                  <a:pt x="196074" y="56804"/>
                </a:lnTo>
                <a:lnTo>
                  <a:pt x="187564" y="36616"/>
                </a:lnTo>
                <a:lnTo>
                  <a:pt x="155762" y="9744"/>
                </a:lnTo>
                <a:lnTo>
                  <a:pt x="106447" y="0"/>
                </a:lnTo>
                <a:close/>
              </a:path>
              <a:path w="210185" h="396239">
                <a:moveTo>
                  <a:pt x="208422" y="276975"/>
                </a:moveTo>
                <a:lnTo>
                  <a:pt x="143095" y="276975"/>
                </a:lnTo>
                <a:lnTo>
                  <a:pt x="143095" y="279363"/>
                </a:lnTo>
                <a:lnTo>
                  <a:pt x="141800" y="301938"/>
                </a:lnTo>
                <a:lnTo>
                  <a:pt x="136482" y="320967"/>
                </a:lnTo>
                <a:lnTo>
                  <a:pt x="124992" y="334105"/>
                </a:lnTo>
                <a:lnTo>
                  <a:pt x="105180" y="339005"/>
                </a:lnTo>
                <a:lnTo>
                  <a:pt x="197140" y="339005"/>
                </a:lnTo>
                <a:lnTo>
                  <a:pt x="205513" y="315103"/>
                </a:lnTo>
                <a:lnTo>
                  <a:pt x="208405" y="279363"/>
                </a:lnTo>
                <a:lnTo>
                  <a:pt x="208422" y="276975"/>
                </a:lnTo>
                <a:close/>
              </a:path>
              <a:path w="210185" h="396239">
                <a:moveTo>
                  <a:pt x="196074" y="56804"/>
                </a:moveTo>
                <a:lnTo>
                  <a:pt x="106227" y="56804"/>
                </a:lnTo>
                <a:lnTo>
                  <a:pt x="125853" y="61403"/>
                </a:lnTo>
                <a:lnTo>
                  <a:pt x="137821" y="74194"/>
                </a:lnTo>
                <a:lnTo>
                  <a:pt x="143788" y="93663"/>
                </a:lnTo>
                <a:lnTo>
                  <a:pt x="145409" y="118300"/>
                </a:lnTo>
                <a:lnTo>
                  <a:pt x="145409" y="161220"/>
                </a:lnTo>
                <a:lnTo>
                  <a:pt x="209689" y="161220"/>
                </a:lnTo>
                <a:lnTo>
                  <a:pt x="209689" y="127577"/>
                </a:lnTo>
                <a:lnTo>
                  <a:pt x="204619" y="77074"/>
                </a:lnTo>
                <a:lnTo>
                  <a:pt x="196074" y="5680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5047913" y="6055754"/>
            <a:ext cx="149225" cy="389890"/>
          </a:xfrm>
          <a:custGeom>
            <a:avLst/>
            <a:gdLst/>
            <a:ahLst/>
            <a:cxnLst/>
            <a:rect l="l" t="t" r="r" b="b"/>
            <a:pathLst>
              <a:path w="149225" h="389889">
                <a:moveTo>
                  <a:pt x="148602" y="0"/>
                </a:moveTo>
                <a:lnTo>
                  <a:pt x="123021" y="3596"/>
                </a:lnTo>
                <a:lnTo>
                  <a:pt x="99567" y="14817"/>
                </a:lnTo>
                <a:lnTo>
                  <a:pt x="79867" y="35323"/>
                </a:lnTo>
                <a:lnTo>
                  <a:pt x="65547" y="66772"/>
                </a:lnTo>
                <a:lnTo>
                  <a:pt x="65336" y="48797"/>
                </a:lnTo>
                <a:lnTo>
                  <a:pt x="64816" y="30806"/>
                </a:lnTo>
                <a:lnTo>
                  <a:pt x="64156" y="15488"/>
                </a:lnTo>
                <a:lnTo>
                  <a:pt x="63526" y="5528"/>
                </a:lnTo>
                <a:lnTo>
                  <a:pt x="0" y="5528"/>
                </a:lnTo>
                <a:lnTo>
                  <a:pt x="650" y="32670"/>
                </a:lnTo>
                <a:lnTo>
                  <a:pt x="846" y="60974"/>
                </a:lnTo>
                <a:lnTo>
                  <a:pt x="743" y="135849"/>
                </a:lnTo>
                <a:lnTo>
                  <a:pt x="743" y="389391"/>
                </a:lnTo>
                <a:lnTo>
                  <a:pt x="67641" y="389391"/>
                </a:lnTo>
                <a:lnTo>
                  <a:pt x="67641" y="175408"/>
                </a:lnTo>
                <a:lnTo>
                  <a:pt x="73917" y="129376"/>
                </a:lnTo>
                <a:lnTo>
                  <a:pt x="91124" y="101003"/>
                </a:lnTo>
                <a:lnTo>
                  <a:pt x="116829" y="86611"/>
                </a:lnTo>
                <a:lnTo>
                  <a:pt x="148602" y="82521"/>
                </a:lnTo>
                <a:lnTo>
                  <a:pt x="14860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5234353" y="5924416"/>
            <a:ext cx="67310" cy="80645"/>
          </a:xfrm>
          <a:custGeom>
            <a:avLst/>
            <a:gdLst/>
            <a:ahLst/>
            <a:cxnLst/>
            <a:rect l="l" t="t" r="r" b="b"/>
            <a:pathLst>
              <a:path w="67310" h="80645">
                <a:moveTo>
                  <a:pt x="66898" y="0"/>
                </a:moveTo>
                <a:lnTo>
                  <a:pt x="0" y="0"/>
                </a:lnTo>
                <a:lnTo>
                  <a:pt x="0" y="80060"/>
                </a:lnTo>
                <a:lnTo>
                  <a:pt x="66898" y="80060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5233830" y="6061292"/>
            <a:ext cx="67310" cy="384175"/>
          </a:xfrm>
          <a:custGeom>
            <a:avLst/>
            <a:gdLst/>
            <a:ahLst/>
            <a:cxnLst/>
            <a:rect l="l" t="t" r="r" b="b"/>
            <a:pathLst>
              <a:path w="67310" h="384175">
                <a:moveTo>
                  <a:pt x="66898" y="0"/>
                </a:moveTo>
                <a:lnTo>
                  <a:pt x="0" y="0"/>
                </a:lnTo>
                <a:lnTo>
                  <a:pt x="0" y="383862"/>
                </a:lnTo>
                <a:lnTo>
                  <a:pt x="66898" y="383862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5357558" y="6055315"/>
            <a:ext cx="447675" cy="396240"/>
          </a:xfrm>
          <a:custGeom>
            <a:avLst/>
            <a:gdLst/>
            <a:ahLst/>
            <a:cxnLst/>
            <a:rect l="l" t="t" r="r" b="b"/>
            <a:pathLst>
              <a:path w="447675" h="396239">
                <a:moveTo>
                  <a:pt x="201993" y="112712"/>
                </a:moveTo>
                <a:lnTo>
                  <a:pt x="198882" y="74409"/>
                </a:lnTo>
                <a:lnTo>
                  <a:pt x="185496" y="37960"/>
                </a:lnTo>
                <a:lnTo>
                  <a:pt x="155702" y="10718"/>
                </a:lnTo>
                <a:lnTo>
                  <a:pt x="103390" y="0"/>
                </a:lnTo>
                <a:lnTo>
                  <a:pt x="52870" y="10121"/>
                </a:lnTo>
                <a:lnTo>
                  <a:pt x="21145" y="37172"/>
                </a:lnTo>
                <a:lnTo>
                  <a:pt x="4699" y="76136"/>
                </a:lnTo>
                <a:lnTo>
                  <a:pt x="0" y="122047"/>
                </a:lnTo>
                <a:lnTo>
                  <a:pt x="0" y="260985"/>
                </a:lnTo>
                <a:lnTo>
                  <a:pt x="3949" y="315226"/>
                </a:lnTo>
                <a:lnTo>
                  <a:pt x="18859" y="357886"/>
                </a:lnTo>
                <a:lnTo>
                  <a:pt x="49314" y="385800"/>
                </a:lnTo>
                <a:lnTo>
                  <a:pt x="99872" y="395808"/>
                </a:lnTo>
                <a:lnTo>
                  <a:pt x="151625" y="385749"/>
                </a:lnTo>
                <a:lnTo>
                  <a:pt x="182753" y="358508"/>
                </a:lnTo>
                <a:lnTo>
                  <a:pt x="197967" y="318516"/>
                </a:lnTo>
                <a:lnTo>
                  <a:pt x="201993" y="270179"/>
                </a:lnTo>
                <a:lnTo>
                  <a:pt x="201993" y="264960"/>
                </a:lnTo>
                <a:lnTo>
                  <a:pt x="135915" y="264960"/>
                </a:lnTo>
                <a:lnTo>
                  <a:pt x="135915" y="280657"/>
                </a:lnTo>
                <a:lnTo>
                  <a:pt x="134353" y="306006"/>
                </a:lnTo>
                <a:lnTo>
                  <a:pt x="128892" y="324269"/>
                </a:lnTo>
                <a:lnTo>
                  <a:pt x="118389" y="335305"/>
                </a:lnTo>
                <a:lnTo>
                  <a:pt x="101663" y="339001"/>
                </a:lnTo>
                <a:lnTo>
                  <a:pt x="84048" y="333984"/>
                </a:lnTo>
                <a:lnTo>
                  <a:pt x="73533" y="320675"/>
                </a:lnTo>
                <a:lnTo>
                  <a:pt x="68440" y="301739"/>
                </a:lnTo>
                <a:lnTo>
                  <a:pt x="67119" y="279831"/>
                </a:lnTo>
                <a:lnTo>
                  <a:pt x="67119" y="114198"/>
                </a:lnTo>
                <a:lnTo>
                  <a:pt x="68986" y="89268"/>
                </a:lnTo>
                <a:lnTo>
                  <a:pt x="75018" y="71310"/>
                </a:lnTo>
                <a:lnTo>
                  <a:pt x="85839" y="60452"/>
                </a:lnTo>
                <a:lnTo>
                  <a:pt x="102108" y="56807"/>
                </a:lnTo>
                <a:lnTo>
                  <a:pt x="119481" y="61061"/>
                </a:lnTo>
                <a:lnTo>
                  <a:pt x="129755" y="72821"/>
                </a:lnTo>
                <a:lnTo>
                  <a:pt x="134670" y="90512"/>
                </a:lnTo>
                <a:lnTo>
                  <a:pt x="135915" y="112623"/>
                </a:lnTo>
                <a:lnTo>
                  <a:pt x="135915" y="127571"/>
                </a:lnTo>
                <a:lnTo>
                  <a:pt x="201993" y="127571"/>
                </a:lnTo>
                <a:lnTo>
                  <a:pt x="201993" y="112712"/>
                </a:lnTo>
                <a:close/>
              </a:path>
              <a:path w="447675" h="396239">
                <a:moveTo>
                  <a:pt x="447065" y="389839"/>
                </a:moveTo>
                <a:lnTo>
                  <a:pt x="446316" y="376720"/>
                </a:lnTo>
                <a:lnTo>
                  <a:pt x="446062" y="366369"/>
                </a:lnTo>
                <a:lnTo>
                  <a:pt x="445973" y="362661"/>
                </a:lnTo>
                <a:lnTo>
                  <a:pt x="445909" y="360426"/>
                </a:lnTo>
                <a:lnTo>
                  <a:pt x="445846" y="357505"/>
                </a:lnTo>
                <a:lnTo>
                  <a:pt x="445630" y="336994"/>
                </a:lnTo>
                <a:lnTo>
                  <a:pt x="445579" y="211670"/>
                </a:lnTo>
                <a:lnTo>
                  <a:pt x="445579" y="101053"/>
                </a:lnTo>
                <a:lnTo>
                  <a:pt x="440740" y="60058"/>
                </a:lnTo>
                <a:lnTo>
                  <a:pt x="438289" y="55156"/>
                </a:lnTo>
                <a:lnTo>
                  <a:pt x="424764" y="28117"/>
                </a:lnTo>
                <a:lnTo>
                  <a:pt x="395465" y="7391"/>
                </a:lnTo>
                <a:lnTo>
                  <a:pt x="380250" y="4889"/>
                </a:lnTo>
                <a:lnTo>
                  <a:pt x="380250" y="211670"/>
                </a:lnTo>
                <a:lnTo>
                  <a:pt x="380250" y="260781"/>
                </a:lnTo>
                <a:lnTo>
                  <a:pt x="377964" y="295529"/>
                </a:lnTo>
                <a:lnTo>
                  <a:pt x="370713" y="319189"/>
                </a:lnTo>
                <a:lnTo>
                  <a:pt x="357924" y="332689"/>
                </a:lnTo>
                <a:lnTo>
                  <a:pt x="338975" y="336994"/>
                </a:lnTo>
                <a:lnTo>
                  <a:pt x="322110" y="332968"/>
                </a:lnTo>
                <a:lnTo>
                  <a:pt x="310781" y="321856"/>
                </a:lnTo>
                <a:lnTo>
                  <a:pt x="304393" y="305104"/>
                </a:lnTo>
                <a:lnTo>
                  <a:pt x="302399" y="284149"/>
                </a:lnTo>
                <a:lnTo>
                  <a:pt x="302399" y="277952"/>
                </a:lnTo>
                <a:lnTo>
                  <a:pt x="306781" y="246087"/>
                </a:lnTo>
                <a:lnTo>
                  <a:pt x="319290" y="225691"/>
                </a:lnTo>
                <a:lnTo>
                  <a:pt x="339026" y="214858"/>
                </a:lnTo>
                <a:lnTo>
                  <a:pt x="365023" y="211670"/>
                </a:lnTo>
                <a:lnTo>
                  <a:pt x="380250" y="211670"/>
                </a:lnTo>
                <a:lnTo>
                  <a:pt x="380250" y="4889"/>
                </a:lnTo>
                <a:lnTo>
                  <a:pt x="301612" y="8305"/>
                </a:lnTo>
                <a:lnTo>
                  <a:pt x="254914" y="63309"/>
                </a:lnTo>
                <a:lnTo>
                  <a:pt x="250494" y="101358"/>
                </a:lnTo>
                <a:lnTo>
                  <a:pt x="250367" y="109258"/>
                </a:lnTo>
                <a:lnTo>
                  <a:pt x="316217" y="109258"/>
                </a:lnTo>
                <a:lnTo>
                  <a:pt x="316242" y="101053"/>
                </a:lnTo>
                <a:lnTo>
                  <a:pt x="317627" y="82994"/>
                </a:lnTo>
                <a:lnTo>
                  <a:pt x="322554" y="68681"/>
                </a:lnTo>
                <a:lnTo>
                  <a:pt x="322668" y="68351"/>
                </a:lnTo>
                <a:lnTo>
                  <a:pt x="332486" y="58661"/>
                </a:lnTo>
                <a:lnTo>
                  <a:pt x="348297" y="55156"/>
                </a:lnTo>
                <a:lnTo>
                  <a:pt x="364147" y="58661"/>
                </a:lnTo>
                <a:lnTo>
                  <a:pt x="373443" y="68681"/>
                </a:lnTo>
                <a:lnTo>
                  <a:pt x="377863" y="84721"/>
                </a:lnTo>
                <a:lnTo>
                  <a:pt x="378980" y="106210"/>
                </a:lnTo>
                <a:lnTo>
                  <a:pt x="378980" y="160108"/>
                </a:lnTo>
                <a:lnTo>
                  <a:pt x="366903" y="160108"/>
                </a:lnTo>
                <a:lnTo>
                  <a:pt x="317779" y="165823"/>
                </a:lnTo>
                <a:lnTo>
                  <a:pt x="276834" y="185254"/>
                </a:lnTo>
                <a:lnTo>
                  <a:pt x="248805" y="221818"/>
                </a:lnTo>
                <a:lnTo>
                  <a:pt x="238417" y="278930"/>
                </a:lnTo>
                <a:lnTo>
                  <a:pt x="238417" y="285648"/>
                </a:lnTo>
                <a:lnTo>
                  <a:pt x="242862" y="327533"/>
                </a:lnTo>
                <a:lnTo>
                  <a:pt x="256908" y="362661"/>
                </a:lnTo>
                <a:lnTo>
                  <a:pt x="281597" y="386829"/>
                </a:lnTo>
                <a:lnTo>
                  <a:pt x="317969" y="395820"/>
                </a:lnTo>
                <a:lnTo>
                  <a:pt x="337997" y="393877"/>
                </a:lnTo>
                <a:lnTo>
                  <a:pt x="355371" y="387692"/>
                </a:lnTo>
                <a:lnTo>
                  <a:pt x="369811" y="376720"/>
                </a:lnTo>
                <a:lnTo>
                  <a:pt x="381076" y="360426"/>
                </a:lnTo>
                <a:lnTo>
                  <a:pt x="381762" y="366369"/>
                </a:lnTo>
                <a:lnTo>
                  <a:pt x="382905" y="374319"/>
                </a:lnTo>
                <a:lnTo>
                  <a:pt x="384263" y="382663"/>
                </a:lnTo>
                <a:lnTo>
                  <a:pt x="385635" y="389839"/>
                </a:lnTo>
                <a:lnTo>
                  <a:pt x="447065" y="389839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5870030" y="6055317"/>
            <a:ext cx="214629" cy="389890"/>
          </a:xfrm>
          <a:custGeom>
            <a:avLst/>
            <a:gdLst/>
            <a:ahLst/>
            <a:cxnLst/>
            <a:rect l="l" t="t" r="r" b="b"/>
            <a:pathLst>
              <a:path w="214629" h="389889">
                <a:moveTo>
                  <a:pt x="136948" y="0"/>
                </a:moveTo>
                <a:lnTo>
                  <a:pt x="111517" y="3139"/>
                </a:lnTo>
                <a:lnTo>
                  <a:pt x="91656" y="11900"/>
                </a:lnTo>
                <a:lnTo>
                  <a:pt x="76798" y="25294"/>
                </a:lnTo>
                <a:lnTo>
                  <a:pt x="66374" y="42333"/>
                </a:lnTo>
                <a:lnTo>
                  <a:pt x="66155" y="32275"/>
                </a:lnTo>
                <a:lnTo>
                  <a:pt x="65577" y="22446"/>
                </a:lnTo>
                <a:lnTo>
                  <a:pt x="64762" y="13470"/>
                </a:lnTo>
                <a:lnTo>
                  <a:pt x="63830" y="5968"/>
                </a:lnTo>
                <a:lnTo>
                  <a:pt x="0" y="5968"/>
                </a:lnTo>
                <a:lnTo>
                  <a:pt x="429" y="21082"/>
                </a:lnTo>
                <a:lnTo>
                  <a:pt x="650" y="42534"/>
                </a:lnTo>
                <a:lnTo>
                  <a:pt x="743" y="123744"/>
                </a:lnTo>
                <a:lnTo>
                  <a:pt x="743" y="389831"/>
                </a:lnTo>
                <a:lnTo>
                  <a:pt x="67641" y="389831"/>
                </a:lnTo>
                <a:lnTo>
                  <a:pt x="67641" y="136131"/>
                </a:lnTo>
                <a:lnTo>
                  <a:pt x="70383" y="98702"/>
                </a:lnTo>
                <a:lnTo>
                  <a:pt x="78608" y="75508"/>
                </a:lnTo>
                <a:lnTo>
                  <a:pt x="92321" y="63689"/>
                </a:lnTo>
                <a:lnTo>
                  <a:pt x="111525" y="60385"/>
                </a:lnTo>
                <a:lnTo>
                  <a:pt x="127230" y="63274"/>
                </a:lnTo>
                <a:lnTo>
                  <a:pt x="138503" y="72306"/>
                </a:lnTo>
                <a:lnTo>
                  <a:pt x="145300" y="88029"/>
                </a:lnTo>
                <a:lnTo>
                  <a:pt x="147576" y="110991"/>
                </a:lnTo>
                <a:lnTo>
                  <a:pt x="147576" y="389831"/>
                </a:lnTo>
                <a:lnTo>
                  <a:pt x="214475" y="389831"/>
                </a:lnTo>
                <a:lnTo>
                  <a:pt x="214475" y="98216"/>
                </a:lnTo>
                <a:lnTo>
                  <a:pt x="208653" y="52624"/>
                </a:lnTo>
                <a:lnTo>
                  <a:pt x="192490" y="22223"/>
                </a:lnTo>
                <a:lnTo>
                  <a:pt x="167937" y="5264"/>
                </a:lnTo>
                <a:lnTo>
                  <a:pt x="13694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6131748" y="6055308"/>
            <a:ext cx="205740" cy="396240"/>
          </a:xfrm>
          <a:custGeom>
            <a:avLst/>
            <a:gdLst/>
            <a:ahLst/>
            <a:cxnLst/>
            <a:rect l="l" t="t" r="r" b="b"/>
            <a:pathLst>
              <a:path w="205739" h="396239">
                <a:moveTo>
                  <a:pt x="103536" y="0"/>
                </a:moveTo>
                <a:lnTo>
                  <a:pt x="60921" y="7285"/>
                </a:lnTo>
                <a:lnTo>
                  <a:pt x="30669" y="27924"/>
                </a:lnTo>
                <a:lnTo>
                  <a:pt x="12628" y="60089"/>
                </a:lnTo>
                <a:lnTo>
                  <a:pt x="6649" y="101955"/>
                </a:lnTo>
                <a:lnTo>
                  <a:pt x="11338" y="138130"/>
                </a:lnTo>
                <a:lnTo>
                  <a:pt x="25572" y="167386"/>
                </a:lnTo>
                <a:lnTo>
                  <a:pt x="49595" y="192831"/>
                </a:lnTo>
                <a:lnTo>
                  <a:pt x="111214" y="237813"/>
                </a:lnTo>
                <a:lnTo>
                  <a:pt x="127647" y="255824"/>
                </a:lnTo>
                <a:lnTo>
                  <a:pt x="135579" y="273914"/>
                </a:lnTo>
                <a:lnTo>
                  <a:pt x="137639" y="294388"/>
                </a:lnTo>
                <a:lnTo>
                  <a:pt x="135698" y="313857"/>
                </a:lnTo>
                <a:lnTo>
                  <a:pt x="129608" y="327805"/>
                </a:lnTo>
                <a:lnTo>
                  <a:pt x="118971" y="336199"/>
                </a:lnTo>
                <a:lnTo>
                  <a:pt x="103389" y="339005"/>
                </a:lnTo>
                <a:lnTo>
                  <a:pt x="86968" y="335386"/>
                </a:lnTo>
                <a:lnTo>
                  <a:pt x="75883" y="325225"/>
                </a:lnTo>
                <a:lnTo>
                  <a:pt x="69615" y="309567"/>
                </a:lnTo>
                <a:lnTo>
                  <a:pt x="67641" y="289457"/>
                </a:lnTo>
                <a:lnTo>
                  <a:pt x="67641" y="272201"/>
                </a:lnTo>
                <a:lnTo>
                  <a:pt x="0" y="272201"/>
                </a:lnTo>
                <a:lnTo>
                  <a:pt x="0" y="289373"/>
                </a:lnTo>
                <a:lnTo>
                  <a:pt x="4322" y="328784"/>
                </a:lnTo>
                <a:lnTo>
                  <a:pt x="19954" y="362841"/>
                </a:lnTo>
                <a:lnTo>
                  <a:pt x="50897" y="386772"/>
                </a:lnTo>
                <a:lnTo>
                  <a:pt x="101148" y="395809"/>
                </a:lnTo>
                <a:lnTo>
                  <a:pt x="146759" y="388841"/>
                </a:lnTo>
                <a:lnTo>
                  <a:pt x="179295" y="368122"/>
                </a:lnTo>
                <a:lnTo>
                  <a:pt x="198791" y="333930"/>
                </a:lnTo>
                <a:lnTo>
                  <a:pt x="205281" y="286546"/>
                </a:lnTo>
                <a:lnTo>
                  <a:pt x="200405" y="245261"/>
                </a:lnTo>
                <a:lnTo>
                  <a:pt x="184976" y="212867"/>
                </a:lnTo>
                <a:lnTo>
                  <a:pt x="157794" y="184730"/>
                </a:lnTo>
                <a:lnTo>
                  <a:pt x="95379" y="140388"/>
                </a:lnTo>
                <a:lnTo>
                  <a:pt x="81815" y="126778"/>
                </a:lnTo>
                <a:lnTo>
                  <a:pt x="75070" y="112921"/>
                </a:lnTo>
                <a:lnTo>
                  <a:pt x="73243" y="96353"/>
                </a:lnTo>
                <a:lnTo>
                  <a:pt x="74944" y="79973"/>
                </a:lnTo>
                <a:lnTo>
                  <a:pt x="80310" y="67512"/>
                </a:lnTo>
                <a:lnTo>
                  <a:pt x="89734" y="59584"/>
                </a:lnTo>
                <a:lnTo>
                  <a:pt x="103609" y="56804"/>
                </a:lnTo>
                <a:lnTo>
                  <a:pt x="117853" y="59462"/>
                </a:lnTo>
                <a:lnTo>
                  <a:pt x="127587" y="67500"/>
                </a:lnTo>
                <a:lnTo>
                  <a:pt x="133167" y="81011"/>
                </a:lnTo>
                <a:lnTo>
                  <a:pt x="134948" y="100091"/>
                </a:lnTo>
                <a:lnTo>
                  <a:pt x="134948" y="122718"/>
                </a:lnTo>
                <a:lnTo>
                  <a:pt x="199753" y="122718"/>
                </a:lnTo>
                <a:lnTo>
                  <a:pt x="199753" y="106447"/>
                </a:lnTo>
                <a:lnTo>
                  <a:pt x="194655" y="62360"/>
                </a:lnTo>
                <a:lnTo>
                  <a:pt x="178141" y="28819"/>
                </a:lnTo>
                <a:lnTo>
                  <a:pt x="148378" y="7480"/>
                </a:lnTo>
                <a:lnTo>
                  <a:pt x="10353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6485826" y="6055315"/>
            <a:ext cx="711835" cy="396240"/>
          </a:xfrm>
          <a:custGeom>
            <a:avLst/>
            <a:gdLst/>
            <a:ahLst/>
            <a:cxnLst/>
            <a:rect l="l" t="t" r="r" b="b"/>
            <a:pathLst>
              <a:path w="711834" h="396239">
                <a:moveTo>
                  <a:pt x="212534" y="389839"/>
                </a:moveTo>
                <a:lnTo>
                  <a:pt x="212102" y="372249"/>
                </a:lnTo>
                <a:lnTo>
                  <a:pt x="211874" y="348399"/>
                </a:lnTo>
                <a:lnTo>
                  <a:pt x="211785" y="281228"/>
                </a:lnTo>
                <a:lnTo>
                  <a:pt x="211785" y="5981"/>
                </a:lnTo>
                <a:lnTo>
                  <a:pt x="144881" y="5981"/>
                </a:lnTo>
                <a:lnTo>
                  <a:pt x="144881" y="260045"/>
                </a:lnTo>
                <a:lnTo>
                  <a:pt x="141986" y="297040"/>
                </a:lnTo>
                <a:lnTo>
                  <a:pt x="133680" y="320230"/>
                </a:lnTo>
                <a:lnTo>
                  <a:pt x="120548" y="332232"/>
                </a:lnTo>
                <a:lnTo>
                  <a:pt x="103174" y="335648"/>
                </a:lnTo>
                <a:lnTo>
                  <a:pt x="86855" y="332409"/>
                </a:lnTo>
                <a:lnTo>
                  <a:pt x="75577" y="322300"/>
                </a:lnTo>
                <a:lnTo>
                  <a:pt x="69011" y="304787"/>
                </a:lnTo>
                <a:lnTo>
                  <a:pt x="66903" y="279298"/>
                </a:lnTo>
                <a:lnTo>
                  <a:pt x="66903" y="5981"/>
                </a:lnTo>
                <a:lnTo>
                  <a:pt x="0" y="5981"/>
                </a:lnTo>
                <a:lnTo>
                  <a:pt x="0" y="296710"/>
                </a:lnTo>
                <a:lnTo>
                  <a:pt x="7035" y="347637"/>
                </a:lnTo>
                <a:lnTo>
                  <a:pt x="25082" y="377761"/>
                </a:lnTo>
                <a:lnTo>
                  <a:pt x="49491" y="392137"/>
                </a:lnTo>
                <a:lnTo>
                  <a:pt x="75653" y="395808"/>
                </a:lnTo>
                <a:lnTo>
                  <a:pt x="98374" y="393750"/>
                </a:lnTo>
                <a:lnTo>
                  <a:pt x="118110" y="386664"/>
                </a:lnTo>
                <a:lnTo>
                  <a:pt x="134226" y="373189"/>
                </a:lnTo>
                <a:lnTo>
                  <a:pt x="146164" y="351980"/>
                </a:lnTo>
                <a:lnTo>
                  <a:pt x="146380" y="361784"/>
                </a:lnTo>
                <a:lnTo>
                  <a:pt x="146951" y="372478"/>
                </a:lnTo>
                <a:lnTo>
                  <a:pt x="147764" y="382384"/>
                </a:lnTo>
                <a:lnTo>
                  <a:pt x="148691" y="389839"/>
                </a:lnTo>
                <a:lnTo>
                  <a:pt x="212534" y="389839"/>
                </a:lnTo>
                <a:close/>
              </a:path>
              <a:path w="711834" h="396239">
                <a:moveTo>
                  <a:pt x="461251" y="286550"/>
                </a:moveTo>
                <a:lnTo>
                  <a:pt x="456374" y="245262"/>
                </a:lnTo>
                <a:lnTo>
                  <a:pt x="440944" y="212864"/>
                </a:lnTo>
                <a:lnTo>
                  <a:pt x="413766" y="184734"/>
                </a:lnTo>
                <a:lnTo>
                  <a:pt x="351345" y="140385"/>
                </a:lnTo>
                <a:lnTo>
                  <a:pt x="337781" y="126784"/>
                </a:lnTo>
                <a:lnTo>
                  <a:pt x="331025" y="112915"/>
                </a:lnTo>
                <a:lnTo>
                  <a:pt x="329196" y="96354"/>
                </a:lnTo>
                <a:lnTo>
                  <a:pt x="330898" y="79971"/>
                </a:lnTo>
                <a:lnTo>
                  <a:pt x="336270" y="67513"/>
                </a:lnTo>
                <a:lnTo>
                  <a:pt x="345694" y="59588"/>
                </a:lnTo>
                <a:lnTo>
                  <a:pt x="359575" y="56807"/>
                </a:lnTo>
                <a:lnTo>
                  <a:pt x="373824" y="59461"/>
                </a:lnTo>
                <a:lnTo>
                  <a:pt x="383552" y="67500"/>
                </a:lnTo>
                <a:lnTo>
                  <a:pt x="389140" y="81013"/>
                </a:lnTo>
                <a:lnTo>
                  <a:pt x="390918" y="100088"/>
                </a:lnTo>
                <a:lnTo>
                  <a:pt x="390918" y="122720"/>
                </a:lnTo>
                <a:lnTo>
                  <a:pt x="455714" y="122720"/>
                </a:lnTo>
                <a:lnTo>
                  <a:pt x="455714" y="106451"/>
                </a:lnTo>
                <a:lnTo>
                  <a:pt x="450621" y="62357"/>
                </a:lnTo>
                <a:lnTo>
                  <a:pt x="434111" y="28816"/>
                </a:lnTo>
                <a:lnTo>
                  <a:pt x="404342" y="7480"/>
                </a:lnTo>
                <a:lnTo>
                  <a:pt x="359498" y="0"/>
                </a:lnTo>
                <a:lnTo>
                  <a:pt x="316877" y="7289"/>
                </a:lnTo>
                <a:lnTo>
                  <a:pt x="286626" y="27927"/>
                </a:lnTo>
                <a:lnTo>
                  <a:pt x="268579" y="60083"/>
                </a:lnTo>
                <a:lnTo>
                  <a:pt x="262610" y="101955"/>
                </a:lnTo>
                <a:lnTo>
                  <a:pt x="267296" y="138125"/>
                </a:lnTo>
                <a:lnTo>
                  <a:pt x="281533" y="167386"/>
                </a:lnTo>
                <a:lnTo>
                  <a:pt x="305562" y="192836"/>
                </a:lnTo>
                <a:lnTo>
                  <a:pt x="367169" y="237807"/>
                </a:lnTo>
                <a:lnTo>
                  <a:pt x="383616" y="255828"/>
                </a:lnTo>
                <a:lnTo>
                  <a:pt x="391541" y="273913"/>
                </a:lnTo>
                <a:lnTo>
                  <a:pt x="393611" y="294386"/>
                </a:lnTo>
                <a:lnTo>
                  <a:pt x="391668" y="313855"/>
                </a:lnTo>
                <a:lnTo>
                  <a:pt x="385572" y="327799"/>
                </a:lnTo>
                <a:lnTo>
                  <a:pt x="374942" y="336194"/>
                </a:lnTo>
                <a:lnTo>
                  <a:pt x="359359" y="339001"/>
                </a:lnTo>
                <a:lnTo>
                  <a:pt x="342938" y="335381"/>
                </a:lnTo>
                <a:lnTo>
                  <a:pt x="331851" y="325221"/>
                </a:lnTo>
                <a:lnTo>
                  <a:pt x="325577" y="309562"/>
                </a:lnTo>
                <a:lnTo>
                  <a:pt x="323608" y="289458"/>
                </a:lnTo>
                <a:lnTo>
                  <a:pt x="323608" y="272199"/>
                </a:lnTo>
                <a:lnTo>
                  <a:pt x="255968" y="272199"/>
                </a:lnTo>
                <a:lnTo>
                  <a:pt x="255968" y="289369"/>
                </a:lnTo>
                <a:lnTo>
                  <a:pt x="260286" y="328790"/>
                </a:lnTo>
                <a:lnTo>
                  <a:pt x="275920" y="362839"/>
                </a:lnTo>
                <a:lnTo>
                  <a:pt x="306870" y="386778"/>
                </a:lnTo>
                <a:lnTo>
                  <a:pt x="357111" y="395808"/>
                </a:lnTo>
                <a:lnTo>
                  <a:pt x="402717" y="388835"/>
                </a:lnTo>
                <a:lnTo>
                  <a:pt x="435254" y="368122"/>
                </a:lnTo>
                <a:lnTo>
                  <a:pt x="454761" y="333933"/>
                </a:lnTo>
                <a:lnTo>
                  <a:pt x="461251" y="286550"/>
                </a:lnTo>
                <a:close/>
              </a:path>
              <a:path w="711834" h="396239">
                <a:moveTo>
                  <a:pt x="711466" y="127584"/>
                </a:moveTo>
                <a:lnTo>
                  <a:pt x="706399" y="77076"/>
                </a:lnTo>
                <a:lnTo>
                  <a:pt x="697852" y="56807"/>
                </a:lnTo>
                <a:lnTo>
                  <a:pt x="689343" y="36614"/>
                </a:lnTo>
                <a:lnTo>
                  <a:pt x="657542" y="9740"/>
                </a:lnTo>
                <a:lnTo>
                  <a:pt x="647192" y="7708"/>
                </a:lnTo>
                <a:lnTo>
                  <a:pt x="647192" y="118300"/>
                </a:lnTo>
                <a:lnTo>
                  <a:pt x="647192" y="161226"/>
                </a:lnTo>
                <a:lnTo>
                  <a:pt x="567613" y="161226"/>
                </a:lnTo>
                <a:lnTo>
                  <a:pt x="567639" y="118300"/>
                </a:lnTo>
                <a:lnTo>
                  <a:pt x="569683" y="93662"/>
                </a:lnTo>
                <a:lnTo>
                  <a:pt x="569785" y="92405"/>
                </a:lnTo>
                <a:lnTo>
                  <a:pt x="576757" y="73025"/>
                </a:lnTo>
                <a:lnTo>
                  <a:pt x="589254" y="60960"/>
                </a:lnTo>
                <a:lnTo>
                  <a:pt x="607999" y="56807"/>
                </a:lnTo>
                <a:lnTo>
                  <a:pt x="627634" y="61404"/>
                </a:lnTo>
                <a:lnTo>
                  <a:pt x="639597" y="74193"/>
                </a:lnTo>
                <a:lnTo>
                  <a:pt x="645566" y="93662"/>
                </a:lnTo>
                <a:lnTo>
                  <a:pt x="647192" y="118300"/>
                </a:lnTo>
                <a:lnTo>
                  <a:pt x="647192" y="7708"/>
                </a:lnTo>
                <a:lnTo>
                  <a:pt x="608228" y="0"/>
                </a:lnTo>
                <a:lnTo>
                  <a:pt x="554329" y="12268"/>
                </a:lnTo>
                <a:lnTo>
                  <a:pt x="521881" y="43357"/>
                </a:lnTo>
                <a:lnTo>
                  <a:pt x="505993" y="84747"/>
                </a:lnTo>
                <a:lnTo>
                  <a:pt x="501802" y="127584"/>
                </a:lnTo>
                <a:lnTo>
                  <a:pt x="501777" y="260845"/>
                </a:lnTo>
                <a:lnTo>
                  <a:pt x="505675" y="314731"/>
                </a:lnTo>
                <a:lnTo>
                  <a:pt x="521030" y="357479"/>
                </a:lnTo>
                <a:lnTo>
                  <a:pt x="553326" y="385660"/>
                </a:lnTo>
                <a:lnTo>
                  <a:pt x="608076" y="395808"/>
                </a:lnTo>
                <a:lnTo>
                  <a:pt x="663181" y="383489"/>
                </a:lnTo>
                <a:lnTo>
                  <a:pt x="693928" y="353237"/>
                </a:lnTo>
                <a:lnTo>
                  <a:pt x="707288" y="315099"/>
                </a:lnTo>
                <a:lnTo>
                  <a:pt x="710196" y="276974"/>
                </a:lnTo>
                <a:lnTo>
                  <a:pt x="644867" y="276974"/>
                </a:lnTo>
                <a:lnTo>
                  <a:pt x="644867" y="279361"/>
                </a:lnTo>
                <a:lnTo>
                  <a:pt x="643572" y="301942"/>
                </a:lnTo>
                <a:lnTo>
                  <a:pt x="638263" y="320967"/>
                </a:lnTo>
                <a:lnTo>
                  <a:pt x="626770" y="334111"/>
                </a:lnTo>
                <a:lnTo>
                  <a:pt x="606958" y="339001"/>
                </a:lnTo>
                <a:lnTo>
                  <a:pt x="586943" y="333425"/>
                </a:lnTo>
                <a:lnTo>
                  <a:pt x="574763" y="318668"/>
                </a:lnTo>
                <a:lnTo>
                  <a:pt x="568731" y="297675"/>
                </a:lnTo>
                <a:lnTo>
                  <a:pt x="567093" y="273418"/>
                </a:lnTo>
                <a:lnTo>
                  <a:pt x="567093" y="214363"/>
                </a:lnTo>
                <a:lnTo>
                  <a:pt x="711466" y="214363"/>
                </a:lnTo>
                <a:lnTo>
                  <a:pt x="711466" y="161226"/>
                </a:lnTo>
                <a:lnTo>
                  <a:pt x="711466" y="12758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7335037" y="5968244"/>
            <a:ext cx="399415" cy="483234"/>
          </a:xfrm>
          <a:custGeom>
            <a:avLst/>
            <a:gdLst/>
            <a:ahLst/>
            <a:cxnLst/>
            <a:rect l="l" t="t" r="r" b="b"/>
            <a:pathLst>
              <a:path w="399415" h="483235">
                <a:moveTo>
                  <a:pt x="208661" y="476910"/>
                </a:moveTo>
                <a:lnTo>
                  <a:pt x="207911" y="463791"/>
                </a:lnTo>
                <a:lnTo>
                  <a:pt x="207645" y="453440"/>
                </a:lnTo>
                <a:lnTo>
                  <a:pt x="207556" y="449732"/>
                </a:lnTo>
                <a:lnTo>
                  <a:pt x="207492" y="447497"/>
                </a:lnTo>
                <a:lnTo>
                  <a:pt x="207429" y="444576"/>
                </a:lnTo>
                <a:lnTo>
                  <a:pt x="207213" y="424065"/>
                </a:lnTo>
                <a:lnTo>
                  <a:pt x="207162" y="298742"/>
                </a:lnTo>
                <a:lnTo>
                  <a:pt x="207162" y="188125"/>
                </a:lnTo>
                <a:lnTo>
                  <a:pt x="202323" y="147129"/>
                </a:lnTo>
                <a:lnTo>
                  <a:pt x="199872" y="142227"/>
                </a:lnTo>
                <a:lnTo>
                  <a:pt x="186347" y="115189"/>
                </a:lnTo>
                <a:lnTo>
                  <a:pt x="157048" y="94462"/>
                </a:lnTo>
                <a:lnTo>
                  <a:pt x="141833" y="91960"/>
                </a:lnTo>
                <a:lnTo>
                  <a:pt x="141833" y="298742"/>
                </a:lnTo>
                <a:lnTo>
                  <a:pt x="141833" y="347853"/>
                </a:lnTo>
                <a:lnTo>
                  <a:pt x="139547" y="382600"/>
                </a:lnTo>
                <a:lnTo>
                  <a:pt x="132308" y="406260"/>
                </a:lnTo>
                <a:lnTo>
                  <a:pt x="119507" y="419760"/>
                </a:lnTo>
                <a:lnTo>
                  <a:pt x="100558" y="424065"/>
                </a:lnTo>
                <a:lnTo>
                  <a:pt x="83693" y="420039"/>
                </a:lnTo>
                <a:lnTo>
                  <a:pt x="72364" y="408927"/>
                </a:lnTo>
                <a:lnTo>
                  <a:pt x="65976" y="392176"/>
                </a:lnTo>
                <a:lnTo>
                  <a:pt x="63982" y="371221"/>
                </a:lnTo>
                <a:lnTo>
                  <a:pt x="63982" y="365023"/>
                </a:lnTo>
                <a:lnTo>
                  <a:pt x="68364" y="333159"/>
                </a:lnTo>
                <a:lnTo>
                  <a:pt x="80873" y="312762"/>
                </a:lnTo>
                <a:lnTo>
                  <a:pt x="100609" y="301929"/>
                </a:lnTo>
                <a:lnTo>
                  <a:pt x="126619" y="298742"/>
                </a:lnTo>
                <a:lnTo>
                  <a:pt x="141833" y="298742"/>
                </a:lnTo>
                <a:lnTo>
                  <a:pt x="141833" y="91960"/>
                </a:lnTo>
                <a:lnTo>
                  <a:pt x="63195" y="95377"/>
                </a:lnTo>
                <a:lnTo>
                  <a:pt x="16497" y="150380"/>
                </a:lnTo>
                <a:lnTo>
                  <a:pt x="12103" y="188125"/>
                </a:lnTo>
                <a:lnTo>
                  <a:pt x="12065" y="188429"/>
                </a:lnTo>
                <a:lnTo>
                  <a:pt x="11950" y="196329"/>
                </a:lnTo>
                <a:lnTo>
                  <a:pt x="77800" y="196329"/>
                </a:lnTo>
                <a:lnTo>
                  <a:pt x="77825" y="188125"/>
                </a:lnTo>
                <a:lnTo>
                  <a:pt x="79209" y="170065"/>
                </a:lnTo>
                <a:lnTo>
                  <a:pt x="84137" y="155752"/>
                </a:lnTo>
                <a:lnTo>
                  <a:pt x="84251" y="155422"/>
                </a:lnTo>
                <a:lnTo>
                  <a:pt x="94081" y="145732"/>
                </a:lnTo>
                <a:lnTo>
                  <a:pt x="109893" y="142227"/>
                </a:lnTo>
                <a:lnTo>
                  <a:pt x="125730" y="145732"/>
                </a:lnTo>
                <a:lnTo>
                  <a:pt x="135026" y="155752"/>
                </a:lnTo>
                <a:lnTo>
                  <a:pt x="139446" y="171792"/>
                </a:lnTo>
                <a:lnTo>
                  <a:pt x="140563" y="193281"/>
                </a:lnTo>
                <a:lnTo>
                  <a:pt x="140563" y="247180"/>
                </a:lnTo>
                <a:lnTo>
                  <a:pt x="128485" y="247180"/>
                </a:lnTo>
                <a:lnTo>
                  <a:pt x="79362" y="252895"/>
                </a:lnTo>
                <a:lnTo>
                  <a:pt x="38417" y="272326"/>
                </a:lnTo>
                <a:lnTo>
                  <a:pt x="10388" y="308889"/>
                </a:lnTo>
                <a:lnTo>
                  <a:pt x="0" y="366001"/>
                </a:lnTo>
                <a:lnTo>
                  <a:pt x="0" y="372719"/>
                </a:lnTo>
                <a:lnTo>
                  <a:pt x="4445" y="414604"/>
                </a:lnTo>
                <a:lnTo>
                  <a:pt x="18491" y="449732"/>
                </a:lnTo>
                <a:lnTo>
                  <a:pt x="43167" y="473900"/>
                </a:lnTo>
                <a:lnTo>
                  <a:pt x="79552" y="482892"/>
                </a:lnTo>
                <a:lnTo>
                  <a:pt x="99593" y="480949"/>
                </a:lnTo>
                <a:lnTo>
                  <a:pt x="116954" y="474764"/>
                </a:lnTo>
                <a:lnTo>
                  <a:pt x="131394" y="463791"/>
                </a:lnTo>
                <a:lnTo>
                  <a:pt x="142659" y="447497"/>
                </a:lnTo>
                <a:lnTo>
                  <a:pt x="143344" y="453440"/>
                </a:lnTo>
                <a:lnTo>
                  <a:pt x="144487" y="461391"/>
                </a:lnTo>
                <a:lnTo>
                  <a:pt x="145846" y="469734"/>
                </a:lnTo>
                <a:lnTo>
                  <a:pt x="147218" y="476910"/>
                </a:lnTo>
                <a:lnTo>
                  <a:pt x="208661" y="476910"/>
                </a:lnTo>
                <a:close/>
              </a:path>
              <a:path w="399415" h="483235">
                <a:moveTo>
                  <a:pt x="398881" y="93052"/>
                </a:moveTo>
                <a:lnTo>
                  <a:pt x="348259" y="93052"/>
                </a:lnTo>
                <a:lnTo>
                  <a:pt x="348259" y="0"/>
                </a:lnTo>
                <a:lnTo>
                  <a:pt x="281597" y="0"/>
                </a:lnTo>
                <a:lnTo>
                  <a:pt x="281597" y="93052"/>
                </a:lnTo>
                <a:lnTo>
                  <a:pt x="239483" y="93052"/>
                </a:lnTo>
                <a:lnTo>
                  <a:pt x="239483" y="151942"/>
                </a:lnTo>
                <a:lnTo>
                  <a:pt x="281597" y="151942"/>
                </a:lnTo>
                <a:lnTo>
                  <a:pt x="281597" y="403783"/>
                </a:lnTo>
                <a:lnTo>
                  <a:pt x="286550" y="442734"/>
                </a:lnTo>
                <a:lnTo>
                  <a:pt x="300697" y="466813"/>
                </a:lnTo>
                <a:lnTo>
                  <a:pt x="323011" y="479031"/>
                </a:lnTo>
                <a:lnTo>
                  <a:pt x="352425" y="482434"/>
                </a:lnTo>
                <a:lnTo>
                  <a:pt x="363474" y="482155"/>
                </a:lnTo>
                <a:lnTo>
                  <a:pt x="375246" y="481101"/>
                </a:lnTo>
                <a:lnTo>
                  <a:pt x="386727" y="479005"/>
                </a:lnTo>
                <a:lnTo>
                  <a:pt x="396938" y="475564"/>
                </a:lnTo>
                <a:lnTo>
                  <a:pt x="396938" y="424662"/>
                </a:lnTo>
                <a:lnTo>
                  <a:pt x="392315" y="426161"/>
                </a:lnTo>
                <a:lnTo>
                  <a:pt x="381723" y="426897"/>
                </a:lnTo>
                <a:lnTo>
                  <a:pt x="374777" y="426897"/>
                </a:lnTo>
                <a:lnTo>
                  <a:pt x="360680" y="424053"/>
                </a:lnTo>
                <a:lnTo>
                  <a:pt x="352666" y="416382"/>
                </a:lnTo>
                <a:lnTo>
                  <a:pt x="349084" y="405168"/>
                </a:lnTo>
                <a:lnTo>
                  <a:pt x="348259" y="391744"/>
                </a:lnTo>
                <a:lnTo>
                  <a:pt x="348259" y="151942"/>
                </a:lnTo>
                <a:lnTo>
                  <a:pt x="398881" y="151942"/>
                </a:lnTo>
                <a:lnTo>
                  <a:pt x="398881" y="9305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7871184" y="5924416"/>
            <a:ext cx="67310" cy="521334"/>
          </a:xfrm>
          <a:custGeom>
            <a:avLst/>
            <a:gdLst/>
            <a:ahLst/>
            <a:cxnLst/>
            <a:rect l="l" t="t" r="r" b="b"/>
            <a:pathLst>
              <a:path w="67309" h="521335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7994155" y="5968244"/>
            <a:ext cx="883919" cy="483234"/>
          </a:xfrm>
          <a:custGeom>
            <a:avLst/>
            <a:gdLst/>
            <a:ahLst/>
            <a:cxnLst/>
            <a:rect l="l" t="t" r="r" b="b"/>
            <a:pathLst>
              <a:path w="883920" h="483235">
                <a:moveTo>
                  <a:pt x="209689" y="214655"/>
                </a:moveTo>
                <a:lnTo>
                  <a:pt x="204622" y="164147"/>
                </a:lnTo>
                <a:lnTo>
                  <a:pt x="196075" y="143878"/>
                </a:lnTo>
                <a:lnTo>
                  <a:pt x="187566" y="123685"/>
                </a:lnTo>
                <a:lnTo>
                  <a:pt x="155765" y="96812"/>
                </a:lnTo>
                <a:lnTo>
                  <a:pt x="145402" y="94767"/>
                </a:lnTo>
                <a:lnTo>
                  <a:pt x="145402" y="205371"/>
                </a:lnTo>
                <a:lnTo>
                  <a:pt x="145402" y="248297"/>
                </a:lnTo>
                <a:lnTo>
                  <a:pt x="65836" y="248297"/>
                </a:lnTo>
                <a:lnTo>
                  <a:pt x="65862" y="205371"/>
                </a:lnTo>
                <a:lnTo>
                  <a:pt x="67906" y="180733"/>
                </a:lnTo>
                <a:lnTo>
                  <a:pt x="68008" y="179476"/>
                </a:lnTo>
                <a:lnTo>
                  <a:pt x="74980" y="160096"/>
                </a:lnTo>
                <a:lnTo>
                  <a:pt x="87477" y="148031"/>
                </a:lnTo>
                <a:lnTo>
                  <a:pt x="106222" y="143878"/>
                </a:lnTo>
                <a:lnTo>
                  <a:pt x="125857" y="148475"/>
                </a:lnTo>
                <a:lnTo>
                  <a:pt x="137820" y="161264"/>
                </a:lnTo>
                <a:lnTo>
                  <a:pt x="143789" y="180733"/>
                </a:lnTo>
                <a:lnTo>
                  <a:pt x="145402" y="205371"/>
                </a:lnTo>
                <a:lnTo>
                  <a:pt x="145402" y="94767"/>
                </a:lnTo>
                <a:lnTo>
                  <a:pt x="106451" y="87071"/>
                </a:lnTo>
                <a:lnTo>
                  <a:pt x="52552" y="99339"/>
                </a:lnTo>
                <a:lnTo>
                  <a:pt x="20104" y="130429"/>
                </a:lnTo>
                <a:lnTo>
                  <a:pt x="4216" y="171818"/>
                </a:lnTo>
                <a:lnTo>
                  <a:pt x="25" y="214655"/>
                </a:lnTo>
                <a:lnTo>
                  <a:pt x="0" y="347916"/>
                </a:lnTo>
                <a:lnTo>
                  <a:pt x="3898" y="401802"/>
                </a:lnTo>
                <a:lnTo>
                  <a:pt x="19240" y="444550"/>
                </a:lnTo>
                <a:lnTo>
                  <a:pt x="51549" y="472732"/>
                </a:lnTo>
                <a:lnTo>
                  <a:pt x="106299" y="482879"/>
                </a:lnTo>
                <a:lnTo>
                  <a:pt x="161404" y="470560"/>
                </a:lnTo>
                <a:lnTo>
                  <a:pt x="192151" y="440309"/>
                </a:lnTo>
                <a:lnTo>
                  <a:pt x="205511" y="402170"/>
                </a:lnTo>
                <a:lnTo>
                  <a:pt x="208419" y="364045"/>
                </a:lnTo>
                <a:lnTo>
                  <a:pt x="143090" y="364045"/>
                </a:lnTo>
                <a:lnTo>
                  <a:pt x="143090" y="366433"/>
                </a:lnTo>
                <a:lnTo>
                  <a:pt x="141795" y="389013"/>
                </a:lnTo>
                <a:lnTo>
                  <a:pt x="136486" y="408038"/>
                </a:lnTo>
                <a:lnTo>
                  <a:pt x="124993" y="421182"/>
                </a:lnTo>
                <a:lnTo>
                  <a:pt x="105181" y="426072"/>
                </a:lnTo>
                <a:lnTo>
                  <a:pt x="85153" y="420497"/>
                </a:lnTo>
                <a:lnTo>
                  <a:pt x="72986" y="405739"/>
                </a:lnTo>
                <a:lnTo>
                  <a:pt x="66941" y="384746"/>
                </a:lnTo>
                <a:lnTo>
                  <a:pt x="65316" y="360489"/>
                </a:lnTo>
                <a:lnTo>
                  <a:pt x="65316" y="301434"/>
                </a:lnTo>
                <a:lnTo>
                  <a:pt x="209689" y="301434"/>
                </a:lnTo>
                <a:lnTo>
                  <a:pt x="209689" y="248297"/>
                </a:lnTo>
                <a:lnTo>
                  <a:pt x="209689" y="214655"/>
                </a:lnTo>
                <a:close/>
              </a:path>
              <a:path w="883920" h="483235">
                <a:moveTo>
                  <a:pt x="455282" y="476910"/>
                </a:moveTo>
                <a:lnTo>
                  <a:pt x="454533" y="463791"/>
                </a:lnTo>
                <a:lnTo>
                  <a:pt x="454279" y="453440"/>
                </a:lnTo>
                <a:lnTo>
                  <a:pt x="454190" y="449732"/>
                </a:lnTo>
                <a:lnTo>
                  <a:pt x="454126" y="447497"/>
                </a:lnTo>
                <a:lnTo>
                  <a:pt x="454063" y="444576"/>
                </a:lnTo>
                <a:lnTo>
                  <a:pt x="453847" y="424065"/>
                </a:lnTo>
                <a:lnTo>
                  <a:pt x="453796" y="298742"/>
                </a:lnTo>
                <a:lnTo>
                  <a:pt x="453796" y="188125"/>
                </a:lnTo>
                <a:lnTo>
                  <a:pt x="448957" y="147129"/>
                </a:lnTo>
                <a:lnTo>
                  <a:pt x="446506" y="142227"/>
                </a:lnTo>
                <a:lnTo>
                  <a:pt x="432981" y="115189"/>
                </a:lnTo>
                <a:lnTo>
                  <a:pt x="403682" y="94462"/>
                </a:lnTo>
                <a:lnTo>
                  <a:pt x="388467" y="91960"/>
                </a:lnTo>
                <a:lnTo>
                  <a:pt x="388467" y="298742"/>
                </a:lnTo>
                <a:lnTo>
                  <a:pt x="388467" y="347853"/>
                </a:lnTo>
                <a:lnTo>
                  <a:pt x="386181" y="382600"/>
                </a:lnTo>
                <a:lnTo>
                  <a:pt x="378929" y="406260"/>
                </a:lnTo>
                <a:lnTo>
                  <a:pt x="366141" y="419760"/>
                </a:lnTo>
                <a:lnTo>
                  <a:pt x="347192" y="424065"/>
                </a:lnTo>
                <a:lnTo>
                  <a:pt x="330327" y="420039"/>
                </a:lnTo>
                <a:lnTo>
                  <a:pt x="318998" y="408927"/>
                </a:lnTo>
                <a:lnTo>
                  <a:pt x="312610" y="392176"/>
                </a:lnTo>
                <a:lnTo>
                  <a:pt x="310616" y="371221"/>
                </a:lnTo>
                <a:lnTo>
                  <a:pt x="310616" y="365023"/>
                </a:lnTo>
                <a:lnTo>
                  <a:pt x="314998" y="333159"/>
                </a:lnTo>
                <a:lnTo>
                  <a:pt x="327507" y="312762"/>
                </a:lnTo>
                <a:lnTo>
                  <a:pt x="347243" y="301929"/>
                </a:lnTo>
                <a:lnTo>
                  <a:pt x="373240" y="298742"/>
                </a:lnTo>
                <a:lnTo>
                  <a:pt x="388467" y="298742"/>
                </a:lnTo>
                <a:lnTo>
                  <a:pt x="388467" y="91960"/>
                </a:lnTo>
                <a:lnTo>
                  <a:pt x="309829" y="95377"/>
                </a:lnTo>
                <a:lnTo>
                  <a:pt x="263131" y="150380"/>
                </a:lnTo>
                <a:lnTo>
                  <a:pt x="258711" y="188429"/>
                </a:lnTo>
                <a:lnTo>
                  <a:pt x="258584" y="196329"/>
                </a:lnTo>
                <a:lnTo>
                  <a:pt x="324434" y="196329"/>
                </a:lnTo>
                <a:lnTo>
                  <a:pt x="324459" y="188125"/>
                </a:lnTo>
                <a:lnTo>
                  <a:pt x="325843" y="170065"/>
                </a:lnTo>
                <a:lnTo>
                  <a:pt x="330771" y="155752"/>
                </a:lnTo>
                <a:lnTo>
                  <a:pt x="330885" y="155422"/>
                </a:lnTo>
                <a:lnTo>
                  <a:pt x="340715" y="145732"/>
                </a:lnTo>
                <a:lnTo>
                  <a:pt x="356514" y="142227"/>
                </a:lnTo>
                <a:lnTo>
                  <a:pt x="372364" y="145732"/>
                </a:lnTo>
                <a:lnTo>
                  <a:pt x="381660" y="155752"/>
                </a:lnTo>
                <a:lnTo>
                  <a:pt x="386080" y="171792"/>
                </a:lnTo>
                <a:lnTo>
                  <a:pt x="387197" y="193281"/>
                </a:lnTo>
                <a:lnTo>
                  <a:pt x="387197" y="247180"/>
                </a:lnTo>
                <a:lnTo>
                  <a:pt x="375119" y="247180"/>
                </a:lnTo>
                <a:lnTo>
                  <a:pt x="325996" y="252895"/>
                </a:lnTo>
                <a:lnTo>
                  <a:pt x="285051" y="272326"/>
                </a:lnTo>
                <a:lnTo>
                  <a:pt x="257035" y="308889"/>
                </a:lnTo>
                <a:lnTo>
                  <a:pt x="246634" y="366001"/>
                </a:lnTo>
                <a:lnTo>
                  <a:pt x="246634" y="372719"/>
                </a:lnTo>
                <a:lnTo>
                  <a:pt x="251079" y="414604"/>
                </a:lnTo>
                <a:lnTo>
                  <a:pt x="265125" y="449732"/>
                </a:lnTo>
                <a:lnTo>
                  <a:pt x="289814" y="473900"/>
                </a:lnTo>
                <a:lnTo>
                  <a:pt x="326186" y="482892"/>
                </a:lnTo>
                <a:lnTo>
                  <a:pt x="346214" y="480949"/>
                </a:lnTo>
                <a:lnTo>
                  <a:pt x="363588" y="474764"/>
                </a:lnTo>
                <a:lnTo>
                  <a:pt x="378028" y="463791"/>
                </a:lnTo>
                <a:lnTo>
                  <a:pt x="389293" y="447497"/>
                </a:lnTo>
                <a:lnTo>
                  <a:pt x="389978" y="453440"/>
                </a:lnTo>
                <a:lnTo>
                  <a:pt x="391121" y="461391"/>
                </a:lnTo>
                <a:lnTo>
                  <a:pt x="392480" y="469734"/>
                </a:lnTo>
                <a:lnTo>
                  <a:pt x="393852" y="476910"/>
                </a:lnTo>
                <a:lnTo>
                  <a:pt x="455282" y="476910"/>
                </a:lnTo>
                <a:close/>
              </a:path>
              <a:path w="883920" h="483235">
                <a:moveTo>
                  <a:pt x="704684" y="373621"/>
                </a:moveTo>
                <a:lnTo>
                  <a:pt x="699808" y="332333"/>
                </a:lnTo>
                <a:lnTo>
                  <a:pt x="684377" y="299935"/>
                </a:lnTo>
                <a:lnTo>
                  <a:pt x="657199" y="271805"/>
                </a:lnTo>
                <a:lnTo>
                  <a:pt x="594779" y="227457"/>
                </a:lnTo>
                <a:lnTo>
                  <a:pt x="581215" y="213855"/>
                </a:lnTo>
                <a:lnTo>
                  <a:pt x="574471" y="199986"/>
                </a:lnTo>
                <a:lnTo>
                  <a:pt x="572643" y="183426"/>
                </a:lnTo>
                <a:lnTo>
                  <a:pt x="574344" y="167043"/>
                </a:lnTo>
                <a:lnTo>
                  <a:pt x="579716" y="154584"/>
                </a:lnTo>
                <a:lnTo>
                  <a:pt x="589140" y="146659"/>
                </a:lnTo>
                <a:lnTo>
                  <a:pt x="603021" y="143878"/>
                </a:lnTo>
                <a:lnTo>
                  <a:pt x="617258" y="146532"/>
                </a:lnTo>
                <a:lnTo>
                  <a:pt x="626999" y="154571"/>
                </a:lnTo>
                <a:lnTo>
                  <a:pt x="632574" y="168084"/>
                </a:lnTo>
                <a:lnTo>
                  <a:pt x="634352" y="187159"/>
                </a:lnTo>
                <a:lnTo>
                  <a:pt x="634352" y="209791"/>
                </a:lnTo>
                <a:lnTo>
                  <a:pt x="699160" y="209791"/>
                </a:lnTo>
                <a:lnTo>
                  <a:pt x="699160" y="193522"/>
                </a:lnTo>
                <a:lnTo>
                  <a:pt x="694067" y="149428"/>
                </a:lnTo>
                <a:lnTo>
                  <a:pt x="677545" y="115887"/>
                </a:lnTo>
                <a:lnTo>
                  <a:pt x="647776" y="94551"/>
                </a:lnTo>
                <a:lnTo>
                  <a:pt x="602932" y="87071"/>
                </a:lnTo>
                <a:lnTo>
                  <a:pt x="560311" y="94361"/>
                </a:lnTo>
                <a:lnTo>
                  <a:pt x="530059" y="114998"/>
                </a:lnTo>
                <a:lnTo>
                  <a:pt x="512025" y="147154"/>
                </a:lnTo>
                <a:lnTo>
                  <a:pt x="506044" y="189026"/>
                </a:lnTo>
                <a:lnTo>
                  <a:pt x="510730" y="225196"/>
                </a:lnTo>
                <a:lnTo>
                  <a:pt x="524967" y="254457"/>
                </a:lnTo>
                <a:lnTo>
                  <a:pt x="548995" y="279908"/>
                </a:lnTo>
                <a:lnTo>
                  <a:pt x="610616" y="324878"/>
                </a:lnTo>
                <a:lnTo>
                  <a:pt x="627049" y="342900"/>
                </a:lnTo>
                <a:lnTo>
                  <a:pt x="634987" y="360984"/>
                </a:lnTo>
                <a:lnTo>
                  <a:pt x="637044" y="381457"/>
                </a:lnTo>
                <a:lnTo>
                  <a:pt x="635101" y="400926"/>
                </a:lnTo>
                <a:lnTo>
                  <a:pt x="629018" y="414870"/>
                </a:lnTo>
                <a:lnTo>
                  <a:pt x="618375" y="423265"/>
                </a:lnTo>
                <a:lnTo>
                  <a:pt x="602792" y="426072"/>
                </a:lnTo>
                <a:lnTo>
                  <a:pt x="586371" y="422452"/>
                </a:lnTo>
                <a:lnTo>
                  <a:pt x="575284" y="412292"/>
                </a:lnTo>
                <a:lnTo>
                  <a:pt x="569023" y="396633"/>
                </a:lnTo>
                <a:lnTo>
                  <a:pt x="567042" y="376529"/>
                </a:lnTo>
                <a:lnTo>
                  <a:pt x="567042" y="359270"/>
                </a:lnTo>
                <a:lnTo>
                  <a:pt x="499402" y="359270"/>
                </a:lnTo>
                <a:lnTo>
                  <a:pt x="499402" y="376440"/>
                </a:lnTo>
                <a:lnTo>
                  <a:pt x="503732" y="415861"/>
                </a:lnTo>
                <a:lnTo>
                  <a:pt x="519366" y="449910"/>
                </a:lnTo>
                <a:lnTo>
                  <a:pt x="550303" y="473849"/>
                </a:lnTo>
                <a:lnTo>
                  <a:pt x="600557" y="482879"/>
                </a:lnTo>
                <a:lnTo>
                  <a:pt x="646163" y="475907"/>
                </a:lnTo>
                <a:lnTo>
                  <a:pt x="678700" y="455193"/>
                </a:lnTo>
                <a:lnTo>
                  <a:pt x="698195" y="421005"/>
                </a:lnTo>
                <a:lnTo>
                  <a:pt x="704684" y="373621"/>
                </a:lnTo>
                <a:close/>
              </a:path>
              <a:path w="883920" h="483235">
                <a:moveTo>
                  <a:pt x="883704" y="93052"/>
                </a:moveTo>
                <a:lnTo>
                  <a:pt x="833081" y="93052"/>
                </a:lnTo>
                <a:lnTo>
                  <a:pt x="833081" y="0"/>
                </a:lnTo>
                <a:lnTo>
                  <a:pt x="766419" y="0"/>
                </a:lnTo>
                <a:lnTo>
                  <a:pt x="766419" y="93052"/>
                </a:lnTo>
                <a:lnTo>
                  <a:pt x="724306" y="93052"/>
                </a:lnTo>
                <a:lnTo>
                  <a:pt x="724306" y="151942"/>
                </a:lnTo>
                <a:lnTo>
                  <a:pt x="766419" y="151942"/>
                </a:lnTo>
                <a:lnTo>
                  <a:pt x="766419" y="403783"/>
                </a:lnTo>
                <a:lnTo>
                  <a:pt x="771372" y="442734"/>
                </a:lnTo>
                <a:lnTo>
                  <a:pt x="785520" y="466813"/>
                </a:lnTo>
                <a:lnTo>
                  <a:pt x="807834" y="479031"/>
                </a:lnTo>
                <a:lnTo>
                  <a:pt x="837247" y="482434"/>
                </a:lnTo>
                <a:lnTo>
                  <a:pt x="848296" y="482155"/>
                </a:lnTo>
                <a:lnTo>
                  <a:pt x="860069" y="481101"/>
                </a:lnTo>
                <a:lnTo>
                  <a:pt x="871550" y="479005"/>
                </a:lnTo>
                <a:lnTo>
                  <a:pt x="881761" y="475564"/>
                </a:lnTo>
                <a:lnTo>
                  <a:pt x="881761" y="424662"/>
                </a:lnTo>
                <a:lnTo>
                  <a:pt x="877138" y="426161"/>
                </a:lnTo>
                <a:lnTo>
                  <a:pt x="866533" y="426897"/>
                </a:lnTo>
                <a:lnTo>
                  <a:pt x="859599" y="426897"/>
                </a:lnTo>
                <a:lnTo>
                  <a:pt x="845502" y="424053"/>
                </a:lnTo>
                <a:lnTo>
                  <a:pt x="837488" y="416382"/>
                </a:lnTo>
                <a:lnTo>
                  <a:pt x="833907" y="405168"/>
                </a:lnTo>
                <a:lnTo>
                  <a:pt x="833081" y="391744"/>
                </a:lnTo>
                <a:lnTo>
                  <a:pt x="833081" y="151942"/>
                </a:lnTo>
                <a:lnTo>
                  <a:pt x="883704" y="151942"/>
                </a:lnTo>
                <a:lnTo>
                  <a:pt x="883704" y="9305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9004449" y="6055316"/>
            <a:ext cx="214629" cy="396240"/>
          </a:xfrm>
          <a:custGeom>
            <a:avLst/>
            <a:gdLst/>
            <a:ahLst/>
            <a:cxnLst/>
            <a:rect l="l" t="t" r="r" b="b"/>
            <a:pathLst>
              <a:path w="214629" h="396239">
                <a:moveTo>
                  <a:pt x="108687" y="0"/>
                </a:moveTo>
                <a:lnTo>
                  <a:pt x="64321" y="7246"/>
                </a:lnTo>
                <a:lnTo>
                  <a:pt x="30003" y="29132"/>
                </a:lnTo>
                <a:lnTo>
                  <a:pt x="7854" y="65881"/>
                </a:lnTo>
                <a:lnTo>
                  <a:pt x="204" y="116362"/>
                </a:lnTo>
                <a:lnTo>
                  <a:pt x="125" y="116886"/>
                </a:lnTo>
                <a:lnTo>
                  <a:pt x="0" y="274211"/>
                </a:lnTo>
                <a:lnTo>
                  <a:pt x="6810" y="327139"/>
                </a:lnTo>
                <a:lnTo>
                  <a:pt x="27141" y="365445"/>
                </a:lnTo>
                <a:lnTo>
                  <a:pt x="60521" y="388251"/>
                </a:lnTo>
                <a:lnTo>
                  <a:pt x="60685" y="388251"/>
                </a:lnTo>
                <a:lnTo>
                  <a:pt x="106447" y="395799"/>
                </a:lnTo>
                <a:lnTo>
                  <a:pt x="152000" y="388251"/>
                </a:lnTo>
                <a:lnTo>
                  <a:pt x="186002" y="365445"/>
                </a:lnTo>
                <a:lnTo>
                  <a:pt x="202135" y="336387"/>
                </a:lnTo>
                <a:lnTo>
                  <a:pt x="107724" y="336387"/>
                </a:lnTo>
                <a:lnTo>
                  <a:pt x="89033" y="332030"/>
                </a:lnTo>
                <a:lnTo>
                  <a:pt x="76446" y="319779"/>
                </a:lnTo>
                <a:lnTo>
                  <a:pt x="69347" y="300867"/>
                </a:lnTo>
                <a:lnTo>
                  <a:pt x="67118" y="276525"/>
                </a:lnTo>
                <a:lnTo>
                  <a:pt x="67168" y="116362"/>
                </a:lnTo>
                <a:lnTo>
                  <a:pt x="69469" y="92193"/>
                </a:lnTo>
                <a:lnTo>
                  <a:pt x="76746" y="74182"/>
                </a:lnTo>
                <a:lnTo>
                  <a:pt x="89284" y="63154"/>
                </a:lnTo>
                <a:lnTo>
                  <a:pt x="107420" y="59411"/>
                </a:lnTo>
                <a:lnTo>
                  <a:pt x="202546" y="59411"/>
                </a:lnTo>
                <a:lnTo>
                  <a:pt x="186949" y="30919"/>
                </a:lnTo>
                <a:lnTo>
                  <a:pt x="153696" y="7841"/>
                </a:lnTo>
                <a:lnTo>
                  <a:pt x="108687" y="0"/>
                </a:lnTo>
                <a:close/>
              </a:path>
              <a:path w="214629" h="396239">
                <a:moveTo>
                  <a:pt x="202546" y="59411"/>
                </a:moveTo>
                <a:lnTo>
                  <a:pt x="107420" y="59411"/>
                </a:lnTo>
                <a:lnTo>
                  <a:pt x="126436" y="63670"/>
                </a:lnTo>
                <a:lnTo>
                  <a:pt x="138798" y="75514"/>
                </a:lnTo>
                <a:lnTo>
                  <a:pt x="145491" y="93545"/>
                </a:lnTo>
                <a:lnTo>
                  <a:pt x="147503" y="116362"/>
                </a:lnTo>
                <a:lnTo>
                  <a:pt x="147411" y="276525"/>
                </a:lnTo>
                <a:lnTo>
                  <a:pt x="145129" y="302435"/>
                </a:lnTo>
                <a:lnTo>
                  <a:pt x="137858" y="321435"/>
                </a:lnTo>
                <a:lnTo>
                  <a:pt x="125464" y="332683"/>
                </a:lnTo>
                <a:lnTo>
                  <a:pt x="107724" y="336387"/>
                </a:lnTo>
                <a:lnTo>
                  <a:pt x="202135" y="336387"/>
                </a:lnTo>
                <a:lnTo>
                  <a:pt x="207269" y="327139"/>
                </a:lnTo>
                <a:lnTo>
                  <a:pt x="214621" y="273091"/>
                </a:lnTo>
                <a:lnTo>
                  <a:pt x="214621" y="120101"/>
                </a:lnTo>
                <a:lnTo>
                  <a:pt x="207555" y="68562"/>
                </a:lnTo>
                <a:lnTo>
                  <a:pt x="202546" y="5941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9274231" y="6055317"/>
            <a:ext cx="214629" cy="389890"/>
          </a:xfrm>
          <a:custGeom>
            <a:avLst/>
            <a:gdLst/>
            <a:ahLst/>
            <a:cxnLst/>
            <a:rect l="l" t="t" r="r" b="b"/>
            <a:pathLst>
              <a:path w="214629" h="389889">
                <a:moveTo>
                  <a:pt x="136948" y="0"/>
                </a:moveTo>
                <a:lnTo>
                  <a:pt x="111517" y="3139"/>
                </a:lnTo>
                <a:lnTo>
                  <a:pt x="91655" y="11900"/>
                </a:lnTo>
                <a:lnTo>
                  <a:pt x="76793" y="25294"/>
                </a:lnTo>
                <a:lnTo>
                  <a:pt x="66364" y="42333"/>
                </a:lnTo>
                <a:lnTo>
                  <a:pt x="66146" y="32275"/>
                </a:lnTo>
                <a:lnTo>
                  <a:pt x="65572" y="22446"/>
                </a:lnTo>
                <a:lnTo>
                  <a:pt x="64760" y="13470"/>
                </a:lnTo>
                <a:lnTo>
                  <a:pt x="63830" y="5968"/>
                </a:lnTo>
                <a:lnTo>
                  <a:pt x="0" y="5968"/>
                </a:lnTo>
                <a:lnTo>
                  <a:pt x="429" y="21082"/>
                </a:lnTo>
                <a:lnTo>
                  <a:pt x="650" y="42534"/>
                </a:lnTo>
                <a:lnTo>
                  <a:pt x="743" y="123744"/>
                </a:lnTo>
                <a:lnTo>
                  <a:pt x="743" y="389831"/>
                </a:lnTo>
                <a:lnTo>
                  <a:pt x="67641" y="389831"/>
                </a:lnTo>
                <a:lnTo>
                  <a:pt x="67641" y="136131"/>
                </a:lnTo>
                <a:lnTo>
                  <a:pt x="70383" y="98702"/>
                </a:lnTo>
                <a:lnTo>
                  <a:pt x="78608" y="75508"/>
                </a:lnTo>
                <a:lnTo>
                  <a:pt x="92321" y="63689"/>
                </a:lnTo>
                <a:lnTo>
                  <a:pt x="111525" y="60385"/>
                </a:lnTo>
                <a:lnTo>
                  <a:pt x="127230" y="63274"/>
                </a:lnTo>
                <a:lnTo>
                  <a:pt x="138503" y="72306"/>
                </a:lnTo>
                <a:lnTo>
                  <a:pt x="145300" y="88029"/>
                </a:lnTo>
                <a:lnTo>
                  <a:pt x="147576" y="110991"/>
                </a:lnTo>
                <a:lnTo>
                  <a:pt x="147576" y="389831"/>
                </a:lnTo>
                <a:lnTo>
                  <a:pt x="214475" y="389831"/>
                </a:lnTo>
                <a:lnTo>
                  <a:pt x="214475" y="98216"/>
                </a:lnTo>
                <a:lnTo>
                  <a:pt x="208653" y="52624"/>
                </a:lnTo>
                <a:lnTo>
                  <a:pt x="192490" y="22223"/>
                </a:lnTo>
                <a:lnTo>
                  <a:pt x="167937" y="5264"/>
                </a:lnTo>
                <a:lnTo>
                  <a:pt x="13694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545065" y="6055309"/>
            <a:ext cx="210185" cy="396240"/>
          </a:xfrm>
          <a:custGeom>
            <a:avLst/>
            <a:gdLst/>
            <a:ahLst/>
            <a:cxnLst/>
            <a:rect l="l" t="t" r="r" b="b"/>
            <a:pathLst>
              <a:path w="210184" h="396239">
                <a:moveTo>
                  <a:pt x="106447" y="0"/>
                </a:moveTo>
                <a:lnTo>
                  <a:pt x="52558" y="12264"/>
                </a:lnTo>
                <a:lnTo>
                  <a:pt x="20106" y="43361"/>
                </a:lnTo>
                <a:lnTo>
                  <a:pt x="4213" y="84747"/>
                </a:lnTo>
                <a:lnTo>
                  <a:pt x="29" y="127577"/>
                </a:lnTo>
                <a:lnTo>
                  <a:pt x="0" y="260840"/>
                </a:lnTo>
                <a:lnTo>
                  <a:pt x="3896" y="314728"/>
                </a:lnTo>
                <a:lnTo>
                  <a:pt x="19248" y="357479"/>
                </a:lnTo>
                <a:lnTo>
                  <a:pt x="51551" y="385653"/>
                </a:lnTo>
                <a:lnTo>
                  <a:pt x="106300" y="395809"/>
                </a:lnTo>
                <a:lnTo>
                  <a:pt x="161399" y="383491"/>
                </a:lnTo>
                <a:lnTo>
                  <a:pt x="192155" y="353237"/>
                </a:lnTo>
                <a:lnTo>
                  <a:pt x="197140" y="339005"/>
                </a:lnTo>
                <a:lnTo>
                  <a:pt x="105180" y="339005"/>
                </a:lnTo>
                <a:lnTo>
                  <a:pt x="85160" y="333427"/>
                </a:lnTo>
                <a:lnTo>
                  <a:pt x="72989" y="318665"/>
                </a:lnTo>
                <a:lnTo>
                  <a:pt x="66948" y="297676"/>
                </a:lnTo>
                <a:lnTo>
                  <a:pt x="65317" y="273415"/>
                </a:lnTo>
                <a:lnTo>
                  <a:pt x="65317" y="214359"/>
                </a:lnTo>
                <a:lnTo>
                  <a:pt x="209689" y="214359"/>
                </a:lnTo>
                <a:lnTo>
                  <a:pt x="209689" y="161220"/>
                </a:lnTo>
                <a:lnTo>
                  <a:pt x="65840" y="161220"/>
                </a:lnTo>
                <a:lnTo>
                  <a:pt x="65859" y="118300"/>
                </a:lnTo>
                <a:lnTo>
                  <a:pt x="67901" y="93663"/>
                </a:lnTo>
                <a:lnTo>
                  <a:pt x="68006" y="92404"/>
                </a:lnTo>
                <a:lnTo>
                  <a:pt x="74980" y="73020"/>
                </a:lnTo>
                <a:lnTo>
                  <a:pt x="87481" y="60956"/>
                </a:lnTo>
                <a:lnTo>
                  <a:pt x="106227" y="56804"/>
                </a:lnTo>
                <a:lnTo>
                  <a:pt x="196074" y="56804"/>
                </a:lnTo>
                <a:lnTo>
                  <a:pt x="187564" y="36616"/>
                </a:lnTo>
                <a:lnTo>
                  <a:pt x="155762" y="9744"/>
                </a:lnTo>
                <a:lnTo>
                  <a:pt x="106447" y="0"/>
                </a:lnTo>
                <a:close/>
              </a:path>
              <a:path w="210184" h="396239">
                <a:moveTo>
                  <a:pt x="208422" y="276975"/>
                </a:moveTo>
                <a:lnTo>
                  <a:pt x="143095" y="276975"/>
                </a:lnTo>
                <a:lnTo>
                  <a:pt x="143095" y="279363"/>
                </a:lnTo>
                <a:lnTo>
                  <a:pt x="141800" y="301938"/>
                </a:lnTo>
                <a:lnTo>
                  <a:pt x="136482" y="320967"/>
                </a:lnTo>
                <a:lnTo>
                  <a:pt x="124992" y="334105"/>
                </a:lnTo>
                <a:lnTo>
                  <a:pt x="105180" y="339005"/>
                </a:lnTo>
                <a:lnTo>
                  <a:pt x="197140" y="339005"/>
                </a:lnTo>
                <a:lnTo>
                  <a:pt x="205513" y="315103"/>
                </a:lnTo>
                <a:lnTo>
                  <a:pt x="208405" y="279363"/>
                </a:lnTo>
                <a:lnTo>
                  <a:pt x="208422" y="276975"/>
                </a:lnTo>
                <a:close/>
              </a:path>
              <a:path w="210184" h="396239">
                <a:moveTo>
                  <a:pt x="196074" y="56804"/>
                </a:moveTo>
                <a:lnTo>
                  <a:pt x="106227" y="56804"/>
                </a:lnTo>
                <a:lnTo>
                  <a:pt x="125853" y="61403"/>
                </a:lnTo>
                <a:lnTo>
                  <a:pt x="137821" y="74194"/>
                </a:lnTo>
                <a:lnTo>
                  <a:pt x="143788" y="93663"/>
                </a:lnTo>
                <a:lnTo>
                  <a:pt x="145409" y="118300"/>
                </a:lnTo>
                <a:lnTo>
                  <a:pt x="145409" y="161220"/>
                </a:lnTo>
                <a:lnTo>
                  <a:pt x="209689" y="161220"/>
                </a:lnTo>
                <a:lnTo>
                  <a:pt x="209689" y="127577"/>
                </a:lnTo>
                <a:lnTo>
                  <a:pt x="204619" y="77074"/>
                </a:lnTo>
                <a:lnTo>
                  <a:pt x="196074" y="5680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9906694" y="6055318"/>
            <a:ext cx="215900" cy="519430"/>
          </a:xfrm>
          <a:custGeom>
            <a:avLst/>
            <a:gdLst/>
            <a:ahLst/>
            <a:cxnLst/>
            <a:rect l="l" t="t" r="r" b="b"/>
            <a:pathLst>
              <a:path w="215900" h="519429">
                <a:moveTo>
                  <a:pt x="63830" y="5968"/>
                </a:moveTo>
                <a:lnTo>
                  <a:pt x="0" y="5968"/>
                </a:lnTo>
                <a:lnTo>
                  <a:pt x="358" y="22535"/>
                </a:lnTo>
                <a:lnTo>
                  <a:pt x="429" y="25847"/>
                </a:lnTo>
                <a:lnTo>
                  <a:pt x="498" y="33530"/>
                </a:lnTo>
                <a:lnTo>
                  <a:pt x="602" y="45087"/>
                </a:lnTo>
                <a:lnTo>
                  <a:pt x="650" y="50482"/>
                </a:lnTo>
                <a:lnTo>
                  <a:pt x="743" y="518874"/>
                </a:lnTo>
                <a:lnTo>
                  <a:pt x="67641" y="518874"/>
                </a:lnTo>
                <a:lnTo>
                  <a:pt x="67641" y="361015"/>
                </a:lnTo>
                <a:lnTo>
                  <a:pt x="195413" y="361015"/>
                </a:lnTo>
                <a:lnTo>
                  <a:pt x="206408" y="335413"/>
                </a:lnTo>
                <a:lnTo>
                  <a:pt x="108310" y="335413"/>
                </a:lnTo>
                <a:lnTo>
                  <a:pt x="87538" y="329452"/>
                </a:lnTo>
                <a:lnTo>
                  <a:pt x="75081" y="313228"/>
                </a:lnTo>
                <a:lnTo>
                  <a:pt x="69016" y="289234"/>
                </a:lnTo>
                <a:lnTo>
                  <a:pt x="67422" y="259960"/>
                </a:lnTo>
                <a:lnTo>
                  <a:pt x="67422" y="130006"/>
                </a:lnTo>
                <a:lnTo>
                  <a:pt x="69928" y="99439"/>
                </a:lnTo>
                <a:lnTo>
                  <a:pt x="77780" y="77695"/>
                </a:lnTo>
                <a:lnTo>
                  <a:pt x="91479" y="64701"/>
                </a:lnTo>
                <a:lnTo>
                  <a:pt x="111525" y="60385"/>
                </a:lnTo>
                <a:lnTo>
                  <a:pt x="209513" y="60385"/>
                </a:lnTo>
                <a:lnTo>
                  <a:pt x="203106" y="45087"/>
                </a:lnTo>
                <a:lnTo>
                  <a:pt x="66374" y="45087"/>
                </a:lnTo>
                <a:lnTo>
                  <a:pt x="66155" y="33530"/>
                </a:lnTo>
                <a:lnTo>
                  <a:pt x="65577" y="22535"/>
                </a:lnTo>
                <a:lnTo>
                  <a:pt x="64770" y="13135"/>
                </a:lnTo>
                <a:lnTo>
                  <a:pt x="63956" y="6927"/>
                </a:lnTo>
                <a:lnTo>
                  <a:pt x="63830" y="5968"/>
                </a:lnTo>
                <a:close/>
              </a:path>
              <a:path w="215900" h="519429">
                <a:moveTo>
                  <a:pt x="195413" y="361015"/>
                </a:moveTo>
                <a:lnTo>
                  <a:pt x="67641" y="361015"/>
                </a:lnTo>
                <a:lnTo>
                  <a:pt x="76166" y="373787"/>
                </a:lnTo>
                <a:lnTo>
                  <a:pt x="88683" y="384929"/>
                </a:lnTo>
                <a:lnTo>
                  <a:pt x="106099" y="392810"/>
                </a:lnTo>
                <a:lnTo>
                  <a:pt x="129325" y="395799"/>
                </a:lnTo>
                <a:lnTo>
                  <a:pt x="166155" y="388628"/>
                </a:lnTo>
                <a:lnTo>
                  <a:pt x="193132" y="366326"/>
                </a:lnTo>
                <a:lnTo>
                  <a:pt x="195413" y="361015"/>
                </a:lnTo>
                <a:close/>
              </a:path>
              <a:path w="215900" h="519429">
                <a:moveTo>
                  <a:pt x="209513" y="60385"/>
                </a:moveTo>
                <a:lnTo>
                  <a:pt x="111525" y="60385"/>
                </a:lnTo>
                <a:lnTo>
                  <a:pt x="127056" y="63630"/>
                </a:lnTo>
                <a:lnTo>
                  <a:pt x="138591" y="73746"/>
                </a:lnTo>
                <a:lnTo>
                  <a:pt x="145773" y="91307"/>
                </a:lnTo>
                <a:lnTo>
                  <a:pt x="148246" y="116886"/>
                </a:lnTo>
                <a:lnTo>
                  <a:pt x="148246" y="272567"/>
                </a:lnTo>
                <a:lnTo>
                  <a:pt x="146238" y="298948"/>
                </a:lnTo>
                <a:lnTo>
                  <a:pt x="139563" y="318711"/>
                </a:lnTo>
                <a:lnTo>
                  <a:pt x="127246" y="331114"/>
                </a:lnTo>
                <a:lnTo>
                  <a:pt x="108310" y="335413"/>
                </a:lnTo>
                <a:lnTo>
                  <a:pt x="206408" y="335413"/>
                </a:lnTo>
                <a:lnTo>
                  <a:pt x="209716" y="327709"/>
                </a:lnTo>
                <a:lnTo>
                  <a:pt x="215267" y="272567"/>
                </a:lnTo>
                <a:lnTo>
                  <a:pt x="215365" y="112017"/>
                </a:lnTo>
                <a:lnTo>
                  <a:pt x="210707" y="64701"/>
                </a:lnTo>
                <a:lnTo>
                  <a:pt x="210602" y="63630"/>
                </a:lnTo>
                <a:lnTo>
                  <a:pt x="210519" y="62788"/>
                </a:lnTo>
                <a:lnTo>
                  <a:pt x="209513" y="60385"/>
                </a:lnTo>
                <a:close/>
              </a:path>
              <a:path w="215900" h="519429">
                <a:moveTo>
                  <a:pt x="136498" y="0"/>
                </a:moveTo>
                <a:lnTo>
                  <a:pt x="110777" y="3516"/>
                </a:lnTo>
                <a:lnTo>
                  <a:pt x="90964" y="13135"/>
                </a:lnTo>
                <a:lnTo>
                  <a:pt x="76387" y="27458"/>
                </a:lnTo>
                <a:lnTo>
                  <a:pt x="66374" y="45087"/>
                </a:lnTo>
                <a:lnTo>
                  <a:pt x="203106" y="45087"/>
                </a:lnTo>
                <a:lnTo>
                  <a:pt x="195870" y="27808"/>
                </a:lnTo>
                <a:lnTo>
                  <a:pt x="171252" y="6927"/>
                </a:lnTo>
                <a:lnTo>
                  <a:pt x="1364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0178496" y="5924416"/>
            <a:ext cx="67310" cy="521334"/>
          </a:xfrm>
          <a:custGeom>
            <a:avLst/>
            <a:gdLst/>
            <a:ahLst/>
            <a:cxnLst/>
            <a:rect l="l" t="t" r="r" b="b"/>
            <a:pathLst>
              <a:path w="67309" h="521335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2594472" y="6842362"/>
            <a:ext cx="219710" cy="499109"/>
          </a:xfrm>
          <a:custGeom>
            <a:avLst/>
            <a:gdLst/>
            <a:ahLst/>
            <a:cxnLst/>
            <a:rect l="l" t="t" r="r" b="b"/>
            <a:pathLst>
              <a:path w="219710" h="499109">
                <a:moveTo>
                  <a:pt x="95850" y="0"/>
                </a:moveTo>
                <a:lnTo>
                  <a:pt x="0" y="0"/>
                </a:lnTo>
                <a:lnTo>
                  <a:pt x="0" y="498853"/>
                </a:lnTo>
                <a:lnTo>
                  <a:pt x="100499" y="498853"/>
                </a:lnTo>
                <a:lnTo>
                  <a:pt x="155395" y="490657"/>
                </a:lnTo>
                <a:lnTo>
                  <a:pt x="192287" y="466217"/>
                </a:lnTo>
                <a:lnTo>
                  <a:pt x="203883" y="443620"/>
                </a:lnTo>
                <a:lnTo>
                  <a:pt x="64804" y="443620"/>
                </a:lnTo>
                <a:lnTo>
                  <a:pt x="64804" y="261175"/>
                </a:lnTo>
                <a:lnTo>
                  <a:pt x="201759" y="261175"/>
                </a:lnTo>
                <a:lnTo>
                  <a:pt x="200683" y="258869"/>
                </a:lnTo>
                <a:lnTo>
                  <a:pt x="182593" y="241422"/>
                </a:lnTo>
                <a:lnTo>
                  <a:pt x="163618" y="232024"/>
                </a:lnTo>
                <a:lnTo>
                  <a:pt x="180615" y="222359"/>
                </a:lnTo>
                <a:lnTo>
                  <a:pt x="194012" y="206464"/>
                </a:lnTo>
                <a:lnTo>
                  <a:pt x="64804" y="206464"/>
                </a:lnTo>
                <a:lnTo>
                  <a:pt x="64804" y="55757"/>
                </a:lnTo>
                <a:lnTo>
                  <a:pt x="198970" y="55757"/>
                </a:lnTo>
                <a:lnTo>
                  <a:pt x="183866" y="29136"/>
                </a:lnTo>
                <a:lnTo>
                  <a:pt x="148527" y="7443"/>
                </a:lnTo>
                <a:lnTo>
                  <a:pt x="95850" y="0"/>
                </a:lnTo>
                <a:close/>
              </a:path>
              <a:path w="219710" h="499109">
                <a:moveTo>
                  <a:pt x="201759" y="261175"/>
                </a:moveTo>
                <a:lnTo>
                  <a:pt x="89714" y="261175"/>
                </a:lnTo>
                <a:lnTo>
                  <a:pt x="120188" y="265402"/>
                </a:lnTo>
                <a:lnTo>
                  <a:pt x="139829" y="278532"/>
                </a:lnTo>
                <a:lnTo>
                  <a:pt x="150355" y="301236"/>
                </a:lnTo>
                <a:lnTo>
                  <a:pt x="153283" y="332094"/>
                </a:lnTo>
                <a:lnTo>
                  <a:pt x="153362" y="369507"/>
                </a:lnTo>
                <a:lnTo>
                  <a:pt x="150849" y="402339"/>
                </a:lnTo>
                <a:lnTo>
                  <a:pt x="141434" y="425846"/>
                </a:lnTo>
                <a:lnTo>
                  <a:pt x="122962" y="439320"/>
                </a:lnTo>
                <a:lnTo>
                  <a:pt x="93159" y="443620"/>
                </a:lnTo>
                <a:lnTo>
                  <a:pt x="203883" y="443620"/>
                </a:lnTo>
                <a:lnTo>
                  <a:pt x="213004" y="425846"/>
                </a:lnTo>
                <a:lnTo>
                  <a:pt x="215757" y="402339"/>
                </a:lnTo>
                <a:lnTo>
                  <a:pt x="219553" y="369507"/>
                </a:lnTo>
                <a:lnTo>
                  <a:pt x="219553" y="332094"/>
                </a:lnTo>
                <a:lnTo>
                  <a:pt x="214225" y="287910"/>
                </a:lnTo>
                <a:lnTo>
                  <a:pt x="201759" y="261175"/>
                </a:lnTo>
                <a:close/>
              </a:path>
              <a:path w="219710" h="499109">
                <a:moveTo>
                  <a:pt x="198970" y="55757"/>
                </a:moveTo>
                <a:lnTo>
                  <a:pt x="91819" y="55757"/>
                </a:lnTo>
                <a:lnTo>
                  <a:pt x="116988" y="59344"/>
                </a:lnTo>
                <a:lnTo>
                  <a:pt x="134005" y="70462"/>
                </a:lnTo>
                <a:lnTo>
                  <a:pt x="143645" y="89643"/>
                </a:lnTo>
                <a:lnTo>
                  <a:pt x="146686" y="117420"/>
                </a:lnTo>
                <a:lnTo>
                  <a:pt x="146686" y="138100"/>
                </a:lnTo>
                <a:lnTo>
                  <a:pt x="143950" y="171169"/>
                </a:lnTo>
                <a:lnTo>
                  <a:pt x="134655" y="192182"/>
                </a:lnTo>
                <a:lnTo>
                  <a:pt x="117169" y="203245"/>
                </a:lnTo>
                <a:lnTo>
                  <a:pt x="89861" y="206464"/>
                </a:lnTo>
                <a:lnTo>
                  <a:pt x="194012" y="206464"/>
                </a:lnTo>
                <a:lnTo>
                  <a:pt x="195446" y="204763"/>
                </a:lnTo>
                <a:lnTo>
                  <a:pt x="205939" y="175670"/>
                </a:lnTo>
                <a:lnTo>
                  <a:pt x="209920" y="131514"/>
                </a:lnTo>
                <a:lnTo>
                  <a:pt x="209920" y="111431"/>
                </a:lnTo>
                <a:lnTo>
                  <a:pt x="203714" y="64118"/>
                </a:lnTo>
                <a:lnTo>
                  <a:pt x="198970" y="55757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2863601" y="6957356"/>
            <a:ext cx="212725" cy="389890"/>
          </a:xfrm>
          <a:custGeom>
            <a:avLst/>
            <a:gdLst/>
            <a:ahLst/>
            <a:cxnLst/>
            <a:rect l="l" t="t" r="r" b="b"/>
            <a:pathLst>
              <a:path w="212725" h="389890">
                <a:moveTo>
                  <a:pt x="211784" y="0"/>
                </a:moveTo>
                <a:lnTo>
                  <a:pt x="144885" y="0"/>
                </a:lnTo>
                <a:lnTo>
                  <a:pt x="144885" y="254076"/>
                </a:lnTo>
                <a:lnTo>
                  <a:pt x="141989" y="291066"/>
                </a:lnTo>
                <a:lnTo>
                  <a:pt x="133687" y="314252"/>
                </a:lnTo>
                <a:lnTo>
                  <a:pt x="120554" y="326247"/>
                </a:lnTo>
                <a:lnTo>
                  <a:pt x="103169" y="329665"/>
                </a:lnTo>
                <a:lnTo>
                  <a:pt x="86860" y="326422"/>
                </a:lnTo>
                <a:lnTo>
                  <a:pt x="75574" y="316322"/>
                </a:lnTo>
                <a:lnTo>
                  <a:pt x="69018" y="298805"/>
                </a:lnTo>
                <a:lnTo>
                  <a:pt x="66898" y="273311"/>
                </a:lnTo>
                <a:lnTo>
                  <a:pt x="66898" y="0"/>
                </a:lnTo>
                <a:lnTo>
                  <a:pt x="0" y="0"/>
                </a:lnTo>
                <a:lnTo>
                  <a:pt x="0" y="290724"/>
                </a:lnTo>
                <a:lnTo>
                  <a:pt x="7041" y="341650"/>
                </a:lnTo>
                <a:lnTo>
                  <a:pt x="25080" y="371780"/>
                </a:lnTo>
                <a:lnTo>
                  <a:pt x="49492" y="386159"/>
                </a:lnTo>
                <a:lnTo>
                  <a:pt x="75652" y="389831"/>
                </a:lnTo>
                <a:lnTo>
                  <a:pt x="98380" y="387770"/>
                </a:lnTo>
                <a:lnTo>
                  <a:pt x="118105" y="380684"/>
                </a:lnTo>
                <a:lnTo>
                  <a:pt x="134231" y="367213"/>
                </a:lnTo>
                <a:lnTo>
                  <a:pt x="146163" y="345999"/>
                </a:lnTo>
                <a:lnTo>
                  <a:pt x="146380" y="355797"/>
                </a:lnTo>
                <a:lnTo>
                  <a:pt x="146954" y="366492"/>
                </a:lnTo>
                <a:lnTo>
                  <a:pt x="147766" y="376404"/>
                </a:lnTo>
                <a:lnTo>
                  <a:pt x="148697" y="383852"/>
                </a:lnTo>
                <a:lnTo>
                  <a:pt x="212538" y="383852"/>
                </a:lnTo>
                <a:lnTo>
                  <a:pt x="212102" y="366267"/>
                </a:lnTo>
                <a:lnTo>
                  <a:pt x="211878" y="342413"/>
                </a:lnTo>
                <a:lnTo>
                  <a:pt x="211784" y="275248"/>
                </a:lnTo>
                <a:lnTo>
                  <a:pt x="21178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3142867" y="6820483"/>
            <a:ext cx="67310" cy="80645"/>
          </a:xfrm>
          <a:custGeom>
            <a:avLst/>
            <a:gdLst/>
            <a:ahLst/>
            <a:cxnLst/>
            <a:rect l="l" t="t" r="r" b="b"/>
            <a:pathLst>
              <a:path w="67310" h="80645">
                <a:moveTo>
                  <a:pt x="66898" y="0"/>
                </a:moveTo>
                <a:lnTo>
                  <a:pt x="0" y="0"/>
                </a:lnTo>
                <a:lnTo>
                  <a:pt x="0" y="80060"/>
                </a:lnTo>
                <a:lnTo>
                  <a:pt x="66898" y="80060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3142344" y="6957348"/>
            <a:ext cx="67310" cy="384175"/>
          </a:xfrm>
          <a:custGeom>
            <a:avLst/>
            <a:gdLst/>
            <a:ahLst/>
            <a:cxnLst/>
            <a:rect l="l" t="t" r="r" b="b"/>
            <a:pathLst>
              <a:path w="67310" h="384175">
                <a:moveTo>
                  <a:pt x="66898" y="0"/>
                </a:moveTo>
                <a:lnTo>
                  <a:pt x="0" y="0"/>
                </a:lnTo>
                <a:lnTo>
                  <a:pt x="0" y="383862"/>
                </a:lnTo>
                <a:lnTo>
                  <a:pt x="66898" y="383862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3276737" y="6820483"/>
            <a:ext cx="67310" cy="521334"/>
          </a:xfrm>
          <a:custGeom>
            <a:avLst/>
            <a:gdLst/>
            <a:ahLst/>
            <a:cxnLst/>
            <a:rect l="l" t="t" r="r" b="b"/>
            <a:pathLst>
              <a:path w="67310" h="521334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3399721" y="6820480"/>
            <a:ext cx="215900" cy="527050"/>
          </a:xfrm>
          <a:custGeom>
            <a:avLst/>
            <a:gdLst/>
            <a:ahLst/>
            <a:cxnLst/>
            <a:rect l="l" t="t" r="r" b="b"/>
            <a:pathLst>
              <a:path w="215900" h="527050">
                <a:moveTo>
                  <a:pt x="87379" y="130896"/>
                </a:moveTo>
                <a:lnTo>
                  <a:pt x="47858" y="139428"/>
                </a:lnTo>
                <a:lnTo>
                  <a:pt x="20695" y="163238"/>
                </a:lnTo>
                <a:lnTo>
                  <a:pt x="5030" y="199649"/>
                </a:lnTo>
                <a:lnTo>
                  <a:pt x="0" y="245982"/>
                </a:lnTo>
                <a:lnTo>
                  <a:pt x="0" y="399212"/>
                </a:lnTo>
                <a:lnTo>
                  <a:pt x="3311" y="450386"/>
                </a:lnTo>
                <a:lnTo>
                  <a:pt x="15634" y="490740"/>
                </a:lnTo>
                <a:lnTo>
                  <a:pt x="40547" y="517203"/>
                </a:lnTo>
                <a:lnTo>
                  <a:pt x="81631" y="526706"/>
                </a:lnTo>
                <a:lnTo>
                  <a:pt x="106718" y="523398"/>
                </a:lnTo>
                <a:lnTo>
                  <a:pt x="125472" y="514301"/>
                </a:lnTo>
                <a:lnTo>
                  <a:pt x="139145" y="500652"/>
                </a:lnTo>
                <a:lnTo>
                  <a:pt x="148990" y="483692"/>
                </a:lnTo>
                <a:lnTo>
                  <a:pt x="214740" y="483692"/>
                </a:lnTo>
                <a:lnTo>
                  <a:pt x="214711" y="466320"/>
                </a:lnTo>
                <a:lnTo>
                  <a:pt x="105337" y="466320"/>
                </a:lnTo>
                <a:lnTo>
                  <a:pt x="87429" y="462284"/>
                </a:lnTo>
                <a:lnTo>
                  <a:pt x="75676" y="450386"/>
                </a:lnTo>
                <a:lnTo>
                  <a:pt x="73592" y="444211"/>
                </a:lnTo>
                <a:lnTo>
                  <a:pt x="69111" y="430676"/>
                </a:lnTo>
                <a:lnTo>
                  <a:pt x="67118" y="403558"/>
                </a:lnTo>
                <a:lnTo>
                  <a:pt x="67118" y="250097"/>
                </a:lnTo>
                <a:lnTo>
                  <a:pt x="69234" y="225668"/>
                </a:lnTo>
                <a:lnTo>
                  <a:pt x="76046" y="207148"/>
                </a:lnTo>
                <a:lnTo>
                  <a:pt x="88246" y="195400"/>
                </a:lnTo>
                <a:lnTo>
                  <a:pt x="106530" y="191292"/>
                </a:lnTo>
                <a:lnTo>
                  <a:pt x="214658" y="191292"/>
                </a:lnTo>
                <a:lnTo>
                  <a:pt x="214652" y="158675"/>
                </a:lnTo>
                <a:lnTo>
                  <a:pt x="147723" y="158675"/>
                </a:lnTo>
                <a:lnTo>
                  <a:pt x="138245" y="146834"/>
                </a:lnTo>
                <a:lnTo>
                  <a:pt x="124654" y="138118"/>
                </a:lnTo>
                <a:lnTo>
                  <a:pt x="107511" y="132736"/>
                </a:lnTo>
                <a:lnTo>
                  <a:pt x="87379" y="130896"/>
                </a:lnTo>
                <a:close/>
              </a:path>
              <a:path w="215900" h="527050">
                <a:moveTo>
                  <a:pt x="214740" y="483692"/>
                </a:moveTo>
                <a:lnTo>
                  <a:pt x="148990" y="483692"/>
                </a:lnTo>
                <a:lnTo>
                  <a:pt x="149190" y="490740"/>
                </a:lnTo>
                <a:lnTo>
                  <a:pt x="149209" y="491406"/>
                </a:lnTo>
                <a:lnTo>
                  <a:pt x="149725" y="500652"/>
                </a:lnTo>
                <a:lnTo>
                  <a:pt x="149787" y="501758"/>
                </a:lnTo>
                <a:lnTo>
                  <a:pt x="150602" y="512336"/>
                </a:lnTo>
                <a:lnTo>
                  <a:pt x="151534" y="520727"/>
                </a:lnTo>
                <a:lnTo>
                  <a:pt x="215365" y="520727"/>
                </a:lnTo>
                <a:lnTo>
                  <a:pt x="214935" y="503144"/>
                </a:lnTo>
                <a:lnTo>
                  <a:pt x="214811" y="490740"/>
                </a:lnTo>
                <a:lnTo>
                  <a:pt x="214740" y="483692"/>
                </a:lnTo>
                <a:close/>
              </a:path>
              <a:path w="215900" h="527050">
                <a:moveTo>
                  <a:pt x="214658" y="191292"/>
                </a:moveTo>
                <a:lnTo>
                  <a:pt x="106530" y="191292"/>
                </a:lnTo>
                <a:lnTo>
                  <a:pt x="128675" y="196911"/>
                </a:lnTo>
                <a:lnTo>
                  <a:pt x="141089" y="212409"/>
                </a:lnTo>
                <a:lnTo>
                  <a:pt x="146523" y="235749"/>
                </a:lnTo>
                <a:lnTo>
                  <a:pt x="147723" y="264892"/>
                </a:lnTo>
                <a:lnTo>
                  <a:pt x="147723" y="386386"/>
                </a:lnTo>
                <a:lnTo>
                  <a:pt x="146012" y="418966"/>
                </a:lnTo>
                <a:lnTo>
                  <a:pt x="139629" y="444211"/>
                </a:lnTo>
                <a:lnTo>
                  <a:pt x="126696" y="460527"/>
                </a:lnTo>
                <a:lnTo>
                  <a:pt x="105337" y="466320"/>
                </a:lnTo>
                <a:lnTo>
                  <a:pt x="214711" y="466320"/>
                </a:lnTo>
                <a:lnTo>
                  <a:pt x="214658" y="191292"/>
                </a:lnTo>
                <a:close/>
              </a:path>
              <a:path w="215900" h="527050">
                <a:moveTo>
                  <a:pt x="214621" y="0"/>
                </a:moveTo>
                <a:lnTo>
                  <a:pt x="147723" y="0"/>
                </a:lnTo>
                <a:lnTo>
                  <a:pt x="147723" y="158675"/>
                </a:lnTo>
                <a:lnTo>
                  <a:pt x="214652" y="158675"/>
                </a:lnTo>
                <a:lnTo>
                  <a:pt x="2146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3765080" y="6951388"/>
            <a:ext cx="833755" cy="396240"/>
          </a:xfrm>
          <a:custGeom>
            <a:avLst/>
            <a:gdLst/>
            <a:ahLst/>
            <a:cxnLst/>
            <a:rect l="l" t="t" r="r" b="b"/>
            <a:pathLst>
              <a:path w="833754" h="396240">
                <a:moveTo>
                  <a:pt x="208648" y="389826"/>
                </a:moveTo>
                <a:lnTo>
                  <a:pt x="207899" y="376720"/>
                </a:lnTo>
                <a:lnTo>
                  <a:pt x="207632" y="366369"/>
                </a:lnTo>
                <a:lnTo>
                  <a:pt x="207543" y="362648"/>
                </a:lnTo>
                <a:lnTo>
                  <a:pt x="207492" y="360413"/>
                </a:lnTo>
                <a:lnTo>
                  <a:pt x="207416" y="357492"/>
                </a:lnTo>
                <a:lnTo>
                  <a:pt x="207213" y="336981"/>
                </a:lnTo>
                <a:lnTo>
                  <a:pt x="207149" y="211670"/>
                </a:lnTo>
                <a:lnTo>
                  <a:pt x="207149" y="101053"/>
                </a:lnTo>
                <a:lnTo>
                  <a:pt x="202311" y="60045"/>
                </a:lnTo>
                <a:lnTo>
                  <a:pt x="199859" y="55143"/>
                </a:lnTo>
                <a:lnTo>
                  <a:pt x="186347" y="28117"/>
                </a:lnTo>
                <a:lnTo>
                  <a:pt x="157035" y="7378"/>
                </a:lnTo>
                <a:lnTo>
                  <a:pt x="141820" y="4876"/>
                </a:lnTo>
                <a:lnTo>
                  <a:pt x="141820" y="211670"/>
                </a:lnTo>
                <a:lnTo>
                  <a:pt x="141820" y="260769"/>
                </a:lnTo>
                <a:lnTo>
                  <a:pt x="139547" y="295516"/>
                </a:lnTo>
                <a:lnTo>
                  <a:pt x="132295" y="319176"/>
                </a:lnTo>
                <a:lnTo>
                  <a:pt x="119507" y="332689"/>
                </a:lnTo>
                <a:lnTo>
                  <a:pt x="100558" y="336981"/>
                </a:lnTo>
                <a:lnTo>
                  <a:pt x="83693" y="332955"/>
                </a:lnTo>
                <a:lnTo>
                  <a:pt x="72351" y="321843"/>
                </a:lnTo>
                <a:lnTo>
                  <a:pt x="65976" y="305092"/>
                </a:lnTo>
                <a:lnTo>
                  <a:pt x="63969" y="284149"/>
                </a:lnTo>
                <a:lnTo>
                  <a:pt x="63969" y="277952"/>
                </a:lnTo>
                <a:lnTo>
                  <a:pt x="68351" y="246087"/>
                </a:lnTo>
                <a:lnTo>
                  <a:pt x="80873" y="225691"/>
                </a:lnTo>
                <a:lnTo>
                  <a:pt x="100596" y="214858"/>
                </a:lnTo>
                <a:lnTo>
                  <a:pt x="126606" y="211670"/>
                </a:lnTo>
                <a:lnTo>
                  <a:pt x="141820" y="211670"/>
                </a:lnTo>
                <a:lnTo>
                  <a:pt x="141820" y="4876"/>
                </a:lnTo>
                <a:lnTo>
                  <a:pt x="63195" y="8293"/>
                </a:lnTo>
                <a:lnTo>
                  <a:pt x="16497" y="63296"/>
                </a:lnTo>
                <a:lnTo>
                  <a:pt x="12103" y="101053"/>
                </a:lnTo>
                <a:lnTo>
                  <a:pt x="12065" y="101346"/>
                </a:lnTo>
                <a:lnTo>
                  <a:pt x="11938" y="109245"/>
                </a:lnTo>
                <a:lnTo>
                  <a:pt x="77800" y="109245"/>
                </a:lnTo>
                <a:lnTo>
                  <a:pt x="77812" y="101053"/>
                </a:lnTo>
                <a:lnTo>
                  <a:pt x="79209" y="82981"/>
                </a:lnTo>
                <a:lnTo>
                  <a:pt x="84124" y="68668"/>
                </a:lnTo>
                <a:lnTo>
                  <a:pt x="84239" y="68338"/>
                </a:lnTo>
                <a:lnTo>
                  <a:pt x="94068" y="58648"/>
                </a:lnTo>
                <a:lnTo>
                  <a:pt x="109893" y="55143"/>
                </a:lnTo>
                <a:lnTo>
                  <a:pt x="125717" y="58648"/>
                </a:lnTo>
                <a:lnTo>
                  <a:pt x="135013" y="68668"/>
                </a:lnTo>
                <a:lnTo>
                  <a:pt x="139433" y="84721"/>
                </a:lnTo>
                <a:lnTo>
                  <a:pt x="140550" y="106197"/>
                </a:lnTo>
                <a:lnTo>
                  <a:pt x="140550" y="160096"/>
                </a:lnTo>
                <a:lnTo>
                  <a:pt x="128473" y="160096"/>
                </a:lnTo>
                <a:lnTo>
                  <a:pt x="79349" y="165811"/>
                </a:lnTo>
                <a:lnTo>
                  <a:pt x="38417" y="185254"/>
                </a:lnTo>
                <a:lnTo>
                  <a:pt x="10388" y="221818"/>
                </a:lnTo>
                <a:lnTo>
                  <a:pt x="0" y="278917"/>
                </a:lnTo>
                <a:lnTo>
                  <a:pt x="0" y="285648"/>
                </a:lnTo>
                <a:lnTo>
                  <a:pt x="4445" y="327520"/>
                </a:lnTo>
                <a:lnTo>
                  <a:pt x="18478" y="362648"/>
                </a:lnTo>
                <a:lnTo>
                  <a:pt x="43167" y="386816"/>
                </a:lnTo>
                <a:lnTo>
                  <a:pt x="79540" y="395808"/>
                </a:lnTo>
                <a:lnTo>
                  <a:pt x="99580" y="393865"/>
                </a:lnTo>
                <a:lnTo>
                  <a:pt x="116954" y="387680"/>
                </a:lnTo>
                <a:lnTo>
                  <a:pt x="131394" y="376720"/>
                </a:lnTo>
                <a:lnTo>
                  <a:pt x="142646" y="360413"/>
                </a:lnTo>
                <a:lnTo>
                  <a:pt x="143344" y="366369"/>
                </a:lnTo>
                <a:lnTo>
                  <a:pt x="144475" y="374307"/>
                </a:lnTo>
                <a:lnTo>
                  <a:pt x="145846" y="382663"/>
                </a:lnTo>
                <a:lnTo>
                  <a:pt x="147205" y="389826"/>
                </a:lnTo>
                <a:lnTo>
                  <a:pt x="208648" y="389826"/>
                </a:lnTo>
                <a:close/>
              </a:path>
              <a:path w="833754" h="396240">
                <a:moveTo>
                  <a:pt x="608164" y="5969"/>
                </a:moveTo>
                <a:lnTo>
                  <a:pt x="541045" y="5969"/>
                </a:lnTo>
                <a:lnTo>
                  <a:pt x="528510" y="96672"/>
                </a:lnTo>
                <a:lnTo>
                  <a:pt x="519518" y="164312"/>
                </a:lnTo>
                <a:lnTo>
                  <a:pt x="513359" y="213487"/>
                </a:lnTo>
                <a:lnTo>
                  <a:pt x="506679" y="274955"/>
                </a:lnTo>
                <a:lnTo>
                  <a:pt x="504710" y="296468"/>
                </a:lnTo>
                <a:lnTo>
                  <a:pt x="503961" y="296468"/>
                </a:lnTo>
                <a:lnTo>
                  <a:pt x="501281" y="271132"/>
                </a:lnTo>
                <a:lnTo>
                  <a:pt x="497027" y="240792"/>
                </a:lnTo>
                <a:lnTo>
                  <a:pt x="490918" y="202272"/>
                </a:lnTo>
                <a:lnTo>
                  <a:pt x="472071" y="88036"/>
                </a:lnTo>
                <a:lnTo>
                  <a:pt x="458787" y="5969"/>
                </a:lnTo>
                <a:lnTo>
                  <a:pt x="395351" y="5969"/>
                </a:lnTo>
                <a:lnTo>
                  <a:pt x="382079" y="86614"/>
                </a:lnTo>
                <a:lnTo>
                  <a:pt x="356527" y="239471"/>
                </a:lnTo>
                <a:lnTo>
                  <a:pt x="351891" y="270484"/>
                </a:lnTo>
                <a:lnTo>
                  <a:pt x="348767" y="296405"/>
                </a:lnTo>
                <a:lnTo>
                  <a:pt x="348018" y="296405"/>
                </a:lnTo>
                <a:lnTo>
                  <a:pt x="342988" y="242709"/>
                </a:lnTo>
                <a:lnTo>
                  <a:pt x="332397" y="155435"/>
                </a:lnTo>
                <a:lnTo>
                  <a:pt x="312635" y="5969"/>
                </a:lnTo>
                <a:lnTo>
                  <a:pt x="241630" y="5969"/>
                </a:lnTo>
                <a:lnTo>
                  <a:pt x="309676" y="389839"/>
                </a:lnTo>
                <a:lnTo>
                  <a:pt x="377228" y="389839"/>
                </a:lnTo>
                <a:lnTo>
                  <a:pt x="402742" y="253580"/>
                </a:lnTo>
                <a:lnTo>
                  <a:pt x="412661" y="198755"/>
                </a:lnTo>
                <a:lnTo>
                  <a:pt x="420052" y="152857"/>
                </a:lnTo>
                <a:lnTo>
                  <a:pt x="424421" y="115925"/>
                </a:lnTo>
                <a:lnTo>
                  <a:pt x="425170" y="115925"/>
                </a:lnTo>
                <a:lnTo>
                  <a:pt x="430491" y="155371"/>
                </a:lnTo>
                <a:lnTo>
                  <a:pt x="438302" y="203542"/>
                </a:lnTo>
                <a:lnTo>
                  <a:pt x="458774" y="321830"/>
                </a:lnTo>
                <a:lnTo>
                  <a:pt x="470115" y="389839"/>
                </a:lnTo>
                <a:lnTo>
                  <a:pt x="536625" y="389839"/>
                </a:lnTo>
                <a:lnTo>
                  <a:pt x="608164" y="5969"/>
                </a:lnTo>
                <a:close/>
              </a:path>
              <a:path w="833754" h="396240">
                <a:moveTo>
                  <a:pt x="833640" y="389826"/>
                </a:moveTo>
                <a:lnTo>
                  <a:pt x="832904" y="376720"/>
                </a:lnTo>
                <a:lnTo>
                  <a:pt x="832637" y="366369"/>
                </a:lnTo>
                <a:lnTo>
                  <a:pt x="832548" y="362648"/>
                </a:lnTo>
                <a:lnTo>
                  <a:pt x="832497" y="360413"/>
                </a:lnTo>
                <a:lnTo>
                  <a:pt x="832421" y="357492"/>
                </a:lnTo>
                <a:lnTo>
                  <a:pt x="832218" y="336981"/>
                </a:lnTo>
                <a:lnTo>
                  <a:pt x="832154" y="211670"/>
                </a:lnTo>
                <a:lnTo>
                  <a:pt x="832154" y="101053"/>
                </a:lnTo>
                <a:lnTo>
                  <a:pt x="827316" y="60045"/>
                </a:lnTo>
                <a:lnTo>
                  <a:pt x="824865" y="55143"/>
                </a:lnTo>
                <a:lnTo>
                  <a:pt x="811339" y="28117"/>
                </a:lnTo>
                <a:lnTo>
                  <a:pt x="782040" y="7378"/>
                </a:lnTo>
                <a:lnTo>
                  <a:pt x="766826" y="4876"/>
                </a:lnTo>
                <a:lnTo>
                  <a:pt x="766826" y="211670"/>
                </a:lnTo>
                <a:lnTo>
                  <a:pt x="766826" y="260769"/>
                </a:lnTo>
                <a:lnTo>
                  <a:pt x="764540" y="295516"/>
                </a:lnTo>
                <a:lnTo>
                  <a:pt x="757301" y="319176"/>
                </a:lnTo>
                <a:lnTo>
                  <a:pt x="744499" y="332689"/>
                </a:lnTo>
                <a:lnTo>
                  <a:pt x="725551" y="336981"/>
                </a:lnTo>
                <a:lnTo>
                  <a:pt x="708685" y="332955"/>
                </a:lnTo>
                <a:lnTo>
                  <a:pt x="697357" y="321843"/>
                </a:lnTo>
                <a:lnTo>
                  <a:pt x="690968" y="305092"/>
                </a:lnTo>
                <a:lnTo>
                  <a:pt x="688975" y="284149"/>
                </a:lnTo>
                <a:lnTo>
                  <a:pt x="688975" y="277952"/>
                </a:lnTo>
                <a:lnTo>
                  <a:pt x="693356" y="246087"/>
                </a:lnTo>
                <a:lnTo>
                  <a:pt x="705878" y="225691"/>
                </a:lnTo>
                <a:lnTo>
                  <a:pt x="725601" y="214858"/>
                </a:lnTo>
                <a:lnTo>
                  <a:pt x="751598" y="211670"/>
                </a:lnTo>
                <a:lnTo>
                  <a:pt x="766826" y="211670"/>
                </a:lnTo>
                <a:lnTo>
                  <a:pt x="766826" y="4876"/>
                </a:lnTo>
                <a:lnTo>
                  <a:pt x="688187" y="8293"/>
                </a:lnTo>
                <a:lnTo>
                  <a:pt x="641489" y="63296"/>
                </a:lnTo>
                <a:lnTo>
                  <a:pt x="637070" y="101346"/>
                </a:lnTo>
                <a:lnTo>
                  <a:pt x="636943" y="109245"/>
                </a:lnTo>
                <a:lnTo>
                  <a:pt x="702792" y="109245"/>
                </a:lnTo>
                <a:lnTo>
                  <a:pt x="702818" y="101053"/>
                </a:lnTo>
                <a:lnTo>
                  <a:pt x="704215" y="82981"/>
                </a:lnTo>
                <a:lnTo>
                  <a:pt x="709129" y="68668"/>
                </a:lnTo>
                <a:lnTo>
                  <a:pt x="709244" y="68338"/>
                </a:lnTo>
                <a:lnTo>
                  <a:pt x="719074" y="58648"/>
                </a:lnTo>
                <a:lnTo>
                  <a:pt x="734885" y="55143"/>
                </a:lnTo>
                <a:lnTo>
                  <a:pt x="750722" y="58648"/>
                </a:lnTo>
                <a:lnTo>
                  <a:pt x="760018" y="68668"/>
                </a:lnTo>
                <a:lnTo>
                  <a:pt x="764438" y="84721"/>
                </a:lnTo>
                <a:lnTo>
                  <a:pt x="765556" y="106197"/>
                </a:lnTo>
                <a:lnTo>
                  <a:pt x="765556" y="160096"/>
                </a:lnTo>
                <a:lnTo>
                  <a:pt x="753478" y="160096"/>
                </a:lnTo>
                <a:lnTo>
                  <a:pt x="704354" y="165811"/>
                </a:lnTo>
                <a:lnTo>
                  <a:pt x="663409" y="185254"/>
                </a:lnTo>
                <a:lnTo>
                  <a:pt x="635393" y="221818"/>
                </a:lnTo>
                <a:lnTo>
                  <a:pt x="624992" y="278917"/>
                </a:lnTo>
                <a:lnTo>
                  <a:pt x="624992" y="285648"/>
                </a:lnTo>
                <a:lnTo>
                  <a:pt x="629450" y="327520"/>
                </a:lnTo>
                <a:lnTo>
                  <a:pt x="643483" y="362648"/>
                </a:lnTo>
                <a:lnTo>
                  <a:pt x="668172" y="386816"/>
                </a:lnTo>
                <a:lnTo>
                  <a:pt x="704545" y="395808"/>
                </a:lnTo>
                <a:lnTo>
                  <a:pt x="724585" y="393865"/>
                </a:lnTo>
                <a:lnTo>
                  <a:pt x="741946" y="387680"/>
                </a:lnTo>
                <a:lnTo>
                  <a:pt x="756399" y="376720"/>
                </a:lnTo>
                <a:lnTo>
                  <a:pt x="767651" y="360413"/>
                </a:lnTo>
                <a:lnTo>
                  <a:pt x="768337" y="366369"/>
                </a:lnTo>
                <a:lnTo>
                  <a:pt x="769480" y="374307"/>
                </a:lnTo>
                <a:lnTo>
                  <a:pt x="770839" y="382663"/>
                </a:lnTo>
                <a:lnTo>
                  <a:pt x="772210" y="389826"/>
                </a:lnTo>
                <a:lnTo>
                  <a:pt x="833640" y="38982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4664126" y="6951388"/>
            <a:ext cx="389255" cy="396240"/>
          </a:xfrm>
          <a:custGeom>
            <a:avLst/>
            <a:gdLst/>
            <a:ahLst/>
            <a:cxnLst/>
            <a:rect l="l" t="t" r="r" b="b"/>
            <a:pathLst>
              <a:path w="389254" h="396240">
                <a:moveTo>
                  <a:pt x="148602" y="431"/>
                </a:moveTo>
                <a:lnTo>
                  <a:pt x="123012" y="4038"/>
                </a:lnTo>
                <a:lnTo>
                  <a:pt x="99568" y="15252"/>
                </a:lnTo>
                <a:lnTo>
                  <a:pt x="79870" y="35763"/>
                </a:lnTo>
                <a:lnTo>
                  <a:pt x="65544" y="67208"/>
                </a:lnTo>
                <a:lnTo>
                  <a:pt x="65328" y="49237"/>
                </a:lnTo>
                <a:lnTo>
                  <a:pt x="64808" y="31242"/>
                </a:lnTo>
                <a:lnTo>
                  <a:pt x="64147" y="15925"/>
                </a:lnTo>
                <a:lnTo>
                  <a:pt x="63525" y="5969"/>
                </a:lnTo>
                <a:lnTo>
                  <a:pt x="0" y="5969"/>
                </a:lnTo>
                <a:lnTo>
                  <a:pt x="647" y="33108"/>
                </a:lnTo>
                <a:lnTo>
                  <a:pt x="838" y="61417"/>
                </a:lnTo>
                <a:lnTo>
                  <a:pt x="736" y="136283"/>
                </a:lnTo>
                <a:lnTo>
                  <a:pt x="736" y="389826"/>
                </a:lnTo>
                <a:lnTo>
                  <a:pt x="67640" y="389826"/>
                </a:lnTo>
                <a:lnTo>
                  <a:pt x="67640" y="175844"/>
                </a:lnTo>
                <a:lnTo>
                  <a:pt x="73914" y="129819"/>
                </a:lnTo>
                <a:lnTo>
                  <a:pt x="91122" y="101434"/>
                </a:lnTo>
                <a:lnTo>
                  <a:pt x="116827" y="87045"/>
                </a:lnTo>
                <a:lnTo>
                  <a:pt x="148602" y="82956"/>
                </a:lnTo>
                <a:lnTo>
                  <a:pt x="148602" y="431"/>
                </a:lnTo>
                <a:close/>
              </a:path>
              <a:path w="389254" h="396240">
                <a:moveTo>
                  <a:pt x="388658" y="127571"/>
                </a:moveTo>
                <a:lnTo>
                  <a:pt x="383590" y="77063"/>
                </a:lnTo>
                <a:lnTo>
                  <a:pt x="375043" y="56794"/>
                </a:lnTo>
                <a:lnTo>
                  <a:pt x="366534" y="36614"/>
                </a:lnTo>
                <a:lnTo>
                  <a:pt x="334733" y="9740"/>
                </a:lnTo>
                <a:lnTo>
                  <a:pt x="324383" y="7708"/>
                </a:lnTo>
                <a:lnTo>
                  <a:pt x="324383" y="118287"/>
                </a:lnTo>
                <a:lnTo>
                  <a:pt x="324383" y="161213"/>
                </a:lnTo>
                <a:lnTo>
                  <a:pt x="244805" y="161213"/>
                </a:lnTo>
                <a:lnTo>
                  <a:pt x="244830" y="118287"/>
                </a:lnTo>
                <a:lnTo>
                  <a:pt x="246875" y="93662"/>
                </a:lnTo>
                <a:lnTo>
                  <a:pt x="246976" y="92392"/>
                </a:lnTo>
                <a:lnTo>
                  <a:pt x="253949" y="73012"/>
                </a:lnTo>
                <a:lnTo>
                  <a:pt x="266446" y="60947"/>
                </a:lnTo>
                <a:lnTo>
                  <a:pt x="285191" y="56794"/>
                </a:lnTo>
                <a:lnTo>
                  <a:pt x="304825" y="61391"/>
                </a:lnTo>
                <a:lnTo>
                  <a:pt x="316788" y="74193"/>
                </a:lnTo>
                <a:lnTo>
                  <a:pt x="322757" y="93662"/>
                </a:lnTo>
                <a:lnTo>
                  <a:pt x="324383" y="118287"/>
                </a:lnTo>
                <a:lnTo>
                  <a:pt x="324383" y="7708"/>
                </a:lnTo>
                <a:lnTo>
                  <a:pt x="285419" y="0"/>
                </a:lnTo>
                <a:lnTo>
                  <a:pt x="231521" y="12255"/>
                </a:lnTo>
                <a:lnTo>
                  <a:pt x="199072" y="43357"/>
                </a:lnTo>
                <a:lnTo>
                  <a:pt x="183184" y="84747"/>
                </a:lnTo>
                <a:lnTo>
                  <a:pt x="178993" y="127571"/>
                </a:lnTo>
                <a:lnTo>
                  <a:pt x="178968" y="260832"/>
                </a:lnTo>
                <a:lnTo>
                  <a:pt x="182867" y="314718"/>
                </a:lnTo>
                <a:lnTo>
                  <a:pt x="198221" y="357479"/>
                </a:lnTo>
                <a:lnTo>
                  <a:pt x="230517" y="385648"/>
                </a:lnTo>
                <a:lnTo>
                  <a:pt x="285267" y="395808"/>
                </a:lnTo>
                <a:lnTo>
                  <a:pt x="340372" y="383489"/>
                </a:lnTo>
                <a:lnTo>
                  <a:pt x="371119" y="353237"/>
                </a:lnTo>
                <a:lnTo>
                  <a:pt x="384479" y="315099"/>
                </a:lnTo>
                <a:lnTo>
                  <a:pt x="387388" y="276974"/>
                </a:lnTo>
                <a:lnTo>
                  <a:pt x="322059" y="276974"/>
                </a:lnTo>
                <a:lnTo>
                  <a:pt x="322059" y="279361"/>
                </a:lnTo>
                <a:lnTo>
                  <a:pt x="320763" y="301929"/>
                </a:lnTo>
                <a:lnTo>
                  <a:pt x="315455" y="320967"/>
                </a:lnTo>
                <a:lnTo>
                  <a:pt x="303961" y="334098"/>
                </a:lnTo>
                <a:lnTo>
                  <a:pt x="284149" y="339001"/>
                </a:lnTo>
                <a:lnTo>
                  <a:pt x="264134" y="333425"/>
                </a:lnTo>
                <a:lnTo>
                  <a:pt x="251955" y="318655"/>
                </a:lnTo>
                <a:lnTo>
                  <a:pt x="245922" y="297675"/>
                </a:lnTo>
                <a:lnTo>
                  <a:pt x="244284" y="273405"/>
                </a:lnTo>
                <a:lnTo>
                  <a:pt x="244284" y="214350"/>
                </a:lnTo>
                <a:lnTo>
                  <a:pt x="388658" y="214350"/>
                </a:lnTo>
                <a:lnTo>
                  <a:pt x="388658" y="161213"/>
                </a:lnTo>
                <a:lnTo>
                  <a:pt x="388658" y="12757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5105421" y="6951383"/>
            <a:ext cx="214629" cy="389890"/>
          </a:xfrm>
          <a:custGeom>
            <a:avLst/>
            <a:gdLst/>
            <a:ahLst/>
            <a:cxnLst/>
            <a:rect l="l" t="t" r="r" b="b"/>
            <a:pathLst>
              <a:path w="214629" h="389890">
                <a:moveTo>
                  <a:pt x="136948" y="0"/>
                </a:moveTo>
                <a:lnTo>
                  <a:pt x="111517" y="3139"/>
                </a:lnTo>
                <a:lnTo>
                  <a:pt x="91656" y="11900"/>
                </a:lnTo>
                <a:lnTo>
                  <a:pt x="76798" y="25294"/>
                </a:lnTo>
                <a:lnTo>
                  <a:pt x="66374" y="42333"/>
                </a:lnTo>
                <a:lnTo>
                  <a:pt x="66155" y="32275"/>
                </a:lnTo>
                <a:lnTo>
                  <a:pt x="65577" y="22446"/>
                </a:lnTo>
                <a:lnTo>
                  <a:pt x="64762" y="13470"/>
                </a:lnTo>
                <a:lnTo>
                  <a:pt x="63830" y="5968"/>
                </a:lnTo>
                <a:lnTo>
                  <a:pt x="0" y="5968"/>
                </a:lnTo>
                <a:lnTo>
                  <a:pt x="429" y="21082"/>
                </a:lnTo>
                <a:lnTo>
                  <a:pt x="650" y="42534"/>
                </a:lnTo>
                <a:lnTo>
                  <a:pt x="743" y="123744"/>
                </a:lnTo>
                <a:lnTo>
                  <a:pt x="743" y="389831"/>
                </a:lnTo>
                <a:lnTo>
                  <a:pt x="67641" y="389831"/>
                </a:lnTo>
                <a:lnTo>
                  <a:pt x="67641" y="136131"/>
                </a:lnTo>
                <a:lnTo>
                  <a:pt x="70383" y="98702"/>
                </a:lnTo>
                <a:lnTo>
                  <a:pt x="78608" y="75508"/>
                </a:lnTo>
                <a:lnTo>
                  <a:pt x="92321" y="63689"/>
                </a:lnTo>
                <a:lnTo>
                  <a:pt x="111525" y="60385"/>
                </a:lnTo>
                <a:lnTo>
                  <a:pt x="127230" y="63274"/>
                </a:lnTo>
                <a:lnTo>
                  <a:pt x="138503" y="72306"/>
                </a:lnTo>
                <a:lnTo>
                  <a:pt x="145300" y="88029"/>
                </a:lnTo>
                <a:lnTo>
                  <a:pt x="147576" y="110991"/>
                </a:lnTo>
                <a:lnTo>
                  <a:pt x="147576" y="389831"/>
                </a:lnTo>
                <a:lnTo>
                  <a:pt x="214475" y="389831"/>
                </a:lnTo>
                <a:lnTo>
                  <a:pt x="214475" y="98216"/>
                </a:lnTo>
                <a:lnTo>
                  <a:pt x="208653" y="52624"/>
                </a:lnTo>
                <a:lnTo>
                  <a:pt x="192490" y="22223"/>
                </a:lnTo>
                <a:lnTo>
                  <a:pt x="167937" y="5264"/>
                </a:lnTo>
                <a:lnTo>
                  <a:pt x="13694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5376240" y="6951376"/>
            <a:ext cx="694690" cy="396240"/>
          </a:xfrm>
          <a:custGeom>
            <a:avLst/>
            <a:gdLst/>
            <a:ahLst/>
            <a:cxnLst/>
            <a:rect l="l" t="t" r="r" b="b"/>
            <a:pathLst>
              <a:path w="694689" h="396240">
                <a:moveTo>
                  <a:pt x="209689" y="127584"/>
                </a:moveTo>
                <a:lnTo>
                  <a:pt x="204622" y="77076"/>
                </a:lnTo>
                <a:lnTo>
                  <a:pt x="196075" y="56807"/>
                </a:lnTo>
                <a:lnTo>
                  <a:pt x="187566" y="36626"/>
                </a:lnTo>
                <a:lnTo>
                  <a:pt x="155765" y="9753"/>
                </a:lnTo>
                <a:lnTo>
                  <a:pt x="145415" y="7721"/>
                </a:lnTo>
                <a:lnTo>
                  <a:pt x="145415" y="118300"/>
                </a:lnTo>
                <a:lnTo>
                  <a:pt x="145415" y="161226"/>
                </a:lnTo>
                <a:lnTo>
                  <a:pt x="65849" y="161226"/>
                </a:lnTo>
                <a:lnTo>
                  <a:pt x="65862" y="118300"/>
                </a:lnTo>
                <a:lnTo>
                  <a:pt x="67906" y="93675"/>
                </a:lnTo>
                <a:lnTo>
                  <a:pt x="68008" y="92405"/>
                </a:lnTo>
                <a:lnTo>
                  <a:pt x="74980" y="73025"/>
                </a:lnTo>
                <a:lnTo>
                  <a:pt x="87490" y="60960"/>
                </a:lnTo>
                <a:lnTo>
                  <a:pt x="106235" y="56807"/>
                </a:lnTo>
                <a:lnTo>
                  <a:pt x="125857" y="61404"/>
                </a:lnTo>
                <a:lnTo>
                  <a:pt x="137833" y="74206"/>
                </a:lnTo>
                <a:lnTo>
                  <a:pt x="143789" y="93675"/>
                </a:lnTo>
                <a:lnTo>
                  <a:pt x="145415" y="118300"/>
                </a:lnTo>
                <a:lnTo>
                  <a:pt x="145415" y="7721"/>
                </a:lnTo>
                <a:lnTo>
                  <a:pt x="106451" y="12"/>
                </a:lnTo>
                <a:lnTo>
                  <a:pt x="52565" y="12268"/>
                </a:lnTo>
                <a:lnTo>
                  <a:pt x="20116" y="43370"/>
                </a:lnTo>
                <a:lnTo>
                  <a:pt x="4216" y="84759"/>
                </a:lnTo>
                <a:lnTo>
                  <a:pt x="38" y="127584"/>
                </a:lnTo>
                <a:lnTo>
                  <a:pt x="0" y="260845"/>
                </a:lnTo>
                <a:lnTo>
                  <a:pt x="3898" y="314731"/>
                </a:lnTo>
                <a:lnTo>
                  <a:pt x="19253" y="357492"/>
                </a:lnTo>
                <a:lnTo>
                  <a:pt x="51562" y="385660"/>
                </a:lnTo>
                <a:lnTo>
                  <a:pt x="106311" y="395820"/>
                </a:lnTo>
                <a:lnTo>
                  <a:pt x="161404" y="383501"/>
                </a:lnTo>
                <a:lnTo>
                  <a:pt x="192163" y="353250"/>
                </a:lnTo>
                <a:lnTo>
                  <a:pt x="197142" y="339013"/>
                </a:lnTo>
                <a:lnTo>
                  <a:pt x="205524" y="315112"/>
                </a:lnTo>
                <a:lnTo>
                  <a:pt x="208407" y="279374"/>
                </a:lnTo>
                <a:lnTo>
                  <a:pt x="208432" y="276987"/>
                </a:lnTo>
                <a:lnTo>
                  <a:pt x="143103" y="276987"/>
                </a:lnTo>
                <a:lnTo>
                  <a:pt x="143103" y="279374"/>
                </a:lnTo>
                <a:lnTo>
                  <a:pt x="141808" y="301942"/>
                </a:lnTo>
                <a:lnTo>
                  <a:pt x="136486" y="320979"/>
                </a:lnTo>
                <a:lnTo>
                  <a:pt x="124993" y="334111"/>
                </a:lnTo>
                <a:lnTo>
                  <a:pt x="105181" y="339013"/>
                </a:lnTo>
                <a:lnTo>
                  <a:pt x="85166" y="333438"/>
                </a:lnTo>
                <a:lnTo>
                  <a:pt x="72999" y="318668"/>
                </a:lnTo>
                <a:lnTo>
                  <a:pt x="66954" y="297688"/>
                </a:lnTo>
                <a:lnTo>
                  <a:pt x="65328" y="273418"/>
                </a:lnTo>
                <a:lnTo>
                  <a:pt x="65328" y="214363"/>
                </a:lnTo>
                <a:lnTo>
                  <a:pt x="209689" y="214363"/>
                </a:lnTo>
                <a:lnTo>
                  <a:pt x="209689" y="161226"/>
                </a:lnTo>
                <a:lnTo>
                  <a:pt x="209689" y="127584"/>
                </a:lnTo>
                <a:close/>
              </a:path>
              <a:path w="694689" h="396240">
                <a:moveTo>
                  <a:pt x="453047" y="286550"/>
                </a:moveTo>
                <a:lnTo>
                  <a:pt x="448170" y="245262"/>
                </a:lnTo>
                <a:lnTo>
                  <a:pt x="432739" y="212877"/>
                </a:lnTo>
                <a:lnTo>
                  <a:pt x="405561" y="184734"/>
                </a:lnTo>
                <a:lnTo>
                  <a:pt x="343141" y="140398"/>
                </a:lnTo>
                <a:lnTo>
                  <a:pt x="329577" y="126784"/>
                </a:lnTo>
                <a:lnTo>
                  <a:pt x="322821" y="112928"/>
                </a:lnTo>
                <a:lnTo>
                  <a:pt x="320992" y="96354"/>
                </a:lnTo>
                <a:lnTo>
                  <a:pt x="322694" y="79971"/>
                </a:lnTo>
                <a:lnTo>
                  <a:pt x="328066" y="67513"/>
                </a:lnTo>
                <a:lnTo>
                  <a:pt x="337489" y="59588"/>
                </a:lnTo>
                <a:lnTo>
                  <a:pt x="351370" y="56807"/>
                </a:lnTo>
                <a:lnTo>
                  <a:pt x="365620" y="59461"/>
                </a:lnTo>
                <a:lnTo>
                  <a:pt x="375348" y="67500"/>
                </a:lnTo>
                <a:lnTo>
                  <a:pt x="380923" y="81013"/>
                </a:lnTo>
                <a:lnTo>
                  <a:pt x="382714" y="100101"/>
                </a:lnTo>
                <a:lnTo>
                  <a:pt x="382714" y="122720"/>
                </a:lnTo>
                <a:lnTo>
                  <a:pt x="447509" y="122720"/>
                </a:lnTo>
                <a:lnTo>
                  <a:pt x="447509" y="106451"/>
                </a:lnTo>
                <a:lnTo>
                  <a:pt x="442417" y="62369"/>
                </a:lnTo>
                <a:lnTo>
                  <a:pt x="425907" y="28829"/>
                </a:lnTo>
                <a:lnTo>
                  <a:pt x="396138" y="7480"/>
                </a:lnTo>
                <a:lnTo>
                  <a:pt x="351282" y="0"/>
                </a:lnTo>
                <a:lnTo>
                  <a:pt x="308673" y="7289"/>
                </a:lnTo>
                <a:lnTo>
                  <a:pt x="278422" y="27927"/>
                </a:lnTo>
                <a:lnTo>
                  <a:pt x="260375" y="60096"/>
                </a:lnTo>
                <a:lnTo>
                  <a:pt x="254393" y="101955"/>
                </a:lnTo>
                <a:lnTo>
                  <a:pt x="259092" y="138137"/>
                </a:lnTo>
                <a:lnTo>
                  <a:pt x="273329" y="167386"/>
                </a:lnTo>
                <a:lnTo>
                  <a:pt x="297345" y="192836"/>
                </a:lnTo>
                <a:lnTo>
                  <a:pt x="358965" y="237820"/>
                </a:lnTo>
                <a:lnTo>
                  <a:pt x="375399" y="255828"/>
                </a:lnTo>
                <a:lnTo>
                  <a:pt x="383336" y="273913"/>
                </a:lnTo>
                <a:lnTo>
                  <a:pt x="385406" y="294398"/>
                </a:lnTo>
                <a:lnTo>
                  <a:pt x="383463" y="313867"/>
                </a:lnTo>
                <a:lnTo>
                  <a:pt x="377367" y="327812"/>
                </a:lnTo>
                <a:lnTo>
                  <a:pt x="366737" y="336207"/>
                </a:lnTo>
                <a:lnTo>
                  <a:pt x="351155" y="339013"/>
                </a:lnTo>
                <a:lnTo>
                  <a:pt x="334733" y="335394"/>
                </a:lnTo>
                <a:lnTo>
                  <a:pt x="323646" y="325234"/>
                </a:lnTo>
                <a:lnTo>
                  <a:pt x="317373" y="309575"/>
                </a:lnTo>
                <a:lnTo>
                  <a:pt x="315404" y="289458"/>
                </a:lnTo>
                <a:lnTo>
                  <a:pt x="315404" y="272211"/>
                </a:lnTo>
                <a:lnTo>
                  <a:pt x="247764" y="272211"/>
                </a:lnTo>
                <a:lnTo>
                  <a:pt x="247764" y="289382"/>
                </a:lnTo>
                <a:lnTo>
                  <a:pt x="252082" y="328790"/>
                </a:lnTo>
                <a:lnTo>
                  <a:pt x="267716" y="362851"/>
                </a:lnTo>
                <a:lnTo>
                  <a:pt x="298653" y="386778"/>
                </a:lnTo>
                <a:lnTo>
                  <a:pt x="348907" y="395808"/>
                </a:lnTo>
                <a:lnTo>
                  <a:pt x="394512" y="388848"/>
                </a:lnTo>
                <a:lnTo>
                  <a:pt x="427050" y="368122"/>
                </a:lnTo>
                <a:lnTo>
                  <a:pt x="446544" y="333933"/>
                </a:lnTo>
                <a:lnTo>
                  <a:pt x="453047" y="286550"/>
                </a:lnTo>
                <a:close/>
              </a:path>
              <a:path w="694689" h="396240">
                <a:moveTo>
                  <a:pt x="694220" y="286550"/>
                </a:moveTo>
                <a:lnTo>
                  <a:pt x="689343" y="245262"/>
                </a:lnTo>
                <a:lnTo>
                  <a:pt x="673912" y="212877"/>
                </a:lnTo>
                <a:lnTo>
                  <a:pt x="646734" y="184734"/>
                </a:lnTo>
                <a:lnTo>
                  <a:pt x="584314" y="140398"/>
                </a:lnTo>
                <a:lnTo>
                  <a:pt x="570750" y="126784"/>
                </a:lnTo>
                <a:lnTo>
                  <a:pt x="564007" y="112928"/>
                </a:lnTo>
                <a:lnTo>
                  <a:pt x="562178" y="96354"/>
                </a:lnTo>
                <a:lnTo>
                  <a:pt x="563880" y="79971"/>
                </a:lnTo>
                <a:lnTo>
                  <a:pt x="569239" y="67513"/>
                </a:lnTo>
                <a:lnTo>
                  <a:pt x="578675" y="59588"/>
                </a:lnTo>
                <a:lnTo>
                  <a:pt x="592543" y="56807"/>
                </a:lnTo>
                <a:lnTo>
                  <a:pt x="606793" y="59461"/>
                </a:lnTo>
                <a:lnTo>
                  <a:pt x="616521" y="67500"/>
                </a:lnTo>
                <a:lnTo>
                  <a:pt x="622109" y="81013"/>
                </a:lnTo>
                <a:lnTo>
                  <a:pt x="623887" y="100101"/>
                </a:lnTo>
                <a:lnTo>
                  <a:pt x="623887" y="122720"/>
                </a:lnTo>
                <a:lnTo>
                  <a:pt x="688695" y="122720"/>
                </a:lnTo>
                <a:lnTo>
                  <a:pt x="688695" y="106451"/>
                </a:lnTo>
                <a:lnTo>
                  <a:pt x="683590" y="62369"/>
                </a:lnTo>
                <a:lnTo>
                  <a:pt x="667080" y="28829"/>
                </a:lnTo>
                <a:lnTo>
                  <a:pt x="637311" y="7480"/>
                </a:lnTo>
                <a:lnTo>
                  <a:pt x="592467" y="0"/>
                </a:lnTo>
                <a:lnTo>
                  <a:pt x="549846" y="7289"/>
                </a:lnTo>
                <a:lnTo>
                  <a:pt x="519595" y="27927"/>
                </a:lnTo>
                <a:lnTo>
                  <a:pt x="501561" y="60096"/>
                </a:lnTo>
                <a:lnTo>
                  <a:pt x="495579" y="101955"/>
                </a:lnTo>
                <a:lnTo>
                  <a:pt x="500265" y="138137"/>
                </a:lnTo>
                <a:lnTo>
                  <a:pt x="514502" y="167386"/>
                </a:lnTo>
                <a:lnTo>
                  <a:pt x="538530" y="192836"/>
                </a:lnTo>
                <a:lnTo>
                  <a:pt x="600151" y="237820"/>
                </a:lnTo>
                <a:lnTo>
                  <a:pt x="616585" y="255828"/>
                </a:lnTo>
                <a:lnTo>
                  <a:pt x="624522" y="273913"/>
                </a:lnTo>
                <a:lnTo>
                  <a:pt x="626579" y="294398"/>
                </a:lnTo>
                <a:lnTo>
                  <a:pt x="624636" y="313867"/>
                </a:lnTo>
                <a:lnTo>
                  <a:pt x="618553" y="327812"/>
                </a:lnTo>
                <a:lnTo>
                  <a:pt x="607910" y="336207"/>
                </a:lnTo>
                <a:lnTo>
                  <a:pt x="592328" y="339013"/>
                </a:lnTo>
                <a:lnTo>
                  <a:pt x="575906" y="335394"/>
                </a:lnTo>
                <a:lnTo>
                  <a:pt x="564819" y="325234"/>
                </a:lnTo>
                <a:lnTo>
                  <a:pt x="558558" y="309575"/>
                </a:lnTo>
                <a:lnTo>
                  <a:pt x="556577" y="289458"/>
                </a:lnTo>
                <a:lnTo>
                  <a:pt x="556577" y="272211"/>
                </a:lnTo>
                <a:lnTo>
                  <a:pt x="488937" y="272211"/>
                </a:lnTo>
                <a:lnTo>
                  <a:pt x="488937" y="289382"/>
                </a:lnTo>
                <a:lnTo>
                  <a:pt x="493255" y="328790"/>
                </a:lnTo>
                <a:lnTo>
                  <a:pt x="508889" y="362851"/>
                </a:lnTo>
                <a:lnTo>
                  <a:pt x="539838" y="386778"/>
                </a:lnTo>
                <a:lnTo>
                  <a:pt x="590092" y="395808"/>
                </a:lnTo>
                <a:lnTo>
                  <a:pt x="635698" y="388848"/>
                </a:lnTo>
                <a:lnTo>
                  <a:pt x="668235" y="368122"/>
                </a:lnTo>
                <a:lnTo>
                  <a:pt x="687730" y="333933"/>
                </a:lnTo>
                <a:lnTo>
                  <a:pt x="694220" y="28655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6190805" y="6820490"/>
            <a:ext cx="621030" cy="521334"/>
          </a:xfrm>
          <a:custGeom>
            <a:avLst/>
            <a:gdLst/>
            <a:ahLst/>
            <a:cxnLst/>
            <a:rect l="l" t="t" r="r" b="b"/>
            <a:pathLst>
              <a:path w="621029" h="521334">
                <a:moveTo>
                  <a:pt x="366534" y="136867"/>
                </a:moveTo>
                <a:lnTo>
                  <a:pt x="299415" y="136867"/>
                </a:lnTo>
                <a:lnTo>
                  <a:pt x="286880" y="227571"/>
                </a:lnTo>
                <a:lnTo>
                  <a:pt x="277888" y="295211"/>
                </a:lnTo>
                <a:lnTo>
                  <a:pt x="271729" y="344385"/>
                </a:lnTo>
                <a:lnTo>
                  <a:pt x="265036" y="405853"/>
                </a:lnTo>
                <a:lnTo>
                  <a:pt x="263067" y="427367"/>
                </a:lnTo>
                <a:lnTo>
                  <a:pt x="262331" y="427367"/>
                </a:lnTo>
                <a:lnTo>
                  <a:pt x="259651" y="402031"/>
                </a:lnTo>
                <a:lnTo>
                  <a:pt x="255397" y="371690"/>
                </a:lnTo>
                <a:lnTo>
                  <a:pt x="249288" y="333171"/>
                </a:lnTo>
                <a:lnTo>
                  <a:pt x="230441" y="218935"/>
                </a:lnTo>
                <a:lnTo>
                  <a:pt x="217157" y="136867"/>
                </a:lnTo>
                <a:lnTo>
                  <a:pt x="153708" y="136867"/>
                </a:lnTo>
                <a:lnTo>
                  <a:pt x="140449" y="217512"/>
                </a:lnTo>
                <a:lnTo>
                  <a:pt x="114896" y="370370"/>
                </a:lnTo>
                <a:lnTo>
                  <a:pt x="110261" y="401383"/>
                </a:lnTo>
                <a:lnTo>
                  <a:pt x="107124" y="427304"/>
                </a:lnTo>
                <a:lnTo>
                  <a:pt x="106387" y="427304"/>
                </a:lnTo>
                <a:lnTo>
                  <a:pt x="101358" y="373608"/>
                </a:lnTo>
                <a:lnTo>
                  <a:pt x="90754" y="286334"/>
                </a:lnTo>
                <a:lnTo>
                  <a:pt x="71005" y="136867"/>
                </a:lnTo>
                <a:lnTo>
                  <a:pt x="0" y="136867"/>
                </a:lnTo>
                <a:lnTo>
                  <a:pt x="68046" y="520738"/>
                </a:lnTo>
                <a:lnTo>
                  <a:pt x="135597" y="520738"/>
                </a:lnTo>
                <a:lnTo>
                  <a:pt x="161112" y="384479"/>
                </a:lnTo>
                <a:lnTo>
                  <a:pt x="171030" y="329653"/>
                </a:lnTo>
                <a:lnTo>
                  <a:pt x="178422" y="283756"/>
                </a:lnTo>
                <a:lnTo>
                  <a:pt x="182778" y="246824"/>
                </a:lnTo>
                <a:lnTo>
                  <a:pt x="183540" y="246824"/>
                </a:lnTo>
                <a:lnTo>
                  <a:pt x="188849" y="286270"/>
                </a:lnTo>
                <a:lnTo>
                  <a:pt x="196672" y="334441"/>
                </a:lnTo>
                <a:lnTo>
                  <a:pt x="217131" y="452729"/>
                </a:lnTo>
                <a:lnTo>
                  <a:pt x="228473" y="520738"/>
                </a:lnTo>
                <a:lnTo>
                  <a:pt x="294982" y="520738"/>
                </a:lnTo>
                <a:lnTo>
                  <a:pt x="366534" y="136867"/>
                </a:lnTo>
                <a:close/>
              </a:path>
              <a:path w="621029" h="521334">
                <a:moveTo>
                  <a:pt x="620979" y="229616"/>
                </a:moveTo>
                <a:lnTo>
                  <a:pt x="617296" y="190969"/>
                </a:lnTo>
                <a:lnTo>
                  <a:pt x="604824" y="159613"/>
                </a:lnTo>
                <a:lnTo>
                  <a:pt x="581444" y="138582"/>
                </a:lnTo>
                <a:lnTo>
                  <a:pt x="545033" y="130898"/>
                </a:lnTo>
                <a:lnTo>
                  <a:pt x="519544" y="133858"/>
                </a:lnTo>
                <a:lnTo>
                  <a:pt x="499567" y="142036"/>
                </a:lnTo>
                <a:lnTo>
                  <a:pt x="484593" y="154368"/>
                </a:lnTo>
                <a:lnTo>
                  <a:pt x="474154" y="169799"/>
                </a:lnTo>
                <a:lnTo>
                  <a:pt x="474154" y="0"/>
                </a:lnTo>
                <a:lnTo>
                  <a:pt x="407250" y="0"/>
                </a:lnTo>
                <a:lnTo>
                  <a:pt x="407250" y="520725"/>
                </a:lnTo>
                <a:lnTo>
                  <a:pt x="474154" y="520725"/>
                </a:lnTo>
                <a:lnTo>
                  <a:pt x="474154" y="264629"/>
                </a:lnTo>
                <a:lnTo>
                  <a:pt x="476084" y="232549"/>
                </a:lnTo>
                <a:lnTo>
                  <a:pt x="482904" y="209626"/>
                </a:lnTo>
                <a:lnTo>
                  <a:pt x="496189" y="195872"/>
                </a:lnTo>
                <a:lnTo>
                  <a:pt x="517512" y="191287"/>
                </a:lnTo>
                <a:lnTo>
                  <a:pt x="536511" y="195808"/>
                </a:lnTo>
                <a:lnTo>
                  <a:pt x="547611" y="208000"/>
                </a:lnTo>
                <a:lnTo>
                  <a:pt x="552805" y="225793"/>
                </a:lnTo>
                <a:lnTo>
                  <a:pt x="554088" y="247116"/>
                </a:lnTo>
                <a:lnTo>
                  <a:pt x="554088" y="520725"/>
                </a:lnTo>
                <a:lnTo>
                  <a:pt x="620979" y="520725"/>
                </a:lnTo>
                <a:lnTo>
                  <a:pt x="620979" y="22961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6868155" y="6951376"/>
            <a:ext cx="210185" cy="396240"/>
          </a:xfrm>
          <a:custGeom>
            <a:avLst/>
            <a:gdLst/>
            <a:ahLst/>
            <a:cxnLst/>
            <a:rect l="l" t="t" r="r" b="b"/>
            <a:pathLst>
              <a:path w="210184" h="396240">
                <a:moveTo>
                  <a:pt x="106447" y="0"/>
                </a:moveTo>
                <a:lnTo>
                  <a:pt x="52558" y="12264"/>
                </a:lnTo>
                <a:lnTo>
                  <a:pt x="20106" y="43361"/>
                </a:lnTo>
                <a:lnTo>
                  <a:pt x="4213" y="84747"/>
                </a:lnTo>
                <a:lnTo>
                  <a:pt x="29" y="127577"/>
                </a:lnTo>
                <a:lnTo>
                  <a:pt x="0" y="260840"/>
                </a:lnTo>
                <a:lnTo>
                  <a:pt x="3896" y="314728"/>
                </a:lnTo>
                <a:lnTo>
                  <a:pt x="19248" y="357479"/>
                </a:lnTo>
                <a:lnTo>
                  <a:pt x="51551" y="385653"/>
                </a:lnTo>
                <a:lnTo>
                  <a:pt x="106300" y="395809"/>
                </a:lnTo>
                <a:lnTo>
                  <a:pt x="161399" y="383491"/>
                </a:lnTo>
                <a:lnTo>
                  <a:pt x="192155" y="353237"/>
                </a:lnTo>
                <a:lnTo>
                  <a:pt x="197140" y="339005"/>
                </a:lnTo>
                <a:lnTo>
                  <a:pt x="105180" y="339005"/>
                </a:lnTo>
                <a:lnTo>
                  <a:pt x="85160" y="333427"/>
                </a:lnTo>
                <a:lnTo>
                  <a:pt x="72989" y="318665"/>
                </a:lnTo>
                <a:lnTo>
                  <a:pt x="66948" y="297676"/>
                </a:lnTo>
                <a:lnTo>
                  <a:pt x="65317" y="273415"/>
                </a:lnTo>
                <a:lnTo>
                  <a:pt x="65317" y="214359"/>
                </a:lnTo>
                <a:lnTo>
                  <a:pt x="209689" y="214359"/>
                </a:lnTo>
                <a:lnTo>
                  <a:pt x="209689" y="161220"/>
                </a:lnTo>
                <a:lnTo>
                  <a:pt x="65840" y="161220"/>
                </a:lnTo>
                <a:lnTo>
                  <a:pt x="65859" y="118300"/>
                </a:lnTo>
                <a:lnTo>
                  <a:pt x="67901" y="93663"/>
                </a:lnTo>
                <a:lnTo>
                  <a:pt x="68006" y="92404"/>
                </a:lnTo>
                <a:lnTo>
                  <a:pt x="74980" y="73020"/>
                </a:lnTo>
                <a:lnTo>
                  <a:pt x="87481" y="60956"/>
                </a:lnTo>
                <a:lnTo>
                  <a:pt x="106227" y="56804"/>
                </a:lnTo>
                <a:lnTo>
                  <a:pt x="196074" y="56804"/>
                </a:lnTo>
                <a:lnTo>
                  <a:pt x="187564" y="36616"/>
                </a:lnTo>
                <a:lnTo>
                  <a:pt x="155762" y="9744"/>
                </a:lnTo>
                <a:lnTo>
                  <a:pt x="106447" y="0"/>
                </a:lnTo>
                <a:close/>
              </a:path>
              <a:path w="210184" h="396240">
                <a:moveTo>
                  <a:pt x="208422" y="276975"/>
                </a:moveTo>
                <a:lnTo>
                  <a:pt x="143095" y="276975"/>
                </a:lnTo>
                <a:lnTo>
                  <a:pt x="143095" y="279363"/>
                </a:lnTo>
                <a:lnTo>
                  <a:pt x="141800" y="301938"/>
                </a:lnTo>
                <a:lnTo>
                  <a:pt x="136482" y="320967"/>
                </a:lnTo>
                <a:lnTo>
                  <a:pt x="124992" y="334105"/>
                </a:lnTo>
                <a:lnTo>
                  <a:pt x="105180" y="339005"/>
                </a:lnTo>
                <a:lnTo>
                  <a:pt x="197140" y="339005"/>
                </a:lnTo>
                <a:lnTo>
                  <a:pt x="205513" y="315103"/>
                </a:lnTo>
                <a:lnTo>
                  <a:pt x="208405" y="279363"/>
                </a:lnTo>
                <a:lnTo>
                  <a:pt x="208422" y="276975"/>
                </a:lnTo>
                <a:close/>
              </a:path>
              <a:path w="210184" h="396240">
                <a:moveTo>
                  <a:pt x="196074" y="56804"/>
                </a:moveTo>
                <a:lnTo>
                  <a:pt x="106227" y="56804"/>
                </a:lnTo>
                <a:lnTo>
                  <a:pt x="125853" y="61403"/>
                </a:lnTo>
                <a:lnTo>
                  <a:pt x="137821" y="74194"/>
                </a:lnTo>
                <a:lnTo>
                  <a:pt x="143788" y="93663"/>
                </a:lnTo>
                <a:lnTo>
                  <a:pt x="145409" y="118300"/>
                </a:lnTo>
                <a:lnTo>
                  <a:pt x="145409" y="161220"/>
                </a:lnTo>
                <a:lnTo>
                  <a:pt x="209689" y="161220"/>
                </a:lnTo>
                <a:lnTo>
                  <a:pt x="209689" y="127577"/>
                </a:lnTo>
                <a:lnTo>
                  <a:pt x="204619" y="77074"/>
                </a:lnTo>
                <a:lnTo>
                  <a:pt x="196074" y="5680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7130466" y="6951388"/>
            <a:ext cx="389255" cy="396240"/>
          </a:xfrm>
          <a:custGeom>
            <a:avLst/>
            <a:gdLst/>
            <a:ahLst/>
            <a:cxnLst/>
            <a:rect l="l" t="t" r="r" b="b"/>
            <a:pathLst>
              <a:path w="389254" h="396240">
                <a:moveTo>
                  <a:pt x="148602" y="431"/>
                </a:moveTo>
                <a:lnTo>
                  <a:pt x="123024" y="4038"/>
                </a:lnTo>
                <a:lnTo>
                  <a:pt x="99568" y="15252"/>
                </a:lnTo>
                <a:lnTo>
                  <a:pt x="79870" y="35763"/>
                </a:lnTo>
                <a:lnTo>
                  <a:pt x="65557" y="67208"/>
                </a:lnTo>
                <a:lnTo>
                  <a:pt x="65341" y="49237"/>
                </a:lnTo>
                <a:lnTo>
                  <a:pt x="64820" y="31242"/>
                </a:lnTo>
                <a:lnTo>
                  <a:pt x="64160" y="15925"/>
                </a:lnTo>
                <a:lnTo>
                  <a:pt x="63525" y="5969"/>
                </a:lnTo>
                <a:lnTo>
                  <a:pt x="0" y="5969"/>
                </a:lnTo>
                <a:lnTo>
                  <a:pt x="660" y="33108"/>
                </a:lnTo>
                <a:lnTo>
                  <a:pt x="850" y="61417"/>
                </a:lnTo>
                <a:lnTo>
                  <a:pt x="749" y="136283"/>
                </a:lnTo>
                <a:lnTo>
                  <a:pt x="749" y="389826"/>
                </a:lnTo>
                <a:lnTo>
                  <a:pt x="67640" y="389826"/>
                </a:lnTo>
                <a:lnTo>
                  <a:pt x="67640" y="175844"/>
                </a:lnTo>
                <a:lnTo>
                  <a:pt x="73926" y="129819"/>
                </a:lnTo>
                <a:lnTo>
                  <a:pt x="91122" y="101434"/>
                </a:lnTo>
                <a:lnTo>
                  <a:pt x="116840" y="87045"/>
                </a:lnTo>
                <a:lnTo>
                  <a:pt x="148602" y="82956"/>
                </a:lnTo>
                <a:lnTo>
                  <a:pt x="148602" y="431"/>
                </a:lnTo>
                <a:close/>
              </a:path>
              <a:path w="389254" h="396240">
                <a:moveTo>
                  <a:pt x="388658" y="127571"/>
                </a:moveTo>
                <a:lnTo>
                  <a:pt x="383590" y="77063"/>
                </a:lnTo>
                <a:lnTo>
                  <a:pt x="375043" y="56794"/>
                </a:lnTo>
                <a:lnTo>
                  <a:pt x="366534" y="36614"/>
                </a:lnTo>
                <a:lnTo>
                  <a:pt x="334733" y="9740"/>
                </a:lnTo>
                <a:lnTo>
                  <a:pt x="324383" y="7708"/>
                </a:lnTo>
                <a:lnTo>
                  <a:pt x="324383" y="118287"/>
                </a:lnTo>
                <a:lnTo>
                  <a:pt x="324383" y="161213"/>
                </a:lnTo>
                <a:lnTo>
                  <a:pt x="244817" y="161213"/>
                </a:lnTo>
                <a:lnTo>
                  <a:pt x="244830" y="118287"/>
                </a:lnTo>
                <a:lnTo>
                  <a:pt x="246875" y="93662"/>
                </a:lnTo>
                <a:lnTo>
                  <a:pt x="246976" y="92392"/>
                </a:lnTo>
                <a:lnTo>
                  <a:pt x="253949" y="73012"/>
                </a:lnTo>
                <a:lnTo>
                  <a:pt x="266458" y="60947"/>
                </a:lnTo>
                <a:lnTo>
                  <a:pt x="285203" y="56794"/>
                </a:lnTo>
                <a:lnTo>
                  <a:pt x="304825" y="61391"/>
                </a:lnTo>
                <a:lnTo>
                  <a:pt x="316801" y="74193"/>
                </a:lnTo>
                <a:lnTo>
                  <a:pt x="322757" y="93662"/>
                </a:lnTo>
                <a:lnTo>
                  <a:pt x="324383" y="118287"/>
                </a:lnTo>
                <a:lnTo>
                  <a:pt x="324383" y="7708"/>
                </a:lnTo>
                <a:lnTo>
                  <a:pt x="285419" y="0"/>
                </a:lnTo>
                <a:lnTo>
                  <a:pt x="231533" y="12255"/>
                </a:lnTo>
                <a:lnTo>
                  <a:pt x="199085" y="43357"/>
                </a:lnTo>
                <a:lnTo>
                  <a:pt x="183184" y="84747"/>
                </a:lnTo>
                <a:lnTo>
                  <a:pt x="179006" y="127571"/>
                </a:lnTo>
                <a:lnTo>
                  <a:pt x="178968" y="260832"/>
                </a:lnTo>
                <a:lnTo>
                  <a:pt x="182867" y="314718"/>
                </a:lnTo>
                <a:lnTo>
                  <a:pt x="198221" y="357479"/>
                </a:lnTo>
                <a:lnTo>
                  <a:pt x="230530" y="385648"/>
                </a:lnTo>
                <a:lnTo>
                  <a:pt x="285280" y="395808"/>
                </a:lnTo>
                <a:lnTo>
                  <a:pt x="340372" y="383489"/>
                </a:lnTo>
                <a:lnTo>
                  <a:pt x="371132" y="353237"/>
                </a:lnTo>
                <a:lnTo>
                  <a:pt x="376110" y="339001"/>
                </a:lnTo>
                <a:lnTo>
                  <a:pt x="384492" y="315099"/>
                </a:lnTo>
                <a:lnTo>
                  <a:pt x="387375" y="279361"/>
                </a:lnTo>
                <a:lnTo>
                  <a:pt x="387400" y="276974"/>
                </a:lnTo>
                <a:lnTo>
                  <a:pt x="322072" y="276974"/>
                </a:lnTo>
                <a:lnTo>
                  <a:pt x="322072" y="279361"/>
                </a:lnTo>
                <a:lnTo>
                  <a:pt x="320776" y="301929"/>
                </a:lnTo>
                <a:lnTo>
                  <a:pt x="315455" y="320967"/>
                </a:lnTo>
                <a:lnTo>
                  <a:pt x="303961" y="334098"/>
                </a:lnTo>
                <a:lnTo>
                  <a:pt x="284149" y="339001"/>
                </a:lnTo>
                <a:lnTo>
                  <a:pt x="264134" y="333425"/>
                </a:lnTo>
                <a:lnTo>
                  <a:pt x="251968" y="318655"/>
                </a:lnTo>
                <a:lnTo>
                  <a:pt x="245922" y="297675"/>
                </a:lnTo>
                <a:lnTo>
                  <a:pt x="244297" y="273405"/>
                </a:lnTo>
                <a:lnTo>
                  <a:pt x="244297" y="214350"/>
                </a:lnTo>
                <a:lnTo>
                  <a:pt x="388658" y="214350"/>
                </a:lnTo>
                <a:lnTo>
                  <a:pt x="388658" y="161213"/>
                </a:lnTo>
                <a:lnTo>
                  <a:pt x="388658" y="12757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7661142" y="6951375"/>
            <a:ext cx="202565" cy="396240"/>
          </a:xfrm>
          <a:custGeom>
            <a:avLst/>
            <a:gdLst/>
            <a:ahLst/>
            <a:cxnLst/>
            <a:rect l="l" t="t" r="r" b="b"/>
            <a:pathLst>
              <a:path w="202565" h="396240">
                <a:moveTo>
                  <a:pt x="103389" y="0"/>
                </a:moveTo>
                <a:lnTo>
                  <a:pt x="52876" y="10123"/>
                </a:lnTo>
                <a:lnTo>
                  <a:pt x="21153" y="37166"/>
                </a:lnTo>
                <a:lnTo>
                  <a:pt x="4701" y="76138"/>
                </a:lnTo>
                <a:lnTo>
                  <a:pt x="0" y="122048"/>
                </a:lnTo>
                <a:lnTo>
                  <a:pt x="0" y="260986"/>
                </a:lnTo>
                <a:lnTo>
                  <a:pt x="3954" y="315232"/>
                </a:lnTo>
                <a:lnTo>
                  <a:pt x="18869" y="357890"/>
                </a:lnTo>
                <a:lnTo>
                  <a:pt x="49320" y="385803"/>
                </a:lnTo>
                <a:lnTo>
                  <a:pt x="99881" y="395809"/>
                </a:lnTo>
                <a:lnTo>
                  <a:pt x="151635" y="385748"/>
                </a:lnTo>
                <a:lnTo>
                  <a:pt x="182758" y="358510"/>
                </a:lnTo>
                <a:lnTo>
                  <a:pt x="197971" y="318514"/>
                </a:lnTo>
                <a:lnTo>
                  <a:pt x="201993" y="270180"/>
                </a:lnTo>
                <a:lnTo>
                  <a:pt x="201993" y="264955"/>
                </a:lnTo>
                <a:lnTo>
                  <a:pt x="135922" y="264955"/>
                </a:lnTo>
                <a:lnTo>
                  <a:pt x="135922" y="280651"/>
                </a:lnTo>
                <a:lnTo>
                  <a:pt x="134359" y="306007"/>
                </a:lnTo>
                <a:lnTo>
                  <a:pt x="128900" y="324262"/>
                </a:lnTo>
                <a:lnTo>
                  <a:pt x="118389" y="335300"/>
                </a:lnTo>
                <a:lnTo>
                  <a:pt x="101672" y="339005"/>
                </a:lnTo>
                <a:lnTo>
                  <a:pt x="84059" y="333978"/>
                </a:lnTo>
                <a:lnTo>
                  <a:pt x="73538" y="320669"/>
                </a:lnTo>
                <a:lnTo>
                  <a:pt x="68446" y="301735"/>
                </a:lnTo>
                <a:lnTo>
                  <a:pt x="67118" y="279834"/>
                </a:lnTo>
                <a:lnTo>
                  <a:pt x="67118" y="114195"/>
                </a:lnTo>
                <a:lnTo>
                  <a:pt x="68987" y="89268"/>
                </a:lnTo>
                <a:lnTo>
                  <a:pt x="75018" y="71313"/>
                </a:lnTo>
                <a:lnTo>
                  <a:pt x="85848" y="60451"/>
                </a:lnTo>
                <a:lnTo>
                  <a:pt x="102112" y="56804"/>
                </a:lnTo>
                <a:lnTo>
                  <a:pt x="119485" y="61064"/>
                </a:lnTo>
                <a:lnTo>
                  <a:pt x="129764" y="72817"/>
                </a:lnTo>
                <a:lnTo>
                  <a:pt x="134669" y="90518"/>
                </a:lnTo>
                <a:lnTo>
                  <a:pt x="135922" y="112624"/>
                </a:lnTo>
                <a:lnTo>
                  <a:pt x="135922" y="127566"/>
                </a:lnTo>
                <a:lnTo>
                  <a:pt x="201993" y="127566"/>
                </a:lnTo>
                <a:lnTo>
                  <a:pt x="201993" y="112708"/>
                </a:lnTo>
                <a:lnTo>
                  <a:pt x="198889" y="74402"/>
                </a:lnTo>
                <a:lnTo>
                  <a:pt x="185498" y="37958"/>
                </a:lnTo>
                <a:lnTo>
                  <a:pt x="155703" y="10712"/>
                </a:lnTo>
                <a:lnTo>
                  <a:pt x="10338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7910774" y="6820483"/>
            <a:ext cx="67310" cy="521334"/>
          </a:xfrm>
          <a:custGeom>
            <a:avLst/>
            <a:gdLst/>
            <a:ahLst/>
            <a:cxnLst/>
            <a:rect l="l" t="t" r="r" b="b"/>
            <a:pathLst>
              <a:path w="67309" h="521334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8044959" y="6820483"/>
            <a:ext cx="67310" cy="80645"/>
          </a:xfrm>
          <a:custGeom>
            <a:avLst/>
            <a:gdLst/>
            <a:ahLst/>
            <a:cxnLst/>
            <a:rect l="l" t="t" r="r" b="b"/>
            <a:pathLst>
              <a:path w="67309" h="80645">
                <a:moveTo>
                  <a:pt x="66898" y="0"/>
                </a:moveTo>
                <a:lnTo>
                  <a:pt x="0" y="0"/>
                </a:lnTo>
                <a:lnTo>
                  <a:pt x="0" y="80060"/>
                </a:lnTo>
                <a:lnTo>
                  <a:pt x="66898" y="80060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8044435" y="6957348"/>
            <a:ext cx="67310" cy="384175"/>
          </a:xfrm>
          <a:custGeom>
            <a:avLst/>
            <a:gdLst/>
            <a:ahLst/>
            <a:cxnLst/>
            <a:rect l="l" t="t" r="r" b="b"/>
            <a:pathLst>
              <a:path w="67309" h="384175">
                <a:moveTo>
                  <a:pt x="66898" y="0"/>
                </a:moveTo>
                <a:lnTo>
                  <a:pt x="0" y="0"/>
                </a:lnTo>
                <a:lnTo>
                  <a:pt x="0" y="383862"/>
                </a:lnTo>
                <a:lnTo>
                  <a:pt x="66898" y="383862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8168161" y="6951376"/>
            <a:ext cx="210185" cy="396240"/>
          </a:xfrm>
          <a:custGeom>
            <a:avLst/>
            <a:gdLst/>
            <a:ahLst/>
            <a:cxnLst/>
            <a:rect l="l" t="t" r="r" b="b"/>
            <a:pathLst>
              <a:path w="210184" h="396240">
                <a:moveTo>
                  <a:pt x="106447" y="0"/>
                </a:moveTo>
                <a:lnTo>
                  <a:pt x="52558" y="12264"/>
                </a:lnTo>
                <a:lnTo>
                  <a:pt x="20106" y="43361"/>
                </a:lnTo>
                <a:lnTo>
                  <a:pt x="4213" y="84747"/>
                </a:lnTo>
                <a:lnTo>
                  <a:pt x="29" y="127577"/>
                </a:lnTo>
                <a:lnTo>
                  <a:pt x="0" y="260840"/>
                </a:lnTo>
                <a:lnTo>
                  <a:pt x="3896" y="314728"/>
                </a:lnTo>
                <a:lnTo>
                  <a:pt x="19248" y="357479"/>
                </a:lnTo>
                <a:lnTo>
                  <a:pt x="51551" y="385653"/>
                </a:lnTo>
                <a:lnTo>
                  <a:pt x="106300" y="395809"/>
                </a:lnTo>
                <a:lnTo>
                  <a:pt x="161399" y="383491"/>
                </a:lnTo>
                <a:lnTo>
                  <a:pt x="192155" y="353237"/>
                </a:lnTo>
                <a:lnTo>
                  <a:pt x="197140" y="339005"/>
                </a:lnTo>
                <a:lnTo>
                  <a:pt x="105180" y="339005"/>
                </a:lnTo>
                <a:lnTo>
                  <a:pt x="85160" y="333427"/>
                </a:lnTo>
                <a:lnTo>
                  <a:pt x="72989" y="318665"/>
                </a:lnTo>
                <a:lnTo>
                  <a:pt x="66948" y="297676"/>
                </a:lnTo>
                <a:lnTo>
                  <a:pt x="65317" y="273415"/>
                </a:lnTo>
                <a:lnTo>
                  <a:pt x="65317" y="214359"/>
                </a:lnTo>
                <a:lnTo>
                  <a:pt x="209689" y="214359"/>
                </a:lnTo>
                <a:lnTo>
                  <a:pt x="209689" y="161220"/>
                </a:lnTo>
                <a:lnTo>
                  <a:pt x="65840" y="161220"/>
                </a:lnTo>
                <a:lnTo>
                  <a:pt x="65859" y="118300"/>
                </a:lnTo>
                <a:lnTo>
                  <a:pt x="67901" y="93663"/>
                </a:lnTo>
                <a:lnTo>
                  <a:pt x="68006" y="92404"/>
                </a:lnTo>
                <a:lnTo>
                  <a:pt x="74980" y="73020"/>
                </a:lnTo>
                <a:lnTo>
                  <a:pt x="87481" y="60956"/>
                </a:lnTo>
                <a:lnTo>
                  <a:pt x="106227" y="56804"/>
                </a:lnTo>
                <a:lnTo>
                  <a:pt x="196074" y="56804"/>
                </a:lnTo>
                <a:lnTo>
                  <a:pt x="187564" y="36616"/>
                </a:lnTo>
                <a:lnTo>
                  <a:pt x="155762" y="9744"/>
                </a:lnTo>
                <a:lnTo>
                  <a:pt x="106447" y="0"/>
                </a:lnTo>
                <a:close/>
              </a:path>
              <a:path w="210184" h="396240">
                <a:moveTo>
                  <a:pt x="208422" y="276975"/>
                </a:moveTo>
                <a:lnTo>
                  <a:pt x="143095" y="276975"/>
                </a:lnTo>
                <a:lnTo>
                  <a:pt x="143095" y="279363"/>
                </a:lnTo>
                <a:lnTo>
                  <a:pt x="141800" y="301938"/>
                </a:lnTo>
                <a:lnTo>
                  <a:pt x="136482" y="320967"/>
                </a:lnTo>
                <a:lnTo>
                  <a:pt x="124992" y="334105"/>
                </a:lnTo>
                <a:lnTo>
                  <a:pt x="105180" y="339005"/>
                </a:lnTo>
                <a:lnTo>
                  <a:pt x="197140" y="339005"/>
                </a:lnTo>
                <a:lnTo>
                  <a:pt x="205513" y="315103"/>
                </a:lnTo>
                <a:lnTo>
                  <a:pt x="208405" y="279363"/>
                </a:lnTo>
                <a:lnTo>
                  <a:pt x="208422" y="276975"/>
                </a:lnTo>
                <a:close/>
              </a:path>
              <a:path w="210184" h="396240">
                <a:moveTo>
                  <a:pt x="196074" y="56804"/>
                </a:moveTo>
                <a:lnTo>
                  <a:pt x="106227" y="56804"/>
                </a:lnTo>
                <a:lnTo>
                  <a:pt x="125853" y="61403"/>
                </a:lnTo>
                <a:lnTo>
                  <a:pt x="137821" y="74194"/>
                </a:lnTo>
                <a:lnTo>
                  <a:pt x="143788" y="93663"/>
                </a:lnTo>
                <a:lnTo>
                  <a:pt x="145409" y="118300"/>
                </a:lnTo>
                <a:lnTo>
                  <a:pt x="145409" y="161220"/>
                </a:lnTo>
                <a:lnTo>
                  <a:pt x="209689" y="161220"/>
                </a:lnTo>
                <a:lnTo>
                  <a:pt x="209689" y="127577"/>
                </a:lnTo>
                <a:lnTo>
                  <a:pt x="204619" y="77074"/>
                </a:lnTo>
                <a:lnTo>
                  <a:pt x="196074" y="5680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8430476" y="6864318"/>
            <a:ext cx="636270" cy="483234"/>
          </a:xfrm>
          <a:custGeom>
            <a:avLst/>
            <a:gdLst/>
            <a:ahLst/>
            <a:cxnLst/>
            <a:rect l="l" t="t" r="r" b="b"/>
            <a:pathLst>
              <a:path w="636270" h="483234">
                <a:moveTo>
                  <a:pt x="214477" y="185293"/>
                </a:moveTo>
                <a:lnTo>
                  <a:pt x="208648" y="139700"/>
                </a:lnTo>
                <a:lnTo>
                  <a:pt x="192493" y="109296"/>
                </a:lnTo>
                <a:lnTo>
                  <a:pt x="167932" y="92341"/>
                </a:lnTo>
                <a:lnTo>
                  <a:pt x="136944" y="87071"/>
                </a:lnTo>
                <a:lnTo>
                  <a:pt x="111518" y="90208"/>
                </a:lnTo>
                <a:lnTo>
                  <a:pt x="91655" y="98971"/>
                </a:lnTo>
                <a:lnTo>
                  <a:pt x="76796" y="112369"/>
                </a:lnTo>
                <a:lnTo>
                  <a:pt x="66357" y="129400"/>
                </a:lnTo>
                <a:lnTo>
                  <a:pt x="66141" y="119341"/>
                </a:lnTo>
                <a:lnTo>
                  <a:pt x="65570" y="109512"/>
                </a:lnTo>
                <a:lnTo>
                  <a:pt x="64757" y="100545"/>
                </a:lnTo>
                <a:lnTo>
                  <a:pt x="63830" y="93040"/>
                </a:lnTo>
                <a:lnTo>
                  <a:pt x="0" y="93040"/>
                </a:lnTo>
                <a:lnTo>
                  <a:pt x="431" y="108153"/>
                </a:lnTo>
                <a:lnTo>
                  <a:pt x="647" y="129603"/>
                </a:lnTo>
                <a:lnTo>
                  <a:pt x="736" y="210820"/>
                </a:lnTo>
                <a:lnTo>
                  <a:pt x="736" y="476897"/>
                </a:lnTo>
                <a:lnTo>
                  <a:pt x="67640" y="476897"/>
                </a:lnTo>
                <a:lnTo>
                  <a:pt x="67640" y="223202"/>
                </a:lnTo>
                <a:lnTo>
                  <a:pt x="70383" y="185775"/>
                </a:lnTo>
                <a:lnTo>
                  <a:pt x="78613" y="162585"/>
                </a:lnTo>
                <a:lnTo>
                  <a:pt x="92316" y="150761"/>
                </a:lnTo>
                <a:lnTo>
                  <a:pt x="111518" y="147459"/>
                </a:lnTo>
                <a:lnTo>
                  <a:pt x="127228" y="150342"/>
                </a:lnTo>
                <a:lnTo>
                  <a:pt x="138506" y="159372"/>
                </a:lnTo>
                <a:lnTo>
                  <a:pt x="145300" y="175094"/>
                </a:lnTo>
                <a:lnTo>
                  <a:pt x="147574" y="198056"/>
                </a:lnTo>
                <a:lnTo>
                  <a:pt x="147574" y="476897"/>
                </a:lnTo>
                <a:lnTo>
                  <a:pt x="214477" y="476897"/>
                </a:lnTo>
                <a:lnTo>
                  <a:pt x="214477" y="185293"/>
                </a:lnTo>
                <a:close/>
              </a:path>
              <a:path w="636270" h="483234">
                <a:moveTo>
                  <a:pt x="405587" y="93040"/>
                </a:moveTo>
                <a:lnTo>
                  <a:pt x="354977" y="93040"/>
                </a:lnTo>
                <a:lnTo>
                  <a:pt x="354977" y="0"/>
                </a:lnTo>
                <a:lnTo>
                  <a:pt x="288302" y="0"/>
                </a:lnTo>
                <a:lnTo>
                  <a:pt x="288302" y="93040"/>
                </a:lnTo>
                <a:lnTo>
                  <a:pt x="246189" y="93040"/>
                </a:lnTo>
                <a:lnTo>
                  <a:pt x="246189" y="151942"/>
                </a:lnTo>
                <a:lnTo>
                  <a:pt x="288302" y="151942"/>
                </a:lnTo>
                <a:lnTo>
                  <a:pt x="288302" y="403771"/>
                </a:lnTo>
                <a:lnTo>
                  <a:pt x="293255" y="442722"/>
                </a:lnTo>
                <a:lnTo>
                  <a:pt x="307416" y="466801"/>
                </a:lnTo>
                <a:lnTo>
                  <a:pt x="329717" y="479031"/>
                </a:lnTo>
                <a:lnTo>
                  <a:pt x="359130" y="482434"/>
                </a:lnTo>
                <a:lnTo>
                  <a:pt x="370179" y="482142"/>
                </a:lnTo>
                <a:lnTo>
                  <a:pt x="381952" y="481088"/>
                </a:lnTo>
                <a:lnTo>
                  <a:pt x="393446" y="478993"/>
                </a:lnTo>
                <a:lnTo>
                  <a:pt x="403656" y="475551"/>
                </a:lnTo>
                <a:lnTo>
                  <a:pt x="403656" y="424649"/>
                </a:lnTo>
                <a:lnTo>
                  <a:pt x="399021" y="426148"/>
                </a:lnTo>
                <a:lnTo>
                  <a:pt x="388429" y="426897"/>
                </a:lnTo>
                <a:lnTo>
                  <a:pt x="381482" y="426897"/>
                </a:lnTo>
                <a:lnTo>
                  <a:pt x="367385" y="424053"/>
                </a:lnTo>
                <a:lnTo>
                  <a:pt x="359384" y="416369"/>
                </a:lnTo>
                <a:lnTo>
                  <a:pt x="355790" y="405168"/>
                </a:lnTo>
                <a:lnTo>
                  <a:pt x="354977" y="391731"/>
                </a:lnTo>
                <a:lnTo>
                  <a:pt x="354977" y="151942"/>
                </a:lnTo>
                <a:lnTo>
                  <a:pt x="405587" y="151942"/>
                </a:lnTo>
                <a:lnTo>
                  <a:pt x="405587" y="93040"/>
                </a:lnTo>
                <a:close/>
              </a:path>
              <a:path w="636270" h="483234">
                <a:moveTo>
                  <a:pt x="635749" y="373608"/>
                </a:moveTo>
                <a:lnTo>
                  <a:pt x="630872" y="332320"/>
                </a:lnTo>
                <a:lnTo>
                  <a:pt x="615442" y="299935"/>
                </a:lnTo>
                <a:lnTo>
                  <a:pt x="588264" y="271792"/>
                </a:lnTo>
                <a:lnTo>
                  <a:pt x="525843" y="227457"/>
                </a:lnTo>
                <a:lnTo>
                  <a:pt x="512279" y="213842"/>
                </a:lnTo>
                <a:lnTo>
                  <a:pt x="505523" y="199986"/>
                </a:lnTo>
                <a:lnTo>
                  <a:pt x="503694" y="183413"/>
                </a:lnTo>
                <a:lnTo>
                  <a:pt x="505396" y="167030"/>
                </a:lnTo>
                <a:lnTo>
                  <a:pt x="510768" y="154571"/>
                </a:lnTo>
                <a:lnTo>
                  <a:pt x="520192" y="146646"/>
                </a:lnTo>
                <a:lnTo>
                  <a:pt x="534073" y="143865"/>
                </a:lnTo>
                <a:lnTo>
                  <a:pt x="548322" y="146519"/>
                </a:lnTo>
                <a:lnTo>
                  <a:pt x="558050" y="154559"/>
                </a:lnTo>
                <a:lnTo>
                  <a:pt x="563638" y="168071"/>
                </a:lnTo>
                <a:lnTo>
                  <a:pt x="565416" y="187159"/>
                </a:lnTo>
                <a:lnTo>
                  <a:pt x="565416" y="209778"/>
                </a:lnTo>
                <a:lnTo>
                  <a:pt x="630224" y="209778"/>
                </a:lnTo>
                <a:lnTo>
                  <a:pt x="630224" y="193509"/>
                </a:lnTo>
                <a:lnTo>
                  <a:pt x="625119" y="149428"/>
                </a:lnTo>
                <a:lnTo>
                  <a:pt x="608609" y="115887"/>
                </a:lnTo>
                <a:lnTo>
                  <a:pt x="578840" y="94538"/>
                </a:lnTo>
                <a:lnTo>
                  <a:pt x="533996" y="87058"/>
                </a:lnTo>
                <a:lnTo>
                  <a:pt x="491375" y="94348"/>
                </a:lnTo>
                <a:lnTo>
                  <a:pt x="461124" y="114985"/>
                </a:lnTo>
                <a:lnTo>
                  <a:pt x="443090" y="147154"/>
                </a:lnTo>
                <a:lnTo>
                  <a:pt x="437108" y="189014"/>
                </a:lnTo>
                <a:lnTo>
                  <a:pt x="441794" y="225196"/>
                </a:lnTo>
                <a:lnTo>
                  <a:pt x="456031" y="254444"/>
                </a:lnTo>
                <a:lnTo>
                  <a:pt x="480060" y="279895"/>
                </a:lnTo>
                <a:lnTo>
                  <a:pt x="541667" y="324878"/>
                </a:lnTo>
                <a:lnTo>
                  <a:pt x="558114" y="342887"/>
                </a:lnTo>
                <a:lnTo>
                  <a:pt x="566039" y="360972"/>
                </a:lnTo>
                <a:lnTo>
                  <a:pt x="568109" y="381457"/>
                </a:lnTo>
                <a:lnTo>
                  <a:pt x="566166" y="400926"/>
                </a:lnTo>
                <a:lnTo>
                  <a:pt x="560070" y="414870"/>
                </a:lnTo>
                <a:lnTo>
                  <a:pt x="549440" y="423265"/>
                </a:lnTo>
                <a:lnTo>
                  <a:pt x="533857" y="426072"/>
                </a:lnTo>
                <a:lnTo>
                  <a:pt x="517436" y="422452"/>
                </a:lnTo>
                <a:lnTo>
                  <a:pt x="506349" y="412292"/>
                </a:lnTo>
                <a:lnTo>
                  <a:pt x="500075" y="396633"/>
                </a:lnTo>
                <a:lnTo>
                  <a:pt x="498106" y="376516"/>
                </a:lnTo>
                <a:lnTo>
                  <a:pt x="498106" y="359270"/>
                </a:lnTo>
                <a:lnTo>
                  <a:pt x="430466" y="359270"/>
                </a:lnTo>
                <a:lnTo>
                  <a:pt x="430466" y="376440"/>
                </a:lnTo>
                <a:lnTo>
                  <a:pt x="434784" y="415848"/>
                </a:lnTo>
                <a:lnTo>
                  <a:pt x="450418" y="449910"/>
                </a:lnTo>
                <a:lnTo>
                  <a:pt x="481368" y="473837"/>
                </a:lnTo>
                <a:lnTo>
                  <a:pt x="531609" y="482866"/>
                </a:lnTo>
                <a:lnTo>
                  <a:pt x="577215" y="475907"/>
                </a:lnTo>
                <a:lnTo>
                  <a:pt x="609752" y="455180"/>
                </a:lnTo>
                <a:lnTo>
                  <a:pt x="629259" y="420992"/>
                </a:lnTo>
                <a:lnTo>
                  <a:pt x="635749" y="37360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9200310" y="6951380"/>
            <a:ext cx="208915" cy="396240"/>
          </a:xfrm>
          <a:custGeom>
            <a:avLst/>
            <a:gdLst/>
            <a:ahLst/>
            <a:cxnLst/>
            <a:rect l="l" t="t" r="r" b="b"/>
            <a:pathLst>
              <a:path w="208915" h="396240">
                <a:moveTo>
                  <a:pt x="199866" y="55150"/>
                </a:moveTo>
                <a:lnTo>
                  <a:pt x="109891" y="55150"/>
                </a:lnTo>
                <a:lnTo>
                  <a:pt x="125727" y="58653"/>
                </a:lnTo>
                <a:lnTo>
                  <a:pt x="135019" y="68670"/>
                </a:lnTo>
                <a:lnTo>
                  <a:pt x="139441" y="84720"/>
                </a:lnTo>
                <a:lnTo>
                  <a:pt x="140561" y="106206"/>
                </a:lnTo>
                <a:lnTo>
                  <a:pt x="140561" y="160099"/>
                </a:lnTo>
                <a:lnTo>
                  <a:pt x="128477" y="160099"/>
                </a:lnTo>
                <a:lnTo>
                  <a:pt x="79354" y="165818"/>
                </a:lnTo>
                <a:lnTo>
                  <a:pt x="38417" y="185252"/>
                </a:lnTo>
                <a:lnTo>
                  <a:pt x="10391" y="221815"/>
                </a:lnTo>
                <a:lnTo>
                  <a:pt x="0" y="278923"/>
                </a:lnTo>
                <a:lnTo>
                  <a:pt x="0" y="285645"/>
                </a:lnTo>
                <a:lnTo>
                  <a:pt x="4447" y="327525"/>
                </a:lnTo>
                <a:lnTo>
                  <a:pt x="18487" y="362653"/>
                </a:lnTo>
                <a:lnTo>
                  <a:pt x="43171" y="386819"/>
                </a:lnTo>
                <a:lnTo>
                  <a:pt x="79547" y="395809"/>
                </a:lnTo>
                <a:lnTo>
                  <a:pt x="99587" y="393869"/>
                </a:lnTo>
                <a:lnTo>
                  <a:pt x="116955" y="387687"/>
                </a:lnTo>
                <a:lnTo>
                  <a:pt x="131397" y="376717"/>
                </a:lnTo>
                <a:lnTo>
                  <a:pt x="142655" y="360418"/>
                </a:lnTo>
                <a:lnTo>
                  <a:pt x="207496" y="360418"/>
                </a:lnTo>
                <a:lnTo>
                  <a:pt x="207425" y="357494"/>
                </a:lnTo>
                <a:lnTo>
                  <a:pt x="207215" y="336984"/>
                </a:lnTo>
                <a:lnTo>
                  <a:pt x="100562" y="336984"/>
                </a:lnTo>
                <a:lnTo>
                  <a:pt x="83696" y="332959"/>
                </a:lnTo>
                <a:lnTo>
                  <a:pt x="72359" y="321847"/>
                </a:lnTo>
                <a:lnTo>
                  <a:pt x="65977" y="305095"/>
                </a:lnTo>
                <a:lnTo>
                  <a:pt x="63977" y="284148"/>
                </a:lnTo>
                <a:lnTo>
                  <a:pt x="63977" y="277949"/>
                </a:lnTo>
                <a:lnTo>
                  <a:pt x="68357" y="246084"/>
                </a:lnTo>
                <a:lnTo>
                  <a:pt x="80877" y="225690"/>
                </a:lnTo>
                <a:lnTo>
                  <a:pt x="100606" y="214855"/>
                </a:lnTo>
                <a:lnTo>
                  <a:pt x="126613" y="211668"/>
                </a:lnTo>
                <a:lnTo>
                  <a:pt x="207155" y="211668"/>
                </a:lnTo>
                <a:lnTo>
                  <a:pt x="207155" y="101054"/>
                </a:lnTo>
                <a:lnTo>
                  <a:pt x="202319" y="60054"/>
                </a:lnTo>
                <a:lnTo>
                  <a:pt x="199866" y="55150"/>
                </a:lnTo>
                <a:close/>
              </a:path>
              <a:path w="208915" h="396240">
                <a:moveTo>
                  <a:pt x="207496" y="360418"/>
                </a:moveTo>
                <a:lnTo>
                  <a:pt x="142655" y="360418"/>
                </a:lnTo>
                <a:lnTo>
                  <a:pt x="143346" y="366367"/>
                </a:lnTo>
                <a:lnTo>
                  <a:pt x="144485" y="374311"/>
                </a:lnTo>
                <a:lnTo>
                  <a:pt x="145847" y="382662"/>
                </a:lnTo>
                <a:lnTo>
                  <a:pt x="147210" y="389831"/>
                </a:lnTo>
                <a:lnTo>
                  <a:pt x="208653" y="389831"/>
                </a:lnTo>
                <a:lnTo>
                  <a:pt x="207905" y="376717"/>
                </a:lnTo>
                <a:lnTo>
                  <a:pt x="207640" y="366367"/>
                </a:lnTo>
                <a:lnTo>
                  <a:pt x="207550" y="362653"/>
                </a:lnTo>
                <a:lnTo>
                  <a:pt x="207496" y="360418"/>
                </a:lnTo>
                <a:close/>
              </a:path>
              <a:path w="208915" h="396240">
                <a:moveTo>
                  <a:pt x="207155" y="211668"/>
                </a:moveTo>
                <a:lnTo>
                  <a:pt x="141828" y="211668"/>
                </a:lnTo>
                <a:lnTo>
                  <a:pt x="141828" y="260777"/>
                </a:lnTo>
                <a:lnTo>
                  <a:pt x="139545" y="295522"/>
                </a:lnTo>
                <a:lnTo>
                  <a:pt x="132303" y="319181"/>
                </a:lnTo>
                <a:lnTo>
                  <a:pt x="119506" y="332689"/>
                </a:lnTo>
                <a:lnTo>
                  <a:pt x="100562" y="336984"/>
                </a:lnTo>
                <a:lnTo>
                  <a:pt x="207215" y="336984"/>
                </a:lnTo>
                <a:lnTo>
                  <a:pt x="207155" y="211668"/>
                </a:lnTo>
                <a:close/>
              </a:path>
              <a:path w="208915" h="396240">
                <a:moveTo>
                  <a:pt x="112206" y="0"/>
                </a:moveTo>
                <a:lnTo>
                  <a:pt x="63193" y="8301"/>
                </a:lnTo>
                <a:lnTo>
                  <a:pt x="32434" y="30669"/>
                </a:lnTo>
                <a:lnTo>
                  <a:pt x="16497" y="63301"/>
                </a:lnTo>
                <a:lnTo>
                  <a:pt x="12103" y="101054"/>
                </a:lnTo>
                <a:lnTo>
                  <a:pt x="12069" y="101347"/>
                </a:lnTo>
                <a:lnTo>
                  <a:pt x="11947" y="109253"/>
                </a:lnTo>
                <a:lnTo>
                  <a:pt x="77798" y="109253"/>
                </a:lnTo>
                <a:lnTo>
                  <a:pt x="77821" y="101054"/>
                </a:lnTo>
                <a:lnTo>
                  <a:pt x="79213" y="82984"/>
                </a:lnTo>
                <a:lnTo>
                  <a:pt x="84131" y="68670"/>
                </a:lnTo>
                <a:lnTo>
                  <a:pt x="84244" y="68342"/>
                </a:lnTo>
                <a:lnTo>
                  <a:pt x="94076" y="58653"/>
                </a:lnTo>
                <a:lnTo>
                  <a:pt x="109891" y="55150"/>
                </a:lnTo>
                <a:lnTo>
                  <a:pt x="199866" y="55150"/>
                </a:lnTo>
                <a:lnTo>
                  <a:pt x="186346" y="28118"/>
                </a:lnTo>
                <a:lnTo>
                  <a:pt x="157040" y="7386"/>
                </a:lnTo>
                <a:lnTo>
                  <a:pt x="11220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9475103" y="6820483"/>
            <a:ext cx="67310" cy="521334"/>
          </a:xfrm>
          <a:custGeom>
            <a:avLst/>
            <a:gdLst/>
            <a:ahLst/>
            <a:cxnLst/>
            <a:rect l="l" t="t" r="r" b="b"/>
            <a:pathLst>
              <a:path w="67309" h="521334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9608007" y="6951388"/>
            <a:ext cx="634365" cy="396240"/>
          </a:xfrm>
          <a:custGeom>
            <a:avLst/>
            <a:gdLst/>
            <a:ahLst/>
            <a:cxnLst/>
            <a:rect l="l" t="t" r="r" b="b"/>
            <a:pathLst>
              <a:path w="634365" h="396240">
                <a:moveTo>
                  <a:pt x="148602" y="431"/>
                </a:moveTo>
                <a:lnTo>
                  <a:pt x="123024" y="4038"/>
                </a:lnTo>
                <a:lnTo>
                  <a:pt x="99568" y="15252"/>
                </a:lnTo>
                <a:lnTo>
                  <a:pt x="79870" y="35763"/>
                </a:lnTo>
                <a:lnTo>
                  <a:pt x="65544" y="67208"/>
                </a:lnTo>
                <a:lnTo>
                  <a:pt x="65341" y="49237"/>
                </a:lnTo>
                <a:lnTo>
                  <a:pt x="64820" y="31242"/>
                </a:lnTo>
                <a:lnTo>
                  <a:pt x="64160" y="15925"/>
                </a:lnTo>
                <a:lnTo>
                  <a:pt x="63525" y="5969"/>
                </a:lnTo>
                <a:lnTo>
                  <a:pt x="0" y="5969"/>
                </a:lnTo>
                <a:lnTo>
                  <a:pt x="647" y="33108"/>
                </a:lnTo>
                <a:lnTo>
                  <a:pt x="850" y="61417"/>
                </a:lnTo>
                <a:lnTo>
                  <a:pt x="736" y="136283"/>
                </a:lnTo>
                <a:lnTo>
                  <a:pt x="736" y="389826"/>
                </a:lnTo>
                <a:lnTo>
                  <a:pt x="67640" y="389826"/>
                </a:lnTo>
                <a:lnTo>
                  <a:pt x="67640" y="175844"/>
                </a:lnTo>
                <a:lnTo>
                  <a:pt x="73914" y="129819"/>
                </a:lnTo>
                <a:lnTo>
                  <a:pt x="91122" y="101434"/>
                </a:lnTo>
                <a:lnTo>
                  <a:pt x="116827" y="87045"/>
                </a:lnTo>
                <a:lnTo>
                  <a:pt x="148602" y="82956"/>
                </a:lnTo>
                <a:lnTo>
                  <a:pt x="148602" y="431"/>
                </a:lnTo>
                <a:close/>
              </a:path>
              <a:path w="634365" h="396240">
                <a:moveTo>
                  <a:pt x="388658" y="127571"/>
                </a:moveTo>
                <a:lnTo>
                  <a:pt x="383590" y="77063"/>
                </a:lnTo>
                <a:lnTo>
                  <a:pt x="375043" y="56794"/>
                </a:lnTo>
                <a:lnTo>
                  <a:pt x="366534" y="36614"/>
                </a:lnTo>
                <a:lnTo>
                  <a:pt x="334733" y="9740"/>
                </a:lnTo>
                <a:lnTo>
                  <a:pt x="324383" y="7708"/>
                </a:lnTo>
                <a:lnTo>
                  <a:pt x="324383" y="118287"/>
                </a:lnTo>
                <a:lnTo>
                  <a:pt x="324383" y="161213"/>
                </a:lnTo>
                <a:lnTo>
                  <a:pt x="244805" y="161213"/>
                </a:lnTo>
                <a:lnTo>
                  <a:pt x="244830" y="118287"/>
                </a:lnTo>
                <a:lnTo>
                  <a:pt x="246875" y="93662"/>
                </a:lnTo>
                <a:lnTo>
                  <a:pt x="246976" y="92392"/>
                </a:lnTo>
                <a:lnTo>
                  <a:pt x="253949" y="73012"/>
                </a:lnTo>
                <a:lnTo>
                  <a:pt x="266446" y="60947"/>
                </a:lnTo>
                <a:lnTo>
                  <a:pt x="285191" y="56794"/>
                </a:lnTo>
                <a:lnTo>
                  <a:pt x="304825" y="61391"/>
                </a:lnTo>
                <a:lnTo>
                  <a:pt x="316788" y="74193"/>
                </a:lnTo>
                <a:lnTo>
                  <a:pt x="322757" y="93662"/>
                </a:lnTo>
                <a:lnTo>
                  <a:pt x="324383" y="118287"/>
                </a:lnTo>
                <a:lnTo>
                  <a:pt x="324383" y="7708"/>
                </a:lnTo>
                <a:lnTo>
                  <a:pt x="285419" y="0"/>
                </a:lnTo>
                <a:lnTo>
                  <a:pt x="231533" y="12255"/>
                </a:lnTo>
                <a:lnTo>
                  <a:pt x="199072" y="43357"/>
                </a:lnTo>
                <a:lnTo>
                  <a:pt x="183184" y="84747"/>
                </a:lnTo>
                <a:lnTo>
                  <a:pt x="178993" y="127571"/>
                </a:lnTo>
                <a:lnTo>
                  <a:pt x="178968" y="260832"/>
                </a:lnTo>
                <a:lnTo>
                  <a:pt x="182867" y="314718"/>
                </a:lnTo>
                <a:lnTo>
                  <a:pt x="198221" y="357479"/>
                </a:lnTo>
                <a:lnTo>
                  <a:pt x="230517" y="385648"/>
                </a:lnTo>
                <a:lnTo>
                  <a:pt x="285267" y="395808"/>
                </a:lnTo>
                <a:lnTo>
                  <a:pt x="340372" y="383489"/>
                </a:lnTo>
                <a:lnTo>
                  <a:pt x="371119" y="353237"/>
                </a:lnTo>
                <a:lnTo>
                  <a:pt x="384479" y="315099"/>
                </a:lnTo>
                <a:lnTo>
                  <a:pt x="387388" y="276974"/>
                </a:lnTo>
                <a:lnTo>
                  <a:pt x="322059" y="276974"/>
                </a:lnTo>
                <a:lnTo>
                  <a:pt x="322059" y="279361"/>
                </a:lnTo>
                <a:lnTo>
                  <a:pt x="320763" y="301929"/>
                </a:lnTo>
                <a:lnTo>
                  <a:pt x="315455" y="320967"/>
                </a:lnTo>
                <a:lnTo>
                  <a:pt x="303961" y="334098"/>
                </a:lnTo>
                <a:lnTo>
                  <a:pt x="284149" y="339001"/>
                </a:lnTo>
                <a:lnTo>
                  <a:pt x="264134" y="333425"/>
                </a:lnTo>
                <a:lnTo>
                  <a:pt x="251955" y="318655"/>
                </a:lnTo>
                <a:lnTo>
                  <a:pt x="245922" y="297675"/>
                </a:lnTo>
                <a:lnTo>
                  <a:pt x="244284" y="273405"/>
                </a:lnTo>
                <a:lnTo>
                  <a:pt x="244284" y="214350"/>
                </a:lnTo>
                <a:lnTo>
                  <a:pt x="388658" y="214350"/>
                </a:lnTo>
                <a:lnTo>
                  <a:pt x="388658" y="161213"/>
                </a:lnTo>
                <a:lnTo>
                  <a:pt x="388658" y="127571"/>
                </a:lnTo>
                <a:close/>
              </a:path>
              <a:path w="634365" h="396240">
                <a:moveTo>
                  <a:pt x="634250" y="389826"/>
                </a:moveTo>
                <a:lnTo>
                  <a:pt x="633501" y="376720"/>
                </a:lnTo>
                <a:lnTo>
                  <a:pt x="633247" y="366369"/>
                </a:lnTo>
                <a:lnTo>
                  <a:pt x="633145" y="362648"/>
                </a:lnTo>
                <a:lnTo>
                  <a:pt x="633095" y="360413"/>
                </a:lnTo>
                <a:lnTo>
                  <a:pt x="633031" y="357492"/>
                </a:lnTo>
                <a:lnTo>
                  <a:pt x="632815" y="336981"/>
                </a:lnTo>
                <a:lnTo>
                  <a:pt x="632752" y="211670"/>
                </a:lnTo>
                <a:lnTo>
                  <a:pt x="632752" y="101053"/>
                </a:lnTo>
                <a:lnTo>
                  <a:pt x="627926" y="60045"/>
                </a:lnTo>
                <a:lnTo>
                  <a:pt x="625462" y="55143"/>
                </a:lnTo>
                <a:lnTo>
                  <a:pt x="611949" y="28117"/>
                </a:lnTo>
                <a:lnTo>
                  <a:pt x="582637" y="7378"/>
                </a:lnTo>
                <a:lnTo>
                  <a:pt x="567423" y="4876"/>
                </a:lnTo>
                <a:lnTo>
                  <a:pt x="567423" y="211670"/>
                </a:lnTo>
                <a:lnTo>
                  <a:pt x="567423" y="260769"/>
                </a:lnTo>
                <a:lnTo>
                  <a:pt x="565150" y="295516"/>
                </a:lnTo>
                <a:lnTo>
                  <a:pt x="557911" y="319176"/>
                </a:lnTo>
                <a:lnTo>
                  <a:pt x="545109" y="332689"/>
                </a:lnTo>
                <a:lnTo>
                  <a:pt x="526161" y="336981"/>
                </a:lnTo>
                <a:lnTo>
                  <a:pt x="509295" y="332955"/>
                </a:lnTo>
                <a:lnTo>
                  <a:pt x="497954" y="321843"/>
                </a:lnTo>
                <a:lnTo>
                  <a:pt x="491578" y="305092"/>
                </a:lnTo>
                <a:lnTo>
                  <a:pt x="489572" y="284149"/>
                </a:lnTo>
                <a:lnTo>
                  <a:pt x="489572" y="277952"/>
                </a:lnTo>
                <a:lnTo>
                  <a:pt x="493953" y="246087"/>
                </a:lnTo>
                <a:lnTo>
                  <a:pt x="506476" y="225691"/>
                </a:lnTo>
                <a:lnTo>
                  <a:pt x="526211" y="214858"/>
                </a:lnTo>
                <a:lnTo>
                  <a:pt x="552221" y="211670"/>
                </a:lnTo>
                <a:lnTo>
                  <a:pt x="567423" y="211670"/>
                </a:lnTo>
                <a:lnTo>
                  <a:pt x="567423" y="4876"/>
                </a:lnTo>
                <a:lnTo>
                  <a:pt x="488797" y="8293"/>
                </a:lnTo>
                <a:lnTo>
                  <a:pt x="442099" y="63296"/>
                </a:lnTo>
                <a:lnTo>
                  <a:pt x="437705" y="101053"/>
                </a:lnTo>
                <a:lnTo>
                  <a:pt x="437667" y="101346"/>
                </a:lnTo>
                <a:lnTo>
                  <a:pt x="437553" y="109245"/>
                </a:lnTo>
                <a:lnTo>
                  <a:pt x="503402" y="109245"/>
                </a:lnTo>
                <a:lnTo>
                  <a:pt x="503428" y="101053"/>
                </a:lnTo>
                <a:lnTo>
                  <a:pt x="504812" y="82981"/>
                </a:lnTo>
                <a:lnTo>
                  <a:pt x="509727" y="68668"/>
                </a:lnTo>
                <a:lnTo>
                  <a:pt x="509841" y="68338"/>
                </a:lnTo>
                <a:lnTo>
                  <a:pt x="519684" y="58648"/>
                </a:lnTo>
                <a:lnTo>
                  <a:pt x="535495" y="55143"/>
                </a:lnTo>
                <a:lnTo>
                  <a:pt x="551332" y="58648"/>
                </a:lnTo>
                <a:lnTo>
                  <a:pt x="560616" y="68668"/>
                </a:lnTo>
                <a:lnTo>
                  <a:pt x="565048" y="84721"/>
                </a:lnTo>
                <a:lnTo>
                  <a:pt x="566166" y="106197"/>
                </a:lnTo>
                <a:lnTo>
                  <a:pt x="566166" y="160096"/>
                </a:lnTo>
                <a:lnTo>
                  <a:pt x="554075" y="160096"/>
                </a:lnTo>
                <a:lnTo>
                  <a:pt x="504952" y="165811"/>
                </a:lnTo>
                <a:lnTo>
                  <a:pt x="464019" y="185254"/>
                </a:lnTo>
                <a:lnTo>
                  <a:pt x="435991" y="221818"/>
                </a:lnTo>
                <a:lnTo>
                  <a:pt x="425602" y="278917"/>
                </a:lnTo>
                <a:lnTo>
                  <a:pt x="425602" y="285648"/>
                </a:lnTo>
                <a:lnTo>
                  <a:pt x="430047" y="327520"/>
                </a:lnTo>
                <a:lnTo>
                  <a:pt x="444093" y="362648"/>
                </a:lnTo>
                <a:lnTo>
                  <a:pt x="468769" y="386816"/>
                </a:lnTo>
                <a:lnTo>
                  <a:pt x="505142" y="395808"/>
                </a:lnTo>
                <a:lnTo>
                  <a:pt x="525183" y="393865"/>
                </a:lnTo>
                <a:lnTo>
                  <a:pt x="542556" y="387680"/>
                </a:lnTo>
                <a:lnTo>
                  <a:pt x="556996" y="376720"/>
                </a:lnTo>
                <a:lnTo>
                  <a:pt x="568261" y="360413"/>
                </a:lnTo>
                <a:lnTo>
                  <a:pt x="568947" y="366369"/>
                </a:lnTo>
                <a:lnTo>
                  <a:pt x="570090" y="374307"/>
                </a:lnTo>
                <a:lnTo>
                  <a:pt x="571449" y="382663"/>
                </a:lnTo>
                <a:lnTo>
                  <a:pt x="572808" y="389826"/>
                </a:lnTo>
                <a:lnTo>
                  <a:pt x="634250" y="38982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2569527" y="7730890"/>
            <a:ext cx="907415" cy="640715"/>
          </a:xfrm>
          <a:custGeom>
            <a:avLst/>
            <a:gdLst/>
            <a:ahLst/>
            <a:cxnLst/>
            <a:rect l="l" t="t" r="r" b="b"/>
            <a:pathLst>
              <a:path w="907414" h="640715">
                <a:moveTo>
                  <a:pt x="222084" y="377190"/>
                </a:moveTo>
                <a:lnTo>
                  <a:pt x="217436" y="323430"/>
                </a:lnTo>
                <a:lnTo>
                  <a:pt x="201790" y="282232"/>
                </a:lnTo>
                <a:lnTo>
                  <a:pt x="172580" y="246494"/>
                </a:lnTo>
                <a:lnTo>
                  <a:pt x="127228" y="209156"/>
                </a:lnTo>
                <a:lnTo>
                  <a:pt x="100203" y="186651"/>
                </a:lnTo>
                <a:lnTo>
                  <a:pt x="84277" y="166458"/>
                </a:lnTo>
                <a:lnTo>
                  <a:pt x="76733" y="144995"/>
                </a:lnTo>
                <a:lnTo>
                  <a:pt x="74815" y="118681"/>
                </a:lnTo>
                <a:lnTo>
                  <a:pt x="76454" y="94145"/>
                </a:lnTo>
                <a:lnTo>
                  <a:pt x="82194" y="74904"/>
                </a:lnTo>
                <a:lnTo>
                  <a:pt x="93357" y="62344"/>
                </a:lnTo>
                <a:lnTo>
                  <a:pt x="111226" y="57848"/>
                </a:lnTo>
                <a:lnTo>
                  <a:pt x="129159" y="62103"/>
                </a:lnTo>
                <a:lnTo>
                  <a:pt x="140157" y="74256"/>
                </a:lnTo>
                <a:lnTo>
                  <a:pt x="145681" y="93459"/>
                </a:lnTo>
                <a:lnTo>
                  <a:pt x="147193" y="118833"/>
                </a:lnTo>
                <a:lnTo>
                  <a:pt x="147193" y="142214"/>
                </a:lnTo>
                <a:lnTo>
                  <a:pt x="213563" y="142214"/>
                </a:lnTo>
                <a:lnTo>
                  <a:pt x="213563" y="117043"/>
                </a:lnTo>
                <a:lnTo>
                  <a:pt x="209664" y="74320"/>
                </a:lnTo>
                <a:lnTo>
                  <a:pt x="194754" y="36855"/>
                </a:lnTo>
                <a:lnTo>
                  <a:pt x="163969" y="10223"/>
                </a:lnTo>
                <a:lnTo>
                  <a:pt x="112509" y="0"/>
                </a:lnTo>
                <a:lnTo>
                  <a:pt x="60261" y="10871"/>
                </a:lnTo>
                <a:lnTo>
                  <a:pt x="28308" y="39865"/>
                </a:lnTo>
                <a:lnTo>
                  <a:pt x="12293" y="81013"/>
                </a:lnTo>
                <a:lnTo>
                  <a:pt x="7924" y="128397"/>
                </a:lnTo>
                <a:lnTo>
                  <a:pt x="13131" y="175768"/>
                </a:lnTo>
                <a:lnTo>
                  <a:pt x="28613" y="211302"/>
                </a:lnTo>
                <a:lnTo>
                  <a:pt x="54140" y="240906"/>
                </a:lnTo>
                <a:lnTo>
                  <a:pt x="89484" y="270510"/>
                </a:lnTo>
                <a:lnTo>
                  <a:pt x="122059" y="298475"/>
                </a:lnTo>
                <a:lnTo>
                  <a:pt x="141986" y="323519"/>
                </a:lnTo>
                <a:lnTo>
                  <a:pt x="151955" y="351180"/>
                </a:lnTo>
                <a:lnTo>
                  <a:pt x="154673" y="386981"/>
                </a:lnTo>
                <a:lnTo>
                  <a:pt x="152527" y="415404"/>
                </a:lnTo>
                <a:lnTo>
                  <a:pt x="145402" y="437197"/>
                </a:lnTo>
                <a:lnTo>
                  <a:pt x="132194" y="451167"/>
                </a:lnTo>
                <a:lnTo>
                  <a:pt x="111836" y="456095"/>
                </a:lnTo>
                <a:lnTo>
                  <a:pt x="91465" y="451929"/>
                </a:lnTo>
                <a:lnTo>
                  <a:pt x="77495" y="439661"/>
                </a:lnTo>
                <a:lnTo>
                  <a:pt x="69469" y="419658"/>
                </a:lnTo>
                <a:lnTo>
                  <a:pt x="66903" y="392264"/>
                </a:lnTo>
                <a:lnTo>
                  <a:pt x="66903" y="362254"/>
                </a:lnTo>
                <a:lnTo>
                  <a:pt x="0" y="362254"/>
                </a:lnTo>
                <a:lnTo>
                  <a:pt x="0" y="391452"/>
                </a:lnTo>
                <a:lnTo>
                  <a:pt x="4902" y="438238"/>
                </a:lnTo>
                <a:lnTo>
                  <a:pt x="22237" y="477075"/>
                </a:lnTo>
                <a:lnTo>
                  <a:pt x="55943" y="503605"/>
                </a:lnTo>
                <a:lnTo>
                  <a:pt x="109956" y="513422"/>
                </a:lnTo>
                <a:lnTo>
                  <a:pt x="155930" y="506018"/>
                </a:lnTo>
                <a:lnTo>
                  <a:pt x="188023" y="485775"/>
                </a:lnTo>
                <a:lnTo>
                  <a:pt x="208343" y="455599"/>
                </a:lnTo>
                <a:lnTo>
                  <a:pt x="218998" y="418426"/>
                </a:lnTo>
                <a:lnTo>
                  <a:pt x="222084" y="377190"/>
                </a:lnTo>
                <a:close/>
              </a:path>
              <a:path w="907414" h="640715">
                <a:moveTo>
                  <a:pt x="402666" y="122529"/>
                </a:moveTo>
                <a:lnTo>
                  <a:pt x="352056" y="122529"/>
                </a:lnTo>
                <a:lnTo>
                  <a:pt x="352056" y="29489"/>
                </a:lnTo>
                <a:lnTo>
                  <a:pt x="285381" y="29489"/>
                </a:lnTo>
                <a:lnTo>
                  <a:pt x="285381" y="122529"/>
                </a:lnTo>
                <a:lnTo>
                  <a:pt x="243268" y="122529"/>
                </a:lnTo>
                <a:lnTo>
                  <a:pt x="243268" y="181432"/>
                </a:lnTo>
                <a:lnTo>
                  <a:pt x="285381" y="181432"/>
                </a:lnTo>
                <a:lnTo>
                  <a:pt x="285381" y="433273"/>
                </a:lnTo>
                <a:lnTo>
                  <a:pt x="290334" y="472224"/>
                </a:lnTo>
                <a:lnTo>
                  <a:pt x="304495" y="496290"/>
                </a:lnTo>
                <a:lnTo>
                  <a:pt x="326796" y="508520"/>
                </a:lnTo>
                <a:lnTo>
                  <a:pt x="356209" y="511924"/>
                </a:lnTo>
                <a:lnTo>
                  <a:pt x="367271" y="511644"/>
                </a:lnTo>
                <a:lnTo>
                  <a:pt x="379031" y="510590"/>
                </a:lnTo>
                <a:lnTo>
                  <a:pt x="390525" y="508482"/>
                </a:lnTo>
                <a:lnTo>
                  <a:pt x="400735" y="505053"/>
                </a:lnTo>
                <a:lnTo>
                  <a:pt x="400735" y="454152"/>
                </a:lnTo>
                <a:lnTo>
                  <a:pt x="396113" y="455650"/>
                </a:lnTo>
                <a:lnTo>
                  <a:pt x="385508" y="456387"/>
                </a:lnTo>
                <a:lnTo>
                  <a:pt x="378574" y="456387"/>
                </a:lnTo>
                <a:lnTo>
                  <a:pt x="364464" y="453542"/>
                </a:lnTo>
                <a:lnTo>
                  <a:pt x="356463" y="445858"/>
                </a:lnTo>
                <a:lnTo>
                  <a:pt x="352882" y="434657"/>
                </a:lnTo>
                <a:lnTo>
                  <a:pt x="352056" y="421233"/>
                </a:lnTo>
                <a:lnTo>
                  <a:pt x="352056" y="181432"/>
                </a:lnTo>
                <a:lnTo>
                  <a:pt x="402666" y="181432"/>
                </a:lnTo>
                <a:lnTo>
                  <a:pt x="402666" y="122529"/>
                </a:lnTo>
                <a:close/>
              </a:path>
              <a:path w="907414" h="640715">
                <a:moveTo>
                  <a:pt x="638810" y="506387"/>
                </a:moveTo>
                <a:lnTo>
                  <a:pt x="638073" y="493280"/>
                </a:lnTo>
                <a:lnTo>
                  <a:pt x="637806" y="482930"/>
                </a:lnTo>
                <a:lnTo>
                  <a:pt x="637717" y="479221"/>
                </a:lnTo>
                <a:lnTo>
                  <a:pt x="637667" y="476986"/>
                </a:lnTo>
                <a:lnTo>
                  <a:pt x="637590" y="474052"/>
                </a:lnTo>
                <a:lnTo>
                  <a:pt x="637387" y="453542"/>
                </a:lnTo>
                <a:lnTo>
                  <a:pt x="637324" y="328231"/>
                </a:lnTo>
                <a:lnTo>
                  <a:pt x="637324" y="217614"/>
                </a:lnTo>
                <a:lnTo>
                  <a:pt x="632485" y="176618"/>
                </a:lnTo>
                <a:lnTo>
                  <a:pt x="630034" y="171716"/>
                </a:lnTo>
                <a:lnTo>
                  <a:pt x="616508" y="144678"/>
                </a:lnTo>
                <a:lnTo>
                  <a:pt x="587209" y="123952"/>
                </a:lnTo>
                <a:lnTo>
                  <a:pt x="571995" y="121450"/>
                </a:lnTo>
                <a:lnTo>
                  <a:pt x="571995" y="328231"/>
                </a:lnTo>
                <a:lnTo>
                  <a:pt x="571995" y="377342"/>
                </a:lnTo>
                <a:lnTo>
                  <a:pt x="569709" y="412089"/>
                </a:lnTo>
                <a:lnTo>
                  <a:pt x="562470" y="435749"/>
                </a:lnTo>
                <a:lnTo>
                  <a:pt x="549668" y="449249"/>
                </a:lnTo>
                <a:lnTo>
                  <a:pt x="530720" y="453542"/>
                </a:lnTo>
                <a:lnTo>
                  <a:pt x="513854" y="449516"/>
                </a:lnTo>
                <a:lnTo>
                  <a:pt x="502526" y="438404"/>
                </a:lnTo>
                <a:lnTo>
                  <a:pt x="496138" y="421652"/>
                </a:lnTo>
                <a:lnTo>
                  <a:pt x="494144" y="400710"/>
                </a:lnTo>
                <a:lnTo>
                  <a:pt x="494144" y="394512"/>
                </a:lnTo>
                <a:lnTo>
                  <a:pt x="498525" y="362648"/>
                </a:lnTo>
                <a:lnTo>
                  <a:pt x="511048" y="342252"/>
                </a:lnTo>
                <a:lnTo>
                  <a:pt x="530771" y="331419"/>
                </a:lnTo>
                <a:lnTo>
                  <a:pt x="556768" y="328231"/>
                </a:lnTo>
                <a:lnTo>
                  <a:pt x="571995" y="328231"/>
                </a:lnTo>
                <a:lnTo>
                  <a:pt x="571995" y="121450"/>
                </a:lnTo>
                <a:lnTo>
                  <a:pt x="493356" y="124866"/>
                </a:lnTo>
                <a:lnTo>
                  <a:pt x="446659" y="179857"/>
                </a:lnTo>
                <a:lnTo>
                  <a:pt x="442239" y="217906"/>
                </a:lnTo>
                <a:lnTo>
                  <a:pt x="442112" y="225818"/>
                </a:lnTo>
                <a:lnTo>
                  <a:pt x="507961" y="225818"/>
                </a:lnTo>
                <a:lnTo>
                  <a:pt x="507987" y="217614"/>
                </a:lnTo>
                <a:lnTo>
                  <a:pt x="509384" y="199542"/>
                </a:lnTo>
                <a:lnTo>
                  <a:pt x="514299" y="185229"/>
                </a:lnTo>
                <a:lnTo>
                  <a:pt x="514413" y="184899"/>
                </a:lnTo>
                <a:lnTo>
                  <a:pt x="524243" y="175221"/>
                </a:lnTo>
                <a:lnTo>
                  <a:pt x="540042" y="171716"/>
                </a:lnTo>
                <a:lnTo>
                  <a:pt x="555891" y="175221"/>
                </a:lnTo>
                <a:lnTo>
                  <a:pt x="565188" y="185229"/>
                </a:lnTo>
                <a:lnTo>
                  <a:pt x="569607" y="201282"/>
                </a:lnTo>
                <a:lnTo>
                  <a:pt x="570725" y="222770"/>
                </a:lnTo>
                <a:lnTo>
                  <a:pt x="570725" y="276656"/>
                </a:lnTo>
                <a:lnTo>
                  <a:pt x="558647" y="276656"/>
                </a:lnTo>
                <a:lnTo>
                  <a:pt x="509524" y="282384"/>
                </a:lnTo>
                <a:lnTo>
                  <a:pt x="468579" y="301815"/>
                </a:lnTo>
                <a:lnTo>
                  <a:pt x="440563" y="338378"/>
                </a:lnTo>
                <a:lnTo>
                  <a:pt x="430161" y="395490"/>
                </a:lnTo>
                <a:lnTo>
                  <a:pt x="430161" y="402209"/>
                </a:lnTo>
                <a:lnTo>
                  <a:pt x="434619" y="444093"/>
                </a:lnTo>
                <a:lnTo>
                  <a:pt x="448652" y="479221"/>
                </a:lnTo>
                <a:lnTo>
                  <a:pt x="473341" y="503377"/>
                </a:lnTo>
                <a:lnTo>
                  <a:pt x="509714" y="512368"/>
                </a:lnTo>
                <a:lnTo>
                  <a:pt x="529755" y="510438"/>
                </a:lnTo>
                <a:lnTo>
                  <a:pt x="547116" y="504253"/>
                </a:lnTo>
                <a:lnTo>
                  <a:pt x="561568" y="493280"/>
                </a:lnTo>
                <a:lnTo>
                  <a:pt x="572820" y="476986"/>
                </a:lnTo>
                <a:lnTo>
                  <a:pt x="573506" y="482930"/>
                </a:lnTo>
                <a:lnTo>
                  <a:pt x="574649" y="490880"/>
                </a:lnTo>
                <a:lnTo>
                  <a:pt x="576008" y="499224"/>
                </a:lnTo>
                <a:lnTo>
                  <a:pt x="577380" y="506387"/>
                </a:lnTo>
                <a:lnTo>
                  <a:pt x="638810" y="506387"/>
                </a:lnTo>
                <a:close/>
              </a:path>
              <a:path w="907414" h="640715">
                <a:moveTo>
                  <a:pt x="907110" y="122529"/>
                </a:moveTo>
                <a:lnTo>
                  <a:pt x="840003" y="122529"/>
                </a:lnTo>
                <a:lnTo>
                  <a:pt x="828509" y="189890"/>
                </a:lnTo>
                <a:lnTo>
                  <a:pt x="808507" y="303072"/>
                </a:lnTo>
                <a:lnTo>
                  <a:pt x="800468" y="349707"/>
                </a:lnTo>
                <a:lnTo>
                  <a:pt x="794042" y="390271"/>
                </a:lnTo>
                <a:lnTo>
                  <a:pt x="789457" y="425157"/>
                </a:lnTo>
                <a:lnTo>
                  <a:pt x="787666" y="425157"/>
                </a:lnTo>
                <a:lnTo>
                  <a:pt x="779056" y="354799"/>
                </a:lnTo>
                <a:lnTo>
                  <a:pt x="771398" y="305333"/>
                </a:lnTo>
                <a:lnTo>
                  <a:pt x="762139" y="248869"/>
                </a:lnTo>
                <a:lnTo>
                  <a:pt x="740638" y="122529"/>
                </a:lnTo>
                <a:lnTo>
                  <a:pt x="668883" y="122529"/>
                </a:lnTo>
                <a:lnTo>
                  <a:pt x="754849" y="521182"/>
                </a:lnTo>
                <a:lnTo>
                  <a:pt x="747661" y="550735"/>
                </a:lnTo>
                <a:lnTo>
                  <a:pt x="738149" y="568515"/>
                </a:lnTo>
                <a:lnTo>
                  <a:pt x="725411" y="577227"/>
                </a:lnTo>
                <a:lnTo>
                  <a:pt x="708571" y="579539"/>
                </a:lnTo>
                <a:lnTo>
                  <a:pt x="700201" y="579539"/>
                </a:lnTo>
                <a:lnTo>
                  <a:pt x="688098" y="578040"/>
                </a:lnTo>
                <a:lnTo>
                  <a:pt x="686536" y="577596"/>
                </a:lnTo>
                <a:lnTo>
                  <a:pt x="685495" y="637679"/>
                </a:lnTo>
                <a:lnTo>
                  <a:pt x="692797" y="638784"/>
                </a:lnTo>
                <a:lnTo>
                  <a:pt x="700786" y="639737"/>
                </a:lnTo>
                <a:lnTo>
                  <a:pt x="709256" y="640410"/>
                </a:lnTo>
                <a:lnTo>
                  <a:pt x="717994" y="640664"/>
                </a:lnTo>
                <a:lnTo>
                  <a:pt x="748982" y="638022"/>
                </a:lnTo>
                <a:lnTo>
                  <a:pt x="776960" y="624027"/>
                </a:lnTo>
                <a:lnTo>
                  <a:pt x="801281" y="589597"/>
                </a:lnTo>
                <a:lnTo>
                  <a:pt x="821296" y="525653"/>
                </a:lnTo>
                <a:lnTo>
                  <a:pt x="907110" y="122529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3576688" y="7760379"/>
            <a:ext cx="401320" cy="483234"/>
          </a:xfrm>
          <a:custGeom>
            <a:avLst/>
            <a:gdLst/>
            <a:ahLst/>
            <a:cxnLst/>
            <a:rect l="l" t="t" r="r" b="b"/>
            <a:pathLst>
              <a:path w="401320" h="483234">
                <a:moveTo>
                  <a:pt x="159397" y="93040"/>
                </a:moveTo>
                <a:lnTo>
                  <a:pt x="108775" y="93040"/>
                </a:lnTo>
                <a:lnTo>
                  <a:pt x="108775" y="0"/>
                </a:lnTo>
                <a:lnTo>
                  <a:pt x="42113" y="0"/>
                </a:lnTo>
                <a:lnTo>
                  <a:pt x="42113" y="93040"/>
                </a:lnTo>
                <a:lnTo>
                  <a:pt x="0" y="93040"/>
                </a:lnTo>
                <a:lnTo>
                  <a:pt x="0" y="151942"/>
                </a:lnTo>
                <a:lnTo>
                  <a:pt x="42113" y="151942"/>
                </a:lnTo>
                <a:lnTo>
                  <a:pt x="42113" y="403783"/>
                </a:lnTo>
                <a:lnTo>
                  <a:pt x="47053" y="442734"/>
                </a:lnTo>
                <a:lnTo>
                  <a:pt x="61214" y="466801"/>
                </a:lnTo>
                <a:lnTo>
                  <a:pt x="83515" y="479031"/>
                </a:lnTo>
                <a:lnTo>
                  <a:pt x="112928" y="482434"/>
                </a:lnTo>
                <a:lnTo>
                  <a:pt x="123990" y="482155"/>
                </a:lnTo>
                <a:lnTo>
                  <a:pt x="135750" y="481101"/>
                </a:lnTo>
                <a:lnTo>
                  <a:pt x="147243" y="478993"/>
                </a:lnTo>
                <a:lnTo>
                  <a:pt x="157454" y="475564"/>
                </a:lnTo>
                <a:lnTo>
                  <a:pt x="157454" y="424662"/>
                </a:lnTo>
                <a:lnTo>
                  <a:pt x="152831" y="426161"/>
                </a:lnTo>
                <a:lnTo>
                  <a:pt x="142227" y="426897"/>
                </a:lnTo>
                <a:lnTo>
                  <a:pt x="135293" y="426897"/>
                </a:lnTo>
                <a:lnTo>
                  <a:pt x="121183" y="424053"/>
                </a:lnTo>
                <a:lnTo>
                  <a:pt x="113182" y="416369"/>
                </a:lnTo>
                <a:lnTo>
                  <a:pt x="109601" y="405168"/>
                </a:lnTo>
                <a:lnTo>
                  <a:pt x="108775" y="391744"/>
                </a:lnTo>
                <a:lnTo>
                  <a:pt x="108775" y="151942"/>
                </a:lnTo>
                <a:lnTo>
                  <a:pt x="159397" y="151942"/>
                </a:lnTo>
                <a:lnTo>
                  <a:pt x="159397" y="93040"/>
                </a:lnTo>
                <a:close/>
              </a:path>
              <a:path w="401320" h="483234">
                <a:moveTo>
                  <a:pt x="401294" y="207175"/>
                </a:moveTo>
                <a:lnTo>
                  <a:pt x="394220" y="155638"/>
                </a:lnTo>
                <a:lnTo>
                  <a:pt x="373621" y="117995"/>
                </a:lnTo>
                <a:lnTo>
                  <a:pt x="340360" y="94919"/>
                </a:lnTo>
                <a:lnTo>
                  <a:pt x="334175" y="93853"/>
                </a:lnTo>
                <a:lnTo>
                  <a:pt x="334175" y="203441"/>
                </a:lnTo>
                <a:lnTo>
                  <a:pt x="334073" y="363601"/>
                </a:lnTo>
                <a:lnTo>
                  <a:pt x="331800" y="389509"/>
                </a:lnTo>
                <a:lnTo>
                  <a:pt x="324523" y="408508"/>
                </a:lnTo>
                <a:lnTo>
                  <a:pt x="312127" y="419760"/>
                </a:lnTo>
                <a:lnTo>
                  <a:pt x="294386" y="423468"/>
                </a:lnTo>
                <a:lnTo>
                  <a:pt x="275704" y="419100"/>
                </a:lnTo>
                <a:lnTo>
                  <a:pt x="263118" y="406857"/>
                </a:lnTo>
                <a:lnTo>
                  <a:pt x="256019" y="387946"/>
                </a:lnTo>
                <a:lnTo>
                  <a:pt x="253784" y="363601"/>
                </a:lnTo>
                <a:lnTo>
                  <a:pt x="253834" y="203441"/>
                </a:lnTo>
                <a:lnTo>
                  <a:pt x="256133" y="179273"/>
                </a:lnTo>
                <a:lnTo>
                  <a:pt x="263410" y="161251"/>
                </a:lnTo>
                <a:lnTo>
                  <a:pt x="275958" y="150228"/>
                </a:lnTo>
                <a:lnTo>
                  <a:pt x="294093" y="146481"/>
                </a:lnTo>
                <a:lnTo>
                  <a:pt x="313105" y="150749"/>
                </a:lnTo>
                <a:lnTo>
                  <a:pt x="325462" y="162585"/>
                </a:lnTo>
                <a:lnTo>
                  <a:pt x="332155" y="180619"/>
                </a:lnTo>
                <a:lnTo>
                  <a:pt x="334175" y="203441"/>
                </a:lnTo>
                <a:lnTo>
                  <a:pt x="334175" y="93853"/>
                </a:lnTo>
                <a:lnTo>
                  <a:pt x="295351" y="87071"/>
                </a:lnTo>
                <a:lnTo>
                  <a:pt x="250990" y="94322"/>
                </a:lnTo>
                <a:lnTo>
                  <a:pt x="216674" y="116205"/>
                </a:lnTo>
                <a:lnTo>
                  <a:pt x="194525" y="152958"/>
                </a:lnTo>
                <a:lnTo>
                  <a:pt x="186867" y="203441"/>
                </a:lnTo>
                <a:lnTo>
                  <a:pt x="186664" y="361289"/>
                </a:lnTo>
                <a:lnTo>
                  <a:pt x="193471" y="414210"/>
                </a:lnTo>
                <a:lnTo>
                  <a:pt x="193522" y="414528"/>
                </a:lnTo>
                <a:lnTo>
                  <a:pt x="213804" y="452526"/>
                </a:lnTo>
                <a:lnTo>
                  <a:pt x="247192" y="475322"/>
                </a:lnTo>
                <a:lnTo>
                  <a:pt x="247357" y="475322"/>
                </a:lnTo>
                <a:lnTo>
                  <a:pt x="293116" y="482879"/>
                </a:lnTo>
                <a:lnTo>
                  <a:pt x="338670" y="475322"/>
                </a:lnTo>
                <a:lnTo>
                  <a:pt x="372668" y="452526"/>
                </a:lnTo>
                <a:lnTo>
                  <a:pt x="388797" y="423468"/>
                </a:lnTo>
                <a:lnTo>
                  <a:pt x="393941" y="414210"/>
                </a:lnTo>
                <a:lnTo>
                  <a:pt x="401294" y="360172"/>
                </a:lnTo>
                <a:lnTo>
                  <a:pt x="401294" y="20717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4033146" y="7847450"/>
            <a:ext cx="215900" cy="519430"/>
          </a:xfrm>
          <a:custGeom>
            <a:avLst/>
            <a:gdLst/>
            <a:ahLst/>
            <a:cxnLst/>
            <a:rect l="l" t="t" r="r" b="b"/>
            <a:pathLst>
              <a:path w="215900" h="519429">
                <a:moveTo>
                  <a:pt x="63830" y="5968"/>
                </a:moveTo>
                <a:lnTo>
                  <a:pt x="0" y="5968"/>
                </a:lnTo>
                <a:lnTo>
                  <a:pt x="358" y="22535"/>
                </a:lnTo>
                <a:lnTo>
                  <a:pt x="429" y="25847"/>
                </a:lnTo>
                <a:lnTo>
                  <a:pt x="498" y="33530"/>
                </a:lnTo>
                <a:lnTo>
                  <a:pt x="602" y="45087"/>
                </a:lnTo>
                <a:lnTo>
                  <a:pt x="650" y="50482"/>
                </a:lnTo>
                <a:lnTo>
                  <a:pt x="743" y="518874"/>
                </a:lnTo>
                <a:lnTo>
                  <a:pt x="67641" y="518874"/>
                </a:lnTo>
                <a:lnTo>
                  <a:pt x="67641" y="361015"/>
                </a:lnTo>
                <a:lnTo>
                  <a:pt x="195413" y="361015"/>
                </a:lnTo>
                <a:lnTo>
                  <a:pt x="206408" y="335413"/>
                </a:lnTo>
                <a:lnTo>
                  <a:pt x="108310" y="335413"/>
                </a:lnTo>
                <a:lnTo>
                  <a:pt x="87538" y="329452"/>
                </a:lnTo>
                <a:lnTo>
                  <a:pt x="75081" y="313228"/>
                </a:lnTo>
                <a:lnTo>
                  <a:pt x="69016" y="289234"/>
                </a:lnTo>
                <a:lnTo>
                  <a:pt x="67422" y="259960"/>
                </a:lnTo>
                <a:lnTo>
                  <a:pt x="67422" y="130006"/>
                </a:lnTo>
                <a:lnTo>
                  <a:pt x="69928" y="99439"/>
                </a:lnTo>
                <a:lnTo>
                  <a:pt x="77780" y="77695"/>
                </a:lnTo>
                <a:lnTo>
                  <a:pt x="91479" y="64701"/>
                </a:lnTo>
                <a:lnTo>
                  <a:pt x="111525" y="60385"/>
                </a:lnTo>
                <a:lnTo>
                  <a:pt x="209513" y="60385"/>
                </a:lnTo>
                <a:lnTo>
                  <a:pt x="203106" y="45087"/>
                </a:lnTo>
                <a:lnTo>
                  <a:pt x="66374" y="45087"/>
                </a:lnTo>
                <a:lnTo>
                  <a:pt x="66155" y="33530"/>
                </a:lnTo>
                <a:lnTo>
                  <a:pt x="65577" y="22535"/>
                </a:lnTo>
                <a:lnTo>
                  <a:pt x="64770" y="13135"/>
                </a:lnTo>
                <a:lnTo>
                  <a:pt x="63956" y="6927"/>
                </a:lnTo>
                <a:lnTo>
                  <a:pt x="63830" y="5968"/>
                </a:lnTo>
                <a:close/>
              </a:path>
              <a:path w="215900" h="519429">
                <a:moveTo>
                  <a:pt x="195413" y="361015"/>
                </a:moveTo>
                <a:lnTo>
                  <a:pt x="67641" y="361015"/>
                </a:lnTo>
                <a:lnTo>
                  <a:pt x="76166" y="373787"/>
                </a:lnTo>
                <a:lnTo>
                  <a:pt x="88683" y="384929"/>
                </a:lnTo>
                <a:lnTo>
                  <a:pt x="106099" y="392810"/>
                </a:lnTo>
                <a:lnTo>
                  <a:pt x="129325" y="395799"/>
                </a:lnTo>
                <a:lnTo>
                  <a:pt x="166155" y="388628"/>
                </a:lnTo>
                <a:lnTo>
                  <a:pt x="193132" y="366326"/>
                </a:lnTo>
                <a:lnTo>
                  <a:pt x="195413" y="361015"/>
                </a:lnTo>
                <a:close/>
              </a:path>
              <a:path w="215900" h="519429">
                <a:moveTo>
                  <a:pt x="209513" y="60385"/>
                </a:moveTo>
                <a:lnTo>
                  <a:pt x="111525" y="60385"/>
                </a:lnTo>
                <a:lnTo>
                  <a:pt x="127056" y="63630"/>
                </a:lnTo>
                <a:lnTo>
                  <a:pt x="138591" y="73746"/>
                </a:lnTo>
                <a:lnTo>
                  <a:pt x="145773" y="91307"/>
                </a:lnTo>
                <a:lnTo>
                  <a:pt x="148246" y="116886"/>
                </a:lnTo>
                <a:lnTo>
                  <a:pt x="148246" y="272567"/>
                </a:lnTo>
                <a:lnTo>
                  <a:pt x="146238" y="298948"/>
                </a:lnTo>
                <a:lnTo>
                  <a:pt x="139563" y="318711"/>
                </a:lnTo>
                <a:lnTo>
                  <a:pt x="127246" y="331114"/>
                </a:lnTo>
                <a:lnTo>
                  <a:pt x="108310" y="335413"/>
                </a:lnTo>
                <a:lnTo>
                  <a:pt x="206408" y="335413"/>
                </a:lnTo>
                <a:lnTo>
                  <a:pt x="209716" y="327709"/>
                </a:lnTo>
                <a:lnTo>
                  <a:pt x="215267" y="272567"/>
                </a:lnTo>
                <a:lnTo>
                  <a:pt x="215365" y="112017"/>
                </a:lnTo>
                <a:lnTo>
                  <a:pt x="210707" y="64701"/>
                </a:lnTo>
                <a:lnTo>
                  <a:pt x="210602" y="63630"/>
                </a:lnTo>
                <a:lnTo>
                  <a:pt x="210519" y="62788"/>
                </a:lnTo>
                <a:lnTo>
                  <a:pt x="209513" y="60385"/>
                </a:lnTo>
                <a:close/>
              </a:path>
              <a:path w="215900" h="519429">
                <a:moveTo>
                  <a:pt x="136498" y="0"/>
                </a:moveTo>
                <a:lnTo>
                  <a:pt x="110777" y="3516"/>
                </a:lnTo>
                <a:lnTo>
                  <a:pt x="90964" y="13135"/>
                </a:lnTo>
                <a:lnTo>
                  <a:pt x="76387" y="27458"/>
                </a:lnTo>
                <a:lnTo>
                  <a:pt x="66374" y="45087"/>
                </a:lnTo>
                <a:lnTo>
                  <a:pt x="203106" y="45087"/>
                </a:lnTo>
                <a:lnTo>
                  <a:pt x="195870" y="27808"/>
                </a:lnTo>
                <a:lnTo>
                  <a:pt x="171252" y="6927"/>
                </a:lnTo>
                <a:lnTo>
                  <a:pt x="1364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4296194" y="7713046"/>
            <a:ext cx="714375" cy="530225"/>
          </a:xfrm>
          <a:custGeom>
            <a:avLst/>
            <a:gdLst/>
            <a:ahLst/>
            <a:cxnLst/>
            <a:rect l="l" t="t" r="r" b="b"/>
            <a:pathLst>
              <a:path w="714375" h="530225">
                <a:moveTo>
                  <a:pt x="130937" y="296887"/>
                </a:moveTo>
                <a:lnTo>
                  <a:pt x="0" y="296887"/>
                </a:lnTo>
                <a:lnTo>
                  <a:pt x="0" y="358330"/>
                </a:lnTo>
                <a:lnTo>
                  <a:pt x="130937" y="358330"/>
                </a:lnTo>
                <a:lnTo>
                  <a:pt x="130937" y="296887"/>
                </a:lnTo>
                <a:close/>
              </a:path>
              <a:path w="714375" h="530225">
                <a:moveTo>
                  <a:pt x="389648" y="254508"/>
                </a:moveTo>
                <a:lnTo>
                  <a:pt x="382587" y="202971"/>
                </a:lnTo>
                <a:lnTo>
                  <a:pt x="377571" y="193814"/>
                </a:lnTo>
                <a:lnTo>
                  <a:pt x="361975" y="165328"/>
                </a:lnTo>
                <a:lnTo>
                  <a:pt x="328726" y="142252"/>
                </a:lnTo>
                <a:lnTo>
                  <a:pt x="322529" y="141173"/>
                </a:lnTo>
                <a:lnTo>
                  <a:pt x="322529" y="250774"/>
                </a:lnTo>
                <a:lnTo>
                  <a:pt x="322440" y="410933"/>
                </a:lnTo>
                <a:lnTo>
                  <a:pt x="320154" y="436841"/>
                </a:lnTo>
                <a:lnTo>
                  <a:pt x="312889" y="455841"/>
                </a:lnTo>
                <a:lnTo>
                  <a:pt x="300494" y="467093"/>
                </a:lnTo>
                <a:lnTo>
                  <a:pt x="282752" y="470801"/>
                </a:lnTo>
                <a:lnTo>
                  <a:pt x="264058" y="466432"/>
                </a:lnTo>
                <a:lnTo>
                  <a:pt x="251472" y="454190"/>
                </a:lnTo>
                <a:lnTo>
                  <a:pt x="244373" y="435279"/>
                </a:lnTo>
                <a:lnTo>
                  <a:pt x="242150" y="410933"/>
                </a:lnTo>
                <a:lnTo>
                  <a:pt x="242201" y="250774"/>
                </a:lnTo>
                <a:lnTo>
                  <a:pt x="244500" y="226606"/>
                </a:lnTo>
                <a:lnTo>
                  <a:pt x="251777" y="208584"/>
                </a:lnTo>
                <a:lnTo>
                  <a:pt x="264312" y="197561"/>
                </a:lnTo>
                <a:lnTo>
                  <a:pt x="282448" y="193814"/>
                </a:lnTo>
                <a:lnTo>
                  <a:pt x="301459" y="198081"/>
                </a:lnTo>
                <a:lnTo>
                  <a:pt x="313829" y="209918"/>
                </a:lnTo>
                <a:lnTo>
                  <a:pt x="320522" y="227952"/>
                </a:lnTo>
                <a:lnTo>
                  <a:pt x="322529" y="250774"/>
                </a:lnTo>
                <a:lnTo>
                  <a:pt x="322529" y="141173"/>
                </a:lnTo>
                <a:lnTo>
                  <a:pt x="283718" y="134404"/>
                </a:lnTo>
                <a:lnTo>
                  <a:pt x="239344" y="141655"/>
                </a:lnTo>
                <a:lnTo>
                  <a:pt x="205028" y="163537"/>
                </a:lnTo>
                <a:lnTo>
                  <a:pt x="182880" y="200291"/>
                </a:lnTo>
                <a:lnTo>
                  <a:pt x="175234" y="250774"/>
                </a:lnTo>
                <a:lnTo>
                  <a:pt x="175031" y="408622"/>
                </a:lnTo>
                <a:lnTo>
                  <a:pt x="181838" y="461543"/>
                </a:lnTo>
                <a:lnTo>
                  <a:pt x="181876" y="461860"/>
                </a:lnTo>
                <a:lnTo>
                  <a:pt x="202171" y="499859"/>
                </a:lnTo>
                <a:lnTo>
                  <a:pt x="235546" y="522655"/>
                </a:lnTo>
                <a:lnTo>
                  <a:pt x="235712" y="522655"/>
                </a:lnTo>
                <a:lnTo>
                  <a:pt x="281470" y="530212"/>
                </a:lnTo>
                <a:lnTo>
                  <a:pt x="327025" y="522655"/>
                </a:lnTo>
                <a:lnTo>
                  <a:pt x="361035" y="499859"/>
                </a:lnTo>
                <a:lnTo>
                  <a:pt x="382295" y="461543"/>
                </a:lnTo>
                <a:lnTo>
                  <a:pt x="389648" y="407504"/>
                </a:lnTo>
                <a:lnTo>
                  <a:pt x="389648" y="254508"/>
                </a:lnTo>
                <a:close/>
              </a:path>
              <a:path w="714375" h="530225">
                <a:moveTo>
                  <a:pt x="570471" y="140373"/>
                </a:moveTo>
                <a:lnTo>
                  <a:pt x="522833" y="140373"/>
                </a:lnTo>
                <a:lnTo>
                  <a:pt x="522833" y="103835"/>
                </a:lnTo>
                <a:lnTo>
                  <a:pt x="524167" y="85902"/>
                </a:lnTo>
                <a:lnTo>
                  <a:pt x="529031" y="72669"/>
                </a:lnTo>
                <a:lnTo>
                  <a:pt x="538708" y="64465"/>
                </a:lnTo>
                <a:lnTo>
                  <a:pt x="554482" y="61658"/>
                </a:lnTo>
                <a:lnTo>
                  <a:pt x="559854" y="61658"/>
                </a:lnTo>
                <a:lnTo>
                  <a:pt x="563740" y="61887"/>
                </a:lnTo>
                <a:lnTo>
                  <a:pt x="569937" y="62852"/>
                </a:lnTo>
                <a:lnTo>
                  <a:pt x="569937" y="2768"/>
                </a:lnTo>
                <a:lnTo>
                  <a:pt x="564299" y="1485"/>
                </a:lnTo>
                <a:lnTo>
                  <a:pt x="557517" y="622"/>
                </a:lnTo>
                <a:lnTo>
                  <a:pt x="550011" y="152"/>
                </a:lnTo>
                <a:lnTo>
                  <a:pt x="542226" y="0"/>
                </a:lnTo>
                <a:lnTo>
                  <a:pt x="500786" y="7899"/>
                </a:lnTo>
                <a:lnTo>
                  <a:pt x="474230" y="29044"/>
                </a:lnTo>
                <a:lnTo>
                  <a:pt x="460095" y="59626"/>
                </a:lnTo>
                <a:lnTo>
                  <a:pt x="455930" y="95834"/>
                </a:lnTo>
                <a:lnTo>
                  <a:pt x="455930" y="140373"/>
                </a:lnTo>
                <a:lnTo>
                  <a:pt x="417029" y="140373"/>
                </a:lnTo>
                <a:lnTo>
                  <a:pt x="417029" y="199275"/>
                </a:lnTo>
                <a:lnTo>
                  <a:pt x="455930" y="199275"/>
                </a:lnTo>
                <a:lnTo>
                  <a:pt x="455930" y="524243"/>
                </a:lnTo>
                <a:lnTo>
                  <a:pt x="522833" y="524243"/>
                </a:lnTo>
                <a:lnTo>
                  <a:pt x="522833" y="199275"/>
                </a:lnTo>
                <a:lnTo>
                  <a:pt x="570471" y="199275"/>
                </a:lnTo>
                <a:lnTo>
                  <a:pt x="570471" y="140373"/>
                </a:lnTo>
                <a:close/>
              </a:path>
              <a:path w="714375" h="530225">
                <a:moveTo>
                  <a:pt x="714095" y="296887"/>
                </a:moveTo>
                <a:lnTo>
                  <a:pt x="583171" y="296887"/>
                </a:lnTo>
                <a:lnTo>
                  <a:pt x="583171" y="358330"/>
                </a:lnTo>
                <a:lnTo>
                  <a:pt x="714095" y="358330"/>
                </a:lnTo>
                <a:lnTo>
                  <a:pt x="714095" y="296887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5056116" y="7847446"/>
            <a:ext cx="340995" cy="389890"/>
          </a:xfrm>
          <a:custGeom>
            <a:avLst/>
            <a:gdLst/>
            <a:ahLst/>
            <a:cxnLst/>
            <a:rect l="l" t="t" r="r" b="b"/>
            <a:pathLst>
              <a:path w="340995" h="389890">
                <a:moveTo>
                  <a:pt x="266306" y="0"/>
                </a:moveTo>
                <a:lnTo>
                  <a:pt x="240017" y="3533"/>
                </a:lnTo>
                <a:lnTo>
                  <a:pt x="219961" y="12974"/>
                </a:lnTo>
                <a:lnTo>
                  <a:pt x="204948" y="26588"/>
                </a:lnTo>
                <a:lnTo>
                  <a:pt x="193784" y="42637"/>
                </a:lnTo>
                <a:lnTo>
                  <a:pt x="184780" y="23500"/>
                </a:lnTo>
                <a:lnTo>
                  <a:pt x="171489" y="10230"/>
                </a:lnTo>
                <a:lnTo>
                  <a:pt x="154166" y="2503"/>
                </a:lnTo>
                <a:lnTo>
                  <a:pt x="133064" y="0"/>
                </a:lnTo>
                <a:lnTo>
                  <a:pt x="111028" y="2713"/>
                </a:lnTo>
                <a:lnTo>
                  <a:pt x="92548" y="10626"/>
                </a:lnTo>
                <a:lnTo>
                  <a:pt x="77650" y="23398"/>
                </a:lnTo>
                <a:lnTo>
                  <a:pt x="66364" y="40689"/>
                </a:lnTo>
                <a:lnTo>
                  <a:pt x="65662" y="22771"/>
                </a:lnTo>
                <a:lnTo>
                  <a:pt x="65006" y="14421"/>
                </a:lnTo>
                <a:lnTo>
                  <a:pt x="63830" y="5968"/>
                </a:lnTo>
                <a:lnTo>
                  <a:pt x="0" y="5968"/>
                </a:lnTo>
                <a:lnTo>
                  <a:pt x="429" y="20489"/>
                </a:lnTo>
                <a:lnTo>
                  <a:pt x="650" y="40557"/>
                </a:lnTo>
                <a:lnTo>
                  <a:pt x="743" y="116949"/>
                </a:lnTo>
                <a:lnTo>
                  <a:pt x="743" y="389831"/>
                </a:lnTo>
                <a:lnTo>
                  <a:pt x="67641" y="389831"/>
                </a:lnTo>
                <a:lnTo>
                  <a:pt x="67641" y="125912"/>
                </a:lnTo>
                <a:lnTo>
                  <a:pt x="69179" y="98980"/>
                </a:lnTo>
                <a:lnTo>
                  <a:pt x="74849" y="78310"/>
                </a:lnTo>
                <a:lnTo>
                  <a:pt x="86243" y="65059"/>
                </a:lnTo>
                <a:lnTo>
                  <a:pt x="104949" y="60385"/>
                </a:lnTo>
                <a:lnTo>
                  <a:pt x="119052" y="62686"/>
                </a:lnTo>
                <a:lnTo>
                  <a:pt x="129048" y="70569"/>
                </a:lnTo>
                <a:lnTo>
                  <a:pt x="134999" y="85507"/>
                </a:lnTo>
                <a:lnTo>
                  <a:pt x="136969" y="108970"/>
                </a:lnTo>
                <a:lnTo>
                  <a:pt x="136969" y="389831"/>
                </a:lnTo>
                <a:lnTo>
                  <a:pt x="204391" y="389831"/>
                </a:lnTo>
                <a:lnTo>
                  <a:pt x="204391" y="125242"/>
                </a:lnTo>
                <a:lnTo>
                  <a:pt x="205978" y="98512"/>
                </a:lnTo>
                <a:lnTo>
                  <a:pt x="211769" y="78061"/>
                </a:lnTo>
                <a:lnTo>
                  <a:pt x="223311" y="64987"/>
                </a:lnTo>
                <a:lnTo>
                  <a:pt x="242149" y="60385"/>
                </a:lnTo>
                <a:lnTo>
                  <a:pt x="257632" y="63645"/>
                </a:lnTo>
                <a:lnTo>
                  <a:pt x="267316" y="72929"/>
                </a:lnTo>
                <a:lnTo>
                  <a:pt x="272311" y="87490"/>
                </a:lnTo>
                <a:lnTo>
                  <a:pt x="273729" y="106583"/>
                </a:lnTo>
                <a:lnTo>
                  <a:pt x="273729" y="389831"/>
                </a:lnTo>
                <a:lnTo>
                  <a:pt x="340617" y="389831"/>
                </a:lnTo>
                <a:lnTo>
                  <a:pt x="340617" y="93881"/>
                </a:lnTo>
                <a:lnTo>
                  <a:pt x="334627" y="47738"/>
                </a:lnTo>
                <a:lnTo>
                  <a:pt x="318449" y="18964"/>
                </a:lnTo>
                <a:lnTo>
                  <a:pt x="294778" y="4177"/>
                </a:lnTo>
                <a:lnTo>
                  <a:pt x="26630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5464346" y="7716550"/>
            <a:ext cx="67310" cy="80645"/>
          </a:xfrm>
          <a:custGeom>
            <a:avLst/>
            <a:gdLst/>
            <a:ahLst/>
            <a:cxnLst/>
            <a:rect l="l" t="t" r="r" b="b"/>
            <a:pathLst>
              <a:path w="67310" h="80645">
                <a:moveTo>
                  <a:pt x="66898" y="0"/>
                </a:moveTo>
                <a:lnTo>
                  <a:pt x="0" y="0"/>
                </a:lnTo>
                <a:lnTo>
                  <a:pt x="0" y="80060"/>
                </a:lnTo>
                <a:lnTo>
                  <a:pt x="66898" y="80060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5463823" y="7853415"/>
            <a:ext cx="67310" cy="384175"/>
          </a:xfrm>
          <a:custGeom>
            <a:avLst/>
            <a:gdLst/>
            <a:ahLst/>
            <a:cxnLst/>
            <a:rect l="l" t="t" r="r" b="b"/>
            <a:pathLst>
              <a:path w="67310" h="384175">
                <a:moveTo>
                  <a:pt x="66898" y="0"/>
                </a:moveTo>
                <a:lnTo>
                  <a:pt x="0" y="0"/>
                </a:lnTo>
                <a:lnTo>
                  <a:pt x="0" y="383862"/>
                </a:lnTo>
                <a:lnTo>
                  <a:pt x="66898" y="383862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5597483" y="7847448"/>
            <a:ext cx="214629" cy="389890"/>
          </a:xfrm>
          <a:custGeom>
            <a:avLst/>
            <a:gdLst/>
            <a:ahLst/>
            <a:cxnLst/>
            <a:rect l="l" t="t" r="r" b="b"/>
            <a:pathLst>
              <a:path w="214629" h="389890">
                <a:moveTo>
                  <a:pt x="136948" y="0"/>
                </a:moveTo>
                <a:lnTo>
                  <a:pt x="111517" y="3139"/>
                </a:lnTo>
                <a:lnTo>
                  <a:pt x="91655" y="11900"/>
                </a:lnTo>
                <a:lnTo>
                  <a:pt x="76793" y="25294"/>
                </a:lnTo>
                <a:lnTo>
                  <a:pt x="66364" y="42333"/>
                </a:lnTo>
                <a:lnTo>
                  <a:pt x="66146" y="32275"/>
                </a:lnTo>
                <a:lnTo>
                  <a:pt x="65572" y="22446"/>
                </a:lnTo>
                <a:lnTo>
                  <a:pt x="64760" y="13470"/>
                </a:lnTo>
                <a:lnTo>
                  <a:pt x="63830" y="5968"/>
                </a:lnTo>
                <a:lnTo>
                  <a:pt x="0" y="5968"/>
                </a:lnTo>
                <a:lnTo>
                  <a:pt x="429" y="21082"/>
                </a:lnTo>
                <a:lnTo>
                  <a:pt x="650" y="42534"/>
                </a:lnTo>
                <a:lnTo>
                  <a:pt x="743" y="123744"/>
                </a:lnTo>
                <a:lnTo>
                  <a:pt x="743" y="389831"/>
                </a:lnTo>
                <a:lnTo>
                  <a:pt x="67641" y="389831"/>
                </a:lnTo>
                <a:lnTo>
                  <a:pt x="67641" y="136131"/>
                </a:lnTo>
                <a:lnTo>
                  <a:pt x="70383" y="98702"/>
                </a:lnTo>
                <a:lnTo>
                  <a:pt x="78608" y="75508"/>
                </a:lnTo>
                <a:lnTo>
                  <a:pt x="92321" y="63689"/>
                </a:lnTo>
                <a:lnTo>
                  <a:pt x="111525" y="60385"/>
                </a:lnTo>
                <a:lnTo>
                  <a:pt x="127230" y="63274"/>
                </a:lnTo>
                <a:lnTo>
                  <a:pt x="138503" y="72306"/>
                </a:lnTo>
                <a:lnTo>
                  <a:pt x="145300" y="88029"/>
                </a:lnTo>
                <a:lnTo>
                  <a:pt x="147576" y="110991"/>
                </a:lnTo>
                <a:lnTo>
                  <a:pt x="147576" y="389831"/>
                </a:lnTo>
                <a:lnTo>
                  <a:pt x="214475" y="389831"/>
                </a:lnTo>
                <a:lnTo>
                  <a:pt x="214475" y="98216"/>
                </a:lnTo>
                <a:lnTo>
                  <a:pt x="208653" y="52624"/>
                </a:lnTo>
                <a:lnTo>
                  <a:pt x="192490" y="22223"/>
                </a:lnTo>
                <a:lnTo>
                  <a:pt x="167937" y="5264"/>
                </a:lnTo>
                <a:lnTo>
                  <a:pt x="13694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5868311" y="7716546"/>
            <a:ext cx="215900" cy="527050"/>
          </a:xfrm>
          <a:custGeom>
            <a:avLst/>
            <a:gdLst/>
            <a:ahLst/>
            <a:cxnLst/>
            <a:rect l="l" t="t" r="r" b="b"/>
            <a:pathLst>
              <a:path w="215900" h="527050">
                <a:moveTo>
                  <a:pt x="87379" y="130896"/>
                </a:moveTo>
                <a:lnTo>
                  <a:pt x="47858" y="139428"/>
                </a:lnTo>
                <a:lnTo>
                  <a:pt x="20695" y="163238"/>
                </a:lnTo>
                <a:lnTo>
                  <a:pt x="5030" y="199649"/>
                </a:lnTo>
                <a:lnTo>
                  <a:pt x="0" y="245982"/>
                </a:lnTo>
                <a:lnTo>
                  <a:pt x="0" y="399212"/>
                </a:lnTo>
                <a:lnTo>
                  <a:pt x="3311" y="450386"/>
                </a:lnTo>
                <a:lnTo>
                  <a:pt x="15634" y="490740"/>
                </a:lnTo>
                <a:lnTo>
                  <a:pt x="40547" y="517203"/>
                </a:lnTo>
                <a:lnTo>
                  <a:pt x="81631" y="526706"/>
                </a:lnTo>
                <a:lnTo>
                  <a:pt x="106718" y="523398"/>
                </a:lnTo>
                <a:lnTo>
                  <a:pt x="125472" y="514301"/>
                </a:lnTo>
                <a:lnTo>
                  <a:pt x="139145" y="500652"/>
                </a:lnTo>
                <a:lnTo>
                  <a:pt x="148990" y="483692"/>
                </a:lnTo>
                <a:lnTo>
                  <a:pt x="214740" y="483692"/>
                </a:lnTo>
                <a:lnTo>
                  <a:pt x="214711" y="466320"/>
                </a:lnTo>
                <a:lnTo>
                  <a:pt x="105337" y="466320"/>
                </a:lnTo>
                <a:lnTo>
                  <a:pt x="87429" y="462284"/>
                </a:lnTo>
                <a:lnTo>
                  <a:pt x="75676" y="450386"/>
                </a:lnTo>
                <a:lnTo>
                  <a:pt x="73592" y="444211"/>
                </a:lnTo>
                <a:lnTo>
                  <a:pt x="69111" y="430676"/>
                </a:lnTo>
                <a:lnTo>
                  <a:pt x="67118" y="403558"/>
                </a:lnTo>
                <a:lnTo>
                  <a:pt x="67118" y="250097"/>
                </a:lnTo>
                <a:lnTo>
                  <a:pt x="69234" y="225668"/>
                </a:lnTo>
                <a:lnTo>
                  <a:pt x="76046" y="207148"/>
                </a:lnTo>
                <a:lnTo>
                  <a:pt x="88246" y="195400"/>
                </a:lnTo>
                <a:lnTo>
                  <a:pt x="106530" y="191292"/>
                </a:lnTo>
                <a:lnTo>
                  <a:pt x="214658" y="191292"/>
                </a:lnTo>
                <a:lnTo>
                  <a:pt x="214652" y="158675"/>
                </a:lnTo>
                <a:lnTo>
                  <a:pt x="147723" y="158675"/>
                </a:lnTo>
                <a:lnTo>
                  <a:pt x="138245" y="146834"/>
                </a:lnTo>
                <a:lnTo>
                  <a:pt x="124654" y="138118"/>
                </a:lnTo>
                <a:lnTo>
                  <a:pt x="107511" y="132736"/>
                </a:lnTo>
                <a:lnTo>
                  <a:pt x="87379" y="130896"/>
                </a:lnTo>
                <a:close/>
              </a:path>
              <a:path w="215900" h="527050">
                <a:moveTo>
                  <a:pt x="214740" y="483692"/>
                </a:moveTo>
                <a:lnTo>
                  <a:pt x="148990" y="483692"/>
                </a:lnTo>
                <a:lnTo>
                  <a:pt x="149190" y="490740"/>
                </a:lnTo>
                <a:lnTo>
                  <a:pt x="149209" y="491406"/>
                </a:lnTo>
                <a:lnTo>
                  <a:pt x="149725" y="500652"/>
                </a:lnTo>
                <a:lnTo>
                  <a:pt x="149787" y="501758"/>
                </a:lnTo>
                <a:lnTo>
                  <a:pt x="150602" y="512336"/>
                </a:lnTo>
                <a:lnTo>
                  <a:pt x="151534" y="520727"/>
                </a:lnTo>
                <a:lnTo>
                  <a:pt x="215365" y="520727"/>
                </a:lnTo>
                <a:lnTo>
                  <a:pt x="214935" y="503144"/>
                </a:lnTo>
                <a:lnTo>
                  <a:pt x="214811" y="490740"/>
                </a:lnTo>
                <a:lnTo>
                  <a:pt x="214740" y="483692"/>
                </a:lnTo>
                <a:close/>
              </a:path>
              <a:path w="215900" h="527050">
                <a:moveTo>
                  <a:pt x="214658" y="191292"/>
                </a:moveTo>
                <a:lnTo>
                  <a:pt x="106530" y="191292"/>
                </a:lnTo>
                <a:lnTo>
                  <a:pt x="128675" y="196911"/>
                </a:lnTo>
                <a:lnTo>
                  <a:pt x="141089" y="212409"/>
                </a:lnTo>
                <a:lnTo>
                  <a:pt x="146523" y="235749"/>
                </a:lnTo>
                <a:lnTo>
                  <a:pt x="147723" y="264892"/>
                </a:lnTo>
                <a:lnTo>
                  <a:pt x="147723" y="386386"/>
                </a:lnTo>
                <a:lnTo>
                  <a:pt x="146012" y="418966"/>
                </a:lnTo>
                <a:lnTo>
                  <a:pt x="139629" y="444211"/>
                </a:lnTo>
                <a:lnTo>
                  <a:pt x="126696" y="460527"/>
                </a:lnTo>
                <a:lnTo>
                  <a:pt x="105337" y="466320"/>
                </a:lnTo>
                <a:lnTo>
                  <a:pt x="214711" y="466320"/>
                </a:lnTo>
                <a:lnTo>
                  <a:pt x="214658" y="191292"/>
                </a:lnTo>
                <a:close/>
              </a:path>
              <a:path w="215900" h="527050">
                <a:moveTo>
                  <a:pt x="214621" y="0"/>
                </a:moveTo>
                <a:lnTo>
                  <a:pt x="147723" y="0"/>
                </a:lnTo>
                <a:lnTo>
                  <a:pt x="147723" y="158675"/>
                </a:lnTo>
                <a:lnTo>
                  <a:pt x="214652" y="158675"/>
                </a:lnTo>
                <a:lnTo>
                  <a:pt x="2146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6247866" y="7716551"/>
            <a:ext cx="215900" cy="526415"/>
          </a:xfrm>
          <a:custGeom>
            <a:avLst/>
            <a:gdLst/>
            <a:ahLst/>
            <a:cxnLst/>
            <a:rect l="l" t="t" r="r" b="b"/>
            <a:pathLst>
              <a:path w="215900" h="526415">
                <a:moveTo>
                  <a:pt x="198746" y="485555"/>
                </a:moveTo>
                <a:lnTo>
                  <a:pt x="63306" y="485555"/>
                </a:lnTo>
                <a:lnTo>
                  <a:pt x="71974" y="501399"/>
                </a:lnTo>
                <a:lnTo>
                  <a:pt x="84774" y="514336"/>
                </a:lnTo>
                <a:lnTo>
                  <a:pt x="102730" y="523058"/>
                </a:lnTo>
                <a:lnTo>
                  <a:pt x="126865" y="526256"/>
                </a:lnTo>
                <a:lnTo>
                  <a:pt x="171447" y="515810"/>
                </a:lnTo>
                <a:lnTo>
                  <a:pt x="198452" y="486549"/>
                </a:lnTo>
                <a:lnTo>
                  <a:pt x="198746" y="485555"/>
                </a:lnTo>
                <a:close/>
              </a:path>
              <a:path w="215900" h="526415">
                <a:moveTo>
                  <a:pt x="67641" y="0"/>
                </a:moveTo>
                <a:lnTo>
                  <a:pt x="743" y="0"/>
                </a:lnTo>
                <a:lnTo>
                  <a:pt x="628" y="501399"/>
                </a:lnTo>
                <a:lnTo>
                  <a:pt x="0" y="520727"/>
                </a:lnTo>
                <a:lnTo>
                  <a:pt x="60762" y="520727"/>
                </a:lnTo>
                <a:lnTo>
                  <a:pt x="61718" y="512846"/>
                </a:lnTo>
                <a:lnTo>
                  <a:pt x="62399" y="504735"/>
                </a:lnTo>
                <a:lnTo>
                  <a:pt x="62899" y="495828"/>
                </a:lnTo>
                <a:lnTo>
                  <a:pt x="63267" y="486549"/>
                </a:lnTo>
                <a:lnTo>
                  <a:pt x="63306" y="485555"/>
                </a:lnTo>
                <a:lnTo>
                  <a:pt x="198746" y="485555"/>
                </a:lnTo>
                <a:lnTo>
                  <a:pt x="204588" y="465860"/>
                </a:lnTo>
                <a:lnTo>
                  <a:pt x="108834" y="465860"/>
                </a:lnTo>
                <a:lnTo>
                  <a:pt x="89928" y="461513"/>
                </a:lnTo>
                <a:lnTo>
                  <a:pt x="77074" y="448267"/>
                </a:lnTo>
                <a:lnTo>
                  <a:pt x="69747" y="425816"/>
                </a:lnTo>
                <a:lnTo>
                  <a:pt x="67422" y="393851"/>
                </a:lnTo>
                <a:lnTo>
                  <a:pt x="67422" y="270452"/>
                </a:lnTo>
                <a:lnTo>
                  <a:pt x="69164" y="237991"/>
                </a:lnTo>
                <a:lnTo>
                  <a:pt x="75705" y="213009"/>
                </a:lnTo>
                <a:lnTo>
                  <a:pt x="89018" y="196955"/>
                </a:lnTo>
                <a:lnTo>
                  <a:pt x="111075" y="191282"/>
                </a:lnTo>
                <a:lnTo>
                  <a:pt x="208055" y="191282"/>
                </a:lnTo>
                <a:lnTo>
                  <a:pt x="199915" y="170539"/>
                </a:lnTo>
                <a:lnTo>
                  <a:pt x="67641" y="170539"/>
                </a:lnTo>
                <a:lnTo>
                  <a:pt x="67641" y="0"/>
                </a:lnTo>
                <a:close/>
              </a:path>
              <a:path w="215900" h="526415">
                <a:moveTo>
                  <a:pt x="208055" y="191282"/>
                </a:moveTo>
                <a:lnTo>
                  <a:pt x="111075" y="191282"/>
                </a:lnTo>
                <a:lnTo>
                  <a:pt x="129353" y="195760"/>
                </a:lnTo>
                <a:lnTo>
                  <a:pt x="140745" y="208573"/>
                </a:lnTo>
                <a:lnTo>
                  <a:pt x="146595" y="228790"/>
                </a:lnTo>
                <a:lnTo>
                  <a:pt x="148246" y="255479"/>
                </a:lnTo>
                <a:lnTo>
                  <a:pt x="148246" y="396145"/>
                </a:lnTo>
                <a:lnTo>
                  <a:pt x="138168" y="449057"/>
                </a:lnTo>
                <a:lnTo>
                  <a:pt x="108834" y="465860"/>
                </a:lnTo>
                <a:lnTo>
                  <a:pt x="204588" y="465860"/>
                </a:lnTo>
                <a:lnTo>
                  <a:pt x="211788" y="441587"/>
                </a:lnTo>
                <a:lnTo>
                  <a:pt x="215365" y="384040"/>
                </a:lnTo>
                <a:lnTo>
                  <a:pt x="215365" y="244945"/>
                </a:lnTo>
                <a:lnTo>
                  <a:pt x="210857" y="198420"/>
                </a:lnTo>
                <a:lnTo>
                  <a:pt x="208055" y="191282"/>
                </a:lnTo>
                <a:close/>
              </a:path>
              <a:path w="215900" h="526415">
                <a:moveTo>
                  <a:pt x="135901" y="130896"/>
                </a:moveTo>
                <a:lnTo>
                  <a:pt x="112761" y="133687"/>
                </a:lnTo>
                <a:lnTo>
                  <a:pt x="93651" y="141643"/>
                </a:lnTo>
                <a:lnTo>
                  <a:pt x="78601" y="154136"/>
                </a:lnTo>
                <a:lnTo>
                  <a:pt x="67641" y="170539"/>
                </a:lnTo>
                <a:lnTo>
                  <a:pt x="199915" y="170539"/>
                </a:lnTo>
                <a:lnTo>
                  <a:pt x="196723" y="162406"/>
                </a:lnTo>
                <a:lnTo>
                  <a:pt x="172043" y="139148"/>
                </a:lnTo>
                <a:lnTo>
                  <a:pt x="135901" y="13089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6510477" y="7760379"/>
            <a:ext cx="1028065" cy="483234"/>
          </a:xfrm>
          <a:custGeom>
            <a:avLst/>
            <a:gdLst/>
            <a:ahLst/>
            <a:cxnLst/>
            <a:rect l="l" t="t" r="r" b="b"/>
            <a:pathLst>
              <a:path w="1028065" h="483234">
                <a:moveTo>
                  <a:pt x="209689" y="214642"/>
                </a:moveTo>
                <a:lnTo>
                  <a:pt x="204622" y="164147"/>
                </a:lnTo>
                <a:lnTo>
                  <a:pt x="196075" y="143878"/>
                </a:lnTo>
                <a:lnTo>
                  <a:pt x="187566" y="123685"/>
                </a:lnTo>
                <a:lnTo>
                  <a:pt x="155765" y="96812"/>
                </a:lnTo>
                <a:lnTo>
                  <a:pt x="145415" y="94780"/>
                </a:lnTo>
                <a:lnTo>
                  <a:pt x="145415" y="205371"/>
                </a:lnTo>
                <a:lnTo>
                  <a:pt x="145415" y="248285"/>
                </a:lnTo>
                <a:lnTo>
                  <a:pt x="65836" y="248285"/>
                </a:lnTo>
                <a:lnTo>
                  <a:pt x="65862" y="205371"/>
                </a:lnTo>
                <a:lnTo>
                  <a:pt x="67906" y="180733"/>
                </a:lnTo>
                <a:lnTo>
                  <a:pt x="68008" y="179476"/>
                </a:lnTo>
                <a:lnTo>
                  <a:pt x="74980" y="160083"/>
                </a:lnTo>
                <a:lnTo>
                  <a:pt x="87477" y="148031"/>
                </a:lnTo>
                <a:lnTo>
                  <a:pt x="106222" y="143878"/>
                </a:lnTo>
                <a:lnTo>
                  <a:pt x="125857" y="148475"/>
                </a:lnTo>
                <a:lnTo>
                  <a:pt x="137820" y="161264"/>
                </a:lnTo>
                <a:lnTo>
                  <a:pt x="143789" y="180733"/>
                </a:lnTo>
                <a:lnTo>
                  <a:pt x="145415" y="205371"/>
                </a:lnTo>
                <a:lnTo>
                  <a:pt x="145415" y="94780"/>
                </a:lnTo>
                <a:lnTo>
                  <a:pt x="106451" y="87071"/>
                </a:lnTo>
                <a:lnTo>
                  <a:pt x="52565" y="99339"/>
                </a:lnTo>
                <a:lnTo>
                  <a:pt x="20104" y="130429"/>
                </a:lnTo>
                <a:lnTo>
                  <a:pt x="4216" y="171818"/>
                </a:lnTo>
                <a:lnTo>
                  <a:pt x="25" y="214642"/>
                </a:lnTo>
                <a:lnTo>
                  <a:pt x="0" y="347903"/>
                </a:lnTo>
                <a:lnTo>
                  <a:pt x="3898" y="401802"/>
                </a:lnTo>
                <a:lnTo>
                  <a:pt x="19253" y="444550"/>
                </a:lnTo>
                <a:lnTo>
                  <a:pt x="51549" y="472719"/>
                </a:lnTo>
                <a:lnTo>
                  <a:pt x="106299" y="482879"/>
                </a:lnTo>
                <a:lnTo>
                  <a:pt x="161404" y="470560"/>
                </a:lnTo>
                <a:lnTo>
                  <a:pt x="192151" y="440309"/>
                </a:lnTo>
                <a:lnTo>
                  <a:pt x="205511" y="402170"/>
                </a:lnTo>
                <a:lnTo>
                  <a:pt x="208419" y="364045"/>
                </a:lnTo>
                <a:lnTo>
                  <a:pt x="143090" y="364045"/>
                </a:lnTo>
                <a:lnTo>
                  <a:pt x="143090" y="366433"/>
                </a:lnTo>
                <a:lnTo>
                  <a:pt x="141795" y="389013"/>
                </a:lnTo>
                <a:lnTo>
                  <a:pt x="136486" y="408038"/>
                </a:lnTo>
                <a:lnTo>
                  <a:pt x="124993" y="421170"/>
                </a:lnTo>
                <a:lnTo>
                  <a:pt x="105181" y="426072"/>
                </a:lnTo>
                <a:lnTo>
                  <a:pt x="85166" y="420497"/>
                </a:lnTo>
                <a:lnTo>
                  <a:pt x="72986" y="405739"/>
                </a:lnTo>
                <a:lnTo>
                  <a:pt x="66954" y="384746"/>
                </a:lnTo>
                <a:lnTo>
                  <a:pt x="65316" y="360489"/>
                </a:lnTo>
                <a:lnTo>
                  <a:pt x="65316" y="301434"/>
                </a:lnTo>
                <a:lnTo>
                  <a:pt x="209689" y="301434"/>
                </a:lnTo>
                <a:lnTo>
                  <a:pt x="209689" y="248285"/>
                </a:lnTo>
                <a:lnTo>
                  <a:pt x="209689" y="214642"/>
                </a:lnTo>
                <a:close/>
              </a:path>
              <a:path w="1028065" h="483234">
                <a:moveTo>
                  <a:pt x="395363" y="93040"/>
                </a:moveTo>
                <a:lnTo>
                  <a:pt x="344741" y="93040"/>
                </a:lnTo>
                <a:lnTo>
                  <a:pt x="344741" y="0"/>
                </a:lnTo>
                <a:lnTo>
                  <a:pt x="278066" y="0"/>
                </a:lnTo>
                <a:lnTo>
                  <a:pt x="278066" y="93040"/>
                </a:lnTo>
                <a:lnTo>
                  <a:pt x="235953" y="93040"/>
                </a:lnTo>
                <a:lnTo>
                  <a:pt x="235953" y="151942"/>
                </a:lnTo>
                <a:lnTo>
                  <a:pt x="278066" y="151942"/>
                </a:lnTo>
                <a:lnTo>
                  <a:pt x="278066" y="403783"/>
                </a:lnTo>
                <a:lnTo>
                  <a:pt x="283019" y="442734"/>
                </a:lnTo>
                <a:lnTo>
                  <a:pt x="297167" y="466801"/>
                </a:lnTo>
                <a:lnTo>
                  <a:pt x="319481" y="479031"/>
                </a:lnTo>
                <a:lnTo>
                  <a:pt x="348894" y="482434"/>
                </a:lnTo>
                <a:lnTo>
                  <a:pt x="359943" y="482155"/>
                </a:lnTo>
                <a:lnTo>
                  <a:pt x="371716" y="481101"/>
                </a:lnTo>
                <a:lnTo>
                  <a:pt x="383197" y="478993"/>
                </a:lnTo>
                <a:lnTo>
                  <a:pt x="393420" y="475564"/>
                </a:lnTo>
                <a:lnTo>
                  <a:pt x="393420" y="424662"/>
                </a:lnTo>
                <a:lnTo>
                  <a:pt x="388785" y="426161"/>
                </a:lnTo>
                <a:lnTo>
                  <a:pt x="378193" y="426897"/>
                </a:lnTo>
                <a:lnTo>
                  <a:pt x="371246" y="426897"/>
                </a:lnTo>
                <a:lnTo>
                  <a:pt x="357149" y="424053"/>
                </a:lnTo>
                <a:lnTo>
                  <a:pt x="349135" y="416369"/>
                </a:lnTo>
                <a:lnTo>
                  <a:pt x="345554" y="405168"/>
                </a:lnTo>
                <a:lnTo>
                  <a:pt x="344741" y="391744"/>
                </a:lnTo>
                <a:lnTo>
                  <a:pt x="344741" y="151942"/>
                </a:lnTo>
                <a:lnTo>
                  <a:pt x="395363" y="151942"/>
                </a:lnTo>
                <a:lnTo>
                  <a:pt x="395363" y="93040"/>
                </a:lnTo>
                <a:close/>
              </a:path>
              <a:path w="1028065" h="483234">
                <a:moveTo>
                  <a:pt x="788327" y="93040"/>
                </a:moveTo>
                <a:lnTo>
                  <a:pt x="721220" y="93040"/>
                </a:lnTo>
                <a:lnTo>
                  <a:pt x="708672" y="183743"/>
                </a:lnTo>
                <a:lnTo>
                  <a:pt x="699681" y="251383"/>
                </a:lnTo>
                <a:lnTo>
                  <a:pt x="693534" y="300558"/>
                </a:lnTo>
                <a:lnTo>
                  <a:pt x="686841" y="362026"/>
                </a:lnTo>
                <a:lnTo>
                  <a:pt x="684872" y="383552"/>
                </a:lnTo>
                <a:lnTo>
                  <a:pt x="684123" y="383552"/>
                </a:lnTo>
                <a:lnTo>
                  <a:pt x="681443" y="358203"/>
                </a:lnTo>
                <a:lnTo>
                  <a:pt x="677189" y="327863"/>
                </a:lnTo>
                <a:lnTo>
                  <a:pt x="671080" y="289344"/>
                </a:lnTo>
                <a:lnTo>
                  <a:pt x="652233" y="175107"/>
                </a:lnTo>
                <a:lnTo>
                  <a:pt x="638949" y="93040"/>
                </a:lnTo>
                <a:lnTo>
                  <a:pt x="575513" y="93040"/>
                </a:lnTo>
                <a:lnTo>
                  <a:pt x="562241" y="173697"/>
                </a:lnTo>
                <a:lnTo>
                  <a:pt x="536689" y="326555"/>
                </a:lnTo>
                <a:lnTo>
                  <a:pt x="532053" y="357555"/>
                </a:lnTo>
                <a:lnTo>
                  <a:pt x="528929" y="383476"/>
                </a:lnTo>
                <a:lnTo>
                  <a:pt x="528180" y="383476"/>
                </a:lnTo>
                <a:lnTo>
                  <a:pt x="523151" y="329793"/>
                </a:lnTo>
                <a:lnTo>
                  <a:pt x="512559" y="242519"/>
                </a:lnTo>
                <a:lnTo>
                  <a:pt x="492798" y="93040"/>
                </a:lnTo>
                <a:lnTo>
                  <a:pt x="421805" y="93040"/>
                </a:lnTo>
                <a:lnTo>
                  <a:pt x="489839" y="476910"/>
                </a:lnTo>
                <a:lnTo>
                  <a:pt x="557403" y="476910"/>
                </a:lnTo>
                <a:lnTo>
                  <a:pt x="582904" y="340664"/>
                </a:lnTo>
                <a:lnTo>
                  <a:pt x="592823" y="285838"/>
                </a:lnTo>
                <a:lnTo>
                  <a:pt x="600214" y="239941"/>
                </a:lnTo>
                <a:lnTo>
                  <a:pt x="604583" y="202996"/>
                </a:lnTo>
                <a:lnTo>
                  <a:pt x="605332" y="202996"/>
                </a:lnTo>
                <a:lnTo>
                  <a:pt x="610654" y="242443"/>
                </a:lnTo>
                <a:lnTo>
                  <a:pt x="618464" y="290614"/>
                </a:lnTo>
                <a:lnTo>
                  <a:pt x="638937" y="408914"/>
                </a:lnTo>
                <a:lnTo>
                  <a:pt x="650278" y="476910"/>
                </a:lnTo>
                <a:lnTo>
                  <a:pt x="716788" y="476910"/>
                </a:lnTo>
                <a:lnTo>
                  <a:pt x="788327" y="93040"/>
                </a:lnTo>
                <a:close/>
              </a:path>
              <a:path w="1028065" h="483234">
                <a:moveTo>
                  <a:pt x="1028065" y="214642"/>
                </a:moveTo>
                <a:lnTo>
                  <a:pt x="1022997" y="164147"/>
                </a:lnTo>
                <a:lnTo>
                  <a:pt x="1014450" y="143878"/>
                </a:lnTo>
                <a:lnTo>
                  <a:pt x="1005941" y="123685"/>
                </a:lnTo>
                <a:lnTo>
                  <a:pt x="974140" y="96812"/>
                </a:lnTo>
                <a:lnTo>
                  <a:pt x="963790" y="94780"/>
                </a:lnTo>
                <a:lnTo>
                  <a:pt x="963790" y="205371"/>
                </a:lnTo>
                <a:lnTo>
                  <a:pt x="963790" y="248285"/>
                </a:lnTo>
                <a:lnTo>
                  <a:pt x="884224" y="248285"/>
                </a:lnTo>
                <a:lnTo>
                  <a:pt x="884237" y="205371"/>
                </a:lnTo>
                <a:lnTo>
                  <a:pt x="886282" y="180733"/>
                </a:lnTo>
                <a:lnTo>
                  <a:pt x="886383" y="179476"/>
                </a:lnTo>
                <a:lnTo>
                  <a:pt x="893356" y="160083"/>
                </a:lnTo>
                <a:lnTo>
                  <a:pt x="905865" y="148031"/>
                </a:lnTo>
                <a:lnTo>
                  <a:pt x="924610" y="143878"/>
                </a:lnTo>
                <a:lnTo>
                  <a:pt x="944232" y="148475"/>
                </a:lnTo>
                <a:lnTo>
                  <a:pt x="956195" y="161264"/>
                </a:lnTo>
                <a:lnTo>
                  <a:pt x="962164" y="180733"/>
                </a:lnTo>
                <a:lnTo>
                  <a:pt x="963790" y="205371"/>
                </a:lnTo>
                <a:lnTo>
                  <a:pt x="963790" y="94780"/>
                </a:lnTo>
                <a:lnTo>
                  <a:pt x="924826" y="87071"/>
                </a:lnTo>
                <a:lnTo>
                  <a:pt x="870940" y="99339"/>
                </a:lnTo>
                <a:lnTo>
                  <a:pt x="838492" y="130429"/>
                </a:lnTo>
                <a:lnTo>
                  <a:pt x="822591" y="171818"/>
                </a:lnTo>
                <a:lnTo>
                  <a:pt x="818413" y="214642"/>
                </a:lnTo>
                <a:lnTo>
                  <a:pt x="818375" y="347903"/>
                </a:lnTo>
                <a:lnTo>
                  <a:pt x="822274" y="401802"/>
                </a:lnTo>
                <a:lnTo>
                  <a:pt x="837628" y="444550"/>
                </a:lnTo>
                <a:lnTo>
                  <a:pt x="869924" y="472719"/>
                </a:lnTo>
                <a:lnTo>
                  <a:pt x="924674" y="482879"/>
                </a:lnTo>
                <a:lnTo>
                  <a:pt x="979779" y="470560"/>
                </a:lnTo>
                <a:lnTo>
                  <a:pt x="1010539" y="440309"/>
                </a:lnTo>
                <a:lnTo>
                  <a:pt x="1015517" y="426072"/>
                </a:lnTo>
                <a:lnTo>
                  <a:pt x="1023899" y="402170"/>
                </a:lnTo>
                <a:lnTo>
                  <a:pt x="1026782" y="366433"/>
                </a:lnTo>
                <a:lnTo>
                  <a:pt x="1026807" y="364045"/>
                </a:lnTo>
                <a:lnTo>
                  <a:pt x="961478" y="364045"/>
                </a:lnTo>
                <a:lnTo>
                  <a:pt x="961478" y="366433"/>
                </a:lnTo>
                <a:lnTo>
                  <a:pt x="960183" y="389013"/>
                </a:lnTo>
                <a:lnTo>
                  <a:pt x="954862" y="408038"/>
                </a:lnTo>
                <a:lnTo>
                  <a:pt x="943368" y="421170"/>
                </a:lnTo>
                <a:lnTo>
                  <a:pt x="923556" y="426072"/>
                </a:lnTo>
                <a:lnTo>
                  <a:pt x="903541" y="420497"/>
                </a:lnTo>
                <a:lnTo>
                  <a:pt x="891374" y="405739"/>
                </a:lnTo>
                <a:lnTo>
                  <a:pt x="885329" y="384746"/>
                </a:lnTo>
                <a:lnTo>
                  <a:pt x="883691" y="360489"/>
                </a:lnTo>
                <a:lnTo>
                  <a:pt x="883691" y="301434"/>
                </a:lnTo>
                <a:lnTo>
                  <a:pt x="1028065" y="301434"/>
                </a:lnTo>
                <a:lnTo>
                  <a:pt x="1028065" y="248285"/>
                </a:lnTo>
                <a:lnTo>
                  <a:pt x="1028065" y="21464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7584977" y="7847442"/>
            <a:ext cx="210185" cy="396240"/>
          </a:xfrm>
          <a:custGeom>
            <a:avLst/>
            <a:gdLst/>
            <a:ahLst/>
            <a:cxnLst/>
            <a:rect l="l" t="t" r="r" b="b"/>
            <a:pathLst>
              <a:path w="210184" h="396240">
                <a:moveTo>
                  <a:pt x="106447" y="0"/>
                </a:moveTo>
                <a:lnTo>
                  <a:pt x="52558" y="12264"/>
                </a:lnTo>
                <a:lnTo>
                  <a:pt x="20106" y="43361"/>
                </a:lnTo>
                <a:lnTo>
                  <a:pt x="4213" y="84747"/>
                </a:lnTo>
                <a:lnTo>
                  <a:pt x="29" y="127577"/>
                </a:lnTo>
                <a:lnTo>
                  <a:pt x="0" y="260840"/>
                </a:lnTo>
                <a:lnTo>
                  <a:pt x="3896" y="314728"/>
                </a:lnTo>
                <a:lnTo>
                  <a:pt x="19248" y="357479"/>
                </a:lnTo>
                <a:lnTo>
                  <a:pt x="51551" y="385653"/>
                </a:lnTo>
                <a:lnTo>
                  <a:pt x="106300" y="395809"/>
                </a:lnTo>
                <a:lnTo>
                  <a:pt x="161399" y="383491"/>
                </a:lnTo>
                <a:lnTo>
                  <a:pt x="192155" y="353237"/>
                </a:lnTo>
                <a:lnTo>
                  <a:pt x="197140" y="339005"/>
                </a:lnTo>
                <a:lnTo>
                  <a:pt x="105180" y="339005"/>
                </a:lnTo>
                <a:lnTo>
                  <a:pt x="85160" y="333427"/>
                </a:lnTo>
                <a:lnTo>
                  <a:pt x="72989" y="318665"/>
                </a:lnTo>
                <a:lnTo>
                  <a:pt x="66948" y="297676"/>
                </a:lnTo>
                <a:lnTo>
                  <a:pt x="65317" y="273415"/>
                </a:lnTo>
                <a:lnTo>
                  <a:pt x="65317" y="214359"/>
                </a:lnTo>
                <a:lnTo>
                  <a:pt x="209689" y="214359"/>
                </a:lnTo>
                <a:lnTo>
                  <a:pt x="209689" y="161220"/>
                </a:lnTo>
                <a:lnTo>
                  <a:pt x="65840" y="161220"/>
                </a:lnTo>
                <a:lnTo>
                  <a:pt x="65859" y="118300"/>
                </a:lnTo>
                <a:lnTo>
                  <a:pt x="67901" y="93663"/>
                </a:lnTo>
                <a:lnTo>
                  <a:pt x="68006" y="92404"/>
                </a:lnTo>
                <a:lnTo>
                  <a:pt x="74980" y="73020"/>
                </a:lnTo>
                <a:lnTo>
                  <a:pt x="87481" y="60956"/>
                </a:lnTo>
                <a:lnTo>
                  <a:pt x="106227" y="56804"/>
                </a:lnTo>
                <a:lnTo>
                  <a:pt x="196074" y="56804"/>
                </a:lnTo>
                <a:lnTo>
                  <a:pt x="187564" y="36616"/>
                </a:lnTo>
                <a:lnTo>
                  <a:pt x="155762" y="9744"/>
                </a:lnTo>
                <a:lnTo>
                  <a:pt x="106447" y="0"/>
                </a:lnTo>
                <a:close/>
              </a:path>
              <a:path w="210184" h="396240">
                <a:moveTo>
                  <a:pt x="208422" y="276975"/>
                </a:moveTo>
                <a:lnTo>
                  <a:pt x="143095" y="276975"/>
                </a:lnTo>
                <a:lnTo>
                  <a:pt x="143095" y="279363"/>
                </a:lnTo>
                <a:lnTo>
                  <a:pt x="141800" y="301938"/>
                </a:lnTo>
                <a:lnTo>
                  <a:pt x="136482" y="320967"/>
                </a:lnTo>
                <a:lnTo>
                  <a:pt x="124992" y="334105"/>
                </a:lnTo>
                <a:lnTo>
                  <a:pt x="105180" y="339005"/>
                </a:lnTo>
                <a:lnTo>
                  <a:pt x="197140" y="339005"/>
                </a:lnTo>
                <a:lnTo>
                  <a:pt x="205513" y="315103"/>
                </a:lnTo>
                <a:lnTo>
                  <a:pt x="208405" y="279363"/>
                </a:lnTo>
                <a:lnTo>
                  <a:pt x="208422" y="276975"/>
                </a:lnTo>
                <a:close/>
              </a:path>
              <a:path w="210184" h="396240">
                <a:moveTo>
                  <a:pt x="196074" y="56804"/>
                </a:moveTo>
                <a:lnTo>
                  <a:pt x="106227" y="56804"/>
                </a:lnTo>
                <a:lnTo>
                  <a:pt x="125853" y="61403"/>
                </a:lnTo>
                <a:lnTo>
                  <a:pt x="137821" y="74194"/>
                </a:lnTo>
                <a:lnTo>
                  <a:pt x="143788" y="93663"/>
                </a:lnTo>
                <a:lnTo>
                  <a:pt x="145409" y="118300"/>
                </a:lnTo>
                <a:lnTo>
                  <a:pt x="145409" y="161220"/>
                </a:lnTo>
                <a:lnTo>
                  <a:pt x="209689" y="161220"/>
                </a:lnTo>
                <a:lnTo>
                  <a:pt x="209689" y="127577"/>
                </a:lnTo>
                <a:lnTo>
                  <a:pt x="204619" y="77074"/>
                </a:lnTo>
                <a:lnTo>
                  <a:pt x="196074" y="5680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7847296" y="7847448"/>
            <a:ext cx="214629" cy="389890"/>
          </a:xfrm>
          <a:custGeom>
            <a:avLst/>
            <a:gdLst/>
            <a:ahLst/>
            <a:cxnLst/>
            <a:rect l="l" t="t" r="r" b="b"/>
            <a:pathLst>
              <a:path w="214629" h="389890">
                <a:moveTo>
                  <a:pt x="136948" y="0"/>
                </a:moveTo>
                <a:lnTo>
                  <a:pt x="111517" y="3139"/>
                </a:lnTo>
                <a:lnTo>
                  <a:pt x="91655" y="11900"/>
                </a:lnTo>
                <a:lnTo>
                  <a:pt x="76793" y="25294"/>
                </a:lnTo>
                <a:lnTo>
                  <a:pt x="66364" y="42333"/>
                </a:lnTo>
                <a:lnTo>
                  <a:pt x="66146" y="32275"/>
                </a:lnTo>
                <a:lnTo>
                  <a:pt x="65572" y="22446"/>
                </a:lnTo>
                <a:lnTo>
                  <a:pt x="64760" y="13470"/>
                </a:lnTo>
                <a:lnTo>
                  <a:pt x="63830" y="5968"/>
                </a:lnTo>
                <a:lnTo>
                  <a:pt x="0" y="5968"/>
                </a:lnTo>
                <a:lnTo>
                  <a:pt x="429" y="21082"/>
                </a:lnTo>
                <a:lnTo>
                  <a:pt x="650" y="42534"/>
                </a:lnTo>
                <a:lnTo>
                  <a:pt x="743" y="123744"/>
                </a:lnTo>
                <a:lnTo>
                  <a:pt x="743" y="389831"/>
                </a:lnTo>
                <a:lnTo>
                  <a:pt x="67641" y="389831"/>
                </a:lnTo>
                <a:lnTo>
                  <a:pt x="67641" y="136131"/>
                </a:lnTo>
                <a:lnTo>
                  <a:pt x="70383" y="98702"/>
                </a:lnTo>
                <a:lnTo>
                  <a:pt x="78608" y="75508"/>
                </a:lnTo>
                <a:lnTo>
                  <a:pt x="92321" y="63689"/>
                </a:lnTo>
                <a:lnTo>
                  <a:pt x="111525" y="60385"/>
                </a:lnTo>
                <a:lnTo>
                  <a:pt x="127230" y="63274"/>
                </a:lnTo>
                <a:lnTo>
                  <a:pt x="138503" y="72306"/>
                </a:lnTo>
                <a:lnTo>
                  <a:pt x="145300" y="88029"/>
                </a:lnTo>
                <a:lnTo>
                  <a:pt x="147576" y="110991"/>
                </a:lnTo>
                <a:lnTo>
                  <a:pt x="147576" y="389831"/>
                </a:lnTo>
                <a:lnTo>
                  <a:pt x="214475" y="389831"/>
                </a:lnTo>
                <a:lnTo>
                  <a:pt x="214475" y="98216"/>
                </a:lnTo>
                <a:lnTo>
                  <a:pt x="208653" y="52624"/>
                </a:lnTo>
                <a:lnTo>
                  <a:pt x="192490" y="22223"/>
                </a:lnTo>
                <a:lnTo>
                  <a:pt x="167937" y="5264"/>
                </a:lnTo>
                <a:lnTo>
                  <a:pt x="13694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8192796" y="7760379"/>
            <a:ext cx="574040" cy="483234"/>
          </a:xfrm>
          <a:custGeom>
            <a:avLst/>
            <a:gdLst/>
            <a:ahLst/>
            <a:cxnLst/>
            <a:rect l="l" t="t" r="r" b="b"/>
            <a:pathLst>
              <a:path w="574040" h="483234">
                <a:moveTo>
                  <a:pt x="159410" y="93040"/>
                </a:moveTo>
                <a:lnTo>
                  <a:pt x="108775" y="93040"/>
                </a:lnTo>
                <a:lnTo>
                  <a:pt x="108775" y="0"/>
                </a:lnTo>
                <a:lnTo>
                  <a:pt x="42113" y="0"/>
                </a:lnTo>
                <a:lnTo>
                  <a:pt x="42113" y="93040"/>
                </a:lnTo>
                <a:lnTo>
                  <a:pt x="0" y="93040"/>
                </a:lnTo>
                <a:lnTo>
                  <a:pt x="0" y="151942"/>
                </a:lnTo>
                <a:lnTo>
                  <a:pt x="42113" y="151942"/>
                </a:lnTo>
                <a:lnTo>
                  <a:pt x="42113" y="403783"/>
                </a:lnTo>
                <a:lnTo>
                  <a:pt x="47066" y="442734"/>
                </a:lnTo>
                <a:lnTo>
                  <a:pt x="61214" y="466801"/>
                </a:lnTo>
                <a:lnTo>
                  <a:pt x="83527" y="479031"/>
                </a:lnTo>
                <a:lnTo>
                  <a:pt x="112941" y="482434"/>
                </a:lnTo>
                <a:lnTo>
                  <a:pt x="123990" y="482155"/>
                </a:lnTo>
                <a:lnTo>
                  <a:pt x="135763" y="481101"/>
                </a:lnTo>
                <a:lnTo>
                  <a:pt x="147243" y="478993"/>
                </a:lnTo>
                <a:lnTo>
                  <a:pt x="157454" y="475564"/>
                </a:lnTo>
                <a:lnTo>
                  <a:pt x="157454" y="424662"/>
                </a:lnTo>
                <a:lnTo>
                  <a:pt x="152831" y="426161"/>
                </a:lnTo>
                <a:lnTo>
                  <a:pt x="142240" y="426897"/>
                </a:lnTo>
                <a:lnTo>
                  <a:pt x="135293" y="426897"/>
                </a:lnTo>
                <a:lnTo>
                  <a:pt x="121196" y="424053"/>
                </a:lnTo>
                <a:lnTo>
                  <a:pt x="113182" y="416369"/>
                </a:lnTo>
                <a:lnTo>
                  <a:pt x="109601" y="405168"/>
                </a:lnTo>
                <a:lnTo>
                  <a:pt x="108775" y="391744"/>
                </a:lnTo>
                <a:lnTo>
                  <a:pt x="108775" y="151942"/>
                </a:lnTo>
                <a:lnTo>
                  <a:pt x="159410" y="151942"/>
                </a:lnTo>
                <a:lnTo>
                  <a:pt x="159410" y="93040"/>
                </a:lnTo>
                <a:close/>
              </a:path>
              <a:path w="574040" h="483234">
                <a:moveTo>
                  <a:pt x="345211" y="87515"/>
                </a:moveTo>
                <a:lnTo>
                  <a:pt x="319620" y="91109"/>
                </a:lnTo>
                <a:lnTo>
                  <a:pt x="296176" y="102323"/>
                </a:lnTo>
                <a:lnTo>
                  <a:pt x="276466" y="122834"/>
                </a:lnTo>
                <a:lnTo>
                  <a:pt x="262153" y="154279"/>
                </a:lnTo>
                <a:lnTo>
                  <a:pt x="261937" y="136309"/>
                </a:lnTo>
                <a:lnTo>
                  <a:pt x="261416" y="118313"/>
                </a:lnTo>
                <a:lnTo>
                  <a:pt x="260756" y="102997"/>
                </a:lnTo>
                <a:lnTo>
                  <a:pt x="260134" y="93040"/>
                </a:lnTo>
                <a:lnTo>
                  <a:pt x="196608" y="93040"/>
                </a:lnTo>
                <a:lnTo>
                  <a:pt x="197256" y="120180"/>
                </a:lnTo>
                <a:lnTo>
                  <a:pt x="197446" y="148488"/>
                </a:lnTo>
                <a:lnTo>
                  <a:pt x="197345" y="223367"/>
                </a:lnTo>
                <a:lnTo>
                  <a:pt x="197345" y="476897"/>
                </a:lnTo>
                <a:lnTo>
                  <a:pt x="264248" y="476897"/>
                </a:lnTo>
                <a:lnTo>
                  <a:pt x="264248" y="262915"/>
                </a:lnTo>
                <a:lnTo>
                  <a:pt x="270522" y="216890"/>
                </a:lnTo>
                <a:lnTo>
                  <a:pt x="287731" y="188518"/>
                </a:lnTo>
                <a:lnTo>
                  <a:pt x="313436" y="174129"/>
                </a:lnTo>
                <a:lnTo>
                  <a:pt x="345211" y="170027"/>
                </a:lnTo>
                <a:lnTo>
                  <a:pt x="345211" y="87515"/>
                </a:lnTo>
                <a:close/>
              </a:path>
              <a:path w="574040" h="483234">
                <a:moveTo>
                  <a:pt x="574001" y="476897"/>
                </a:moveTo>
                <a:lnTo>
                  <a:pt x="572566" y="424053"/>
                </a:lnTo>
                <a:lnTo>
                  <a:pt x="572516" y="298742"/>
                </a:lnTo>
                <a:lnTo>
                  <a:pt x="572516" y="188125"/>
                </a:lnTo>
                <a:lnTo>
                  <a:pt x="567677" y="147129"/>
                </a:lnTo>
                <a:lnTo>
                  <a:pt x="565226" y="142227"/>
                </a:lnTo>
                <a:lnTo>
                  <a:pt x="551700" y="115189"/>
                </a:lnTo>
                <a:lnTo>
                  <a:pt x="522389" y="94462"/>
                </a:lnTo>
                <a:lnTo>
                  <a:pt x="507187" y="91960"/>
                </a:lnTo>
                <a:lnTo>
                  <a:pt x="507187" y="298742"/>
                </a:lnTo>
                <a:lnTo>
                  <a:pt x="507187" y="347853"/>
                </a:lnTo>
                <a:lnTo>
                  <a:pt x="504901" y="382600"/>
                </a:lnTo>
                <a:lnTo>
                  <a:pt x="497649" y="406260"/>
                </a:lnTo>
                <a:lnTo>
                  <a:pt x="484847" y="419760"/>
                </a:lnTo>
                <a:lnTo>
                  <a:pt x="465912" y="424053"/>
                </a:lnTo>
                <a:lnTo>
                  <a:pt x="449046" y="420027"/>
                </a:lnTo>
                <a:lnTo>
                  <a:pt x="437718" y="408914"/>
                </a:lnTo>
                <a:lnTo>
                  <a:pt x="431330" y="392163"/>
                </a:lnTo>
                <a:lnTo>
                  <a:pt x="429336" y="371221"/>
                </a:lnTo>
                <a:lnTo>
                  <a:pt x="429336" y="365023"/>
                </a:lnTo>
                <a:lnTo>
                  <a:pt x="433717" y="333159"/>
                </a:lnTo>
                <a:lnTo>
                  <a:pt x="446227" y="312762"/>
                </a:lnTo>
                <a:lnTo>
                  <a:pt x="465950" y="301929"/>
                </a:lnTo>
                <a:lnTo>
                  <a:pt x="491959" y="298742"/>
                </a:lnTo>
                <a:lnTo>
                  <a:pt x="507187" y="298742"/>
                </a:lnTo>
                <a:lnTo>
                  <a:pt x="507187" y="91960"/>
                </a:lnTo>
                <a:lnTo>
                  <a:pt x="428548" y="95377"/>
                </a:lnTo>
                <a:lnTo>
                  <a:pt x="381850" y="150368"/>
                </a:lnTo>
                <a:lnTo>
                  <a:pt x="377456" y="188125"/>
                </a:lnTo>
                <a:lnTo>
                  <a:pt x="377418" y="188417"/>
                </a:lnTo>
                <a:lnTo>
                  <a:pt x="377304" y="196329"/>
                </a:lnTo>
                <a:lnTo>
                  <a:pt x="443153" y="196329"/>
                </a:lnTo>
                <a:lnTo>
                  <a:pt x="443179" y="188125"/>
                </a:lnTo>
                <a:lnTo>
                  <a:pt x="444563" y="170053"/>
                </a:lnTo>
                <a:lnTo>
                  <a:pt x="449491" y="155740"/>
                </a:lnTo>
                <a:lnTo>
                  <a:pt x="449592" y="155409"/>
                </a:lnTo>
                <a:lnTo>
                  <a:pt x="459422" y="145732"/>
                </a:lnTo>
                <a:lnTo>
                  <a:pt x="475234" y="142227"/>
                </a:lnTo>
                <a:lnTo>
                  <a:pt x="491083" y="145732"/>
                </a:lnTo>
                <a:lnTo>
                  <a:pt x="500367" y="155740"/>
                </a:lnTo>
                <a:lnTo>
                  <a:pt x="504799" y="171792"/>
                </a:lnTo>
                <a:lnTo>
                  <a:pt x="505917" y="193281"/>
                </a:lnTo>
                <a:lnTo>
                  <a:pt x="505917" y="247167"/>
                </a:lnTo>
                <a:lnTo>
                  <a:pt x="493826" y="247167"/>
                </a:lnTo>
                <a:lnTo>
                  <a:pt x="444703" y="252895"/>
                </a:lnTo>
                <a:lnTo>
                  <a:pt x="403771" y="272326"/>
                </a:lnTo>
                <a:lnTo>
                  <a:pt x="375742" y="308889"/>
                </a:lnTo>
                <a:lnTo>
                  <a:pt x="365353" y="366001"/>
                </a:lnTo>
                <a:lnTo>
                  <a:pt x="365353" y="372719"/>
                </a:lnTo>
                <a:lnTo>
                  <a:pt x="369798" y="414604"/>
                </a:lnTo>
                <a:lnTo>
                  <a:pt x="383844" y="449732"/>
                </a:lnTo>
                <a:lnTo>
                  <a:pt x="408520" y="473887"/>
                </a:lnTo>
                <a:lnTo>
                  <a:pt x="444906" y="482879"/>
                </a:lnTo>
                <a:lnTo>
                  <a:pt x="464934" y="480949"/>
                </a:lnTo>
                <a:lnTo>
                  <a:pt x="482307" y="474764"/>
                </a:lnTo>
                <a:lnTo>
                  <a:pt x="496747" y="463791"/>
                </a:lnTo>
                <a:lnTo>
                  <a:pt x="508012" y="447497"/>
                </a:lnTo>
                <a:lnTo>
                  <a:pt x="508698" y="453440"/>
                </a:lnTo>
                <a:lnTo>
                  <a:pt x="509841" y="461391"/>
                </a:lnTo>
                <a:lnTo>
                  <a:pt x="511200" y="469734"/>
                </a:lnTo>
                <a:lnTo>
                  <a:pt x="512559" y="476897"/>
                </a:lnTo>
                <a:lnTo>
                  <a:pt x="574001" y="476897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8832200" y="7847448"/>
            <a:ext cx="214629" cy="389890"/>
          </a:xfrm>
          <a:custGeom>
            <a:avLst/>
            <a:gdLst/>
            <a:ahLst/>
            <a:cxnLst/>
            <a:rect l="l" t="t" r="r" b="b"/>
            <a:pathLst>
              <a:path w="214629" h="389890">
                <a:moveTo>
                  <a:pt x="136948" y="0"/>
                </a:moveTo>
                <a:lnTo>
                  <a:pt x="111517" y="3139"/>
                </a:lnTo>
                <a:lnTo>
                  <a:pt x="91655" y="11900"/>
                </a:lnTo>
                <a:lnTo>
                  <a:pt x="76793" y="25294"/>
                </a:lnTo>
                <a:lnTo>
                  <a:pt x="66364" y="42333"/>
                </a:lnTo>
                <a:lnTo>
                  <a:pt x="66146" y="32275"/>
                </a:lnTo>
                <a:lnTo>
                  <a:pt x="65572" y="22446"/>
                </a:lnTo>
                <a:lnTo>
                  <a:pt x="64760" y="13470"/>
                </a:lnTo>
                <a:lnTo>
                  <a:pt x="63830" y="5968"/>
                </a:lnTo>
                <a:lnTo>
                  <a:pt x="0" y="5968"/>
                </a:lnTo>
                <a:lnTo>
                  <a:pt x="429" y="21082"/>
                </a:lnTo>
                <a:lnTo>
                  <a:pt x="650" y="42534"/>
                </a:lnTo>
                <a:lnTo>
                  <a:pt x="743" y="123744"/>
                </a:lnTo>
                <a:lnTo>
                  <a:pt x="743" y="389831"/>
                </a:lnTo>
                <a:lnTo>
                  <a:pt x="67641" y="389831"/>
                </a:lnTo>
                <a:lnTo>
                  <a:pt x="67641" y="136131"/>
                </a:lnTo>
                <a:lnTo>
                  <a:pt x="70383" y="98702"/>
                </a:lnTo>
                <a:lnTo>
                  <a:pt x="78608" y="75508"/>
                </a:lnTo>
                <a:lnTo>
                  <a:pt x="92321" y="63689"/>
                </a:lnTo>
                <a:lnTo>
                  <a:pt x="111525" y="60385"/>
                </a:lnTo>
                <a:lnTo>
                  <a:pt x="127230" y="63274"/>
                </a:lnTo>
                <a:lnTo>
                  <a:pt x="138503" y="72306"/>
                </a:lnTo>
                <a:lnTo>
                  <a:pt x="145300" y="88029"/>
                </a:lnTo>
                <a:lnTo>
                  <a:pt x="147576" y="110991"/>
                </a:lnTo>
                <a:lnTo>
                  <a:pt x="147576" y="389831"/>
                </a:lnTo>
                <a:lnTo>
                  <a:pt x="214475" y="389831"/>
                </a:lnTo>
                <a:lnTo>
                  <a:pt x="214475" y="98216"/>
                </a:lnTo>
                <a:lnTo>
                  <a:pt x="208653" y="52624"/>
                </a:lnTo>
                <a:lnTo>
                  <a:pt x="192490" y="22223"/>
                </a:lnTo>
                <a:lnTo>
                  <a:pt x="167937" y="5264"/>
                </a:lnTo>
                <a:lnTo>
                  <a:pt x="13694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9093911" y="7847450"/>
            <a:ext cx="448945" cy="396240"/>
          </a:xfrm>
          <a:custGeom>
            <a:avLst/>
            <a:gdLst/>
            <a:ahLst/>
            <a:cxnLst/>
            <a:rect l="l" t="t" r="r" b="b"/>
            <a:pathLst>
              <a:path w="448945" h="396240">
                <a:moveTo>
                  <a:pt x="205282" y="286537"/>
                </a:moveTo>
                <a:lnTo>
                  <a:pt x="200406" y="245262"/>
                </a:lnTo>
                <a:lnTo>
                  <a:pt x="184975" y="212864"/>
                </a:lnTo>
                <a:lnTo>
                  <a:pt x="157797" y="184721"/>
                </a:lnTo>
                <a:lnTo>
                  <a:pt x="95377" y="140385"/>
                </a:lnTo>
                <a:lnTo>
                  <a:pt x="81813" y="126771"/>
                </a:lnTo>
                <a:lnTo>
                  <a:pt x="75069" y="112915"/>
                </a:lnTo>
                <a:lnTo>
                  <a:pt x="73240" y="96354"/>
                </a:lnTo>
                <a:lnTo>
                  <a:pt x="74942" y="79971"/>
                </a:lnTo>
                <a:lnTo>
                  <a:pt x="80302" y="67513"/>
                </a:lnTo>
                <a:lnTo>
                  <a:pt x="89738" y="59575"/>
                </a:lnTo>
                <a:lnTo>
                  <a:pt x="103606" y="56807"/>
                </a:lnTo>
                <a:lnTo>
                  <a:pt x="117856" y="59461"/>
                </a:lnTo>
                <a:lnTo>
                  <a:pt x="127584" y="67500"/>
                </a:lnTo>
                <a:lnTo>
                  <a:pt x="133172" y="81013"/>
                </a:lnTo>
                <a:lnTo>
                  <a:pt x="134950" y="100088"/>
                </a:lnTo>
                <a:lnTo>
                  <a:pt x="134950" y="122720"/>
                </a:lnTo>
                <a:lnTo>
                  <a:pt x="199758" y="122720"/>
                </a:lnTo>
                <a:lnTo>
                  <a:pt x="199758" y="106438"/>
                </a:lnTo>
                <a:lnTo>
                  <a:pt x="194652" y="62357"/>
                </a:lnTo>
                <a:lnTo>
                  <a:pt x="178142" y="28816"/>
                </a:lnTo>
                <a:lnTo>
                  <a:pt x="148374" y="7480"/>
                </a:lnTo>
                <a:lnTo>
                  <a:pt x="103530" y="0"/>
                </a:lnTo>
                <a:lnTo>
                  <a:pt x="60909" y="7277"/>
                </a:lnTo>
                <a:lnTo>
                  <a:pt x="30657" y="27914"/>
                </a:lnTo>
                <a:lnTo>
                  <a:pt x="12623" y="60083"/>
                </a:lnTo>
                <a:lnTo>
                  <a:pt x="6642" y="101955"/>
                </a:lnTo>
                <a:lnTo>
                  <a:pt x="11328" y="138125"/>
                </a:lnTo>
                <a:lnTo>
                  <a:pt x="25565" y="167386"/>
                </a:lnTo>
                <a:lnTo>
                  <a:pt x="49593" y="192824"/>
                </a:lnTo>
                <a:lnTo>
                  <a:pt x="111213" y="237807"/>
                </a:lnTo>
                <a:lnTo>
                  <a:pt x="127647" y="255816"/>
                </a:lnTo>
                <a:lnTo>
                  <a:pt x="135585" y="273913"/>
                </a:lnTo>
                <a:lnTo>
                  <a:pt x="137642" y="294386"/>
                </a:lnTo>
                <a:lnTo>
                  <a:pt x="135699" y="313855"/>
                </a:lnTo>
                <a:lnTo>
                  <a:pt x="129616" y="327799"/>
                </a:lnTo>
                <a:lnTo>
                  <a:pt x="118973" y="336194"/>
                </a:lnTo>
                <a:lnTo>
                  <a:pt x="103390" y="339001"/>
                </a:lnTo>
                <a:lnTo>
                  <a:pt x="86969" y="335381"/>
                </a:lnTo>
                <a:lnTo>
                  <a:pt x="75882" y="325221"/>
                </a:lnTo>
                <a:lnTo>
                  <a:pt x="69621" y="309562"/>
                </a:lnTo>
                <a:lnTo>
                  <a:pt x="67640" y="289458"/>
                </a:lnTo>
                <a:lnTo>
                  <a:pt x="67640" y="272199"/>
                </a:lnTo>
                <a:lnTo>
                  <a:pt x="0" y="272199"/>
                </a:lnTo>
                <a:lnTo>
                  <a:pt x="0" y="289369"/>
                </a:lnTo>
                <a:lnTo>
                  <a:pt x="4330" y="328777"/>
                </a:lnTo>
                <a:lnTo>
                  <a:pt x="19951" y="362839"/>
                </a:lnTo>
                <a:lnTo>
                  <a:pt x="50901" y="386765"/>
                </a:lnTo>
                <a:lnTo>
                  <a:pt x="101155" y="395808"/>
                </a:lnTo>
                <a:lnTo>
                  <a:pt x="146761" y="388835"/>
                </a:lnTo>
                <a:lnTo>
                  <a:pt x="179298" y="368122"/>
                </a:lnTo>
                <a:lnTo>
                  <a:pt x="198793" y="333921"/>
                </a:lnTo>
                <a:lnTo>
                  <a:pt x="205282" y="286537"/>
                </a:lnTo>
                <a:close/>
              </a:path>
              <a:path w="448945" h="396240">
                <a:moveTo>
                  <a:pt x="448703" y="389826"/>
                </a:moveTo>
                <a:lnTo>
                  <a:pt x="447954" y="376720"/>
                </a:lnTo>
                <a:lnTo>
                  <a:pt x="447700" y="366369"/>
                </a:lnTo>
                <a:lnTo>
                  <a:pt x="447611" y="362661"/>
                </a:lnTo>
                <a:lnTo>
                  <a:pt x="447560" y="360426"/>
                </a:lnTo>
                <a:lnTo>
                  <a:pt x="447484" y="357492"/>
                </a:lnTo>
                <a:lnTo>
                  <a:pt x="447281" y="336981"/>
                </a:lnTo>
                <a:lnTo>
                  <a:pt x="447217" y="211670"/>
                </a:lnTo>
                <a:lnTo>
                  <a:pt x="447217" y="101053"/>
                </a:lnTo>
                <a:lnTo>
                  <a:pt x="442379" y="60058"/>
                </a:lnTo>
                <a:lnTo>
                  <a:pt x="439928" y="55156"/>
                </a:lnTo>
                <a:lnTo>
                  <a:pt x="426402" y="28117"/>
                </a:lnTo>
                <a:lnTo>
                  <a:pt x="397103" y="7391"/>
                </a:lnTo>
                <a:lnTo>
                  <a:pt x="381889" y="4889"/>
                </a:lnTo>
                <a:lnTo>
                  <a:pt x="381889" y="211670"/>
                </a:lnTo>
                <a:lnTo>
                  <a:pt x="381889" y="260781"/>
                </a:lnTo>
                <a:lnTo>
                  <a:pt x="379603" y="295529"/>
                </a:lnTo>
                <a:lnTo>
                  <a:pt x="372364" y="319189"/>
                </a:lnTo>
                <a:lnTo>
                  <a:pt x="359562" y="332689"/>
                </a:lnTo>
                <a:lnTo>
                  <a:pt x="340614" y="336981"/>
                </a:lnTo>
                <a:lnTo>
                  <a:pt x="323748" y="332955"/>
                </a:lnTo>
                <a:lnTo>
                  <a:pt x="312420" y="321843"/>
                </a:lnTo>
                <a:lnTo>
                  <a:pt x="306031" y="305092"/>
                </a:lnTo>
                <a:lnTo>
                  <a:pt x="304038" y="284149"/>
                </a:lnTo>
                <a:lnTo>
                  <a:pt x="304038" y="277952"/>
                </a:lnTo>
                <a:lnTo>
                  <a:pt x="308419" y="246087"/>
                </a:lnTo>
                <a:lnTo>
                  <a:pt x="320941" y="225691"/>
                </a:lnTo>
                <a:lnTo>
                  <a:pt x="340664" y="214858"/>
                </a:lnTo>
                <a:lnTo>
                  <a:pt x="366661" y="211670"/>
                </a:lnTo>
                <a:lnTo>
                  <a:pt x="381889" y="211670"/>
                </a:lnTo>
                <a:lnTo>
                  <a:pt x="381889" y="4889"/>
                </a:lnTo>
                <a:lnTo>
                  <a:pt x="303250" y="8305"/>
                </a:lnTo>
                <a:lnTo>
                  <a:pt x="256552" y="63296"/>
                </a:lnTo>
                <a:lnTo>
                  <a:pt x="252133" y="101346"/>
                </a:lnTo>
                <a:lnTo>
                  <a:pt x="252006" y="109258"/>
                </a:lnTo>
                <a:lnTo>
                  <a:pt x="317855" y="109258"/>
                </a:lnTo>
                <a:lnTo>
                  <a:pt x="317881" y="101053"/>
                </a:lnTo>
                <a:lnTo>
                  <a:pt x="319278" y="82981"/>
                </a:lnTo>
                <a:lnTo>
                  <a:pt x="324192" y="68668"/>
                </a:lnTo>
                <a:lnTo>
                  <a:pt x="324307" y="68338"/>
                </a:lnTo>
                <a:lnTo>
                  <a:pt x="334137" y="58661"/>
                </a:lnTo>
                <a:lnTo>
                  <a:pt x="349935" y="55156"/>
                </a:lnTo>
                <a:lnTo>
                  <a:pt x="365785" y="58661"/>
                </a:lnTo>
                <a:lnTo>
                  <a:pt x="375081" y="68668"/>
                </a:lnTo>
                <a:lnTo>
                  <a:pt x="379501" y="84721"/>
                </a:lnTo>
                <a:lnTo>
                  <a:pt x="380619" y="106210"/>
                </a:lnTo>
                <a:lnTo>
                  <a:pt x="380619" y="160096"/>
                </a:lnTo>
                <a:lnTo>
                  <a:pt x="368541" y="160096"/>
                </a:lnTo>
                <a:lnTo>
                  <a:pt x="319417" y="165823"/>
                </a:lnTo>
                <a:lnTo>
                  <a:pt x="278472" y="185254"/>
                </a:lnTo>
                <a:lnTo>
                  <a:pt x="250456" y="221818"/>
                </a:lnTo>
                <a:lnTo>
                  <a:pt x="240055" y="278930"/>
                </a:lnTo>
                <a:lnTo>
                  <a:pt x="240055" y="285648"/>
                </a:lnTo>
                <a:lnTo>
                  <a:pt x="244513" y="327533"/>
                </a:lnTo>
                <a:lnTo>
                  <a:pt x="258546" y="362661"/>
                </a:lnTo>
                <a:lnTo>
                  <a:pt x="283235" y="386816"/>
                </a:lnTo>
                <a:lnTo>
                  <a:pt x="319608" y="395808"/>
                </a:lnTo>
                <a:lnTo>
                  <a:pt x="339648" y="393877"/>
                </a:lnTo>
                <a:lnTo>
                  <a:pt x="357009" y="387692"/>
                </a:lnTo>
                <a:lnTo>
                  <a:pt x="371449" y="376720"/>
                </a:lnTo>
                <a:lnTo>
                  <a:pt x="382714" y="360426"/>
                </a:lnTo>
                <a:lnTo>
                  <a:pt x="383400" y="366369"/>
                </a:lnTo>
                <a:lnTo>
                  <a:pt x="384543" y="374319"/>
                </a:lnTo>
                <a:lnTo>
                  <a:pt x="385902" y="382663"/>
                </a:lnTo>
                <a:lnTo>
                  <a:pt x="387273" y="389826"/>
                </a:lnTo>
                <a:lnTo>
                  <a:pt x="448703" y="38982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9598076" y="7716551"/>
            <a:ext cx="497205" cy="527050"/>
          </a:xfrm>
          <a:custGeom>
            <a:avLst/>
            <a:gdLst/>
            <a:ahLst/>
            <a:cxnLst/>
            <a:rect l="l" t="t" r="r" b="b"/>
            <a:pathLst>
              <a:path w="497204" h="527050">
                <a:moveTo>
                  <a:pt x="201993" y="243598"/>
                </a:moveTo>
                <a:lnTo>
                  <a:pt x="198894" y="205295"/>
                </a:lnTo>
                <a:lnTo>
                  <a:pt x="185508" y="168859"/>
                </a:lnTo>
                <a:lnTo>
                  <a:pt x="155714" y="141605"/>
                </a:lnTo>
                <a:lnTo>
                  <a:pt x="103390" y="130898"/>
                </a:lnTo>
                <a:lnTo>
                  <a:pt x="52882" y="141020"/>
                </a:lnTo>
                <a:lnTo>
                  <a:pt x="21158" y="168059"/>
                </a:lnTo>
                <a:lnTo>
                  <a:pt x="4711" y="207035"/>
                </a:lnTo>
                <a:lnTo>
                  <a:pt x="0" y="252945"/>
                </a:lnTo>
                <a:lnTo>
                  <a:pt x="0" y="391883"/>
                </a:lnTo>
                <a:lnTo>
                  <a:pt x="3962" y="446125"/>
                </a:lnTo>
                <a:lnTo>
                  <a:pt x="18872" y="488784"/>
                </a:lnTo>
                <a:lnTo>
                  <a:pt x="49326" y="516699"/>
                </a:lnTo>
                <a:lnTo>
                  <a:pt x="99885" y="526707"/>
                </a:lnTo>
                <a:lnTo>
                  <a:pt x="151638" y="516648"/>
                </a:lnTo>
                <a:lnTo>
                  <a:pt x="182765" y="489407"/>
                </a:lnTo>
                <a:lnTo>
                  <a:pt x="197980" y="449414"/>
                </a:lnTo>
                <a:lnTo>
                  <a:pt x="201993" y="401078"/>
                </a:lnTo>
                <a:lnTo>
                  <a:pt x="201993" y="395846"/>
                </a:lnTo>
                <a:lnTo>
                  <a:pt x="135928" y="395846"/>
                </a:lnTo>
                <a:lnTo>
                  <a:pt x="135928" y="411543"/>
                </a:lnTo>
                <a:lnTo>
                  <a:pt x="134366" y="436905"/>
                </a:lnTo>
                <a:lnTo>
                  <a:pt x="128905" y="455155"/>
                </a:lnTo>
                <a:lnTo>
                  <a:pt x="118389" y="466191"/>
                </a:lnTo>
                <a:lnTo>
                  <a:pt x="101676" y="469900"/>
                </a:lnTo>
                <a:lnTo>
                  <a:pt x="84061" y="464870"/>
                </a:lnTo>
                <a:lnTo>
                  <a:pt x="73545" y="451561"/>
                </a:lnTo>
                <a:lnTo>
                  <a:pt x="68453" y="432638"/>
                </a:lnTo>
                <a:lnTo>
                  <a:pt x="67119" y="410730"/>
                </a:lnTo>
                <a:lnTo>
                  <a:pt x="67119" y="245097"/>
                </a:lnTo>
                <a:lnTo>
                  <a:pt x="68999" y="220167"/>
                </a:lnTo>
                <a:lnTo>
                  <a:pt x="75018" y="202209"/>
                </a:lnTo>
                <a:lnTo>
                  <a:pt x="85852" y="191350"/>
                </a:lnTo>
                <a:lnTo>
                  <a:pt x="102120" y="187706"/>
                </a:lnTo>
                <a:lnTo>
                  <a:pt x="119494" y="191960"/>
                </a:lnTo>
                <a:lnTo>
                  <a:pt x="129768" y="203708"/>
                </a:lnTo>
                <a:lnTo>
                  <a:pt x="134670" y="221411"/>
                </a:lnTo>
                <a:lnTo>
                  <a:pt x="135928" y="243522"/>
                </a:lnTo>
                <a:lnTo>
                  <a:pt x="135928" y="258457"/>
                </a:lnTo>
                <a:lnTo>
                  <a:pt x="201993" y="258457"/>
                </a:lnTo>
                <a:lnTo>
                  <a:pt x="201993" y="243598"/>
                </a:lnTo>
                <a:close/>
              </a:path>
              <a:path w="497204" h="527050">
                <a:moveTo>
                  <a:pt x="389394" y="136867"/>
                </a:moveTo>
                <a:lnTo>
                  <a:pt x="338772" y="136867"/>
                </a:lnTo>
                <a:lnTo>
                  <a:pt x="338772" y="43827"/>
                </a:lnTo>
                <a:lnTo>
                  <a:pt x="272110" y="43827"/>
                </a:lnTo>
                <a:lnTo>
                  <a:pt x="272110" y="136867"/>
                </a:lnTo>
                <a:lnTo>
                  <a:pt x="229997" y="136867"/>
                </a:lnTo>
                <a:lnTo>
                  <a:pt x="229997" y="195770"/>
                </a:lnTo>
                <a:lnTo>
                  <a:pt x="272110" y="195770"/>
                </a:lnTo>
                <a:lnTo>
                  <a:pt x="272110" y="447611"/>
                </a:lnTo>
                <a:lnTo>
                  <a:pt x="277063" y="486562"/>
                </a:lnTo>
                <a:lnTo>
                  <a:pt x="291211" y="510628"/>
                </a:lnTo>
                <a:lnTo>
                  <a:pt x="313524" y="522859"/>
                </a:lnTo>
                <a:lnTo>
                  <a:pt x="342938" y="526262"/>
                </a:lnTo>
                <a:lnTo>
                  <a:pt x="353987" y="525983"/>
                </a:lnTo>
                <a:lnTo>
                  <a:pt x="365760" y="524929"/>
                </a:lnTo>
                <a:lnTo>
                  <a:pt x="377240" y="522820"/>
                </a:lnTo>
                <a:lnTo>
                  <a:pt x="387451" y="519391"/>
                </a:lnTo>
                <a:lnTo>
                  <a:pt x="387451" y="468490"/>
                </a:lnTo>
                <a:lnTo>
                  <a:pt x="382828" y="469988"/>
                </a:lnTo>
                <a:lnTo>
                  <a:pt x="372237" y="470725"/>
                </a:lnTo>
                <a:lnTo>
                  <a:pt x="365290" y="470725"/>
                </a:lnTo>
                <a:lnTo>
                  <a:pt x="351193" y="467880"/>
                </a:lnTo>
                <a:lnTo>
                  <a:pt x="343179" y="460197"/>
                </a:lnTo>
                <a:lnTo>
                  <a:pt x="339598" y="448995"/>
                </a:lnTo>
                <a:lnTo>
                  <a:pt x="338772" y="435571"/>
                </a:lnTo>
                <a:lnTo>
                  <a:pt x="338772" y="195770"/>
                </a:lnTo>
                <a:lnTo>
                  <a:pt x="389394" y="195770"/>
                </a:lnTo>
                <a:lnTo>
                  <a:pt x="389394" y="136867"/>
                </a:lnTo>
                <a:close/>
              </a:path>
              <a:path w="497204" h="527050">
                <a:moveTo>
                  <a:pt x="496468" y="136867"/>
                </a:moveTo>
                <a:lnTo>
                  <a:pt x="429564" y="136867"/>
                </a:lnTo>
                <a:lnTo>
                  <a:pt x="429564" y="520738"/>
                </a:lnTo>
                <a:lnTo>
                  <a:pt x="496468" y="520738"/>
                </a:lnTo>
                <a:lnTo>
                  <a:pt x="496468" y="136867"/>
                </a:lnTo>
                <a:close/>
              </a:path>
              <a:path w="497204" h="527050">
                <a:moveTo>
                  <a:pt x="496989" y="0"/>
                </a:moveTo>
                <a:lnTo>
                  <a:pt x="430098" y="0"/>
                </a:lnTo>
                <a:lnTo>
                  <a:pt x="430098" y="80060"/>
                </a:lnTo>
                <a:lnTo>
                  <a:pt x="496989" y="80060"/>
                </a:lnTo>
                <a:lnTo>
                  <a:pt x="49698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2569538" y="8626950"/>
            <a:ext cx="222250" cy="513715"/>
          </a:xfrm>
          <a:custGeom>
            <a:avLst/>
            <a:gdLst/>
            <a:ahLst/>
            <a:cxnLst/>
            <a:rect l="l" t="t" r="r" b="b"/>
            <a:pathLst>
              <a:path w="222250" h="513715">
                <a:moveTo>
                  <a:pt x="112499" y="0"/>
                </a:moveTo>
                <a:lnTo>
                  <a:pt x="60262" y="10873"/>
                </a:lnTo>
                <a:lnTo>
                  <a:pt x="28300" y="39860"/>
                </a:lnTo>
                <a:lnTo>
                  <a:pt x="12291" y="81015"/>
                </a:lnTo>
                <a:lnTo>
                  <a:pt x="7915" y="128393"/>
                </a:lnTo>
                <a:lnTo>
                  <a:pt x="13129" y="175770"/>
                </a:lnTo>
                <a:lnTo>
                  <a:pt x="28614" y="211297"/>
                </a:lnTo>
                <a:lnTo>
                  <a:pt x="54139" y="240902"/>
                </a:lnTo>
                <a:lnTo>
                  <a:pt x="89473" y="270515"/>
                </a:lnTo>
                <a:lnTo>
                  <a:pt x="122060" y="298472"/>
                </a:lnTo>
                <a:lnTo>
                  <a:pt x="141981" y="323518"/>
                </a:lnTo>
                <a:lnTo>
                  <a:pt x="151946" y="351180"/>
                </a:lnTo>
                <a:lnTo>
                  <a:pt x="154665" y="386982"/>
                </a:lnTo>
                <a:lnTo>
                  <a:pt x="152528" y="415402"/>
                </a:lnTo>
                <a:lnTo>
                  <a:pt x="145396" y="437200"/>
                </a:lnTo>
                <a:lnTo>
                  <a:pt x="132189" y="451166"/>
                </a:lnTo>
                <a:lnTo>
                  <a:pt x="111829" y="456090"/>
                </a:lnTo>
                <a:lnTo>
                  <a:pt x="91454" y="451923"/>
                </a:lnTo>
                <a:lnTo>
                  <a:pt x="77493" y="439659"/>
                </a:lnTo>
                <a:lnTo>
                  <a:pt x="69467" y="419656"/>
                </a:lnTo>
                <a:lnTo>
                  <a:pt x="66898" y="392270"/>
                </a:lnTo>
                <a:lnTo>
                  <a:pt x="66898" y="362250"/>
                </a:lnTo>
                <a:lnTo>
                  <a:pt x="0" y="362250"/>
                </a:lnTo>
                <a:lnTo>
                  <a:pt x="0" y="391454"/>
                </a:lnTo>
                <a:lnTo>
                  <a:pt x="4900" y="438234"/>
                </a:lnTo>
                <a:lnTo>
                  <a:pt x="22229" y="477079"/>
                </a:lnTo>
                <a:lnTo>
                  <a:pt x="55933" y="503603"/>
                </a:lnTo>
                <a:lnTo>
                  <a:pt x="109954" y="513418"/>
                </a:lnTo>
                <a:lnTo>
                  <a:pt x="155921" y="506019"/>
                </a:lnTo>
                <a:lnTo>
                  <a:pt x="188015" y="485771"/>
                </a:lnTo>
                <a:lnTo>
                  <a:pt x="208339" y="455600"/>
                </a:lnTo>
                <a:lnTo>
                  <a:pt x="218992" y="418432"/>
                </a:lnTo>
                <a:lnTo>
                  <a:pt x="222077" y="377192"/>
                </a:lnTo>
                <a:lnTo>
                  <a:pt x="217433" y="323434"/>
                </a:lnTo>
                <a:lnTo>
                  <a:pt x="201789" y="282227"/>
                </a:lnTo>
                <a:lnTo>
                  <a:pt x="172575" y="246493"/>
                </a:lnTo>
                <a:lnTo>
                  <a:pt x="127221" y="209155"/>
                </a:lnTo>
                <a:lnTo>
                  <a:pt x="100196" y="186647"/>
                </a:lnTo>
                <a:lnTo>
                  <a:pt x="84274" y="166456"/>
                </a:lnTo>
                <a:lnTo>
                  <a:pt x="76724" y="144996"/>
                </a:lnTo>
                <a:lnTo>
                  <a:pt x="74814" y="118677"/>
                </a:lnTo>
                <a:lnTo>
                  <a:pt x="76443" y="94149"/>
                </a:lnTo>
                <a:lnTo>
                  <a:pt x="82192" y="74910"/>
                </a:lnTo>
                <a:lnTo>
                  <a:pt x="93354" y="62347"/>
                </a:lnTo>
                <a:lnTo>
                  <a:pt x="111221" y="57851"/>
                </a:lnTo>
                <a:lnTo>
                  <a:pt x="129152" y="62099"/>
                </a:lnTo>
                <a:lnTo>
                  <a:pt x="140148" y="74262"/>
                </a:lnTo>
                <a:lnTo>
                  <a:pt x="145673" y="93464"/>
                </a:lnTo>
                <a:lnTo>
                  <a:pt x="147189" y="118834"/>
                </a:lnTo>
                <a:lnTo>
                  <a:pt x="147189" y="142215"/>
                </a:lnTo>
                <a:lnTo>
                  <a:pt x="213564" y="142215"/>
                </a:lnTo>
                <a:lnTo>
                  <a:pt x="213564" y="117043"/>
                </a:lnTo>
                <a:lnTo>
                  <a:pt x="209665" y="74314"/>
                </a:lnTo>
                <a:lnTo>
                  <a:pt x="194746" y="36850"/>
                </a:lnTo>
                <a:lnTo>
                  <a:pt x="163969" y="10223"/>
                </a:lnTo>
                <a:lnTo>
                  <a:pt x="11249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2842148" y="8612617"/>
            <a:ext cx="213995" cy="521334"/>
          </a:xfrm>
          <a:custGeom>
            <a:avLst/>
            <a:gdLst/>
            <a:ahLst/>
            <a:cxnLst/>
            <a:rect l="l" t="t" r="r" b="b"/>
            <a:pathLst>
              <a:path w="213994" h="521334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264630"/>
                </a:lnTo>
                <a:lnTo>
                  <a:pt x="68826" y="232549"/>
                </a:lnTo>
                <a:lnTo>
                  <a:pt x="75652" y="209627"/>
                </a:lnTo>
                <a:lnTo>
                  <a:pt x="88941" y="195869"/>
                </a:lnTo>
                <a:lnTo>
                  <a:pt x="110258" y="191282"/>
                </a:lnTo>
                <a:lnTo>
                  <a:pt x="129260" y="195806"/>
                </a:lnTo>
                <a:lnTo>
                  <a:pt x="140356" y="207998"/>
                </a:lnTo>
                <a:lnTo>
                  <a:pt x="145547" y="225790"/>
                </a:lnTo>
                <a:lnTo>
                  <a:pt x="146833" y="247112"/>
                </a:lnTo>
                <a:lnTo>
                  <a:pt x="146833" y="520727"/>
                </a:lnTo>
                <a:lnTo>
                  <a:pt x="213731" y="520727"/>
                </a:lnTo>
                <a:lnTo>
                  <a:pt x="213731" y="229616"/>
                </a:lnTo>
                <a:lnTo>
                  <a:pt x="210044" y="190973"/>
                </a:lnTo>
                <a:lnTo>
                  <a:pt x="197569" y="159618"/>
                </a:lnTo>
                <a:lnTo>
                  <a:pt x="174187" y="138582"/>
                </a:lnTo>
                <a:lnTo>
                  <a:pt x="137775" y="130896"/>
                </a:lnTo>
                <a:lnTo>
                  <a:pt x="112293" y="133855"/>
                </a:lnTo>
                <a:lnTo>
                  <a:pt x="92312" y="142029"/>
                </a:lnTo>
                <a:lnTo>
                  <a:pt x="77344" y="154361"/>
                </a:lnTo>
                <a:lnTo>
                  <a:pt x="66898" y="169795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3112236" y="8743512"/>
            <a:ext cx="1588135" cy="396240"/>
          </a:xfrm>
          <a:custGeom>
            <a:avLst/>
            <a:gdLst/>
            <a:ahLst/>
            <a:cxnLst/>
            <a:rect l="l" t="t" r="r" b="b"/>
            <a:pathLst>
              <a:path w="1588135" h="396240">
                <a:moveTo>
                  <a:pt x="214617" y="120116"/>
                </a:moveTo>
                <a:lnTo>
                  <a:pt x="207543" y="68567"/>
                </a:lnTo>
                <a:lnTo>
                  <a:pt x="186944" y="30924"/>
                </a:lnTo>
                <a:lnTo>
                  <a:pt x="153695" y="7848"/>
                </a:lnTo>
                <a:lnTo>
                  <a:pt x="147497" y="6781"/>
                </a:lnTo>
                <a:lnTo>
                  <a:pt x="147497" y="116370"/>
                </a:lnTo>
                <a:lnTo>
                  <a:pt x="147408" y="276529"/>
                </a:lnTo>
                <a:lnTo>
                  <a:pt x="145122" y="302450"/>
                </a:lnTo>
                <a:lnTo>
                  <a:pt x="137858" y="321449"/>
                </a:lnTo>
                <a:lnTo>
                  <a:pt x="125463" y="332689"/>
                </a:lnTo>
                <a:lnTo>
                  <a:pt x="107721" y="336397"/>
                </a:lnTo>
                <a:lnTo>
                  <a:pt x="89027" y="332041"/>
                </a:lnTo>
                <a:lnTo>
                  <a:pt x="76441" y="319786"/>
                </a:lnTo>
                <a:lnTo>
                  <a:pt x="69342" y="300875"/>
                </a:lnTo>
                <a:lnTo>
                  <a:pt x="67106" y="276529"/>
                </a:lnTo>
                <a:lnTo>
                  <a:pt x="67157" y="116370"/>
                </a:lnTo>
                <a:lnTo>
                  <a:pt x="69469" y="92202"/>
                </a:lnTo>
                <a:lnTo>
                  <a:pt x="76746" y="74193"/>
                </a:lnTo>
                <a:lnTo>
                  <a:pt x="89281" y="63169"/>
                </a:lnTo>
                <a:lnTo>
                  <a:pt x="107416" y="59423"/>
                </a:lnTo>
                <a:lnTo>
                  <a:pt x="126428" y="63677"/>
                </a:lnTo>
                <a:lnTo>
                  <a:pt x="138798" y="75526"/>
                </a:lnTo>
                <a:lnTo>
                  <a:pt x="145491" y="93560"/>
                </a:lnTo>
                <a:lnTo>
                  <a:pt x="147497" y="116370"/>
                </a:lnTo>
                <a:lnTo>
                  <a:pt x="147497" y="6781"/>
                </a:lnTo>
                <a:lnTo>
                  <a:pt x="108686" y="12"/>
                </a:lnTo>
                <a:lnTo>
                  <a:pt x="64312" y="7251"/>
                </a:lnTo>
                <a:lnTo>
                  <a:pt x="29997" y="29146"/>
                </a:lnTo>
                <a:lnTo>
                  <a:pt x="7848" y="65887"/>
                </a:lnTo>
                <a:lnTo>
                  <a:pt x="203" y="116370"/>
                </a:lnTo>
                <a:lnTo>
                  <a:pt x="114" y="116890"/>
                </a:lnTo>
                <a:lnTo>
                  <a:pt x="0" y="274218"/>
                </a:lnTo>
                <a:lnTo>
                  <a:pt x="6807" y="327152"/>
                </a:lnTo>
                <a:lnTo>
                  <a:pt x="6845" y="327456"/>
                </a:lnTo>
                <a:lnTo>
                  <a:pt x="27139" y="365455"/>
                </a:lnTo>
                <a:lnTo>
                  <a:pt x="60515" y="388264"/>
                </a:lnTo>
                <a:lnTo>
                  <a:pt x="60680" y="388264"/>
                </a:lnTo>
                <a:lnTo>
                  <a:pt x="106438" y="395808"/>
                </a:lnTo>
                <a:lnTo>
                  <a:pt x="151993" y="388264"/>
                </a:lnTo>
                <a:lnTo>
                  <a:pt x="185991" y="365455"/>
                </a:lnTo>
                <a:lnTo>
                  <a:pt x="207264" y="327152"/>
                </a:lnTo>
                <a:lnTo>
                  <a:pt x="214617" y="273100"/>
                </a:lnTo>
                <a:lnTo>
                  <a:pt x="214617" y="120116"/>
                </a:lnTo>
                <a:close/>
              </a:path>
              <a:path w="1588135" h="396240">
                <a:moveTo>
                  <a:pt x="611365" y="5981"/>
                </a:moveTo>
                <a:lnTo>
                  <a:pt x="544245" y="5981"/>
                </a:lnTo>
                <a:lnTo>
                  <a:pt x="531710" y="96685"/>
                </a:lnTo>
                <a:lnTo>
                  <a:pt x="522719" y="164312"/>
                </a:lnTo>
                <a:lnTo>
                  <a:pt x="516559" y="213499"/>
                </a:lnTo>
                <a:lnTo>
                  <a:pt x="509866" y="274967"/>
                </a:lnTo>
                <a:lnTo>
                  <a:pt x="507898" y="296481"/>
                </a:lnTo>
                <a:lnTo>
                  <a:pt x="507161" y="296481"/>
                </a:lnTo>
                <a:lnTo>
                  <a:pt x="504482" y="271145"/>
                </a:lnTo>
                <a:lnTo>
                  <a:pt x="500227" y="240792"/>
                </a:lnTo>
                <a:lnTo>
                  <a:pt x="494118" y="202285"/>
                </a:lnTo>
                <a:lnTo>
                  <a:pt x="475272" y="88049"/>
                </a:lnTo>
                <a:lnTo>
                  <a:pt x="461987" y="5981"/>
                </a:lnTo>
                <a:lnTo>
                  <a:pt x="398551" y="5981"/>
                </a:lnTo>
                <a:lnTo>
                  <a:pt x="385279" y="86626"/>
                </a:lnTo>
                <a:lnTo>
                  <a:pt x="359727" y="239483"/>
                </a:lnTo>
                <a:lnTo>
                  <a:pt x="355092" y="270497"/>
                </a:lnTo>
                <a:lnTo>
                  <a:pt x="351967" y="296405"/>
                </a:lnTo>
                <a:lnTo>
                  <a:pt x="351218" y="296405"/>
                </a:lnTo>
                <a:lnTo>
                  <a:pt x="346189" y="242722"/>
                </a:lnTo>
                <a:lnTo>
                  <a:pt x="335597" y="155448"/>
                </a:lnTo>
                <a:lnTo>
                  <a:pt x="315836" y="5981"/>
                </a:lnTo>
                <a:lnTo>
                  <a:pt x="244830" y="5981"/>
                </a:lnTo>
                <a:lnTo>
                  <a:pt x="312877" y="389839"/>
                </a:lnTo>
                <a:lnTo>
                  <a:pt x="380428" y="389839"/>
                </a:lnTo>
                <a:lnTo>
                  <a:pt x="405942" y="253593"/>
                </a:lnTo>
                <a:lnTo>
                  <a:pt x="415861" y="198767"/>
                </a:lnTo>
                <a:lnTo>
                  <a:pt x="423252" y="152869"/>
                </a:lnTo>
                <a:lnTo>
                  <a:pt x="427609" y="115938"/>
                </a:lnTo>
                <a:lnTo>
                  <a:pt x="428371" y="115938"/>
                </a:lnTo>
                <a:lnTo>
                  <a:pt x="433679" y="155371"/>
                </a:lnTo>
                <a:lnTo>
                  <a:pt x="441502" y="203542"/>
                </a:lnTo>
                <a:lnTo>
                  <a:pt x="461975" y="321843"/>
                </a:lnTo>
                <a:lnTo>
                  <a:pt x="473303" y="389839"/>
                </a:lnTo>
                <a:lnTo>
                  <a:pt x="539813" y="389839"/>
                </a:lnTo>
                <a:lnTo>
                  <a:pt x="611365" y="5981"/>
                </a:lnTo>
                <a:close/>
              </a:path>
              <a:path w="1588135" h="396240">
                <a:moveTo>
                  <a:pt x="843407" y="112712"/>
                </a:moveTo>
                <a:lnTo>
                  <a:pt x="840295" y="74409"/>
                </a:lnTo>
                <a:lnTo>
                  <a:pt x="826909" y="37960"/>
                </a:lnTo>
                <a:lnTo>
                  <a:pt x="797115" y="10718"/>
                </a:lnTo>
                <a:lnTo>
                  <a:pt x="744791" y="0"/>
                </a:lnTo>
                <a:lnTo>
                  <a:pt x="694283" y="10121"/>
                </a:lnTo>
                <a:lnTo>
                  <a:pt x="662559" y="37172"/>
                </a:lnTo>
                <a:lnTo>
                  <a:pt x="646112" y="76136"/>
                </a:lnTo>
                <a:lnTo>
                  <a:pt x="641413" y="122047"/>
                </a:lnTo>
                <a:lnTo>
                  <a:pt x="641413" y="260985"/>
                </a:lnTo>
                <a:lnTo>
                  <a:pt x="645363" y="315239"/>
                </a:lnTo>
                <a:lnTo>
                  <a:pt x="660273" y="357898"/>
                </a:lnTo>
                <a:lnTo>
                  <a:pt x="690727" y="385800"/>
                </a:lnTo>
                <a:lnTo>
                  <a:pt x="741286" y="395808"/>
                </a:lnTo>
                <a:lnTo>
                  <a:pt x="793038" y="385749"/>
                </a:lnTo>
                <a:lnTo>
                  <a:pt x="824166" y="358508"/>
                </a:lnTo>
                <a:lnTo>
                  <a:pt x="839381" y="318516"/>
                </a:lnTo>
                <a:lnTo>
                  <a:pt x="843407" y="270179"/>
                </a:lnTo>
                <a:lnTo>
                  <a:pt x="843407" y="264960"/>
                </a:lnTo>
                <a:lnTo>
                  <a:pt x="777328" y="264960"/>
                </a:lnTo>
                <a:lnTo>
                  <a:pt x="777328" y="280657"/>
                </a:lnTo>
                <a:lnTo>
                  <a:pt x="775766" y="306006"/>
                </a:lnTo>
                <a:lnTo>
                  <a:pt x="770305" y="324269"/>
                </a:lnTo>
                <a:lnTo>
                  <a:pt x="759802" y="335305"/>
                </a:lnTo>
                <a:lnTo>
                  <a:pt x="743077" y="339013"/>
                </a:lnTo>
                <a:lnTo>
                  <a:pt x="725462" y="333984"/>
                </a:lnTo>
                <a:lnTo>
                  <a:pt x="714946" y="320675"/>
                </a:lnTo>
                <a:lnTo>
                  <a:pt x="709853" y="301739"/>
                </a:lnTo>
                <a:lnTo>
                  <a:pt x="708520" y="279831"/>
                </a:lnTo>
                <a:lnTo>
                  <a:pt x="708520" y="114198"/>
                </a:lnTo>
                <a:lnTo>
                  <a:pt x="710399" y="89268"/>
                </a:lnTo>
                <a:lnTo>
                  <a:pt x="716432" y="71310"/>
                </a:lnTo>
                <a:lnTo>
                  <a:pt x="727252" y="60452"/>
                </a:lnTo>
                <a:lnTo>
                  <a:pt x="743521" y="56807"/>
                </a:lnTo>
                <a:lnTo>
                  <a:pt x="760895" y="61074"/>
                </a:lnTo>
                <a:lnTo>
                  <a:pt x="771169" y="72821"/>
                </a:lnTo>
                <a:lnTo>
                  <a:pt x="776084" y="90525"/>
                </a:lnTo>
                <a:lnTo>
                  <a:pt x="777328" y="112623"/>
                </a:lnTo>
                <a:lnTo>
                  <a:pt x="777328" y="127571"/>
                </a:lnTo>
                <a:lnTo>
                  <a:pt x="843407" y="127571"/>
                </a:lnTo>
                <a:lnTo>
                  <a:pt x="843407" y="112712"/>
                </a:lnTo>
                <a:close/>
              </a:path>
              <a:path w="1588135" h="396240">
                <a:moveTo>
                  <a:pt x="1088478" y="389839"/>
                </a:moveTo>
                <a:lnTo>
                  <a:pt x="1087729" y="376720"/>
                </a:lnTo>
                <a:lnTo>
                  <a:pt x="1087475" y="366369"/>
                </a:lnTo>
                <a:lnTo>
                  <a:pt x="1087386" y="362661"/>
                </a:lnTo>
                <a:lnTo>
                  <a:pt x="1087323" y="360426"/>
                </a:lnTo>
                <a:lnTo>
                  <a:pt x="1087259" y="357505"/>
                </a:lnTo>
                <a:lnTo>
                  <a:pt x="1087043" y="336994"/>
                </a:lnTo>
                <a:lnTo>
                  <a:pt x="1086993" y="211670"/>
                </a:lnTo>
                <a:lnTo>
                  <a:pt x="1086993" y="101066"/>
                </a:lnTo>
                <a:lnTo>
                  <a:pt x="1082154" y="60058"/>
                </a:lnTo>
                <a:lnTo>
                  <a:pt x="1079703" y="55156"/>
                </a:lnTo>
                <a:lnTo>
                  <a:pt x="1066177" y="28130"/>
                </a:lnTo>
                <a:lnTo>
                  <a:pt x="1036878" y="7391"/>
                </a:lnTo>
                <a:lnTo>
                  <a:pt x="1021664" y="4889"/>
                </a:lnTo>
                <a:lnTo>
                  <a:pt x="1021664" y="211670"/>
                </a:lnTo>
                <a:lnTo>
                  <a:pt x="1021664" y="260781"/>
                </a:lnTo>
                <a:lnTo>
                  <a:pt x="1019378" y="295529"/>
                </a:lnTo>
                <a:lnTo>
                  <a:pt x="1012126" y="319189"/>
                </a:lnTo>
                <a:lnTo>
                  <a:pt x="999337" y="332701"/>
                </a:lnTo>
                <a:lnTo>
                  <a:pt x="980389" y="336994"/>
                </a:lnTo>
                <a:lnTo>
                  <a:pt x="963523" y="332968"/>
                </a:lnTo>
                <a:lnTo>
                  <a:pt x="952195" y="321856"/>
                </a:lnTo>
                <a:lnTo>
                  <a:pt x="945807" y="305104"/>
                </a:lnTo>
                <a:lnTo>
                  <a:pt x="943813" y="284149"/>
                </a:lnTo>
                <a:lnTo>
                  <a:pt x="943813" y="277952"/>
                </a:lnTo>
                <a:lnTo>
                  <a:pt x="948194" y="246087"/>
                </a:lnTo>
                <a:lnTo>
                  <a:pt x="960704" y="225691"/>
                </a:lnTo>
                <a:lnTo>
                  <a:pt x="980440" y="214858"/>
                </a:lnTo>
                <a:lnTo>
                  <a:pt x="1006436" y="211670"/>
                </a:lnTo>
                <a:lnTo>
                  <a:pt x="1021664" y="211670"/>
                </a:lnTo>
                <a:lnTo>
                  <a:pt x="1021664" y="4889"/>
                </a:lnTo>
                <a:lnTo>
                  <a:pt x="943025" y="8305"/>
                </a:lnTo>
                <a:lnTo>
                  <a:pt x="896327" y="63309"/>
                </a:lnTo>
                <a:lnTo>
                  <a:pt x="891908" y="101358"/>
                </a:lnTo>
                <a:lnTo>
                  <a:pt x="891781" y="109258"/>
                </a:lnTo>
                <a:lnTo>
                  <a:pt x="957630" y="109258"/>
                </a:lnTo>
                <a:lnTo>
                  <a:pt x="957656" y="101066"/>
                </a:lnTo>
                <a:lnTo>
                  <a:pt x="959053" y="82994"/>
                </a:lnTo>
                <a:lnTo>
                  <a:pt x="963968" y="68681"/>
                </a:lnTo>
                <a:lnTo>
                  <a:pt x="964082" y="68351"/>
                </a:lnTo>
                <a:lnTo>
                  <a:pt x="973912" y="58661"/>
                </a:lnTo>
                <a:lnTo>
                  <a:pt x="989711" y="55156"/>
                </a:lnTo>
                <a:lnTo>
                  <a:pt x="1005560" y="58661"/>
                </a:lnTo>
                <a:lnTo>
                  <a:pt x="1014857" y="68681"/>
                </a:lnTo>
                <a:lnTo>
                  <a:pt x="1019276" y="84721"/>
                </a:lnTo>
                <a:lnTo>
                  <a:pt x="1020394" y="106210"/>
                </a:lnTo>
                <a:lnTo>
                  <a:pt x="1020394" y="160108"/>
                </a:lnTo>
                <a:lnTo>
                  <a:pt x="1008316" y="160108"/>
                </a:lnTo>
                <a:lnTo>
                  <a:pt x="959192" y="165823"/>
                </a:lnTo>
                <a:lnTo>
                  <a:pt x="918248" y="185254"/>
                </a:lnTo>
                <a:lnTo>
                  <a:pt x="890231" y="221818"/>
                </a:lnTo>
                <a:lnTo>
                  <a:pt x="879830" y="278930"/>
                </a:lnTo>
                <a:lnTo>
                  <a:pt x="879830" y="285648"/>
                </a:lnTo>
                <a:lnTo>
                  <a:pt x="884275" y="327533"/>
                </a:lnTo>
                <a:lnTo>
                  <a:pt x="898321" y="362661"/>
                </a:lnTo>
                <a:lnTo>
                  <a:pt x="923010" y="386829"/>
                </a:lnTo>
                <a:lnTo>
                  <a:pt x="959383" y="395820"/>
                </a:lnTo>
                <a:lnTo>
                  <a:pt x="979411" y="393877"/>
                </a:lnTo>
                <a:lnTo>
                  <a:pt x="996784" y="387692"/>
                </a:lnTo>
                <a:lnTo>
                  <a:pt x="1011224" y="376720"/>
                </a:lnTo>
                <a:lnTo>
                  <a:pt x="1022489" y="360426"/>
                </a:lnTo>
                <a:lnTo>
                  <a:pt x="1023175" y="366369"/>
                </a:lnTo>
                <a:lnTo>
                  <a:pt x="1024318" y="374319"/>
                </a:lnTo>
                <a:lnTo>
                  <a:pt x="1025677" y="382663"/>
                </a:lnTo>
                <a:lnTo>
                  <a:pt x="1027049" y="389839"/>
                </a:lnTo>
                <a:lnTo>
                  <a:pt x="1088478" y="389839"/>
                </a:lnTo>
                <a:close/>
              </a:path>
              <a:path w="1588135" h="396240">
                <a:moveTo>
                  <a:pt x="1337881" y="286550"/>
                </a:moveTo>
                <a:lnTo>
                  <a:pt x="1333004" y="245262"/>
                </a:lnTo>
                <a:lnTo>
                  <a:pt x="1317574" y="212864"/>
                </a:lnTo>
                <a:lnTo>
                  <a:pt x="1290396" y="184734"/>
                </a:lnTo>
                <a:lnTo>
                  <a:pt x="1227975" y="140385"/>
                </a:lnTo>
                <a:lnTo>
                  <a:pt x="1214412" y="126784"/>
                </a:lnTo>
                <a:lnTo>
                  <a:pt x="1207668" y="112928"/>
                </a:lnTo>
                <a:lnTo>
                  <a:pt x="1205839" y="96354"/>
                </a:lnTo>
                <a:lnTo>
                  <a:pt x="1207541" y="79971"/>
                </a:lnTo>
                <a:lnTo>
                  <a:pt x="1212913" y="67513"/>
                </a:lnTo>
                <a:lnTo>
                  <a:pt x="1222336" y="59588"/>
                </a:lnTo>
                <a:lnTo>
                  <a:pt x="1236218" y="56807"/>
                </a:lnTo>
                <a:lnTo>
                  <a:pt x="1250454" y="59461"/>
                </a:lnTo>
                <a:lnTo>
                  <a:pt x="1260195" y="67500"/>
                </a:lnTo>
                <a:lnTo>
                  <a:pt x="1265770" y="81013"/>
                </a:lnTo>
                <a:lnTo>
                  <a:pt x="1267548" y="100088"/>
                </a:lnTo>
                <a:lnTo>
                  <a:pt x="1267548" y="122720"/>
                </a:lnTo>
                <a:lnTo>
                  <a:pt x="1332357" y="122720"/>
                </a:lnTo>
                <a:lnTo>
                  <a:pt x="1332357" y="106451"/>
                </a:lnTo>
                <a:lnTo>
                  <a:pt x="1327264" y="62357"/>
                </a:lnTo>
                <a:lnTo>
                  <a:pt x="1310741" y="28816"/>
                </a:lnTo>
                <a:lnTo>
                  <a:pt x="1280972" y="7480"/>
                </a:lnTo>
                <a:lnTo>
                  <a:pt x="1236129" y="0"/>
                </a:lnTo>
                <a:lnTo>
                  <a:pt x="1193520" y="7289"/>
                </a:lnTo>
                <a:lnTo>
                  <a:pt x="1163256" y="27927"/>
                </a:lnTo>
                <a:lnTo>
                  <a:pt x="1145222" y="60096"/>
                </a:lnTo>
                <a:lnTo>
                  <a:pt x="1139240" y="101955"/>
                </a:lnTo>
                <a:lnTo>
                  <a:pt x="1143939" y="138125"/>
                </a:lnTo>
                <a:lnTo>
                  <a:pt x="1158163" y="167386"/>
                </a:lnTo>
                <a:lnTo>
                  <a:pt x="1182192" y="192824"/>
                </a:lnTo>
                <a:lnTo>
                  <a:pt x="1243812" y="237820"/>
                </a:lnTo>
                <a:lnTo>
                  <a:pt x="1260246" y="255828"/>
                </a:lnTo>
                <a:lnTo>
                  <a:pt x="1268183" y="273913"/>
                </a:lnTo>
                <a:lnTo>
                  <a:pt x="1270241" y="294386"/>
                </a:lnTo>
                <a:lnTo>
                  <a:pt x="1268298" y="313855"/>
                </a:lnTo>
                <a:lnTo>
                  <a:pt x="1262214" y="327812"/>
                </a:lnTo>
                <a:lnTo>
                  <a:pt x="1251572" y="336207"/>
                </a:lnTo>
                <a:lnTo>
                  <a:pt x="1235989" y="339013"/>
                </a:lnTo>
                <a:lnTo>
                  <a:pt x="1219568" y="335394"/>
                </a:lnTo>
                <a:lnTo>
                  <a:pt x="1208493" y="325221"/>
                </a:lnTo>
                <a:lnTo>
                  <a:pt x="1202220" y="309575"/>
                </a:lnTo>
                <a:lnTo>
                  <a:pt x="1200251" y="289458"/>
                </a:lnTo>
                <a:lnTo>
                  <a:pt x="1200251" y="272199"/>
                </a:lnTo>
                <a:lnTo>
                  <a:pt x="1132598" y="272199"/>
                </a:lnTo>
                <a:lnTo>
                  <a:pt x="1132598" y="289369"/>
                </a:lnTo>
                <a:lnTo>
                  <a:pt x="1136929" y="328790"/>
                </a:lnTo>
                <a:lnTo>
                  <a:pt x="1152563" y="362839"/>
                </a:lnTo>
                <a:lnTo>
                  <a:pt x="1183500" y="386778"/>
                </a:lnTo>
                <a:lnTo>
                  <a:pt x="1233754" y="395808"/>
                </a:lnTo>
                <a:lnTo>
                  <a:pt x="1279359" y="388848"/>
                </a:lnTo>
                <a:lnTo>
                  <a:pt x="1311897" y="368122"/>
                </a:lnTo>
                <a:lnTo>
                  <a:pt x="1331391" y="333933"/>
                </a:lnTo>
                <a:lnTo>
                  <a:pt x="1337881" y="286550"/>
                </a:lnTo>
                <a:close/>
              </a:path>
              <a:path w="1588135" h="396240">
                <a:moveTo>
                  <a:pt x="1588109" y="127584"/>
                </a:moveTo>
                <a:lnTo>
                  <a:pt x="1583042" y="77076"/>
                </a:lnTo>
                <a:lnTo>
                  <a:pt x="1574495" y="56807"/>
                </a:lnTo>
                <a:lnTo>
                  <a:pt x="1565986" y="36614"/>
                </a:lnTo>
                <a:lnTo>
                  <a:pt x="1534185" y="9753"/>
                </a:lnTo>
                <a:lnTo>
                  <a:pt x="1523822" y="7708"/>
                </a:lnTo>
                <a:lnTo>
                  <a:pt x="1523822" y="118300"/>
                </a:lnTo>
                <a:lnTo>
                  <a:pt x="1523822" y="161226"/>
                </a:lnTo>
                <a:lnTo>
                  <a:pt x="1444256" y="161226"/>
                </a:lnTo>
                <a:lnTo>
                  <a:pt x="1444282" y="118300"/>
                </a:lnTo>
                <a:lnTo>
                  <a:pt x="1453400" y="73025"/>
                </a:lnTo>
                <a:lnTo>
                  <a:pt x="1484642" y="56807"/>
                </a:lnTo>
                <a:lnTo>
                  <a:pt x="1504264" y="61404"/>
                </a:lnTo>
                <a:lnTo>
                  <a:pt x="1516240" y="74193"/>
                </a:lnTo>
                <a:lnTo>
                  <a:pt x="1522209" y="93662"/>
                </a:lnTo>
                <a:lnTo>
                  <a:pt x="1523822" y="118300"/>
                </a:lnTo>
                <a:lnTo>
                  <a:pt x="1523822" y="7708"/>
                </a:lnTo>
                <a:lnTo>
                  <a:pt x="1484858" y="0"/>
                </a:lnTo>
                <a:lnTo>
                  <a:pt x="1430972" y="12268"/>
                </a:lnTo>
                <a:lnTo>
                  <a:pt x="1398524" y="43370"/>
                </a:lnTo>
                <a:lnTo>
                  <a:pt x="1382636" y="84747"/>
                </a:lnTo>
                <a:lnTo>
                  <a:pt x="1378445" y="127584"/>
                </a:lnTo>
                <a:lnTo>
                  <a:pt x="1378419" y="260845"/>
                </a:lnTo>
                <a:lnTo>
                  <a:pt x="1382318" y="314731"/>
                </a:lnTo>
                <a:lnTo>
                  <a:pt x="1397660" y="357479"/>
                </a:lnTo>
                <a:lnTo>
                  <a:pt x="1429969" y="385660"/>
                </a:lnTo>
                <a:lnTo>
                  <a:pt x="1484718" y="395808"/>
                </a:lnTo>
                <a:lnTo>
                  <a:pt x="1539811" y="383489"/>
                </a:lnTo>
                <a:lnTo>
                  <a:pt x="1570570" y="353237"/>
                </a:lnTo>
                <a:lnTo>
                  <a:pt x="1583931" y="315112"/>
                </a:lnTo>
                <a:lnTo>
                  <a:pt x="1586839" y="276974"/>
                </a:lnTo>
                <a:lnTo>
                  <a:pt x="1521510" y="276974"/>
                </a:lnTo>
                <a:lnTo>
                  <a:pt x="1521510" y="279361"/>
                </a:lnTo>
                <a:lnTo>
                  <a:pt x="1520215" y="301942"/>
                </a:lnTo>
                <a:lnTo>
                  <a:pt x="1514894" y="320967"/>
                </a:lnTo>
                <a:lnTo>
                  <a:pt x="1503413" y="334111"/>
                </a:lnTo>
                <a:lnTo>
                  <a:pt x="1483601" y="339013"/>
                </a:lnTo>
                <a:lnTo>
                  <a:pt x="1463573" y="333425"/>
                </a:lnTo>
                <a:lnTo>
                  <a:pt x="1451406" y="318668"/>
                </a:lnTo>
                <a:lnTo>
                  <a:pt x="1445361" y="297675"/>
                </a:lnTo>
                <a:lnTo>
                  <a:pt x="1443736" y="273418"/>
                </a:lnTo>
                <a:lnTo>
                  <a:pt x="1443736" y="214363"/>
                </a:lnTo>
                <a:lnTo>
                  <a:pt x="1588109" y="214363"/>
                </a:lnTo>
                <a:lnTo>
                  <a:pt x="1588109" y="161226"/>
                </a:lnTo>
                <a:lnTo>
                  <a:pt x="1588109" y="12758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4842357" y="8743512"/>
            <a:ext cx="712470" cy="519430"/>
          </a:xfrm>
          <a:custGeom>
            <a:avLst/>
            <a:gdLst/>
            <a:ahLst/>
            <a:cxnLst/>
            <a:rect l="l" t="t" r="r" b="b"/>
            <a:pathLst>
              <a:path w="712470" h="519429">
                <a:moveTo>
                  <a:pt x="209689" y="127584"/>
                </a:moveTo>
                <a:lnTo>
                  <a:pt x="204609" y="77076"/>
                </a:lnTo>
                <a:lnTo>
                  <a:pt x="187566" y="36614"/>
                </a:lnTo>
                <a:lnTo>
                  <a:pt x="155752" y="9753"/>
                </a:lnTo>
                <a:lnTo>
                  <a:pt x="145402" y="7708"/>
                </a:lnTo>
                <a:lnTo>
                  <a:pt x="145402" y="118300"/>
                </a:lnTo>
                <a:lnTo>
                  <a:pt x="145402" y="161226"/>
                </a:lnTo>
                <a:lnTo>
                  <a:pt x="65836" y="161226"/>
                </a:lnTo>
                <a:lnTo>
                  <a:pt x="65849" y="118300"/>
                </a:lnTo>
                <a:lnTo>
                  <a:pt x="67894" y="93662"/>
                </a:lnTo>
                <a:lnTo>
                  <a:pt x="67995" y="92405"/>
                </a:lnTo>
                <a:lnTo>
                  <a:pt x="74980" y="73025"/>
                </a:lnTo>
                <a:lnTo>
                  <a:pt x="87477" y="60960"/>
                </a:lnTo>
                <a:lnTo>
                  <a:pt x="106222" y="56807"/>
                </a:lnTo>
                <a:lnTo>
                  <a:pt x="125844" y="61404"/>
                </a:lnTo>
                <a:lnTo>
                  <a:pt x="137820" y="74193"/>
                </a:lnTo>
                <a:lnTo>
                  <a:pt x="143789" y="93662"/>
                </a:lnTo>
                <a:lnTo>
                  <a:pt x="145402" y="118300"/>
                </a:lnTo>
                <a:lnTo>
                  <a:pt x="145402" y="7708"/>
                </a:lnTo>
                <a:lnTo>
                  <a:pt x="106438" y="0"/>
                </a:lnTo>
                <a:lnTo>
                  <a:pt x="52552" y="12268"/>
                </a:lnTo>
                <a:lnTo>
                  <a:pt x="20104" y="43370"/>
                </a:lnTo>
                <a:lnTo>
                  <a:pt x="4203" y="84747"/>
                </a:lnTo>
                <a:lnTo>
                  <a:pt x="25" y="127584"/>
                </a:lnTo>
                <a:lnTo>
                  <a:pt x="0" y="260845"/>
                </a:lnTo>
                <a:lnTo>
                  <a:pt x="3886" y="314731"/>
                </a:lnTo>
                <a:lnTo>
                  <a:pt x="19240" y="357479"/>
                </a:lnTo>
                <a:lnTo>
                  <a:pt x="51549" y="385660"/>
                </a:lnTo>
                <a:lnTo>
                  <a:pt x="106299" y="395808"/>
                </a:lnTo>
                <a:lnTo>
                  <a:pt x="161391" y="383489"/>
                </a:lnTo>
                <a:lnTo>
                  <a:pt x="192151" y="353237"/>
                </a:lnTo>
                <a:lnTo>
                  <a:pt x="205511" y="315112"/>
                </a:lnTo>
                <a:lnTo>
                  <a:pt x="208419" y="276974"/>
                </a:lnTo>
                <a:lnTo>
                  <a:pt x="143090" y="276974"/>
                </a:lnTo>
                <a:lnTo>
                  <a:pt x="143090" y="279361"/>
                </a:lnTo>
                <a:lnTo>
                  <a:pt x="141795" y="301942"/>
                </a:lnTo>
                <a:lnTo>
                  <a:pt x="136474" y="320967"/>
                </a:lnTo>
                <a:lnTo>
                  <a:pt x="124993" y="334111"/>
                </a:lnTo>
                <a:lnTo>
                  <a:pt x="105181" y="339013"/>
                </a:lnTo>
                <a:lnTo>
                  <a:pt x="85153" y="333425"/>
                </a:lnTo>
                <a:lnTo>
                  <a:pt x="72986" y="318668"/>
                </a:lnTo>
                <a:lnTo>
                  <a:pt x="66941" y="297675"/>
                </a:lnTo>
                <a:lnTo>
                  <a:pt x="65316" y="273418"/>
                </a:lnTo>
                <a:lnTo>
                  <a:pt x="65316" y="214363"/>
                </a:lnTo>
                <a:lnTo>
                  <a:pt x="209689" y="214363"/>
                </a:lnTo>
                <a:lnTo>
                  <a:pt x="209689" y="161226"/>
                </a:lnTo>
                <a:lnTo>
                  <a:pt x="209689" y="127584"/>
                </a:lnTo>
                <a:close/>
              </a:path>
              <a:path w="712470" h="519429">
                <a:moveTo>
                  <a:pt x="464769" y="389839"/>
                </a:moveTo>
                <a:lnTo>
                  <a:pt x="385902" y="184086"/>
                </a:lnTo>
                <a:lnTo>
                  <a:pt x="463499" y="5981"/>
                </a:lnTo>
                <a:lnTo>
                  <a:pt x="394055" y="5981"/>
                </a:lnTo>
                <a:lnTo>
                  <a:pt x="379895" y="46024"/>
                </a:lnTo>
                <a:lnTo>
                  <a:pt x="356933" y="108978"/>
                </a:lnTo>
                <a:lnTo>
                  <a:pt x="349275" y="131991"/>
                </a:lnTo>
                <a:lnTo>
                  <a:pt x="348538" y="131991"/>
                </a:lnTo>
                <a:lnTo>
                  <a:pt x="342468" y="112941"/>
                </a:lnTo>
                <a:lnTo>
                  <a:pt x="333171" y="85750"/>
                </a:lnTo>
                <a:lnTo>
                  <a:pt x="305168" y="5981"/>
                </a:lnTo>
                <a:lnTo>
                  <a:pt x="231838" y="5981"/>
                </a:lnTo>
                <a:lnTo>
                  <a:pt x="308165" y="192011"/>
                </a:lnTo>
                <a:lnTo>
                  <a:pt x="229895" y="389839"/>
                </a:lnTo>
                <a:lnTo>
                  <a:pt x="300380" y="389839"/>
                </a:lnTo>
                <a:lnTo>
                  <a:pt x="346138" y="248666"/>
                </a:lnTo>
                <a:lnTo>
                  <a:pt x="346875" y="248666"/>
                </a:lnTo>
                <a:lnTo>
                  <a:pt x="361873" y="297916"/>
                </a:lnTo>
                <a:lnTo>
                  <a:pt x="374916" y="338594"/>
                </a:lnTo>
                <a:lnTo>
                  <a:pt x="392493" y="389839"/>
                </a:lnTo>
                <a:lnTo>
                  <a:pt x="464769" y="389839"/>
                </a:lnTo>
                <a:close/>
              </a:path>
              <a:path w="712470" h="519429">
                <a:moveTo>
                  <a:pt x="712139" y="112026"/>
                </a:moveTo>
                <a:lnTo>
                  <a:pt x="707478" y="64706"/>
                </a:lnTo>
                <a:lnTo>
                  <a:pt x="707377" y="63639"/>
                </a:lnTo>
                <a:lnTo>
                  <a:pt x="707288" y="62801"/>
                </a:lnTo>
                <a:lnTo>
                  <a:pt x="706285" y="60401"/>
                </a:lnTo>
                <a:lnTo>
                  <a:pt x="699884" y="45110"/>
                </a:lnTo>
                <a:lnTo>
                  <a:pt x="692645" y="27813"/>
                </a:lnTo>
                <a:lnTo>
                  <a:pt x="668020" y="6934"/>
                </a:lnTo>
                <a:lnTo>
                  <a:pt x="645020" y="2362"/>
                </a:lnTo>
                <a:lnTo>
                  <a:pt x="645020" y="116890"/>
                </a:lnTo>
                <a:lnTo>
                  <a:pt x="645020" y="272580"/>
                </a:lnTo>
                <a:lnTo>
                  <a:pt x="643013" y="298958"/>
                </a:lnTo>
                <a:lnTo>
                  <a:pt x="636333" y="318719"/>
                </a:lnTo>
                <a:lnTo>
                  <a:pt x="624014" y="331127"/>
                </a:lnTo>
                <a:lnTo>
                  <a:pt x="605078" y="335419"/>
                </a:lnTo>
                <a:lnTo>
                  <a:pt x="584314" y="329463"/>
                </a:lnTo>
                <a:lnTo>
                  <a:pt x="571855" y="313245"/>
                </a:lnTo>
                <a:lnTo>
                  <a:pt x="565785" y="289242"/>
                </a:lnTo>
                <a:lnTo>
                  <a:pt x="564197" y="259969"/>
                </a:lnTo>
                <a:lnTo>
                  <a:pt x="564197" y="130022"/>
                </a:lnTo>
                <a:lnTo>
                  <a:pt x="566699" y="99453"/>
                </a:lnTo>
                <a:lnTo>
                  <a:pt x="574548" y="77711"/>
                </a:lnTo>
                <a:lnTo>
                  <a:pt x="588251" y="64706"/>
                </a:lnTo>
                <a:lnTo>
                  <a:pt x="608291" y="60401"/>
                </a:lnTo>
                <a:lnTo>
                  <a:pt x="623824" y="63639"/>
                </a:lnTo>
                <a:lnTo>
                  <a:pt x="635355" y="73761"/>
                </a:lnTo>
                <a:lnTo>
                  <a:pt x="642543" y="91313"/>
                </a:lnTo>
                <a:lnTo>
                  <a:pt x="645020" y="116890"/>
                </a:lnTo>
                <a:lnTo>
                  <a:pt x="645020" y="2362"/>
                </a:lnTo>
                <a:lnTo>
                  <a:pt x="587730" y="13144"/>
                </a:lnTo>
                <a:lnTo>
                  <a:pt x="563143" y="45110"/>
                </a:lnTo>
                <a:lnTo>
                  <a:pt x="562927" y="33540"/>
                </a:lnTo>
                <a:lnTo>
                  <a:pt x="562343" y="22542"/>
                </a:lnTo>
                <a:lnTo>
                  <a:pt x="561543" y="13144"/>
                </a:lnTo>
                <a:lnTo>
                  <a:pt x="560730" y="6934"/>
                </a:lnTo>
                <a:lnTo>
                  <a:pt x="560603" y="5981"/>
                </a:lnTo>
                <a:lnTo>
                  <a:pt x="496773" y="5981"/>
                </a:lnTo>
                <a:lnTo>
                  <a:pt x="497128" y="22542"/>
                </a:lnTo>
                <a:lnTo>
                  <a:pt x="497205" y="25857"/>
                </a:lnTo>
                <a:lnTo>
                  <a:pt x="497268" y="33540"/>
                </a:lnTo>
                <a:lnTo>
                  <a:pt x="497370" y="45110"/>
                </a:lnTo>
                <a:lnTo>
                  <a:pt x="497420" y="50495"/>
                </a:lnTo>
                <a:lnTo>
                  <a:pt x="497509" y="518883"/>
                </a:lnTo>
                <a:lnTo>
                  <a:pt x="564413" y="518883"/>
                </a:lnTo>
                <a:lnTo>
                  <a:pt x="564413" y="361022"/>
                </a:lnTo>
                <a:lnTo>
                  <a:pt x="572935" y="373799"/>
                </a:lnTo>
                <a:lnTo>
                  <a:pt x="585457" y="384937"/>
                </a:lnTo>
                <a:lnTo>
                  <a:pt x="602869" y="392823"/>
                </a:lnTo>
                <a:lnTo>
                  <a:pt x="626097" y="395808"/>
                </a:lnTo>
                <a:lnTo>
                  <a:pt x="662927" y="388645"/>
                </a:lnTo>
                <a:lnTo>
                  <a:pt x="689902" y="366331"/>
                </a:lnTo>
                <a:lnTo>
                  <a:pt x="692188" y="361022"/>
                </a:lnTo>
                <a:lnTo>
                  <a:pt x="703173" y="335419"/>
                </a:lnTo>
                <a:lnTo>
                  <a:pt x="706488" y="327723"/>
                </a:lnTo>
                <a:lnTo>
                  <a:pt x="712038" y="272580"/>
                </a:lnTo>
                <a:lnTo>
                  <a:pt x="712139" y="11202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5602491" y="8743508"/>
            <a:ext cx="210185" cy="396240"/>
          </a:xfrm>
          <a:custGeom>
            <a:avLst/>
            <a:gdLst/>
            <a:ahLst/>
            <a:cxnLst/>
            <a:rect l="l" t="t" r="r" b="b"/>
            <a:pathLst>
              <a:path w="210185" h="396240">
                <a:moveTo>
                  <a:pt x="106447" y="0"/>
                </a:moveTo>
                <a:lnTo>
                  <a:pt x="52558" y="12264"/>
                </a:lnTo>
                <a:lnTo>
                  <a:pt x="20106" y="43361"/>
                </a:lnTo>
                <a:lnTo>
                  <a:pt x="4213" y="84747"/>
                </a:lnTo>
                <a:lnTo>
                  <a:pt x="29" y="127577"/>
                </a:lnTo>
                <a:lnTo>
                  <a:pt x="0" y="260840"/>
                </a:lnTo>
                <a:lnTo>
                  <a:pt x="3896" y="314728"/>
                </a:lnTo>
                <a:lnTo>
                  <a:pt x="19248" y="357479"/>
                </a:lnTo>
                <a:lnTo>
                  <a:pt x="51551" y="385653"/>
                </a:lnTo>
                <a:lnTo>
                  <a:pt x="106300" y="395809"/>
                </a:lnTo>
                <a:lnTo>
                  <a:pt x="161399" y="383491"/>
                </a:lnTo>
                <a:lnTo>
                  <a:pt x="192155" y="353237"/>
                </a:lnTo>
                <a:lnTo>
                  <a:pt x="197140" y="339005"/>
                </a:lnTo>
                <a:lnTo>
                  <a:pt x="105180" y="339005"/>
                </a:lnTo>
                <a:lnTo>
                  <a:pt x="85160" y="333427"/>
                </a:lnTo>
                <a:lnTo>
                  <a:pt x="72989" y="318665"/>
                </a:lnTo>
                <a:lnTo>
                  <a:pt x="66948" y="297676"/>
                </a:lnTo>
                <a:lnTo>
                  <a:pt x="65317" y="273415"/>
                </a:lnTo>
                <a:lnTo>
                  <a:pt x="65317" y="214359"/>
                </a:lnTo>
                <a:lnTo>
                  <a:pt x="209689" y="214359"/>
                </a:lnTo>
                <a:lnTo>
                  <a:pt x="209689" y="161220"/>
                </a:lnTo>
                <a:lnTo>
                  <a:pt x="65840" y="161220"/>
                </a:lnTo>
                <a:lnTo>
                  <a:pt x="65859" y="118300"/>
                </a:lnTo>
                <a:lnTo>
                  <a:pt x="67901" y="93663"/>
                </a:lnTo>
                <a:lnTo>
                  <a:pt x="68006" y="92404"/>
                </a:lnTo>
                <a:lnTo>
                  <a:pt x="74980" y="73020"/>
                </a:lnTo>
                <a:lnTo>
                  <a:pt x="87481" y="60956"/>
                </a:lnTo>
                <a:lnTo>
                  <a:pt x="106227" y="56804"/>
                </a:lnTo>
                <a:lnTo>
                  <a:pt x="196074" y="56804"/>
                </a:lnTo>
                <a:lnTo>
                  <a:pt x="187564" y="36616"/>
                </a:lnTo>
                <a:lnTo>
                  <a:pt x="155762" y="9744"/>
                </a:lnTo>
                <a:lnTo>
                  <a:pt x="106447" y="0"/>
                </a:lnTo>
                <a:close/>
              </a:path>
              <a:path w="210185" h="396240">
                <a:moveTo>
                  <a:pt x="208422" y="276975"/>
                </a:moveTo>
                <a:lnTo>
                  <a:pt x="143095" y="276975"/>
                </a:lnTo>
                <a:lnTo>
                  <a:pt x="143095" y="279363"/>
                </a:lnTo>
                <a:lnTo>
                  <a:pt x="141800" y="301938"/>
                </a:lnTo>
                <a:lnTo>
                  <a:pt x="136482" y="320967"/>
                </a:lnTo>
                <a:lnTo>
                  <a:pt x="124992" y="334105"/>
                </a:lnTo>
                <a:lnTo>
                  <a:pt x="105180" y="339005"/>
                </a:lnTo>
                <a:lnTo>
                  <a:pt x="197140" y="339005"/>
                </a:lnTo>
                <a:lnTo>
                  <a:pt x="205513" y="315103"/>
                </a:lnTo>
                <a:lnTo>
                  <a:pt x="208405" y="279363"/>
                </a:lnTo>
                <a:lnTo>
                  <a:pt x="208422" y="276975"/>
                </a:lnTo>
                <a:close/>
              </a:path>
              <a:path w="210185" h="396240">
                <a:moveTo>
                  <a:pt x="196074" y="56804"/>
                </a:moveTo>
                <a:lnTo>
                  <a:pt x="106227" y="56804"/>
                </a:lnTo>
                <a:lnTo>
                  <a:pt x="125853" y="61403"/>
                </a:lnTo>
                <a:lnTo>
                  <a:pt x="137821" y="74194"/>
                </a:lnTo>
                <a:lnTo>
                  <a:pt x="143788" y="93663"/>
                </a:lnTo>
                <a:lnTo>
                  <a:pt x="145409" y="118300"/>
                </a:lnTo>
                <a:lnTo>
                  <a:pt x="145409" y="161220"/>
                </a:lnTo>
                <a:lnTo>
                  <a:pt x="209689" y="161220"/>
                </a:lnTo>
                <a:lnTo>
                  <a:pt x="209689" y="127577"/>
                </a:lnTo>
                <a:lnTo>
                  <a:pt x="204619" y="77074"/>
                </a:lnTo>
                <a:lnTo>
                  <a:pt x="196074" y="5680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5864809" y="8612625"/>
            <a:ext cx="443230" cy="526415"/>
          </a:xfrm>
          <a:custGeom>
            <a:avLst/>
            <a:gdLst/>
            <a:ahLst/>
            <a:cxnLst/>
            <a:rect l="l" t="t" r="r" b="b"/>
            <a:pathLst>
              <a:path w="443229" h="526415">
                <a:moveTo>
                  <a:pt x="148602" y="131330"/>
                </a:moveTo>
                <a:lnTo>
                  <a:pt x="123012" y="134924"/>
                </a:lnTo>
                <a:lnTo>
                  <a:pt x="99568" y="146151"/>
                </a:lnTo>
                <a:lnTo>
                  <a:pt x="79857" y="166662"/>
                </a:lnTo>
                <a:lnTo>
                  <a:pt x="65544" y="198107"/>
                </a:lnTo>
                <a:lnTo>
                  <a:pt x="65328" y="180136"/>
                </a:lnTo>
                <a:lnTo>
                  <a:pt x="64808" y="162140"/>
                </a:lnTo>
                <a:lnTo>
                  <a:pt x="64147" y="146824"/>
                </a:lnTo>
                <a:lnTo>
                  <a:pt x="63525" y="136867"/>
                </a:lnTo>
                <a:lnTo>
                  <a:pt x="0" y="136867"/>
                </a:lnTo>
                <a:lnTo>
                  <a:pt x="647" y="164007"/>
                </a:lnTo>
                <a:lnTo>
                  <a:pt x="838" y="192303"/>
                </a:lnTo>
                <a:lnTo>
                  <a:pt x="736" y="267182"/>
                </a:lnTo>
                <a:lnTo>
                  <a:pt x="736" y="520725"/>
                </a:lnTo>
                <a:lnTo>
                  <a:pt x="67640" y="520725"/>
                </a:lnTo>
                <a:lnTo>
                  <a:pt x="67640" y="306743"/>
                </a:lnTo>
                <a:lnTo>
                  <a:pt x="73914" y="260705"/>
                </a:lnTo>
                <a:lnTo>
                  <a:pt x="91122" y="232333"/>
                </a:lnTo>
                <a:lnTo>
                  <a:pt x="116827" y="217944"/>
                </a:lnTo>
                <a:lnTo>
                  <a:pt x="148602" y="213855"/>
                </a:lnTo>
                <a:lnTo>
                  <a:pt x="148602" y="131330"/>
                </a:lnTo>
                <a:close/>
              </a:path>
              <a:path w="443229" h="526415">
                <a:moveTo>
                  <a:pt x="335394" y="136867"/>
                </a:moveTo>
                <a:lnTo>
                  <a:pt x="284772" y="136867"/>
                </a:lnTo>
                <a:lnTo>
                  <a:pt x="284772" y="43827"/>
                </a:lnTo>
                <a:lnTo>
                  <a:pt x="218097" y="43827"/>
                </a:lnTo>
                <a:lnTo>
                  <a:pt x="218097" y="136867"/>
                </a:lnTo>
                <a:lnTo>
                  <a:pt x="175983" y="136867"/>
                </a:lnTo>
                <a:lnTo>
                  <a:pt x="175983" y="195770"/>
                </a:lnTo>
                <a:lnTo>
                  <a:pt x="218097" y="195770"/>
                </a:lnTo>
                <a:lnTo>
                  <a:pt x="218097" y="447598"/>
                </a:lnTo>
                <a:lnTo>
                  <a:pt x="223050" y="486549"/>
                </a:lnTo>
                <a:lnTo>
                  <a:pt x="237210" y="510628"/>
                </a:lnTo>
                <a:lnTo>
                  <a:pt x="259511" y="522859"/>
                </a:lnTo>
                <a:lnTo>
                  <a:pt x="288925" y="526262"/>
                </a:lnTo>
                <a:lnTo>
                  <a:pt x="299986" y="525970"/>
                </a:lnTo>
                <a:lnTo>
                  <a:pt x="311746" y="524916"/>
                </a:lnTo>
                <a:lnTo>
                  <a:pt x="323240" y="522820"/>
                </a:lnTo>
                <a:lnTo>
                  <a:pt x="333451" y="519379"/>
                </a:lnTo>
                <a:lnTo>
                  <a:pt x="333451" y="468477"/>
                </a:lnTo>
                <a:lnTo>
                  <a:pt x="328815" y="469976"/>
                </a:lnTo>
                <a:lnTo>
                  <a:pt x="318223" y="470725"/>
                </a:lnTo>
                <a:lnTo>
                  <a:pt x="311277" y="470725"/>
                </a:lnTo>
                <a:lnTo>
                  <a:pt x="297180" y="467868"/>
                </a:lnTo>
                <a:lnTo>
                  <a:pt x="289179" y="460197"/>
                </a:lnTo>
                <a:lnTo>
                  <a:pt x="285597" y="448995"/>
                </a:lnTo>
                <a:lnTo>
                  <a:pt x="284772" y="435559"/>
                </a:lnTo>
                <a:lnTo>
                  <a:pt x="284772" y="195770"/>
                </a:lnTo>
                <a:lnTo>
                  <a:pt x="335394" y="195770"/>
                </a:lnTo>
                <a:lnTo>
                  <a:pt x="335394" y="136867"/>
                </a:lnTo>
                <a:close/>
              </a:path>
              <a:path w="443229" h="526415">
                <a:moveTo>
                  <a:pt x="442468" y="136867"/>
                </a:moveTo>
                <a:lnTo>
                  <a:pt x="375564" y="136867"/>
                </a:lnTo>
                <a:lnTo>
                  <a:pt x="375564" y="520725"/>
                </a:lnTo>
                <a:lnTo>
                  <a:pt x="442468" y="520725"/>
                </a:lnTo>
                <a:lnTo>
                  <a:pt x="442468" y="136867"/>
                </a:lnTo>
                <a:close/>
              </a:path>
              <a:path w="443229" h="526415">
                <a:moveTo>
                  <a:pt x="442988" y="0"/>
                </a:moveTo>
                <a:lnTo>
                  <a:pt x="376097" y="0"/>
                </a:lnTo>
                <a:lnTo>
                  <a:pt x="376097" y="80060"/>
                </a:lnTo>
                <a:lnTo>
                  <a:pt x="442988" y="80060"/>
                </a:lnTo>
                <a:lnTo>
                  <a:pt x="44298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6355740" y="8743512"/>
            <a:ext cx="455930" cy="396240"/>
          </a:xfrm>
          <a:custGeom>
            <a:avLst/>
            <a:gdLst/>
            <a:ahLst/>
            <a:cxnLst/>
            <a:rect l="l" t="t" r="r" b="b"/>
            <a:pathLst>
              <a:path w="455929" h="396240">
                <a:moveTo>
                  <a:pt x="205282" y="286550"/>
                </a:moveTo>
                <a:lnTo>
                  <a:pt x="200406" y="245262"/>
                </a:lnTo>
                <a:lnTo>
                  <a:pt x="184975" y="212864"/>
                </a:lnTo>
                <a:lnTo>
                  <a:pt x="157784" y="184734"/>
                </a:lnTo>
                <a:lnTo>
                  <a:pt x="95377" y="140385"/>
                </a:lnTo>
                <a:lnTo>
                  <a:pt x="81813" y="126784"/>
                </a:lnTo>
                <a:lnTo>
                  <a:pt x="75069" y="112928"/>
                </a:lnTo>
                <a:lnTo>
                  <a:pt x="73240" y="96354"/>
                </a:lnTo>
                <a:lnTo>
                  <a:pt x="74942" y="79971"/>
                </a:lnTo>
                <a:lnTo>
                  <a:pt x="80302" y="67513"/>
                </a:lnTo>
                <a:lnTo>
                  <a:pt x="89725" y="59588"/>
                </a:lnTo>
                <a:lnTo>
                  <a:pt x="103606" y="56807"/>
                </a:lnTo>
                <a:lnTo>
                  <a:pt x="117843" y="59461"/>
                </a:lnTo>
                <a:lnTo>
                  <a:pt x="127584" y="67500"/>
                </a:lnTo>
                <a:lnTo>
                  <a:pt x="133159" y="81013"/>
                </a:lnTo>
                <a:lnTo>
                  <a:pt x="134950" y="100088"/>
                </a:lnTo>
                <a:lnTo>
                  <a:pt x="134950" y="122720"/>
                </a:lnTo>
                <a:lnTo>
                  <a:pt x="199745" y="122720"/>
                </a:lnTo>
                <a:lnTo>
                  <a:pt x="199745" y="106451"/>
                </a:lnTo>
                <a:lnTo>
                  <a:pt x="194652" y="62357"/>
                </a:lnTo>
                <a:lnTo>
                  <a:pt x="178142" y="28816"/>
                </a:lnTo>
                <a:lnTo>
                  <a:pt x="148374" y="7480"/>
                </a:lnTo>
                <a:lnTo>
                  <a:pt x="103530" y="0"/>
                </a:lnTo>
                <a:lnTo>
                  <a:pt x="60921" y="7289"/>
                </a:lnTo>
                <a:lnTo>
                  <a:pt x="30670" y="27927"/>
                </a:lnTo>
                <a:lnTo>
                  <a:pt x="12623" y="60096"/>
                </a:lnTo>
                <a:lnTo>
                  <a:pt x="6642" y="101955"/>
                </a:lnTo>
                <a:lnTo>
                  <a:pt x="11341" y="138125"/>
                </a:lnTo>
                <a:lnTo>
                  <a:pt x="25565" y="167386"/>
                </a:lnTo>
                <a:lnTo>
                  <a:pt x="49593" y="192824"/>
                </a:lnTo>
                <a:lnTo>
                  <a:pt x="111213" y="237820"/>
                </a:lnTo>
                <a:lnTo>
                  <a:pt x="127647" y="255828"/>
                </a:lnTo>
                <a:lnTo>
                  <a:pt x="135572" y="273913"/>
                </a:lnTo>
                <a:lnTo>
                  <a:pt x="137629" y="294386"/>
                </a:lnTo>
                <a:lnTo>
                  <a:pt x="135699" y="313855"/>
                </a:lnTo>
                <a:lnTo>
                  <a:pt x="129603" y="327812"/>
                </a:lnTo>
                <a:lnTo>
                  <a:pt x="118973" y="336207"/>
                </a:lnTo>
                <a:lnTo>
                  <a:pt x="103390" y="339013"/>
                </a:lnTo>
                <a:lnTo>
                  <a:pt x="86969" y="335394"/>
                </a:lnTo>
                <a:lnTo>
                  <a:pt x="75882" y="325221"/>
                </a:lnTo>
                <a:lnTo>
                  <a:pt x="69608" y="309575"/>
                </a:lnTo>
                <a:lnTo>
                  <a:pt x="67640" y="289458"/>
                </a:lnTo>
                <a:lnTo>
                  <a:pt x="67640" y="272199"/>
                </a:lnTo>
                <a:lnTo>
                  <a:pt x="0" y="272199"/>
                </a:lnTo>
                <a:lnTo>
                  <a:pt x="0" y="289369"/>
                </a:lnTo>
                <a:lnTo>
                  <a:pt x="4318" y="328790"/>
                </a:lnTo>
                <a:lnTo>
                  <a:pt x="19951" y="362839"/>
                </a:lnTo>
                <a:lnTo>
                  <a:pt x="50888" y="386778"/>
                </a:lnTo>
                <a:lnTo>
                  <a:pt x="101142" y="395808"/>
                </a:lnTo>
                <a:lnTo>
                  <a:pt x="146761" y="388848"/>
                </a:lnTo>
                <a:lnTo>
                  <a:pt x="179285" y="368122"/>
                </a:lnTo>
                <a:lnTo>
                  <a:pt x="198793" y="333933"/>
                </a:lnTo>
                <a:lnTo>
                  <a:pt x="205282" y="286550"/>
                </a:lnTo>
                <a:close/>
              </a:path>
              <a:path w="455929" h="396240">
                <a:moveTo>
                  <a:pt x="455498" y="127584"/>
                </a:moveTo>
                <a:lnTo>
                  <a:pt x="450430" y="77076"/>
                </a:lnTo>
                <a:lnTo>
                  <a:pt x="441883" y="56807"/>
                </a:lnTo>
                <a:lnTo>
                  <a:pt x="433374" y="36614"/>
                </a:lnTo>
                <a:lnTo>
                  <a:pt x="401574" y="9753"/>
                </a:lnTo>
                <a:lnTo>
                  <a:pt x="391223" y="7708"/>
                </a:lnTo>
                <a:lnTo>
                  <a:pt x="391223" y="118300"/>
                </a:lnTo>
                <a:lnTo>
                  <a:pt x="391223" y="161226"/>
                </a:lnTo>
                <a:lnTo>
                  <a:pt x="311658" y="161226"/>
                </a:lnTo>
                <a:lnTo>
                  <a:pt x="311670" y="118300"/>
                </a:lnTo>
                <a:lnTo>
                  <a:pt x="313715" y="93662"/>
                </a:lnTo>
                <a:lnTo>
                  <a:pt x="313817" y="92405"/>
                </a:lnTo>
                <a:lnTo>
                  <a:pt x="320789" y="73025"/>
                </a:lnTo>
                <a:lnTo>
                  <a:pt x="333298" y="60960"/>
                </a:lnTo>
                <a:lnTo>
                  <a:pt x="352044" y="56807"/>
                </a:lnTo>
                <a:lnTo>
                  <a:pt x="371665" y="61404"/>
                </a:lnTo>
                <a:lnTo>
                  <a:pt x="383628" y="74193"/>
                </a:lnTo>
                <a:lnTo>
                  <a:pt x="389597" y="93662"/>
                </a:lnTo>
                <a:lnTo>
                  <a:pt x="391223" y="118300"/>
                </a:lnTo>
                <a:lnTo>
                  <a:pt x="391223" y="7708"/>
                </a:lnTo>
                <a:lnTo>
                  <a:pt x="352259" y="0"/>
                </a:lnTo>
                <a:lnTo>
                  <a:pt x="298373" y="12268"/>
                </a:lnTo>
                <a:lnTo>
                  <a:pt x="265912" y="43370"/>
                </a:lnTo>
                <a:lnTo>
                  <a:pt x="250024" y="84747"/>
                </a:lnTo>
                <a:lnTo>
                  <a:pt x="245846" y="127584"/>
                </a:lnTo>
                <a:lnTo>
                  <a:pt x="245808" y="260845"/>
                </a:lnTo>
                <a:lnTo>
                  <a:pt x="249707" y="314731"/>
                </a:lnTo>
                <a:lnTo>
                  <a:pt x="265061" y="357479"/>
                </a:lnTo>
                <a:lnTo>
                  <a:pt x="297357" y="385660"/>
                </a:lnTo>
                <a:lnTo>
                  <a:pt x="352107" y="395808"/>
                </a:lnTo>
                <a:lnTo>
                  <a:pt x="407212" y="383489"/>
                </a:lnTo>
                <a:lnTo>
                  <a:pt x="437972" y="353237"/>
                </a:lnTo>
                <a:lnTo>
                  <a:pt x="442950" y="339013"/>
                </a:lnTo>
                <a:lnTo>
                  <a:pt x="451319" y="315112"/>
                </a:lnTo>
                <a:lnTo>
                  <a:pt x="454215" y="279361"/>
                </a:lnTo>
                <a:lnTo>
                  <a:pt x="454228" y="276974"/>
                </a:lnTo>
                <a:lnTo>
                  <a:pt x="388912" y="276974"/>
                </a:lnTo>
                <a:lnTo>
                  <a:pt x="388912" y="279361"/>
                </a:lnTo>
                <a:lnTo>
                  <a:pt x="387616" y="301942"/>
                </a:lnTo>
                <a:lnTo>
                  <a:pt x="382295" y="320967"/>
                </a:lnTo>
                <a:lnTo>
                  <a:pt x="370801" y="334111"/>
                </a:lnTo>
                <a:lnTo>
                  <a:pt x="350989" y="339013"/>
                </a:lnTo>
                <a:lnTo>
                  <a:pt x="330974" y="333425"/>
                </a:lnTo>
                <a:lnTo>
                  <a:pt x="318795" y="318668"/>
                </a:lnTo>
                <a:lnTo>
                  <a:pt x="312762" y="297675"/>
                </a:lnTo>
                <a:lnTo>
                  <a:pt x="311124" y="273418"/>
                </a:lnTo>
                <a:lnTo>
                  <a:pt x="311124" y="214363"/>
                </a:lnTo>
                <a:lnTo>
                  <a:pt x="455498" y="214363"/>
                </a:lnTo>
                <a:lnTo>
                  <a:pt x="455498" y="161226"/>
                </a:lnTo>
                <a:lnTo>
                  <a:pt x="455498" y="12758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6949216" y="8628519"/>
            <a:ext cx="306070" cy="510540"/>
          </a:xfrm>
          <a:custGeom>
            <a:avLst/>
            <a:gdLst/>
            <a:ahLst/>
            <a:cxnLst/>
            <a:rect l="l" t="t" r="r" b="b"/>
            <a:pathLst>
              <a:path w="306070" h="510540">
                <a:moveTo>
                  <a:pt x="62998" y="241163"/>
                </a:moveTo>
                <a:lnTo>
                  <a:pt x="52249" y="250416"/>
                </a:lnTo>
                <a:lnTo>
                  <a:pt x="23007" y="284233"/>
                </a:lnTo>
                <a:lnTo>
                  <a:pt x="5698" y="323400"/>
                </a:lnTo>
                <a:lnTo>
                  <a:pt x="0" y="375171"/>
                </a:lnTo>
                <a:lnTo>
                  <a:pt x="5904" y="429949"/>
                </a:lnTo>
                <a:lnTo>
                  <a:pt x="24310" y="472678"/>
                </a:lnTo>
                <a:lnTo>
                  <a:pt x="56260" y="500447"/>
                </a:lnTo>
                <a:lnTo>
                  <a:pt x="102792" y="510350"/>
                </a:lnTo>
                <a:lnTo>
                  <a:pt x="142710" y="503076"/>
                </a:lnTo>
                <a:lnTo>
                  <a:pt x="175505" y="481173"/>
                </a:lnTo>
                <a:lnTo>
                  <a:pt x="195691" y="454609"/>
                </a:lnTo>
                <a:lnTo>
                  <a:pt x="189391" y="444522"/>
                </a:lnTo>
                <a:lnTo>
                  <a:pt x="111664" y="444522"/>
                </a:lnTo>
                <a:lnTo>
                  <a:pt x="91787" y="439951"/>
                </a:lnTo>
                <a:lnTo>
                  <a:pt x="77356" y="426120"/>
                </a:lnTo>
                <a:lnTo>
                  <a:pt x="68536" y="402783"/>
                </a:lnTo>
                <a:lnTo>
                  <a:pt x="65547" y="369706"/>
                </a:lnTo>
                <a:lnTo>
                  <a:pt x="68090" y="334023"/>
                </a:lnTo>
                <a:lnTo>
                  <a:pt x="77318" y="307132"/>
                </a:lnTo>
                <a:lnTo>
                  <a:pt x="91854" y="288346"/>
                </a:lnTo>
                <a:lnTo>
                  <a:pt x="69463" y="252494"/>
                </a:lnTo>
                <a:lnTo>
                  <a:pt x="62998" y="241163"/>
                </a:lnTo>
                <a:close/>
              </a:path>
              <a:path w="306070" h="510540">
                <a:moveTo>
                  <a:pt x="230191" y="388736"/>
                </a:moveTo>
                <a:lnTo>
                  <a:pt x="228443" y="393003"/>
                </a:lnTo>
                <a:lnTo>
                  <a:pt x="203356" y="444522"/>
                </a:lnTo>
                <a:lnTo>
                  <a:pt x="195691" y="454609"/>
                </a:lnTo>
                <a:lnTo>
                  <a:pt x="227050" y="504822"/>
                </a:lnTo>
                <a:lnTo>
                  <a:pt x="301875" y="504822"/>
                </a:lnTo>
                <a:lnTo>
                  <a:pt x="230191" y="388736"/>
                </a:lnTo>
                <a:close/>
              </a:path>
              <a:path w="306070" h="510540">
                <a:moveTo>
                  <a:pt x="192448" y="327615"/>
                </a:moveTo>
                <a:lnTo>
                  <a:pt x="172685" y="376784"/>
                </a:lnTo>
                <a:lnTo>
                  <a:pt x="162163" y="400925"/>
                </a:lnTo>
                <a:lnTo>
                  <a:pt x="195691" y="454609"/>
                </a:lnTo>
                <a:lnTo>
                  <a:pt x="203356" y="444522"/>
                </a:lnTo>
                <a:lnTo>
                  <a:pt x="228443" y="393003"/>
                </a:lnTo>
                <a:lnTo>
                  <a:pt x="230191" y="388736"/>
                </a:lnTo>
                <a:lnTo>
                  <a:pt x="192448" y="327615"/>
                </a:lnTo>
                <a:close/>
              </a:path>
              <a:path w="306070" h="510540">
                <a:moveTo>
                  <a:pt x="162163" y="400925"/>
                </a:moveTo>
                <a:lnTo>
                  <a:pt x="159480" y="407081"/>
                </a:lnTo>
                <a:lnTo>
                  <a:pt x="146549" y="428171"/>
                </a:lnTo>
                <a:lnTo>
                  <a:pt x="131416" y="440499"/>
                </a:lnTo>
                <a:lnTo>
                  <a:pt x="111546" y="444522"/>
                </a:lnTo>
                <a:lnTo>
                  <a:pt x="189391" y="444522"/>
                </a:lnTo>
                <a:lnTo>
                  <a:pt x="162163" y="400925"/>
                </a:lnTo>
                <a:close/>
              </a:path>
              <a:path w="306070" h="510540">
                <a:moveTo>
                  <a:pt x="140911" y="244155"/>
                </a:moveTo>
                <a:lnTo>
                  <a:pt x="125441" y="257437"/>
                </a:lnTo>
                <a:lnTo>
                  <a:pt x="95634" y="283460"/>
                </a:lnTo>
                <a:lnTo>
                  <a:pt x="91854" y="288346"/>
                </a:lnTo>
                <a:lnTo>
                  <a:pt x="162163" y="400925"/>
                </a:lnTo>
                <a:lnTo>
                  <a:pt x="172685" y="376784"/>
                </a:lnTo>
                <a:lnTo>
                  <a:pt x="192448" y="327615"/>
                </a:lnTo>
                <a:lnTo>
                  <a:pt x="140911" y="244155"/>
                </a:lnTo>
                <a:close/>
              </a:path>
              <a:path w="306070" h="510540">
                <a:moveTo>
                  <a:pt x="305969" y="203805"/>
                </a:moveTo>
                <a:lnTo>
                  <a:pt x="242212" y="203805"/>
                </a:lnTo>
                <a:lnTo>
                  <a:pt x="192448" y="327615"/>
                </a:lnTo>
                <a:lnTo>
                  <a:pt x="230191" y="388736"/>
                </a:lnTo>
                <a:lnTo>
                  <a:pt x="305969" y="203805"/>
                </a:lnTo>
                <a:close/>
              </a:path>
              <a:path w="306070" h="510540">
                <a:moveTo>
                  <a:pt x="112802" y="197749"/>
                </a:moveTo>
                <a:lnTo>
                  <a:pt x="93745" y="214695"/>
                </a:lnTo>
                <a:lnTo>
                  <a:pt x="62998" y="241163"/>
                </a:lnTo>
                <a:lnTo>
                  <a:pt x="69463" y="252494"/>
                </a:lnTo>
                <a:lnTo>
                  <a:pt x="91854" y="288346"/>
                </a:lnTo>
                <a:lnTo>
                  <a:pt x="95634" y="283460"/>
                </a:lnTo>
                <a:lnTo>
                  <a:pt x="125441" y="257437"/>
                </a:lnTo>
                <a:lnTo>
                  <a:pt x="140911" y="244155"/>
                </a:lnTo>
                <a:lnTo>
                  <a:pt x="117074" y="205553"/>
                </a:lnTo>
                <a:lnTo>
                  <a:pt x="112802" y="197749"/>
                </a:lnTo>
                <a:close/>
              </a:path>
              <a:path w="306070" h="510540">
                <a:moveTo>
                  <a:pt x="203714" y="54710"/>
                </a:moveTo>
                <a:lnTo>
                  <a:pt x="122069" y="54710"/>
                </a:lnTo>
                <a:lnTo>
                  <a:pt x="137333" y="58527"/>
                </a:lnTo>
                <a:lnTo>
                  <a:pt x="146606" y="69356"/>
                </a:lnTo>
                <a:lnTo>
                  <a:pt x="151205" y="86259"/>
                </a:lnTo>
                <a:lnTo>
                  <a:pt x="152444" y="108310"/>
                </a:lnTo>
                <a:lnTo>
                  <a:pt x="149764" y="140819"/>
                </a:lnTo>
                <a:lnTo>
                  <a:pt x="140404" y="166197"/>
                </a:lnTo>
                <a:lnTo>
                  <a:pt x="122389" y="189225"/>
                </a:lnTo>
                <a:lnTo>
                  <a:pt x="112802" y="197749"/>
                </a:lnTo>
                <a:lnTo>
                  <a:pt x="117074" y="205553"/>
                </a:lnTo>
                <a:lnTo>
                  <a:pt x="140911" y="244155"/>
                </a:lnTo>
                <a:lnTo>
                  <a:pt x="167289" y="221508"/>
                </a:lnTo>
                <a:lnTo>
                  <a:pt x="194170" y="188748"/>
                </a:lnTo>
                <a:lnTo>
                  <a:pt x="208516" y="153050"/>
                </a:lnTo>
                <a:lnTo>
                  <a:pt x="212745" y="108446"/>
                </a:lnTo>
                <a:lnTo>
                  <a:pt x="212757" y="108310"/>
                </a:lnTo>
                <a:lnTo>
                  <a:pt x="207180" y="61666"/>
                </a:lnTo>
                <a:lnTo>
                  <a:pt x="203714" y="54710"/>
                </a:lnTo>
                <a:close/>
              </a:path>
              <a:path w="306070" h="510540">
                <a:moveTo>
                  <a:pt x="121462" y="0"/>
                </a:moveTo>
                <a:lnTo>
                  <a:pt x="81880" y="7683"/>
                </a:lnTo>
                <a:lnTo>
                  <a:pt x="52909" y="30051"/>
                </a:lnTo>
                <a:lnTo>
                  <a:pt x="35113" y="66075"/>
                </a:lnTo>
                <a:lnTo>
                  <a:pt x="29056" y="114729"/>
                </a:lnTo>
                <a:lnTo>
                  <a:pt x="30875" y="153050"/>
                </a:lnTo>
                <a:lnTo>
                  <a:pt x="30948" y="154594"/>
                </a:lnTo>
                <a:lnTo>
                  <a:pt x="37468" y="187314"/>
                </a:lnTo>
                <a:lnTo>
                  <a:pt x="49884" y="218183"/>
                </a:lnTo>
                <a:lnTo>
                  <a:pt x="62998" y="241163"/>
                </a:lnTo>
                <a:lnTo>
                  <a:pt x="93745" y="214695"/>
                </a:lnTo>
                <a:lnTo>
                  <a:pt x="112802" y="197749"/>
                </a:lnTo>
                <a:lnTo>
                  <a:pt x="103399" y="180572"/>
                </a:lnTo>
                <a:lnTo>
                  <a:pt x="95591" y="158826"/>
                </a:lnTo>
                <a:lnTo>
                  <a:pt x="92066" y="136166"/>
                </a:lnTo>
                <a:lnTo>
                  <a:pt x="91243" y="108446"/>
                </a:lnTo>
                <a:lnTo>
                  <a:pt x="92816" y="87425"/>
                </a:lnTo>
                <a:lnTo>
                  <a:pt x="98006" y="70356"/>
                </a:lnTo>
                <a:lnTo>
                  <a:pt x="107521" y="58898"/>
                </a:lnTo>
                <a:lnTo>
                  <a:pt x="122069" y="54710"/>
                </a:lnTo>
                <a:lnTo>
                  <a:pt x="203714" y="54710"/>
                </a:lnTo>
                <a:lnTo>
                  <a:pt x="190276" y="27737"/>
                </a:lnTo>
                <a:lnTo>
                  <a:pt x="161789" y="7016"/>
                </a:lnTo>
                <a:lnTo>
                  <a:pt x="12146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7395533" y="8743515"/>
            <a:ext cx="215900" cy="519430"/>
          </a:xfrm>
          <a:custGeom>
            <a:avLst/>
            <a:gdLst/>
            <a:ahLst/>
            <a:cxnLst/>
            <a:rect l="l" t="t" r="r" b="b"/>
            <a:pathLst>
              <a:path w="215900" h="519429">
                <a:moveTo>
                  <a:pt x="63830" y="5968"/>
                </a:moveTo>
                <a:lnTo>
                  <a:pt x="0" y="5968"/>
                </a:lnTo>
                <a:lnTo>
                  <a:pt x="358" y="22537"/>
                </a:lnTo>
                <a:lnTo>
                  <a:pt x="429" y="25847"/>
                </a:lnTo>
                <a:lnTo>
                  <a:pt x="498" y="33534"/>
                </a:lnTo>
                <a:lnTo>
                  <a:pt x="602" y="45098"/>
                </a:lnTo>
                <a:lnTo>
                  <a:pt x="650" y="50482"/>
                </a:lnTo>
                <a:lnTo>
                  <a:pt x="743" y="518874"/>
                </a:lnTo>
                <a:lnTo>
                  <a:pt x="67641" y="518874"/>
                </a:lnTo>
                <a:lnTo>
                  <a:pt x="67641" y="361015"/>
                </a:lnTo>
                <a:lnTo>
                  <a:pt x="195413" y="361015"/>
                </a:lnTo>
                <a:lnTo>
                  <a:pt x="206408" y="335413"/>
                </a:lnTo>
                <a:lnTo>
                  <a:pt x="108310" y="335413"/>
                </a:lnTo>
                <a:lnTo>
                  <a:pt x="87538" y="329452"/>
                </a:lnTo>
                <a:lnTo>
                  <a:pt x="75081" y="313228"/>
                </a:lnTo>
                <a:lnTo>
                  <a:pt x="69016" y="289234"/>
                </a:lnTo>
                <a:lnTo>
                  <a:pt x="67422" y="259960"/>
                </a:lnTo>
                <a:lnTo>
                  <a:pt x="67422" y="130006"/>
                </a:lnTo>
                <a:lnTo>
                  <a:pt x="69928" y="99439"/>
                </a:lnTo>
                <a:lnTo>
                  <a:pt x="77780" y="77695"/>
                </a:lnTo>
                <a:lnTo>
                  <a:pt x="91479" y="64701"/>
                </a:lnTo>
                <a:lnTo>
                  <a:pt x="111525" y="60385"/>
                </a:lnTo>
                <a:lnTo>
                  <a:pt x="209513" y="60385"/>
                </a:lnTo>
                <a:lnTo>
                  <a:pt x="203111" y="45098"/>
                </a:lnTo>
                <a:lnTo>
                  <a:pt x="66374" y="45098"/>
                </a:lnTo>
                <a:lnTo>
                  <a:pt x="66155" y="33534"/>
                </a:lnTo>
                <a:lnTo>
                  <a:pt x="65577" y="22537"/>
                </a:lnTo>
                <a:lnTo>
                  <a:pt x="64771" y="13137"/>
                </a:lnTo>
                <a:lnTo>
                  <a:pt x="63956" y="6927"/>
                </a:lnTo>
                <a:lnTo>
                  <a:pt x="63830" y="5968"/>
                </a:lnTo>
                <a:close/>
              </a:path>
              <a:path w="215900" h="519429">
                <a:moveTo>
                  <a:pt x="195413" y="361015"/>
                </a:moveTo>
                <a:lnTo>
                  <a:pt x="67641" y="361015"/>
                </a:lnTo>
                <a:lnTo>
                  <a:pt x="76166" y="373787"/>
                </a:lnTo>
                <a:lnTo>
                  <a:pt x="88683" y="384929"/>
                </a:lnTo>
                <a:lnTo>
                  <a:pt x="106099" y="392810"/>
                </a:lnTo>
                <a:lnTo>
                  <a:pt x="129325" y="395799"/>
                </a:lnTo>
                <a:lnTo>
                  <a:pt x="166155" y="388628"/>
                </a:lnTo>
                <a:lnTo>
                  <a:pt x="193132" y="366326"/>
                </a:lnTo>
                <a:lnTo>
                  <a:pt x="195413" y="361015"/>
                </a:lnTo>
                <a:close/>
              </a:path>
              <a:path w="215900" h="519429">
                <a:moveTo>
                  <a:pt x="209513" y="60385"/>
                </a:moveTo>
                <a:lnTo>
                  <a:pt x="111525" y="60385"/>
                </a:lnTo>
                <a:lnTo>
                  <a:pt x="127056" y="63630"/>
                </a:lnTo>
                <a:lnTo>
                  <a:pt x="138591" y="73746"/>
                </a:lnTo>
                <a:lnTo>
                  <a:pt x="145773" y="91307"/>
                </a:lnTo>
                <a:lnTo>
                  <a:pt x="148246" y="116886"/>
                </a:lnTo>
                <a:lnTo>
                  <a:pt x="148246" y="272567"/>
                </a:lnTo>
                <a:lnTo>
                  <a:pt x="146238" y="298948"/>
                </a:lnTo>
                <a:lnTo>
                  <a:pt x="139563" y="318711"/>
                </a:lnTo>
                <a:lnTo>
                  <a:pt x="127246" y="331114"/>
                </a:lnTo>
                <a:lnTo>
                  <a:pt x="108310" y="335413"/>
                </a:lnTo>
                <a:lnTo>
                  <a:pt x="206408" y="335413"/>
                </a:lnTo>
                <a:lnTo>
                  <a:pt x="209716" y="327709"/>
                </a:lnTo>
                <a:lnTo>
                  <a:pt x="215267" y="272567"/>
                </a:lnTo>
                <a:lnTo>
                  <a:pt x="215365" y="112017"/>
                </a:lnTo>
                <a:lnTo>
                  <a:pt x="210707" y="64701"/>
                </a:lnTo>
                <a:lnTo>
                  <a:pt x="210602" y="63630"/>
                </a:lnTo>
                <a:lnTo>
                  <a:pt x="210519" y="62788"/>
                </a:lnTo>
                <a:lnTo>
                  <a:pt x="209513" y="60385"/>
                </a:lnTo>
                <a:close/>
              </a:path>
              <a:path w="215900" h="519429">
                <a:moveTo>
                  <a:pt x="136498" y="0"/>
                </a:moveTo>
                <a:lnTo>
                  <a:pt x="110777" y="3517"/>
                </a:lnTo>
                <a:lnTo>
                  <a:pt x="90964" y="13137"/>
                </a:lnTo>
                <a:lnTo>
                  <a:pt x="76387" y="27463"/>
                </a:lnTo>
                <a:lnTo>
                  <a:pt x="66374" y="45098"/>
                </a:lnTo>
                <a:lnTo>
                  <a:pt x="203111" y="45098"/>
                </a:lnTo>
                <a:lnTo>
                  <a:pt x="195870" y="27808"/>
                </a:lnTo>
                <a:lnTo>
                  <a:pt x="171252" y="6927"/>
                </a:lnTo>
                <a:lnTo>
                  <a:pt x="1364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7658892" y="8743508"/>
            <a:ext cx="210185" cy="396240"/>
          </a:xfrm>
          <a:custGeom>
            <a:avLst/>
            <a:gdLst/>
            <a:ahLst/>
            <a:cxnLst/>
            <a:rect l="l" t="t" r="r" b="b"/>
            <a:pathLst>
              <a:path w="210184" h="396240">
                <a:moveTo>
                  <a:pt x="106447" y="0"/>
                </a:moveTo>
                <a:lnTo>
                  <a:pt x="52558" y="12264"/>
                </a:lnTo>
                <a:lnTo>
                  <a:pt x="20106" y="43361"/>
                </a:lnTo>
                <a:lnTo>
                  <a:pt x="4213" y="84747"/>
                </a:lnTo>
                <a:lnTo>
                  <a:pt x="29" y="127577"/>
                </a:lnTo>
                <a:lnTo>
                  <a:pt x="0" y="260840"/>
                </a:lnTo>
                <a:lnTo>
                  <a:pt x="3896" y="314728"/>
                </a:lnTo>
                <a:lnTo>
                  <a:pt x="19248" y="357479"/>
                </a:lnTo>
                <a:lnTo>
                  <a:pt x="51551" y="385653"/>
                </a:lnTo>
                <a:lnTo>
                  <a:pt x="106300" y="395809"/>
                </a:lnTo>
                <a:lnTo>
                  <a:pt x="161399" y="383491"/>
                </a:lnTo>
                <a:lnTo>
                  <a:pt x="192155" y="353237"/>
                </a:lnTo>
                <a:lnTo>
                  <a:pt x="197140" y="339005"/>
                </a:lnTo>
                <a:lnTo>
                  <a:pt x="105180" y="339005"/>
                </a:lnTo>
                <a:lnTo>
                  <a:pt x="85160" y="333427"/>
                </a:lnTo>
                <a:lnTo>
                  <a:pt x="72989" y="318665"/>
                </a:lnTo>
                <a:lnTo>
                  <a:pt x="66948" y="297676"/>
                </a:lnTo>
                <a:lnTo>
                  <a:pt x="65317" y="273415"/>
                </a:lnTo>
                <a:lnTo>
                  <a:pt x="65317" y="214359"/>
                </a:lnTo>
                <a:lnTo>
                  <a:pt x="209689" y="214359"/>
                </a:lnTo>
                <a:lnTo>
                  <a:pt x="209689" y="161220"/>
                </a:lnTo>
                <a:lnTo>
                  <a:pt x="65840" y="161220"/>
                </a:lnTo>
                <a:lnTo>
                  <a:pt x="65859" y="118300"/>
                </a:lnTo>
                <a:lnTo>
                  <a:pt x="67901" y="93663"/>
                </a:lnTo>
                <a:lnTo>
                  <a:pt x="68006" y="92404"/>
                </a:lnTo>
                <a:lnTo>
                  <a:pt x="74980" y="73020"/>
                </a:lnTo>
                <a:lnTo>
                  <a:pt x="87481" y="60956"/>
                </a:lnTo>
                <a:lnTo>
                  <a:pt x="106227" y="56804"/>
                </a:lnTo>
                <a:lnTo>
                  <a:pt x="196074" y="56804"/>
                </a:lnTo>
                <a:lnTo>
                  <a:pt x="187564" y="36616"/>
                </a:lnTo>
                <a:lnTo>
                  <a:pt x="155762" y="9744"/>
                </a:lnTo>
                <a:lnTo>
                  <a:pt x="106447" y="0"/>
                </a:lnTo>
                <a:close/>
              </a:path>
              <a:path w="210184" h="396240">
                <a:moveTo>
                  <a:pt x="208422" y="276975"/>
                </a:moveTo>
                <a:lnTo>
                  <a:pt x="143095" y="276975"/>
                </a:lnTo>
                <a:lnTo>
                  <a:pt x="143095" y="279363"/>
                </a:lnTo>
                <a:lnTo>
                  <a:pt x="141800" y="301938"/>
                </a:lnTo>
                <a:lnTo>
                  <a:pt x="136482" y="320967"/>
                </a:lnTo>
                <a:lnTo>
                  <a:pt x="124992" y="334105"/>
                </a:lnTo>
                <a:lnTo>
                  <a:pt x="105180" y="339005"/>
                </a:lnTo>
                <a:lnTo>
                  <a:pt x="197140" y="339005"/>
                </a:lnTo>
                <a:lnTo>
                  <a:pt x="205513" y="315103"/>
                </a:lnTo>
                <a:lnTo>
                  <a:pt x="208405" y="279363"/>
                </a:lnTo>
                <a:lnTo>
                  <a:pt x="208422" y="276975"/>
                </a:lnTo>
                <a:close/>
              </a:path>
              <a:path w="210184" h="396240">
                <a:moveTo>
                  <a:pt x="196074" y="56804"/>
                </a:moveTo>
                <a:lnTo>
                  <a:pt x="106227" y="56804"/>
                </a:lnTo>
                <a:lnTo>
                  <a:pt x="125853" y="61403"/>
                </a:lnTo>
                <a:lnTo>
                  <a:pt x="137821" y="74194"/>
                </a:lnTo>
                <a:lnTo>
                  <a:pt x="143788" y="93663"/>
                </a:lnTo>
                <a:lnTo>
                  <a:pt x="145409" y="118300"/>
                </a:lnTo>
                <a:lnTo>
                  <a:pt x="145409" y="161220"/>
                </a:lnTo>
                <a:lnTo>
                  <a:pt x="209689" y="161220"/>
                </a:lnTo>
                <a:lnTo>
                  <a:pt x="209689" y="127577"/>
                </a:lnTo>
                <a:lnTo>
                  <a:pt x="204619" y="77074"/>
                </a:lnTo>
                <a:lnTo>
                  <a:pt x="196074" y="5680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7921206" y="8743512"/>
            <a:ext cx="635000" cy="396240"/>
          </a:xfrm>
          <a:custGeom>
            <a:avLst/>
            <a:gdLst/>
            <a:ahLst/>
            <a:cxnLst/>
            <a:rect l="l" t="t" r="r" b="b"/>
            <a:pathLst>
              <a:path w="635000" h="396240">
                <a:moveTo>
                  <a:pt x="148602" y="444"/>
                </a:moveTo>
                <a:lnTo>
                  <a:pt x="123024" y="4038"/>
                </a:lnTo>
                <a:lnTo>
                  <a:pt x="99568" y="15265"/>
                </a:lnTo>
                <a:lnTo>
                  <a:pt x="79870" y="35775"/>
                </a:lnTo>
                <a:lnTo>
                  <a:pt x="65544" y="67221"/>
                </a:lnTo>
                <a:lnTo>
                  <a:pt x="65341" y="49250"/>
                </a:lnTo>
                <a:lnTo>
                  <a:pt x="64820" y="31254"/>
                </a:lnTo>
                <a:lnTo>
                  <a:pt x="64160" y="15938"/>
                </a:lnTo>
                <a:lnTo>
                  <a:pt x="63525" y="5981"/>
                </a:lnTo>
                <a:lnTo>
                  <a:pt x="0" y="5981"/>
                </a:lnTo>
                <a:lnTo>
                  <a:pt x="647" y="33121"/>
                </a:lnTo>
                <a:lnTo>
                  <a:pt x="850" y="61417"/>
                </a:lnTo>
                <a:lnTo>
                  <a:pt x="749" y="136296"/>
                </a:lnTo>
                <a:lnTo>
                  <a:pt x="749" y="389839"/>
                </a:lnTo>
                <a:lnTo>
                  <a:pt x="67640" y="389839"/>
                </a:lnTo>
                <a:lnTo>
                  <a:pt x="67640" y="175856"/>
                </a:lnTo>
                <a:lnTo>
                  <a:pt x="73914" y="129819"/>
                </a:lnTo>
                <a:lnTo>
                  <a:pt x="91122" y="101447"/>
                </a:lnTo>
                <a:lnTo>
                  <a:pt x="116827" y="87058"/>
                </a:lnTo>
                <a:lnTo>
                  <a:pt x="148602" y="82969"/>
                </a:lnTo>
                <a:lnTo>
                  <a:pt x="148602" y="444"/>
                </a:lnTo>
                <a:close/>
              </a:path>
              <a:path w="635000" h="396240">
                <a:moveTo>
                  <a:pt x="379615" y="286550"/>
                </a:moveTo>
                <a:lnTo>
                  <a:pt x="374738" y="245262"/>
                </a:lnTo>
                <a:lnTo>
                  <a:pt x="359308" y="212864"/>
                </a:lnTo>
                <a:lnTo>
                  <a:pt x="332130" y="184734"/>
                </a:lnTo>
                <a:lnTo>
                  <a:pt x="269709" y="140385"/>
                </a:lnTo>
                <a:lnTo>
                  <a:pt x="256146" y="126784"/>
                </a:lnTo>
                <a:lnTo>
                  <a:pt x="249402" y="112928"/>
                </a:lnTo>
                <a:lnTo>
                  <a:pt x="247573" y="96354"/>
                </a:lnTo>
                <a:lnTo>
                  <a:pt x="249275" y="79971"/>
                </a:lnTo>
                <a:lnTo>
                  <a:pt x="254647" y="67513"/>
                </a:lnTo>
                <a:lnTo>
                  <a:pt x="264071" y="59588"/>
                </a:lnTo>
                <a:lnTo>
                  <a:pt x="277952" y="56807"/>
                </a:lnTo>
                <a:lnTo>
                  <a:pt x="292188" y="59461"/>
                </a:lnTo>
                <a:lnTo>
                  <a:pt x="301929" y="67500"/>
                </a:lnTo>
                <a:lnTo>
                  <a:pt x="307505" y="81013"/>
                </a:lnTo>
                <a:lnTo>
                  <a:pt x="309283" y="100088"/>
                </a:lnTo>
                <a:lnTo>
                  <a:pt x="309283" y="122720"/>
                </a:lnTo>
                <a:lnTo>
                  <a:pt x="374091" y="122720"/>
                </a:lnTo>
                <a:lnTo>
                  <a:pt x="374091" y="106451"/>
                </a:lnTo>
                <a:lnTo>
                  <a:pt x="368998" y="62357"/>
                </a:lnTo>
                <a:lnTo>
                  <a:pt x="352475" y="28816"/>
                </a:lnTo>
                <a:lnTo>
                  <a:pt x="322707" y="7480"/>
                </a:lnTo>
                <a:lnTo>
                  <a:pt x="277863" y="0"/>
                </a:lnTo>
                <a:lnTo>
                  <a:pt x="235254" y="7289"/>
                </a:lnTo>
                <a:lnTo>
                  <a:pt x="204990" y="27927"/>
                </a:lnTo>
                <a:lnTo>
                  <a:pt x="186956" y="60096"/>
                </a:lnTo>
                <a:lnTo>
                  <a:pt x="180975" y="101955"/>
                </a:lnTo>
                <a:lnTo>
                  <a:pt x="185674" y="138125"/>
                </a:lnTo>
                <a:lnTo>
                  <a:pt x="199898" y="167386"/>
                </a:lnTo>
                <a:lnTo>
                  <a:pt x="223926" y="192824"/>
                </a:lnTo>
                <a:lnTo>
                  <a:pt x="285546" y="237820"/>
                </a:lnTo>
                <a:lnTo>
                  <a:pt x="301980" y="255828"/>
                </a:lnTo>
                <a:lnTo>
                  <a:pt x="309918" y="273913"/>
                </a:lnTo>
                <a:lnTo>
                  <a:pt x="311975" y="294386"/>
                </a:lnTo>
                <a:lnTo>
                  <a:pt x="310032" y="313855"/>
                </a:lnTo>
                <a:lnTo>
                  <a:pt x="303949" y="327812"/>
                </a:lnTo>
                <a:lnTo>
                  <a:pt x="293306" y="336207"/>
                </a:lnTo>
                <a:lnTo>
                  <a:pt x="277723" y="339013"/>
                </a:lnTo>
                <a:lnTo>
                  <a:pt x="261302" y="335394"/>
                </a:lnTo>
                <a:lnTo>
                  <a:pt x="250228" y="325221"/>
                </a:lnTo>
                <a:lnTo>
                  <a:pt x="243954" y="309575"/>
                </a:lnTo>
                <a:lnTo>
                  <a:pt x="241985" y="289458"/>
                </a:lnTo>
                <a:lnTo>
                  <a:pt x="241985" y="272199"/>
                </a:lnTo>
                <a:lnTo>
                  <a:pt x="174332" y="272199"/>
                </a:lnTo>
                <a:lnTo>
                  <a:pt x="174332" y="289369"/>
                </a:lnTo>
                <a:lnTo>
                  <a:pt x="178663" y="328790"/>
                </a:lnTo>
                <a:lnTo>
                  <a:pt x="194297" y="362839"/>
                </a:lnTo>
                <a:lnTo>
                  <a:pt x="225234" y="386778"/>
                </a:lnTo>
                <a:lnTo>
                  <a:pt x="275488" y="395808"/>
                </a:lnTo>
                <a:lnTo>
                  <a:pt x="321094" y="388848"/>
                </a:lnTo>
                <a:lnTo>
                  <a:pt x="353631" y="368122"/>
                </a:lnTo>
                <a:lnTo>
                  <a:pt x="373126" y="333933"/>
                </a:lnTo>
                <a:lnTo>
                  <a:pt x="379615" y="286550"/>
                </a:lnTo>
                <a:close/>
              </a:path>
              <a:path w="635000" h="396240">
                <a:moveTo>
                  <a:pt x="634771" y="120116"/>
                </a:moveTo>
                <a:lnTo>
                  <a:pt x="627697" y="68567"/>
                </a:lnTo>
                <a:lnTo>
                  <a:pt x="607098" y="30924"/>
                </a:lnTo>
                <a:lnTo>
                  <a:pt x="573836" y="7848"/>
                </a:lnTo>
                <a:lnTo>
                  <a:pt x="567651" y="6781"/>
                </a:lnTo>
                <a:lnTo>
                  <a:pt x="567651" y="116370"/>
                </a:lnTo>
                <a:lnTo>
                  <a:pt x="567550" y="276529"/>
                </a:lnTo>
                <a:lnTo>
                  <a:pt x="565277" y="302450"/>
                </a:lnTo>
                <a:lnTo>
                  <a:pt x="557999" y="321449"/>
                </a:lnTo>
                <a:lnTo>
                  <a:pt x="545604" y="332689"/>
                </a:lnTo>
                <a:lnTo>
                  <a:pt x="527875" y="336397"/>
                </a:lnTo>
                <a:lnTo>
                  <a:pt x="509181" y="332041"/>
                </a:lnTo>
                <a:lnTo>
                  <a:pt x="496595" y="319786"/>
                </a:lnTo>
                <a:lnTo>
                  <a:pt x="489496" y="300875"/>
                </a:lnTo>
                <a:lnTo>
                  <a:pt x="487260" y="276529"/>
                </a:lnTo>
                <a:lnTo>
                  <a:pt x="487311" y="116370"/>
                </a:lnTo>
                <a:lnTo>
                  <a:pt x="489610" y="92202"/>
                </a:lnTo>
                <a:lnTo>
                  <a:pt x="496887" y="74193"/>
                </a:lnTo>
                <a:lnTo>
                  <a:pt x="509435" y="63169"/>
                </a:lnTo>
                <a:lnTo>
                  <a:pt x="527570" y="59423"/>
                </a:lnTo>
                <a:lnTo>
                  <a:pt x="546582" y="63677"/>
                </a:lnTo>
                <a:lnTo>
                  <a:pt x="558939" y="75526"/>
                </a:lnTo>
                <a:lnTo>
                  <a:pt x="565632" y="93560"/>
                </a:lnTo>
                <a:lnTo>
                  <a:pt x="567651" y="116370"/>
                </a:lnTo>
                <a:lnTo>
                  <a:pt x="567651" y="6781"/>
                </a:lnTo>
                <a:lnTo>
                  <a:pt x="528828" y="12"/>
                </a:lnTo>
                <a:lnTo>
                  <a:pt x="484466" y="7251"/>
                </a:lnTo>
                <a:lnTo>
                  <a:pt x="450151" y="29146"/>
                </a:lnTo>
                <a:lnTo>
                  <a:pt x="428002" y="65887"/>
                </a:lnTo>
                <a:lnTo>
                  <a:pt x="420344" y="116370"/>
                </a:lnTo>
                <a:lnTo>
                  <a:pt x="420141" y="274218"/>
                </a:lnTo>
                <a:lnTo>
                  <a:pt x="426961" y="327152"/>
                </a:lnTo>
                <a:lnTo>
                  <a:pt x="426999" y="327456"/>
                </a:lnTo>
                <a:lnTo>
                  <a:pt x="447281" y="365455"/>
                </a:lnTo>
                <a:lnTo>
                  <a:pt x="480669" y="388264"/>
                </a:lnTo>
                <a:lnTo>
                  <a:pt x="480834" y="388264"/>
                </a:lnTo>
                <a:lnTo>
                  <a:pt x="526592" y="395808"/>
                </a:lnTo>
                <a:lnTo>
                  <a:pt x="572147" y="388264"/>
                </a:lnTo>
                <a:lnTo>
                  <a:pt x="606145" y="365455"/>
                </a:lnTo>
                <a:lnTo>
                  <a:pt x="622274" y="336397"/>
                </a:lnTo>
                <a:lnTo>
                  <a:pt x="627418" y="327152"/>
                </a:lnTo>
                <a:lnTo>
                  <a:pt x="634771" y="273100"/>
                </a:lnTo>
                <a:lnTo>
                  <a:pt x="634771" y="12011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8611144" y="8743515"/>
            <a:ext cx="214629" cy="389890"/>
          </a:xfrm>
          <a:custGeom>
            <a:avLst/>
            <a:gdLst/>
            <a:ahLst/>
            <a:cxnLst/>
            <a:rect l="l" t="t" r="r" b="b"/>
            <a:pathLst>
              <a:path w="214629" h="389890">
                <a:moveTo>
                  <a:pt x="136948" y="0"/>
                </a:moveTo>
                <a:lnTo>
                  <a:pt x="111517" y="3139"/>
                </a:lnTo>
                <a:lnTo>
                  <a:pt x="91655" y="11900"/>
                </a:lnTo>
                <a:lnTo>
                  <a:pt x="76793" y="25294"/>
                </a:lnTo>
                <a:lnTo>
                  <a:pt x="66364" y="42333"/>
                </a:lnTo>
                <a:lnTo>
                  <a:pt x="66146" y="32275"/>
                </a:lnTo>
                <a:lnTo>
                  <a:pt x="65572" y="22446"/>
                </a:lnTo>
                <a:lnTo>
                  <a:pt x="64760" y="13470"/>
                </a:lnTo>
                <a:lnTo>
                  <a:pt x="63830" y="5968"/>
                </a:lnTo>
                <a:lnTo>
                  <a:pt x="0" y="5968"/>
                </a:lnTo>
                <a:lnTo>
                  <a:pt x="429" y="21082"/>
                </a:lnTo>
                <a:lnTo>
                  <a:pt x="650" y="42534"/>
                </a:lnTo>
                <a:lnTo>
                  <a:pt x="743" y="123744"/>
                </a:lnTo>
                <a:lnTo>
                  <a:pt x="743" y="389831"/>
                </a:lnTo>
                <a:lnTo>
                  <a:pt x="67641" y="389831"/>
                </a:lnTo>
                <a:lnTo>
                  <a:pt x="67641" y="136131"/>
                </a:lnTo>
                <a:lnTo>
                  <a:pt x="70383" y="98702"/>
                </a:lnTo>
                <a:lnTo>
                  <a:pt x="78608" y="75508"/>
                </a:lnTo>
                <a:lnTo>
                  <a:pt x="92321" y="63689"/>
                </a:lnTo>
                <a:lnTo>
                  <a:pt x="111525" y="60385"/>
                </a:lnTo>
                <a:lnTo>
                  <a:pt x="127230" y="63274"/>
                </a:lnTo>
                <a:lnTo>
                  <a:pt x="138503" y="72306"/>
                </a:lnTo>
                <a:lnTo>
                  <a:pt x="145300" y="88029"/>
                </a:lnTo>
                <a:lnTo>
                  <a:pt x="147576" y="110991"/>
                </a:lnTo>
                <a:lnTo>
                  <a:pt x="147576" y="389831"/>
                </a:lnTo>
                <a:lnTo>
                  <a:pt x="214475" y="389831"/>
                </a:lnTo>
                <a:lnTo>
                  <a:pt x="214475" y="98216"/>
                </a:lnTo>
                <a:lnTo>
                  <a:pt x="208653" y="52624"/>
                </a:lnTo>
                <a:lnTo>
                  <a:pt x="192490" y="22223"/>
                </a:lnTo>
                <a:lnTo>
                  <a:pt x="167937" y="5264"/>
                </a:lnTo>
                <a:lnTo>
                  <a:pt x="13694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8873985" y="8743512"/>
            <a:ext cx="208915" cy="396240"/>
          </a:xfrm>
          <a:custGeom>
            <a:avLst/>
            <a:gdLst/>
            <a:ahLst/>
            <a:cxnLst/>
            <a:rect l="l" t="t" r="r" b="b"/>
            <a:pathLst>
              <a:path w="208915" h="396240">
                <a:moveTo>
                  <a:pt x="199866" y="55150"/>
                </a:moveTo>
                <a:lnTo>
                  <a:pt x="109891" y="55150"/>
                </a:lnTo>
                <a:lnTo>
                  <a:pt x="125727" y="58653"/>
                </a:lnTo>
                <a:lnTo>
                  <a:pt x="135019" y="68670"/>
                </a:lnTo>
                <a:lnTo>
                  <a:pt x="139441" y="84720"/>
                </a:lnTo>
                <a:lnTo>
                  <a:pt x="140561" y="106206"/>
                </a:lnTo>
                <a:lnTo>
                  <a:pt x="140561" y="160099"/>
                </a:lnTo>
                <a:lnTo>
                  <a:pt x="128477" y="160099"/>
                </a:lnTo>
                <a:lnTo>
                  <a:pt x="79354" y="165818"/>
                </a:lnTo>
                <a:lnTo>
                  <a:pt x="38417" y="185252"/>
                </a:lnTo>
                <a:lnTo>
                  <a:pt x="10391" y="221815"/>
                </a:lnTo>
                <a:lnTo>
                  <a:pt x="0" y="278923"/>
                </a:lnTo>
                <a:lnTo>
                  <a:pt x="0" y="285645"/>
                </a:lnTo>
                <a:lnTo>
                  <a:pt x="4447" y="327525"/>
                </a:lnTo>
                <a:lnTo>
                  <a:pt x="18487" y="362653"/>
                </a:lnTo>
                <a:lnTo>
                  <a:pt x="43171" y="386819"/>
                </a:lnTo>
                <a:lnTo>
                  <a:pt x="79547" y="395809"/>
                </a:lnTo>
                <a:lnTo>
                  <a:pt x="99587" y="393869"/>
                </a:lnTo>
                <a:lnTo>
                  <a:pt x="116955" y="387687"/>
                </a:lnTo>
                <a:lnTo>
                  <a:pt x="131397" y="376717"/>
                </a:lnTo>
                <a:lnTo>
                  <a:pt x="142655" y="360418"/>
                </a:lnTo>
                <a:lnTo>
                  <a:pt x="207496" y="360418"/>
                </a:lnTo>
                <a:lnTo>
                  <a:pt x="207425" y="357494"/>
                </a:lnTo>
                <a:lnTo>
                  <a:pt x="207215" y="336984"/>
                </a:lnTo>
                <a:lnTo>
                  <a:pt x="100562" y="336984"/>
                </a:lnTo>
                <a:lnTo>
                  <a:pt x="83696" y="332959"/>
                </a:lnTo>
                <a:lnTo>
                  <a:pt x="72359" y="321847"/>
                </a:lnTo>
                <a:lnTo>
                  <a:pt x="65977" y="305095"/>
                </a:lnTo>
                <a:lnTo>
                  <a:pt x="63977" y="284148"/>
                </a:lnTo>
                <a:lnTo>
                  <a:pt x="63977" y="277949"/>
                </a:lnTo>
                <a:lnTo>
                  <a:pt x="68357" y="246084"/>
                </a:lnTo>
                <a:lnTo>
                  <a:pt x="80877" y="225690"/>
                </a:lnTo>
                <a:lnTo>
                  <a:pt x="100606" y="214855"/>
                </a:lnTo>
                <a:lnTo>
                  <a:pt x="126613" y="211668"/>
                </a:lnTo>
                <a:lnTo>
                  <a:pt x="207155" y="211668"/>
                </a:lnTo>
                <a:lnTo>
                  <a:pt x="207155" y="101054"/>
                </a:lnTo>
                <a:lnTo>
                  <a:pt x="202319" y="60054"/>
                </a:lnTo>
                <a:lnTo>
                  <a:pt x="199866" y="55150"/>
                </a:lnTo>
                <a:close/>
              </a:path>
              <a:path w="208915" h="396240">
                <a:moveTo>
                  <a:pt x="207496" y="360418"/>
                </a:moveTo>
                <a:lnTo>
                  <a:pt x="142655" y="360418"/>
                </a:lnTo>
                <a:lnTo>
                  <a:pt x="143346" y="366367"/>
                </a:lnTo>
                <a:lnTo>
                  <a:pt x="144485" y="374311"/>
                </a:lnTo>
                <a:lnTo>
                  <a:pt x="145847" y="382662"/>
                </a:lnTo>
                <a:lnTo>
                  <a:pt x="147210" y="389831"/>
                </a:lnTo>
                <a:lnTo>
                  <a:pt x="208653" y="389831"/>
                </a:lnTo>
                <a:lnTo>
                  <a:pt x="207905" y="376717"/>
                </a:lnTo>
                <a:lnTo>
                  <a:pt x="207640" y="366367"/>
                </a:lnTo>
                <a:lnTo>
                  <a:pt x="207550" y="362653"/>
                </a:lnTo>
                <a:lnTo>
                  <a:pt x="207496" y="360418"/>
                </a:lnTo>
                <a:close/>
              </a:path>
              <a:path w="208915" h="396240">
                <a:moveTo>
                  <a:pt x="207155" y="211668"/>
                </a:moveTo>
                <a:lnTo>
                  <a:pt x="141828" y="211668"/>
                </a:lnTo>
                <a:lnTo>
                  <a:pt x="141828" y="260777"/>
                </a:lnTo>
                <a:lnTo>
                  <a:pt x="139545" y="295522"/>
                </a:lnTo>
                <a:lnTo>
                  <a:pt x="132303" y="319181"/>
                </a:lnTo>
                <a:lnTo>
                  <a:pt x="119506" y="332689"/>
                </a:lnTo>
                <a:lnTo>
                  <a:pt x="100562" y="336984"/>
                </a:lnTo>
                <a:lnTo>
                  <a:pt x="207215" y="336984"/>
                </a:lnTo>
                <a:lnTo>
                  <a:pt x="207155" y="211668"/>
                </a:lnTo>
                <a:close/>
              </a:path>
              <a:path w="208915" h="396240">
                <a:moveTo>
                  <a:pt x="112206" y="0"/>
                </a:moveTo>
                <a:lnTo>
                  <a:pt x="63193" y="8301"/>
                </a:lnTo>
                <a:lnTo>
                  <a:pt x="32434" y="30669"/>
                </a:lnTo>
                <a:lnTo>
                  <a:pt x="16497" y="63301"/>
                </a:lnTo>
                <a:lnTo>
                  <a:pt x="12103" y="101054"/>
                </a:lnTo>
                <a:lnTo>
                  <a:pt x="12069" y="101347"/>
                </a:lnTo>
                <a:lnTo>
                  <a:pt x="11947" y="109253"/>
                </a:lnTo>
                <a:lnTo>
                  <a:pt x="77798" y="109253"/>
                </a:lnTo>
                <a:lnTo>
                  <a:pt x="77821" y="101054"/>
                </a:lnTo>
                <a:lnTo>
                  <a:pt x="79213" y="82984"/>
                </a:lnTo>
                <a:lnTo>
                  <a:pt x="84131" y="68670"/>
                </a:lnTo>
                <a:lnTo>
                  <a:pt x="84244" y="68342"/>
                </a:lnTo>
                <a:lnTo>
                  <a:pt x="94076" y="58653"/>
                </a:lnTo>
                <a:lnTo>
                  <a:pt x="109891" y="55150"/>
                </a:lnTo>
                <a:lnTo>
                  <a:pt x="199866" y="55150"/>
                </a:lnTo>
                <a:lnTo>
                  <a:pt x="186346" y="28118"/>
                </a:lnTo>
                <a:lnTo>
                  <a:pt x="157040" y="7386"/>
                </a:lnTo>
                <a:lnTo>
                  <a:pt x="11220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9148778" y="8612617"/>
            <a:ext cx="67310" cy="521334"/>
          </a:xfrm>
          <a:custGeom>
            <a:avLst/>
            <a:gdLst/>
            <a:ahLst/>
            <a:cxnLst/>
            <a:rect l="l" t="t" r="r" b="b"/>
            <a:pathLst>
              <a:path w="67309" h="521334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9282952" y="8612617"/>
            <a:ext cx="67310" cy="80645"/>
          </a:xfrm>
          <a:custGeom>
            <a:avLst/>
            <a:gdLst/>
            <a:ahLst/>
            <a:cxnLst/>
            <a:rect l="l" t="t" r="r" b="b"/>
            <a:pathLst>
              <a:path w="67309" h="80645">
                <a:moveTo>
                  <a:pt x="66898" y="0"/>
                </a:moveTo>
                <a:lnTo>
                  <a:pt x="0" y="0"/>
                </a:lnTo>
                <a:lnTo>
                  <a:pt x="0" y="80060"/>
                </a:lnTo>
                <a:lnTo>
                  <a:pt x="66898" y="80060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9282417" y="8656453"/>
            <a:ext cx="528320" cy="611505"/>
          </a:xfrm>
          <a:custGeom>
            <a:avLst/>
            <a:gdLst/>
            <a:ahLst/>
            <a:cxnLst/>
            <a:rect l="l" t="t" r="r" b="b"/>
            <a:pathLst>
              <a:path w="528320" h="611504">
                <a:moveTo>
                  <a:pt x="66903" y="93040"/>
                </a:moveTo>
                <a:lnTo>
                  <a:pt x="0" y="93040"/>
                </a:lnTo>
                <a:lnTo>
                  <a:pt x="0" y="476897"/>
                </a:lnTo>
                <a:lnTo>
                  <a:pt x="66903" y="476897"/>
                </a:lnTo>
                <a:lnTo>
                  <a:pt x="66903" y="93040"/>
                </a:lnTo>
                <a:close/>
              </a:path>
              <a:path w="528320" h="611504">
                <a:moveTo>
                  <a:pt x="262216" y="93040"/>
                </a:moveTo>
                <a:lnTo>
                  <a:pt x="211607" y="93040"/>
                </a:lnTo>
                <a:lnTo>
                  <a:pt x="211607" y="0"/>
                </a:lnTo>
                <a:lnTo>
                  <a:pt x="144932" y="0"/>
                </a:lnTo>
                <a:lnTo>
                  <a:pt x="144932" y="93040"/>
                </a:lnTo>
                <a:lnTo>
                  <a:pt x="102819" y="93040"/>
                </a:lnTo>
                <a:lnTo>
                  <a:pt x="102819" y="151942"/>
                </a:lnTo>
                <a:lnTo>
                  <a:pt x="144932" y="151942"/>
                </a:lnTo>
                <a:lnTo>
                  <a:pt x="144932" y="403771"/>
                </a:lnTo>
                <a:lnTo>
                  <a:pt x="149885" y="442722"/>
                </a:lnTo>
                <a:lnTo>
                  <a:pt x="164045" y="466801"/>
                </a:lnTo>
                <a:lnTo>
                  <a:pt x="186347" y="479031"/>
                </a:lnTo>
                <a:lnTo>
                  <a:pt x="215760" y="482434"/>
                </a:lnTo>
                <a:lnTo>
                  <a:pt x="226822" y="482142"/>
                </a:lnTo>
                <a:lnTo>
                  <a:pt x="238582" y="481088"/>
                </a:lnTo>
                <a:lnTo>
                  <a:pt x="250075" y="478993"/>
                </a:lnTo>
                <a:lnTo>
                  <a:pt x="260286" y="475551"/>
                </a:lnTo>
                <a:lnTo>
                  <a:pt x="260286" y="424649"/>
                </a:lnTo>
                <a:lnTo>
                  <a:pt x="255651" y="426148"/>
                </a:lnTo>
                <a:lnTo>
                  <a:pt x="245059" y="426897"/>
                </a:lnTo>
                <a:lnTo>
                  <a:pt x="238112" y="426897"/>
                </a:lnTo>
                <a:lnTo>
                  <a:pt x="224015" y="424040"/>
                </a:lnTo>
                <a:lnTo>
                  <a:pt x="216014" y="416369"/>
                </a:lnTo>
                <a:lnTo>
                  <a:pt x="212432" y="405168"/>
                </a:lnTo>
                <a:lnTo>
                  <a:pt x="211607" y="391731"/>
                </a:lnTo>
                <a:lnTo>
                  <a:pt x="211607" y="151942"/>
                </a:lnTo>
                <a:lnTo>
                  <a:pt x="262216" y="151942"/>
                </a:lnTo>
                <a:lnTo>
                  <a:pt x="262216" y="93040"/>
                </a:lnTo>
                <a:close/>
              </a:path>
              <a:path w="528320" h="611504">
                <a:moveTo>
                  <a:pt x="527697" y="93040"/>
                </a:moveTo>
                <a:lnTo>
                  <a:pt x="460590" y="93040"/>
                </a:lnTo>
                <a:lnTo>
                  <a:pt x="449097" y="160401"/>
                </a:lnTo>
                <a:lnTo>
                  <a:pt x="429094" y="273570"/>
                </a:lnTo>
                <a:lnTo>
                  <a:pt x="421055" y="320205"/>
                </a:lnTo>
                <a:lnTo>
                  <a:pt x="414629" y="360768"/>
                </a:lnTo>
                <a:lnTo>
                  <a:pt x="410044" y="395655"/>
                </a:lnTo>
                <a:lnTo>
                  <a:pt x="408254" y="395655"/>
                </a:lnTo>
                <a:lnTo>
                  <a:pt x="399643" y="325297"/>
                </a:lnTo>
                <a:lnTo>
                  <a:pt x="391998" y="275831"/>
                </a:lnTo>
                <a:lnTo>
                  <a:pt x="382727" y="219367"/>
                </a:lnTo>
                <a:lnTo>
                  <a:pt x="361238" y="93040"/>
                </a:lnTo>
                <a:lnTo>
                  <a:pt x="289471" y="93040"/>
                </a:lnTo>
                <a:lnTo>
                  <a:pt x="375437" y="491680"/>
                </a:lnTo>
                <a:lnTo>
                  <a:pt x="368249" y="521233"/>
                </a:lnTo>
                <a:lnTo>
                  <a:pt x="358736" y="539026"/>
                </a:lnTo>
                <a:lnTo>
                  <a:pt x="346011" y="547738"/>
                </a:lnTo>
                <a:lnTo>
                  <a:pt x="329158" y="550037"/>
                </a:lnTo>
                <a:lnTo>
                  <a:pt x="320789" y="550037"/>
                </a:lnTo>
                <a:lnTo>
                  <a:pt x="308686" y="548538"/>
                </a:lnTo>
                <a:lnTo>
                  <a:pt x="307136" y="548093"/>
                </a:lnTo>
                <a:lnTo>
                  <a:pt x="306082" y="608190"/>
                </a:lnTo>
                <a:lnTo>
                  <a:pt x="313385" y="609282"/>
                </a:lnTo>
                <a:lnTo>
                  <a:pt x="321386" y="610235"/>
                </a:lnTo>
                <a:lnTo>
                  <a:pt x="329844" y="610908"/>
                </a:lnTo>
                <a:lnTo>
                  <a:pt x="338582" y="611174"/>
                </a:lnTo>
                <a:lnTo>
                  <a:pt x="369570" y="608520"/>
                </a:lnTo>
                <a:lnTo>
                  <a:pt x="397548" y="594525"/>
                </a:lnTo>
                <a:lnTo>
                  <a:pt x="421881" y="560095"/>
                </a:lnTo>
                <a:lnTo>
                  <a:pt x="441896" y="496150"/>
                </a:lnTo>
                <a:lnTo>
                  <a:pt x="527697" y="9304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2594472" y="9530557"/>
            <a:ext cx="227329" cy="499109"/>
          </a:xfrm>
          <a:custGeom>
            <a:avLst/>
            <a:gdLst/>
            <a:ahLst/>
            <a:cxnLst/>
            <a:rect l="l" t="t" r="r" b="b"/>
            <a:pathLst>
              <a:path w="227330" h="499109">
                <a:moveTo>
                  <a:pt x="99892" y="0"/>
                </a:moveTo>
                <a:lnTo>
                  <a:pt x="0" y="0"/>
                </a:lnTo>
                <a:lnTo>
                  <a:pt x="0" y="498853"/>
                </a:lnTo>
                <a:lnTo>
                  <a:pt x="98405" y="498853"/>
                </a:lnTo>
                <a:lnTo>
                  <a:pt x="156419" y="489713"/>
                </a:lnTo>
                <a:lnTo>
                  <a:pt x="193930" y="465097"/>
                </a:lnTo>
                <a:lnTo>
                  <a:pt x="207973" y="441525"/>
                </a:lnTo>
                <a:lnTo>
                  <a:pt x="66898" y="441525"/>
                </a:lnTo>
                <a:lnTo>
                  <a:pt x="66898" y="57851"/>
                </a:lnTo>
                <a:lnTo>
                  <a:pt x="213162" y="57851"/>
                </a:lnTo>
                <a:lnTo>
                  <a:pt x="213073" y="57526"/>
                </a:lnTo>
                <a:lnTo>
                  <a:pt x="190754" y="26611"/>
                </a:lnTo>
                <a:lnTo>
                  <a:pt x="154072" y="6913"/>
                </a:lnTo>
                <a:lnTo>
                  <a:pt x="99892" y="0"/>
                </a:lnTo>
                <a:close/>
              </a:path>
              <a:path w="227330" h="499109">
                <a:moveTo>
                  <a:pt x="213162" y="57851"/>
                </a:moveTo>
                <a:lnTo>
                  <a:pt x="93766" y="57851"/>
                </a:lnTo>
                <a:lnTo>
                  <a:pt x="127667" y="63626"/>
                </a:lnTo>
                <a:lnTo>
                  <a:pt x="147457" y="80141"/>
                </a:lnTo>
                <a:lnTo>
                  <a:pt x="156710" y="106186"/>
                </a:lnTo>
                <a:lnTo>
                  <a:pt x="159000" y="140550"/>
                </a:lnTo>
                <a:lnTo>
                  <a:pt x="159000" y="350900"/>
                </a:lnTo>
                <a:lnTo>
                  <a:pt x="156514" y="389276"/>
                </a:lnTo>
                <a:lnTo>
                  <a:pt x="146940" y="417738"/>
                </a:lnTo>
                <a:lnTo>
                  <a:pt x="127106" y="435437"/>
                </a:lnTo>
                <a:lnTo>
                  <a:pt x="93840" y="441525"/>
                </a:lnTo>
                <a:lnTo>
                  <a:pt x="207973" y="441525"/>
                </a:lnTo>
                <a:lnTo>
                  <a:pt x="215309" y="429211"/>
                </a:lnTo>
                <a:lnTo>
                  <a:pt x="224930" y="386260"/>
                </a:lnTo>
                <a:lnTo>
                  <a:pt x="227165" y="340450"/>
                </a:lnTo>
                <a:lnTo>
                  <a:pt x="227165" y="146749"/>
                </a:lnTo>
                <a:lnTo>
                  <a:pt x="224165" y="98094"/>
                </a:lnTo>
                <a:lnTo>
                  <a:pt x="213162" y="5785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2879486" y="9640018"/>
            <a:ext cx="149225" cy="389890"/>
          </a:xfrm>
          <a:custGeom>
            <a:avLst/>
            <a:gdLst/>
            <a:ahLst/>
            <a:cxnLst/>
            <a:rect l="l" t="t" r="r" b="b"/>
            <a:pathLst>
              <a:path w="149225" h="389890">
                <a:moveTo>
                  <a:pt x="148602" y="0"/>
                </a:moveTo>
                <a:lnTo>
                  <a:pt x="123021" y="3596"/>
                </a:lnTo>
                <a:lnTo>
                  <a:pt x="99567" y="14817"/>
                </a:lnTo>
                <a:lnTo>
                  <a:pt x="79867" y="35323"/>
                </a:lnTo>
                <a:lnTo>
                  <a:pt x="65547" y="66772"/>
                </a:lnTo>
                <a:lnTo>
                  <a:pt x="65336" y="48797"/>
                </a:lnTo>
                <a:lnTo>
                  <a:pt x="64816" y="30806"/>
                </a:lnTo>
                <a:lnTo>
                  <a:pt x="64156" y="15488"/>
                </a:lnTo>
                <a:lnTo>
                  <a:pt x="63526" y="5528"/>
                </a:lnTo>
                <a:lnTo>
                  <a:pt x="0" y="5528"/>
                </a:lnTo>
                <a:lnTo>
                  <a:pt x="650" y="32670"/>
                </a:lnTo>
                <a:lnTo>
                  <a:pt x="846" y="60974"/>
                </a:lnTo>
                <a:lnTo>
                  <a:pt x="743" y="135849"/>
                </a:lnTo>
                <a:lnTo>
                  <a:pt x="743" y="389391"/>
                </a:lnTo>
                <a:lnTo>
                  <a:pt x="67641" y="389391"/>
                </a:lnTo>
                <a:lnTo>
                  <a:pt x="67641" y="175408"/>
                </a:lnTo>
                <a:lnTo>
                  <a:pt x="73917" y="129376"/>
                </a:lnTo>
                <a:lnTo>
                  <a:pt x="91124" y="101003"/>
                </a:lnTo>
                <a:lnTo>
                  <a:pt x="116829" y="86611"/>
                </a:lnTo>
                <a:lnTo>
                  <a:pt x="148602" y="82521"/>
                </a:lnTo>
                <a:lnTo>
                  <a:pt x="14860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3065927" y="9508684"/>
            <a:ext cx="67310" cy="80645"/>
          </a:xfrm>
          <a:custGeom>
            <a:avLst/>
            <a:gdLst/>
            <a:ahLst/>
            <a:cxnLst/>
            <a:rect l="l" t="t" r="r" b="b"/>
            <a:pathLst>
              <a:path w="67310" h="80645">
                <a:moveTo>
                  <a:pt x="66898" y="0"/>
                </a:moveTo>
                <a:lnTo>
                  <a:pt x="0" y="0"/>
                </a:lnTo>
                <a:lnTo>
                  <a:pt x="0" y="80060"/>
                </a:lnTo>
                <a:lnTo>
                  <a:pt x="66898" y="80060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3065399" y="9639586"/>
            <a:ext cx="581025" cy="396240"/>
          </a:xfrm>
          <a:custGeom>
            <a:avLst/>
            <a:gdLst/>
            <a:ahLst/>
            <a:cxnLst/>
            <a:rect l="l" t="t" r="r" b="b"/>
            <a:pathLst>
              <a:path w="581025" h="396240">
                <a:moveTo>
                  <a:pt x="66903" y="5969"/>
                </a:moveTo>
                <a:lnTo>
                  <a:pt x="0" y="5969"/>
                </a:lnTo>
                <a:lnTo>
                  <a:pt x="0" y="389826"/>
                </a:lnTo>
                <a:lnTo>
                  <a:pt x="66903" y="389826"/>
                </a:lnTo>
                <a:lnTo>
                  <a:pt x="66903" y="5969"/>
                </a:lnTo>
                <a:close/>
              </a:path>
              <a:path w="581025" h="396240">
                <a:moveTo>
                  <a:pt x="344030" y="5969"/>
                </a:moveTo>
                <a:lnTo>
                  <a:pt x="276910" y="5969"/>
                </a:lnTo>
                <a:lnTo>
                  <a:pt x="269455" y="49784"/>
                </a:lnTo>
                <a:lnTo>
                  <a:pt x="249605" y="160528"/>
                </a:lnTo>
                <a:lnTo>
                  <a:pt x="239725" y="218173"/>
                </a:lnTo>
                <a:lnTo>
                  <a:pt x="231571" y="271170"/>
                </a:lnTo>
                <a:lnTo>
                  <a:pt x="226377" y="314858"/>
                </a:lnTo>
                <a:lnTo>
                  <a:pt x="225628" y="314858"/>
                </a:lnTo>
                <a:lnTo>
                  <a:pt x="219646" y="269303"/>
                </a:lnTo>
                <a:lnTo>
                  <a:pt x="211632" y="215214"/>
                </a:lnTo>
                <a:lnTo>
                  <a:pt x="202488" y="157200"/>
                </a:lnTo>
                <a:lnTo>
                  <a:pt x="193128" y="99898"/>
                </a:lnTo>
                <a:lnTo>
                  <a:pt x="177330" y="5969"/>
                </a:lnTo>
                <a:lnTo>
                  <a:pt x="105803" y="5969"/>
                </a:lnTo>
                <a:lnTo>
                  <a:pt x="186156" y="389839"/>
                </a:lnTo>
                <a:lnTo>
                  <a:pt x="261950" y="389839"/>
                </a:lnTo>
                <a:lnTo>
                  <a:pt x="344030" y="5969"/>
                </a:lnTo>
                <a:close/>
              </a:path>
              <a:path w="581025" h="396240">
                <a:moveTo>
                  <a:pt x="580567" y="127571"/>
                </a:moveTo>
                <a:lnTo>
                  <a:pt x="575500" y="77076"/>
                </a:lnTo>
                <a:lnTo>
                  <a:pt x="558444" y="36614"/>
                </a:lnTo>
                <a:lnTo>
                  <a:pt x="526643" y="9740"/>
                </a:lnTo>
                <a:lnTo>
                  <a:pt x="516293" y="7708"/>
                </a:lnTo>
                <a:lnTo>
                  <a:pt x="516293" y="118300"/>
                </a:lnTo>
                <a:lnTo>
                  <a:pt x="516293" y="161213"/>
                </a:lnTo>
                <a:lnTo>
                  <a:pt x="436727" y="161213"/>
                </a:lnTo>
                <a:lnTo>
                  <a:pt x="436740" y="118300"/>
                </a:lnTo>
                <a:lnTo>
                  <a:pt x="438785" y="93662"/>
                </a:lnTo>
                <a:lnTo>
                  <a:pt x="438886" y="92405"/>
                </a:lnTo>
                <a:lnTo>
                  <a:pt x="445858" y="73012"/>
                </a:lnTo>
                <a:lnTo>
                  <a:pt x="458368" y="60947"/>
                </a:lnTo>
                <a:lnTo>
                  <a:pt x="477113" y="56794"/>
                </a:lnTo>
                <a:lnTo>
                  <a:pt x="496735" y="61404"/>
                </a:lnTo>
                <a:lnTo>
                  <a:pt x="508698" y="74193"/>
                </a:lnTo>
                <a:lnTo>
                  <a:pt x="514667" y="93662"/>
                </a:lnTo>
                <a:lnTo>
                  <a:pt x="516293" y="118300"/>
                </a:lnTo>
                <a:lnTo>
                  <a:pt x="516293" y="7708"/>
                </a:lnTo>
                <a:lnTo>
                  <a:pt x="477329" y="0"/>
                </a:lnTo>
                <a:lnTo>
                  <a:pt x="423443" y="12255"/>
                </a:lnTo>
                <a:lnTo>
                  <a:pt x="390994" y="43357"/>
                </a:lnTo>
                <a:lnTo>
                  <a:pt x="375094" y="84747"/>
                </a:lnTo>
                <a:lnTo>
                  <a:pt x="370916" y="127571"/>
                </a:lnTo>
                <a:lnTo>
                  <a:pt x="370878" y="260832"/>
                </a:lnTo>
                <a:lnTo>
                  <a:pt x="374777" y="314718"/>
                </a:lnTo>
                <a:lnTo>
                  <a:pt x="390131" y="357479"/>
                </a:lnTo>
                <a:lnTo>
                  <a:pt x="422440" y="385648"/>
                </a:lnTo>
                <a:lnTo>
                  <a:pt x="477177" y="395808"/>
                </a:lnTo>
                <a:lnTo>
                  <a:pt x="532282" y="383489"/>
                </a:lnTo>
                <a:lnTo>
                  <a:pt x="563041" y="353237"/>
                </a:lnTo>
                <a:lnTo>
                  <a:pt x="568020" y="339001"/>
                </a:lnTo>
                <a:lnTo>
                  <a:pt x="576402" y="315099"/>
                </a:lnTo>
                <a:lnTo>
                  <a:pt x="579285" y="279361"/>
                </a:lnTo>
                <a:lnTo>
                  <a:pt x="579310" y="276974"/>
                </a:lnTo>
                <a:lnTo>
                  <a:pt x="513981" y="276974"/>
                </a:lnTo>
                <a:lnTo>
                  <a:pt x="513981" y="279361"/>
                </a:lnTo>
                <a:lnTo>
                  <a:pt x="512686" y="301929"/>
                </a:lnTo>
                <a:lnTo>
                  <a:pt x="507365" y="320967"/>
                </a:lnTo>
                <a:lnTo>
                  <a:pt x="495871" y="334098"/>
                </a:lnTo>
                <a:lnTo>
                  <a:pt x="476059" y="339001"/>
                </a:lnTo>
                <a:lnTo>
                  <a:pt x="456044" y="333425"/>
                </a:lnTo>
                <a:lnTo>
                  <a:pt x="443877" y="318655"/>
                </a:lnTo>
                <a:lnTo>
                  <a:pt x="437832" y="297675"/>
                </a:lnTo>
                <a:lnTo>
                  <a:pt x="436194" y="273405"/>
                </a:lnTo>
                <a:lnTo>
                  <a:pt x="436194" y="214350"/>
                </a:lnTo>
                <a:lnTo>
                  <a:pt x="580567" y="214350"/>
                </a:lnTo>
                <a:lnTo>
                  <a:pt x="580567" y="161213"/>
                </a:lnTo>
                <a:lnTo>
                  <a:pt x="580567" y="12757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3763340" y="9505181"/>
            <a:ext cx="1007110" cy="530225"/>
          </a:xfrm>
          <a:custGeom>
            <a:avLst/>
            <a:gdLst/>
            <a:ahLst/>
            <a:cxnLst/>
            <a:rect l="l" t="t" r="r" b="b"/>
            <a:pathLst>
              <a:path w="1007110" h="530225">
                <a:moveTo>
                  <a:pt x="159397" y="140373"/>
                </a:moveTo>
                <a:lnTo>
                  <a:pt x="108788" y="140373"/>
                </a:lnTo>
                <a:lnTo>
                  <a:pt x="108788" y="47332"/>
                </a:lnTo>
                <a:lnTo>
                  <a:pt x="42113" y="47332"/>
                </a:lnTo>
                <a:lnTo>
                  <a:pt x="42113" y="140373"/>
                </a:lnTo>
                <a:lnTo>
                  <a:pt x="0" y="140373"/>
                </a:lnTo>
                <a:lnTo>
                  <a:pt x="0" y="199275"/>
                </a:lnTo>
                <a:lnTo>
                  <a:pt x="42113" y="199275"/>
                </a:lnTo>
                <a:lnTo>
                  <a:pt x="42113" y="451104"/>
                </a:lnTo>
                <a:lnTo>
                  <a:pt x="47066" y="490054"/>
                </a:lnTo>
                <a:lnTo>
                  <a:pt x="61214" y="514134"/>
                </a:lnTo>
                <a:lnTo>
                  <a:pt x="83527" y="526351"/>
                </a:lnTo>
                <a:lnTo>
                  <a:pt x="112941" y="529755"/>
                </a:lnTo>
                <a:lnTo>
                  <a:pt x="123990" y="529475"/>
                </a:lnTo>
                <a:lnTo>
                  <a:pt x="135763" y="528421"/>
                </a:lnTo>
                <a:lnTo>
                  <a:pt x="147243" y="526326"/>
                </a:lnTo>
                <a:lnTo>
                  <a:pt x="157467" y="522884"/>
                </a:lnTo>
                <a:lnTo>
                  <a:pt x="157467" y="471982"/>
                </a:lnTo>
                <a:lnTo>
                  <a:pt x="152831" y="473481"/>
                </a:lnTo>
                <a:lnTo>
                  <a:pt x="142240" y="474230"/>
                </a:lnTo>
                <a:lnTo>
                  <a:pt x="135293" y="474230"/>
                </a:lnTo>
                <a:lnTo>
                  <a:pt x="121196" y="471385"/>
                </a:lnTo>
                <a:lnTo>
                  <a:pt x="113182" y="463702"/>
                </a:lnTo>
                <a:lnTo>
                  <a:pt x="109601" y="452501"/>
                </a:lnTo>
                <a:lnTo>
                  <a:pt x="108788" y="439064"/>
                </a:lnTo>
                <a:lnTo>
                  <a:pt x="108788" y="199275"/>
                </a:lnTo>
                <a:lnTo>
                  <a:pt x="159397" y="199275"/>
                </a:lnTo>
                <a:lnTo>
                  <a:pt x="159397" y="140373"/>
                </a:lnTo>
                <a:close/>
              </a:path>
              <a:path w="1007110" h="530225">
                <a:moveTo>
                  <a:pt x="345211" y="134848"/>
                </a:moveTo>
                <a:lnTo>
                  <a:pt x="319620" y="138442"/>
                </a:lnTo>
                <a:lnTo>
                  <a:pt x="296176" y="149656"/>
                </a:lnTo>
                <a:lnTo>
                  <a:pt x="276466" y="170167"/>
                </a:lnTo>
                <a:lnTo>
                  <a:pt x="262153" y="201612"/>
                </a:lnTo>
                <a:lnTo>
                  <a:pt x="261937" y="183642"/>
                </a:lnTo>
                <a:lnTo>
                  <a:pt x="261416" y="165646"/>
                </a:lnTo>
                <a:lnTo>
                  <a:pt x="260756" y="150329"/>
                </a:lnTo>
                <a:lnTo>
                  <a:pt x="260134" y="140373"/>
                </a:lnTo>
                <a:lnTo>
                  <a:pt x="196608" y="140373"/>
                </a:lnTo>
                <a:lnTo>
                  <a:pt x="197256" y="167513"/>
                </a:lnTo>
                <a:lnTo>
                  <a:pt x="197446" y="195821"/>
                </a:lnTo>
                <a:lnTo>
                  <a:pt x="197345" y="270687"/>
                </a:lnTo>
                <a:lnTo>
                  <a:pt x="197345" y="524230"/>
                </a:lnTo>
                <a:lnTo>
                  <a:pt x="264248" y="524230"/>
                </a:lnTo>
                <a:lnTo>
                  <a:pt x="264248" y="310248"/>
                </a:lnTo>
                <a:lnTo>
                  <a:pt x="270522" y="264223"/>
                </a:lnTo>
                <a:lnTo>
                  <a:pt x="287731" y="235851"/>
                </a:lnTo>
                <a:lnTo>
                  <a:pt x="313436" y="221449"/>
                </a:lnTo>
                <a:lnTo>
                  <a:pt x="345211" y="217360"/>
                </a:lnTo>
                <a:lnTo>
                  <a:pt x="345211" y="134848"/>
                </a:lnTo>
                <a:close/>
              </a:path>
              <a:path w="1007110" h="530225">
                <a:moveTo>
                  <a:pt x="574001" y="524230"/>
                </a:moveTo>
                <a:lnTo>
                  <a:pt x="573265" y="511124"/>
                </a:lnTo>
                <a:lnTo>
                  <a:pt x="572998" y="500773"/>
                </a:lnTo>
                <a:lnTo>
                  <a:pt x="572909" y="497052"/>
                </a:lnTo>
                <a:lnTo>
                  <a:pt x="572846" y="494817"/>
                </a:lnTo>
                <a:lnTo>
                  <a:pt x="572782" y="491896"/>
                </a:lnTo>
                <a:lnTo>
                  <a:pt x="572566" y="471385"/>
                </a:lnTo>
                <a:lnTo>
                  <a:pt x="572516" y="346075"/>
                </a:lnTo>
                <a:lnTo>
                  <a:pt x="572516" y="235458"/>
                </a:lnTo>
                <a:lnTo>
                  <a:pt x="567677" y="194462"/>
                </a:lnTo>
                <a:lnTo>
                  <a:pt x="565226" y="189547"/>
                </a:lnTo>
                <a:lnTo>
                  <a:pt x="551700" y="162521"/>
                </a:lnTo>
                <a:lnTo>
                  <a:pt x="522389" y="141782"/>
                </a:lnTo>
                <a:lnTo>
                  <a:pt x="507187" y="139280"/>
                </a:lnTo>
                <a:lnTo>
                  <a:pt x="507187" y="346075"/>
                </a:lnTo>
                <a:lnTo>
                  <a:pt x="507187" y="395185"/>
                </a:lnTo>
                <a:lnTo>
                  <a:pt x="504901" y="429920"/>
                </a:lnTo>
                <a:lnTo>
                  <a:pt x="497662" y="453580"/>
                </a:lnTo>
                <a:lnTo>
                  <a:pt x="484860" y="467093"/>
                </a:lnTo>
                <a:lnTo>
                  <a:pt x="465912" y="471385"/>
                </a:lnTo>
                <a:lnTo>
                  <a:pt x="449046" y="467360"/>
                </a:lnTo>
                <a:lnTo>
                  <a:pt x="437718" y="456247"/>
                </a:lnTo>
                <a:lnTo>
                  <a:pt x="431330" y="439496"/>
                </a:lnTo>
                <a:lnTo>
                  <a:pt x="429336" y="418553"/>
                </a:lnTo>
                <a:lnTo>
                  <a:pt x="429336" y="412356"/>
                </a:lnTo>
                <a:lnTo>
                  <a:pt x="433705" y="380492"/>
                </a:lnTo>
                <a:lnTo>
                  <a:pt x="446227" y="360095"/>
                </a:lnTo>
                <a:lnTo>
                  <a:pt x="465963" y="349262"/>
                </a:lnTo>
                <a:lnTo>
                  <a:pt x="491972" y="346075"/>
                </a:lnTo>
                <a:lnTo>
                  <a:pt x="507187" y="346075"/>
                </a:lnTo>
                <a:lnTo>
                  <a:pt x="507187" y="139280"/>
                </a:lnTo>
                <a:lnTo>
                  <a:pt x="428548" y="142709"/>
                </a:lnTo>
                <a:lnTo>
                  <a:pt x="381850" y="197700"/>
                </a:lnTo>
                <a:lnTo>
                  <a:pt x="377456" y="235458"/>
                </a:lnTo>
                <a:lnTo>
                  <a:pt x="377418" y="235750"/>
                </a:lnTo>
                <a:lnTo>
                  <a:pt x="377304" y="243649"/>
                </a:lnTo>
                <a:lnTo>
                  <a:pt x="443153" y="243649"/>
                </a:lnTo>
                <a:lnTo>
                  <a:pt x="443179" y="235458"/>
                </a:lnTo>
                <a:lnTo>
                  <a:pt x="444563" y="217385"/>
                </a:lnTo>
                <a:lnTo>
                  <a:pt x="449491" y="203073"/>
                </a:lnTo>
                <a:lnTo>
                  <a:pt x="449592" y="202742"/>
                </a:lnTo>
                <a:lnTo>
                  <a:pt x="459435" y="193052"/>
                </a:lnTo>
                <a:lnTo>
                  <a:pt x="475246" y="189547"/>
                </a:lnTo>
                <a:lnTo>
                  <a:pt x="491083" y="193052"/>
                </a:lnTo>
                <a:lnTo>
                  <a:pt x="500367" y="203073"/>
                </a:lnTo>
                <a:lnTo>
                  <a:pt x="504799" y="219125"/>
                </a:lnTo>
                <a:lnTo>
                  <a:pt x="505917" y="240614"/>
                </a:lnTo>
                <a:lnTo>
                  <a:pt x="505917" y="294500"/>
                </a:lnTo>
                <a:lnTo>
                  <a:pt x="493826" y="294500"/>
                </a:lnTo>
                <a:lnTo>
                  <a:pt x="444703" y="300215"/>
                </a:lnTo>
                <a:lnTo>
                  <a:pt x="403771" y="319659"/>
                </a:lnTo>
                <a:lnTo>
                  <a:pt x="375742" y="356222"/>
                </a:lnTo>
                <a:lnTo>
                  <a:pt x="365353" y="413321"/>
                </a:lnTo>
                <a:lnTo>
                  <a:pt x="365353" y="420052"/>
                </a:lnTo>
                <a:lnTo>
                  <a:pt x="369798" y="461924"/>
                </a:lnTo>
                <a:lnTo>
                  <a:pt x="383844" y="497052"/>
                </a:lnTo>
                <a:lnTo>
                  <a:pt x="408520" y="521220"/>
                </a:lnTo>
                <a:lnTo>
                  <a:pt x="444906" y="530212"/>
                </a:lnTo>
                <a:lnTo>
                  <a:pt x="464947" y="528269"/>
                </a:lnTo>
                <a:lnTo>
                  <a:pt x="482307" y="522084"/>
                </a:lnTo>
                <a:lnTo>
                  <a:pt x="496747" y="511124"/>
                </a:lnTo>
                <a:lnTo>
                  <a:pt x="508012" y="494817"/>
                </a:lnTo>
                <a:lnTo>
                  <a:pt x="508698" y="500773"/>
                </a:lnTo>
                <a:lnTo>
                  <a:pt x="509841" y="508711"/>
                </a:lnTo>
                <a:lnTo>
                  <a:pt x="511200" y="517067"/>
                </a:lnTo>
                <a:lnTo>
                  <a:pt x="512559" y="524230"/>
                </a:lnTo>
                <a:lnTo>
                  <a:pt x="574001" y="524230"/>
                </a:lnTo>
                <a:close/>
              </a:path>
              <a:path w="1007110" h="530225">
                <a:moveTo>
                  <a:pt x="905370" y="140373"/>
                </a:moveTo>
                <a:lnTo>
                  <a:pt x="857732" y="140373"/>
                </a:lnTo>
                <a:lnTo>
                  <a:pt x="857732" y="103530"/>
                </a:lnTo>
                <a:lnTo>
                  <a:pt x="859053" y="86753"/>
                </a:lnTo>
                <a:lnTo>
                  <a:pt x="863752" y="73494"/>
                </a:lnTo>
                <a:lnTo>
                  <a:pt x="872972" y="64782"/>
                </a:lnTo>
                <a:lnTo>
                  <a:pt x="887806" y="61658"/>
                </a:lnTo>
                <a:lnTo>
                  <a:pt x="892517" y="61658"/>
                </a:lnTo>
                <a:lnTo>
                  <a:pt x="896086" y="61887"/>
                </a:lnTo>
                <a:lnTo>
                  <a:pt x="901395" y="62623"/>
                </a:lnTo>
                <a:lnTo>
                  <a:pt x="901395" y="2755"/>
                </a:lnTo>
                <a:lnTo>
                  <a:pt x="895908" y="1473"/>
                </a:lnTo>
                <a:lnTo>
                  <a:pt x="889469" y="622"/>
                </a:lnTo>
                <a:lnTo>
                  <a:pt x="882408" y="152"/>
                </a:lnTo>
                <a:lnTo>
                  <a:pt x="875030" y="0"/>
                </a:lnTo>
                <a:lnTo>
                  <a:pt x="833539" y="8115"/>
                </a:lnTo>
                <a:lnTo>
                  <a:pt x="807745" y="29845"/>
                </a:lnTo>
                <a:lnTo>
                  <a:pt x="794537" y="61290"/>
                </a:lnTo>
                <a:lnTo>
                  <a:pt x="790829" y="98526"/>
                </a:lnTo>
                <a:lnTo>
                  <a:pt x="790829" y="140373"/>
                </a:lnTo>
                <a:lnTo>
                  <a:pt x="712203" y="140373"/>
                </a:lnTo>
                <a:lnTo>
                  <a:pt x="712203" y="101434"/>
                </a:lnTo>
                <a:lnTo>
                  <a:pt x="713232" y="84988"/>
                </a:lnTo>
                <a:lnTo>
                  <a:pt x="717448" y="72453"/>
                </a:lnTo>
                <a:lnTo>
                  <a:pt x="726567" y="64465"/>
                </a:lnTo>
                <a:lnTo>
                  <a:pt x="742289" y="61658"/>
                </a:lnTo>
                <a:lnTo>
                  <a:pt x="747001" y="61658"/>
                </a:lnTo>
                <a:lnTo>
                  <a:pt x="750570" y="61887"/>
                </a:lnTo>
                <a:lnTo>
                  <a:pt x="755878" y="62623"/>
                </a:lnTo>
                <a:lnTo>
                  <a:pt x="755878" y="2755"/>
                </a:lnTo>
                <a:lnTo>
                  <a:pt x="750379" y="1701"/>
                </a:lnTo>
                <a:lnTo>
                  <a:pt x="743953" y="825"/>
                </a:lnTo>
                <a:lnTo>
                  <a:pt x="736892" y="228"/>
                </a:lnTo>
                <a:lnTo>
                  <a:pt x="729500" y="0"/>
                </a:lnTo>
                <a:lnTo>
                  <a:pt x="688009" y="7620"/>
                </a:lnTo>
                <a:lnTo>
                  <a:pt x="662216" y="28282"/>
                </a:lnTo>
                <a:lnTo>
                  <a:pt x="649020" y="58635"/>
                </a:lnTo>
                <a:lnTo>
                  <a:pt x="645299" y="95377"/>
                </a:lnTo>
                <a:lnTo>
                  <a:pt x="645299" y="140373"/>
                </a:lnTo>
                <a:lnTo>
                  <a:pt x="606399" y="140373"/>
                </a:lnTo>
                <a:lnTo>
                  <a:pt x="606399" y="199275"/>
                </a:lnTo>
                <a:lnTo>
                  <a:pt x="645299" y="199275"/>
                </a:lnTo>
                <a:lnTo>
                  <a:pt x="645299" y="524230"/>
                </a:lnTo>
                <a:lnTo>
                  <a:pt x="712203" y="524230"/>
                </a:lnTo>
                <a:lnTo>
                  <a:pt x="712203" y="199275"/>
                </a:lnTo>
                <a:lnTo>
                  <a:pt x="790829" y="199275"/>
                </a:lnTo>
                <a:lnTo>
                  <a:pt x="790829" y="524230"/>
                </a:lnTo>
                <a:lnTo>
                  <a:pt x="857732" y="524230"/>
                </a:lnTo>
                <a:lnTo>
                  <a:pt x="857732" y="199275"/>
                </a:lnTo>
                <a:lnTo>
                  <a:pt x="905370" y="199275"/>
                </a:lnTo>
                <a:lnTo>
                  <a:pt x="905370" y="140373"/>
                </a:lnTo>
                <a:close/>
              </a:path>
              <a:path w="1007110" h="530225">
                <a:moveTo>
                  <a:pt x="1006462" y="140373"/>
                </a:moveTo>
                <a:lnTo>
                  <a:pt x="939571" y="140373"/>
                </a:lnTo>
                <a:lnTo>
                  <a:pt x="939571" y="524230"/>
                </a:lnTo>
                <a:lnTo>
                  <a:pt x="1006462" y="524230"/>
                </a:lnTo>
                <a:lnTo>
                  <a:pt x="1006462" y="140373"/>
                </a:lnTo>
                <a:close/>
              </a:path>
              <a:path w="1007110" h="530225">
                <a:moveTo>
                  <a:pt x="1006995" y="3505"/>
                </a:moveTo>
                <a:lnTo>
                  <a:pt x="940092" y="3505"/>
                </a:lnTo>
                <a:lnTo>
                  <a:pt x="940092" y="83566"/>
                </a:lnTo>
                <a:lnTo>
                  <a:pt x="1006995" y="83566"/>
                </a:lnTo>
                <a:lnTo>
                  <a:pt x="1006995" y="350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4826643" y="9639574"/>
            <a:ext cx="202565" cy="396240"/>
          </a:xfrm>
          <a:custGeom>
            <a:avLst/>
            <a:gdLst/>
            <a:ahLst/>
            <a:cxnLst/>
            <a:rect l="l" t="t" r="r" b="b"/>
            <a:pathLst>
              <a:path w="202564" h="396240">
                <a:moveTo>
                  <a:pt x="103389" y="0"/>
                </a:moveTo>
                <a:lnTo>
                  <a:pt x="52876" y="10123"/>
                </a:lnTo>
                <a:lnTo>
                  <a:pt x="21153" y="37166"/>
                </a:lnTo>
                <a:lnTo>
                  <a:pt x="4701" y="76138"/>
                </a:lnTo>
                <a:lnTo>
                  <a:pt x="0" y="122048"/>
                </a:lnTo>
                <a:lnTo>
                  <a:pt x="0" y="260986"/>
                </a:lnTo>
                <a:lnTo>
                  <a:pt x="3954" y="315232"/>
                </a:lnTo>
                <a:lnTo>
                  <a:pt x="18869" y="357890"/>
                </a:lnTo>
                <a:lnTo>
                  <a:pt x="49320" y="385803"/>
                </a:lnTo>
                <a:lnTo>
                  <a:pt x="99881" y="395809"/>
                </a:lnTo>
                <a:lnTo>
                  <a:pt x="151635" y="385748"/>
                </a:lnTo>
                <a:lnTo>
                  <a:pt x="182758" y="358510"/>
                </a:lnTo>
                <a:lnTo>
                  <a:pt x="197971" y="318514"/>
                </a:lnTo>
                <a:lnTo>
                  <a:pt x="201993" y="270180"/>
                </a:lnTo>
                <a:lnTo>
                  <a:pt x="201993" y="264955"/>
                </a:lnTo>
                <a:lnTo>
                  <a:pt x="135922" y="264955"/>
                </a:lnTo>
                <a:lnTo>
                  <a:pt x="135922" y="280651"/>
                </a:lnTo>
                <a:lnTo>
                  <a:pt x="134359" y="306007"/>
                </a:lnTo>
                <a:lnTo>
                  <a:pt x="128900" y="324262"/>
                </a:lnTo>
                <a:lnTo>
                  <a:pt x="118389" y="335300"/>
                </a:lnTo>
                <a:lnTo>
                  <a:pt x="101672" y="339005"/>
                </a:lnTo>
                <a:lnTo>
                  <a:pt x="84059" y="333978"/>
                </a:lnTo>
                <a:lnTo>
                  <a:pt x="73538" y="320669"/>
                </a:lnTo>
                <a:lnTo>
                  <a:pt x="68446" y="301735"/>
                </a:lnTo>
                <a:lnTo>
                  <a:pt x="67118" y="279834"/>
                </a:lnTo>
                <a:lnTo>
                  <a:pt x="67118" y="114195"/>
                </a:lnTo>
                <a:lnTo>
                  <a:pt x="68987" y="89268"/>
                </a:lnTo>
                <a:lnTo>
                  <a:pt x="75018" y="71313"/>
                </a:lnTo>
                <a:lnTo>
                  <a:pt x="85848" y="60451"/>
                </a:lnTo>
                <a:lnTo>
                  <a:pt x="102112" y="56804"/>
                </a:lnTo>
                <a:lnTo>
                  <a:pt x="119485" y="61064"/>
                </a:lnTo>
                <a:lnTo>
                  <a:pt x="129764" y="72817"/>
                </a:lnTo>
                <a:lnTo>
                  <a:pt x="134669" y="90518"/>
                </a:lnTo>
                <a:lnTo>
                  <a:pt x="135922" y="112624"/>
                </a:lnTo>
                <a:lnTo>
                  <a:pt x="135922" y="127566"/>
                </a:lnTo>
                <a:lnTo>
                  <a:pt x="201993" y="127566"/>
                </a:lnTo>
                <a:lnTo>
                  <a:pt x="201993" y="112708"/>
                </a:lnTo>
                <a:lnTo>
                  <a:pt x="198889" y="74402"/>
                </a:lnTo>
                <a:lnTo>
                  <a:pt x="185498" y="37958"/>
                </a:lnTo>
                <a:lnTo>
                  <a:pt x="155703" y="10712"/>
                </a:lnTo>
                <a:lnTo>
                  <a:pt x="10338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5141011" y="9552514"/>
            <a:ext cx="401320" cy="483234"/>
          </a:xfrm>
          <a:custGeom>
            <a:avLst/>
            <a:gdLst/>
            <a:ahLst/>
            <a:cxnLst/>
            <a:rect l="l" t="t" r="r" b="b"/>
            <a:pathLst>
              <a:path w="401320" h="483234">
                <a:moveTo>
                  <a:pt x="159397" y="93040"/>
                </a:moveTo>
                <a:lnTo>
                  <a:pt x="108775" y="93040"/>
                </a:lnTo>
                <a:lnTo>
                  <a:pt x="108775" y="0"/>
                </a:lnTo>
                <a:lnTo>
                  <a:pt x="42113" y="0"/>
                </a:lnTo>
                <a:lnTo>
                  <a:pt x="42113" y="93040"/>
                </a:lnTo>
                <a:lnTo>
                  <a:pt x="0" y="93040"/>
                </a:lnTo>
                <a:lnTo>
                  <a:pt x="0" y="151942"/>
                </a:lnTo>
                <a:lnTo>
                  <a:pt x="42113" y="151942"/>
                </a:lnTo>
                <a:lnTo>
                  <a:pt x="42113" y="403771"/>
                </a:lnTo>
                <a:lnTo>
                  <a:pt x="47066" y="442722"/>
                </a:lnTo>
                <a:lnTo>
                  <a:pt x="61214" y="466801"/>
                </a:lnTo>
                <a:lnTo>
                  <a:pt x="83527" y="479018"/>
                </a:lnTo>
                <a:lnTo>
                  <a:pt x="112941" y="482422"/>
                </a:lnTo>
                <a:lnTo>
                  <a:pt x="123990" y="482142"/>
                </a:lnTo>
                <a:lnTo>
                  <a:pt x="135763" y="481088"/>
                </a:lnTo>
                <a:lnTo>
                  <a:pt x="147243" y="478993"/>
                </a:lnTo>
                <a:lnTo>
                  <a:pt x="157454" y="475551"/>
                </a:lnTo>
                <a:lnTo>
                  <a:pt x="157454" y="424649"/>
                </a:lnTo>
                <a:lnTo>
                  <a:pt x="152831" y="426148"/>
                </a:lnTo>
                <a:lnTo>
                  <a:pt x="142240" y="426897"/>
                </a:lnTo>
                <a:lnTo>
                  <a:pt x="135293" y="426897"/>
                </a:lnTo>
                <a:lnTo>
                  <a:pt x="121196" y="424053"/>
                </a:lnTo>
                <a:lnTo>
                  <a:pt x="113182" y="416369"/>
                </a:lnTo>
                <a:lnTo>
                  <a:pt x="109601" y="405168"/>
                </a:lnTo>
                <a:lnTo>
                  <a:pt x="108775" y="391731"/>
                </a:lnTo>
                <a:lnTo>
                  <a:pt x="108775" y="151942"/>
                </a:lnTo>
                <a:lnTo>
                  <a:pt x="159397" y="151942"/>
                </a:lnTo>
                <a:lnTo>
                  <a:pt x="159397" y="93040"/>
                </a:lnTo>
                <a:close/>
              </a:path>
              <a:path w="401320" h="483234">
                <a:moveTo>
                  <a:pt x="401294" y="207175"/>
                </a:moveTo>
                <a:lnTo>
                  <a:pt x="394220" y="155638"/>
                </a:lnTo>
                <a:lnTo>
                  <a:pt x="373621" y="117995"/>
                </a:lnTo>
                <a:lnTo>
                  <a:pt x="340360" y="94919"/>
                </a:lnTo>
                <a:lnTo>
                  <a:pt x="334175" y="93853"/>
                </a:lnTo>
                <a:lnTo>
                  <a:pt x="334175" y="203441"/>
                </a:lnTo>
                <a:lnTo>
                  <a:pt x="334086" y="363601"/>
                </a:lnTo>
                <a:lnTo>
                  <a:pt x="331800" y="389509"/>
                </a:lnTo>
                <a:lnTo>
                  <a:pt x="324523" y="408508"/>
                </a:lnTo>
                <a:lnTo>
                  <a:pt x="312127" y="419760"/>
                </a:lnTo>
                <a:lnTo>
                  <a:pt x="294398" y="423456"/>
                </a:lnTo>
                <a:lnTo>
                  <a:pt x="275704" y="419100"/>
                </a:lnTo>
                <a:lnTo>
                  <a:pt x="263118" y="406857"/>
                </a:lnTo>
                <a:lnTo>
                  <a:pt x="256019" y="387934"/>
                </a:lnTo>
                <a:lnTo>
                  <a:pt x="253784" y="363601"/>
                </a:lnTo>
                <a:lnTo>
                  <a:pt x="253834" y="203441"/>
                </a:lnTo>
                <a:lnTo>
                  <a:pt x="256133" y="179260"/>
                </a:lnTo>
                <a:lnTo>
                  <a:pt x="263410" y="161251"/>
                </a:lnTo>
                <a:lnTo>
                  <a:pt x="275958" y="150228"/>
                </a:lnTo>
                <a:lnTo>
                  <a:pt x="294093" y="146481"/>
                </a:lnTo>
                <a:lnTo>
                  <a:pt x="313105" y="150749"/>
                </a:lnTo>
                <a:lnTo>
                  <a:pt x="325462" y="162585"/>
                </a:lnTo>
                <a:lnTo>
                  <a:pt x="332155" y="180619"/>
                </a:lnTo>
                <a:lnTo>
                  <a:pt x="334175" y="203441"/>
                </a:lnTo>
                <a:lnTo>
                  <a:pt x="334175" y="93853"/>
                </a:lnTo>
                <a:lnTo>
                  <a:pt x="295351" y="87071"/>
                </a:lnTo>
                <a:lnTo>
                  <a:pt x="250990" y="94322"/>
                </a:lnTo>
                <a:lnTo>
                  <a:pt x="216674" y="116205"/>
                </a:lnTo>
                <a:lnTo>
                  <a:pt x="194525" y="152958"/>
                </a:lnTo>
                <a:lnTo>
                  <a:pt x="186867" y="203441"/>
                </a:lnTo>
                <a:lnTo>
                  <a:pt x="186664" y="361289"/>
                </a:lnTo>
                <a:lnTo>
                  <a:pt x="193484" y="414210"/>
                </a:lnTo>
                <a:lnTo>
                  <a:pt x="193522" y="414528"/>
                </a:lnTo>
                <a:lnTo>
                  <a:pt x="213804" y="452513"/>
                </a:lnTo>
                <a:lnTo>
                  <a:pt x="247192" y="475322"/>
                </a:lnTo>
                <a:lnTo>
                  <a:pt x="247357" y="475322"/>
                </a:lnTo>
                <a:lnTo>
                  <a:pt x="293116" y="482866"/>
                </a:lnTo>
                <a:lnTo>
                  <a:pt x="338670" y="475322"/>
                </a:lnTo>
                <a:lnTo>
                  <a:pt x="372668" y="452513"/>
                </a:lnTo>
                <a:lnTo>
                  <a:pt x="393941" y="414210"/>
                </a:lnTo>
                <a:lnTo>
                  <a:pt x="401294" y="360159"/>
                </a:lnTo>
                <a:lnTo>
                  <a:pt x="401294" y="20717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5697522" y="9508684"/>
            <a:ext cx="67310" cy="521334"/>
          </a:xfrm>
          <a:custGeom>
            <a:avLst/>
            <a:gdLst/>
            <a:ahLst/>
            <a:cxnLst/>
            <a:rect l="l" t="t" r="r" b="b"/>
            <a:pathLst>
              <a:path w="67310" h="521334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5831707" y="9508684"/>
            <a:ext cx="67310" cy="80645"/>
          </a:xfrm>
          <a:custGeom>
            <a:avLst/>
            <a:gdLst/>
            <a:ahLst/>
            <a:cxnLst/>
            <a:rect l="l" t="t" r="r" b="b"/>
            <a:pathLst>
              <a:path w="67310" h="80645">
                <a:moveTo>
                  <a:pt x="66898" y="0"/>
                </a:moveTo>
                <a:lnTo>
                  <a:pt x="0" y="0"/>
                </a:lnTo>
                <a:lnTo>
                  <a:pt x="0" y="80060"/>
                </a:lnTo>
                <a:lnTo>
                  <a:pt x="66898" y="80060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5831183" y="9645549"/>
            <a:ext cx="67310" cy="384175"/>
          </a:xfrm>
          <a:custGeom>
            <a:avLst/>
            <a:gdLst/>
            <a:ahLst/>
            <a:cxnLst/>
            <a:rect l="l" t="t" r="r" b="b"/>
            <a:pathLst>
              <a:path w="67310" h="384175">
                <a:moveTo>
                  <a:pt x="66898" y="0"/>
                </a:moveTo>
                <a:lnTo>
                  <a:pt x="0" y="0"/>
                </a:lnTo>
                <a:lnTo>
                  <a:pt x="0" y="383862"/>
                </a:lnTo>
                <a:lnTo>
                  <a:pt x="66898" y="383862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5946533" y="9508687"/>
            <a:ext cx="492125" cy="527050"/>
          </a:xfrm>
          <a:custGeom>
            <a:avLst/>
            <a:gdLst/>
            <a:ahLst/>
            <a:cxnLst/>
            <a:rect l="l" t="t" r="r" b="b"/>
            <a:pathLst>
              <a:path w="492125" h="527050">
                <a:moveTo>
                  <a:pt x="205282" y="417436"/>
                </a:moveTo>
                <a:lnTo>
                  <a:pt x="200406" y="376148"/>
                </a:lnTo>
                <a:lnTo>
                  <a:pt x="184975" y="343763"/>
                </a:lnTo>
                <a:lnTo>
                  <a:pt x="157797" y="315620"/>
                </a:lnTo>
                <a:lnTo>
                  <a:pt x="95377" y="271284"/>
                </a:lnTo>
                <a:lnTo>
                  <a:pt x="81813" y="257670"/>
                </a:lnTo>
                <a:lnTo>
                  <a:pt x="75057" y="243814"/>
                </a:lnTo>
                <a:lnTo>
                  <a:pt x="73228" y="227241"/>
                </a:lnTo>
                <a:lnTo>
                  <a:pt x="74930" y="210870"/>
                </a:lnTo>
                <a:lnTo>
                  <a:pt x="80302" y="198399"/>
                </a:lnTo>
                <a:lnTo>
                  <a:pt x="89725" y="190474"/>
                </a:lnTo>
                <a:lnTo>
                  <a:pt x="103606" y="187693"/>
                </a:lnTo>
                <a:lnTo>
                  <a:pt x="117856" y="190360"/>
                </a:lnTo>
                <a:lnTo>
                  <a:pt x="127584" y="198399"/>
                </a:lnTo>
                <a:lnTo>
                  <a:pt x="133172" y="211899"/>
                </a:lnTo>
                <a:lnTo>
                  <a:pt x="134950" y="230987"/>
                </a:lnTo>
                <a:lnTo>
                  <a:pt x="134950" y="253606"/>
                </a:lnTo>
                <a:lnTo>
                  <a:pt x="199758" y="253606"/>
                </a:lnTo>
                <a:lnTo>
                  <a:pt x="199758" y="237337"/>
                </a:lnTo>
                <a:lnTo>
                  <a:pt x="194652" y="193255"/>
                </a:lnTo>
                <a:lnTo>
                  <a:pt x="178142" y="159715"/>
                </a:lnTo>
                <a:lnTo>
                  <a:pt x="148374" y="138379"/>
                </a:lnTo>
                <a:lnTo>
                  <a:pt x="103530" y="130898"/>
                </a:lnTo>
                <a:lnTo>
                  <a:pt x="60909" y="138176"/>
                </a:lnTo>
                <a:lnTo>
                  <a:pt x="30657" y="158813"/>
                </a:lnTo>
                <a:lnTo>
                  <a:pt x="12623" y="190982"/>
                </a:lnTo>
                <a:lnTo>
                  <a:pt x="6642" y="232841"/>
                </a:lnTo>
                <a:lnTo>
                  <a:pt x="11328" y="269024"/>
                </a:lnTo>
                <a:lnTo>
                  <a:pt x="25565" y="298284"/>
                </a:lnTo>
                <a:lnTo>
                  <a:pt x="49593" y="323723"/>
                </a:lnTo>
                <a:lnTo>
                  <a:pt x="111201" y="368706"/>
                </a:lnTo>
                <a:lnTo>
                  <a:pt x="127647" y="386715"/>
                </a:lnTo>
                <a:lnTo>
                  <a:pt x="135572" y="404812"/>
                </a:lnTo>
                <a:lnTo>
                  <a:pt x="137642" y="425284"/>
                </a:lnTo>
                <a:lnTo>
                  <a:pt x="135699" y="444754"/>
                </a:lnTo>
                <a:lnTo>
                  <a:pt x="129603" y="458698"/>
                </a:lnTo>
                <a:lnTo>
                  <a:pt x="118973" y="467093"/>
                </a:lnTo>
                <a:lnTo>
                  <a:pt x="103390" y="469900"/>
                </a:lnTo>
                <a:lnTo>
                  <a:pt x="86969" y="466280"/>
                </a:lnTo>
                <a:lnTo>
                  <a:pt x="75882" y="456120"/>
                </a:lnTo>
                <a:lnTo>
                  <a:pt x="69608" y="440461"/>
                </a:lnTo>
                <a:lnTo>
                  <a:pt x="67640" y="420344"/>
                </a:lnTo>
                <a:lnTo>
                  <a:pt x="67640" y="403098"/>
                </a:lnTo>
                <a:lnTo>
                  <a:pt x="0" y="403098"/>
                </a:lnTo>
                <a:lnTo>
                  <a:pt x="0" y="420268"/>
                </a:lnTo>
                <a:lnTo>
                  <a:pt x="4318" y="459676"/>
                </a:lnTo>
                <a:lnTo>
                  <a:pt x="19951" y="493737"/>
                </a:lnTo>
                <a:lnTo>
                  <a:pt x="50901" y="517664"/>
                </a:lnTo>
                <a:lnTo>
                  <a:pt x="101142" y="526707"/>
                </a:lnTo>
                <a:lnTo>
                  <a:pt x="146748" y="519734"/>
                </a:lnTo>
                <a:lnTo>
                  <a:pt x="179285" y="499021"/>
                </a:lnTo>
                <a:lnTo>
                  <a:pt x="198793" y="464820"/>
                </a:lnTo>
                <a:lnTo>
                  <a:pt x="205282" y="417436"/>
                </a:lnTo>
                <a:close/>
              </a:path>
              <a:path w="492125" h="527050">
                <a:moveTo>
                  <a:pt x="384289" y="136867"/>
                </a:moveTo>
                <a:lnTo>
                  <a:pt x="333679" y="136867"/>
                </a:lnTo>
                <a:lnTo>
                  <a:pt x="333679" y="43827"/>
                </a:lnTo>
                <a:lnTo>
                  <a:pt x="267004" y="43827"/>
                </a:lnTo>
                <a:lnTo>
                  <a:pt x="267004" y="136867"/>
                </a:lnTo>
                <a:lnTo>
                  <a:pt x="224891" y="136867"/>
                </a:lnTo>
                <a:lnTo>
                  <a:pt x="224891" y="195770"/>
                </a:lnTo>
                <a:lnTo>
                  <a:pt x="267004" y="195770"/>
                </a:lnTo>
                <a:lnTo>
                  <a:pt x="267004" y="447598"/>
                </a:lnTo>
                <a:lnTo>
                  <a:pt x="271957" y="486549"/>
                </a:lnTo>
                <a:lnTo>
                  <a:pt x="286118" y="510628"/>
                </a:lnTo>
                <a:lnTo>
                  <a:pt x="308419" y="522846"/>
                </a:lnTo>
                <a:lnTo>
                  <a:pt x="337832" y="526249"/>
                </a:lnTo>
                <a:lnTo>
                  <a:pt x="348894" y="525970"/>
                </a:lnTo>
                <a:lnTo>
                  <a:pt x="360654" y="524916"/>
                </a:lnTo>
                <a:lnTo>
                  <a:pt x="372148" y="522820"/>
                </a:lnTo>
                <a:lnTo>
                  <a:pt x="382358" y="519379"/>
                </a:lnTo>
                <a:lnTo>
                  <a:pt x="382358" y="468477"/>
                </a:lnTo>
                <a:lnTo>
                  <a:pt x="377723" y="469976"/>
                </a:lnTo>
                <a:lnTo>
                  <a:pt x="367131" y="470725"/>
                </a:lnTo>
                <a:lnTo>
                  <a:pt x="360184" y="470725"/>
                </a:lnTo>
                <a:lnTo>
                  <a:pt x="346087" y="467880"/>
                </a:lnTo>
                <a:lnTo>
                  <a:pt x="338086" y="460197"/>
                </a:lnTo>
                <a:lnTo>
                  <a:pt x="334505" y="448995"/>
                </a:lnTo>
                <a:lnTo>
                  <a:pt x="333679" y="435559"/>
                </a:lnTo>
                <a:lnTo>
                  <a:pt x="333679" y="195770"/>
                </a:lnTo>
                <a:lnTo>
                  <a:pt x="384289" y="195770"/>
                </a:lnTo>
                <a:lnTo>
                  <a:pt x="384289" y="136867"/>
                </a:lnTo>
                <a:close/>
              </a:path>
              <a:path w="492125" h="527050">
                <a:moveTo>
                  <a:pt x="491375" y="136867"/>
                </a:moveTo>
                <a:lnTo>
                  <a:pt x="424484" y="136867"/>
                </a:lnTo>
                <a:lnTo>
                  <a:pt x="424484" y="520725"/>
                </a:lnTo>
                <a:lnTo>
                  <a:pt x="491375" y="520725"/>
                </a:lnTo>
                <a:lnTo>
                  <a:pt x="491375" y="136867"/>
                </a:lnTo>
                <a:close/>
              </a:path>
              <a:path w="492125" h="527050">
                <a:moveTo>
                  <a:pt x="491909" y="0"/>
                </a:moveTo>
                <a:lnTo>
                  <a:pt x="425005" y="0"/>
                </a:lnTo>
                <a:lnTo>
                  <a:pt x="425005" y="80060"/>
                </a:lnTo>
                <a:lnTo>
                  <a:pt x="491909" y="80060"/>
                </a:lnTo>
                <a:lnTo>
                  <a:pt x="49190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6504680" y="9639580"/>
            <a:ext cx="214629" cy="389890"/>
          </a:xfrm>
          <a:custGeom>
            <a:avLst/>
            <a:gdLst/>
            <a:ahLst/>
            <a:cxnLst/>
            <a:rect l="l" t="t" r="r" b="b"/>
            <a:pathLst>
              <a:path w="214629" h="389890">
                <a:moveTo>
                  <a:pt x="136948" y="0"/>
                </a:moveTo>
                <a:lnTo>
                  <a:pt x="111517" y="3139"/>
                </a:lnTo>
                <a:lnTo>
                  <a:pt x="91656" y="11900"/>
                </a:lnTo>
                <a:lnTo>
                  <a:pt x="76798" y="25294"/>
                </a:lnTo>
                <a:lnTo>
                  <a:pt x="66374" y="42333"/>
                </a:lnTo>
                <a:lnTo>
                  <a:pt x="66155" y="32275"/>
                </a:lnTo>
                <a:lnTo>
                  <a:pt x="65577" y="22446"/>
                </a:lnTo>
                <a:lnTo>
                  <a:pt x="64762" y="13470"/>
                </a:lnTo>
                <a:lnTo>
                  <a:pt x="63830" y="5968"/>
                </a:lnTo>
                <a:lnTo>
                  <a:pt x="0" y="5968"/>
                </a:lnTo>
                <a:lnTo>
                  <a:pt x="429" y="21082"/>
                </a:lnTo>
                <a:lnTo>
                  <a:pt x="650" y="42534"/>
                </a:lnTo>
                <a:lnTo>
                  <a:pt x="743" y="123744"/>
                </a:lnTo>
                <a:lnTo>
                  <a:pt x="743" y="389831"/>
                </a:lnTo>
                <a:lnTo>
                  <a:pt x="67641" y="389831"/>
                </a:lnTo>
                <a:lnTo>
                  <a:pt x="67641" y="136131"/>
                </a:lnTo>
                <a:lnTo>
                  <a:pt x="70383" y="98702"/>
                </a:lnTo>
                <a:lnTo>
                  <a:pt x="78608" y="75508"/>
                </a:lnTo>
                <a:lnTo>
                  <a:pt x="92321" y="63689"/>
                </a:lnTo>
                <a:lnTo>
                  <a:pt x="111525" y="60385"/>
                </a:lnTo>
                <a:lnTo>
                  <a:pt x="127230" y="63274"/>
                </a:lnTo>
                <a:lnTo>
                  <a:pt x="138503" y="72306"/>
                </a:lnTo>
                <a:lnTo>
                  <a:pt x="145300" y="88029"/>
                </a:lnTo>
                <a:lnTo>
                  <a:pt x="147576" y="110991"/>
                </a:lnTo>
                <a:lnTo>
                  <a:pt x="147576" y="389831"/>
                </a:lnTo>
                <a:lnTo>
                  <a:pt x="214475" y="389831"/>
                </a:lnTo>
                <a:lnTo>
                  <a:pt x="214475" y="98216"/>
                </a:lnTo>
                <a:lnTo>
                  <a:pt x="208653" y="52624"/>
                </a:lnTo>
                <a:lnTo>
                  <a:pt x="192490" y="22223"/>
                </a:lnTo>
                <a:lnTo>
                  <a:pt x="167937" y="5264"/>
                </a:lnTo>
                <a:lnTo>
                  <a:pt x="13694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6775501" y="9639572"/>
            <a:ext cx="464820" cy="525145"/>
          </a:xfrm>
          <a:custGeom>
            <a:avLst/>
            <a:gdLst/>
            <a:ahLst/>
            <a:cxnLst/>
            <a:rect l="l" t="t" r="r" b="b"/>
            <a:pathLst>
              <a:path w="464820" h="525145">
                <a:moveTo>
                  <a:pt x="215887" y="5981"/>
                </a:moveTo>
                <a:lnTo>
                  <a:pt x="157962" y="5981"/>
                </a:lnTo>
                <a:lnTo>
                  <a:pt x="156984" y="12217"/>
                </a:lnTo>
                <a:lnTo>
                  <a:pt x="156908" y="12649"/>
                </a:lnTo>
                <a:lnTo>
                  <a:pt x="155841" y="21247"/>
                </a:lnTo>
                <a:lnTo>
                  <a:pt x="155016" y="30645"/>
                </a:lnTo>
                <a:lnTo>
                  <a:pt x="154673" y="39674"/>
                </a:lnTo>
                <a:lnTo>
                  <a:pt x="147878" y="24892"/>
                </a:lnTo>
                <a:lnTo>
                  <a:pt x="147726" y="24739"/>
                </a:lnTo>
                <a:lnTo>
                  <a:pt x="147726" y="129209"/>
                </a:lnTo>
                <a:lnTo>
                  <a:pt x="147726" y="242049"/>
                </a:lnTo>
                <a:lnTo>
                  <a:pt x="146189" y="275551"/>
                </a:lnTo>
                <a:lnTo>
                  <a:pt x="140004" y="301498"/>
                </a:lnTo>
                <a:lnTo>
                  <a:pt x="126847" y="318262"/>
                </a:lnTo>
                <a:lnTo>
                  <a:pt x="104368" y="324218"/>
                </a:lnTo>
                <a:lnTo>
                  <a:pt x="87337" y="320167"/>
                </a:lnTo>
                <a:lnTo>
                  <a:pt x="75780" y="308025"/>
                </a:lnTo>
                <a:lnTo>
                  <a:pt x="69202" y="287756"/>
                </a:lnTo>
                <a:lnTo>
                  <a:pt x="67119" y="259359"/>
                </a:lnTo>
                <a:lnTo>
                  <a:pt x="67119" y="119507"/>
                </a:lnTo>
                <a:lnTo>
                  <a:pt x="69697" y="93459"/>
                </a:lnTo>
                <a:lnTo>
                  <a:pt x="77444" y="75006"/>
                </a:lnTo>
                <a:lnTo>
                  <a:pt x="90462" y="64033"/>
                </a:lnTo>
                <a:lnTo>
                  <a:pt x="108775" y="60401"/>
                </a:lnTo>
                <a:lnTo>
                  <a:pt x="129654" y="65887"/>
                </a:lnTo>
                <a:lnTo>
                  <a:pt x="141401" y="80759"/>
                </a:lnTo>
                <a:lnTo>
                  <a:pt x="146570" y="102654"/>
                </a:lnTo>
                <a:lnTo>
                  <a:pt x="147726" y="129209"/>
                </a:lnTo>
                <a:lnTo>
                  <a:pt x="147726" y="24739"/>
                </a:lnTo>
                <a:lnTo>
                  <a:pt x="135839" y="12217"/>
                </a:lnTo>
                <a:lnTo>
                  <a:pt x="117436" y="3340"/>
                </a:lnTo>
                <a:lnTo>
                  <a:pt x="91567" y="0"/>
                </a:lnTo>
                <a:lnTo>
                  <a:pt x="48615" y="9829"/>
                </a:lnTo>
                <a:lnTo>
                  <a:pt x="20320" y="35839"/>
                </a:lnTo>
                <a:lnTo>
                  <a:pt x="4762" y="72834"/>
                </a:lnTo>
                <a:lnTo>
                  <a:pt x="0" y="115620"/>
                </a:lnTo>
                <a:lnTo>
                  <a:pt x="0" y="264439"/>
                </a:lnTo>
                <a:lnTo>
                  <a:pt x="3886" y="312407"/>
                </a:lnTo>
                <a:lnTo>
                  <a:pt x="17335" y="350088"/>
                </a:lnTo>
                <a:lnTo>
                  <a:pt x="43002" y="374738"/>
                </a:lnTo>
                <a:lnTo>
                  <a:pt x="83578" y="383565"/>
                </a:lnTo>
                <a:lnTo>
                  <a:pt x="106095" y="381012"/>
                </a:lnTo>
                <a:lnTo>
                  <a:pt x="124193" y="373672"/>
                </a:lnTo>
                <a:lnTo>
                  <a:pt x="137960" y="361950"/>
                </a:lnTo>
                <a:lnTo>
                  <a:pt x="147497" y="346303"/>
                </a:lnTo>
                <a:lnTo>
                  <a:pt x="147497" y="391325"/>
                </a:lnTo>
                <a:lnTo>
                  <a:pt x="145910" y="425119"/>
                </a:lnTo>
                <a:lnTo>
                  <a:pt x="139763" y="449453"/>
                </a:lnTo>
                <a:lnTo>
                  <a:pt x="127063" y="464172"/>
                </a:lnTo>
                <a:lnTo>
                  <a:pt x="105778" y="469112"/>
                </a:lnTo>
                <a:lnTo>
                  <a:pt x="85801" y="464502"/>
                </a:lnTo>
                <a:lnTo>
                  <a:pt x="74168" y="453326"/>
                </a:lnTo>
                <a:lnTo>
                  <a:pt x="68757" y="439508"/>
                </a:lnTo>
                <a:lnTo>
                  <a:pt x="67424" y="427024"/>
                </a:lnTo>
                <a:lnTo>
                  <a:pt x="67424" y="425119"/>
                </a:lnTo>
                <a:lnTo>
                  <a:pt x="304" y="425119"/>
                </a:lnTo>
                <a:lnTo>
                  <a:pt x="18757" y="491655"/>
                </a:lnTo>
                <a:lnTo>
                  <a:pt x="49720" y="515467"/>
                </a:lnTo>
                <a:lnTo>
                  <a:pt x="102196" y="524852"/>
                </a:lnTo>
                <a:lnTo>
                  <a:pt x="153708" y="517055"/>
                </a:lnTo>
                <a:lnTo>
                  <a:pt x="186512" y="495414"/>
                </a:lnTo>
                <a:lnTo>
                  <a:pt x="201155" y="469112"/>
                </a:lnTo>
                <a:lnTo>
                  <a:pt x="204787" y="462597"/>
                </a:lnTo>
                <a:lnTo>
                  <a:pt x="212686" y="421259"/>
                </a:lnTo>
                <a:lnTo>
                  <a:pt x="214363" y="374738"/>
                </a:lnTo>
                <a:lnTo>
                  <a:pt x="214388" y="346303"/>
                </a:lnTo>
                <a:lnTo>
                  <a:pt x="214388" y="324218"/>
                </a:lnTo>
                <a:lnTo>
                  <a:pt x="214515" y="75006"/>
                </a:lnTo>
                <a:lnTo>
                  <a:pt x="214630" y="65887"/>
                </a:lnTo>
                <a:lnTo>
                  <a:pt x="214693" y="60401"/>
                </a:lnTo>
                <a:lnTo>
                  <a:pt x="214858" y="47561"/>
                </a:lnTo>
                <a:lnTo>
                  <a:pt x="215023" y="39674"/>
                </a:lnTo>
                <a:lnTo>
                  <a:pt x="215112" y="35839"/>
                </a:lnTo>
                <a:lnTo>
                  <a:pt x="215214" y="30645"/>
                </a:lnTo>
                <a:lnTo>
                  <a:pt x="215341" y="24892"/>
                </a:lnTo>
                <a:lnTo>
                  <a:pt x="215696" y="12649"/>
                </a:lnTo>
                <a:lnTo>
                  <a:pt x="215773" y="9829"/>
                </a:lnTo>
                <a:lnTo>
                  <a:pt x="215887" y="5981"/>
                </a:lnTo>
                <a:close/>
              </a:path>
              <a:path w="464820" h="525145">
                <a:moveTo>
                  <a:pt x="464248" y="286550"/>
                </a:moveTo>
                <a:lnTo>
                  <a:pt x="459371" y="245262"/>
                </a:lnTo>
                <a:lnTo>
                  <a:pt x="443953" y="212877"/>
                </a:lnTo>
                <a:lnTo>
                  <a:pt x="416763" y="184734"/>
                </a:lnTo>
                <a:lnTo>
                  <a:pt x="354355" y="140398"/>
                </a:lnTo>
                <a:lnTo>
                  <a:pt x="340779" y="126784"/>
                </a:lnTo>
                <a:lnTo>
                  <a:pt x="334035" y="112928"/>
                </a:lnTo>
                <a:lnTo>
                  <a:pt x="332206" y="96354"/>
                </a:lnTo>
                <a:lnTo>
                  <a:pt x="333908" y="79984"/>
                </a:lnTo>
                <a:lnTo>
                  <a:pt x="339280" y="67513"/>
                </a:lnTo>
                <a:lnTo>
                  <a:pt x="348703" y="59588"/>
                </a:lnTo>
                <a:lnTo>
                  <a:pt x="362585" y="56807"/>
                </a:lnTo>
                <a:lnTo>
                  <a:pt x="376821" y="59474"/>
                </a:lnTo>
                <a:lnTo>
                  <a:pt x="386562" y="67513"/>
                </a:lnTo>
                <a:lnTo>
                  <a:pt x="392137" y="81013"/>
                </a:lnTo>
                <a:lnTo>
                  <a:pt x="393915" y="100101"/>
                </a:lnTo>
                <a:lnTo>
                  <a:pt x="393915" y="122720"/>
                </a:lnTo>
                <a:lnTo>
                  <a:pt x="458724" y="122720"/>
                </a:lnTo>
                <a:lnTo>
                  <a:pt x="458724" y="106451"/>
                </a:lnTo>
                <a:lnTo>
                  <a:pt x="453631" y="62369"/>
                </a:lnTo>
                <a:lnTo>
                  <a:pt x="437108" y="28829"/>
                </a:lnTo>
                <a:lnTo>
                  <a:pt x="407339" y="7493"/>
                </a:lnTo>
                <a:lnTo>
                  <a:pt x="362496" y="12"/>
                </a:lnTo>
                <a:lnTo>
                  <a:pt x="319887" y="7289"/>
                </a:lnTo>
                <a:lnTo>
                  <a:pt x="289636" y="27927"/>
                </a:lnTo>
                <a:lnTo>
                  <a:pt x="271589" y="60096"/>
                </a:lnTo>
                <a:lnTo>
                  <a:pt x="265607" y="101955"/>
                </a:lnTo>
                <a:lnTo>
                  <a:pt x="270306" y="138137"/>
                </a:lnTo>
                <a:lnTo>
                  <a:pt x="284543" y="167398"/>
                </a:lnTo>
                <a:lnTo>
                  <a:pt x="308559" y="192836"/>
                </a:lnTo>
                <a:lnTo>
                  <a:pt x="370179" y="237820"/>
                </a:lnTo>
                <a:lnTo>
                  <a:pt x="386613" y="255828"/>
                </a:lnTo>
                <a:lnTo>
                  <a:pt x="394550" y="273926"/>
                </a:lnTo>
                <a:lnTo>
                  <a:pt x="396608" y="294398"/>
                </a:lnTo>
                <a:lnTo>
                  <a:pt x="394665" y="313867"/>
                </a:lnTo>
                <a:lnTo>
                  <a:pt x="388581" y="327812"/>
                </a:lnTo>
                <a:lnTo>
                  <a:pt x="377939" y="336207"/>
                </a:lnTo>
                <a:lnTo>
                  <a:pt x="362356" y="339013"/>
                </a:lnTo>
                <a:lnTo>
                  <a:pt x="345935" y="335394"/>
                </a:lnTo>
                <a:lnTo>
                  <a:pt x="334860" y="325234"/>
                </a:lnTo>
                <a:lnTo>
                  <a:pt x="328587" y="309575"/>
                </a:lnTo>
                <a:lnTo>
                  <a:pt x="326618" y="289458"/>
                </a:lnTo>
                <a:lnTo>
                  <a:pt x="326618" y="272211"/>
                </a:lnTo>
                <a:lnTo>
                  <a:pt x="258965" y="272211"/>
                </a:lnTo>
                <a:lnTo>
                  <a:pt x="258965" y="289382"/>
                </a:lnTo>
                <a:lnTo>
                  <a:pt x="263296" y="328790"/>
                </a:lnTo>
                <a:lnTo>
                  <a:pt x="278930" y="362851"/>
                </a:lnTo>
                <a:lnTo>
                  <a:pt x="309867" y="386778"/>
                </a:lnTo>
                <a:lnTo>
                  <a:pt x="360121" y="395820"/>
                </a:lnTo>
                <a:lnTo>
                  <a:pt x="405726" y="388848"/>
                </a:lnTo>
                <a:lnTo>
                  <a:pt x="438264" y="368134"/>
                </a:lnTo>
                <a:lnTo>
                  <a:pt x="457758" y="333933"/>
                </a:lnTo>
                <a:lnTo>
                  <a:pt x="464248" y="28655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7373846" y="9639577"/>
            <a:ext cx="208915" cy="396240"/>
          </a:xfrm>
          <a:custGeom>
            <a:avLst/>
            <a:gdLst/>
            <a:ahLst/>
            <a:cxnLst/>
            <a:rect l="l" t="t" r="r" b="b"/>
            <a:pathLst>
              <a:path w="208915" h="396240">
                <a:moveTo>
                  <a:pt x="199866" y="55150"/>
                </a:moveTo>
                <a:lnTo>
                  <a:pt x="109881" y="55150"/>
                </a:lnTo>
                <a:lnTo>
                  <a:pt x="125723" y="58653"/>
                </a:lnTo>
                <a:lnTo>
                  <a:pt x="135018" y="68670"/>
                </a:lnTo>
                <a:lnTo>
                  <a:pt x="139441" y="84720"/>
                </a:lnTo>
                <a:lnTo>
                  <a:pt x="140561" y="106206"/>
                </a:lnTo>
                <a:lnTo>
                  <a:pt x="140561" y="160099"/>
                </a:lnTo>
                <a:lnTo>
                  <a:pt x="128477" y="160099"/>
                </a:lnTo>
                <a:lnTo>
                  <a:pt x="79354" y="165818"/>
                </a:lnTo>
                <a:lnTo>
                  <a:pt x="38417" y="185252"/>
                </a:lnTo>
                <a:lnTo>
                  <a:pt x="10391" y="221815"/>
                </a:lnTo>
                <a:lnTo>
                  <a:pt x="0" y="278923"/>
                </a:lnTo>
                <a:lnTo>
                  <a:pt x="0" y="285645"/>
                </a:lnTo>
                <a:lnTo>
                  <a:pt x="4447" y="327525"/>
                </a:lnTo>
                <a:lnTo>
                  <a:pt x="18487" y="362653"/>
                </a:lnTo>
                <a:lnTo>
                  <a:pt x="43171" y="386819"/>
                </a:lnTo>
                <a:lnTo>
                  <a:pt x="79547" y="395809"/>
                </a:lnTo>
                <a:lnTo>
                  <a:pt x="99582" y="393869"/>
                </a:lnTo>
                <a:lnTo>
                  <a:pt x="116951" y="387687"/>
                </a:lnTo>
                <a:lnTo>
                  <a:pt x="131395" y="376717"/>
                </a:lnTo>
                <a:lnTo>
                  <a:pt x="142655" y="360418"/>
                </a:lnTo>
                <a:lnTo>
                  <a:pt x="207494" y="360418"/>
                </a:lnTo>
                <a:lnTo>
                  <a:pt x="207424" y="357494"/>
                </a:lnTo>
                <a:lnTo>
                  <a:pt x="207215" y="336984"/>
                </a:lnTo>
                <a:lnTo>
                  <a:pt x="100551" y="336984"/>
                </a:lnTo>
                <a:lnTo>
                  <a:pt x="83691" y="332959"/>
                </a:lnTo>
                <a:lnTo>
                  <a:pt x="72357" y="321847"/>
                </a:lnTo>
                <a:lnTo>
                  <a:pt x="65976" y="305095"/>
                </a:lnTo>
                <a:lnTo>
                  <a:pt x="63977" y="284148"/>
                </a:lnTo>
                <a:lnTo>
                  <a:pt x="63977" y="277949"/>
                </a:lnTo>
                <a:lnTo>
                  <a:pt x="68357" y="246084"/>
                </a:lnTo>
                <a:lnTo>
                  <a:pt x="80875" y="225690"/>
                </a:lnTo>
                <a:lnTo>
                  <a:pt x="100601" y="214855"/>
                </a:lnTo>
                <a:lnTo>
                  <a:pt x="126603" y="211668"/>
                </a:lnTo>
                <a:lnTo>
                  <a:pt x="207155" y="211668"/>
                </a:lnTo>
                <a:lnTo>
                  <a:pt x="207155" y="101054"/>
                </a:lnTo>
                <a:lnTo>
                  <a:pt x="202319" y="60054"/>
                </a:lnTo>
                <a:lnTo>
                  <a:pt x="199866" y="55150"/>
                </a:lnTo>
                <a:close/>
              </a:path>
              <a:path w="208915" h="396240">
                <a:moveTo>
                  <a:pt x="207494" y="360418"/>
                </a:moveTo>
                <a:lnTo>
                  <a:pt x="142655" y="360418"/>
                </a:lnTo>
                <a:lnTo>
                  <a:pt x="143342" y="366367"/>
                </a:lnTo>
                <a:lnTo>
                  <a:pt x="144481" y="374311"/>
                </a:lnTo>
                <a:lnTo>
                  <a:pt x="145846" y="382662"/>
                </a:lnTo>
                <a:lnTo>
                  <a:pt x="147210" y="389831"/>
                </a:lnTo>
                <a:lnTo>
                  <a:pt x="208642" y="389831"/>
                </a:lnTo>
                <a:lnTo>
                  <a:pt x="207900" y="376717"/>
                </a:lnTo>
                <a:lnTo>
                  <a:pt x="207637" y="366367"/>
                </a:lnTo>
                <a:lnTo>
                  <a:pt x="207548" y="362653"/>
                </a:lnTo>
                <a:lnTo>
                  <a:pt x="207494" y="360418"/>
                </a:lnTo>
                <a:close/>
              </a:path>
              <a:path w="208915" h="396240">
                <a:moveTo>
                  <a:pt x="207155" y="211668"/>
                </a:moveTo>
                <a:lnTo>
                  <a:pt x="141828" y="211668"/>
                </a:lnTo>
                <a:lnTo>
                  <a:pt x="141828" y="260777"/>
                </a:lnTo>
                <a:lnTo>
                  <a:pt x="139544" y="295522"/>
                </a:lnTo>
                <a:lnTo>
                  <a:pt x="132298" y="319181"/>
                </a:lnTo>
                <a:lnTo>
                  <a:pt x="119498" y="332689"/>
                </a:lnTo>
                <a:lnTo>
                  <a:pt x="100551" y="336984"/>
                </a:lnTo>
                <a:lnTo>
                  <a:pt x="207215" y="336984"/>
                </a:lnTo>
                <a:lnTo>
                  <a:pt x="207155" y="211668"/>
                </a:lnTo>
                <a:close/>
              </a:path>
              <a:path w="208915" h="396240">
                <a:moveTo>
                  <a:pt x="112206" y="0"/>
                </a:moveTo>
                <a:lnTo>
                  <a:pt x="63193" y="8301"/>
                </a:lnTo>
                <a:lnTo>
                  <a:pt x="32434" y="30669"/>
                </a:lnTo>
                <a:lnTo>
                  <a:pt x="16497" y="63301"/>
                </a:lnTo>
                <a:lnTo>
                  <a:pt x="12103" y="101054"/>
                </a:lnTo>
                <a:lnTo>
                  <a:pt x="12069" y="101347"/>
                </a:lnTo>
                <a:lnTo>
                  <a:pt x="11947" y="109253"/>
                </a:lnTo>
                <a:lnTo>
                  <a:pt x="77798" y="109253"/>
                </a:lnTo>
                <a:lnTo>
                  <a:pt x="77821" y="101054"/>
                </a:lnTo>
                <a:lnTo>
                  <a:pt x="79212" y="82984"/>
                </a:lnTo>
                <a:lnTo>
                  <a:pt x="84130" y="68670"/>
                </a:lnTo>
                <a:lnTo>
                  <a:pt x="84243" y="68342"/>
                </a:lnTo>
                <a:lnTo>
                  <a:pt x="94072" y="58653"/>
                </a:lnTo>
                <a:lnTo>
                  <a:pt x="109881" y="55150"/>
                </a:lnTo>
                <a:lnTo>
                  <a:pt x="199866" y="55150"/>
                </a:lnTo>
                <a:lnTo>
                  <a:pt x="186346" y="28118"/>
                </a:lnTo>
                <a:lnTo>
                  <a:pt x="157040" y="7386"/>
                </a:lnTo>
                <a:lnTo>
                  <a:pt x="11220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7647890" y="9639580"/>
            <a:ext cx="214629" cy="389890"/>
          </a:xfrm>
          <a:custGeom>
            <a:avLst/>
            <a:gdLst/>
            <a:ahLst/>
            <a:cxnLst/>
            <a:rect l="l" t="t" r="r" b="b"/>
            <a:pathLst>
              <a:path w="214629" h="389890">
                <a:moveTo>
                  <a:pt x="136948" y="0"/>
                </a:moveTo>
                <a:lnTo>
                  <a:pt x="111517" y="3139"/>
                </a:lnTo>
                <a:lnTo>
                  <a:pt x="91655" y="11900"/>
                </a:lnTo>
                <a:lnTo>
                  <a:pt x="76793" y="25294"/>
                </a:lnTo>
                <a:lnTo>
                  <a:pt x="66364" y="42333"/>
                </a:lnTo>
                <a:lnTo>
                  <a:pt x="66146" y="32275"/>
                </a:lnTo>
                <a:lnTo>
                  <a:pt x="65572" y="22446"/>
                </a:lnTo>
                <a:lnTo>
                  <a:pt x="64760" y="13470"/>
                </a:lnTo>
                <a:lnTo>
                  <a:pt x="63830" y="5968"/>
                </a:lnTo>
                <a:lnTo>
                  <a:pt x="0" y="5968"/>
                </a:lnTo>
                <a:lnTo>
                  <a:pt x="429" y="21082"/>
                </a:lnTo>
                <a:lnTo>
                  <a:pt x="650" y="42534"/>
                </a:lnTo>
                <a:lnTo>
                  <a:pt x="743" y="123744"/>
                </a:lnTo>
                <a:lnTo>
                  <a:pt x="743" y="389831"/>
                </a:lnTo>
                <a:lnTo>
                  <a:pt x="67641" y="389831"/>
                </a:lnTo>
                <a:lnTo>
                  <a:pt x="67641" y="136131"/>
                </a:lnTo>
                <a:lnTo>
                  <a:pt x="70383" y="98702"/>
                </a:lnTo>
                <a:lnTo>
                  <a:pt x="78608" y="75508"/>
                </a:lnTo>
                <a:lnTo>
                  <a:pt x="92321" y="63689"/>
                </a:lnTo>
                <a:lnTo>
                  <a:pt x="111525" y="60385"/>
                </a:lnTo>
                <a:lnTo>
                  <a:pt x="127230" y="63274"/>
                </a:lnTo>
                <a:lnTo>
                  <a:pt x="138503" y="72306"/>
                </a:lnTo>
                <a:lnTo>
                  <a:pt x="145300" y="88029"/>
                </a:lnTo>
                <a:lnTo>
                  <a:pt x="147576" y="110991"/>
                </a:lnTo>
                <a:lnTo>
                  <a:pt x="147576" y="389831"/>
                </a:lnTo>
                <a:lnTo>
                  <a:pt x="214475" y="389831"/>
                </a:lnTo>
                <a:lnTo>
                  <a:pt x="214475" y="98216"/>
                </a:lnTo>
                <a:lnTo>
                  <a:pt x="208653" y="52624"/>
                </a:lnTo>
                <a:lnTo>
                  <a:pt x="192490" y="22223"/>
                </a:lnTo>
                <a:lnTo>
                  <a:pt x="167937" y="5264"/>
                </a:lnTo>
                <a:lnTo>
                  <a:pt x="13694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7918718" y="9508677"/>
            <a:ext cx="215900" cy="527050"/>
          </a:xfrm>
          <a:custGeom>
            <a:avLst/>
            <a:gdLst/>
            <a:ahLst/>
            <a:cxnLst/>
            <a:rect l="l" t="t" r="r" b="b"/>
            <a:pathLst>
              <a:path w="215900" h="527050">
                <a:moveTo>
                  <a:pt x="87379" y="130896"/>
                </a:moveTo>
                <a:lnTo>
                  <a:pt x="47858" y="139428"/>
                </a:lnTo>
                <a:lnTo>
                  <a:pt x="20695" y="163238"/>
                </a:lnTo>
                <a:lnTo>
                  <a:pt x="5030" y="199649"/>
                </a:lnTo>
                <a:lnTo>
                  <a:pt x="0" y="245982"/>
                </a:lnTo>
                <a:lnTo>
                  <a:pt x="0" y="399212"/>
                </a:lnTo>
                <a:lnTo>
                  <a:pt x="3311" y="450386"/>
                </a:lnTo>
                <a:lnTo>
                  <a:pt x="15634" y="490740"/>
                </a:lnTo>
                <a:lnTo>
                  <a:pt x="40547" y="517203"/>
                </a:lnTo>
                <a:lnTo>
                  <a:pt x="81631" y="526706"/>
                </a:lnTo>
                <a:lnTo>
                  <a:pt x="106718" y="523398"/>
                </a:lnTo>
                <a:lnTo>
                  <a:pt x="125472" y="514301"/>
                </a:lnTo>
                <a:lnTo>
                  <a:pt x="139145" y="500652"/>
                </a:lnTo>
                <a:lnTo>
                  <a:pt x="148990" y="483692"/>
                </a:lnTo>
                <a:lnTo>
                  <a:pt x="214740" y="483692"/>
                </a:lnTo>
                <a:lnTo>
                  <a:pt x="214711" y="466320"/>
                </a:lnTo>
                <a:lnTo>
                  <a:pt x="105337" y="466320"/>
                </a:lnTo>
                <a:lnTo>
                  <a:pt x="87429" y="462284"/>
                </a:lnTo>
                <a:lnTo>
                  <a:pt x="75676" y="450386"/>
                </a:lnTo>
                <a:lnTo>
                  <a:pt x="73592" y="444211"/>
                </a:lnTo>
                <a:lnTo>
                  <a:pt x="69111" y="430676"/>
                </a:lnTo>
                <a:lnTo>
                  <a:pt x="67118" y="403558"/>
                </a:lnTo>
                <a:lnTo>
                  <a:pt x="67118" y="250097"/>
                </a:lnTo>
                <a:lnTo>
                  <a:pt x="69234" y="225668"/>
                </a:lnTo>
                <a:lnTo>
                  <a:pt x="76046" y="207148"/>
                </a:lnTo>
                <a:lnTo>
                  <a:pt x="88246" y="195400"/>
                </a:lnTo>
                <a:lnTo>
                  <a:pt x="106530" y="191292"/>
                </a:lnTo>
                <a:lnTo>
                  <a:pt x="214658" y="191292"/>
                </a:lnTo>
                <a:lnTo>
                  <a:pt x="214652" y="158675"/>
                </a:lnTo>
                <a:lnTo>
                  <a:pt x="147723" y="158675"/>
                </a:lnTo>
                <a:lnTo>
                  <a:pt x="138245" y="146834"/>
                </a:lnTo>
                <a:lnTo>
                  <a:pt x="124654" y="138118"/>
                </a:lnTo>
                <a:lnTo>
                  <a:pt x="107511" y="132736"/>
                </a:lnTo>
                <a:lnTo>
                  <a:pt x="87379" y="130896"/>
                </a:lnTo>
                <a:close/>
              </a:path>
              <a:path w="215900" h="527050">
                <a:moveTo>
                  <a:pt x="214740" y="483692"/>
                </a:moveTo>
                <a:lnTo>
                  <a:pt x="148990" y="483692"/>
                </a:lnTo>
                <a:lnTo>
                  <a:pt x="149190" y="490740"/>
                </a:lnTo>
                <a:lnTo>
                  <a:pt x="149209" y="491406"/>
                </a:lnTo>
                <a:lnTo>
                  <a:pt x="149725" y="500652"/>
                </a:lnTo>
                <a:lnTo>
                  <a:pt x="149787" y="501758"/>
                </a:lnTo>
                <a:lnTo>
                  <a:pt x="150602" y="512336"/>
                </a:lnTo>
                <a:lnTo>
                  <a:pt x="151534" y="520727"/>
                </a:lnTo>
                <a:lnTo>
                  <a:pt x="215365" y="520727"/>
                </a:lnTo>
                <a:lnTo>
                  <a:pt x="214935" y="503144"/>
                </a:lnTo>
                <a:lnTo>
                  <a:pt x="214811" y="490740"/>
                </a:lnTo>
                <a:lnTo>
                  <a:pt x="214740" y="483692"/>
                </a:lnTo>
                <a:close/>
              </a:path>
              <a:path w="215900" h="527050">
                <a:moveTo>
                  <a:pt x="214658" y="191292"/>
                </a:moveTo>
                <a:lnTo>
                  <a:pt x="106530" y="191292"/>
                </a:lnTo>
                <a:lnTo>
                  <a:pt x="128675" y="196911"/>
                </a:lnTo>
                <a:lnTo>
                  <a:pt x="141089" y="212409"/>
                </a:lnTo>
                <a:lnTo>
                  <a:pt x="146523" y="235749"/>
                </a:lnTo>
                <a:lnTo>
                  <a:pt x="147723" y="264892"/>
                </a:lnTo>
                <a:lnTo>
                  <a:pt x="147723" y="386386"/>
                </a:lnTo>
                <a:lnTo>
                  <a:pt x="146012" y="418966"/>
                </a:lnTo>
                <a:lnTo>
                  <a:pt x="139629" y="444211"/>
                </a:lnTo>
                <a:lnTo>
                  <a:pt x="126696" y="460527"/>
                </a:lnTo>
                <a:lnTo>
                  <a:pt x="105337" y="466320"/>
                </a:lnTo>
                <a:lnTo>
                  <a:pt x="214711" y="466320"/>
                </a:lnTo>
                <a:lnTo>
                  <a:pt x="214658" y="191292"/>
                </a:lnTo>
                <a:close/>
              </a:path>
              <a:path w="215900" h="527050">
                <a:moveTo>
                  <a:pt x="214621" y="0"/>
                </a:moveTo>
                <a:lnTo>
                  <a:pt x="147723" y="0"/>
                </a:lnTo>
                <a:lnTo>
                  <a:pt x="147723" y="158675"/>
                </a:lnTo>
                <a:lnTo>
                  <a:pt x="214652" y="158675"/>
                </a:lnTo>
                <a:lnTo>
                  <a:pt x="2146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8270341" y="9639586"/>
            <a:ext cx="606425" cy="396240"/>
          </a:xfrm>
          <a:custGeom>
            <a:avLst/>
            <a:gdLst/>
            <a:ahLst/>
            <a:cxnLst/>
            <a:rect l="l" t="t" r="r" b="b"/>
            <a:pathLst>
              <a:path w="606425" h="396240">
                <a:moveTo>
                  <a:pt x="366534" y="5969"/>
                </a:moveTo>
                <a:lnTo>
                  <a:pt x="299415" y="5969"/>
                </a:lnTo>
                <a:lnTo>
                  <a:pt x="286867" y="96672"/>
                </a:lnTo>
                <a:lnTo>
                  <a:pt x="277888" y="164312"/>
                </a:lnTo>
                <a:lnTo>
                  <a:pt x="271729" y="213487"/>
                </a:lnTo>
                <a:lnTo>
                  <a:pt x="265036" y="274955"/>
                </a:lnTo>
                <a:lnTo>
                  <a:pt x="263067" y="296481"/>
                </a:lnTo>
                <a:lnTo>
                  <a:pt x="262318" y="296481"/>
                </a:lnTo>
                <a:lnTo>
                  <a:pt x="259651" y="271132"/>
                </a:lnTo>
                <a:lnTo>
                  <a:pt x="255384" y="240792"/>
                </a:lnTo>
                <a:lnTo>
                  <a:pt x="249288" y="202272"/>
                </a:lnTo>
                <a:lnTo>
                  <a:pt x="230441" y="88036"/>
                </a:lnTo>
                <a:lnTo>
                  <a:pt x="217157" y="5969"/>
                </a:lnTo>
                <a:lnTo>
                  <a:pt x="153708" y="5969"/>
                </a:lnTo>
                <a:lnTo>
                  <a:pt x="140436" y="86626"/>
                </a:lnTo>
                <a:lnTo>
                  <a:pt x="114884" y="239471"/>
                </a:lnTo>
                <a:lnTo>
                  <a:pt x="110248" y="270484"/>
                </a:lnTo>
                <a:lnTo>
                  <a:pt x="107124" y="296405"/>
                </a:lnTo>
                <a:lnTo>
                  <a:pt x="106375" y="296405"/>
                </a:lnTo>
                <a:lnTo>
                  <a:pt x="101358" y="242709"/>
                </a:lnTo>
                <a:lnTo>
                  <a:pt x="90754" y="155448"/>
                </a:lnTo>
                <a:lnTo>
                  <a:pt x="71005" y="5969"/>
                </a:lnTo>
                <a:lnTo>
                  <a:pt x="0" y="5969"/>
                </a:lnTo>
                <a:lnTo>
                  <a:pt x="68033" y="389839"/>
                </a:lnTo>
                <a:lnTo>
                  <a:pt x="135597" y="389839"/>
                </a:lnTo>
                <a:lnTo>
                  <a:pt x="161099" y="253580"/>
                </a:lnTo>
                <a:lnTo>
                  <a:pt x="171030" y="198767"/>
                </a:lnTo>
                <a:lnTo>
                  <a:pt x="178409" y="152857"/>
                </a:lnTo>
                <a:lnTo>
                  <a:pt x="182778" y="115925"/>
                </a:lnTo>
                <a:lnTo>
                  <a:pt x="183527" y="115925"/>
                </a:lnTo>
                <a:lnTo>
                  <a:pt x="188849" y="155371"/>
                </a:lnTo>
                <a:lnTo>
                  <a:pt x="196659" y="203542"/>
                </a:lnTo>
                <a:lnTo>
                  <a:pt x="217131" y="321830"/>
                </a:lnTo>
                <a:lnTo>
                  <a:pt x="228473" y="389839"/>
                </a:lnTo>
                <a:lnTo>
                  <a:pt x="294982" y="389839"/>
                </a:lnTo>
                <a:lnTo>
                  <a:pt x="366534" y="5969"/>
                </a:lnTo>
                <a:close/>
              </a:path>
              <a:path w="606425" h="396240">
                <a:moveTo>
                  <a:pt x="606272" y="127571"/>
                </a:moveTo>
                <a:lnTo>
                  <a:pt x="601192" y="77076"/>
                </a:lnTo>
                <a:lnTo>
                  <a:pt x="584136" y="36614"/>
                </a:lnTo>
                <a:lnTo>
                  <a:pt x="552335" y="9740"/>
                </a:lnTo>
                <a:lnTo>
                  <a:pt x="541985" y="7708"/>
                </a:lnTo>
                <a:lnTo>
                  <a:pt x="541985" y="118300"/>
                </a:lnTo>
                <a:lnTo>
                  <a:pt x="541985" y="161213"/>
                </a:lnTo>
                <a:lnTo>
                  <a:pt x="462419" y="161213"/>
                </a:lnTo>
                <a:lnTo>
                  <a:pt x="462432" y="118300"/>
                </a:lnTo>
                <a:lnTo>
                  <a:pt x="464477" y="93662"/>
                </a:lnTo>
                <a:lnTo>
                  <a:pt x="464578" y="92405"/>
                </a:lnTo>
                <a:lnTo>
                  <a:pt x="471563" y="73012"/>
                </a:lnTo>
                <a:lnTo>
                  <a:pt x="484060" y="60947"/>
                </a:lnTo>
                <a:lnTo>
                  <a:pt x="502805" y="56794"/>
                </a:lnTo>
                <a:lnTo>
                  <a:pt x="522427" y="61404"/>
                </a:lnTo>
                <a:lnTo>
                  <a:pt x="534403" y="74193"/>
                </a:lnTo>
                <a:lnTo>
                  <a:pt x="540359" y="93662"/>
                </a:lnTo>
                <a:lnTo>
                  <a:pt x="541985" y="118300"/>
                </a:lnTo>
                <a:lnTo>
                  <a:pt x="541985" y="7708"/>
                </a:lnTo>
                <a:lnTo>
                  <a:pt x="503021" y="0"/>
                </a:lnTo>
                <a:lnTo>
                  <a:pt x="449135" y="12255"/>
                </a:lnTo>
                <a:lnTo>
                  <a:pt x="416687" y="43357"/>
                </a:lnTo>
                <a:lnTo>
                  <a:pt x="400786" y="84747"/>
                </a:lnTo>
                <a:lnTo>
                  <a:pt x="396608" y="127571"/>
                </a:lnTo>
                <a:lnTo>
                  <a:pt x="396582" y="260832"/>
                </a:lnTo>
                <a:lnTo>
                  <a:pt x="400469" y="314718"/>
                </a:lnTo>
                <a:lnTo>
                  <a:pt x="415823" y="357479"/>
                </a:lnTo>
                <a:lnTo>
                  <a:pt x="448132" y="385648"/>
                </a:lnTo>
                <a:lnTo>
                  <a:pt x="502881" y="395808"/>
                </a:lnTo>
                <a:lnTo>
                  <a:pt x="557974" y="383489"/>
                </a:lnTo>
                <a:lnTo>
                  <a:pt x="588733" y="353237"/>
                </a:lnTo>
                <a:lnTo>
                  <a:pt x="593712" y="339001"/>
                </a:lnTo>
                <a:lnTo>
                  <a:pt x="602094" y="315099"/>
                </a:lnTo>
                <a:lnTo>
                  <a:pt x="604977" y="279361"/>
                </a:lnTo>
                <a:lnTo>
                  <a:pt x="605002" y="276974"/>
                </a:lnTo>
                <a:lnTo>
                  <a:pt x="539673" y="276974"/>
                </a:lnTo>
                <a:lnTo>
                  <a:pt x="539673" y="279361"/>
                </a:lnTo>
                <a:lnTo>
                  <a:pt x="538378" y="301929"/>
                </a:lnTo>
                <a:lnTo>
                  <a:pt x="533057" y="320967"/>
                </a:lnTo>
                <a:lnTo>
                  <a:pt x="521563" y="334098"/>
                </a:lnTo>
                <a:lnTo>
                  <a:pt x="501751" y="339001"/>
                </a:lnTo>
                <a:lnTo>
                  <a:pt x="481736" y="333425"/>
                </a:lnTo>
                <a:lnTo>
                  <a:pt x="469569" y="318655"/>
                </a:lnTo>
                <a:lnTo>
                  <a:pt x="463524" y="297675"/>
                </a:lnTo>
                <a:lnTo>
                  <a:pt x="461899" y="273405"/>
                </a:lnTo>
                <a:lnTo>
                  <a:pt x="461899" y="214350"/>
                </a:lnTo>
                <a:lnTo>
                  <a:pt x="606272" y="214350"/>
                </a:lnTo>
                <a:lnTo>
                  <a:pt x="606272" y="161213"/>
                </a:lnTo>
                <a:lnTo>
                  <a:pt x="606272" y="12757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8929979" y="9508687"/>
            <a:ext cx="461645" cy="527050"/>
          </a:xfrm>
          <a:custGeom>
            <a:avLst/>
            <a:gdLst/>
            <a:ahLst/>
            <a:cxnLst/>
            <a:rect l="l" t="t" r="r" b="b"/>
            <a:pathLst>
              <a:path w="461645" h="527050">
                <a:moveTo>
                  <a:pt x="215366" y="244944"/>
                </a:moveTo>
                <a:lnTo>
                  <a:pt x="210858" y="198424"/>
                </a:lnTo>
                <a:lnTo>
                  <a:pt x="208051" y="191287"/>
                </a:lnTo>
                <a:lnTo>
                  <a:pt x="199910" y="170548"/>
                </a:lnTo>
                <a:lnTo>
                  <a:pt x="196723" y="162407"/>
                </a:lnTo>
                <a:lnTo>
                  <a:pt x="172034" y="139153"/>
                </a:lnTo>
                <a:lnTo>
                  <a:pt x="148247" y="133731"/>
                </a:lnTo>
                <a:lnTo>
                  <a:pt x="148247" y="255485"/>
                </a:lnTo>
                <a:lnTo>
                  <a:pt x="148247" y="396151"/>
                </a:lnTo>
                <a:lnTo>
                  <a:pt x="138163" y="449059"/>
                </a:lnTo>
                <a:lnTo>
                  <a:pt x="108826" y="465861"/>
                </a:lnTo>
                <a:lnTo>
                  <a:pt x="89928" y="461518"/>
                </a:lnTo>
                <a:lnTo>
                  <a:pt x="77076" y="448271"/>
                </a:lnTo>
                <a:lnTo>
                  <a:pt x="69748" y="425818"/>
                </a:lnTo>
                <a:lnTo>
                  <a:pt x="67424" y="393852"/>
                </a:lnTo>
                <a:lnTo>
                  <a:pt x="67424" y="270459"/>
                </a:lnTo>
                <a:lnTo>
                  <a:pt x="69164" y="237998"/>
                </a:lnTo>
                <a:lnTo>
                  <a:pt x="75704" y="213017"/>
                </a:lnTo>
                <a:lnTo>
                  <a:pt x="89014" y="196964"/>
                </a:lnTo>
                <a:lnTo>
                  <a:pt x="111074" y="191287"/>
                </a:lnTo>
                <a:lnTo>
                  <a:pt x="129349" y="195757"/>
                </a:lnTo>
                <a:lnTo>
                  <a:pt x="140741" y="208572"/>
                </a:lnTo>
                <a:lnTo>
                  <a:pt x="146596" y="228790"/>
                </a:lnTo>
                <a:lnTo>
                  <a:pt x="148247" y="255485"/>
                </a:lnTo>
                <a:lnTo>
                  <a:pt x="148247" y="133731"/>
                </a:lnTo>
                <a:lnTo>
                  <a:pt x="135902" y="130898"/>
                </a:lnTo>
                <a:lnTo>
                  <a:pt x="112763" y="133692"/>
                </a:lnTo>
                <a:lnTo>
                  <a:pt x="93649" y="141643"/>
                </a:lnTo>
                <a:lnTo>
                  <a:pt x="78600" y="154139"/>
                </a:lnTo>
                <a:lnTo>
                  <a:pt x="67640" y="170548"/>
                </a:lnTo>
                <a:lnTo>
                  <a:pt x="67640" y="0"/>
                </a:lnTo>
                <a:lnTo>
                  <a:pt x="736" y="0"/>
                </a:lnTo>
                <a:lnTo>
                  <a:pt x="622" y="501396"/>
                </a:lnTo>
                <a:lnTo>
                  <a:pt x="0" y="520725"/>
                </a:lnTo>
                <a:lnTo>
                  <a:pt x="60769" y="520725"/>
                </a:lnTo>
                <a:lnTo>
                  <a:pt x="61722" y="512851"/>
                </a:lnTo>
                <a:lnTo>
                  <a:pt x="62395" y="504736"/>
                </a:lnTo>
                <a:lnTo>
                  <a:pt x="62890" y="495833"/>
                </a:lnTo>
                <a:lnTo>
                  <a:pt x="63258" y="486549"/>
                </a:lnTo>
                <a:lnTo>
                  <a:pt x="63309" y="485559"/>
                </a:lnTo>
                <a:lnTo>
                  <a:pt x="71970" y="501396"/>
                </a:lnTo>
                <a:lnTo>
                  <a:pt x="84772" y="514337"/>
                </a:lnTo>
                <a:lnTo>
                  <a:pt x="102730" y="523062"/>
                </a:lnTo>
                <a:lnTo>
                  <a:pt x="126860" y="526262"/>
                </a:lnTo>
                <a:lnTo>
                  <a:pt x="171450" y="515810"/>
                </a:lnTo>
                <a:lnTo>
                  <a:pt x="198450" y="486549"/>
                </a:lnTo>
                <a:lnTo>
                  <a:pt x="198742" y="485559"/>
                </a:lnTo>
                <a:lnTo>
                  <a:pt x="204584" y="465861"/>
                </a:lnTo>
                <a:lnTo>
                  <a:pt x="211785" y="441591"/>
                </a:lnTo>
                <a:lnTo>
                  <a:pt x="215366" y="384048"/>
                </a:lnTo>
                <a:lnTo>
                  <a:pt x="215366" y="244944"/>
                </a:lnTo>
                <a:close/>
              </a:path>
              <a:path w="461645" h="527050">
                <a:moveTo>
                  <a:pt x="461035" y="417436"/>
                </a:moveTo>
                <a:lnTo>
                  <a:pt x="456158" y="376148"/>
                </a:lnTo>
                <a:lnTo>
                  <a:pt x="440728" y="343763"/>
                </a:lnTo>
                <a:lnTo>
                  <a:pt x="413537" y="315620"/>
                </a:lnTo>
                <a:lnTo>
                  <a:pt x="351129" y="271284"/>
                </a:lnTo>
                <a:lnTo>
                  <a:pt x="337553" y="257670"/>
                </a:lnTo>
                <a:lnTo>
                  <a:pt x="330809" y="243814"/>
                </a:lnTo>
                <a:lnTo>
                  <a:pt x="328980" y="227241"/>
                </a:lnTo>
                <a:lnTo>
                  <a:pt x="330682" y="210870"/>
                </a:lnTo>
                <a:lnTo>
                  <a:pt x="336054" y="198399"/>
                </a:lnTo>
                <a:lnTo>
                  <a:pt x="345478" y="190474"/>
                </a:lnTo>
                <a:lnTo>
                  <a:pt x="359359" y="187693"/>
                </a:lnTo>
                <a:lnTo>
                  <a:pt x="373608" y="190360"/>
                </a:lnTo>
                <a:lnTo>
                  <a:pt x="383336" y="198399"/>
                </a:lnTo>
                <a:lnTo>
                  <a:pt x="388912" y="211899"/>
                </a:lnTo>
                <a:lnTo>
                  <a:pt x="390702" y="230987"/>
                </a:lnTo>
                <a:lnTo>
                  <a:pt x="390702" y="253606"/>
                </a:lnTo>
                <a:lnTo>
                  <a:pt x="455498" y="253606"/>
                </a:lnTo>
                <a:lnTo>
                  <a:pt x="455498" y="237337"/>
                </a:lnTo>
                <a:lnTo>
                  <a:pt x="450405" y="193255"/>
                </a:lnTo>
                <a:lnTo>
                  <a:pt x="433882" y="159715"/>
                </a:lnTo>
                <a:lnTo>
                  <a:pt x="404126" y="138379"/>
                </a:lnTo>
                <a:lnTo>
                  <a:pt x="359270" y="130898"/>
                </a:lnTo>
                <a:lnTo>
                  <a:pt x="316661" y="138176"/>
                </a:lnTo>
                <a:lnTo>
                  <a:pt x="286410" y="158813"/>
                </a:lnTo>
                <a:lnTo>
                  <a:pt x="268363" y="190982"/>
                </a:lnTo>
                <a:lnTo>
                  <a:pt x="262382" y="232841"/>
                </a:lnTo>
                <a:lnTo>
                  <a:pt x="267081" y="269024"/>
                </a:lnTo>
                <a:lnTo>
                  <a:pt x="281317" y="298284"/>
                </a:lnTo>
                <a:lnTo>
                  <a:pt x="305333" y="323723"/>
                </a:lnTo>
                <a:lnTo>
                  <a:pt x="366953" y="368706"/>
                </a:lnTo>
                <a:lnTo>
                  <a:pt x="383387" y="386715"/>
                </a:lnTo>
                <a:lnTo>
                  <a:pt x="391325" y="404812"/>
                </a:lnTo>
                <a:lnTo>
                  <a:pt x="393395" y="425284"/>
                </a:lnTo>
                <a:lnTo>
                  <a:pt x="391452" y="444754"/>
                </a:lnTo>
                <a:lnTo>
                  <a:pt x="385356" y="458698"/>
                </a:lnTo>
                <a:lnTo>
                  <a:pt x="374726" y="467093"/>
                </a:lnTo>
                <a:lnTo>
                  <a:pt x="359143" y="469900"/>
                </a:lnTo>
                <a:lnTo>
                  <a:pt x="342722" y="466280"/>
                </a:lnTo>
                <a:lnTo>
                  <a:pt x="331635" y="456120"/>
                </a:lnTo>
                <a:lnTo>
                  <a:pt x="325361" y="440461"/>
                </a:lnTo>
                <a:lnTo>
                  <a:pt x="323392" y="420344"/>
                </a:lnTo>
                <a:lnTo>
                  <a:pt x="323392" y="403098"/>
                </a:lnTo>
                <a:lnTo>
                  <a:pt x="255752" y="403098"/>
                </a:lnTo>
                <a:lnTo>
                  <a:pt x="255752" y="420268"/>
                </a:lnTo>
                <a:lnTo>
                  <a:pt x="260070" y="459676"/>
                </a:lnTo>
                <a:lnTo>
                  <a:pt x="275704" y="493737"/>
                </a:lnTo>
                <a:lnTo>
                  <a:pt x="306641" y="517664"/>
                </a:lnTo>
                <a:lnTo>
                  <a:pt x="356895" y="526707"/>
                </a:lnTo>
                <a:lnTo>
                  <a:pt x="402501" y="519734"/>
                </a:lnTo>
                <a:lnTo>
                  <a:pt x="435038" y="499021"/>
                </a:lnTo>
                <a:lnTo>
                  <a:pt x="454533" y="464820"/>
                </a:lnTo>
                <a:lnTo>
                  <a:pt x="461035" y="41743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9441251" y="9508684"/>
            <a:ext cx="67310" cy="80645"/>
          </a:xfrm>
          <a:custGeom>
            <a:avLst/>
            <a:gdLst/>
            <a:ahLst/>
            <a:cxnLst/>
            <a:rect l="l" t="t" r="r" b="b"/>
            <a:pathLst>
              <a:path w="67309" h="80645">
                <a:moveTo>
                  <a:pt x="66898" y="0"/>
                </a:moveTo>
                <a:lnTo>
                  <a:pt x="0" y="0"/>
                </a:lnTo>
                <a:lnTo>
                  <a:pt x="0" y="80060"/>
                </a:lnTo>
                <a:lnTo>
                  <a:pt x="66898" y="80060"/>
                </a:lnTo>
                <a:lnTo>
                  <a:pt x="668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9440722" y="9552514"/>
            <a:ext cx="499745" cy="483234"/>
          </a:xfrm>
          <a:custGeom>
            <a:avLst/>
            <a:gdLst/>
            <a:ahLst/>
            <a:cxnLst/>
            <a:rect l="l" t="t" r="r" b="b"/>
            <a:pathLst>
              <a:path w="499745" h="483234">
                <a:moveTo>
                  <a:pt x="66903" y="93040"/>
                </a:moveTo>
                <a:lnTo>
                  <a:pt x="0" y="93040"/>
                </a:lnTo>
                <a:lnTo>
                  <a:pt x="0" y="476897"/>
                </a:lnTo>
                <a:lnTo>
                  <a:pt x="66903" y="476897"/>
                </a:lnTo>
                <a:lnTo>
                  <a:pt x="66903" y="93040"/>
                </a:lnTo>
                <a:close/>
              </a:path>
              <a:path w="499745" h="483234">
                <a:moveTo>
                  <a:pt x="262216" y="93040"/>
                </a:moveTo>
                <a:lnTo>
                  <a:pt x="211594" y="93040"/>
                </a:lnTo>
                <a:lnTo>
                  <a:pt x="211594" y="0"/>
                </a:lnTo>
                <a:lnTo>
                  <a:pt x="144932" y="0"/>
                </a:lnTo>
                <a:lnTo>
                  <a:pt x="144932" y="93040"/>
                </a:lnTo>
                <a:lnTo>
                  <a:pt x="102806" y="93040"/>
                </a:lnTo>
                <a:lnTo>
                  <a:pt x="102806" y="151942"/>
                </a:lnTo>
                <a:lnTo>
                  <a:pt x="144932" y="151942"/>
                </a:lnTo>
                <a:lnTo>
                  <a:pt x="144932" y="403771"/>
                </a:lnTo>
                <a:lnTo>
                  <a:pt x="149872" y="442722"/>
                </a:lnTo>
                <a:lnTo>
                  <a:pt x="164033" y="466801"/>
                </a:lnTo>
                <a:lnTo>
                  <a:pt x="186334" y="479018"/>
                </a:lnTo>
                <a:lnTo>
                  <a:pt x="215747" y="482422"/>
                </a:lnTo>
                <a:lnTo>
                  <a:pt x="226809" y="482142"/>
                </a:lnTo>
                <a:lnTo>
                  <a:pt x="238569" y="481088"/>
                </a:lnTo>
                <a:lnTo>
                  <a:pt x="250063" y="478993"/>
                </a:lnTo>
                <a:lnTo>
                  <a:pt x="260273" y="475551"/>
                </a:lnTo>
                <a:lnTo>
                  <a:pt x="260273" y="424649"/>
                </a:lnTo>
                <a:lnTo>
                  <a:pt x="255651" y="426148"/>
                </a:lnTo>
                <a:lnTo>
                  <a:pt x="245046" y="426897"/>
                </a:lnTo>
                <a:lnTo>
                  <a:pt x="238112" y="426897"/>
                </a:lnTo>
                <a:lnTo>
                  <a:pt x="224002" y="424053"/>
                </a:lnTo>
                <a:lnTo>
                  <a:pt x="216001" y="416369"/>
                </a:lnTo>
                <a:lnTo>
                  <a:pt x="212420" y="405168"/>
                </a:lnTo>
                <a:lnTo>
                  <a:pt x="211594" y="391731"/>
                </a:lnTo>
                <a:lnTo>
                  <a:pt x="211594" y="151942"/>
                </a:lnTo>
                <a:lnTo>
                  <a:pt x="262216" y="151942"/>
                </a:lnTo>
                <a:lnTo>
                  <a:pt x="262216" y="93040"/>
                </a:lnTo>
                <a:close/>
              </a:path>
              <a:path w="499745" h="483234">
                <a:moveTo>
                  <a:pt x="499173" y="214642"/>
                </a:moveTo>
                <a:lnTo>
                  <a:pt x="494106" y="164147"/>
                </a:lnTo>
                <a:lnTo>
                  <a:pt x="477050" y="123685"/>
                </a:lnTo>
                <a:lnTo>
                  <a:pt x="445249" y="96812"/>
                </a:lnTo>
                <a:lnTo>
                  <a:pt x="434898" y="94780"/>
                </a:lnTo>
                <a:lnTo>
                  <a:pt x="434898" y="205371"/>
                </a:lnTo>
                <a:lnTo>
                  <a:pt x="434898" y="248285"/>
                </a:lnTo>
                <a:lnTo>
                  <a:pt x="355333" y="248285"/>
                </a:lnTo>
                <a:lnTo>
                  <a:pt x="355346" y="205371"/>
                </a:lnTo>
                <a:lnTo>
                  <a:pt x="357390" y="180733"/>
                </a:lnTo>
                <a:lnTo>
                  <a:pt x="357492" y="179476"/>
                </a:lnTo>
                <a:lnTo>
                  <a:pt x="364464" y="160083"/>
                </a:lnTo>
                <a:lnTo>
                  <a:pt x="376974" y="148018"/>
                </a:lnTo>
                <a:lnTo>
                  <a:pt x="395719" y="143865"/>
                </a:lnTo>
                <a:lnTo>
                  <a:pt x="415340" y="148475"/>
                </a:lnTo>
                <a:lnTo>
                  <a:pt x="427304" y="161264"/>
                </a:lnTo>
                <a:lnTo>
                  <a:pt x="433273" y="180733"/>
                </a:lnTo>
                <a:lnTo>
                  <a:pt x="434898" y="205371"/>
                </a:lnTo>
                <a:lnTo>
                  <a:pt x="434898" y="94780"/>
                </a:lnTo>
                <a:lnTo>
                  <a:pt x="395935" y="87071"/>
                </a:lnTo>
                <a:lnTo>
                  <a:pt x="342049" y="99326"/>
                </a:lnTo>
                <a:lnTo>
                  <a:pt x="309600" y="130429"/>
                </a:lnTo>
                <a:lnTo>
                  <a:pt x="293700" y="171818"/>
                </a:lnTo>
                <a:lnTo>
                  <a:pt x="289521" y="214642"/>
                </a:lnTo>
                <a:lnTo>
                  <a:pt x="289483" y="347903"/>
                </a:lnTo>
                <a:lnTo>
                  <a:pt x="293382" y="401789"/>
                </a:lnTo>
                <a:lnTo>
                  <a:pt x="308737" y="444550"/>
                </a:lnTo>
                <a:lnTo>
                  <a:pt x="341045" y="472719"/>
                </a:lnTo>
                <a:lnTo>
                  <a:pt x="395795" y="482879"/>
                </a:lnTo>
                <a:lnTo>
                  <a:pt x="450888" y="470560"/>
                </a:lnTo>
                <a:lnTo>
                  <a:pt x="481647" y="440309"/>
                </a:lnTo>
                <a:lnTo>
                  <a:pt x="486625" y="426072"/>
                </a:lnTo>
                <a:lnTo>
                  <a:pt x="495007" y="402170"/>
                </a:lnTo>
                <a:lnTo>
                  <a:pt x="497890" y="366433"/>
                </a:lnTo>
                <a:lnTo>
                  <a:pt x="497916" y="364045"/>
                </a:lnTo>
                <a:lnTo>
                  <a:pt x="432587" y="364045"/>
                </a:lnTo>
                <a:lnTo>
                  <a:pt x="432587" y="366433"/>
                </a:lnTo>
                <a:lnTo>
                  <a:pt x="431292" y="389001"/>
                </a:lnTo>
                <a:lnTo>
                  <a:pt x="425970" y="408038"/>
                </a:lnTo>
                <a:lnTo>
                  <a:pt x="414477" y="421170"/>
                </a:lnTo>
                <a:lnTo>
                  <a:pt x="394665" y="426072"/>
                </a:lnTo>
                <a:lnTo>
                  <a:pt x="374650" y="420497"/>
                </a:lnTo>
                <a:lnTo>
                  <a:pt x="362483" y="405726"/>
                </a:lnTo>
                <a:lnTo>
                  <a:pt x="356438" y="384746"/>
                </a:lnTo>
                <a:lnTo>
                  <a:pt x="354799" y="360476"/>
                </a:lnTo>
                <a:lnTo>
                  <a:pt x="354799" y="301421"/>
                </a:lnTo>
                <a:lnTo>
                  <a:pt x="499173" y="301421"/>
                </a:lnTo>
                <a:lnTo>
                  <a:pt x="499173" y="248285"/>
                </a:lnTo>
                <a:lnTo>
                  <a:pt x="499173" y="21464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8" name="object 98" descr=""/>
          <p:cNvGrpSpPr/>
          <p:nvPr/>
        </p:nvGrpSpPr>
        <p:grpSpPr>
          <a:xfrm>
            <a:off x="1164356" y="794859"/>
            <a:ext cx="11022965" cy="4499610"/>
            <a:chOff x="1164356" y="794859"/>
            <a:chExt cx="11022965" cy="4499610"/>
          </a:xfrm>
        </p:grpSpPr>
        <p:sp>
          <p:nvSpPr>
            <p:cNvPr id="99" name="object 99" descr=""/>
            <p:cNvSpPr/>
            <p:nvPr/>
          </p:nvSpPr>
          <p:spPr>
            <a:xfrm>
              <a:off x="1164356" y="794859"/>
              <a:ext cx="11022965" cy="4499610"/>
            </a:xfrm>
            <a:custGeom>
              <a:avLst/>
              <a:gdLst/>
              <a:ahLst/>
              <a:cxnLst/>
              <a:rect l="l" t="t" r="r" b="b"/>
              <a:pathLst>
                <a:path w="11022965" h="4499610">
                  <a:moveTo>
                    <a:pt x="11022648" y="0"/>
                  </a:moveTo>
                  <a:lnTo>
                    <a:pt x="0" y="478299"/>
                  </a:lnTo>
                  <a:lnTo>
                    <a:pt x="831021" y="3790984"/>
                  </a:lnTo>
                  <a:lnTo>
                    <a:pt x="9519553" y="4499580"/>
                  </a:lnTo>
                  <a:lnTo>
                    <a:pt x="11022648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2006384" y="1569408"/>
              <a:ext cx="9201150" cy="3386454"/>
            </a:xfrm>
            <a:custGeom>
              <a:avLst/>
              <a:gdLst/>
              <a:ahLst/>
              <a:cxnLst/>
              <a:rect l="l" t="t" r="r" b="b"/>
              <a:pathLst>
                <a:path w="9201150" h="3386454">
                  <a:moveTo>
                    <a:pt x="726973" y="12026"/>
                  </a:moveTo>
                  <a:lnTo>
                    <a:pt x="561949" y="12026"/>
                  </a:lnTo>
                  <a:lnTo>
                    <a:pt x="505460" y="536168"/>
                  </a:lnTo>
                  <a:lnTo>
                    <a:pt x="410311" y="178727"/>
                  </a:lnTo>
                  <a:lnTo>
                    <a:pt x="316649" y="178727"/>
                  </a:lnTo>
                  <a:lnTo>
                    <a:pt x="221513" y="536168"/>
                  </a:lnTo>
                  <a:lnTo>
                    <a:pt x="165011" y="12026"/>
                  </a:lnTo>
                  <a:lnTo>
                    <a:pt x="0" y="12026"/>
                  </a:lnTo>
                  <a:lnTo>
                    <a:pt x="127850" y="1063332"/>
                  </a:lnTo>
                  <a:lnTo>
                    <a:pt x="218541" y="1063332"/>
                  </a:lnTo>
                  <a:lnTo>
                    <a:pt x="362750" y="540677"/>
                  </a:lnTo>
                  <a:lnTo>
                    <a:pt x="508431" y="1063332"/>
                  </a:lnTo>
                  <a:lnTo>
                    <a:pt x="599109" y="1063332"/>
                  </a:lnTo>
                  <a:lnTo>
                    <a:pt x="726973" y="12026"/>
                  </a:lnTo>
                  <a:close/>
                </a:path>
                <a:path w="9201150" h="3386454">
                  <a:moveTo>
                    <a:pt x="1302308" y="12026"/>
                  </a:moveTo>
                  <a:lnTo>
                    <a:pt x="1138770" y="12026"/>
                  </a:lnTo>
                  <a:lnTo>
                    <a:pt x="1138770" y="441286"/>
                  </a:lnTo>
                  <a:lnTo>
                    <a:pt x="972261" y="441286"/>
                  </a:lnTo>
                  <a:lnTo>
                    <a:pt x="972261" y="12026"/>
                  </a:lnTo>
                  <a:lnTo>
                    <a:pt x="808723" y="12026"/>
                  </a:lnTo>
                  <a:lnTo>
                    <a:pt x="808723" y="441286"/>
                  </a:lnTo>
                  <a:lnTo>
                    <a:pt x="808723" y="606386"/>
                  </a:lnTo>
                  <a:lnTo>
                    <a:pt x="808723" y="1063586"/>
                  </a:lnTo>
                  <a:lnTo>
                    <a:pt x="972261" y="1063586"/>
                  </a:lnTo>
                  <a:lnTo>
                    <a:pt x="972261" y="606386"/>
                  </a:lnTo>
                  <a:lnTo>
                    <a:pt x="1138770" y="606386"/>
                  </a:lnTo>
                  <a:lnTo>
                    <a:pt x="1138770" y="1063586"/>
                  </a:lnTo>
                  <a:lnTo>
                    <a:pt x="1302308" y="1063586"/>
                  </a:lnTo>
                  <a:lnTo>
                    <a:pt x="1302308" y="606386"/>
                  </a:lnTo>
                  <a:lnTo>
                    <a:pt x="1302308" y="441286"/>
                  </a:lnTo>
                  <a:lnTo>
                    <a:pt x="1302308" y="12026"/>
                  </a:lnTo>
                  <a:close/>
                </a:path>
                <a:path w="9201150" h="3386454">
                  <a:moveTo>
                    <a:pt x="1937080" y="12026"/>
                  </a:moveTo>
                  <a:lnTo>
                    <a:pt x="1764639" y="12026"/>
                  </a:lnTo>
                  <a:lnTo>
                    <a:pt x="1651647" y="388988"/>
                  </a:lnTo>
                  <a:lnTo>
                    <a:pt x="1541627" y="12026"/>
                  </a:lnTo>
                  <a:lnTo>
                    <a:pt x="1369187" y="12026"/>
                  </a:lnTo>
                  <a:lnTo>
                    <a:pt x="1569872" y="693864"/>
                  </a:lnTo>
                  <a:lnTo>
                    <a:pt x="1569872" y="1063332"/>
                  </a:lnTo>
                  <a:lnTo>
                    <a:pt x="1734896" y="1063332"/>
                  </a:lnTo>
                  <a:lnTo>
                    <a:pt x="1734896" y="693864"/>
                  </a:lnTo>
                  <a:lnTo>
                    <a:pt x="1937080" y="12026"/>
                  </a:lnTo>
                  <a:close/>
                </a:path>
                <a:path w="9201150" h="3386454">
                  <a:moveTo>
                    <a:pt x="2514142" y="1247330"/>
                  </a:moveTo>
                  <a:lnTo>
                    <a:pt x="2325738" y="1247330"/>
                  </a:lnTo>
                  <a:lnTo>
                    <a:pt x="1823326" y="2419553"/>
                  </a:lnTo>
                  <a:lnTo>
                    <a:pt x="1320914" y="1247330"/>
                  </a:lnTo>
                  <a:lnTo>
                    <a:pt x="1132509" y="1247330"/>
                  </a:lnTo>
                  <a:lnTo>
                    <a:pt x="1132509" y="3362147"/>
                  </a:lnTo>
                  <a:lnTo>
                    <a:pt x="1461465" y="3362147"/>
                  </a:lnTo>
                  <a:lnTo>
                    <a:pt x="1461465" y="2307755"/>
                  </a:lnTo>
                  <a:lnTo>
                    <a:pt x="1727631" y="3029826"/>
                  </a:lnTo>
                  <a:lnTo>
                    <a:pt x="1919020" y="3029826"/>
                  </a:lnTo>
                  <a:lnTo>
                    <a:pt x="2185174" y="2307755"/>
                  </a:lnTo>
                  <a:lnTo>
                    <a:pt x="2185174" y="3362147"/>
                  </a:lnTo>
                  <a:lnTo>
                    <a:pt x="2514142" y="3362147"/>
                  </a:lnTo>
                  <a:lnTo>
                    <a:pt x="2514142" y="1247330"/>
                  </a:lnTo>
                  <a:close/>
                </a:path>
                <a:path w="9201150" h="3386454">
                  <a:moveTo>
                    <a:pt x="2704198" y="258330"/>
                  </a:moveTo>
                  <a:lnTo>
                    <a:pt x="2699550" y="199288"/>
                  </a:lnTo>
                  <a:lnTo>
                    <a:pt x="2685605" y="146812"/>
                  </a:lnTo>
                  <a:lnTo>
                    <a:pt x="2662377" y="100914"/>
                  </a:lnTo>
                  <a:lnTo>
                    <a:pt x="2629865" y="61582"/>
                  </a:lnTo>
                  <a:lnTo>
                    <a:pt x="2594546" y="34645"/>
                  </a:lnTo>
                  <a:lnTo>
                    <a:pt x="2554033" y="15405"/>
                  </a:lnTo>
                  <a:lnTo>
                    <a:pt x="2508326" y="3848"/>
                  </a:lnTo>
                  <a:lnTo>
                    <a:pt x="2457412" y="0"/>
                  </a:lnTo>
                  <a:lnTo>
                    <a:pt x="2406485" y="3848"/>
                  </a:lnTo>
                  <a:lnTo>
                    <a:pt x="2360777" y="15405"/>
                  </a:lnTo>
                  <a:lnTo>
                    <a:pt x="2320264" y="34645"/>
                  </a:lnTo>
                  <a:lnTo>
                    <a:pt x="2284958" y="61582"/>
                  </a:lnTo>
                  <a:lnTo>
                    <a:pt x="2252434" y="100914"/>
                  </a:lnTo>
                  <a:lnTo>
                    <a:pt x="2229193" y="146812"/>
                  </a:lnTo>
                  <a:lnTo>
                    <a:pt x="2215261" y="199288"/>
                  </a:lnTo>
                  <a:lnTo>
                    <a:pt x="2210625" y="258330"/>
                  </a:lnTo>
                  <a:lnTo>
                    <a:pt x="2210625" y="283857"/>
                  </a:lnTo>
                  <a:lnTo>
                    <a:pt x="2217686" y="352196"/>
                  </a:lnTo>
                  <a:lnTo>
                    <a:pt x="2238870" y="416026"/>
                  </a:lnTo>
                  <a:lnTo>
                    <a:pt x="2273427" y="474230"/>
                  </a:lnTo>
                  <a:lnTo>
                    <a:pt x="2320633" y="525665"/>
                  </a:lnTo>
                  <a:lnTo>
                    <a:pt x="2362619" y="556463"/>
                  </a:lnTo>
                  <a:lnTo>
                    <a:pt x="2423223" y="591743"/>
                  </a:lnTo>
                  <a:lnTo>
                    <a:pt x="2446070" y="604888"/>
                  </a:lnTo>
                  <a:lnTo>
                    <a:pt x="2485656" y="630796"/>
                  </a:lnTo>
                  <a:lnTo>
                    <a:pt x="2526906" y="686371"/>
                  </a:lnTo>
                  <a:lnTo>
                    <a:pt x="2540660" y="750938"/>
                  </a:lnTo>
                  <a:lnTo>
                    <a:pt x="2540660" y="817029"/>
                  </a:lnTo>
                  <a:lnTo>
                    <a:pt x="2535085" y="863587"/>
                  </a:lnTo>
                  <a:lnTo>
                    <a:pt x="2507856" y="899998"/>
                  </a:lnTo>
                  <a:lnTo>
                    <a:pt x="2457412" y="910132"/>
                  </a:lnTo>
                  <a:lnTo>
                    <a:pt x="2437981" y="909002"/>
                  </a:lnTo>
                  <a:lnTo>
                    <a:pt x="2396452" y="892111"/>
                  </a:lnTo>
                  <a:lnTo>
                    <a:pt x="2375547" y="841997"/>
                  </a:lnTo>
                  <a:lnTo>
                    <a:pt x="2374150" y="817029"/>
                  </a:lnTo>
                  <a:lnTo>
                    <a:pt x="2374150" y="680351"/>
                  </a:lnTo>
                  <a:lnTo>
                    <a:pt x="2210625" y="680351"/>
                  </a:lnTo>
                  <a:lnTo>
                    <a:pt x="2210625" y="817029"/>
                  </a:lnTo>
                  <a:lnTo>
                    <a:pt x="2215261" y="876071"/>
                  </a:lnTo>
                  <a:lnTo>
                    <a:pt x="2229193" y="928535"/>
                  </a:lnTo>
                  <a:lnTo>
                    <a:pt x="2252434" y="974432"/>
                  </a:lnTo>
                  <a:lnTo>
                    <a:pt x="2284958" y="1013764"/>
                  </a:lnTo>
                  <a:lnTo>
                    <a:pt x="2320264" y="1040714"/>
                  </a:lnTo>
                  <a:lnTo>
                    <a:pt x="2360777" y="1059954"/>
                  </a:lnTo>
                  <a:lnTo>
                    <a:pt x="2406485" y="1071499"/>
                  </a:lnTo>
                  <a:lnTo>
                    <a:pt x="2457412" y="1075347"/>
                  </a:lnTo>
                  <a:lnTo>
                    <a:pt x="2508326" y="1071499"/>
                  </a:lnTo>
                  <a:lnTo>
                    <a:pt x="2554033" y="1059954"/>
                  </a:lnTo>
                  <a:lnTo>
                    <a:pt x="2594546" y="1040714"/>
                  </a:lnTo>
                  <a:lnTo>
                    <a:pt x="2629865" y="1013764"/>
                  </a:lnTo>
                  <a:lnTo>
                    <a:pt x="2662377" y="974432"/>
                  </a:lnTo>
                  <a:lnTo>
                    <a:pt x="2685605" y="928535"/>
                  </a:lnTo>
                  <a:lnTo>
                    <a:pt x="2699550" y="876071"/>
                  </a:lnTo>
                  <a:lnTo>
                    <a:pt x="2704198" y="817029"/>
                  </a:lnTo>
                  <a:lnTo>
                    <a:pt x="2704198" y="750938"/>
                  </a:lnTo>
                  <a:lnTo>
                    <a:pt x="2701137" y="704138"/>
                  </a:lnTo>
                  <a:lnTo>
                    <a:pt x="2691968" y="659828"/>
                  </a:lnTo>
                  <a:lnTo>
                    <a:pt x="2676690" y="618020"/>
                  </a:lnTo>
                  <a:lnTo>
                    <a:pt x="2655290" y="578726"/>
                  </a:lnTo>
                  <a:lnTo>
                    <a:pt x="2627795" y="541934"/>
                  </a:lnTo>
                  <a:lnTo>
                    <a:pt x="2594178" y="507631"/>
                  </a:lnTo>
                  <a:lnTo>
                    <a:pt x="2552547" y="476846"/>
                  </a:lnTo>
                  <a:lnTo>
                    <a:pt x="2467343" y="427291"/>
                  </a:lnTo>
                  <a:lnTo>
                    <a:pt x="2451074" y="417537"/>
                  </a:lnTo>
                  <a:lnTo>
                    <a:pt x="2405088" y="376504"/>
                  </a:lnTo>
                  <a:lnTo>
                    <a:pt x="2377592" y="317182"/>
                  </a:lnTo>
                  <a:lnTo>
                    <a:pt x="2374150" y="283857"/>
                  </a:lnTo>
                  <a:lnTo>
                    <a:pt x="2374150" y="258330"/>
                  </a:lnTo>
                  <a:lnTo>
                    <a:pt x="2379726" y="212521"/>
                  </a:lnTo>
                  <a:lnTo>
                    <a:pt x="2407501" y="175348"/>
                  </a:lnTo>
                  <a:lnTo>
                    <a:pt x="2457412" y="165214"/>
                  </a:lnTo>
                  <a:lnTo>
                    <a:pt x="2477376" y="166344"/>
                  </a:lnTo>
                  <a:lnTo>
                    <a:pt x="2518359" y="183235"/>
                  </a:lnTo>
                  <a:lnTo>
                    <a:pt x="2539263" y="232803"/>
                  </a:lnTo>
                  <a:lnTo>
                    <a:pt x="2540660" y="258330"/>
                  </a:lnTo>
                  <a:lnTo>
                    <a:pt x="2540660" y="349935"/>
                  </a:lnTo>
                  <a:lnTo>
                    <a:pt x="2704198" y="349935"/>
                  </a:lnTo>
                  <a:lnTo>
                    <a:pt x="2704198" y="258330"/>
                  </a:lnTo>
                  <a:close/>
                </a:path>
                <a:path w="9201150" h="3386454">
                  <a:moveTo>
                    <a:pt x="3282492" y="258330"/>
                  </a:moveTo>
                  <a:lnTo>
                    <a:pt x="3277844" y="199288"/>
                  </a:lnTo>
                  <a:lnTo>
                    <a:pt x="3268789" y="165214"/>
                  </a:lnTo>
                  <a:lnTo>
                    <a:pt x="3263900" y="146812"/>
                  </a:lnTo>
                  <a:lnTo>
                    <a:pt x="3240671" y="100914"/>
                  </a:lnTo>
                  <a:lnTo>
                    <a:pt x="3208159" y="61582"/>
                  </a:lnTo>
                  <a:lnTo>
                    <a:pt x="3172841" y="34645"/>
                  </a:lnTo>
                  <a:lnTo>
                    <a:pt x="3132328" y="15392"/>
                  </a:lnTo>
                  <a:lnTo>
                    <a:pt x="3118955" y="12026"/>
                  </a:lnTo>
                  <a:lnTo>
                    <a:pt x="3118955" y="258330"/>
                  </a:lnTo>
                  <a:lnTo>
                    <a:pt x="3118955" y="817029"/>
                  </a:lnTo>
                  <a:lnTo>
                    <a:pt x="3113379" y="863587"/>
                  </a:lnTo>
                  <a:lnTo>
                    <a:pt x="3086150" y="899998"/>
                  </a:lnTo>
                  <a:lnTo>
                    <a:pt x="3035693" y="910145"/>
                  </a:lnTo>
                  <a:lnTo>
                    <a:pt x="3016275" y="909015"/>
                  </a:lnTo>
                  <a:lnTo>
                    <a:pt x="2974746" y="892111"/>
                  </a:lnTo>
                  <a:lnTo>
                    <a:pt x="2953956" y="842556"/>
                  </a:lnTo>
                  <a:lnTo>
                    <a:pt x="2952445" y="817029"/>
                  </a:lnTo>
                  <a:lnTo>
                    <a:pt x="2952445" y="258330"/>
                  </a:lnTo>
                  <a:lnTo>
                    <a:pt x="2958020" y="212521"/>
                  </a:lnTo>
                  <a:lnTo>
                    <a:pt x="2985795" y="175348"/>
                  </a:lnTo>
                  <a:lnTo>
                    <a:pt x="3035693" y="165214"/>
                  </a:lnTo>
                  <a:lnTo>
                    <a:pt x="3055670" y="166331"/>
                  </a:lnTo>
                  <a:lnTo>
                    <a:pt x="3096653" y="183235"/>
                  </a:lnTo>
                  <a:lnTo>
                    <a:pt x="3117558" y="232803"/>
                  </a:lnTo>
                  <a:lnTo>
                    <a:pt x="3118955" y="258330"/>
                  </a:lnTo>
                  <a:lnTo>
                    <a:pt x="3118955" y="12026"/>
                  </a:lnTo>
                  <a:lnTo>
                    <a:pt x="3086608" y="3848"/>
                  </a:lnTo>
                  <a:lnTo>
                    <a:pt x="3035693" y="0"/>
                  </a:lnTo>
                  <a:lnTo>
                    <a:pt x="2984779" y="3848"/>
                  </a:lnTo>
                  <a:lnTo>
                    <a:pt x="2939059" y="15392"/>
                  </a:lnTo>
                  <a:lnTo>
                    <a:pt x="2898546" y="34645"/>
                  </a:lnTo>
                  <a:lnTo>
                    <a:pt x="2863240" y="61582"/>
                  </a:lnTo>
                  <a:lnTo>
                    <a:pt x="2830715" y="100914"/>
                  </a:lnTo>
                  <a:lnTo>
                    <a:pt x="2807487" y="146812"/>
                  </a:lnTo>
                  <a:lnTo>
                    <a:pt x="2793555" y="199288"/>
                  </a:lnTo>
                  <a:lnTo>
                    <a:pt x="2788907" y="258330"/>
                  </a:lnTo>
                  <a:lnTo>
                    <a:pt x="2788907" y="817029"/>
                  </a:lnTo>
                  <a:lnTo>
                    <a:pt x="2793555" y="876071"/>
                  </a:lnTo>
                  <a:lnTo>
                    <a:pt x="2807487" y="928535"/>
                  </a:lnTo>
                  <a:lnTo>
                    <a:pt x="2830715" y="974432"/>
                  </a:lnTo>
                  <a:lnTo>
                    <a:pt x="2863240" y="1013764"/>
                  </a:lnTo>
                  <a:lnTo>
                    <a:pt x="2898546" y="1040701"/>
                  </a:lnTo>
                  <a:lnTo>
                    <a:pt x="2939059" y="1059954"/>
                  </a:lnTo>
                  <a:lnTo>
                    <a:pt x="2984779" y="1071499"/>
                  </a:lnTo>
                  <a:lnTo>
                    <a:pt x="3035693" y="1075334"/>
                  </a:lnTo>
                  <a:lnTo>
                    <a:pt x="3086608" y="1071499"/>
                  </a:lnTo>
                  <a:lnTo>
                    <a:pt x="3132328" y="1059954"/>
                  </a:lnTo>
                  <a:lnTo>
                    <a:pt x="3172841" y="1040701"/>
                  </a:lnTo>
                  <a:lnTo>
                    <a:pt x="3208159" y="1013764"/>
                  </a:lnTo>
                  <a:lnTo>
                    <a:pt x="3240671" y="974432"/>
                  </a:lnTo>
                  <a:lnTo>
                    <a:pt x="3263900" y="928535"/>
                  </a:lnTo>
                  <a:lnTo>
                    <a:pt x="3277844" y="876071"/>
                  </a:lnTo>
                  <a:lnTo>
                    <a:pt x="3282492" y="817029"/>
                  </a:lnTo>
                  <a:lnTo>
                    <a:pt x="3282492" y="258330"/>
                  </a:lnTo>
                  <a:close/>
                </a:path>
                <a:path w="9201150" h="3386454">
                  <a:moveTo>
                    <a:pt x="3838930" y="3362147"/>
                  </a:moveTo>
                  <a:lnTo>
                    <a:pt x="3772547" y="3026791"/>
                  </a:lnTo>
                  <a:lnTo>
                    <a:pt x="3706749" y="2694470"/>
                  </a:lnTo>
                  <a:lnTo>
                    <a:pt x="3556622" y="1936165"/>
                  </a:lnTo>
                  <a:lnTo>
                    <a:pt x="3420262" y="1247330"/>
                  </a:lnTo>
                  <a:lnTo>
                    <a:pt x="3387369" y="1247330"/>
                  </a:lnTo>
                  <a:lnTo>
                    <a:pt x="3387369" y="2694470"/>
                  </a:lnTo>
                  <a:lnTo>
                    <a:pt x="3124187" y="2694470"/>
                  </a:lnTo>
                  <a:lnTo>
                    <a:pt x="3255784" y="1936165"/>
                  </a:lnTo>
                  <a:lnTo>
                    <a:pt x="3387369" y="2694470"/>
                  </a:lnTo>
                  <a:lnTo>
                    <a:pt x="3387369" y="1247330"/>
                  </a:lnTo>
                  <a:lnTo>
                    <a:pt x="3091294" y="1247330"/>
                  </a:lnTo>
                  <a:lnTo>
                    <a:pt x="2672613" y="3362147"/>
                  </a:lnTo>
                  <a:lnTo>
                    <a:pt x="3007563" y="3362147"/>
                  </a:lnTo>
                  <a:lnTo>
                    <a:pt x="3067367" y="3026791"/>
                  </a:lnTo>
                  <a:lnTo>
                    <a:pt x="3444189" y="3026791"/>
                  </a:lnTo>
                  <a:lnTo>
                    <a:pt x="3503993" y="3362147"/>
                  </a:lnTo>
                  <a:lnTo>
                    <a:pt x="3838930" y="3362147"/>
                  </a:lnTo>
                  <a:close/>
                </a:path>
                <a:path w="9201150" h="3386454">
                  <a:moveTo>
                    <a:pt x="3871188" y="258330"/>
                  </a:moveTo>
                  <a:lnTo>
                    <a:pt x="3866540" y="199288"/>
                  </a:lnTo>
                  <a:lnTo>
                    <a:pt x="3852608" y="146812"/>
                  </a:lnTo>
                  <a:lnTo>
                    <a:pt x="3829380" y="100914"/>
                  </a:lnTo>
                  <a:lnTo>
                    <a:pt x="3796855" y="61582"/>
                  </a:lnTo>
                  <a:lnTo>
                    <a:pt x="3761536" y="34645"/>
                  </a:lnTo>
                  <a:lnTo>
                    <a:pt x="3721023" y="15405"/>
                  </a:lnTo>
                  <a:lnTo>
                    <a:pt x="3675316" y="3848"/>
                  </a:lnTo>
                  <a:lnTo>
                    <a:pt x="3624402" y="0"/>
                  </a:lnTo>
                  <a:lnTo>
                    <a:pt x="3574592" y="3848"/>
                  </a:lnTo>
                  <a:lnTo>
                    <a:pt x="3529253" y="15405"/>
                  </a:lnTo>
                  <a:lnTo>
                    <a:pt x="3488372" y="34645"/>
                  </a:lnTo>
                  <a:lnTo>
                    <a:pt x="3451949" y="61582"/>
                  </a:lnTo>
                  <a:lnTo>
                    <a:pt x="3419424" y="102044"/>
                  </a:lnTo>
                  <a:lnTo>
                    <a:pt x="3396196" y="148323"/>
                  </a:lnTo>
                  <a:lnTo>
                    <a:pt x="3382264" y="200418"/>
                  </a:lnTo>
                  <a:lnTo>
                    <a:pt x="3377615" y="258330"/>
                  </a:lnTo>
                  <a:lnTo>
                    <a:pt x="3377615" y="817029"/>
                  </a:lnTo>
                  <a:lnTo>
                    <a:pt x="3382264" y="874941"/>
                  </a:lnTo>
                  <a:lnTo>
                    <a:pt x="3396196" y="927036"/>
                  </a:lnTo>
                  <a:lnTo>
                    <a:pt x="3419424" y="973315"/>
                  </a:lnTo>
                  <a:lnTo>
                    <a:pt x="3451949" y="1013764"/>
                  </a:lnTo>
                  <a:lnTo>
                    <a:pt x="3488372" y="1040714"/>
                  </a:lnTo>
                  <a:lnTo>
                    <a:pt x="3529253" y="1059954"/>
                  </a:lnTo>
                  <a:lnTo>
                    <a:pt x="3574592" y="1071499"/>
                  </a:lnTo>
                  <a:lnTo>
                    <a:pt x="3624402" y="1075347"/>
                  </a:lnTo>
                  <a:lnTo>
                    <a:pt x="3675316" y="1071499"/>
                  </a:lnTo>
                  <a:lnTo>
                    <a:pt x="3721023" y="1059954"/>
                  </a:lnTo>
                  <a:lnTo>
                    <a:pt x="3761536" y="1040714"/>
                  </a:lnTo>
                  <a:lnTo>
                    <a:pt x="3796855" y="1013764"/>
                  </a:lnTo>
                  <a:lnTo>
                    <a:pt x="3829380" y="974432"/>
                  </a:lnTo>
                  <a:lnTo>
                    <a:pt x="3852608" y="928535"/>
                  </a:lnTo>
                  <a:lnTo>
                    <a:pt x="3866540" y="876071"/>
                  </a:lnTo>
                  <a:lnTo>
                    <a:pt x="3871188" y="817029"/>
                  </a:lnTo>
                  <a:lnTo>
                    <a:pt x="3871188" y="681863"/>
                  </a:lnTo>
                  <a:lnTo>
                    <a:pt x="3707663" y="681863"/>
                  </a:lnTo>
                  <a:lnTo>
                    <a:pt x="3707663" y="817029"/>
                  </a:lnTo>
                  <a:lnTo>
                    <a:pt x="3706355" y="842556"/>
                  </a:lnTo>
                  <a:lnTo>
                    <a:pt x="3695954" y="880110"/>
                  </a:lnTo>
                  <a:lnTo>
                    <a:pt x="3661562" y="905624"/>
                  </a:lnTo>
                  <a:lnTo>
                    <a:pt x="3624402" y="910132"/>
                  </a:lnTo>
                  <a:lnTo>
                    <a:pt x="3604984" y="909002"/>
                  </a:lnTo>
                  <a:lnTo>
                    <a:pt x="3563455" y="892111"/>
                  </a:lnTo>
                  <a:lnTo>
                    <a:pt x="3542550" y="841997"/>
                  </a:lnTo>
                  <a:lnTo>
                    <a:pt x="3541153" y="817029"/>
                  </a:lnTo>
                  <a:lnTo>
                    <a:pt x="3541153" y="258330"/>
                  </a:lnTo>
                  <a:lnTo>
                    <a:pt x="3546729" y="212521"/>
                  </a:lnTo>
                  <a:lnTo>
                    <a:pt x="3574504" y="175348"/>
                  </a:lnTo>
                  <a:lnTo>
                    <a:pt x="3624402" y="165214"/>
                  </a:lnTo>
                  <a:lnTo>
                    <a:pt x="3644468" y="166344"/>
                  </a:lnTo>
                  <a:lnTo>
                    <a:pt x="3686848" y="183235"/>
                  </a:lnTo>
                  <a:lnTo>
                    <a:pt x="3706355" y="232803"/>
                  </a:lnTo>
                  <a:lnTo>
                    <a:pt x="3707663" y="258330"/>
                  </a:lnTo>
                  <a:lnTo>
                    <a:pt x="3707663" y="351434"/>
                  </a:lnTo>
                  <a:lnTo>
                    <a:pt x="3871188" y="351434"/>
                  </a:lnTo>
                  <a:lnTo>
                    <a:pt x="3871188" y="258330"/>
                  </a:lnTo>
                  <a:close/>
                </a:path>
                <a:path w="9201150" h="3386454">
                  <a:moveTo>
                    <a:pt x="4134332" y="12026"/>
                  </a:moveTo>
                  <a:lnTo>
                    <a:pt x="3970794" y="12026"/>
                  </a:lnTo>
                  <a:lnTo>
                    <a:pt x="3970794" y="1063332"/>
                  </a:lnTo>
                  <a:lnTo>
                    <a:pt x="4134332" y="1063332"/>
                  </a:lnTo>
                  <a:lnTo>
                    <a:pt x="4134332" y="12026"/>
                  </a:lnTo>
                  <a:close/>
                </a:path>
                <a:path w="9201150" h="3386454">
                  <a:moveTo>
                    <a:pt x="4789932" y="1247330"/>
                  </a:moveTo>
                  <a:lnTo>
                    <a:pt x="3791077" y="1247330"/>
                  </a:lnTo>
                  <a:lnTo>
                    <a:pt x="3791077" y="1580070"/>
                  </a:lnTo>
                  <a:lnTo>
                    <a:pt x="4126026" y="1580070"/>
                  </a:lnTo>
                  <a:lnTo>
                    <a:pt x="4126026" y="3361880"/>
                  </a:lnTo>
                  <a:lnTo>
                    <a:pt x="4454995" y="3361880"/>
                  </a:lnTo>
                  <a:lnTo>
                    <a:pt x="4454995" y="1580070"/>
                  </a:lnTo>
                  <a:lnTo>
                    <a:pt x="4789932" y="1580070"/>
                  </a:lnTo>
                  <a:lnTo>
                    <a:pt x="4789932" y="1247330"/>
                  </a:lnTo>
                  <a:close/>
                </a:path>
                <a:path w="9201150" h="3386454">
                  <a:moveTo>
                    <a:pt x="4792891" y="1063332"/>
                  </a:moveTo>
                  <a:lnTo>
                    <a:pt x="4759884" y="896620"/>
                  </a:lnTo>
                  <a:lnTo>
                    <a:pt x="4727181" y="731418"/>
                  </a:lnTo>
                  <a:lnTo>
                    <a:pt x="4652556" y="354457"/>
                  </a:lnTo>
                  <a:lnTo>
                    <a:pt x="4584763" y="12026"/>
                  </a:lnTo>
                  <a:lnTo>
                    <a:pt x="4568406" y="12026"/>
                  </a:lnTo>
                  <a:lnTo>
                    <a:pt x="4568406" y="731418"/>
                  </a:lnTo>
                  <a:lnTo>
                    <a:pt x="4437583" y="731418"/>
                  </a:lnTo>
                  <a:lnTo>
                    <a:pt x="4503001" y="354457"/>
                  </a:lnTo>
                  <a:lnTo>
                    <a:pt x="4568406" y="731418"/>
                  </a:lnTo>
                  <a:lnTo>
                    <a:pt x="4568406" y="12026"/>
                  </a:lnTo>
                  <a:lnTo>
                    <a:pt x="4421225" y="12026"/>
                  </a:lnTo>
                  <a:lnTo>
                    <a:pt x="4213098" y="1063332"/>
                  </a:lnTo>
                  <a:lnTo>
                    <a:pt x="4379607" y="1063332"/>
                  </a:lnTo>
                  <a:lnTo>
                    <a:pt x="4409338" y="896620"/>
                  </a:lnTo>
                  <a:lnTo>
                    <a:pt x="4596650" y="896620"/>
                  </a:lnTo>
                  <a:lnTo>
                    <a:pt x="4626381" y="1063332"/>
                  </a:lnTo>
                  <a:lnTo>
                    <a:pt x="4792891" y="1063332"/>
                  </a:lnTo>
                  <a:close/>
                </a:path>
                <a:path w="9201150" h="3386454">
                  <a:moveTo>
                    <a:pt x="5304294" y="898232"/>
                  </a:moveTo>
                  <a:lnTo>
                    <a:pt x="5036693" y="898232"/>
                  </a:lnTo>
                  <a:lnTo>
                    <a:pt x="5036693" y="11772"/>
                  </a:lnTo>
                  <a:lnTo>
                    <a:pt x="4873155" y="11772"/>
                  </a:lnTo>
                  <a:lnTo>
                    <a:pt x="4873155" y="898232"/>
                  </a:lnTo>
                  <a:lnTo>
                    <a:pt x="4873155" y="1063332"/>
                  </a:lnTo>
                  <a:lnTo>
                    <a:pt x="5304294" y="1063332"/>
                  </a:lnTo>
                  <a:lnTo>
                    <a:pt x="5304294" y="898232"/>
                  </a:lnTo>
                  <a:close/>
                </a:path>
                <a:path w="9201150" h="3386454">
                  <a:moveTo>
                    <a:pt x="5845594" y="1247330"/>
                  </a:moveTo>
                  <a:lnTo>
                    <a:pt x="4846739" y="1247330"/>
                  </a:lnTo>
                  <a:lnTo>
                    <a:pt x="4846739" y="1580070"/>
                  </a:lnTo>
                  <a:lnTo>
                    <a:pt x="5181689" y="1580070"/>
                  </a:lnTo>
                  <a:lnTo>
                    <a:pt x="5181689" y="3361880"/>
                  </a:lnTo>
                  <a:lnTo>
                    <a:pt x="5510644" y="3361880"/>
                  </a:lnTo>
                  <a:lnTo>
                    <a:pt x="5510644" y="1580070"/>
                  </a:lnTo>
                  <a:lnTo>
                    <a:pt x="5845594" y="1580070"/>
                  </a:lnTo>
                  <a:lnTo>
                    <a:pt x="5845594" y="1247330"/>
                  </a:lnTo>
                  <a:close/>
                </a:path>
                <a:path w="9201150" h="3386454">
                  <a:moveTo>
                    <a:pt x="6300330" y="12026"/>
                  </a:moveTo>
                  <a:lnTo>
                    <a:pt x="6206668" y="12026"/>
                  </a:lnTo>
                  <a:lnTo>
                    <a:pt x="5956909" y="594741"/>
                  </a:lnTo>
                  <a:lnTo>
                    <a:pt x="5707151" y="12026"/>
                  </a:lnTo>
                  <a:lnTo>
                    <a:pt x="5613489" y="12026"/>
                  </a:lnTo>
                  <a:lnTo>
                    <a:pt x="5613489" y="1063332"/>
                  </a:lnTo>
                  <a:lnTo>
                    <a:pt x="5777027" y="1063332"/>
                  </a:lnTo>
                  <a:lnTo>
                    <a:pt x="5777027" y="539178"/>
                  </a:lnTo>
                  <a:lnTo>
                    <a:pt x="5909335" y="898118"/>
                  </a:lnTo>
                  <a:lnTo>
                    <a:pt x="6004484" y="898118"/>
                  </a:lnTo>
                  <a:lnTo>
                    <a:pt x="6136792" y="539178"/>
                  </a:lnTo>
                  <a:lnTo>
                    <a:pt x="6136792" y="1063332"/>
                  </a:lnTo>
                  <a:lnTo>
                    <a:pt x="6300330" y="1063332"/>
                  </a:lnTo>
                  <a:lnTo>
                    <a:pt x="6300330" y="12026"/>
                  </a:lnTo>
                  <a:close/>
                </a:path>
                <a:path w="9201150" h="3386454">
                  <a:moveTo>
                    <a:pt x="6850380" y="12128"/>
                  </a:moveTo>
                  <a:lnTo>
                    <a:pt x="6419253" y="12128"/>
                  </a:lnTo>
                  <a:lnTo>
                    <a:pt x="6419253" y="177228"/>
                  </a:lnTo>
                  <a:lnTo>
                    <a:pt x="6419253" y="441388"/>
                  </a:lnTo>
                  <a:lnTo>
                    <a:pt x="6419253" y="606488"/>
                  </a:lnTo>
                  <a:lnTo>
                    <a:pt x="6419253" y="898588"/>
                  </a:lnTo>
                  <a:lnTo>
                    <a:pt x="6419253" y="1063688"/>
                  </a:lnTo>
                  <a:lnTo>
                    <a:pt x="6850380" y="1063688"/>
                  </a:lnTo>
                  <a:lnTo>
                    <a:pt x="6850380" y="898588"/>
                  </a:lnTo>
                  <a:lnTo>
                    <a:pt x="6582778" y="898588"/>
                  </a:lnTo>
                  <a:lnTo>
                    <a:pt x="6582778" y="606488"/>
                  </a:lnTo>
                  <a:lnTo>
                    <a:pt x="6767119" y="606488"/>
                  </a:lnTo>
                  <a:lnTo>
                    <a:pt x="6767119" y="441388"/>
                  </a:lnTo>
                  <a:lnTo>
                    <a:pt x="6582778" y="441388"/>
                  </a:lnTo>
                  <a:lnTo>
                    <a:pt x="6582778" y="177228"/>
                  </a:lnTo>
                  <a:lnTo>
                    <a:pt x="6850380" y="177228"/>
                  </a:lnTo>
                  <a:lnTo>
                    <a:pt x="6850380" y="12128"/>
                  </a:lnTo>
                  <a:close/>
                </a:path>
                <a:path w="9201150" h="3386454">
                  <a:moveTo>
                    <a:pt x="6859384" y="1246924"/>
                  </a:moveTo>
                  <a:lnTo>
                    <a:pt x="5992114" y="1246924"/>
                  </a:lnTo>
                  <a:lnTo>
                    <a:pt x="5992114" y="1579664"/>
                  </a:lnTo>
                  <a:lnTo>
                    <a:pt x="5992114" y="2111794"/>
                  </a:lnTo>
                  <a:lnTo>
                    <a:pt x="5992114" y="2443264"/>
                  </a:lnTo>
                  <a:lnTo>
                    <a:pt x="5992114" y="3030004"/>
                  </a:lnTo>
                  <a:lnTo>
                    <a:pt x="5992114" y="3362744"/>
                  </a:lnTo>
                  <a:lnTo>
                    <a:pt x="6859384" y="3362744"/>
                  </a:lnTo>
                  <a:lnTo>
                    <a:pt x="6859384" y="3030004"/>
                  </a:lnTo>
                  <a:lnTo>
                    <a:pt x="6321082" y="3030004"/>
                  </a:lnTo>
                  <a:lnTo>
                    <a:pt x="6321082" y="2443264"/>
                  </a:lnTo>
                  <a:lnTo>
                    <a:pt x="6691909" y="2443264"/>
                  </a:lnTo>
                  <a:lnTo>
                    <a:pt x="6691909" y="2111794"/>
                  </a:lnTo>
                  <a:lnTo>
                    <a:pt x="6321082" y="2111794"/>
                  </a:lnTo>
                  <a:lnTo>
                    <a:pt x="6321082" y="1579664"/>
                  </a:lnTo>
                  <a:lnTo>
                    <a:pt x="6859384" y="1579664"/>
                  </a:lnTo>
                  <a:lnTo>
                    <a:pt x="6859384" y="1246924"/>
                  </a:lnTo>
                  <a:close/>
                </a:path>
                <a:path w="9201150" h="3386454">
                  <a:moveTo>
                    <a:pt x="7445019" y="270344"/>
                  </a:moveTo>
                  <a:lnTo>
                    <a:pt x="7440371" y="210832"/>
                  </a:lnTo>
                  <a:lnTo>
                    <a:pt x="7431430" y="177228"/>
                  </a:lnTo>
                  <a:lnTo>
                    <a:pt x="7426439" y="158457"/>
                  </a:lnTo>
                  <a:lnTo>
                    <a:pt x="7403211" y="113207"/>
                  </a:lnTo>
                  <a:lnTo>
                    <a:pt x="7370686" y="75095"/>
                  </a:lnTo>
                  <a:lnTo>
                    <a:pt x="7334821" y="47498"/>
                  </a:lnTo>
                  <a:lnTo>
                    <a:pt x="7294118" y="27787"/>
                  </a:lnTo>
                  <a:lnTo>
                    <a:pt x="7281494" y="24511"/>
                  </a:lnTo>
                  <a:lnTo>
                    <a:pt x="7281494" y="270344"/>
                  </a:lnTo>
                  <a:lnTo>
                    <a:pt x="7281494" y="811009"/>
                  </a:lnTo>
                  <a:lnTo>
                    <a:pt x="7276287" y="854951"/>
                  </a:lnTo>
                  <a:lnTo>
                    <a:pt x="7250074" y="888834"/>
                  </a:lnTo>
                  <a:lnTo>
                    <a:pt x="7198233" y="898118"/>
                  </a:lnTo>
                  <a:lnTo>
                    <a:pt x="7114984" y="898118"/>
                  </a:lnTo>
                  <a:lnTo>
                    <a:pt x="7114984" y="177228"/>
                  </a:lnTo>
                  <a:lnTo>
                    <a:pt x="7198233" y="177228"/>
                  </a:lnTo>
                  <a:lnTo>
                    <a:pt x="7248118" y="187363"/>
                  </a:lnTo>
                  <a:lnTo>
                    <a:pt x="7275906" y="225285"/>
                  </a:lnTo>
                  <a:lnTo>
                    <a:pt x="7281494" y="270344"/>
                  </a:lnTo>
                  <a:lnTo>
                    <a:pt x="7281494" y="24511"/>
                  </a:lnTo>
                  <a:lnTo>
                    <a:pt x="7248588" y="15963"/>
                  </a:lnTo>
                  <a:lnTo>
                    <a:pt x="7198233" y="12026"/>
                  </a:lnTo>
                  <a:lnTo>
                    <a:pt x="6951446" y="12026"/>
                  </a:lnTo>
                  <a:lnTo>
                    <a:pt x="6951446" y="1063332"/>
                  </a:lnTo>
                  <a:lnTo>
                    <a:pt x="7198233" y="1063332"/>
                  </a:lnTo>
                  <a:lnTo>
                    <a:pt x="7249058" y="1059675"/>
                  </a:lnTo>
                  <a:lnTo>
                    <a:pt x="7294499" y="1048689"/>
                  </a:lnTo>
                  <a:lnTo>
                    <a:pt x="7334542" y="1030376"/>
                  </a:lnTo>
                  <a:lnTo>
                    <a:pt x="7369200" y="1004760"/>
                  </a:lnTo>
                  <a:lnTo>
                    <a:pt x="7402271" y="967219"/>
                  </a:lnTo>
                  <a:lnTo>
                    <a:pt x="7427176" y="920648"/>
                  </a:lnTo>
                  <a:lnTo>
                    <a:pt x="7434250" y="898118"/>
                  </a:lnTo>
                  <a:lnTo>
                    <a:pt x="7434986" y="895781"/>
                  </a:lnTo>
                  <a:lnTo>
                    <a:pt x="7440562" y="869213"/>
                  </a:lnTo>
                  <a:lnTo>
                    <a:pt x="7443902" y="840968"/>
                  </a:lnTo>
                  <a:lnTo>
                    <a:pt x="7445019" y="811009"/>
                  </a:lnTo>
                  <a:lnTo>
                    <a:pt x="7445019" y="270344"/>
                  </a:lnTo>
                  <a:close/>
                </a:path>
                <a:path w="9201150" h="3386454">
                  <a:moveTo>
                    <a:pt x="7714107" y="12026"/>
                  </a:moveTo>
                  <a:lnTo>
                    <a:pt x="7550569" y="12026"/>
                  </a:lnTo>
                  <a:lnTo>
                    <a:pt x="7550569" y="1063332"/>
                  </a:lnTo>
                  <a:lnTo>
                    <a:pt x="7714107" y="1063332"/>
                  </a:lnTo>
                  <a:lnTo>
                    <a:pt x="7714107" y="12026"/>
                  </a:lnTo>
                  <a:close/>
                </a:path>
                <a:path w="9201150" h="3386454">
                  <a:moveTo>
                    <a:pt x="8055559" y="1766976"/>
                  </a:moveTo>
                  <a:lnTo>
                    <a:pt x="8053718" y="1711998"/>
                  </a:lnTo>
                  <a:lnTo>
                    <a:pt x="8048180" y="1659851"/>
                  </a:lnTo>
                  <a:lnTo>
                    <a:pt x="8038947" y="1610550"/>
                  </a:lnTo>
                  <a:lnTo>
                    <a:pt x="8030350" y="1579664"/>
                  </a:lnTo>
                  <a:lnTo>
                    <a:pt x="8026019" y="1564068"/>
                  </a:lnTo>
                  <a:lnTo>
                    <a:pt x="8009407" y="1520431"/>
                  </a:lnTo>
                  <a:lnTo>
                    <a:pt x="7989100" y="1479638"/>
                  </a:lnTo>
                  <a:lnTo>
                    <a:pt x="7965097" y="1441665"/>
                  </a:lnTo>
                  <a:lnTo>
                    <a:pt x="7937411" y="1406525"/>
                  </a:lnTo>
                  <a:lnTo>
                    <a:pt x="7906029" y="1374216"/>
                  </a:lnTo>
                  <a:lnTo>
                    <a:pt x="7871168" y="1344485"/>
                  </a:lnTo>
                  <a:lnTo>
                    <a:pt x="7833881" y="1318704"/>
                  </a:lnTo>
                  <a:lnTo>
                    <a:pt x="7794155" y="1296898"/>
                  </a:lnTo>
                  <a:lnTo>
                    <a:pt x="7752016" y="1279055"/>
                  </a:lnTo>
                  <a:lnTo>
                    <a:pt x="7726604" y="1271155"/>
                  </a:lnTo>
                  <a:lnTo>
                    <a:pt x="7726604" y="1766976"/>
                  </a:lnTo>
                  <a:lnTo>
                    <a:pt x="7726604" y="1993557"/>
                  </a:lnTo>
                  <a:lnTo>
                    <a:pt x="7723797" y="2043785"/>
                  </a:lnTo>
                  <a:lnTo>
                    <a:pt x="7715390" y="2085708"/>
                  </a:lnTo>
                  <a:lnTo>
                    <a:pt x="7681747" y="2144611"/>
                  </a:lnTo>
                  <a:lnTo>
                    <a:pt x="7631633" y="2171814"/>
                  </a:lnTo>
                  <a:lnTo>
                    <a:pt x="7559129" y="2180882"/>
                  </a:lnTo>
                  <a:lnTo>
                    <a:pt x="7391654" y="2180882"/>
                  </a:lnTo>
                  <a:lnTo>
                    <a:pt x="7391654" y="1579664"/>
                  </a:lnTo>
                  <a:lnTo>
                    <a:pt x="7559129" y="1579664"/>
                  </a:lnTo>
                  <a:lnTo>
                    <a:pt x="7598169" y="1581924"/>
                  </a:lnTo>
                  <a:lnTo>
                    <a:pt x="7659484" y="1600047"/>
                  </a:lnTo>
                  <a:lnTo>
                    <a:pt x="7701369" y="1642351"/>
                  </a:lnTo>
                  <a:lnTo>
                    <a:pt x="7723797" y="1717890"/>
                  </a:lnTo>
                  <a:lnTo>
                    <a:pt x="7726604" y="1766976"/>
                  </a:lnTo>
                  <a:lnTo>
                    <a:pt x="7726604" y="1271155"/>
                  </a:lnTo>
                  <a:lnTo>
                    <a:pt x="7707427" y="1265174"/>
                  </a:lnTo>
                  <a:lnTo>
                    <a:pt x="7660424" y="1255268"/>
                  </a:lnTo>
                  <a:lnTo>
                    <a:pt x="7610996" y="1249311"/>
                  </a:lnTo>
                  <a:lnTo>
                    <a:pt x="7559129" y="1247330"/>
                  </a:lnTo>
                  <a:lnTo>
                    <a:pt x="7062698" y="1247330"/>
                  </a:lnTo>
                  <a:lnTo>
                    <a:pt x="7062698" y="3362147"/>
                  </a:lnTo>
                  <a:lnTo>
                    <a:pt x="7391654" y="3362147"/>
                  </a:lnTo>
                  <a:lnTo>
                    <a:pt x="7391654" y="2513203"/>
                  </a:lnTo>
                  <a:lnTo>
                    <a:pt x="7541184" y="2513203"/>
                  </a:lnTo>
                  <a:lnTo>
                    <a:pt x="7711643" y="3362147"/>
                  </a:lnTo>
                  <a:lnTo>
                    <a:pt x="8046593" y="3362147"/>
                  </a:lnTo>
                  <a:lnTo>
                    <a:pt x="7875257" y="2513203"/>
                  </a:lnTo>
                  <a:lnTo>
                    <a:pt x="7858188" y="2428608"/>
                  </a:lnTo>
                  <a:lnTo>
                    <a:pt x="7895183" y="2399728"/>
                  </a:lnTo>
                  <a:lnTo>
                    <a:pt x="7937411" y="2357005"/>
                  </a:lnTo>
                  <a:lnTo>
                    <a:pt x="7965097" y="2321763"/>
                  </a:lnTo>
                  <a:lnTo>
                    <a:pt x="7989100" y="2283612"/>
                  </a:lnTo>
                  <a:lnTo>
                    <a:pt x="8009407" y="2242540"/>
                  </a:lnTo>
                  <a:lnTo>
                    <a:pt x="8026019" y="2198573"/>
                  </a:lnTo>
                  <a:lnTo>
                    <a:pt x="8030896" y="2180882"/>
                  </a:lnTo>
                  <a:lnTo>
                    <a:pt x="8038947" y="2151684"/>
                  </a:lnTo>
                  <a:lnTo>
                    <a:pt x="8048180" y="2101888"/>
                  </a:lnTo>
                  <a:lnTo>
                    <a:pt x="8053718" y="2049183"/>
                  </a:lnTo>
                  <a:lnTo>
                    <a:pt x="8055559" y="1993557"/>
                  </a:lnTo>
                  <a:lnTo>
                    <a:pt x="8055559" y="1766976"/>
                  </a:lnTo>
                  <a:close/>
                </a:path>
                <a:path w="9201150" h="3386454">
                  <a:moveTo>
                    <a:pt x="8372665" y="1063332"/>
                  </a:moveTo>
                  <a:lnTo>
                    <a:pt x="8339658" y="896620"/>
                  </a:lnTo>
                  <a:lnTo>
                    <a:pt x="8306956" y="731418"/>
                  </a:lnTo>
                  <a:lnTo>
                    <a:pt x="8232330" y="354457"/>
                  </a:lnTo>
                  <a:lnTo>
                    <a:pt x="8164538" y="12026"/>
                  </a:lnTo>
                  <a:lnTo>
                    <a:pt x="8148180" y="12026"/>
                  </a:lnTo>
                  <a:lnTo>
                    <a:pt x="8148180" y="731418"/>
                  </a:lnTo>
                  <a:lnTo>
                    <a:pt x="8017357" y="731418"/>
                  </a:lnTo>
                  <a:lnTo>
                    <a:pt x="8082775" y="354457"/>
                  </a:lnTo>
                  <a:lnTo>
                    <a:pt x="8148180" y="731418"/>
                  </a:lnTo>
                  <a:lnTo>
                    <a:pt x="8148180" y="12026"/>
                  </a:lnTo>
                  <a:lnTo>
                    <a:pt x="8001000" y="12026"/>
                  </a:lnTo>
                  <a:lnTo>
                    <a:pt x="7792872" y="1063332"/>
                  </a:lnTo>
                  <a:lnTo>
                    <a:pt x="7959382" y="1063332"/>
                  </a:lnTo>
                  <a:lnTo>
                    <a:pt x="7989113" y="896620"/>
                  </a:lnTo>
                  <a:lnTo>
                    <a:pt x="8176438" y="896620"/>
                  </a:lnTo>
                  <a:lnTo>
                    <a:pt x="8206156" y="1063332"/>
                  </a:lnTo>
                  <a:lnTo>
                    <a:pt x="8372665" y="1063332"/>
                  </a:lnTo>
                  <a:close/>
                </a:path>
                <a:path w="9201150" h="3386454">
                  <a:moveTo>
                    <a:pt x="9200909" y="1742808"/>
                  </a:moveTo>
                  <a:lnTo>
                    <a:pt x="9199054" y="1688388"/>
                  </a:lnTo>
                  <a:lnTo>
                    <a:pt x="9193517" y="1636585"/>
                  </a:lnTo>
                  <a:lnTo>
                    <a:pt x="9184284" y="1587398"/>
                  </a:lnTo>
                  <a:lnTo>
                    <a:pt x="9171368" y="1540802"/>
                  </a:lnTo>
                  <a:lnTo>
                    <a:pt x="9154744" y="1496834"/>
                  </a:lnTo>
                  <a:lnTo>
                    <a:pt x="9134437" y="1455458"/>
                  </a:lnTo>
                  <a:lnTo>
                    <a:pt x="9110447" y="1416710"/>
                  </a:lnTo>
                  <a:lnTo>
                    <a:pt x="9082761" y="1380566"/>
                  </a:lnTo>
                  <a:lnTo>
                    <a:pt x="9051379" y="1347025"/>
                  </a:lnTo>
                  <a:lnTo>
                    <a:pt x="9017165" y="1318006"/>
                  </a:lnTo>
                  <a:lnTo>
                    <a:pt x="8980348" y="1292847"/>
                  </a:lnTo>
                  <a:lnTo>
                    <a:pt x="8940902" y="1271549"/>
                  </a:lnTo>
                  <a:lnTo>
                    <a:pt x="8898852" y="1254137"/>
                  </a:lnTo>
                  <a:lnTo>
                    <a:pt x="8854173" y="1240586"/>
                  </a:lnTo>
                  <a:lnTo>
                    <a:pt x="8806891" y="1230909"/>
                  </a:lnTo>
                  <a:lnTo>
                    <a:pt x="8756993" y="1225092"/>
                  </a:lnTo>
                  <a:lnTo>
                    <a:pt x="8704466" y="1223162"/>
                  </a:lnTo>
                  <a:lnTo>
                    <a:pt x="8651951" y="1225092"/>
                  </a:lnTo>
                  <a:lnTo>
                    <a:pt x="8602040" y="1230909"/>
                  </a:lnTo>
                  <a:lnTo>
                    <a:pt x="8554758" y="1240586"/>
                  </a:lnTo>
                  <a:lnTo>
                    <a:pt x="8510079" y="1254137"/>
                  </a:lnTo>
                  <a:lnTo>
                    <a:pt x="8468030" y="1271549"/>
                  </a:lnTo>
                  <a:lnTo>
                    <a:pt x="8428584" y="1292847"/>
                  </a:lnTo>
                  <a:lnTo>
                    <a:pt x="8391766" y="1318006"/>
                  </a:lnTo>
                  <a:lnTo>
                    <a:pt x="8357565" y="1347025"/>
                  </a:lnTo>
                  <a:lnTo>
                    <a:pt x="8326183" y="1380566"/>
                  </a:lnTo>
                  <a:lnTo>
                    <a:pt x="8298485" y="1416710"/>
                  </a:lnTo>
                  <a:lnTo>
                    <a:pt x="8274482" y="1455458"/>
                  </a:lnTo>
                  <a:lnTo>
                    <a:pt x="8254174" y="1496834"/>
                  </a:lnTo>
                  <a:lnTo>
                    <a:pt x="8237563" y="1540802"/>
                  </a:lnTo>
                  <a:lnTo>
                    <a:pt x="8224647" y="1587398"/>
                  </a:lnTo>
                  <a:lnTo>
                    <a:pt x="8215414" y="1636585"/>
                  </a:lnTo>
                  <a:lnTo>
                    <a:pt x="8209877" y="1688388"/>
                  </a:lnTo>
                  <a:lnTo>
                    <a:pt x="8208035" y="1742808"/>
                  </a:lnTo>
                  <a:lnTo>
                    <a:pt x="8208035" y="1794167"/>
                  </a:lnTo>
                  <a:lnTo>
                    <a:pt x="8210309" y="1850250"/>
                  </a:lnTo>
                  <a:lnTo>
                    <a:pt x="8217128" y="1904873"/>
                  </a:lnTo>
                  <a:lnTo>
                    <a:pt x="8228482" y="1958047"/>
                  </a:lnTo>
                  <a:lnTo>
                    <a:pt x="8244395" y="2009762"/>
                  </a:lnTo>
                  <a:lnTo>
                    <a:pt x="8264868" y="2060028"/>
                  </a:lnTo>
                  <a:lnTo>
                    <a:pt x="8289607" y="2108504"/>
                  </a:lnTo>
                  <a:lnTo>
                    <a:pt x="8318436" y="2154783"/>
                  </a:lnTo>
                  <a:lnTo>
                    <a:pt x="8351342" y="2198890"/>
                  </a:lnTo>
                  <a:lnTo>
                    <a:pt x="8388312" y="2240826"/>
                  </a:lnTo>
                  <a:lnTo>
                    <a:pt x="8429333" y="2280577"/>
                  </a:lnTo>
                  <a:lnTo>
                    <a:pt x="8493912" y="2329408"/>
                  </a:lnTo>
                  <a:lnTo>
                    <a:pt x="8535187" y="2356002"/>
                  </a:lnTo>
                  <a:lnTo>
                    <a:pt x="8582444" y="2384031"/>
                  </a:lnTo>
                  <a:lnTo>
                    <a:pt x="8635682" y="2413495"/>
                  </a:lnTo>
                  <a:lnTo>
                    <a:pt x="8681656" y="2439949"/>
                  </a:lnTo>
                  <a:lnTo>
                    <a:pt x="8717902" y="2461857"/>
                  </a:lnTo>
                  <a:lnTo>
                    <a:pt x="8761298" y="2492057"/>
                  </a:lnTo>
                  <a:lnTo>
                    <a:pt x="8795093" y="2527312"/>
                  </a:lnTo>
                  <a:lnTo>
                    <a:pt x="8822753" y="2564574"/>
                  </a:lnTo>
                  <a:lnTo>
                    <a:pt x="8844267" y="2603855"/>
                  </a:lnTo>
                  <a:lnTo>
                    <a:pt x="8859647" y="2645143"/>
                  </a:lnTo>
                  <a:lnTo>
                    <a:pt x="8868867" y="2688437"/>
                  </a:lnTo>
                  <a:lnTo>
                    <a:pt x="8871941" y="2733738"/>
                  </a:lnTo>
                  <a:lnTo>
                    <a:pt x="8871941" y="2866682"/>
                  </a:lnTo>
                  <a:lnTo>
                    <a:pt x="8869134" y="2918053"/>
                  </a:lnTo>
                  <a:lnTo>
                    <a:pt x="8860726" y="2960357"/>
                  </a:lnTo>
                  <a:lnTo>
                    <a:pt x="8827084" y="3017736"/>
                  </a:lnTo>
                  <a:lnTo>
                    <a:pt x="8778481" y="3044926"/>
                  </a:lnTo>
                  <a:lnTo>
                    <a:pt x="8704466" y="3053981"/>
                  </a:lnTo>
                  <a:lnTo>
                    <a:pt x="8665400" y="3051721"/>
                  </a:lnTo>
                  <a:lnTo>
                    <a:pt x="8604085" y="3033598"/>
                  </a:lnTo>
                  <a:lnTo>
                    <a:pt x="8562238" y="2992437"/>
                  </a:lnTo>
                  <a:lnTo>
                    <a:pt x="8539810" y="2916910"/>
                  </a:lnTo>
                  <a:lnTo>
                    <a:pt x="8537003" y="2866682"/>
                  </a:lnTo>
                  <a:lnTo>
                    <a:pt x="8537003" y="2591752"/>
                  </a:lnTo>
                  <a:lnTo>
                    <a:pt x="8208035" y="2591752"/>
                  </a:lnTo>
                  <a:lnTo>
                    <a:pt x="8208035" y="2866682"/>
                  </a:lnTo>
                  <a:lnTo>
                    <a:pt x="8209877" y="2921101"/>
                  </a:lnTo>
                  <a:lnTo>
                    <a:pt x="8215414" y="2972917"/>
                  </a:lnTo>
                  <a:lnTo>
                    <a:pt x="8224647" y="3022117"/>
                  </a:lnTo>
                  <a:lnTo>
                    <a:pt x="8237563" y="3068701"/>
                  </a:lnTo>
                  <a:lnTo>
                    <a:pt x="8254174" y="3112668"/>
                  </a:lnTo>
                  <a:lnTo>
                    <a:pt x="8274482" y="3154032"/>
                  </a:lnTo>
                  <a:lnTo>
                    <a:pt x="8298485" y="3192780"/>
                  </a:lnTo>
                  <a:lnTo>
                    <a:pt x="8326183" y="3228924"/>
                  </a:lnTo>
                  <a:lnTo>
                    <a:pt x="8357565" y="3262452"/>
                  </a:lnTo>
                  <a:lnTo>
                    <a:pt x="8391766" y="3291497"/>
                  </a:lnTo>
                  <a:lnTo>
                    <a:pt x="8428584" y="3316655"/>
                  </a:lnTo>
                  <a:lnTo>
                    <a:pt x="8468030" y="3337953"/>
                  </a:lnTo>
                  <a:lnTo>
                    <a:pt x="8510079" y="3355365"/>
                  </a:lnTo>
                  <a:lnTo>
                    <a:pt x="8554758" y="3368903"/>
                  </a:lnTo>
                  <a:lnTo>
                    <a:pt x="8602040" y="3378581"/>
                  </a:lnTo>
                  <a:lnTo>
                    <a:pt x="8651951" y="3384385"/>
                  </a:lnTo>
                  <a:lnTo>
                    <a:pt x="8704466" y="3386315"/>
                  </a:lnTo>
                  <a:lnTo>
                    <a:pt x="8756993" y="3384385"/>
                  </a:lnTo>
                  <a:lnTo>
                    <a:pt x="8806891" y="3378581"/>
                  </a:lnTo>
                  <a:lnTo>
                    <a:pt x="8854173" y="3368903"/>
                  </a:lnTo>
                  <a:lnTo>
                    <a:pt x="8898852" y="3355365"/>
                  </a:lnTo>
                  <a:lnTo>
                    <a:pt x="8940902" y="3337953"/>
                  </a:lnTo>
                  <a:lnTo>
                    <a:pt x="8980348" y="3316655"/>
                  </a:lnTo>
                  <a:lnTo>
                    <a:pt x="9017165" y="3291497"/>
                  </a:lnTo>
                  <a:lnTo>
                    <a:pt x="9051379" y="3262452"/>
                  </a:lnTo>
                  <a:lnTo>
                    <a:pt x="9082761" y="3228924"/>
                  </a:lnTo>
                  <a:lnTo>
                    <a:pt x="9110447" y="3192780"/>
                  </a:lnTo>
                  <a:lnTo>
                    <a:pt x="9134437" y="3154032"/>
                  </a:lnTo>
                  <a:lnTo>
                    <a:pt x="9154744" y="3112668"/>
                  </a:lnTo>
                  <a:lnTo>
                    <a:pt x="9171368" y="3068701"/>
                  </a:lnTo>
                  <a:lnTo>
                    <a:pt x="9184284" y="3022117"/>
                  </a:lnTo>
                  <a:lnTo>
                    <a:pt x="9193517" y="2972917"/>
                  </a:lnTo>
                  <a:lnTo>
                    <a:pt x="9199054" y="2921101"/>
                  </a:lnTo>
                  <a:lnTo>
                    <a:pt x="9200909" y="2866682"/>
                  </a:lnTo>
                  <a:lnTo>
                    <a:pt x="9200909" y="2733738"/>
                  </a:lnTo>
                  <a:lnTo>
                    <a:pt x="9199080" y="2681757"/>
                  </a:lnTo>
                  <a:lnTo>
                    <a:pt x="9193593" y="2631275"/>
                  </a:lnTo>
                  <a:lnTo>
                    <a:pt x="9184449" y="2582291"/>
                  </a:lnTo>
                  <a:lnTo>
                    <a:pt x="9171635" y="2534793"/>
                  </a:lnTo>
                  <a:lnTo>
                    <a:pt x="9155176" y="2488806"/>
                  </a:lnTo>
                  <a:lnTo>
                    <a:pt x="9135059" y="2444318"/>
                  </a:lnTo>
                  <a:lnTo>
                    <a:pt x="9111285" y="2401316"/>
                  </a:lnTo>
                  <a:lnTo>
                    <a:pt x="9083853" y="2359825"/>
                  </a:lnTo>
                  <a:lnTo>
                    <a:pt x="9052763" y="2319820"/>
                  </a:lnTo>
                  <a:lnTo>
                    <a:pt x="9018016" y="2281326"/>
                  </a:lnTo>
                  <a:lnTo>
                    <a:pt x="8979611" y="2244318"/>
                  </a:lnTo>
                  <a:lnTo>
                    <a:pt x="8916416" y="2195982"/>
                  </a:lnTo>
                  <a:lnTo>
                    <a:pt x="8873350" y="2168194"/>
                  </a:lnTo>
                  <a:lnTo>
                    <a:pt x="8822639" y="2137981"/>
                  </a:lnTo>
                  <a:lnTo>
                    <a:pt x="8764283" y="2105342"/>
                  </a:lnTo>
                  <a:lnTo>
                    <a:pt x="8724455" y="2082698"/>
                  </a:lnTo>
                  <a:lnTo>
                    <a:pt x="8691740" y="2063064"/>
                  </a:lnTo>
                  <a:lnTo>
                    <a:pt x="8647646" y="2032838"/>
                  </a:lnTo>
                  <a:lnTo>
                    <a:pt x="8613838" y="1998510"/>
                  </a:lnTo>
                  <a:lnTo>
                    <a:pt x="8586165" y="1962010"/>
                  </a:lnTo>
                  <a:lnTo>
                    <a:pt x="8564651" y="1923326"/>
                  </a:lnTo>
                  <a:lnTo>
                    <a:pt x="8549297" y="1882457"/>
                  </a:lnTo>
                  <a:lnTo>
                    <a:pt x="8540077" y="1839404"/>
                  </a:lnTo>
                  <a:lnTo>
                    <a:pt x="8537003" y="1794167"/>
                  </a:lnTo>
                  <a:lnTo>
                    <a:pt x="8537003" y="1742808"/>
                  </a:lnTo>
                  <a:lnTo>
                    <a:pt x="8539810" y="1692579"/>
                  </a:lnTo>
                  <a:lnTo>
                    <a:pt x="8548218" y="1650669"/>
                  </a:lnTo>
                  <a:lnTo>
                    <a:pt x="8581860" y="1591741"/>
                  </a:lnTo>
                  <a:lnTo>
                    <a:pt x="8631936" y="1564563"/>
                  </a:lnTo>
                  <a:lnTo>
                    <a:pt x="8704466" y="1555496"/>
                  </a:lnTo>
                  <a:lnTo>
                    <a:pt x="8744648" y="1557756"/>
                  </a:lnTo>
                  <a:lnTo>
                    <a:pt x="8805964" y="1575892"/>
                  </a:lnTo>
                  <a:lnTo>
                    <a:pt x="8846706" y="1615922"/>
                  </a:lnTo>
                  <a:lnTo>
                    <a:pt x="8869134" y="1691462"/>
                  </a:lnTo>
                  <a:lnTo>
                    <a:pt x="8871941" y="1742808"/>
                  </a:lnTo>
                  <a:lnTo>
                    <a:pt x="8871941" y="1927098"/>
                  </a:lnTo>
                  <a:lnTo>
                    <a:pt x="9200909" y="1927098"/>
                  </a:lnTo>
                  <a:lnTo>
                    <a:pt x="9200909" y="1742808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1" name="object 101" descr=""/>
          <p:cNvSpPr/>
          <p:nvPr/>
        </p:nvSpPr>
        <p:spPr>
          <a:xfrm>
            <a:off x="11194433" y="7843136"/>
            <a:ext cx="1985645" cy="1985645"/>
          </a:xfrm>
          <a:custGeom>
            <a:avLst/>
            <a:gdLst/>
            <a:ahLst/>
            <a:cxnLst/>
            <a:rect l="l" t="t" r="r" b="b"/>
            <a:pathLst>
              <a:path w="1985644" h="1985645">
                <a:moveTo>
                  <a:pt x="992566" y="0"/>
                </a:moveTo>
                <a:lnTo>
                  <a:pt x="991217" y="98790"/>
                </a:lnTo>
                <a:lnTo>
                  <a:pt x="973594" y="330783"/>
                </a:lnTo>
                <a:lnTo>
                  <a:pt x="919339" y="599406"/>
                </a:lnTo>
                <a:lnTo>
                  <a:pt x="808090" y="808090"/>
                </a:lnTo>
                <a:lnTo>
                  <a:pt x="685570" y="920872"/>
                </a:lnTo>
                <a:lnTo>
                  <a:pt x="560554" y="977682"/>
                </a:lnTo>
                <a:lnTo>
                  <a:pt x="357284" y="995815"/>
                </a:lnTo>
                <a:lnTo>
                  <a:pt x="0" y="992566"/>
                </a:lnTo>
                <a:lnTo>
                  <a:pt x="98790" y="993917"/>
                </a:lnTo>
                <a:lnTo>
                  <a:pt x="330783" y="1011542"/>
                </a:lnTo>
                <a:lnTo>
                  <a:pt x="599406" y="1065798"/>
                </a:lnTo>
                <a:lnTo>
                  <a:pt x="808090" y="1177042"/>
                </a:lnTo>
                <a:lnTo>
                  <a:pt x="920872" y="1299562"/>
                </a:lnTo>
                <a:lnTo>
                  <a:pt x="977682" y="1424578"/>
                </a:lnTo>
                <a:lnTo>
                  <a:pt x="995815" y="1627849"/>
                </a:lnTo>
                <a:lnTo>
                  <a:pt x="992566" y="1985133"/>
                </a:lnTo>
                <a:lnTo>
                  <a:pt x="993919" y="1886342"/>
                </a:lnTo>
                <a:lnTo>
                  <a:pt x="1011547" y="1654350"/>
                </a:lnTo>
                <a:lnTo>
                  <a:pt x="1065807" y="1385726"/>
                </a:lnTo>
                <a:lnTo>
                  <a:pt x="1177053" y="1177042"/>
                </a:lnTo>
                <a:lnTo>
                  <a:pt x="1299572" y="1064267"/>
                </a:lnTo>
                <a:lnTo>
                  <a:pt x="1424587" y="1007458"/>
                </a:lnTo>
                <a:lnTo>
                  <a:pt x="1627855" y="989323"/>
                </a:lnTo>
                <a:lnTo>
                  <a:pt x="1985133" y="992566"/>
                </a:lnTo>
                <a:lnTo>
                  <a:pt x="1886344" y="991217"/>
                </a:lnTo>
                <a:lnTo>
                  <a:pt x="1654355" y="973594"/>
                </a:lnTo>
                <a:lnTo>
                  <a:pt x="1385735" y="919339"/>
                </a:lnTo>
                <a:lnTo>
                  <a:pt x="1177053" y="808090"/>
                </a:lnTo>
                <a:lnTo>
                  <a:pt x="1064277" y="685570"/>
                </a:lnTo>
                <a:lnTo>
                  <a:pt x="1007468" y="560554"/>
                </a:lnTo>
                <a:lnTo>
                  <a:pt x="989329" y="357284"/>
                </a:lnTo>
                <a:lnTo>
                  <a:pt x="99256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2" name="object 102" descr=""/>
          <p:cNvGrpSpPr/>
          <p:nvPr/>
        </p:nvGrpSpPr>
        <p:grpSpPr>
          <a:xfrm>
            <a:off x="12872146" y="8806142"/>
            <a:ext cx="1599565" cy="2044700"/>
            <a:chOff x="12872146" y="8806142"/>
            <a:chExt cx="1599565" cy="2044700"/>
          </a:xfrm>
        </p:grpSpPr>
        <p:sp>
          <p:nvSpPr>
            <p:cNvPr id="103" name="object 103" descr=""/>
            <p:cNvSpPr/>
            <p:nvPr/>
          </p:nvSpPr>
          <p:spPr>
            <a:xfrm>
              <a:off x="13449192" y="8806142"/>
              <a:ext cx="1022350" cy="1022350"/>
            </a:xfrm>
            <a:custGeom>
              <a:avLst/>
              <a:gdLst/>
              <a:ahLst/>
              <a:cxnLst/>
              <a:rect l="l" t="t" r="r" b="b"/>
              <a:pathLst>
                <a:path w="1022350" h="1022350">
                  <a:moveTo>
                    <a:pt x="511062" y="0"/>
                  </a:moveTo>
                  <a:lnTo>
                    <a:pt x="510368" y="50866"/>
                  </a:lnTo>
                  <a:lnTo>
                    <a:pt x="501294" y="170318"/>
                  </a:lnTo>
                  <a:lnTo>
                    <a:pt x="473360" y="308630"/>
                  </a:lnTo>
                  <a:lnTo>
                    <a:pt x="416081" y="416081"/>
                  </a:lnTo>
                  <a:lnTo>
                    <a:pt x="352996" y="474149"/>
                  </a:lnTo>
                  <a:lnTo>
                    <a:pt x="288626" y="503399"/>
                  </a:lnTo>
                  <a:lnTo>
                    <a:pt x="183963" y="512735"/>
                  </a:lnTo>
                  <a:lnTo>
                    <a:pt x="0" y="511062"/>
                  </a:lnTo>
                  <a:lnTo>
                    <a:pt x="50866" y="511759"/>
                  </a:lnTo>
                  <a:lnTo>
                    <a:pt x="170318" y="520834"/>
                  </a:lnTo>
                  <a:lnTo>
                    <a:pt x="308630" y="548769"/>
                  </a:lnTo>
                  <a:lnTo>
                    <a:pt x="416081" y="606044"/>
                  </a:lnTo>
                  <a:lnTo>
                    <a:pt x="474149" y="669129"/>
                  </a:lnTo>
                  <a:lnTo>
                    <a:pt x="503399" y="733499"/>
                  </a:lnTo>
                  <a:lnTo>
                    <a:pt x="512735" y="838162"/>
                  </a:lnTo>
                  <a:lnTo>
                    <a:pt x="511062" y="1022125"/>
                  </a:lnTo>
                  <a:lnTo>
                    <a:pt x="511759" y="971259"/>
                  </a:lnTo>
                  <a:lnTo>
                    <a:pt x="520836" y="851807"/>
                  </a:lnTo>
                  <a:lnTo>
                    <a:pt x="548774" y="713495"/>
                  </a:lnTo>
                  <a:lnTo>
                    <a:pt x="606054" y="606044"/>
                  </a:lnTo>
                  <a:lnTo>
                    <a:pt x="669139" y="547982"/>
                  </a:lnTo>
                  <a:lnTo>
                    <a:pt x="733509" y="518734"/>
                  </a:lnTo>
                  <a:lnTo>
                    <a:pt x="838168" y="509395"/>
                  </a:lnTo>
                  <a:lnTo>
                    <a:pt x="1022125" y="511062"/>
                  </a:lnTo>
                  <a:lnTo>
                    <a:pt x="971260" y="510368"/>
                  </a:lnTo>
                  <a:lnTo>
                    <a:pt x="851813" y="501294"/>
                  </a:lnTo>
                  <a:lnTo>
                    <a:pt x="713503" y="473360"/>
                  </a:lnTo>
                  <a:lnTo>
                    <a:pt x="606054" y="416081"/>
                  </a:lnTo>
                  <a:lnTo>
                    <a:pt x="547986" y="352996"/>
                  </a:lnTo>
                  <a:lnTo>
                    <a:pt x="518735" y="288626"/>
                  </a:lnTo>
                  <a:lnTo>
                    <a:pt x="509396" y="183963"/>
                  </a:lnTo>
                  <a:lnTo>
                    <a:pt x="511062" y="0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12872146" y="9828268"/>
              <a:ext cx="1022350" cy="1022350"/>
            </a:xfrm>
            <a:custGeom>
              <a:avLst/>
              <a:gdLst/>
              <a:ahLst/>
              <a:cxnLst/>
              <a:rect l="l" t="t" r="r" b="b"/>
              <a:pathLst>
                <a:path w="1022350" h="1022350">
                  <a:moveTo>
                    <a:pt x="511062" y="0"/>
                  </a:moveTo>
                  <a:lnTo>
                    <a:pt x="510368" y="50866"/>
                  </a:lnTo>
                  <a:lnTo>
                    <a:pt x="501294" y="170318"/>
                  </a:lnTo>
                  <a:lnTo>
                    <a:pt x="473360" y="308630"/>
                  </a:lnTo>
                  <a:lnTo>
                    <a:pt x="416081" y="416081"/>
                  </a:lnTo>
                  <a:lnTo>
                    <a:pt x="352996" y="474149"/>
                  </a:lnTo>
                  <a:lnTo>
                    <a:pt x="288626" y="503399"/>
                  </a:lnTo>
                  <a:lnTo>
                    <a:pt x="183963" y="512735"/>
                  </a:lnTo>
                  <a:lnTo>
                    <a:pt x="0" y="511062"/>
                  </a:lnTo>
                  <a:lnTo>
                    <a:pt x="50866" y="511759"/>
                  </a:lnTo>
                  <a:lnTo>
                    <a:pt x="170318" y="520834"/>
                  </a:lnTo>
                  <a:lnTo>
                    <a:pt x="308630" y="548769"/>
                  </a:lnTo>
                  <a:lnTo>
                    <a:pt x="416081" y="606044"/>
                  </a:lnTo>
                  <a:lnTo>
                    <a:pt x="474149" y="669129"/>
                  </a:lnTo>
                  <a:lnTo>
                    <a:pt x="503399" y="733499"/>
                  </a:lnTo>
                  <a:lnTo>
                    <a:pt x="512735" y="838162"/>
                  </a:lnTo>
                  <a:lnTo>
                    <a:pt x="511062" y="1022125"/>
                  </a:lnTo>
                  <a:lnTo>
                    <a:pt x="511759" y="971259"/>
                  </a:lnTo>
                  <a:lnTo>
                    <a:pt x="520836" y="851807"/>
                  </a:lnTo>
                  <a:lnTo>
                    <a:pt x="548774" y="713495"/>
                  </a:lnTo>
                  <a:lnTo>
                    <a:pt x="606054" y="606044"/>
                  </a:lnTo>
                  <a:lnTo>
                    <a:pt x="669139" y="547982"/>
                  </a:lnTo>
                  <a:lnTo>
                    <a:pt x="733509" y="518734"/>
                  </a:lnTo>
                  <a:lnTo>
                    <a:pt x="838168" y="509395"/>
                  </a:lnTo>
                  <a:lnTo>
                    <a:pt x="1022125" y="511062"/>
                  </a:lnTo>
                  <a:lnTo>
                    <a:pt x="971260" y="510368"/>
                  </a:lnTo>
                  <a:lnTo>
                    <a:pt x="851813" y="501294"/>
                  </a:lnTo>
                  <a:lnTo>
                    <a:pt x="713503" y="473360"/>
                  </a:lnTo>
                  <a:lnTo>
                    <a:pt x="606054" y="416081"/>
                  </a:lnTo>
                  <a:lnTo>
                    <a:pt x="547986" y="352996"/>
                  </a:lnTo>
                  <a:lnTo>
                    <a:pt x="518735" y="288626"/>
                  </a:lnTo>
                  <a:lnTo>
                    <a:pt x="509396" y="183963"/>
                  </a:lnTo>
                  <a:lnTo>
                    <a:pt x="511062" y="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5" name="object 105" descr=""/>
          <p:cNvGrpSpPr/>
          <p:nvPr/>
        </p:nvGrpSpPr>
        <p:grpSpPr>
          <a:xfrm>
            <a:off x="12861962" y="565352"/>
            <a:ext cx="7066915" cy="10367010"/>
            <a:chOff x="12861962" y="565352"/>
            <a:chExt cx="7066915" cy="10367010"/>
          </a:xfrm>
        </p:grpSpPr>
        <p:sp>
          <p:nvSpPr>
            <p:cNvPr id="106" name="object 106" descr=""/>
            <p:cNvSpPr/>
            <p:nvPr/>
          </p:nvSpPr>
          <p:spPr>
            <a:xfrm>
              <a:off x="17634204" y="565352"/>
              <a:ext cx="2294890" cy="2294890"/>
            </a:xfrm>
            <a:custGeom>
              <a:avLst/>
              <a:gdLst/>
              <a:ahLst/>
              <a:cxnLst/>
              <a:rect l="l" t="t" r="r" b="b"/>
              <a:pathLst>
                <a:path w="2294890" h="2294890">
                  <a:moveTo>
                    <a:pt x="1147179" y="0"/>
                  </a:moveTo>
                  <a:lnTo>
                    <a:pt x="1029246" y="901867"/>
                  </a:lnTo>
                  <a:lnTo>
                    <a:pt x="554621" y="554611"/>
                  </a:lnTo>
                  <a:lnTo>
                    <a:pt x="902600" y="1007299"/>
                  </a:lnTo>
                  <a:lnTo>
                    <a:pt x="0" y="1147179"/>
                  </a:lnTo>
                  <a:lnTo>
                    <a:pt x="901867" y="1265123"/>
                  </a:lnTo>
                  <a:lnTo>
                    <a:pt x="554621" y="1739737"/>
                  </a:lnTo>
                  <a:lnTo>
                    <a:pt x="1007299" y="1391758"/>
                  </a:lnTo>
                  <a:lnTo>
                    <a:pt x="1147179" y="2294359"/>
                  </a:lnTo>
                  <a:lnTo>
                    <a:pt x="1265113" y="1392481"/>
                  </a:lnTo>
                  <a:lnTo>
                    <a:pt x="1739737" y="1739737"/>
                  </a:lnTo>
                  <a:lnTo>
                    <a:pt x="1391758" y="1287060"/>
                  </a:lnTo>
                  <a:lnTo>
                    <a:pt x="2294359" y="1147179"/>
                  </a:lnTo>
                  <a:lnTo>
                    <a:pt x="1392491" y="1029235"/>
                  </a:lnTo>
                  <a:lnTo>
                    <a:pt x="1739737" y="554611"/>
                  </a:lnTo>
                  <a:lnTo>
                    <a:pt x="1287060" y="902600"/>
                  </a:lnTo>
                  <a:lnTo>
                    <a:pt x="1147179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7" name="object 10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61962" y="656763"/>
              <a:ext cx="6629406" cy="10275438"/>
            </a:xfrm>
            <a:prstGeom prst="rect">
              <a:avLst/>
            </a:prstGeom>
          </p:spPr>
        </p:pic>
      </p:grpSp>
      <p:sp>
        <p:nvSpPr>
          <p:cNvPr id="108" name="object 108" descr=""/>
          <p:cNvSpPr/>
          <p:nvPr/>
        </p:nvSpPr>
        <p:spPr>
          <a:xfrm>
            <a:off x="1408786" y="5910398"/>
            <a:ext cx="863600" cy="863600"/>
          </a:xfrm>
          <a:custGeom>
            <a:avLst/>
            <a:gdLst/>
            <a:ahLst/>
            <a:cxnLst/>
            <a:rect l="l" t="t" r="r" b="b"/>
            <a:pathLst>
              <a:path w="863600" h="863600">
                <a:moveTo>
                  <a:pt x="431547" y="0"/>
                </a:moveTo>
                <a:lnTo>
                  <a:pt x="430959" y="42952"/>
                </a:lnTo>
                <a:lnTo>
                  <a:pt x="423294" y="143816"/>
                </a:lnTo>
                <a:lnTo>
                  <a:pt x="399701" y="260604"/>
                </a:lnTo>
                <a:lnTo>
                  <a:pt x="351329" y="351329"/>
                </a:lnTo>
                <a:lnTo>
                  <a:pt x="298067" y="400373"/>
                </a:lnTo>
                <a:lnTo>
                  <a:pt x="243716" y="425077"/>
                </a:lnTo>
                <a:lnTo>
                  <a:pt x="155339" y="432961"/>
                </a:lnTo>
                <a:lnTo>
                  <a:pt x="0" y="431547"/>
                </a:lnTo>
                <a:lnTo>
                  <a:pt x="42952" y="432134"/>
                </a:lnTo>
                <a:lnTo>
                  <a:pt x="143816" y="439795"/>
                </a:lnTo>
                <a:lnTo>
                  <a:pt x="260604" y="463378"/>
                </a:lnTo>
                <a:lnTo>
                  <a:pt x="351329" y="511733"/>
                </a:lnTo>
                <a:lnTo>
                  <a:pt x="400367" y="565013"/>
                </a:lnTo>
                <a:lnTo>
                  <a:pt x="425069" y="619373"/>
                </a:lnTo>
                <a:lnTo>
                  <a:pt x="432955" y="707753"/>
                </a:lnTo>
                <a:lnTo>
                  <a:pt x="431547" y="863094"/>
                </a:lnTo>
                <a:lnTo>
                  <a:pt x="432132" y="820141"/>
                </a:lnTo>
                <a:lnTo>
                  <a:pt x="439791" y="719273"/>
                </a:lnTo>
                <a:lnTo>
                  <a:pt x="463374" y="602476"/>
                </a:lnTo>
                <a:lnTo>
                  <a:pt x="511733" y="511733"/>
                </a:lnTo>
                <a:lnTo>
                  <a:pt x="565007" y="462713"/>
                </a:lnTo>
                <a:lnTo>
                  <a:pt x="619362" y="438020"/>
                </a:lnTo>
                <a:lnTo>
                  <a:pt x="707734" y="430137"/>
                </a:lnTo>
                <a:lnTo>
                  <a:pt x="863062" y="431547"/>
                </a:lnTo>
                <a:lnTo>
                  <a:pt x="820113" y="430960"/>
                </a:lnTo>
                <a:lnTo>
                  <a:pt x="719254" y="423298"/>
                </a:lnTo>
                <a:lnTo>
                  <a:pt x="602466" y="399706"/>
                </a:lnTo>
                <a:lnTo>
                  <a:pt x="511733" y="351329"/>
                </a:lnTo>
                <a:lnTo>
                  <a:pt x="462707" y="298067"/>
                </a:lnTo>
                <a:lnTo>
                  <a:pt x="438012" y="243716"/>
                </a:lnTo>
                <a:lnTo>
                  <a:pt x="430131" y="155339"/>
                </a:lnTo>
                <a:lnTo>
                  <a:pt x="431547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1408786" y="7026082"/>
            <a:ext cx="863600" cy="863600"/>
          </a:xfrm>
          <a:custGeom>
            <a:avLst/>
            <a:gdLst/>
            <a:ahLst/>
            <a:cxnLst/>
            <a:rect l="l" t="t" r="r" b="b"/>
            <a:pathLst>
              <a:path w="863600" h="863600">
                <a:moveTo>
                  <a:pt x="431547" y="0"/>
                </a:moveTo>
                <a:lnTo>
                  <a:pt x="430959" y="42952"/>
                </a:lnTo>
                <a:lnTo>
                  <a:pt x="423294" y="143816"/>
                </a:lnTo>
                <a:lnTo>
                  <a:pt x="399701" y="260604"/>
                </a:lnTo>
                <a:lnTo>
                  <a:pt x="351329" y="351329"/>
                </a:lnTo>
                <a:lnTo>
                  <a:pt x="298067" y="400373"/>
                </a:lnTo>
                <a:lnTo>
                  <a:pt x="243716" y="425077"/>
                </a:lnTo>
                <a:lnTo>
                  <a:pt x="155339" y="432961"/>
                </a:lnTo>
                <a:lnTo>
                  <a:pt x="0" y="431547"/>
                </a:lnTo>
                <a:lnTo>
                  <a:pt x="42952" y="432134"/>
                </a:lnTo>
                <a:lnTo>
                  <a:pt x="143816" y="439795"/>
                </a:lnTo>
                <a:lnTo>
                  <a:pt x="260604" y="463378"/>
                </a:lnTo>
                <a:lnTo>
                  <a:pt x="351329" y="511733"/>
                </a:lnTo>
                <a:lnTo>
                  <a:pt x="400367" y="565013"/>
                </a:lnTo>
                <a:lnTo>
                  <a:pt x="425069" y="619373"/>
                </a:lnTo>
                <a:lnTo>
                  <a:pt x="432955" y="707753"/>
                </a:lnTo>
                <a:lnTo>
                  <a:pt x="431547" y="863094"/>
                </a:lnTo>
                <a:lnTo>
                  <a:pt x="432132" y="820141"/>
                </a:lnTo>
                <a:lnTo>
                  <a:pt x="439791" y="719273"/>
                </a:lnTo>
                <a:lnTo>
                  <a:pt x="463374" y="602476"/>
                </a:lnTo>
                <a:lnTo>
                  <a:pt x="511733" y="511733"/>
                </a:lnTo>
                <a:lnTo>
                  <a:pt x="565007" y="462713"/>
                </a:lnTo>
                <a:lnTo>
                  <a:pt x="619362" y="438020"/>
                </a:lnTo>
                <a:lnTo>
                  <a:pt x="707734" y="430137"/>
                </a:lnTo>
                <a:lnTo>
                  <a:pt x="863062" y="431547"/>
                </a:lnTo>
                <a:lnTo>
                  <a:pt x="820113" y="430960"/>
                </a:lnTo>
                <a:lnTo>
                  <a:pt x="719254" y="423298"/>
                </a:lnTo>
                <a:lnTo>
                  <a:pt x="602466" y="399706"/>
                </a:lnTo>
                <a:lnTo>
                  <a:pt x="511733" y="351329"/>
                </a:lnTo>
                <a:lnTo>
                  <a:pt x="462707" y="298067"/>
                </a:lnTo>
                <a:lnTo>
                  <a:pt x="438012" y="243716"/>
                </a:lnTo>
                <a:lnTo>
                  <a:pt x="430131" y="155339"/>
                </a:lnTo>
                <a:lnTo>
                  <a:pt x="431547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/>
          <p:nvPr/>
        </p:nvSpPr>
        <p:spPr>
          <a:xfrm>
            <a:off x="1408786" y="8063096"/>
            <a:ext cx="863600" cy="863600"/>
          </a:xfrm>
          <a:custGeom>
            <a:avLst/>
            <a:gdLst/>
            <a:ahLst/>
            <a:cxnLst/>
            <a:rect l="l" t="t" r="r" b="b"/>
            <a:pathLst>
              <a:path w="863600" h="863600">
                <a:moveTo>
                  <a:pt x="431547" y="0"/>
                </a:moveTo>
                <a:lnTo>
                  <a:pt x="430959" y="42952"/>
                </a:lnTo>
                <a:lnTo>
                  <a:pt x="423294" y="143816"/>
                </a:lnTo>
                <a:lnTo>
                  <a:pt x="399701" y="260604"/>
                </a:lnTo>
                <a:lnTo>
                  <a:pt x="351329" y="351329"/>
                </a:lnTo>
                <a:lnTo>
                  <a:pt x="298067" y="400373"/>
                </a:lnTo>
                <a:lnTo>
                  <a:pt x="243716" y="425077"/>
                </a:lnTo>
                <a:lnTo>
                  <a:pt x="155339" y="432961"/>
                </a:lnTo>
                <a:lnTo>
                  <a:pt x="0" y="431547"/>
                </a:lnTo>
                <a:lnTo>
                  <a:pt x="42952" y="432134"/>
                </a:lnTo>
                <a:lnTo>
                  <a:pt x="143816" y="439795"/>
                </a:lnTo>
                <a:lnTo>
                  <a:pt x="260604" y="463378"/>
                </a:lnTo>
                <a:lnTo>
                  <a:pt x="351329" y="511733"/>
                </a:lnTo>
                <a:lnTo>
                  <a:pt x="400367" y="565013"/>
                </a:lnTo>
                <a:lnTo>
                  <a:pt x="425069" y="619373"/>
                </a:lnTo>
                <a:lnTo>
                  <a:pt x="432955" y="707753"/>
                </a:lnTo>
                <a:lnTo>
                  <a:pt x="431547" y="863094"/>
                </a:lnTo>
                <a:lnTo>
                  <a:pt x="432132" y="820141"/>
                </a:lnTo>
                <a:lnTo>
                  <a:pt x="439791" y="719273"/>
                </a:lnTo>
                <a:lnTo>
                  <a:pt x="463374" y="602476"/>
                </a:lnTo>
                <a:lnTo>
                  <a:pt x="511733" y="511733"/>
                </a:lnTo>
                <a:lnTo>
                  <a:pt x="565007" y="462713"/>
                </a:lnTo>
                <a:lnTo>
                  <a:pt x="619362" y="438020"/>
                </a:lnTo>
                <a:lnTo>
                  <a:pt x="707734" y="430137"/>
                </a:lnTo>
                <a:lnTo>
                  <a:pt x="863062" y="431547"/>
                </a:lnTo>
                <a:lnTo>
                  <a:pt x="820113" y="430960"/>
                </a:lnTo>
                <a:lnTo>
                  <a:pt x="719254" y="423298"/>
                </a:lnTo>
                <a:lnTo>
                  <a:pt x="602466" y="399706"/>
                </a:lnTo>
                <a:lnTo>
                  <a:pt x="511733" y="351329"/>
                </a:lnTo>
                <a:lnTo>
                  <a:pt x="462707" y="298067"/>
                </a:lnTo>
                <a:lnTo>
                  <a:pt x="438012" y="243716"/>
                </a:lnTo>
                <a:lnTo>
                  <a:pt x="430131" y="155339"/>
                </a:lnTo>
                <a:lnTo>
                  <a:pt x="431547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 descr=""/>
          <p:cNvSpPr/>
          <p:nvPr/>
        </p:nvSpPr>
        <p:spPr>
          <a:xfrm>
            <a:off x="1408786" y="9141994"/>
            <a:ext cx="863600" cy="863600"/>
          </a:xfrm>
          <a:custGeom>
            <a:avLst/>
            <a:gdLst/>
            <a:ahLst/>
            <a:cxnLst/>
            <a:rect l="l" t="t" r="r" b="b"/>
            <a:pathLst>
              <a:path w="863600" h="863600">
                <a:moveTo>
                  <a:pt x="431547" y="0"/>
                </a:moveTo>
                <a:lnTo>
                  <a:pt x="430959" y="42952"/>
                </a:lnTo>
                <a:lnTo>
                  <a:pt x="423294" y="143816"/>
                </a:lnTo>
                <a:lnTo>
                  <a:pt x="399701" y="260604"/>
                </a:lnTo>
                <a:lnTo>
                  <a:pt x="351329" y="351329"/>
                </a:lnTo>
                <a:lnTo>
                  <a:pt x="298067" y="400373"/>
                </a:lnTo>
                <a:lnTo>
                  <a:pt x="243716" y="425077"/>
                </a:lnTo>
                <a:lnTo>
                  <a:pt x="155339" y="432961"/>
                </a:lnTo>
                <a:lnTo>
                  <a:pt x="0" y="431547"/>
                </a:lnTo>
                <a:lnTo>
                  <a:pt x="42952" y="432134"/>
                </a:lnTo>
                <a:lnTo>
                  <a:pt x="143816" y="439795"/>
                </a:lnTo>
                <a:lnTo>
                  <a:pt x="260604" y="463378"/>
                </a:lnTo>
                <a:lnTo>
                  <a:pt x="351329" y="511733"/>
                </a:lnTo>
                <a:lnTo>
                  <a:pt x="400367" y="565013"/>
                </a:lnTo>
                <a:lnTo>
                  <a:pt x="425069" y="619373"/>
                </a:lnTo>
                <a:lnTo>
                  <a:pt x="432955" y="707753"/>
                </a:lnTo>
                <a:lnTo>
                  <a:pt x="431547" y="863094"/>
                </a:lnTo>
                <a:lnTo>
                  <a:pt x="432132" y="820141"/>
                </a:lnTo>
                <a:lnTo>
                  <a:pt x="439791" y="719273"/>
                </a:lnTo>
                <a:lnTo>
                  <a:pt x="463374" y="602476"/>
                </a:lnTo>
                <a:lnTo>
                  <a:pt x="511733" y="511733"/>
                </a:lnTo>
                <a:lnTo>
                  <a:pt x="565007" y="462713"/>
                </a:lnTo>
                <a:lnTo>
                  <a:pt x="619362" y="438020"/>
                </a:lnTo>
                <a:lnTo>
                  <a:pt x="707734" y="430137"/>
                </a:lnTo>
                <a:lnTo>
                  <a:pt x="863062" y="431547"/>
                </a:lnTo>
                <a:lnTo>
                  <a:pt x="820113" y="430960"/>
                </a:lnTo>
                <a:lnTo>
                  <a:pt x="719254" y="423298"/>
                </a:lnTo>
                <a:lnTo>
                  <a:pt x="602466" y="399706"/>
                </a:lnTo>
                <a:lnTo>
                  <a:pt x="511733" y="351329"/>
                </a:lnTo>
                <a:lnTo>
                  <a:pt x="462707" y="298067"/>
                </a:lnTo>
                <a:lnTo>
                  <a:pt x="438012" y="243716"/>
                </a:lnTo>
                <a:lnTo>
                  <a:pt x="430131" y="155339"/>
                </a:lnTo>
                <a:lnTo>
                  <a:pt x="431547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6577249" y="0"/>
            <a:ext cx="6180455" cy="3093085"/>
          </a:xfrm>
          <a:custGeom>
            <a:avLst/>
            <a:gdLst/>
            <a:ahLst/>
            <a:cxnLst/>
            <a:rect l="l" t="t" r="r" b="b"/>
            <a:pathLst>
              <a:path w="6180455" h="3093085">
                <a:moveTo>
                  <a:pt x="6157948" y="0"/>
                </a:moveTo>
                <a:lnTo>
                  <a:pt x="18795" y="0"/>
                </a:lnTo>
                <a:lnTo>
                  <a:pt x="0" y="2910"/>
                </a:lnTo>
                <a:lnTo>
                  <a:pt x="2429339" y="320608"/>
                </a:lnTo>
                <a:lnTo>
                  <a:pt x="1493954" y="1599082"/>
                </a:lnTo>
                <a:lnTo>
                  <a:pt x="2713330" y="661739"/>
                </a:lnTo>
                <a:lnTo>
                  <a:pt x="3090115" y="3093026"/>
                </a:lnTo>
                <a:lnTo>
                  <a:pt x="3407781" y="663686"/>
                </a:lnTo>
                <a:lnTo>
                  <a:pt x="4686265" y="1599082"/>
                </a:lnTo>
                <a:lnTo>
                  <a:pt x="3748922" y="379705"/>
                </a:lnTo>
                <a:lnTo>
                  <a:pt x="6180220" y="2910"/>
                </a:lnTo>
                <a:lnTo>
                  <a:pt x="615794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9020534" y="6880214"/>
            <a:ext cx="230504" cy="511175"/>
          </a:xfrm>
          <a:custGeom>
            <a:avLst/>
            <a:gdLst/>
            <a:ahLst/>
            <a:cxnLst/>
            <a:rect l="l" t="t" r="r" b="b"/>
            <a:pathLst>
              <a:path w="230504" h="511175">
                <a:moveTo>
                  <a:pt x="116300" y="0"/>
                </a:moveTo>
                <a:lnTo>
                  <a:pt x="67577" y="8257"/>
                </a:lnTo>
                <a:lnTo>
                  <a:pt x="30993" y="33216"/>
                </a:lnTo>
                <a:lnTo>
                  <a:pt x="7988" y="75157"/>
                </a:lnTo>
                <a:lnTo>
                  <a:pt x="0" y="134362"/>
                </a:lnTo>
                <a:lnTo>
                  <a:pt x="0" y="375339"/>
                </a:lnTo>
                <a:lnTo>
                  <a:pt x="6373" y="433556"/>
                </a:lnTo>
                <a:lnTo>
                  <a:pt x="26327" y="475929"/>
                </a:lnTo>
                <a:lnTo>
                  <a:pt x="61114" y="501819"/>
                </a:lnTo>
                <a:lnTo>
                  <a:pt x="111986" y="510591"/>
                </a:lnTo>
                <a:lnTo>
                  <a:pt x="154969" y="505232"/>
                </a:lnTo>
                <a:lnTo>
                  <a:pt x="188165" y="489061"/>
                </a:lnTo>
                <a:lnTo>
                  <a:pt x="211708" y="461940"/>
                </a:lnTo>
                <a:lnTo>
                  <a:pt x="215946" y="450394"/>
                </a:lnTo>
                <a:lnTo>
                  <a:pt x="115043" y="450394"/>
                </a:lnTo>
                <a:lnTo>
                  <a:pt x="95616" y="446557"/>
                </a:lnTo>
                <a:lnTo>
                  <a:pt x="95152" y="446557"/>
                </a:lnTo>
                <a:lnTo>
                  <a:pt x="80195" y="434176"/>
                </a:lnTo>
                <a:lnTo>
                  <a:pt x="71012" y="413027"/>
                </a:lnTo>
                <a:lnTo>
                  <a:pt x="67861" y="382407"/>
                </a:lnTo>
                <a:lnTo>
                  <a:pt x="67890" y="129001"/>
                </a:lnTo>
                <a:lnTo>
                  <a:pt x="70771" y="99337"/>
                </a:lnTo>
                <a:lnTo>
                  <a:pt x="70832" y="98710"/>
                </a:lnTo>
                <a:lnTo>
                  <a:pt x="79695" y="77345"/>
                </a:lnTo>
                <a:lnTo>
                  <a:pt x="94379" y="64812"/>
                </a:lnTo>
                <a:lnTo>
                  <a:pt x="114813" y="60720"/>
                </a:lnTo>
                <a:lnTo>
                  <a:pt x="214969" y="60720"/>
                </a:lnTo>
                <a:lnTo>
                  <a:pt x="201277" y="34195"/>
                </a:lnTo>
                <a:lnTo>
                  <a:pt x="165555" y="8615"/>
                </a:lnTo>
                <a:lnTo>
                  <a:pt x="116300" y="0"/>
                </a:lnTo>
                <a:close/>
              </a:path>
              <a:path w="230504" h="511175">
                <a:moveTo>
                  <a:pt x="214969" y="60720"/>
                </a:moveTo>
                <a:lnTo>
                  <a:pt x="114813" y="60720"/>
                </a:lnTo>
                <a:lnTo>
                  <a:pt x="136221" y="65057"/>
                </a:lnTo>
                <a:lnTo>
                  <a:pt x="151070" y="77976"/>
                </a:lnTo>
                <a:lnTo>
                  <a:pt x="159716" y="99337"/>
                </a:lnTo>
                <a:lnTo>
                  <a:pt x="162518" y="129001"/>
                </a:lnTo>
                <a:lnTo>
                  <a:pt x="162518" y="380784"/>
                </a:lnTo>
                <a:lnTo>
                  <a:pt x="159603" y="412780"/>
                </a:lnTo>
                <a:lnTo>
                  <a:pt x="150864" y="434176"/>
                </a:lnTo>
                <a:lnTo>
                  <a:pt x="150788" y="434362"/>
                </a:lnTo>
                <a:lnTo>
                  <a:pt x="135970" y="446557"/>
                </a:lnTo>
                <a:lnTo>
                  <a:pt x="115043" y="450394"/>
                </a:lnTo>
                <a:lnTo>
                  <a:pt x="215946" y="450394"/>
                </a:lnTo>
                <a:lnTo>
                  <a:pt x="225735" y="423730"/>
                </a:lnTo>
                <a:lnTo>
                  <a:pt x="230282" y="375339"/>
                </a:lnTo>
                <a:lnTo>
                  <a:pt x="230343" y="134362"/>
                </a:lnTo>
                <a:lnTo>
                  <a:pt x="223238" y="77976"/>
                </a:lnTo>
                <a:lnTo>
                  <a:pt x="223158" y="77345"/>
                </a:lnTo>
                <a:lnTo>
                  <a:pt x="223031" y="76341"/>
                </a:lnTo>
                <a:lnTo>
                  <a:pt x="214969" y="6072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9308246" y="7001681"/>
            <a:ext cx="212090" cy="388620"/>
          </a:xfrm>
          <a:custGeom>
            <a:avLst/>
            <a:gdLst/>
            <a:ahLst/>
            <a:cxnLst/>
            <a:rect l="l" t="t" r="r" b="b"/>
            <a:pathLst>
              <a:path w="212090" h="388620">
                <a:moveTo>
                  <a:pt x="210831" y="0"/>
                </a:moveTo>
                <a:lnTo>
                  <a:pt x="144236" y="0"/>
                </a:lnTo>
                <a:lnTo>
                  <a:pt x="144236" y="252934"/>
                </a:lnTo>
                <a:lnTo>
                  <a:pt x="141353" y="289755"/>
                </a:lnTo>
                <a:lnTo>
                  <a:pt x="133088" y="312836"/>
                </a:lnTo>
                <a:lnTo>
                  <a:pt x="120015" y="324776"/>
                </a:lnTo>
                <a:lnTo>
                  <a:pt x="102708" y="328178"/>
                </a:lnTo>
                <a:lnTo>
                  <a:pt x="86468" y="324950"/>
                </a:lnTo>
                <a:lnTo>
                  <a:pt x="75232" y="314896"/>
                </a:lnTo>
                <a:lnTo>
                  <a:pt x="68705" y="297459"/>
                </a:lnTo>
                <a:lnTo>
                  <a:pt x="66594" y="272085"/>
                </a:lnTo>
                <a:lnTo>
                  <a:pt x="66594" y="0"/>
                </a:lnTo>
                <a:lnTo>
                  <a:pt x="0" y="0"/>
                </a:lnTo>
                <a:lnTo>
                  <a:pt x="0" y="289415"/>
                </a:lnTo>
                <a:lnTo>
                  <a:pt x="7009" y="340113"/>
                </a:lnTo>
                <a:lnTo>
                  <a:pt x="24967" y="370110"/>
                </a:lnTo>
                <a:lnTo>
                  <a:pt x="49271" y="384426"/>
                </a:lnTo>
                <a:lnTo>
                  <a:pt x="75317" y="388082"/>
                </a:lnTo>
                <a:lnTo>
                  <a:pt x="97935" y="386031"/>
                </a:lnTo>
                <a:lnTo>
                  <a:pt x="117568" y="378976"/>
                </a:lnTo>
                <a:lnTo>
                  <a:pt x="133622" y="365566"/>
                </a:lnTo>
                <a:lnTo>
                  <a:pt x="145503" y="344450"/>
                </a:lnTo>
                <a:lnTo>
                  <a:pt x="145719" y="354202"/>
                </a:lnTo>
                <a:lnTo>
                  <a:pt x="146290" y="364847"/>
                </a:lnTo>
                <a:lnTo>
                  <a:pt x="147098" y="374715"/>
                </a:lnTo>
                <a:lnTo>
                  <a:pt x="148026" y="382134"/>
                </a:lnTo>
                <a:lnTo>
                  <a:pt x="211574" y="382134"/>
                </a:lnTo>
                <a:lnTo>
                  <a:pt x="211144" y="364622"/>
                </a:lnTo>
                <a:lnTo>
                  <a:pt x="210924" y="340874"/>
                </a:lnTo>
                <a:lnTo>
                  <a:pt x="210831" y="274012"/>
                </a:lnTo>
                <a:lnTo>
                  <a:pt x="21083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9585009" y="6996177"/>
            <a:ext cx="147955" cy="387985"/>
          </a:xfrm>
          <a:custGeom>
            <a:avLst/>
            <a:gdLst/>
            <a:ahLst/>
            <a:cxnLst/>
            <a:rect l="l" t="t" r="r" b="b"/>
            <a:pathLst>
              <a:path w="147954" h="387984">
                <a:moveTo>
                  <a:pt x="147932" y="0"/>
                </a:moveTo>
                <a:lnTo>
                  <a:pt x="122467" y="3575"/>
                </a:lnTo>
                <a:lnTo>
                  <a:pt x="99121" y="14744"/>
                </a:lnTo>
                <a:lnTo>
                  <a:pt x="79511" y="35158"/>
                </a:lnTo>
                <a:lnTo>
                  <a:pt x="65254" y="66469"/>
                </a:lnTo>
                <a:lnTo>
                  <a:pt x="65046" y="48574"/>
                </a:lnTo>
                <a:lnTo>
                  <a:pt x="64532" y="30662"/>
                </a:lnTo>
                <a:lnTo>
                  <a:pt x="63876" y="15411"/>
                </a:lnTo>
                <a:lnTo>
                  <a:pt x="63244" y="5497"/>
                </a:lnTo>
                <a:lnTo>
                  <a:pt x="0" y="5497"/>
                </a:lnTo>
                <a:lnTo>
                  <a:pt x="650" y="32516"/>
                </a:lnTo>
                <a:lnTo>
                  <a:pt x="846" y="60693"/>
                </a:lnTo>
                <a:lnTo>
                  <a:pt x="743" y="135231"/>
                </a:lnTo>
                <a:lnTo>
                  <a:pt x="743" y="387632"/>
                </a:lnTo>
                <a:lnTo>
                  <a:pt x="67338" y="387632"/>
                </a:lnTo>
                <a:lnTo>
                  <a:pt x="67338" y="174612"/>
                </a:lnTo>
                <a:lnTo>
                  <a:pt x="73587" y="128787"/>
                </a:lnTo>
                <a:lnTo>
                  <a:pt x="90719" y="100542"/>
                </a:lnTo>
                <a:lnTo>
                  <a:pt x="116309" y="86215"/>
                </a:lnTo>
                <a:lnTo>
                  <a:pt x="147932" y="82144"/>
                </a:lnTo>
                <a:lnTo>
                  <a:pt x="14793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868249" y="6865425"/>
            <a:ext cx="214629" cy="524510"/>
          </a:xfrm>
          <a:custGeom>
            <a:avLst/>
            <a:gdLst/>
            <a:ahLst/>
            <a:cxnLst/>
            <a:rect l="l" t="t" r="r" b="b"/>
            <a:pathLst>
              <a:path w="214629" h="524509">
                <a:moveTo>
                  <a:pt x="197847" y="483377"/>
                </a:moveTo>
                <a:lnTo>
                  <a:pt x="63024" y="483377"/>
                </a:lnTo>
                <a:lnTo>
                  <a:pt x="71651" y="499143"/>
                </a:lnTo>
                <a:lnTo>
                  <a:pt x="84392" y="512021"/>
                </a:lnTo>
                <a:lnTo>
                  <a:pt x="102265" y="520705"/>
                </a:lnTo>
                <a:lnTo>
                  <a:pt x="126289" y="523889"/>
                </a:lnTo>
                <a:lnTo>
                  <a:pt x="170672" y="513490"/>
                </a:lnTo>
                <a:lnTo>
                  <a:pt x="197555" y="484360"/>
                </a:lnTo>
                <a:lnTo>
                  <a:pt x="197847" y="483377"/>
                </a:lnTo>
                <a:close/>
              </a:path>
              <a:path w="214629" h="524509">
                <a:moveTo>
                  <a:pt x="67338" y="0"/>
                </a:moveTo>
                <a:lnTo>
                  <a:pt x="743" y="0"/>
                </a:lnTo>
                <a:lnTo>
                  <a:pt x="623" y="499143"/>
                </a:lnTo>
                <a:lnTo>
                  <a:pt x="0" y="518382"/>
                </a:lnTo>
                <a:lnTo>
                  <a:pt x="60490" y="518382"/>
                </a:lnTo>
                <a:lnTo>
                  <a:pt x="61439" y="510544"/>
                </a:lnTo>
                <a:lnTo>
                  <a:pt x="62118" y="502474"/>
                </a:lnTo>
                <a:lnTo>
                  <a:pt x="62616" y="493606"/>
                </a:lnTo>
                <a:lnTo>
                  <a:pt x="62985" y="484360"/>
                </a:lnTo>
                <a:lnTo>
                  <a:pt x="63024" y="483377"/>
                </a:lnTo>
                <a:lnTo>
                  <a:pt x="197847" y="483377"/>
                </a:lnTo>
                <a:lnTo>
                  <a:pt x="203663" y="463765"/>
                </a:lnTo>
                <a:lnTo>
                  <a:pt x="108342" y="463765"/>
                </a:lnTo>
                <a:lnTo>
                  <a:pt x="89521" y="459438"/>
                </a:lnTo>
                <a:lnTo>
                  <a:pt x="76722" y="446253"/>
                </a:lnTo>
                <a:lnTo>
                  <a:pt x="69424" y="423903"/>
                </a:lnTo>
                <a:lnTo>
                  <a:pt x="67107" y="392082"/>
                </a:lnTo>
                <a:lnTo>
                  <a:pt x="67107" y="269237"/>
                </a:lnTo>
                <a:lnTo>
                  <a:pt x="68844" y="236921"/>
                </a:lnTo>
                <a:lnTo>
                  <a:pt x="75360" y="212051"/>
                </a:lnTo>
                <a:lnTo>
                  <a:pt x="88616" y="196070"/>
                </a:lnTo>
                <a:lnTo>
                  <a:pt x="110572" y="190423"/>
                </a:lnTo>
                <a:lnTo>
                  <a:pt x="207116" y="190423"/>
                </a:lnTo>
                <a:lnTo>
                  <a:pt x="199012" y="169774"/>
                </a:lnTo>
                <a:lnTo>
                  <a:pt x="67338" y="169774"/>
                </a:lnTo>
                <a:lnTo>
                  <a:pt x="67338" y="0"/>
                </a:lnTo>
                <a:close/>
              </a:path>
              <a:path w="214629" h="524509">
                <a:moveTo>
                  <a:pt x="207116" y="190423"/>
                </a:moveTo>
                <a:lnTo>
                  <a:pt x="110572" y="190423"/>
                </a:lnTo>
                <a:lnTo>
                  <a:pt x="128771" y="194882"/>
                </a:lnTo>
                <a:lnTo>
                  <a:pt x="140112" y="207640"/>
                </a:lnTo>
                <a:lnTo>
                  <a:pt x="145933" y="227768"/>
                </a:lnTo>
                <a:lnTo>
                  <a:pt x="147576" y="254337"/>
                </a:lnTo>
                <a:lnTo>
                  <a:pt x="147576" y="394364"/>
                </a:lnTo>
                <a:lnTo>
                  <a:pt x="137544" y="447041"/>
                </a:lnTo>
                <a:lnTo>
                  <a:pt x="108342" y="463765"/>
                </a:lnTo>
                <a:lnTo>
                  <a:pt x="203663" y="463765"/>
                </a:lnTo>
                <a:lnTo>
                  <a:pt x="210831" y="439601"/>
                </a:lnTo>
                <a:lnTo>
                  <a:pt x="214391" y="382312"/>
                </a:lnTo>
                <a:lnTo>
                  <a:pt x="214391" y="243845"/>
                </a:lnTo>
                <a:lnTo>
                  <a:pt x="209904" y="197528"/>
                </a:lnTo>
                <a:lnTo>
                  <a:pt x="207116" y="190423"/>
                </a:lnTo>
                <a:close/>
              </a:path>
              <a:path w="214629" h="524509">
                <a:moveTo>
                  <a:pt x="135283" y="130299"/>
                </a:moveTo>
                <a:lnTo>
                  <a:pt x="112251" y="133079"/>
                </a:lnTo>
                <a:lnTo>
                  <a:pt x="93230" y="141002"/>
                </a:lnTo>
                <a:lnTo>
                  <a:pt x="78249" y="153442"/>
                </a:lnTo>
                <a:lnTo>
                  <a:pt x="67338" y="169774"/>
                </a:lnTo>
                <a:lnTo>
                  <a:pt x="199012" y="169774"/>
                </a:lnTo>
                <a:lnTo>
                  <a:pt x="195833" y="161671"/>
                </a:lnTo>
                <a:lnTo>
                  <a:pt x="171264" y="138515"/>
                </a:lnTo>
                <a:lnTo>
                  <a:pt x="135283" y="13029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0137356" y="6995737"/>
            <a:ext cx="375920" cy="394335"/>
          </a:xfrm>
          <a:custGeom>
            <a:avLst/>
            <a:gdLst/>
            <a:ahLst/>
            <a:cxnLst/>
            <a:rect l="l" t="t" r="r" b="b"/>
            <a:pathLst>
              <a:path w="375920" h="394334">
                <a:moveTo>
                  <a:pt x="147929" y="444"/>
                </a:moveTo>
                <a:lnTo>
                  <a:pt x="122466" y="4025"/>
                </a:lnTo>
                <a:lnTo>
                  <a:pt x="99123" y="15189"/>
                </a:lnTo>
                <a:lnTo>
                  <a:pt x="79514" y="35598"/>
                </a:lnTo>
                <a:lnTo>
                  <a:pt x="65252" y="66916"/>
                </a:lnTo>
                <a:lnTo>
                  <a:pt x="65049" y="49022"/>
                </a:lnTo>
                <a:lnTo>
                  <a:pt x="64528" y="31115"/>
                </a:lnTo>
                <a:lnTo>
                  <a:pt x="63868" y="15862"/>
                </a:lnTo>
                <a:lnTo>
                  <a:pt x="63246" y="5943"/>
                </a:lnTo>
                <a:lnTo>
                  <a:pt x="0" y="5943"/>
                </a:lnTo>
                <a:lnTo>
                  <a:pt x="647" y="32956"/>
                </a:lnTo>
                <a:lnTo>
                  <a:pt x="850" y="61137"/>
                </a:lnTo>
                <a:lnTo>
                  <a:pt x="749" y="135674"/>
                </a:lnTo>
                <a:lnTo>
                  <a:pt x="749" y="388073"/>
                </a:lnTo>
                <a:lnTo>
                  <a:pt x="67335" y="388073"/>
                </a:lnTo>
                <a:lnTo>
                  <a:pt x="67335" y="175056"/>
                </a:lnTo>
                <a:lnTo>
                  <a:pt x="73583" y="129235"/>
                </a:lnTo>
                <a:lnTo>
                  <a:pt x="90716" y="100990"/>
                </a:lnTo>
                <a:lnTo>
                  <a:pt x="116306" y="86664"/>
                </a:lnTo>
                <a:lnTo>
                  <a:pt x="147929" y="82588"/>
                </a:lnTo>
                <a:lnTo>
                  <a:pt x="147929" y="444"/>
                </a:lnTo>
                <a:close/>
              </a:path>
              <a:path w="375920" h="394334">
                <a:moveTo>
                  <a:pt x="375729" y="388086"/>
                </a:moveTo>
                <a:lnTo>
                  <a:pt x="374980" y="375018"/>
                </a:lnTo>
                <a:lnTo>
                  <a:pt x="374726" y="364718"/>
                </a:lnTo>
                <a:lnTo>
                  <a:pt x="374637" y="361022"/>
                </a:lnTo>
                <a:lnTo>
                  <a:pt x="374573" y="358800"/>
                </a:lnTo>
                <a:lnTo>
                  <a:pt x="374510" y="355879"/>
                </a:lnTo>
                <a:lnTo>
                  <a:pt x="374294" y="335483"/>
                </a:lnTo>
                <a:lnTo>
                  <a:pt x="374243" y="210718"/>
                </a:lnTo>
                <a:lnTo>
                  <a:pt x="374243" y="100596"/>
                </a:lnTo>
                <a:lnTo>
                  <a:pt x="369430" y="59778"/>
                </a:lnTo>
                <a:lnTo>
                  <a:pt x="366991" y="54902"/>
                </a:lnTo>
                <a:lnTo>
                  <a:pt x="353529" y="27990"/>
                </a:lnTo>
                <a:lnTo>
                  <a:pt x="324358" y="7353"/>
                </a:lnTo>
                <a:lnTo>
                  <a:pt x="309206" y="4864"/>
                </a:lnTo>
                <a:lnTo>
                  <a:pt x="309206" y="210718"/>
                </a:lnTo>
                <a:lnTo>
                  <a:pt x="309206" y="259600"/>
                </a:lnTo>
                <a:lnTo>
                  <a:pt x="306933" y="294195"/>
                </a:lnTo>
                <a:lnTo>
                  <a:pt x="299720" y="317754"/>
                </a:lnTo>
                <a:lnTo>
                  <a:pt x="286981" y="331203"/>
                </a:lnTo>
                <a:lnTo>
                  <a:pt x="268122" y="335483"/>
                </a:lnTo>
                <a:lnTo>
                  <a:pt x="251333" y="331470"/>
                </a:lnTo>
                <a:lnTo>
                  <a:pt x="240055" y="320408"/>
                </a:lnTo>
                <a:lnTo>
                  <a:pt x="233705" y="303720"/>
                </a:lnTo>
                <a:lnTo>
                  <a:pt x="231711" y="282867"/>
                </a:lnTo>
                <a:lnTo>
                  <a:pt x="231711" y="276707"/>
                </a:lnTo>
                <a:lnTo>
                  <a:pt x="236067" y="244983"/>
                </a:lnTo>
                <a:lnTo>
                  <a:pt x="248526" y="224675"/>
                </a:lnTo>
                <a:lnTo>
                  <a:pt x="268173" y="213893"/>
                </a:lnTo>
                <a:lnTo>
                  <a:pt x="294055" y="210718"/>
                </a:lnTo>
                <a:lnTo>
                  <a:pt x="309206" y="210718"/>
                </a:lnTo>
                <a:lnTo>
                  <a:pt x="309206" y="4864"/>
                </a:lnTo>
                <a:lnTo>
                  <a:pt x="230924" y="8267"/>
                </a:lnTo>
                <a:lnTo>
                  <a:pt x="184442" y="63017"/>
                </a:lnTo>
                <a:lnTo>
                  <a:pt x="180073" y="100596"/>
                </a:lnTo>
                <a:lnTo>
                  <a:pt x="180035" y="100901"/>
                </a:lnTo>
                <a:lnTo>
                  <a:pt x="179908" y="108762"/>
                </a:lnTo>
                <a:lnTo>
                  <a:pt x="245465" y="108762"/>
                </a:lnTo>
                <a:lnTo>
                  <a:pt x="245491" y="100596"/>
                </a:lnTo>
                <a:lnTo>
                  <a:pt x="246875" y="82613"/>
                </a:lnTo>
                <a:lnTo>
                  <a:pt x="251777" y="68364"/>
                </a:lnTo>
                <a:lnTo>
                  <a:pt x="251879" y="68033"/>
                </a:lnTo>
                <a:lnTo>
                  <a:pt x="261670" y="58394"/>
                </a:lnTo>
                <a:lnTo>
                  <a:pt x="277406" y="54902"/>
                </a:lnTo>
                <a:lnTo>
                  <a:pt x="293179" y="58394"/>
                </a:lnTo>
                <a:lnTo>
                  <a:pt x="302425" y="68364"/>
                </a:lnTo>
                <a:lnTo>
                  <a:pt x="306832" y="84340"/>
                </a:lnTo>
                <a:lnTo>
                  <a:pt x="307936" y="105740"/>
                </a:lnTo>
                <a:lnTo>
                  <a:pt x="307936" y="159372"/>
                </a:lnTo>
                <a:lnTo>
                  <a:pt x="295922" y="159372"/>
                </a:lnTo>
                <a:lnTo>
                  <a:pt x="247015" y="165074"/>
                </a:lnTo>
                <a:lnTo>
                  <a:pt x="206260" y="184416"/>
                </a:lnTo>
                <a:lnTo>
                  <a:pt x="178358" y="220814"/>
                </a:lnTo>
                <a:lnTo>
                  <a:pt x="168021" y="277672"/>
                </a:lnTo>
                <a:lnTo>
                  <a:pt x="168021" y="284353"/>
                </a:lnTo>
                <a:lnTo>
                  <a:pt x="172440" y="326047"/>
                </a:lnTo>
                <a:lnTo>
                  <a:pt x="186423" y="361022"/>
                </a:lnTo>
                <a:lnTo>
                  <a:pt x="210997" y="385076"/>
                </a:lnTo>
                <a:lnTo>
                  <a:pt x="247205" y="394030"/>
                </a:lnTo>
                <a:lnTo>
                  <a:pt x="267157" y="392099"/>
                </a:lnTo>
                <a:lnTo>
                  <a:pt x="284441" y="385940"/>
                </a:lnTo>
                <a:lnTo>
                  <a:pt x="298818" y="375018"/>
                </a:lnTo>
                <a:lnTo>
                  <a:pt x="310032" y="358800"/>
                </a:lnTo>
                <a:lnTo>
                  <a:pt x="310718" y="364718"/>
                </a:lnTo>
                <a:lnTo>
                  <a:pt x="311848" y="372630"/>
                </a:lnTo>
                <a:lnTo>
                  <a:pt x="313207" y="380949"/>
                </a:lnTo>
                <a:lnTo>
                  <a:pt x="314566" y="388086"/>
                </a:lnTo>
                <a:lnTo>
                  <a:pt x="375729" y="38808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0578214" y="6995735"/>
            <a:ext cx="213995" cy="388620"/>
          </a:xfrm>
          <a:custGeom>
            <a:avLst/>
            <a:gdLst/>
            <a:ahLst/>
            <a:cxnLst/>
            <a:rect l="l" t="t" r="r" b="b"/>
            <a:pathLst>
              <a:path w="213995" h="388620">
                <a:moveTo>
                  <a:pt x="136330" y="0"/>
                </a:moveTo>
                <a:lnTo>
                  <a:pt x="111018" y="3126"/>
                </a:lnTo>
                <a:lnTo>
                  <a:pt x="91247" y="11849"/>
                </a:lnTo>
                <a:lnTo>
                  <a:pt x="76453" y="25183"/>
                </a:lnTo>
                <a:lnTo>
                  <a:pt x="66071" y="42145"/>
                </a:lnTo>
                <a:lnTo>
                  <a:pt x="65855" y="32132"/>
                </a:lnTo>
                <a:lnTo>
                  <a:pt x="65284" y="22344"/>
                </a:lnTo>
                <a:lnTo>
                  <a:pt x="64476" y="13405"/>
                </a:lnTo>
                <a:lnTo>
                  <a:pt x="63547" y="5936"/>
                </a:lnTo>
                <a:lnTo>
                  <a:pt x="0" y="5936"/>
                </a:lnTo>
                <a:lnTo>
                  <a:pt x="429" y="20988"/>
                </a:lnTo>
                <a:lnTo>
                  <a:pt x="650" y="42346"/>
                </a:lnTo>
                <a:lnTo>
                  <a:pt x="743" y="123189"/>
                </a:lnTo>
                <a:lnTo>
                  <a:pt x="743" y="388082"/>
                </a:lnTo>
                <a:lnTo>
                  <a:pt x="67338" y="388082"/>
                </a:lnTo>
                <a:lnTo>
                  <a:pt x="67338" y="135524"/>
                </a:lnTo>
                <a:lnTo>
                  <a:pt x="70067" y="98262"/>
                </a:lnTo>
                <a:lnTo>
                  <a:pt x="78256" y="75170"/>
                </a:lnTo>
                <a:lnTo>
                  <a:pt x="91907" y="63403"/>
                </a:lnTo>
                <a:lnTo>
                  <a:pt x="111022" y="60113"/>
                </a:lnTo>
                <a:lnTo>
                  <a:pt x="126663" y="62990"/>
                </a:lnTo>
                <a:lnTo>
                  <a:pt x="137887" y="71983"/>
                </a:lnTo>
                <a:lnTo>
                  <a:pt x="144652" y="87638"/>
                </a:lnTo>
                <a:lnTo>
                  <a:pt x="146916" y="110499"/>
                </a:lnTo>
                <a:lnTo>
                  <a:pt x="146916" y="388082"/>
                </a:lnTo>
                <a:lnTo>
                  <a:pt x="213511" y="388082"/>
                </a:lnTo>
                <a:lnTo>
                  <a:pt x="213511" y="97777"/>
                </a:lnTo>
                <a:lnTo>
                  <a:pt x="207716" y="52386"/>
                </a:lnTo>
                <a:lnTo>
                  <a:pt x="191625" y="22121"/>
                </a:lnTo>
                <a:lnTo>
                  <a:pt x="167182" y="5239"/>
                </a:lnTo>
                <a:lnTo>
                  <a:pt x="1363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0847856" y="6865427"/>
            <a:ext cx="214629" cy="524510"/>
          </a:xfrm>
          <a:custGeom>
            <a:avLst/>
            <a:gdLst/>
            <a:ahLst/>
            <a:cxnLst/>
            <a:rect l="l" t="t" r="r" b="b"/>
            <a:pathLst>
              <a:path w="214629" h="524509">
                <a:moveTo>
                  <a:pt x="86981" y="130299"/>
                </a:moveTo>
                <a:lnTo>
                  <a:pt x="47637" y="138792"/>
                </a:lnTo>
                <a:lnTo>
                  <a:pt x="20598" y="162495"/>
                </a:lnTo>
                <a:lnTo>
                  <a:pt x="5006" y="198742"/>
                </a:lnTo>
                <a:lnTo>
                  <a:pt x="0" y="244872"/>
                </a:lnTo>
                <a:lnTo>
                  <a:pt x="0" y="397411"/>
                </a:lnTo>
                <a:lnTo>
                  <a:pt x="3297" y="448359"/>
                </a:lnTo>
                <a:lnTo>
                  <a:pt x="15563" y="488529"/>
                </a:lnTo>
                <a:lnTo>
                  <a:pt x="40361" y="514870"/>
                </a:lnTo>
                <a:lnTo>
                  <a:pt x="81254" y="524329"/>
                </a:lnTo>
                <a:lnTo>
                  <a:pt x="106236" y="521038"/>
                </a:lnTo>
                <a:lnTo>
                  <a:pt x="124909" y="511984"/>
                </a:lnTo>
                <a:lnTo>
                  <a:pt x="138521" y="498399"/>
                </a:lnTo>
                <a:lnTo>
                  <a:pt x="148320" y="481514"/>
                </a:lnTo>
                <a:lnTo>
                  <a:pt x="213767" y="481514"/>
                </a:lnTo>
                <a:lnTo>
                  <a:pt x="213738" y="464216"/>
                </a:lnTo>
                <a:lnTo>
                  <a:pt x="104855" y="464216"/>
                </a:lnTo>
                <a:lnTo>
                  <a:pt x="87028" y="460199"/>
                </a:lnTo>
                <a:lnTo>
                  <a:pt x="75333" y="448359"/>
                </a:lnTo>
                <a:lnTo>
                  <a:pt x="73256" y="442206"/>
                </a:lnTo>
                <a:lnTo>
                  <a:pt x="68797" y="428735"/>
                </a:lnTo>
                <a:lnTo>
                  <a:pt x="66814" y="401736"/>
                </a:lnTo>
                <a:lnTo>
                  <a:pt x="66814" y="248966"/>
                </a:lnTo>
                <a:lnTo>
                  <a:pt x="68922" y="224649"/>
                </a:lnTo>
                <a:lnTo>
                  <a:pt x="75704" y="206210"/>
                </a:lnTo>
                <a:lnTo>
                  <a:pt x="87850" y="194514"/>
                </a:lnTo>
                <a:lnTo>
                  <a:pt x="106049" y="190423"/>
                </a:lnTo>
                <a:lnTo>
                  <a:pt x="213684" y="190423"/>
                </a:lnTo>
                <a:lnTo>
                  <a:pt x="213678" y="157953"/>
                </a:lnTo>
                <a:lnTo>
                  <a:pt x="147063" y="157953"/>
                </a:lnTo>
                <a:lnTo>
                  <a:pt x="137627" y="146162"/>
                </a:lnTo>
                <a:lnTo>
                  <a:pt x="124094" y="137486"/>
                </a:lnTo>
                <a:lnTo>
                  <a:pt x="107025" y="132130"/>
                </a:lnTo>
                <a:lnTo>
                  <a:pt x="86981" y="130299"/>
                </a:lnTo>
                <a:close/>
              </a:path>
              <a:path w="214629" h="524509">
                <a:moveTo>
                  <a:pt x="213767" y="481514"/>
                </a:moveTo>
                <a:lnTo>
                  <a:pt x="148320" y="481514"/>
                </a:lnTo>
                <a:lnTo>
                  <a:pt x="148519" y="488529"/>
                </a:lnTo>
                <a:lnTo>
                  <a:pt x="148537" y="489193"/>
                </a:lnTo>
                <a:lnTo>
                  <a:pt x="149050" y="498399"/>
                </a:lnTo>
                <a:lnTo>
                  <a:pt x="149111" y="499496"/>
                </a:lnTo>
                <a:lnTo>
                  <a:pt x="149923" y="510025"/>
                </a:lnTo>
                <a:lnTo>
                  <a:pt x="150854" y="518382"/>
                </a:lnTo>
                <a:lnTo>
                  <a:pt x="214391" y="518382"/>
                </a:lnTo>
                <a:lnTo>
                  <a:pt x="213961" y="500877"/>
                </a:lnTo>
                <a:lnTo>
                  <a:pt x="213837" y="488529"/>
                </a:lnTo>
                <a:lnTo>
                  <a:pt x="213767" y="481514"/>
                </a:lnTo>
                <a:close/>
              </a:path>
              <a:path w="214629" h="524509">
                <a:moveTo>
                  <a:pt x="213684" y="190423"/>
                </a:moveTo>
                <a:lnTo>
                  <a:pt x="106049" y="190423"/>
                </a:lnTo>
                <a:lnTo>
                  <a:pt x="128095" y="196018"/>
                </a:lnTo>
                <a:lnTo>
                  <a:pt x="140456" y="211449"/>
                </a:lnTo>
                <a:lnTo>
                  <a:pt x="145867" y="234685"/>
                </a:lnTo>
                <a:lnTo>
                  <a:pt x="147063" y="263698"/>
                </a:lnTo>
                <a:lnTo>
                  <a:pt x="147063" y="384637"/>
                </a:lnTo>
                <a:lnTo>
                  <a:pt x="145358" y="417073"/>
                </a:lnTo>
                <a:lnTo>
                  <a:pt x="138999" y="442206"/>
                </a:lnTo>
                <a:lnTo>
                  <a:pt x="126120" y="458449"/>
                </a:lnTo>
                <a:lnTo>
                  <a:pt x="104855" y="464216"/>
                </a:lnTo>
                <a:lnTo>
                  <a:pt x="213738" y="464216"/>
                </a:lnTo>
                <a:lnTo>
                  <a:pt x="213684" y="190423"/>
                </a:lnTo>
                <a:close/>
              </a:path>
              <a:path w="214629" h="524509">
                <a:moveTo>
                  <a:pt x="213647" y="0"/>
                </a:moveTo>
                <a:lnTo>
                  <a:pt x="147063" y="0"/>
                </a:lnTo>
                <a:lnTo>
                  <a:pt x="147063" y="157953"/>
                </a:lnTo>
                <a:lnTo>
                  <a:pt x="213678" y="157953"/>
                </a:lnTo>
                <a:lnTo>
                  <a:pt x="2136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1116973" y="6995726"/>
            <a:ext cx="208915" cy="394335"/>
          </a:xfrm>
          <a:custGeom>
            <a:avLst/>
            <a:gdLst/>
            <a:ahLst/>
            <a:cxnLst/>
            <a:rect l="l" t="t" r="r" b="b"/>
            <a:pathLst>
              <a:path w="208915" h="394334">
                <a:moveTo>
                  <a:pt x="105965" y="0"/>
                </a:moveTo>
                <a:lnTo>
                  <a:pt x="52319" y="12209"/>
                </a:lnTo>
                <a:lnTo>
                  <a:pt x="20015" y="43167"/>
                </a:lnTo>
                <a:lnTo>
                  <a:pt x="4194" y="84368"/>
                </a:lnTo>
                <a:lnTo>
                  <a:pt x="28" y="127011"/>
                </a:lnTo>
                <a:lnTo>
                  <a:pt x="0" y="259667"/>
                </a:lnTo>
                <a:lnTo>
                  <a:pt x="3879" y="313315"/>
                </a:lnTo>
                <a:lnTo>
                  <a:pt x="19165" y="355873"/>
                </a:lnTo>
                <a:lnTo>
                  <a:pt x="51325" y="383920"/>
                </a:lnTo>
                <a:lnTo>
                  <a:pt x="105829" y="394029"/>
                </a:lnTo>
                <a:lnTo>
                  <a:pt x="160678" y="381767"/>
                </a:lnTo>
                <a:lnTo>
                  <a:pt x="191291" y="351652"/>
                </a:lnTo>
                <a:lnTo>
                  <a:pt x="196252" y="337487"/>
                </a:lnTo>
                <a:lnTo>
                  <a:pt x="104708" y="337487"/>
                </a:lnTo>
                <a:lnTo>
                  <a:pt x="84780" y="331933"/>
                </a:lnTo>
                <a:lnTo>
                  <a:pt x="72667" y="317235"/>
                </a:lnTo>
                <a:lnTo>
                  <a:pt x="66657" y="296338"/>
                </a:lnTo>
                <a:lnTo>
                  <a:pt x="65034" y="272190"/>
                </a:lnTo>
                <a:lnTo>
                  <a:pt x="65034" y="213396"/>
                </a:lnTo>
                <a:lnTo>
                  <a:pt x="208747" y="213396"/>
                </a:lnTo>
                <a:lnTo>
                  <a:pt x="208747" y="160497"/>
                </a:lnTo>
                <a:lnTo>
                  <a:pt x="65558" y="160497"/>
                </a:lnTo>
                <a:lnTo>
                  <a:pt x="65577" y="117766"/>
                </a:lnTo>
                <a:lnTo>
                  <a:pt x="74653" y="72695"/>
                </a:lnTo>
                <a:lnTo>
                  <a:pt x="105745" y="56553"/>
                </a:lnTo>
                <a:lnTo>
                  <a:pt x="195195" y="56553"/>
                </a:lnTo>
                <a:lnTo>
                  <a:pt x="186723" y="36451"/>
                </a:lnTo>
                <a:lnTo>
                  <a:pt x="155062" y="9700"/>
                </a:lnTo>
                <a:lnTo>
                  <a:pt x="105965" y="0"/>
                </a:lnTo>
                <a:close/>
              </a:path>
              <a:path w="208915" h="394334">
                <a:moveTo>
                  <a:pt x="207480" y="275740"/>
                </a:moveTo>
                <a:lnTo>
                  <a:pt x="142456" y="275740"/>
                </a:lnTo>
                <a:lnTo>
                  <a:pt x="142456" y="278117"/>
                </a:lnTo>
                <a:lnTo>
                  <a:pt x="141167" y="300588"/>
                </a:lnTo>
                <a:lnTo>
                  <a:pt x="135872" y="319530"/>
                </a:lnTo>
                <a:lnTo>
                  <a:pt x="124433" y="332608"/>
                </a:lnTo>
                <a:lnTo>
                  <a:pt x="104708" y="337487"/>
                </a:lnTo>
                <a:lnTo>
                  <a:pt x="196252" y="337487"/>
                </a:lnTo>
                <a:lnTo>
                  <a:pt x="204586" y="313690"/>
                </a:lnTo>
                <a:lnTo>
                  <a:pt x="207461" y="278117"/>
                </a:lnTo>
                <a:lnTo>
                  <a:pt x="207480" y="275740"/>
                </a:lnTo>
                <a:close/>
              </a:path>
              <a:path w="208915" h="394334">
                <a:moveTo>
                  <a:pt x="195195" y="56553"/>
                </a:moveTo>
                <a:lnTo>
                  <a:pt x="105745" y="56553"/>
                </a:lnTo>
                <a:lnTo>
                  <a:pt x="125288" y="61131"/>
                </a:lnTo>
                <a:lnTo>
                  <a:pt x="137205" y="73864"/>
                </a:lnTo>
                <a:lnTo>
                  <a:pt x="143146" y="93244"/>
                </a:lnTo>
                <a:lnTo>
                  <a:pt x="144759" y="117766"/>
                </a:lnTo>
                <a:lnTo>
                  <a:pt x="144759" y="160497"/>
                </a:lnTo>
                <a:lnTo>
                  <a:pt x="208747" y="160497"/>
                </a:lnTo>
                <a:lnTo>
                  <a:pt x="208747" y="127011"/>
                </a:lnTo>
                <a:lnTo>
                  <a:pt x="203700" y="76730"/>
                </a:lnTo>
                <a:lnTo>
                  <a:pt x="195195" y="565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1371962" y="6865427"/>
            <a:ext cx="214629" cy="524510"/>
          </a:xfrm>
          <a:custGeom>
            <a:avLst/>
            <a:gdLst/>
            <a:ahLst/>
            <a:cxnLst/>
            <a:rect l="l" t="t" r="r" b="b"/>
            <a:pathLst>
              <a:path w="214629" h="524509">
                <a:moveTo>
                  <a:pt x="86981" y="130299"/>
                </a:moveTo>
                <a:lnTo>
                  <a:pt x="47637" y="138792"/>
                </a:lnTo>
                <a:lnTo>
                  <a:pt x="20598" y="162495"/>
                </a:lnTo>
                <a:lnTo>
                  <a:pt x="5006" y="198742"/>
                </a:lnTo>
                <a:lnTo>
                  <a:pt x="0" y="244872"/>
                </a:lnTo>
                <a:lnTo>
                  <a:pt x="0" y="397411"/>
                </a:lnTo>
                <a:lnTo>
                  <a:pt x="3297" y="448359"/>
                </a:lnTo>
                <a:lnTo>
                  <a:pt x="15563" y="488529"/>
                </a:lnTo>
                <a:lnTo>
                  <a:pt x="40361" y="514870"/>
                </a:lnTo>
                <a:lnTo>
                  <a:pt x="81254" y="524329"/>
                </a:lnTo>
                <a:lnTo>
                  <a:pt x="106236" y="521038"/>
                </a:lnTo>
                <a:lnTo>
                  <a:pt x="124909" y="511984"/>
                </a:lnTo>
                <a:lnTo>
                  <a:pt x="138521" y="498399"/>
                </a:lnTo>
                <a:lnTo>
                  <a:pt x="148320" y="481514"/>
                </a:lnTo>
                <a:lnTo>
                  <a:pt x="213767" y="481514"/>
                </a:lnTo>
                <a:lnTo>
                  <a:pt x="213738" y="464216"/>
                </a:lnTo>
                <a:lnTo>
                  <a:pt x="104855" y="464216"/>
                </a:lnTo>
                <a:lnTo>
                  <a:pt x="87028" y="460199"/>
                </a:lnTo>
                <a:lnTo>
                  <a:pt x="75333" y="448359"/>
                </a:lnTo>
                <a:lnTo>
                  <a:pt x="73256" y="442206"/>
                </a:lnTo>
                <a:lnTo>
                  <a:pt x="68797" y="428735"/>
                </a:lnTo>
                <a:lnTo>
                  <a:pt x="66814" y="401736"/>
                </a:lnTo>
                <a:lnTo>
                  <a:pt x="66814" y="248966"/>
                </a:lnTo>
                <a:lnTo>
                  <a:pt x="68922" y="224649"/>
                </a:lnTo>
                <a:lnTo>
                  <a:pt x="75704" y="206210"/>
                </a:lnTo>
                <a:lnTo>
                  <a:pt x="87850" y="194514"/>
                </a:lnTo>
                <a:lnTo>
                  <a:pt x="106049" y="190423"/>
                </a:lnTo>
                <a:lnTo>
                  <a:pt x="213684" y="190423"/>
                </a:lnTo>
                <a:lnTo>
                  <a:pt x="213678" y="157953"/>
                </a:lnTo>
                <a:lnTo>
                  <a:pt x="147063" y="157953"/>
                </a:lnTo>
                <a:lnTo>
                  <a:pt x="137627" y="146162"/>
                </a:lnTo>
                <a:lnTo>
                  <a:pt x="124094" y="137486"/>
                </a:lnTo>
                <a:lnTo>
                  <a:pt x="107025" y="132130"/>
                </a:lnTo>
                <a:lnTo>
                  <a:pt x="86981" y="130299"/>
                </a:lnTo>
                <a:close/>
              </a:path>
              <a:path w="214629" h="524509">
                <a:moveTo>
                  <a:pt x="213767" y="481514"/>
                </a:moveTo>
                <a:lnTo>
                  <a:pt x="148320" y="481514"/>
                </a:lnTo>
                <a:lnTo>
                  <a:pt x="148519" y="488529"/>
                </a:lnTo>
                <a:lnTo>
                  <a:pt x="148537" y="489193"/>
                </a:lnTo>
                <a:lnTo>
                  <a:pt x="149050" y="498399"/>
                </a:lnTo>
                <a:lnTo>
                  <a:pt x="149111" y="499496"/>
                </a:lnTo>
                <a:lnTo>
                  <a:pt x="149923" y="510025"/>
                </a:lnTo>
                <a:lnTo>
                  <a:pt x="150854" y="518382"/>
                </a:lnTo>
                <a:lnTo>
                  <a:pt x="214391" y="518382"/>
                </a:lnTo>
                <a:lnTo>
                  <a:pt x="213961" y="500877"/>
                </a:lnTo>
                <a:lnTo>
                  <a:pt x="213837" y="488529"/>
                </a:lnTo>
                <a:lnTo>
                  <a:pt x="213767" y="481514"/>
                </a:lnTo>
                <a:close/>
              </a:path>
              <a:path w="214629" h="524509">
                <a:moveTo>
                  <a:pt x="213684" y="190423"/>
                </a:moveTo>
                <a:lnTo>
                  <a:pt x="106049" y="190423"/>
                </a:lnTo>
                <a:lnTo>
                  <a:pt x="128095" y="196018"/>
                </a:lnTo>
                <a:lnTo>
                  <a:pt x="140456" y="211449"/>
                </a:lnTo>
                <a:lnTo>
                  <a:pt x="145867" y="234685"/>
                </a:lnTo>
                <a:lnTo>
                  <a:pt x="147063" y="263698"/>
                </a:lnTo>
                <a:lnTo>
                  <a:pt x="147063" y="384637"/>
                </a:lnTo>
                <a:lnTo>
                  <a:pt x="145358" y="417073"/>
                </a:lnTo>
                <a:lnTo>
                  <a:pt x="138999" y="442206"/>
                </a:lnTo>
                <a:lnTo>
                  <a:pt x="126120" y="458449"/>
                </a:lnTo>
                <a:lnTo>
                  <a:pt x="104855" y="464216"/>
                </a:lnTo>
                <a:lnTo>
                  <a:pt x="213738" y="464216"/>
                </a:lnTo>
                <a:lnTo>
                  <a:pt x="213684" y="190423"/>
                </a:lnTo>
                <a:close/>
              </a:path>
              <a:path w="214629" h="524509">
                <a:moveTo>
                  <a:pt x="213647" y="0"/>
                </a:moveTo>
                <a:lnTo>
                  <a:pt x="147063" y="0"/>
                </a:lnTo>
                <a:lnTo>
                  <a:pt x="147063" y="157953"/>
                </a:lnTo>
                <a:lnTo>
                  <a:pt x="213678" y="157953"/>
                </a:lnTo>
                <a:lnTo>
                  <a:pt x="2136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1720627" y="6995737"/>
            <a:ext cx="473075" cy="394335"/>
          </a:xfrm>
          <a:custGeom>
            <a:avLst/>
            <a:gdLst/>
            <a:ahLst/>
            <a:cxnLst/>
            <a:rect l="l" t="t" r="r" b="b"/>
            <a:pathLst>
              <a:path w="473075" h="394334">
                <a:moveTo>
                  <a:pt x="237147" y="5943"/>
                </a:moveTo>
                <a:lnTo>
                  <a:pt x="170332" y="5943"/>
                </a:lnTo>
                <a:lnTo>
                  <a:pt x="162902" y="49568"/>
                </a:lnTo>
                <a:lnTo>
                  <a:pt x="143141" y="159804"/>
                </a:lnTo>
                <a:lnTo>
                  <a:pt x="133324" y="217195"/>
                </a:lnTo>
                <a:lnTo>
                  <a:pt x="125196" y="269951"/>
                </a:lnTo>
                <a:lnTo>
                  <a:pt x="120027" y="313448"/>
                </a:lnTo>
                <a:lnTo>
                  <a:pt x="119291" y="313448"/>
                </a:lnTo>
                <a:lnTo>
                  <a:pt x="113334" y="268097"/>
                </a:lnTo>
                <a:lnTo>
                  <a:pt x="105346" y="214249"/>
                </a:lnTo>
                <a:lnTo>
                  <a:pt x="96253" y="156502"/>
                </a:lnTo>
                <a:lnTo>
                  <a:pt x="86931" y="99453"/>
                </a:lnTo>
                <a:lnTo>
                  <a:pt x="71208" y="5943"/>
                </a:lnTo>
                <a:lnTo>
                  <a:pt x="0" y="5943"/>
                </a:lnTo>
                <a:lnTo>
                  <a:pt x="79984" y="388086"/>
                </a:lnTo>
                <a:lnTo>
                  <a:pt x="155448" y="388086"/>
                </a:lnTo>
                <a:lnTo>
                  <a:pt x="237147" y="5943"/>
                </a:lnTo>
                <a:close/>
              </a:path>
              <a:path w="473075" h="394334">
                <a:moveTo>
                  <a:pt x="472643" y="127012"/>
                </a:moveTo>
                <a:lnTo>
                  <a:pt x="467601" y="76720"/>
                </a:lnTo>
                <a:lnTo>
                  <a:pt x="459092" y="56553"/>
                </a:lnTo>
                <a:lnTo>
                  <a:pt x="450621" y="36449"/>
                </a:lnTo>
                <a:lnTo>
                  <a:pt x="418960" y="9690"/>
                </a:lnTo>
                <a:lnTo>
                  <a:pt x="408660" y="7658"/>
                </a:lnTo>
                <a:lnTo>
                  <a:pt x="408660" y="117767"/>
                </a:lnTo>
                <a:lnTo>
                  <a:pt x="408660" y="160489"/>
                </a:lnTo>
                <a:lnTo>
                  <a:pt x="329463" y="160489"/>
                </a:lnTo>
                <a:lnTo>
                  <a:pt x="329476" y="117767"/>
                </a:lnTo>
                <a:lnTo>
                  <a:pt x="331508" y="93243"/>
                </a:lnTo>
                <a:lnTo>
                  <a:pt x="331609" y="91986"/>
                </a:lnTo>
                <a:lnTo>
                  <a:pt x="338556" y="72694"/>
                </a:lnTo>
                <a:lnTo>
                  <a:pt x="350989" y="60680"/>
                </a:lnTo>
                <a:lnTo>
                  <a:pt x="369646" y="56553"/>
                </a:lnTo>
                <a:lnTo>
                  <a:pt x="389191" y="61125"/>
                </a:lnTo>
                <a:lnTo>
                  <a:pt x="401104" y="73863"/>
                </a:lnTo>
                <a:lnTo>
                  <a:pt x="407047" y="93243"/>
                </a:lnTo>
                <a:lnTo>
                  <a:pt x="408660" y="117767"/>
                </a:lnTo>
                <a:lnTo>
                  <a:pt x="408660" y="7658"/>
                </a:lnTo>
                <a:lnTo>
                  <a:pt x="369862" y="0"/>
                </a:lnTo>
                <a:lnTo>
                  <a:pt x="316217" y="12204"/>
                </a:lnTo>
                <a:lnTo>
                  <a:pt x="283921" y="43167"/>
                </a:lnTo>
                <a:lnTo>
                  <a:pt x="268097" y="84366"/>
                </a:lnTo>
                <a:lnTo>
                  <a:pt x="263931" y="127012"/>
                </a:lnTo>
                <a:lnTo>
                  <a:pt x="263906" y="259664"/>
                </a:lnTo>
                <a:lnTo>
                  <a:pt x="267779" y="313309"/>
                </a:lnTo>
                <a:lnTo>
                  <a:pt x="283070" y="355866"/>
                </a:lnTo>
                <a:lnTo>
                  <a:pt x="315226" y="383921"/>
                </a:lnTo>
                <a:lnTo>
                  <a:pt x="369735" y="394030"/>
                </a:lnTo>
                <a:lnTo>
                  <a:pt x="424573" y="381762"/>
                </a:lnTo>
                <a:lnTo>
                  <a:pt x="455193" y="351650"/>
                </a:lnTo>
                <a:lnTo>
                  <a:pt x="468490" y="313690"/>
                </a:lnTo>
                <a:lnTo>
                  <a:pt x="471385" y="275729"/>
                </a:lnTo>
                <a:lnTo>
                  <a:pt x="406361" y="275729"/>
                </a:lnTo>
                <a:lnTo>
                  <a:pt x="406361" y="278117"/>
                </a:lnTo>
                <a:lnTo>
                  <a:pt x="405066" y="300583"/>
                </a:lnTo>
                <a:lnTo>
                  <a:pt x="399770" y="319519"/>
                </a:lnTo>
                <a:lnTo>
                  <a:pt x="388327" y="332600"/>
                </a:lnTo>
                <a:lnTo>
                  <a:pt x="368604" y="337477"/>
                </a:lnTo>
                <a:lnTo>
                  <a:pt x="348678" y="331927"/>
                </a:lnTo>
                <a:lnTo>
                  <a:pt x="336562" y="317233"/>
                </a:lnTo>
                <a:lnTo>
                  <a:pt x="330555" y="296329"/>
                </a:lnTo>
                <a:lnTo>
                  <a:pt x="328930" y="272186"/>
                </a:lnTo>
                <a:lnTo>
                  <a:pt x="328930" y="213385"/>
                </a:lnTo>
                <a:lnTo>
                  <a:pt x="472643" y="213385"/>
                </a:lnTo>
                <a:lnTo>
                  <a:pt x="472643" y="160489"/>
                </a:lnTo>
                <a:lnTo>
                  <a:pt x="472643" y="12701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2245683" y="6995737"/>
            <a:ext cx="378460" cy="394335"/>
          </a:xfrm>
          <a:custGeom>
            <a:avLst/>
            <a:gdLst/>
            <a:ahLst/>
            <a:cxnLst/>
            <a:rect l="l" t="t" r="r" b="b"/>
            <a:pathLst>
              <a:path w="378459" h="394334">
                <a:moveTo>
                  <a:pt x="147942" y="444"/>
                </a:moveTo>
                <a:lnTo>
                  <a:pt x="122466" y="4025"/>
                </a:lnTo>
                <a:lnTo>
                  <a:pt x="99123" y="15189"/>
                </a:lnTo>
                <a:lnTo>
                  <a:pt x="79514" y="35598"/>
                </a:lnTo>
                <a:lnTo>
                  <a:pt x="65252" y="66916"/>
                </a:lnTo>
                <a:lnTo>
                  <a:pt x="65049" y="49022"/>
                </a:lnTo>
                <a:lnTo>
                  <a:pt x="64528" y="31115"/>
                </a:lnTo>
                <a:lnTo>
                  <a:pt x="63881" y="15862"/>
                </a:lnTo>
                <a:lnTo>
                  <a:pt x="63246" y="5943"/>
                </a:lnTo>
                <a:lnTo>
                  <a:pt x="0" y="5943"/>
                </a:lnTo>
                <a:lnTo>
                  <a:pt x="660" y="32956"/>
                </a:lnTo>
                <a:lnTo>
                  <a:pt x="850" y="61137"/>
                </a:lnTo>
                <a:lnTo>
                  <a:pt x="749" y="135674"/>
                </a:lnTo>
                <a:lnTo>
                  <a:pt x="749" y="388073"/>
                </a:lnTo>
                <a:lnTo>
                  <a:pt x="67348" y="388073"/>
                </a:lnTo>
                <a:lnTo>
                  <a:pt x="67348" y="175056"/>
                </a:lnTo>
                <a:lnTo>
                  <a:pt x="73596" y="129235"/>
                </a:lnTo>
                <a:lnTo>
                  <a:pt x="90728" y="100990"/>
                </a:lnTo>
                <a:lnTo>
                  <a:pt x="116319" y="86664"/>
                </a:lnTo>
                <a:lnTo>
                  <a:pt x="147942" y="82588"/>
                </a:lnTo>
                <a:lnTo>
                  <a:pt x="147942" y="444"/>
                </a:lnTo>
                <a:close/>
              </a:path>
              <a:path w="378459" h="394334">
                <a:moveTo>
                  <a:pt x="377939" y="285254"/>
                </a:moveTo>
                <a:lnTo>
                  <a:pt x="373087" y="244157"/>
                </a:lnTo>
                <a:lnTo>
                  <a:pt x="357720" y="211912"/>
                </a:lnTo>
                <a:lnTo>
                  <a:pt x="330669" y="183896"/>
                </a:lnTo>
                <a:lnTo>
                  <a:pt x="268528" y="139750"/>
                </a:lnTo>
                <a:lnTo>
                  <a:pt x="255028" y="126199"/>
                </a:lnTo>
                <a:lnTo>
                  <a:pt x="248310" y="112407"/>
                </a:lnTo>
                <a:lnTo>
                  <a:pt x="246494" y="95923"/>
                </a:lnTo>
                <a:lnTo>
                  <a:pt x="248183" y="79616"/>
                </a:lnTo>
                <a:lnTo>
                  <a:pt x="253530" y="67208"/>
                </a:lnTo>
                <a:lnTo>
                  <a:pt x="262915" y="59309"/>
                </a:lnTo>
                <a:lnTo>
                  <a:pt x="276720" y="56553"/>
                </a:lnTo>
                <a:lnTo>
                  <a:pt x="290906" y="59194"/>
                </a:lnTo>
                <a:lnTo>
                  <a:pt x="300596" y="67195"/>
                </a:lnTo>
                <a:lnTo>
                  <a:pt x="306158" y="80645"/>
                </a:lnTo>
                <a:lnTo>
                  <a:pt x="307924" y="99631"/>
                </a:lnTo>
                <a:lnTo>
                  <a:pt x="307924" y="122174"/>
                </a:lnTo>
                <a:lnTo>
                  <a:pt x="372440" y="122174"/>
                </a:lnTo>
                <a:lnTo>
                  <a:pt x="372440" y="105956"/>
                </a:lnTo>
                <a:lnTo>
                  <a:pt x="367360" y="62077"/>
                </a:lnTo>
                <a:lnTo>
                  <a:pt x="350926" y="28689"/>
                </a:lnTo>
                <a:lnTo>
                  <a:pt x="321297" y="7442"/>
                </a:lnTo>
                <a:lnTo>
                  <a:pt x="276644" y="0"/>
                </a:lnTo>
                <a:lnTo>
                  <a:pt x="234226" y="7251"/>
                </a:lnTo>
                <a:lnTo>
                  <a:pt x="204114" y="27787"/>
                </a:lnTo>
                <a:lnTo>
                  <a:pt x="186156" y="59817"/>
                </a:lnTo>
                <a:lnTo>
                  <a:pt x="180200" y="101485"/>
                </a:lnTo>
                <a:lnTo>
                  <a:pt x="184873" y="137502"/>
                </a:lnTo>
                <a:lnTo>
                  <a:pt x="199034" y="166624"/>
                </a:lnTo>
                <a:lnTo>
                  <a:pt x="222948" y="191960"/>
                </a:lnTo>
                <a:lnTo>
                  <a:pt x="284289" y="236740"/>
                </a:lnTo>
                <a:lnTo>
                  <a:pt x="300659" y="254673"/>
                </a:lnTo>
                <a:lnTo>
                  <a:pt x="308559" y="272681"/>
                </a:lnTo>
                <a:lnTo>
                  <a:pt x="310603" y="293065"/>
                </a:lnTo>
                <a:lnTo>
                  <a:pt x="308673" y="312445"/>
                </a:lnTo>
                <a:lnTo>
                  <a:pt x="302615" y="326326"/>
                </a:lnTo>
                <a:lnTo>
                  <a:pt x="292023" y="334683"/>
                </a:lnTo>
                <a:lnTo>
                  <a:pt x="276504" y="337477"/>
                </a:lnTo>
                <a:lnTo>
                  <a:pt x="260159" y="333870"/>
                </a:lnTo>
                <a:lnTo>
                  <a:pt x="249123" y="323761"/>
                </a:lnTo>
                <a:lnTo>
                  <a:pt x="242887" y="308165"/>
                </a:lnTo>
                <a:lnTo>
                  <a:pt x="240919" y="288137"/>
                </a:lnTo>
                <a:lnTo>
                  <a:pt x="240919" y="270967"/>
                </a:lnTo>
                <a:lnTo>
                  <a:pt x="173583" y="270967"/>
                </a:lnTo>
                <a:lnTo>
                  <a:pt x="173583" y="288074"/>
                </a:lnTo>
                <a:lnTo>
                  <a:pt x="177888" y="327304"/>
                </a:lnTo>
                <a:lnTo>
                  <a:pt x="193446" y="361200"/>
                </a:lnTo>
                <a:lnTo>
                  <a:pt x="224243" y="385025"/>
                </a:lnTo>
                <a:lnTo>
                  <a:pt x="274269" y="394030"/>
                </a:lnTo>
                <a:lnTo>
                  <a:pt x="319684" y="387083"/>
                </a:lnTo>
                <a:lnTo>
                  <a:pt x="352069" y="366458"/>
                </a:lnTo>
                <a:lnTo>
                  <a:pt x="371475" y="332422"/>
                </a:lnTo>
                <a:lnTo>
                  <a:pt x="377939" y="2852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2673666" y="6865424"/>
            <a:ext cx="66675" cy="80010"/>
          </a:xfrm>
          <a:custGeom>
            <a:avLst/>
            <a:gdLst/>
            <a:ahLst/>
            <a:cxnLst/>
            <a:rect l="l" t="t" r="r" b="b"/>
            <a:pathLst>
              <a:path w="66675" h="80009">
                <a:moveTo>
                  <a:pt x="66594" y="0"/>
                </a:moveTo>
                <a:lnTo>
                  <a:pt x="0" y="0"/>
                </a:lnTo>
                <a:lnTo>
                  <a:pt x="0" y="79704"/>
                </a:lnTo>
                <a:lnTo>
                  <a:pt x="66594" y="7970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2673142" y="7001671"/>
            <a:ext cx="66675" cy="382270"/>
          </a:xfrm>
          <a:custGeom>
            <a:avLst/>
            <a:gdLst/>
            <a:ahLst/>
            <a:cxnLst/>
            <a:rect l="l" t="t" r="r" b="b"/>
            <a:pathLst>
              <a:path w="66675" h="382270">
                <a:moveTo>
                  <a:pt x="66594" y="0"/>
                </a:moveTo>
                <a:lnTo>
                  <a:pt x="0" y="0"/>
                </a:lnTo>
                <a:lnTo>
                  <a:pt x="0" y="382134"/>
                </a:lnTo>
                <a:lnTo>
                  <a:pt x="66594" y="38213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2796325" y="6995733"/>
            <a:ext cx="213995" cy="394335"/>
          </a:xfrm>
          <a:custGeom>
            <a:avLst/>
            <a:gdLst/>
            <a:ahLst/>
            <a:cxnLst/>
            <a:rect l="l" t="t" r="r" b="b"/>
            <a:pathLst>
              <a:path w="213994" h="394334">
                <a:moveTo>
                  <a:pt x="108206" y="0"/>
                </a:moveTo>
                <a:lnTo>
                  <a:pt x="64034" y="7214"/>
                </a:lnTo>
                <a:lnTo>
                  <a:pt x="29868" y="29003"/>
                </a:lnTo>
                <a:lnTo>
                  <a:pt x="7819" y="65585"/>
                </a:lnTo>
                <a:lnTo>
                  <a:pt x="203" y="115839"/>
                </a:lnTo>
                <a:lnTo>
                  <a:pt x="123" y="116362"/>
                </a:lnTo>
                <a:lnTo>
                  <a:pt x="0" y="272975"/>
                </a:lnTo>
                <a:lnTo>
                  <a:pt x="6779" y="325674"/>
                </a:lnTo>
                <a:lnTo>
                  <a:pt x="27020" y="363810"/>
                </a:lnTo>
                <a:lnTo>
                  <a:pt x="60248" y="386515"/>
                </a:lnTo>
                <a:lnTo>
                  <a:pt x="60412" y="386515"/>
                </a:lnTo>
                <a:lnTo>
                  <a:pt x="105965" y="394029"/>
                </a:lnTo>
                <a:lnTo>
                  <a:pt x="151313" y="386515"/>
                </a:lnTo>
                <a:lnTo>
                  <a:pt x="185160" y="363810"/>
                </a:lnTo>
                <a:lnTo>
                  <a:pt x="201226" y="334869"/>
                </a:lnTo>
                <a:lnTo>
                  <a:pt x="107232" y="334869"/>
                </a:lnTo>
                <a:lnTo>
                  <a:pt x="88627" y="330532"/>
                </a:lnTo>
                <a:lnTo>
                  <a:pt x="76099" y="318338"/>
                </a:lnTo>
                <a:lnTo>
                  <a:pt x="69033" y="299512"/>
                </a:lnTo>
                <a:lnTo>
                  <a:pt x="66814" y="275279"/>
                </a:lnTo>
                <a:lnTo>
                  <a:pt x="66864" y="115839"/>
                </a:lnTo>
                <a:lnTo>
                  <a:pt x="69155" y="91781"/>
                </a:lnTo>
                <a:lnTo>
                  <a:pt x="76400" y="73852"/>
                </a:lnTo>
                <a:lnTo>
                  <a:pt x="88884" y="62875"/>
                </a:lnTo>
                <a:lnTo>
                  <a:pt x="106939" y="59150"/>
                </a:lnTo>
                <a:lnTo>
                  <a:pt x="201629" y="59150"/>
                </a:lnTo>
                <a:lnTo>
                  <a:pt x="186104" y="30781"/>
                </a:lnTo>
                <a:lnTo>
                  <a:pt x="153005" y="7806"/>
                </a:lnTo>
                <a:lnTo>
                  <a:pt x="108206" y="0"/>
                </a:lnTo>
                <a:close/>
              </a:path>
              <a:path w="213994" h="394334">
                <a:moveTo>
                  <a:pt x="201629" y="59150"/>
                </a:moveTo>
                <a:lnTo>
                  <a:pt x="106939" y="59150"/>
                </a:lnTo>
                <a:lnTo>
                  <a:pt x="125868" y="63390"/>
                </a:lnTo>
                <a:lnTo>
                  <a:pt x="138171" y="75180"/>
                </a:lnTo>
                <a:lnTo>
                  <a:pt x="144831" y="93128"/>
                </a:lnTo>
                <a:lnTo>
                  <a:pt x="146833" y="115839"/>
                </a:lnTo>
                <a:lnTo>
                  <a:pt x="146741" y="275279"/>
                </a:lnTo>
                <a:lnTo>
                  <a:pt x="144471" y="301080"/>
                </a:lnTo>
                <a:lnTo>
                  <a:pt x="137234" y="319991"/>
                </a:lnTo>
                <a:lnTo>
                  <a:pt x="124896" y="331184"/>
                </a:lnTo>
                <a:lnTo>
                  <a:pt x="107232" y="334869"/>
                </a:lnTo>
                <a:lnTo>
                  <a:pt x="201226" y="334869"/>
                </a:lnTo>
                <a:lnTo>
                  <a:pt x="206330" y="325674"/>
                </a:lnTo>
                <a:lnTo>
                  <a:pt x="213647" y="271866"/>
                </a:lnTo>
                <a:lnTo>
                  <a:pt x="213647" y="119567"/>
                </a:lnTo>
                <a:lnTo>
                  <a:pt x="206614" y="68257"/>
                </a:lnTo>
                <a:lnTo>
                  <a:pt x="201629" y="5915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3064917" y="6995735"/>
            <a:ext cx="213995" cy="388620"/>
          </a:xfrm>
          <a:custGeom>
            <a:avLst/>
            <a:gdLst/>
            <a:ahLst/>
            <a:cxnLst/>
            <a:rect l="l" t="t" r="r" b="b"/>
            <a:pathLst>
              <a:path w="213994" h="388620">
                <a:moveTo>
                  <a:pt x="136330" y="0"/>
                </a:moveTo>
                <a:lnTo>
                  <a:pt x="111018" y="3126"/>
                </a:lnTo>
                <a:lnTo>
                  <a:pt x="91247" y="11849"/>
                </a:lnTo>
                <a:lnTo>
                  <a:pt x="76453" y="25183"/>
                </a:lnTo>
                <a:lnTo>
                  <a:pt x="66071" y="42145"/>
                </a:lnTo>
                <a:lnTo>
                  <a:pt x="65855" y="32132"/>
                </a:lnTo>
                <a:lnTo>
                  <a:pt x="65284" y="22344"/>
                </a:lnTo>
                <a:lnTo>
                  <a:pt x="64476" y="13405"/>
                </a:lnTo>
                <a:lnTo>
                  <a:pt x="63547" y="5936"/>
                </a:lnTo>
                <a:lnTo>
                  <a:pt x="0" y="5936"/>
                </a:lnTo>
                <a:lnTo>
                  <a:pt x="429" y="20988"/>
                </a:lnTo>
                <a:lnTo>
                  <a:pt x="650" y="42346"/>
                </a:lnTo>
                <a:lnTo>
                  <a:pt x="743" y="123189"/>
                </a:lnTo>
                <a:lnTo>
                  <a:pt x="743" y="388082"/>
                </a:lnTo>
                <a:lnTo>
                  <a:pt x="67338" y="388082"/>
                </a:lnTo>
                <a:lnTo>
                  <a:pt x="67338" y="135524"/>
                </a:lnTo>
                <a:lnTo>
                  <a:pt x="70067" y="98262"/>
                </a:lnTo>
                <a:lnTo>
                  <a:pt x="78256" y="75170"/>
                </a:lnTo>
                <a:lnTo>
                  <a:pt x="91907" y="63403"/>
                </a:lnTo>
                <a:lnTo>
                  <a:pt x="111022" y="60113"/>
                </a:lnTo>
                <a:lnTo>
                  <a:pt x="126663" y="62990"/>
                </a:lnTo>
                <a:lnTo>
                  <a:pt x="137887" y="71983"/>
                </a:lnTo>
                <a:lnTo>
                  <a:pt x="144652" y="87638"/>
                </a:lnTo>
                <a:lnTo>
                  <a:pt x="146916" y="110499"/>
                </a:lnTo>
                <a:lnTo>
                  <a:pt x="146916" y="388082"/>
                </a:lnTo>
                <a:lnTo>
                  <a:pt x="213511" y="388082"/>
                </a:lnTo>
                <a:lnTo>
                  <a:pt x="213511" y="97777"/>
                </a:lnTo>
                <a:lnTo>
                  <a:pt x="207716" y="52386"/>
                </a:lnTo>
                <a:lnTo>
                  <a:pt x="191625" y="22121"/>
                </a:lnTo>
                <a:lnTo>
                  <a:pt x="167182" y="5239"/>
                </a:lnTo>
                <a:lnTo>
                  <a:pt x="1363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3433425" y="6861943"/>
            <a:ext cx="393700" cy="528320"/>
          </a:xfrm>
          <a:custGeom>
            <a:avLst/>
            <a:gdLst/>
            <a:ahLst/>
            <a:cxnLst/>
            <a:rect l="l" t="t" r="r" b="b"/>
            <a:pathLst>
              <a:path w="393700" h="528320">
                <a:moveTo>
                  <a:pt x="213652" y="253365"/>
                </a:moveTo>
                <a:lnTo>
                  <a:pt x="206616" y="202057"/>
                </a:lnTo>
                <a:lnTo>
                  <a:pt x="186105" y="164579"/>
                </a:lnTo>
                <a:lnTo>
                  <a:pt x="153009" y="141605"/>
                </a:lnTo>
                <a:lnTo>
                  <a:pt x="146837" y="140538"/>
                </a:lnTo>
                <a:lnTo>
                  <a:pt x="146837" y="249631"/>
                </a:lnTo>
                <a:lnTo>
                  <a:pt x="146748" y="409079"/>
                </a:lnTo>
                <a:lnTo>
                  <a:pt x="144475" y="434873"/>
                </a:lnTo>
                <a:lnTo>
                  <a:pt x="137236" y="453783"/>
                </a:lnTo>
                <a:lnTo>
                  <a:pt x="124904" y="464985"/>
                </a:lnTo>
                <a:lnTo>
                  <a:pt x="107238" y="468668"/>
                </a:lnTo>
                <a:lnTo>
                  <a:pt x="88633" y="464324"/>
                </a:lnTo>
                <a:lnTo>
                  <a:pt x="76098" y="452132"/>
                </a:lnTo>
                <a:lnTo>
                  <a:pt x="69037" y="433311"/>
                </a:lnTo>
                <a:lnTo>
                  <a:pt x="66814" y="409079"/>
                </a:lnTo>
                <a:lnTo>
                  <a:pt x="66865" y="249631"/>
                </a:lnTo>
                <a:lnTo>
                  <a:pt x="69164" y="225577"/>
                </a:lnTo>
                <a:lnTo>
                  <a:pt x="76403" y="207645"/>
                </a:lnTo>
                <a:lnTo>
                  <a:pt x="88887" y="196672"/>
                </a:lnTo>
                <a:lnTo>
                  <a:pt x="106946" y="192951"/>
                </a:lnTo>
                <a:lnTo>
                  <a:pt x="125869" y="197192"/>
                </a:lnTo>
                <a:lnTo>
                  <a:pt x="138176" y="208978"/>
                </a:lnTo>
                <a:lnTo>
                  <a:pt x="144830" y="226923"/>
                </a:lnTo>
                <a:lnTo>
                  <a:pt x="146837" y="249631"/>
                </a:lnTo>
                <a:lnTo>
                  <a:pt x="146837" y="140538"/>
                </a:lnTo>
                <a:lnTo>
                  <a:pt x="108204" y="133794"/>
                </a:lnTo>
                <a:lnTo>
                  <a:pt x="64033" y="141008"/>
                </a:lnTo>
                <a:lnTo>
                  <a:pt x="29870" y="162801"/>
                </a:lnTo>
                <a:lnTo>
                  <a:pt x="7823" y="199377"/>
                </a:lnTo>
                <a:lnTo>
                  <a:pt x="203" y="249631"/>
                </a:lnTo>
                <a:lnTo>
                  <a:pt x="0" y="406768"/>
                </a:lnTo>
                <a:lnTo>
                  <a:pt x="6781" y="459473"/>
                </a:lnTo>
                <a:lnTo>
                  <a:pt x="6819" y="459778"/>
                </a:lnTo>
                <a:lnTo>
                  <a:pt x="27025" y="497611"/>
                </a:lnTo>
                <a:lnTo>
                  <a:pt x="60248" y="520306"/>
                </a:lnTo>
                <a:lnTo>
                  <a:pt x="60413" y="520306"/>
                </a:lnTo>
                <a:lnTo>
                  <a:pt x="105968" y="527824"/>
                </a:lnTo>
                <a:lnTo>
                  <a:pt x="151320" y="520306"/>
                </a:lnTo>
                <a:lnTo>
                  <a:pt x="185166" y="497611"/>
                </a:lnTo>
                <a:lnTo>
                  <a:pt x="201231" y="468668"/>
                </a:lnTo>
                <a:lnTo>
                  <a:pt x="206336" y="459473"/>
                </a:lnTo>
                <a:lnTo>
                  <a:pt x="213652" y="405663"/>
                </a:lnTo>
                <a:lnTo>
                  <a:pt x="213652" y="253365"/>
                </a:lnTo>
                <a:close/>
              </a:path>
              <a:path w="393700" h="528320">
                <a:moveTo>
                  <a:pt x="393687" y="139738"/>
                </a:moveTo>
                <a:lnTo>
                  <a:pt x="346265" y="139738"/>
                </a:lnTo>
                <a:lnTo>
                  <a:pt x="346265" y="103365"/>
                </a:lnTo>
                <a:lnTo>
                  <a:pt x="347586" y="85509"/>
                </a:lnTo>
                <a:lnTo>
                  <a:pt x="352425" y="72339"/>
                </a:lnTo>
                <a:lnTo>
                  <a:pt x="362064" y="64173"/>
                </a:lnTo>
                <a:lnTo>
                  <a:pt x="377774" y="61379"/>
                </a:lnTo>
                <a:lnTo>
                  <a:pt x="383133" y="61379"/>
                </a:lnTo>
                <a:lnTo>
                  <a:pt x="386994" y="61595"/>
                </a:lnTo>
                <a:lnTo>
                  <a:pt x="393153" y="62560"/>
                </a:lnTo>
                <a:lnTo>
                  <a:pt x="393153" y="2743"/>
                </a:lnTo>
                <a:lnTo>
                  <a:pt x="387540" y="1460"/>
                </a:lnTo>
                <a:lnTo>
                  <a:pt x="380784" y="609"/>
                </a:lnTo>
                <a:lnTo>
                  <a:pt x="373316" y="139"/>
                </a:lnTo>
                <a:lnTo>
                  <a:pt x="365569" y="0"/>
                </a:lnTo>
                <a:lnTo>
                  <a:pt x="324319" y="7848"/>
                </a:lnTo>
                <a:lnTo>
                  <a:pt x="297878" y="28905"/>
                </a:lnTo>
                <a:lnTo>
                  <a:pt x="283806" y="59347"/>
                </a:lnTo>
                <a:lnTo>
                  <a:pt x="279666" y="95402"/>
                </a:lnTo>
                <a:lnTo>
                  <a:pt x="279666" y="139738"/>
                </a:lnTo>
                <a:lnTo>
                  <a:pt x="240944" y="139738"/>
                </a:lnTo>
                <a:lnTo>
                  <a:pt x="240944" y="198361"/>
                </a:lnTo>
                <a:lnTo>
                  <a:pt x="279666" y="198361"/>
                </a:lnTo>
                <a:lnTo>
                  <a:pt x="279666" y="521881"/>
                </a:lnTo>
                <a:lnTo>
                  <a:pt x="346265" y="521881"/>
                </a:lnTo>
                <a:lnTo>
                  <a:pt x="346265" y="198361"/>
                </a:lnTo>
                <a:lnTo>
                  <a:pt x="393687" y="198361"/>
                </a:lnTo>
                <a:lnTo>
                  <a:pt x="393687" y="13973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3924064" y="6865435"/>
            <a:ext cx="409575" cy="524510"/>
          </a:xfrm>
          <a:custGeom>
            <a:avLst/>
            <a:gdLst/>
            <a:ahLst/>
            <a:cxnLst/>
            <a:rect l="l" t="t" r="r" b="b"/>
            <a:pathLst>
              <a:path w="409575" h="524509">
                <a:moveTo>
                  <a:pt x="158686" y="136245"/>
                </a:moveTo>
                <a:lnTo>
                  <a:pt x="108305" y="136245"/>
                </a:lnTo>
                <a:lnTo>
                  <a:pt x="108305" y="43624"/>
                </a:lnTo>
                <a:lnTo>
                  <a:pt x="41935" y="43624"/>
                </a:lnTo>
                <a:lnTo>
                  <a:pt x="41935" y="136245"/>
                </a:lnTo>
                <a:lnTo>
                  <a:pt x="0" y="136245"/>
                </a:lnTo>
                <a:lnTo>
                  <a:pt x="0" y="194881"/>
                </a:lnTo>
                <a:lnTo>
                  <a:pt x="41935" y="194881"/>
                </a:lnTo>
                <a:lnTo>
                  <a:pt x="41935" y="445579"/>
                </a:lnTo>
                <a:lnTo>
                  <a:pt x="46863" y="484352"/>
                </a:lnTo>
                <a:lnTo>
                  <a:pt x="60947" y="508330"/>
                </a:lnTo>
                <a:lnTo>
                  <a:pt x="83159" y="520496"/>
                </a:lnTo>
                <a:lnTo>
                  <a:pt x="112445" y="523887"/>
                </a:lnTo>
                <a:lnTo>
                  <a:pt x="123444" y="523608"/>
                </a:lnTo>
                <a:lnTo>
                  <a:pt x="135153" y="522554"/>
                </a:lnTo>
                <a:lnTo>
                  <a:pt x="146596" y="520471"/>
                </a:lnTo>
                <a:lnTo>
                  <a:pt x="156768" y="517042"/>
                </a:lnTo>
                <a:lnTo>
                  <a:pt x="156768" y="466369"/>
                </a:lnTo>
                <a:lnTo>
                  <a:pt x="152158" y="467855"/>
                </a:lnTo>
                <a:lnTo>
                  <a:pt x="141605" y="468604"/>
                </a:lnTo>
                <a:lnTo>
                  <a:pt x="134696" y="468604"/>
                </a:lnTo>
                <a:lnTo>
                  <a:pt x="120650" y="465772"/>
                </a:lnTo>
                <a:lnTo>
                  <a:pt x="112687" y="458127"/>
                </a:lnTo>
                <a:lnTo>
                  <a:pt x="109118" y="446976"/>
                </a:lnTo>
                <a:lnTo>
                  <a:pt x="108305" y="433603"/>
                </a:lnTo>
                <a:lnTo>
                  <a:pt x="108305" y="194881"/>
                </a:lnTo>
                <a:lnTo>
                  <a:pt x="158686" y="194881"/>
                </a:lnTo>
                <a:lnTo>
                  <a:pt x="158686" y="136245"/>
                </a:lnTo>
                <a:close/>
              </a:path>
              <a:path w="409575" h="524509">
                <a:moveTo>
                  <a:pt x="409244" y="228587"/>
                </a:moveTo>
                <a:lnTo>
                  <a:pt x="405574" y="190106"/>
                </a:lnTo>
                <a:lnTo>
                  <a:pt x="393153" y="158902"/>
                </a:lnTo>
                <a:lnTo>
                  <a:pt x="369887" y="137960"/>
                </a:lnTo>
                <a:lnTo>
                  <a:pt x="333629" y="130302"/>
                </a:lnTo>
                <a:lnTo>
                  <a:pt x="308267" y="133248"/>
                </a:lnTo>
                <a:lnTo>
                  <a:pt x="288378" y="141389"/>
                </a:lnTo>
                <a:lnTo>
                  <a:pt x="273481" y="153657"/>
                </a:lnTo>
                <a:lnTo>
                  <a:pt x="263080" y="169024"/>
                </a:lnTo>
                <a:lnTo>
                  <a:pt x="263080" y="0"/>
                </a:lnTo>
                <a:lnTo>
                  <a:pt x="196481" y="0"/>
                </a:lnTo>
                <a:lnTo>
                  <a:pt x="196481" y="518388"/>
                </a:lnTo>
                <a:lnTo>
                  <a:pt x="263080" y="518388"/>
                </a:lnTo>
                <a:lnTo>
                  <a:pt x="263080" y="263448"/>
                </a:lnTo>
                <a:lnTo>
                  <a:pt x="264998" y="231495"/>
                </a:lnTo>
                <a:lnTo>
                  <a:pt x="271792" y="208673"/>
                </a:lnTo>
                <a:lnTo>
                  <a:pt x="285013" y="194983"/>
                </a:lnTo>
                <a:lnTo>
                  <a:pt x="306235" y="190423"/>
                </a:lnTo>
                <a:lnTo>
                  <a:pt x="325158" y="194919"/>
                </a:lnTo>
                <a:lnTo>
                  <a:pt x="336207" y="207060"/>
                </a:lnTo>
                <a:lnTo>
                  <a:pt x="341376" y="224777"/>
                </a:lnTo>
                <a:lnTo>
                  <a:pt x="342658" y="245999"/>
                </a:lnTo>
                <a:lnTo>
                  <a:pt x="342658" y="518388"/>
                </a:lnTo>
                <a:lnTo>
                  <a:pt x="409244" y="518388"/>
                </a:lnTo>
                <a:lnTo>
                  <a:pt x="409244" y="22858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4389447" y="6995726"/>
            <a:ext cx="208915" cy="394335"/>
          </a:xfrm>
          <a:custGeom>
            <a:avLst/>
            <a:gdLst/>
            <a:ahLst/>
            <a:cxnLst/>
            <a:rect l="l" t="t" r="r" b="b"/>
            <a:pathLst>
              <a:path w="208915" h="394334">
                <a:moveTo>
                  <a:pt x="105965" y="0"/>
                </a:moveTo>
                <a:lnTo>
                  <a:pt x="52319" y="12209"/>
                </a:lnTo>
                <a:lnTo>
                  <a:pt x="20015" y="43167"/>
                </a:lnTo>
                <a:lnTo>
                  <a:pt x="4194" y="84368"/>
                </a:lnTo>
                <a:lnTo>
                  <a:pt x="28" y="127011"/>
                </a:lnTo>
                <a:lnTo>
                  <a:pt x="0" y="259667"/>
                </a:lnTo>
                <a:lnTo>
                  <a:pt x="3879" y="313315"/>
                </a:lnTo>
                <a:lnTo>
                  <a:pt x="19165" y="355873"/>
                </a:lnTo>
                <a:lnTo>
                  <a:pt x="51325" y="383920"/>
                </a:lnTo>
                <a:lnTo>
                  <a:pt x="105829" y="394029"/>
                </a:lnTo>
                <a:lnTo>
                  <a:pt x="160678" y="381767"/>
                </a:lnTo>
                <a:lnTo>
                  <a:pt x="191291" y="351652"/>
                </a:lnTo>
                <a:lnTo>
                  <a:pt x="196252" y="337487"/>
                </a:lnTo>
                <a:lnTo>
                  <a:pt x="104708" y="337487"/>
                </a:lnTo>
                <a:lnTo>
                  <a:pt x="84780" y="331933"/>
                </a:lnTo>
                <a:lnTo>
                  <a:pt x="72667" y="317235"/>
                </a:lnTo>
                <a:lnTo>
                  <a:pt x="66657" y="296338"/>
                </a:lnTo>
                <a:lnTo>
                  <a:pt x="65034" y="272190"/>
                </a:lnTo>
                <a:lnTo>
                  <a:pt x="65034" y="213396"/>
                </a:lnTo>
                <a:lnTo>
                  <a:pt x="208747" y="213396"/>
                </a:lnTo>
                <a:lnTo>
                  <a:pt x="208747" y="160497"/>
                </a:lnTo>
                <a:lnTo>
                  <a:pt x="65558" y="160497"/>
                </a:lnTo>
                <a:lnTo>
                  <a:pt x="65577" y="117766"/>
                </a:lnTo>
                <a:lnTo>
                  <a:pt x="74653" y="72695"/>
                </a:lnTo>
                <a:lnTo>
                  <a:pt x="105745" y="56553"/>
                </a:lnTo>
                <a:lnTo>
                  <a:pt x="195195" y="56553"/>
                </a:lnTo>
                <a:lnTo>
                  <a:pt x="186723" y="36451"/>
                </a:lnTo>
                <a:lnTo>
                  <a:pt x="155062" y="9700"/>
                </a:lnTo>
                <a:lnTo>
                  <a:pt x="105965" y="0"/>
                </a:lnTo>
                <a:close/>
              </a:path>
              <a:path w="208915" h="394334">
                <a:moveTo>
                  <a:pt x="207480" y="275740"/>
                </a:moveTo>
                <a:lnTo>
                  <a:pt x="142456" y="275740"/>
                </a:lnTo>
                <a:lnTo>
                  <a:pt x="142456" y="278117"/>
                </a:lnTo>
                <a:lnTo>
                  <a:pt x="141167" y="300588"/>
                </a:lnTo>
                <a:lnTo>
                  <a:pt x="135872" y="319530"/>
                </a:lnTo>
                <a:lnTo>
                  <a:pt x="124433" y="332608"/>
                </a:lnTo>
                <a:lnTo>
                  <a:pt x="104708" y="337487"/>
                </a:lnTo>
                <a:lnTo>
                  <a:pt x="196252" y="337487"/>
                </a:lnTo>
                <a:lnTo>
                  <a:pt x="204586" y="313690"/>
                </a:lnTo>
                <a:lnTo>
                  <a:pt x="207461" y="278117"/>
                </a:lnTo>
                <a:lnTo>
                  <a:pt x="207480" y="275740"/>
                </a:lnTo>
                <a:close/>
              </a:path>
              <a:path w="208915" h="394334">
                <a:moveTo>
                  <a:pt x="195195" y="56553"/>
                </a:moveTo>
                <a:lnTo>
                  <a:pt x="105745" y="56553"/>
                </a:lnTo>
                <a:lnTo>
                  <a:pt x="125288" y="61131"/>
                </a:lnTo>
                <a:lnTo>
                  <a:pt x="137205" y="73864"/>
                </a:lnTo>
                <a:lnTo>
                  <a:pt x="143146" y="93244"/>
                </a:lnTo>
                <a:lnTo>
                  <a:pt x="144759" y="117766"/>
                </a:lnTo>
                <a:lnTo>
                  <a:pt x="144759" y="160497"/>
                </a:lnTo>
                <a:lnTo>
                  <a:pt x="208747" y="160497"/>
                </a:lnTo>
                <a:lnTo>
                  <a:pt x="208747" y="127011"/>
                </a:lnTo>
                <a:lnTo>
                  <a:pt x="203700" y="76730"/>
                </a:lnTo>
                <a:lnTo>
                  <a:pt x="195195" y="565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4723237" y="6887216"/>
            <a:ext cx="508634" cy="631190"/>
          </a:xfrm>
          <a:custGeom>
            <a:avLst/>
            <a:gdLst/>
            <a:ahLst/>
            <a:cxnLst/>
            <a:rect l="l" t="t" r="r" b="b"/>
            <a:pathLst>
              <a:path w="508634" h="631190">
                <a:moveTo>
                  <a:pt x="258864" y="496595"/>
                </a:moveTo>
                <a:lnTo>
                  <a:pt x="234607" y="352958"/>
                </a:lnTo>
                <a:lnTo>
                  <a:pt x="224256" y="291731"/>
                </a:lnTo>
                <a:lnTo>
                  <a:pt x="185572" y="62649"/>
                </a:lnTo>
                <a:lnTo>
                  <a:pt x="174993" y="0"/>
                </a:lnTo>
                <a:lnTo>
                  <a:pt x="159042" y="0"/>
                </a:lnTo>
                <a:lnTo>
                  <a:pt x="159042" y="291731"/>
                </a:lnTo>
                <a:lnTo>
                  <a:pt x="96316" y="291731"/>
                </a:lnTo>
                <a:lnTo>
                  <a:pt x="103555" y="240766"/>
                </a:lnTo>
                <a:lnTo>
                  <a:pt x="111036" y="187744"/>
                </a:lnTo>
                <a:lnTo>
                  <a:pt x="117843" y="137287"/>
                </a:lnTo>
                <a:lnTo>
                  <a:pt x="123075" y="94043"/>
                </a:lnTo>
                <a:lnTo>
                  <a:pt x="125831" y="62649"/>
                </a:lnTo>
                <a:lnTo>
                  <a:pt x="128346" y="62649"/>
                </a:lnTo>
                <a:lnTo>
                  <a:pt x="137426" y="138544"/>
                </a:lnTo>
                <a:lnTo>
                  <a:pt x="143751" y="185166"/>
                </a:lnTo>
                <a:lnTo>
                  <a:pt x="151015" y="236486"/>
                </a:lnTo>
                <a:lnTo>
                  <a:pt x="159042" y="291731"/>
                </a:lnTo>
                <a:lnTo>
                  <a:pt x="159042" y="0"/>
                </a:lnTo>
                <a:lnTo>
                  <a:pt x="80657" y="0"/>
                </a:lnTo>
                <a:lnTo>
                  <a:pt x="0" y="496595"/>
                </a:lnTo>
                <a:lnTo>
                  <a:pt x="67640" y="496595"/>
                </a:lnTo>
                <a:lnTo>
                  <a:pt x="87693" y="352958"/>
                </a:lnTo>
                <a:lnTo>
                  <a:pt x="167144" y="352958"/>
                </a:lnTo>
                <a:lnTo>
                  <a:pt x="189204" y="496595"/>
                </a:lnTo>
                <a:lnTo>
                  <a:pt x="258864" y="496595"/>
                </a:lnTo>
                <a:close/>
              </a:path>
              <a:path w="508634" h="631190">
                <a:moveTo>
                  <a:pt x="508571" y="114465"/>
                </a:moveTo>
                <a:lnTo>
                  <a:pt x="450900" y="114465"/>
                </a:lnTo>
                <a:lnTo>
                  <a:pt x="449922" y="120675"/>
                </a:lnTo>
                <a:lnTo>
                  <a:pt x="449859" y="121107"/>
                </a:lnTo>
                <a:lnTo>
                  <a:pt x="448792" y="129667"/>
                </a:lnTo>
                <a:lnTo>
                  <a:pt x="447954" y="139014"/>
                </a:lnTo>
                <a:lnTo>
                  <a:pt x="447624" y="147993"/>
                </a:lnTo>
                <a:lnTo>
                  <a:pt x="440867" y="133299"/>
                </a:lnTo>
                <a:lnTo>
                  <a:pt x="440715" y="133146"/>
                </a:lnTo>
                <a:lnTo>
                  <a:pt x="440715" y="237134"/>
                </a:lnTo>
                <a:lnTo>
                  <a:pt x="440715" y="349465"/>
                </a:lnTo>
                <a:lnTo>
                  <a:pt x="439178" y="382816"/>
                </a:lnTo>
                <a:lnTo>
                  <a:pt x="433031" y="408660"/>
                </a:lnTo>
                <a:lnTo>
                  <a:pt x="419925" y="425348"/>
                </a:lnTo>
                <a:lnTo>
                  <a:pt x="397548" y="431266"/>
                </a:lnTo>
                <a:lnTo>
                  <a:pt x="380593" y="427240"/>
                </a:lnTo>
                <a:lnTo>
                  <a:pt x="369087" y="415150"/>
                </a:lnTo>
                <a:lnTo>
                  <a:pt x="362534" y="394970"/>
                </a:lnTo>
                <a:lnTo>
                  <a:pt x="360464" y="366699"/>
                </a:lnTo>
                <a:lnTo>
                  <a:pt x="360464" y="227482"/>
                </a:lnTo>
                <a:lnTo>
                  <a:pt x="363029" y="201549"/>
                </a:lnTo>
                <a:lnTo>
                  <a:pt x="370751" y="183172"/>
                </a:lnTo>
                <a:lnTo>
                  <a:pt x="383692" y="172250"/>
                </a:lnTo>
                <a:lnTo>
                  <a:pt x="401929" y="168643"/>
                </a:lnTo>
                <a:lnTo>
                  <a:pt x="422719" y="174091"/>
                </a:lnTo>
                <a:lnTo>
                  <a:pt x="434416" y="188899"/>
                </a:lnTo>
                <a:lnTo>
                  <a:pt x="439559" y="210705"/>
                </a:lnTo>
                <a:lnTo>
                  <a:pt x="440715" y="237134"/>
                </a:lnTo>
                <a:lnTo>
                  <a:pt x="440715" y="133146"/>
                </a:lnTo>
                <a:lnTo>
                  <a:pt x="428879" y="120675"/>
                </a:lnTo>
                <a:lnTo>
                  <a:pt x="410565" y="111848"/>
                </a:lnTo>
                <a:lnTo>
                  <a:pt x="384810" y="108521"/>
                </a:lnTo>
                <a:lnTo>
                  <a:pt x="342036" y="118300"/>
                </a:lnTo>
                <a:lnTo>
                  <a:pt x="313867" y="144195"/>
                </a:lnTo>
                <a:lnTo>
                  <a:pt x="298386" y="181025"/>
                </a:lnTo>
                <a:lnTo>
                  <a:pt x="293649" y="223608"/>
                </a:lnTo>
                <a:lnTo>
                  <a:pt x="293649" y="371767"/>
                </a:lnTo>
                <a:lnTo>
                  <a:pt x="297522" y="419506"/>
                </a:lnTo>
                <a:lnTo>
                  <a:pt x="310908" y="457022"/>
                </a:lnTo>
                <a:lnTo>
                  <a:pt x="336461" y="481558"/>
                </a:lnTo>
                <a:lnTo>
                  <a:pt x="376847" y="490347"/>
                </a:lnTo>
                <a:lnTo>
                  <a:pt x="399262" y="487807"/>
                </a:lnTo>
                <a:lnTo>
                  <a:pt x="417283" y="480491"/>
                </a:lnTo>
                <a:lnTo>
                  <a:pt x="430987" y="468833"/>
                </a:lnTo>
                <a:lnTo>
                  <a:pt x="440486" y="453250"/>
                </a:lnTo>
                <a:lnTo>
                  <a:pt x="440486" y="498068"/>
                </a:lnTo>
                <a:lnTo>
                  <a:pt x="438899" y="531710"/>
                </a:lnTo>
                <a:lnTo>
                  <a:pt x="432790" y="555942"/>
                </a:lnTo>
                <a:lnTo>
                  <a:pt x="420141" y="570598"/>
                </a:lnTo>
                <a:lnTo>
                  <a:pt x="398957" y="575513"/>
                </a:lnTo>
                <a:lnTo>
                  <a:pt x="379069" y="570928"/>
                </a:lnTo>
                <a:lnTo>
                  <a:pt x="367487" y="559790"/>
                </a:lnTo>
                <a:lnTo>
                  <a:pt x="362089" y="546049"/>
                </a:lnTo>
                <a:lnTo>
                  <a:pt x="360756" y="533615"/>
                </a:lnTo>
                <a:lnTo>
                  <a:pt x="360756" y="531710"/>
                </a:lnTo>
                <a:lnTo>
                  <a:pt x="293941" y="531710"/>
                </a:lnTo>
                <a:lnTo>
                  <a:pt x="312318" y="597954"/>
                </a:lnTo>
                <a:lnTo>
                  <a:pt x="343141" y="621677"/>
                </a:lnTo>
                <a:lnTo>
                  <a:pt x="395376" y="631024"/>
                </a:lnTo>
                <a:lnTo>
                  <a:pt x="446659" y="623252"/>
                </a:lnTo>
                <a:lnTo>
                  <a:pt x="479323" y="601713"/>
                </a:lnTo>
                <a:lnTo>
                  <a:pt x="493903" y="575513"/>
                </a:lnTo>
                <a:lnTo>
                  <a:pt x="497509" y="569036"/>
                </a:lnTo>
                <a:lnTo>
                  <a:pt x="505383" y="527875"/>
                </a:lnTo>
                <a:lnTo>
                  <a:pt x="507060" y="481558"/>
                </a:lnTo>
                <a:lnTo>
                  <a:pt x="507085" y="453250"/>
                </a:lnTo>
                <a:lnTo>
                  <a:pt x="507085" y="431266"/>
                </a:lnTo>
                <a:lnTo>
                  <a:pt x="507199" y="183172"/>
                </a:lnTo>
                <a:lnTo>
                  <a:pt x="507314" y="174091"/>
                </a:lnTo>
                <a:lnTo>
                  <a:pt x="507377" y="168643"/>
                </a:lnTo>
                <a:lnTo>
                  <a:pt x="507542" y="155867"/>
                </a:lnTo>
                <a:lnTo>
                  <a:pt x="507707" y="147993"/>
                </a:lnTo>
                <a:lnTo>
                  <a:pt x="507784" y="144195"/>
                </a:lnTo>
                <a:lnTo>
                  <a:pt x="507898" y="139014"/>
                </a:lnTo>
                <a:lnTo>
                  <a:pt x="508025" y="133299"/>
                </a:lnTo>
                <a:lnTo>
                  <a:pt x="508368" y="121107"/>
                </a:lnTo>
                <a:lnTo>
                  <a:pt x="508457" y="118300"/>
                </a:lnTo>
                <a:lnTo>
                  <a:pt x="508571" y="11446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5286012" y="6995726"/>
            <a:ext cx="208915" cy="394335"/>
          </a:xfrm>
          <a:custGeom>
            <a:avLst/>
            <a:gdLst/>
            <a:ahLst/>
            <a:cxnLst/>
            <a:rect l="l" t="t" r="r" b="b"/>
            <a:pathLst>
              <a:path w="208915" h="394334">
                <a:moveTo>
                  <a:pt x="105965" y="0"/>
                </a:moveTo>
                <a:lnTo>
                  <a:pt x="52319" y="12209"/>
                </a:lnTo>
                <a:lnTo>
                  <a:pt x="20015" y="43167"/>
                </a:lnTo>
                <a:lnTo>
                  <a:pt x="4194" y="84368"/>
                </a:lnTo>
                <a:lnTo>
                  <a:pt x="28" y="127011"/>
                </a:lnTo>
                <a:lnTo>
                  <a:pt x="0" y="259667"/>
                </a:lnTo>
                <a:lnTo>
                  <a:pt x="3879" y="313315"/>
                </a:lnTo>
                <a:lnTo>
                  <a:pt x="19165" y="355873"/>
                </a:lnTo>
                <a:lnTo>
                  <a:pt x="51325" y="383920"/>
                </a:lnTo>
                <a:lnTo>
                  <a:pt x="105829" y="394029"/>
                </a:lnTo>
                <a:lnTo>
                  <a:pt x="160678" y="381767"/>
                </a:lnTo>
                <a:lnTo>
                  <a:pt x="191291" y="351652"/>
                </a:lnTo>
                <a:lnTo>
                  <a:pt x="196252" y="337487"/>
                </a:lnTo>
                <a:lnTo>
                  <a:pt x="104708" y="337487"/>
                </a:lnTo>
                <a:lnTo>
                  <a:pt x="84780" y="331933"/>
                </a:lnTo>
                <a:lnTo>
                  <a:pt x="72667" y="317235"/>
                </a:lnTo>
                <a:lnTo>
                  <a:pt x="66657" y="296338"/>
                </a:lnTo>
                <a:lnTo>
                  <a:pt x="65034" y="272190"/>
                </a:lnTo>
                <a:lnTo>
                  <a:pt x="65034" y="213396"/>
                </a:lnTo>
                <a:lnTo>
                  <a:pt x="208747" y="213396"/>
                </a:lnTo>
                <a:lnTo>
                  <a:pt x="208747" y="160497"/>
                </a:lnTo>
                <a:lnTo>
                  <a:pt x="65558" y="160497"/>
                </a:lnTo>
                <a:lnTo>
                  <a:pt x="65577" y="117766"/>
                </a:lnTo>
                <a:lnTo>
                  <a:pt x="74653" y="72695"/>
                </a:lnTo>
                <a:lnTo>
                  <a:pt x="105745" y="56553"/>
                </a:lnTo>
                <a:lnTo>
                  <a:pt x="195195" y="56553"/>
                </a:lnTo>
                <a:lnTo>
                  <a:pt x="186723" y="36451"/>
                </a:lnTo>
                <a:lnTo>
                  <a:pt x="155062" y="9700"/>
                </a:lnTo>
                <a:lnTo>
                  <a:pt x="105965" y="0"/>
                </a:lnTo>
                <a:close/>
              </a:path>
              <a:path w="208915" h="394334">
                <a:moveTo>
                  <a:pt x="207480" y="275740"/>
                </a:moveTo>
                <a:lnTo>
                  <a:pt x="142456" y="275740"/>
                </a:lnTo>
                <a:lnTo>
                  <a:pt x="142456" y="278117"/>
                </a:lnTo>
                <a:lnTo>
                  <a:pt x="141167" y="300588"/>
                </a:lnTo>
                <a:lnTo>
                  <a:pt x="135872" y="319530"/>
                </a:lnTo>
                <a:lnTo>
                  <a:pt x="124433" y="332608"/>
                </a:lnTo>
                <a:lnTo>
                  <a:pt x="104708" y="337487"/>
                </a:lnTo>
                <a:lnTo>
                  <a:pt x="196252" y="337487"/>
                </a:lnTo>
                <a:lnTo>
                  <a:pt x="204586" y="313690"/>
                </a:lnTo>
                <a:lnTo>
                  <a:pt x="207461" y="278117"/>
                </a:lnTo>
                <a:lnTo>
                  <a:pt x="207480" y="275740"/>
                </a:lnTo>
                <a:close/>
              </a:path>
              <a:path w="208915" h="394334">
                <a:moveTo>
                  <a:pt x="195195" y="56553"/>
                </a:moveTo>
                <a:lnTo>
                  <a:pt x="105745" y="56553"/>
                </a:lnTo>
                <a:lnTo>
                  <a:pt x="125288" y="61131"/>
                </a:lnTo>
                <a:lnTo>
                  <a:pt x="137205" y="73864"/>
                </a:lnTo>
                <a:lnTo>
                  <a:pt x="143146" y="93244"/>
                </a:lnTo>
                <a:lnTo>
                  <a:pt x="144759" y="117766"/>
                </a:lnTo>
                <a:lnTo>
                  <a:pt x="144759" y="160497"/>
                </a:lnTo>
                <a:lnTo>
                  <a:pt x="208747" y="160497"/>
                </a:lnTo>
                <a:lnTo>
                  <a:pt x="208747" y="127011"/>
                </a:lnTo>
                <a:lnTo>
                  <a:pt x="203700" y="76730"/>
                </a:lnTo>
                <a:lnTo>
                  <a:pt x="195195" y="565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5547175" y="6909060"/>
            <a:ext cx="403860" cy="480695"/>
          </a:xfrm>
          <a:custGeom>
            <a:avLst/>
            <a:gdLst/>
            <a:ahLst/>
            <a:cxnLst/>
            <a:rect l="l" t="t" r="r" b="b"/>
            <a:pathLst>
              <a:path w="403859" h="480695">
                <a:moveTo>
                  <a:pt x="213512" y="184454"/>
                </a:moveTo>
                <a:lnTo>
                  <a:pt x="207708" y="139065"/>
                </a:lnTo>
                <a:lnTo>
                  <a:pt x="191617" y="108800"/>
                </a:lnTo>
                <a:lnTo>
                  <a:pt x="167182" y="91922"/>
                </a:lnTo>
                <a:lnTo>
                  <a:pt x="136321" y="86677"/>
                </a:lnTo>
                <a:lnTo>
                  <a:pt x="111010" y="89801"/>
                </a:lnTo>
                <a:lnTo>
                  <a:pt x="91236" y="98526"/>
                </a:lnTo>
                <a:lnTo>
                  <a:pt x="76454" y="111861"/>
                </a:lnTo>
                <a:lnTo>
                  <a:pt x="66065" y="128828"/>
                </a:lnTo>
                <a:lnTo>
                  <a:pt x="65849" y="118808"/>
                </a:lnTo>
                <a:lnTo>
                  <a:pt x="65278" y="109029"/>
                </a:lnTo>
                <a:lnTo>
                  <a:pt x="64477" y="100088"/>
                </a:lnTo>
                <a:lnTo>
                  <a:pt x="63538" y="92621"/>
                </a:lnTo>
                <a:lnTo>
                  <a:pt x="0" y="92621"/>
                </a:lnTo>
                <a:lnTo>
                  <a:pt x="431" y="107670"/>
                </a:lnTo>
                <a:lnTo>
                  <a:pt x="647" y="129032"/>
                </a:lnTo>
                <a:lnTo>
                  <a:pt x="736" y="209867"/>
                </a:lnTo>
                <a:lnTo>
                  <a:pt x="736" y="474764"/>
                </a:lnTo>
                <a:lnTo>
                  <a:pt x="67335" y="474764"/>
                </a:lnTo>
                <a:lnTo>
                  <a:pt x="67335" y="222199"/>
                </a:lnTo>
                <a:lnTo>
                  <a:pt x="70065" y="184937"/>
                </a:lnTo>
                <a:lnTo>
                  <a:pt x="78257" y="161848"/>
                </a:lnTo>
                <a:lnTo>
                  <a:pt x="91909" y="150088"/>
                </a:lnTo>
                <a:lnTo>
                  <a:pt x="111023" y="146799"/>
                </a:lnTo>
                <a:lnTo>
                  <a:pt x="126657" y="149669"/>
                </a:lnTo>
                <a:lnTo>
                  <a:pt x="137883" y="158661"/>
                </a:lnTo>
                <a:lnTo>
                  <a:pt x="144653" y="174320"/>
                </a:lnTo>
                <a:lnTo>
                  <a:pt x="146913" y="197180"/>
                </a:lnTo>
                <a:lnTo>
                  <a:pt x="146913" y="474764"/>
                </a:lnTo>
                <a:lnTo>
                  <a:pt x="213512" y="474764"/>
                </a:lnTo>
                <a:lnTo>
                  <a:pt x="213512" y="184454"/>
                </a:lnTo>
                <a:close/>
              </a:path>
              <a:path w="403859" h="480695">
                <a:moveTo>
                  <a:pt x="403796" y="92621"/>
                </a:moveTo>
                <a:lnTo>
                  <a:pt x="353402" y="92621"/>
                </a:lnTo>
                <a:lnTo>
                  <a:pt x="353402" y="0"/>
                </a:lnTo>
                <a:lnTo>
                  <a:pt x="287032" y="0"/>
                </a:lnTo>
                <a:lnTo>
                  <a:pt x="287032" y="92621"/>
                </a:lnTo>
                <a:lnTo>
                  <a:pt x="245110" y="92621"/>
                </a:lnTo>
                <a:lnTo>
                  <a:pt x="245110" y="151257"/>
                </a:lnTo>
                <a:lnTo>
                  <a:pt x="287032" y="151257"/>
                </a:lnTo>
                <a:lnTo>
                  <a:pt x="287032" y="401955"/>
                </a:lnTo>
                <a:lnTo>
                  <a:pt x="291960" y="440728"/>
                </a:lnTo>
                <a:lnTo>
                  <a:pt x="306057" y="464705"/>
                </a:lnTo>
                <a:lnTo>
                  <a:pt x="328256" y="476872"/>
                </a:lnTo>
                <a:lnTo>
                  <a:pt x="357543" y="480263"/>
                </a:lnTo>
                <a:lnTo>
                  <a:pt x="368554" y="479983"/>
                </a:lnTo>
                <a:lnTo>
                  <a:pt x="380263" y="478929"/>
                </a:lnTo>
                <a:lnTo>
                  <a:pt x="391693" y="476846"/>
                </a:lnTo>
                <a:lnTo>
                  <a:pt x="401866" y="473417"/>
                </a:lnTo>
                <a:lnTo>
                  <a:pt x="401866" y="422744"/>
                </a:lnTo>
                <a:lnTo>
                  <a:pt x="397256" y="424230"/>
                </a:lnTo>
                <a:lnTo>
                  <a:pt x="386702" y="424980"/>
                </a:lnTo>
                <a:lnTo>
                  <a:pt x="379793" y="424980"/>
                </a:lnTo>
                <a:lnTo>
                  <a:pt x="365760" y="422148"/>
                </a:lnTo>
                <a:lnTo>
                  <a:pt x="357784" y="414502"/>
                </a:lnTo>
                <a:lnTo>
                  <a:pt x="354228" y="403352"/>
                </a:lnTo>
                <a:lnTo>
                  <a:pt x="353402" y="389978"/>
                </a:lnTo>
                <a:lnTo>
                  <a:pt x="353402" y="151257"/>
                </a:lnTo>
                <a:lnTo>
                  <a:pt x="403796" y="151257"/>
                </a:lnTo>
                <a:lnTo>
                  <a:pt x="403796" y="9262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6089341" y="6887214"/>
            <a:ext cx="66675" cy="497205"/>
          </a:xfrm>
          <a:custGeom>
            <a:avLst/>
            <a:gdLst/>
            <a:ahLst/>
            <a:cxnLst/>
            <a:rect l="l" t="t" r="r" b="b"/>
            <a:pathLst>
              <a:path w="66675" h="497204">
                <a:moveTo>
                  <a:pt x="66594" y="0"/>
                </a:moveTo>
                <a:lnTo>
                  <a:pt x="0" y="0"/>
                </a:lnTo>
                <a:lnTo>
                  <a:pt x="0" y="496602"/>
                </a:lnTo>
                <a:lnTo>
                  <a:pt x="66594" y="496602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6213785" y="6995737"/>
            <a:ext cx="457834" cy="394335"/>
          </a:xfrm>
          <a:custGeom>
            <a:avLst/>
            <a:gdLst/>
            <a:ahLst/>
            <a:cxnLst/>
            <a:rect l="l" t="t" r="r" b="b"/>
            <a:pathLst>
              <a:path w="457834" h="394334">
                <a:moveTo>
                  <a:pt x="201091" y="112204"/>
                </a:moveTo>
                <a:lnTo>
                  <a:pt x="198005" y="74066"/>
                </a:lnTo>
                <a:lnTo>
                  <a:pt x="184670" y="37782"/>
                </a:lnTo>
                <a:lnTo>
                  <a:pt x="155003" y="10668"/>
                </a:lnTo>
                <a:lnTo>
                  <a:pt x="102920" y="0"/>
                </a:lnTo>
                <a:lnTo>
                  <a:pt x="52641" y="10071"/>
                </a:lnTo>
                <a:lnTo>
                  <a:pt x="21056" y="36995"/>
                </a:lnTo>
                <a:lnTo>
                  <a:pt x="4673" y="75793"/>
                </a:lnTo>
                <a:lnTo>
                  <a:pt x="0" y="121500"/>
                </a:lnTo>
                <a:lnTo>
                  <a:pt x="0" y="259816"/>
                </a:lnTo>
                <a:lnTo>
                  <a:pt x="3937" y="313817"/>
                </a:lnTo>
                <a:lnTo>
                  <a:pt x="18783" y="356273"/>
                </a:lnTo>
                <a:lnTo>
                  <a:pt x="49098" y="384060"/>
                </a:lnTo>
                <a:lnTo>
                  <a:pt x="99428" y="394030"/>
                </a:lnTo>
                <a:lnTo>
                  <a:pt x="150952" y="384009"/>
                </a:lnTo>
                <a:lnTo>
                  <a:pt x="181940" y="356895"/>
                </a:lnTo>
                <a:lnTo>
                  <a:pt x="197091" y="317080"/>
                </a:lnTo>
                <a:lnTo>
                  <a:pt x="201091" y="268960"/>
                </a:lnTo>
                <a:lnTo>
                  <a:pt x="201091" y="263753"/>
                </a:lnTo>
                <a:lnTo>
                  <a:pt x="135305" y="263753"/>
                </a:lnTo>
                <a:lnTo>
                  <a:pt x="135305" y="279387"/>
                </a:lnTo>
                <a:lnTo>
                  <a:pt x="133756" y="304622"/>
                </a:lnTo>
                <a:lnTo>
                  <a:pt x="128320" y="322808"/>
                </a:lnTo>
                <a:lnTo>
                  <a:pt x="117856" y="333794"/>
                </a:lnTo>
                <a:lnTo>
                  <a:pt x="101206" y="337489"/>
                </a:lnTo>
                <a:lnTo>
                  <a:pt x="83680" y="332486"/>
                </a:lnTo>
                <a:lnTo>
                  <a:pt x="73202" y="319227"/>
                </a:lnTo>
                <a:lnTo>
                  <a:pt x="68148" y="300380"/>
                </a:lnTo>
                <a:lnTo>
                  <a:pt x="66827" y="278574"/>
                </a:lnTo>
                <a:lnTo>
                  <a:pt x="66827" y="113665"/>
                </a:lnTo>
                <a:lnTo>
                  <a:pt x="68681" y="88861"/>
                </a:lnTo>
                <a:lnTo>
                  <a:pt x="74688" y="70980"/>
                </a:lnTo>
                <a:lnTo>
                  <a:pt x="85458" y="60172"/>
                </a:lnTo>
                <a:lnTo>
                  <a:pt x="101663" y="56540"/>
                </a:lnTo>
                <a:lnTo>
                  <a:pt x="118948" y="60782"/>
                </a:lnTo>
                <a:lnTo>
                  <a:pt x="129184" y="72478"/>
                </a:lnTo>
                <a:lnTo>
                  <a:pt x="134061" y="90106"/>
                </a:lnTo>
                <a:lnTo>
                  <a:pt x="135305" y="112115"/>
                </a:lnTo>
                <a:lnTo>
                  <a:pt x="135305" y="126987"/>
                </a:lnTo>
                <a:lnTo>
                  <a:pt x="201091" y="126987"/>
                </a:lnTo>
                <a:lnTo>
                  <a:pt x="201091" y="112204"/>
                </a:lnTo>
                <a:close/>
              </a:path>
              <a:path w="457834" h="394334">
                <a:moveTo>
                  <a:pt x="457492" y="119570"/>
                </a:moveTo>
                <a:lnTo>
                  <a:pt x="450456" y="68262"/>
                </a:lnTo>
                <a:lnTo>
                  <a:pt x="445465" y="59156"/>
                </a:lnTo>
                <a:lnTo>
                  <a:pt x="429945" y="30784"/>
                </a:lnTo>
                <a:lnTo>
                  <a:pt x="396849" y="7810"/>
                </a:lnTo>
                <a:lnTo>
                  <a:pt x="390677" y="6743"/>
                </a:lnTo>
                <a:lnTo>
                  <a:pt x="390677" y="115836"/>
                </a:lnTo>
                <a:lnTo>
                  <a:pt x="390588" y="275285"/>
                </a:lnTo>
                <a:lnTo>
                  <a:pt x="388315" y="301078"/>
                </a:lnTo>
                <a:lnTo>
                  <a:pt x="381076" y="319989"/>
                </a:lnTo>
                <a:lnTo>
                  <a:pt x="368731" y="331190"/>
                </a:lnTo>
                <a:lnTo>
                  <a:pt x="351078" y="334873"/>
                </a:lnTo>
                <a:lnTo>
                  <a:pt x="332473" y="330530"/>
                </a:lnTo>
                <a:lnTo>
                  <a:pt x="319938" y="318338"/>
                </a:lnTo>
                <a:lnTo>
                  <a:pt x="312877" y="299516"/>
                </a:lnTo>
                <a:lnTo>
                  <a:pt x="310654" y="275285"/>
                </a:lnTo>
                <a:lnTo>
                  <a:pt x="310705" y="115836"/>
                </a:lnTo>
                <a:lnTo>
                  <a:pt x="312991" y="91782"/>
                </a:lnTo>
                <a:lnTo>
                  <a:pt x="320243" y="73850"/>
                </a:lnTo>
                <a:lnTo>
                  <a:pt x="332727" y="62877"/>
                </a:lnTo>
                <a:lnTo>
                  <a:pt x="350786" y="59156"/>
                </a:lnTo>
                <a:lnTo>
                  <a:pt x="369709" y="63398"/>
                </a:lnTo>
                <a:lnTo>
                  <a:pt x="382016" y="75184"/>
                </a:lnTo>
                <a:lnTo>
                  <a:pt x="388670" y="93129"/>
                </a:lnTo>
                <a:lnTo>
                  <a:pt x="390677" y="115836"/>
                </a:lnTo>
                <a:lnTo>
                  <a:pt x="390677" y="6743"/>
                </a:lnTo>
                <a:lnTo>
                  <a:pt x="352044" y="0"/>
                </a:lnTo>
                <a:lnTo>
                  <a:pt x="307873" y="7213"/>
                </a:lnTo>
                <a:lnTo>
                  <a:pt x="273710" y="29006"/>
                </a:lnTo>
                <a:lnTo>
                  <a:pt x="251663" y="65582"/>
                </a:lnTo>
                <a:lnTo>
                  <a:pt x="244043" y="115836"/>
                </a:lnTo>
                <a:lnTo>
                  <a:pt x="243840" y="272973"/>
                </a:lnTo>
                <a:lnTo>
                  <a:pt x="250621" y="325678"/>
                </a:lnTo>
                <a:lnTo>
                  <a:pt x="250659" y="325983"/>
                </a:lnTo>
                <a:lnTo>
                  <a:pt x="270865" y="363816"/>
                </a:lnTo>
                <a:lnTo>
                  <a:pt x="304088" y="386511"/>
                </a:lnTo>
                <a:lnTo>
                  <a:pt x="304253" y="386511"/>
                </a:lnTo>
                <a:lnTo>
                  <a:pt x="349808" y="394030"/>
                </a:lnTo>
                <a:lnTo>
                  <a:pt x="395160" y="386511"/>
                </a:lnTo>
                <a:lnTo>
                  <a:pt x="429006" y="363816"/>
                </a:lnTo>
                <a:lnTo>
                  <a:pt x="445071" y="334873"/>
                </a:lnTo>
                <a:lnTo>
                  <a:pt x="450176" y="325678"/>
                </a:lnTo>
                <a:lnTo>
                  <a:pt x="457492" y="271868"/>
                </a:lnTo>
                <a:lnTo>
                  <a:pt x="457492" y="11957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6726225" y="6995735"/>
            <a:ext cx="213995" cy="388620"/>
          </a:xfrm>
          <a:custGeom>
            <a:avLst/>
            <a:gdLst/>
            <a:ahLst/>
            <a:cxnLst/>
            <a:rect l="l" t="t" r="r" b="b"/>
            <a:pathLst>
              <a:path w="213994" h="388620">
                <a:moveTo>
                  <a:pt x="136330" y="0"/>
                </a:moveTo>
                <a:lnTo>
                  <a:pt x="111018" y="3126"/>
                </a:lnTo>
                <a:lnTo>
                  <a:pt x="91247" y="11849"/>
                </a:lnTo>
                <a:lnTo>
                  <a:pt x="76453" y="25183"/>
                </a:lnTo>
                <a:lnTo>
                  <a:pt x="66071" y="42145"/>
                </a:lnTo>
                <a:lnTo>
                  <a:pt x="65855" y="32132"/>
                </a:lnTo>
                <a:lnTo>
                  <a:pt x="65284" y="22344"/>
                </a:lnTo>
                <a:lnTo>
                  <a:pt x="64476" y="13405"/>
                </a:lnTo>
                <a:lnTo>
                  <a:pt x="63547" y="5936"/>
                </a:lnTo>
                <a:lnTo>
                  <a:pt x="0" y="5936"/>
                </a:lnTo>
                <a:lnTo>
                  <a:pt x="429" y="20988"/>
                </a:lnTo>
                <a:lnTo>
                  <a:pt x="650" y="42346"/>
                </a:lnTo>
                <a:lnTo>
                  <a:pt x="743" y="123189"/>
                </a:lnTo>
                <a:lnTo>
                  <a:pt x="743" y="388082"/>
                </a:lnTo>
                <a:lnTo>
                  <a:pt x="67338" y="388082"/>
                </a:lnTo>
                <a:lnTo>
                  <a:pt x="67338" y="135524"/>
                </a:lnTo>
                <a:lnTo>
                  <a:pt x="70067" y="98262"/>
                </a:lnTo>
                <a:lnTo>
                  <a:pt x="78256" y="75170"/>
                </a:lnTo>
                <a:lnTo>
                  <a:pt x="91907" y="63403"/>
                </a:lnTo>
                <a:lnTo>
                  <a:pt x="111022" y="60113"/>
                </a:lnTo>
                <a:lnTo>
                  <a:pt x="126663" y="62990"/>
                </a:lnTo>
                <a:lnTo>
                  <a:pt x="137887" y="71983"/>
                </a:lnTo>
                <a:lnTo>
                  <a:pt x="144652" y="87638"/>
                </a:lnTo>
                <a:lnTo>
                  <a:pt x="146916" y="110499"/>
                </a:lnTo>
                <a:lnTo>
                  <a:pt x="146916" y="388082"/>
                </a:lnTo>
                <a:lnTo>
                  <a:pt x="213511" y="388082"/>
                </a:lnTo>
                <a:lnTo>
                  <a:pt x="213511" y="97777"/>
                </a:lnTo>
                <a:lnTo>
                  <a:pt x="207716" y="52386"/>
                </a:lnTo>
                <a:lnTo>
                  <a:pt x="191625" y="22121"/>
                </a:lnTo>
                <a:lnTo>
                  <a:pt x="167182" y="5239"/>
                </a:lnTo>
                <a:lnTo>
                  <a:pt x="1363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7104627" y="6995724"/>
            <a:ext cx="214629" cy="516890"/>
          </a:xfrm>
          <a:custGeom>
            <a:avLst/>
            <a:gdLst/>
            <a:ahLst/>
            <a:cxnLst/>
            <a:rect l="l" t="t" r="r" b="b"/>
            <a:pathLst>
              <a:path w="214630" h="516890">
                <a:moveTo>
                  <a:pt x="63547" y="5947"/>
                </a:moveTo>
                <a:lnTo>
                  <a:pt x="0" y="5947"/>
                </a:lnTo>
                <a:lnTo>
                  <a:pt x="358" y="22443"/>
                </a:lnTo>
                <a:lnTo>
                  <a:pt x="429" y="25743"/>
                </a:lnTo>
                <a:lnTo>
                  <a:pt x="498" y="33389"/>
                </a:lnTo>
                <a:lnTo>
                  <a:pt x="602" y="44899"/>
                </a:lnTo>
                <a:lnTo>
                  <a:pt x="650" y="50270"/>
                </a:lnTo>
                <a:lnTo>
                  <a:pt x="743" y="516549"/>
                </a:lnTo>
                <a:lnTo>
                  <a:pt x="67338" y="516549"/>
                </a:lnTo>
                <a:lnTo>
                  <a:pt x="67338" y="359402"/>
                </a:lnTo>
                <a:lnTo>
                  <a:pt x="194529" y="359402"/>
                </a:lnTo>
                <a:lnTo>
                  <a:pt x="205475" y="333916"/>
                </a:lnTo>
                <a:lnTo>
                  <a:pt x="107829" y="333916"/>
                </a:lnTo>
                <a:lnTo>
                  <a:pt x="87145" y="327981"/>
                </a:lnTo>
                <a:lnTo>
                  <a:pt x="74738" y="311829"/>
                </a:lnTo>
                <a:lnTo>
                  <a:pt x="68696" y="287944"/>
                </a:lnTo>
                <a:lnTo>
                  <a:pt x="67107" y="258808"/>
                </a:lnTo>
                <a:lnTo>
                  <a:pt x="67107" y="129430"/>
                </a:lnTo>
                <a:lnTo>
                  <a:pt x="69603" y="99005"/>
                </a:lnTo>
                <a:lnTo>
                  <a:pt x="77423" y="77358"/>
                </a:lnTo>
                <a:lnTo>
                  <a:pt x="91063" y="64421"/>
                </a:lnTo>
                <a:lnTo>
                  <a:pt x="111022" y="60123"/>
                </a:lnTo>
                <a:lnTo>
                  <a:pt x="208567" y="60123"/>
                </a:lnTo>
                <a:lnTo>
                  <a:pt x="202194" y="44899"/>
                </a:lnTo>
                <a:lnTo>
                  <a:pt x="66071" y="44899"/>
                </a:lnTo>
                <a:lnTo>
                  <a:pt x="65853" y="33389"/>
                </a:lnTo>
                <a:lnTo>
                  <a:pt x="65280" y="22443"/>
                </a:lnTo>
                <a:lnTo>
                  <a:pt x="64480" y="13084"/>
                </a:lnTo>
                <a:lnTo>
                  <a:pt x="63672" y="6897"/>
                </a:lnTo>
                <a:lnTo>
                  <a:pt x="63547" y="5947"/>
                </a:lnTo>
                <a:close/>
              </a:path>
              <a:path w="214630" h="516890">
                <a:moveTo>
                  <a:pt x="194529" y="359402"/>
                </a:moveTo>
                <a:lnTo>
                  <a:pt x="67338" y="359402"/>
                </a:lnTo>
                <a:lnTo>
                  <a:pt x="75824" y="372119"/>
                </a:lnTo>
                <a:lnTo>
                  <a:pt x="88285" y="383210"/>
                </a:lnTo>
                <a:lnTo>
                  <a:pt x="105622" y="391054"/>
                </a:lnTo>
                <a:lnTo>
                  <a:pt x="128739" y="394029"/>
                </a:lnTo>
                <a:lnTo>
                  <a:pt x="165402" y="386891"/>
                </a:lnTo>
                <a:lnTo>
                  <a:pt x="192258" y="364690"/>
                </a:lnTo>
                <a:lnTo>
                  <a:pt x="194529" y="359402"/>
                </a:lnTo>
                <a:close/>
              </a:path>
              <a:path w="214630" h="516890">
                <a:moveTo>
                  <a:pt x="208567" y="60123"/>
                </a:moveTo>
                <a:lnTo>
                  <a:pt x="111022" y="60123"/>
                </a:lnTo>
                <a:lnTo>
                  <a:pt x="126483" y="63354"/>
                </a:lnTo>
                <a:lnTo>
                  <a:pt x="137965" y="73425"/>
                </a:lnTo>
                <a:lnTo>
                  <a:pt x="145114" y="90908"/>
                </a:lnTo>
                <a:lnTo>
                  <a:pt x="147576" y="116373"/>
                </a:lnTo>
                <a:lnTo>
                  <a:pt x="147576" y="271352"/>
                </a:lnTo>
                <a:lnTo>
                  <a:pt x="145577" y="297614"/>
                </a:lnTo>
                <a:lnTo>
                  <a:pt x="138932" y="317288"/>
                </a:lnTo>
                <a:lnTo>
                  <a:pt x="126673" y="329636"/>
                </a:lnTo>
                <a:lnTo>
                  <a:pt x="107829" y="333916"/>
                </a:lnTo>
                <a:lnTo>
                  <a:pt x="205475" y="333916"/>
                </a:lnTo>
                <a:lnTo>
                  <a:pt x="208768" y="326249"/>
                </a:lnTo>
                <a:lnTo>
                  <a:pt x="214294" y="271352"/>
                </a:lnTo>
                <a:lnTo>
                  <a:pt x="214391" y="111525"/>
                </a:lnTo>
                <a:lnTo>
                  <a:pt x="209756" y="64421"/>
                </a:lnTo>
                <a:lnTo>
                  <a:pt x="209651" y="63354"/>
                </a:lnTo>
                <a:lnTo>
                  <a:pt x="209568" y="62515"/>
                </a:lnTo>
                <a:lnTo>
                  <a:pt x="208567" y="60123"/>
                </a:lnTo>
                <a:close/>
              </a:path>
              <a:path w="214630" h="516890">
                <a:moveTo>
                  <a:pt x="135880" y="0"/>
                </a:moveTo>
                <a:lnTo>
                  <a:pt x="110277" y="3503"/>
                </a:lnTo>
                <a:lnTo>
                  <a:pt x="90554" y="13084"/>
                </a:lnTo>
                <a:lnTo>
                  <a:pt x="76042" y="27348"/>
                </a:lnTo>
                <a:lnTo>
                  <a:pt x="66071" y="44899"/>
                </a:lnTo>
                <a:lnTo>
                  <a:pt x="202194" y="44899"/>
                </a:lnTo>
                <a:lnTo>
                  <a:pt x="194988" y="27687"/>
                </a:lnTo>
                <a:lnTo>
                  <a:pt x="170482" y="6897"/>
                </a:lnTo>
                <a:lnTo>
                  <a:pt x="1358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7375229" y="6865424"/>
            <a:ext cx="66675" cy="518795"/>
          </a:xfrm>
          <a:custGeom>
            <a:avLst/>
            <a:gdLst/>
            <a:ahLst/>
            <a:cxnLst/>
            <a:rect l="l" t="t" r="r" b="b"/>
            <a:pathLst>
              <a:path w="66675" h="518795">
                <a:moveTo>
                  <a:pt x="66594" y="0"/>
                </a:moveTo>
                <a:lnTo>
                  <a:pt x="0" y="0"/>
                </a:lnTo>
                <a:lnTo>
                  <a:pt x="0" y="518392"/>
                </a:lnTo>
                <a:lnTo>
                  <a:pt x="66594" y="518392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7487469" y="6861943"/>
            <a:ext cx="798195" cy="528320"/>
          </a:xfrm>
          <a:custGeom>
            <a:avLst/>
            <a:gdLst/>
            <a:ahLst/>
            <a:cxnLst/>
            <a:rect l="l" t="t" r="r" b="b"/>
            <a:pathLst>
              <a:path w="798194" h="528320">
                <a:moveTo>
                  <a:pt x="207708" y="521881"/>
                </a:moveTo>
                <a:lnTo>
                  <a:pt x="206971" y="508812"/>
                </a:lnTo>
                <a:lnTo>
                  <a:pt x="206705" y="498513"/>
                </a:lnTo>
                <a:lnTo>
                  <a:pt x="206616" y="494817"/>
                </a:lnTo>
                <a:lnTo>
                  <a:pt x="206565" y="492594"/>
                </a:lnTo>
                <a:lnTo>
                  <a:pt x="206489" y="489673"/>
                </a:lnTo>
                <a:lnTo>
                  <a:pt x="206286" y="469277"/>
                </a:lnTo>
                <a:lnTo>
                  <a:pt x="206222" y="344512"/>
                </a:lnTo>
                <a:lnTo>
                  <a:pt x="206222" y="234391"/>
                </a:lnTo>
                <a:lnTo>
                  <a:pt x="201409" y="193573"/>
                </a:lnTo>
                <a:lnTo>
                  <a:pt x="198970" y="188696"/>
                </a:lnTo>
                <a:lnTo>
                  <a:pt x="185508" y="161785"/>
                </a:lnTo>
                <a:lnTo>
                  <a:pt x="156337" y="141147"/>
                </a:lnTo>
                <a:lnTo>
                  <a:pt x="141185" y="138658"/>
                </a:lnTo>
                <a:lnTo>
                  <a:pt x="141185" y="344512"/>
                </a:lnTo>
                <a:lnTo>
                  <a:pt x="141185" y="393395"/>
                </a:lnTo>
                <a:lnTo>
                  <a:pt x="138925" y="427990"/>
                </a:lnTo>
                <a:lnTo>
                  <a:pt x="131711" y="451548"/>
                </a:lnTo>
                <a:lnTo>
                  <a:pt x="118973" y="464997"/>
                </a:lnTo>
                <a:lnTo>
                  <a:pt x="100101" y="469277"/>
                </a:lnTo>
                <a:lnTo>
                  <a:pt x="83324" y="465264"/>
                </a:lnTo>
                <a:lnTo>
                  <a:pt x="72034" y="454202"/>
                </a:lnTo>
                <a:lnTo>
                  <a:pt x="65684" y="437515"/>
                </a:lnTo>
                <a:lnTo>
                  <a:pt x="63703" y="416661"/>
                </a:lnTo>
                <a:lnTo>
                  <a:pt x="63703" y="410502"/>
                </a:lnTo>
                <a:lnTo>
                  <a:pt x="68059" y="378777"/>
                </a:lnTo>
                <a:lnTo>
                  <a:pt x="80518" y="358470"/>
                </a:lnTo>
                <a:lnTo>
                  <a:pt x="100152" y="347687"/>
                </a:lnTo>
                <a:lnTo>
                  <a:pt x="126034" y="344512"/>
                </a:lnTo>
                <a:lnTo>
                  <a:pt x="141185" y="344512"/>
                </a:lnTo>
                <a:lnTo>
                  <a:pt x="141185" y="138658"/>
                </a:lnTo>
                <a:lnTo>
                  <a:pt x="62915" y="142062"/>
                </a:lnTo>
                <a:lnTo>
                  <a:pt x="16421" y="196811"/>
                </a:lnTo>
                <a:lnTo>
                  <a:pt x="12052" y="234391"/>
                </a:lnTo>
                <a:lnTo>
                  <a:pt x="12014" y="234696"/>
                </a:lnTo>
                <a:lnTo>
                  <a:pt x="11899" y="242557"/>
                </a:lnTo>
                <a:lnTo>
                  <a:pt x="77457" y="242557"/>
                </a:lnTo>
                <a:lnTo>
                  <a:pt x="77482" y="234391"/>
                </a:lnTo>
                <a:lnTo>
                  <a:pt x="78867" y="216408"/>
                </a:lnTo>
                <a:lnTo>
                  <a:pt x="83756" y="202158"/>
                </a:lnTo>
                <a:lnTo>
                  <a:pt x="83870" y="201828"/>
                </a:lnTo>
                <a:lnTo>
                  <a:pt x="93649" y="192189"/>
                </a:lnTo>
                <a:lnTo>
                  <a:pt x="109397" y="188696"/>
                </a:lnTo>
                <a:lnTo>
                  <a:pt x="125158" y="192189"/>
                </a:lnTo>
                <a:lnTo>
                  <a:pt x="134416" y="202158"/>
                </a:lnTo>
                <a:lnTo>
                  <a:pt x="138811" y="218135"/>
                </a:lnTo>
                <a:lnTo>
                  <a:pt x="139928" y="239534"/>
                </a:lnTo>
                <a:lnTo>
                  <a:pt x="139928" y="293166"/>
                </a:lnTo>
                <a:lnTo>
                  <a:pt x="127901" y="293166"/>
                </a:lnTo>
                <a:lnTo>
                  <a:pt x="79006" y="298869"/>
                </a:lnTo>
                <a:lnTo>
                  <a:pt x="38252" y="318211"/>
                </a:lnTo>
                <a:lnTo>
                  <a:pt x="10350" y="354609"/>
                </a:lnTo>
                <a:lnTo>
                  <a:pt x="0" y="411467"/>
                </a:lnTo>
                <a:lnTo>
                  <a:pt x="0" y="418147"/>
                </a:lnTo>
                <a:lnTo>
                  <a:pt x="4432" y="459841"/>
                </a:lnTo>
                <a:lnTo>
                  <a:pt x="18402" y="494817"/>
                </a:lnTo>
                <a:lnTo>
                  <a:pt x="42976" y="518871"/>
                </a:lnTo>
                <a:lnTo>
                  <a:pt x="79197" y="527824"/>
                </a:lnTo>
                <a:lnTo>
                  <a:pt x="99136" y="525894"/>
                </a:lnTo>
                <a:lnTo>
                  <a:pt x="116433" y="519734"/>
                </a:lnTo>
                <a:lnTo>
                  <a:pt x="130810" y="508812"/>
                </a:lnTo>
                <a:lnTo>
                  <a:pt x="142024" y="492594"/>
                </a:lnTo>
                <a:lnTo>
                  <a:pt x="142709" y="498513"/>
                </a:lnTo>
                <a:lnTo>
                  <a:pt x="143840" y="506425"/>
                </a:lnTo>
                <a:lnTo>
                  <a:pt x="145199" y="514743"/>
                </a:lnTo>
                <a:lnTo>
                  <a:pt x="146558" y="521881"/>
                </a:lnTo>
                <a:lnTo>
                  <a:pt x="207708" y="521881"/>
                </a:lnTo>
                <a:close/>
              </a:path>
              <a:path w="798194" h="528320">
                <a:moveTo>
                  <a:pt x="397116" y="139738"/>
                </a:moveTo>
                <a:lnTo>
                  <a:pt x="346722" y="139738"/>
                </a:lnTo>
                <a:lnTo>
                  <a:pt x="346722" y="47117"/>
                </a:lnTo>
                <a:lnTo>
                  <a:pt x="280352" y="47117"/>
                </a:lnTo>
                <a:lnTo>
                  <a:pt x="280352" y="139738"/>
                </a:lnTo>
                <a:lnTo>
                  <a:pt x="238429" y="139738"/>
                </a:lnTo>
                <a:lnTo>
                  <a:pt x="238429" y="198374"/>
                </a:lnTo>
                <a:lnTo>
                  <a:pt x="280352" y="198374"/>
                </a:lnTo>
                <a:lnTo>
                  <a:pt x="280352" y="449072"/>
                </a:lnTo>
                <a:lnTo>
                  <a:pt x="285280" y="487845"/>
                </a:lnTo>
                <a:lnTo>
                  <a:pt x="299364" y="511822"/>
                </a:lnTo>
                <a:lnTo>
                  <a:pt x="321576" y="523989"/>
                </a:lnTo>
                <a:lnTo>
                  <a:pt x="350862" y="527380"/>
                </a:lnTo>
                <a:lnTo>
                  <a:pt x="361861" y="527100"/>
                </a:lnTo>
                <a:lnTo>
                  <a:pt x="373583" y="526046"/>
                </a:lnTo>
                <a:lnTo>
                  <a:pt x="385013" y="523963"/>
                </a:lnTo>
                <a:lnTo>
                  <a:pt x="395185" y="520534"/>
                </a:lnTo>
                <a:lnTo>
                  <a:pt x="395185" y="469861"/>
                </a:lnTo>
                <a:lnTo>
                  <a:pt x="390575" y="471347"/>
                </a:lnTo>
                <a:lnTo>
                  <a:pt x="380022" y="472097"/>
                </a:lnTo>
                <a:lnTo>
                  <a:pt x="373113" y="472097"/>
                </a:lnTo>
                <a:lnTo>
                  <a:pt x="359079" y="469265"/>
                </a:lnTo>
                <a:lnTo>
                  <a:pt x="351104" y="461619"/>
                </a:lnTo>
                <a:lnTo>
                  <a:pt x="347548" y="450469"/>
                </a:lnTo>
                <a:lnTo>
                  <a:pt x="346722" y="437095"/>
                </a:lnTo>
                <a:lnTo>
                  <a:pt x="346722" y="198374"/>
                </a:lnTo>
                <a:lnTo>
                  <a:pt x="397116" y="198374"/>
                </a:lnTo>
                <a:lnTo>
                  <a:pt x="397116" y="139738"/>
                </a:lnTo>
                <a:close/>
              </a:path>
              <a:path w="798194" h="528320">
                <a:moveTo>
                  <a:pt x="559257" y="139738"/>
                </a:moveTo>
                <a:lnTo>
                  <a:pt x="511822" y="139738"/>
                </a:lnTo>
                <a:lnTo>
                  <a:pt x="511822" y="103365"/>
                </a:lnTo>
                <a:lnTo>
                  <a:pt x="513156" y="85509"/>
                </a:lnTo>
                <a:lnTo>
                  <a:pt x="517994" y="72339"/>
                </a:lnTo>
                <a:lnTo>
                  <a:pt x="527634" y="64173"/>
                </a:lnTo>
                <a:lnTo>
                  <a:pt x="543344" y="61379"/>
                </a:lnTo>
                <a:lnTo>
                  <a:pt x="548690" y="61379"/>
                </a:lnTo>
                <a:lnTo>
                  <a:pt x="552551" y="61595"/>
                </a:lnTo>
                <a:lnTo>
                  <a:pt x="558723" y="62560"/>
                </a:lnTo>
                <a:lnTo>
                  <a:pt x="558723" y="2743"/>
                </a:lnTo>
                <a:lnTo>
                  <a:pt x="553110" y="1460"/>
                </a:lnTo>
                <a:lnTo>
                  <a:pt x="546354" y="609"/>
                </a:lnTo>
                <a:lnTo>
                  <a:pt x="538886" y="139"/>
                </a:lnTo>
                <a:lnTo>
                  <a:pt x="531139" y="0"/>
                </a:lnTo>
                <a:lnTo>
                  <a:pt x="489877" y="7848"/>
                </a:lnTo>
                <a:lnTo>
                  <a:pt x="463448" y="28905"/>
                </a:lnTo>
                <a:lnTo>
                  <a:pt x="449376" y="59347"/>
                </a:lnTo>
                <a:lnTo>
                  <a:pt x="445236" y="95402"/>
                </a:lnTo>
                <a:lnTo>
                  <a:pt x="445236" y="139738"/>
                </a:lnTo>
                <a:lnTo>
                  <a:pt x="406514" y="139738"/>
                </a:lnTo>
                <a:lnTo>
                  <a:pt x="406514" y="198361"/>
                </a:lnTo>
                <a:lnTo>
                  <a:pt x="445236" y="198361"/>
                </a:lnTo>
                <a:lnTo>
                  <a:pt x="445236" y="521881"/>
                </a:lnTo>
                <a:lnTo>
                  <a:pt x="511822" y="521881"/>
                </a:lnTo>
                <a:lnTo>
                  <a:pt x="511822" y="198361"/>
                </a:lnTo>
                <a:lnTo>
                  <a:pt x="559257" y="198361"/>
                </a:lnTo>
                <a:lnTo>
                  <a:pt x="559257" y="139738"/>
                </a:lnTo>
                <a:close/>
              </a:path>
              <a:path w="798194" h="528320">
                <a:moveTo>
                  <a:pt x="797737" y="253365"/>
                </a:moveTo>
                <a:lnTo>
                  <a:pt x="790702" y="202057"/>
                </a:lnTo>
                <a:lnTo>
                  <a:pt x="785710" y="192951"/>
                </a:lnTo>
                <a:lnTo>
                  <a:pt x="770191" y="164579"/>
                </a:lnTo>
                <a:lnTo>
                  <a:pt x="737095" y="141605"/>
                </a:lnTo>
                <a:lnTo>
                  <a:pt x="730923" y="140538"/>
                </a:lnTo>
                <a:lnTo>
                  <a:pt x="730923" y="249631"/>
                </a:lnTo>
                <a:lnTo>
                  <a:pt x="730834" y="409079"/>
                </a:lnTo>
                <a:lnTo>
                  <a:pt x="728560" y="434873"/>
                </a:lnTo>
                <a:lnTo>
                  <a:pt x="721321" y="453783"/>
                </a:lnTo>
                <a:lnTo>
                  <a:pt x="708977" y="464985"/>
                </a:lnTo>
                <a:lnTo>
                  <a:pt x="691324" y="468668"/>
                </a:lnTo>
                <a:lnTo>
                  <a:pt x="672719" y="464324"/>
                </a:lnTo>
                <a:lnTo>
                  <a:pt x="660184" y="452132"/>
                </a:lnTo>
                <a:lnTo>
                  <a:pt x="653122" y="433311"/>
                </a:lnTo>
                <a:lnTo>
                  <a:pt x="650900" y="409079"/>
                </a:lnTo>
                <a:lnTo>
                  <a:pt x="650951" y="249631"/>
                </a:lnTo>
                <a:lnTo>
                  <a:pt x="653237" y="225577"/>
                </a:lnTo>
                <a:lnTo>
                  <a:pt x="660488" y="207645"/>
                </a:lnTo>
                <a:lnTo>
                  <a:pt x="672973" y="196672"/>
                </a:lnTo>
                <a:lnTo>
                  <a:pt x="691019" y="192951"/>
                </a:lnTo>
                <a:lnTo>
                  <a:pt x="709955" y="197192"/>
                </a:lnTo>
                <a:lnTo>
                  <a:pt x="722261" y="208978"/>
                </a:lnTo>
                <a:lnTo>
                  <a:pt x="728916" y="226923"/>
                </a:lnTo>
                <a:lnTo>
                  <a:pt x="730923" y="249631"/>
                </a:lnTo>
                <a:lnTo>
                  <a:pt x="730923" y="140538"/>
                </a:lnTo>
                <a:lnTo>
                  <a:pt x="692289" y="133794"/>
                </a:lnTo>
                <a:lnTo>
                  <a:pt x="648119" y="141008"/>
                </a:lnTo>
                <a:lnTo>
                  <a:pt x="613956" y="162801"/>
                </a:lnTo>
                <a:lnTo>
                  <a:pt x="591908" y="199377"/>
                </a:lnTo>
                <a:lnTo>
                  <a:pt x="584288" y="249631"/>
                </a:lnTo>
                <a:lnTo>
                  <a:pt x="584085" y="406768"/>
                </a:lnTo>
                <a:lnTo>
                  <a:pt x="590867" y="459473"/>
                </a:lnTo>
                <a:lnTo>
                  <a:pt x="590905" y="459778"/>
                </a:lnTo>
                <a:lnTo>
                  <a:pt x="611111" y="497611"/>
                </a:lnTo>
                <a:lnTo>
                  <a:pt x="644334" y="520306"/>
                </a:lnTo>
                <a:lnTo>
                  <a:pt x="644499" y="520306"/>
                </a:lnTo>
                <a:lnTo>
                  <a:pt x="690054" y="527824"/>
                </a:lnTo>
                <a:lnTo>
                  <a:pt x="735406" y="520306"/>
                </a:lnTo>
                <a:lnTo>
                  <a:pt x="769251" y="497611"/>
                </a:lnTo>
                <a:lnTo>
                  <a:pt x="785317" y="468668"/>
                </a:lnTo>
                <a:lnTo>
                  <a:pt x="790422" y="459473"/>
                </a:lnTo>
                <a:lnTo>
                  <a:pt x="797737" y="405663"/>
                </a:lnTo>
                <a:lnTo>
                  <a:pt x="797737" y="25336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8340147" y="6995737"/>
            <a:ext cx="523875" cy="388620"/>
          </a:xfrm>
          <a:custGeom>
            <a:avLst/>
            <a:gdLst/>
            <a:ahLst/>
            <a:cxnLst/>
            <a:rect l="l" t="t" r="r" b="b"/>
            <a:pathLst>
              <a:path w="523875" h="388620">
                <a:moveTo>
                  <a:pt x="147929" y="444"/>
                </a:moveTo>
                <a:lnTo>
                  <a:pt x="122466" y="4025"/>
                </a:lnTo>
                <a:lnTo>
                  <a:pt x="99123" y="15189"/>
                </a:lnTo>
                <a:lnTo>
                  <a:pt x="79514" y="35598"/>
                </a:lnTo>
                <a:lnTo>
                  <a:pt x="65252" y="66916"/>
                </a:lnTo>
                <a:lnTo>
                  <a:pt x="65049" y="49022"/>
                </a:lnTo>
                <a:lnTo>
                  <a:pt x="64528" y="31115"/>
                </a:lnTo>
                <a:lnTo>
                  <a:pt x="63881" y="15862"/>
                </a:lnTo>
                <a:lnTo>
                  <a:pt x="63246" y="5943"/>
                </a:lnTo>
                <a:lnTo>
                  <a:pt x="0" y="5943"/>
                </a:lnTo>
                <a:lnTo>
                  <a:pt x="647" y="32956"/>
                </a:lnTo>
                <a:lnTo>
                  <a:pt x="850" y="61137"/>
                </a:lnTo>
                <a:lnTo>
                  <a:pt x="749" y="135674"/>
                </a:lnTo>
                <a:lnTo>
                  <a:pt x="749" y="388073"/>
                </a:lnTo>
                <a:lnTo>
                  <a:pt x="67335" y="388073"/>
                </a:lnTo>
                <a:lnTo>
                  <a:pt x="67335" y="175056"/>
                </a:lnTo>
                <a:lnTo>
                  <a:pt x="73583" y="129235"/>
                </a:lnTo>
                <a:lnTo>
                  <a:pt x="90716" y="100990"/>
                </a:lnTo>
                <a:lnTo>
                  <a:pt x="116306" y="86664"/>
                </a:lnTo>
                <a:lnTo>
                  <a:pt x="147929" y="82588"/>
                </a:lnTo>
                <a:lnTo>
                  <a:pt x="147929" y="444"/>
                </a:lnTo>
                <a:close/>
              </a:path>
              <a:path w="523875" h="388620">
                <a:moveTo>
                  <a:pt x="523443" y="93459"/>
                </a:moveTo>
                <a:lnTo>
                  <a:pt x="517486" y="47523"/>
                </a:lnTo>
                <a:lnTo>
                  <a:pt x="501383" y="18872"/>
                </a:lnTo>
                <a:lnTo>
                  <a:pt x="477812" y="4152"/>
                </a:lnTo>
                <a:lnTo>
                  <a:pt x="449478" y="0"/>
                </a:lnTo>
                <a:lnTo>
                  <a:pt x="423303" y="3517"/>
                </a:lnTo>
                <a:lnTo>
                  <a:pt x="403339" y="12915"/>
                </a:lnTo>
                <a:lnTo>
                  <a:pt x="388391" y="26466"/>
                </a:lnTo>
                <a:lnTo>
                  <a:pt x="377278" y="42443"/>
                </a:lnTo>
                <a:lnTo>
                  <a:pt x="368312" y="23393"/>
                </a:lnTo>
                <a:lnTo>
                  <a:pt x="355079" y="10185"/>
                </a:lnTo>
                <a:lnTo>
                  <a:pt x="337845" y="2489"/>
                </a:lnTo>
                <a:lnTo>
                  <a:pt x="316826" y="0"/>
                </a:lnTo>
                <a:lnTo>
                  <a:pt x="294894" y="2705"/>
                </a:lnTo>
                <a:lnTo>
                  <a:pt x="276504" y="10579"/>
                </a:lnTo>
                <a:lnTo>
                  <a:pt x="261670" y="23291"/>
                </a:lnTo>
                <a:lnTo>
                  <a:pt x="250431" y="40513"/>
                </a:lnTo>
                <a:lnTo>
                  <a:pt x="249720" y="22669"/>
                </a:lnTo>
                <a:lnTo>
                  <a:pt x="249072" y="14351"/>
                </a:lnTo>
                <a:lnTo>
                  <a:pt x="247904" y="5943"/>
                </a:lnTo>
                <a:lnTo>
                  <a:pt x="184365" y="5943"/>
                </a:lnTo>
                <a:lnTo>
                  <a:pt x="184785" y="20408"/>
                </a:lnTo>
                <a:lnTo>
                  <a:pt x="185013" y="40386"/>
                </a:lnTo>
                <a:lnTo>
                  <a:pt x="185102" y="116420"/>
                </a:lnTo>
                <a:lnTo>
                  <a:pt x="185102" y="388086"/>
                </a:lnTo>
                <a:lnTo>
                  <a:pt x="251701" y="388086"/>
                </a:lnTo>
                <a:lnTo>
                  <a:pt x="251701" y="125349"/>
                </a:lnTo>
                <a:lnTo>
                  <a:pt x="253225" y="98539"/>
                </a:lnTo>
                <a:lnTo>
                  <a:pt x="258876" y="77965"/>
                </a:lnTo>
                <a:lnTo>
                  <a:pt x="270230" y="64770"/>
                </a:lnTo>
                <a:lnTo>
                  <a:pt x="288848" y="60121"/>
                </a:lnTo>
                <a:lnTo>
                  <a:pt x="302882" y="62407"/>
                </a:lnTo>
                <a:lnTo>
                  <a:pt x="312839" y="70256"/>
                </a:lnTo>
                <a:lnTo>
                  <a:pt x="318757" y="85128"/>
                </a:lnTo>
                <a:lnTo>
                  <a:pt x="320725" y="108483"/>
                </a:lnTo>
                <a:lnTo>
                  <a:pt x="320725" y="388086"/>
                </a:lnTo>
                <a:lnTo>
                  <a:pt x="387845" y="388086"/>
                </a:lnTo>
                <a:lnTo>
                  <a:pt x="387845" y="124688"/>
                </a:lnTo>
                <a:lnTo>
                  <a:pt x="389420" y="98069"/>
                </a:lnTo>
                <a:lnTo>
                  <a:pt x="395185" y="77711"/>
                </a:lnTo>
                <a:lnTo>
                  <a:pt x="406679" y="64706"/>
                </a:lnTo>
                <a:lnTo>
                  <a:pt x="425437" y="60121"/>
                </a:lnTo>
                <a:lnTo>
                  <a:pt x="440842" y="63373"/>
                </a:lnTo>
                <a:lnTo>
                  <a:pt x="450481" y="72605"/>
                </a:lnTo>
                <a:lnTo>
                  <a:pt x="455447" y="87109"/>
                </a:lnTo>
                <a:lnTo>
                  <a:pt x="456869" y="106108"/>
                </a:lnTo>
                <a:lnTo>
                  <a:pt x="456869" y="388086"/>
                </a:lnTo>
                <a:lnTo>
                  <a:pt x="523443" y="388086"/>
                </a:lnTo>
                <a:lnTo>
                  <a:pt x="523443" y="9345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7995054" y="7779333"/>
            <a:ext cx="66675" cy="497205"/>
          </a:xfrm>
          <a:custGeom>
            <a:avLst/>
            <a:gdLst/>
            <a:ahLst/>
            <a:cxnLst/>
            <a:rect l="l" t="t" r="r" b="b"/>
            <a:pathLst>
              <a:path w="66675" h="497204">
                <a:moveTo>
                  <a:pt x="66594" y="0"/>
                </a:moveTo>
                <a:lnTo>
                  <a:pt x="0" y="0"/>
                </a:lnTo>
                <a:lnTo>
                  <a:pt x="0" y="496602"/>
                </a:lnTo>
                <a:lnTo>
                  <a:pt x="66594" y="496602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8125676" y="7887853"/>
            <a:ext cx="213995" cy="388620"/>
          </a:xfrm>
          <a:custGeom>
            <a:avLst/>
            <a:gdLst/>
            <a:ahLst/>
            <a:cxnLst/>
            <a:rect l="l" t="t" r="r" b="b"/>
            <a:pathLst>
              <a:path w="213995" h="388620">
                <a:moveTo>
                  <a:pt x="136330" y="0"/>
                </a:moveTo>
                <a:lnTo>
                  <a:pt x="111018" y="3126"/>
                </a:lnTo>
                <a:lnTo>
                  <a:pt x="91247" y="11849"/>
                </a:lnTo>
                <a:lnTo>
                  <a:pt x="76453" y="25183"/>
                </a:lnTo>
                <a:lnTo>
                  <a:pt x="66071" y="42145"/>
                </a:lnTo>
                <a:lnTo>
                  <a:pt x="65855" y="32132"/>
                </a:lnTo>
                <a:lnTo>
                  <a:pt x="65284" y="22344"/>
                </a:lnTo>
                <a:lnTo>
                  <a:pt x="64476" y="13405"/>
                </a:lnTo>
                <a:lnTo>
                  <a:pt x="63547" y="5936"/>
                </a:lnTo>
                <a:lnTo>
                  <a:pt x="0" y="5936"/>
                </a:lnTo>
                <a:lnTo>
                  <a:pt x="429" y="20988"/>
                </a:lnTo>
                <a:lnTo>
                  <a:pt x="650" y="42346"/>
                </a:lnTo>
                <a:lnTo>
                  <a:pt x="743" y="123189"/>
                </a:lnTo>
                <a:lnTo>
                  <a:pt x="743" y="388082"/>
                </a:lnTo>
                <a:lnTo>
                  <a:pt x="67338" y="388082"/>
                </a:lnTo>
                <a:lnTo>
                  <a:pt x="67338" y="135524"/>
                </a:lnTo>
                <a:lnTo>
                  <a:pt x="70067" y="98262"/>
                </a:lnTo>
                <a:lnTo>
                  <a:pt x="78256" y="75170"/>
                </a:lnTo>
                <a:lnTo>
                  <a:pt x="91907" y="63403"/>
                </a:lnTo>
                <a:lnTo>
                  <a:pt x="111022" y="60113"/>
                </a:lnTo>
                <a:lnTo>
                  <a:pt x="126663" y="62990"/>
                </a:lnTo>
                <a:lnTo>
                  <a:pt x="137887" y="71983"/>
                </a:lnTo>
                <a:lnTo>
                  <a:pt x="144652" y="87638"/>
                </a:lnTo>
                <a:lnTo>
                  <a:pt x="146916" y="110499"/>
                </a:lnTo>
                <a:lnTo>
                  <a:pt x="146916" y="388082"/>
                </a:lnTo>
                <a:lnTo>
                  <a:pt x="213511" y="388082"/>
                </a:lnTo>
                <a:lnTo>
                  <a:pt x="213511" y="97777"/>
                </a:lnTo>
                <a:lnTo>
                  <a:pt x="207716" y="52386"/>
                </a:lnTo>
                <a:lnTo>
                  <a:pt x="191625" y="22121"/>
                </a:lnTo>
                <a:lnTo>
                  <a:pt x="167182" y="5239"/>
                </a:lnTo>
                <a:lnTo>
                  <a:pt x="1363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8386242" y="7801171"/>
            <a:ext cx="617855" cy="481330"/>
          </a:xfrm>
          <a:custGeom>
            <a:avLst/>
            <a:gdLst/>
            <a:ahLst/>
            <a:cxnLst/>
            <a:rect l="l" t="t" r="r" b="b"/>
            <a:pathLst>
              <a:path w="617854" h="481329">
                <a:moveTo>
                  <a:pt x="204355" y="371944"/>
                </a:moveTo>
                <a:lnTo>
                  <a:pt x="199504" y="330835"/>
                </a:lnTo>
                <a:lnTo>
                  <a:pt x="184137" y="298589"/>
                </a:lnTo>
                <a:lnTo>
                  <a:pt x="157086" y="270573"/>
                </a:lnTo>
                <a:lnTo>
                  <a:pt x="94945" y="226428"/>
                </a:lnTo>
                <a:lnTo>
                  <a:pt x="81445" y="212890"/>
                </a:lnTo>
                <a:lnTo>
                  <a:pt x="74726" y="199097"/>
                </a:lnTo>
                <a:lnTo>
                  <a:pt x="72910" y="182600"/>
                </a:lnTo>
                <a:lnTo>
                  <a:pt x="74599" y="166293"/>
                </a:lnTo>
                <a:lnTo>
                  <a:pt x="79946" y="153885"/>
                </a:lnTo>
                <a:lnTo>
                  <a:pt x="89331" y="145999"/>
                </a:lnTo>
                <a:lnTo>
                  <a:pt x="103136" y="143230"/>
                </a:lnTo>
                <a:lnTo>
                  <a:pt x="117322" y="145884"/>
                </a:lnTo>
                <a:lnTo>
                  <a:pt x="127012" y="153885"/>
                </a:lnTo>
                <a:lnTo>
                  <a:pt x="132575" y="167335"/>
                </a:lnTo>
                <a:lnTo>
                  <a:pt x="134340" y="186321"/>
                </a:lnTo>
                <a:lnTo>
                  <a:pt x="134340" y="208851"/>
                </a:lnTo>
                <a:lnTo>
                  <a:pt x="198856" y="208851"/>
                </a:lnTo>
                <a:lnTo>
                  <a:pt x="198856" y="192646"/>
                </a:lnTo>
                <a:lnTo>
                  <a:pt x="193776" y="148755"/>
                </a:lnTo>
                <a:lnTo>
                  <a:pt x="177342" y="115366"/>
                </a:lnTo>
                <a:lnTo>
                  <a:pt x="147713" y="94132"/>
                </a:lnTo>
                <a:lnTo>
                  <a:pt x="103073" y="86677"/>
                </a:lnTo>
                <a:lnTo>
                  <a:pt x="60642" y="93929"/>
                </a:lnTo>
                <a:lnTo>
                  <a:pt x="30530" y="114477"/>
                </a:lnTo>
                <a:lnTo>
                  <a:pt x="12573" y="146494"/>
                </a:lnTo>
                <a:lnTo>
                  <a:pt x="6616" y="188175"/>
                </a:lnTo>
                <a:lnTo>
                  <a:pt x="11290" y="224193"/>
                </a:lnTo>
                <a:lnTo>
                  <a:pt x="25450" y="253314"/>
                </a:lnTo>
                <a:lnTo>
                  <a:pt x="49364" y="278638"/>
                </a:lnTo>
                <a:lnTo>
                  <a:pt x="110705" y="323418"/>
                </a:lnTo>
                <a:lnTo>
                  <a:pt x="127076" y="341350"/>
                </a:lnTo>
                <a:lnTo>
                  <a:pt x="134975" y="359359"/>
                </a:lnTo>
                <a:lnTo>
                  <a:pt x="137020" y="379755"/>
                </a:lnTo>
                <a:lnTo>
                  <a:pt x="135089" y="399135"/>
                </a:lnTo>
                <a:lnTo>
                  <a:pt x="129032" y="413016"/>
                </a:lnTo>
                <a:lnTo>
                  <a:pt x="118440" y="421373"/>
                </a:lnTo>
                <a:lnTo>
                  <a:pt x="102920" y="424167"/>
                </a:lnTo>
                <a:lnTo>
                  <a:pt x="86575" y="420560"/>
                </a:lnTo>
                <a:lnTo>
                  <a:pt x="75539" y="410451"/>
                </a:lnTo>
                <a:lnTo>
                  <a:pt x="69303" y="394855"/>
                </a:lnTo>
                <a:lnTo>
                  <a:pt x="67335" y="374827"/>
                </a:lnTo>
                <a:lnTo>
                  <a:pt x="67335" y="357657"/>
                </a:lnTo>
                <a:lnTo>
                  <a:pt x="0" y="357657"/>
                </a:lnTo>
                <a:lnTo>
                  <a:pt x="0" y="374751"/>
                </a:lnTo>
                <a:lnTo>
                  <a:pt x="4305" y="413994"/>
                </a:lnTo>
                <a:lnTo>
                  <a:pt x="19862" y="447890"/>
                </a:lnTo>
                <a:lnTo>
                  <a:pt x="50660" y="471716"/>
                </a:lnTo>
                <a:lnTo>
                  <a:pt x="100685" y="480707"/>
                </a:lnTo>
                <a:lnTo>
                  <a:pt x="146100" y="473773"/>
                </a:lnTo>
                <a:lnTo>
                  <a:pt x="178485" y="453148"/>
                </a:lnTo>
                <a:lnTo>
                  <a:pt x="197891" y="419112"/>
                </a:lnTo>
                <a:lnTo>
                  <a:pt x="204355" y="371944"/>
                </a:lnTo>
                <a:close/>
              </a:path>
              <a:path w="617854" h="481329">
                <a:moveTo>
                  <a:pt x="382587" y="92633"/>
                </a:moveTo>
                <a:lnTo>
                  <a:pt x="332206" y="92633"/>
                </a:lnTo>
                <a:lnTo>
                  <a:pt x="332206" y="0"/>
                </a:lnTo>
                <a:lnTo>
                  <a:pt x="265836" y="0"/>
                </a:lnTo>
                <a:lnTo>
                  <a:pt x="265836" y="92633"/>
                </a:lnTo>
                <a:lnTo>
                  <a:pt x="223913" y="92633"/>
                </a:lnTo>
                <a:lnTo>
                  <a:pt x="223913" y="151269"/>
                </a:lnTo>
                <a:lnTo>
                  <a:pt x="265836" y="151269"/>
                </a:lnTo>
                <a:lnTo>
                  <a:pt x="265836" y="401955"/>
                </a:lnTo>
                <a:lnTo>
                  <a:pt x="270764" y="440740"/>
                </a:lnTo>
                <a:lnTo>
                  <a:pt x="284848" y="464705"/>
                </a:lnTo>
                <a:lnTo>
                  <a:pt x="307060" y="476885"/>
                </a:lnTo>
                <a:lnTo>
                  <a:pt x="336346" y="480275"/>
                </a:lnTo>
                <a:lnTo>
                  <a:pt x="347345" y="479983"/>
                </a:lnTo>
                <a:lnTo>
                  <a:pt x="359067" y="478942"/>
                </a:lnTo>
                <a:lnTo>
                  <a:pt x="370497" y="476846"/>
                </a:lnTo>
                <a:lnTo>
                  <a:pt x="380669" y="473430"/>
                </a:lnTo>
                <a:lnTo>
                  <a:pt x="380669" y="422757"/>
                </a:lnTo>
                <a:lnTo>
                  <a:pt x="376059" y="424243"/>
                </a:lnTo>
                <a:lnTo>
                  <a:pt x="365506" y="424980"/>
                </a:lnTo>
                <a:lnTo>
                  <a:pt x="358597" y="424980"/>
                </a:lnTo>
                <a:lnTo>
                  <a:pt x="344563" y="422148"/>
                </a:lnTo>
                <a:lnTo>
                  <a:pt x="336588" y="414502"/>
                </a:lnTo>
                <a:lnTo>
                  <a:pt x="333032" y="403352"/>
                </a:lnTo>
                <a:lnTo>
                  <a:pt x="332206" y="389978"/>
                </a:lnTo>
                <a:lnTo>
                  <a:pt x="332206" y="151269"/>
                </a:lnTo>
                <a:lnTo>
                  <a:pt x="382587" y="151269"/>
                </a:lnTo>
                <a:lnTo>
                  <a:pt x="382587" y="92633"/>
                </a:lnTo>
                <a:close/>
              </a:path>
              <a:path w="617854" h="481329">
                <a:moveTo>
                  <a:pt x="617689" y="474764"/>
                </a:moveTo>
                <a:lnTo>
                  <a:pt x="616254" y="422160"/>
                </a:lnTo>
                <a:lnTo>
                  <a:pt x="616204" y="297408"/>
                </a:lnTo>
                <a:lnTo>
                  <a:pt x="616204" y="187274"/>
                </a:lnTo>
                <a:lnTo>
                  <a:pt x="611390" y="146469"/>
                </a:lnTo>
                <a:lnTo>
                  <a:pt x="608939" y="141579"/>
                </a:lnTo>
                <a:lnTo>
                  <a:pt x="595490" y="114681"/>
                </a:lnTo>
                <a:lnTo>
                  <a:pt x="566318" y="94043"/>
                </a:lnTo>
                <a:lnTo>
                  <a:pt x="551167" y="91554"/>
                </a:lnTo>
                <a:lnTo>
                  <a:pt x="551167" y="297408"/>
                </a:lnTo>
                <a:lnTo>
                  <a:pt x="551167" y="346290"/>
                </a:lnTo>
                <a:lnTo>
                  <a:pt x="548894" y="380873"/>
                </a:lnTo>
                <a:lnTo>
                  <a:pt x="541680" y="404431"/>
                </a:lnTo>
                <a:lnTo>
                  <a:pt x="528942" y="417880"/>
                </a:lnTo>
                <a:lnTo>
                  <a:pt x="510070" y="422160"/>
                </a:lnTo>
                <a:lnTo>
                  <a:pt x="493293" y="418160"/>
                </a:lnTo>
                <a:lnTo>
                  <a:pt x="482003" y="407085"/>
                </a:lnTo>
                <a:lnTo>
                  <a:pt x="475653" y="390410"/>
                </a:lnTo>
                <a:lnTo>
                  <a:pt x="473671" y="369557"/>
                </a:lnTo>
                <a:lnTo>
                  <a:pt x="473671" y="363385"/>
                </a:lnTo>
                <a:lnTo>
                  <a:pt x="478028" y="331660"/>
                </a:lnTo>
                <a:lnTo>
                  <a:pt x="490486" y="311365"/>
                </a:lnTo>
                <a:lnTo>
                  <a:pt x="510120" y="300570"/>
                </a:lnTo>
                <a:lnTo>
                  <a:pt x="536016" y="297408"/>
                </a:lnTo>
                <a:lnTo>
                  <a:pt x="551167" y="297408"/>
                </a:lnTo>
                <a:lnTo>
                  <a:pt x="551167" y="91554"/>
                </a:lnTo>
                <a:lnTo>
                  <a:pt x="472884" y="94945"/>
                </a:lnTo>
                <a:lnTo>
                  <a:pt x="426402" y="149694"/>
                </a:lnTo>
                <a:lnTo>
                  <a:pt x="421995" y="187579"/>
                </a:lnTo>
                <a:lnTo>
                  <a:pt x="421868" y="195453"/>
                </a:lnTo>
                <a:lnTo>
                  <a:pt x="487426" y="195453"/>
                </a:lnTo>
                <a:lnTo>
                  <a:pt x="487451" y="187274"/>
                </a:lnTo>
                <a:lnTo>
                  <a:pt x="488835" y="169303"/>
                </a:lnTo>
                <a:lnTo>
                  <a:pt x="493725" y="155041"/>
                </a:lnTo>
                <a:lnTo>
                  <a:pt x="493839" y="154724"/>
                </a:lnTo>
                <a:lnTo>
                  <a:pt x="503631" y="145072"/>
                </a:lnTo>
                <a:lnTo>
                  <a:pt x="519366" y="141579"/>
                </a:lnTo>
                <a:lnTo>
                  <a:pt x="535139" y="145072"/>
                </a:lnTo>
                <a:lnTo>
                  <a:pt x="544385" y="155041"/>
                </a:lnTo>
                <a:lnTo>
                  <a:pt x="548779" y="171030"/>
                </a:lnTo>
                <a:lnTo>
                  <a:pt x="549897" y="192417"/>
                </a:lnTo>
                <a:lnTo>
                  <a:pt x="549897" y="246062"/>
                </a:lnTo>
                <a:lnTo>
                  <a:pt x="537870" y="246062"/>
                </a:lnTo>
                <a:lnTo>
                  <a:pt x="488975" y="251752"/>
                </a:lnTo>
                <a:lnTo>
                  <a:pt x="448221" y="271106"/>
                </a:lnTo>
                <a:lnTo>
                  <a:pt x="420319" y="307505"/>
                </a:lnTo>
                <a:lnTo>
                  <a:pt x="409968" y="364350"/>
                </a:lnTo>
                <a:lnTo>
                  <a:pt x="409968" y="371043"/>
                </a:lnTo>
                <a:lnTo>
                  <a:pt x="414401" y="412737"/>
                </a:lnTo>
                <a:lnTo>
                  <a:pt x="428383" y="447713"/>
                </a:lnTo>
                <a:lnTo>
                  <a:pt x="452945" y="471766"/>
                </a:lnTo>
                <a:lnTo>
                  <a:pt x="489165" y="480720"/>
                </a:lnTo>
                <a:lnTo>
                  <a:pt x="509104" y="478790"/>
                </a:lnTo>
                <a:lnTo>
                  <a:pt x="526402" y="472630"/>
                </a:lnTo>
                <a:lnTo>
                  <a:pt x="540778" y="461708"/>
                </a:lnTo>
                <a:lnTo>
                  <a:pt x="551992" y="445477"/>
                </a:lnTo>
                <a:lnTo>
                  <a:pt x="552678" y="451408"/>
                </a:lnTo>
                <a:lnTo>
                  <a:pt x="553808" y="459320"/>
                </a:lnTo>
                <a:lnTo>
                  <a:pt x="555167" y="467626"/>
                </a:lnTo>
                <a:lnTo>
                  <a:pt x="556526" y="474764"/>
                </a:lnTo>
                <a:lnTo>
                  <a:pt x="617689" y="47476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9069058" y="7757547"/>
            <a:ext cx="786130" cy="652145"/>
          </a:xfrm>
          <a:custGeom>
            <a:avLst/>
            <a:gdLst/>
            <a:ahLst/>
            <a:cxnLst/>
            <a:rect l="l" t="t" r="r" b="b"/>
            <a:pathLst>
              <a:path w="786129" h="652145">
                <a:moveTo>
                  <a:pt x="213512" y="228092"/>
                </a:moveTo>
                <a:lnTo>
                  <a:pt x="207708" y="182702"/>
                </a:lnTo>
                <a:lnTo>
                  <a:pt x="191617" y="152438"/>
                </a:lnTo>
                <a:lnTo>
                  <a:pt x="167170" y="135547"/>
                </a:lnTo>
                <a:lnTo>
                  <a:pt x="136321" y="130314"/>
                </a:lnTo>
                <a:lnTo>
                  <a:pt x="111010" y="133438"/>
                </a:lnTo>
                <a:lnTo>
                  <a:pt x="91236" y="142163"/>
                </a:lnTo>
                <a:lnTo>
                  <a:pt x="76441" y="155498"/>
                </a:lnTo>
                <a:lnTo>
                  <a:pt x="66065" y="172453"/>
                </a:lnTo>
                <a:lnTo>
                  <a:pt x="65849" y="162445"/>
                </a:lnTo>
                <a:lnTo>
                  <a:pt x="65278" y="152654"/>
                </a:lnTo>
                <a:lnTo>
                  <a:pt x="64465" y="143713"/>
                </a:lnTo>
                <a:lnTo>
                  <a:pt x="63538" y="136245"/>
                </a:lnTo>
                <a:lnTo>
                  <a:pt x="0" y="136245"/>
                </a:lnTo>
                <a:lnTo>
                  <a:pt x="419" y="151295"/>
                </a:lnTo>
                <a:lnTo>
                  <a:pt x="647" y="172656"/>
                </a:lnTo>
                <a:lnTo>
                  <a:pt x="736" y="253504"/>
                </a:lnTo>
                <a:lnTo>
                  <a:pt x="736" y="518388"/>
                </a:lnTo>
                <a:lnTo>
                  <a:pt x="67335" y="518388"/>
                </a:lnTo>
                <a:lnTo>
                  <a:pt x="67335" y="265836"/>
                </a:lnTo>
                <a:lnTo>
                  <a:pt x="70065" y="228574"/>
                </a:lnTo>
                <a:lnTo>
                  <a:pt x="78257" y="205486"/>
                </a:lnTo>
                <a:lnTo>
                  <a:pt x="91897" y="193713"/>
                </a:lnTo>
                <a:lnTo>
                  <a:pt x="111023" y="190423"/>
                </a:lnTo>
                <a:lnTo>
                  <a:pt x="126657" y="193306"/>
                </a:lnTo>
                <a:lnTo>
                  <a:pt x="137883" y="202298"/>
                </a:lnTo>
                <a:lnTo>
                  <a:pt x="144653" y="217944"/>
                </a:lnTo>
                <a:lnTo>
                  <a:pt x="146913" y="240817"/>
                </a:lnTo>
                <a:lnTo>
                  <a:pt x="146913" y="518388"/>
                </a:lnTo>
                <a:lnTo>
                  <a:pt x="213512" y="518388"/>
                </a:lnTo>
                <a:lnTo>
                  <a:pt x="213512" y="228092"/>
                </a:lnTo>
                <a:close/>
              </a:path>
              <a:path w="786129" h="652145">
                <a:moveTo>
                  <a:pt x="403796" y="136258"/>
                </a:moveTo>
                <a:lnTo>
                  <a:pt x="353402" y="136258"/>
                </a:lnTo>
                <a:lnTo>
                  <a:pt x="353402" y="43624"/>
                </a:lnTo>
                <a:lnTo>
                  <a:pt x="287032" y="43624"/>
                </a:lnTo>
                <a:lnTo>
                  <a:pt x="287032" y="136258"/>
                </a:lnTo>
                <a:lnTo>
                  <a:pt x="245110" y="136258"/>
                </a:lnTo>
                <a:lnTo>
                  <a:pt x="245110" y="194894"/>
                </a:lnTo>
                <a:lnTo>
                  <a:pt x="287032" y="194894"/>
                </a:lnTo>
                <a:lnTo>
                  <a:pt x="287032" y="445579"/>
                </a:lnTo>
                <a:lnTo>
                  <a:pt x="291960" y="484365"/>
                </a:lnTo>
                <a:lnTo>
                  <a:pt x="306044" y="508330"/>
                </a:lnTo>
                <a:lnTo>
                  <a:pt x="328256" y="520509"/>
                </a:lnTo>
                <a:lnTo>
                  <a:pt x="357543" y="523900"/>
                </a:lnTo>
                <a:lnTo>
                  <a:pt x="368541" y="523608"/>
                </a:lnTo>
                <a:lnTo>
                  <a:pt x="380263" y="522566"/>
                </a:lnTo>
                <a:lnTo>
                  <a:pt x="391693" y="520471"/>
                </a:lnTo>
                <a:lnTo>
                  <a:pt x="401866" y="517055"/>
                </a:lnTo>
                <a:lnTo>
                  <a:pt x="401866" y="466382"/>
                </a:lnTo>
                <a:lnTo>
                  <a:pt x="397256" y="467868"/>
                </a:lnTo>
                <a:lnTo>
                  <a:pt x="386702" y="468604"/>
                </a:lnTo>
                <a:lnTo>
                  <a:pt x="379793" y="468604"/>
                </a:lnTo>
                <a:lnTo>
                  <a:pt x="365760" y="465772"/>
                </a:lnTo>
                <a:lnTo>
                  <a:pt x="357784" y="458127"/>
                </a:lnTo>
                <a:lnTo>
                  <a:pt x="354228" y="446976"/>
                </a:lnTo>
                <a:lnTo>
                  <a:pt x="353402" y="433603"/>
                </a:lnTo>
                <a:lnTo>
                  <a:pt x="353402" y="194894"/>
                </a:lnTo>
                <a:lnTo>
                  <a:pt x="403796" y="194894"/>
                </a:lnTo>
                <a:lnTo>
                  <a:pt x="403796" y="136258"/>
                </a:lnTo>
                <a:close/>
              </a:path>
              <a:path w="786129" h="652145">
                <a:moveTo>
                  <a:pt x="508177" y="0"/>
                </a:moveTo>
                <a:lnTo>
                  <a:pt x="441579" y="0"/>
                </a:lnTo>
                <a:lnTo>
                  <a:pt x="441579" y="518401"/>
                </a:lnTo>
                <a:lnTo>
                  <a:pt x="508177" y="518401"/>
                </a:lnTo>
                <a:lnTo>
                  <a:pt x="508177" y="0"/>
                </a:lnTo>
                <a:close/>
              </a:path>
              <a:path w="786129" h="652145">
                <a:moveTo>
                  <a:pt x="785545" y="136258"/>
                </a:moveTo>
                <a:lnTo>
                  <a:pt x="718731" y="136258"/>
                </a:lnTo>
                <a:lnTo>
                  <a:pt x="707288" y="203314"/>
                </a:lnTo>
                <a:lnTo>
                  <a:pt x="687387" y="315976"/>
                </a:lnTo>
                <a:lnTo>
                  <a:pt x="679386" y="362407"/>
                </a:lnTo>
                <a:lnTo>
                  <a:pt x="672985" y="402780"/>
                </a:lnTo>
                <a:lnTo>
                  <a:pt x="668426" y="437515"/>
                </a:lnTo>
                <a:lnTo>
                  <a:pt x="666648" y="437515"/>
                </a:lnTo>
                <a:lnTo>
                  <a:pt x="658075" y="367474"/>
                </a:lnTo>
                <a:lnTo>
                  <a:pt x="650455" y="318236"/>
                </a:lnTo>
                <a:lnTo>
                  <a:pt x="641235" y="262026"/>
                </a:lnTo>
                <a:lnTo>
                  <a:pt x="619823" y="136258"/>
                </a:lnTo>
                <a:lnTo>
                  <a:pt x="548398" y="136258"/>
                </a:lnTo>
                <a:lnTo>
                  <a:pt x="633971" y="533107"/>
                </a:lnTo>
                <a:lnTo>
                  <a:pt x="626821" y="562521"/>
                </a:lnTo>
                <a:lnTo>
                  <a:pt x="617347" y="580224"/>
                </a:lnTo>
                <a:lnTo>
                  <a:pt x="604672" y="588899"/>
                </a:lnTo>
                <a:lnTo>
                  <a:pt x="587908" y="591197"/>
                </a:lnTo>
                <a:lnTo>
                  <a:pt x="579564" y="591197"/>
                </a:lnTo>
                <a:lnTo>
                  <a:pt x="567512" y="589711"/>
                </a:lnTo>
                <a:lnTo>
                  <a:pt x="565950" y="589267"/>
                </a:lnTo>
                <a:lnTo>
                  <a:pt x="564921" y="649084"/>
                </a:lnTo>
                <a:lnTo>
                  <a:pt x="572198" y="650176"/>
                </a:lnTo>
                <a:lnTo>
                  <a:pt x="580148" y="651129"/>
                </a:lnTo>
                <a:lnTo>
                  <a:pt x="588581" y="651802"/>
                </a:lnTo>
                <a:lnTo>
                  <a:pt x="597281" y="652056"/>
                </a:lnTo>
                <a:lnTo>
                  <a:pt x="628129" y="649427"/>
                </a:lnTo>
                <a:lnTo>
                  <a:pt x="655980" y="635495"/>
                </a:lnTo>
                <a:lnTo>
                  <a:pt x="680199" y="601218"/>
                </a:lnTo>
                <a:lnTo>
                  <a:pt x="700125" y="537565"/>
                </a:lnTo>
                <a:lnTo>
                  <a:pt x="785545" y="1362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9978765" y="7887848"/>
            <a:ext cx="201295" cy="394335"/>
          </a:xfrm>
          <a:custGeom>
            <a:avLst/>
            <a:gdLst/>
            <a:ahLst/>
            <a:cxnLst/>
            <a:rect l="l" t="t" r="r" b="b"/>
            <a:pathLst>
              <a:path w="201295" h="394334">
                <a:moveTo>
                  <a:pt x="102918" y="0"/>
                </a:moveTo>
                <a:lnTo>
                  <a:pt x="52637" y="10078"/>
                </a:lnTo>
                <a:lnTo>
                  <a:pt x="21059" y="37000"/>
                </a:lnTo>
                <a:lnTo>
                  <a:pt x="4681" y="75798"/>
                </a:lnTo>
                <a:lnTo>
                  <a:pt x="0" y="121504"/>
                </a:lnTo>
                <a:lnTo>
                  <a:pt x="0" y="259814"/>
                </a:lnTo>
                <a:lnTo>
                  <a:pt x="3936" y="313814"/>
                </a:lnTo>
                <a:lnTo>
                  <a:pt x="18782" y="356281"/>
                </a:lnTo>
                <a:lnTo>
                  <a:pt x="49095" y="384068"/>
                </a:lnTo>
                <a:lnTo>
                  <a:pt x="99431" y="394029"/>
                </a:lnTo>
                <a:lnTo>
                  <a:pt x="150954" y="384013"/>
                </a:lnTo>
                <a:lnTo>
                  <a:pt x="181936" y="356898"/>
                </a:lnTo>
                <a:lnTo>
                  <a:pt x="197079" y="317083"/>
                </a:lnTo>
                <a:lnTo>
                  <a:pt x="201082" y="268965"/>
                </a:lnTo>
                <a:lnTo>
                  <a:pt x="201082" y="263761"/>
                </a:lnTo>
                <a:lnTo>
                  <a:pt x="135315" y="263761"/>
                </a:lnTo>
                <a:lnTo>
                  <a:pt x="135315" y="279384"/>
                </a:lnTo>
                <a:lnTo>
                  <a:pt x="133759" y="304630"/>
                </a:lnTo>
                <a:lnTo>
                  <a:pt x="128323" y="322806"/>
                </a:lnTo>
                <a:lnTo>
                  <a:pt x="117857" y="333797"/>
                </a:lnTo>
                <a:lnTo>
                  <a:pt x="101211" y="337487"/>
                </a:lnTo>
                <a:lnTo>
                  <a:pt x="83675" y="332482"/>
                </a:lnTo>
                <a:lnTo>
                  <a:pt x="73203" y="319231"/>
                </a:lnTo>
                <a:lnTo>
                  <a:pt x="68135" y="300380"/>
                </a:lnTo>
                <a:lnTo>
                  <a:pt x="66814" y="278577"/>
                </a:lnTo>
                <a:lnTo>
                  <a:pt x="66814" y="113671"/>
                </a:lnTo>
                <a:lnTo>
                  <a:pt x="68675" y="88860"/>
                </a:lnTo>
                <a:lnTo>
                  <a:pt x="74679" y="70987"/>
                </a:lnTo>
                <a:lnTo>
                  <a:pt x="85460" y="60174"/>
                </a:lnTo>
                <a:lnTo>
                  <a:pt x="101651" y="56542"/>
                </a:lnTo>
                <a:lnTo>
                  <a:pt x="118948" y="60784"/>
                </a:lnTo>
                <a:lnTo>
                  <a:pt x="129183" y="72486"/>
                </a:lnTo>
                <a:lnTo>
                  <a:pt x="134067" y="90110"/>
                </a:lnTo>
                <a:lnTo>
                  <a:pt x="135315" y="112122"/>
                </a:lnTo>
                <a:lnTo>
                  <a:pt x="135315" y="126990"/>
                </a:lnTo>
                <a:lnTo>
                  <a:pt x="201082" y="126990"/>
                </a:lnTo>
                <a:lnTo>
                  <a:pt x="201082" y="112206"/>
                </a:lnTo>
                <a:lnTo>
                  <a:pt x="197992" y="74071"/>
                </a:lnTo>
                <a:lnTo>
                  <a:pt x="184661" y="37789"/>
                </a:lnTo>
                <a:lnTo>
                  <a:pt x="155000" y="10664"/>
                </a:lnTo>
                <a:lnTo>
                  <a:pt x="10291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0226548" y="7801171"/>
            <a:ext cx="1057275" cy="481330"/>
          </a:xfrm>
          <a:custGeom>
            <a:avLst/>
            <a:gdLst/>
            <a:ahLst/>
            <a:cxnLst/>
            <a:rect l="l" t="t" r="r" b="b"/>
            <a:pathLst>
              <a:path w="1057275" h="481329">
                <a:moveTo>
                  <a:pt x="147929" y="87134"/>
                </a:moveTo>
                <a:lnTo>
                  <a:pt x="122466" y="90703"/>
                </a:lnTo>
                <a:lnTo>
                  <a:pt x="99123" y="101879"/>
                </a:lnTo>
                <a:lnTo>
                  <a:pt x="79502" y="122288"/>
                </a:lnTo>
                <a:lnTo>
                  <a:pt x="65252" y="153606"/>
                </a:lnTo>
                <a:lnTo>
                  <a:pt x="65036" y="135699"/>
                </a:lnTo>
                <a:lnTo>
                  <a:pt x="64528" y="117792"/>
                </a:lnTo>
                <a:lnTo>
                  <a:pt x="63868" y="102539"/>
                </a:lnTo>
                <a:lnTo>
                  <a:pt x="63246" y="92633"/>
                </a:lnTo>
                <a:lnTo>
                  <a:pt x="0" y="92633"/>
                </a:lnTo>
                <a:lnTo>
                  <a:pt x="647" y="119646"/>
                </a:lnTo>
                <a:lnTo>
                  <a:pt x="838" y="147828"/>
                </a:lnTo>
                <a:lnTo>
                  <a:pt x="736" y="222364"/>
                </a:lnTo>
                <a:lnTo>
                  <a:pt x="736" y="474764"/>
                </a:lnTo>
                <a:lnTo>
                  <a:pt x="67335" y="474764"/>
                </a:lnTo>
                <a:lnTo>
                  <a:pt x="67335" y="261747"/>
                </a:lnTo>
                <a:lnTo>
                  <a:pt x="73583" y="215912"/>
                </a:lnTo>
                <a:lnTo>
                  <a:pt x="90716" y="187680"/>
                </a:lnTo>
                <a:lnTo>
                  <a:pt x="116306" y="173342"/>
                </a:lnTo>
                <a:lnTo>
                  <a:pt x="147929" y="169278"/>
                </a:lnTo>
                <a:lnTo>
                  <a:pt x="147929" y="87134"/>
                </a:lnTo>
                <a:close/>
              </a:path>
              <a:path w="1057275" h="481329">
                <a:moveTo>
                  <a:pt x="386930" y="213690"/>
                </a:moveTo>
                <a:lnTo>
                  <a:pt x="381889" y="163410"/>
                </a:lnTo>
                <a:lnTo>
                  <a:pt x="373380" y="143230"/>
                </a:lnTo>
                <a:lnTo>
                  <a:pt x="364909" y="123126"/>
                </a:lnTo>
                <a:lnTo>
                  <a:pt x="333248" y="96380"/>
                </a:lnTo>
                <a:lnTo>
                  <a:pt x="322948" y="94348"/>
                </a:lnTo>
                <a:lnTo>
                  <a:pt x="322948" y="204444"/>
                </a:lnTo>
                <a:lnTo>
                  <a:pt x="322948" y="247180"/>
                </a:lnTo>
                <a:lnTo>
                  <a:pt x="243738" y="247180"/>
                </a:lnTo>
                <a:lnTo>
                  <a:pt x="243763" y="204444"/>
                </a:lnTo>
                <a:lnTo>
                  <a:pt x="245795" y="179920"/>
                </a:lnTo>
                <a:lnTo>
                  <a:pt x="245897" y="178676"/>
                </a:lnTo>
                <a:lnTo>
                  <a:pt x="252831" y="159372"/>
                </a:lnTo>
                <a:lnTo>
                  <a:pt x="265277" y="147370"/>
                </a:lnTo>
                <a:lnTo>
                  <a:pt x="283933" y="143230"/>
                </a:lnTo>
                <a:lnTo>
                  <a:pt x="303466" y="147815"/>
                </a:lnTo>
                <a:lnTo>
                  <a:pt x="315391" y="160540"/>
                </a:lnTo>
                <a:lnTo>
                  <a:pt x="321335" y="179920"/>
                </a:lnTo>
                <a:lnTo>
                  <a:pt x="322948" y="204444"/>
                </a:lnTo>
                <a:lnTo>
                  <a:pt x="322948" y="94348"/>
                </a:lnTo>
                <a:lnTo>
                  <a:pt x="284149" y="86677"/>
                </a:lnTo>
                <a:lnTo>
                  <a:pt x="230505" y="98894"/>
                </a:lnTo>
                <a:lnTo>
                  <a:pt x="198196" y="129844"/>
                </a:lnTo>
                <a:lnTo>
                  <a:pt x="182384" y="171043"/>
                </a:lnTo>
                <a:lnTo>
                  <a:pt x="178219" y="213690"/>
                </a:lnTo>
                <a:lnTo>
                  <a:pt x="178181" y="346341"/>
                </a:lnTo>
                <a:lnTo>
                  <a:pt x="182067" y="399999"/>
                </a:lnTo>
                <a:lnTo>
                  <a:pt x="197345" y="442556"/>
                </a:lnTo>
                <a:lnTo>
                  <a:pt x="229514" y="470598"/>
                </a:lnTo>
                <a:lnTo>
                  <a:pt x="284010" y="480707"/>
                </a:lnTo>
                <a:lnTo>
                  <a:pt x="338861" y="468452"/>
                </a:lnTo>
                <a:lnTo>
                  <a:pt x="369481" y="438327"/>
                </a:lnTo>
                <a:lnTo>
                  <a:pt x="374434" y="424167"/>
                </a:lnTo>
                <a:lnTo>
                  <a:pt x="382765" y="400367"/>
                </a:lnTo>
                <a:lnTo>
                  <a:pt x="385648" y="364794"/>
                </a:lnTo>
                <a:lnTo>
                  <a:pt x="385660" y="362419"/>
                </a:lnTo>
                <a:lnTo>
                  <a:pt x="320636" y="362419"/>
                </a:lnTo>
                <a:lnTo>
                  <a:pt x="320636" y="364794"/>
                </a:lnTo>
                <a:lnTo>
                  <a:pt x="319354" y="387273"/>
                </a:lnTo>
                <a:lnTo>
                  <a:pt x="314058" y="406209"/>
                </a:lnTo>
                <a:lnTo>
                  <a:pt x="302615" y="419290"/>
                </a:lnTo>
                <a:lnTo>
                  <a:pt x="282892" y="424167"/>
                </a:lnTo>
                <a:lnTo>
                  <a:pt x="262966" y="418617"/>
                </a:lnTo>
                <a:lnTo>
                  <a:pt x="250850" y="403910"/>
                </a:lnTo>
                <a:lnTo>
                  <a:pt x="244843" y="383019"/>
                </a:lnTo>
                <a:lnTo>
                  <a:pt x="243217" y="358876"/>
                </a:lnTo>
                <a:lnTo>
                  <a:pt x="243217" y="300075"/>
                </a:lnTo>
                <a:lnTo>
                  <a:pt x="386930" y="300075"/>
                </a:lnTo>
                <a:lnTo>
                  <a:pt x="386930" y="247180"/>
                </a:lnTo>
                <a:lnTo>
                  <a:pt x="386930" y="213690"/>
                </a:lnTo>
                <a:close/>
              </a:path>
              <a:path w="1057275" h="481329">
                <a:moveTo>
                  <a:pt x="631444" y="474764"/>
                </a:moveTo>
                <a:lnTo>
                  <a:pt x="630707" y="461708"/>
                </a:lnTo>
                <a:lnTo>
                  <a:pt x="630440" y="451408"/>
                </a:lnTo>
                <a:lnTo>
                  <a:pt x="630351" y="447713"/>
                </a:lnTo>
                <a:lnTo>
                  <a:pt x="630301" y="445477"/>
                </a:lnTo>
                <a:lnTo>
                  <a:pt x="630224" y="442569"/>
                </a:lnTo>
                <a:lnTo>
                  <a:pt x="630021" y="422160"/>
                </a:lnTo>
                <a:lnTo>
                  <a:pt x="629958" y="297408"/>
                </a:lnTo>
                <a:lnTo>
                  <a:pt x="629958" y="187274"/>
                </a:lnTo>
                <a:lnTo>
                  <a:pt x="625144" y="146469"/>
                </a:lnTo>
                <a:lnTo>
                  <a:pt x="622706" y="141579"/>
                </a:lnTo>
                <a:lnTo>
                  <a:pt x="609244" y="114681"/>
                </a:lnTo>
                <a:lnTo>
                  <a:pt x="580072" y="94043"/>
                </a:lnTo>
                <a:lnTo>
                  <a:pt x="564921" y="91554"/>
                </a:lnTo>
                <a:lnTo>
                  <a:pt x="564921" y="297408"/>
                </a:lnTo>
                <a:lnTo>
                  <a:pt x="564921" y="346290"/>
                </a:lnTo>
                <a:lnTo>
                  <a:pt x="562648" y="380873"/>
                </a:lnTo>
                <a:lnTo>
                  <a:pt x="555447" y="404431"/>
                </a:lnTo>
                <a:lnTo>
                  <a:pt x="542696" y="417880"/>
                </a:lnTo>
                <a:lnTo>
                  <a:pt x="523836" y="422160"/>
                </a:lnTo>
                <a:lnTo>
                  <a:pt x="507047" y="418160"/>
                </a:lnTo>
                <a:lnTo>
                  <a:pt x="495769" y="407085"/>
                </a:lnTo>
                <a:lnTo>
                  <a:pt x="489419" y="390410"/>
                </a:lnTo>
                <a:lnTo>
                  <a:pt x="487426" y="369557"/>
                </a:lnTo>
                <a:lnTo>
                  <a:pt x="487426" y="363385"/>
                </a:lnTo>
                <a:lnTo>
                  <a:pt x="491794" y="331660"/>
                </a:lnTo>
                <a:lnTo>
                  <a:pt x="504253" y="311365"/>
                </a:lnTo>
                <a:lnTo>
                  <a:pt x="523887" y="300570"/>
                </a:lnTo>
                <a:lnTo>
                  <a:pt x="549770" y="297408"/>
                </a:lnTo>
                <a:lnTo>
                  <a:pt x="564921" y="297408"/>
                </a:lnTo>
                <a:lnTo>
                  <a:pt x="564921" y="91554"/>
                </a:lnTo>
                <a:lnTo>
                  <a:pt x="486638" y="94945"/>
                </a:lnTo>
                <a:lnTo>
                  <a:pt x="440156" y="149694"/>
                </a:lnTo>
                <a:lnTo>
                  <a:pt x="435787" y="187274"/>
                </a:lnTo>
                <a:lnTo>
                  <a:pt x="435749" y="187579"/>
                </a:lnTo>
                <a:lnTo>
                  <a:pt x="435635" y="195453"/>
                </a:lnTo>
                <a:lnTo>
                  <a:pt x="501192" y="195453"/>
                </a:lnTo>
                <a:lnTo>
                  <a:pt x="501218" y="187274"/>
                </a:lnTo>
                <a:lnTo>
                  <a:pt x="502602" y="169303"/>
                </a:lnTo>
                <a:lnTo>
                  <a:pt x="507492" y="155041"/>
                </a:lnTo>
                <a:lnTo>
                  <a:pt x="507606" y="154724"/>
                </a:lnTo>
                <a:lnTo>
                  <a:pt x="517385" y="145072"/>
                </a:lnTo>
                <a:lnTo>
                  <a:pt x="533120" y="141579"/>
                </a:lnTo>
                <a:lnTo>
                  <a:pt x="548894" y="145072"/>
                </a:lnTo>
                <a:lnTo>
                  <a:pt x="558139" y="155041"/>
                </a:lnTo>
                <a:lnTo>
                  <a:pt x="562546" y="171030"/>
                </a:lnTo>
                <a:lnTo>
                  <a:pt x="563664" y="192417"/>
                </a:lnTo>
                <a:lnTo>
                  <a:pt x="563664" y="246062"/>
                </a:lnTo>
                <a:lnTo>
                  <a:pt x="551637" y="246062"/>
                </a:lnTo>
                <a:lnTo>
                  <a:pt x="502742" y="251752"/>
                </a:lnTo>
                <a:lnTo>
                  <a:pt x="461987" y="271106"/>
                </a:lnTo>
                <a:lnTo>
                  <a:pt x="434086" y="307505"/>
                </a:lnTo>
                <a:lnTo>
                  <a:pt x="423735" y="364350"/>
                </a:lnTo>
                <a:lnTo>
                  <a:pt x="423735" y="371043"/>
                </a:lnTo>
                <a:lnTo>
                  <a:pt x="428167" y="412737"/>
                </a:lnTo>
                <a:lnTo>
                  <a:pt x="442137" y="447713"/>
                </a:lnTo>
                <a:lnTo>
                  <a:pt x="466712" y="471766"/>
                </a:lnTo>
                <a:lnTo>
                  <a:pt x="502932" y="480720"/>
                </a:lnTo>
                <a:lnTo>
                  <a:pt x="522871" y="478790"/>
                </a:lnTo>
                <a:lnTo>
                  <a:pt x="540169" y="472630"/>
                </a:lnTo>
                <a:lnTo>
                  <a:pt x="554545" y="461708"/>
                </a:lnTo>
                <a:lnTo>
                  <a:pt x="565746" y="445477"/>
                </a:lnTo>
                <a:lnTo>
                  <a:pt x="566432" y="451408"/>
                </a:lnTo>
                <a:lnTo>
                  <a:pt x="567575" y="459320"/>
                </a:lnTo>
                <a:lnTo>
                  <a:pt x="568934" y="467626"/>
                </a:lnTo>
                <a:lnTo>
                  <a:pt x="570280" y="474764"/>
                </a:lnTo>
                <a:lnTo>
                  <a:pt x="631444" y="474764"/>
                </a:lnTo>
                <a:close/>
              </a:path>
              <a:path w="1057275" h="481329">
                <a:moveTo>
                  <a:pt x="820851" y="92633"/>
                </a:moveTo>
                <a:lnTo>
                  <a:pt x="770458" y="92633"/>
                </a:lnTo>
                <a:lnTo>
                  <a:pt x="770458" y="0"/>
                </a:lnTo>
                <a:lnTo>
                  <a:pt x="704088" y="0"/>
                </a:lnTo>
                <a:lnTo>
                  <a:pt x="704088" y="92633"/>
                </a:lnTo>
                <a:lnTo>
                  <a:pt x="662165" y="92633"/>
                </a:lnTo>
                <a:lnTo>
                  <a:pt x="662165" y="151269"/>
                </a:lnTo>
                <a:lnTo>
                  <a:pt x="704088" y="151269"/>
                </a:lnTo>
                <a:lnTo>
                  <a:pt x="704088" y="401955"/>
                </a:lnTo>
                <a:lnTo>
                  <a:pt x="709015" y="440740"/>
                </a:lnTo>
                <a:lnTo>
                  <a:pt x="723099" y="464705"/>
                </a:lnTo>
                <a:lnTo>
                  <a:pt x="745312" y="476885"/>
                </a:lnTo>
                <a:lnTo>
                  <a:pt x="774598" y="480275"/>
                </a:lnTo>
                <a:lnTo>
                  <a:pt x="785596" y="479983"/>
                </a:lnTo>
                <a:lnTo>
                  <a:pt x="797318" y="478942"/>
                </a:lnTo>
                <a:lnTo>
                  <a:pt x="808748" y="476846"/>
                </a:lnTo>
                <a:lnTo>
                  <a:pt x="818921" y="473430"/>
                </a:lnTo>
                <a:lnTo>
                  <a:pt x="818921" y="422757"/>
                </a:lnTo>
                <a:lnTo>
                  <a:pt x="814311" y="424243"/>
                </a:lnTo>
                <a:lnTo>
                  <a:pt x="803757" y="424980"/>
                </a:lnTo>
                <a:lnTo>
                  <a:pt x="796848" y="424980"/>
                </a:lnTo>
                <a:lnTo>
                  <a:pt x="782815" y="422148"/>
                </a:lnTo>
                <a:lnTo>
                  <a:pt x="774839" y="414502"/>
                </a:lnTo>
                <a:lnTo>
                  <a:pt x="771283" y="403352"/>
                </a:lnTo>
                <a:lnTo>
                  <a:pt x="770458" y="389978"/>
                </a:lnTo>
                <a:lnTo>
                  <a:pt x="770458" y="151269"/>
                </a:lnTo>
                <a:lnTo>
                  <a:pt x="820851" y="151269"/>
                </a:lnTo>
                <a:lnTo>
                  <a:pt x="820851" y="92633"/>
                </a:lnTo>
                <a:close/>
              </a:path>
              <a:path w="1057275" h="481329">
                <a:moveTo>
                  <a:pt x="1056754" y="213690"/>
                </a:moveTo>
                <a:lnTo>
                  <a:pt x="1051712" y="163410"/>
                </a:lnTo>
                <a:lnTo>
                  <a:pt x="1043203" y="143230"/>
                </a:lnTo>
                <a:lnTo>
                  <a:pt x="1034732" y="123126"/>
                </a:lnTo>
                <a:lnTo>
                  <a:pt x="1003071" y="96380"/>
                </a:lnTo>
                <a:lnTo>
                  <a:pt x="992771" y="94348"/>
                </a:lnTo>
                <a:lnTo>
                  <a:pt x="992771" y="204444"/>
                </a:lnTo>
                <a:lnTo>
                  <a:pt x="992771" y="247180"/>
                </a:lnTo>
                <a:lnTo>
                  <a:pt x="913561" y="247180"/>
                </a:lnTo>
                <a:lnTo>
                  <a:pt x="913587" y="204444"/>
                </a:lnTo>
                <a:lnTo>
                  <a:pt x="915619" y="179920"/>
                </a:lnTo>
                <a:lnTo>
                  <a:pt x="915720" y="178676"/>
                </a:lnTo>
                <a:lnTo>
                  <a:pt x="922667" y="159372"/>
                </a:lnTo>
                <a:lnTo>
                  <a:pt x="935101" y="147370"/>
                </a:lnTo>
                <a:lnTo>
                  <a:pt x="953757" y="143230"/>
                </a:lnTo>
                <a:lnTo>
                  <a:pt x="973302" y="147815"/>
                </a:lnTo>
                <a:lnTo>
                  <a:pt x="985215" y="160540"/>
                </a:lnTo>
                <a:lnTo>
                  <a:pt x="991158" y="179920"/>
                </a:lnTo>
                <a:lnTo>
                  <a:pt x="992771" y="204444"/>
                </a:lnTo>
                <a:lnTo>
                  <a:pt x="992771" y="94348"/>
                </a:lnTo>
                <a:lnTo>
                  <a:pt x="953973" y="86677"/>
                </a:lnTo>
                <a:lnTo>
                  <a:pt x="900328" y="98894"/>
                </a:lnTo>
                <a:lnTo>
                  <a:pt x="868019" y="129844"/>
                </a:lnTo>
                <a:lnTo>
                  <a:pt x="852208" y="171043"/>
                </a:lnTo>
                <a:lnTo>
                  <a:pt x="848042" y="213690"/>
                </a:lnTo>
                <a:lnTo>
                  <a:pt x="848004" y="346341"/>
                </a:lnTo>
                <a:lnTo>
                  <a:pt x="851890" y="399999"/>
                </a:lnTo>
                <a:lnTo>
                  <a:pt x="867168" y="442556"/>
                </a:lnTo>
                <a:lnTo>
                  <a:pt x="899337" y="470598"/>
                </a:lnTo>
                <a:lnTo>
                  <a:pt x="953833" y="480707"/>
                </a:lnTo>
                <a:lnTo>
                  <a:pt x="1008684" y="468452"/>
                </a:lnTo>
                <a:lnTo>
                  <a:pt x="1039304" y="438327"/>
                </a:lnTo>
                <a:lnTo>
                  <a:pt x="1044257" y="424167"/>
                </a:lnTo>
                <a:lnTo>
                  <a:pt x="1052601" y="400367"/>
                </a:lnTo>
                <a:lnTo>
                  <a:pt x="1055471" y="364794"/>
                </a:lnTo>
                <a:lnTo>
                  <a:pt x="1055484" y="362419"/>
                </a:lnTo>
                <a:lnTo>
                  <a:pt x="990460" y="362419"/>
                </a:lnTo>
                <a:lnTo>
                  <a:pt x="990460" y="364794"/>
                </a:lnTo>
                <a:lnTo>
                  <a:pt x="989177" y="387273"/>
                </a:lnTo>
                <a:lnTo>
                  <a:pt x="983881" y="406209"/>
                </a:lnTo>
                <a:lnTo>
                  <a:pt x="972439" y="419290"/>
                </a:lnTo>
                <a:lnTo>
                  <a:pt x="952715" y="424167"/>
                </a:lnTo>
                <a:lnTo>
                  <a:pt x="932789" y="418617"/>
                </a:lnTo>
                <a:lnTo>
                  <a:pt x="920673" y="403910"/>
                </a:lnTo>
                <a:lnTo>
                  <a:pt x="914666" y="383019"/>
                </a:lnTo>
                <a:lnTo>
                  <a:pt x="913041" y="358876"/>
                </a:lnTo>
                <a:lnTo>
                  <a:pt x="913041" y="300075"/>
                </a:lnTo>
                <a:lnTo>
                  <a:pt x="1056754" y="300075"/>
                </a:lnTo>
                <a:lnTo>
                  <a:pt x="1056754" y="247180"/>
                </a:lnTo>
                <a:lnTo>
                  <a:pt x="1056754" y="21369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1434602" y="7757544"/>
            <a:ext cx="214629" cy="524510"/>
          </a:xfrm>
          <a:custGeom>
            <a:avLst/>
            <a:gdLst/>
            <a:ahLst/>
            <a:cxnLst/>
            <a:rect l="l" t="t" r="r" b="b"/>
            <a:pathLst>
              <a:path w="214629" h="524509">
                <a:moveTo>
                  <a:pt x="197847" y="483377"/>
                </a:moveTo>
                <a:lnTo>
                  <a:pt x="63024" y="483377"/>
                </a:lnTo>
                <a:lnTo>
                  <a:pt x="71651" y="499143"/>
                </a:lnTo>
                <a:lnTo>
                  <a:pt x="84392" y="512021"/>
                </a:lnTo>
                <a:lnTo>
                  <a:pt x="102265" y="520705"/>
                </a:lnTo>
                <a:lnTo>
                  <a:pt x="126289" y="523889"/>
                </a:lnTo>
                <a:lnTo>
                  <a:pt x="170672" y="513490"/>
                </a:lnTo>
                <a:lnTo>
                  <a:pt x="197555" y="484360"/>
                </a:lnTo>
                <a:lnTo>
                  <a:pt x="197847" y="483377"/>
                </a:lnTo>
                <a:close/>
              </a:path>
              <a:path w="214629" h="524509">
                <a:moveTo>
                  <a:pt x="67338" y="0"/>
                </a:moveTo>
                <a:lnTo>
                  <a:pt x="743" y="0"/>
                </a:lnTo>
                <a:lnTo>
                  <a:pt x="623" y="499143"/>
                </a:lnTo>
                <a:lnTo>
                  <a:pt x="0" y="518382"/>
                </a:lnTo>
                <a:lnTo>
                  <a:pt x="60490" y="518382"/>
                </a:lnTo>
                <a:lnTo>
                  <a:pt x="61439" y="510544"/>
                </a:lnTo>
                <a:lnTo>
                  <a:pt x="62118" y="502474"/>
                </a:lnTo>
                <a:lnTo>
                  <a:pt x="62616" y="493606"/>
                </a:lnTo>
                <a:lnTo>
                  <a:pt x="62985" y="484360"/>
                </a:lnTo>
                <a:lnTo>
                  <a:pt x="63024" y="483377"/>
                </a:lnTo>
                <a:lnTo>
                  <a:pt x="197847" y="483377"/>
                </a:lnTo>
                <a:lnTo>
                  <a:pt x="203663" y="463765"/>
                </a:lnTo>
                <a:lnTo>
                  <a:pt x="108342" y="463765"/>
                </a:lnTo>
                <a:lnTo>
                  <a:pt x="89521" y="459438"/>
                </a:lnTo>
                <a:lnTo>
                  <a:pt x="76722" y="446253"/>
                </a:lnTo>
                <a:lnTo>
                  <a:pt x="69424" y="423903"/>
                </a:lnTo>
                <a:lnTo>
                  <a:pt x="67107" y="392082"/>
                </a:lnTo>
                <a:lnTo>
                  <a:pt x="67107" y="269237"/>
                </a:lnTo>
                <a:lnTo>
                  <a:pt x="68844" y="236921"/>
                </a:lnTo>
                <a:lnTo>
                  <a:pt x="75360" y="212051"/>
                </a:lnTo>
                <a:lnTo>
                  <a:pt x="88616" y="196070"/>
                </a:lnTo>
                <a:lnTo>
                  <a:pt x="110572" y="190423"/>
                </a:lnTo>
                <a:lnTo>
                  <a:pt x="207116" y="190423"/>
                </a:lnTo>
                <a:lnTo>
                  <a:pt x="199012" y="169774"/>
                </a:lnTo>
                <a:lnTo>
                  <a:pt x="67338" y="169774"/>
                </a:lnTo>
                <a:lnTo>
                  <a:pt x="67338" y="0"/>
                </a:lnTo>
                <a:close/>
              </a:path>
              <a:path w="214629" h="524509">
                <a:moveTo>
                  <a:pt x="207116" y="190423"/>
                </a:moveTo>
                <a:lnTo>
                  <a:pt x="110572" y="190423"/>
                </a:lnTo>
                <a:lnTo>
                  <a:pt x="128771" y="194882"/>
                </a:lnTo>
                <a:lnTo>
                  <a:pt x="140112" y="207640"/>
                </a:lnTo>
                <a:lnTo>
                  <a:pt x="145933" y="227768"/>
                </a:lnTo>
                <a:lnTo>
                  <a:pt x="147576" y="254337"/>
                </a:lnTo>
                <a:lnTo>
                  <a:pt x="147576" y="394364"/>
                </a:lnTo>
                <a:lnTo>
                  <a:pt x="137544" y="447041"/>
                </a:lnTo>
                <a:lnTo>
                  <a:pt x="108342" y="463765"/>
                </a:lnTo>
                <a:lnTo>
                  <a:pt x="203663" y="463765"/>
                </a:lnTo>
                <a:lnTo>
                  <a:pt x="210831" y="439601"/>
                </a:lnTo>
                <a:lnTo>
                  <a:pt x="214391" y="382312"/>
                </a:lnTo>
                <a:lnTo>
                  <a:pt x="214391" y="243845"/>
                </a:lnTo>
                <a:lnTo>
                  <a:pt x="209904" y="197528"/>
                </a:lnTo>
                <a:lnTo>
                  <a:pt x="207116" y="190423"/>
                </a:lnTo>
                <a:close/>
              </a:path>
              <a:path w="214629" h="524509">
                <a:moveTo>
                  <a:pt x="135283" y="130299"/>
                </a:moveTo>
                <a:lnTo>
                  <a:pt x="112251" y="133079"/>
                </a:lnTo>
                <a:lnTo>
                  <a:pt x="93230" y="141002"/>
                </a:lnTo>
                <a:lnTo>
                  <a:pt x="78249" y="153442"/>
                </a:lnTo>
                <a:lnTo>
                  <a:pt x="67338" y="169774"/>
                </a:lnTo>
                <a:lnTo>
                  <a:pt x="199012" y="169774"/>
                </a:lnTo>
                <a:lnTo>
                  <a:pt x="195833" y="161671"/>
                </a:lnTo>
                <a:lnTo>
                  <a:pt x="171264" y="138515"/>
                </a:lnTo>
                <a:lnTo>
                  <a:pt x="135283" y="13029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1703711" y="7887861"/>
            <a:ext cx="375920" cy="394335"/>
          </a:xfrm>
          <a:custGeom>
            <a:avLst/>
            <a:gdLst/>
            <a:ahLst/>
            <a:cxnLst/>
            <a:rect l="l" t="t" r="r" b="b"/>
            <a:pathLst>
              <a:path w="375920" h="394334">
                <a:moveTo>
                  <a:pt x="147929" y="444"/>
                </a:moveTo>
                <a:lnTo>
                  <a:pt x="122466" y="4013"/>
                </a:lnTo>
                <a:lnTo>
                  <a:pt x="99123" y="15189"/>
                </a:lnTo>
                <a:lnTo>
                  <a:pt x="79514" y="35598"/>
                </a:lnTo>
                <a:lnTo>
                  <a:pt x="65252" y="66916"/>
                </a:lnTo>
                <a:lnTo>
                  <a:pt x="65049" y="49009"/>
                </a:lnTo>
                <a:lnTo>
                  <a:pt x="64528" y="31102"/>
                </a:lnTo>
                <a:lnTo>
                  <a:pt x="63881" y="15849"/>
                </a:lnTo>
                <a:lnTo>
                  <a:pt x="63246" y="5943"/>
                </a:lnTo>
                <a:lnTo>
                  <a:pt x="0" y="5943"/>
                </a:lnTo>
                <a:lnTo>
                  <a:pt x="647" y="32956"/>
                </a:lnTo>
                <a:lnTo>
                  <a:pt x="850" y="61137"/>
                </a:lnTo>
                <a:lnTo>
                  <a:pt x="749" y="135674"/>
                </a:lnTo>
                <a:lnTo>
                  <a:pt x="749" y="388073"/>
                </a:lnTo>
                <a:lnTo>
                  <a:pt x="67335" y="388073"/>
                </a:lnTo>
                <a:lnTo>
                  <a:pt x="67335" y="175056"/>
                </a:lnTo>
                <a:lnTo>
                  <a:pt x="73583" y="129222"/>
                </a:lnTo>
                <a:lnTo>
                  <a:pt x="90716" y="100990"/>
                </a:lnTo>
                <a:lnTo>
                  <a:pt x="116306" y="86652"/>
                </a:lnTo>
                <a:lnTo>
                  <a:pt x="147929" y="82588"/>
                </a:lnTo>
                <a:lnTo>
                  <a:pt x="147929" y="444"/>
                </a:lnTo>
                <a:close/>
              </a:path>
              <a:path w="375920" h="394334">
                <a:moveTo>
                  <a:pt x="375729" y="388073"/>
                </a:moveTo>
                <a:lnTo>
                  <a:pt x="374980" y="375018"/>
                </a:lnTo>
                <a:lnTo>
                  <a:pt x="374726" y="364718"/>
                </a:lnTo>
                <a:lnTo>
                  <a:pt x="374637" y="361022"/>
                </a:lnTo>
                <a:lnTo>
                  <a:pt x="374573" y="358787"/>
                </a:lnTo>
                <a:lnTo>
                  <a:pt x="374510" y="355879"/>
                </a:lnTo>
                <a:lnTo>
                  <a:pt x="374294" y="335470"/>
                </a:lnTo>
                <a:lnTo>
                  <a:pt x="374243" y="210718"/>
                </a:lnTo>
                <a:lnTo>
                  <a:pt x="374243" y="100584"/>
                </a:lnTo>
                <a:lnTo>
                  <a:pt x="369430" y="59778"/>
                </a:lnTo>
                <a:lnTo>
                  <a:pt x="366979" y="54889"/>
                </a:lnTo>
                <a:lnTo>
                  <a:pt x="353529" y="27990"/>
                </a:lnTo>
                <a:lnTo>
                  <a:pt x="324358" y="7353"/>
                </a:lnTo>
                <a:lnTo>
                  <a:pt x="309206" y="4864"/>
                </a:lnTo>
                <a:lnTo>
                  <a:pt x="309206" y="210718"/>
                </a:lnTo>
                <a:lnTo>
                  <a:pt x="309206" y="259600"/>
                </a:lnTo>
                <a:lnTo>
                  <a:pt x="306933" y="294182"/>
                </a:lnTo>
                <a:lnTo>
                  <a:pt x="299720" y="317741"/>
                </a:lnTo>
                <a:lnTo>
                  <a:pt x="286981" y="331190"/>
                </a:lnTo>
                <a:lnTo>
                  <a:pt x="268122" y="335470"/>
                </a:lnTo>
                <a:lnTo>
                  <a:pt x="251333" y="331470"/>
                </a:lnTo>
                <a:lnTo>
                  <a:pt x="240055" y="320395"/>
                </a:lnTo>
                <a:lnTo>
                  <a:pt x="233705" y="303720"/>
                </a:lnTo>
                <a:lnTo>
                  <a:pt x="231711" y="282867"/>
                </a:lnTo>
                <a:lnTo>
                  <a:pt x="231711" y="276694"/>
                </a:lnTo>
                <a:lnTo>
                  <a:pt x="236067" y="244970"/>
                </a:lnTo>
                <a:lnTo>
                  <a:pt x="248526" y="224675"/>
                </a:lnTo>
                <a:lnTo>
                  <a:pt x="268173" y="213880"/>
                </a:lnTo>
                <a:lnTo>
                  <a:pt x="294055" y="210718"/>
                </a:lnTo>
                <a:lnTo>
                  <a:pt x="309206" y="210718"/>
                </a:lnTo>
                <a:lnTo>
                  <a:pt x="309206" y="4864"/>
                </a:lnTo>
                <a:lnTo>
                  <a:pt x="230924" y="8255"/>
                </a:lnTo>
                <a:lnTo>
                  <a:pt x="184442" y="63004"/>
                </a:lnTo>
                <a:lnTo>
                  <a:pt x="180035" y="100888"/>
                </a:lnTo>
                <a:lnTo>
                  <a:pt x="179908" y="108762"/>
                </a:lnTo>
                <a:lnTo>
                  <a:pt x="245465" y="108762"/>
                </a:lnTo>
                <a:lnTo>
                  <a:pt x="245491" y="100584"/>
                </a:lnTo>
                <a:lnTo>
                  <a:pt x="246875" y="82613"/>
                </a:lnTo>
                <a:lnTo>
                  <a:pt x="251777" y="68351"/>
                </a:lnTo>
                <a:lnTo>
                  <a:pt x="251879" y="68033"/>
                </a:lnTo>
                <a:lnTo>
                  <a:pt x="261670" y="58381"/>
                </a:lnTo>
                <a:lnTo>
                  <a:pt x="277406" y="54889"/>
                </a:lnTo>
                <a:lnTo>
                  <a:pt x="293179" y="58381"/>
                </a:lnTo>
                <a:lnTo>
                  <a:pt x="302425" y="68351"/>
                </a:lnTo>
                <a:lnTo>
                  <a:pt x="306819" y="84340"/>
                </a:lnTo>
                <a:lnTo>
                  <a:pt x="307936" y="105727"/>
                </a:lnTo>
                <a:lnTo>
                  <a:pt x="307936" y="159372"/>
                </a:lnTo>
                <a:lnTo>
                  <a:pt x="295922" y="159372"/>
                </a:lnTo>
                <a:lnTo>
                  <a:pt x="247015" y="165061"/>
                </a:lnTo>
                <a:lnTo>
                  <a:pt x="206260" y="184416"/>
                </a:lnTo>
                <a:lnTo>
                  <a:pt x="178358" y="220814"/>
                </a:lnTo>
                <a:lnTo>
                  <a:pt x="168021" y="277660"/>
                </a:lnTo>
                <a:lnTo>
                  <a:pt x="168021" y="284353"/>
                </a:lnTo>
                <a:lnTo>
                  <a:pt x="172440" y="326047"/>
                </a:lnTo>
                <a:lnTo>
                  <a:pt x="186423" y="361022"/>
                </a:lnTo>
                <a:lnTo>
                  <a:pt x="210997" y="385076"/>
                </a:lnTo>
                <a:lnTo>
                  <a:pt x="247205" y="394030"/>
                </a:lnTo>
                <a:lnTo>
                  <a:pt x="267157" y="392099"/>
                </a:lnTo>
                <a:lnTo>
                  <a:pt x="284441" y="385940"/>
                </a:lnTo>
                <a:lnTo>
                  <a:pt x="298818" y="375018"/>
                </a:lnTo>
                <a:lnTo>
                  <a:pt x="310032" y="358787"/>
                </a:lnTo>
                <a:lnTo>
                  <a:pt x="310718" y="364718"/>
                </a:lnTo>
                <a:lnTo>
                  <a:pt x="311848" y="372630"/>
                </a:lnTo>
                <a:lnTo>
                  <a:pt x="313207" y="380936"/>
                </a:lnTo>
                <a:lnTo>
                  <a:pt x="314566" y="388073"/>
                </a:lnTo>
                <a:lnTo>
                  <a:pt x="375729" y="38807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2144563" y="7887853"/>
            <a:ext cx="213995" cy="388620"/>
          </a:xfrm>
          <a:custGeom>
            <a:avLst/>
            <a:gdLst/>
            <a:ahLst/>
            <a:cxnLst/>
            <a:rect l="l" t="t" r="r" b="b"/>
            <a:pathLst>
              <a:path w="213995" h="388620">
                <a:moveTo>
                  <a:pt x="136330" y="0"/>
                </a:moveTo>
                <a:lnTo>
                  <a:pt x="111018" y="3126"/>
                </a:lnTo>
                <a:lnTo>
                  <a:pt x="91247" y="11849"/>
                </a:lnTo>
                <a:lnTo>
                  <a:pt x="76453" y="25183"/>
                </a:lnTo>
                <a:lnTo>
                  <a:pt x="66071" y="42145"/>
                </a:lnTo>
                <a:lnTo>
                  <a:pt x="65855" y="32132"/>
                </a:lnTo>
                <a:lnTo>
                  <a:pt x="65284" y="22344"/>
                </a:lnTo>
                <a:lnTo>
                  <a:pt x="64476" y="13405"/>
                </a:lnTo>
                <a:lnTo>
                  <a:pt x="63547" y="5936"/>
                </a:lnTo>
                <a:lnTo>
                  <a:pt x="0" y="5936"/>
                </a:lnTo>
                <a:lnTo>
                  <a:pt x="429" y="20988"/>
                </a:lnTo>
                <a:lnTo>
                  <a:pt x="650" y="42346"/>
                </a:lnTo>
                <a:lnTo>
                  <a:pt x="743" y="123189"/>
                </a:lnTo>
                <a:lnTo>
                  <a:pt x="743" y="388082"/>
                </a:lnTo>
                <a:lnTo>
                  <a:pt x="67338" y="388082"/>
                </a:lnTo>
                <a:lnTo>
                  <a:pt x="67338" y="135524"/>
                </a:lnTo>
                <a:lnTo>
                  <a:pt x="70067" y="98262"/>
                </a:lnTo>
                <a:lnTo>
                  <a:pt x="78256" y="75170"/>
                </a:lnTo>
                <a:lnTo>
                  <a:pt x="91907" y="63403"/>
                </a:lnTo>
                <a:lnTo>
                  <a:pt x="111022" y="60113"/>
                </a:lnTo>
                <a:lnTo>
                  <a:pt x="126663" y="62990"/>
                </a:lnTo>
                <a:lnTo>
                  <a:pt x="137887" y="71983"/>
                </a:lnTo>
                <a:lnTo>
                  <a:pt x="144652" y="87638"/>
                </a:lnTo>
                <a:lnTo>
                  <a:pt x="146916" y="110499"/>
                </a:lnTo>
                <a:lnTo>
                  <a:pt x="146916" y="388082"/>
                </a:lnTo>
                <a:lnTo>
                  <a:pt x="213511" y="388082"/>
                </a:lnTo>
                <a:lnTo>
                  <a:pt x="213511" y="97777"/>
                </a:lnTo>
                <a:lnTo>
                  <a:pt x="207716" y="52386"/>
                </a:lnTo>
                <a:lnTo>
                  <a:pt x="191625" y="22121"/>
                </a:lnTo>
                <a:lnTo>
                  <a:pt x="167182" y="5239"/>
                </a:lnTo>
                <a:lnTo>
                  <a:pt x="1363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2414209" y="7757547"/>
            <a:ext cx="214629" cy="524510"/>
          </a:xfrm>
          <a:custGeom>
            <a:avLst/>
            <a:gdLst/>
            <a:ahLst/>
            <a:cxnLst/>
            <a:rect l="l" t="t" r="r" b="b"/>
            <a:pathLst>
              <a:path w="214629" h="524509">
                <a:moveTo>
                  <a:pt x="86981" y="130299"/>
                </a:moveTo>
                <a:lnTo>
                  <a:pt x="47637" y="138792"/>
                </a:lnTo>
                <a:lnTo>
                  <a:pt x="20598" y="162495"/>
                </a:lnTo>
                <a:lnTo>
                  <a:pt x="5006" y="198742"/>
                </a:lnTo>
                <a:lnTo>
                  <a:pt x="0" y="244872"/>
                </a:lnTo>
                <a:lnTo>
                  <a:pt x="0" y="397411"/>
                </a:lnTo>
                <a:lnTo>
                  <a:pt x="3297" y="448359"/>
                </a:lnTo>
                <a:lnTo>
                  <a:pt x="15563" y="488529"/>
                </a:lnTo>
                <a:lnTo>
                  <a:pt x="40361" y="514870"/>
                </a:lnTo>
                <a:lnTo>
                  <a:pt x="81254" y="524329"/>
                </a:lnTo>
                <a:lnTo>
                  <a:pt x="106236" y="521038"/>
                </a:lnTo>
                <a:lnTo>
                  <a:pt x="124909" y="511984"/>
                </a:lnTo>
                <a:lnTo>
                  <a:pt x="138521" y="498399"/>
                </a:lnTo>
                <a:lnTo>
                  <a:pt x="148320" y="481514"/>
                </a:lnTo>
                <a:lnTo>
                  <a:pt x="213767" y="481514"/>
                </a:lnTo>
                <a:lnTo>
                  <a:pt x="213738" y="464216"/>
                </a:lnTo>
                <a:lnTo>
                  <a:pt x="104855" y="464216"/>
                </a:lnTo>
                <a:lnTo>
                  <a:pt x="87028" y="460199"/>
                </a:lnTo>
                <a:lnTo>
                  <a:pt x="75333" y="448359"/>
                </a:lnTo>
                <a:lnTo>
                  <a:pt x="73256" y="442206"/>
                </a:lnTo>
                <a:lnTo>
                  <a:pt x="68797" y="428735"/>
                </a:lnTo>
                <a:lnTo>
                  <a:pt x="66814" y="401736"/>
                </a:lnTo>
                <a:lnTo>
                  <a:pt x="66814" y="248966"/>
                </a:lnTo>
                <a:lnTo>
                  <a:pt x="68922" y="224649"/>
                </a:lnTo>
                <a:lnTo>
                  <a:pt x="75704" y="206210"/>
                </a:lnTo>
                <a:lnTo>
                  <a:pt x="87850" y="194514"/>
                </a:lnTo>
                <a:lnTo>
                  <a:pt x="106049" y="190423"/>
                </a:lnTo>
                <a:lnTo>
                  <a:pt x="213684" y="190423"/>
                </a:lnTo>
                <a:lnTo>
                  <a:pt x="213678" y="157953"/>
                </a:lnTo>
                <a:lnTo>
                  <a:pt x="147063" y="157953"/>
                </a:lnTo>
                <a:lnTo>
                  <a:pt x="137627" y="146162"/>
                </a:lnTo>
                <a:lnTo>
                  <a:pt x="124094" y="137486"/>
                </a:lnTo>
                <a:lnTo>
                  <a:pt x="107025" y="132130"/>
                </a:lnTo>
                <a:lnTo>
                  <a:pt x="86981" y="130299"/>
                </a:lnTo>
                <a:close/>
              </a:path>
              <a:path w="214629" h="524509">
                <a:moveTo>
                  <a:pt x="213767" y="481514"/>
                </a:moveTo>
                <a:lnTo>
                  <a:pt x="148320" y="481514"/>
                </a:lnTo>
                <a:lnTo>
                  <a:pt x="148519" y="488529"/>
                </a:lnTo>
                <a:lnTo>
                  <a:pt x="148537" y="489193"/>
                </a:lnTo>
                <a:lnTo>
                  <a:pt x="149050" y="498399"/>
                </a:lnTo>
                <a:lnTo>
                  <a:pt x="149111" y="499496"/>
                </a:lnTo>
                <a:lnTo>
                  <a:pt x="149923" y="510025"/>
                </a:lnTo>
                <a:lnTo>
                  <a:pt x="150854" y="518382"/>
                </a:lnTo>
                <a:lnTo>
                  <a:pt x="214391" y="518382"/>
                </a:lnTo>
                <a:lnTo>
                  <a:pt x="213961" y="500877"/>
                </a:lnTo>
                <a:lnTo>
                  <a:pt x="213837" y="488529"/>
                </a:lnTo>
                <a:lnTo>
                  <a:pt x="213767" y="481514"/>
                </a:lnTo>
                <a:close/>
              </a:path>
              <a:path w="214629" h="524509">
                <a:moveTo>
                  <a:pt x="213684" y="190423"/>
                </a:moveTo>
                <a:lnTo>
                  <a:pt x="106049" y="190423"/>
                </a:lnTo>
                <a:lnTo>
                  <a:pt x="128095" y="196018"/>
                </a:lnTo>
                <a:lnTo>
                  <a:pt x="140456" y="211449"/>
                </a:lnTo>
                <a:lnTo>
                  <a:pt x="145867" y="234685"/>
                </a:lnTo>
                <a:lnTo>
                  <a:pt x="147063" y="263698"/>
                </a:lnTo>
                <a:lnTo>
                  <a:pt x="147063" y="384637"/>
                </a:lnTo>
                <a:lnTo>
                  <a:pt x="145358" y="417073"/>
                </a:lnTo>
                <a:lnTo>
                  <a:pt x="138999" y="442206"/>
                </a:lnTo>
                <a:lnTo>
                  <a:pt x="126120" y="458449"/>
                </a:lnTo>
                <a:lnTo>
                  <a:pt x="104855" y="464216"/>
                </a:lnTo>
                <a:lnTo>
                  <a:pt x="213738" y="464216"/>
                </a:lnTo>
                <a:lnTo>
                  <a:pt x="213684" y="190423"/>
                </a:lnTo>
                <a:close/>
              </a:path>
              <a:path w="214629" h="524509">
                <a:moveTo>
                  <a:pt x="213647" y="0"/>
                </a:moveTo>
                <a:lnTo>
                  <a:pt x="147063" y="0"/>
                </a:lnTo>
                <a:lnTo>
                  <a:pt x="147063" y="157953"/>
                </a:lnTo>
                <a:lnTo>
                  <a:pt x="213678" y="157953"/>
                </a:lnTo>
                <a:lnTo>
                  <a:pt x="2136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2683326" y="7887845"/>
            <a:ext cx="208915" cy="394335"/>
          </a:xfrm>
          <a:custGeom>
            <a:avLst/>
            <a:gdLst/>
            <a:ahLst/>
            <a:cxnLst/>
            <a:rect l="l" t="t" r="r" b="b"/>
            <a:pathLst>
              <a:path w="208915" h="394334">
                <a:moveTo>
                  <a:pt x="105965" y="0"/>
                </a:moveTo>
                <a:lnTo>
                  <a:pt x="52319" y="12209"/>
                </a:lnTo>
                <a:lnTo>
                  <a:pt x="20015" y="43167"/>
                </a:lnTo>
                <a:lnTo>
                  <a:pt x="4194" y="84368"/>
                </a:lnTo>
                <a:lnTo>
                  <a:pt x="28" y="127011"/>
                </a:lnTo>
                <a:lnTo>
                  <a:pt x="0" y="259667"/>
                </a:lnTo>
                <a:lnTo>
                  <a:pt x="3879" y="313315"/>
                </a:lnTo>
                <a:lnTo>
                  <a:pt x="19165" y="355873"/>
                </a:lnTo>
                <a:lnTo>
                  <a:pt x="51325" y="383920"/>
                </a:lnTo>
                <a:lnTo>
                  <a:pt x="105829" y="394029"/>
                </a:lnTo>
                <a:lnTo>
                  <a:pt x="160678" y="381767"/>
                </a:lnTo>
                <a:lnTo>
                  <a:pt x="191291" y="351652"/>
                </a:lnTo>
                <a:lnTo>
                  <a:pt x="196252" y="337487"/>
                </a:lnTo>
                <a:lnTo>
                  <a:pt x="104708" y="337487"/>
                </a:lnTo>
                <a:lnTo>
                  <a:pt x="84780" y="331933"/>
                </a:lnTo>
                <a:lnTo>
                  <a:pt x="72667" y="317235"/>
                </a:lnTo>
                <a:lnTo>
                  <a:pt x="66657" y="296338"/>
                </a:lnTo>
                <a:lnTo>
                  <a:pt x="65034" y="272190"/>
                </a:lnTo>
                <a:lnTo>
                  <a:pt x="65034" y="213396"/>
                </a:lnTo>
                <a:lnTo>
                  <a:pt x="208747" y="213396"/>
                </a:lnTo>
                <a:lnTo>
                  <a:pt x="208747" y="160497"/>
                </a:lnTo>
                <a:lnTo>
                  <a:pt x="65558" y="160497"/>
                </a:lnTo>
                <a:lnTo>
                  <a:pt x="65577" y="117766"/>
                </a:lnTo>
                <a:lnTo>
                  <a:pt x="74653" y="72695"/>
                </a:lnTo>
                <a:lnTo>
                  <a:pt x="105745" y="56553"/>
                </a:lnTo>
                <a:lnTo>
                  <a:pt x="195195" y="56553"/>
                </a:lnTo>
                <a:lnTo>
                  <a:pt x="186723" y="36451"/>
                </a:lnTo>
                <a:lnTo>
                  <a:pt x="155062" y="9700"/>
                </a:lnTo>
                <a:lnTo>
                  <a:pt x="105965" y="0"/>
                </a:lnTo>
                <a:close/>
              </a:path>
              <a:path w="208915" h="394334">
                <a:moveTo>
                  <a:pt x="207480" y="275740"/>
                </a:moveTo>
                <a:lnTo>
                  <a:pt x="142456" y="275740"/>
                </a:lnTo>
                <a:lnTo>
                  <a:pt x="142456" y="278117"/>
                </a:lnTo>
                <a:lnTo>
                  <a:pt x="141167" y="300588"/>
                </a:lnTo>
                <a:lnTo>
                  <a:pt x="135872" y="319530"/>
                </a:lnTo>
                <a:lnTo>
                  <a:pt x="124433" y="332608"/>
                </a:lnTo>
                <a:lnTo>
                  <a:pt x="104708" y="337487"/>
                </a:lnTo>
                <a:lnTo>
                  <a:pt x="196252" y="337487"/>
                </a:lnTo>
                <a:lnTo>
                  <a:pt x="204586" y="313690"/>
                </a:lnTo>
                <a:lnTo>
                  <a:pt x="207461" y="278117"/>
                </a:lnTo>
                <a:lnTo>
                  <a:pt x="207480" y="275740"/>
                </a:lnTo>
                <a:close/>
              </a:path>
              <a:path w="208915" h="394334">
                <a:moveTo>
                  <a:pt x="195195" y="56553"/>
                </a:moveTo>
                <a:lnTo>
                  <a:pt x="105745" y="56553"/>
                </a:lnTo>
                <a:lnTo>
                  <a:pt x="125288" y="61131"/>
                </a:lnTo>
                <a:lnTo>
                  <a:pt x="137205" y="73864"/>
                </a:lnTo>
                <a:lnTo>
                  <a:pt x="143146" y="93244"/>
                </a:lnTo>
                <a:lnTo>
                  <a:pt x="144759" y="117766"/>
                </a:lnTo>
                <a:lnTo>
                  <a:pt x="144759" y="160497"/>
                </a:lnTo>
                <a:lnTo>
                  <a:pt x="208747" y="160497"/>
                </a:lnTo>
                <a:lnTo>
                  <a:pt x="208747" y="127011"/>
                </a:lnTo>
                <a:lnTo>
                  <a:pt x="203700" y="76730"/>
                </a:lnTo>
                <a:lnTo>
                  <a:pt x="195195" y="565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2938315" y="7757547"/>
            <a:ext cx="214629" cy="524510"/>
          </a:xfrm>
          <a:custGeom>
            <a:avLst/>
            <a:gdLst/>
            <a:ahLst/>
            <a:cxnLst/>
            <a:rect l="l" t="t" r="r" b="b"/>
            <a:pathLst>
              <a:path w="214630" h="524509">
                <a:moveTo>
                  <a:pt x="86981" y="130299"/>
                </a:moveTo>
                <a:lnTo>
                  <a:pt x="47637" y="138792"/>
                </a:lnTo>
                <a:lnTo>
                  <a:pt x="20598" y="162495"/>
                </a:lnTo>
                <a:lnTo>
                  <a:pt x="5006" y="198742"/>
                </a:lnTo>
                <a:lnTo>
                  <a:pt x="0" y="244872"/>
                </a:lnTo>
                <a:lnTo>
                  <a:pt x="0" y="397411"/>
                </a:lnTo>
                <a:lnTo>
                  <a:pt x="3297" y="448359"/>
                </a:lnTo>
                <a:lnTo>
                  <a:pt x="15563" y="488529"/>
                </a:lnTo>
                <a:lnTo>
                  <a:pt x="40361" y="514870"/>
                </a:lnTo>
                <a:lnTo>
                  <a:pt x="81254" y="524329"/>
                </a:lnTo>
                <a:lnTo>
                  <a:pt x="106236" y="521038"/>
                </a:lnTo>
                <a:lnTo>
                  <a:pt x="124909" y="511984"/>
                </a:lnTo>
                <a:lnTo>
                  <a:pt x="138521" y="498399"/>
                </a:lnTo>
                <a:lnTo>
                  <a:pt x="148320" y="481514"/>
                </a:lnTo>
                <a:lnTo>
                  <a:pt x="213767" y="481514"/>
                </a:lnTo>
                <a:lnTo>
                  <a:pt x="213738" y="464216"/>
                </a:lnTo>
                <a:lnTo>
                  <a:pt x="104855" y="464216"/>
                </a:lnTo>
                <a:lnTo>
                  <a:pt x="87028" y="460199"/>
                </a:lnTo>
                <a:lnTo>
                  <a:pt x="75333" y="448359"/>
                </a:lnTo>
                <a:lnTo>
                  <a:pt x="73256" y="442206"/>
                </a:lnTo>
                <a:lnTo>
                  <a:pt x="68797" y="428735"/>
                </a:lnTo>
                <a:lnTo>
                  <a:pt x="66814" y="401736"/>
                </a:lnTo>
                <a:lnTo>
                  <a:pt x="66814" y="248966"/>
                </a:lnTo>
                <a:lnTo>
                  <a:pt x="68922" y="224649"/>
                </a:lnTo>
                <a:lnTo>
                  <a:pt x="75704" y="206210"/>
                </a:lnTo>
                <a:lnTo>
                  <a:pt x="87850" y="194514"/>
                </a:lnTo>
                <a:lnTo>
                  <a:pt x="106049" y="190423"/>
                </a:lnTo>
                <a:lnTo>
                  <a:pt x="213684" y="190423"/>
                </a:lnTo>
                <a:lnTo>
                  <a:pt x="213678" y="157953"/>
                </a:lnTo>
                <a:lnTo>
                  <a:pt x="147063" y="157953"/>
                </a:lnTo>
                <a:lnTo>
                  <a:pt x="137627" y="146162"/>
                </a:lnTo>
                <a:lnTo>
                  <a:pt x="124094" y="137486"/>
                </a:lnTo>
                <a:lnTo>
                  <a:pt x="107025" y="132130"/>
                </a:lnTo>
                <a:lnTo>
                  <a:pt x="86981" y="130299"/>
                </a:lnTo>
                <a:close/>
              </a:path>
              <a:path w="214630" h="524509">
                <a:moveTo>
                  <a:pt x="213767" y="481514"/>
                </a:moveTo>
                <a:lnTo>
                  <a:pt x="148320" y="481514"/>
                </a:lnTo>
                <a:lnTo>
                  <a:pt x="148519" y="488529"/>
                </a:lnTo>
                <a:lnTo>
                  <a:pt x="148537" y="489193"/>
                </a:lnTo>
                <a:lnTo>
                  <a:pt x="149050" y="498399"/>
                </a:lnTo>
                <a:lnTo>
                  <a:pt x="149111" y="499496"/>
                </a:lnTo>
                <a:lnTo>
                  <a:pt x="149923" y="510025"/>
                </a:lnTo>
                <a:lnTo>
                  <a:pt x="150854" y="518382"/>
                </a:lnTo>
                <a:lnTo>
                  <a:pt x="214391" y="518382"/>
                </a:lnTo>
                <a:lnTo>
                  <a:pt x="213961" y="500877"/>
                </a:lnTo>
                <a:lnTo>
                  <a:pt x="213837" y="488529"/>
                </a:lnTo>
                <a:lnTo>
                  <a:pt x="213767" y="481514"/>
                </a:lnTo>
                <a:close/>
              </a:path>
              <a:path w="214630" h="524509">
                <a:moveTo>
                  <a:pt x="213684" y="190423"/>
                </a:moveTo>
                <a:lnTo>
                  <a:pt x="106049" y="190423"/>
                </a:lnTo>
                <a:lnTo>
                  <a:pt x="128095" y="196018"/>
                </a:lnTo>
                <a:lnTo>
                  <a:pt x="140456" y="211449"/>
                </a:lnTo>
                <a:lnTo>
                  <a:pt x="145867" y="234685"/>
                </a:lnTo>
                <a:lnTo>
                  <a:pt x="147063" y="263698"/>
                </a:lnTo>
                <a:lnTo>
                  <a:pt x="147063" y="384637"/>
                </a:lnTo>
                <a:lnTo>
                  <a:pt x="145358" y="417073"/>
                </a:lnTo>
                <a:lnTo>
                  <a:pt x="138999" y="442206"/>
                </a:lnTo>
                <a:lnTo>
                  <a:pt x="126120" y="458449"/>
                </a:lnTo>
                <a:lnTo>
                  <a:pt x="104855" y="464216"/>
                </a:lnTo>
                <a:lnTo>
                  <a:pt x="213738" y="464216"/>
                </a:lnTo>
                <a:lnTo>
                  <a:pt x="213684" y="190423"/>
                </a:lnTo>
                <a:close/>
              </a:path>
              <a:path w="214630" h="524509">
                <a:moveTo>
                  <a:pt x="213647" y="0"/>
                </a:moveTo>
                <a:lnTo>
                  <a:pt x="147063" y="0"/>
                </a:lnTo>
                <a:lnTo>
                  <a:pt x="147063" y="157953"/>
                </a:lnTo>
                <a:lnTo>
                  <a:pt x="213678" y="157953"/>
                </a:lnTo>
                <a:lnTo>
                  <a:pt x="2136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3306316" y="7887853"/>
            <a:ext cx="215265" cy="522605"/>
          </a:xfrm>
          <a:custGeom>
            <a:avLst/>
            <a:gdLst/>
            <a:ahLst/>
            <a:cxnLst/>
            <a:rect l="l" t="t" r="r" b="b"/>
            <a:pathLst>
              <a:path w="215265" h="522604">
                <a:moveTo>
                  <a:pt x="67107" y="423192"/>
                </a:moveTo>
                <a:lnTo>
                  <a:pt x="293" y="423192"/>
                </a:lnTo>
                <a:lnTo>
                  <a:pt x="317" y="425086"/>
                </a:lnTo>
                <a:lnTo>
                  <a:pt x="4011" y="457844"/>
                </a:lnTo>
                <a:lnTo>
                  <a:pt x="18661" y="489435"/>
                </a:lnTo>
                <a:lnTo>
                  <a:pt x="49485" y="513149"/>
                </a:lnTo>
                <a:lnTo>
                  <a:pt x="101724" y="522497"/>
                </a:lnTo>
                <a:lnTo>
                  <a:pt x="153011" y="514728"/>
                </a:lnTo>
                <a:lnTo>
                  <a:pt x="185672" y="493184"/>
                </a:lnTo>
                <a:lnTo>
                  <a:pt x="200253" y="466991"/>
                </a:lnTo>
                <a:lnTo>
                  <a:pt x="105305" y="466991"/>
                </a:lnTo>
                <a:lnTo>
                  <a:pt x="85418" y="462406"/>
                </a:lnTo>
                <a:lnTo>
                  <a:pt x="73834" y="451272"/>
                </a:lnTo>
                <a:lnTo>
                  <a:pt x="68436" y="437522"/>
                </a:lnTo>
                <a:lnTo>
                  <a:pt x="67107" y="425086"/>
                </a:lnTo>
                <a:lnTo>
                  <a:pt x="67107" y="423192"/>
                </a:lnTo>
                <a:close/>
              </a:path>
              <a:path w="215265" h="522604">
                <a:moveTo>
                  <a:pt x="213428" y="344732"/>
                </a:moveTo>
                <a:lnTo>
                  <a:pt x="146833" y="344732"/>
                </a:lnTo>
                <a:lnTo>
                  <a:pt x="146833" y="389548"/>
                </a:lnTo>
                <a:lnTo>
                  <a:pt x="145244" y="423192"/>
                </a:lnTo>
                <a:lnTo>
                  <a:pt x="139137" y="447419"/>
                </a:lnTo>
                <a:lnTo>
                  <a:pt x="126495" y="462071"/>
                </a:lnTo>
                <a:lnTo>
                  <a:pt x="105305" y="466991"/>
                </a:lnTo>
                <a:lnTo>
                  <a:pt x="200253" y="466991"/>
                </a:lnTo>
                <a:lnTo>
                  <a:pt x="203860" y="460510"/>
                </a:lnTo>
                <a:lnTo>
                  <a:pt x="211728" y="419352"/>
                </a:lnTo>
                <a:lnTo>
                  <a:pt x="213403" y="373032"/>
                </a:lnTo>
                <a:lnTo>
                  <a:pt x="213428" y="344732"/>
                </a:lnTo>
                <a:close/>
              </a:path>
              <a:path w="215265" h="522604">
                <a:moveTo>
                  <a:pt x="91159" y="0"/>
                </a:moveTo>
                <a:lnTo>
                  <a:pt x="48388" y="9780"/>
                </a:lnTo>
                <a:lnTo>
                  <a:pt x="20221" y="35671"/>
                </a:lnTo>
                <a:lnTo>
                  <a:pt x="4734" y="72498"/>
                </a:lnTo>
                <a:lnTo>
                  <a:pt x="0" y="115085"/>
                </a:lnTo>
                <a:lnTo>
                  <a:pt x="0" y="263238"/>
                </a:lnTo>
                <a:lnTo>
                  <a:pt x="3869" y="310987"/>
                </a:lnTo>
                <a:lnTo>
                  <a:pt x="17252" y="348503"/>
                </a:lnTo>
                <a:lnTo>
                  <a:pt x="42809" y="373032"/>
                </a:lnTo>
                <a:lnTo>
                  <a:pt x="83201" y="381820"/>
                </a:lnTo>
                <a:lnTo>
                  <a:pt x="105615" y="379287"/>
                </a:lnTo>
                <a:lnTo>
                  <a:pt x="123632" y="371974"/>
                </a:lnTo>
                <a:lnTo>
                  <a:pt x="137341" y="360312"/>
                </a:lnTo>
                <a:lnTo>
                  <a:pt x="146833" y="344732"/>
                </a:lnTo>
                <a:lnTo>
                  <a:pt x="213428" y="344732"/>
                </a:lnTo>
                <a:lnTo>
                  <a:pt x="213428" y="322744"/>
                </a:lnTo>
                <a:lnTo>
                  <a:pt x="103892" y="322744"/>
                </a:lnTo>
                <a:lnTo>
                  <a:pt x="86940" y="318716"/>
                </a:lnTo>
                <a:lnTo>
                  <a:pt x="75434" y="306624"/>
                </a:lnTo>
                <a:lnTo>
                  <a:pt x="68888" y="286450"/>
                </a:lnTo>
                <a:lnTo>
                  <a:pt x="66814" y="258180"/>
                </a:lnTo>
                <a:lnTo>
                  <a:pt x="66814" y="118959"/>
                </a:lnTo>
                <a:lnTo>
                  <a:pt x="69375" y="93023"/>
                </a:lnTo>
                <a:lnTo>
                  <a:pt x="77098" y="74654"/>
                </a:lnTo>
                <a:lnTo>
                  <a:pt x="90045" y="63727"/>
                </a:lnTo>
                <a:lnTo>
                  <a:pt x="108279" y="60113"/>
                </a:lnTo>
                <a:lnTo>
                  <a:pt x="213728" y="60113"/>
                </a:lnTo>
                <a:lnTo>
                  <a:pt x="213892" y="47337"/>
                </a:lnTo>
                <a:lnTo>
                  <a:pt x="214058" y="39475"/>
                </a:lnTo>
                <a:lnTo>
                  <a:pt x="153974" y="39475"/>
                </a:lnTo>
                <a:lnTo>
                  <a:pt x="147213" y="24772"/>
                </a:lnTo>
                <a:lnTo>
                  <a:pt x="135226" y="12151"/>
                </a:lnTo>
                <a:lnTo>
                  <a:pt x="116909" y="3323"/>
                </a:lnTo>
                <a:lnTo>
                  <a:pt x="91159" y="0"/>
                </a:lnTo>
                <a:close/>
              </a:path>
              <a:path w="215265" h="522604">
                <a:moveTo>
                  <a:pt x="213728" y="60113"/>
                </a:moveTo>
                <a:lnTo>
                  <a:pt x="108279" y="60113"/>
                </a:lnTo>
                <a:lnTo>
                  <a:pt x="129067" y="65573"/>
                </a:lnTo>
                <a:lnTo>
                  <a:pt x="140762" y="80381"/>
                </a:lnTo>
                <a:lnTo>
                  <a:pt x="145912" y="102180"/>
                </a:lnTo>
                <a:lnTo>
                  <a:pt x="147063" y="128613"/>
                </a:lnTo>
                <a:lnTo>
                  <a:pt x="147063" y="240945"/>
                </a:lnTo>
                <a:lnTo>
                  <a:pt x="145532" y="274298"/>
                </a:lnTo>
                <a:lnTo>
                  <a:pt x="139381" y="300130"/>
                </a:lnTo>
                <a:lnTo>
                  <a:pt x="126279" y="316820"/>
                </a:lnTo>
                <a:lnTo>
                  <a:pt x="103892" y="322744"/>
                </a:lnTo>
                <a:lnTo>
                  <a:pt x="213428" y="322744"/>
                </a:lnTo>
                <a:lnTo>
                  <a:pt x="213551" y="74654"/>
                </a:lnTo>
                <a:lnTo>
                  <a:pt x="213659" y="65573"/>
                </a:lnTo>
                <a:lnTo>
                  <a:pt x="213728" y="60113"/>
                </a:lnTo>
                <a:close/>
              </a:path>
              <a:path w="215265" h="522604">
                <a:moveTo>
                  <a:pt x="214914" y="5947"/>
                </a:moveTo>
                <a:lnTo>
                  <a:pt x="157251" y="5947"/>
                </a:lnTo>
                <a:lnTo>
                  <a:pt x="156273" y="12151"/>
                </a:lnTo>
                <a:lnTo>
                  <a:pt x="156205" y="12585"/>
                </a:lnTo>
                <a:lnTo>
                  <a:pt x="155137" y="21148"/>
                </a:lnTo>
                <a:lnTo>
                  <a:pt x="154308" y="30493"/>
                </a:lnTo>
                <a:lnTo>
                  <a:pt x="153974" y="39475"/>
                </a:lnTo>
                <a:lnTo>
                  <a:pt x="214058" y="39475"/>
                </a:lnTo>
                <a:lnTo>
                  <a:pt x="214138" y="35671"/>
                </a:lnTo>
                <a:lnTo>
                  <a:pt x="214247" y="30493"/>
                </a:lnTo>
                <a:lnTo>
                  <a:pt x="214368" y="24772"/>
                </a:lnTo>
                <a:lnTo>
                  <a:pt x="214722" y="12585"/>
                </a:lnTo>
                <a:lnTo>
                  <a:pt x="214803" y="9780"/>
                </a:lnTo>
                <a:lnTo>
                  <a:pt x="214914" y="594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3585318" y="7887861"/>
            <a:ext cx="375920" cy="394335"/>
          </a:xfrm>
          <a:custGeom>
            <a:avLst/>
            <a:gdLst/>
            <a:ahLst/>
            <a:cxnLst/>
            <a:rect l="l" t="t" r="r" b="b"/>
            <a:pathLst>
              <a:path w="375919" h="394334">
                <a:moveTo>
                  <a:pt x="147929" y="444"/>
                </a:moveTo>
                <a:lnTo>
                  <a:pt x="122466" y="4013"/>
                </a:lnTo>
                <a:lnTo>
                  <a:pt x="99110" y="15189"/>
                </a:lnTo>
                <a:lnTo>
                  <a:pt x="79502" y="35598"/>
                </a:lnTo>
                <a:lnTo>
                  <a:pt x="65252" y="66916"/>
                </a:lnTo>
                <a:lnTo>
                  <a:pt x="65036" y="49009"/>
                </a:lnTo>
                <a:lnTo>
                  <a:pt x="64528" y="31102"/>
                </a:lnTo>
                <a:lnTo>
                  <a:pt x="63868" y="15849"/>
                </a:lnTo>
                <a:lnTo>
                  <a:pt x="63233" y="5943"/>
                </a:lnTo>
                <a:lnTo>
                  <a:pt x="0" y="5943"/>
                </a:lnTo>
                <a:lnTo>
                  <a:pt x="647" y="32956"/>
                </a:lnTo>
                <a:lnTo>
                  <a:pt x="838" y="61137"/>
                </a:lnTo>
                <a:lnTo>
                  <a:pt x="736" y="135674"/>
                </a:lnTo>
                <a:lnTo>
                  <a:pt x="736" y="388073"/>
                </a:lnTo>
                <a:lnTo>
                  <a:pt x="67335" y="388073"/>
                </a:lnTo>
                <a:lnTo>
                  <a:pt x="67335" y="175056"/>
                </a:lnTo>
                <a:lnTo>
                  <a:pt x="73583" y="129222"/>
                </a:lnTo>
                <a:lnTo>
                  <a:pt x="90716" y="100990"/>
                </a:lnTo>
                <a:lnTo>
                  <a:pt x="116306" y="86652"/>
                </a:lnTo>
                <a:lnTo>
                  <a:pt x="147929" y="82588"/>
                </a:lnTo>
                <a:lnTo>
                  <a:pt x="147929" y="444"/>
                </a:lnTo>
                <a:close/>
              </a:path>
              <a:path w="375919" h="394334">
                <a:moveTo>
                  <a:pt x="375716" y="388073"/>
                </a:moveTo>
                <a:lnTo>
                  <a:pt x="374967" y="375018"/>
                </a:lnTo>
                <a:lnTo>
                  <a:pt x="374713" y="364718"/>
                </a:lnTo>
                <a:lnTo>
                  <a:pt x="374624" y="361022"/>
                </a:lnTo>
                <a:lnTo>
                  <a:pt x="374561" y="358787"/>
                </a:lnTo>
                <a:lnTo>
                  <a:pt x="374497" y="355879"/>
                </a:lnTo>
                <a:lnTo>
                  <a:pt x="374281" y="335470"/>
                </a:lnTo>
                <a:lnTo>
                  <a:pt x="374230" y="210718"/>
                </a:lnTo>
                <a:lnTo>
                  <a:pt x="374230" y="100584"/>
                </a:lnTo>
                <a:lnTo>
                  <a:pt x="369417" y="59778"/>
                </a:lnTo>
                <a:lnTo>
                  <a:pt x="366979" y="54889"/>
                </a:lnTo>
                <a:lnTo>
                  <a:pt x="353517" y="27990"/>
                </a:lnTo>
                <a:lnTo>
                  <a:pt x="324345" y="7353"/>
                </a:lnTo>
                <a:lnTo>
                  <a:pt x="309194" y="4864"/>
                </a:lnTo>
                <a:lnTo>
                  <a:pt x="309194" y="210718"/>
                </a:lnTo>
                <a:lnTo>
                  <a:pt x="309194" y="259600"/>
                </a:lnTo>
                <a:lnTo>
                  <a:pt x="306920" y="294182"/>
                </a:lnTo>
                <a:lnTo>
                  <a:pt x="299707" y="317741"/>
                </a:lnTo>
                <a:lnTo>
                  <a:pt x="286969" y="331190"/>
                </a:lnTo>
                <a:lnTo>
                  <a:pt x="268109" y="335470"/>
                </a:lnTo>
                <a:lnTo>
                  <a:pt x="251320" y="331470"/>
                </a:lnTo>
                <a:lnTo>
                  <a:pt x="240042" y="320395"/>
                </a:lnTo>
                <a:lnTo>
                  <a:pt x="233692" y="303720"/>
                </a:lnTo>
                <a:lnTo>
                  <a:pt x="231698" y="282867"/>
                </a:lnTo>
                <a:lnTo>
                  <a:pt x="231698" y="276694"/>
                </a:lnTo>
                <a:lnTo>
                  <a:pt x="236054" y="244970"/>
                </a:lnTo>
                <a:lnTo>
                  <a:pt x="248513" y="224675"/>
                </a:lnTo>
                <a:lnTo>
                  <a:pt x="268160" y="213880"/>
                </a:lnTo>
                <a:lnTo>
                  <a:pt x="294043" y="210718"/>
                </a:lnTo>
                <a:lnTo>
                  <a:pt x="309194" y="210718"/>
                </a:lnTo>
                <a:lnTo>
                  <a:pt x="309194" y="4864"/>
                </a:lnTo>
                <a:lnTo>
                  <a:pt x="230911" y="8255"/>
                </a:lnTo>
                <a:lnTo>
                  <a:pt x="184429" y="63004"/>
                </a:lnTo>
                <a:lnTo>
                  <a:pt x="180060" y="100584"/>
                </a:lnTo>
                <a:lnTo>
                  <a:pt x="180022" y="100888"/>
                </a:lnTo>
                <a:lnTo>
                  <a:pt x="179895" y="108762"/>
                </a:lnTo>
                <a:lnTo>
                  <a:pt x="245452" y="108762"/>
                </a:lnTo>
                <a:lnTo>
                  <a:pt x="245478" y="100584"/>
                </a:lnTo>
                <a:lnTo>
                  <a:pt x="246862" y="82613"/>
                </a:lnTo>
                <a:lnTo>
                  <a:pt x="251764" y="68351"/>
                </a:lnTo>
                <a:lnTo>
                  <a:pt x="251866" y="68033"/>
                </a:lnTo>
                <a:lnTo>
                  <a:pt x="261658" y="58381"/>
                </a:lnTo>
                <a:lnTo>
                  <a:pt x="277393" y="54889"/>
                </a:lnTo>
                <a:lnTo>
                  <a:pt x="293166" y="58381"/>
                </a:lnTo>
                <a:lnTo>
                  <a:pt x="302412" y="68351"/>
                </a:lnTo>
                <a:lnTo>
                  <a:pt x="306819" y="84340"/>
                </a:lnTo>
                <a:lnTo>
                  <a:pt x="307924" y="105727"/>
                </a:lnTo>
                <a:lnTo>
                  <a:pt x="307924" y="159372"/>
                </a:lnTo>
                <a:lnTo>
                  <a:pt x="295910" y="159372"/>
                </a:lnTo>
                <a:lnTo>
                  <a:pt x="247002" y="165061"/>
                </a:lnTo>
                <a:lnTo>
                  <a:pt x="206248" y="184416"/>
                </a:lnTo>
                <a:lnTo>
                  <a:pt x="178346" y="220814"/>
                </a:lnTo>
                <a:lnTo>
                  <a:pt x="168008" y="277660"/>
                </a:lnTo>
                <a:lnTo>
                  <a:pt x="168008" y="284353"/>
                </a:lnTo>
                <a:lnTo>
                  <a:pt x="172427" y="326047"/>
                </a:lnTo>
                <a:lnTo>
                  <a:pt x="186410" y="361022"/>
                </a:lnTo>
                <a:lnTo>
                  <a:pt x="210985" y="385076"/>
                </a:lnTo>
                <a:lnTo>
                  <a:pt x="247192" y="394030"/>
                </a:lnTo>
                <a:lnTo>
                  <a:pt x="267144" y="392099"/>
                </a:lnTo>
                <a:lnTo>
                  <a:pt x="284429" y="385940"/>
                </a:lnTo>
                <a:lnTo>
                  <a:pt x="298805" y="375018"/>
                </a:lnTo>
                <a:lnTo>
                  <a:pt x="310019" y="358787"/>
                </a:lnTo>
                <a:lnTo>
                  <a:pt x="310705" y="364718"/>
                </a:lnTo>
                <a:lnTo>
                  <a:pt x="311835" y="372630"/>
                </a:lnTo>
                <a:lnTo>
                  <a:pt x="313194" y="380936"/>
                </a:lnTo>
                <a:lnTo>
                  <a:pt x="314553" y="388073"/>
                </a:lnTo>
                <a:lnTo>
                  <a:pt x="375716" y="38807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4026167" y="7887844"/>
            <a:ext cx="214629" cy="516890"/>
          </a:xfrm>
          <a:custGeom>
            <a:avLst/>
            <a:gdLst/>
            <a:ahLst/>
            <a:cxnLst/>
            <a:rect l="l" t="t" r="r" b="b"/>
            <a:pathLst>
              <a:path w="214630" h="516890">
                <a:moveTo>
                  <a:pt x="63547" y="5947"/>
                </a:moveTo>
                <a:lnTo>
                  <a:pt x="0" y="5947"/>
                </a:lnTo>
                <a:lnTo>
                  <a:pt x="358" y="22443"/>
                </a:lnTo>
                <a:lnTo>
                  <a:pt x="429" y="25743"/>
                </a:lnTo>
                <a:lnTo>
                  <a:pt x="498" y="33389"/>
                </a:lnTo>
                <a:lnTo>
                  <a:pt x="602" y="44899"/>
                </a:lnTo>
                <a:lnTo>
                  <a:pt x="650" y="50270"/>
                </a:lnTo>
                <a:lnTo>
                  <a:pt x="743" y="516549"/>
                </a:lnTo>
                <a:lnTo>
                  <a:pt x="67338" y="516549"/>
                </a:lnTo>
                <a:lnTo>
                  <a:pt x="67338" y="359402"/>
                </a:lnTo>
                <a:lnTo>
                  <a:pt x="194531" y="359402"/>
                </a:lnTo>
                <a:lnTo>
                  <a:pt x="205476" y="333916"/>
                </a:lnTo>
                <a:lnTo>
                  <a:pt x="107829" y="333916"/>
                </a:lnTo>
                <a:lnTo>
                  <a:pt x="87145" y="327981"/>
                </a:lnTo>
                <a:lnTo>
                  <a:pt x="74738" y="311829"/>
                </a:lnTo>
                <a:lnTo>
                  <a:pt x="68696" y="287944"/>
                </a:lnTo>
                <a:lnTo>
                  <a:pt x="67107" y="258808"/>
                </a:lnTo>
                <a:lnTo>
                  <a:pt x="67107" y="129430"/>
                </a:lnTo>
                <a:lnTo>
                  <a:pt x="69603" y="99005"/>
                </a:lnTo>
                <a:lnTo>
                  <a:pt x="77423" y="77358"/>
                </a:lnTo>
                <a:lnTo>
                  <a:pt x="91063" y="64421"/>
                </a:lnTo>
                <a:lnTo>
                  <a:pt x="111022" y="60123"/>
                </a:lnTo>
                <a:lnTo>
                  <a:pt x="208567" y="60123"/>
                </a:lnTo>
                <a:lnTo>
                  <a:pt x="202194" y="44899"/>
                </a:lnTo>
                <a:lnTo>
                  <a:pt x="66071" y="44899"/>
                </a:lnTo>
                <a:lnTo>
                  <a:pt x="65853" y="33389"/>
                </a:lnTo>
                <a:lnTo>
                  <a:pt x="65280" y="22443"/>
                </a:lnTo>
                <a:lnTo>
                  <a:pt x="64480" y="13084"/>
                </a:lnTo>
                <a:lnTo>
                  <a:pt x="63672" y="6897"/>
                </a:lnTo>
                <a:lnTo>
                  <a:pt x="63547" y="5947"/>
                </a:lnTo>
                <a:close/>
              </a:path>
              <a:path w="214630" h="516890">
                <a:moveTo>
                  <a:pt x="194531" y="359402"/>
                </a:moveTo>
                <a:lnTo>
                  <a:pt x="67338" y="359402"/>
                </a:lnTo>
                <a:lnTo>
                  <a:pt x="75824" y="372121"/>
                </a:lnTo>
                <a:lnTo>
                  <a:pt x="88285" y="383216"/>
                </a:lnTo>
                <a:lnTo>
                  <a:pt x="105622" y="391063"/>
                </a:lnTo>
                <a:lnTo>
                  <a:pt x="128739" y="394040"/>
                </a:lnTo>
                <a:lnTo>
                  <a:pt x="165402" y="386900"/>
                </a:lnTo>
                <a:lnTo>
                  <a:pt x="192258" y="364695"/>
                </a:lnTo>
                <a:lnTo>
                  <a:pt x="194531" y="359402"/>
                </a:lnTo>
                <a:close/>
              </a:path>
              <a:path w="214630" h="516890">
                <a:moveTo>
                  <a:pt x="208567" y="60123"/>
                </a:moveTo>
                <a:lnTo>
                  <a:pt x="111022" y="60123"/>
                </a:lnTo>
                <a:lnTo>
                  <a:pt x="126483" y="63354"/>
                </a:lnTo>
                <a:lnTo>
                  <a:pt x="137965" y="73425"/>
                </a:lnTo>
                <a:lnTo>
                  <a:pt x="145114" y="90908"/>
                </a:lnTo>
                <a:lnTo>
                  <a:pt x="147576" y="116373"/>
                </a:lnTo>
                <a:lnTo>
                  <a:pt x="147576" y="271352"/>
                </a:lnTo>
                <a:lnTo>
                  <a:pt x="145577" y="297614"/>
                </a:lnTo>
                <a:lnTo>
                  <a:pt x="138932" y="317288"/>
                </a:lnTo>
                <a:lnTo>
                  <a:pt x="126673" y="329636"/>
                </a:lnTo>
                <a:lnTo>
                  <a:pt x="107829" y="333916"/>
                </a:lnTo>
                <a:lnTo>
                  <a:pt x="205476" y="333916"/>
                </a:lnTo>
                <a:lnTo>
                  <a:pt x="208768" y="326250"/>
                </a:lnTo>
                <a:lnTo>
                  <a:pt x="214294" y="271352"/>
                </a:lnTo>
                <a:lnTo>
                  <a:pt x="214391" y="111525"/>
                </a:lnTo>
                <a:lnTo>
                  <a:pt x="209756" y="64421"/>
                </a:lnTo>
                <a:lnTo>
                  <a:pt x="209651" y="63354"/>
                </a:lnTo>
                <a:lnTo>
                  <a:pt x="209568" y="62515"/>
                </a:lnTo>
                <a:lnTo>
                  <a:pt x="208567" y="60123"/>
                </a:lnTo>
                <a:close/>
              </a:path>
              <a:path w="214630" h="516890">
                <a:moveTo>
                  <a:pt x="135880" y="0"/>
                </a:moveTo>
                <a:lnTo>
                  <a:pt x="110277" y="3503"/>
                </a:lnTo>
                <a:lnTo>
                  <a:pt x="90554" y="13084"/>
                </a:lnTo>
                <a:lnTo>
                  <a:pt x="76042" y="27348"/>
                </a:lnTo>
                <a:lnTo>
                  <a:pt x="66071" y="44899"/>
                </a:lnTo>
                <a:lnTo>
                  <a:pt x="202194" y="44899"/>
                </a:lnTo>
                <a:lnTo>
                  <a:pt x="194988" y="27687"/>
                </a:lnTo>
                <a:lnTo>
                  <a:pt x="170482" y="6897"/>
                </a:lnTo>
                <a:lnTo>
                  <a:pt x="1358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4296770" y="7757544"/>
            <a:ext cx="213360" cy="518795"/>
          </a:xfrm>
          <a:custGeom>
            <a:avLst/>
            <a:gdLst/>
            <a:ahLst/>
            <a:cxnLst/>
            <a:rect l="l" t="t" r="r" b="b"/>
            <a:pathLst>
              <a:path w="213359" h="518795">
                <a:moveTo>
                  <a:pt x="66594" y="0"/>
                </a:moveTo>
                <a:lnTo>
                  <a:pt x="0" y="0"/>
                </a:lnTo>
                <a:lnTo>
                  <a:pt x="0" y="518392"/>
                </a:lnTo>
                <a:lnTo>
                  <a:pt x="66594" y="518392"/>
                </a:lnTo>
                <a:lnTo>
                  <a:pt x="66594" y="263447"/>
                </a:lnTo>
                <a:lnTo>
                  <a:pt x="68511" y="231505"/>
                </a:lnTo>
                <a:lnTo>
                  <a:pt x="75303" y="208684"/>
                </a:lnTo>
                <a:lnTo>
                  <a:pt x="88531" y="194989"/>
                </a:lnTo>
                <a:lnTo>
                  <a:pt x="109755" y="190423"/>
                </a:lnTo>
                <a:lnTo>
                  <a:pt x="128676" y="194927"/>
                </a:lnTo>
                <a:lnTo>
                  <a:pt x="139724" y="207065"/>
                </a:lnTo>
                <a:lnTo>
                  <a:pt x="144893" y="224777"/>
                </a:lnTo>
                <a:lnTo>
                  <a:pt x="146173" y="246002"/>
                </a:lnTo>
                <a:lnTo>
                  <a:pt x="146173" y="518392"/>
                </a:lnTo>
                <a:lnTo>
                  <a:pt x="212757" y="518392"/>
                </a:lnTo>
                <a:lnTo>
                  <a:pt x="212757" y="228589"/>
                </a:lnTo>
                <a:lnTo>
                  <a:pt x="209089" y="190117"/>
                </a:lnTo>
                <a:lnTo>
                  <a:pt x="196674" y="158902"/>
                </a:lnTo>
                <a:lnTo>
                  <a:pt x="173398" y="137960"/>
                </a:lnTo>
                <a:lnTo>
                  <a:pt x="137147" y="130310"/>
                </a:lnTo>
                <a:lnTo>
                  <a:pt x="111778" y="133254"/>
                </a:lnTo>
                <a:lnTo>
                  <a:pt x="91889" y="141389"/>
                </a:lnTo>
                <a:lnTo>
                  <a:pt x="76991" y="153664"/>
                </a:lnTo>
                <a:lnTo>
                  <a:pt x="66594" y="169031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4576812" y="7757544"/>
            <a:ext cx="66675" cy="80010"/>
          </a:xfrm>
          <a:custGeom>
            <a:avLst/>
            <a:gdLst/>
            <a:ahLst/>
            <a:cxnLst/>
            <a:rect l="l" t="t" r="r" b="b"/>
            <a:pathLst>
              <a:path w="66675" h="80009">
                <a:moveTo>
                  <a:pt x="66594" y="0"/>
                </a:moveTo>
                <a:lnTo>
                  <a:pt x="0" y="0"/>
                </a:lnTo>
                <a:lnTo>
                  <a:pt x="0" y="79704"/>
                </a:lnTo>
                <a:lnTo>
                  <a:pt x="66594" y="7970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4576288" y="7893791"/>
            <a:ext cx="66675" cy="382270"/>
          </a:xfrm>
          <a:custGeom>
            <a:avLst/>
            <a:gdLst/>
            <a:ahLst/>
            <a:cxnLst/>
            <a:rect l="l" t="t" r="r" b="b"/>
            <a:pathLst>
              <a:path w="66675" h="382270">
                <a:moveTo>
                  <a:pt x="66594" y="0"/>
                </a:moveTo>
                <a:lnTo>
                  <a:pt x="0" y="0"/>
                </a:lnTo>
                <a:lnTo>
                  <a:pt x="0" y="382134"/>
                </a:lnTo>
                <a:lnTo>
                  <a:pt x="66594" y="38213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4699476" y="7887849"/>
            <a:ext cx="440690" cy="394335"/>
          </a:xfrm>
          <a:custGeom>
            <a:avLst/>
            <a:gdLst/>
            <a:ahLst/>
            <a:cxnLst/>
            <a:rect l="l" t="t" r="r" b="b"/>
            <a:pathLst>
              <a:path w="440690" h="394334">
                <a:moveTo>
                  <a:pt x="201079" y="112217"/>
                </a:moveTo>
                <a:lnTo>
                  <a:pt x="197993" y="74079"/>
                </a:lnTo>
                <a:lnTo>
                  <a:pt x="184658" y="37795"/>
                </a:lnTo>
                <a:lnTo>
                  <a:pt x="154990" y="10668"/>
                </a:lnTo>
                <a:lnTo>
                  <a:pt x="102920" y="0"/>
                </a:lnTo>
                <a:lnTo>
                  <a:pt x="52628" y="10083"/>
                </a:lnTo>
                <a:lnTo>
                  <a:pt x="21056" y="37007"/>
                </a:lnTo>
                <a:lnTo>
                  <a:pt x="4673" y="75806"/>
                </a:lnTo>
                <a:lnTo>
                  <a:pt x="0" y="121513"/>
                </a:lnTo>
                <a:lnTo>
                  <a:pt x="0" y="259816"/>
                </a:lnTo>
                <a:lnTo>
                  <a:pt x="3937" y="313817"/>
                </a:lnTo>
                <a:lnTo>
                  <a:pt x="18783" y="356285"/>
                </a:lnTo>
                <a:lnTo>
                  <a:pt x="49085" y="384073"/>
                </a:lnTo>
                <a:lnTo>
                  <a:pt x="99428" y="394030"/>
                </a:lnTo>
                <a:lnTo>
                  <a:pt x="150952" y="384022"/>
                </a:lnTo>
                <a:lnTo>
                  <a:pt x="181927" y="356908"/>
                </a:lnTo>
                <a:lnTo>
                  <a:pt x="197078" y="317093"/>
                </a:lnTo>
                <a:lnTo>
                  <a:pt x="201079" y="268973"/>
                </a:lnTo>
                <a:lnTo>
                  <a:pt x="201079" y="263766"/>
                </a:lnTo>
                <a:lnTo>
                  <a:pt x="135305" y="263766"/>
                </a:lnTo>
                <a:lnTo>
                  <a:pt x="135305" y="279387"/>
                </a:lnTo>
                <a:lnTo>
                  <a:pt x="133756" y="304634"/>
                </a:lnTo>
                <a:lnTo>
                  <a:pt x="128320" y="322808"/>
                </a:lnTo>
                <a:lnTo>
                  <a:pt x="117856" y="333806"/>
                </a:lnTo>
                <a:lnTo>
                  <a:pt x="101206" y="337489"/>
                </a:lnTo>
                <a:lnTo>
                  <a:pt x="83667" y="332486"/>
                </a:lnTo>
                <a:lnTo>
                  <a:pt x="73202" y="319239"/>
                </a:lnTo>
                <a:lnTo>
                  <a:pt x="68135" y="300393"/>
                </a:lnTo>
                <a:lnTo>
                  <a:pt x="66814" y="278587"/>
                </a:lnTo>
                <a:lnTo>
                  <a:pt x="66814" y="113677"/>
                </a:lnTo>
                <a:lnTo>
                  <a:pt x="68668" y="88861"/>
                </a:lnTo>
                <a:lnTo>
                  <a:pt x="74676" y="70993"/>
                </a:lnTo>
                <a:lnTo>
                  <a:pt x="85458" y="60185"/>
                </a:lnTo>
                <a:lnTo>
                  <a:pt x="101650" y="56553"/>
                </a:lnTo>
                <a:lnTo>
                  <a:pt x="118948" y="60794"/>
                </a:lnTo>
                <a:lnTo>
                  <a:pt x="129184" y="72491"/>
                </a:lnTo>
                <a:lnTo>
                  <a:pt x="134061" y="90119"/>
                </a:lnTo>
                <a:lnTo>
                  <a:pt x="135305" y="112128"/>
                </a:lnTo>
                <a:lnTo>
                  <a:pt x="135305" y="127000"/>
                </a:lnTo>
                <a:lnTo>
                  <a:pt x="201079" y="127000"/>
                </a:lnTo>
                <a:lnTo>
                  <a:pt x="201079" y="112217"/>
                </a:lnTo>
                <a:close/>
              </a:path>
              <a:path w="440690" h="394334">
                <a:moveTo>
                  <a:pt x="440601" y="285267"/>
                </a:moveTo>
                <a:lnTo>
                  <a:pt x="435749" y="244157"/>
                </a:lnTo>
                <a:lnTo>
                  <a:pt x="420395" y="211912"/>
                </a:lnTo>
                <a:lnTo>
                  <a:pt x="393331" y="183896"/>
                </a:lnTo>
                <a:lnTo>
                  <a:pt x="331203" y="139750"/>
                </a:lnTo>
                <a:lnTo>
                  <a:pt x="317690" y="126212"/>
                </a:lnTo>
                <a:lnTo>
                  <a:pt x="310984" y="112420"/>
                </a:lnTo>
                <a:lnTo>
                  <a:pt x="309156" y="95923"/>
                </a:lnTo>
                <a:lnTo>
                  <a:pt x="310857" y="79616"/>
                </a:lnTo>
                <a:lnTo>
                  <a:pt x="316191" y="67208"/>
                </a:lnTo>
                <a:lnTo>
                  <a:pt x="325577" y="59321"/>
                </a:lnTo>
                <a:lnTo>
                  <a:pt x="339394" y="56553"/>
                </a:lnTo>
                <a:lnTo>
                  <a:pt x="353568" y="59207"/>
                </a:lnTo>
                <a:lnTo>
                  <a:pt x="363258" y="67208"/>
                </a:lnTo>
                <a:lnTo>
                  <a:pt x="368820" y="80657"/>
                </a:lnTo>
                <a:lnTo>
                  <a:pt x="370598" y="99644"/>
                </a:lnTo>
                <a:lnTo>
                  <a:pt x="370598" y="122174"/>
                </a:lnTo>
                <a:lnTo>
                  <a:pt x="435102" y="122174"/>
                </a:lnTo>
                <a:lnTo>
                  <a:pt x="435102" y="105968"/>
                </a:lnTo>
                <a:lnTo>
                  <a:pt x="430034" y="62077"/>
                </a:lnTo>
                <a:lnTo>
                  <a:pt x="413588" y="28689"/>
                </a:lnTo>
                <a:lnTo>
                  <a:pt x="383959" y="7454"/>
                </a:lnTo>
                <a:lnTo>
                  <a:pt x="339318" y="0"/>
                </a:lnTo>
                <a:lnTo>
                  <a:pt x="296887" y="7251"/>
                </a:lnTo>
                <a:lnTo>
                  <a:pt x="266776" y="27800"/>
                </a:lnTo>
                <a:lnTo>
                  <a:pt x="248818" y="59817"/>
                </a:lnTo>
                <a:lnTo>
                  <a:pt x="242874" y="101498"/>
                </a:lnTo>
                <a:lnTo>
                  <a:pt x="247535" y="137515"/>
                </a:lnTo>
                <a:lnTo>
                  <a:pt x="261708" y="166636"/>
                </a:lnTo>
                <a:lnTo>
                  <a:pt x="285610" y="191960"/>
                </a:lnTo>
                <a:lnTo>
                  <a:pt x="346964" y="236740"/>
                </a:lnTo>
                <a:lnTo>
                  <a:pt x="363321" y="254673"/>
                </a:lnTo>
                <a:lnTo>
                  <a:pt x="371221" y="272681"/>
                </a:lnTo>
                <a:lnTo>
                  <a:pt x="373278" y="293077"/>
                </a:lnTo>
                <a:lnTo>
                  <a:pt x="371335" y="312458"/>
                </a:lnTo>
                <a:lnTo>
                  <a:pt x="365277" y="326339"/>
                </a:lnTo>
                <a:lnTo>
                  <a:pt x="354685" y="334695"/>
                </a:lnTo>
                <a:lnTo>
                  <a:pt x="339166" y="337489"/>
                </a:lnTo>
                <a:lnTo>
                  <a:pt x="322821" y="333883"/>
                </a:lnTo>
                <a:lnTo>
                  <a:pt x="311797" y="323773"/>
                </a:lnTo>
                <a:lnTo>
                  <a:pt x="305549" y="308178"/>
                </a:lnTo>
                <a:lnTo>
                  <a:pt x="303593" y="288150"/>
                </a:lnTo>
                <a:lnTo>
                  <a:pt x="303593" y="270979"/>
                </a:lnTo>
                <a:lnTo>
                  <a:pt x="236245" y="270979"/>
                </a:lnTo>
                <a:lnTo>
                  <a:pt x="236245" y="288074"/>
                </a:lnTo>
                <a:lnTo>
                  <a:pt x="240550" y="327317"/>
                </a:lnTo>
                <a:lnTo>
                  <a:pt x="256108" y="361213"/>
                </a:lnTo>
                <a:lnTo>
                  <a:pt x="286918" y="385038"/>
                </a:lnTo>
                <a:lnTo>
                  <a:pt x="336943" y="394030"/>
                </a:lnTo>
                <a:lnTo>
                  <a:pt x="382346" y="387096"/>
                </a:lnTo>
                <a:lnTo>
                  <a:pt x="414731" y="366471"/>
                </a:lnTo>
                <a:lnTo>
                  <a:pt x="434136" y="332435"/>
                </a:lnTo>
                <a:lnTo>
                  <a:pt x="440601" y="28526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5256371" y="7754054"/>
            <a:ext cx="580390" cy="528320"/>
          </a:xfrm>
          <a:custGeom>
            <a:avLst/>
            <a:gdLst/>
            <a:ahLst/>
            <a:cxnLst/>
            <a:rect l="l" t="t" r="r" b="b"/>
            <a:pathLst>
              <a:path w="580390" h="528320">
                <a:moveTo>
                  <a:pt x="152742" y="139750"/>
                </a:moveTo>
                <a:lnTo>
                  <a:pt x="105308" y="139750"/>
                </a:lnTo>
                <a:lnTo>
                  <a:pt x="105308" y="103378"/>
                </a:lnTo>
                <a:lnTo>
                  <a:pt x="106641" y="85521"/>
                </a:lnTo>
                <a:lnTo>
                  <a:pt x="111480" y="72339"/>
                </a:lnTo>
                <a:lnTo>
                  <a:pt x="121119" y="64185"/>
                </a:lnTo>
                <a:lnTo>
                  <a:pt x="136829" y="61379"/>
                </a:lnTo>
                <a:lnTo>
                  <a:pt x="142176" y="61379"/>
                </a:lnTo>
                <a:lnTo>
                  <a:pt x="146050" y="61607"/>
                </a:lnTo>
                <a:lnTo>
                  <a:pt x="152209" y="62572"/>
                </a:lnTo>
                <a:lnTo>
                  <a:pt x="152209" y="2743"/>
                </a:lnTo>
                <a:lnTo>
                  <a:pt x="146596" y="1473"/>
                </a:lnTo>
                <a:lnTo>
                  <a:pt x="139839" y="622"/>
                </a:lnTo>
                <a:lnTo>
                  <a:pt x="132372" y="152"/>
                </a:lnTo>
                <a:lnTo>
                  <a:pt x="124625" y="0"/>
                </a:lnTo>
                <a:lnTo>
                  <a:pt x="83375" y="7861"/>
                </a:lnTo>
                <a:lnTo>
                  <a:pt x="56934" y="28905"/>
                </a:lnTo>
                <a:lnTo>
                  <a:pt x="42862" y="59347"/>
                </a:lnTo>
                <a:lnTo>
                  <a:pt x="38722" y="95402"/>
                </a:lnTo>
                <a:lnTo>
                  <a:pt x="38722" y="139750"/>
                </a:lnTo>
                <a:lnTo>
                  <a:pt x="0" y="139750"/>
                </a:lnTo>
                <a:lnTo>
                  <a:pt x="0" y="198374"/>
                </a:lnTo>
                <a:lnTo>
                  <a:pt x="38722" y="198374"/>
                </a:lnTo>
                <a:lnTo>
                  <a:pt x="38722" y="521881"/>
                </a:lnTo>
                <a:lnTo>
                  <a:pt x="105308" y="521881"/>
                </a:lnTo>
                <a:lnTo>
                  <a:pt x="105308" y="198374"/>
                </a:lnTo>
                <a:lnTo>
                  <a:pt x="152742" y="198374"/>
                </a:lnTo>
                <a:lnTo>
                  <a:pt x="152742" y="139750"/>
                </a:lnTo>
                <a:close/>
              </a:path>
              <a:path w="580390" h="528320">
                <a:moveTo>
                  <a:pt x="336130" y="134251"/>
                </a:moveTo>
                <a:lnTo>
                  <a:pt x="310667" y="137820"/>
                </a:lnTo>
                <a:lnTo>
                  <a:pt x="287324" y="148996"/>
                </a:lnTo>
                <a:lnTo>
                  <a:pt x="267716" y="169405"/>
                </a:lnTo>
                <a:lnTo>
                  <a:pt x="253453" y="200723"/>
                </a:lnTo>
                <a:lnTo>
                  <a:pt x="253250" y="182816"/>
                </a:lnTo>
                <a:lnTo>
                  <a:pt x="252730" y="164909"/>
                </a:lnTo>
                <a:lnTo>
                  <a:pt x="252069" y="149656"/>
                </a:lnTo>
                <a:lnTo>
                  <a:pt x="251447" y="139750"/>
                </a:lnTo>
                <a:lnTo>
                  <a:pt x="188201" y="139750"/>
                </a:lnTo>
                <a:lnTo>
                  <a:pt x="188849" y="166763"/>
                </a:lnTo>
                <a:lnTo>
                  <a:pt x="189052" y="194945"/>
                </a:lnTo>
                <a:lnTo>
                  <a:pt x="188950" y="269481"/>
                </a:lnTo>
                <a:lnTo>
                  <a:pt x="188950" y="521881"/>
                </a:lnTo>
                <a:lnTo>
                  <a:pt x="255536" y="521881"/>
                </a:lnTo>
                <a:lnTo>
                  <a:pt x="255536" y="308864"/>
                </a:lnTo>
                <a:lnTo>
                  <a:pt x="261785" y="263029"/>
                </a:lnTo>
                <a:lnTo>
                  <a:pt x="278917" y="234797"/>
                </a:lnTo>
                <a:lnTo>
                  <a:pt x="304507" y="220459"/>
                </a:lnTo>
                <a:lnTo>
                  <a:pt x="336130" y="216395"/>
                </a:lnTo>
                <a:lnTo>
                  <a:pt x="336130" y="134251"/>
                </a:lnTo>
                <a:close/>
              </a:path>
              <a:path w="580390" h="528320">
                <a:moveTo>
                  <a:pt x="580034" y="253365"/>
                </a:moveTo>
                <a:lnTo>
                  <a:pt x="573011" y="202057"/>
                </a:lnTo>
                <a:lnTo>
                  <a:pt x="568020" y="192951"/>
                </a:lnTo>
                <a:lnTo>
                  <a:pt x="552500" y="164579"/>
                </a:lnTo>
                <a:lnTo>
                  <a:pt x="519404" y="141605"/>
                </a:lnTo>
                <a:lnTo>
                  <a:pt x="513219" y="140538"/>
                </a:lnTo>
                <a:lnTo>
                  <a:pt x="513219" y="249643"/>
                </a:lnTo>
                <a:lnTo>
                  <a:pt x="513130" y="409079"/>
                </a:lnTo>
                <a:lnTo>
                  <a:pt x="510857" y="434886"/>
                </a:lnTo>
                <a:lnTo>
                  <a:pt x="503631" y="453796"/>
                </a:lnTo>
                <a:lnTo>
                  <a:pt x="491286" y="464985"/>
                </a:lnTo>
                <a:lnTo>
                  <a:pt x="473621" y="468668"/>
                </a:lnTo>
                <a:lnTo>
                  <a:pt x="455015" y="464337"/>
                </a:lnTo>
                <a:lnTo>
                  <a:pt x="442493" y="452145"/>
                </a:lnTo>
                <a:lnTo>
                  <a:pt x="435432" y="433311"/>
                </a:lnTo>
                <a:lnTo>
                  <a:pt x="433209" y="409079"/>
                </a:lnTo>
                <a:lnTo>
                  <a:pt x="433260" y="249643"/>
                </a:lnTo>
                <a:lnTo>
                  <a:pt x="435546" y="225590"/>
                </a:lnTo>
                <a:lnTo>
                  <a:pt x="442798" y="207657"/>
                </a:lnTo>
                <a:lnTo>
                  <a:pt x="455282" y="196684"/>
                </a:lnTo>
                <a:lnTo>
                  <a:pt x="473329" y="192951"/>
                </a:lnTo>
                <a:lnTo>
                  <a:pt x="492264" y="197192"/>
                </a:lnTo>
                <a:lnTo>
                  <a:pt x="504558" y="208978"/>
                </a:lnTo>
                <a:lnTo>
                  <a:pt x="511225" y="226936"/>
                </a:lnTo>
                <a:lnTo>
                  <a:pt x="513219" y="249643"/>
                </a:lnTo>
                <a:lnTo>
                  <a:pt x="513219" y="140538"/>
                </a:lnTo>
                <a:lnTo>
                  <a:pt x="474599" y="133807"/>
                </a:lnTo>
                <a:lnTo>
                  <a:pt x="430428" y="141020"/>
                </a:lnTo>
                <a:lnTo>
                  <a:pt x="396265" y="162801"/>
                </a:lnTo>
                <a:lnTo>
                  <a:pt x="374218" y="199390"/>
                </a:lnTo>
                <a:lnTo>
                  <a:pt x="366598" y="249643"/>
                </a:lnTo>
                <a:lnTo>
                  <a:pt x="366395" y="406781"/>
                </a:lnTo>
                <a:lnTo>
                  <a:pt x="373176" y="459473"/>
                </a:lnTo>
                <a:lnTo>
                  <a:pt x="373214" y="459790"/>
                </a:lnTo>
                <a:lnTo>
                  <a:pt x="393407" y="497611"/>
                </a:lnTo>
                <a:lnTo>
                  <a:pt x="426643" y="520319"/>
                </a:lnTo>
                <a:lnTo>
                  <a:pt x="426808" y="520319"/>
                </a:lnTo>
                <a:lnTo>
                  <a:pt x="472363" y="527837"/>
                </a:lnTo>
                <a:lnTo>
                  <a:pt x="517702" y="520319"/>
                </a:lnTo>
                <a:lnTo>
                  <a:pt x="551548" y="497611"/>
                </a:lnTo>
                <a:lnTo>
                  <a:pt x="567613" y="468668"/>
                </a:lnTo>
                <a:lnTo>
                  <a:pt x="572719" y="459473"/>
                </a:lnTo>
                <a:lnTo>
                  <a:pt x="580034" y="405663"/>
                </a:lnTo>
                <a:lnTo>
                  <a:pt x="580034" y="25336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5891361" y="7887847"/>
            <a:ext cx="339090" cy="388620"/>
          </a:xfrm>
          <a:custGeom>
            <a:avLst/>
            <a:gdLst/>
            <a:ahLst/>
            <a:cxnLst/>
            <a:rect l="l" t="t" r="r" b="b"/>
            <a:pathLst>
              <a:path w="339090" h="388620">
                <a:moveTo>
                  <a:pt x="265112" y="0"/>
                </a:moveTo>
                <a:lnTo>
                  <a:pt x="238946" y="3516"/>
                </a:lnTo>
                <a:lnTo>
                  <a:pt x="218981" y="12915"/>
                </a:lnTo>
                <a:lnTo>
                  <a:pt x="204032" y="26469"/>
                </a:lnTo>
                <a:lnTo>
                  <a:pt x="192915" y="42448"/>
                </a:lnTo>
                <a:lnTo>
                  <a:pt x="183953" y="23398"/>
                </a:lnTo>
                <a:lnTo>
                  <a:pt x="170725" y="10186"/>
                </a:lnTo>
                <a:lnTo>
                  <a:pt x="153479" y="2493"/>
                </a:lnTo>
                <a:lnTo>
                  <a:pt x="132467" y="0"/>
                </a:lnTo>
                <a:lnTo>
                  <a:pt x="110533" y="2701"/>
                </a:lnTo>
                <a:lnTo>
                  <a:pt x="92138" y="10580"/>
                </a:lnTo>
                <a:lnTo>
                  <a:pt x="77308" y="23297"/>
                </a:lnTo>
                <a:lnTo>
                  <a:pt x="66071" y="40511"/>
                </a:lnTo>
                <a:lnTo>
                  <a:pt x="65363" y="22672"/>
                </a:lnTo>
                <a:lnTo>
                  <a:pt x="64712" y="14357"/>
                </a:lnTo>
                <a:lnTo>
                  <a:pt x="63547" y="5947"/>
                </a:lnTo>
                <a:lnTo>
                  <a:pt x="0" y="5947"/>
                </a:lnTo>
                <a:lnTo>
                  <a:pt x="429" y="20406"/>
                </a:lnTo>
                <a:lnTo>
                  <a:pt x="650" y="40383"/>
                </a:lnTo>
                <a:lnTo>
                  <a:pt x="743" y="116425"/>
                </a:lnTo>
                <a:lnTo>
                  <a:pt x="743" y="388082"/>
                </a:lnTo>
                <a:lnTo>
                  <a:pt x="67338" y="388082"/>
                </a:lnTo>
                <a:lnTo>
                  <a:pt x="67338" y="125346"/>
                </a:lnTo>
                <a:lnTo>
                  <a:pt x="68869" y="98541"/>
                </a:lnTo>
                <a:lnTo>
                  <a:pt x="74518" y="77967"/>
                </a:lnTo>
                <a:lnTo>
                  <a:pt x="85864" y="64776"/>
                </a:lnTo>
                <a:lnTo>
                  <a:pt x="104488" y="60123"/>
                </a:lnTo>
                <a:lnTo>
                  <a:pt x="118524" y="62413"/>
                </a:lnTo>
                <a:lnTo>
                  <a:pt x="128475" y="70260"/>
                </a:lnTo>
                <a:lnTo>
                  <a:pt x="134400" y="85130"/>
                </a:lnTo>
                <a:lnTo>
                  <a:pt x="136362" y="108488"/>
                </a:lnTo>
                <a:lnTo>
                  <a:pt x="136362" y="388082"/>
                </a:lnTo>
                <a:lnTo>
                  <a:pt x="203480" y="388082"/>
                </a:lnTo>
                <a:lnTo>
                  <a:pt x="203480" y="124687"/>
                </a:lnTo>
                <a:lnTo>
                  <a:pt x="205060" y="98073"/>
                </a:lnTo>
                <a:lnTo>
                  <a:pt x="210826" y="77716"/>
                </a:lnTo>
                <a:lnTo>
                  <a:pt x="222316" y="64703"/>
                </a:lnTo>
                <a:lnTo>
                  <a:pt x="241071" y="60123"/>
                </a:lnTo>
                <a:lnTo>
                  <a:pt x="256482" y="63369"/>
                </a:lnTo>
                <a:lnTo>
                  <a:pt x="266121" y="72610"/>
                </a:lnTo>
                <a:lnTo>
                  <a:pt x="271093" y="87105"/>
                </a:lnTo>
                <a:lnTo>
                  <a:pt x="272504" y="106111"/>
                </a:lnTo>
                <a:lnTo>
                  <a:pt x="272504" y="388082"/>
                </a:lnTo>
                <a:lnTo>
                  <a:pt x="339089" y="388082"/>
                </a:lnTo>
                <a:lnTo>
                  <a:pt x="339089" y="93463"/>
                </a:lnTo>
                <a:lnTo>
                  <a:pt x="333125" y="47526"/>
                </a:lnTo>
                <a:lnTo>
                  <a:pt x="317021" y="18880"/>
                </a:lnTo>
                <a:lnTo>
                  <a:pt x="293457" y="4159"/>
                </a:lnTo>
                <a:lnTo>
                  <a:pt x="26511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6366185" y="7887861"/>
            <a:ext cx="476884" cy="521970"/>
          </a:xfrm>
          <a:custGeom>
            <a:avLst/>
            <a:gdLst/>
            <a:ahLst/>
            <a:cxnLst/>
            <a:rect l="l" t="t" r="r" b="b"/>
            <a:pathLst>
              <a:path w="476884" h="521970">
                <a:moveTo>
                  <a:pt x="237159" y="5943"/>
                </a:moveTo>
                <a:lnTo>
                  <a:pt x="170345" y="5943"/>
                </a:lnTo>
                <a:lnTo>
                  <a:pt x="158889" y="72999"/>
                </a:lnTo>
                <a:lnTo>
                  <a:pt x="138988" y="185661"/>
                </a:lnTo>
                <a:lnTo>
                  <a:pt x="130987" y="232092"/>
                </a:lnTo>
                <a:lnTo>
                  <a:pt x="124587" y="272465"/>
                </a:lnTo>
                <a:lnTo>
                  <a:pt x="120027" y="307200"/>
                </a:lnTo>
                <a:lnTo>
                  <a:pt x="118249" y="307200"/>
                </a:lnTo>
                <a:lnTo>
                  <a:pt x="109677" y="237159"/>
                </a:lnTo>
                <a:lnTo>
                  <a:pt x="102057" y="187921"/>
                </a:lnTo>
                <a:lnTo>
                  <a:pt x="92837" y="131711"/>
                </a:lnTo>
                <a:lnTo>
                  <a:pt x="71437" y="5943"/>
                </a:lnTo>
                <a:lnTo>
                  <a:pt x="0" y="5943"/>
                </a:lnTo>
                <a:lnTo>
                  <a:pt x="85572" y="402793"/>
                </a:lnTo>
                <a:lnTo>
                  <a:pt x="78422" y="432206"/>
                </a:lnTo>
                <a:lnTo>
                  <a:pt x="68948" y="449910"/>
                </a:lnTo>
                <a:lnTo>
                  <a:pt x="56273" y="458584"/>
                </a:lnTo>
                <a:lnTo>
                  <a:pt x="39509" y="460883"/>
                </a:lnTo>
                <a:lnTo>
                  <a:pt x="31165" y="460883"/>
                </a:lnTo>
                <a:lnTo>
                  <a:pt x="19113" y="459397"/>
                </a:lnTo>
                <a:lnTo>
                  <a:pt x="17564" y="458952"/>
                </a:lnTo>
                <a:lnTo>
                  <a:pt x="16522" y="518769"/>
                </a:lnTo>
                <a:lnTo>
                  <a:pt x="23799" y="519861"/>
                </a:lnTo>
                <a:lnTo>
                  <a:pt x="31750" y="520814"/>
                </a:lnTo>
                <a:lnTo>
                  <a:pt x="40182" y="521487"/>
                </a:lnTo>
                <a:lnTo>
                  <a:pt x="48882" y="521741"/>
                </a:lnTo>
                <a:lnTo>
                  <a:pt x="79730" y="519112"/>
                </a:lnTo>
                <a:lnTo>
                  <a:pt x="107581" y="505180"/>
                </a:lnTo>
                <a:lnTo>
                  <a:pt x="131800" y="470903"/>
                </a:lnTo>
                <a:lnTo>
                  <a:pt x="151726" y="407250"/>
                </a:lnTo>
                <a:lnTo>
                  <a:pt x="237159" y="5943"/>
                </a:lnTo>
                <a:close/>
              </a:path>
              <a:path w="476884" h="521970">
                <a:moveTo>
                  <a:pt x="476821" y="119557"/>
                </a:moveTo>
                <a:lnTo>
                  <a:pt x="469785" y="68249"/>
                </a:lnTo>
                <a:lnTo>
                  <a:pt x="464794" y="59143"/>
                </a:lnTo>
                <a:lnTo>
                  <a:pt x="449275" y="30772"/>
                </a:lnTo>
                <a:lnTo>
                  <a:pt x="416179" y="7797"/>
                </a:lnTo>
                <a:lnTo>
                  <a:pt x="410006" y="6731"/>
                </a:lnTo>
                <a:lnTo>
                  <a:pt x="410006" y="115836"/>
                </a:lnTo>
                <a:lnTo>
                  <a:pt x="409905" y="275272"/>
                </a:lnTo>
                <a:lnTo>
                  <a:pt x="407644" y="301078"/>
                </a:lnTo>
                <a:lnTo>
                  <a:pt x="400405" y="319989"/>
                </a:lnTo>
                <a:lnTo>
                  <a:pt x="388061" y="331177"/>
                </a:lnTo>
                <a:lnTo>
                  <a:pt x="370395" y="334860"/>
                </a:lnTo>
                <a:lnTo>
                  <a:pt x="351790" y="330530"/>
                </a:lnTo>
                <a:lnTo>
                  <a:pt x="339267" y="318338"/>
                </a:lnTo>
                <a:lnTo>
                  <a:pt x="332206" y="299504"/>
                </a:lnTo>
                <a:lnTo>
                  <a:pt x="329984" y="275272"/>
                </a:lnTo>
                <a:lnTo>
                  <a:pt x="330034" y="115836"/>
                </a:lnTo>
                <a:lnTo>
                  <a:pt x="332320" y="91782"/>
                </a:lnTo>
                <a:lnTo>
                  <a:pt x="339572" y="73850"/>
                </a:lnTo>
                <a:lnTo>
                  <a:pt x="352056" y="62877"/>
                </a:lnTo>
                <a:lnTo>
                  <a:pt x="370103" y="59143"/>
                </a:lnTo>
                <a:lnTo>
                  <a:pt x="389039" y="63385"/>
                </a:lnTo>
                <a:lnTo>
                  <a:pt x="401345" y="75171"/>
                </a:lnTo>
                <a:lnTo>
                  <a:pt x="408000" y="93129"/>
                </a:lnTo>
                <a:lnTo>
                  <a:pt x="410006" y="115836"/>
                </a:lnTo>
                <a:lnTo>
                  <a:pt x="410006" y="6731"/>
                </a:lnTo>
                <a:lnTo>
                  <a:pt x="371373" y="0"/>
                </a:lnTo>
                <a:lnTo>
                  <a:pt x="327202" y="7213"/>
                </a:lnTo>
                <a:lnTo>
                  <a:pt x="293039" y="28994"/>
                </a:lnTo>
                <a:lnTo>
                  <a:pt x="270992" y="65582"/>
                </a:lnTo>
                <a:lnTo>
                  <a:pt x="263372" y="115836"/>
                </a:lnTo>
                <a:lnTo>
                  <a:pt x="263169" y="272973"/>
                </a:lnTo>
                <a:lnTo>
                  <a:pt x="269951" y="325666"/>
                </a:lnTo>
                <a:lnTo>
                  <a:pt x="269989" y="325983"/>
                </a:lnTo>
                <a:lnTo>
                  <a:pt x="290182" y="363804"/>
                </a:lnTo>
                <a:lnTo>
                  <a:pt x="323418" y="386511"/>
                </a:lnTo>
                <a:lnTo>
                  <a:pt x="323583" y="386511"/>
                </a:lnTo>
                <a:lnTo>
                  <a:pt x="369138" y="394030"/>
                </a:lnTo>
                <a:lnTo>
                  <a:pt x="414477" y="386511"/>
                </a:lnTo>
                <a:lnTo>
                  <a:pt x="448322" y="363804"/>
                </a:lnTo>
                <a:lnTo>
                  <a:pt x="464388" y="334860"/>
                </a:lnTo>
                <a:lnTo>
                  <a:pt x="469493" y="325666"/>
                </a:lnTo>
                <a:lnTo>
                  <a:pt x="476821" y="271856"/>
                </a:lnTo>
                <a:lnTo>
                  <a:pt x="476821" y="11955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6898472" y="7893799"/>
            <a:ext cx="212090" cy="388620"/>
          </a:xfrm>
          <a:custGeom>
            <a:avLst/>
            <a:gdLst/>
            <a:ahLst/>
            <a:cxnLst/>
            <a:rect l="l" t="t" r="r" b="b"/>
            <a:pathLst>
              <a:path w="212090" h="388620">
                <a:moveTo>
                  <a:pt x="210831" y="0"/>
                </a:moveTo>
                <a:lnTo>
                  <a:pt x="144236" y="0"/>
                </a:lnTo>
                <a:lnTo>
                  <a:pt x="144236" y="252934"/>
                </a:lnTo>
                <a:lnTo>
                  <a:pt x="141353" y="289755"/>
                </a:lnTo>
                <a:lnTo>
                  <a:pt x="133088" y="312836"/>
                </a:lnTo>
                <a:lnTo>
                  <a:pt x="120015" y="324776"/>
                </a:lnTo>
                <a:lnTo>
                  <a:pt x="102708" y="328178"/>
                </a:lnTo>
                <a:lnTo>
                  <a:pt x="86468" y="324950"/>
                </a:lnTo>
                <a:lnTo>
                  <a:pt x="75232" y="314896"/>
                </a:lnTo>
                <a:lnTo>
                  <a:pt x="68705" y="297459"/>
                </a:lnTo>
                <a:lnTo>
                  <a:pt x="66594" y="272085"/>
                </a:lnTo>
                <a:lnTo>
                  <a:pt x="66594" y="0"/>
                </a:lnTo>
                <a:lnTo>
                  <a:pt x="0" y="0"/>
                </a:lnTo>
                <a:lnTo>
                  <a:pt x="0" y="289415"/>
                </a:lnTo>
                <a:lnTo>
                  <a:pt x="7009" y="340113"/>
                </a:lnTo>
                <a:lnTo>
                  <a:pt x="24967" y="370110"/>
                </a:lnTo>
                <a:lnTo>
                  <a:pt x="49271" y="384426"/>
                </a:lnTo>
                <a:lnTo>
                  <a:pt x="75317" y="388082"/>
                </a:lnTo>
                <a:lnTo>
                  <a:pt x="97935" y="386031"/>
                </a:lnTo>
                <a:lnTo>
                  <a:pt x="117568" y="378976"/>
                </a:lnTo>
                <a:lnTo>
                  <a:pt x="133622" y="365566"/>
                </a:lnTo>
                <a:lnTo>
                  <a:pt x="145503" y="344450"/>
                </a:lnTo>
                <a:lnTo>
                  <a:pt x="145719" y="354202"/>
                </a:lnTo>
                <a:lnTo>
                  <a:pt x="146290" y="364847"/>
                </a:lnTo>
                <a:lnTo>
                  <a:pt x="147098" y="374715"/>
                </a:lnTo>
                <a:lnTo>
                  <a:pt x="148026" y="382134"/>
                </a:lnTo>
                <a:lnTo>
                  <a:pt x="211574" y="382134"/>
                </a:lnTo>
                <a:lnTo>
                  <a:pt x="211144" y="364622"/>
                </a:lnTo>
                <a:lnTo>
                  <a:pt x="210924" y="340874"/>
                </a:lnTo>
                <a:lnTo>
                  <a:pt x="210831" y="274012"/>
                </a:lnTo>
                <a:lnTo>
                  <a:pt x="21083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7175240" y="7888296"/>
            <a:ext cx="147955" cy="387985"/>
          </a:xfrm>
          <a:custGeom>
            <a:avLst/>
            <a:gdLst/>
            <a:ahLst/>
            <a:cxnLst/>
            <a:rect l="l" t="t" r="r" b="b"/>
            <a:pathLst>
              <a:path w="147955" h="387984">
                <a:moveTo>
                  <a:pt x="147932" y="0"/>
                </a:moveTo>
                <a:lnTo>
                  <a:pt x="122467" y="3575"/>
                </a:lnTo>
                <a:lnTo>
                  <a:pt x="99121" y="14744"/>
                </a:lnTo>
                <a:lnTo>
                  <a:pt x="79511" y="35158"/>
                </a:lnTo>
                <a:lnTo>
                  <a:pt x="65254" y="66469"/>
                </a:lnTo>
                <a:lnTo>
                  <a:pt x="65044" y="48574"/>
                </a:lnTo>
                <a:lnTo>
                  <a:pt x="64528" y="30662"/>
                </a:lnTo>
                <a:lnTo>
                  <a:pt x="63871" y="15411"/>
                </a:lnTo>
                <a:lnTo>
                  <a:pt x="63244" y="5497"/>
                </a:lnTo>
                <a:lnTo>
                  <a:pt x="0" y="5497"/>
                </a:lnTo>
                <a:lnTo>
                  <a:pt x="650" y="32516"/>
                </a:lnTo>
                <a:lnTo>
                  <a:pt x="846" y="60693"/>
                </a:lnTo>
                <a:lnTo>
                  <a:pt x="743" y="135231"/>
                </a:lnTo>
                <a:lnTo>
                  <a:pt x="743" y="387632"/>
                </a:lnTo>
                <a:lnTo>
                  <a:pt x="67338" y="387632"/>
                </a:lnTo>
                <a:lnTo>
                  <a:pt x="67338" y="174612"/>
                </a:lnTo>
                <a:lnTo>
                  <a:pt x="73587" y="128787"/>
                </a:lnTo>
                <a:lnTo>
                  <a:pt x="90719" y="100542"/>
                </a:lnTo>
                <a:lnTo>
                  <a:pt x="116309" y="86215"/>
                </a:lnTo>
                <a:lnTo>
                  <a:pt x="147932" y="82144"/>
                </a:lnTo>
                <a:lnTo>
                  <a:pt x="14793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7458475" y="7887844"/>
            <a:ext cx="214629" cy="516890"/>
          </a:xfrm>
          <a:custGeom>
            <a:avLst/>
            <a:gdLst/>
            <a:ahLst/>
            <a:cxnLst/>
            <a:rect l="l" t="t" r="r" b="b"/>
            <a:pathLst>
              <a:path w="214630" h="516890">
                <a:moveTo>
                  <a:pt x="63547" y="5947"/>
                </a:moveTo>
                <a:lnTo>
                  <a:pt x="0" y="5947"/>
                </a:lnTo>
                <a:lnTo>
                  <a:pt x="358" y="22443"/>
                </a:lnTo>
                <a:lnTo>
                  <a:pt x="429" y="25743"/>
                </a:lnTo>
                <a:lnTo>
                  <a:pt x="498" y="33389"/>
                </a:lnTo>
                <a:lnTo>
                  <a:pt x="602" y="44899"/>
                </a:lnTo>
                <a:lnTo>
                  <a:pt x="650" y="50270"/>
                </a:lnTo>
                <a:lnTo>
                  <a:pt x="743" y="516549"/>
                </a:lnTo>
                <a:lnTo>
                  <a:pt x="67338" y="516549"/>
                </a:lnTo>
                <a:lnTo>
                  <a:pt x="67338" y="359402"/>
                </a:lnTo>
                <a:lnTo>
                  <a:pt x="194531" y="359402"/>
                </a:lnTo>
                <a:lnTo>
                  <a:pt x="205476" y="333916"/>
                </a:lnTo>
                <a:lnTo>
                  <a:pt x="107829" y="333916"/>
                </a:lnTo>
                <a:lnTo>
                  <a:pt x="87145" y="327981"/>
                </a:lnTo>
                <a:lnTo>
                  <a:pt x="74738" y="311829"/>
                </a:lnTo>
                <a:lnTo>
                  <a:pt x="68696" y="287944"/>
                </a:lnTo>
                <a:lnTo>
                  <a:pt x="67107" y="258808"/>
                </a:lnTo>
                <a:lnTo>
                  <a:pt x="67107" y="129430"/>
                </a:lnTo>
                <a:lnTo>
                  <a:pt x="69603" y="99005"/>
                </a:lnTo>
                <a:lnTo>
                  <a:pt x="77423" y="77358"/>
                </a:lnTo>
                <a:lnTo>
                  <a:pt x="91063" y="64421"/>
                </a:lnTo>
                <a:lnTo>
                  <a:pt x="111022" y="60123"/>
                </a:lnTo>
                <a:lnTo>
                  <a:pt x="208567" y="60123"/>
                </a:lnTo>
                <a:lnTo>
                  <a:pt x="202194" y="44899"/>
                </a:lnTo>
                <a:lnTo>
                  <a:pt x="66071" y="44899"/>
                </a:lnTo>
                <a:lnTo>
                  <a:pt x="65853" y="33389"/>
                </a:lnTo>
                <a:lnTo>
                  <a:pt x="65280" y="22443"/>
                </a:lnTo>
                <a:lnTo>
                  <a:pt x="64480" y="13084"/>
                </a:lnTo>
                <a:lnTo>
                  <a:pt x="63672" y="6897"/>
                </a:lnTo>
                <a:lnTo>
                  <a:pt x="63547" y="5947"/>
                </a:lnTo>
                <a:close/>
              </a:path>
              <a:path w="214630" h="516890">
                <a:moveTo>
                  <a:pt x="194531" y="359402"/>
                </a:moveTo>
                <a:lnTo>
                  <a:pt x="67338" y="359402"/>
                </a:lnTo>
                <a:lnTo>
                  <a:pt x="75824" y="372121"/>
                </a:lnTo>
                <a:lnTo>
                  <a:pt x="88285" y="383216"/>
                </a:lnTo>
                <a:lnTo>
                  <a:pt x="105622" y="391063"/>
                </a:lnTo>
                <a:lnTo>
                  <a:pt x="128739" y="394040"/>
                </a:lnTo>
                <a:lnTo>
                  <a:pt x="165402" y="386900"/>
                </a:lnTo>
                <a:lnTo>
                  <a:pt x="192258" y="364695"/>
                </a:lnTo>
                <a:lnTo>
                  <a:pt x="194531" y="359402"/>
                </a:lnTo>
                <a:close/>
              </a:path>
              <a:path w="214630" h="516890">
                <a:moveTo>
                  <a:pt x="208567" y="60123"/>
                </a:moveTo>
                <a:lnTo>
                  <a:pt x="111022" y="60123"/>
                </a:lnTo>
                <a:lnTo>
                  <a:pt x="126483" y="63354"/>
                </a:lnTo>
                <a:lnTo>
                  <a:pt x="137965" y="73425"/>
                </a:lnTo>
                <a:lnTo>
                  <a:pt x="145114" y="90908"/>
                </a:lnTo>
                <a:lnTo>
                  <a:pt x="147576" y="116373"/>
                </a:lnTo>
                <a:lnTo>
                  <a:pt x="147576" y="271352"/>
                </a:lnTo>
                <a:lnTo>
                  <a:pt x="145577" y="297614"/>
                </a:lnTo>
                <a:lnTo>
                  <a:pt x="138932" y="317288"/>
                </a:lnTo>
                <a:lnTo>
                  <a:pt x="126673" y="329636"/>
                </a:lnTo>
                <a:lnTo>
                  <a:pt x="107829" y="333916"/>
                </a:lnTo>
                <a:lnTo>
                  <a:pt x="205476" y="333916"/>
                </a:lnTo>
                <a:lnTo>
                  <a:pt x="208768" y="326250"/>
                </a:lnTo>
                <a:lnTo>
                  <a:pt x="214294" y="271352"/>
                </a:lnTo>
                <a:lnTo>
                  <a:pt x="214391" y="111525"/>
                </a:lnTo>
                <a:lnTo>
                  <a:pt x="209756" y="64421"/>
                </a:lnTo>
                <a:lnTo>
                  <a:pt x="209651" y="63354"/>
                </a:lnTo>
                <a:lnTo>
                  <a:pt x="209568" y="62515"/>
                </a:lnTo>
                <a:lnTo>
                  <a:pt x="208567" y="60123"/>
                </a:lnTo>
                <a:close/>
              </a:path>
              <a:path w="214630" h="516890">
                <a:moveTo>
                  <a:pt x="135880" y="0"/>
                </a:moveTo>
                <a:lnTo>
                  <a:pt x="110277" y="3503"/>
                </a:lnTo>
                <a:lnTo>
                  <a:pt x="90554" y="13084"/>
                </a:lnTo>
                <a:lnTo>
                  <a:pt x="76042" y="27348"/>
                </a:lnTo>
                <a:lnTo>
                  <a:pt x="66071" y="44899"/>
                </a:lnTo>
                <a:lnTo>
                  <a:pt x="202194" y="44899"/>
                </a:lnTo>
                <a:lnTo>
                  <a:pt x="194988" y="27687"/>
                </a:lnTo>
                <a:lnTo>
                  <a:pt x="170482" y="6897"/>
                </a:lnTo>
                <a:lnTo>
                  <a:pt x="1358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7729079" y="7757544"/>
            <a:ext cx="213360" cy="518795"/>
          </a:xfrm>
          <a:custGeom>
            <a:avLst/>
            <a:gdLst/>
            <a:ahLst/>
            <a:cxnLst/>
            <a:rect l="l" t="t" r="r" b="b"/>
            <a:pathLst>
              <a:path w="213359" h="518795">
                <a:moveTo>
                  <a:pt x="66594" y="0"/>
                </a:moveTo>
                <a:lnTo>
                  <a:pt x="0" y="0"/>
                </a:lnTo>
                <a:lnTo>
                  <a:pt x="0" y="518392"/>
                </a:lnTo>
                <a:lnTo>
                  <a:pt x="66594" y="518392"/>
                </a:lnTo>
                <a:lnTo>
                  <a:pt x="66594" y="263447"/>
                </a:lnTo>
                <a:lnTo>
                  <a:pt x="68511" y="231505"/>
                </a:lnTo>
                <a:lnTo>
                  <a:pt x="75303" y="208684"/>
                </a:lnTo>
                <a:lnTo>
                  <a:pt x="88531" y="194989"/>
                </a:lnTo>
                <a:lnTo>
                  <a:pt x="109755" y="190423"/>
                </a:lnTo>
                <a:lnTo>
                  <a:pt x="128676" y="194927"/>
                </a:lnTo>
                <a:lnTo>
                  <a:pt x="139724" y="207065"/>
                </a:lnTo>
                <a:lnTo>
                  <a:pt x="144893" y="224777"/>
                </a:lnTo>
                <a:lnTo>
                  <a:pt x="146173" y="246002"/>
                </a:lnTo>
                <a:lnTo>
                  <a:pt x="146173" y="518392"/>
                </a:lnTo>
                <a:lnTo>
                  <a:pt x="212757" y="518392"/>
                </a:lnTo>
                <a:lnTo>
                  <a:pt x="212757" y="228589"/>
                </a:lnTo>
                <a:lnTo>
                  <a:pt x="209089" y="190117"/>
                </a:lnTo>
                <a:lnTo>
                  <a:pt x="196674" y="158902"/>
                </a:lnTo>
                <a:lnTo>
                  <a:pt x="173398" y="137960"/>
                </a:lnTo>
                <a:lnTo>
                  <a:pt x="137147" y="130310"/>
                </a:lnTo>
                <a:lnTo>
                  <a:pt x="111778" y="133254"/>
                </a:lnTo>
                <a:lnTo>
                  <a:pt x="91889" y="141389"/>
                </a:lnTo>
                <a:lnTo>
                  <a:pt x="76991" y="153664"/>
                </a:lnTo>
                <a:lnTo>
                  <a:pt x="66594" y="169031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7997971" y="7801171"/>
            <a:ext cx="883285" cy="481330"/>
          </a:xfrm>
          <a:custGeom>
            <a:avLst/>
            <a:gdLst/>
            <a:ahLst/>
            <a:cxnLst/>
            <a:rect l="l" t="t" r="r" b="b"/>
            <a:pathLst>
              <a:path w="883284" h="481329">
                <a:moveTo>
                  <a:pt x="213639" y="206248"/>
                </a:moveTo>
                <a:lnTo>
                  <a:pt x="206616" y="154940"/>
                </a:lnTo>
                <a:lnTo>
                  <a:pt x="201625" y="145834"/>
                </a:lnTo>
                <a:lnTo>
                  <a:pt x="186105" y="117462"/>
                </a:lnTo>
                <a:lnTo>
                  <a:pt x="152996" y="94488"/>
                </a:lnTo>
                <a:lnTo>
                  <a:pt x="146824" y="93421"/>
                </a:lnTo>
                <a:lnTo>
                  <a:pt x="146824" y="202526"/>
                </a:lnTo>
                <a:lnTo>
                  <a:pt x="146735" y="361962"/>
                </a:lnTo>
                <a:lnTo>
                  <a:pt x="144462" y="387769"/>
                </a:lnTo>
                <a:lnTo>
                  <a:pt x="137236" y="406679"/>
                </a:lnTo>
                <a:lnTo>
                  <a:pt x="124891" y="417868"/>
                </a:lnTo>
                <a:lnTo>
                  <a:pt x="107226" y="421551"/>
                </a:lnTo>
                <a:lnTo>
                  <a:pt x="88620" y="417220"/>
                </a:lnTo>
                <a:lnTo>
                  <a:pt x="76098" y="405028"/>
                </a:lnTo>
                <a:lnTo>
                  <a:pt x="69024" y="386194"/>
                </a:lnTo>
                <a:lnTo>
                  <a:pt x="66814" y="361962"/>
                </a:lnTo>
                <a:lnTo>
                  <a:pt x="66865" y="202526"/>
                </a:lnTo>
                <a:lnTo>
                  <a:pt x="69151" y="178473"/>
                </a:lnTo>
                <a:lnTo>
                  <a:pt x="76403" y="160540"/>
                </a:lnTo>
                <a:lnTo>
                  <a:pt x="88874" y="149567"/>
                </a:lnTo>
                <a:lnTo>
                  <a:pt x="106934" y="145834"/>
                </a:lnTo>
                <a:lnTo>
                  <a:pt x="125869" y="150075"/>
                </a:lnTo>
                <a:lnTo>
                  <a:pt x="138163" y="161861"/>
                </a:lnTo>
                <a:lnTo>
                  <a:pt x="144830" y="179819"/>
                </a:lnTo>
                <a:lnTo>
                  <a:pt x="146824" y="202526"/>
                </a:lnTo>
                <a:lnTo>
                  <a:pt x="146824" y="93421"/>
                </a:lnTo>
                <a:lnTo>
                  <a:pt x="108204" y="86690"/>
                </a:lnTo>
                <a:lnTo>
                  <a:pt x="64033" y="93903"/>
                </a:lnTo>
                <a:lnTo>
                  <a:pt x="29870" y="115684"/>
                </a:lnTo>
                <a:lnTo>
                  <a:pt x="7810" y="152273"/>
                </a:lnTo>
                <a:lnTo>
                  <a:pt x="203" y="202526"/>
                </a:lnTo>
                <a:lnTo>
                  <a:pt x="114" y="203047"/>
                </a:lnTo>
                <a:lnTo>
                  <a:pt x="0" y="359664"/>
                </a:lnTo>
                <a:lnTo>
                  <a:pt x="6781" y="412356"/>
                </a:lnTo>
                <a:lnTo>
                  <a:pt x="6819" y="412673"/>
                </a:lnTo>
                <a:lnTo>
                  <a:pt x="27012" y="450494"/>
                </a:lnTo>
                <a:lnTo>
                  <a:pt x="60248" y="473202"/>
                </a:lnTo>
                <a:lnTo>
                  <a:pt x="60413" y="473202"/>
                </a:lnTo>
                <a:lnTo>
                  <a:pt x="105956" y="480720"/>
                </a:lnTo>
                <a:lnTo>
                  <a:pt x="151307" y="473202"/>
                </a:lnTo>
                <a:lnTo>
                  <a:pt x="185153" y="450494"/>
                </a:lnTo>
                <a:lnTo>
                  <a:pt x="201218" y="421551"/>
                </a:lnTo>
                <a:lnTo>
                  <a:pt x="206324" y="412356"/>
                </a:lnTo>
                <a:lnTo>
                  <a:pt x="213639" y="358546"/>
                </a:lnTo>
                <a:lnTo>
                  <a:pt x="213639" y="206248"/>
                </a:lnTo>
                <a:close/>
              </a:path>
              <a:path w="883284" h="481329">
                <a:moveTo>
                  <a:pt x="397319" y="92633"/>
                </a:moveTo>
                <a:lnTo>
                  <a:pt x="346938" y="92633"/>
                </a:lnTo>
                <a:lnTo>
                  <a:pt x="346938" y="0"/>
                </a:lnTo>
                <a:lnTo>
                  <a:pt x="280555" y="0"/>
                </a:lnTo>
                <a:lnTo>
                  <a:pt x="280555" y="92633"/>
                </a:lnTo>
                <a:lnTo>
                  <a:pt x="238633" y="92633"/>
                </a:lnTo>
                <a:lnTo>
                  <a:pt x="238633" y="151269"/>
                </a:lnTo>
                <a:lnTo>
                  <a:pt x="280555" y="151269"/>
                </a:lnTo>
                <a:lnTo>
                  <a:pt x="280555" y="401955"/>
                </a:lnTo>
                <a:lnTo>
                  <a:pt x="285483" y="440740"/>
                </a:lnTo>
                <a:lnTo>
                  <a:pt x="299580" y="464705"/>
                </a:lnTo>
                <a:lnTo>
                  <a:pt x="321792" y="476885"/>
                </a:lnTo>
                <a:lnTo>
                  <a:pt x="351066" y="480275"/>
                </a:lnTo>
                <a:lnTo>
                  <a:pt x="362077" y="479983"/>
                </a:lnTo>
                <a:lnTo>
                  <a:pt x="373786" y="478942"/>
                </a:lnTo>
                <a:lnTo>
                  <a:pt x="385229" y="476846"/>
                </a:lnTo>
                <a:lnTo>
                  <a:pt x="395389" y="473430"/>
                </a:lnTo>
                <a:lnTo>
                  <a:pt x="395389" y="422757"/>
                </a:lnTo>
                <a:lnTo>
                  <a:pt x="390791" y="424243"/>
                </a:lnTo>
                <a:lnTo>
                  <a:pt x="380238" y="424980"/>
                </a:lnTo>
                <a:lnTo>
                  <a:pt x="373316" y="424980"/>
                </a:lnTo>
                <a:lnTo>
                  <a:pt x="359283" y="422148"/>
                </a:lnTo>
                <a:lnTo>
                  <a:pt x="351320" y="414502"/>
                </a:lnTo>
                <a:lnTo>
                  <a:pt x="347751" y="403352"/>
                </a:lnTo>
                <a:lnTo>
                  <a:pt x="346938" y="389978"/>
                </a:lnTo>
                <a:lnTo>
                  <a:pt x="346938" y="151269"/>
                </a:lnTo>
                <a:lnTo>
                  <a:pt x="397319" y="151269"/>
                </a:lnTo>
                <a:lnTo>
                  <a:pt x="397319" y="92633"/>
                </a:lnTo>
                <a:close/>
              </a:path>
              <a:path w="883284" h="481329">
                <a:moveTo>
                  <a:pt x="638136" y="206248"/>
                </a:moveTo>
                <a:lnTo>
                  <a:pt x="631101" y="154940"/>
                </a:lnTo>
                <a:lnTo>
                  <a:pt x="610590" y="117462"/>
                </a:lnTo>
                <a:lnTo>
                  <a:pt x="577494" y="94488"/>
                </a:lnTo>
                <a:lnTo>
                  <a:pt x="571322" y="93421"/>
                </a:lnTo>
                <a:lnTo>
                  <a:pt x="571322" y="202526"/>
                </a:lnTo>
                <a:lnTo>
                  <a:pt x="571233" y="361962"/>
                </a:lnTo>
                <a:lnTo>
                  <a:pt x="568960" y="387769"/>
                </a:lnTo>
                <a:lnTo>
                  <a:pt x="561721" y="406679"/>
                </a:lnTo>
                <a:lnTo>
                  <a:pt x="549389" y="417868"/>
                </a:lnTo>
                <a:lnTo>
                  <a:pt x="531723" y="421551"/>
                </a:lnTo>
                <a:lnTo>
                  <a:pt x="513118" y="417220"/>
                </a:lnTo>
                <a:lnTo>
                  <a:pt x="500583" y="405028"/>
                </a:lnTo>
                <a:lnTo>
                  <a:pt x="493522" y="386194"/>
                </a:lnTo>
                <a:lnTo>
                  <a:pt x="491299" y="361962"/>
                </a:lnTo>
                <a:lnTo>
                  <a:pt x="491350" y="202526"/>
                </a:lnTo>
                <a:lnTo>
                  <a:pt x="493636" y="178473"/>
                </a:lnTo>
                <a:lnTo>
                  <a:pt x="500888" y="160540"/>
                </a:lnTo>
                <a:lnTo>
                  <a:pt x="513372" y="149567"/>
                </a:lnTo>
                <a:lnTo>
                  <a:pt x="531431" y="145834"/>
                </a:lnTo>
                <a:lnTo>
                  <a:pt x="550354" y="150075"/>
                </a:lnTo>
                <a:lnTo>
                  <a:pt x="562660" y="161861"/>
                </a:lnTo>
                <a:lnTo>
                  <a:pt x="569315" y="179819"/>
                </a:lnTo>
                <a:lnTo>
                  <a:pt x="571322" y="202526"/>
                </a:lnTo>
                <a:lnTo>
                  <a:pt x="571322" y="93421"/>
                </a:lnTo>
                <a:lnTo>
                  <a:pt x="532688" y="86690"/>
                </a:lnTo>
                <a:lnTo>
                  <a:pt x="488518" y="93903"/>
                </a:lnTo>
                <a:lnTo>
                  <a:pt x="454355" y="115684"/>
                </a:lnTo>
                <a:lnTo>
                  <a:pt x="432308" y="152273"/>
                </a:lnTo>
                <a:lnTo>
                  <a:pt x="424688" y="202526"/>
                </a:lnTo>
                <a:lnTo>
                  <a:pt x="424484" y="359664"/>
                </a:lnTo>
                <a:lnTo>
                  <a:pt x="431266" y="412356"/>
                </a:lnTo>
                <a:lnTo>
                  <a:pt x="431304" y="412673"/>
                </a:lnTo>
                <a:lnTo>
                  <a:pt x="451510" y="450494"/>
                </a:lnTo>
                <a:lnTo>
                  <a:pt x="484733" y="473202"/>
                </a:lnTo>
                <a:lnTo>
                  <a:pt x="484898" y="473202"/>
                </a:lnTo>
                <a:lnTo>
                  <a:pt x="530453" y="480720"/>
                </a:lnTo>
                <a:lnTo>
                  <a:pt x="575805" y="473202"/>
                </a:lnTo>
                <a:lnTo>
                  <a:pt x="609650" y="450494"/>
                </a:lnTo>
                <a:lnTo>
                  <a:pt x="625716" y="421551"/>
                </a:lnTo>
                <a:lnTo>
                  <a:pt x="630821" y="412356"/>
                </a:lnTo>
                <a:lnTo>
                  <a:pt x="638136" y="358546"/>
                </a:lnTo>
                <a:lnTo>
                  <a:pt x="638136" y="206248"/>
                </a:lnTo>
                <a:close/>
              </a:path>
              <a:path w="883284" h="481329">
                <a:moveTo>
                  <a:pt x="882929" y="371944"/>
                </a:moveTo>
                <a:lnTo>
                  <a:pt x="878078" y="330835"/>
                </a:lnTo>
                <a:lnTo>
                  <a:pt x="862723" y="298589"/>
                </a:lnTo>
                <a:lnTo>
                  <a:pt x="835660" y="270573"/>
                </a:lnTo>
                <a:lnTo>
                  <a:pt x="773531" y="226428"/>
                </a:lnTo>
                <a:lnTo>
                  <a:pt x="760031" y="212890"/>
                </a:lnTo>
                <a:lnTo>
                  <a:pt x="753313" y="199097"/>
                </a:lnTo>
                <a:lnTo>
                  <a:pt x="751497" y="182600"/>
                </a:lnTo>
                <a:lnTo>
                  <a:pt x="753186" y="166293"/>
                </a:lnTo>
                <a:lnTo>
                  <a:pt x="758532" y="153885"/>
                </a:lnTo>
                <a:lnTo>
                  <a:pt x="767905" y="145999"/>
                </a:lnTo>
                <a:lnTo>
                  <a:pt x="781723" y="143230"/>
                </a:lnTo>
                <a:lnTo>
                  <a:pt x="795909" y="145884"/>
                </a:lnTo>
                <a:lnTo>
                  <a:pt x="805599" y="153885"/>
                </a:lnTo>
                <a:lnTo>
                  <a:pt x="811149" y="167335"/>
                </a:lnTo>
                <a:lnTo>
                  <a:pt x="812927" y="186321"/>
                </a:lnTo>
                <a:lnTo>
                  <a:pt x="812927" y="208851"/>
                </a:lnTo>
                <a:lnTo>
                  <a:pt x="877430" y="208851"/>
                </a:lnTo>
                <a:lnTo>
                  <a:pt x="877430" y="192646"/>
                </a:lnTo>
                <a:lnTo>
                  <a:pt x="872363" y="148755"/>
                </a:lnTo>
                <a:lnTo>
                  <a:pt x="855916" y="115366"/>
                </a:lnTo>
                <a:lnTo>
                  <a:pt x="826287" y="94132"/>
                </a:lnTo>
                <a:lnTo>
                  <a:pt x="781646" y="86677"/>
                </a:lnTo>
                <a:lnTo>
                  <a:pt x="739228" y="93929"/>
                </a:lnTo>
                <a:lnTo>
                  <a:pt x="709104" y="114477"/>
                </a:lnTo>
                <a:lnTo>
                  <a:pt x="691146" y="146494"/>
                </a:lnTo>
                <a:lnTo>
                  <a:pt x="685203" y="188175"/>
                </a:lnTo>
                <a:lnTo>
                  <a:pt x="689864" y="224193"/>
                </a:lnTo>
                <a:lnTo>
                  <a:pt x="704037" y="253314"/>
                </a:lnTo>
                <a:lnTo>
                  <a:pt x="727951" y="278638"/>
                </a:lnTo>
                <a:lnTo>
                  <a:pt x="789292" y="323418"/>
                </a:lnTo>
                <a:lnTo>
                  <a:pt x="805649" y="341350"/>
                </a:lnTo>
                <a:lnTo>
                  <a:pt x="813549" y="359359"/>
                </a:lnTo>
                <a:lnTo>
                  <a:pt x="815606" y="379755"/>
                </a:lnTo>
                <a:lnTo>
                  <a:pt x="813676" y="399135"/>
                </a:lnTo>
                <a:lnTo>
                  <a:pt x="807605" y="413016"/>
                </a:lnTo>
                <a:lnTo>
                  <a:pt x="797013" y="421373"/>
                </a:lnTo>
                <a:lnTo>
                  <a:pt x="781507" y="424167"/>
                </a:lnTo>
                <a:lnTo>
                  <a:pt x="765162" y="420560"/>
                </a:lnTo>
                <a:lnTo>
                  <a:pt x="754126" y="410451"/>
                </a:lnTo>
                <a:lnTo>
                  <a:pt x="747890" y="394855"/>
                </a:lnTo>
                <a:lnTo>
                  <a:pt x="745921" y="374827"/>
                </a:lnTo>
                <a:lnTo>
                  <a:pt x="745921" y="357657"/>
                </a:lnTo>
                <a:lnTo>
                  <a:pt x="678586" y="357657"/>
                </a:lnTo>
                <a:lnTo>
                  <a:pt x="678586" y="374751"/>
                </a:lnTo>
                <a:lnTo>
                  <a:pt x="682879" y="413994"/>
                </a:lnTo>
                <a:lnTo>
                  <a:pt x="698449" y="447890"/>
                </a:lnTo>
                <a:lnTo>
                  <a:pt x="729246" y="471716"/>
                </a:lnTo>
                <a:lnTo>
                  <a:pt x="779272" y="480707"/>
                </a:lnTo>
                <a:lnTo>
                  <a:pt x="824674" y="473773"/>
                </a:lnTo>
                <a:lnTo>
                  <a:pt x="857059" y="453148"/>
                </a:lnTo>
                <a:lnTo>
                  <a:pt x="876465" y="419112"/>
                </a:lnTo>
                <a:lnTo>
                  <a:pt x="882929" y="37194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8471599" y="8671445"/>
            <a:ext cx="226695" cy="497205"/>
          </a:xfrm>
          <a:custGeom>
            <a:avLst/>
            <a:gdLst/>
            <a:ahLst/>
            <a:cxnLst/>
            <a:rect l="l" t="t" r="r" b="b"/>
            <a:pathLst>
              <a:path w="226695" h="497204">
                <a:moveTo>
                  <a:pt x="99431" y="0"/>
                </a:moveTo>
                <a:lnTo>
                  <a:pt x="0" y="0"/>
                </a:lnTo>
                <a:lnTo>
                  <a:pt x="0" y="496602"/>
                </a:lnTo>
                <a:lnTo>
                  <a:pt x="97955" y="496602"/>
                </a:lnTo>
                <a:lnTo>
                  <a:pt x="155712" y="487503"/>
                </a:lnTo>
                <a:lnTo>
                  <a:pt x="193055" y="462997"/>
                </a:lnTo>
                <a:lnTo>
                  <a:pt x="207032" y="439536"/>
                </a:lnTo>
                <a:lnTo>
                  <a:pt x="66594" y="439536"/>
                </a:lnTo>
                <a:lnTo>
                  <a:pt x="66594" y="57589"/>
                </a:lnTo>
                <a:lnTo>
                  <a:pt x="212199" y="57589"/>
                </a:lnTo>
                <a:lnTo>
                  <a:pt x="212110" y="57264"/>
                </a:lnTo>
                <a:lnTo>
                  <a:pt x="189891" y="26489"/>
                </a:lnTo>
                <a:lnTo>
                  <a:pt x="153372" y="6882"/>
                </a:lnTo>
                <a:lnTo>
                  <a:pt x="99431" y="0"/>
                </a:lnTo>
                <a:close/>
              </a:path>
              <a:path w="226695" h="497204">
                <a:moveTo>
                  <a:pt x="212199" y="57589"/>
                </a:moveTo>
                <a:lnTo>
                  <a:pt x="93337" y="57589"/>
                </a:lnTo>
                <a:lnTo>
                  <a:pt x="127086" y="63337"/>
                </a:lnTo>
                <a:lnTo>
                  <a:pt x="146787" y="79777"/>
                </a:lnTo>
                <a:lnTo>
                  <a:pt x="155998" y="105704"/>
                </a:lnTo>
                <a:lnTo>
                  <a:pt x="158277" y="139911"/>
                </a:lnTo>
                <a:lnTo>
                  <a:pt x="158277" y="349319"/>
                </a:lnTo>
                <a:lnTo>
                  <a:pt x="155803" y="387521"/>
                </a:lnTo>
                <a:lnTo>
                  <a:pt x="146275" y="415855"/>
                </a:lnTo>
                <a:lnTo>
                  <a:pt x="126534" y="433475"/>
                </a:lnTo>
                <a:lnTo>
                  <a:pt x="93421" y="439536"/>
                </a:lnTo>
                <a:lnTo>
                  <a:pt x="207032" y="439536"/>
                </a:lnTo>
                <a:lnTo>
                  <a:pt x="214338" y="427272"/>
                </a:lnTo>
                <a:lnTo>
                  <a:pt x="223915" y="384514"/>
                </a:lnTo>
                <a:lnTo>
                  <a:pt x="226139" y="338911"/>
                </a:lnTo>
                <a:lnTo>
                  <a:pt x="226139" y="146079"/>
                </a:lnTo>
                <a:lnTo>
                  <a:pt x="223152" y="97646"/>
                </a:lnTo>
                <a:lnTo>
                  <a:pt x="212199" y="5758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8747697" y="8779973"/>
            <a:ext cx="451484" cy="394335"/>
          </a:xfrm>
          <a:custGeom>
            <a:avLst/>
            <a:gdLst/>
            <a:ahLst/>
            <a:cxnLst/>
            <a:rect l="l" t="t" r="r" b="b"/>
            <a:pathLst>
              <a:path w="451484" h="394334">
                <a:moveTo>
                  <a:pt x="208749" y="127012"/>
                </a:moveTo>
                <a:lnTo>
                  <a:pt x="203695" y="76733"/>
                </a:lnTo>
                <a:lnTo>
                  <a:pt x="186728" y="36449"/>
                </a:lnTo>
                <a:lnTo>
                  <a:pt x="155067" y="9702"/>
                </a:lnTo>
                <a:lnTo>
                  <a:pt x="144754" y="7670"/>
                </a:lnTo>
                <a:lnTo>
                  <a:pt x="144754" y="117767"/>
                </a:lnTo>
                <a:lnTo>
                  <a:pt x="144754" y="160489"/>
                </a:lnTo>
                <a:lnTo>
                  <a:pt x="65557" y="160489"/>
                </a:lnTo>
                <a:lnTo>
                  <a:pt x="65570" y="117767"/>
                </a:lnTo>
                <a:lnTo>
                  <a:pt x="74650" y="72694"/>
                </a:lnTo>
                <a:lnTo>
                  <a:pt x="105740" y="56553"/>
                </a:lnTo>
                <a:lnTo>
                  <a:pt x="125285" y="61125"/>
                </a:lnTo>
                <a:lnTo>
                  <a:pt x="137198" y="73863"/>
                </a:lnTo>
                <a:lnTo>
                  <a:pt x="143141" y="93243"/>
                </a:lnTo>
                <a:lnTo>
                  <a:pt x="144754" y="117767"/>
                </a:lnTo>
                <a:lnTo>
                  <a:pt x="144754" y="7670"/>
                </a:lnTo>
                <a:lnTo>
                  <a:pt x="105968" y="0"/>
                </a:lnTo>
                <a:lnTo>
                  <a:pt x="52324" y="12204"/>
                </a:lnTo>
                <a:lnTo>
                  <a:pt x="20015" y="43167"/>
                </a:lnTo>
                <a:lnTo>
                  <a:pt x="4191" y="84366"/>
                </a:lnTo>
                <a:lnTo>
                  <a:pt x="25" y="127012"/>
                </a:lnTo>
                <a:lnTo>
                  <a:pt x="0" y="259664"/>
                </a:lnTo>
                <a:lnTo>
                  <a:pt x="3873" y="313309"/>
                </a:lnTo>
                <a:lnTo>
                  <a:pt x="19164" y="355866"/>
                </a:lnTo>
                <a:lnTo>
                  <a:pt x="51320" y="383921"/>
                </a:lnTo>
                <a:lnTo>
                  <a:pt x="105829" y="394030"/>
                </a:lnTo>
                <a:lnTo>
                  <a:pt x="160680" y="381762"/>
                </a:lnTo>
                <a:lnTo>
                  <a:pt x="191287" y="351650"/>
                </a:lnTo>
                <a:lnTo>
                  <a:pt x="204584" y="313690"/>
                </a:lnTo>
                <a:lnTo>
                  <a:pt x="207479" y="275742"/>
                </a:lnTo>
                <a:lnTo>
                  <a:pt x="142455" y="275742"/>
                </a:lnTo>
                <a:lnTo>
                  <a:pt x="142455" y="278117"/>
                </a:lnTo>
                <a:lnTo>
                  <a:pt x="141160" y="300583"/>
                </a:lnTo>
                <a:lnTo>
                  <a:pt x="135877" y="319532"/>
                </a:lnTo>
                <a:lnTo>
                  <a:pt x="124434" y="332600"/>
                </a:lnTo>
                <a:lnTo>
                  <a:pt x="104711" y="337489"/>
                </a:lnTo>
                <a:lnTo>
                  <a:pt x="84772" y="331927"/>
                </a:lnTo>
                <a:lnTo>
                  <a:pt x="72669" y="317233"/>
                </a:lnTo>
                <a:lnTo>
                  <a:pt x="66649" y="296341"/>
                </a:lnTo>
                <a:lnTo>
                  <a:pt x="65036" y="272186"/>
                </a:lnTo>
                <a:lnTo>
                  <a:pt x="65036" y="213398"/>
                </a:lnTo>
                <a:lnTo>
                  <a:pt x="208749" y="213398"/>
                </a:lnTo>
                <a:lnTo>
                  <a:pt x="208749" y="160489"/>
                </a:lnTo>
                <a:lnTo>
                  <a:pt x="208749" y="127012"/>
                </a:lnTo>
                <a:close/>
              </a:path>
              <a:path w="451484" h="394334">
                <a:moveTo>
                  <a:pt x="451015" y="285254"/>
                </a:moveTo>
                <a:lnTo>
                  <a:pt x="446163" y="244157"/>
                </a:lnTo>
                <a:lnTo>
                  <a:pt x="430809" y="211912"/>
                </a:lnTo>
                <a:lnTo>
                  <a:pt x="403745" y="183896"/>
                </a:lnTo>
                <a:lnTo>
                  <a:pt x="341617" y="139750"/>
                </a:lnTo>
                <a:lnTo>
                  <a:pt x="328104" y="126199"/>
                </a:lnTo>
                <a:lnTo>
                  <a:pt x="321398" y="112407"/>
                </a:lnTo>
                <a:lnTo>
                  <a:pt x="319570" y="95923"/>
                </a:lnTo>
                <a:lnTo>
                  <a:pt x="321271" y="79616"/>
                </a:lnTo>
                <a:lnTo>
                  <a:pt x="326618" y="67208"/>
                </a:lnTo>
                <a:lnTo>
                  <a:pt x="335991" y="59321"/>
                </a:lnTo>
                <a:lnTo>
                  <a:pt x="349808" y="56553"/>
                </a:lnTo>
                <a:lnTo>
                  <a:pt x="363982" y="59194"/>
                </a:lnTo>
                <a:lnTo>
                  <a:pt x="373684" y="67195"/>
                </a:lnTo>
                <a:lnTo>
                  <a:pt x="379234" y="80645"/>
                </a:lnTo>
                <a:lnTo>
                  <a:pt x="381012" y="99644"/>
                </a:lnTo>
                <a:lnTo>
                  <a:pt x="381012" y="122174"/>
                </a:lnTo>
                <a:lnTo>
                  <a:pt x="445516" y="122174"/>
                </a:lnTo>
                <a:lnTo>
                  <a:pt x="445516" y="105968"/>
                </a:lnTo>
                <a:lnTo>
                  <a:pt x="440448" y="62077"/>
                </a:lnTo>
                <a:lnTo>
                  <a:pt x="424002" y="28689"/>
                </a:lnTo>
                <a:lnTo>
                  <a:pt x="394373" y="7442"/>
                </a:lnTo>
                <a:lnTo>
                  <a:pt x="349732" y="0"/>
                </a:lnTo>
                <a:lnTo>
                  <a:pt x="307314" y="7251"/>
                </a:lnTo>
                <a:lnTo>
                  <a:pt x="277190" y="27800"/>
                </a:lnTo>
                <a:lnTo>
                  <a:pt x="259232" y="59817"/>
                </a:lnTo>
                <a:lnTo>
                  <a:pt x="253288" y="101498"/>
                </a:lnTo>
                <a:lnTo>
                  <a:pt x="257949" y="137502"/>
                </a:lnTo>
                <a:lnTo>
                  <a:pt x="272122" y="166624"/>
                </a:lnTo>
                <a:lnTo>
                  <a:pt x="296037" y="191960"/>
                </a:lnTo>
                <a:lnTo>
                  <a:pt x="357378" y="236740"/>
                </a:lnTo>
                <a:lnTo>
                  <a:pt x="373735" y="254673"/>
                </a:lnTo>
                <a:lnTo>
                  <a:pt x="381635" y="272681"/>
                </a:lnTo>
                <a:lnTo>
                  <a:pt x="383692" y="293065"/>
                </a:lnTo>
                <a:lnTo>
                  <a:pt x="381749" y="312445"/>
                </a:lnTo>
                <a:lnTo>
                  <a:pt x="375691" y="326339"/>
                </a:lnTo>
                <a:lnTo>
                  <a:pt x="365099" y="334695"/>
                </a:lnTo>
                <a:lnTo>
                  <a:pt x="349580" y="337489"/>
                </a:lnTo>
                <a:lnTo>
                  <a:pt x="333248" y="333883"/>
                </a:lnTo>
                <a:lnTo>
                  <a:pt x="322211" y="323761"/>
                </a:lnTo>
                <a:lnTo>
                  <a:pt x="315963" y="308165"/>
                </a:lnTo>
                <a:lnTo>
                  <a:pt x="314007" y="288150"/>
                </a:lnTo>
                <a:lnTo>
                  <a:pt x="314007" y="270979"/>
                </a:lnTo>
                <a:lnTo>
                  <a:pt x="246672" y="270979"/>
                </a:lnTo>
                <a:lnTo>
                  <a:pt x="246672" y="288074"/>
                </a:lnTo>
                <a:lnTo>
                  <a:pt x="250964" y="327304"/>
                </a:lnTo>
                <a:lnTo>
                  <a:pt x="266522" y="361213"/>
                </a:lnTo>
                <a:lnTo>
                  <a:pt x="297332" y="385025"/>
                </a:lnTo>
                <a:lnTo>
                  <a:pt x="347357" y="394030"/>
                </a:lnTo>
                <a:lnTo>
                  <a:pt x="392760" y="387096"/>
                </a:lnTo>
                <a:lnTo>
                  <a:pt x="425145" y="366458"/>
                </a:lnTo>
                <a:lnTo>
                  <a:pt x="444550" y="332422"/>
                </a:lnTo>
                <a:lnTo>
                  <a:pt x="451015" y="2852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9248754" y="8649663"/>
            <a:ext cx="66675" cy="80010"/>
          </a:xfrm>
          <a:custGeom>
            <a:avLst/>
            <a:gdLst/>
            <a:ahLst/>
            <a:cxnLst/>
            <a:rect l="l" t="t" r="r" b="b"/>
            <a:pathLst>
              <a:path w="66675" h="80009">
                <a:moveTo>
                  <a:pt x="66594" y="0"/>
                </a:moveTo>
                <a:lnTo>
                  <a:pt x="0" y="0"/>
                </a:lnTo>
                <a:lnTo>
                  <a:pt x="0" y="79704"/>
                </a:lnTo>
                <a:lnTo>
                  <a:pt x="66594" y="7970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9248231" y="8785910"/>
            <a:ext cx="66675" cy="382270"/>
          </a:xfrm>
          <a:custGeom>
            <a:avLst/>
            <a:gdLst/>
            <a:ahLst/>
            <a:cxnLst/>
            <a:rect l="l" t="t" r="r" b="b"/>
            <a:pathLst>
              <a:path w="66675" h="382270">
                <a:moveTo>
                  <a:pt x="66594" y="0"/>
                </a:moveTo>
                <a:lnTo>
                  <a:pt x="0" y="0"/>
                </a:lnTo>
                <a:lnTo>
                  <a:pt x="0" y="382134"/>
                </a:lnTo>
                <a:lnTo>
                  <a:pt x="66594" y="38213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9371425" y="8779971"/>
            <a:ext cx="215265" cy="522605"/>
          </a:xfrm>
          <a:custGeom>
            <a:avLst/>
            <a:gdLst/>
            <a:ahLst/>
            <a:cxnLst/>
            <a:rect l="l" t="t" r="r" b="b"/>
            <a:pathLst>
              <a:path w="215265" h="522604">
                <a:moveTo>
                  <a:pt x="67107" y="423192"/>
                </a:moveTo>
                <a:lnTo>
                  <a:pt x="293" y="423192"/>
                </a:lnTo>
                <a:lnTo>
                  <a:pt x="317" y="425086"/>
                </a:lnTo>
                <a:lnTo>
                  <a:pt x="4011" y="457844"/>
                </a:lnTo>
                <a:lnTo>
                  <a:pt x="18661" y="489435"/>
                </a:lnTo>
                <a:lnTo>
                  <a:pt x="49485" y="513149"/>
                </a:lnTo>
                <a:lnTo>
                  <a:pt x="101724" y="522497"/>
                </a:lnTo>
                <a:lnTo>
                  <a:pt x="153011" y="514728"/>
                </a:lnTo>
                <a:lnTo>
                  <a:pt x="185672" y="493184"/>
                </a:lnTo>
                <a:lnTo>
                  <a:pt x="200253" y="466991"/>
                </a:lnTo>
                <a:lnTo>
                  <a:pt x="105305" y="466991"/>
                </a:lnTo>
                <a:lnTo>
                  <a:pt x="85418" y="462406"/>
                </a:lnTo>
                <a:lnTo>
                  <a:pt x="73834" y="451272"/>
                </a:lnTo>
                <a:lnTo>
                  <a:pt x="68436" y="437522"/>
                </a:lnTo>
                <a:lnTo>
                  <a:pt x="67107" y="425086"/>
                </a:lnTo>
                <a:lnTo>
                  <a:pt x="67107" y="423192"/>
                </a:lnTo>
                <a:close/>
              </a:path>
              <a:path w="215265" h="522604">
                <a:moveTo>
                  <a:pt x="213428" y="344732"/>
                </a:moveTo>
                <a:lnTo>
                  <a:pt x="146833" y="344732"/>
                </a:lnTo>
                <a:lnTo>
                  <a:pt x="146833" y="389548"/>
                </a:lnTo>
                <a:lnTo>
                  <a:pt x="145244" y="423192"/>
                </a:lnTo>
                <a:lnTo>
                  <a:pt x="139137" y="447419"/>
                </a:lnTo>
                <a:lnTo>
                  <a:pt x="126495" y="462071"/>
                </a:lnTo>
                <a:lnTo>
                  <a:pt x="105305" y="466991"/>
                </a:lnTo>
                <a:lnTo>
                  <a:pt x="200253" y="466991"/>
                </a:lnTo>
                <a:lnTo>
                  <a:pt x="203860" y="460510"/>
                </a:lnTo>
                <a:lnTo>
                  <a:pt x="211728" y="419352"/>
                </a:lnTo>
                <a:lnTo>
                  <a:pt x="213403" y="373032"/>
                </a:lnTo>
                <a:lnTo>
                  <a:pt x="213428" y="344732"/>
                </a:lnTo>
                <a:close/>
              </a:path>
              <a:path w="215265" h="522604">
                <a:moveTo>
                  <a:pt x="91159" y="0"/>
                </a:moveTo>
                <a:lnTo>
                  <a:pt x="48388" y="9780"/>
                </a:lnTo>
                <a:lnTo>
                  <a:pt x="20221" y="35671"/>
                </a:lnTo>
                <a:lnTo>
                  <a:pt x="4734" y="72498"/>
                </a:lnTo>
                <a:lnTo>
                  <a:pt x="0" y="115085"/>
                </a:lnTo>
                <a:lnTo>
                  <a:pt x="0" y="263238"/>
                </a:lnTo>
                <a:lnTo>
                  <a:pt x="3869" y="310987"/>
                </a:lnTo>
                <a:lnTo>
                  <a:pt x="17252" y="348503"/>
                </a:lnTo>
                <a:lnTo>
                  <a:pt x="42809" y="373032"/>
                </a:lnTo>
                <a:lnTo>
                  <a:pt x="83201" y="381820"/>
                </a:lnTo>
                <a:lnTo>
                  <a:pt x="105615" y="379287"/>
                </a:lnTo>
                <a:lnTo>
                  <a:pt x="123632" y="371974"/>
                </a:lnTo>
                <a:lnTo>
                  <a:pt x="137341" y="360312"/>
                </a:lnTo>
                <a:lnTo>
                  <a:pt x="146833" y="344732"/>
                </a:lnTo>
                <a:lnTo>
                  <a:pt x="213428" y="344732"/>
                </a:lnTo>
                <a:lnTo>
                  <a:pt x="213428" y="322744"/>
                </a:lnTo>
                <a:lnTo>
                  <a:pt x="103892" y="322744"/>
                </a:lnTo>
                <a:lnTo>
                  <a:pt x="86940" y="318716"/>
                </a:lnTo>
                <a:lnTo>
                  <a:pt x="75434" y="306624"/>
                </a:lnTo>
                <a:lnTo>
                  <a:pt x="68888" y="286450"/>
                </a:lnTo>
                <a:lnTo>
                  <a:pt x="66814" y="258180"/>
                </a:lnTo>
                <a:lnTo>
                  <a:pt x="66814" y="118959"/>
                </a:lnTo>
                <a:lnTo>
                  <a:pt x="69375" y="93023"/>
                </a:lnTo>
                <a:lnTo>
                  <a:pt x="77098" y="74654"/>
                </a:lnTo>
                <a:lnTo>
                  <a:pt x="90045" y="63727"/>
                </a:lnTo>
                <a:lnTo>
                  <a:pt x="108279" y="60113"/>
                </a:lnTo>
                <a:lnTo>
                  <a:pt x="213728" y="60113"/>
                </a:lnTo>
                <a:lnTo>
                  <a:pt x="213892" y="47337"/>
                </a:lnTo>
                <a:lnTo>
                  <a:pt x="214058" y="39475"/>
                </a:lnTo>
                <a:lnTo>
                  <a:pt x="153974" y="39475"/>
                </a:lnTo>
                <a:lnTo>
                  <a:pt x="147213" y="24772"/>
                </a:lnTo>
                <a:lnTo>
                  <a:pt x="135226" y="12151"/>
                </a:lnTo>
                <a:lnTo>
                  <a:pt x="116909" y="3323"/>
                </a:lnTo>
                <a:lnTo>
                  <a:pt x="91159" y="0"/>
                </a:lnTo>
                <a:close/>
              </a:path>
              <a:path w="215265" h="522604">
                <a:moveTo>
                  <a:pt x="213728" y="60113"/>
                </a:moveTo>
                <a:lnTo>
                  <a:pt x="108279" y="60113"/>
                </a:lnTo>
                <a:lnTo>
                  <a:pt x="129067" y="65573"/>
                </a:lnTo>
                <a:lnTo>
                  <a:pt x="140762" y="80381"/>
                </a:lnTo>
                <a:lnTo>
                  <a:pt x="145912" y="102180"/>
                </a:lnTo>
                <a:lnTo>
                  <a:pt x="147063" y="128613"/>
                </a:lnTo>
                <a:lnTo>
                  <a:pt x="147063" y="240945"/>
                </a:lnTo>
                <a:lnTo>
                  <a:pt x="145532" y="274298"/>
                </a:lnTo>
                <a:lnTo>
                  <a:pt x="139381" y="300130"/>
                </a:lnTo>
                <a:lnTo>
                  <a:pt x="126279" y="316820"/>
                </a:lnTo>
                <a:lnTo>
                  <a:pt x="103892" y="322744"/>
                </a:lnTo>
                <a:lnTo>
                  <a:pt x="213428" y="322744"/>
                </a:lnTo>
                <a:lnTo>
                  <a:pt x="213551" y="74654"/>
                </a:lnTo>
                <a:lnTo>
                  <a:pt x="213659" y="65573"/>
                </a:lnTo>
                <a:lnTo>
                  <a:pt x="213728" y="60113"/>
                </a:lnTo>
                <a:close/>
              </a:path>
              <a:path w="215265" h="522604">
                <a:moveTo>
                  <a:pt x="214914" y="5947"/>
                </a:moveTo>
                <a:lnTo>
                  <a:pt x="157251" y="5947"/>
                </a:lnTo>
                <a:lnTo>
                  <a:pt x="156273" y="12151"/>
                </a:lnTo>
                <a:lnTo>
                  <a:pt x="156205" y="12585"/>
                </a:lnTo>
                <a:lnTo>
                  <a:pt x="155137" y="21148"/>
                </a:lnTo>
                <a:lnTo>
                  <a:pt x="154308" y="30493"/>
                </a:lnTo>
                <a:lnTo>
                  <a:pt x="153974" y="39475"/>
                </a:lnTo>
                <a:lnTo>
                  <a:pt x="214058" y="39475"/>
                </a:lnTo>
                <a:lnTo>
                  <a:pt x="214138" y="35671"/>
                </a:lnTo>
                <a:lnTo>
                  <a:pt x="214247" y="30493"/>
                </a:lnTo>
                <a:lnTo>
                  <a:pt x="214368" y="24772"/>
                </a:lnTo>
                <a:lnTo>
                  <a:pt x="214722" y="12585"/>
                </a:lnTo>
                <a:lnTo>
                  <a:pt x="214803" y="9780"/>
                </a:lnTo>
                <a:lnTo>
                  <a:pt x="214914" y="594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9650426" y="8779972"/>
            <a:ext cx="213995" cy="388620"/>
          </a:xfrm>
          <a:custGeom>
            <a:avLst/>
            <a:gdLst/>
            <a:ahLst/>
            <a:cxnLst/>
            <a:rect l="l" t="t" r="r" b="b"/>
            <a:pathLst>
              <a:path w="213995" h="388620">
                <a:moveTo>
                  <a:pt x="136330" y="0"/>
                </a:moveTo>
                <a:lnTo>
                  <a:pt x="111018" y="3126"/>
                </a:lnTo>
                <a:lnTo>
                  <a:pt x="91247" y="11849"/>
                </a:lnTo>
                <a:lnTo>
                  <a:pt x="76453" y="25183"/>
                </a:lnTo>
                <a:lnTo>
                  <a:pt x="66071" y="42145"/>
                </a:lnTo>
                <a:lnTo>
                  <a:pt x="65855" y="32132"/>
                </a:lnTo>
                <a:lnTo>
                  <a:pt x="65284" y="22344"/>
                </a:lnTo>
                <a:lnTo>
                  <a:pt x="64476" y="13405"/>
                </a:lnTo>
                <a:lnTo>
                  <a:pt x="63547" y="5936"/>
                </a:lnTo>
                <a:lnTo>
                  <a:pt x="0" y="5936"/>
                </a:lnTo>
                <a:lnTo>
                  <a:pt x="429" y="20988"/>
                </a:lnTo>
                <a:lnTo>
                  <a:pt x="650" y="42346"/>
                </a:lnTo>
                <a:lnTo>
                  <a:pt x="743" y="123189"/>
                </a:lnTo>
                <a:lnTo>
                  <a:pt x="743" y="388082"/>
                </a:lnTo>
                <a:lnTo>
                  <a:pt x="67338" y="388082"/>
                </a:lnTo>
                <a:lnTo>
                  <a:pt x="67338" y="135524"/>
                </a:lnTo>
                <a:lnTo>
                  <a:pt x="70067" y="98262"/>
                </a:lnTo>
                <a:lnTo>
                  <a:pt x="78256" y="75170"/>
                </a:lnTo>
                <a:lnTo>
                  <a:pt x="91907" y="63403"/>
                </a:lnTo>
                <a:lnTo>
                  <a:pt x="111022" y="60113"/>
                </a:lnTo>
                <a:lnTo>
                  <a:pt x="126663" y="62990"/>
                </a:lnTo>
                <a:lnTo>
                  <a:pt x="137887" y="71983"/>
                </a:lnTo>
                <a:lnTo>
                  <a:pt x="144652" y="87638"/>
                </a:lnTo>
                <a:lnTo>
                  <a:pt x="146916" y="110499"/>
                </a:lnTo>
                <a:lnTo>
                  <a:pt x="146916" y="388082"/>
                </a:lnTo>
                <a:lnTo>
                  <a:pt x="213511" y="388082"/>
                </a:lnTo>
                <a:lnTo>
                  <a:pt x="213511" y="97777"/>
                </a:lnTo>
                <a:lnTo>
                  <a:pt x="207716" y="52386"/>
                </a:lnTo>
                <a:lnTo>
                  <a:pt x="191625" y="22121"/>
                </a:lnTo>
                <a:lnTo>
                  <a:pt x="167182" y="5239"/>
                </a:lnTo>
                <a:lnTo>
                  <a:pt x="1363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9920072" y="8779964"/>
            <a:ext cx="208915" cy="394335"/>
          </a:xfrm>
          <a:custGeom>
            <a:avLst/>
            <a:gdLst/>
            <a:ahLst/>
            <a:cxnLst/>
            <a:rect l="l" t="t" r="r" b="b"/>
            <a:pathLst>
              <a:path w="208915" h="394334">
                <a:moveTo>
                  <a:pt x="105965" y="0"/>
                </a:moveTo>
                <a:lnTo>
                  <a:pt x="52319" y="12209"/>
                </a:lnTo>
                <a:lnTo>
                  <a:pt x="20015" y="43167"/>
                </a:lnTo>
                <a:lnTo>
                  <a:pt x="4194" y="84368"/>
                </a:lnTo>
                <a:lnTo>
                  <a:pt x="28" y="127011"/>
                </a:lnTo>
                <a:lnTo>
                  <a:pt x="0" y="259667"/>
                </a:lnTo>
                <a:lnTo>
                  <a:pt x="3879" y="313315"/>
                </a:lnTo>
                <a:lnTo>
                  <a:pt x="19165" y="355873"/>
                </a:lnTo>
                <a:lnTo>
                  <a:pt x="51325" y="383920"/>
                </a:lnTo>
                <a:lnTo>
                  <a:pt x="105829" y="394029"/>
                </a:lnTo>
                <a:lnTo>
                  <a:pt x="160678" y="381767"/>
                </a:lnTo>
                <a:lnTo>
                  <a:pt x="191291" y="351652"/>
                </a:lnTo>
                <a:lnTo>
                  <a:pt x="196252" y="337487"/>
                </a:lnTo>
                <a:lnTo>
                  <a:pt x="104708" y="337487"/>
                </a:lnTo>
                <a:lnTo>
                  <a:pt x="84780" y="331933"/>
                </a:lnTo>
                <a:lnTo>
                  <a:pt x="72667" y="317235"/>
                </a:lnTo>
                <a:lnTo>
                  <a:pt x="66657" y="296338"/>
                </a:lnTo>
                <a:lnTo>
                  <a:pt x="65034" y="272190"/>
                </a:lnTo>
                <a:lnTo>
                  <a:pt x="65034" y="213396"/>
                </a:lnTo>
                <a:lnTo>
                  <a:pt x="208747" y="213396"/>
                </a:lnTo>
                <a:lnTo>
                  <a:pt x="208747" y="160497"/>
                </a:lnTo>
                <a:lnTo>
                  <a:pt x="65558" y="160497"/>
                </a:lnTo>
                <a:lnTo>
                  <a:pt x="65577" y="117766"/>
                </a:lnTo>
                <a:lnTo>
                  <a:pt x="74653" y="72695"/>
                </a:lnTo>
                <a:lnTo>
                  <a:pt x="105745" y="56553"/>
                </a:lnTo>
                <a:lnTo>
                  <a:pt x="195195" y="56553"/>
                </a:lnTo>
                <a:lnTo>
                  <a:pt x="186723" y="36451"/>
                </a:lnTo>
                <a:lnTo>
                  <a:pt x="155062" y="9700"/>
                </a:lnTo>
                <a:lnTo>
                  <a:pt x="105965" y="0"/>
                </a:lnTo>
                <a:close/>
              </a:path>
              <a:path w="208915" h="394334">
                <a:moveTo>
                  <a:pt x="207480" y="275740"/>
                </a:moveTo>
                <a:lnTo>
                  <a:pt x="142456" y="275740"/>
                </a:lnTo>
                <a:lnTo>
                  <a:pt x="142456" y="278117"/>
                </a:lnTo>
                <a:lnTo>
                  <a:pt x="141167" y="300588"/>
                </a:lnTo>
                <a:lnTo>
                  <a:pt x="135872" y="319530"/>
                </a:lnTo>
                <a:lnTo>
                  <a:pt x="124433" y="332608"/>
                </a:lnTo>
                <a:lnTo>
                  <a:pt x="104708" y="337487"/>
                </a:lnTo>
                <a:lnTo>
                  <a:pt x="196252" y="337487"/>
                </a:lnTo>
                <a:lnTo>
                  <a:pt x="204586" y="313690"/>
                </a:lnTo>
                <a:lnTo>
                  <a:pt x="207461" y="278117"/>
                </a:lnTo>
                <a:lnTo>
                  <a:pt x="207480" y="275740"/>
                </a:lnTo>
                <a:close/>
              </a:path>
              <a:path w="208915" h="394334">
                <a:moveTo>
                  <a:pt x="195195" y="56553"/>
                </a:moveTo>
                <a:lnTo>
                  <a:pt x="105745" y="56553"/>
                </a:lnTo>
                <a:lnTo>
                  <a:pt x="125288" y="61131"/>
                </a:lnTo>
                <a:lnTo>
                  <a:pt x="137205" y="73864"/>
                </a:lnTo>
                <a:lnTo>
                  <a:pt x="143146" y="93244"/>
                </a:lnTo>
                <a:lnTo>
                  <a:pt x="144759" y="117766"/>
                </a:lnTo>
                <a:lnTo>
                  <a:pt x="144759" y="160497"/>
                </a:lnTo>
                <a:lnTo>
                  <a:pt x="208747" y="160497"/>
                </a:lnTo>
                <a:lnTo>
                  <a:pt x="208747" y="127011"/>
                </a:lnTo>
                <a:lnTo>
                  <a:pt x="203700" y="76730"/>
                </a:lnTo>
                <a:lnTo>
                  <a:pt x="195195" y="565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0175061" y="8649666"/>
            <a:ext cx="214629" cy="524510"/>
          </a:xfrm>
          <a:custGeom>
            <a:avLst/>
            <a:gdLst/>
            <a:ahLst/>
            <a:cxnLst/>
            <a:rect l="l" t="t" r="r" b="b"/>
            <a:pathLst>
              <a:path w="214629" h="524509">
                <a:moveTo>
                  <a:pt x="86981" y="130299"/>
                </a:moveTo>
                <a:lnTo>
                  <a:pt x="47637" y="138792"/>
                </a:lnTo>
                <a:lnTo>
                  <a:pt x="20598" y="162495"/>
                </a:lnTo>
                <a:lnTo>
                  <a:pt x="5006" y="198742"/>
                </a:lnTo>
                <a:lnTo>
                  <a:pt x="0" y="244872"/>
                </a:lnTo>
                <a:lnTo>
                  <a:pt x="0" y="397411"/>
                </a:lnTo>
                <a:lnTo>
                  <a:pt x="3297" y="448359"/>
                </a:lnTo>
                <a:lnTo>
                  <a:pt x="15563" y="488529"/>
                </a:lnTo>
                <a:lnTo>
                  <a:pt x="40361" y="514870"/>
                </a:lnTo>
                <a:lnTo>
                  <a:pt x="81254" y="524329"/>
                </a:lnTo>
                <a:lnTo>
                  <a:pt x="106236" y="521038"/>
                </a:lnTo>
                <a:lnTo>
                  <a:pt x="124909" y="511984"/>
                </a:lnTo>
                <a:lnTo>
                  <a:pt x="138521" y="498399"/>
                </a:lnTo>
                <a:lnTo>
                  <a:pt x="148320" y="481514"/>
                </a:lnTo>
                <a:lnTo>
                  <a:pt x="213767" y="481514"/>
                </a:lnTo>
                <a:lnTo>
                  <a:pt x="213738" y="464216"/>
                </a:lnTo>
                <a:lnTo>
                  <a:pt x="104855" y="464216"/>
                </a:lnTo>
                <a:lnTo>
                  <a:pt x="87028" y="460199"/>
                </a:lnTo>
                <a:lnTo>
                  <a:pt x="75333" y="448359"/>
                </a:lnTo>
                <a:lnTo>
                  <a:pt x="73256" y="442206"/>
                </a:lnTo>
                <a:lnTo>
                  <a:pt x="68797" y="428735"/>
                </a:lnTo>
                <a:lnTo>
                  <a:pt x="66814" y="401736"/>
                </a:lnTo>
                <a:lnTo>
                  <a:pt x="66814" y="248966"/>
                </a:lnTo>
                <a:lnTo>
                  <a:pt x="68922" y="224649"/>
                </a:lnTo>
                <a:lnTo>
                  <a:pt x="75704" y="206210"/>
                </a:lnTo>
                <a:lnTo>
                  <a:pt x="87850" y="194514"/>
                </a:lnTo>
                <a:lnTo>
                  <a:pt x="106049" y="190423"/>
                </a:lnTo>
                <a:lnTo>
                  <a:pt x="213684" y="190423"/>
                </a:lnTo>
                <a:lnTo>
                  <a:pt x="213678" y="157953"/>
                </a:lnTo>
                <a:lnTo>
                  <a:pt x="147063" y="157953"/>
                </a:lnTo>
                <a:lnTo>
                  <a:pt x="137627" y="146162"/>
                </a:lnTo>
                <a:lnTo>
                  <a:pt x="124094" y="137486"/>
                </a:lnTo>
                <a:lnTo>
                  <a:pt x="107025" y="132130"/>
                </a:lnTo>
                <a:lnTo>
                  <a:pt x="86981" y="130299"/>
                </a:lnTo>
                <a:close/>
              </a:path>
              <a:path w="214629" h="524509">
                <a:moveTo>
                  <a:pt x="213767" y="481514"/>
                </a:moveTo>
                <a:lnTo>
                  <a:pt x="148320" y="481514"/>
                </a:lnTo>
                <a:lnTo>
                  <a:pt x="148519" y="488529"/>
                </a:lnTo>
                <a:lnTo>
                  <a:pt x="148537" y="489193"/>
                </a:lnTo>
                <a:lnTo>
                  <a:pt x="149050" y="498399"/>
                </a:lnTo>
                <a:lnTo>
                  <a:pt x="149111" y="499496"/>
                </a:lnTo>
                <a:lnTo>
                  <a:pt x="149923" y="510025"/>
                </a:lnTo>
                <a:lnTo>
                  <a:pt x="150854" y="518382"/>
                </a:lnTo>
                <a:lnTo>
                  <a:pt x="214391" y="518382"/>
                </a:lnTo>
                <a:lnTo>
                  <a:pt x="213961" y="500877"/>
                </a:lnTo>
                <a:lnTo>
                  <a:pt x="213837" y="488529"/>
                </a:lnTo>
                <a:lnTo>
                  <a:pt x="213767" y="481514"/>
                </a:lnTo>
                <a:close/>
              </a:path>
              <a:path w="214629" h="524509">
                <a:moveTo>
                  <a:pt x="213684" y="190423"/>
                </a:moveTo>
                <a:lnTo>
                  <a:pt x="106049" y="190423"/>
                </a:lnTo>
                <a:lnTo>
                  <a:pt x="128095" y="196018"/>
                </a:lnTo>
                <a:lnTo>
                  <a:pt x="140456" y="211449"/>
                </a:lnTo>
                <a:lnTo>
                  <a:pt x="145867" y="234685"/>
                </a:lnTo>
                <a:lnTo>
                  <a:pt x="147063" y="263698"/>
                </a:lnTo>
                <a:lnTo>
                  <a:pt x="147063" y="384637"/>
                </a:lnTo>
                <a:lnTo>
                  <a:pt x="145358" y="417073"/>
                </a:lnTo>
                <a:lnTo>
                  <a:pt x="138999" y="442206"/>
                </a:lnTo>
                <a:lnTo>
                  <a:pt x="126120" y="458449"/>
                </a:lnTo>
                <a:lnTo>
                  <a:pt x="104855" y="464216"/>
                </a:lnTo>
                <a:lnTo>
                  <a:pt x="213738" y="464216"/>
                </a:lnTo>
                <a:lnTo>
                  <a:pt x="213684" y="190423"/>
                </a:lnTo>
                <a:close/>
              </a:path>
              <a:path w="214629" h="524509">
                <a:moveTo>
                  <a:pt x="213647" y="0"/>
                </a:moveTo>
                <a:lnTo>
                  <a:pt x="147063" y="0"/>
                </a:lnTo>
                <a:lnTo>
                  <a:pt x="147063" y="157953"/>
                </a:lnTo>
                <a:lnTo>
                  <a:pt x="213678" y="157953"/>
                </a:lnTo>
                <a:lnTo>
                  <a:pt x="2136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10518521" y="8693295"/>
            <a:ext cx="400050" cy="481330"/>
          </a:xfrm>
          <a:custGeom>
            <a:avLst/>
            <a:gdLst/>
            <a:ahLst/>
            <a:cxnLst/>
            <a:rect l="l" t="t" r="r" b="b"/>
            <a:pathLst>
              <a:path w="400050" h="481329">
                <a:moveTo>
                  <a:pt x="158686" y="92621"/>
                </a:moveTo>
                <a:lnTo>
                  <a:pt x="108292" y="92621"/>
                </a:lnTo>
                <a:lnTo>
                  <a:pt x="108292" y="0"/>
                </a:lnTo>
                <a:lnTo>
                  <a:pt x="41922" y="0"/>
                </a:lnTo>
                <a:lnTo>
                  <a:pt x="41922" y="92621"/>
                </a:lnTo>
                <a:lnTo>
                  <a:pt x="0" y="92621"/>
                </a:lnTo>
                <a:lnTo>
                  <a:pt x="0" y="151257"/>
                </a:lnTo>
                <a:lnTo>
                  <a:pt x="41922" y="151257"/>
                </a:lnTo>
                <a:lnTo>
                  <a:pt x="41922" y="401955"/>
                </a:lnTo>
                <a:lnTo>
                  <a:pt x="46850" y="440740"/>
                </a:lnTo>
                <a:lnTo>
                  <a:pt x="60947" y="464705"/>
                </a:lnTo>
                <a:lnTo>
                  <a:pt x="83146" y="476885"/>
                </a:lnTo>
                <a:lnTo>
                  <a:pt x="112433" y="480263"/>
                </a:lnTo>
                <a:lnTo>
                  <a:pt x="123444" y="479983"/>
                </a:lnTo>
                <a:lnTo>
                  <a:pt x="135153" y="478942"/>
                </a:lnTo>
                <a:lnTo>
                  <a:pt x="146596" y="476846"/>
                </a:lnTo>
                <a:lnTo>
                  <a:pt x="156756" y="473417"/>
                </a:lnTo>
                <a:lnTo>
                  <a:pt x="156756" y="422744"/>
                </a:lnTo>
                <a:lnTo>
                  <a:pt x="152146" y="424243"/>
                </a:lnTo>
                <a:lnTo>
                  <a:pt x="141592" y="424980"/>
                </a:lnTo>
                <a:lnTo>
                  <a:pt x="134683" y="424980"/>
                </a:lnTo>
                <a:lnTo>
                  <a:pt x="120650" y="422148"/>
                </a:lnTo>
                <a:lnTo>
                  <a:pt x="112687" y="414502"/>
                </a:lnTo>
                <a:lnTo>
                  <a:pt x="109118" y="403352"/>
                </a:lnTo>
                <a:lnTo>
                  <a:pt x="108292" y="389978"/>
                </a:lnTo>
                <a:lnTo>
                  <a:pt x="108292" y="151257"/>
                </a:lnTo>
                <a:lnTo>
                  <a:pt x="158686" y="151257"/>
                </a:lnTo>
                <a:lnTo>
                  <a:pt x="158686" y="92621"/>
                </a:lnTo>
                <a:close/>
              </a:path>
              <a:path w="400050" h="481329">
                <a:moveTo>
                  <a:pt x="399503" y="206248"/>
                </a:moveTo>
                <a:lnTo>
                  <a:pt x="392468" y="154940"/>
                </a:lnTo>
                <a:lnTo>
                  <a:pt x="387477" y="145834"/>
                </a:lnTo>
                <a:lnTo>
                  <a:pt x="371957" y="117462"/>
                </a:lnTo>
                <a:lnTo>
                  <a:pt x="338861" y="94488"/>
                </a:lnTo>
                <a:lnTo>
                  <a:pt x="332689" y="93421"/>
                </a:lnTo>
                <a:lnTo>
                  <a:pt x="332689" y="202526"/>
                </a:lnTo>
                <a:lnTo>
                  <a:pt x="332587" y="361962"/>
                </a:lnTo>
                <a:lnTo>
                  <a:pt x="330327" y="387756"/>
                </a:lnTo>
                <a:lnTo>
                  <a:pt x="323088" y="406679"/>
                </a:lnTo>
                <a:lnTo>
                  <a:pt x="310743" y="417868"/>
                </a:lnTo>
                <a:lnTo>
                  <a:pt x="293077" y="421551"/>
                </a:lnTo>
                <a:lnTo>
                  <a:pt x="274472" y="417220"/>
                </a:lnTo>
                <a:lnTo>
                  <a:pt x="261950" y="405015"/>
                </a:lnTo>
                <a:lnTo>
                  <a:pt x="254889" y="386194"/>
                </a:lnTo>
                <a:lnTo>
                  <a:pt x="252666" y="361962"/>
                </a:lnTo>
                <a:lnTo>
                  <a:pt x="252717" y="202526"/>
                </a:lnTo>
                <a:lnTo>
                  <a:pt x="255003" y="178460"/>
                </a:lnTo>
                <a:lnTo>
                  <a:pt x="262255" y="160528"/>
                </a:lnTo>
                <a:lnTo>
                  <a:pt x="274739" y="149555"/>
                </a:lnTo>
                <a:lnTo>
                  <a:pt x="292785" y="145834"/>
                </a:lnTo>
                <a:lnTo>
                  <a:pt x="311721" y="150075"/>
                </a:lnTo>
                <a:lnTo>
                  <a:pt x="324027" y="161861"/>
                </a:lnTo>
                <a:lnTo>
                  <a:pt x="330682" y="179806"/>
                </a:lnTo>
                <a:lnTo>
                  <a:pt x="332689" y="202526"/>
                </a:lnTo>
                <a:lnTo>
                  <a:pt x="332689" y="93421"/>
                </a:lnTo>
                <a:lnTo>
                  <a:pt x="294055" y="86677"/>
                </a:lnTo>
                <a:lnTo>
                  <a:pt x="249885" y="93891"/>
                </a:lnTo>
                <a:lnTo>
                  <a:pt x="215722" y="115684"/>
                </a:lnTo>
                <a:lnTo>
                  <a:pt x="193675" y="152273"/>
                </a:lnTo>
                <a:lnTo>
                  <a:pt x="186055" y="202526"/>
                </a:lnTo>
                <a:lnTo>
                  <a:pt x="185851" y="359664"/>
                </a:lnTo>
                <a:lnTo>
                  <a:pt x="192633" y="412356"/>
                </a:lnTo>
                <a:lnTo>
                  <a:pt x="192671" y="412661"/>
                </a:lnTo>
                <a:lnTo>
                  <a:pt x="212864" y="450494"/>
                </a:lnTo>
                <a:lnTo>
                  <a:pt x="246100" y="473202"/>
                </a:lnTo>
                <a:lnTo>
                  <a:pt x="246265" y="473202"/>
                </a:lnTo>
                <a:lnTo>
                  <a:pt x="291820" y="480707"/>
                </a:lnTo>
                <a:lnTo>
                  <a:pt x="337159" y="473202"/>
                </a:lnTo>
                <a:lnTo>
                  <a:pt x="371005" y="450494"/>
                </a:lnTo>
                <a:lnTo>
                  <a:pt x="387070" y="421551"/>
                </a:lnTo>
                <a:lnTo>
                  <a:pt x="392176" y="412356"/>
                </a:lnTo>
                <a:lnTo>
                  <a:pt x="399503" y="358546"/>
                </a:lnTo>
                <a:lnTo>
                  <a:pt x="399503" y="20624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11051402" y="8779964"/>
            <a:ext cx="204470" cy="394335"/>
          </a:xfrm>
          <a:custGeom>
            <a:avLst/>
            <a:gdLst/>
            <a:ahLst/>
            <a:cxnLst/>
            <a:rect l="l" t="t" r="r" b="b"/>
            <a:pathLst>
              <a:path w="204470" h="394334">
                <a:moveTo>
                  <a:pt x="103064" y="0"/>
                </a:moveTo>
                <a:lnTo>
                  <a:pt x="60642" y="7251"/>
                </a:lnTo>
                <a:lnTo>
                  <a:pt x="30527" y="27796"/>
                </a:lnTo>
                <a:lnTo>
                  <a:pt x="12569" y="59816"/>
                </a:lnTo>
                <a:lnTo>
                  <a:pt x="6617" y="101494"/>
                </a:lnTo>
                <a:lnTo>
                  <a:pt x="11285" y="137508"/>
                </a:lnTo>
                <a:lnTo>
                  <a:pt x="25453" y="166632"/>
                </a:lnTo>
                <a:lnTo>
                  <a:pt x="49364" y="191961"/>
                </a:lnTo>
                <a:lnTo>
                  <a:pt x="110707" y="236741"/>
                </a:lnTo>
                <a:lnTo>
                  <a:pt x="127070" y="254672"/>
                </a:lnTo>
                <a:lnTo>
                  <a:pt x="134970" y="272682"/>
                </a:lnTo>
                <a:lnTo>
                  <a:pt x="137022" y="293069"/>
                </a:lnTo>
                <a:lnTo>
                  <a:pt x="135088" y="312449"/>
                </a:lnTo>
                <a:lnTo>
                  <a:pt x="129024" y="326335"/>
                </a:lnTo>
                <a:lnTo>
                  <a:pt x="118433" y="334693"/>
                </a:lnTo>
                <a:lnTo>
                  <a:pt x="102918" y="337487"/>
                </a:lnTo>
                <a:lnTo>
                  <a:pt x="86576" y="333881"/>
                </a:lnTo>
                <a:lnTo>
                  <a:pt x="75543" y="323761"/>
                </a:lnTo>
                <a:lnTo>
                  <a:pt x="69303" y="308168"/>
                </a:lnTo>
                <a:lnTo>
                  <a:pt x="67338" y="288148"/>
                </a:lnTo>
                <a:lnTo>
                  <a:pt x="67338" y="270976"/>
                </a:lnTo>
                <a:lnTo>
                  <a:pt x="0" y="270976"/>
                </a:lnTo>
                <a:lnTo>
                  <a:pt x="0" y="288074"/>
                </a:lnTo>
                <a:lnTo>
                  <a:pt x="4301" y="327309"/>
                </a:lnTo>
                <a:lnTo>
                  <a:pt x="19861" y="361211"/>
                </a:lnTo>
                <a:lnTo>
                  <a:pt x="50663" y="385034"/>
                </a:lnTo>
                <a:lnTo>
                  <a:pt x="100688" y="394029"/>
                </a:lnTo>
                <a:lnTo>
                  <a:pt x="146093" y="387092"/>
                </a:lnTo>
                <a:lnTo>
                  <a:pt x="178481" y="366466"/>
                </a:lnTo>
                <a:lnTo>
                  <a:pt x="197888" y="332429"/>
                </a:lnTo>
                <a:lnTo>
                  <a:pt x="204349" y="285258"/>
                </a:lnTo>
                <a:lnTo>
                  <a:pt x="199497" y="244158"/>
                </a:lnTo>
                <a:lnTo>
                  <a:pt x="184140" y="211911"/>
                </a:lnTo>
                <a:lnTo>
                  <a:pt x="157083" y="183898"/>
                </a:lnTo>
                <a:lnTo>
                  <a:pt x="94947" y="139753"/>
                </a:lnTo>
                <a:lnTo>
                  <a:pt x="81443" y="126208"/>
                </a:lnTo>
                <a:lnTo>
                  <a:pt x="74727" y="112415"/>
                </a:lnTo>
                <a:lnTo>
                  <a:pt x="72908" y="95923"/>
                </a:lnTo>
                <a:lnTo>
                  <a:pt x="74603" y="79616"/>
                </a:lnTo>
                <a:lnTo>
                  <a:pt x="79946" y="67211"/>
                </a:lnTo>
                <a:lnTo>
                  <a:pt x="89328" y="59319"/>
                </a:lnTo>
                <a:lnTo>
                  <a:pt x="103138" y="56553"/>
                </a:lnTo>
                <a:lnTo>
                  <a:pt x="117321" y="59199"/>
                </a:lnTo>
                <a:lnTo>
                  <a:pt x="127013" y="67200"/>
                </a:lnTo>
                <a:lnTo>
                  <a:pt x="132568" y="80650"/>
                </a:lnTo>
                <a:lnTo>
                  <a:pt x="134341" y="99640"/>
                </a:lnTo>
                <a:lnTo>
                  <a:pt x="134341" y="122174"/>
                </a:lnTo>
                <a:lnTo>
                  <a:pt x="198852" y="122174"/>
                </a:lnTo>
                <a:lnTo>
                  <a:pt x="198852" y="105965"/>
                </a:lnTo>
                <a:lnTo>
                  <a:pt x="193777" y="62077"/>
                </a:lnTo>
                <a:lnTo>
                  <a:pt x="177337" y="28688"/>
                </a:lnTo>
                <a:lnTo>
                  <a:pt x="147707" y="7446"/>
                </a:lnTo>
                <a:lnTo>
                  <a:pt x="1030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11305792" y="8649663"/>
            <a:ext cx="66675" cy="80010"/>
          </a:xfrm>
          <a:custGeom>
            <a:avLst/>
            <a:gdLst/>
            <a:ahLst/>
            <a:cxnLst/>
            <a:rect l="l" t="t" r="r" b="b"/>
            <a:pathLst>
              <a:path w="66675" h="80009">
                <a:moveTo>
                  <a:pt x="66594" y="0"/>
                </a:moveTo>
                <a:lnTo>
                  <a:pt x="0" y="0"/>
                </a:lnTo>
                <a:lnTo>
                  <a:pt x="0" y="79704"/>
                </a:lnTo>
                <a:lnTo>
                  <a:pt x="66594" y="7970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1305268" y="8785910"/>
            <a:ext cx="66675" cy="382270"/>
          </a:xfrm>
          <a:custGeom>
            <a:avLst/>
            <a:gdLst/>
            <a:ahLst/>
            <a:cxnLst/>
            <a:rect l="l" t="t" r="r" b="b"/>
            <a:pathLst>
              <a:path w="66675" h="382270">
                <a:moveTo>
                  <a:pt x="66594" y="0"/>
                </a:moveTo>
                <a:lnTo>
                  <a:pt x="0" y="0"/>
                </a:lnTo>
                <a:lnTo>
                  <a:pt x="0" y="382134"/>
                </a:lnTo>
                <a:lnTo>
                  <a:pt x="66594" y="38213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1438340" y="8779967"/>
            <a:ext cx="339090" cy="388620"/>
          </a:xfrm>
          <a:custGeom>
            <a:avLst/>
            <a:gdLst/>
            <a:ahLst/>
            <a:cxnLst/>
            <a:rect l="l" t="t" r="r" b="b"/>
            <a:pathLst>
              <a:path w="339090" h="388620">
                <a:moveTo>
                  <a:pt x="265112" y="0"/>
                </a:moveTo>
                <a:lnTo>
                  <a:pt x="238946" y="3516"/>
                </a:lnTo>
                <a:lnTo>
                  <a:pt x="218981" y="12915"/>
                </a:lnTo>
                <a:lnTo>
                  <a:pt x="204032" y="26469"/>
                </a:lnTo>
                <a:lnTo>
                  <a:pt x="192915" y="42448"/>
                </a:lnTo>
                <a:lnTo>
                  <a:pt x="183953" y="23398"/>
                </a:lnTo>
                <a:lnTo>
                  <a:pt x="170725" y="10186"/>
                </a:lnTo>
                <a:lnTo>
                  <a:pt x="153479" y="2493"/>
                </a:lnTo>
                <a:lnTo>
                  <a:pt x="132467" y="0"/>
                </a:lnTo>
                <a:lnTo>
                  <a:pt x="110533" y="2701"/>
                </a:lnTo>
                <a:lnTo>
                  <a:pt x="92138" y="10580"/>
                </a:lnTo>
                <a:lnTo>
                  <a:pt x="77308" y="23297"/>
                </a:lnTo>
                <a:lnTo>
                  <a:pt x="66071" y="40511"/>
                </a:lnTo>
                <a:lnTo>
                  <a:pt x="65363" y="22672"/>
                </a:lnTo>
                <a:lnTo>
                  <a:pt x="64712" y="14357"/>
                </a:lnTo>
                <a:lnTo>
                  <a:pt x="63547" y="5947"/>
                </a:lnTo>
                <a:lnTo>
                  <a:pt x="0" y="5947"/>
                </a:lnTo>
                <a:lnTo>
                  <a:pt x="429" y="20406"/>
                </a:lnTo>
                <a:lnTo>
                  <a:pt x="650" y="40383"/>
                </a:lnTo>
                <a:lnTo>
                  <a:pt x="743" y="116425"/>
                </a:lnTo>
                <a:lnTo>
                  <a:pt x="743" y="388082"/>
                </a:lnTo>
                <a:lnTo>
                  <a:pt x="67338" y="388082"/>
                </a:lnTo>
                <a:lnTo>
                  <a:pt x="67338" y="125346"/>
                </a:lnTo>
                <a:lnTo>
                  <a:pt x="68869" y="98541"/>
                </a:lnTo>
                <a:lnTo>
                  <a:pt x="74518" y="77967"/>
                </a:lnTo>
                <a:lnTo>
                  <a:pt x="85864" y="64776"/>
                </a:lnTo>
                <a:lnTo>
                  <a:pt x="104488" y="60123"/>
                </a:lnTo>
                <a:lnTo>
                  <a:pt x="118524" y="62413"/>
                </a:lnTo>
                <a:lnTo>
                  <a:pt x="128475" y="70260"/>
                </a:lnTo>
                <a:lnTo>
                  <a:pt x="134400" y="85130"/>
                </a:lnTo>
                <a:lnTo>
                  <a:pt x="136362" y="108488"/>
                </a:lnTo>
                <a:lnTo>
                  <a:pt x="136362" y="388082"/>
                </a:lnTo>
                <a:lnTo>
                  <a:pt x="203480" y="388082"/>
                </a:lnTo>
                <a:lnTo>
                  <a:pt x="203480" y="124687"/>
                </a:lnTo>
                <a:lnTo>
                  <a:pt x="205060" y="98073"/>
                </a:lnTo>
                <a:lnTo>
                  <a:pt x="210826" y="77716"/>
                </a:lnTo>
                <a:lnTo>
                  <a:pt x="222316" y="64703"/>
                </a:lnTo>
                <a:lnTo>
                  <a:pt x="241071" y="60123"/>
                </a:lnTo>
                <a:lnTo>
                  <a:pt x="256482" y="63369"/>
                </a:lnTo>
                <a:lnTo>
                  <a:pt x="266121" y="72610"/>
                </a:lnTo>
                <a:lnTo>
                  <a:pt x="271093" y="87105"/>
                </a:lnTo>
                <a:lnTo>
                  <a:pt x="272504" y="106111"/>
                </a:lnTo>
                <a:lnTo>
                  <a:pt x="272504" y="388082"/>
                </a:lnTo>
                <a:lnTo>
                  <a:pt x="339089" y="388082"/>
                </a:lnTo>
                <a:lnTo>
                  <a:pt x="339089" y="93463"/>
                </a:lnTo>
                <a:lnTo>
                  <a:pt x="333125" y="47526"/>
                </a:lnTo>
                <a:lnTo>
                  <a:pt x="317021" y="18880"/>
                </a:lnTo>
                <a:lnTo>
                  <a:pt x="293457" y="4159"/>
                </a:lnTo>
                <a:lnTo>
                  <a:pt x="26511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1843515" y="8779963"/>
            <a:ext cx="214629" cy="516890"/>
          </a:xfrm>
          <a:custGeom>
            <a:avLst/>
            <a:gdLst/>
            <a:ahLst/>
            <a:cxnLst/>
            <a:rect l="l" t="t" r="r" b="b"/>
            <a:pathLst>
              <a:path w="214629" h="516890">
                <a:moveTo>
                  <a:pt x="63547" y="5947"/>
                </a:moveTo>
                <a:lnTo>
                  <a:pt x="0" y="5947"/>
                </a:lnTo>
                <a:lnTo>
                  <a:pt x="358" y="22443"/>
                </a:lnTo>
                <a:lnTo>
                  <a:pt x="429" y="25743"/>
                </a:lnTo>
                <a:lnTo>
                  <a:pt x="498" y="33389"/>
                </a:lnTo>
                <a:lnTo>
                  <a:pt x="602" y="44899"/>
                </a:lnTo>
                <a:lnTo>
                  <a:pt x="650" y="50270"/>
                </a:lnTo>
                <a:lnTo>
                  <a:pt x="743" y="516549"/>
                </a:lnTo>
                <a:lnTo>
                  <a:pt x="67338" y="516549"/>
                </a:lnTo>
                <a:lnTo>
                  <a:pt x="67338" y="359402"/>
                </a:lnTo>
                <a:lnTo>
                  <a:pt x="194529" y="359402"/>
                </a:lnTo>
                <a:lnTo>
                  <a:pt x="205475" y="333916"/>
                </a:lnTo>
                <a:lnTo>
                  <a:pt x="107829" y="333916"/>
                </a:lnTo>
                <a:lnTo>
                  <a:pt x="87145" y="327981"/>
                </a:lnTo>
                <a:lnTo>
                  <a:pt x="74738" y="311829"/>
                </a:lnTo>
                <a:lnTo>
                  <a:pt x="68696" y="287944"/>
                </a:lnTo>
                <a:lnTo>
                  <a:pt x="67107" y="258808"/>
                </a:lnTo>
                <a:lnTo>
                  <a:pt x="67107" y="129430"/>
                </a:lnTo>
                <a:lnTo>
                  <a:pt x="69603" y="99005"/>
                </a:lnTo>
                <a:lnTo>
                  <a:pt x="77423" y="77358"/>
                </a:lnTo>
                <a:lnTo>
                  <a:pt x="91063" y="64421"/>
                </a:lnTo>
                <a:lnTo>
                  <a:pt x="111022" y="60123"/>
                </a:lnTo>
                <a:lnTo>
                  <a:pt x="208567" y="60123"/>
                </a:lnTo>
                <a:lnTo>
                  <a:pt x="202194" y="44899"/>
                </a:lnTo>
                <a:lnTo>
                  <a:pt x="66071" y="44899"/>
                </a:lnTo>
                <a:lnTo>
                  <a:pt x="65853" y="33389"/>
                </a:lnTo>
                <a:lnTo>
                  <a:pt x="65280" y="22443"/>
                </a:lnTo>
                <a:lnTo>
                  <a:pt x="64480" y="13084"/>
                </a:lnTo>
                <a:lnTo>
                  <a:pt x="63672" y="6897"/>
                </a:lnTo>
                <a:lnTo>
                  <a:pt x="63547" y="5947"/>
                </a:lnTo>
                <a:close/>
              </a:path>
              <a:path w="214629" h="516890">
                <a:moveTo>
                  <a:pt x="194529" y="359402"/>
                </a:moveTo>
                <a:lnTo>
                  <a:pt x="67338" y="359402"/>
                </a:lnTo>
                <a:lnTo>
                  <a:pt x="75824" y="372119"/>
                </a:lnTo>
                <a:lnTo>
                  <a:pt x="88285" y="383210"/>
                </a:lnTo>
                <a:lnTo>
                  <a:pt x="105622" y="391054"/>
                </a:lnTo>
                <a:lnTo>
                  <a:pt x="128739" y="394029"/>
                </a:lnTo>
                <a:lnTo>
                  <a:pt x="165402" y="386891"/>
                </a:lnTo>
                <a:lnTo>
                  <a:pt x="192258" y="364690"/>
                </a:lnTo>
                <a:lnTo>
                  <a:pt x="194529" y="359402"/>
                </a:lnTo>
                <a:close/>
              </a:path>
              <a:path w="214629" h="516890">
                <a:moveTo>
                  <a:pt x="208567" y="60123"/>
                </a:moveTo>
                <a:lnTo>
                  <a:pt x="111022" y="60123"/>
                </a:lnTo>
                <a:lnTo>
                  <a:pt x="126483" y="63354"/>
                </a:lnTo>
                <a:lnTo>
                  <a:pt x="137965" y="73425"/>
                </a:lnTo>
                <a:lnTo>
                  <a:pt x="145114" y="90908"/>
                </a:lnTo>
                <a:lnTo>
                  <a:pt x="147576" y="116373"/>
                </a:lnTo>
                <a:lnTo>
                  <a:pt x="147576" y="271352"/>
                </a:lnTo>
                <a:lnTo>
                  <a:pt x="145577" y="297614"/>
                </a:lnTo>
                <a:lnTo>
                  <a:pt x="138932" y="317288"/>
                </a:lnTo>
                <a:lnTo>
                  <a:pt x="126673" y="329636"/>
                </a:lnTo>
                <a:lnTo>
                  <a:pt x="107829" y="333916"/>
                </a:lnTo>
                <a:lnTo>
                  <a:pt x="205475" y="333916"/>
                </a:lnTo>
                <a:lnTo>
                  <a:pt x="208768" y="326249"/>
                </a:lnTo>
                <a:lnTo>
                  <a:pt x="214294" y="271352"/>
                </a:lnTo>
                <a:lnTo>
                  <a:pt x="214391" y="111525"/>
                </a:lnTo>
                <a:lnTo>
                  <a:pt x="209756" y="64421"/>
                </a:lnTo>
                <a:lnTo>
                  <a:pt x="209651" y="63354"/>
                </a:lnTo>
                <a:lnTo>
                  <a:pt x="209568" y="62515"/>
                </a:lnTo>
                <a:lnTo>
                  <a:pt x="208567" y="60123"/>
                </a:lnTo>
                <a:close/>
              </a:path>
              <a:path w="214629" h="516890">
                <a:moveTo>
                  <a:pt x="135880" y="0"/>
                </a:moveTo>
                <a:lnTo>
                  <a:pt x="110277" y="3503"/>
                </a:lnTo>
                <a:lnTo>
                  <a:pt x="90554" y="13084"/>
                </a:lnTo>
                <a:lnTo>
                  <a:pt x="76042" y="27348"/>
                </a:lnTo>
                <a:lnTo>
                  <a:pt x="66071" y="44899"/>
                </a:lnTo>
                <a:lnTo>
                  <a:pt x="202194" y="44899"/>
                </a:lnTo>
                <a:lnTo>
                  <a:pt x="194988" y="27687"/>
                </a:lnTo>
                <a:lnTo>
                  <a:pt x="170482" y="6897"/>
                </a:lnTo>
                <a:lnTo>
                  <a:pt x="1358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2114112" y="8649663"/>
            <a:ext cx="66675" cy="518795"/>
          </a:xfrm>
          <a:custGeom>
            <a:avLst/>
            <a:gdLst/>
            <a:ahLst/>
            <a:cxnLst/>
            <a:rect l="l" t="t" r="r" b="b"/>
            <a:pathLst>
              <a:path w="66675" h="518795">
                <a:moveTo>
                  <a:pt x="66594" y="0"/>
                </a:moveTo>
                <a:lnTo>
                  <a:pt x="0" y="0"/>
                </a:lnTo>
                <a:lnTo>
                  <a:pt x="0" y="518392"/>
                </a:lnTo>
                <a:lnTo>
                  <a:pt x="66594" y="518392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2247689" y="8649663"/>
            <a:ext cx="66675" cy="80010"/>
          </a:xfrm>
          <a:custGeom>
            <a:avLst/>
            <a:gdLst/>
            <a:ahLst/>
            <a:cxnLst/>
            <a:rect l="l" t="t" r="r" b="b"/>
            <a:pathLst>
              <a:path w="66675" h="80009">
                <a:moveTo>
                  <a:pt x="66594" y="0"/>
                </a:moveTo>
                <a:lnTo>
                  <a:pt x="0" y="0"/>
                </a:lnTo>
                <a:lnTo>
                  <a:pt x="0" y="79704"/>
                </a:lnTo>
                <a:lnTo>
                  <a:pt x="66594" y="7970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2247169" y="8646179"/>
            <a:ext cx="516255" cy="655955"/>
          </a:xfrm>
          <a:custGeom>
            <a:avLst/>
            <a:gdLst/>
            <a:ahLst/>
            <a:cxnLst/>
            <a:rect l="l" t="t" r="r" b="b"/>
            <a:pathLst>
              <a:path w="516254" h="655954">
                <a:moveTo>
                  <a:pt x="66598" y="139738"/>
                </a:moveTo>
                <a:lnTo>
                  <a:pt x="0" y="139738"/>
                </a:lnTo>
                <a:lnTo>
                  <a:pt x="0" y="521868"/>
                </a:lnTo>
                <a:lnTo>
                  <a:pt x="66598" y="521868"/>
                </a:lnTo>
                <a:lnTo>
                  <a:pt x="66598" y="139738"/>
                </a:lnTo>
                <a:close/>
              </a:path>
              <a:path w="516254" h="655954">
                <a:moveTo>
                  <a:pt x="255193" y="139738"/>
                </a:moveTo>
                <a:lnTo>
                  <a:pt x="207759" y="139738"/>
                </a:lnTo>
                <a:lnTo>
                  <a:pt x="207759" y="103365"/>
                </a:lnTo>
                <a:lnTo>
                  <a:pt x="209092" y="85521"/>
                </a:lnTo>
                <a:lnTo>
                  <a:pt x="213931" y="72339"/>
                </a:lnTo>
                <a:lnTo>
                  <a:pt x="223570" y="64173"/>
                </a:lnTo>
                <a:lnTo>
                  <a:pt x="239280" y="61379"/>
                </a:lnTo>
                <a:lnTo>
                  <a:pt x="244627" y="61379"/>
                </a:lnTo>
                <a:lnTo>
                  <a:pt x="248500" y="61595"/>
                </a:lnTo>
                <a:lnTo>
                  <a:pt x="254660" y="62560"/>
                </a:lnTo>
                <a:lnTo>
                  <a:pt x="254660" y="2743"/>
                </a:lnTo>
                <a:lnTo>
                  <a:pt x="249047" y="1460"/>
                </a:lnTo>
                <a:lnTo>
                  <a:pt x="242290" y="622"/>
                </a:lnTo>
                <a:lnTo>
                  <a:pt x="234823" y="139"/>
                </a:lnTo>
                <a:lnTo>
                  <a:pt x="227076" y="0"/>
                </a:lnTo>
                <a:lnTo>
                  <a:pt x="185826" y="7861"/>
                </a:lnTo>
                <a:lnTo>
                  <a:pt x="159385" y="28905"/>
                </a:lnTo>
                <a:lnTo>
                  <a:pt x="145313" y="59347"/>
                </a:lnTo>
                <a:lnTo>
                  <a:pt x="141173" y="95402"/>
                </a:lnTo>
                <a:lnTo>
                  <a:pt x="141173" y="139738"/>
                </a:lnTo>
                <a:lnTo>
                  <a:pt x="102450" y="139738"/>
                </a:lnTo>
                <a:lnTo>
                  <a:pt x="102450" y="198374"/>
                </a:lnTo>
                <a:lnTo>
                  <a:pt x="141173" y="198374"/>
                </a:lnTo>
                <a:lnTo>
                  <a:pt x="141173" y="521881"/>
                </a:lnTo>
                <a:lnTo>
                  <a:pt x="207759" y="521881"/>
                </a:lnTo>
                <a:lnTo>
                  <a:pt x="207759" y="198374"/>
                </a:lnTo>
                <a:lnTo>
                  <a:pt x="255193" y="198374"/>
                </a:lnTo>
                <a:lnTo>
                  <a:pt x="255193" y="139738"/>
                </a:lnTo>
                <a:close/>
              </a:path>
              <a:path w="516254" h="655954">
                <a:moveTo>
                  <a:pt x="515696" y="139738"/>
                </a:moveTo>
                <a:lnTo>
                  <a:pt x="448881" y="139738"/>
                </a:lnTo>
                <a:lnTo>
                  <a:pt x="437438" y="206794"/>
                </a:lnTo>
                <a:lnTo>
                  <a:pt x="417525" y="319468"/>
                </a:lnTo>
                <a:lnTo>
                  <a:pt x="409524" y="365887"/>
                </a:lnTo>
                <a:lnTo>
                  <a:pt x="403123" y="406273"/>
                </a:lnTo>
                <a:lnTo>
                  <a:pt x="398564" y="440994"/>
                </a:lnTo>
                <a:lnTo>
                  <a:pt x="396786" y="440994"/>
                </a:lnTo>
                <a:lnTo>
                  <a:pt x="388213" y="370967"/>
                </a:lnTo>
                <a:lnTo>
                  <a:pt x="380593" y="321716"/>
                </a:lnTo>
                <a:lnTo>
                  <a:pt x="371373" y="265506"/>
                </a:lnTo>
                <a:lnTo>
                  <a:pt x="349973" y="139738"/>
                </a:lnTo>
                <a:lnTo>
                  <a:pt x="278536" y="139738"/>
                </a:lnTo>
                <a:lnTo>
                  <a:pt x="364121" y="536600"/>
                </a:lnTo>
                <a:lnTo>
                  <a:pt x="356958" y="566013"/>
                </a:lnTo>
                <a:lnTo>
                  <a:pt x="347484" y="583717"/>
                </a:lnTo>
                <a:lnTo>
                  <a:pt x="334810" y="592378"/>
                </a:lnTo>
                <a:lnTo>
                  <a:pt x="318046" y="594677"/>
                </a:lnTo>
                <a:lnTo>
                  <a:pt x="309714" y="594677"/>
                </a:lnTo>
                <a:lnTo>
                  <a:pt x="297662" y="593204"/>
                </a:lnTo>
                <a:lnTo>
                  <a:pt x="296100" y="592759"/>
                </a:lnTo>
                <a:lnTo>
                  <a:pt x="295059" y="652576"/>
                </a:lnTo>
                <a:lnTo>
                  <a:pt x="302336" y="653669"/>
                </a:lnTo>
                <a:lnTo>
                  <a:pt x="310299" y="654621"/>
                </a:lnTo>
                <a:lnTo>
                  <a:pt x="318731" y="655294"/>
                </a:lnTo>
                <a:lnTo>
                  <a:pt x="327431" y="655548"/>
                </a:lnTo>
                <a:lnTo>
                  <a:pt x="358267" y="652919"/>
                </a:lnTo>
                <a:lnTo>
                  <a:pt x="386118" y="638987"/>
                </a:lnTo>
                <a:lnTo>
                  <a:pt x="410337" y="604710"/>
                </a:lnTo>
                <a:lnTo>
                  <a:pt x="430263" y="541045"/>
                </a:lnTo>
                <a:lnTo>
                  <a:pt x="515696" y="13973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12867678" y="8779973"/>
            <a:ext cx="476884" cy="521970"/>
          </a:xfrm>
          <a:custGeom>
            <a:avLst/>
            <a:gdLst/>
            <a:ahLst/>
            <a:cxnLst/>
            <a:rect l="l" t="t" r="r" b="b"/>
            <a:pathLst>
              <a:path w="476884" h="521970">
                <a:moveTo>
                  <a:pt x="237159" y="5943"/>
                </a:moveTo>
                <a:lnTo>
                  <a:pt x="170345" y="5943"/>
                </a:lnTo>
                <a:lnTo>
                  <a:pt x="158902" y="72999"/>
                </a:lnTo>
                <a:lnTo>
                  <a:pt x="139001" y="185674"/>
                </a:lnTo>
                <a:lnTo>
                  <a:pt x="130987" y="232092"/>
                </a:lnTo>
                <a:lnTo>
                  <a:pt x="124599" y="272478"/>
                </a:lnTo>
                <a:lnTo>
                  <a:pt x="120027" y="307200"/>
                </a:lnTo>
                <a:lnTo>
                  <a:pt x="118249" y="307200"/>
                </a:lnTo>
                <a:lnTo>
                  <a:pt x="109677" y="237172"/>
                </a:lnTo>
                <a:lnTo>
                  <a:pt x="102057" y="187921"/>
                </a:lnTo>
                <a:lnTo>
                  <a:pt x="92837" y="131711"/>
                </a:lnTo>
                <a:lnTo>
                  <a:pt x="71437" y="5943"/>
                </a:lnTo>
                <a:lnTo>
                  <a:pt x="0" y="5943"/>
                </a:lnTo>
                <a:lnTo>
                  <a:pt x="85585" y="402805"/>
                </a:lnTo>
                <a:lnTo>
                  <a:pt x="78422" y="432219"/>
                </a:lnTo>
                <a:lnTo>
                  <a:pt x="68948" y="449922"/>
                </a:lnTo>
                <a:lnTo>
                  <a:pt x="56273" y="458584"/>
                </a:lnTo>
                <a:lnTo>
                  <a:pt x="39509" y="460883"/>
                </a:lnTo>
                <a:lnTo>
                  <a:pt x="31178" y="460883"/>
                </a:lnTo>
                <a:lnTo>
                  <a:pt x="19126" y="459409"/>
                </a:lnTo>
                <a:lnTo>
                  <a:pt x="17564" y="458965"/>
                </a:lnTo>
                <a:lnTo>
                  <a:pt x="16522" y="518782"/>
                </a:lnTo>
                <a:lnTo>
                  <a:pt x="23799" y="519874"/>
                </a:lnTo>
                <a:lnTo>
                  <a:pt x="31762" y="520827"/>
                </a:lnTo>
                <a:lnTo>
                  <a:pt x="40195" y="521500"/>
                </a:lnTo>
                <a:lnTo>
                  <a:pt x="48895" y="521754"/>
                </a:lnTo>
                <a:lnTo>
                  <a:pt x="79730" y="519125"/>
                </a:lnTo>
                <a:lnTo>
                  <a:pt x="107594" y="505193"/>
                </a:lnTo>
                <a:lnTo>
                  <a:pt x="131800" y="470916"/>
                </a:lnTo>
                <a:lnTo>
                  <a:pt x="151726" y="407250"/>
                </a:lnTo>
                <a:lnTo>
                  <a:pt x="237159" y="5943"/>
                </a:lnTo>
                <a:close/>
              </a:path>
              <a:path w="476884" h="521970">
                <a:moveTo>
                  <a:pt x="476821" y="119570"/>
                </a:moveTo>
                <a:lnTo>
                  <a:pt x="469785" y="68262"/>
                </a:lnTo>
                <a:lnTo>
                  <a:pt x="449275" y="30784"/>
                </a:lnTo>
                <a:lnTo>
                  <a:pt x="416179" y="7810"/>
                </a:lnTo>
                <a:lnTo>
                  <a:pt x="410006" y="6743"/>
                </a:lnTo>
                <a:lnTo>
                  <a:pt x="410006" y="115849"/>
                </a:lnTo>
                <a:lnTo>
                  <a:pt x="409917" y="275285"/>
                </a:lnTo>
                <a:lnTo>
                  <a:pt x="407644" y="301078"/>
                </a:lnTo>
                <a:lnTo>
                  <a:pt x="400405" y="320001"/>
                </a:lnTo>
                <a:lnTo>
                  <a:pt x="388073" y="331190"/>
                </a:lnTo>
                <a:lnTo>
                  <a:pt x="370408" y="334873"/>
                </a:lnTo>
                <a:lnTo>
                  <a:pt x="351802" y="330542"/>
                </a:lnTo>
                <a:lnTo>
                  <a:pt x="339267" y="318338"/>
                </a:lnTo>
                <a:lnTo>
                  <a:pt x="332206" y="299516"/>
                </a:lnTo>
                <a:lnTo>
                  <a:pt x="329984" y="275285"/>
                </a:lnTo>
                <a:lnTo>
                  <a:pt x="330034" y="115849"/>
                </a:lnTo>
                <a:lnTo>
                  <a:pt x="332333" y="91782"/>
                </a:lnTo>
                <a:lnTo>
                  <a:pt x="339572" y="73850"/>
                </a:lnTo>
                <a:lnTo>
                  <a:pt x="352056" y="62877"/>
                </a:lnTo>
                <a:lnTo>
                  <a:pt x="370116" y="59156"/>
                </a:lnTo>
                <a:lnTo>
                  <a:pt x="389039" y="63398"/>
                </a:lnTo>
                <a:lnTo>
                  <a:pt x="401345" y="75184"/>
                </a:lnTo>
                <a:lnTo>
                  <a:pt x="408000" y="93129"/>
                </a:lnTo>
                <a:lnTo>
                  <a:pt x="410006" y="115849"/>
                </a:lnTo>
                <a:lnTo>
                  <a:pt x="410006" y="6743"/>
                </a:lnTo>
                <a:lnTo>
                  <a:pt x="371373" y="0"/>
                </a:lnTo>
                <a:lnTo>
                  <a:pt x="327202" y="7213"/>
                </a:lnTo>
                <a:lnTo>
                  <a:pt x="293039" y="29006"/>
                </a:lnTo>
                <a:lnTo>
                  <a:pt x="270992" y="65595"/>
                </a:lnTo>
                <a:lnTo>
                  <a:pt x="263372" y="115849"/>
                </a:lnTo>
                <a:lnTo>
                  <a:pt x="263169" y="272986"/>
                </a:lnTo>
                <a:lnTo>
                  <a:pt x="269951" y="325678"/>
                </a:lnTo>
                <a:lnTo>
                  <a:pt x="269989" y="325983"/>
                </a:lnTo>
                <a:lnTo>
                  <a:pt x="290195" y="363816"/>
                </a:lnTo>
                <a:lnTo>
                  <a:pt x="323418" y="386524"/>
                </a:lnTo>
                <a:lnTo>
                  <a:pt x="323583" y="386524"/>
                </a:lnTo>
                <a:lnTo>
                  <a:pt x="369138" y="394030"/>
                </a:lnTo>
                <a:lnTo>
                  <a:pt x="414489" y="386524"/>
                </a:lnTo>
                <a:lnTo>
                  <a:pt x="448335" y="363816"/>
                </a:lnTo>
                <a:lnTo>
                  <a:pt x="464400" y="334873"/>
                </a:lnTo>
                <a:lnTo>
                  <a:pt x="469506" y="325678"/>
                </a:lnTo>
                <a:lnTo>
                  <a:pt x="476821" y="271868"/>
                </a:lnTo>
                <a:lnTo>
                  <a:pt x="476821" y="11957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13399975" y="8785918"/>
            <a:ext cx="212090" cy="388620"/>
          </a:xfrm>
          <a:custGeom>
            <a:avLst/>
            <a:gdLst/>
            <a:ahLst/>
            <a:cxnLst/>
            <a:rect l="l" t="t" r="r" b="b"/>
            <a:pathLst>
              <a:path w="212090" h="388620">
                <a:moveTo>
                  <a:pt x="210831" y="0"/>
                </a:moveTo>
                <a:lnTo>
                  <a:pt x="144236" y="0"/>
                </a:lnTo>
                <a:lnTo>
                  <a:pt x="144236" y="252934"/>
                </a:lnTo>
                <a:lnTo>
                  <a:pt x="141353" y="289755"/>
                </a:lnTo>
                <a:lnTo>
                  <a:pt x="133087" y="312836"/>
                </a:lnTo>
                <a:lnTo>
                  <a:pt x="120011" y="324776"/>
                </a:lnTo>
                <a:lnTo>
                  <a:pt x="102698" y="328178"/>
                </a:lnTo>
                <a:lnTo>
                  <a:pt x="86464" y="324950"/>
                </a:lnTo>
                <a:lnTo>
                  <a:pt x="75230" y="314896"/>
                </a:lnTo>
                <a:lnTo>
                  <a:pt x="68705" y="297459"/>
                </a:lnTo>
                <a:lnTo>
                  <a:pt x="66594" y="272085"/>
                </a:lnTo>
                <a:lnTo>
                  <a:pt x="66594" y="0"/>
                </a:lnTo>
                <a:lnTo>
                  <a:pt x="0" y="0"/>
                </a:lnTo>
                <a:lnTo>
                  <a:pt x="0" y="289415"/>
                </a:lnTo>
                <a:lnTo>
                  <a:pt x="7009" y="340113"/>
                </a:lnTo>
                <a:lnTo>
                  <a:pt x="24967" y="370110"/>
                </a:lnTo>
                <a:lnTo>
                  <a:pt x="49271" y="384426"/>
                </a:lnTo>
                <a:lnTo>
                  <a:pt x="75317" y="388082"/>
                </a:lnTo>
                <a:lnTo>
                  <a:pt x="97935" y="386031"/>
                </a:lnTo>
                <a:lnTo>
                  <a:pt x="117568" y="378976"/>
                </a:lnTo>
                <a:lnTo>
                  <a:pt x="133622" y="365566"/>
                </a:lnTo>
                <a:lnTo>
                  <a:pt x="145503" y="344450"/>
                </a:lnTo>
                <a:lnTo>
                  <a:pt x="145719" y="354202"/>
                </a:lnTo>
                <a:lnTo>
                  <a:pt x="146290" y="364847"/>
                </a:lnTo>
                <a:lnTo>
                  <a:pt x="147098" y="374715"/>
                </a:lnTo>
                <a:lnTo>
                  <a:pt x="148026" y="382134"/>
                </a:lnTo>
                <a:lnTo>
                  <a:pt x="211574" y="382134"/>
                </a:lnTo>
                <a:lnTo>
                  <a:pt x="211144" y="364622"/>
                </a:lnTo>
                <a:lnTo>
                  <a:pt x="210924" y="340874"/>
                </a:lnTo>
                <a:lnTo>
                  <a:pt x="210831" y="274012"/>
                </a:lnTo>
                <a:lnTo>
                  <a:pt x="21083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3676738" y="8780416"/>
            <a:ext cx="147955" cy="387985"/>
          </a:xfrm>
          <a:custGeom>
            <a:avLst/>
            <a:gdLst/>
            <a:ahLst/>
            <a:cxnLst/>
            <a:rect l="l" t="t" r="r" b="b"/>
            <a:pathLst>
              <a:path w="147955" h="387984">
                <a:moveTo>
                  <a:pt x="147932" y="0"/>
                </a:moveTo>
                <a:lnTo>
                  <a:pt x="122467" y="3575"/>
                </a:lnTo>
                <a:lnTo>
                  <a:pt x="99121" y="14744"/>
                </a:lnTo>
                <a:lnTo>
                  <a:pt x="79511" y="35158"/>
                </a:lnTo>
                <a:lnTo>
                  <a:pt x="65254" y="66469"/>
                </a:lnTo>
                <a:lnTo>
                  <a:pt x="65044" y="48574"/>
                </a:lnTo>
                <a:lnTo>
                  <a:pt x="64528" y="30662"/>
                </a:lnTo>
                <a:lnTo>
                  <a:pt x="63871" y="15411"/>
                </a:lnTo>
                <a:lnTo>
                  <a:pt x="63244" y="5497"/>
                </a:lnTo>
                <a:lnTo>
                  <a:pt x="0" y="5497"/>
                </a:lnTo>
                <a:lnTo>
                  <a:pt x="650" y="32516"/>
                </a:lnTo>
                <a:lnTo>
                  <a:pt x="846" y="60693"/>
                </a:lnTo>
                <a:lnTo>
                  <a:pt x="743" y="135231"/>
                </a:lnTo>
                <a:lnTo>
                  <a:pt x="743" y="387632"/>
                </a:lnTo>
                <a:lnTo>
                  <a:pt x="67338" y="387632"/>
                </a:lnTo>
                <a:lnTo>
                  <a:pt x="67338" y="174612"/>
                </a:lnTo>
                <a:lnTo>
                  <a:pt x="73587" y="128787"/>
                </a:lnTo>
                <a:lnTo>
                  <a:pt x="90719" y="100542"/>
                </a:lnTo>
                <a:lnTo>
                  <a:pt x="116309" y="86215"/>
                </a:lnTo>
                <a:lnTo>
                  <a:pt x="147932" y="82144"/>
                </a:lnTo>
                <a:lnTo>
                  <a:pt x="14793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13939521" y="8779973"/>
            <a:ext cx="458470" cy="394335"/>
          </a:xfrm>
          <a:custGeom>
            <a:avLst/>
            <a:gdLst/>
            <a:ahLst/>
            <a:cxnLst/>
            <a:rect l="l" t="t" r="r" b="b"/>
            <a:pathLst>
              <a:path w="458469" h="394334">
                <a:moveTo>
                  <a:pt x="204355" y="285254"/>
                </a:moveTo>
                <a:lnTo>
                  <a:pt x="199504" y="244157"/>
                </a:lnTo>
                <a:lnTo>
                  <a:pt x="184150" y="211912"/>
                </a:lnTo>
                <a:lnTo>
                  <a:pt x="157086" y="183896"/>
                </a:lnTo>
                <a:lnTo>
                  <a:pt x="94957" y="139750"/>
                </a:lnTo>
                <a:lnTo>
                  <a:pt x="81445" y="126199"/>
                </a:lnTo>
                <a:lnTo>
                  <a:pt x="74726" y="112407"/>
                </a:lnTo>
                <a:lnTo>
                  <a:pt x="72910" y="95923"/>
                </a:lnTo>
                <a:lnTo>
                  <a:pt x="74612" y="79616"/>
                </a:lnTo>
                <a:lnTo>
                  <a:pt x="79946" y="67208"/>
                </a:lnTo>
                <a:lnTo>
                  <a:pt x="89331" y="59321"/>
                </a:lnTo>
                <a:lnTo>
                  <a:pt x="103149" y="56553"/>
                </a:lnTo>
                <a:lnTo>
                  <a:pt x="117322" y="59194"/>
                </a:lnTo>
                <a:lnTo>
                  <a:pt x="127012" y="67195"/>
                </a:lnTo>
                <a:lnTo>
                  <a:pt x="132575" y="80645"/>
                </a:lnTo>
                <a:lnTo>
                  <a:pt x="134340" y="99644"/>
                </a:lnTo>
                <a:lnTo>
                  <a:pt x="134340" y="122174"/>
                </a:lnTo>
                <a:lnTo>
                  <a:pt x="198856" y="122174"/>
                </a:lnTo>
                <a:lnTo>
                  <a:pt x="198856" y="105968"/>
                </a:lnTo>
                <a:lnTo>
                  <a:pt x="193789" y="62077"/>
                </a:lnTo>
                <a:lnTo>
                  <a:pt x="177342" y="28689"/>
                </a:lnTo>
                <a:lnTo>
                  <a:pt x="147713" y="7442"/>
                </a:lnTo>
                <a:lnTo>
                  <a:pt x="103073" y="0"/>
                </a:lnTo>
                <a:lnTo>
                  <a:pt x="60642" y="7251"/>
                </a:lnTo>
                <a:lnTo>
                  <a:pt x="30530" y="27800"/>
                </a:lnTo>
                <a:lnTo>
                  <a:pt x="12573" y="59817"/>
                </a:lnTo>
                <a:lnTo>
                  <a:pt x="6616" y="101498"/>
                </a:lnTo>
                <a:lnTo>
                  <a:pt x="11290" y="137502"/>
                </a:lnTo>
                <a:lnTo>
                  <a:pt x="25463" y="166624"/>
                </a:lnTo>
                <a:lnTo>
                  <a:pt x="49364" y="191960"/>
                </a:lnTo>
                <a:lnTo>
                  <a:pt x="110718" y="236740"/>
                </a:lnTo>
                <a:lnTo>
                  <a:pt x="127076" y="254673"/>
                </a:lnTo>
                <a:lnTo>
                  <a:pt x="134975" y="272681"/>
                </a:lnTo>
                <a:lnTo>
                  <a:pt x="137033" y="293065"/>
                </a:lnTo>
                <a:lnTo>
                  <a:pt x="135089" y="312445"/>
                </a:lnTo>
                <a:lnTo>
                  <a:pt x="129032" y="326339"/>
                </a:lnTo>
                <a:lnTo>
                  <a:pt x="118440" y="334695"/>
                </a:lnTo>
                <a:lnTo>
                  <a:pt x="102920" y="337489"/>
                </a:lnTo>
                <a:lnTo>
                  <a:pt x="86575" y="333883"/>
                </a:lnTo>
                <a:lnTo>
                  <a:pt x="75552" y="323761"/>
                </a:lnTo>
                <a:lnTo>
                  <a:pt x="69303" y="308165"/>
                </a:lnTo>
                <a:lnTo>
                  <a:pt x="67348" y="288150"/>
                </a:lnTo>
                <a:lnTo>
                  <a:pt x="67348" y="270979"/>
                </a:lnTo>
                <a:lnTo>
                  <a:pt x="0" y="270979"/>
                </a:lnTo>
                <a:lnTo>
                  <a:pt x="0" y="288074"/>
                </a:lnTo>
                <a:lnTo>
                  <a:pt x="4305" y="327304"/>
                </a:lnTo>
                <a:lnTo>
                  <a:pt x="19862" y="361213"/>
                </a:lnTo>
                <a:lnTo>
                  <a:pt x="50673" y="385025"/>
                </a:lnTo>
                <a:lnTo>
                  <a:pt x="100698" y="394030"/>
                </a:lnTo>
                <a:lnTo>
                  <a:pt x="146100" y="387096"/>
                </a:lnTo>
                <a:lnTo>
                  <a:pt x="178485" y="366458"/>
                </a:lnTo>
                <a:lnTo>
                  <a:pt x="197891" y="332422"/>
                </a:lnTo>
                <a:lnTo>
                  <a:pt x="204355" y="285254"/>
                </a:lnTo>
                <a:close/>
              </a:path>
              <a:path w="458469" h="394334">
                <a:moveTo>
                  <a:pt x="458381" y="119570"/>
                </a:moveTo>
                <a:lnTo>
                  <a:pt x="451345" y="68262"/>
                </a:lnTo>
                <a:lnTo>
                  <a:pt x="430834" y="30784"/>
                </a:lnTo>
                <a:lnTo>
                  <a:pt x="397738" y="7810"/>
                </a:lnTo>
                <a:lnTo>
                  <a:pt x="391566" y="6743"/>
                </a:lnTo>
                <a:lnTo>
                  <a:pt x="391566" y="115849"/>
                </a:lnTo>
                <a:lnTo>
                  <a:pt x="391477" y="275285"/>
                </a:lnTo>
                <a:lnTo>
                  <a:pt x="389204" y="301078"/>
                </a:lnTo>
                <a:lnTo>
                  <a:pt x="381965" y="320001"/>
                </a:lnTo>
                <a:lnTo>
                  <a:pt x="369633" y="331190"/>
                </a:lnTo>
                <a:lnTo>
                  <a:pt x="351967" y="334873"/>
                </a:lnTo>
                <a:lnTo>
                  <a:pt x="333362" y="330542"/>
                </a:lnTo>
                <a:lnTo>
                  <a:pt x="320827" y="318338"/>
                </a:lnTo>
                <a:lnTo>
                  <a:pt x="313766" y="299516"/>
                </a:lnTo>
                <a:lnTo>
                  <a:pt x="311543" y="275285"/>
                </a:lnTo>
                <a:lnTo>
                  <a:pt x="311594" y="115849"/>
                </a:lnTo>
                <a:lnTo>
                  <a:pt x="313893" y="91782"/>
                </a:lnTo>
                <a:lnTo>
                  <a:pt x="321132" y="73850"/>
                </a:lnTo>
                <a:lnTo>
                  <a:pt x="333616" y="62877"/>
                </a:lnTo>
                <a:lnTo>
                  <a:pt x="351675" y="59156"/>
                </a:lnTo>
                <a:lnTo>
                  <a:pt x="370598" y="63398"/>
                </a:lnTo>
                <a:lnTo>
                  <a:pt x="382905" y="75184"/>
                </a:lnTo>
                <a:lnTo>
                  <a:pt x="389559" y="93129"/>
                </a:lnTo>
                <a:lnTo>
                  <a:pt x="391566" y="115849"/>
                </a:lnTo>
                <a:lnTo>
                  <a:pt x="391566" y="6743"/>
                </a:lnTo>
                <a:lnTo>
                  <a:pt x="352933" y="0"/>
                </a:lnTo>
                <a:lnTo>
                  <a:pt x="308762" y="7213"/>
                </a:lnTo>
                <a:lnTo>
                  <a:pt x="274599" y="29006"/>
                </a:lnTo>
                <a:lnTo>
                  <a:pt x="252552" y="65595"/>
                </a:lnTo>
                <a:lnTo>
                  <a:pt x="244932" y="115849"/>
                </a:lnTo>
                <a:lnTo>
                  <a:pt x="244729" y="272986"/>
                </a:lnTo>
                <a:lnTo>
                  <a:pt x="251510" y="325678"/>
                </a:lnTo>
                <a:lnTo>
                  <a:pt x="251548" y="325983"/>
                </a:lnTo>
                <a:lnTo>
                  <a:pt x="271754" y="363816"/>
                </a:lnTo>
                <a:lnTo>
                  <a:pt x="304977" y="386524"/>
                </a:lnTo>
                <a:lnTo>
                  <a:pt x="305142" y="386524"/>
                </a:lnTo>
                <a:lnTo>
                  <a:pt x="350697" y="394030"/>
                </a:lnTo>
                <a:lnTo>
                  <a:pt x="396049" y="386524"/>
                </a:lnTo>
                <a:lnTo>
                  <a:pt x="429895" y="363816"/>
                </a:lnTo>
                <a:lnTo>
                  <a:pt x="445960" y="334873"/>
                </a:lnTo>
                <a:lnTo>
                  <a:pt x="451065" y="325678"/>
                </a:lnTo>
                <a:lnTo>
                  <a:pt x="458381" y="271868"/>
                </a:lnTo>
                <a:lnTo>
                  <a:pt x="458381" y="11957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14445191" y="8779967"/>
            <a:ext cx="201295" cy="394335"/>
          </a:xfrm>
          <a:custGeom>
            <a:avLst/>
            <a:gdLst/>
            <a:ahLst/>
            <a:cxnLst/>
            <a:rect l="l" t="t" r="r" b="b"/>
            <a:pathLst>
              <a:path w="201294" h="394334">
                <a:moveTo>
                  <a:pt x="102918" y="0"/>
                </a:moveTo>
                <a:lnTo>
                  <a:pt x="52637" y="10078"/>
                </a:lnTo>
                <a:lnTo>
                  <a:pt x="21059" y="37000"/>
                </a:lnTo>
                <a:lnTo>
                  <a:pt x="4681" y="75798"/>
                </a:lnTo>
                <a:lnTo>
                  <a:pt x="0" y="121504"/>
                </a:lnTo>
                <a:lnTo>
                  <a:pt x="0" y="259814"/>
                </a:lnTo>
                <a:lnTo>
                  <a:pt x="3936" y="313814"/>
                </a:lnTo>
                <a:lnTo>
                  <a:pt x="18782" y="356281"/>
                </a:lnTo>
                <a:lnTo>
                  <a:pt x="49095" y="384068"/>
                </a:lnTo>
                <a:lnTo>
                  <a:pt x="99431" y="394029"/>
                </a:lnTo>
                <a:lnTo>
                  <a:pt x="150954" y="384013"/>
                </a:lnTo>
                <a:lnTo>
                  <a:pt x="181936" y="356898"/>
                </a:lnTo>
                <a:lnTo>
                  <a:pt x="197079" y="317083"/>
                </a:lnTo>
                <a:lnTo>
                  <a:pt x="201082" y="268965"/>
                </a:lnTo>
                <a:lnTo>
                  <a:pt x="201082" y="263761"/>
                </a:lnTo>
                <a:lnTo>
                  <a:pt x="135315" y="263761"/>
                </a:lnTo>
                <a:lnTo>
                  <a:pt x="135315" y="279384"/>
                </a:lnTo>
                <a:lnTo>
                  <a:pt x="133759" y="304630"/>
                </a:lnTo>
                <a:lnTo>
                  <a:pt x="128323" y="322806"/>
                </a:lnTo>
                <a:lnTo>
                  <a:pt x="117857" y="333797"/>
                </a:lnTo>
                <a:lnTo>
                  <a:pt x="101211" y="337487"/>
                </a:lnTo>
                <a:lnTo>
                  <a:pt x="83675" y="332482"/>
                </a:lnTo>
                <a:lnTo>
                  <a:pt x="73203" y="319231"/>
                </a:lnTo>
                <a:lnTo>
                  <a:pt x="68135" y="300380"/>
                </a:lnTo>
                <a:lnTo>
                  <a:pt x="66814" y="278577"/>
                </a:lnTo>
                <a:lnTo>
                  <a:pt x="66814" y="113671"/>
                </a:lnTo>
                <a:lnTo>
                  <a:pt x="68675" y="88860"/>
                </a:lnTo>
                <a:lnTo>
                  <a:pt x="74679" y="70987"/>
                </a:lnTo>
                <a:lnTo>
                  <a:pt x="85460" y="60174"/>
                </a:lnTo>
                <a:lnTo>
                  <a:pt x="101651" y="56542"/>
                </a:lnTo>
                <a:lnTo>
                  <a:pt x="118948" y="60784"/>
                </a:lnTo>
                <a:lnTo>
                  <a:pt x="129183" y="72486"/>
                </a:lnTo>
                <a:lnTo>
                  <a:pt x="134067" y="90110"/>
                </a:lnTo>
                <a:lnTo>
                  <a:pt x="135315" y="112122"/>
                </a:lnTo>
                <a:lnTo>
                  <a:pt x="135315" y="126990"/>
                </a:lnTo>
                <a:lnTo>
                  <a:pt x="201082" y="126990"/>
                </a:lnTo>
                <a:lnTo>
                  <a:pt x="201082" y="112206"/>
                </a:lnTo>
                <a:lnTo>
                  <a:pt x="197992" y="74071"/>
                </a:lnTo>
                <a:lnTo>
                  <a:pt x="184661" y="37789"/>
                </a:lnTo>
                <a:lnTo>
                  <a:pt x="155000" y="10664"/>
                </a:lnTo>
                <a:lnTo>
                  <a:pt x="10291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14697195" y="8649663"/>
            <a:ext cx="66675" cy="80010"/>
          </a:xfrm>
          <a:custGeom>
            <a:avLst/>
            <a:gdLst/>
            <a:ahLst/>
            <a:cxnLst/>
            <a:rect l="l" t="t" r="r" b="b"/>
            <a:pathLst>
              <a:path w="66675" h="80009">
                <a:moveTo>
                  <a:pt x="66594" y="0"/>
                </a:moveTo>
                <a:lnTo>
                  <a:pt x="0" y="0"/>
                </a:lnTo>
                <a:lnTo>
                  <a:pt x="0" y="79704"/>
                </a:lnTo>
                <a:lnTo>
                  <a:pt x="66594" y="7970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14696682" y="8785910"/>
            <a:ext cx="66675" cy="382270"/>
          </a:xfrm>
          <a:custGeom>
            <a:avLst/>
            <a:gdLst/>
            <a:ahLst/>
            <a:cxnLst/>
            <a:rect l="l" t="t" r="r" b="b"/>
            <a:pathLst>
              <a:path w="66675" h="382270">
                <a:moveTo>
                  <a:pt x="66594" y="0"/>
                </a:moveTo>
                <a:lnTo>
                  <a:pt x="0" y="0"/>
                </a:lnTo>
                <a:lnTo>
                  <a:pt x="0" y="382134"/>
                </a:lnTo>
                <a:lnTo>
                  <a:pt x="66594" y="38213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14809680" y="8779971"/>
            <a:ext cx="208279" cy="394335"/>
          </a:xfrm>
          <a:custGeom>
            <a:avLst/>
            <a:gdLst/>
            <a:ahLst/>
            <a:cxnLst/>
            <a:rect l="l" t="t" r="r" b="b"/>
            <a:pathLst>
              <a:path w="208280" h="394334">
                <a:moveTo>
                  <a:pt x="198969" y="54898"/>
                </a:moveTo>
                <a:lnTo>
                  <a:pt x="109389" y="54898"/>
                </a:lnTo>
                <a:lnTo>
                  <a:pt x="125159" y="58387"/>
                </a:lnTo>
                <a:lnTo>
                  <a:pt x="134409" y="68360"/>
                </a:lnTo>
                <a:lnTo>
                  <a:pt x="138809" y="84340"/>
                </a:lnTo>
                <a:lnTo>
                  <a:pt x="139922" y="105735"/>
                </a:lnTo>
                <a:lnTo>
                  <a:pt x="139922" y="159377"/>
                </a:lnTo>
                <a:lnTo>
                  <a:pt x="127901" y="159377"/>
                </a:lnTo>
                <a:lnTo>
                  <a:pt x="79000" y="165071"/>
                </a:lnTo>
                <a:lnTo>
                  <a:pt x="38247" y="184419"/>
                </a:lnTo>
                <a:lnTo>
                  <a:pt x="10345" y="220819"/>
                </a:lnTo>
                <a:lnTo>
                  <a:pt x="0" y="277666"/>
                </a:lnTo>
                <a:lnTo>
                  <a:pt x="0" y="284357"/>
                </a:lnTo>
                <a:lnTo>
                  <a:pt x="4426" y="326050"/>
                </a:lnTo>
                <a:lnTo>
                  <a:pt x="18403" y="361021"/>
                </a:lnTo>
                <a:lnTo>
                  <a:pt x="42976" y="385079"/>
                </a:lnTo>
                <a:lnTo>
                  <a:pt x="79191" y="394029"/>
                </a:lnTo>
                <a:lnTo>
                  <a:pt x="99136" y="392098"/>
                </a:lnTo>
                <a:lnTo>
                  <a:pt x="116427" y="385942"/>
                </a:lnTo>
                <a:lnTo>
                  <a:pt x="130805" y="375021"/>
                </a:lnTo>
                <a:lnTo>
                  <a:pt x="142016" y="358795"/>
                </a:lnTo>
                <a:lnTo>
                  <a:pt x="206562" y="358795"/>
                </a:lnTo>
                <a:lnTo>
                  <a:pt x="206492" y="355884"/>
                </a:lnTo>
                <a:lnTo>
                  <a:pt x="206283" y="335476"/>
                </a:lnTo>
                <a:lnTo>
                  <a:pt x="100101" y="335476"/>
                </a:lnTo>
                <a:lnTo>
                  <a:pt x="83316" y="331468"/>
                </a:lnTo>
                <a:lnTo>
                  <a:pt x="72034" y="320403"/>
                </a:lnTo>
                <a:lnTo>
                  <a:pt x="65684" y="303724"/>
                </a:lnTo>
                <a:lnTo>
                  <a:pt x="63694" y="282870"/>
                </a:lnTo>
                <a:lnTo>
                  <a:pt x="63694" y="276703"/>
                </a:lnTo>
                <a:lnTo>
                  <a:pt x="68053" y="244977"/>
                </a:lnTo>
                <a:lnTo>
                  <a:pt x="80514" y="224673"/>
                </a:lnTo>
                <a:lnTo>
                  <a:pt x="100151" y="213888"/>
                </a:lnTo>
                <a:lnTo>
                  <a:pt x="126038" y="210716"/>
                </a:lnTo>
                <a:lnTo>
                  <a:pt x="206224" y="210716"/>
                </a:lnTo>
                <a:lnTo>
                  <a:pt x="206224" y="100593"/>
                </a:lnTo>
                <a:lnTo>
                  <a:pt x="201410" y="59780"/>
                </a:lnTo>
                <a:lnTo>
                  <a:pt x="198969" y="54898"/>
                </a:lnTo>
                <a:close/>
              </a:path>
              <a:path w="208280" h="394334">
                <a:moveTo>
                  <a:pt x="206562" y="358795"/>
                </a:moveTo>
                <a:lnTo>
                  <a:pt x="142016" y="358795"/>
                </a:lnTo>
                <a:lnTo>
                  <a:pt x="142701" y="364720"/>
                </a:lnTo>
                <a:lnTo>
                  <a:pt x="143835" y="372630"/>
                </a:lnTo>
                <a:lnTo>
                  <a:pt x="145194" y="380944"/>
                </a:lnTo>
                <a:lnTo>
                  <a:pt x="146550" y="388082"/>
                </a:lnTo>
                <a:lnTo>
                  <a:pt x="207710" y="388082"/>
                </a:lnTo>
                <a:lnTo>
                  <a:pt x="206968" y="375021"/>
                </a:lnTo>
                <a:lnTo>
                  <a:pt x="206705" y="364720"/>
                </a:lnTo>
                <a:lnTo>
                  <a:pt x="206616" y="361021"/>
                </a:lnTo>
                <a:lnTo>
                  <a:pt x="206562" y="358795"/>
                </a:lnTo>
                <a:close/>
              </a:path>
              <a:path w="208280" h="394334">
                <a:moveTo>
                  <a:pt x="206224" y="210716"/>
                </a:moveTo>
                <a:lnTo>
                  <a:pt x="141189" y="210716"/>
                </a:lnTo>
                <a:lnTo>
                  <a:pt x="141189" y="259604"/>
                </a:lnTo>
                <a:lnTo>
                  <a:pt x="138917" y="294191"/>
                </a:lnTo>
                <a:lnTo>
                  <a:pt x="131706" y="317746"/>
                </a:lnTo>
                <a:lnTo>
                  <a:pt x="118965" y="331199"/>
                </a:lnTo>
                <a:lnTo>
                  <a:pt x="100101" y="335476"/>
                </a:lnTo>
                <a:lnTo>
                  <a:pt x="206283" y="335476"/>
                </a:lnTo>
                <a:lnTo>
                  <a:pt x="206224" y="210716"/>
                </a:lnTo>
                <a:close/>
              </a:path>
              <a:path w="208280" h="394334">
                <a:moveTo>
                  <a:pt x="111703" y="0"/>
                </a:moveTo>
                <a:lnTo>
                  <a:pt x="62911" y="8263"/>
                </a:lnTo>
                <a:lnTo>
                  <a:pt x="16424" y="63014"/>
                </a:lnTo>
                <a:lnTo>
                  <a:pt x="12015" y="100897"/>
                </a:lnTo>
                <a:lnTo>
                  <a:pt x="11894" y="108761"/>
                </a:lnTo>
                <a:lnTo>
                  <a:pt x="77453" y="108761"/>
                </a:lnTo>
                <a:lnTo>
                  <a:pt x="77476" y="100593"/>
                </a:lnTo>
                <a:lnTo>
                  <a:pt x="78860" y="82613"/>
                </a:lnTo>
                <a:lnTo>
                  <a:pt x="83755" y="68360"/>
                </a:lnTo>
                <a:lnTo>
                  <a:pt x="83867" y="68034"/>
                </a:lnTo>
                <a:lnTo>
                  <a:pt x="93651" y="58387"/>
                </a:lnTo>
                <a:lnTo>
                  <a:pt x="109389" y="54898"/>
                </a:lnTo>
                <a:lnTo>
                  <a:pt x="198969" y="54898"/>
                </a:lnTo>
                <a:lnTo>
                  <a:pt x="185511" y="27989"/>
                </a:lnTo>
                <a:lnTo>
                  <a:pt x="156338" y="7352"/>
                </a:lnTo>
                <a:lnTo>
                  <a:pt x="11170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15083257" y="8649663"/>
            <a:ext cx="66675" cy="518795"/>
          </a:xfrm>
          <a:custGeom>
            <a:avLst/>
            <a:gdLst/>
            <a:ahLst/>
            <a:cxnLst/>
            <a:rect l="l" t="t" r="r" b="b"/>
            <a:pathLst>
              <a:path w="66675" h="518795">
                <a:moveTo>
                  <a:pt x="66594" y="0"/>
                </a:moveTo>
                <a:lnTo>
                  <a:pt x="0" y="0"/>
                </a:lnTo>
                <a:lnTo>
                  <a:pt x="0" y="518392"/>
                </a:lnTo>
                <a:lnTo>
                  <a:pt x="66594" y="518392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5314449" y="8779967"/>
            <a:ext cx="339090" cy="388620"/>
          </a:xfrm>
          <a:custGeom>
            <a:avLst/>
            <a:gdLst/>
            <a:ahLst/>
            <a:cxnLst/>
            <a:rect l="l" t="t" r="r" b="b"/>
            <a:pathLst>
              <a:path w="339090" h="388620">
                <a:moveTo>
                  <a:pt x="265112" y="0"/>
                </a:moveTo>
                <a:lnTo>
                  <a:pt x="238946" y="3516"/>
                </a:lnTo>
                <a:lnTo>
                  <a:pt x="218981" y="12915"/>
                </a:lnTo>
                <a:lnTo>
                  <a:pt x="204032" y="26469"/>
                </a:lnTo>
                <a:lnTo>
                  <a:pt x="192915" y="42448"/>
                </a:lnTo>
                <a:lnTo>
                  <a:pt x="183953" y="23398"/>
                </a:lnTo>
                <a:lnTo>
                  <a:pt x="170725" y="10186"/>
                </a:lnTo>
                <a:lnTo>
                  <a:pt x="153479" y="2493"/>
                </a:lnTo>
                <a:lnTo>
                  <a:pt x="132467" y="0"/>
                </a:lnTo>
                <a:lnTo>
                  <a:pt x="110533" y="2701"/>
                </a:lnTo>
                <a:lnTo>
                  <a:pt x="92138" y="10580"/>
                </a:lnTo>
                <a:lnTo>
                  <a:pt x="77308" y="23297"/>
                </a:lnTo>
                <a:lnTo>
                  <a:pt x="66071" y="40511"/>
                </a:lnTo>
                <a:lnTo>
                  <a:pt x="65363" y="22672"/>
                </a:lnTo>
                <a:lnTo>
                  <a:pt x="64712" y="14357"/>
                </a:lnTo>
                <a:lnTo>
                  <a:pt x="63547" y="5947"/>
                </a:lnTo>
                <a:lnTo>
                  <a:pt x="0" y="5947"/>
                </a:lnTo>
                <a:lnTo>
                  <a:pt x="429" y="20406"/>
                </a:lnTo>
                <a:lnTo>
                  <a:pt x="650" y="40383"/>
                </a:lnTo>
                <a:lnTo>
                  <a:pt x="743" y="116425"/>
                </a:lnTo>
                <a:lnTo>
                  <a:pt x="743" y="388082"/>
                </a:lnTo>
                <a:lnTo>
                  <a:pt x="67338" y="388082"/>
                </a:lnTo>
                <a:lnTo>
                  <a:pt x="67338" y="125346"/>
                </a:lnTo>
                <a:lnTo>
                  <a:pt x="68869" y="98541"/>
                </a:lnTo>
                <a:lnTo>
                  <a:pt x="74518" y="77967"/>
                </a:lnTo>
                <a:lnTo>
                  <a:pt x="85864" y="64776"/>
                </a:lnTo>
                <a:lnTo>
                  <a:pt x="104488" y="60123"/>
                </a:lnTo>
                <a:lnTo>
                  <a:pt x="118524" y="62413"/>
                </a:lnTo>
                <a:lnTo>
                  <a:pt x="128475" y="70260"/>
                </a:lnTo>
                <a:lnTo>
                  <a:pt x="134400" y="85130"/>
                </a:lnTo>
                <a:lnTo>
                  <a:pt x="136362" y="108488"/>
                </a:lnTo>
                <a:lnTo>
                  <a:pt x="136362" y="388082"/>
                </a:lnTo>
                <a:lnTo>
                  <a:pt x="203480" y="388082"/>
                </a:lnTo>
                <a:lnTo>
                  <a:pt x="203480" y="124687"/>
                </a:lnTo>
                <a:lnTo>
                  <a:pt x="205060" y="98073"/>
                </a:lnTo>
                <a:lnTo>
                  <a:pt x="210826" y="77716"/>
                </a:lnTo>
                <a:lnTo>
                  <a:pt x="222316" y="64703"/>
                </a:lnTo>
                <a:lnTo>
                  <a:pt x="241071" y="60123"/>
                </a:lnTo>
                <a:lnTo>
                  <a:pt x="256482" y="63369"/>
                </a:lnTo>
                <a:lnTo>
                  <a:pt x="266121" y="72610"/>
                </a:lnTo>
                <a:lnTo>
                  <a:pt x="271093" y="87105"/>
                </a:lnTo>
                <a:lnTo>
                  <a:pt x="272504" y="106111"/>
                </a:lnTo>
                <a:lnTo>
                  <a:pt x="272504" y="388082"/>
                </a:lnTo>
                <a:lnTo>
                  <a:pt x="339089" y="388082"/>
                </a:lnTo>
                <a:lnTo>
                  <a:pt x="339089" y="93463"/>
                </a:lnTo>
                <a:lnTo>
                  <a:pt x="333125" y="47526"/>
                </a:lnTo>
                <a:lnTo>
                  <a:pt x="317021" y="18880"/>
                </a:lnTo>
                <a:lnTo>
                  <a:pt x="293457" y="4159"/>
                </a:lnTo>
                <a:lnTo>
                  <a:pt x="26511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15709740" y="8779964"/>
            <a:ext cx="208915" cy="394335"/>
          </a:xfrm>
          <a:custGeom>
            <a:avLst/>
            <a:gdLst/>
            <a:ahLst/>
            <a:cxnLst/>
            <a:rect l="l" t="t" r="r" b="b"/>
            <a:pathLst>
              <a:path w="208915" h="394334">
                <a:moveTo>
                  <a:pt x="105965" y="0"/>
                </a:moveTo>
                <a:lnTo>
                  <a:pt x="52319" y="12209"/>
                </a:lnTo>
                <a:lnTo>
                  <a:pt x="20015" y="43167"/>
                </a:lnTo>
                <a:lnTo>
                  <a:pt x="4194" y="84368"/>
                </a:lnTo>
                <a:lnTo>
                  <a:pt x="28" y="127011"/>
                </a:lnTo>
                <a:lnTo>
                  <a:pt x="0" y="259667"/>
                </a:lnTo>
                <a:lnTo>
                  <a:pt x="3879" y="313315"/>
                </a:lnTo>
                <a:lnTo>
                  <a:pt x="19165" y="355873"/>
                </a:lnTo>
                <a:lnTo>
                  <a:pt x="51325" y="383920"/>
                </a:lnTo>
                <a:lnTo>
                  <a:pt x="105829" y="394029"/>
                </a:lnTo>
                <a:lnTo>
                  <a:pt x="160678" y="381767"/>
                </a:lnTo>
                <a:lnTo>
                  <a:pt x="191291" y="351652"/>
                </a:lnTo>
                <a:lnTo>
                  <a:pt x="196252" y="337487"/>
                </a:lnTo>
                <a:lnTo>
                  <a:pt x="104708" y="337487"/>
                </a:lnTo>
                <a:lnTo>
                  <a:pt x="84780" y="331933"/>
                </a:lnTo>
                <a:lnTo>
                  <a:pt x="72667" y="317235"/>
                </a:lnTo>
                <a:lnTo>
                  <a:pt x="66657" y="296338"/>
                </a:lnTo>
                <a:lnTo>
                  <a:pt x="65034" y="272190"/>
                </a:lnTo>
                <a:lnTo>
                  <a:pt x="65034" y="213396"/>
                </a:lnTo>
                <a:lnTo>
                  <a:pt x="208747" y="213396"/>
                </a:lnTo>
                <a:lnTo>
                  <a:pt x="208747" y="160497"/>
                </a:lnTo>
                <a:lnTo>
                  <a:pt x="65558" y="160497"/>
                </a:lnTo>
                <a:lnTo>
                  <a:pt x="65577" y="117766"/>
                </a:lnTo>
                <a:lnTo>
                  <a:pt x="74653" y="72695"/>
                </a:lnTo>
                <a:lnTo>
                  <a:pt x="105745" y="56553"/>
                </a:lnTo>
                <a:lnTo>
                  <a:pt x="195195" y="56553"/>
                </a:lnTo>
                <a:lnTo>
                  <a:pt x="186723" y="36451"/>
                </a:lnTo>
                <a:lnTo>
                  <a:pt x="155062" y="9700"/>
                </a:lnTo>
                <a:lnTo>
                  <a:pt x="105965" y="0"/>
                </a:lnTo>
                <a:close/>
              </a:path>
              <a:path w="208915" h="394334">
                <a:moveTo>
                  <a:pt x="207480" y="275740"/>
                </a:moveTo>
                <a:lnTo>
                  <a:pt x="142456" y="275740"/>
                </a:lnTo>
                <a:lnTo>
                  <a:pt x="142456" y="278117"/>
                </a:lnTo>
                <a:lnTo>
                  <a:pt x="141167" y="300588"/>
                </a:lnTo>
                <a:lnTo>
                  <a:pt x="135872" y="319530"/>
                </a:lnTo>
                <a:lnTo>
                  <a:pt x="124433" y="332608"/>
                </a:lnTo>
                <a:lnTo>
                  <a:pt x="104708" y="337487"/>
                </a:lnTo>
                <a:lnTo>
                  <a:pt x="196252" y="337487"/>
                </a:lnTo>
                <a:lnTo>
                  <a:pt x="204586" y="313690"/>
                </a:lnTo>
                <a:lnTo>
                  <a:pt x="207461" y="278117"/>
                </a:lnTo>
                <a:lnTo>
                  <a:pt x="207480" y="275740"/>
                </a:lnTo>
                <a:close/>
              </a:path>
              <a:path w="208915" h="394334">
                <a:moveTo>
                  <a:pt x="195195" y="56553"/>
                </a:moveTo>
                <a:lnTo>
                  <a:pt x="105745" y="56553"/>
                </a:lnTo>
                <a:lnTo>
                  <a:pt x="125288" y="61131"/>
                </a:lnTo>
                <a:lnTo>
                  <a:pt x="137205" y="73864"/>
                </a:lnTo>
                <a:lnTo>
                  <a:pt x="143146" y="93244"/>
                </a:lnTo>
                <a:lnTo>
                  <a:pt x="144759" y="117766"/>
                </a:lnTo>
                <a:lnTo>
                  <a:pt x="144759" y="160497"/>
                </a:lnTo>
                <a:lnTo>
                  <a:pt x="208747" y="160497"/>
                </a:lnTo>
                <a:lnTo>
                  <a:pt x="208747" y="127011"/>
                </a:lnTo>
                <a:lnTo>
                  <a:pt x="203700" y="76730"/>
                </a:lnTo>
                <a:lnTo>
                  <a:pt x="195195" y="565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15964729" y="8649666"/>
            <a:ext cx="214629" cy="524510"/>
          </a:xfrm>
          <a:custGeom>
            <a:avLst/>
            <a:gdLst/>
            <a:ahLst/>
            <a:cxnLst/>
            <a:rect l="l" t="t" r="r" b="b"/>
            <a:pathLst>
              <a:path w="214630" h="524509">
                <a:moveTo>
                  <a:pt x="86981" y="130299"/>
                </a:moveTo>
                <a:lnTo>
                  <a:pt x="47637" y="138792"/>
                </a:lnTo>
                <a:lnTo>
                  <a:pt x="20598" y="162495"/>
                </a:lnTo>
                <a:lnTo>
                  <a:pt x="5006" y="198742"/>
                </a:lnTo>
                <a:lnTo>
                  <a:pt x="0" y="244872"/>
                </a:lnTo>
                <a:lnTo>
                  <a:pt x="0" y="397411"/>
                </a:lnTo>
                <a:lnTo>
                  <a:pt x="3297" y="448359"/>
                </a:lnTo>
                <a:lnTo>
                  <a:pt x="15563" y="488529"/>
                </a:lnTo>
                <a:lnTo>
                  <a:pt x="40361" y="514870"/>
                </a:lnTo>
                <a:lnTo>
                  <a:pt x="81254" y="524329"/>
                </a:lnTo>
                <a:lnTo>
                  <a:pt x="106236" y="521038"/>
                </a:lnTo>
                <a:lnTo>
                  <a:pt x="124909" y="511984"/>
                </a:lnTo>
                <a:lnTo>
                  <a:pt x="138521" y="498399"/>
                </a:lnTo>
                <a:lnTo>
                  <a:pt x="148320" y="481514"/>
                </a:lnTo>
                <a:lnTo>
                  <a:pt x="213767" y="481514"/>
                </a:lnTo>
                <a:lnTo>
                  <a:pt x="213738" y="464216"/>
                </a:lnTo>
                <a:lnTo>
                  <a:pt x="104855" y="464216"/>
                </a:lnTo>
                <a:lnTo>
                  <a:pt x="87028" y="460199"/>
                </a:lnTo>
                <a:lnTo>
                  <a:pt x="75333" y="448359"/>
                </a:lnTo>
                <a:lnTo>
                  <a:pt x="73256" y="442206"/>
                </a:lnTo>
                <a:lnTo>
                  <a:pt x="68797" y="428735"/>
                </a:lnTo>
                <a:lnTo>
                  <a:pt x="66814" y="401736"/>
                </a:lnTo>
                <a:lnTo>
                  <a:pt x="66814" y="248966"/>
                </a:lnTo>
                <a:lnTo>
                  <a:pt x="68922" y="224649"/>
                </a:lnTo>
                <a:lnTo>
                  <a:pt x="75704" y="206210"/>
                </a:lnTo>
                <a:lnTo>
                  <a:pt x="87850" y="194514"/>
                </a:lnTo>
                <a:lnTo>
                  <a:pt x="106049" y="190423"/>
                </a:lnTo>
                <a:lnTo>
                  <a:pt x="213684" y="190423"/>
                </a:lnTo>
                <a:lnTo>
                  <a:pt x="213678" y="157953"/>
                </a:lnTo>
                <a:lnTo>
                  <a:pt x="147063" y="157953"/>
                </a:lnTo>
                <a:lnTo>
                  <a:pt x="137627" y="146162"/>
                </a:lnTo>
                <a:lnTo>
                  <a:pt x="124094" y="137486"/>
                </a:lnTo>
                <a:lnTo>
                  <a:pt x="107025" y="132130"/>
                </a:lnTo>
                <a:lnTo>
                  <a:pt x="86981" y="130299"/>
                </a:lnTo>
                <a:close/>
              </a:path>
              <a:path w="214630" h="524509">
                <a:moveTo>
                  <a:pt x="213767" y="481514"/>
                </a:moveTo>
                <a:lnTo>
                  <a:pt x="148320" y="481514"/>
                </a:lnTo>
                <a:lnTo>
                  <a:pt x="148519" y="488529"/>
                </a:lnTo>
                <a:lnTo>
                  <a:pt x="148537" y="489193"/>
                </a:lnTo>
                <a:lnTo>
                  <a:pt x="149050" y="498399"/>
                </a:lnTo>
                <a:lnTo>
                  <a:pt x="149111" y="499496"/>
                </a:lnTo>
                <a:lnTo>
                  <a:pt x="149923" y="510025"/>
                </a:lnTo>
                <a:lnTo>
                  <a:pt x="150854" y="518382"/>
                </a:lnTo>
                <a:lnTo>
                  <a:pt x="214391" y="518382"/>
                </a:lnTo>
                <a:lnTo>
                  <a:pt x="213961" y="500877"/>
                </a:lnTo>
                <a:lnTo>
                  <a:pt x="213837" y="488529"/>
                </a:lnTo>
                <a:lnTo>
                  <a:pt x="213767" y="481514"/>
                </a:lnTo>
                <a:close/>
              </a:path>
              <a:path w="214630" h="524509">
                <a:moveTo>
                  <a:pt x="213684" y="190423"/>
                </a:moveTo>
                <a:lnTo>
                  <a:pt x="106049" y="190423"/>
                </a:lnTo>
                <a:lnTo>
                  <a:pt x="128095" y="196018"/>
                </a:lnTo>
                <a:lnTo>
                  <a:pt x="140456" y="211449"/>
                </a:lnTo>
                <a:lnTo>
                  <a:pt x="145867" y="234685"/>
                </a:lnTo>
                <a:lnTo>
                  <a:pt x="147063" y="263698"/>
                </a:lnTo>
                <a:lnTo>
                  <a:pt x="147063" y="384637"/>
                </a:lnTo>
                <a:lnTo>
                  <a:pt x="145358" y="417073"/>
                </a:lnTo>
                <a:lnTo>
                  <a:pt x="138999" y="442206"/>
                </a:lnTo>
                <a:lnTo>
                  <a:pt x="126120" y="458449"/>
                </a:lnTo>
                <a:lnTo>
                  <a:pt x="104855" y="464216"/>
                </a:lnTo>
                <a:lnTo>
                  <a:pt x="213738" y="464216"/>
                </a:lnTo>
                <a:lnTo>
                  <a:pt x="213684" y="190423"/>
                </a:lnTo>
                <a:close/>
              </a:path>
              <a:path w="214630" h="524509">
                <a:moveTo>
                  <a:pt x="213647" y="0"/>
                </a:moveTo>
                <a:lnTo>
                  <a:pt x="147063" y="0"/>
                </a:lnTo>
                <a:lnTo>
                  <a:pt x="147063" y="157953"/>
                </a:lnTo>
                <a:lnTo>
                  <a:pt x="213678" y="157953"/>
                </a:lnTo>
                <a:lnTo>
                  <a:pt x="2136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16244992" y="8649663"/>
            <a:ext cx="66675" cy="80010"/>
          </a:xfrm>
          <a:custGeom>
            <a:avLst/>
            <a:gdLst/>
            <a:ahLst/>
            <a:cxnLst/>
            <a:rect l="l" t="t" r="r" b="b"/>
            <a:pathLst>
              <a:path w="66675" h="80009">
                <a:moveTo>
                  <a:pt x="66594" y="0"/>
                </a:moveTo>
                <a:lnTo>
                  <a:pt x="0" y="0"/>
                </a:lnTo>
                <a:lnTo>
                  <a:pt x="0" y="79704"/>
                </a:lnTo>
                <a:lnTo>
                  <a:pt x="66594" y="7970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16244479" y="8785910"/>
            <a:ext cx="66675" cy="382270"/>
          </a:xfrm>
          <a:custGeom>
            <a:avLst/>
            <a:gdLst/>
            <a:ahLst/>
            <a:cxnLst/>
            <a:rect l="l" t="t" r="r" b="b"/>
            <a:pathLst>
              <a:path w="66675" h="382270">
                <a:moveTo>
                  <a:pt x="66594" y="0"/>
                </a:moveTo>
                <a:lnTo>
                  <a:pt x="0" y="0"/>
                </a:lnTo>
                <a:lnTo>
                  <a:pt x="0" y="382134"/>
                </a:lnTo>
                <a:lnTo>
                  <a:pt x="66594" y="38213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16357474" y="8779971"/>
            <a:ext cx="208279" cy="394335"/>
          </a:xfrm>
          <a:custGeom>
            <a:avLst/>
            <a:gdLst/>
            <a:ahLst/>
            <a:cxnLst/>
            <a:rect l="l" t="t" r="r" b="b"/>
            <a:pathLst>
              <a:path w="208280" h="394334">
                <a:moveTo>
                  <a:pt x="198969" y="54898"/>
                </a:moveTo>
                <a:lnTo>
                  <a:pt x="109389" y="54898"/>
                </a:lnTo>
                <a:lnTo>
                  <a:pt x="125159" y="58387"/>
                </a:lnTo>
                <a:lnTo>
                  <a:pt x="134409" y="68360"/>
                </a:lnTo>
                <a:lnTo>
                  <a:pt x="138809" y="84340"/>
                </a:lnTo>
                <a:lnTo>
                  <a:pt x="139922" y="105735"/>
                </a:lnTo>
                <a:lnTo>
                  <a:pt x="139922" y="159377"/>
                </a:lnTo>
                <a:lnTo>
                  <a:pt x="127901" y="159377"/>
                </a:lnTo>
                <a:lnTo>
                  <a:pt x="79000" y="165071"/>
                </a:lnTo>
                <a:lnTo>
                  <a:pt x="38247" y="184419"/>
                </a:lnTo>
                <a:lnTo>
                  <a:pt x="10345" y="220819"/>
                </a:lnTo>
                <a:lnTo>
                  <a:pt x="0" y="277666"/>
                </a:lnTo>
                <a:lnTo>
                  <a:pt x="0" y="284357"/>
                </a:lnTo>
                <a:lnTo>
                  <a:pt x="4426" y="326050"/>
                </a:lnTo>
                <a:lnTo>
                  <a:pt x="18403" y="361021"/>
                </a:lnTo>
                <a:lnTo>
                  <a:pt x="42976" y="385079"/>
                </a:lnTo>
                <a:lnTo>
                  <a:pt x="79191" y="394029"/>
                </a:lnTo>
                <a:lnTo>
                  <a:pt x="99136" y="392098"/>
                </a:lnTo>
                <a:lnTo>
                  <a:pt x="116427" y="385942"/>
                </a:lnTo>
                <a:lnTo>
                  <a:pt x="130805" y="375021"/>
                </a:lnTo>
                <a:lnTo>
                  <a:pt x="142016" y="358795"/>
                </a:lnTo>
                <a:lnTo>
                  <a:pt x="206562" y="358795"/>
                </a:lnTo>
                <a:lnTo>
                  <a:pt x="206492" y="355884"/>
                </a:lnTo>
                <a:lnTo>
                  <a:pt x="206283" y="335476"/>
                </a:lnTo>
                <a:lnTo>
                  <a:pt x="100101" y="335476"/>
                </a:lnTo>
                <a:lnTo>
                  <a:pt x="83316" y="331468"/>
                </a:lnTo>
                <a:lnTo>
                  <a:pt x="72034" y="320403"/>
                </a:lnTo>
                <a:lnTo>
                  <a:pt x="65684" y="303724"/>
                </a:lnTo>
                <a:lnTo>
                  <a:pt x="63694" y="282870"/>
                </a:lnTo>
                <a:lnTo>
                  <a:pt x="63694" y="276703"/>
                </a:lnTo>
                <a:lnTo>
                  <a:pt x="68053" y="244977"/>
                </a:lnTo>
                <a:lnTo>
                  <a:pt x="80514" y="224673"/>
                </a:lnTo>
                <a:lnTo>
                  <a:pt x="100151" y="213888"/>
                </a:lnTo>
                <a:lnTo>
                  <a:pt x="126038" y="210716"/>
                </a:lnTo>
                <a:lnTo>
                  <a:pt x="206224" y="210716"/>
                </a:lnTo>
                <a:lnTo>
                  <a:pt x="206224" y="100593"/>
                </a:lnTo>
                <a:lnTo>
                  <a:pt x="201410" y="59780"/>
                </a:lnTo>
                <a:lnTo>
                  <a:pt x="198969" y="54898"/>
                </a:lnTo>
                <a:close/>
              </a:path>
              <a:path w="208280" h="394334">
                <a:moveTo>
                  <a:pt x="206562" y="358795"/>
                </a:moveTo>
                <a:lnTo>
                  <a:pt x="142016" y="358795"/>
                </a:lnTo>
                <a:lnTo>
                  <a:pt x="142701" y="364720"/>
                </a:lnTo>
                <a:lnTo>
                  <a:pt x="143835" y="372630"/>
                </a:lnTo>
                <a:lnTo>
                  <a:pt x="145194" y="380944"/>
                </a:lnTo>
                <a:lnTo>
                  <a:pt x="146550" y="388082"/>
                </a:lnTo>
                <a:lnTo>
                  <a:pt x="207710" y="388082"/>
                </a:lnTo>
                <a:lnTo>
                  <a:pt x="206968" y="375021"/>
                </a:lnTo>
                <a:lnTo>
                  <a:pt x="206705" y="364720"/>
                </a:lnTo>
                <a:lnTo>
                  <a:pt x="206616" y="361021"/>
                </a:lnTo>
                <a:lnTo>
                  <a:pt x="206562" y="358795"/>
                </a:lnTo>
                <a:close/>
              </a:path>
              <a:path w="208280" h="394334">
                <a:moveTo>
                  <a:pt x="206224" y="210716"/>
                </a:moveTo>
                <a:lnTo>
                  <a:pt x="141189" y="210716"/>
                </a:lnTo>
                <a:lnTo>
                  <a:pt x="141189" y="259604"/>
                </a:lnTo>
                <a:lnTo>
                  <a:pt x="138917" y="294191"/>
                </a:lnTo>
                <a:lnTo>
                  <a:pt x="131706" y="317746"/>
                </a:lnTo>
                <a:lnTo>
                  <a:pt x="118965" y="331199"/>
                </a:lnTo>
                <a:lnTo>
                  <a:pt x="100101" y="335476"/>
                </a:lnTo>
                <a:lnTo>
                  <a:pt x="206283" y="335476"/>
                </a:lnTo>
                <a:lnTo>
                  <a:pt x="206224" y="210716"/>
                </a:lnTo>
                <a:close/>
              </a:path>
              <a:path w="208280" h="394334">
                <a:moveTo>
                  <a:pt x="111703" y="0"/>
                </a:moveTo>
                <a:lnTo>
                  <a:pt x="62907" y="8263"/>
                </a:lnTo>
                <a:lnTo>
                  <a:pt x="32286" y="30529"/>
                </a:lnTo>
                <a:lnTo>
                  <a:pt x="16422" y="63014"/>
                </a:lnTo>
                <a:lnTo>
                  <a:pt x="12050" y="100593"/>
                </a:lnTo>
                <a:lnTo>
                  <a:pt x="12015" y="100897"/>
                </a:lnTo>
                <a:lnTo>
                  <a:pt x="11894" y="108761"/>
                </a:lnTo>
                <a:lnTo>
                  <a:pt x="77453" y="108761"/>
                </a:lnTo>
                <a:lnTo>
                  <a:pt x="77476" y="100593"/>
                </a:lnTo>
                <a:lnTo>
                  <a:pt x="78860" y="82613"/>
                </a:lnTo>
                <a:lnTo>
                  <a:pt x="83755" y="68360"/>
                </a:lnTo>
                <a:lnTo>
                  <a:pt x="83867" y="68034"/>
                </a:lnTo>
                <a:lnTo>
                  <a:pt x="93651" y="58387"/>
                </a:lnTo>
                <a:lnTo>
                  <a:pt x="109389" y="54898"/>
                </a:lnTo>
                <a:lnTo>
                  <a:pt x="198969" y="54898"/>
                </a:lnTo>
                <a:lnTo>
                  <a:pt x="185511" y="27989"/>
                </a:lnTo>
                <a:lnTo>
                  <a:pt x="156338" y="7352"/>
                </a:lnTo>
                <a:lnTo>
                  <a:pt x="11170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16729185" y="8779967"/>
            <a:ext cx="339090" cy="388620"/>
          </a:xfrm>
          <a:custGeom>
            <a:avLst/>
            <a:gdLst/>
            <a:ahLst/>
            <a:cxnLst/>
            <a:rect l="l" t="t" r="r" b="b"/>
            <a:pathLst>
              <a:path w="339090" h="388620">
                <a:moveTo>
                  <a:pt x="265112" y="0"/>
                </a:moveTo>
                <a:lnTo>
                  <a:pt x="238946" y="3516"/>
                </a:lnTo>
                <a:lnTo>
                  <a:pt x="218981" y="12915"/>
                </a:lnTo>
                <a:lnTo>
                  <a:pt x="204032" y="26469"/>
                </a:lnTo>
                <a:lnTo>
                  <a:pt x="192915" y="42448"/>
                </a:lnTo>
                <a:lnTo>
                  <a:pt x="183953" y="23398"/>
                </a:lnTo>
                <a:lnTo>
                  <a:pt x="170725" y="10186"/>
                </a:lnTo>
                <a:lnTo>
                  <a:pt x="153479" y="2493"/>
                </a:lnTo>
                <a:lnTo>
                  <a:pt x="132467" y="0"/>
                </a:lnTo>
                <a:lnTo>
                  <a:pt x="110533" y="2701"/>
                </a:lnTo>
                <a:lnTo>
                  <a:pt x="92138" y="10580"/>
                </a:lnTo>
                <a:lnTo>
                  <a:pt x="77308" y="23297"/>
                </a:lnTo>
                <a:lnTo>
                  <a:pt x="66071" y="40511"/>
                </a:lnTo>
                <a:lnTo>
                  <a:pt x="65363" y="22672"/>
                </a:lnTo>
                <a:lnTo>
                  <a:pt x="64712" y="14357"/>
                </a:lnTo>
                <a:lnTo>
                  <a:pt x="63547" y="5947"/>
                </a:lnTo>
                <a:lnTo>
                  <a:pt x="0" y="5947"/>
                </a:lnTo>
                <a:lnTo>
                  <a:pt x="429" y="20406"/>
                </a:lnTo>
                <a:lnTo>
                  <a:pt x="650" y="40383"/>
                </a:lnTo>
                <a:lnTo>
                  <a:pt x="743" y="116425"/>
                </a:lnTo>
                <a:lnTo>
                  <a:pt x="743" y="388082"/>
                </a:lnTo>
                <a:lnTo>
                  <a:pt x="67338" y="388082"/>
                </a:lnTo>
                <a:lnTo>
                  <a:pt x="67338" y="125346"/>
                </a:lnTo>
                <a:lnTo>
                  <a:pt x="68869" y="98541"/>
                </a:lnTo>
                <a:lnTo>
                  <a:pt x="74518" y="77967"/>
                </a:lnTo>
                <a:lnTo>
                  <a:pt x="85864" y="64776"/>
                </a:lnTo>
                <a:lnTo>
                  <a:pt x="104488" y="60123"/>
                </a:lnTo>
                <a:lnTo>
                  <a:pt x="118524" y="62413"/>
                </a:lnTo>
                <a:lnTo>
                  <a:pt x="128475" y="70260"/>
                </a:lnTo>
                <a:lnTo>
                  <a:pt x="134400" y="85130"/>
                </a:lnTo>
                <a:lnTo>
                  <a:pt x="136362" y="108488"/>
                </a:lnTo>
                <a:lnTo>
                  <a:pt x="136362" y="388082"/>
                </a:lnTo>
                <a:lnTo>
                  <a:pt x="203480" y="388082"/>
                </a:lnTo>
                <a:lnTo>
                  <a:pt x="203480" y="124687"/>
                </a:lnTo>
                <a:lnTo>
                  <a:pt x="205060" y="98073"/>
                </a:lnTo>
                <a:lnTo>
                  <a:pt x="210826" y="77716"/>
                </a:lnTo>
                <a:lnTo>
                  <a:pt x="222316" y="64703"/>
                </a:lnTo>
                <a:lnTo>
                  <a:pt x="241071" y="60123"/>
                </a:lnTo>
                <a:lnTo>
                  <a:pt x="256482" y="63369"/>
                </a:lnTo>
                <a:lnTo>
                  <a:pt x="266121" y="72610"/>
                </a:lnTo>
                <a:lnTo>
                  <a:pt x="271093" y="87105"/>
                </a:lnTo>
                <a:lnTo>
                  <a:pt x="272504" y="106111"/>
                </a:lnTo>
                <a:lnTo>
                  <a:pt x="272504" y="388082"/>
                </a:lnTo>
                <a:lnTo>
                  <a:pt x="339089" y="388082"/>
                </a:lnTo>
                <a:lnTo>
                  <a:pt x="339089" y="93463"/>
                </a:lnTo>
                <a:lnTo>
                  <a:pt x="333125" y="47526"/>
                </a:lnTo>
                <a:lnTo>
                  <a:pt x="317021" y="18880"/>
                </a:lnTo>
                <a:lnTo>
                  <a:pt x="293457" y="4159"/>
                </a:lnTo>
                <a:lnTo>
                  <a:pt x="26511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17116516" y="8779971"/>
            <a:ext cx="208279" cy="394335"/>
          </a:xfrm>
          <a:custGeom>
            <a:avLst/>
            <a:gdLst/>
            <a:ahLst/>
            <a:cxnLst/>
            <a:rect l="l" t="t" r="r" b="b"/>
            <a:pathLst>
              <a:path w="208280" h="394334">
                <a:moveTo>
                  <a:pt x="198969" y="54898"/>
                </a:moveTo>
                <a:lnTo>
                  <a:pt x="109389" y="54898"/>
                </a:lnTo>
                <a:lnTo>
                  <a:pt x="125159" y="58387"/>
                </a:lnTo>
                <a:lnTo>
                  <a:pt x="134409" y="68360"/>
                </a:lnTo>
                <a:lnTo>
                  <a:pt x="138809" y="84340"/>
                </a:lnTo>
                <a:lnTo>
                  <a:pt x="139922" y="105735"/>
                </a:lnTo>
                <a:lnTo>
                  <a:pt x="139922" y="159377"/>
                </a:lnTo>
                <a:lnTo>
                  <a:pt x="127901" y="159377"/>
                </a:lnTo>
                <a:lnTo>
                  <a:pt x="79000" y="165071"/>
                </a:lnTo>
                <a:lnTo>
                  <a:pt x="38247" y="184419"/>
                </a:lnTo>
                <a:lnTo>
                  <a:pt x="10345" y="220819"/>
                </a:lnTo>
                <a:lnTo>
                  <a:pt x="0" y="277666"/>
                </a:lnTo>
                <a:lnTo>
                  <a:pt x="0" y="284357"/>
                </a:lnTo>
                <a:lnTo>
                  <a:pt x="4426" y="326050"/>
                </a:lnTo>
                <a:lnTo>
                  <a:pt x="18403" y="361021"/>
                </a:lnTo>
                <a:lnTo>
                  <a:pt x="42976" y="385079"/>
                </a:lnTo>
                <a:lnTo>
                  <a:pt x="79191" y="394029"/>
                </a:lnTo>
                <a:lnTo>
                  <a:pt x="99136" y="392098"/>
                </a:lnTo>
                <a:lnTo>
                  <a:pt x="116427" y="385942"/>
                </a:lnTo>
                <a:lnTo>
                  <a:pt x="130805" y="375021"/>
                </a:lnTo>
                <a:lnTo>
                  <a:pt x="142016" y="358795"/>
                </a:lnTo>
                <a:lnTo>
                  <a:pt x="206562" y="358795"/>
                </a:lnTo>
                <a:lnTo>
                  <a:pt x="206492" y="355884"/>
                </a:lnTo>
                <a:lnTo>
                  <a:pt x="206283" y="335476"/>
                </a:lnTo>
                <a:lnTo>
                  <a:pt x="100101" y="335476"/>
                </a:lnTo>
                <a:lnTo>
                  <a:pt x="83316" y="331468"/>
                </a:lnTo>
                <a:lnTo>
                  <a:pt x="72034" y="320403"/>
                </a:lnTo>
                <a:lnTo>
                  <a:pt x="65684" y="303724"/>
                </a:lnTo>
                <a:lnTo>
                  <a:pt x="63694" y="282870"/>
                </a:lnTo>
                <a:lnTo>
                  <a:pt x="63694" y="276703"/>
                </a:lnTo>
                <a:lnTo>
                  <a:pt x="68053" y="244977"/>
                </a:lnTo>
                <a:lnTo>
                  <a:pt x="80514" y="224673"/>
                </a:lnTo>
                <a:lnTo>
                  <a:pt x="100151" y="213888"/>
                </a:lnTo>
                <a:lnTo>
                  <a:pt x="126038" y="210716"/>
                </a:lnTo>
                <a:lnTo>
                  <a:pt x="206224" y="210716"/>
                </a:lnTo>
                <a:lnTo>
                  <a:pt x="206224" y="100593"/>
                </a:lnTo>
                <a:lnTo>
                  <a:pt x="201410" y="59780"/>
                </a:lnTo>
                <a:lnTo>
                  <a:pt x="198969" y="54898"/>
                </a:lnTo>
                <a:close/>
              </a:path>
              <a:path w="208280" h="394334">
                <a:moveTo>
                  <a:pt x="206562" y="358795"/>
                </a:moveTo>
                <a:lnTo>
                  <a:pt x="142016" y="358795"/>
                </a:lnTo>
                <a:lnTo>
                  <a:pt x="142701" y="364720"/>
                </a:lnTo>
                <a:lnTo>
                  <a:pt x="143835" y="372630"/>
                </a:lnTo>
                <a:lnTo>
                  <a:pt x="145194" y="380944"/>
                </a:lnTo>
                <a:lnTo>
                  <a:pt x="146550" y="388082"/>
                </a:lnTo>
                <a:lnTo>
                  <a:pt x="207710" y="388082"/>
                </a:lnTo>
                <a:lnTo>
                  <a:pt x="206968" y="375021"/>
                </a:lnTo>
                <a:lnTo>
                  <a:pt x="206705" y="364720"/>
                </a:lnTo>
                <a:lnTo>
                  <a:pt x="206616" y="361021"/>
                </a:lnTo>
                <a:lnTo>
                  <a:pt x="206562" y="358795"/>
                </a:lnTo>
                <a:close/>
              </a:path>
              <a:path w="208280" h="394334">
                <a:moveTo>
                  <a:pt x="206224" y="210716"/>
                </a:moveTo>
                <a:lnTo>
                  <a:pt x="141189" y="210716"/>
                </a:lnTo>
                <a:lnTo>
                  <a:pt x="141189" y="259604"/>
                </a:lnTo>
                <a:lnTo>
                  <a:pt x="138917" y="294191"/>
                </a:lnTo>
                <a:lnTo>
                  <a:pt x="131706" y="317746"/>
                </a:lnTo>
                <a:lnTo>
                  <a:pt x="118965" y="331199"/>
                </a:lnTo>
                <a:lnTo>
                  <a:pt x="100101" y="335476"/>
                </a:lnTo>
                <a:lnTo>
                  <a:pt x="206283" y="335476"/>
                </a:lnTo>
                <a:lnTo>
                  <a:pt x="206224" y="210716"/>
                </a:lnTo>
                <a:close/>
              </a:path>
              <a:path w="208280" h="394334">
                <a:moveTo>
                  <a:pt x="111703" y="0"/>
                </a:moveTo>
                <a:lnTo>
                  <a:pt x="62911" y="8263"/>
                </a:lnTo>
                <a:lnTo>
                  <a:pt x="16424" y="63014"/>
                </a:lnTo>
                <a:lnTo>
                  <a:pt x="12015" y="100897"/>
                </a:lnTo>
                <a:lnTo>
                  <a:pt x="11894" y="108761"/>
                </a:lnTo>
                <a:lnTo>
                  <a:pt x="77453" y="108761"/>
                </a:lnTo>
                <a:lnTo>
                  <a:pt x="77476" y="100593"/>
                </a:lnTo>
                <a:lnTo>
                  <a:pt x="78860" y="82613"/>
                </a:lnTo>
                <a:lnTo>
                  <a:pt x="83755" y="68360"/>
                </a:lnTo>
                <a:lnTo>
                  <a:pt x="83867" y="68034"/>
                </a:lnTo>
                <a:lnTo>
                  <a:pt x="93651" y="58387"/>
                </a:lnTo>
                <a:lnTo>
                  <a:pt x="109389" y="54898"/>
                </a:lnTo>
                <a:lnTo>
                  <a:pt x="198969" y="54898"/>
                </a:lnTo>
                <a:lnTo>
                  <a:pt x="185511" y="27989"/>
                </a:lnTo>
                <a:lnTo>
                  <a:pt x="156338" y="7352"/>
                </a:lnTo>
                <a:lnTo>
                  <a:pt x="11170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17389349" y="8649671"/>
            <a:ext cx="925830" cy="524510"/>
          </a:xfrm>
          <a:custGeom>
            <a:avLst/>
            <a:gdLst/>
            <a:ahLst/>
            <a:cxnLst/>
            <a:rect l="l" t="t" r="r" b="b"/>
            <a:pathLst>
              <a:path w="925830" h="524509">
                <a:moveTo>
                  <a:pt x="147929" y="130746"/>
                </a:moveTo>
                <a:lnTo>
                  <a:pt x="122466" y="134327"/>
                </a:lnTo>
                <a:lnTo>
                  <a:pt x="99123" y="145491"/>
                </a:lnTo>
                <a:lnTo>
                  <a:pt x="79514" y="165912"/>
                </a:lnTo>
                <a:lnTo>
                  <a:pt x="65252" y="197218"/>
                </a:lnTo>
                <a:lnTo>
                  <a:pt x="65036" y="179324"/>
                </a:lnTo>
                <a:lnTo>
                  <a:pt x="64528" y="161417"/>
                </a:lnTo>
                <a:lnTo>
                  <a:pt x="63868" y="146164"/>
                </a:lnTo>
                <a:lnTo>
                  <a:pt x="63246" y="136245"/>
                </a:lnTo>
                <a:lnTo>
                  <a:pt x="0" y="136245"/>
                </a:lnTo>
                <a:lnTo>
                  <a:pt x="647" y="163271"/>
                </a:lnTo>
                <a:lnTo>
                  <a:pt x="850" y="191439"/>
                </a:lnTo>
                <a:lnTo>
                  <a:pt x="736" y="265988"/>
                </a:lnTo>
                <a:lnTo>
                  <a:pt x="736" y="518388"/>
                </a:lnTo>
                <a:lnTo>
                  <a:pt x="67335" y="518388"/>
                </a:lnTo>
                <a:lnTo>
                  <a:pt x="67335" y="305358"/>
                </a:lnTo>
                <a:lnTo>
                  <a:pt x="73583" y="259537"/>
                </a:lnTo>
                <a:lnTo>
                  <a:pt x="90716" y="231292"/>
                </a:lnTo>
                <a:lnTo>
                  <a:pt x="116306" y="216966"/>
                </a:lnTo>
                <a:lnTo>
                  <a:pt x="147929" y="212890"/>
                </a:lnTo>
                <a:lnTo>
                  <a:pt x="147929" y="130746"/>
                </a:lnTo>
                <a:close/>
              </a:path>
              <a:path w="925830" h="524509">
                <a:moveTo>
                  <a:pt x="405828" y="518375"/>
                </a:moveTo>
                <a:lnTo>
                  <a:pt x="326961" y="277063"/>
                </a:lnTo>
                <a:lnTo>
                  <a:pt x="398030" y="136245"/>
                </a:lnTo>
                <a:lnTo>
                  <a:pt x="327850" y="136245"/>
                </a:lnTo>
                <a:lnTo>
                  <a:pt x="310083" y="176885"/>
                </a:lnTo>
                <a:lnTo>
                  <a:pt x="269367" y="268922"/>
                </a:lnTo>
                <a:lnTo>
                  <a:pt x="253187" y="306832"/>
                </a:lnTo>
                <a:lnTo>
                  <a:pt x="251917" y="306832"/>
                </a:lnTo>
                <a:lnTo>
                  <a:pt x="251917" y="0"/>
                </a:lnTo>
                <a:lnTo>
                  <a:pt x="185839" y="0"/>
                </a:lnTo>
                <a:lnTo>
                  <a:pt x="185839" y="518375"/>
                </a:lnTo>
                <a:lnTo>
                  <a:pt x="251917" y="518375"/>
                </a:lnTo>
                <a:lnTo>
                  <a:pt x="251917" y="398208"/>
                </a:lnTo>
                <a:lnTo>
                  <a:pt x="280962" y="341871"/>
                </a:lnTo>
                <a:lnTo>
                  <a:pt x="333121" y="518375"/>
                </a:lnTo>
                <a:lnTo>
                  <a:pt x="405828" y="518375"/>
                </a:lnTo>
                <a:close/>
              </a:path>
              <a:path w="925830" h="524509">
                <a:moveTo>
                  <a:pt x="633742" y="257314"/>
                </a:moveTo>
                <a:lnTo>
                  <a:pt x="628688" y="207035"/>
                </a:lnTo>
                <a:lnTo>
                  <a:pt x="611720" y="166751"/>
                </a:lnTo>
                <a:lnTo>
                  <a:pt x="580059" y="140004"/>
                </a:lnTo>
                <a:lnTo>
                  <a:pt x="569747" y="137972"/>
                </a:lnTo>
                <a:lnTo>
                  <a:pt x="569747" y="248069"/>
                </a:lnTo>
                <a:lnTo>
                  <a:pt x="569747" y="290791"/>
                </a:lnTo>
                <a:lnTo>
                  <a:pt x="490550" y="290791"/>
                </a:lnTo>
                <a:lnTo>
                  <a:pt x="490575" y="248069"/>
                </a:lnTo>
                <a:lnTo>
                  <a:pt x="492607" y="223545"/>
                </a:lnTo>
                <a:lnTo>
                  <a:pt x="492709" y="222288"/>
                </a:lnTo>
                <a:lnTo>
                  <a:pt x="499643" y="202996"/>
                </a:lnTo>
                <a:lnTo>
                  <a:pt x="512089" y="190982"/>
                </a:lnTo>
                <a:lnTo>
                  <a:pt x="530733" y="186855"/>
                </a:lnTo>
                <a:lnTo>
                  <a:pt x="550278" y="191427"/>
                </a:lnTo>
                <a:lnTo>
                  <a:pt x="562203" y="204165"/>
                </a:lnTo>
                <a:lnTo>
                  <a:pt x="568134" y="223545"/>
                </a:lnTo>
                <a:lnTo>
                  <a:pt x="569747" y="248069"/>
                </a:lnTo>
                <a:lnTo>
                  <a:pt x="569747" y="137972"/>
                </a:lnTo>
                <a:lnTo>
                  <a:pt x="530961" y="130302"/>
                </a:lnTo>
                <a:lnTo>
                  <a:pt x="477316" y="142506"/>
                </a:lnTo>
                <a:lnTo>
                  <a:pt x="445008" y="173469"/>
                </a:lnTo>
                <a:lnTo>
                  <a:pt x="429183" y="214668"/>
                </a:lnTo>
                <a:lnTo>
                  <a:pt x="425018" y="257314"/>
                </a:lnTo>
                <a:lnTo>
                  <a:pt x="424992" y="389966"/>
                </a:lnTo>
                <a:lnTo>
                  <a:pt x="428879" y="443611"/>
                </a:lnTo>
                <a:lnTo>
                  <a:pt x="444157" y="486168"/>
                </a:lnTo>
                <a:lnTo>
                  <a:pt x="476313" y="514223"/>
                </a:lnTo>
                <a:lnTo>
                  <a:pt x="530821" y="524332"/>
                </a:lnTo>
                <a:lnTo>
                  <a:pt x="585673" y="512064"/>
                </a:lnTo>
                <a:lnTo>
                  <a:pt x="616280" y="481952"/>
                </a:lnTo>
                <a:lnTo>
                  <a:pt x="629577" y="443992"/>
                </a:lnTo>
                <a:lnTo>
                  <a:pt x="632472" y="406044"/>
                </a:lnTo>
                <a:lnTo>
                  <a:pt x="567448" y="406044"/>
                </a:lnTo>
                <a:lnTo>
                  <a:pt x="567448" y="408419"/>
                </a:lnTo>
                <a:lnTo>
                  <a:pt x="566166" y="430885"/>
                </a:lnTo>
                <a:lnTo>
                  <a:pt x="560870" y="449834"/>
                </a:lnTo>
                <a:lnTo>
                  <a:pt x="549427" y="462902"/>
                </a:lnTo>
                <a:lnTo>
                  <a:pt x="529704" y="467791"/>
                </a:lnTo>
                <a:lnTo>
                  <a:pt x="509778" y="462229"/>
                </a:lnTo>
                <a:lnTo>
                  <a:pt x="497662" y="447535"/>
                </a:lnTo>
                <a:lnTo>
                  <a:pt x="491655" y="426643"/>
                </a:lnTo>
                <a:lnTo>
                  <a:pt x="490029" y="402488"/>
                </a:lnTo>
                <a:lnTo>
                  <a:pt x="490029" y="343700"/>
                </a:lnTo>
                <a:lnTo>
                  <a:pt x="633742" y="343700"/>
                </a:lnTo>
                <a:lnTo>
                  <a:pt x="633742" y="290791"/>
                </a:lnTo>
                <a:lnTo>
                  <a:pt x="633742" y="257314"/>
                </a:lnTo>
                <a:close/>
              </a:path>
              <a:path w="925830" h="524509">
                <a:moveTo>
                  <a:pt x="818591" y="136245"/>
                </a:moveTo>
                <a:lnTo>
                  <a:pt x="768210" y="136245"/>
                </a:lnTo>
                <a:lnTo>
                  <a:pt x="768210" y="43624"/>
                </a:lnTo>
                <a:lnTo>
                  <a:pt x="701840" y="43624"/>
                </a:lnTo>
                <a:lnTo>
                  <a:pt x="701840" y="136245"/>
                </a:lnTo>
                <a:lnTo>
                  <a:pt x="659904" y="136245"/>
                </a:lnTo>
                <a:lnTo>
                  <a:pt x="659904" y="194881"/>
                </a:lnTo>
                <a:lnTo>
                  <a:pt x="701840" y="194881"/>
                </a:lnTo>
                <a:lnTo>
                  <a:pt x="701840" y="445579"/>
                </a:lnTo>
                <a:lnTo>
                  <a:pt x="706767" y="484365"/>
                </a:lnTo>
                <a:lnTo>
                  <a:pt x="720852" y="508330"/>
                </a:lnTo>
                <a:lnTo>
                  <a:pt x="743064" y="520509"/>
                </a:lnTo>
                <a:lnTo>
                  <a:pt x="772350" y="523887"/>
                </a:lnTo>
                <a:lnTo>
                  <a:pt x="783348" y="523608"/>
                </a:lnTo>
                <a:lnTo>
                  <a:pt x="795070" y="522566"/>
                </a:lnTo>
                <a:lnTo>
                  <a:pt x="806500" y="520471"/>
                </a:lnTo>
                <a:lnTo>
                  <a:pt x="816673" y="517042"/>
                </a:lnTo>
                <a:lnTo>
                  <a:pt x="816673" y="466369"/>
                </a:lnTo>
                <a:lnTo>
                  <a:pt x="812063" y="467868"/>
                </a:lnTo>
                <a:lnTo>
                  <a:pt x="801509" y="468604"/>
                </a:lnTo>
                <a:lnTo>
                  <a:pt x="794600" y="468604"/>
                </a:lnTo>
                <a:lnTo>
                  <a:pt x="780567" y="465772"/>
                </a:lnTo>
                <a:lnTo>
                  <a:pt x="772591" y="458127"/>
                </a:lnTo>
                <a:lnTo>
                  <a:pt x="769035" y="446976"/>
                </a:lnTo>
                <a:lnTo>
                  <a:pt x="768210" y="433603"/>
                </a:lnTo>
                <a:lnTo>
                  <a:pt x="768210" y="194881"/>
                </a:lnTo>
                <a:lnTo>
                  <a:pt x="818591" y="194881"/>
                </a:lnTo>
                <a:lnTo>
                  <a:pt x="818591" y="136245"/>
                </a:lnTo>
                <a:close/>
              </a:path>
              <a:path w="925830" h="524509">
                <a:moveTo>
                  <a:pt x="925207" y="136245"/>
                </a:moveTo>
                <a:lnTo>
                  <a:pt x="858608" y="136245"/>
                </a:lnTo>
                <a:lnTo>
                  <a:pt x="858608" y="518375"/>
                </a:lnTo>
                <a:lnTo>
                  <a:pt x="925207" y="518375"/>
                </a:lnTo>
                <a:lnTo>
                  <a:pt x="925207" y="136245"/>
                </a:lnTo>
                <a:close/>
              </a:path>
              <a:path w="925830" h="524509">
                <a:moveTo>
                  <a:pt x="925728" y="0"/>
                </a:moveTo>
                <a:lnTo>
                  <a:pt x="859142" y="0"/>
                </a:lnTo>
                <a:lnTo>
                  <a:pt x="859142" y="79705"/>
                </a:lnTo>
                <a:lnTo>
                  <a:pt x="925728" y="79705"/>
                </a:lnTo>
                <a:lnTo>
                  <a:pt x="92572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8381034" y="8779972"/>
            <a:ext cx="213995" cy="388620"/>
          </a:xfrm>
          <a:custGeom>
            <a:avLst/>
            <a:gdLst/>
            <a:ahLst/>
            <a:cxnLst/>
            <a:rect l="l" t="t" r="r" b="b"/>
            <a:pathLst>
              <a:path w="213994" h="388620">
                <a:moveTo>
                  <a:pt x="136330" y="0"/>
                </a:moveTo>
                <a:lnTo>
                  <a:pt x="111018" y="3126"/>
                </a:lnTo>
                <a:lnTo>
                  <a:pt x="91247" y="11849"/>
                </a:lnTo>
                <a:lnTo>
                  <a:pt x="76453" y="25183"/>
                </a:lnTo>
                <a:lnTo>
                  <a:pt x="66071" y="42145"/>
                </a:lnTo>
                <a:lnTo>
                  <a:pt x="65855" y="32132"/>
                </a:lnTo>
                <a:lnTo>
                  <a:pt x="65284" y="22344"/>
                </a:lnTo>
                <a:lnTo>
                  <a:pt x="64476" y="13405"/>
                </a:lnTo>
                <a:lnTo>
                  <a:pt x="63547" y="5936"/>
                </a:lnTo>
                <a:lnTo>
                  <a:pt x="0" y="5936"/>
                </a:lnTo>
                <a:lnTo>
                  <a:pt x="429" y="20988"/>
                </a:lnTo>
                <a:lnTo>
                  <a:pt x="650" y="42346"/>
                </a:lnTo>
                <a:lnTo>
                  <a:pt x="743" y="123189"/>
                </a:lnTo>
                <a:lnTo>
                  <a:pt x="743" y="388082"/>
                </a:lnTo>
                <a:lnTo>
                  <a:pt x="67338" y="388082"/>
                </a:lnTo>
                <a:lnTo>
                  <a:pt x="67338" y="135524"/>
                </a:lnTo>
                <a:lnTo>
                  <a:pt x="70067" y="98262"/>
                </a:lnTo>
                <a:lnTo>
                  <a:pt x="78256" y="75170"/>
                </a:lnTo>
                <a:lnTo>
                  <a:pt x="91907" y="63403"/>
                </a:lnTo>
                <a:lnTo>
                  <a:pt x="111022" y="60113"/>
                </a:lnTo>
                <a:lnTo>
                  <a:pt x="126663" y="62990"/>
                </a:lnTo>
                <a:lnTo>
                  <a:pt x="137887" y="71983"/>
                </a:lnTo>
                <a:lnTo>
                  <a:pt x="144652" y="87638"/>
                </a:lnTo>
                <a:lnTo>
                  <a:pt x="146916" y="110499"/>
                </a:lnTo>
                <a:lnTo>
                  <a:pt x="146916" y="388082"/>
                </a:lnTo>
                <a:lnTo>
                  <a:pt x="213511" y="388082"/>
                </a:lnTo>
                <a:lnTo>
                  <a:pt x="213511" y="97777"/>
                </a:lnTo>
                <a:lnTo>
                  <a:pt x="207716" y="52386"/>
                </a:lnTo>
                <a:lnTo>
                  <a:pt x="191625" y="22121"/>
                </a:lnTo>
                <a:lnTo>
                  <a:pt x="167182" y="5239"/>
                </a:lnTo>
                <a:lnTo>
                  <a:pt x="1363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18650675" y="8779971"/>
            <a:ext cx="215265" cy="522605"/>
          </a:xfrm>
          <a:custGeom>
            <a:avLst/>
            <a:gdLst/>
            <a:ahLst/>
            <a:cxnLst/>
            <a:rect l="l" t="t" r="r" b="b"/>
            <a:pathLst>
              <a:path w="215265" h="522604">
                <a:moveTo>
                  <a:pt x="67107" y="423192"/>
                </a:moveTo>
                <a:lnTo>
                  <a:pt x="293" y="423192"/>
                </a:lnTo>
                <a:lnTo>
                  <a:pt x="317" y="425086"/>
                </a:lnTo>
                <a:lnTo>
                  <a:pt x="4011" y="457844"/>
                </a:lnTo>
                <a:lnTo>
                  <a:pt x="18661" y="489435"/>
                </a:lnTo>
                <a:lnTo>
                  <a:pt x="49485" y="513149"/>
                </a:lnTo>
                <a:lnTo>
                  <a:pt x="101724" y="522497"/>
                </a:lnTo>
                <a:lnTo>
                  <a:pt x="153011" y="514728"/>
                </a:lnTo>
                <a:lnTo>
                  <a:pt x="185672" y="493184"/>
                </a:lnTo>
                <a:lnTo>
                  <a:pt x="200253" y="466991"/>
                </a:lnTo>
                <a:lnTo>
                  <a:pt x="105305" y="466991"/>
                </a:lnTo>
                <a:lnTo>
                  <a:pt x="85418" y="462406"/>
                </a:lnTo>
                <a:lnTo>
                  <a:pt x="73834" y="451272"/>
                </a:lnTo>
                <a:lnTo>
                  <a:pt x="68436" y="437522"/>
                </a:lnTo>
                <a:lnTo>
                  <a:pt x="67107" y="425086"/>
                </a:lnTo>
                <a:lnTo>
                  <a:pt x="67107" y="423192"/>
                </a:lnTo>
                <a:close/>
              </a:path>
              <a:path w="215265" h="522604">
                <a:moveTo>
                  <a:pt x="213428" y="344732"/>
                </a:moveTo>
                <a:lnTo>
                  <a:pt x="146833" y="344732"/>
                </a:lnTo>
                <a:lnTo>
                  <a:pt x="146833" y="389548"/>
                </a:lnTo>
                <a:lnTo>
                  <a:pt x="145244" y="423192"/>
                </a:lnTo>
                <a:lnTo>
                  <a:pt x="139137" y="447419"/>
                </a:lnTo>
                <a:lnTo>
                  <a:pt x="126495" y="462071"/>
                </a:lnTo>
                <a:lnTo>
                  <a:pt x="105305" y="466991"/>
                </a:lnTo>
                <a:lnTo>
                  <a:pt x="200253" y="466991"/>
                </a:lnTo>
                <a:lnTo>
                  <a:pt x="203860" y="460510"/>
                </a:lnTo>
                <a:lnTo>
                  <a:pt x="211728" y="419352"/>
                </a:lnTo>
                <a:lnTo>
                  <a:pt x="213403" y="373032"/>
                </a:lnTo>
                <a:lnTo>
                  <a:pt x="213428" y="344732"/>
                </a:lnTo>
                <a:close/>
              </a:path>
              <a:path w="215265" h="522604">
                <a:moveTo>
                  <a:pt x="91159" y="0"/>
                </a:moveTo>
                <a:lnTo>
                  <a:pt x="48388" y="9780"/>
                </a:lnTo>
                <a:lnTo>
                  <a:pt x="20221" y="35671"/>
                </a:lnTo>
                <a:lnTo>
                  <a:pt x="4734" y="72498"/>
                </a:lnTo>
                <a:lnTo>
                  <a:pt x="0" y="115085"/>
                </a:lnTo>
                <a:lnTo>
                  <a:pt x="0" y="263238"/>
                </a:lnTo>
                <a:lnTo>
                  <a:pt x="3869" y="310987"/>
                </a:lnTo>
                <a:lnTo>
                  <a:pt x="17252" y="348503"/>
                </a:lnTo>
                <a:lnTo>
                  <a:pt x="42809" y="373032"/>
                </a:lnTo>
                <a:lnTo>
                  <a:pt x="83201" y="381820"/>
                </a:lnTo>
                <a:lnTo>
                  <a:pt x="105615" y="379287"/>
                </a:lnTo>
                <a:lnTo>
                  <a:pt x="123632" y="371974"/>
                </a:lnTo>
                <a:lnTo>
                  <a:pt x="137341" y="360312"/>
                </a:lnTo>
                <a:lnTo>
                  <a:pt x="146833" y="344732"/>
                </a:lnTo>
                <a:lnTo>
                  <a:pt x="213428" y="344732"/>
                </a:lnTo>
                <a:lnTo>
                  <a:pt x="213428" y="322744"/>
                </a:lnTo>
                <a:lnTo>
                  <a:pt x="103892" y="322744"/>
                </a:lnTo>
                <a:lnTo>
                  <a:pt x="86940" y="318716"/>
                </a:lnTo>
                <a:lnTo>
                  <a:pt x="75434" y="306624"/>
                </a:lnTo>
                <a:lnTo>
                  <a:pt x="68888" y="286450"/>
                </a:lnTo>
                <a:lnTo>
                  <a:pt x="66814" y="258180"/>
                </a:lnTo>
                <a:lnTo>
                  <a:pt x="66814" y="118959"/>
                </a:lnTo>
                <a:lnTo>
                  <a:pt x="69375" y="93023"/>
                </a:lnTo>
                <a:lnTo>
                  <a:pt x="77098" y="74654"/>
                </a:lnTo>
                <a:lnTo>
                  <a:pt x="90045" y="63727"/>
                </a:lnTo>
                <a:lnTo>
                  <a:pt x="108279" y="60113"/>
                </a:lnTo>
                <a:lnTo>
                  <a:pt x="213728" y="60113"/>
                </a:lnTo>
                <a:lnTo>
                  <a:pt x="213892" y="47337"/>
                </a:lnTo>
                <a:lnTo>
                  <a:pt x="214058" y="39475"/>
                </a:lnTo>
                <a:lnTo>
                  <a:pt x="153974" y="39475"/>
                </a:lnTo>
                <a:lnTo>
                  <a:pt x="147213" y="24772"/>
                </a:lnTo>
                <a:lnTo>
                  <a:pt x="135226" y="12151"/>
                </a:lnTo>
                <a:lnTo>
                  <a:pt x="116909" y="3323"/>
                </a:lnTo>
                <a:lnTo>
                  <a:pt x="91159" y="0"/>
                </a:lnTo>
                <a:close/>
              </a:path>
              <a:path w="215265" h="522604">
                <a:moveTo>
                  <a:pt x="213728" y="60113"/>
                </a:moveTo>
                <a:lnTo>
                  <a:pt x="108279" y="60113"/>
                </a:lnTo>
                <a:lnTo>
                  <a:pt x="129067" y="65573"/>
                </a:lnTo>
                <a:lnTo>
                  <a:pt x="140762" y="80381"/>
                </a:lnTo>
                <a:lnTo>
                  <a:pt x="145912" y="102180"/>
                </a:lnTo>
                <a:lnTo>
                  <a:pt x="147063" y="128613"/>
                </a:lnTo>
                <a:lnTo>
                  <a:pt x="147063" y="240945"/>
                </a:lnTo>
                <a:lnTo>
                  <a:pt x="145532" y="274298"/>
                </a:lnTo>
                <a:lnTo>
                  <a:pt x="139381" y="300130"/>
                </a:lnTo>
                <a:lnTo>
                  <a:pt x="126279" y="316820"/>
                </a:lnTo>
                <a:lnTo>
                  <a:pt x="103892" y="322744"/>
                </a:lnTo>
                <a:lnTo>
                  <a:pt x="213428" y="322744"/>
                </a:lnTo>
                <a:lnTo>
                  <a:pt x="213551" y="74654"/>
                </a:lnTo>
                <a:lnTo>
                  <a:pt x="213659" y="65573"/>
                </a:lnTo>
                <a:lnTo>
                  <a:pt x="213728" y="60113"/>
                </a:lnTo>
                <a:close/>
              </a:path>
              <a:path w="215265" h="522604">
                <a:moveTo>
                  <a:pt x="214914" y="5947"/>
                </a:moveTo>
                <a:lnTo>
                  <a:pt x="157251" y="5947"/>
                </a:lnTo>
                <a:lnTo>
                  <a:pt x="156273" y="12151"/>
                </a:lnTo>
                <a:lnTo>
                  <a:pt x="156205" y="12585"/>
                </a:lnTo>
                <a:lnTo>
                  <a:pt x="155137" y="21148"/>
                </a:lnTo>
                <a:lnTo>
                  <a:pt x="154308" y="30493"/>
                </a:lnTo>
                <a:lnTo>
                  <a:pt x="153974" y="39475"/>
                </a:lnTo>
                <a:lnTo>
                  <a:pt x="214058" y="39475"/>
                </a:lnTo>
                <a:lnTo>
                  <a:pt x="214138" y="35671"/>
                </a:lnTo>
                <a:lnTo>
                  <a:pt x="214247" y="30493"/>
                </a:lnTo>
                <a:lnTo>
                  <a:pt x="214368" y="24772"/>
                </a:lnTo>
                <a:lnTo>
                  <a:pt x="214722" y="12585"/>
                </a:lnTo>
                <a:lnTo>
                  <a:pt x="214803" y="9780"/>
                </a:lnTo>
                <a:lnTo>
                  <a:pt x="214914" y="594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8288312" y="9556578"/>
            <a:ext cx="500380" cy="561975"/>
          </a:xfrm>
          <a:custGeom>
            <a:avLst/>
            <a:gdLst/>
            <a:ahLst/>
            <a:cxnLst/>
            <a:rect l="l" t="t" r="r" b="b"/>
            <a:pathLst>
              <a:path w="500379" h="561975">
                <a:moveTo>
                  <a:pt x="264883" y="514794"/>
                </a:moveTo>
                <a:lnTo>
                  <a:pt x="252920" y="505333"/>
                </a:lnTo>
                <a:lnTo>
                  <a:pt x="206121" y="468376"/>
                </a:lnTo>
                <a:lnTo>
                  <a:pt x="210947" y="462826"/>
                </a:lnTo>
                <a:lnTo>
                  <a:pt x="225742" y="423735"/>
                </a:lnTo>
                <a:lnTo>
                  <a:pt x="230289" y="375335"/>
                </a:lnTo>
                <a:lnTo>
                  <a:pt x="230352" y="134366"/>
                </a:lnTo>
                <a:lnTo>
                  <a:pt x="223240" y="77978"/>
                </a:lnTo>
                <a:lnTo>
                  <a:pt x="223164" y="77343"/>
                </a:lnTo>
                <a:lnTo>
                  <a:pt x="201282" y="34201"/>
                </a:lnTo>
                <a:lnTo>
                  <a:pt x="165557" y="8623"/>
                </a:lnTo>
                <a:lnTo>
                  <a:pt x="162521" y="8102"/>
                </a:lnTo>
                <a:lnTo>
                  <a:pt x="162521" y="129006"/>
                </a:lnTo>
                <a:lnTo>
                  <a:pt x="162521" y="380784"/>
                </a:lnTo>
                <a:lnTo>
                  <a:pt x="159600" y="412788"/>
                </a:lnTo>
                <a:lnTo>
                  <a:pt x="150863" y="434174"/>
                </a:lnTo>
                <a:lnTo>
                  <a:pt x="150787" y="434365"/>
                </a:lnTo>
                <a:lnTo>
                  <a:pt x="135978" y="446557"/>
                </a:lnTo>
                <a:lnTo>
                  <a:pt x="115049" y="450392"/>
                </a:lnTo>
                <a:lnTo>
                  <a:pt x="95618" y="446557"/>
                </a:lnTo>
                <a:lnTo>
                  <a:pt x="95148" y="446557"/>
                </a:lnTo>
                <a:lnTo>
                  <a:pt x="80200" y="434174"/>
                </a:lnTo>
                <a:lnTo>
                  <a:pt x="71018" y="413029"/>
                </a:lnTo>
                <a:lnTo>
                  <a:pt x="67868" y="382409"/>
                </a:lnTo>
                <a:lnTo>
                  <a:pt x="67894" y="129006"/>
                </a:lnTo>
                <a:lnTo>
                  <a:pt x="70777" y="99339"/>
                </a:lnTo>
                <a:lnTo>
                  <a:pt x="70827" y="98717"/>
                </a:lnTo>
                <a:lnTo>
                  <a:pt x="79692" y="77343"/>
                </a:lnTo>
                <a:lnTo>
                  <a:pt x="94373" y="64808"/>
                </a:lnTo>
                <a:lnTo>
                  <a:pt x="114820" y="60718"/>
                </a:lnTo>
                <a:lnTo>
                  <a:pt x="136220" y="65062"/>
                </a:lnTo>
                <a:lnTo>
                  <a:pt x="151066" y="77978"/>
                </a:lnTo>
                <a:lnTo>
                  <a:pt x="159715" y="99339"/>
                </a:lnTo>
                <a:lnTo>
                  <a:pt x="162521" y="129006"/>
                </a:lnTo>
                <a:lnTo>
                  <a:pt x="162521" y="8102"/>
                </a:lnTo>
                <a:lnTo>
                  <a:pt x="116306" y="0"/>
                </a:lnTo>
                <a:lnTo>
                  <a:pt x="67576" y="8255"/>
                </a:lnTo>
                <a:lnTo>
                  <a:pt x="31000" y="33223"/>
                </a:lnTo>
                <a:lnTo>
                  <a:pt x="7988" y="75158"/>
                </a:lnTo>
                <a:lnTo>
                  <a:pt x="0" y="134366"/>
                </a:lnTo>
                <a:lnTo>
                  <a:pt x="0" y="375335"/>
                </a:lnTo>
                <a:lnTo>
                  <a:pt x="6375" y="433552"/>
                </a:lnTo>
                <a:lnTo>
                  <a:pt x="26327" y="475932"/>
                </a:lnTo>
                <a:lnTo>
                  <a:pt x="61112" y="501827"/>
                </a:lnTo>
                <a:lnTo>
                  <a:pt x="111988" y="510590"/>
                </a:lnTo>
                <a:lnTo>
                  <a:pt x="154139" y="505345"/>
                </a:lnTo>
                <a:lnTo>
                  <a:pt x="225234" y="561441"/>
                </a:lnTo>
                <a:lnTo>
                  <a:pt x="264883" y="514794"/>
                </a:lnTo>
                <a:close/>
              </a:path>
              <a:path w="500379" h="561975">
                <a:moveTo>
                  <a:pt x="500024" y="503605"/>
                </a:moveTo>
                <a:lnTo>
                  <a:pt x="499592" y="486092"/>
                </a:lnTo>
                <a:lnTo>
                  <a:pt x="499376" y="462343"/>
                </a:lnTo>
                <a:lnTo>
                  <a:pt x="499275" y="395478"/>
                </a:lnTo>
                <a:lnTo>
                  <a:pt x="499275" y="121462"/>
                </a:lnTo>
                <a:lnTo>
                  <a:pt x="432689" y="121462"/>
                </a:lnTo>
                <a:lnTo>
                  <a:pt x="432689" y="374408"/>
                </a:lnTo>
                <a:lnTo>
                  <a:pt x="429806" y="411226"/>
                </a:lnTo>
                <a:lnTo>
                  <a:pt x="421538" y="434301"/>
                </a:lnTo>
                <a:lnTo>
                  <a:pt x="408470" y="446239"/>
                </a:lnTo>
                <a:lnTo>
                  <a:pt x="391160" y="449643"/>
                </a:lnTo>
                <a:lnTo>
                  <a:pt x="374916" y="446417"/>
                </a:lnTo>
                <a:lnTo>
                  <a:pt x="363677" y="436359"/>
                </a:lnTo>
                <a:lnTo>
                  <a:pt x="357149" y="418922"/>
                </a:lnTo>
                <a:lnTo>
                  <a:pt x="355041" y="393560"/>
                </a:lnTo>
                <a:lnTo>
                  <a:pt x="355041" y="121462"/>
                </a:lnTo>
                <a:lnTo>
                  <a:pt x="288442" y="121462"/>
                </a:lnTo>
                <a:lnTo>
                  <a:pt x="288442" y="410883"/>
                </a:lnTo>
                <a:lnTo>
                  <a:pt x="295452" y="461581"/>
                </a:lnTo>
                <a:lnTo>
                  <a:pt x="313410" y="491578"/>
                </a:lnTo>
                <a:lnTo>
                  <a:pt x="337718" y="505891"/>
                </a:lnTo>
                <a:lnTo>
                  <a:pt x="363766" y="509549"/>
                </a:lnTo>
                <a:lnTo>
                  <a:pt x="386384" y="507504"/>
                </a:lnTo>
                <a:lnTo>
                  <a:pt x="406019" y="500443"/>
                </a:lnTo>
                <a:lnTo>
                  <a:pt x="422071" y="487032"/>
                </a:lnTo>
                <a:lnTo>
                  <a:pt x="433946" y="465912"/>
                </a:lnTo>
                <a:lnTo>
                  <a:pt x="434162" y="475665"/>
                </a:lnTo>
                <a:lnTo>
                  <a:pt x="434733" y="486321"/>
                </a:lnTo>
                <a:lnTo>
                  <a:pt x="435546" y="496189"/>
                </a:lnTo>
                <a:lnTo>
                  <a:pt x="436473" y="503605"/>
                </a:lnTo>
                <a:lnTo>
                  <a:pt x="500024" y="50360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8854798" y="9541782"/>
            <a:ext cx="66675" cy="80010"/>
          </a:xfrm>
          <a:custGeom>
            <a:avLst/>
            <a:gdLst/>
            <a:ahLst/>
            <a:cxnLst/>
            <a:rect l="l" t="t" r="r" b="b"/>
            <a:pathLst>
              <a:path w="66675" h="80009">
                <a:moveTo>
                  <a:pt x="66594" y="0"/>
                </a:moveTo>
                <a:lnTo>
                  <a:pt x="0" y="0"/>
                </a:lnTo>
                <a:lnTo>
                  <a:pt x="0" y="79704"/>
                </a:lnTo>
                <a:lnTo>
                  <a:pt x="66594" y="7970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8854275" y="9678040"/>
            <a:ext cx="66675" cy="382270"/>
          </a:xfrm>
          <a:custGeom>
            <a:avLst/>
            <a:gdLst/>
            <a:ahLst/>
            <a:cxnLst/>
            <a:rect l="l" t="t" r="r" b="b"/>
            <a:pathLst>
              <a:path w="66675" h="382270">
                <a:moveTo>
                  <a:pt x="66594" y="0"/>
                </a:moveTo>
                <a:lnTo>
                  <a:pt x="0" y="0"/>
                </a:lnTo>
                <a:lnTo>
                  <a:pt x="0" y="382134"/>
                </a:lnTo>
                <a:lnTo>
                  <a:pt x="66594" y="38213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8977455" y="9672088"/>
            <a:ext cx="201295" cy="394335"/>
          </a:xfrm>
          <a:custGeom>
            <a:avLst/>
            <a:gdLst/>
            <a:ahLst/>
            <a:cxnLst/>
            <a:rect l="l" t="t" r="r" b="b"/>
            <a:pathLst>
              <a:path w="201295" h="394334">
                <a:moveTo>
                  <a:pt x="102928" y="0"/>
                </a:moveTo>
                <a:lnTo>
                  <a:pt x="52642" y="10078"/>
                </a:lnTo>
                <a:lnTo>
                  <a:pt x="21060" y="37000"/>
                </a:lnTo>
                <a:lnTo>
                  <a:pt x="4681" y="75798"/>
                </a:lnTo>
                <a:lnTo>
                  <a:pt x="0" y="121504"/>
                </a:lnTo>
                <a:lnTo>
                  <a:pt x="0" y="259814"/>
                </a:lnTo>
                <a:lnTo>
                  <a:pt x="3937" y="313814"/>
                </a:lnTo>
                <a:lnTo>
                  <a:pt x="18786" y="356281"/>
                </a:lnTo>
                <a:lnTo>
                  <a:pt x="49099" y="384068"/>
                </a:lnTo>
                <a:lnTo>
                  <a:pt x="99431" y="394029"/>
                </a:lnTo>
                <a:lnTo>
                  <a:pt x="150955" y="384013"/>
                </a:lnTo>
                <a:lnTo>
                  <a:pt x="181942" y="356898"/>
                </a:lnTo>
                <a:lnTo>
                  <a:pt x="197088" y="317083"/>
                </a:lnTo>
                <a:lnTo>
                  <a:pt x="201093" y="268965"/>
                </a:lnTo>
                <a:lnTo>
                  <a:pt x="201093" y="263761"/>
                </a:lnTo>
                <a:lnTo>
                  <a:pt x="135315" y="263761"/>
                </a:lnTo>
                <a:lnTo>
                  <a:pt x="135315" y="279384"/>
                </a:lnTo>
                <a:lnTo>
                  <a:pt x="133759" y="304630"/>
                </a:lnTo>
                <a:lnTo>
                  <a:pt x="128323" y="322806"/>
                </a:lnTo>
                <a:lnTo>
                  <a:pt x="117857" y="333797"/>
                </a:lnTo>
                <a:lnTo>
                  <a:pt x="101211" y="337487"/>
                </a:lnTo>
                <a:lnTo>
                  <a:pt x="83682" y="332482"/>
                </a:lnTo>
                <a:lnTo>
                  <a:pt x="73212" y="319231"/>
                </a:lnTo>
                <a:lnTo>
                  <a:pt x="68145" y="300380"/>
                </a:lnTo>
                <a:lnTo>
                  <a:pt x="66825" y="278577"/>
                </a:lnTo>
                <a:lnTo>
                  <a:pt x="66825" y="113671"/>
                </a:lnTo>
                <a:lnTo>
                  <a:pt x="68684" y="88860"/>
                </a:lnTo>
                <a:lnTo>
                  <a:pt x="74686" y="70987"/>
                </a:lnTo>
                <a:lnTo>
                  <a:pt x="85466" y="60174"/>
                </a:lnTo>
                <a:lnTo>
                  <a:pt x="101661" y="56542"/>
                </a:lnTo>
                <a:lnTo>
                  <a:pt x="118957" y="60784"/>
                </a:lnTo>
                <a:lnTo>
                  <a:pt x="129188" y="72486"/>
                </a:lnTo>
                <a:lnTo>
                  <a:pt x="134069" y="90110"/>
                </a:lnTo>
                <a:lnTo>
                  <a:pt x="135315" y="112122"/>
                </a:lnTo>
                <a:lnTo>
                  <a:pt x="135315" y="126990"/>
                </a:lnTo>
                <a:lnTo>
                  <a:pt x="201093" y="126990"/>
                </a:lnTo>
                <a:lnTo>
                  <a:pt x="201093" y="112206"/>
                </a:lnTo>
                <a:lnTo>
                  <a:pt x="198003" y="74071"/>
                </a:lnTo>
                <a:lnTo>
                  <a:pt x="184672" y="37789"/>
                </a:lnTo>
                <a:lnTo>
                  <a:pt x="155010" y="10664"/>
                </a:lnTo>
                <a:lnTo>
                  <a:pt x="10292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0" name="object 100" descr=""/>
          <p:cNvGrpSpPr/>
          <p:nvPr/>
        </p:nvGrpSpPr>
        <p:grpSpPr>
          <a:xfrm>
            <a:off x="9225984" y="9541785"/>
            <a:ext cx="334645" cy="589915"/>
            <a:chOff x="9225984" y="9541785"/>
            <a:chExt cx="334645" cy="589915"/>
          </a:xfrm>
        </p:grpSpPr>
        <p:sp>
          <p:nvSpPr>
            <p:cNvPr id="101" name="object 101" descr=""/>
            <p:cNvSpPr/>
            <p:nvPr/>
          </p:nvSpPr>
          <p:spPr>
            <a:xfrm>
              <a:off x="9225984" y="9541785"/>
              <a:ext cx="220345" cy="518795"/>
            </a:xfrm>
            <a:custGeom>
              <a:avLst/>
              <a:gdLst/>
              <a:ahLst/>
              <a:cxnLst/>
              <a:rect l="l" t="t" r="r" b="b"/>
              <a:pathLst>
                <a:path w="220345" h="518795">
                  <a:moveTo>
                    <a:pt x="66081" y="0"/>
                  </a:moveTo>
                  <a:lnTo>
                    <a:pt x="0" y="0"/>
                  </a:lnTo>
                  <a:lnTo>
                    <a:pt x="0" y="518382"/>
                  </a:lnTo>
                  <a:lnTo>
                    <a:pt x="66081" y="518382"/>
                  </a:lnTo>
                  <a:lnTo>
                    <a:pt x="66081" y="398207"/>
                  </a:lnTo>
                  <a:lnTo>
                    <a:pt x="95127" y="341874"/>
                  </a:lnTo>
                  <a:lnTo>
                    <a:pt x="147293" y="518382"/>
                  </a:lnTo>
                  <a:lnTo>
                    <a:pt x="219993" y="518382"/>
                  </a:lnTo>
                  <a:lnTo>
                    <a:pt x="141126" y="277059"/>
                  </a:lnTo>
                  <a:lnTo>
                    <a:pt x="212192" y="136247"/>
                  </a:lnTo>
                  <a:lnTo>
                    <a:pt x="142016" y="136247"/>
                  </a:lnTo>
                  <a:lnTo>
                    <a:pt x="124249" y="176881"/>
                  </a:lnTo>
                  <a:lnTo>
                    <a:pt x="83531" y="268925"/>
                  </a:lnTo>
                  <a:lnTo>
                    <a:pt x="67348" y="306838"/>
                  </a:lnTo>
                  <a:lnTo>
                    <a:pt x="66081" y="306838"/>
                  </a:lnTo>
                  <a:lnTo>
                    <a:pt x="66081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2" name="object 10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62193" y="9953245"/>
              <a:ext cx="98405" cy="178287"/>
            </a:xfrm>
            <a:prstGeom prst="rect">
              <a:avLst/>
            </a:prstGeom>
          </p:spPr>
        </p:pic>
      </p:grpSp>
      <p:sp>
        <p:nvSpPr>
          <p:cNvPr id="103" name="object 103" descr=""/>
          <p:cNvSpPr/>
          <p:nvPr/>
        </p:nvSpPr>
        <p:spPr>
          <a:xfrm>
            <a:off x="9711441" y="9672084"/>
            <a:ext cx="214629" cy="516890"/>
          </a:xfrm>
          <a:custGeom>
            <a:avLst/>
            <a:gdLst/>
            <a:ahLst/>
            <a:cxnLst/>
            <a:rect l="l" t="t" r="r" b="b"/>
            <a:pathLst>
              <a:path w="214629" h="516890">
                <a:moveTo>
                  <a:pt x="63547" y="5947"/>
                </a:moveTo>
                <a:lnTo>
                  <a:pt x="0" y="5947"/>
                </a:lnTo>
                <a:lnTo>
                  <a:pt x="358" y="22443"/>
                </a:lnTo>
                <a:lnTo>
                  <a:pt x="429" y="25743"/>
                </a:lnTo>
                <a:lnTo>
                  <a:pt x="498" y="33389"/>
                </a:lnTo>
                <a:lnTo>
                  <a:pt x="602" y="44899"/>
                </a:lnTo>
                <a:lnTo>
                  <a:pt x="650" y="50270"/>
                </a:lnTo>
                <a:lnTo>
                  <a:pt x="743" y="516549"/>
                </a:lnTo>
                <a:lnTo>
                  <a:pt x="67338" y="516549"/>
                </a:lnTo>
                <a:lnTo>
                  <a:pt x="67338" y="359402"/>
                </a:lnTo>
                <a:lnTo>
                  <a:pt x="194529" y="359402"/>
                </a:lnTo>
                <a:lnTo>
                  <a:pt x="205475" y="333916"/>
                </a:lnTo>
                <a:lnTo>
                  <a:pt x="107829" y="333916"/>
                </a:lnTo>
                <a:lnTo>
                  <a:pt x="87145" y="327981"/>
                </a:lnTo>
                <a:lnTo>
                  <a:pt x="74738" y="311829"/>
                </a:lnTo>
                <a:lnTo>
                  <a:pt x="68696" y="287944"/>
                </a:lnTo>
                <a:lnTo>
                  <a:pt x="67107" y="258808"/>
                </a:lnTo>
                <a:lnTo>
                  <a:pt x="67107" y="129430"/>
                </a:lnTo>
                <a:lnTo>
                  <a:pt x="69603" y="99005"/>
                </a:lnTo>
                <a:lnTo>
                  <a:pt x="77423" y="77358"/>
                </a:lnTo>
                <a:lnTo>
                  <a:pt x="91063" y="64421"/>
                </a:lnTo>
                <a:lnTo>
                  <a:pt x="111022" y="60123"/>
                </a:lnTo>
                <a:lnTo>
                  <a:pt x="208567" y="60123"/>
                </a:lnTo>
                <a:lnTo>
                  <a:pt x="202194" y="44899"/>
                </a:lnTo>
                <a:lnTo>
                  <a:pt x="66071" y="44899"/>
                </a:lnTo>
                <a:lnTo>
                  <a:pt x="65853" y="33389"/>
                </a:lnTo>
                <a:lnTo>
                  <a:pt x="65280" y="22443"/>
                </a:lnTo>
                <a:lnTo>
                  <a:pt x="64480" y="13084"/>
                </a:lnTo>
                <a:lnTo>
                  <a:pt x="63672" y="6897"/>
                </a:lnTo>
                <a:lnTo>
                  <a:pt x="63547" y="5947"/>
                </a:lnTo>
                <a:close/>
              </a:path>
              <a:path w="214629" h="516890">
                <a:moveTo>
                  <a:pt x="194529" y="359402"/>
                </a:moveTo>
                <a:lnTo>
                  <a:pt x="67338" y="359402"/>
                </a:lnTo>
                <a:lnTo>
                  <a:pt x="75824" y="372119"/>
                </a:lnTo>
                <a:lnTo>
                  <a:pt x="88285" y="383210"/>
                </a:lnTo>
                <a:lnTo>
                  <a:pt x="105622" y="391054"/>
                </a:lnTo>
                <a:lnTo>
                  <a:pt x="128739" y="394029"/>
                </a:lnTo>
                <a:lnTo>
                  <a:pt x="165402" y="386891"/>
                </a:lnTo>
                <a:lnTo>
                  <a:pt x="192258" y="364690"/>
                </a:lnTo>
                <a:lnTo>
                  <a:pt x="194529" y="359402"/>
                </a:lnTo>
                <a:close/>
              </a:path>
              <a:path w="214629" h="516890">
                <a:moveTo>
                  <a:pt x="208567" y="60123"/>
                </a:moveTo>
                <a:lnTo>
                  <a:pt x="111022" y="60123"/>
                </a:lnTo>
                <a:lnTo>
                  <a:pt x="126483" y="63354"/>
                </a:lnTo>
                <a:lnTo>
                  <a:pt x="137965" y="73425"/>
                </a:lnTo>
                <a:lnTo>
                  <a:pt x="145114" y="90908"/>
                </a:lnTo>
                <a:lnTo>
                  <a:pt x="147576" y="116373"/>
                </a:lnTo>
                <a:lnTo>
                  <a:pt x="147576" y="271352"/>
                </a:lnTo>
                <a:lnTo>
                  <a:pt x="145577" y="297614"/>
                </a:lnTo>
                <a:lnTo>
                  <a:pt x="138932" y="317288"/>
                </a:lnTo>
                <a:lnTo>
                  <a:pt x="126673" y="329636"/>
                </a:lnTo>
                <a:lnTo>
                  <a:pt x="107829" y="333916"/>
                </a:lnTo>
                <a:lnTo>
                  <a:pt x="205475" y="333916"/>
                </a:lnTo>
                <a:lnTo>
                  <a:pt x="208768" y="326249"/>
                </a:lnTo>
                <a:lnTo>
                  <a:pt x="214294" y="271352"/>
                </a:lnTo>
                <a:lnTo>
                  <a:pt x="214391" y="111525"/>
                </a:lnTo>
                <a:lnTo>
                  <a:pt x="209756" y="64421"/>
                </a:lnTo>
                <a:lnTo>
                  <a:pt x="209651" y="63354"/>
                </a:lnTo>
                <a:lnTo>
                  <a:pt x="209568" y="62515"/>
                </a:lnTo>
                <a:lnTo>
                  <a:pt x="208567" y="60123"/>
                </a:lnTo>
                <a:close/>
              </a:path>
              <a:path w="214629" h="516890">
                <a:moveTo>
                  <a:pt x="135880" y="0"/>
                </a:moveTo>
                <a:lnTo>
                  <a:pt x="110277" y="3503"/>
                </a:lnTo>
                <a:lnTo>
                  <a:pt x="90554" y="13084"/>
                </a:lnTo>
                <a:lnTo>
                  <a:pt x="76042" y="27348"/>
                </a:lnTo>
                <a:lnTo>
                  <a:pt x="66071" y="44899"/>
                </a:lnTo>
                <a:lnTo>
                  <a:pt x="202194" y="44899"/>
                </a:lnTo>
                <a:lnTo>
                  <a:pt x="194988" y="27687"/>
                </a:lnTo>
                <a:lnTo>
                  <a:pt x="170482" y="6897"/>
                </a:lnTo>
                <a:lnTo>
                  <a:pt x="1358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9981286" y="9538303"/>
            <a:ext cx="1288415" cy="528320"/>
          </a:xfrm>
          <a:custGeom>
            <a:avLst/>
            <a:gdLst/>
            <a:ahLst/>
            <a:cxnLst/>
            <a:rect l="l" t="t" r="r" b="b"/>
            <a:pathLst>
              <a:path w="1288415" h="528320">
                <a:moveTo>
                  <a:pt x="147942" y="134239"/>
                </a:moveTo>
                <a:lnTo>
                  <a:pt x="122478" y="137820"/>
                </a:lnTo>
                <a:lnTo>
                  <a:pt x="99123" y="148983"/>
                </a:lnTo>
                <a:lnTo>
                  <a:pt x="79514" y="169405"/>
                </a:lnTo>
                <a:lnTo>
                  <a:pt x="65265" y="200710"/>
                </a:lnTo>
                <a:lnTo>
                  <a:pt x="65049" y="182816"/>
                </a:lnTo>
                <a:lnTo>
                  <a:pt x="64541" y="164909"/>
                </a:lnTo>
                <a:lnTo>
                  <a:pt x="63881" y="149656"/>
                </a:lnTo>
                <a:lnTo>
                  <a:pt x="63246" y="139738"/>
                </a:lnTo>
                <a:lnTo>
                  <a:pt x="0" y="139738"/>
                </a:lnTo>
                <a:lnTo>
                  <a:pt x="660" y="166763"/>
                </a:lnTo>
                <a:lnTo>
                  <a:pt x="850" y="194932"/>
                </a:lnTo>
                <a:lnTo>
                  <a:pt x="749" y="269468"/>
                </a:lnTo>
                <a:lnTo>
                  <a:pt x="749" y="521868"/>
                </a:lnTo>
                <a:lnTo>
                  <a:pt x="67348" y="521868"/>
                </a:lnTo>
                <a:lnTo>
                  <a:pt x="67348" y="308851"/>
                </a:lnTo>
                <a:lnTo>
                  <a:pt x="73596" y="263029"/>
                </a:lnTo>
                <a:lnTo>
                  <a:pt x="90728" y="234784"/>
                </a:lnTo>
                <a:lnTo>
                  <a:pt x="116319" y="220459"/>
                </a:lnTo>
                <a:lnTo>
                  <a:pt x="147942" y="216382"/>
                </a:lnTo>
                <a:lnTo>
                  <a:pt x="147942" y="134239"/>
                </a:lnTo>
                <a:close/>
              </a:path>
              <a:path w="1288415" h="528320">
                <a:moveTo>
                  <a:pt x="391833" y="253365"/>
                </a:moveTo>
                <a:lnTo>
                  <a:pt x="384810" y="202057"/>
                </a:lnTo>
                <a:lnTo>
                  <a:pt x="379818" y="192951"/>
                </a:lnTo>
                <a:lnTo>
                  <a:pt x="364299" y="164579"/>
                </a:lnTo>
                <a:lnTo>
                  <a:pt x="331190" y="141605"/>
                </a:lnTo>
                <a:lnTo>
                  <a:pt x="325018" y="140538"/>
                </a:lnTo>
                <a:lnTo>
                  <a:pt x="325018" y="249631"/>
                </a:lnTo>
                <a:lnTo>
                  <a:pt x="324929" y="409079"/>
                </a:lnTo>
                <a:lnTo>
                  <a:pt x="322656" y="434873"/>
                </a:lnTo>
                <a:lnTo>
                  <a:pt x="315429" y="453783"/>
                </a:lnTo>
                <a:lnTo>
                  <a:pt x="303085" y="464985"/>
                </a:lnTo>
                <a:lnTo>
                  <a:pt x="285419" y="468668"/>
                </a:lnTo>
                <a:lnTo>
                  <a:pt x="266814" y="464324"/>
                </a:lnTo>
                <a:lnTo>
                  <a:pt x="254292" y="452132"/>
                </a:lnTo>
                <a:lnTo>
                  <a:pt x="247218" y="433311"/>
                </a:lnTo>
                <a:lnTo>
                  <a:pt x="245008" y="409079"/>
                </a:lnTo>
                <a:lnTo>
                  <a:pt x="245059" y="249631"/>
                </a:lnTo>
                <a:lnTo>
                  <a:pt x="247345" y="225577"/>
                </a:lnTo>
                <a:lnTo>
                  <a:pt x="254596" y="207645"/>
                </a:lnTo>
                <a:lnTo>
                  <a:pt x="267068" y="196672"/>
                </a:lnTo>
                <a:lnTo>
                  <a:pt x="285127" y="192951"/>
                </a:lnTo>
                <a:lnTo>
                  <a:pt x="304063" y="197180"/>
                </a:lnTo>
                <a:lnTo>
                  <a:pt x="316357" y="208978"/>
                </a:lnTo>
                <a:lnTo>
                  <a:pt x="323024" y="226923"/>
                </a:lnTo>
                <a:lnTo>
                  <a:pt x="325018" y="249631"/>
                </a:lnTo>
                <a:lnTo>
                  <a:pt x="325018" y="140538"/>
                </a:lnTo>
                <a:lnTo>
                  <a:pt x="286397" y="133794"/>
                </a:lnTo>
                <a:lnTo>
                  <a:pt x="242227" y="141008"/>
                </a:lnTo>
                <a:lnTo>
                  <a:pt x="208064" y="162801"/>
                </a:lnTo>
                <a:lnTo>
                  <a:pt x="186004" y="199377"/>
                </a:lnTo>
                <a:lnTo>
                  <a:pt x="178396" y="249631"/>
                </a:lnTo>
                <a:lnTo>
                  <a:pt x="178308" y="250164"/>
                </a:lnTo>
                <a:lnTo>
                  <a:pt x="178193" y="406768"/>
                </a:lnTo>
                <a:lnTo>
                  <a:pt x="184975" y="459473"/>
                </a:lnTo>
                <a:lnTo>
                  <a:pt x="185013" y="459778"/>
                </a:lnTo>
                <a:lnTo>
                  <a:pt x="205206" y="497611"/>
                </a:lnTo>
                <a:lnTo>
                  <a:pt x="238442" y="520306"/>
                </a:lnTo>
                <a:lnTo>
                  <a:pt x="238607" y="520306"/>
                </a:lnTo>
                <a:lnTo>
                  <a:pt x="284149" y="527824"/>
                </a:lnTo>
                <a:lnTo>
                  <a:pt x="329501" y="520306"/>
                </a:lnTo>
                <a:lnTo>
                  <a:pt x="363347" y="497611"/>
                </a:lnTo>
                <a:lnTo>
                  <a:pt x="379412" y="468668"/>
                </a:lnTo>
                <a:lnTo>
                  <a:pt x="384517" y="459473"/>
                </a:lnTo>
                <a:lnTo>
                  <a:pt x="391833" y="405663"/>
                </a:lnTo>
                <a:lnTo>
                  <a:pt x="391833" y="253365"/>
                </a:lnTo>
                <a:close/>
              </a:path>
              <a:path w="1288415" h="528320">
                <a:moveTo>
                  <a:pt x="571881" y="139738"/>
                </a:moveTo>
                <a:lnTo>
                  <a:pt x="524459" y="139738"/>
                </a:lnTo>
                <a:lnTo>
                  <a:pt x="524459" y="103365"/>
                </a:lnTo>
                <a:lnTo>
                  <a:pt x="525780" y="85509"/>
                </a:lnTo>
                <a:lnTo>
                  <a:pt x="530618" y="72339"/>
                </a:lnTo>
                <a:lnTo>
                  <a:pt x="540258" y="64173"/>
                </a:lnTo>
                <a:lnTo>
                  <a:pt x="555967" y="61379"/>
                </a:lnTo>
                <a:lnTo>
                  <a:pt x="561327" y="61379"/>
                </a:lnTo>
                <a:lnTo>
                  <a:pt x="565188" y="61595"/>
                </a:lnTo>
                <a:lnTo>
                  <a:pt x="571347" y="62560"/>
                </a:lnTo>
                <a:lnTo>
                  <a:pt x="571347" y="2743"/>
                </a:lnTo>
                <a:lnTo>
                  <a:pt x="565734" y="1460"/>
                </a:lnTo>
                <a:lnTo>
                  <a:pt x="558977" y="609"/>
                </a:lnTo>
                <a:lnTo>
                  <a:pt x="551510" y="139"/>
                </a:lnTo>
                <a:lnTo>
                  <a:pt x="543763" y="0"/>
                </a:lnTo>
                <a:lnTo>
                  <a:pt x="502513" y="7848"/>
                </a:lnTo>
                <a:lnTo>
                  <a:pt x="476072" y="28905"/>
                </a:lnTo>
                <a:lnTo>
                  <a:pt x="462000" y="59347"/>
                </a:lnTo>
                <a:lnTo>
                  <a:pt x="457860" y="95402"/>
                </a:lnTo>
                <a:lnTo>
                  <a:pt x="457860" y="139738"/>
                </a:lnTo>
                <a:lnTo>
                  <a:pt x="419138" y="139738"/>
                </a:lnTo>
                <a:lnTo>
                  <a:pt x="419138" y="198361"/>
                </a:lnTo>
                <a:lnTo>
                  <a:pt x="457860" y="198361"/>
                </a:lnTo>
                <a:lnTo>
                  <a:pt x="457860" y="521881"/>
                </a:lnTo>
                <a:lnTo>
                  <a:pt x="524459" y="521881"/>
                </a:lnTo>
                <a:lnTo>
                  <a:pt x="524459" y="198361"/>
                </a:lnTo>
                <a:lnTo>
                  <a:pt x="571881" y="198361"/>
                </a:lnTo>
                <a:lnTo>
                  <a:pt x="571881" y="139738"/>
                </a:lnTo>
                <a:close/>
              </a:path>
              <a:path w="1288415" h="528320">
                <a:moveTo>
                  <a:pt x="805459" y="260794"/>
                </a:moveTo>
                <a:lnTo>
                  <a:pt x="800417" y="210515"/>
                </a:lnTo>
                <a:lnTo>
                  <a:pt x="791908" y="190347"/>
                </a:lnTo>
                <a:lnTo>
                  <a:pt x="783437" y="170243"/>
                </a:lnTo>
                <a:lnTo>
                  <a:pt x="751776" y="143484"/>
                </a:lnTo>
                <a:lnTo>
                  <a:pt x="741476" y="141452"/>
                </a:lnTo>
                <a:lnTo>
                  <a:pt x="741476" y="251548"/>
                </a:lnTo>
                <a:lnTo>
                  <a:pt x="741476" y="294284"/>
                </a:lnTo>
                <a:lnTo>
                  <a:pt x="662266" y="294284"/>
                </a:lnTo>
                <a:lnTo>
                  <a:pt x="662292" y="251548"/>
                </a:lnTo>
                <a:lnTo>
                  <a:pt x="664324" y="227037"/>
                </a:lnTo>
                <a:lnTo>
                  <a:pt x="664425" y="225780"/>
                </a:lnTo>
                <a:lnTo>
                  <a:pt x="671360" y="206489"/>
                </a:lnTo>
                <a:lnTo>
                  <a:pt x="683806" y="194475"/>
                </a:lnTo>
                <a:lnTo>
                  <a:pt x="702462" y="190347"/>
                </a:lnTo>
                <a:lnTo>
                  <a:pt x="721995" y="194919"/>
                </a:lnTo>
                <a:lnTo>
                  <a:pt x="733920" y="207657"/>
                </a:lnTo>
                <a:lnTo>
                  <a:pt x="739863" y="227037"/>
                </a:lnTo>
                <a:lnTo>
                  <a:pt x="741476" y="251548"/>
                </a:lnTo>
                <a:lnTo>
                  <a:pt x="741476" y="141452"/>
                </a:lnTo>
                <a:lnTo>
                  <a:pt x="702678" y="133794"/>
                </a:lnTo>
                <a:lnTo>
                  <a:pt x="649033" y="145999"/>
                </a:lnTo>
                <a:lnTo>
                  <a:pt x="616724" y="176961"/>
                </a:lnTo>
                <a:lnTo>
                  <a:pt x="600913" y="218160"/>
                </a:lnTo>
                <a:lnTo>
                  <a:pt x="596747" y="260794"/>
                </a:lnTo>
                <a:lnTo>
                  <a:pt x="596709" y="393458"/>
                </a:lnTo>
                <a:lnTo>
                  <a:pt x="600595" y="447103"/>
                </a:lnTo>
                <a:lnTo>
                  <a:pt x="615873" y="489661"/>
                </a:lnTo>
                <a:lnTo>
                  <a:pt x="648042" y="517702"/>
                </a:lnTo>
                <a:lnTo>
                  <a:pt x="702538" y="527824"/>
                </a:lnTo>
                <a:lnTo>
                  <a:pt x="757389" y="515556"/>
                </a:lnTo>
                <a:lnTo>
                  <a:pt x="788009" y="485444"/>
                </a:lnTo>
                <a:lnTo>
                  <a:pt x="792962" y="471271"/>
                </a:lnTo>
                <a:lnTo>
                  <a:pt x="801293" y="447484"/>
                </a:lnTo>
                <a:lnTo>
                  <a:pt x="804176" y="411911"/>
                </a:lnTo>
                <a:lnTo>
                  <a:pt x="804189" y="409524"/>
                </a:lnTo>
                <a:lnTo>
                  <a:pt x="739165" y="409524"/>
                </a:lnTo>
                <a:lnTo>
                  <a:pt x="739165" y="411911"/>
                </a:lnTo>
                <a:lnTo>
                  <a:pt x="737882" y="434378"/>
                </a:lnTo>
                <a:lnTo>
                  <a:pt x="732586" y="453313"/>
                </a:lnTo>
                <a:lnTo>
                  <a:pt x="721144" y="466394"/>
                </a:lnTo>
                <a:lnTo>
                  <a:pt x="701421" y="471271"/>
                </a:lnTo>
                <a:lnTo>
                  <a:pt x="681494" y="465721"/>
                </a:lnTo>
                <a:lnTo>
                  <a:pt x="669378" y="451027"/>
                </a:lnTo>
                <a:lnTo>
                  <a:pt x="663371" y="430123"/>
                </a:lnTo>
                <a:lnTo>
                  <a:pt x="661746" y="405980"/>
                </a:lnTo>
                <a:lnTo>
                  <a:pt x="661746" y="347179"/>
                </a:lnTo>
                <a:lnTo>
                  <a:pt x="805459" y="347179"/>
                </a:lnTo>
                <a:lnTo>
                  <a:pt x="805459" y="294284"/>
                </a:lnTo>
                <a:lnTo>
                  <a:pt x="805459" y="260794"/>
                </a:lnTo>
                <a:close/>
              </a:path>
              <a:path w="1288415" h="528320">
                <a:moveTo>
                  <a:pt x="1047737" y="419049"/>
                </a:moveTo>
                <a:lnTo>
                  <a:pt x="1042873" y="377952"/>
                </a:lnTo>
                <a:lnTo>
                  <a:pt x="1027518" y="345706"/>
                </a:lnTo>
                <a:lnTo>
                  <a:pt x="1000467" y="317690"/>
                </a:lnTo>
                <a:lnTo>
                  <a:pt x="938326" y="273545"/>
                </a:lnTo>
                <a:lnTo>
                  <a:pt x="924826" y="259994"/>
                </a:lnTo>
                <a:lnTo>
                  <a:pt x="918108" y="246202"/>
                </a:lnTo>
                <a:lnTo>
                  <a:pt x="916292" y="229717"/>
                </a:lnTo>
                <a:lnTo>
                  <a:pt x="917981" y="213410"/>
                </a:lnTo>
                <a:lnTo>
                  <a:pt x="923328" y="201002"/>
                </a:lnTo>
                <a:lnTo>
                  <a:pt x="932713" y="193103"/>
                </a:lnTo>
                <a:lnTo>
                  <a:pt x="946518" y="190347"/>
                </a:lnTo>
                <a:lnTo>
                  <a:pt x="960704" y="192989"/>
                </a:lnTo>
                <a:lnTo>
                  <a:pt x="970394" y="200990"/>
                </a:lnTo>
                <a:lnTo>
                  <a:pt x="975944" y="214439"/>
                </a:lnTo>
                <a:lnTo>
                  <a:pt x="977722" y="233426"/>
                </a:lnTo>
                <a:lnTo>
                  <a:pt x="977722" y="255968"/>
                </a:lnTo>
                <a:lnTo>
                  <a:pt x="1042238" y="255968"/>
                </a:lnTo>
                <a:lnTo>
                  <a:pt x="1042238" y="239750"/>
                </a:lnTo>
                <a:lnTo>
                  <a:pt x="1037158" y="195872"/>
                </a:lnTo>
                <a:lnTo>
                  <a:pt x="1020724" y="162483"/>
                </a:lnTo>
                <a:lnTo>
                  <a:pt x="991095" y="141236"/>
                </a:lnTo>
                <a:lnTo>
                  <a:pt x="946442" y="133794"/>
                </a:lnTo>
                <a:lnTo>
                  <a:pt x="904024" y="141046"/>
                </a:lnTo>
                <a:lnTo>
                  <a:pt x="873912" y="161582"/>
                </a:lnTo>
                <a:lnTo>
                  <a:pt x="855954" y="193611"/>
                </a:lnTo>
                <a:lnTo>
                  <a:pt x="849998" y="235280"/>
                </a:lnTo>
                <a:lnTo>
                  <a:pt x="854671" y="271297"/>
                </a:lnTo>
                <a:lnTo>
                  <a:pt x="868832" y="300418"/>
                </a:lnTo>
                <a:lnTo>
                  <a:pt x="892746" y="325755"/>
                </a:lnTo>
                <a:lnTo>
                  <a:pt x="954087" y="370535"/>
                </a:lnTo>
                <a:lnTo>
                  <a:pt x="970457" y="388467"/>
                </a:lnTo>
                <a:lnTo>
                  <a:pt x="978357" y="406476"/>
                </a:lnTo>
                <a:lnTo>
                  <a:pt x="980401" y="426859"/>
                </a:lnTo>
                <a:lnTo>
                  <a:pt x="978471" y="446239"/>
                </a:lnTo>
                <a:lnTo>
                  <a:pt x="972400" y="460121"/>
                </a:lnTo>
                <a:lnTo>
                  <a:pt x="961809" y="468477"/>
                </a:lnTo>
                <a:lnTo>
                  <a:pt x="946302" y="471271"/>
                </a:lnTo>
                <a:lnTo>
                  <a:pt x="929957" y="467677"/>
                </a:lnTo>
                <a:lnTo>
                  <a:pt x="918921" y="457555"/>
                </a:lnTo>
                <a:lnTo>
                  <a:pt x="912685" y="441960"/>
                </a:lnTo>
                <a:lnTo>
                  <a:pt x="910717" y="421932"/>
                </a:lnTo>
                <a:lnTo>
                  <a:pt x="910717" y="404761"/>
                </a:lnTo>
                <a:lnTo>
                  <a:pt x="843381" y="404761"/>
                </a:lnTo>
                <a:lnTo>
                  <a:pt x="843381" y="421868"/>
                </a:lnTo>
                <a:lnTo>
                  <a:pt x="847686" y="461098"/>
                </a:lnTo>
                <a:lnTo>
                  <a:pt x="863244" y="494995"/>
                </a:lnTo>
                <a:lnTo>
                  <a:pt x="894041" y="518820"/>
                </a:lnTo>
                <a:lnTo>
                  <a:pt x="944067" y="527824"/>
                </a:lnTo>
                <a:lnTo>
                  <a:pt x="989469" y="520877"/>
                </a:lnTo>
                <a:lnTo>
                  <a:pt x="1021867" y="500253"/>
                </a:lnTo>
                <a:lnTo>
                  <a:pt x="1041273" y="466217"/>
                </a:lnTo>
                <a:lnTo>
                  <a:pt x="1047737" y="419049"/>
                </a:lnTo>
                <a:close/>
              </a:path>
              <a:path w="1288415" h="528320">
                <a:moveTo>
                  <a:pt x="1287843" y="419049"/>
                </a:moveTo>
                <a:lnTo>
                  <a:pt x="1282992" y="377952"/>
                </a:lnTo>
                <a:lnTo>
                  <a:pt x="1267637" y="345706"/>
                </a:lnTo>
                <a:lnTo>
                  <a:pt x="1240574" y="317690"/>
                </a:lnTo>
                <a:lnTo>
                  <a:pt x="1178445" y="273545"/>
                </a:lnTo>
                <a:lnTo>
                  <a:pt x="1164945" y="259994"/>
                </a:lnTo>
                <a:lnTo>
                  <a:pt x="1158227" y="246202"/>
                </a:lnTo>
                <a:lnTo>
                  <a:pt x="1156398" y="229717"/>
                </a:lnTo>
                <a:lnTo>
                  <a:pt x="1158100" y="213410"/>
                </a:lnTo>
                <a:lnTo>
                  <a:pt x="1163447" y="201002"/>
                </a:lnTo>
                <a:lnTo>
                  <a:pt x="1172819" y="193103"/>
                </a:lnTo>
                <a:lnTo>
                  <a:pt x="1186637" y="190347"/>
                </a:lnTo>
                <a:lnTo>
                  <a:pt x="1200823" y="192989"/>
                </a:lnTo>
                <a:lnTo>
                  <a:pt x="1210513" y="200990"/>
                </a:lnTo>
                <a:lnTo>
                  <a:pt x="1216063" y="214439"/>
                </a:lnTo>
                <a:lnTo>
                  <a:pt x="1217841" y="233426"/>
                </a:lnTo>
                <a:lnTo>
                  <a:pt x="1217841" y="255968"/>
                </a:lnTo>
                <a:lnTo>
                  <a:pt x="1282344" y="255968"/>
                </a:lnTo>
                <a:lnTo>
                  <a:pt x="1282344" y="239750"/>
                </a:lnTo>
                <a:lnTo>
                  <a:pt x="1277277" y="195872"/>
                </a:lnTo>
                <a:lnTo>
                  <a:pt x="1260830" y="162483"/>
                </a:lnTo>
                <a:lnTo>
                  <a:pt x="1231201" y="141236"/>
                </a:lnTo>
                <a:lnTo>
                  <a:pt x="1186561" y="133794"/>
                </a:lnTo>
                <a:lnTo>
                  <a:pt x="1144143" y="141046"/>
                </a:lnTo>
                <a:lnTo>
                  <a:pt x="1114018" y="161582"/>
                </a:lnTo>
                <a:lnTo>
                  <a:pt x="1096060" y="193611"/>
                </a:lnTo>
                <a:lnTo>
                  <a:pt x="1090117" y="235280"/>
                </a:lnTo>
                <a:lnTo>
                  <a:pt x="1094778" y="271297"/>
                </a:lnTo>
                <a:lnTo>
                  <a:pt x="1108951" y="300418"/>
                </a:lnTo>
                <a:lnTo>
                  <a:pt x="1132865" y="325755"/>
                </a:lnTo>
                <a:lnTo>
                  <a:pt x="1194206" y="370535"/>
                </a:lnTo>
                <a:lnTo>
                  <a:pt x="1210564" y="388467"/>
                </a:lnTo>
                <a:lnTo>
                  <a:pt x="1218463" y="406476"/>
                </a:lnTo>
                <a:lnTo>
                  <a:pt x="1220520" y="426859"/>
                </a:lnTo>
                <a:lnTo>
                  <a:pt x="1218590" y="446239"/>
                </a:lnTo>
                <a:lnTo>
                  <a:pt x="1212519" y="460121"/>
                </a:lnTo>
                <a:lnTo>
                  <a:pt x="1201928" y="468477"/>
                </a:lnTo>
                <a:lnTo>
                  <a:pt x="1186408" y="471271"/>
                </a:lnTo>
                <a:lnTo>
                  <a:pt x="1170076" y="467677"/>
                </a:lnTo>
                <a:lnTo>
                  <a:pt x="1159040" y="457555"/>
                </a:lnTo>
                <a:lnTo>
                  <a:pt x="1152804" y="441960"/>
                </a:lnTo>
                <a:lnTo>
                  <a:pt x="1150835" y="421932"/>
                </a:lnTo>
                <a:lnTo>
                  <a:pt x="1150835" y="404761"/>
                </a:lnTo>
                <a:lnTo>
                  <a:pt x="1083500" y="404761"/>
                </a:lnTo>
                <a:lnTo>
                  <a:pt x="1083500" y="421868"/>
                </a:lnTo>
                <a:lnTo>
                  <a:pt x="1087793" y="461098"/>
                </a:lnTo>
                <a:lnTo>
                  <a:pt x="1103363" y="494995"/>
                </a:lnTo>
                <a:lnTo>
                  <a:pt x="1134160" y="518820"/>
                </a:lnTo>
                <a:lnTo>
                  <a:pt x="1184186" y="527824"/>
                </a:lnTo>
                <a:lnTo>
                  <a:pt x="1229588" y="520877"/>
                </a:lnTo>
                <a:lnTo>
                  <a:pt x="1261973" y="500253"/>
                </a:lnTo>
                <a:lnTo>
                  <a:pt x="1281379" y="466217"/>
                </a:lnTo>
                <a:lnTo>
                  <a:pt x="1287843" y="41904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11319173" y="9541782"/>
            <a:ext cx="66675" cy="80010"/>
          </a:xfrm>
          <a:custGeom>
            <a:avLst/>
            <a:gdLst/>
            <a:ahLst/>
            <a:cxnLst/>
            <a:rect l="l" t="t" r="r" b="b"/>
            <a:pathLst>
              <a:path w="66675" h="80009">
                <a:moveTo>
                  <a:pt x="66594" y="0"/>
                </a:moveTo>
                <a:lnTo>
                  <a:pt x="0" y="0"/>
                </a:lnTo>
                <a:lnTo>
                  <a:pt x="0" y="79704"/>
                </a:lnTo>
                <a:lnTo>
                  <a:pt x="66594" y="7970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11318650" y="9678040"/>
            <a:ext cx="66675" cy="382270"/>
          </a:xfrm>
          <a:custGeom>
            <a:avLst/>
            <a:gdLst/>
            <a:ahLst/>
            <a:cxnLst/>
            <a:rect l="l" t="t" r="r" b="b"/>
            <a:pathLst>
              <a:path w="66675" h="382270">
                <a:moveTo>
                  <a:pt x="66594" y="0"/>
                </a:moveTo>
                <a:lnTo>
                  <a:pt x="0" y="0"/>
                </a:lnTo>
                <a:lnTo>
                  <a:pt x="0" y="382134"/>
                </a:lnTo>
                <a:lnTo>
                  <a:pt x="66594" y="38213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11441844" y="9672093"/>
            <a:ext cx="213995" cy="394335"/>
          </a:xfrm>
          <a:custGeom>
            <a:avLst/>
            <a:gdLst/>
            <a:ahLst/>
            <a:cxnLst/>
            <a:rect l="l" t="t" r="r" b="b"/>
            <a:pathLst>
              <a:path w="213995" h="394334">
                <a:moveTo>
                  <a:pt x="108206" y="0"/>
                </a:moveTo>
                <a:lnTo>
                  <a:pt x="64034" y="7214"/>
                </a:lnTo>
                <a:lnTo>
                  <a:pt x="29868" y="29003"/>
                </a:lnTo>
                <a:lnTo>
                  <a:pt x="7819" y="65585"/>
                </a:lnTo>
                <a:lnTo>
                  <a:pt x="203" y="115839"/>
                </a:lnTo>
                <a:lnTo>
                  <a:pt x="123" y="116362"/>
                </a:lnTo>
                <a:lnTo>
                  <a:pt x="0" y="272975"/>
                </a:lnTo>
                <a:lnTo>
                  <a:pt x="6779" y="325674"/>
                </a:lnTo>
                <a:lnTo>
                  <a:pt x="27020" y="363810"/>
                </a:lnTo>
                <a:lnTo>
                  <a:pt x="60248" y="386515"/>
                </a:lnTo>
                <a:lnTo>
                  <a:pt x="60412" y="386515"/>
                </a:lnTo>
                <a:lnTo>
                  <a:pt x="105965" y="394029"/>
                </a:lnTo>
                <a:lnTo>
                  <a:pt x="151313" y="386515"/>
                </a:lnTo>
                <a:lnTo>
                  <a:pt x="185160" y="363810"/>
                </a:lnTo>
                <a:lnTo>
                  <a:pt x="201226" y="334869"/>
                </a:lnTo>
                <a:lnTo>
                  <a:pt x="107232" y="334869"/>
                </a:lnTo>
                <a:lnTo>
                  <a:pt x="88627" y="330532"/>
                </a:lnTo>
                <a:lnTo>
                  <a:pt x="76099" y="318338"/>
                </a:lnTo>
                <a:lnTo>
                  <a:pt x="69033" y="299512"/>
                </a:lnTo>
                <a:lnTo>
                  <a:pt x="66814" y="275279"/>
                </a:lnTo>
                <a:lnTo>
                  <a:pt x="66864" y="115839"/>
                </a:lnTo>
                <a:lnTo>
                  <a:pt x="69155" y="91781"/>
                </a:lnTo>
                <a:lnTo>
                  <a:pt x="76400" y="73852"/>
                </a:lnTo>
                <a:lnTo>
                  <a:pt x="88884" y="62875"/>
                </a:lnTo>
                <a:lnTo>
                  <a:pt x="106939" y="59150"/>
                </a:lnTo>
                <a:lnTo>
                  <a:pt x="201629" y="59150"/>
                </a:lnTo>
                <a:lnTo>
                  <a:pt x="186104" y="30781"/>
                </a:lnTo>
                <a:lnTo>
                  <a:pt x="153005" y="7806"/>
                </a:lnTo>
                <a:lnTo>
                  <a:pt x="108206" y="0"/>
                </a:lnTo>
                <a:close/>
              </a:path>
              <a:path w="213995" h="394334">
                <a:moveTo>
                  <a:pt x="201629" y="59150"/>
                </a:moveTo>
                <a:lnTo>
                  <a:pt x="106939" y="59150"/>
                </a:lnTo>
                <a:lnTo>
                  <a:pt x="125868" y="63390"/>
                </a:lnTo>
                <a:lnTo>
                  <a:pt x="138171" y="75180"/>
                </a:lnTo>
                <a:lnTo>
                  <a:pt x="144831" y="93128"/>
                </a:lnTo>
                <a:lnTo>
                  <a:pt x="146833" y="115839"/>
                </a:lnTo>
                <a:lnTo>
                  <a:pt x="146741" y="275279"/>
                </a:lnTo>
                <a:lnTo>
                  <a:pt x="144471" y="301080"/>
                </a:lnTo>
                <a:lnTo>
                  <a:pt x="137234" y="319991"/>
                </a:lnTo>
                <a:lnTo>
                  <a:pt x="124896" y="331184"/>
                </a:lnTo>
                <a:lnTo>
                  <a:pt x="107232" y="334869"/>
                </a:lnTo>
                <a:lnTo>
                  <a:pt x="201226" y="334869"/>
                </a:lnTo>
                <a:lnTo>
                  <a:pt x="206330" y="325674"/>
                </a:lnTo>
                <a:lnTo>
                  <a:pt x="213647" y="271866"/>
                </a:lnTo>
                <a:lnTo>
                  <a:pt x="213647" y="119567"/>
                </a:lnTo>
                <a:lnTo>
                  <a:pt x="206614" y="68257"/>
                </a:lnTo>
                <a:lnTo>
                  <a:pt x="201629" y="5915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11710430" y="9672094"/>
            <a:ext cx="213995" cy="388620"/>
          </a:xfrm>
          <a:custGeom>
            <a:avLst/>
            <a:gdLst/>
            <a:ahLst/>
            <a:cxnLst/>
            <a:rect l="l" t="t" r="r" b="b"/>
            <a:pathLst>
              <a:path w="213995" h="388620">
                <a:moveTo>
                  <a:pt x="136330" y="0"/>
                </a:moveTo>
                <a:lnTo>
                  <a:pt x="111018" y="3126"/>
                </a:lnTo>
                <a:lnTo>
                  <a:pt x="91247" y="11849"/>
                </a:lnTo>
                <a:lnTo>
                  <a:pt x="76453" y="25183"/>
                </a:lnTo>
                <a:lnTo>
                  <a:pt x="66071" y="42145"/>
                </a:lnTo>
                <a:lnTo>
                  <a:pt x="65855" y="32132"/>
                </a:lnTo>
                <a:lnTo>
                  <a:pt x="65284" y="22344"/>
                </a:lnTo>
                <a:lnTo>
                  <a:pt x="64476" y="13405"/>
                </a:lnTo>
                <a:lnTo>
                  <a:pt x="63547" y="5936"/>
                </a:lnTo>
                <a:lnTo>
                  <a:pt x="0" y="5936"/>
                </a:lnTo>
                <a:lnTo>
                  <a:pt x="429" y="20988"/>
                </a:lnTo>
                <a:lnTo>
                  <a:pt x="650" y="42346"/>
                </a:lnTo>
                <a:lnTo>
                  <a:pt x="743" y="123189"/>
                </a:lnTo>
                <a:lnTo>
                  <a:pt x="743" y="388082"/>
                </a:lnTo>
                <a:lnTo>
                  <a:pt x="67338" y="388082"/>
                </a:lnTo>
                <a:lnTo>
                  <a:pt x="67338" y="135524"/>
                </a:lnTo>
                <a:lnTo>
                  <a:pt x="70067" y="98262"/>
                </a:lnTo>
                <a:lnTo>
                  <a:pt x="78256" y="75170"/>
                </a:lnTo>
                <a:lnTo>
                  <a:pt x="91907" y="63403"/>
                </a:lnTo>
                <a:lnTo>
                  <a:pt x="111022" y="60113"/>
                </a:lnTo>
                <a:lnTo>
                  <a:pt x="126663" y="62990"/>
                </a:lnTo>
                <a:lnTo>
                  <a:pt x="137887" y="71983"/>
                </a:lnTo>
                <a:lnTo>
                  <a:pt x="144652" y="87638"/>
                </a:lnTo>
                <a:lnTo>
                  <a:pt x="146916" y="110499"/>
                </a:lnTo>
                <a:lnTo>
                  <a:pt x="146916" y="388082"/>
                </a:lnTo>
                <a:lnTo>
                  <a:pt x="213511" y="388082"/>
                </a:lnTo>
                <a:lnTo>
                  <a:pt x="213511" y="97777"/>
                </a:lnTo>
                <a:lnTo>
                  <a:pt x="207716" y="52386"/>
                </a:lnTo>
                <a:lnTo>
                  <a:pt x="191625" y="22121"/>
                </a:lnTo>
                <a:lnTo>
                  <a:pt x="167182" y="5239"/>
                </a:lnTo>
                <a:lnTo>
                  <a:pt x="1363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11972121" y="9672093"/>
            <a:ext cx="208279" cy="394335"/>
          </a:xfrm>
          <a:custGeom>
            <a:avLst/>
            <a:gdLst/>
            <a:ahLst/>
            <a:cxnLst/>
            <a:rect l="l" t="t" r="r" b="b"/>
            <a:pathLst>
              <a:path w="208279" h="394334">
                <a:moveTo>
                  <a:pt x="198969" y="54898"/>
                </a:moveTo>
                <a:lnTo>
                  <a:pt x="109389" y="54898"/>
                </a:lnTo>
                <a:lnTo>
                  <a:pt x="125159" y="58387"/>
                </a:lnTo>
                <a:lnTo>
                  <a:pt x="134409" y="68360"/>
                </a:lnTo>
                <a:lnTo>
                  <a:pt x="138809" y="84340"/>
                </a:lnTo>
                <a:lnTo>
                  <a:pt x="139922" y="105735"/>
                </a:lnTo>
                <a:lnTo>
                  <a:pt x="139922" y="159377"/>
                </a:lnTo>
                <a:lnTo>
                  <a:pt x="127901" y="159377"/>
                </a:lnTo>
                <a:lnTo>
                  <a:pt x="79000" y="165071"/>
                </a:lnTo>
                <a:lnTo>
                  <a:pt x="38247" y="184419"/>
                </a:lnTo>
                <a:lnTo>
                  <a:pt x="10345" y="220819"/>
                </a:lnTo>
                <a:lnTo>
                  <a:pt x="0" y="277666"/>
                </a:lnTo>
                <a:lnTo>
                  <a:pt x="0" y="284357"/>
                </a:lnTo>
                <a:lnTo>
                  <a:pt x="4426" y="326050"/>
                </a:lnTo>
                <a:lnTo>
                  <a:pt x="18403" y="361021"/>
                </a:lnTo>
                <a:lnTo>
                  <a:pt x="42976" y="385079"/>
                </a:lnTo>
                <a:lnTo>
                  <a:pt x="79191" y="394029"/>
                </a:lnTo>
                <a:lnTo>
                  <a:pt x="99136" y="392098"/>
                </a:lnTo>
                <a:lnTo>
                  <a:pt x="116427" y="385942"/>
                </a:lnTo>
                <a:lnTo>
                  <a:pt x="130805" y="375021"/>
                </a:lnTo>
                <a:lnTo>
                  <a:pt x="142016" y="358795"/>
                </a:lnTo>
                <a:lnTo>
                  <a:pt x="206562" y="358795"/>
                </a:lnTo>
                <a:lnTo>
                  <a:pt x="206492" y="355884"/>
                </a:lnTo>
                <a:lnTo>
                  <a:pt x="206283" y="335476"/>
                </a:lnTo>
                <a:lnTo>
                  <a:pt x="100101" y="335476"/>
                </a:lnTo>
                <a:lnTo>
                  <a:pt x="83316" y="331468"/>
                </a:lnTo>
                <a:lnTo>
                  <a:pt x="72034" y="320403"/>
                </a:lnTo>
                <a:lnTo>
                  <a:pt x="65684" y="303724"/>
                </a:lnTo>
                <a:lnTo>
                  <a:pt x="63694" y="282870"/>
                </a:lnTo>
                <a:lnTo>
                  <a:pt x="63694" y="276703"/>
                </a:lnTo>
                <a:lnTo>
                  <a:pt x="68053" y="244977"/>
                </a:lnTo>
                <a:lnTo>
                  <a:pt x="80514" y="224673"/>
                </a:lnTo>
                <a:lnTo>
                  <a:pt x="100151" y="213888"/>
                </a:lnTo>
                <a:lnTo>
                  <a:pt x="126038" y="210716"/>
                </a:lnTo>
                <a:lnTo>
                  <a:pt x="206224" y="210716"/>
                </a:lnTo>
                <a:lnTo>
                  <a:pt x="206224" y="100593"/>
                </a:lnTo>
                <a:lnTo>
                  <a:pt x="201410" y="59780"/>
                </a:lnTo>
                <a:lnTo>
                  <a:pt x="198969" y="54898"/>
                </a:lnTo>
                <a:close/>
              </a:path>
              <a:path w="208279" h="394334">
                <a:moveTo>
                  <a:pt x="206562" y="358795"/>
                </a:moveTo>
                <a:lnTo>
                  <a:pt x="142016" y="358795"/>
                </a:lnTo>
                <a:lnTo>
                  <a:pt x="142701" y="364720"/>
                </a:lnTo>
                <a:lnTo>
                  <a:pt x="143835" y="372630"/>
                </a:lnTo>
                <a:lnTo>
                  <a:pt x="145194" y="380944"/>
                </a:lnTo>
                <a:lnTo>
                  <a:pt x="146550" y="388082"/>
                </a:lnTo>
                <a:lnTo>
                  <a:pt x="207710" y="388082"/>
                </a:lnTo>
                <a:lnTo>
                  <a:pt x="206968" y="375021"/>
                </a:lnTo>
                <a:lnTo>
                  <a:pt x="206705" y="364720"/>
                </a:lnTo>
                <a:lnTo>
                  <a:pt x="206616" y="361021"/>
                </a:lnTo>
                <a:lnTo>
                  <a:pt x="206562" y="358795"/>
                </a:lnTo>
                <a:close/>
              </a:path>
              <a:path w="208279" h="394334">
                <a:moveTo>
                  <a:pt x="206224" y="210716"/>
                </a:moveTo>
                <a:lnTo>
                  <a:pt x="141189" y="210716"/>
                </a:lnTo>
                <a:lnTo>
                  <a:pt x="141189" y="259604"/>
                </a:lnTo>
                <a:lnTo>
                  <a:pt x="138917" y="294191"/>
                </a:lnTo>
                <a:lnTo>
                  <a:pt x="131706" y="317746"/>
                </a:lnTo>
                <a:lnTo>
                  <a:pt x="118965" y="331199"/>
                </a:lnTo>
                <a:lnTo>
                  <a:pt x="100101" y="335476"/>
                </a:lnTo>
                <a:lnTo>
                  <a:pt x="206283" y="335476"/>
                </a:lnTo>
                <a:lnTo>
                  <a:pt x="206224" y="210716"/>
                </a:lnTo>
                <a:close/>
              </a:path>
              <a:path w="208279" h="394334">
                <a:moveTo>
                  <a:pt x="111703" y="0"/>
                </a:moveTo>
                <a:lnTo>
                  <a:pt x="62911" y="8263"/>
                </a:lnTo>
                <a:lnTo>
                  <a:pt x="16424" y="63014"/>
                </a:lnTo>
                <a:lnTo>
                  <a:pt x="12015" y="100897"/>
                </a:lnTo>
                <a:lnTo>
                  <a:pt x="11894" y="108761"/>
                </a:lnTo>
                <a:lnTo>
                  <a:pt x="77453" y="108761"/>
                </a:lnTo>
                <a:lnTo>
                  <a:pt x="77476" y="100593"/>
                </a:lnTo>
                <a:lnTo>
                  <a:pt x="78860" y="82613"/>
                </a:lnTo>
                <a:lnTo>
                  <a:pt x="83755" y="68360"/>
                </a:lnTo>
                <a:lnTo>
                  <a:pt x="83867" y="68034"/>
                </a:lnTo>
                <a:lnTo>
                  <a:pt x="93651" y="58387"/>
                </a:lnTo>
                <a:lnTo>
                  <a:pt x="109389" y="54898"/>
                </a:lnTo>
                <a:lnTo>
                  <a:pt x="198969" y="54898"/>
                </a:lnTo>
                <a:lnTo>
                  <a:pt x="185511" y="27989"/>
                </a:lnTo>
                <a:lnTo>
                  <a:pt x="156338" y="7352"/>
                </a:lnTo>
                <a:lnTo>
                  <a:pt x="11170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0" name="object 110" descr=""/>
          <p:cNvGrpSpPr/>
          <p:nvPr/>
        </p:nvGrpSpPr>
        <p:grpSpPr>
          <a:xfrm>
            <a:off x="12245700" y="9541782"/>
            <a:ext cx="202565" cy="589915"/>
            <a:chOff x="12245700" y="9541782"/>
            <a:chExt cx="202565" cy="589915"/>
          </a:xfrm>
        </p:grpSpPr>
        <p:sp>
          <p:nvSpPr>
            <p:cNvPr id="111" name="object 111" descr=""/>
            <p:cNvSpPr/>
            <p:nvPr/>
          </p:nvSpPr>
          <p:spPr>
            <a:xfrm>
              <a:off x="12245700" y="9541782"/>
              <a:ext cx="66675" cy="518795"/>
            </a:xfrm>
            <a:custGeom>
              <a:avLst/>
              <a:gdLst/>
              <a:ahLst/>
              <a:cxnLst/>
              <a:rect l="l" t="t" r="r" b="b"/>
              <a:pathLst>
                <a:path w="66675" h="518795">
                  <a:moveTo>
                    <a:pt x="66594" y="0"/>
                  </a:moveTo>
                  <a:lnTo>
                    <a:pt x="0" y="0"/>
                  </a:lnTo>
                  <a:lnTo>
                    <a:pt x="0" y="518392"/>
                  </a:lnTo>
                  <a:lnTo>
                    <a:pt x="66594" y="518392"/>
                  </a:lnTo>
                  <a:lnTo>
                    <a:pt x="6659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2" name="object 1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49565" y="9953245"/>
              <a:ext cx="98405" cy="178287"/>
            </a:xfrm>
            <a:prstGeom prst="rect">
              <a:avLst/>
            </a:prstGeom>
          </p:spPr>
        </p:pic>
      </p:grpSp>
      <p:sp>
        <p:nvSpPr>
          <p:cNvPr id="113" name="object 113" descr=""/>
          <p:cNvSpPr/>
          <p:nvPr/>
        </p:nvSpPr>
        <p:spPr>
          <a:xfrm>
            <a:off x="12584678" y="9672093"/>
            <a:ext cx="208279" cy="394335"/>
          </a:xfrm>
          <a:custGeom>
            <a:avLst/>
            <a:gdLst/>
            <a:ahLst/>
            <a:cxnLst/>
            <a:rect l="l" t="t" r="r" b="b"/>
            <a:pathLst>
              <a:path w="208279" h="394334">
                <a:moveTo>
                  <a:pt x="198969" y="54898"/>
                </a:moveTo>
                <a:lnTo>
                  <a:pt x="109389" y="54898"/>
                </a:lnTo>
                <a:lnTo>
                  <a:pt x="125159" y="58387"/>
                </a:lnTo>
                <a:lnTo>
                  <a:pt x="134409" y="68360"/>
                </a:lnTo>
                <a:lnTo>
                  <a:pt x="138809" y="84340"/>
                </a:lnTo>
                <a:lnTo>
                  <a:pt x="139922" y="105735"/>
                </a:lnTo>
                <a:lnTo>
                  <a:pt x="139922" y="159377"/>
                </a:lnTo>
                <a:lnTo>
                  <a:pt x="127901" y="159377"/>
                </a:lnTo>
                <a:lnTo>
                  <a:pt x="79000" y="165071"/>
                </a:lnTo>
                <a:lnTo>
                  <a:pt x="38247" y="184419"/>
                </a:lnTo>
                <a:lnTo>
                  <a:pt x="10345" y="220819"/>
                </a:lnTo>
                <a:lnTo>
                  <a:pt x="0" y="277666"/>
                </a:lnTo>
                <a:lnTo>
                  <a:pt x="0" y="284357"/>
                </a:lnTo>
                <a:lnTo>
                  <a:pt x="4426" y="326050"/>
                </a:lnTo>
                <a:lnTo>
                  <a:pt x="18403" y="361021"/>
                </a:lnTo>
                <a:lnTo>
                  <a:pt x="42976" y="385079"/>
                </a:lnTo>
                <a:lnTo>
                  <a:pt x="79191" y="394029"/>
                </a:lnTo>
                <a:lnTo>
                  <a:pt x="99136" y="392098"/>
                </a:lnTo>
                <a:lnTo>
                  <a:pt x="116427" y="385942"/>
                </a:lnTo>
                <a:lnTo>
                  <a:pt x="130805" y="375021"/>
                </a:lnTo>
                <a:lnTo>
                  <a:pt x="142016" y="358795"/>
                </a:lnTo>
                <a:lnTo>
                  <a:pt x="206562" y="358795"/>
                </a:lnTo>
                <a:lnTo>
                  <a:pt x="206492" y="355884"/>
                </a:lnTo>
                <a:lnTo>
                  <a:pt x="206283" y="335476"/>
                </a:lnTo>
                <a:lnTo>
                  <a:pt x="100101" y="335476"/>
                </a:lnTo>
                <a:lnTo>
                  <a:pt x="83316" y="331468"/>
                </a:lnTo>
                <a:lnTo>
                  <a:pt x="72034" y="320403"/>
                </a:lnTo>
                <a:lnTo>
                  <a:pt x="65684" y="303724"/>
                </a:lnTo>
                <a:lnTo>
                  <a:pt x="63694" y="282870"/>
                </a:lnTo>
                <a:lnTo>
                  <a:pt x="63694" y="276703"/>
                </a:lnTo>
                <a:lnTo>
                  <a:pt x="68053" y="244977"/>
                </a:lnTo>
                <a:lnTo>
                  <a:pt x="80514" y="224673"/>
                </a:lnTo>
                <a:lnTo>
                  <a:pt x="100151" y="213888"/>
                </a:lnTo>
                <a:lnTo>
                  <a:pt x="126038" y="210716"/>
                </a:lnTo>
                <a:lnTo>
                  <a:pt x="206224" y="210716"/>
                </a:lnTo>
                <a:lnTo>
                  <a:pt x="206224" y="100593"/>
                </a:lnTo>
                <a:lnTo>
                  <a:pt x="201410" y="59780"/>
                </a:lnTo>
                <a:lnTo>
                  <a:pt x="198969" y="54898"/>
                </a:lnTo>
                <a:close/>
              </a:path>
              <a:path w="208279" h="394334">
                <a:moveTo>
                  <a:pt x="206562" y="358795"/>
                </a:moveTo>
                <a:lnTo>
                  <a:pt x="142016" y="358795"/>
                </a:lnTo>
                <a:lnTo>
                  <a:pt x="142701" y="364720"/>
                </a:lnTo>
                <a:lnTo>
                  <a:pt x="143835" y="372630"/>
                </a:lnTo>
                <a:lnTo>
                  <a:pt x="145194" y="380944"/>
                </a:lnTo>
                <a:lnTo>
                  <a:pt x="146550" y="388082"/>
                </a:lnTo>
                <a:lnTo>
                  <a:pt x="207710" y="388082"/>
                </a:lnTo>
                <a:lnTo>
                  <a:pt x="206968" y="375021"/>
                </a:lnTo>
                <a:lnTo>
                  <a:pt x="206705" y="364720"/>
                </a:lnTo>
                <a:lnTo>
                  <a:pt x="206616" y="361021"/>
                </a:lnTo>
                <a:lnTo>
                  <a:pt x="206562" y="358795"/>
                </a:lnTo>
                <a:close/>
              </a:path>
              <a:path w="208279" h="394334">
                <a:moveTo>
                  <a:pt x="206224" y="210716"/>
                </a:moveTo>
                <a:lnTo>
                  <a:pt x="141189" y="210716"/>
                </a:lnTo>
                <a:lnTo>
                  <a:pt x="141189" y="259604"/>
                </a:lnTo>
                <a:lnTo>
                  <a:pt x="138917" y="294191"/>
                </a:lnTo>
                <a:lnTo>
                  <a:pt x="131706" y="317746"/>
                </a:lnTo>
                <a:lnTo>
                  <a:pt x="118965" y="331199"/>
                </a:lnTo>
                <a:lnTo>
                  <a:pt x="100101" y="335476"/>
                </a:lnTo>
                <a:lnTo>
                  <a:pt x="206283" y="335476"/>
                </a:lnTo>
                <a:lnTo>
                  <a:pt x="206224" y="210716"/>
                </a:lnTo>
                <a:close/>
              </a:path>
              <a:path w="208279" h="394334">
                <a:moveTo>
                  <a:pt x="111703" y="0"/>
                </a:moveTo>
                <a:lnTo>
                  <a:pt x="62911" y="8263"/>
                </a:lnTo>
                <a:lnTo>
                  <a:pt x="16424" y="63014"/>
                </a:lnTo>
                <a:lnTo>
                  <a:pt x="12015" y="100897"/>
                </a:lnTo>
                <a:lnTo>
                  <a:pt x="11894" y="108761"/>
                </a:lnTo>
                <a:lnTo>
                  <a:pt x="77453" y="108761"/>
                </a:lnTo>
                <a:lnTo>
                  <a:pt x="77476" y="100593"/>
                </a:lnTo>
                <a:lnTo>
                  <a:pt x="78860" y="82613"/>
                </a:lnTo>
                <a:lnTo>
                  <a:pt x="83755" y="68360"/>
                </a:lnTo>
                <a:lnTo>
                  <a:pt x="83867" y="68034"/>
                </a:lnTo>
                <a:lnTo>
                  <a:pt x="93651" y="58387"/>
                </a:lnTo>
                <a:lnTo>
                  <a:pt x="109389" y="54898"/>
                </a:lnTo>
                <a:lnTo>
                  <a:pt x="198969" y="54898"/>
                </a:lnTo>
                <a:lnTo>
                  <a:pt x="185511" y="27989"/>
                </a:lnTo>
                <a:lnTo>
                  <a:pt x="156338" y="7352"/>
                </a:lnTo>
                <a:lnTo>
                  <a:pt x="11170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 descr=""/>
          <p:cNvSpPr/>
          <p:nvPr/>
        </p:nvSpPr>
        <p:spPr>
          <a:xfrm>
            <a:off x="12857514" y="9672094"/>
            <a:ext cx="213995" cy="388620"/>
          </a:xfrm>
          <a:custGeom>
            <a:avLst/>
            <a:gdLst/>
            <a:ahLst/>
            <a:cxnLst/>
            <a:rect l="l" t="t" r="r" b="b"/>
            <a:pathLst>
              <a:path w="213994" h="388620">
                <a:moveTo>
                  <a:pt x="136330" y="0"/>
                </a:moveTo>
                <a:lnTo>
                  <a:pt x="111018" y="3126"/>
                </a:lnTo>
                <a:lnTo>
                  <a:pt x="91247" y="11849"/>
                </a:lnTo>
                <a:lnTo>
                  <a:pt x="76453" y="25183"/>
                </a:lnTo>
                <a:lnTo>
                  <a:pt x="66071" y="42145"/>
                </a:lnTo>
                <a:lnTo>
                  <a:pt x="65855" y="32132"/>
                </a:lnTo>
                <a:lnTo>
                  <a:pt x="65284" y="22344"/>
                </a:lnTo>
                <a:lnTo>
                  <a:pt x="64476" y="13405"/>
                </a:lnTo>
                <a:lnTo>
                  <a:pt x="63547" y="5936"/>
                </a:lnTo>
                <a:lnTo>
                  <a:pt x="0" y="5936"/>
                </a:lnTo>
                <a:lnTo>
                  <a:pt x="429" y="20988"/>
                </a:lnTo>
                <a:lnTo>
                  <a:pt x="650" y="42346"/>
                </a:lnTo>
                <a:lnTo>
                  <a:pt x="743" y="123189"/>
                </a:lnTo>
                <a:lnTo>
                  <a:pt x="743" y="388082"/>
                </a:lnTo>
                <a:lnTo>
                  <a:pt x="67338" y="388082"/>
                </a:lnTo>
                <a:lnTo>
                  <a:pt x="67338" y="135524"/>
                </a:lnTo>
                <a:lnTo>
                  <a:pt x="70067" y="98262"/>
                </a:lnTo>
                <a:lnTo>
                  <a:pt x="78256" y="75170"/>
                </a:lnTo>
                <a:lnTo>
                  <a:pt x="91907" y="63403"/>
                </a:lnTo>
                <a:lnTo>
                  <a:pt x="111022" y="60113"/>
                </a:lnTo>
                <a:lnTo>
                  <a:pt x="126663" y="62990"/>
                </a:lnTo>
                <a:lnTo>
                  <a:pt x="137887" y="71983"/>
                </a:lnTo>
                <a:lnTo>
                  <a:pt x="144652" y="87638"/>
                </a:lnTo>
                <a:lnTo>
                  <a:pt x="146916" y="110499"/>
                </a:lnTo>
                <a:lnTo>
                  <a:pt x="146916" y="388082"/>
                </a:lnTo>
                <a:lnTo>
                  <a:pt x="213511" y="388082"/>
                </a:lnTo>
                <a:lnTo>
                  <a:pt x="213511" y="97777"/>
                </a:lnTo>
                <a:lnTo>
                  <a:pt x="207716" y="52386"/>
                </a:lnTo>
                <a:lnTo>
                  <a:pt x="191625" y="22121"/>
                </a:lnTo>
                <a:lnTo>
                  <a:pt x="167182" y="5239"/>
                </a:lnTo>
                <a:lnTo>
                  <a:pt x="1363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 descr=""/>
          <p:cNvSpPr/>
          <p:nvPr/>
        </p:nvSpPr>
        <p:spPr>
          <a:xfrm>
            <a:off x="13127155" y="9541788"/>
            <a:ext cx="214629" cy="524510"/>
          </a:xfrm>
          <a:custGeom>
            <a:avLst/>
            <a:gdLst/>
            <a:ahLst/>
            <a:cxnLst/>
            <a:rect l="l" t="t" r="r" b="b"/>
            <a:pathLst>
              <a:path w="214630" h="524509">
                <a:moveTo>
                  <a:pt x="86981" y="130299"/>
                </a:moveTo>
                <a:lnTo>
                  <a:pt x="47637" y="138792"/>
                </a:lnTo>
                <a:lnTo>
                  <a:pt x="20598" y="162495"/>
                </a:lnTo>
                <a:lnTo>
                  <a:pt x="5006" y="198742"/>
                </a:lnTo>
                <a:lnTo>
                  <a:pt x="0" y="244872"/>
                </a:lnTo>
                <a:lnTo>
                  <a:pt x="0" y="397411"/>
                </a:lnTo>
                <a:lnTo>
                  <a:pt x="3297" y="448359"/>
                </a:lnTo>
                <a:lnTo>
                  <a:pt x="15563" y="488529"/>
                </a:lnTo>
                <a:lnTo>
                  <a:pt x="40361" y="514870"/>
                </a:lnTo>
                <a:lnTo>
                  <a:pt x="81254" y="524329"/>
                </a:lnTo>
                <a:lnTo>
                  <a:pt x="106236" y="521038"/>
                </a:lnTo>
                <a:lnTo>
                  <a:pt x="124909" y="511984"/>
                </a:lnTo>
                <a:lnTo>
                  <a:pt x="138521" y="498399"/>
                </a:lnTo>
                <a:lnTo>
                  <a:pt x="148320" y="481514"/>
                </a:lnTo>
                <a:lnTo>
                  <a:pt x="213767" y="481514"/>
                </a:lnTo>
                <a:lnTo>
                  <a:pt x="213738" y="464216"/>
                </a:lnTo>
                <a:lnTo>
                  <a:pt x="104855" y="464216"/>
                </a:lnTo>
                <a:lnTo>
                  <a:pt x="87028" y="460199"/>
                </a:lnTo>
                <a:lnTo>
                  <a:pt x="75333" y="448359"/>
                </a:lnTo>
                <a:lnTo>
                  <a:pt x="73256" y="442206"/>
                </a:lnTo>
                <a:lnTo>
                  <a:pt x="68797" y="428735"/>
                </a:lnTo>
                <a:lnTo>
                  <a:pt x="66814" y="401736"/>
                </a:lnTo>
                <a:lnTo>
                  <a:pt x="66814" y="248966"/>
                </a:lnTo>
                <a:lnTo>
                  <a:pt x="68922" y="224649"/>
                </a:lnTo>
                <a:lnTo>
                  <a:pt x="75704" y="206210"/>
                </a:lnTo>
                <a:lnTo>
                  <a:pt x="87850" y="194514"/>
                </a:lnTo>
                <a:lnTo>
                  <a:pt x="106049" y="190423"/>
                </a:lnTo>
                <a:lnTo>
                  <a:pt x="213684" y="190423"/>
                </a:lnTo>
                <a:lnTo>
                  <a:pt x="213678" y="157953"/>
                </a:lnTo>
                <a:lnTo>
                  <a:pt x="147063" y="157953"/>
                </a:lnTo>
                <a:lnTo>
                  <a:pt x="137627" y="146162"/>
                </a:lnTo>
                <a:lnTo>
                  <a:pt x="124094" y="137486"/>
                </a:lnTo>
                <a:lnTo>
                  <a:pt x="107025" y="132130"/>
                </a:lnTo>
                <a:lnTo>
                  <a:pt x="86981" y="130299"/>
                </a:lnTo>
                <a:close/>
              </a:path>
              <a:path w="214630" h="524509">
                <a:moveTo>
                  <a:pt x="213767" y="481514"/>
                </a:moveTo>
                <a:lnTo>
                  <a:pt x="148320" y="481514"/>
                </a:lnTo>
                <a:lnTo>
                  <a:pt x="148519" y="488529"/>
                </a:lnTo>
                <a:lnTo>
                  <a:pt x="148537" y="489193"/>
                </a:lnTo>
                <a:lnTo>
                  <a:pt x="149050" y="498399"/>
                </a:lnTo>
                <a:lnTo>
                  <a:pt x="149111" y="499496"/>
                </a:lnTo>
                <a:lnTo>
                  <a:pt x="149923" y="510025"/>
                </a:lnTo>
                <a:lnTo>
                  <a:pt x="150854" y="518382"/>
                </a:lnTo>
                <a:lnTo>
                  <a:pt x="214391" y="518382"/>
                </a:lnTo>
                <a:lnTo>
                  <a:pt x="213961" y="500877"/>
                </a:lnTo>
                <a:lnTo>
                  <a:pt x="213837" y="488529"/>
                </a:lnTo>
                <a:lnTo>
                  <a:pt x="213767" y="481514"/>
                </a:lnTo>
                <a:close/>
              </a:path>
              <a:path w="214630" h="524509">
                <a:moveTo>
                  <a:pt x="213684" y="190423"/>
                </a:moveTo>
                <a:lnTo>
                  <a:pt x="106049" y="190423"/>
                </a:lnTo>
                <a:lnTo>
                  <a:pt x="128095" y="196018"/>
                </a:lnTo>
                <a:lnTo>
                  <a:pt x="140456" y="211449"/>
                </a:lnTo>
                <a:lnTo>
                  <a:pt x="145867" y="234685"/>
                </a:lnTo>
                <a:lnTo>
                  <a:pt x="147063" y="263698"/>
                </a:lnTo>
                <a:lnTo>
                  <a:pt x="147063" y="384637"/>
                </a:lnTo>
                <a:lnTo>
                  <a:pt x="145358" y="417073"/>
                </a:lnTo>
                <a:lnTo>
                  <a:pt x="138999" y="442206"/>
                </a:lnTo>
                <a:lnTo>
                  <a:pt x="126120" y="458449"/>
                </a:lnTo>
                <a:lnTo>
                  <a:pt x="104855" y="464216"/>
                </a:lnTo>
                <a:lnTo>
                  <a:pt x="213738" y="464216"/>
                </a:lnTo>
                <a:lnTo>
                  <a:pt x="213684" y="190423"/>
                </a:lnTo>
                <a:close/>
              </a:path>
              <a:path w="214630" h="524509">
                <a:moveTo>
                  <a:pt x="213647" y="0"/>
                </a:moveTo>
                <a:lnTo>
                  <a:pt x="147063" y="0"/>
                </a:lnTo>
                <a:lnTo>
                  <a:pt x="147063" y="157953"/>
                </a:lnTo>
                <a:lnTo>
                  <a:pt x="213678" y="157953"/>
                </a:lnTo>
                <a:lnTo>
                  <a:pt x="2136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 descr=""/>
          <p:cNvSpPr/>
          <p:nvPr/>
        </p:nvSpPr>
        <p:spPr>
          <a:xfrm>
            <a:off x="13505040" y="9541785"/>
            <a:ext cx="214629" cy="524510"/>
          </a:xfrm>
          <a:custGeom>
            <a:avLst/>
            <a:gdLst/>
            <a:ahLst/>
            <a:cxnLst/>
            <a:rect l="l" t="t" r="r" b="b"/>
            <a:pathLst>
              <a:path w="214630" h="524509">
                <a:moveTo>
                  <a:pt x="197847" y="483377"/>
                </a:moveTo>
                <a:lnTo>
                  <a:pt x="63024" y="483377"/>
                </a:lnTo>
                <a:lnTo>
                  <a:pt x="71651" y="499143"/>
                </a:lnTo>
                <a:lnTo>
                  <a:pt x="84392" y="512021"/>
                </a:lnTo>
                <a:lnTo>
                  <a:pt x="102265" y="520705"/>
                </a:lnTo>
                <a:lnTo>
                  <a:pt x="126289" y="523889"/>
                </a:lnTo>
                <a:lnTo>
                  <a:pt x="170672" y="513490"/>
                </a:lnTo>
                <a:lnTo>
                  <a:pt x="197555" y="484360"/>
                </a:lnTo>
                <a:lnTo>
                  <a:pt x="197847" y="483377"/>
                </a:lnTo>
                <a:close/>
              </a:path>
              <a:path w="214630" h="524509">
                <a:moveTo>
                  <a:pt x="67338" y="0"/>
                </a:moveTo>
                <a:lnTo>
                  <a:pt x="743" y="0"/>
                </a:lnTo>
                <a:lnTo>
                  <a:pt x="623" y="499143"/>
                </a:lnTo>
                <a:lnTo>
                  <a:pt x="0" y="518382"/>
                </a:lnTo>
                <a:lnTo>
                  <a:pt x="60490" y="518382"/>
                </a:lnTo>
                <a:lnTo>
                  <a:pt x="61439" y="510544"/>
                </a:lnTo>
                <a:lnTo>
                  <a:pt x="62118" y="502474"/>
                </a:lnTo>
                <a:lnTo>
                  <a:pt x="62616" y="493606"/>
                </a:lnTo>
                <a:lnTo>
                  <a:pt x="62985" y="484360"/>
                </a:lnTo>
                <a:lnTo>
                  <a:pt x="63024" y="483377"/>
                </a:lnTo>
                <a:lnTo>
                  <a:pt x="197847" y="483377"/>
                </a:lnTo>
                <a:lnTo>
                  <a:pt x="203663" y="463765"/>
                </a:lnTo>
                <a:lnTo>
                  <a:pt x="108342" y="463765"/>
                </a:lnTo>
                <a:lnTo>
                  <a:pt x="89521" y="459438"/>
                </a:lnTo>
                <a:lnTo>
                  <a:pt x="76722" y="446253"/>
                </a:lnTo>
                <a:lnTo>
                  <a:pt x="69424" y="423903"/>
                </a:lnTo>
                <a:lnTo>
                  <a:pt x="67107" y="392082"/>
                </a:lnTo>
                <a:lnTo>
                  <a:pt x="67107" y="269237"/>
                </a:lnTo>
                <a:lnTo>
                  <a:pt x="68844" y="236921"/>
                </a:lnTo>
                <a:lnTo>
                  <a:pt x="75360" y="212051"/>
                </a:lnTo>
                <a:lnTo>
                  <a:pt x="88616" y="196070"/>
                </a:lnTo>
                <a:lnTo>
                  <a:pt x="110572" y="190423"/>
                </a:lnTo>
                <a:lnTo>
                  <a:pt x="207116" y="190423"/>
                </a:lnTo>
                <a:lnTo>
                  <a:pt x="199012" y="169774"/>
                </a:lnTo>
                <a:lnTo>
                  <a:pt x="67338" y="169774"/>
                </a:lnTo>
                <a:lnTo>
                  <a:pt x="67338" y="0"/>
                </a:lnTo>
                <a:close/>
              </a:path>
              <a:path w="214630" h="524509">
                <a:moveTo>
                  <a:pt x="207116" y="190423"/>
                </a:moveTo>
                <a:lnTo>
                  <a:pt x="110572" y="190423"/>
                </a:lnTo>
                <a:lnTo>
                  <a:pt x="128771" y="194882"/>
                </a:lnTo>
                <a:lnTo>
                  <a:pt x="140112" y="207640"/>
                </a:lnTo>
                <a:lnTo>
                  <a:pt x="145933" y="227768"/>
                </a:lnTo>
                <a:lnTo>
                  <a:pt x="147576" y="254337"/>
                </a:lnTo>
                <a:lnTo>
                  <a:pt x="147576" y="394364"/>
                </a:lnTo>
                <a:lnTo>
                  <a:pt x="137544" y="447041"/>
                </a:lnTo>
                <a:lnTo>
                  <a:pt x="108342" y="463765"/>
                </a:lnTo>
                <a:lnTo>
                  <a:pt x="203663" y="463765"/>
                </a:lnTo>
                <a:lnTo>
                  <a:pt x="210831" y="439601"/>
                </a:lnTo>
                <a:lnTo>
                  <a:pt x="214391" y="382312"/>
                </a:lnTo>
                <a:lnTo>
                  <a:pt x="214391" y="243845"/>
                </a:lnTo>
                <a:lnTo>
                  <a:pt x="209904" y="197528"/>
                </a:lnTo>
                <a:lnTo>
                  <a:pt x="207116" y="190423"/>
                </a:lnTo>
                <a:close/>
              </a:path>
              <a:path w="214630" h="524509">
                <a:moveTo>
                  <a:pt x="135283" y="130299"/>
                </a:moveTo>
                <a:lnTo>
                  <a:pt x="112251" y="133079"/>
                </a:lnTo>
                <a:lnTo>
                  <a:pt x="93230" y="141002"/>
                </a:lnTo>
                <a:lnTo>
                  <a:pt x="78249" y="153442"/>
                </a:lnTo>
                <a:lnTo>
                  <a:pt x="67338" y="169774"/>
                </a:lnTo>
                <a:lnTo>
                  <a:pt x="199012" y="169774"/>
                </a:lnTo>
                <a:lnTo>
                  <a:pt x="195833" y="161671"/>
                </a:lnTo>
                <a:lnTo>
                  <a:pt x="171264" y="138515"/>
                </a:lnTo>
                <a:lnTo>
                  <a:pt x="135283" y="13029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 descr=""/>
          <p:cNvSpPr/>
          <p:nvPr/>
        </p:nvSpPr>
        <p:spPr>
          <a:xfrm>
            <a:off x="13774681" y="9678040"/>
            <a:ext cx="212090" cy="388620"/>
          </a:xfrm>
          <a:custGeom>
            <a:avLst/>
            <a:gdLst/>
            <a:ahLst/>
            <a:cxnLst/>
            <a:rect l="l" t="t" r="r" b="b"/>
            <a:pathLst>
              <a:path w="212090" h="388620">
                <a:moveTo>
                  <a:pt x="210831" y="0"/>
                </a:moveTo>
                <a:lnTo>
                  <a:pt x="144236" y="0"/>
                </a:lnTo>
                <a:lnTo>
                  <a:pt x="144236" y="252934"/>
                </a:lnTo>
                <a:lnTo>
                  <a:pt x="141353" y="289755"/>
                </a:lnTo>
                <a:lnTo>
                  <a:pt x="133088" y="312836"/>
                </a:lnTo>
                <a:lnTo>
                  <a:pt x="120015" y="324776"/>
                </a:lnTo>
                <a:lnTo>
                  <a:pt x="102708" y="328178"/>
                </a:lnTo>
                <a:lnTo>
                  <a:pt x="86468" y="324950"/>
                </a:lnTo>
                <a:lnTo>
                  <a:pt x="75232" y="314896"/>
                </a:lnTo>
                <a:lnTo>
                  <a:pt x="68705" y="297459"/>
                </a:lnTo>
                <a:lnTo>
                  <a:pt x="66594" y="272085"/>
                </a:lnTo>
                <a:lnTo>
                  <a:pt x="66594" y="0"/>
                </a:lnTo>
                <a:lnTo>
                  <a:pt x="0" y="0"/>
                </a:lnTo>
                <a:lnTo>
                  <a:pt x="0" y="289415"/>
                </a:lnTo>
                <a:lnTo>
                  <a:pt x="7009" y="340113"/>
                </a:lnTo>
                <a:lnTo>
                  <a:pt x="24967" y="370110"/>
                </a:lnTo>
                <a:lnTo>
                  <a:pt x="49271" y="384426"/>
                </a:lnTo>
                <a:lnTo>
                  <a:pt x="75317" y="388082"/>
                </a:lnTo>
                <a:lnTo>
                  <a:pt x="97935" y="386031"/>
                </a:lnTo>
                <a:lnTo>
                  <a:pt x="117568" y="378976"/>
                </a:lnTo>
                <a:lnTo>
                  <a:pt x="133622" y="365566"/>
                </a:lnTo>
                <a:lnTo>
                  <a:pt x="145503" y="344450"/>
                </a:lnTo>
                <a:lnTo>
                  <a:pt x="145719" y="354202"/>
                </a:lnTo>
                <a:lnTo>
                  <a:pt x="146290" y="364847"/>
                </a:lnTo>
                <a:lnTo>
                  <a:pt x="147098" y="374715"/>
                </a:lnTo>
                <a:lnTo>
                  <a:pt x="148026" y="382134"/>
                </a:lnTo>
                <a:lnTo>
                  <a:pt x="211574" y="382134"/>
                </a:lnTo>
                <a:lnTo>
                  <a:pt x="211144" y="364622"/>
                </a:lnTo>
                <a:lnTo>
                  <a:pt x="210924" y="340874"/>
                </a:lnTo>
                <a:lnTo>
                  <a:pt x="210831" y="274012"/>
                </a:lnTo>
                <a:lnTo>
                  <a:pt x="21083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14052712" y="9541782"/>
            <a:ext cx="66675" cy="80010"/>
          </a:xfrm>
          <a:custGeom>
            <a:avLst/>
            <a:gdLst/>
            <a:ahLst/>
            <a:cxnLst/>
            <a:rect l="l" t="t" r="r" b="b"/>
            <a:pathLst>
              <a:path w="66675" h="80009">
                <a:moveTo>
                  <a:pt x="66594" y="0"/>
                </a:moveTo>
                <a:lnTo>
                  <a:pt x="0" y="0"/>
                </a:lnTo>
                <a:lnTo>
                  <a:pt x="0" y="79704"/>
                </a:lnTo>
                <a:lnTo>
                  <a:pt x="66594" y="7970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 descr=""/>
          <p:cNvSpPr/>
          <p:nvPr/>
        </p:nvSpPr>
        <p:spPr>
          <a:xfrm>
            <a:off x="14052190" y="9678040"/>
            <a:ext cx="66675" cy="382270"/>
          </a:xfrm>
          <a:custGeom>
            <a:avLst/>
            <a:gdLst/>
            <a:ahLst/>
            <a:cxnLst/>
            <a:rect l="l" t="t" r="r" b="b"/>
            <a:pathLst>
              <a:path w="66675" h="382270">
                <a:moveTo>
                  <a:pt x="66594" y="0"/>
                </a:moveTo>
                <a:lnTo>
                  <a:pt x="0" y="0"/>
                </a:lnTo>
                <a:lnTo>
                  <a:pt x="0" y="382134"/>
                </a:lnTo>
                <a:lnTo>
                  <a:pt x="66594" y="382134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 descr=""/>
          <p:cNvSpPr/>
          <p:nvPr/>
        </p:nvSpPr>
        <p:spPr>
          <a:xfrm>
            <a:off x="14186002" y="9541782"/>
            <a:ext cx="260350" cy="524510"/>
          </a:xfrm>
          <a:custGeom>
            <a:avLst/>
            <a:gdLst/>
            <a:ahLst/>
            <a:cxnLst/>
            <a:rect l="l" t="t" r="r" b="b"/>
            <a:pathLst>
              <a:path w="260350" h="524509">
                <a:moveTo>
                  <a:pt x="66598" y="0"/>
                </a:moveTo>
                <a:lnTo>
                  <a:pt x="0" y="0"/>
                </a:lnTo>
                <a:lnTo>
                  <a:pt x="0" y="518401"/>
                </a:lnTo>
                <a:lnTo>
                  <a:pt x="66598" y="518401"/>
                </a:lnTo>
                <a:lnTo>
                  <a:pt x="66598" y="0"/>
                </a:lnTo>
                <a:close/>
              </a:path>
              <a:path w="260350" h="524509">
                <a:moveTo>
                  <a:pt x="260299" y="136258"/>
                </a:moveTo>
                <a:lnTo>
                  <a:pt x="209918" y="136258"/>
                </a:lnTo>
                <a:lnTo>
                  <a:pt x="209918" y="43637"/>
                </a:lnTo>
                <a:lnTo>
                  <a:pt x="143535" y="43637"/>
                </a:lnTo>
                <a:lnTo>
                  <a:pt x="143535" y="136258"/>
                </a:lnTo>
                <a:lnTo>
                  <a:pt x="101612" y="136258"/>
                </a:lnTo>
                <a:lnTo>
                  <a:pt x="101612" y="194894"/>
                </a:lnTo>
                <a:lnTo>
                  <a:pt x="143535" y="194894"/>
                </a:lnTo>
                <a:lnTo>
                  <a:pt x="143535" y="445592"/>
                </a:lnTo>
                <a:lnTo>
                  <a:pt x="148463" y="484365"/>
                </a:lnTo>
                <a:lnTo>
                  <a:pt x="162560" y="508342"/>
                </a:lnTo>
                <a:lnTo>
                  <a:pt x="184759" y="520509"/>
                </a:lnTo>
                <a:lnTo>
                  <a:pt x="214045" y="523900"/>
                </a:lnTo>
                <a:lnTo>
                  <a:pt x="225056" y="523621"/>
                </a:lnTo>
                <a:lnTo>
                  <a:pt x="236766" y="522566"/>
                </a:lnTo>
                <a:lnTo>
                  <a:pt x="248208" y="520484"/>
                </a:lnTo>
                <a:lnTo>
                  <a:pt x="258368" y="517055"/>
                </a:lnTo>
                <a:lnTo>
                  <a:pt x="258368" y="466382"/>
                </a:lnTo>
                <a:lnTo>
                  <a:pt x="253758" y="467868"/>
                </a:lnTo>
                <a:lnTo>
                  <a:pt x="243205" y="468617"/>
                </a:lnTo>
                <a:lnTo>
                  <a:pt x="236296" y="468617"/>
                </a:lnTo>
                <a:lnTo>
                  <a:pt x="222262" y="465785"/>
                </a:lnTo>
                <a:lnTo>
                  <a:pt x="214299" y="458139"/>
                </a:lnTo>
                <a:lnTo>
                  <a:pt x="210731" y="446989"/>
                </a:lnTo>
                <a:lnTo>
                  <a:pt x="209918" y="433616"/>
                </a:lnTo>
                <a:lnTo>
                  <a:pt x="209918" y="194894"/>
                </a:lnTo>
                <a:lnTo>
                  <a:pt x="260299" y="194894"/>
                </a:lnTo>
                <a:lnTo>
                  <a:pt x="260299" y="1362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 descr=""/>
          <p:cNvSpPr/>
          <p:nvPr/>
        </p:nvSpPr>
        <p:spPr>
          <a:xfrm>
            <a:off x="14550860" y="9538303"/>
            <a:ext cx="391795" cy="528320"/>
          </a:xfrm>
          <a:custGeom>
            <a:avLst/>
            <a:gdLst/>
            <a:ahLst/>
            <a:cxnLst/>
            <a:rect l="l" t="t" r="r" b="b"/>
            <a:pathLst>
              <a:path w="391794" h="528320">
                <a:moveTo>
                  <a:pt x="152755" y="139738"/>
                </a:moveTo>
                <a:lnTo>
                  <a:pt x="105321" y="139738"/>
                </a:lnTo>
                <a:lnTo>
                  <a:pt x="105321" y="103365"/>
                </a:lnTo>
                <a:lnTo>
                  <a:pt x="106654" y="85509"/>
                </a:lnTo>
                <a:lnTo>
                  <a:pt x="111493" y="72339"/>
                </a:lnTo>
                <a:lnTo>
                  <a:pt x="121132" y="64173"/>
                </a:lnTo>
                <a:lnTo>
                  <a:pt x="136842" y="61379"/>
                </a:lnTo>
                <a:lnTo>
                  <a:pt x="142189" y="61379"/>
                </a:lnTo>
                <a:lnTo>
                  <a:pt x="146050" y="61595"/>
                </a:lnTo>
                <a:lnTo>
                  <a:pt x="152222" y="62560"/>
                </a:lnTo>
                <a:lnTo>
                  <a:pt x="152222" y="2743"/>
                </a:lnTo>
                <a:lnTo>
                  <a:pt x="146608" y="1460"/>
                </a:lnTo>
                <a:lnTo>
                  <a:pt x="139852" y="609"/>
                </a:lnTo>
                <a:lnTo>
                  <a:pt x="132384" y="139"/>
                </a:lnTo>
                <a:lnTo>
                  <a:pt x="124625" y="0"/>
                </a:lnTo>
                <a:lnTo>
                  <a:pt x="83375" y="7848"/>
                </a:lnTo>
                <a:lnTo>
                  <a:pt x="56946" y="28905"/>
                </a:lnTo>
                <a:lnTo>
                  <a:pt x="42875" y="59347"/>
                </a:lnTo>
                <a:lnTo>
                  <a:pt x="38722" y="95402"/>
                </a:lnTo>
                <a:lnTo>
                  <a:pt x="38722" y="139738"/>
                </a:lnTo>
                <a:lnTo>
                  <a:pt x="0" y="139738"/>
                </a:lnTo>
                <a:lnTo>
                  <a:pt x="0" y="198361"/>
                </a:lnTo>
                <a:lnTo>
                  <a:pt x="38722" y="198361"/>
                </a:lnTo>
                <a:lnTo>
                  <a:pt x="38722" y="521881"/>
                </a:lnTo>
                <a:lnTo>
                  <a:pt x="105321" y="521881"/>
                </a:lnTo>
                <a:lnTo>
                  <a:pt x="105321" y="198361"/>
                </a:lnTo>
                <a:lnTo>
                  <a:pt x="152755" y="198361"/>
                </a:lnTo>
                <a:lnTo>
                  <a:pt x="152755" y="139738"/>
                </a:lnTo>
                <a:close/>
              </a:path>
              <a:path w="391794" h="528320">
                <a:moveTo>
                  <a:pt x="391236" y="253365"/>
                </a:moveTo>
                <a:lnTo>
                  <a:pt x="384200" y="202057"/>
                </a:lnTo>
                <a:lnTo>
                  <a:pt x="379209" y="192951"/>
                </a:lnTo>
                <a:lnTo>
                  <a:pt x="363689" y="164579"/>
                </a:lnTo>
                <a:lnTo>
                  <a:pt x="330593" y="141605"/>
                </a:lnTo>
                <a:lnTo>
                  <a:pt x="324421" y="140538"/>
                </a:lnTo>
                <a:lnTo>
                  <a:pt x="324421" y="249631"/>
                </a:lnTo>
                <a:lnTo>
                  <a:pt x="324319" y="409079"/>
                </a:lnTo>
                <a:lnTo>
                  <a:pt x="322059" y="434873"/>
                </a:lnTo>
                <a:lnTo>
                  <a:pt x="314820" y="453783"/>
                </a:lnTo>
                <a:lnTo>
                  <a:pt x="302475" y="464985"/>
                </a:lnTo>
                <a:lnTo>
                  <a:pt x="284810" y="468668"/>
                </a:lnTo>
                <a:lnTo>
                  <a:pt x="266204" y="464324"/>
                </a:lnTo>
                <a:lnTo>
                  <a:pt x="253682" y="452132"/>
                </a:lnTo>
                <a:lnTo>
                  <a:pt x="246621" y="433311"/>
                </a:lnTo>
                <a:lnTo>
                  <a:pt x="244398" y="409079"/>
                </a:lnTo>
                <a:lnTo>
                  <a:pt x="244449" y="249631"/>
                </a:lnTo>
                <a:lnTo>
                  <a:pt x="246735" y="225577"/>
                </a:lnTo>
                <a:lnTo>
                  <a:pt x="253987" y="207645"/>
                </a:lnTo>
                <a:lnTo>
                  <a:pt x="266471" y="196672"/>
                </a:lnTo>
                <a:lnTo>
                  <a:pt x="284518" y="192951"/>
                </a:lnTo>
                <a:lnTo>
                  <a:pt x="303453" y="197180"/>
                </a:lnTo>
                <a:lnTo>
                  <a:pt x="315760" y="208978"/>
                </a:lnTo>
                <a:lnTo>
                  <a:pt x="322414" y="226923"/>
                </a:lnTo>
                <a:lnTo>
                  <a:pt x="324421" y="249631"/>
                </a:lnTo>
                <a:lnTo>
                  <a:pt x="324421" y="140538"/>
                </a:lnTo>
                <a:lnTo>
                  <a:pt x="285788" y="133794"/>
                </a:lnTo>
                <a:lnTo>
                  <a:pt x="241617" y="141008"/>
                </a:lnTo>
                <a:lnTo>
                  <a:pt x="207454" y="162801"/>
                </a:lnTo>
                <a:lnTo>
                  <a:pt x="185407" y="199377"/>
                </a:lnTo>
                <a:lnTo>
                  <a:pt x="177787" y="249631"/>
                </a:lnTo>
                <a:lnTo>
                  <a:pt x="177584" y="406768"/>
                </a:lnTo>
                <a:lnTo>
                  <a:pt x="184365" y="459473"/>
                </a:lnTo>
                <a:lnTo>
                  <a:pt x="184404" y="459778"/>
                </a:lnTo>
                <a:lnTo>
                  <a:pt x="204597" y="497611"/>
                </a:lnTo>
                <a:lnTo>
                  <a:pt x="237832" y="520306"/>
                </a:lnTo>
                <a:lnTo>
                  <a:pt x="237998" y="520306"/>
                </a:lnTo>
                <a:lnTo>
                  <a:pt x="283552" y="527824"/>
                </a:lnTo>
                <a:lnTo>
                  <a:pt x="328891" y="520306"/>
                </a:lnTo>
                <a:lnTo>
                  <a:pt x="362737" y="497611"/>
                </a:lnTo>
                <a:lnTo>
                  <a:pt x="378802" y="468668"/>
                </a:lnTo>
                <a:lnTo>
                  <a:pt x="383908" y="459473"/>
                </a:lnTo>
                <a:lnTo>
                  <a:pt x="391236" y="405663"/>
                </a:lnTo>
                <a:lnTo>
                  <a:pt x="391236" y="25336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 descr=""/>
          <p:cNvSpPr/>
          <p:nvPr/>
        </p:nvSpPr>
        <p:spPr>
          <a:xfrm>
            <a:off x="14997041" y="9672538"/>
            <a:ext cx="147955" cy="387985"/>
          </a:xfrm>
          <a:custGeom>
            <a:avLst/>
            <a:gdLst/>
            <a:ahLst/>
            <a:cxnLst/>
            <a:rect l="l" t="t" r="r" b="b"/>
            <a:pathLst>
              <a:path w="147955" h="387984">
                <a:moveTo>
                  <a:pt x="147932" y="0"/>
                </a:moveTo>
                <a:lnTo>
                  <a:pt x="122467" y="3575"/>
                </a:lnTo>
                <a:lnTo>
                  <a:pt x="99121" y="14744"/>
                </a:lnTo>
                <a:lnTo>
                  <a:pt x="79511" y="35158"/>
                </a:lnTo>
                <a:lnTo>
                  <a:pt x="65254" y="66469"/>
                </a:lnTo>
                <a:lnTo>
                  <a:pt x="65044" y="48574"/>
                </a:lnTo>
                <a:lnTo>
                  <a:pt x="64528" y="30662"/>
                </a:lnTo>
                <a:lnTo>
                  <a:pt x="63871" y="15411"/>
                </a:lnTo>
                <a:lnTo>
                  <a:pt x="63244" y="5497"/>
                </a:lnTo>
                <a:lnTo>
                  <a:pt x="0" y="5497"/>
                </a:lnTo>
                <a:lnTo>
                  <a:pt x="650" y="32516"/>
                </a:lnTo>
                <a:lnTo>
                  <a:pt x="846" y="60693"/>
                </a:lnTo>
                <a:lnTo>
                  <a:pt x="743" y="135231"/>
                </a:lnTo>
                <a:lnTo>
                  <a:pt x="743" y="387632"/>
                </a:lnTo>
                <a:lnTo>
                  <a:pt x="67338" y="387632"/>
                </a:lnTo>
                <a:lnTo>
                  <a:pt x="67338" y="174612"/>
                </a:lnTo>
                <a:lnTo>
                  <a:pt x="73587" y="128787"/>
                </a:lnTo>
                <a:lnTo>
                  <a:pt x="90719" y="100542"/>
                </a:lnTo>
                <a:lnTo>
                  <a:pt x="116309" y="86215"/>
                </a:lnTo>
                <a:lnTo>
                  <a:pt x="147932" y="82144"/>
                </a:lnTo>
                <a:lnTo>
                  <a:pt x="14793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 descr=""/>
          <p:cNvSpPr/>
          <p:nvPr/>
        </p:nvSpPr>
        <p:spPr>
          <a:xfrm>
            <a:off x="15280271" y="9672097"/>
            <a:ext cx="631825" cy="394335"/>
          </a:xfrm>
          <a:custGeom>
            <a:avLst/>
            <a:gdLst/>
            <a:ahLst/>
            <a:cxnLst/>
            <a:rect l="l" t="t" r="r" b="b"/>
            <a:pathLst>
              <a:path w="631825" h="394334">
                <a:moveTo>
                  <a:pt x="147929" y="444"/>
                </a:moveTo>
                <a:lnTo>
                  <a:pt x="122466" y="4025"/>
                </a:lnTo>
                <a:lnTo>
                  <a:pt x="99123" y="15189"/>
                </a:lnTo>
                <a:lnTo>
                  <a:pt x="79514" y="35610"/>
                </a:lnTo>
                <a:lnTo>
                  <a:pt x="65252" y="66916"/>
                </a:lnTo>
                <a:lnTo>
                  <a:pt x="65049" y="49022"/>
                </a:lnTo>
                <a:lnTo>
                  <a:pt x="64528" y="31115"/>
                </a:lnTo>
                <a:lnTo>
                  <a:pt x="63868" y="15862"/>
                </a:lnTo>
                <a:lnTo>
                  <a:pt x="63246" y="5943"/>
                </a:lnTo>
                <a:lnTo>
                  <a:pt x="0" y="5943"/>
                </a:lnTo>
                <a:lnTo>
                  <a:pt x="647" y="32969"/>
                </a:lnTo>
                <a:lnTo>
                  <a:pt x="850" y="61137"/>
                </a:lnTo>
                <a:lnTo>
                  <a:pt x="736" y="135674"/>
                </a:lnTo>
                <a:lnTo>
                  <a:pt x="736" y="388073"/>
                </a:lnTo>
                <a:lnTo>
                  <a:pt x="67335" y="388073"/>
                </a:lnTo>
                <a:lnTo>
                  <a:pt x="67335" y="175056"/>
                </a:lnTo>
                <a:lnTo>
                  <a:pt x="73583" y="129235"/>
                </a:lnTo>
                <a:lnTo>
                  <a:pt x="90716" y="100990"/>
                </a:lnTo>
                <a:lnTo>
                  <a:pt x="116306" y="86664"/>
                </a:lnTo>
                <a:lnTo>
                  <a:pt x="147929" y="82588"/>
                </a:lnTo>
                <a:lnTo>
                  <a:pt x="147929" y="444"/>
                </a:lnTo>
                <a:close/>
              </a:path>
              <a:path w="631825" h="394334">
                <a:moveTo>
                  <a:pt x="386930" y="127000"/>
                </a:moveTo>
                <a:lnTo>
                  <a:pt x="381876" y="76720"/>
                </a:lnTo>
                <a:lnTo>
                  <a:pt x="364909" y="36449"/>
                </a:lnTo>
                <a:lnTo>
                  <a:pt x="333248" y="9690"/>
                </a:lnTo>
                <a:lnTo>
                  <a:pt x="322935" y="7658"/>
                </a:lnTo>
                <a:lnTo>
                  <a:pt x="322935" y="117754"/>
                </a:lnTo>
                <a:lnTo>
                  <a:pt x="322935" y="160489"/>
                </a:lnTo>
                <a:lnTo>
                  <a:pt x="243738" y="160489"/>
                </a:lnTo>
                <a:lnTo>
                  <a:pt x="243763" y="117754"/>
                </a:lnTo>
                <a:lnTo>
                  <a:pt x="245795" y="93243"/>
                </a:lnTo>
                <a:lnTo>
                  <a:pt x="245897" y="91986"/>
                </a:lnTo>
                <a:lnTo>
                  <a:pt x="252831" y="72694"/>
                </a:lnTo>
                <a:lnTo>
                  <a:pt x="265277" y="60680"/>
                </a:lnTo>
                <a:lnTo>
                  <a:pt x="283921" y="56553"/>
                </a:lnTo>
                <a:lnTo>
                  <a:pt x="303466" y="61125"/>
                </a:lnTo>
                <a:lnTo>
                  <a:pt x="315391" y="73863"/>
                </a:lnTo>
                <a:lnTo>
                  <a:pt x="321322" y="93243"/>
                </a:lnTo>
                <a:lnTo>
                  <a:pt x="322935" y="117754"/>
                </a:lnTo>
                <a:lnTo>
                  <a:pt x="322935" y="7658"/>
                </a:lnTo>
                <a:lnTo>
                  <a:pt x="284149" y="0"/>
                </a:lnTo>
                <a:lnTo>
                  <a:pt x="230505" y="12204"/>
                </a:lnTo>
                <a:lnTo>
                  <a:pt x="198196" y="43167"/>
                </a:lnTo>
                <a:lnTo>
                  <a:pt x="182372" y="84366"/>
                </a:lnTo>
                <a:lnTo>
                  <a:pt x="178206" y="127000"/>
                </a:lnTo>
                <a:lnTo>
                  <a:pt x="178181" y="259664"/>
                </a:lnTo>
                <a:lnTo>
                  <a:pt x="182067" y="313309"/>
                </a:lnTo>
                <a:lnTo>
                  <a:pt x="197345" y="355866"/>
                </a:lnTo>
                <a:lnTo>
                  <a:pt x="229501" y="383908"/>
                </a:lnTo>
                <a:lnTo>
                  <a:pt x="284010" y="394030"/>
                </a:lnTo>
                <a:lnTo>
                  <a:pt x="338861" y="381762"/>
                </a:lnTo>
                <a:lnTo>
                  <a:pt x="369468" y="351650"/>
                </a:lnTo>
                <a:lnTo>
                  <a:pt x="382765" y="313690"/>
                </a:lnTo>
                <a:lnTo>
                  <a:pt x="385660" y="275729"/>
                </a:lnTo>
                <a:lnTo>
                  <a:pt x="320636" y="275729"/>
                </a:lnTo>
                <a:lnTo>
                  <a:pt x="320636" y="278117"/>
                </a:lnTo>
                <a:lnTo>
                  <a:pt x="319354" y="300583"/>
                </a:lnTo>
                <a:lnTo>
                  <a:pt x="314058" y="319519"/>
                </a:lnTo>
                <a:lnTo>
                  <a:pt x="302615" y="332600"/>
                </a:lnTo>
                <a:lnTo>
                  <a:pt x="282892" y="337477"/>
                </a:lnTo>
                <a:lnTo>
                  <a:pt x="262966" y="331927"/>
                </a:lnTo>
                <a:lnTo>
                  <a:pt x="250850" y="317233"/>
                </a:lnTo>
                <a:lnTo>
                  <a:pt x="244843" y="296329"/>
                </a:lnTo>
                <a:lnTo>
                  <a:pt x="243217" y="272186"/>
                </a:lnTo>
                <a:lnTo>
                  <a:pt x="243217" y="213385"/>
                </a:lnTo>
                <a:lnTo>
                  <a:pt x="386930" y="213385"/>
                </a:lnTo>
                <a:lnTo>
                  <a:pt x="386930" y="160489"/>
                </a:lnTo>
                <a:lnTo>
                  <a:pt x="386930" y="127000"/>
                </a:lnTo>
                <a:close/>
              </a:path>
              <a:path w="631825" h="394334">
                <a:moveTo>
                  <a:pt x="631444" y="388086"/>
                </a:moveTo>
                <a:lnTo>
                  <a:pt x="630707" y="375018"/>
                </a:lnTo>
                <a:lnTo>
                  <a:pt x="630440" y="364718"/>
                </a:lnTo>
                <a:lnTo>
                  <a:pt x="630351" y="361022"/>
                </a:lnTo>
                <a:lnTo>
                  <a:pt x="630301" y="358800"/>
                </a:lnTo>
                <a:lnTo>
                  <a:pt x="630224" y="355892"/>
                </a:lnTo>
                <a:lnTo>
                  <a:pt x="630021" y="335483"/>
                </a:lnTo>
                <a:lnTo>
                  <a:pt x="629958" y="210718"/>
                </a:lnTo>
                <a:lnTo>
                  <a:pt x="629958" y="100596"/>
                </a:lnTo>
                <a:lnTo>
                  <a:pt x="625144" y="59778"/>
                </a:lnTo>
                <a:lnTo>
                  <a:pt x="622706" y="54902"/>
                </a:lnTo>
                <a:lnTo>
                  <a:pt x="609244" y="27990"/>
                </a:lnTo>
                <a:lnTo>
                  <a:pt x="580072" y="7353"/>
                </a:lnTo>
                <a:lnTo>
                  <a:pt x="564921" y="4864"/>
                </a:lnTo>
                <a:lnTo>
                  <a:pt x="564921" y="210718"/>
                </a:lnTo>
                <a:lnTo>
                  <a:pt x="564921" y="259600"/>
                </a:lnTo>
                <a:lnTo>
                  <a:pt x="562648" y="294195"/>
                </a:lnTo>
                <a:lnTo>
                  <a:pt x="555434" y="317754"/>
                </a:lnTo>
                <a:lnTo>
                  <a:pt x="542696" y="331203"/>
                </a:lnTo>
                <a:lnTo>
                  <a:pt x="523836" y="335483"/>
                </a:lnTo>
                <a:lnTo>
                  <a:pt x="507047" y="331470"/>
                </a:lnTo>
                <a:lnTo>
                  <a:pt x="495769" y="320408"/>
                </a:lnTo>
                <a:lnTo>
                  <a:pt x="489419" y="303720"/>
                </a:lnTo>
                <a:lnTo>
                  <a:pt x="487426" y="282867"/>
                </a:lnTo>
                <a:lnTo>
                  <a:pt x="487426" y="276707"/>
                </a:lnTo>
                <a:lnTo>
                  <a:pt x="491782" y="244983"/>
                </a:lnTo>
                <a:lnTo>
                  <a:pt x="504253" y="224675"/>
                </a:lnTo>
                <a:lnTo>
                  <a:pt x="523887" y="213893"/>
                </a:lnTo>
                <a:lnTo>
                  <a:pt x="549770" y="210718"/>
                </a:lnTo>
                <a:lnTo>
                  <a:pt x="564921" y="210718"/>
                </a:lnTo>
                <a:lnTo>
                  <a:pt x="564921" y="4864"/>
                </a:lnTo>
                <a:lnTo>
                  <a:pt x="486638" y="8267"/>
                </a:lnTo>
                <a:lnTo>
                  <a:pt x="440156" y="63017"/>
                </a:lnTo>
                <a:lnTo>
                  <a:pt x="435787" y="100596"/>
                </a:lnTo>
                <a:lnTo>
                  <a:pt x="435749" y="100901"/>
                </a:lnTo>
                <a:lnTo>
                  <a:pt x="435622" y="108762"/>
                </a:lnTo>
                <a:lnTo>
                  <a:pt x="501180" y="108762"/>
                </a:lnTo>
                <a:lnTo>
                  <a:pt x="501205" y="100596"/>
                </a:lnTo>
                <a:lnTo>
                  <a:pt x="502589" y="82613"/>
                </a:lnTo>
                <a:lnTo>
                  <a:pt x="507492" y="68364"/>
                </a:lnTo>
                <a:lnTo>
                  <a:pt x="507606" y="68033"/>
                </a:lnTo>
                <a:lnTo>
                  <a:pt x="517385" y="58394"/>
                </a:lnTo>
                <a:lnTo>
                  <a:pt x="533120" y="54902"/>
                </a:lnTo>
                <a:lnTo>
                  <a:pt x="548894" y="58394"/>
                </a:lnTo>
                <a:lnTo>
                  <a:pt x="558139" y="68364"/>
                </a:lnTo>
                <a:lnTo>
                  <a:pt x="562546" y="84340"/>
                </a:lnTo>
                <a:lnTo>
                  <a:pt x="563651" y="105740"/>
                </a:lnTo>
                <a:lnTo>
                  <a:pt x="563651" y="159385"/>
                </a:lnTo>
                <a:lnTo>
                  <a:pt x="551637" y="159385"/>
                </a:lnTo>
                <a:lnTo>
                  <a:pt x="502729" y="165074"/>
                </a:lnTo>
                <a:lnTo>
                  <a:pt x="461975" y="184416"/>
                </a:lnTo>
                <a:lnTo>
                  <a:pt x="434073" y="220814"/>
                </a:lnTo>
                <a:lnTo>
                  <a:pt x="423735" y="277672"/>
                </a:lnTo>
                <a:lnTo>
                  <a:pt x="423735" y="284365"/>
                </a:lnTo>
                <a:lnTo>
                  <a:pt x="428155" y="326047"/>
                </a:lnTo>
                <a:lnTo>
                  <a:pt x="442137" y="361022"/>
                </a:lnTo>
                <a:lnTo>
                  <a:pt x="466712" y="385076"/>
                </a:lnTo>
                <a:lnTo>
                  <a:pt x="502920" y="394030"/>
                </a:lnTo>
                <a:lnTo>
                  <a:pt x="522871" y="392099"/>
                </a:lnTo>
                <a:lnTo>
                  <a:pt x="540156" y="385940"/>
                </a:lnTo>
                <a:lnTo>
                  <a:pt x="554532" y="375018"/>
                </a:lnTo>
                <a:lnTo>
                  <a:pt x="565746" y="358800"/>
                </a:lnTo>
                <a:lnTo>
                  <a:pt x="566432" y="364718"/>
                </a:lnTo>
                <a:lnTo>
                  <a:pt x="567563" y="372630"/>
                </a:lnTo>
                <a:lnTo>
                  <a:pt x="568921" y="380949"/>
                </a:lnTo>
                <a:lnTo>
                  <a:pt x="570280" y="388086"/>
                </a:lnTo>
                <a:lnTo>
                  <a:pt x="631444" y="38808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 descr=""/>
          <p:cNvSpPr/>
          <p:nvPr/>
        </p:nvSpPr>
        <p:spPr>
          <a:xfrm>
            <a:off x="15977587" y="9541782"/>
            <a:ext cx="66675" cy="518795"/>
          </a:xfrm>
          <a:custGeom>
            <a:avLst/>
            <a:gdLst/>
            <a:ahLst/>
            <a:cxnLst/>
            <a:rect l="l" t="t" r="r" b="b"/>
            <a:pathLst>
              <a:path w="66675" h="518795">
                <a:moveTo>
                  <a:pt x="66594" y="0"/>
                </a:moveTo>
                <a:lnTo>
                  <a:pt x="0" y="0"/>
                </a:lnTo>
                <a:lnTo>
                  <a:pt x="0" y="518392"/>
                </a:lnTo>
                <a:lnTo>
                  <a:pt x="66594" y="518392"/>
                </a:lnTo>
                <a:lnTo>
                  <a:pt x="665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 descr=""/>
          <p:cNvSpPr/>
          <p:nvPr/>
        </p:nvSpPr>
        <p:spPr>
          <a:xfrm>
            <a:off x="16198901" y="9585420"/>
            <a:ext cx="1118870" cy="481330"/>
          </a:xfrm>
          <a:custGeom>
            <a:avLst/>
            <a:gdLst/>
            <a:ahLst/>
            <a:cxnLst/>
            <a:rect l="l" t="t" r="r" b="b"/>
            <a:pathLst>
              <a:path w="1118869" h="481329">
                <a:moveTo>
                  <a:pt x="208737" y="213677"/>
                </a:moveTo>
                <a:lnTo>
                  <a:pt x="203695" y="163398"/>
                </a:lnTo>
                <a:lnTo>
                  <a:pt x="195186" y="143230"/>
                </a:lnTo>
                <a:lnTo>
                  <a:pt x="186715" y="123126"/>
                </a:lnTo>
                <a:lnTo>
                  <a:pt x="155054" y="96367"/>
                </a:lnTo>
                <a:lnTo>
                  <a:pt x="144754" y="94335"/>
                </a:lnTo>
                <a:lnTo>
                  <a:pt x="144754" y="204431"/>
                </a:lnTo>
                <a:lnTo>
                  <a:pt x="144754" y="247167"/>
                </a:lnTo>
                <a:lnTo>
                  <a:pt x="65557" y="247167"/>
                </a:lnTo>
                <a:lnTo>
                  <a:pt x="65570" y="204431"/>
                </a:lnTo>
                <a:lnTo>
                  <a:pt x="67602" y="179920"/>
                </a:lnTo>
                <a:lnTo>
                  <a:pt x="67703" y="178663"/>
                </a:lnTo>
                <a:lnTo>
                  <a:pt x="74650" y="159372"/>
                </a:lnTo>
                <a:lnTo>
                  <a:pt x="87083" y="147358"/>
                </a:lnTo>
                <a:lnTo>
                  <a:pt x="105740" y="143230"/>
                </a:lnTo>
                <a:lnTo>
                  <a:pt x="125285" y="147802"/>
                </a:lnTo>
                <a:lnTo>
                  <a:pt x="137198" y="160540"/>
                </a:lnTo>
                <a:lnTo>
                  <a:pt x="143141" y="179920"/>
                </a:lnTo>
                <a:lnTo>
                  <a:pt x="144754" y="204431"/>
                </a:lnTo>
                <a:lnTo>
                  <a:pt x="144754" y="94335"/>
                </a:lnTo>
                <a:lnTo>
                  <a:pt x="105956" y="86677"/>
                </a:lnTo>
                <a:lnTo>
                  <a:pt x="52311" y="98882"/>
                </a:lnTo>
                <a:lnTo>
                  <a:pt x="20015" y="129844"/>
                </a:lnTo>
                <a:lnTo>
                  <a:pt x="4191" y="171043"/>
                </a:lnTo>
                <a:lnTo>
                  <a:pt x="25" y="213677"/>
                </a:lnTo>
                <a:lnTo>
                  <a:pt x="0" y="346341"/>
                </a:lnTo>
                <a:lnTo>
                  <a:pt x="3873" y="399986"/>
                </a:lnTo>
                <a:lnTo>
                  <a:pt x="19164" y="442544"/>
                </a:lnTo>
                <a:lnTo>
                  <a:pt x="51320" y="470585"/>
                </a:lnTo>
                <a:lnTo>
                  <a:pt x="105829" y="480707"/>
                </a:lnTo>
                <a:lnTo>
                  <a:pt x="160667" y="468439"/>
                </a:lnTo>
                <a:lnTo>
                  <a:pt x="191287" y="438327"/>
                </a:lnTo>
                <a:lnTo>
                  <a:pt x="204584" y="400367"/>
                </a:lnTo>
                <a:lnTo>
                  <a:pt x="207479" y="362407"/>
                </a:lnTo>
                <a:lnTo>
                  <a:pt x="142455" y="362407"/>
                </a:lnTo>
                <a:lnTo>
                  <a:pt x="142455" y="364794"/>
                </a:lnTo>
                <a:lnTo>
                  <a:pt x="141160" y="387261"/>
                </a:lnTo>
                <a:lnTo>
                  <a:pt x="135864" y="406196"/>
                </a:lnTo>
                <a:lnTo>
                  <a:pt x="124421" y="419277"/>
                </a:lnTo>
                <a:lnTo>
                  <a:pt x="104698" y="424154"/>
                </a:lnTo>
                <a:lnTo>
                  <a:pt x="84772" y="418604"/>
                </a:lnTo>
                <a:lnTo>
                  <a:pt x="72656" y="403910"/>
                </a:lnTo>
                <a:lnTo>
                  <a:pt x="66649" y="383006"/>
                </a:lnTo>
                <a:lnTo>
                  <a:pt x="65024" y="358863"/>
                </a:lnTo>
                <a:lnTo>
                  <a:pt x="65024" y="300062"/>
                </a:lnTo>
                <a:lnTo>
                  <a:pt x="208737" y="300062"/>
                </a:lnTo>
                <a:lnTo>
                  <a:pt x="208737" y="247167"/>
                </a:lnTo>
                <a:lnTo>
                  <a:pt x="208737" y="213677"/>
                </a:lnTo>
                <a:close/>
              </a:path>
              <a:path w="1118869" h="481329">
                <a:moveTo>
                  <a:pt x="451015" y="371932"/>
                </a:moveTo>
                <a:lnTo>
                  <a:pt x="446163" y="330835"/>
                </a:lnTo>
                <a:lnTo>
                  <a:pt x="430809" y="298589"/>
                </a:lnTo>
                <a:lnTo>
                  <a:pt x="403745" y="270573"/>
                </a:lnTo>
                <a:lnTo>
                  <a:pt x="341604" y="226428"/>
                </a:lnTo>
                <a:lnTo>
                  <a:pt x="328104" y="212877"/>
                </a:lnTo>
                <a:lnTo>
                  <a:pt x="321386" y="199085"/>
                </a:lnTo>
                <a:lnTo>
                  <a:pt x="319570" y="182600"/>
                </a:lnTo>
                <a:lnTo>
                  <a:pt x="321271" y="166293"/>
                </a:lnTo>
                <a:lnTo>
                  <a:pt x="326605" y="153885"/>
                </a:lnTo>
                <a:lnTo>
                  <a:pt x="335991" y="145986"/>
                </a:lnTo>
                <a:lnTo>
                  <a:pt x="349796" y="143230"/>
                </a:lnTo>
                <a:lnTo>
                  <a:pt x="363982" y="145872"/>
                </a:lnTo>
                <a:lnTo>
                  <a:pt x="373672" y="153873"/>
                </a:lnTo>
                <a:lnTo>
                  <a:pt x="379234" y="167322"/>
                </a:lnTo>
                <a:lnTo>
                  <a:pt x="381000" y="186309"/>
                </a:lnTo>
                <a:lnTo>
                  <a:pt x="381000" y="208851"/>
                </a:lnTo>
                <a:lnTo>
                  <a:pt x="445516" y="208851"/>
                </a:lnTo>
                <a:lnTo>
                  <a:pt x="445516" y="192633"/>
                </a:lnTo>
                <a:lnTo>
                  <a:pt x="440436" y="148755"/>
                </a:lnTo>
                <a:lnTo>
                  <a:pt x="424002" y="115366"/>
                </a:lnTo>
                <a:lnTo>
                  <a:pt x="394373" y="94119"/>
                </a:lnTo>
                <a:lnTo>
                  <a:pt x="349732" y="86677"/>
                </a:lnTo>
                <a:lnTo>
                  <a:pt x="307301" y="93929"/>
                </a:lnTo>
                <a:lnTo>
                  <a:pt x="277190" y="114465"/>
                </a:lnTo>
                <a:lnTo>
                  <a:pt x="259232" y="146494"/>
                </a:lnTo>
                <a:lnTo>
                  <a:pt x="253276" y="188163"/>
                </a:lnTo>
                <a:lnTo>
                  <a:pt x="257949" y="224180"/>
                </a:lnTo>
                <a:lnTo>
                  <a:pt x="272122" y="253301"/>
                </a:lnTo>
                <a:lnTo>
                  <a:pt x="296024" y="278638"/>
                </a:lnTo>
                <a:lnTo>
                  <a:pt x="357365" y="323418"/>
                </a:lnTo>
                <a:lnTo>
                  <a:pt x="373735" y="341350"/>
                </a:lnTo>
                <a:lnTo>
                  <a:pt x="381635" y="359359"/>
                </a:lnTo>
                <a:lnTo>
                  <a:pt x="383679" y="379742"/>
                </a:lnTo>
                <a:lnTo>
                  <a:pt x="381749" y="399122"/>
                </a:lnTo>
                <a:lnTo>
                  <a:pt x="375691" y="413004"/>
                </a:lnTo>
                <a:lnTo>
                  <a:pt x="365099" y="421360"/>
                </a:lnTo>
                <a:lnTo>
                  <a:pt x="349580" y="424154"/>
                </a:lnTo>
                <a:lnTo>
                  <a:pt x="333235" y="420560"/>
                </a:lnTo>
                <a:lnTo>
                  <a:pt x="322211" y="410438"/>
                </a:lnTo>
                <a:lnTo>
                  <a:pt x="315963" y="394843"/>
                </a:lnTo>
                <a:lnTo>
                  <a:pt x="314007" y="374815"/>
                </a:lnTo>
                <a:lnTo>
                  <a:pt x="314007" y="357644"/>
                </a:lnTo>
                <a:lnTo>
                  <a:pt x="246659" y="357644"/>
                </a:lnTo>
                <a:lnTo>
                  <a:pt x="246659" y="374751"/>
                </a:lnTo>
                <a:lnTo>
                  <a:pt x="250964" y="413981"/>
                </a:lnTo>
                <a:lnTo>
                  <a:pt x="266522" y="447878"/>
                </a:lnTo>
                <a:lnTo>
                  <a:pt x="297332" y="471703"/>
                </a:lnTo>
                <a:lnTo>
                  <a:pt x="347357" y="480707"/>
                </a:lnTo>
                <a:lnTo>
                  <a:pt x="392760" y="473760"/>
                </a:lnTo>
                <a:lnTo>
                  <a:pt x="425145" y="453136"/>
                </a:lnTo>
                <a:lnTo>
                  <a:pt x="444550" y="419100"/>
                </a:lnTo>
                <a:lnTo>
                  <a:pt x="451015" y="371932"/>
                </a:lnTo>
                <a:close/>
              </a:path>
              <a:path w="1118869" h="481329">
                <a:moveTo>
                  <a:pt x="693369" y="474764"/>
                </a:moveTo>
                <a:lnTo>
                  <a:pt x="692632" y="461695"/>
                </a:lnTo>
                <a:lnTo>
                  <a:pt x="692365" y="451396"/>
                </a:lnTo>
                <a:lnTo>
                  <a:pt x="692277" y="447700"/>
                </a:lnTo>
                <a:lnTo>
                  <a:pt x="692226" y="445477"/>
                </a:lnTo>
                <a:lnTo>
                  <a:pt x="692150" y="442569"/>
                </a:lnTo>
                <a:lnTo>
                  <a:pt x="691946" y="422160"/>
                </a:lnTo>
                <a:lnTo>
                  <a:pt x="691883" y="297395"/>
                </a:lnTo>
                <a:lnTo>
                  <a:pt x="691883" y="187274"/>
                </a:lnTo>
                <a:lnTo>
                  <a:pt x="687070" y="146456"/>
                </a:lnTo>
                <a:lnTo>
                  <a:pt x="684631" y="141579"/>
                </a:lnTo>
                <a:lnTo>
                  <a:pt x="671169" y="114668"/>
                </a:lnTo>
                <a:lnTo>
                  <a:pt x="641997" y="94030"/>
                </a:lnTo>
                <a:lnTo>
                  <a:pt x="626846" y="91541"/>
                </a:lnTo>
                <a:lnTo>
                  <a:pt x="626846" y="297395"/>
                </a:lnTo>
                <a:lnTo>
                  <a:pt x="626846" y="346278"/>
                </a:lnTo>
                <a:lnTo>
                  <a:pt x="624573" y="380873"/>
                </a:lnTo>
                <a:lnTo>
                  <a:pt x="617372" y="404431"/>
                </a:lnTo>
                <a:lnTo>
                  <a:pt x="604621" y="417880"/>
                </a:lnTo>
                <a:lnTo>
                  <a:pt x="585762" y="422160"/>
                </a:lnTo>
                <a:lnTo>
                  <a:pt x="568972" y="418147"/>
                </a:lnTo>
                <a:lnTo>
                  <a:pt x="557695" y="407085"/>
                </a:lnTo>
                <a:lnTo>
                  <a:pt x="551345" y="390398"/>
                </a:lnTo>
                <a:lnTo>
                  <a:pt x="549351" y="369544"/>
                </a:lnTo>
                <a:lnTo>
                  <a:pt x="549351" y="363385"/>
                </a:lnTo>
                <a:lnTo>
                  <a:pt x="553720" y="331660"/>
                </a:lnTo>
                <a:lnTo>
                  <a:pt x="566178" y="311353"/>
                </a:lnTo>
                <a:lnTo>
                  <a:pt x="585812" y="300570"/>
                </a:lnTo>
                <a:lnTo>
                  <a:pt x="611695" y="297395"/>
                </a:lnTo>
                <a:lnTo>
                  <a:pt x="626846" y="297395"/>
                </a:lnTo>
                <a:lnTo>
                  <a:pt x="626846" y="91541"/>
                </a:lnTo>
                <a:lnTo>
                  <a:pt x="548563" y="94945"/>
                </a:lnTo>
                <a:lnTo>
                  <a:pt x="502081" y="149694"/>
                </a:lnTo>
                <a:lnTo>
                  <a:pt x="497713" y="187274"/>
                </a:lnTo>
                <a:lnTo>
                  <a:pt x="497674" y="187579"/>
                </a:lnTo>
                <a:lnTo>
                  <a:pt x="497560" y="195440"/>
                </a:lnTo>
                <a:lnTo>
                  <a:pt x="563118" y="195440"/>
                </a:lnTo>
                <a:lnTo>
                  <a:pt x="563130" y="187274"/>
                </a:lnTo>
                <a:lnTo>
                  <a:pt x="564515" y="169291"/>
                </a:lnTo>
                <a:lnTo>
                  <a:pt x="569417" y="155041"/>
                </a:lnTo>
                <a:lnTo>
                  <a:pt x="569531" y="154711"/>
                </a:lnTo>
                <a:lnTo>
                  <a:pt x="579310" y="145072"/>
                </a:lnTo>
                <a:lnTo>
                  <a:pt x="595045" y="141579"/>
                </a:lnTo>
                <a:lnTo>
                  <a:pt x="610819" y="145072"/>
                </a:lnTo>
                <a:lnTo>
                  <a:pt x="620064" y="155041"/>
                </a:lnTo>
                <a:lnTo>
                  <a:pt x="624471" y="171018"/>
                </a:lnTo>
                <a:lnTo>
                  <a:pt x="625576" y="192417"/>
                </a:lnTo>
                <a:lnTo>
                  <a:pt x="625576" y="246062"/>
                </a:lnTo>
                <a:lnTo>
                  <a:pt x="613562" y="246062"/>
                </a:lnTo>
                <a:lnTo>
                  <a:pt x="564667" y="251752"/>
                </a:lnTo>
                <a:lnTo>
                  <a:pt x="523913" y="271094"/>
                </a:lnTo>
                <a:lnTo>
                  <a:pt x="496011" y="307492"/>
                </a:lnTo>
                <a:lnTo>
                  <a:pt x="485660" y="364350"/>
                </a:lnTo>
                <a:lnTo>
                  <a:pt x="485660" y="371043"/>
                </a:lnTo>
                <a:lnTo>
                  <a:pt x="490093" y="412724"/>
                </a:lnTo>
                <a:lnTo>
                  <a:pt x="504063" y="447700"/>
                </a:lnTo>
                <a:lnTo>
                  <a:pt x="528637" y="471754"/>
                </a:lnTo>
                <a:lnTo>
                  <a:pt x="564857" y="480707"/>
                </a:lnTo>
                <a:lnTo>
                  <a:pt x="584796" y="478777"/>
                </a:lnTo>
                <a:lnTo>
                  <a:pt x="602081" y="472617"/>
                </a:lnTo>
                <a:lnTo>
                  <a:pt x="616470" y="461695"/>
                </a:lnTo>
                <a:lnTo>
                  <a:pt x="627672" y="445477"/>
                </a:lnTo>
                <a:lnTo>
                  <a:pt x="628357" y="451396"/>
                </a:lnTo>
                <a:lnTo>
                  <a:pt x="629500" y="459308"/>
                </a:lnTo>
                <a:lnTo>
                  <a:pt x="630859" y="467626"/>
                </a:lnTo>
                <a:lnTo>
                  <a:pt x="632206" y="474764"/>
                </a:lnTo>
                <a:lnTo>
                  <a:pt x="693369" y="474764"/>
                </a:lnTo>
                <a:close/>
              </a:path>
              <a:path w="1118869" h="481329">
                <a:moveTo>
                  <a:pt x="882764" y="92621"/>
                </a:moveTo>
                <a:lnTo>
                  <a:pt x="832383" y="92621"/>
                </a:lnTo>
                <a:lnTo>
                  <a:pt x="832383" y="0"/>
                </a:lnTo>
                <a:lnTo>
                  <a:pt x="766013" y="0"/>
                </a:lnTo>
                <a:lnTo>
                  <a:pt x="766013" y="92621"/>
                </a:lnTo>
                <a:lnTo>
                  <a:pt x="724077" y="92621"/>
                </a:lnTo>
                <a:lnTo>
                  <a:pt x="724077" y="151257"/>
                </a:lnTo>
                <a:lnTo>
                  <a:pt x="766013" y="151257"/>
                </a:lnTo>
                <a:lnTo>
                  <a:pt x="766013" y="401955"/>
                </a:lnTo>
                <a:lnTo>
                  <a:pt x="770940" y="440728"/>
                </a:lnTo>
                <a:lnTo>
                  <a:pt x="785025" y="464705"/>
                </a:lnTo>
                <a:lnTo>
                  <a:pt x="807237" y="476872"/>
                </a:lnTo>
                <a:lnTo>
                  <a:pt x="836523" y="480263"/>
                </a:lnTo>
                <a:lnTo>
                  <a:pt x="847521" y="479983"/>
                </a:lnTo>
                <a:lnTo>
                  <a:pt x="859243" y="478929"/>
                </a:lnTo>
                <a:lnTo>
                  <a:pt x="870673" y="476846"/>
                </a:lnTo>
                <a:lnTo>
                  <a:pt x="880846" y="473417"/>
                </a:lnTo>
                <a:lnTo>
                  <a:pt x="880846" y="422744"/>
                </a:lnTo>
                <a:lnTo>
                  <a:pt x="876236" y="424230"/>
                </a:lnTo>
                <a:lnTo>
                  <a:pt x="865682" y="424980"/>
                </a:lnTo>
                <a:lnTo>
                  <a:pt x="858774" y="424980"/>
                </a:lnTo>
                <a:lnTo>
                  <a:pt x="844740" y="422148"/>
                </a:lnTo>
                <a:lnTo>
                  <a:pt x="836764" y="414502"/>
                </a:lnTo>
                <a:lnTo>
                  <a:pt x="833196" y="403352"/>
                </a:lnTo>
                <a:lnTo>
                  <a:pt x="832383" y="389978"/>
                </a:lnTo>
                <a:lnTo>
                  <a:pt x="832383" y="151257"/>
                </a:lnTo>
                <a:lnTo>
                  <a:pt x="882764" y="151257"/>
                </a:lnTo>
                <a:lnTo>
                  <a:pt x="882764" y="92621"/>
                </a:lnTo>
                <a:close/>
              </a:path>
              <a:path w="1118869" h="481329">
                <a:moveTo>
                  <a:pt x="1118679" y="213677"/>
                </a:moveTo>
                <a:lnTo>
                  <a:pt x="1113637" y="163398"/>
                </a:lnTo>
                <a:lnTo>
                  <a:pt x="1105128" y="143230"/>
                </a:lnTo>
                <a:lnTo>
                  <a:pt x="1096657" y="123126"/>
                </a:lnTo>
                <a:lnTo>
                  <a:pt x="1064996" y="96367"/>
                </a:lnTo>
                <a:lnTo>
                  <a:pt x="1054696" y="94335"/>
                </a:lnTo>
                <a:lnTo>
                  <a:pt x="1054696" y="204431"/>
                </a:lnTo>
                <a:lnTo>
                  <a:pt x="1054696" y="247167"/>
                </a:lnTo>
                <a:lnTo>
                  <a:pt x="975487" y="247167"/>
                </a:lnTo>
                <a:lnTo>
                  <a:pt x="975512" y="204431"/>
                </a:lnTo>
                <a:lnTo>
                  <a:pt x="977544" y="179920"/>
                </a:lnTo>
                <a:lnTo>
                  <a:pt x="977646" y="178663"/>
                </a:lnTo>
                <a:lnTo>
                  <a:pt x="984592" y="159372"/>
                </a:lnTo>
                <a:lnTo>
                  <a:pt x="997026" y="147358"/>
                </a:lnTo>
                <a:lnTo>
                  <a:pt x="1015682" y="143230"/>
                </a:lnTo>
                <a:lnTo>
                  <a:pt x="1035215" y="147802"/>
                </a:lnTo>
                <a:lnTo>
                  <a:pt x="1047140" y="160540"/>
                </a:lnTo>
                <a:lnTo>
                  <a:pt x="1053084" y="179920"/>
                </a:lnTo>
                <a:lnTo>
                  <a:pt x="1054696" y="204431"/>
                </a:lnTo>
                <a:lnTo>
                  <a:pt x="1054696" y="94335"/>
                </a:lnTo>
                <a:lnTo>
                  <a:pt x="1015898" y="86677"/>
                </a:lnTo>
                <a:lnTo>
                  <a:pt x="962253" y="98882"/>
                </a:lnTo>
                <a:lnTo>
                  <a:pt x="929944" y="129844"/>
                </a:lnTo>
                <a:lnTo>
                  <a:pt x="914133" y="171043"/>
                </a:lnTo>
                <a:lnTo>
                  <a:pt x="909967" y="213677"/>
                </a:lnTo>
                <a:lnTo>
                  <a:pt x="909929" y="346341"/>
                </a:lnTo>
                <a:lnTo>
                  <a:pt x="913815" y="399986"/>
                </a:lnTo>
                <a:lnTo>
                  <a:pt x="929093" y="442544"/>
                </a:lnTo>
                <a:lnTo>
                  <a:pt x="961263" y="470585"/>
                </a:lnTo>
                <a:lnTo>
                  <a:pt x="1015758" y="480707"/>
                </a:lnTo>
                <a:lnTo>
                  <a:pt x="1070610" y="468439"/>
                </a:lnTo>
                <a:lnTo>
                  <a:pt x="1101229" y="438327"/>
                </a:lnTo>
                <a:lnTo>
                  <a:pt x="1106182" y="424154"/>
                </a:lnTo>
                <a:lnTo>
                  <a:pt x="1114513" y="400367"/>
                </a:lnTo>
                <a:lnTo>
                  <a:pt x="1117396" y="364794"/>
                </a:lnTo>
                <a:lnTo>
                  <a:pt x="1117409" y="362407"/>
                </a:lnTo>
                <a:lnTo>
                  <a:pt x="1052385" y="362407"/>
                </a:lnTo>
                <a:lnTo>
                  <a:pt x="1052385" y="364794"/>
                </a:lnTo>
                <a:lnTo>
                  <a:pt x="1051102" y="387261"/>
                </a:lnTo>
                <a:lnTo>
                  <a:pt x="1045806" y="406196"/>
                </a:lnTo>
                <a:lnTo>
                  <a:pt x="1034364" y="419277"/>
                </a:lnTo>
                <a:lnTo>
                  <a:pt x="1014641" y="424154"/>
                </a:lnTo>
                <a:lnTo>
                  <a:pt x="994714" y="418604"/>
                </a:lnTo>
                <a:lnTo>
                  <a:pt x="982599" y="403910"/>
                </a:lnTo>
                <a:lnTo>
                  <a:pt x="976591" y="383006"/>
                </a:lnTo>
                <a:lnTo>
                  <a:pt x="974966" y="358863"/>
                </a:lnTo>
                <a:lnTo>
                  <a:pt x="974966" y="300062"/>
                </a:lnTo>
                <a:lnTo>
                  <a:pt x="1118679" y="300062"/>
                </a:lnTo>
                <a:lnTo>
                  <a:pt x="1118679" y="247167"/>
                </a:lnTo>
                <a:lnTo>
                  <a:pt x="1118679" y="21367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/>
          <p:nvPr/>
        </p:nvSpPr>
        <p:spPr>
          <a:xfrm>
            <a:off x="17454750" y="9672093"/>
            <a:ext cx="208279" cy="394335"/>
          </a:xfrm>
          <a:custGeom>
            <a:avLst/>
            <a:gdLst/>
            <a:ahLst/>
            <a:cxnLst/>
            <a:rect l="l" t="t" r="r" b="b"/>
            <a:pathLst>
              <a:path w="208280" h="394334">
                <a:moveTo>
                  <a:pt x="198969" y="54898"/>
                </a:moveTo>
                <a:lnTo>
                  <a:pt x="109389" y="54898"/>
                </a:lnTo>
                <a:lnTo>
                  <a:pt x="125159" y="58387"/>
                </a:lnTo>
                <a:lnTo>
                  <a:pt x="134409" y="68360"/>
                </a:lnTo>
                <a:lnTo>
                  <a:pt x="138809" y="84340"/>
                </a:lnTo>
                <a:lnTo>
                  <a:pt x="139922" y="105735"/>
                </a:lnTo>
                <a:lnTo>
                  <a:pt x="139922" y="159377"/>
                </a:lnTo>
                <a:lnTo>
                  <a:pt x="127901" y="159377"/>
                </a:lnTo>
                <a:lnTo>
                  <a:pt x="79000" y="165071"/>
                </a:lnTo>
                <a:lnTo>
                  <a:pt x="38247" y="184419"/>
                </a:lnTo>
                <a:lnTo>
                  <a:pt x="10345" y="220819"/>
                </a:lnTo>
                <a:lnTo>
                  <a:pt x="0" y="277666"/>
                </a:lnTo>
                <a:lnTo>
                  <a:pt x="0" y="284357"/>
                </a:lnTo>
                <a:lnTo>
                  <a:pt x="4426" y="326050"/>
                </a:lnTo>
                <a:lnTo>
                  <a:pt x="18403" y="361021"/>
                </a:lnTo>
                <a:lnTo>
                  <a:pt x="42976" y="385079"/>
                </a:lnTo>
                <a:lnTo>
                  <a:pt x="79191" y="394029"/>
                </a:lnTo>
                <a:lnTo>
                  <a:pt x="99136" y="392098"/>
                </a:lnTo>
                <a:lnTo>
                  <a:pt x="116427" y="385942"/>
                </a:lnTo>
                <a:lnTo>
                  <a:pt x="130805" y="375021"/>
                </a:lnTo>
                <a:lnTo>
                  <a:pt x="142016" y="358795"/>
                </a:lnTo>
                <a:lnTo>
                  <a:pt x="206562" y="358795"/>
                </a:lnTo>
                <a:lnTo>
                  <a:pt x="206492" y="355884"/>
                </a:lnTo>
                <a:lnTo>
                  <a:pt x="206283" y="335476"/>
                </a:lnTo>
                <a:lnTo>
                  <a:pt x="100101" y="335476"/>
                </a:lnTo>
                <a:lnTo>
                  <a:pt x="83316" y="331468"/>
                </a:lnTo>
                <a:lnTo>
                  <a:pt x="72034" y="320403"/>
                </a:lnTo>
                <a:lnTo>
                  <a:pt x="65684" y="303724"/>
                </a:lnTo>
                <a:lnTo>
                  <a:pt x="63694" y="282870"/>
                </a:lnTo>
                <a:lnTo>
                  <a:pt x="63694" y="276703"/>
                </a:lnTo>
                <a:lnTo>
                  <a:pt x="68053" y="244977"/>
                </a:lnTo>
                <a:lnTo>
                  <a:pt x="80514" y="224673"/>
                </a:lnTo>
                <a:lnTo>
                  <a:pt x="100151" y="213888"/>
                </a:lnTo>
                <a:lnTo>
                  <a:pt x="126038" y="210716"/>
                </a:lnTo>
                <a:lnTo>
                  <a:pt x="206224" y="210716"/>
                </a:lnTo>
                <a:lnTo>
                  <a:pt x="206224" y="100593"/>
                </a:lnTo>
                <a:lnTo>
                  <a:pt x="201410" y="59780"/>
                </a:lnTo>
                <a:lnTo>
                  <a:pt x="198969" y="54898"/>
                </a:lnTo>
                <a:close/>
              </a:path>
              <a:path w="208280" h="394334">
                <a:moveTo>
                  <a:pt x="206562" y="358795"/>
                </a:moveTo>
                <a:lnTo>
                  <a:pt x="142016" y="358795"/>
                </a:lnTo>
                <a:lnTo>
                  <a:pt x="142701" y="364720"/>
                </a:lnTo>
                <a:lnTo>
                  <a:pt x="143835" y="372630"/>
                </a:lnTo>
                <a:lnTo>
                  <a:pt x="145194" y="380944"/>
                </a:lnTo>
                <a:lnTo>
                  <a:pt x="146550" y="388082"/>
                </a:lnTo>
                <a:lnTo>
                  <a:pt x="207710" y="388082"/>
                </a:lnTo>
                <a:lnTo>
                  <a:pt x="206968" y="375021"/>
                </a:lnTo>
                <a:lnTo>
                  <a:pt x="206705" y="364720"/>
                </a:lnTo>
                <a:lnTo>
                  <a:pt x="206616" y="361021"/>
                </a:lnTo>
                <a:lnTo>
                  <a:pt x="206562" y="358795"/>
                </a:lnTo>
                <a:close/>
              </a:path>
              <a:path w="208280" h="394334">
                <a:moveTo>
                  <a:pt x="206224" y="210716"/>
                </a:moveTo>
                <a:lnTo>
                  <a:pt x="141189" y="210716"/>
                </a:lnTo>
                <a:lnTo>
                  <a:pt x="141189" y="259604"/>
                </a:lnTo>
                <a:lnTo>
                  <a:pt x="138917" y="294191"/>
                </a:lnTo>
                <a:lnTo>
                  <a:pt x="131706" y="317746"/>
                </a:lnTo>
                <a:lnTo>
                  <a:pt x="118965" y="331199"/>
                </a:lnTo>
                <a:lnTo>
                  <a:pt x="100101" y="335476"/>
                </a:lnTo>
                <a:lnTo>
                  <a:pt x="206283" y="335476"/>
                </a:lnTo>
                <a:lnTo>
                  <a:pt x="206224" y="210716"/>
                </a:lnTo>
                <a:close/>
              </a:path>
              <a:path w="208280" h="394334">
                <a:moveTo>
                  <a:pt x="111703" y="0"/>
                </a:moveTo>
                <a:lnTo>
                  <a:pt x="62907" y="8263"/>
                </a:lnTo>
                <a:lnTo>
                  <a:pt x="32286" y="30529"/>
                </a:lnTo>
                <a:lnTo>
                  <a:pt x="16422" y="63014"/>
                </a:lnTo>
                <a:lnTo>
                  <a:pt x="12050" y="100593"/>
                </a:lnTo>
                <a:lnTo>
                  <a:pt x="12015" y="100897"/>
                </a:lnTo>
                <a:lnTo>
                  <a:pt x="11894" y="108761"/>
                </a:lnTo>
                <a:lnTo>
                  <a:pt x="77453" y="108761"/>
                </a:lnTo>
                <a:lnTo>
                  <a:pt x="77476" y="100593"/>
                </a:lnTo>
                <a:lnTo>
                  <a:pt x="78860" y="82613"/>
                </a:lnTo>
                <a:lnTo>
                  <a:pt x="83755" y="68360"/>
                </a:lnTo>
                <a:lnTo>
                  <a:pt x="83867" y="68034"/>
                </a:lnTo>
                <a:lnTo>
                  <a:pt x="93651" y="58387"/>
                </a:lnTo>
                <a:lnTo>
                  <a:pt x="109389" y="54898"/>
                </a:lnTo>
                <a:lnTo>
                  <a:pt x="198969" y="54898"/>
                </a:lnTo>
                <a:lnTo>
                  <a:pt x="185511" y="27989"/>
                </a:lnTo>
                <a:lnTo>
                  <a:pt x="156338" y="7352"/>
                </a:lnTo>
                <a:lnTo>
                  <a:pt x="11170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 descr=""/>
          <p:cNvSpPr/>
          <p:nvPr/>
        </p:nvSpPr>
        <p:spPr>
          <a:xfrm>
            <a:off x="17717698" y="9672093"/>
            <a:ext cx="215265" cy="522605"/>
          </a:xfrm>
          <a:custGeom>
            <a:avLst/>
            <a:gdLst/>
            <a:ahLst/>
            <a:cxnLst/>
            <a:rect l="l" t="t" r="r" b="b"/>
            <a:pathLst>
              <a:path w="215265" h="522604">
                <a:moveTo>
                  <a:pt x="67107" y="423192"/>
                </a:moveTo>
                <a:lnTo>
                  <a:pt x="293" y="423192"/>
                </a:lnTo>
                <a:lnTo>
                  <a:pt x="317" y="425086"/>
                </a:lnTo>
                <a:lnTo>
                  <a:pt x="4011" y="457844"/>
                </a:lnTo>
                <a:lnTo>
                  <a:pt x="18661" y="489435"/>
                </a:lnTo>
                <a:lnTo>
                  <a:pt x="49485" y="513149"/>
                </a:lnTo>
                <a:lnTo>
                  <a:pt x="101724" y="522497"/>
                </a:lnTo>
                <a:lnTo>
                  <a:pt x="153011" y="514728"/>
                </a:lnTo>
                <a:lnTo>
                  <a:pt x="185672" y="493184"/>
                </a:lnTo>
                <a:lnTo>
                  <a:pt x="200253" y="466991"/>
                </a:lnTo>
                <a:lnTo>
                  <a:pt x="105305" y="466991"/>
                </a:lnTo>
                <a:lnTo>
                  <a:pt x="85418" y="462406"/>
                </a:lnTo>
                <a:lnTo>
                  <a:pt x="73834" y="451272"/>
                </a:lnTo>
                <a:lnTo>
                  <a:pt x="68436" y="437522"/>
                </a:lnTo>
                <a:lnTo>
                  <a:pt x="67107" y="425086"/>
                </a:lnTo>
                <a:lnTo>
                  <a:pt x="67107" y="423192"/>
                </a:lnTo>
                <a:close/>
              </a:path>
              <a:path w="215265" h="522604">
                <a:moveTo>
                  <a:pt x="213428" y="344732"/>
                </a:moveTo>
                <a:lnTo>
                  <a:pt x="146833" y="344732"/>
                </a:lnTo>
                <a:lnTo>
                  <a:pt x="146833" y="389548"/>
                </a:lnTo>
                <a:lnTo>
                  <a:pt x="145244" y="423192"/>
                </a:lnTo>
                <a:lnTo>
                  <a:pt x="139137" y="447419"/>
                </a:lnTo>
                <a:lnTo>
                  <a:pt x="126495" y="462071"/>
                </a:lnTo>
                <a:lnTo>
                  <a:pt x="105305" y="466991"/>
                </a:lnTo>
                <a:lnTo>
                  <a:pt x="200253" y="466991"/>
                </a:lnTo>
                <a:lnTo>
                  <a:pt x="203860" y="460510"/>
                </a:lnTo>
                <a:lnTo>
                  <a:pt x="211728" y="419352"/>
                </a:lnTo>
                <a:lnTo>
                  <a:pt x="213403" y="373032"/>
                </a:lnTo>
                <a:lnTo>
                  <a:pt x="213428" y="344732"/>
                </a:lnTo>
                <a:close/>
              </a:path>
              <a:path w="215265" h="522604">
                <a:moveTo>
                  <a:pt x="91159" y="0"/>
                </a:moveTo>
                <a:lnTo>
                  <a:pt x="48388" y="9780"/>
                </a:lnTo>
                <a:lnTo>
                  <a:pt x="20221" y="35671"/>
                </a:lnTo>
                <a:lnTo>
                  <a:pt x="4734" y="72498"/>
                </a:lnTo>
                <a:lnTo>
                  <a:pt x="0" y="115085"/>
                </a:lnTo>
                <a:lnTo>
                  <a:pt x="0" y="263238"/>
                </a:lnTo>
                <a:lnTo>
                  <a:pt x="3869" y="310987"/>
                </a:lnTo>
                <a:lnTo>
                  <a:pt x="17252" y="348503"/>
                </a:lnTo>
                <a:lnTo>
                  <a:pt x="42809" y="373032"/>
                </a:lnTo>
                <a:lnTo>
                  <a:pt x="83201" y="381820"/>
                </a:lnTo>
                <a:lnTo>
                  <a:pt x="105615" y="379287"/>
                </a:lnTo>
                <a:lnTo>
                  <a:pt x="123632" y="371974"/>
                </a:lnTo>
                <a:lnTo>
                  <a:pt x="137341" y="360312"/>
                </a:lnTo>
                <a:lnTo>
                  <a:pt x="146833" y="344732"/>
                </a:lnTo>
                <a:lnTo>
                  <a:pt x="213428" y="344732"/>
                </a:lnTo>
                <a:lnTo>
                  <a:pt x="213428" y="322744"/>
                </a:lnTo>
                <a:lnTo>
                  <a:pt x="103892" y="322744"/>
                </a:lnTo>
                <a:lnTo>
                  <a:pt x="86940" y="318716"/>
                </a:lnTo>
                <a:lnTo>
                  <a:pt x="75434" y="306624"/>
                </a:lnTo>
                <a:lnTo>
                  <a:pt x="68888" y="286450"/>
                </a:lnTo>
                <a:lnTo>
                  <a:pt x="66814" y="258180"/>
                </a:lnTo>
                <a:lnTo>
                  <a:pt x="66814" y="118959"/>
                </a:lnTo>
                <a:lnTo>
                  <a:pt x="69375" y="93023"/>
                </a:lnTo>
                <a:lnTo>
                  <a:pt x="77098" y="74654"/>
                </a:lnTo>
                <a:lnTo>
                  <a:pt x="90045" y="63727"/>
                </a:lnTo>
                <a:lnTo>
                  <a:pt x="108279" y="60113"/>
                </a:lnTo>
                <a:lnTo>
                  <a:pt x="213728" y="60113"/>
                </a:lnTo>
                <a:lnTo>
                  <a:pt x="213892" y="47337"/>
                </a:lnTo>
                <a:lnTo>
                  <a:pt x="214058" y="39475"/>
                </a:lnTo>
                <a:lnTo>
                  <a:pt x="153974" y="39475"/>
                </a:lnTo>
                <a:lnTo>
                  <a:pt x="147213" y="24772"/>
                </a:lnTo>
                <a:lnTo>
                  <a:pt x="135226" y="12151"/>
                </a:lnTo>
                <a:lnTo>
                  <a:pt x="116909" y="3323"/>
                </a:lnTo>
                <a:lnTo>
                  <a:pt x="91159" y="0"/>
                </a:lnTo>
                <a:close/>
              </a:path>
              <a:path w="215265" h="522604">
                <a:moveTo>
                  <a:pt x="213728" y="60113"/>
                </a:moveTo>
                <a:lnTo>
                  <a:pt x="108279" y="60113"/>
                </a:lnTo>
                <a:lnTo>
                  <a:pt x="129067" y="65573"/>
                </a:lnTo>
                <a:lnTo>
                  <a:pt x="140762" y="80381"/>
                </a:lnTo>
                <a:lnTo>
                  <a:pt x="145912" y="102180"/>
                </a:lnTo>
                <a:lnTo>
                  <a:pt x="147063" y="128613"/>
                </a:lnTo>
                <a:lnTo>
                  <a:pt x="147063" y="240945"/>
                </a:lnTo>
                <a:lnTo>
                  <a:pt x="145532" y="274298"/>
                </a:lnTo>
                <a:lnTo>
                  <a:pt x="139381" y="300130"/>
                </a:lnTo>
                <a:lnTo>
                  <a:pt x="126279" y="316820"/>
                </a:lnTo>
                <a:lnTo>
                  <a:pt x="103892" y="322744"/>
                </a:lnTo>
                <a:lnTo>
                  <a:pt x="213428" y="322744"/>
                </a:lnTo>
                <a:lnTo>
                  <a:pt x="213551" y="74654"/>
                </a:lnTo>
                <a:lnTo>
                  <a:pt x="213659" y="65573"/>
                </a:lnTo>
                <a:lnTo>
                  <a:pt x="213728" y="60113"/>
                </a:lnTo>
                <a:close/>
              </a:path>
              <a:path w="215265" h="522604">
                <a:moveTo>
                  <a:pt x="214914" y="5947"/>
                </a:moveTo>
                <a:lnTo>
                  <a:pt x="157251" y="5947"/>
                </a:lnTo>
                <a:lnTo>
                  <a:pt x="156273" y="12151"/>
                </a:lnTo>
                <a:lnTo>
                  <a:pt x="156205" y="12585"/>
                </a:lnTo>
                <a:lnTo>
                  <a:pt x="155137" y="21148"/>
                </a:lnTo>
                <a:lnTo>
                  <a:pt x="154308" y="30493"/>
                </a:lnTo>
                <a:lnTo>
                  <a:pt x="153974" y="39475"/>
                </a:lnTo>
                <a:lnTo>
                  <a:pt x="214058" y="39475"/>
                </a:lnTo>
                <a:lnTo>
                  <a:pt x="214138" y="35671"/>
                </a:lnTo>
                <a:lnTo>
                  <a:pt x="214247" y="30493"/>
                </a:lnTo>
                <a:lnTo>
                  <a:pt x="214368" y="24772"/>
                </a:lnTo>
                <a:lnTo>
                  <a:pt x="214722" y="12585"/>
                </a:lnTo>
                <a:lnTo>
                  <a:pt x="214803" y="9780"/>
                </a:lnTo>
                <a:lnTo>
                  <a:pt x="214914" y="594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 descr=""/>
          <p:cNvSpPr/>
          <p:nvPr/>
        </p:nvSpPr>
        <p:spPr>
          <a:xfrm>
            <a:off x="17986821" y="9672085"/>
            <a:ext cx="208915" cy="394335"/>
          </a:xfrm>
          <a:custGeom>
            <a:avLst/>
            <a:gdLst/>
            <a:ahLst/>
            <a:cxnLst/>
            <a:rect l="l" t="t" r="r" b="b"/>
            <a:pathLst>
              <a:path w="208915" h="394334">
                <a:moveTo>
                  <a:pt x="105965" y="0"/>
                </a:moveTo>
                <a:lnTo>
                  <a:pt x="52319" y="12209"/>
                </a:lnTo>
                <a:lnTo>
                  <a:pt x="20015" y="43167"/>
                </a:lnTo>
                <a:lnTo>
                  <a:pt x="4194" y="84368"/>
                </a:lnTo>
                <a:lnTo>
                  <a:pt x="28" y="127011"/>
                </a:lnTo>
                <a:lnTo>
                  <a:pt x="0" y="259667"/>
                </a:lnTo>
                <a:lnTo>
                  <a:pt x="3879" y="313315"/>
                </a:lnTo>
                <a:lnTo>
                  <a:pt x="19165" y="355873"/>
                </a:lnTo>
                <a:lnTo>
                  <a:pt x="51325" y="383920"/>
                </a:lnTo>
                <a:lnTo>
                  <a:pt x="105829" y="394029"/>
                </a:lnTo>
                <a:lnTo>
                  <a:pt x="160678" y="381767"/>
                </a:lnTo>
                <a:lnTo>
                  <a:pt x="191291" y="351652"/>
                </a:lnTo>
                <a:lnTo>
                  <a:pt x="196252" y="337487"/>
                </a:lnTo>
                <a:lnTo>
                  <a:pt x="104708" y="337487"/>
                </a:lnTo>
                <a:lnTo>
                  <a:pt x="84780" y="331933"/>
                </a:lnTo>
                <a:lnTo>
                  <a:pt x="72667" y="317235"/>
                </a:lnTo>
                <a:lnTo>
                  <a:pt x="66657" y="296338"/>
                </a:lnTo>
                <a:lnTo>
                  <a:pt x="65034" y="272190"/>
                </a:lnTo>
                <a:lnTo>
                  <a:pt x="65034" y="213396"/>
                </a:lnTo>
                <a:lnTo>
                  <a:pt x="208747" y="213396"/>
                </a:lnTo>
                <a:lnTo>
                  <a:pt x="208747" y="160497"/>
                </a:lnTo>
                <a:lnTo>
                  <a:pt x="65558" y="160497"/>
                </a:lnTo>
                <a:lnTo>
                  <a:pt x="65577" y="117766"/>
                </a:lnTo>
                <a:lnTo>
                  <a:pt x="74653" y="72695"/>
                </a:lnTo>
                <a:lnTo>
                  <a:pt x="105745" y="56553"/>
                </a:lnTo>
                <a:lnTo>
                  <a:pt x="195195" y="56553"/>
                </a:lnTo>
                <a:lnTo>
                  <a:pt x="186723" y="36451"/>
                </a:lnTo>
                <a:lnTo>
                  <a:pt x="155062" y="9700"/>
                </a:lnTo>
                <a:lnTo>
                  <a:pt x="105965" y="0"/>
                </a:lnTo>
                <a:close/>
              </a:path>
              <a:path w="208915" h="394334">
                <a:moveTo>
                  <a:pt x="207480" y="275740"/>
                </a:moveTo>
                <a:lnTo>
                  <a:pt x="142456" y="275740"/>
                </a:lnTo>
                <a:lnTo>
                  <a:pt x="142456" y="278117"/>
                </a:lnTo>
                <a:lnTo>
                  <a:pt x="141167" y="300588"/>
                </a:lnTo>
                <a:lnTo>
                  <a:pt x="135872" y="319530"/>
                </a:lnTo>
                <a:lnTo>
                  <a:pt x="124433" y="332608"/>
                </a:lnTo>
                <a:lnTo>
                  <a:pt x="104708" y="337487"/>
                </a:lnTo>
                <a:lnTo>
                  <a:pt x="196252" y="337487"/>
                </a:lnTo>
                <a:lnTo>
                  <a:pt x="204586" y="313690"/>
                </a:lnTo>
                <a:lnTo>
                  <a:pt x="207461" y="278117"/>
                </a:lnTo>
                <a:lnTo>
                  <a:pt x="207480" y="275740"/>
                </a:lnTo>
                <a:close/>
              </a:path>
              <a:path w="208915" h="394334">
                <a:moveTo>
                  <a:pt x="195195" y="56553"/>
                </a:moveTo>
                <a:lnTo>
                  <a:pt x="105745" y="56553"/>
                </a:lnTo>
                <a:lnTo>
                  <a:pt x="125288" y="61131"/>
                </a:lnTo>
                <a:lnTo>
                  <a:pt x="137205" y="73864"/>
                </a:lnTo>
                <a:lnTo>
                  <a:pt x="143146" y="93244"/>
                </a:lnTo>
                <a:lnTo>
                  <a:pt x="144759" y="117766"/>
                </a:lnTo>
                <a:lnTo>
                  <a:pt x="144759" y="160497"/>
                </a:lnTo>
                <a:lnTo>
                  <a:pt x="208747" y="160497"/>
                </a:lnTo>
                <a:lnTo>
                  <a:pt x="208747" y="127011"/>
                </a:lnTo>
                <a:lnTo>
                  <a:pt x="203700" y="76730"/>
                </a:lnTo>
                <a:lnTo>
                  <a:pt x="195195" y="565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 descr=""/>
          <p:cNvSpPr/>
          <p:nvPr/>
        </p:nvSpPr>
        <p:spPr>
          <a:xfrm>
            <a:off x="18247983" y="9585420"/>
            <a:ext cx="633095" cy="481330"/>
          </a:xfrm>
          <a:custGeom>
            <a:avLst/>
            <a:gdLst/>
            <a:ahLst/>
            <a:cxnLst/>
            <a:rect l="l" t="t" r="r" b="b"/>
            <a:pathLst>
              <a:path w="633094" h="481329">
                <a:moveTo>
                  <a:pt x="213512" y="184454"/>
                </a:moveTo>
                <a:lnTo>
                  <a:pt x="207708" y="139065"/>
                </a:lnTo>
                <a:lnTo>
                  <a:pt x="191617" y="108800"/>
                </a:lnTo>
                <a:lnTo>
                  <a:pt x="167182" y="91922"/>
                </a:lnTo>
                <a:lnTo>
                  <a:pt x="136321" y="86677"/>
                </a:lnTo>
                <a:lnTo>
                  <a:pt x="111010" y="89801"/>
                </a:lnTo>
                <a:lnTo>
                  <a:pt x="91249" y="98526"/>
                </a:lnTo>
                <a:lnTo>
                  <a:pt x="76454" y="111861"/>
                </a:lnTo>
                <a:lnTo>
                  <a:pt x="66065" y="128828"/>
                </a:lnTo>
                <a:lnTo>
                  <a:pt x="65849" y="118808"/>
                </a:lnTo>
                <a:lnTo>
                  <a:pt x="65278" y="109029"/>
                </a:lnTo>
                <a:lnTo>
                  <a:pt x="64477" y="100088"/>
                </a:lnTo>
                <a:lnTo>
                  <a:pt x="63538" y="92621"/>
                </a:lnTo>
                <a:lnTo>
                  <a:pt x="0" y="92621"/>
                </a:lnTo>
                <a:lnTo>
                  <a:pt x="431" y="107670"/>
                </a:lnTo>
                <a:lnTo>
                  <a:pt x="647" y="129032"/>
                </a:lnTo>
                <a:lnTo>
                  <a:pt x="736" y="209867"/>
                </a:lnTo>
                <a:lnTo>
                  <a:pt x="736" y="474764"/>
                </a:lnTo>
                <a:lnTo>
                  <a:pt x="67335" y="474764"/>
                </a:lnTo>
                <a:lnTo>
                  <a:pt x="67335" y="222199"/>
                </a:lnTo>
                <a:lnTo>
                  <a:pt x="70065" y="184937"/>
                </a:lnTo>
                <a:lnTo>
                  <a:pt x="78257" y="161848"/>
                </a:lnTo>
                <a:lnTo>
                  <a:pt x="91909" y="150088"/>
                </a:lnTo>
                <a:lnTo>
                  <a:pt x="111023" y="146799"/>
                </a:lnTo>
                <a:lnTo>
                  <a:pt x="126657" y="149669"/>
                </a:lnTo>
                <a:lnTo>
                  <a:pt x="137883" y="158661"/>
                </a:lnTo>
                <a:lnTo>
                  <a:pt x="144653" y="174320"/>
                </a:lnTo>
                <a:lnTo>
                  <a:pt x="146913" y="197180"/>
                </a:lnTo>
                <a:lnTo>
                  <a:pt x="146913" y="474764"/>
                </a:lnTo>
                <a:lnTo>
                  <a:pt x="213512" y="474764"/>
                </a:lnTo>
                <a:lnTo>
                  <a:pt x="213512" y="184454"/>
                </a:lnTo>
                <a:close/>
              </a:path>
              <a:path w="633094" h="481329">
                <a:moveTo>
                  <a:pt x="403796" y="92621"/>
                </a:moveTo>
                <a:lnTo>
                  <a:pt x="353402" y="92621"/>
                </a:lnTo>
                <a:lnTo>
                  <a:pt x="353402" y="0"/>
                </a:lnTo>
                <a:lnTo>
                  <a:pt x="287032" y="0"/>
                </a:lnTo>
                <a:lnTo>
                  <a:pt x="287032" y="92621"/>
                </a:lnTo>
                <a:lnTo>
                  <a:pt x="245110" y="92621"/>
                </a:lnTo>
                <a:lnTo>
                  <a:pt x="245110" y="151257"/>
                </a:lnTo>
                <a:lnTo>
                  <a:pt x="287032" y="151257"/>
                </a:lnTo>
                <a:lnTo>
                  <a:pt x="287032" y="401955"/>
                </a:lnTo>
                <a:lnTo>
                  <a:pt x="291960" y="440728"/>
                </a:lnTo>
                <a:lnTo>
                  <a:pt x="306057" y="464705"/>
                </a:lnTo>
                <a:lnTo>
                  <a:pt x="328256" y="476872"/>
                </a:lnTo>
                <a:lnTo>
                  <a:pt x="357543" y="480263"/>
                </a:lnTo>
                <a:lnTo>
                  <a:pt x="368554" y="479983"/>
                </a:lnTo>
                <a:lnTo>
                  <a:pt x="380263" y="478929"/>
                </a:lnTo>
                <a:lnTo>
                  <a:pt x="391706" y="476846"/>
                </a:lnTo>
                <a:lnTo>
                  <a:pt x="401866" y="473417"/>
                </a:lnTo>
                <a:lnTo>
                  <a:pt x="401866" y="422744"/>
                </a:lnTo>
                <a:lnTo>
                  <a:pt x="397256" y="424230"/>
                </a:lnTo>
                <a:lnTo>
                  <a:pt x="386702" y="424980"/>
                </a:lnTo>
                <a:lnTo>
                  <a:pt x="379793" y="424980"/>
                </a:lnTo>
                <a:lnTo>
                  <a:pt x="365760" y="422148"/>
                </a:lnTo>
                <a:lnTo>
                  <a:pt x="357784" y="414502"/>
                </a:lnTo>
                <a:lnTo>
                  <a:pt x="354228" y="403352"/>
                </a:lnTo>
                <a:lnTo>
                  <a:pt x="353402" y="389978"/>
                </a:lnTo>
                <a:lnTo>
                  <a:pt x="353402" y="151257"/>
                </a:lnTo>
                <a:lnTo>
                  <a:pt x="403796" y="151257"/>
                </a:lnTo>
                <a:lnTo>
                  <a:pt x="403796" y="92621"/>
                </a:lnTo>
                <a:close/>
              </a:path>
              <a:path w="633094" h="481329">
                <a:moveTo>
                  <a:pt x="632917" y="371932"/>
                </a:moveTo>
                <a:lnTo>
                  <a:pt x="628065" y="330835"/>
                </a:lnTo>
                <a:lnTo>
                  <a:pt x="612711" y="298589"/>
                </a:lnTo>
                <a:lnTo>
                  <a:pt x="585647" y="270573"/>
                </a:lnTo>
                <a:lnTo>
                  <a:pt x="523519" y="226428"/>
                </a:lnTo>
                <a:lnTo>
                  <a:pt x="510019" y="212877"/>
                </a:lnTo>
                <a:lnTo>
                  <a:pt x="503301" y="199085"/>
                </a:lnTo>
                <a:lnTo>
                  <a:pt x="501484" y="182600"/>
                </a:lnTo>
                <a:lnTo>
                  <a:pt x="503174" y="166293"/>
                </a:lnTo>
                <a:lnTo>
                  <a:pt x="508520" y="153885"/>
                </a:lnTo>
                <a:lnTo>
                  <a:pt x="517893" y="145986"/>
                </a:lnTo>
                <a:lnTo>
                  <a:pt x="531710" y="143230"/>
                </a:lnTo>
                <a:lnTo>
                  <a:pt x="545896" y="145872"/>
                </a:lnTo>
                <a:lnTo>
                  <a:pt x="555586" y="153873"/>
                </a:lnTo>
                <a:lnTo>
                  <a:pt x="561136" y="167322"/>
                </a:lnTo>
                <a:lnTo>
                  <a:pt x="562914" y="186309"/>
                </a:lnTo>
                <a:lnTo>
                  <a:pt x="562914" y="208851"/>
                </a:lnTo>
                <a:lnTo>
                  <a:pt x="627418" y="208851"/>
                </a:lnTo>
                <a:lnTo>
                  <a:pt x="627418" y="192633"/>
                </a:lnTo>
                <a:lnTo>
                  <a:pt x="622350" y="148755"/>
                </a:lnTo>
                <a:lnTo>
                  <a:pt x="605904" y="115366"/>
                </a:lnTo>
                <a:lnTo>
                  <a:pt x="576275" y="94119"/>
                </a:lnTo>
                <a:lnTo>
                  <a:pt x="531634" y="86677"/>
                </a:lnTo>
                <a:lnTo>
                  <a:pt x="489216" y="93929"/>
                </a:lnTo>
                <a:lnTo>
                  <a:pt x="459092" y="114465"/>
                </a:lnTo>
                <a:lnTo>
                  <a:pt x="441134" y="146494"/>
                </a:lnTo>
                <a:lnTo>
                  <a:pt x="435190" y="188163"/>
                </a:lnTo>
                <a:lnTo>
                  <a:pt x="439851" y="224180"/>
                </a:lnTo>
                <a:lnTo>
                  <a:pt x="454025" y="253301"/>
                </a:lnTo>
                <a:lnTo>
                  <a:pt x="477939" y="278638"/>
                </a:lnTo>
                <a:lnTo>
                  <a:pt x="539280" y="323418"/>
                </a:lnTo>
                <a:lnTo>
                  <a:pt x="555637" y="341350"/>
                </a:lnTo>
                <a:lnTo>
                  <a:pt x="563537" y="359359"/>
                </a:lnTo>
                <a:lnTo>
                  <a:pt x="565594" y="379742"/>
                </a:lnTo>
                <a:lnTo>
                  <a:pt x="563664" y="399122"/>
                </a:lnTo>
                <a:lnTo>
                  <a:pt x="557593" y="413004"/>
                </a:lnTo>
                <a:lnTo>
                  <a:pt x="547001" y="421360"/>
                </a:lnTo>
                <a:lnTo>
                  <a:pt x="531495" y="424154"/>
                </a:lnTo>
                <a:lnTo>
                  <a:pt x="515150" y="420560"/>
                </a:lnTo>
                <a:lnTo>
                  <a:pt x="504113" y="410438"/>
                </a:lnTo>
                <a:lnTo>
                  <a:pt x="497878" y="394843"/>
                </a:lnTo>
                <a:lnTo>
                  <a:pt x="495909" y="374815"/>
                </a:lnTo>
                <a:lnTo>
                  <a:pt x="495909" y="357644"/>
                </a:lnTo>
                <a:lnTo>
                  <a:pt x="428574" y="357644"/>
                </a:lnTo>
                <a:lnTo>
                  <a:pt x="428574" y="374751"/>
                </a:lnTo>
                <a:lnTo>
                  <a:pt x="432866" y="413981"/>
                </a:lnTo>
                <a:lnTo>
                  <a:pt x="448437" y="447878"/>
                </a:lnTo>
                <a:lnTo>
                  <a:pt x="479234" y="471703"/>
                </a:lnTo>
                <a:lnTo>
                  <a:pt x="529259" y="480707"/>
                </a:lnTo>
                <a:lnTo>
                  <a:pt x="574662" y="473760"/>
                </a:lnTo>
                <a:lnTo>
                  <a:pt x="607047" y="453136"/>
                </a:lnTo>
                <a:lnTo>
                  <a:pt x="626452" y="419100"/>
                </a:lnTo>
                <a:lnTo>
                  <a:pt x="632917" y="37193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 descr=""/>
          <p:cNvSpPr/>
          <p:nvPr/>
        </p:nvSpPr>
        <p:spPr>
          <a:xfrm>
            <a:off x="13964482" y="1384578"/>
            <a:ext cx="1019175" cy="1473835"/>
          </a:xfrm>
          <a:custGeom>
            <a:avLst/>
            <a:gdLst/>
            <a:ahLst/>
            <a:cxnLst/>
            <a:rect l="l" t="t" r="r" b="b"/>
            <a:pathLst>
              <a:path w="1019175" h="1473835">
                <a:moveTo>
                  <a:pt x="1018859" y="0"/>
                </a:moveTo>
                <a:lnTo>
                  <a:pt x="787588" y="0"/>
                </a:lnTo>
                <a:lnTo>
                  <a:pt x="708407" y="734605"/>
                </a:lnTo>
                <a:lnTo>
                  <a:pt x="575061" y="233647"/>
                </a:lnTo>
                <a:lnTo>
                  <a:pt x="443798" y="233647"/>
                </a:lnTo>
                <a:lnTo>
                  <a:pt x="310451" y="734605"/>
                </a:lnTo>
                <a:lnTo>
                  <a:pt x="231270" y="0"/>
                </a:lnTo>
                <a:lnTo>
                  <a:pt x="0" y="0"/>
                </a:lnTo>
                <a:lnTo>
                  <a:pt x="179188" y="1473431"/>
                </a:lnTo>
                <a:lnTo>
                  <a:pt x="306283" y="1473431"/>
                </a:lnTo>
                <a:lnTo>
                  <a:pt x="508382" y="740919"/>
                </a:lnTo>
                <a:lnTo>
                  <a:pt x="712575" y="1473431"/>
                </a:lnTo>
                <a:lnTo>
                  <a:pt x="839681" y="1473431"/>
                </a:lnTo>
                <a:lnTo>
                  <a:pt x="101885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 descr=""/>
          <p:cNvSpPr/>
          <p:nvPr/>
        </p:nvSpPr>
        <p:spPr>
          <a:xfrm>
            <a:off x="15097942" y="2217698"/>
            <a:ext cx="229235" cy="640080"/>
          </a:xfrm>
          <a:custGeom>
            <a:avLst/>
            <a:gdLst/>
            <a:ahLst/>
            <a:cxnLst/>
            <a:rect l="l" t="t" r="r" b="b"/>
            <a:pathLst>
              <a:path w="229234" h="640080">
                <a:moveTo>
                  <a:pt x="0" y="640079"/>
                </a:moveTo>
                <a:lnTo>
                  <a:pt x="229186" y="640079"/>
                </a:lnTo>
                <a:lnTo>
                  <a:pt x="229186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 descr=""/>
          <p:cNvSpPr/>
          <p:nvPr/>
        </p:nvSpPr>
        <p:spPr>
          <a:xfrm>
            <a:off x="15097938" y="1384585"/>
            <a:ext cx="692150" cy="1473200"/>
          </a:xfrm>
          <a:custGeom>
            <a:avLst/>
            <a:gdLst/>
            <a:ahLst/>
            <a:cxnLst/>
            <a:rect l="l" t="t" r="r" b="b"/>
            <a:pathLst>
              <a:path w="692150" h="1473200">
                <a:moveTo>
                  <a:pt x="691743" y="0"/>
                </a:moveTo>
                <a:lnTo>
                  <a:pt x="462546" y="0"/>
                </a:lnTo>
                <a:lnTo>
                  <a:pt x="462546" y="601980"/>
                </a:lnTo>
                <a:lnTo>
                  <a:pt x="229184" y="601980"/>
                </a:lnTo>
                <a:lnTo>
                  <a:pt x="229184" y="0"/>
                </a:lnTo>
                <a:lnTo>
                  <a:pt x="0" y="0"/>
                </a:lnTo>
                <a:lnTo>
                  <a:pt x="0" y="601980"/>
                </a:lnTo>
                <a:lnTo>
                  <a:pt x="0" y="833120"/>
                </a:lnTo>
                <a:lnTo>
                  <a:pt x="462546" y="833120"/>
                </a:lnTo>
                <a:lnTo>
                  <a:pt x="462546" y="1473200"/>
                </a:lnTo>
                <a:lnTo>
                  <a:pt x="691743" y="1473200"/>
                </a:lnTo>
                <a:lnTo>
                  <a:pt x="691743" y="833120"/>
                </a:lnTo>
                <a:lnTo>
                  <a:pt x="691743" y="601980"/>
                </a:lnTo>
                <a:lnTo>
                  <a:pt x="69174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 descr=""/>
          <p:cNvSpPr/>
          <p:nvPr/>
        </p:nvSpPr>
        <p:spPr>
          <a:xfrm>
            <a:off x="15900085" y="1384573"/>
            <a:ext cx="812800" cy="1473835"/>
          </a:xfrm>
          <a:custGeom>
            <a:avLst/>
            <a:gdLst/>
            <a:ahLst/>
            <a:cxnLst/>
            <a:rect l="l" t="t" r="r" b="b"/>
            <a:pathLst>
              <a:path w="812800" h="1473835">
                <a:moveTo>
                  <a:pt x="520895" y="0"/>
                </a:moveTo>
                <a:lnTo>
                  <a:pt x="291708" y="0"/>
                </a:lnTo>
                <a:lnTo>
                  <a:pt x="0" y="1473431"/>
                </a:lnTo>
                <a:lnTo>
                  <a:pt x="233364" y="1473431"/>
                </a:lnTo>
                <a:lnTo>
                  <a:pt x="275028" y="1239794"/>
                </a:lnTo>
                <a:lnTo>
                  <a:pt x="766339" y="1239794"/>
                </a:lnTo>
                <a:lnTo>
                  <a:pt x="720500" y="1008252"/>
                </a:lnTo>
                <a:lnTo>
                  <a:pt x="314618" y="1008252"/>
                </a:lnTo>
                <a:lnTo>
                  <a:pt x="406291" y="479922"/>
                </a:lnTo>
                <a:lnTo>
                  <a:pt x="615906" y="479922"/>
                </a:lnTo>
                <a:lnTo>
                  <a:pt x="520895" y="0"/>
                </a:lnTo>
                <a:close/>
              </a:path>
              <a:path w="812800" h="1473835">
                <a:moveTo>
                  <a:pt x="766339" y="1239794"/>
                </a:moveTo>
                <a:lnTo>
                  <a:pt x="537564" y="1239794"/>
                </a:lnTo>
                <a:lnTo>
                  <a:pt x="579228" y="1473431"/>
                </a:lnTo>
                <a:lnTo>
                  <a:pt x="812593" y="1473431"/>
                </a:lnTo>
                <a:lnTo>
                  <a:pt x="766339" y="1239794"/>
                </a:lnTo>
                <a:close/>
              </a:path>
              <a:path w="812800" h="1473835">
                <a:moveTo>
                  <a:pt x="615906" y="479922"/>
                </a:moveTo>
                <a:lnTo>
                  <a:pt x="406291" y="479922"/>
                </a:lnTo>
                <a:lnTo>
                  <a:pt x="497974" y="1008252"/>
                </a:lnTo>
                <a:lnTo>
                  <a:pt x="720500" y="1008252"/>
                </a:lnTo>
                <a:lnTo>
                  <a:pt x="615906" y="4799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 descr=""/>
          <p:cNvSpPr/>
          <p:nvPr/>
        </p:nvSpPr>
        <p:spPr>
          <a:xfrm>
            <a:off x="16679329" y="1384585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59" h="1473200">
                <a:moveTo>
                  <a:pt x="695921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59" y="1473200"/>
                </a:lnTo>
                <a:lnTo>
                  <a:pt x="462559" y="231140"/>
                </a:lnTo>
                <a:lnTo>
                  <a:pt x="695921" y="231140"/>
                </a:lnTo>
                <a:lnTo>
                  <a:pt x="69592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 descr=""/>
          <p:cNvSpPr/>
          <p:nvPr/>
        </p:nvSpPr>
        <p:spPr>
          <a:xfrm>
            <a:off x="17800285" y="1384575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 descr=""/>
          <p:cNvSpPr/>
          <p:nvPr/>
        </p:nvSpPr>
        <p:spPr>
          <a:xfrm>
            <a:off x="18162806" y="1367740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201" y="3452"/>
                </a:lnTo>
                <a:lnTo>
                  <a:pt x="235192" y="13810"/>
                </a:lnTo>
                <a:lnTo>
                  <a:pt x="186849" y="31071"/>
                </a:lnTo>
                <a:lnTo>
                  <a:pt x="143176" y="55235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397830"/>
                </a:lnTo>
                <a:lnTo>
                  <a:pt x="2473" y="446512"/>
                </a:lnTo>
                <a:lnTo>
                  <a:pt x="9896" y="493609"/>
                </a:lnTo>
                <a:lnTo>
                  <a:pt x="22268" y="539121"/>
                </a:lnTo>
                <a:lnTo>
                  <a:pt x="39590" y="583050"/>
                </a:lnTo>
                <a:lnTo>
                  <a:pt x="61586" y="625029"/>
                </a:lnTo>
                <a:lnTo>
                  <a:pt x="88020" y="664631"/>
                </a:lnTo>
                <a:lnTo>
                  <a:pt x="118888" y="701857"/>
                </a:lnTo>
                <a:lnTo>
                  <a:pt x="154183" y="736710"/>
                </a:lnTo>
                <a:lnTo>
                  <a:pt x="213026" y="779876"/>
                </a:lnTo>
                <a:lnTo>
                  <a:pt x="252228" y="803816"/>
                </a:lnTo>
                <a:lnTo>
                  <a:pt x="297949" y="829325"/>
                </a:lnTo>
                <a:lnTo>
                  <a:pt x="329974" y="847754"/>
                </a:lnTo>
                <a:lnTo>
                  <a:pt x="373729" y="875122"/>
                </a:lnTo>
                <a:lnTo>
                  <a:pt x="419181" y="921427"/>
                </a:lnTo>
                <a:lnTo>
                  <a:pt x="443271" y="961951"/>
                </a:lnTo>
                <a:lnTo>
                  <a:pt x="457730" y="1005625"/>
                </a:lnTo>
                <a:lnTo>
                  <a:pt x="462551" y="1052449"/>
                </a:lnTo>
                <a:lnTo>
                  <a:pt x="462551" y="1145064"/>
                </a:lnTo>
                <a:lnTo>
                  <a:pt x="454738" y="1210329"/>
                </a:lnTo>
                <a:lnTo>
                  <a:pt x="431306" y="1250307"/>
                </a:lnTo>
                <a:lnTo>
                  <a:pt x="397436" y="1269249"/>
                </a:lnTo>
                <a:lnTo>
                  <a:pt x="345874" y="1275563"/>
                </a:lnTo>
                <a:lnTo>
                  <a:pt x="318651" y="1273984"/>
                </a:lnTo>
                <a:lnTo>
                  <a:pt x="275932" y="1261356"/>
                </a:lnTo>
                <a:lnTo>
                  <a:pt x="246774" y="1232685"/>
                </a:lnTo>
                <a:lnTo>
                  <a:pt x="231150" y="1180061"/>
                </a:lnTo>
                <a:lnTo>
                  <a:pt x="229197" y="1145064"/>
                </a:lnTo>
                <a:lnTo>
                  <a:pt x="229197" y="953520"/>
                </a:lnTo>
                <a:lnTo>
                  <a:pt x="0" y="953520"/>
                </a:lnTo>
                <a:lnTo>
                  <a:pt x="0" y="1145064"/>
                </a:lnTo>
                <a:lnTo>
                  <a:pt x="2892" y="1201259"/>
                </a:lnTo>
                <a:lnTo>
                  <a:pt x="11569" y="1253356"/>
                </a:lnTo>
                <a:lnTo>
                  <a:pt x="26034" y="1301358"/>
                </a:lnTo>
                <a:lnTo>
                  <a:pt x="46289" y="1345265"/>
                </a:lnTo>
                <a:lnTo>
                  <a:pt x="72335" y="1385080"/>
                </a:lnTo>
                <a:lnTo>
                  <a:pt x="104174" y="1420804"/>
                </a:lnTo>
                <a:lnTo>
                  <a:pt x="143176" y="1451882"/>
                </a:lnTo>
                <a:lnTo>
                  <a:pt x="186849" y="1476048"/>
                </a:lnTo>
                <a:lnTo>
                  <a:pt x="235192" y="1493304"/>
                </a:lnTo>
                <a:lnTo>
                  <a:pt x="288201" y="1503656"/>
                </a:lnTo>
                <a:lnTo>
                  <a:pt x="345874" y="1507105"/>
                </a:lnTo>
                <a:lnTo>
                  <a:pt x="403544" y="1503656"/>
                </a:lnTo>
                <a:lnTo>
                  <a:pt x="456547" y="1493304"/>
                </a:lnTo>
                <a:lnTo>
                  <a:pt x="504885" y="1476048"/>
                </a:lnTo>
                <a:lnTo>
                  <a:pt x="548560" y="1451882"/>
                </a:lnTo>
                <a:lnTo>
                  <a:pt x="587573" y="1420804"/>
                </a:lnTo>
                <a:lnTo>
                  <a:pt x="619398" y="1385080"/>
                </a:lnTo>
                <a:lnTo>
                  <a:pt x="645440" y="1345265"/>
                </a:lnTo>
                <a:lnTo>
                  <a:pt x="665698" y="1301358"/>
                </a:lnTo>
                <a:lnTo>
                  <a:pt x="680169" y="1253356"/>
                </a:lnTo>
                <a:lnTo>
                  <a:pt x="688853" y="1201259"/>
                </a:lnTo>
                <a:lnTo>
                  <a:pt x="691748" y="1145064"/>
                </a:lnTo>
                <a:lnTo>
                  <a:pt x="691748" y="1052449"/>
                </a:lnTo>
                <a:lnTo>
                  <a:pt x="689339" y="1002917"/>
                </a:lnTo>
                <a:lnTo>
                  <a:pt x="682111" y="955358"/>
                </a:lnTo>
                <a:lnTo>
                  <a:pt x="670064" y="909774"/>
                </a:lnTo>
                <a:lnTo>
                  <a:pt x="653200" y="866163"/>
                </a:lnTo>
                <a:lnTo>
                  <a:pt x="631517" y="824526"/>
                </a:lnTo>
                <a:lnTo>
                  <a:pt x="605017" y="784862"/>
                </a:lnTo>
                <a:lnTo>
                  <a:pt x="573699" y="747171"/>
                </a:lnTo>
                <a:lnTo>
                  <a:pt x="537564" y="711454"/>
                </a:lnTo>
                <a:lnTo>
                  <a:pt x="479205" y="668312"/>
                </a:lnTo>
                <a:lnTo>
                  <a:pt x="437540" y="642790"/>
                </a:lnTo>
                <a:lnTo>
                  <a:pt x="359794" y="598857"/>
                </a:lnTo>
                <a:lnTo>
                  <a:pt x="337001" y="585179"/>
                </a:lnTo>
                <a:lnTo>
                  <a:pt x="272554" y="527671"/>
                </a:lnTo>
                <a:lnTo>
                  <a:pt x="248464" y="487813"/>
                </a:lnTo>
                <a:lnTo>
                  <a:pt x="234013" y="444533"/>
                </a:lnTo>
                <a:lnTo>
                  <a:pt x="229197" y="397830"/>
                </a:lnTo>
                <a:lnTo>
                  <a:pt x="229197" y="362041"/>
                </a:lnTo>
                <a:lnTo>
                  <a:pt x="237009" y="297852"/>
                </a:lnTo>
                <a:lnTo>
                  <a:pt x="260442" y="256798"/>
                </a:lnTo>
                <a:lnTo>
                  <a:pt x="295336" y="237856"/>
                </a:lnTo>
                <a:lnTo>
                  <a:pt x="345874" y="231542"/>
                </a:lnTo>
                <a:lnTo>
                  <a:pt x="373866" y="233121"/>
                </a:lnTo>
                <a:lnTo>
                  <a:pt x="416583" y="245749"/>
                </a:lnTo>
                <a:lnTo>
                  <a:pt x="444974" y="273644"/>
                </a:lnTo>
                <a:lnTo>
                  <a:pt x="460598" y="326270"/>
                </a:lnTo>
                <a:lnTo>
                  <a:pt x="462551" y="362041"/>
                </a:lnTo>
                <a:lnTo>
                  <a:pt x="462551" y="490445"/>
                </a:lnTo>
                <a:lnTo>
                  <a:pt x="691748" y="490445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60" y="55235"/>
                </a:lnTo>
                <a:lnTo>
                  <a:pt x="504885" y="31071"/>
                </a:lnTo>
                <a:lnTo>
                  <a:pt x="456547" y="13810"/>
                </a:lnTo>
                <a:lnTo>
                  <a:pt x="403544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 descr=""/>
          <p:cNvSpPr/>
          <p:nvPr/>
        </p:nvSpPr>
        <p:spPr>
          <a:xfrm>
            <a:off x="13181063" y="3060007"/>
            <a:ext cx="1827530" cy="1473835"/>
          </a:xfrm>
          <a:custGeom>
            <a:avLst/>
            <a:gdLst/>
            <a:ahLst/>
            <a:cxnLst/>
            <a:rect l="l" t="t" r="r" b="b"/>
            <a:pathLst>
              <a:path w="1827530" h="1473835">
                <a:moveTo>
                  <a:pt x="1018857" y="0"/>
                </a:moveTo>
                <a:lnTo>
                  <a:pt x="787590" y="0"/>
                </a:lnTo>
                <a:lnTo>
                  <a:pt x="708406" y="734606"/>
                </a:lnTo>
                <a:lnTo>
                  <a:pt x="575068" y="233654"/>
                </a:lnTo>
                <a:lnTo>
                  <a:pt x="443801" y="233654"/>
                </a:lnTo>
                <a:lnTo>
                  <a:pt x="310451" y="734606"/>
                </a:lnTo>
                <a:lnTo>
                  <a:pt x="231279" y="0"/>
                </a:lnTo>
                <a:lnTo>
                  <a:pt x="0" y="0"/>
                </a:lnTo>
                <a:lnTo>
                  <a:pt x="179197" y="1473428"/>
                </a:lnTo>
                <a:lnTo>
                  <a:pt x="306285" y="1473428"/>
                </a:lnTo>
                <a:lnTo>
                  <a:pt x="508381" y="740918"/>
                </a:lnTo>
                <a:lnTo>
                  <a:pt x="712584" y="1473428"/>
                </a:lnTo>
                <a:lnTo>
                  <a:pt x="839685" y="1473428"/>
                </a:lnTo>
                <a:lnTo>
                  <a:pt x="1018857" y="0"/>
                </a:lnTo>
                <a:close/>
              </a:path>
              <a:path w="1827530" h="1473835">
                <a:moveTo>
                  <a:pt x="1827288" y="1473428"/>
                </a:moveTo>
                <a:lnTo>
                  <a:pt x="1781035" y="1239786"/>
                </a:lnTo>
                <a:lnTo>
                  <a:pt x="1735188" y="1008253"/>
                </a:lnTo>
                <a:lnTo>
                  <a:pt x="1630603" y="479920"/>
                </a:lnTo>
                <a:lnTo>
                  <a:pt x="1535595" y="0"/>
                </a:lnTo>
                <a:lnTo>
                  <a:pt x="1512671" y="0"/>
                </a:lnTo>
                <a:lnTo>
                  <a:pt x="1512671" y="1008253"/>
                </a:lnTo>
                <a:lnTo>
                  <a:pt x="1329309" y="1008253"/>
                </a:lnTo>
                <a:lnTo>
                  <a:pt x="1420990" y="479920"/>
                </a:lnTo>
                <a:lnTo>
                  <a:pt x="1512671" y="1008253"/>
                </a:lnTo>
                <a:lnTo>
                  <a:pt x="1512671" y="0"/>
                </a:lnTo>
                <a:lnTo>
                  <a:pt x="1306398" y="0"/>
                </a:lnTo>
                <a:lnTo>
                  <a:pt x="1014691" y="1473428"/>
                </a:lnTo>
                <a:lnTo>
                  <a:pt x="1248054" y="1473428"/>
                </a:lnTo>
                <a:lnTo>
                  <a:pt x="1289723" y="1239786"/>
                </a:lnTo>
                <a:lnTo>
                  <a:pt x="1552257" y="1239786"/>
                </a:lnTo>
                <a:lnTo>
                  <a:pt x="1593926" y="1473428"/>
                </a:lnTo>
                <a:lnTo>
                  <a:pt x="1827288" y="147342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 descr=""/>
          <p:cNvSpPr/>
          <p:nvPr/>
        </p:nvSpPr>
        <p:spPr>
          <a:xfrm>
            <a:off x="15120849" y="3060236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19" h="1473200">
                <a:moveTo>
                  <a:pt x="604240" y="1242060"/>
                </a:moveTo>
                <a:lnTo>
                  <a:pt x="229196" y="1242060"/>
                </a:lnTo>
                <a:lnTo>
                  <a:pt x="229196" y="0"/>
                </a:lnTo>
                <a:lnTo>
                  <a:pt x="0" y="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 descr=""/>
          <p:cNvSpPr/>
          <p:nvPr/>
        </p:nvSpPr>
        <p:spPr>
          <a:xfrm>
            <a:off x="15835490" y="3060236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19" h="1473200">
                <a:moveTo>
                  <a:pt x="604240" y="1242060"/>
                </a:moveTo>
                <a:lnTo>
                  <a:pt x="229196" y="1242060"/>
                </a:lnTo>
                <a:lnTo>
                  <a:pt x="229196" y="0"/>
                </a:lnTo>
                <a:lnTo>
                  <a:pt x="0" y="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 descr=""/>
          <p:cNvSpPr/>
          <p:nvPr/>
        </p:nvSpPr>
        <p:spPr>
          <a:xfrm>
            <a:off x="16514702" y="3059999"/>
            <a:ext cx="812800" cy="1473835"/>
          </a:xfrm>
          <a:custGeom>
            <a:avLst/>
            <a:gdLst/>
            <a:ahLst/>
            <a:cxnLst/>
            <a:rect l="l" t="t" r="r" b="b"/>
            <a:pathLst>
              <a:path w="812800" h="1473835">
                <a:moveTo>
                  <a:pt x="520895" y="0"/>
                </a:moveTo>
                <a:lnTo>
                  <a:pt x="291708" y="0"/>
                </a:lnTo>
                <a:lnTo>
                  <a:pt x="0" y="1473431"/>
                </a:lnTo>
                <a:lnTo>
                  <a:pt x="233364" y="1473431"/>
                </a:lnTo>
                <a:lnTo>
                  <a:pt x="275028" y="1239794"/>
                </a:lnTo>
                <a:lnTo>
                  <a:pt x="766339" y="1239794"/>
                </a:lnTo>
                <a:lnTo>
                  <a:pt x="720500" y="1008252"/>
                </a:lnTo>
                <a:lnTo>
                  <a:pt x="314618" y="1008252"/>
                </a:lnTo>
                <a:lnTo>
                  <a:pt x="406291" y="479922"/>
                </a:lnTo>
                <a:lnTo>
                  <a:pt x="615906" y="479922"/>
                </a:lnTo>
                <a:lnTo>
                  <a:pt x="520895" y="0"/>
                </a:lnTo>
                <a:close/>
              </a:path>
              <a:path w="812800" h="1473835">
                <a:moveTo>
                  <a:pt x="766339" y="1239794"/>
                </a:moveTo>
                <a:lnTo>
                  <a:pt x="537564" y="1239794"/>
                </a:lnTo>
                <a:lnTo>
                  <a:pt x="579228" y="1473431"/>
                </a:lnTo>
                <a:lnTo>
                  <a:pt x="812593" y="1473431"/>
                </a:lnTo>
                <a:lnTo>
                  <a:pt x="766339" y="1239794"/>
                </a:lnTo>
                <a:close/>
              </a:path>
              <a:path w="812800" h="1473835">
                <a:moveTo>
                  <a:pt x="615906" y="479922"/>
                </a:moveTo>
                <a:lnTo>
                  <a:pt x="406291" y="479922"/>
                </a:lnTo>
                <a:lnTo>
                  <a:pt x="497974" y="1008252"/>
                </a:lnTo>
                <a:lnTo>
                  <a:pt x="720500" y="1008252"/>
                </a:lnTo>
                <a:lnTo>
                  <a:pt x="615906" y="4799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 descr=""/>
          <p:cNvSpPr/>
          <p:nvPr/>
        </p:nvSpPr>
        <p:spPr>
          <a:xfrm>
            <a:off x="17410641" y="3043166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9528" y="3452"/>
                </a:lnTo>
                <a:lnTo>
                  <a:pt x="237185" y="13810"/>
                </a:lnTo>
                <a:lnTo>
                  <a:pt x="188844" y="31071"/>
                </a:lnTo>
                <a:lnTo>
                  <a:pt x="144507" y="55235"/>
                </a:lnTo>
                <a:lnTo>
                  <a:pt x="104174" y="86301"/>
                </a:lnTo>
                <a:lnTo>
                  <a:pt x="72335" y="123203"/>
                </a:lnTo>
                <a:lnTo>
                  <a:pt x="46289" y="163725"/>
                </a:lnTo>
                <a:lnTo>
                  <a:pt x="26034" y="207868"/>
                </a:lnTo>
                <a:lnTo>
                  <a:pt x="11569" y="255633"/>
                </a:lnTo>
                <a:lnTo>
                  <a:pt x="2892" y="307024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0083"/>
                </a:lnTo>
                <a:lnTo>
                  <a:pt x="11569" y="1251479"/>
                </a:lnTo>
                <a:lnTo>
                  <a:pt x="26034" y="1299249"/>
                </a:lnTo>
                <a:lnTo>
                  <a:pt x="46289" y="1343394"/>
                </a:lnTo>
                <a:lnTo>
                  <a:pt x="72335" y="1383913"/>
                </a:lnTo>
                <a:lnTo>
                  <a:pt x="104174" y="1420804"/>
                </a:lnTo>
                <a:lnTo>
                  <a:pt x="144507" y="1451882"/>
                </a:lnTo>
                <a:lnTo>
                  <a:pt x="188844" y="1476048"/>
                </a:lnTo>
                <a:lnTo>
                  <a:pt x="237185" y="1493304"/>
                </a:lnTo>
                <a:lnTo>
                  <a:pt x="289528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0"/>
                </a:lnTo>
                <a:lnTo>
                  <a:pt x="645440" y="1345265"/>
                </a:lnTo>
                <a:lnTo>
                  <a:pt x="665698" y="1301358"/>
                </a:lnTo>
                <a:lnTo>
                  <a:pt x="680169" y="1253356"/>
                </a:lnTo>
                <a:lnTo>
                  <a:pt x="688853" y="1201259"/>
                </a:lnTo>
                <a:lnTo>
                  <a:pt x="691748" y="1145064"/>
                </a:lnTo>
                <a:lnTo>
                  <a:pt x="691748" y="955625"/>
                </a:lnTo>
                <a:lnTo>
                  <a:pt x="462551" y="955625"/>
                </a:lnTo>
                <a:lnTo>
                  <a:pt x="462551" y="1145064"/>
                </a:lnTo>
                <a:lnTo>
                  <a:pt x="460726" y="1180857"/>
                </a:lnTo>
                <a:lnTo>
                  <a:pt x="446136" y="1233480"/>
                </a:lnTo>
                <a:lnTo>
                  <a:pt x="417749" y="1261356"/>
                </a:lnTo>
                <a:lnTo>
                  <a:pt x="373996" y="1273984"/>
                </a:lnTo>
                <a:lnTo>
                  <a:pt x="345874" y="1275563"/>
                </a:lnTo>
                <a:lnTo>
                  <a:pt x="318647" y="1273984"/>
                </a:lnTo>
                <a:lnTo>
                  <a:pt x="275930" y="1261356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52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373996" y="233121"/>
                </a:lnTo>
                <a:lnTo>
                  <a:pt x="417749" y="245749"/>
                </a:lnTo>
                <a:lnTo>
                  <a:pt x="446136" y="273644"/>
                </a:lnTo>
                <a:lnTo>
                  <a:pt x="460726" y="326270"/>
                </a:lnTo>
                <a:lnTo>
                  <a:pt x="462551" y="362041"/>
                </a:lnTo>
                <a:lnTo>
                  <a:pt x="462551" y="492539"/>
                </a:lnTo>
                <a:lnTo>
                  <a:pt x="691748" y="492539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5"/>
                </a:lnTo>
                <a:lnTo>
                  <a:pt x="504880" y="31071"/>
                </a:lnTo>
                <a:lnTo>
                  <a:pt x="456544" y="13810"/>
                </a:lnTo>
                <a:lnTo>
                  <a:pt x="403543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 descr=""/>
          <p:cNvSpPr/>
          <p:nvPr/>
        </p:nvSpPr>
        <p:spPr>
          <a:xfrm>
            <a:off x="18241976" y="3060413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19" h="1473200">
                <a:moveTo>
                  <a:pt x="604240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53" y="833120"/>
                </a:lnTo>
                <a:lnTo>
                  <a:pt x="487553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40" y="231140"/>
                </a:lnTo>
                <a:lnTo>
                  <a:pt x="60424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 descr=""/>
          <p:cNvSpPr/>
          <p:nvPr/>
        </p:nvSpPr>
        <p:spPr>
          <a:xfrm>
            <a:off x="13516492" y="4735434"/>
            <a:ext cx="692150" cy="1473835"/>
          </a:xfrm>
          <a:custGeom>
            <a:avLst/>
            <a:gdLst/>
            <a:ahLst/>
            <a:cxnLst/>
            <a:rect l="l" t="t" r="r" b="b"/>
            <a:pathLst>
              <a:path w="692150" h="1473835">
                <a:moveTo>
                  <a:pt x="345874" y="0"/>
                </a:moveTo>
                <a:lnTo>
                  <a:pt x="0" y="0"/>
                </a:lnTo>
                <a:lnTo>
                  <a:pt x="0" y="1473421"/>
                </a:lnTo>
                <a:lnTo>
                  <a:pt x="229197" y="1473421"/>
                </a:lnTo>
                <a:lnTo>
                  <a:pt x="229197" y="884056"/>
                </a:lnTo>
                <a:lnTo>
                  <a:pt x="345874" y="884056"/>
                </a:lnTo>
                <a:lnTo>
                  <a:pt x="403548" y="880606"/>
                </a:lnTo>
                <a:lnTo>
                  <a:pt x="456552" y="870252"/>
                </a:lnTo>
                <a:lnTo>
                  <a:pt x="504888" y="852994"/>
                </a:lnTo>
                <a:lnTo>
                  <a:pt x="548561" y="828829"/>
                </a:lnTo>
                <a:lnTo>
                  <a:pt x="587573" y="797755"/>
                </a:lnTo>
                <a:lnTo>
                  <a:pt x="619402" y="763207"/>
                </a:lnTo>
                <a:lnTo>
                  <a:pt x="645445" y="724094"/>
                </a:lnTo>
                <a:lnTo>
                  <a:pt x="665702" y="680417"/>
                </a:lnTo>
                <a:lnTo>
                  <a:pt x="674072" y="652514"/>
                </a:lnTo>
                <a:lnTo>
                  <a:pt x="229197" y="652514"/>
                </a:lnTo>
                <a:lnTo>
                  <a:pt x="229197" y="231532"/>
                </a:lnTo>
                <a:lnTo>
                  <a:pt x="673660" y="231532"/>
                </a:lnTo>
                <a:lnTo>
                  <a:pt x="665702" y="205229"/>
                </a:lnTo>
                <a:lnTo>
                  <a:pt x="645445" y="161847"/>
                </a:lnTo>
                <a:lnTo>
                  <a:pt x="619402" y="122906"/>
                </a:lnTo>
                <a:lnTo>
                  <a:pt x="587573" y="88405"/>
                </a:lnTo>
                <a:lnTo>
                  <a:pt x="547899" y="56578"/>
                </a:lnTo>
                <a:lnTo>
                  <a:pt x="503891" y="31824"/>
                </a:lnTo>
                <a:lnTo>
                  <a:pt x="455550" y="14143"/>
                </a:lnTo>
                <a:lnTo>
                  <a:pt x="402878" y="3535"/>
                </a:lnTo>
                <a:lnTo>
                  <a:pt x="345874" y="0"/>
                </a:lnTo>
                <a:close/>
              </a:path>
              <a:path w="692150" h="1473835">
                <a:moveTo>
                  <a:pt x="673660" y="231532"/>
                </a:moveTo>
                <a:lnTo>
                  <a:pt x="345874" y="231532"/>
                </a:lnTo>
                <a:lnTo>
                  <a:pt x="373078" y="233110"/>
                </a:lnTo>
                <a:lnTo>
                  <a:pt x="396388" y="237847"/>
                </a:lnTo>
                <a:lnTo>
                  <a:pt x="431306" y="256798"/>
                </a:lnTo>
                <a:lnTo>
                  <a:pt x="454747" y="298896"/>
                </a:lnTo>
                <a:lnTo>
                  <a:pt x="462561" y="362041"/>
                </a:lnTo>
                <a:lnTo>
                  <a:pt x="462561" y="522015"/>
                </a:lnTo>
                <a:lnTo>
                  <a:pt x="454747" y="586216"/>
                </a:lnTo>
                <a:lnTo>
                  <a:pt x="431306" y="627258"/>
                </a:lnTo>
                <a:lnTo>
                  <a:pt x="396388" y="646200"/>
                </a:lnTo>
                <a:lnTo>
                  <a:pt x="345874" y="652514"/>
                </a:lnTo>
                <a:lnTo>
                  <a:pt x="674072" y="652514"/>
                </a:lnTo>
                <a:lnTo>
                  <a:pt x="680172" y="632178"/>
                </a:lnTo>
                <a:lnTo>
                  <a:pt x="688854" y="579377"/>
                </a:lnTo>
                <a:lnTo>
                  <a:pt x="691748" y="522015"/>
                </a:lnTo>
                <a:lnTo>
                  <a:pt x="691748" y="362041"/>
                </a:lnTo>
                <a:lnTo>
                  <a:pt x="688854" y="305324"/>
                </a:lnTo>
                <a:lnTo>
                  <a:pt x="680172" y="253054"/>
                </a:lnTo>
                <a:lnTo>
                  <a:pt x="673660" y="23153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 descr=""/>
          <p:cNvSpPr/>
          <p:nvPr/>
        </p:nvSpPr>
        <p:spPr>
          <a:xfrm>
            <a:off x="14318667" y="4718589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3"/>
                </a:lnTo>
                <a:lnTo>
                  <a:pt x="235187" y="13813"/>
                </a:lnTo>
                <a:lnTo>
                  <a:pt x="186846" y="31075"/>
                </a:lnTo>
                <a:lnTo>
                  <a:pt x="143175" y="55239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1"/>
                </a:lnTo>
                <a:lnTo>
                  <a:pt x="26034" y="1301362"/>
                </a:lnTo>
                <a:lnTo>
                  <a:pt x="46289" y="1345267"/>
                </a:lnTo>
                <a:lnTo>
                  <a:pt x="72335" y="1385081"/>
                </a:lnTo>
                <a:lnTo>
                  <a:pt x="104174" y="1420804"/>
                </a:lnTo>
                <a:lnTo>
                  <a:pt x="143175" y="1451882"/>
                </a:lnTo>
                <a:lnTo>
                  <a:pt x="186846" y="1476048"/>
                </a:lnTo>
                <a:lnTo>
                  <a:pt x="235187" y="1493304"/>
                </a:lnTo>
                <a:lnTo>
                  <a:pt x="288197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1"/>
                </a:lnTo>
                <a:lnTo>
                  <a:pt x="645440" y="1345267"/>
                </a:lnTo>
                <a:lnTo>
                  <a:pt x="665698" y="1301362"/>
                </a:lnTo>
                <a:lnTo>
                  <a:pt x="673473" y="1275573"/>
                </a:lnTo>
                <a:lnTo>
                  <a:pt x="345874" y="1275573"/>
                </a:lnTo>
                <a:lnTo>
                  <a:pt x="318647" y="1273995"/>
                </a:lnTo>
                <a:lnTo>
                  <a:pt x="275930" y="1261362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56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673471" y="231542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9"/>
                </a:lnTo>
                <a:lnTo>
                  <a:pt x="504880" y="31075"/>
                </a:lnTo>
                <a:lnTo>
                  <a:pt x="456544" y="13813"/>
                </a:lnTo>
                <a:lnTo>
                  <a:pt x="403543" y="3453"/>
                </a:lnTo>
                <a:lnTo>
                  <a:pt x="345874" y="0"/>
                </a:lnTo>
                <a:close/>
              </a:path>
              <a:path w="692150" h="1507489">
                <a:moveTo>
                  <a:pt x="673471" y="231542"/>
                </a:moveTo>
                <a:lnTo>
                  <a:pt x="345874" y="231542"/>
                </a:lnTo>
                <a:lnTo>
                  <a:pt x="373866" y="233121"/>
                </a:lnTo>
                <a:lnTo>
                  <a:pt x="397435" y="237856"/>
                </a:lnTo>
                <a:lnTo>
                  <a:pt x="431295" y="256798"/>
                </a:lnTo>
                <a:lnTo>
                  <a:pt x="454737" y="296807"/>
                </a:lnTo>
                <a:lnTo>
                  <a:pt x="462551" y="362041"/>
                </a:lnTo>
                <a:lnTo>
                  <a:pt x="462551" y="1145064"/>
                </a:lnTo>
                <a:lnTo>
                  <a:pt x="454737" y="1210329"/>
                </a:lnTo>
                <a:lnTo>
                  <a:pt x="431295" y="1250307"/>
                </a:lnTo>
                <a:lnTo>
                  <a:pt x="397435" y="1269258"/>
                </a:lnTo>
                <a:lnTo>
                  <a:pt x="345874" y="1275573"/>
                </a:lnTo>
                <a:lnTo>
                  <a:pt x="673473" y="1275573"/>
                </a:lnTo>
                <a:lnTo>
                  <a:pt x="680169" y="1253361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73471" y="2315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 descr=""/>
          <p:cNvSpPr/>
          <p:nvPr/>
        </p:nvSpPr>
        <p:spPr>
          <a:xfrm>
            <a:off x="15125002" y="4718592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201" y="3452"/>
                </a:lnTo>
                <a:lnTo>
                  <a:pt x="235192" y="13810"/>
                </a:lnTo>
                <a:lnTo>
                  <a:pt x="186849" y="31071"/>
                </a:lnTo>
                <a:lnTo>
                  <a:pt x="143176" y="55235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397830"/>
                </a:lnTo>
                <a:lnTo>
                  <a:pt x="2473" y="446512"/>
                </a:lnTo>
                <a:lnTo>
                  <a:pt x="9896" y="493610"/>
                </a:lnTo>
                <a:lnTo>
                  <a:pt x="22268" y="539125"/>
                </a:lnTo>
                <a:lnTo>
                  <a:pt x="39590" y="583060"/>
                </a:lnTo>
                <a:lnTo>
                  <a:pt x="61586" y="625034"/>
                </a:lnTo>
                <a:lnTo>
                  <a:pt x="88020" y="664632"/>
                </a:lnTo>
                <a:lnTo>
                  <a:pt x="118888" y="701858"/>
                </a:lnTo>
                <a:lnTo>
                  <a:pt x="154183" y="736710"/>
                </a:lnTo>
                <a:lnTo>
                  <a:pt x="213026" y="779876"/>
                </a:lnTo>
                <a:lnTo>
                  <a:pt x="252228" y="803816"/>
                </a:lnTo>
                <a:lnTo>
                  <a:pt x="297949" y="829325"/>
                </a:lnTo>
                <a:lnTo>
                  <a:pt x="329974" y="847754"/>
                </a:lnTo>
                <a:lnTo>
                  <a:pt x="373729" y="875122"/>
                </a:lnTo>
                <a:lnTo>
                  <a:pt x="419181" y="921427"/>
                </a:lnTo>
                <a:lnTo>
                  <a:pt x="443271" y="961951"/>
                </a:lnTo>
                <a:lnTo>
                  <a:pt x="457730" y="1005625"/>
                </a:lnTo>
                <a:lnTo>
                  <a:pt x="462551" y="1052449"/>
                </a:lnTo>
                <a:lnTo>
                  <a:pt x="462551" y="1145064"/>
                </a:lnTo>
                <a:lnTo>
                  <a:pt x="454738" y="1210329"/>
                </a:lnTo>
                <a:lnTo>
                  <a:pt x="431306" y="1250307"/>
                </a:lnTo>
                <a:lnTo>
                  <a:pt x="397436" y="1269249"/>
                </a:lnTo>
                <a:lnTo>
                  <a:pt x="345874" y="1275563"/>
                </a:lnTo>
                <a:lnTo>
                  <a:pt x="318651" y="1273984"/>
                </a:lnTo>
                <a:lnTo>
                  <a:pt x="275932" y="1261356"/>
                </a:lnTo>
                <a:lnTo>
                  <a:pt x="246774" y="1232685"/>
                </a:lnTo>
                <a:lnTo>
                  <a:pt x="231150" y="1180061"/>
                </a:lnTo>
                <a:lnTo>
                  <a:pt x="229197" y="1145064"/>
                </a:lnTo>
                <a:lnTo>
                  <a:pt x="229197" y="953520"/>
                </a:lnTo>
                <a:lnTo>
                  <a:pt x="0" y="953520"/>
                </a:lnTo>
                <a:lnTo>
                  <a:pt x="0" y="1145064"/>
                </a:lnTo>
                <a:lnTo>
                  <a:pt x="2892" y="1201259"/>
                </a:lnTo>
                <a:lnTo>
                  <a:pt x="11569" y="1253356"/>
                </a:lnTo>
                <a:lnTo>
                  <a:pt x="26034" y="1301358"/>
                </a:lnTo>
                <a:lnTo>
                  <a:pt x="46289" y="1345265"/>
                </a:lnTo>
                <a:lnTo>
                  <a:pt x="72335" y="1385080"/>
                </a:lnTo>
                <a:lnTo>
                  <a:pt x="104174" y="1420804"/>
                </a:lnTo>
                <a:lnTo>
                  <a:pt x="143176" y="1451882"/>
                </a:lnTo>
                <a:lnTo>
                  <a:pt x="186849" y="1476048"/>
                </a:lnTo>
                <a:lnTo>
                  <a:pt x="235192" y="1493304"/>
                </a:lnTo>
                <a:lnTo>
                  <a:pt x="288201" y="1503656"/>
                </a:lnTo>
                <a:lnTo>
                  <a:pt x="345874" y="1507105"/>
                </a:lnTo>
                <a:lnTo>
                  <a:pt x="403544" y="1503656"/>
                </a:lnTo>
                <a:lnTo>
                  <a:pt x="456547" y="1493304"/>
                </a:lnTo>
                <a:lnTo>
                  <a:pt x="504885" y="1476048"/>
                </a:lnTo>
                <a:lnTo>
                  <a:pt x="548560" y="1451882"/>
                </a:lnTo>
                <a:lnTo>
                  <a:pt x="587573" y="1420804"/>
                </a:lnTo>
                <a:lnTo>
                  <a:pt x="619398" y="1385080"/>
                </a:lnTo>
                <a:lnTo>
                  <a:pt x="645440" y="1345265"/>
                </a:lnTo>
                <a:lnTo>
                  <a:pt x="665698" y="1301358"/>
                </a:lnTo>
                <a:lnTo>
                  <a:pt x="680169" y="1253356"/>
                </a:lnTo>
                <a:lnTo>
                  <a:pt x="688853" y="1201259"/>
                </a:lnTo>
                <a:lnTo>
                  <a:pt x="691748" y="1145064"/>
                </a:lnTo>
                <a:lnTo>
                  <a:pt x="691748" y="1052449"/>
                </a:lnTo>
                <a:lnTo>
                  <a:pt x="689339" y="1002917"/>
                </a:lnTo>
                <a:lnTo>
                  <a:pt x="682111" y="955358"/>
                </a:lnTo>
                <a:lnTo>
                  <a:pt x="670064" y="909774"/>
                </a:lnTo>
                <a:lnTo>
                  <a:pt x="653200" y="866163"/>
                </a:lnTo>
                <a:lnTo>
                  <a:pt x="631517" y="824526"/>
                </a:lnTo>
                <a:lnTo>
                  <a:pt x="605017" y="784862"/>
                </a:lnTo>
                <a:lnTo>
                  <a:pt x="573699" y="747171"/>
                </a:lnTo>
                <a:lnTo>
                  <a:pt x="537564" y="711454"/>
                </a:lnTo>
                <a:lnTo>
                  <a:pt x="479205" y="668312"/>
                </a:lnTo>
                <a:lnTo>
                  <a:pt x="437540" y="642790"/>
                </a:lnTo>
                <a:lnTo>
                  <a:pt x="359794" y="598857"/>
                </a:lnTo>
                <a:lnTo>
                  <a:pt x="337001" y="585179"/>
                </a:lnTo>
                <a:lnTo>
                  <a:pt x="272554" y="527671"/>
                </a:lnTo>
                <a:lnTo>
                  <a:pt x="248464" y="487813"/>
                </a:lnTo>
                <a:lnTo>
                  <a:pt x="234013" y="444533"/>
                </a:lnTo>
                <a:lnTo>
                  <a:pt x="229197" y="397830"/>
                </a:lnTo>
                <a:lnTo>
                  <a:pt x="229197" y="362041"/>
                </a:lnTo>
                <a:lnTo>
                  <a:pt x="237009" y="297852"/>
                </a:lnTo>
                <a:lnTo>
                  <a:pt x="260442" y="256798"/>
                </a:lnTo>
                <a:lnTo>
                  <a:pt x="295336" y="237856"/>
                </a:lnTo>
                <a:lnTo>
                  <a:pt x="345874" y="231542"/>
                </a:lnTo>
                <a:lnTo>
                  <a:pt x="373866" y="233121"/>
                </a:lnTo>
                <a:lnTo>
                  <a:pt x="416583" y="245749"/>
                </a:lnTo>
                <a:lnTo>
                  <a:pt x="444974" y="273644"/>
                </a:lnTo>
                <a:lnTo>
                  <a:pt x="460598" y="326270"/>
                </a:lnTo>
                <a:lnTo>
                  <a:pt x="462551" y="362041"/>
                </a:lnTo>
                <a:lnTo>
                  <a:pt x="462551" y="490445"/>
                </a:lnTo>
                <a:lnTo>
                  <a:pt x="691748" y="490445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60" y="55235"/>
                </a:lnTo>
                <a:lnTo>
                  <a:pt x="504885" y="31071"/>
                </a:lnTo>
                <a:lnTo>
                  <a:pt x="456547" y="13810"/>
                </a:lnTo>
                <a:lnTo>
                  <a:pt x="403544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 descr=""/>
          <p:cNvSpPr/>
          <p:nvPr/>
        </p:nvSpPr>
        <p:spPr>
          <a:xfrm>
            <a:off x="15887560" y="4735442"/>
            <a:ext cx="1048385" cy="1473200"/>
          </a:xfrm>
          <a:custGeom>
            <a:avLst/>
            <a:gdLst/>
            <a:ahLst/>
            <a:cxnLst/>
            <a:rect l="l" t="t" r="r" b="b"/>
            <a:pathLst>
              <a:path w="1048384" h="1473200">
                <a:moveTo>
                  <a:pt x="695921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59" y="1473200"/>
                </a:lnTo>
                <a:lnTo>
                  <a:pt x="462559" y="231140"/>
                </a:lnTo>
                <a:lnTo>
                  <a:pt x="695921" y="231140"/>
                </a:lnTo>
                <a:lnTo>
                  <a:pt x="695921" y="0"/>
                </a:lnTo>
                <a:close/>
              </a:path>
              <a:path w="1048384" h="1473200">
                <a:moveTo>
                  <a:pt x="1048042" y="601992"/>
                </a:moveTo>
                <a:lnTo>
                  <a:pt x="672998" y="601992"/>
                </a:lnTo>
                <a:lnTo>
                  <a:pt x="672998" y="833539"/>
                </a:lnTo>
                <a:lnTo>
                  <a:pt x="1048042" y="833539"/>
                </a:lnTo>
                <a:lnTo>
                  <a:pt x="1048042" y="60199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 descr=""/>
          <p:cNvSpPr/>
          <p:nvPr/>
        </p:nvSpPr>
        <p:spPr>
          <a:xfrm>
            <a:off x="17039773" y="4735426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 descr=""/>
          <p:cNvSpPr/>
          <p:nvPr/>
        </p:nvSpPr>
        <p:spPr>
          <a:xfrm>
            <a:off x="17373105" y="4735442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59" h="1473200">
                <a:moveTo>
                  <a:pt x="695921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59" y="1473200"/>
                </a:lnTo>
                <a:lnTo>
                  <a:pt x="462559" y="231140"/>
                </a:lnTo>
                <a:lnTo>
                  <a:pt x="695921" y="231140"/>
                </a:lnTo>
                <a:lnTo>
                  <a:pt x="69592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 descr=""/>
          <p:cNvSpPr/>
          <p:nvPr/>
        </p:nvSpPr>
        <p:spPr>
          <a:xfrm>
            <a:off x="18150287" y="4716488"/>
            <a:ext cx="692150" cy="1492885"/>
          </a:xfrm>
          <a:custGeom>
            <a:avLst/>
            <a:gdLst/>
            <a:ahLst/>
            <a:cxnLst/>
            <a:rect l="l" t="t" r="r" b="b"/>
            <a:pathLst>
              <a:path w="692150" h="1492885">
                <a:moveTo>
                  <a:pt x="237521" y="1256621"/>
                </a:moveTo>
                <a:lnTo>
                  <a:pt x="192978" y="1265305"/>
                </a:lnTo>
                <a:lnTo>
                  <a:pt x="155220" y="1291353"/>
                </a:lnTo>
                <a:lnTo>
                  <a:pt x="129437" y="1329506"/>
                </a:lnTo>
                <a:lnTo>
                  <a:pt x="120844" y="1374492"/>
                </a:lnTo>
                <a:lnTo>
                  <a:pt x="122992" y="1397856"/>
                </a:lnTo>
                <a:lnTo>
                  <a:pt x="140179" y="1439425"/>
                </a:lnTo>
                <a:lnTo>
                  <a:pt x="173254" y="1472835"/>
                </a:lnTo>
                <a:lnTo>
                  <a:pt x="214398" y="1490202"/>
                </a:lnTo>
                <a:lnTo>
                  <a:pt x="237521" y="1492373"/>
                </a:lnTo>
                <a:lnTo>
                  <a:pt x="260630" y="1490202"/>
                </a:lnTo>
                <a:lnTo>
                  <a:pt x="301784" y="1472835"/>
                </a:lnTo>
                <a:lnTo>
                  <a:pt x="334863" y="1439425"/>
                </a:lnTo>
                <a:lnTo>
                  <a:pt x="352050" y="1397856"/>
                </a:lnTo>
                <a:lnTo>
                  <a:pt x="354198" y="1374492"/>
                </a:lnTo>
                <a:lnTo>
                  <a:pt x="352050" y="1351147"/>
                </a:lnTo>
                <a:lnTo>
                  <a:pt x="334863" y="1309573"/>
                </a:lnTo>
                <a:lnTo>
                  <a:pt x="301784" y="1276159"/>
                </a:lnTo>
                <a:lnTo>
                  <a:pt x="260630" y="1258792"/>
                </a:lnTo>
                <a:lnTo>
                  <a:pt x="237521" y="1256621"/>
                </a:lnTo>
                <a:close/>
              </a:path>
              <a:path w="692150" h="1492885">
                <a:moveTo>
                  <a:pt x="673467" y="231532"/>
                </a:moveTo>
                <a:lnTo>
                  <a:pt x="345863" y="231532"/>
                </a:lnTo>
                <a:lnTo>
                  <a:pt x="373072" y="233112"/>
                </a:lnTo>
                <a:lnTo>
                  <a:pt x="396381" y="237851"/>
                </a:lnTo>
                <a:lnTo>
                  <a:pt x="431295" y="256798"/>
                </a:lnTo>
                <a:lnTo>
                  <a:pt x="454737" y="297848"/>
                </a:lnTo>
                <a:lnTo>
                  <a:pt x="462551" y="362041"/>
                </a:lnTo>
                <a:lnTo>
                  <a:pt x="462551" y="418877"/>
                </a:lnTo>
                <a:lnTo>
                  <a:pt x="457331" y="477820"/>
                </a:lnTo>
                <a:lnTo>
                  <a:pt x="441714" y="528329"/>
                </a:lnTo>
                <a:lnTo>
                  <a:pt x="416704" y="572800"/>
                </a:lnTo>
                <a:lnTo>
                  <a:pt x="383370" y="613572"/>
                </a:lnTo>
                <a:lnTo>
                  <a:pt x="332835" y="662792"/>
                </a:lnTo>
                <a:lnTo>
                  <a:pt x="297805" y="695084"/>
                </a:lnTo>
                <a:lnTo>
                  <a:pt x="256274" y="732501"/>
                </a:lnTo>
                <a:lnTo>
                  <a:pt x="222469" y="766384"/>
                </a:lnTo>
                <a:lnTo>
                  <a:pt x="194009" y="802759"/>
                </a:lnTo>
                <a:lnTo>
                  <a:pt x="170898" y="841630"/>
                </a:lnTo>
                <a:lnTo>
                  <a:pt x="153136" y="882999"/>
                </a:lnTo>
                <a:lnTo>
                  <a:pt x="139913" y="926876"/>
                </a:lnTo>
                <a:lnTo>
                  <a:pt x="130473" y="973253"/>
                </a:lnTo>
                <a:lnTo>
                  <a:pt x="124813" y="1022126"/>
                </a:lnTo>
                <a:lnTo>
                  <a:pt x="122928" y="1073496"/>
                </a:lnTo>
                <a:lnTo>
                  <a:pt x="122928" y="1145064"/>
                </a:lnTo>
                <a:lnTo>
                  <a:pt x="352114" y="1145064"/>
                </a:lnTo>
                <a:lnTo>
                  <a:pt x="352114" y="1073496"/>
                </a:lnTo>
                <a:lnTo>
                  <a:pt x="353416" y="1042066"/>
                </a:lnTo>
                <a:lnTo>
                  <a:pt x="363834" y="986283"/>
                </a:lnTo>
                <a:lnTo>
                  <a:pt x="384405" y="939259"/>
                </a:lnTo>
                <a:lnTo>
                  <a:pt x="413581" y="896632"/>
                </a:lnTo>
                <a:lnTo>
                  <a:pt x="453302" y="854658"/>
                </a:lnTo>
                <a:lnTo>
                  <a:pt x="481819" y="827498"/>
                </a:lnTo>
                <a:lnTo>
                  <a:pt x="516847" y="795201"/>
                </a:lnTo>
                <a:lnTo>
                  <a:pt x="558391" y="757767"/>
                </a:lnTo>
                <a:lnTo>
                  <a:pt x="589638" y="726689"/>
                </a:lnTo>
                <a:lnTo>
                  <a:pt x="616723" y="692386"/>
                </a:lnTo>
                <a:lnTo>
                  <a:pt x="639643" y="654859"/>
                </a:lnTo>
                <a:lnTo>
                  <a:pt x="658398" y="614108"/>
                </a:lnTo>
                <a:lnTo>
                  <a:pt x="672987" y="570133"/>
                </a:lnTo>
                <a:lnTo>
                  <a:pt x="683409" y="522936"/>
                </a:lnTo>
                <a:lnTo>
                  <a:pt x="689663" y="472517"/>
                </a:lnTo>
                <a:lnTo>
                  <a:pt x="691748" y="418877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73467" y="231532"/>
                </a:lnTo>
                <a:close/>
              </a:path>
              <a:path w="692150" h="1492885">
                <a:moveTo>
                  <a:pt x="345863" y="0"/>
                </a:moveTo>
                <a:lnTo>
                  <a:pt x="288191" y="3452"/>
                </a:lnTo>
                <a:lnTo>
                  <a:pt x="235185" y="13810"/>
                </a:lnTo>
                <a:lnTo>
                  <a:pt x="186845" y="31071"/>
                </a:lnTo>
                <a:lnTo>
                  <a:pt x="143175" y="55235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490445"/>
                </a:lnTo>
                <a:lnTo>
                  <a:pt x="229186" y="490445"/>
                </a:lnTo>
                <a:lnTo>
                  <a:pt x="229186" y="362041"/>
                </a:lnTo>
                <a:lnTo>
                  <a:pt x="231097" y="327048"/>
                </a:lnTo>
                <a:lnTo>
                  <a:pt x="246768" y="273644"/>
                </a:lnTo>
                <a:lnTo>
                  <a:pt x="275154" y="245747"/>
                </a:lnTo>
                <a:lnTo>
                  <a:pt x="317858" y="233112"/>
                </a:lnTo>
                <a:lnTo>
                  <a:pt x="345863" y="231532"/>
                </a:lnTo>
                <a:lnTo>
                  <a:pt x="673467" y="231532"/>
                </a:lnTo>
                <a:lnTo>
                  <a:pt x="665697" y="205759"/>
                </a:lnTo>
                <a:lnTo>
                  <a:pt x="645437" y="161847"/>
                </a:lnTo>
                <a:lnTo>
                  <a:pt x="619392" y="122027"/>
                </a:lnTo>
                <a:lnTo>
                  <a:pt x="587563" y="86301"/>
                </a:lnTo>
                <a:lnTo>
                  <a:pt x="548550" y="55235"/>
                </a:lnTo>
                <a:lnTo>
                  <a:pt x="504877" y="31071"/>
                </a:lnTo>
                <a:lnTo>
                  <a:pt x="456541" y="13810"/>
                </a:lnTo>
                <a:lnTo>
                  <a:pt x="403538" y="3452"/>
                </a:lnTo>
                <a:lnTo>
                  <a:pt x="34586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 descr=""/>
          <p:cNvSpPr/>
          <p:nvPr/>
        </p:nvSpPr>
        <p:spPr>
          <a:xfrm>
            <a:off x="11433383" y="961818"/>
            <a:ext cx="1985645" cy="1985645"/>
          </a:xfrm>
          <a:custGeom>
            <a:avLst/>
            <a:gdLst/>
            <a:ahLst/>
            <a:cxnLst/>
            <a:rect l="l" t="t" r="r" b="b"/>
            <a:pathLst>
              <a:path w="1985644" h="1985645">
                <a:moveTo>
                  <a:pt x="992566" y="0"/>
                </a:moveTo>
                <a:lnTo>
                  <a:pt x="991217" y="98790"/>
                </a:lnTo>
                <a:lnTo>
                  <a:pt x="973594" y="330783"/>
                </a:lnTo>
                <a:lnTo>
                  <a:pt x="919339" y="599406"/>
                </a:lnTo>
                <a:lnTo>
                  <a:pt x="808090" y="808090"/>
                </a:lnTo>
                <a:lnTo>
                  <a:pt x="685570" y="920872"/>
                </a:lnTo>
                <a:lnTo>
                  <a:pt x="560554" y="977682"/>
                </a:lnTo>
                <a:lnTo>
                  <a:pt x="357284" y="995815"/>
                </a:lnTo>
                <a:lnTo>
                  <a:pt x="0" y="992566"/>
                </a:lnTo>
                <a:lnTo>
                  <a:pt x="98790" y="993919"/>
                </a:lnTo>
                <a:lnTo>
                  <a:pt x="330783" y="1011546"/>
                </a:lnTo>
                <a:lnTo>
                  <a:pt x="599406" y="1065802"/>
                </a:lnTo>
                <a:lnTo>
                  <a:pt x="808090" y="1177042"/>
                </a:lnTo>
                <a:lnTo>
                  <a:pt x="920872" y="1299562"/>
                </a:lnTo>
                <a:lnTo>
                  <a:pt x="977682" y="1424578"/>
                </a:lnTo>
                <a:lnTo>
                  <a:pt x="995815" y="1627849"/>
                </a:lnTo>
                <a:lnTo>
                  <a:pt x="992566" y="1985133"/>
                </a:lnTo>
                <a:lnTo>
                  <a:pt x="993919" y="1886342"/>
                </a:lnTo>
                <a:lnTo>
                  <a:pt x="1011547" y="1654350"/>
                </a:lnTo>
                <a:lnTo>
                  <a:pt x="1065807" y="1385726"/>
                </a:lnTo>
                <a:lnTo>
                  <a:pt x="1177053" y="1177042"/>
                </a:lnTo>
                <a:lnTo>
                  <a:pt x="1299572" y="1064272"/>
                </a:lnTo>
                <a:lnTo>
                  <a:pt x="1424587" y="1007466"/>
                </a:lnTo>
                <a:lnTo>
                  <a:pt x="1627855" y="989329"/>
                </a:lnTo>
                <a:lnTo>
                  <a:pt x="1985133" y="992566"/>
                </a:lnTo>
                <a:lnTo>
                  <a:pt x="1886344" y="991217"/>
                </a:lnTo>
                <a:lnTo>
                  <a:pt x="1654355" y="973594"/>
                </a:lnTo>
                <a:lnTo>
                  <a:pt x="1385735" y="919339"/>
                </a:lnTo>
                <a:lnTo>
                  <a:pt x="1177053" y="808090"/>
                </a:lnTo>
                <a:lnTo>
                  <a:pt x="1064277" y="685570"/>
                </a:lnTo>
                <a:lnTo>
                  <a:pt x="1007468" y="560554"/>
                </a:lnTo>
                <a:lnTo>
                  <a:pt x="989329" y="357284"/>
                </a:lnTo>
                <a:lnTo>
                  <a:pt x="992566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 descr=""/>
          <p:cNvSpPr/>
          <p:nvPr/>
        </p:nvSpPr>
        <p:spPr>
          <a:xfrm>
            <a:off x="8364759" y="4195734"/>
            <a:ext cx="1533525" cy="1533525"/>
          </a:xfrm>
          <a:custGeom>
            <a:avLst/>
            <a:gdLst/>
            <a:ahLst/>
            <a:cxnLst/>
            <a:rect l="l" t="t" r="r" b="b"/>
            <a:pathLst>
              <a:path w="1533525" h="1533525">
                <a:moveTo>
                  <a:pt x="766563" y="0"/>
                </a:moveTo>
                <a:lnTo>
                  <a:pt x="765520" y="76296"/>
                </a:lnTo>
                <a:lnTo>
                  <a:pt x="751911" y="255466"/>
                </a:lnTo>
                <a:lnTo>
                  <a:pt x="710011" y="462926"/>
                </a:lnTo>
                <a:lnTo>
                  <a:pt x="624096" y="624096"/>
                </a:lnTo>
                <a:lnTo>
                  <a:pt x="529471" y="711195"/>
                </a:lnTo>
                <a:lnTo>
                  <a:pt x="432920" y="755068"/>
                </a:lnTo>
                <a:lnTo>
                  <a:pt x="275932" y="769072"/>
                </a:lnTo>
                <a:lnTo>
                  <a:pt x="0" y="766563"/>
                </a:lnTo>
                <a:lnTo>
                  <a:pt x="76296" y="767606"/>
                </a:lnTo>
                <a:lnTo>
                  <a:pt x="255466" y="781218"/>
                </a:lnTo>
                <a:lnTo>
                  <a:pt x="462926" y="823119"/>
                </a:lnTo>
                <a:lnTo>
                  <a:pt x="624096" y="909029"/>
                </a:lnTo>
                <a:lnTo>
                  <a:pt x="711195" y="1003654"/>
                </a:lnTo>
                <a:lnTo>
                  <a:pt x="755068" y="1100206"/>
                </a:lnTo>
                <a:lnTo>
                  <a:pt x="769072" y="1257193"/>
                </a:lnTo>
                <a:lnTo>
                  <a:pt x="766563" y="1533126"/>
                </a:lnTo>
                <a:lnTo>
                  <a:pt x="767606" y="1456829"/>
                </a:lnTo>
                <a:lnTo>
                  <a:pt x="781219" y="1277660"/>
                </a:lnTo>
                <a:lnTo>
                  <a:pt x="823123" y="1070199"/>
                </a:lnTo>
                <a:lnTo>
                  <a:pt x="909040" y="909029"/>
                </a:lnTo>
                <a:lnTo>
                  <a:pt x="1003664" y="821936"/>
                </a:lnTo>
                <a:lnTo>
                  <a:pt x="1100215" y="778065"/>
                </a:lnTo>
                <a:lnTo>
                  <a:pt x="1257199" y="764059"/>
                </a:lnTo>
                <a:lnTo>
                  <a:pt x="1533126" y="766563"/>
                </a:lnTo>
                <a:lnTo>
                  <a:pt x="1456830" y="765520"/>
                </a:lnTo>
                <a:lnTo>
                  <a:pt x="1277665" y="751911"/>
                </a:lnTo>
                <a:lnTo>
                  <a:pt x="1070208" y="710011"/>
                </a:lnTo>
                <a:lnTo>
                  <a:pt x="909040" y="624096"/>
                </a:lnTo>
                <a:lnTo>
                  <a:pt x="821941" y="529471"/>
                </a:lnTo>
                <a:lnTo>
                  <a:pt x="778066" y="432920"/>
                </a:lnTo>
                <a:lnTo>
                  <a:pt x="764059" y="275932"/>
                </a:lnTo>
                <a:lnTo>
                  <a:pt x="76656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2" name="object 152" descr=""/>
          <p:cNvGrpSpPr/>
          <p:nvPr/>
        </p:nvGrpSpPr>
        <p:grpSpPr>
          <a:xfrm>
            <a:off x="0" y="2142"/>
            <a:ext cx="8856345" cy="11303000"/>
            <a:chOff x="0" y="2142"/>
            <a:chExt cx="8856345" cy="11303000"/>
          </a:xfrm>
        </p:grpSpPr>
        <p:sp>
          <p:nvSpPr>
            <p:cNvPr id="153" name="object 153" descr=""/>
            <p:cNvSpPr/>
            <p:nvPr/>
          </p:nvSpPr>
          <p:spPr>
            <a:xfrm>
              <a:off x="8251404" y="6826422"/>
              <a:ext cx="604520" cy="604520"/>
            </a:xfrm>
            <a:custGeom>
              <a:avLst/>
              <a:gdLst/>
              <a:ahLst/>
              <a:cxnLst/>
              <a:rect l="l" t="t" r="r" b="b"/>
              <a:pathLst>
                <a:path w="604520" h="604520">
                  <a:moveTo>
                    <a:pt x="302231" y="0"/>
                  </a:moveTo>
                  <a:lnTo>
                    <a:pt x="296455" y="100725"/>
                  </a:lnTo>
                  <a:lnTo>
                    <a:pt x="279936" y="182522"/>
                  </a:lnTo>
                  <a:lnTo>
                    <a:pt x="246065" y="246065"/>
                  </a:lnTo>
                  <a:lnTo>
                    <a:pt x="208754" y="280409"/>
                  </a:lnTo>
                  <a:lnTo>
                    <a:pt x="170685" y="297709"/>
                  </a:lnTo>
                  <a:lnTo>
                    <a:pt x="108790" y="303231"/>
                  </a:lnTo>
                  <a:lnTo>
                    <a:pt x="0" y="302242"/>
                  </a:lnTo>
                  <a:lnTo>
                    <a:pt x="30081" y="302653"/>
                  </a:lnTo>
                  <a:lnTo>
                    <a:pt x="100722" y="308019"/>
                  </a:lnTo>
                  <a:lnTo>
                    <a:pt x="182518" y="324541"/>
                  </a:lnTo>
                  <a:lnTo>
                    <a:pt x="246065" y="358418"/>
                  </a:lnTo>
                  <a:lnTo>
                    <a:pt x="280403" y="395723"/>
                  </a:lnTo>
                  <a:lnTo>
                    <a:pt x="297700" y="433790"/>
                  </a:lnTo>
                  <a:lnTo>
                    <a:pt x="303221" y="495687"/>
                  </a:lnTo>
                  <a:lnTo>
                    <a:pt x="302231" y="604484"/>
                  </a:lnTo>
                  <a:lnTo>
                    <a:pt x="302644" y="574401"/>
                  </a:lnTo>
                  <a:lnTo>
                    <a:pt x="308012" y="503758"/>
                  </a:lnTo>
                  <a:lnTo>
                    <a:pt x="324535" y="421961"/>
                  </a:lnTo>
                  <a:lnTo>
                    <a:pt x="358407" y="358418"/>
                  </a:lnTo>
                  <a:lnTo>
                    <a:pt x="395718" y="324074"/>
                  </a:lnTo>
                  <a:lnTo>
                    <a:pt x="433787" y="306774"/>
                  </a:lnTo>
                  <a:lnTo>
                    <a:pt x="495683" y="301252"/>
                  </a:lnTo>
                  <a:lnTo>
                    <a:pt x="604473" y="302242"/>
                  </a:lnTo>
                  <a:lnTo>
                    <a:pt x="574392" y="301831"/>
                  </a:lnTo>
                  <a:lnTo>
                    <a:pt x="503751" y="296464"/>
                  </a:lnTo>
                  <a:lnTo>
                    <a:pt x="421955" y="279943"/>
                  </a:lnTo>
                  <a:lnTo>
                    <a:pt x="358407" y="246065"/>
                  </a:lnTo>
                  <a:lnTo>
                    <a:pt x="324069" y="208760"/>
                  </a:lnTo>
                  <a:lnTo>
                    <a:pt x="306772" y="170693"/>
                  </a:lnTo>
                  <a:lnTo>
                    <a:pt x="301248" y="108796"/>
                  </a:lnTo>
                  <a:lnTo>
                    <a:pt x="302231" y="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4" name="object 15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142"/>
              <a:ext cx="8325044" cy="11303000"/>
            </a:xfrm>
            <a:prstGeom prst="rect">
              <a:avLst/>
            </a:prstGeom>
          </p:spPr>
        </p:pic>
      </p:grpSp>
      <p:sp>
        <p:nvSpPr>
          <p:cNvPr id="155" name="object 155" descr=""/>
          <p:cNvSpPr/>
          <p:nvPr/>
        </p:nvSpPr>
        <p:spPr>
          <a:xfrm>
            <a:off x="10244070" y="3075502"/>
            <a:ext cx="2240915" cy="2240915"/>
          </a:xfrm>
          <a:custGeom>
            <a:avLst/>
            <a:gdLst/>
            <a:ahLst/>
            <a:cxnLst/>
            <a:rect l="l" t="t" r="r" b="b"/>
            <a:pathLst>
              <a:path w="2240915" h="2240915">
                <a:moveTo>
                  <a:pt x="1120238" y="0"/>
                </a:moveTo>
                <a:lnTo>
                  <a:pt x="1005068" y="880685"/>
                </a:lnTo>
                <a:lnTo>
                  <a:pt x="541596" y="541585"/>
                </a:lnTo>
                <a:lnTo>
                  <a:pt x="881397" y="983634"/>
                </a:lnTo>
                <a:lnTo>
                  <a:pt x="0" y="1120227"/>
                </a:lnTo>
                <a:lnTo>
                  <a:pt x="880695" y="1235407"/>
                </a:lnTo>
                <a:lnTo>
                  <a:pt x="541596" y="1698880"/>
                </a:lnTo>
                <a:lnTo>
                  <a:pt x="983645" y="1359068"/>
                </a:lnTo>
                <a:lnTo>
                  <a:pt x="1120238" y="2240465"/>
                </a:lnTo>
                <a:lnTo>
                  <a:pt x="1235396" y="1359780"/>
                </a:lnTo>
                <a:lnTo>
                  <a:pt x="1698880" y="1698880"/>
                </a:lnTo>
                <a:lnTo>
                  <a:pt x="1359068" y="1256830"/>
                </a:lnTo>
                <a:lnTo>
                  <a:pt x="2240465" y="1120227"/>
                </a:lnTo>
                <a:lnTo>
                  <a:pt x="1359780" y="1005068"/>
                </a:lnTo>
                <a:lnTo>
                  <a:pt x="1698880" y="541585"/>
                </a:lnTo>
                <a:lnTo>
                  <a:pt x="1256830" y="881397"/>
                </a:lnTo>
                <a:lnTo>
                  <a:pt x="112023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 descr=""/>
          <p:cNvSpPr/>
          <p:nvPr/>
        </p:nvSpPr>
        <p:spPr>
          <a:xfrm>
            <a:off x="172504" y="7901581"/>
            <a:ext cx="2045970" cy="2045970"/>
          </a:xfrm>
          <a:custGeom>
            <a:avLst/>
            <a:gdLst/>
            <a:ahLst/>
            <a:cxnLst/>
            <a:rect l="l" t="t" r="r" b="b"/>
            <a:pathLst>
              <a:path w="2045970" h="2045970">
                <a:moveTo>
                  <a:pt x="1022900" y="0"/>
                </a:moveTo>
                <a:lnTo>
                  <a:pt x="1021508" y="101809"/>
                </a:lnTo>
                <a:lnTo>
                  <a:pt x="1003346" y="340891"/>
                </a:lnTo>
                <a:lnTo>
                  <a:pt x="947433" y="617725"/>
                </a:lnTo>
                <a:lnTo>
                  <a:pt x="832791" y="832791"/>
                </a:lnTo>
                <a:lnTo>
                  <a:pt x="706522" y="949012"/>
                </a:lnTo>
                <a:lnTo>
                  <a:pt x="577683" y="1007555"/>
                </a:lnTo>
                <a:lnTo>
                  <a:pt x="368201" y="1026244"/>
                </a:lnTo>
                <a:lnTo>
                  <a:pt x="0" y="1022900"/>
                </a:lnTo>
                <a:lnTo>
                  <a:pt x="101809" y="1024294"/>
                </a:lnTo>
                <a:lnTo>
                  <a:pt x="340891" y="1042459"/>
                </a:lnTo>
                <a:lnTo>
                  <a:pt x="617725" y="1098372"/>
                </a:lnTo>
                <a:lnTo>
                  <a:pt x="832791" y="1213010"/>
                </a:lnTo>
                <a:lnTo>
                  <a:pt x="949012" y="1339278"/>
                </a:lnTo>
                <a:lnTo>
                  <a:pt x="1007555" y="1468117"/>
                </a:lnTo>
                <a:lnTo>
                  <a:pt x="1026244" y="1677600"/>
                </a:lnTo>
                <a:lnTo>
                  <a:pt x="1022900" y="2045801"/>
                </a:lnTo>
                <a:lnTo>
                  <a:pt x="1024294" y="1943992"/>
                </a:lnTo>
                <a:lnTo>
                  <a:pt x="1042460" y="1704910"/>
                </a:lnTo>
                <a:lnTo>
                  <a:pt x="1098376" y="1428076"/>
                </a:lnTo>
                <a:lnTo>
                  <a:pt x="1213020" y="1213010"/>
                </a:lnTo>
                <a:lnTo>
                  <a:pt x="1339289" y="1096795"/>
                </a:lnTo>
                <a:lnTo>
                  <a:pt x="1468126" y="1038253"/>
                </a:lnTo>
                <a:lnTo>
                  <a:pt x="1677606" y="1019563"/>
                </a:lnTo>
                <a:lnTo>
                  <a:pt x="2045801" y="1022900"/>
                </a:lnTo>
                <a:lnTo>
                  <a:pt x="1943993" y="1021508"/>
                </a:lnTo>
                <a:lnTo>
                  <a:pt x="1704915" y="1003346"/>
                </a:lnTo>
                <a:lnTo>
                  <a:pt x="1428084" y="947433"/>
                </a:lnTo>
                <a:lnTo>
                  <a:pt x="1213020" y="832791"/>
                </a:lnTo>
                <a:lnTo>
                  <a:pt x="1096799" y="706522"/>
                </a:lnTo>
                <a:lnTo>
                  <a:pt x="1038255" y="577683"/>
                </a:lnTo>
                <a:lnTo>
                  <a:pt x="1019563" y="368201"/>
                </a:lnTo>
                <a:lnTo>
                  <a:pt x="1022900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 descr=""/>
          <p:cNvSpPr/>
          <p:nvPr/>
        </p:nvSpPr>
        <p:spPr>
          <a:xfrm>
            <a:off x="917135" y="4747120"/>
            <a:ext cx="1365885" cy="1365885"/>
          </a:xfrm>
          <a:custGeom>
            <a:avLst/>
            <a:gdLst/>
            <a:ahLst/>
            <a:cxnLst/>
            <a:rect l="l" t="t" r="r" b="b"/>
            <a:pathLst>
              <a:path w="1365885" h="1365885">
                <a:moveTo>
                  <a:pt x="682628" y="0"/>
                </a:moveTo>
                <a:lnTo>
                  <a:pt x="681698" y="67941"/>
                </a:lnTo>
                <a:lnTo>
                  <a:pt x="669576" y="227490"/>
                </a:lnTo>
                <a:lnTo>
                  <a:pt x="632261" y="412232"/>
                </a:lnTo>
                <a:lnTo>
                  <a:pt x="555752" y="555752"/>
                </a:lnTo>
                <a:lnTo>
                  <a:pt x="471490" y="633319"/>
                </a:lnTo>
                <a:lnTo>
                  <a:pt x="385511" y="672391"/>
                </a:lnTo>
                <a:lnTo>
                  <a:pt x="245715" y="684863"/>
                </a:lnTo>
                <a:lnTo>
                  <a:pt x="0" y="682628"/>
                </a:lnTo>
                <a:lnTo>
                  <a:pt x="67941" y="683557"/>
                </a:lnTo>
                <a:lnTo>
                  <a:pt x="227490" y="695679"/>
                </a:lnTo>
                <a:lnTo>
                  <a:pt x="412232" y="732991"/>
                </a:lnTo>
                <a:lnTo>
                  <a:pt x="555752" y="809493"/>
                </a:lnTo>
                <a:lnTo>
                  <a:pt x="633313" y="893762"/>
                </a:lnTo>
                <a:lnTo>
                  <a:pt x="672383" y="979743"/>
                </a:lnTo>
                <a:lnTo>
                  <a:pt x="684857" y="1119541"/>
                </a:lnTo>
                <a:lnTo>
                  <a:pt x="682628" y="1365256"/>
                </a:lnTo>
                <a:lnTo>
                  <a:pt x="683558" y="1297315"/>
                </a:lnTo>
                <a:lnTo>
                  <a:pt x="695680" y="1137765"/>
                </a:lnTo>
                <a:lnTo>
                  <a:pt x="732995" y="953020"/>
                </a:lnTo>
                <a:lnTo>
                  <a:pt x="809504" y="809493"/>
                </a:lnTo>
                <a:lnTo>
                  <a:pt x="893766" y="731938"/>
                </a:lnTo>
                <a:lnTo>
                  <a:pt x="979745" y="692871"/>
                </a:lnTo>
                <a:lnTo>
                  <a:pt x="1119541" y="680399"/>
                </a:lnTo>
                <a:lnTo>
                  <a:pt x="1365256" y="682628"/>
                </a:lnTo>
                <a:lnTo>
                  <a:pt x="1297315" y="681700"/>
                </a:lnTo>
                <a:lnTo>
                  <a:pt x="1137766" y="669580"/>
                </a:lnTo>
                <a:lnTo>
                  <a:pt x="953024" y="632265"/>
                </a:lnTo>
                <a:lnTo>
                  <a:pt x="809504" y="555752"/>
                </a:lnTo>
                <a:lnTo>
                  <a:pt x="731942" y="471490"/>
                </a:lnTo>
                <a:lnTo>
                  <a:pt x="692872" y="385511"/>
                </a:lnTo>
                <a:lnTo>
                  <a:pt x="680399" y="245715"/>
                </a:lnTo>
                <a:lnTo>
                  <a:pt x="682628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 descr=""/>
          <p:cNvSpPr/>
          <p:nvPr/>
        </p:nvSpPr>
        <p:spPr>
          <a:xfrm>
            <a:off x="240545" y="389135"/>
            <a:ext cx="1145540" cy="1145540"/>
          </a:xfrm>
          <a:custGeom>
            <a:avLst/>
            <a:gdLst/>
            <a:ahLst/>
            <a:cxnLst/>
            <a:rect l="l" t="t" r="r" b="b"/>
            <a:pathLst>
              <a:path w="1145540" h="1145540">
                <a:moveTo>
                  <a:pt x="572694" y="0"/>
                </a:moveTo>
                <a:lnTo>
                  <a:pt x="571915" y="57000"/>
                </a:lnTo>
                <a:lnTo>
                  <a:pt x="561745" y="190854"/>
                </a:lnTo>
                <a:lnTo>
                  <a:pt x="530442" y="345843"/>
                </a:lnTo>
                <a:lnTo>
                  <a:pt x="466258" y="466247"/>
                </a:lnTo>
                <a:lnTo>
                  <a:pt x="395562" y="531315"/>
                </a:lnTo>
                <a:lnTo>
                  <a:pt x="323428" y="564091"/>
                </a:lnTo>
                <a:lnTo>
                  <a:pt x="206145" y="574554"/>
                </a:lnTo>
                <a:lnTo>
                  <a:pt x="0" y="572684"/>
                </a:lnTo>
                <a:lnTo>
                  <a:pt x="57000" y="573463"/>
                </a:lnTo>
                <a:lnTo>
                  <a:pt x="190855" y="583632"/>
                </a:lnTo>
                <a:lnTo>
                  <a:pt x="345847" y="614936"/>
                </a:lnTo>
                <a:lnTo>
                  <a:pt x="466258" y="679120"/>
                </a:lnTo>
                <a:lnTo>
                  <a:pt x="531325" y="749816"/>
                </a:lnTo>
                <a:lnTo>
                  <a:pt x="564101" y="821948"/>
                </a:lnTo>
                <a:lnTo>
                  <a:pt x="574565" y="939229"/>
                </a:lnTo>
                <a:lnTo>
                  <a:pt x="572694" y="1145368"/>
                </a:lnTo>
                <a:lnTo>
                  <a:pt x="573474" y="1088369"/>
                </a:lnTo>
                <a:lnTo>
                  <a:pt x="583643" y="954518"/>
                </a:lnTo>
                <a:lnTo>
                  <a:pt x="614947" y="799529"/>
                </a:lnTo>
                <a:lnTo>
                  <a:pt x="679131" y="679120"/>
                </a:lnTo>
                <a:lnTo>
                  <a:pt x="749826" y="614053"/>
                </a:lnTo>
                <a:lnTo>
                  <a:pt x="821959" y="581276"/>
                </a:lnTo>
                <a:lnTo>
                  <a:pt x="939239" y="570813"/>
                </a:lnTo>
                <a:lnTo>
                  <a:pt x="1145378" y="572684"/>
                </a:lnTo>
                <a:lnTo>
                  <a:pt x="1088380" y="571904"/>
                </a:lnTo>
                <a:lnTo>
                  <a:pt x="954528" y="561735"/>
                </a:lnTo>
                <a:lnTo>
                  <a:pt x="799540" y="530431"/>
                </a:lnTo>
                <a:lnTo>
                  <a:pt x="679131" y="466247"/>
                </a:lnTo>
                <a:lnTo>
                  <a:pt x="614063" y="395557"/>
                </a:lnTo>
                <a:lnTo>
                  <a:pt x="581287" y="323427"/>
                </a:lnTo>
                <a:lnTo>
                  <a:pt x="570823" y="206144"/>
                </a:lnTo>
                <a:lnTo>
                  <a:pt x="5726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 descr=""/>
          <p:cNvSpPr/>
          <p:nvPr/>
        </p:nvSpPr>
        <p:spPr>
          <a:xfrm>
            <a:off x="4527637" y="8170760"/>
            <a:ext cx="2802255" cy="2802255"/>
          </a:xfrm>
          <a:custGeom>
            <a:avLst/>
            <a:gdLst/>
            <a:ahLst/>
            <a:cxnLst/>
            <a:rect l="l" t="t" r="r" b="b"/>
            <a:pathLst>
              <a:path w="2802254" h="2802254">
                <a:moveTo>
                  <a:pt x="1401077" y="0"/>
                </a:moveTo>
                <a:lnTo>
                  <a:pt x="1399172" y="139450"/>
                </a:lnTo>
                <a:lnTo>
                  <a:pt x="1374295" y="466924"/>
                </a:lnTo>
                <a:lnTo>
                  <a:pt x="1297710" y="846105"/>
                </a:lnTo>
                <a:lnTo>
                  <a:pt x="1140677" y="1140677"/>
                </a:lnTo>
                <a:lnTo>
                  <a:pt x="967732" y="1299873"/>
                </a:lnTo>
                <a:lnTo>
                  <a:pt x="791263" y="1380064"/>
                </a:lnTo>
                <a:lnTo>
                  <a:pt x="504332" y="1405661"/>
                </a:lnTo>
                <a:lnTo>
                  <a:pt x="0" y="1401077"/>
                </a:lnTo>
                <a:lnTo>
                  <a:pt x="139450" y="1402986"/>
                </a:lnTo>
                <a:lnTo>
                  <a:pt x="466924" y="1427867"/>
                </a:lnTo>
                <a:lnTo>
                  <a:pt x="846105" y="1504453"/>
                </a:lnTo>
                <a:lnTo>
                  <a:pt x="1140677" y="1661478"/>
                </a:lnTo>
                <a:lnTo>
                  <a:pt x="1299873" y="1834422"/>
                </a:lnTo>
                <a:lnTo>
                  <a:pt x="1380064" y="2010891"/>
                </a:lnTo>
                <a:lnTo>
                  <a:pt x="1405661" y="2297823"/>
                </a:lnTo>
                <a:lnTo>
                  <a:pt x="1401077" y="2802155"/>
                </a:lnTo>
                <a:lnTo>
                  <a:pt x="1402986" y="2662705"/>
                </a:lnTo>
                <a:lnTo>
                  <a:pt x="1427868" y="2335231"/>
                </a:lnTo>
                <a:lnTo>
                  <a:pt x="1504458" y="1956050"/>
                </a:lnTo>
                <a:lnTo>
                  <a:pt x="1661488" y="1661478"/>
                </a:lnTo>
                <a:lnTo>
                  <a:pt x="1834439" y="1502293"/>
                </a:lnTo>
                <a:lnTo>
                  <a:pt x="2010908" y="1422107"/>
                </a:lnTo>
                <a:lnTo>
                  <a:pt x="2297834" y="1396506"/>
                </a:lnTo>
                <a:lnTo>
                  <a:pt x="2802155" y="1401077"/>
                </a:lnTo>
                <a:lnTo>
                  <a:pt x="2662708" y="1399172"/>
                </a:lnTo>
                <a:lnTo>
                  <a:pt x="2335240" y="1374295"/>
                </a:lnTo>
                <a:lnTo>
                  <a:pt x="1956063" y="1297710"/>
                </a:lnTo>
                <a:lnTo>
                  <a:pt x="1661488" y="1140677"/>
                </a:lnTo>
                <a:lnTo>
                  <a:pt x="1502298" y="967732"/>
                </a:lnTo>
                <a:lnTo>
                  <a:pt x="1422108" y="791263"/>
                </a:lnTo>
                <a:lnTo>
                  <a:pt x="1396506" y="504332"/>
                </a:lnTo>
                <a:lnTo>
                  <a:pt x="1401077" y="0"/>
                </a:lnTo>
                <a:close/>
              </a:path>
            </a:pathLst>
          </a:custGeom>
          <a:solidFill>
            <a:srgbClr val="8DC6A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-828" y="0"/>
            <a:ext cx="20105370" cy="11310620"/>
            <a:chOff x="-828" y="0"/>
            <a:chExt cx="20105370" cy="1131062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828" y="0"/>
              <a:ext cx="20104927" cy="1131025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7721071" y="2736054"/>
              <a:ext cx="2240915" cy="2240915"/>
            </a:xfrm>
            <a:custGeom>
              <a:avLst/>
              <a:gdLst/>
              <a:ahLst/>
              <a:cxnLst/>
              <a:rect l="l" t="t" r="r" b="b"/>
              <a:pathLst>
                <a:path w="2240915" h="2240915">
                  <a:moveTo>
                    <a:pt x="1120238" y="0"/>
                  </a:moveTo>
                  <a:lnTo>
                    <a:pt x="1005068" y="880685"/>
                  </a:lnTo>
                  <a:lnTo>
                    <a:pt x="541596" y="541585"/>
                  </a:lnTo>
                  <a:lnTo>
                    <a:pt x="881397" y="983645"/>
                  </a:lnTo>
                  <a:lnTo>
                    <a:pt x="0" y="1120227"/>
                  </a:lnTo>
                  <a:lnTo>
                    <a:pt x="880695" y="1235407"/>
                  </a:lnTo>
                  <a:lnTo>
                    <a:pt x="541596" y="1698880"/>
                  </a:lnTo>
                  <a:lnTo>
                    <a:pt x="983645" y="1359068"/>
                  </a:lnTo>
                  <a:lnTo>
                    <a:pt x="1120238" y="2240465"/>
                  </a:lnTo>
                  <a:lnTo>
                    <a:pt x="1235396" y="1359780"/>
                  </a:lnTo>
                  <a:lnTo>
                    <a:pt x="1698880" y="1698880"/>
                  </a:lnTo>
                  <a:lnTo>
                    <a:pt x="1359068" y="1256830"/>
                  </a:lnTo>
                  <a:lnTo>
                    <a:pt x="2240465" y="1120227"/>
                  </a:lnTo>
                  <a:lnTo>
                    <a:pt x="1359780" y="1005068"/>
                  </a:lnTo>
                  <a:lnTo>
                    <a:pt x="1698880" y="541585"/>
                  </a:lnTo>
                  <a:lnTo>
                    <a:pt x="1256830" y="881397"/>
                  </a:lnTo>
                  <a:lnTo>
                    <a:pt x="1120238" y="0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40384" y="4940732"/>
              <a:ext cx="5972854" cy="59690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24967" y="509097"/>
              <a:ext cx="4056797" cy="40513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9132747" y="7160862"/>
            <a:ext cx="683895" cy="403860"/>
          </a:xfrm>
          <a:custGeom>
            <a:avLst/>
            <a:gdLst/>
            <a:ahLst/>
            <a:cxnLst/>
            <a:rect l="l" t="t" r="r" b="b"/>
            <a:pathLst>
              <a:path w="683895" h="403859">
                <a:moveTo>
                  <a:pt x="181940" y="0"/>
                </a:moveTo>
                <a:lnTo>
                  <a:pt x="0" y="0"/>
                </a:lnTo>
                <a:lnTo>
                  <a:pt x="0" y="49530"/>
                </a:lnTo>
                <a:lnTo>
                  <a:pt x="64223" y="49530"/>
                </a:lnTo>
                <a:lnTo>
                  <a:pt x="64223" y="398780"/>
                </a:lnTo>
                <a:lnTo>
                  <a:pt x="117665" y="398780"/>
                </a:lnTo>
                <a:lnTo>
                  <a:pt x="117665" y="49530"/>
                </a:lnTo>
                <a:lnTo>
                  <a:pt x="181940" y="49530"/>
                </a:lnTo>
                <a:lnTo>
                  <a:pt x="181940" y="0"/>
                </a:lnTo>
                <a:close/>
              </a:path>
              <a:path w="683895" h="403859">
                <a:moveTo>
                  <a:pt x="339140" y="189014"/>
                </a:moveTo>
                <a:lnTo>
                  <a:pt x="335089" y="148666"/>
                </a:lnTo>
                <a:lnTo>
                  <a:pt x="328256" y="132461"/>
                </a:lnTo>
                <a:lnTo>
                  <a:pt x="321462" y="116332"/>
                </a:lnTo>
                <a:lnTo>
                  <a:pt x="296049" y="94856"/>
                </a:lnTo>
                <a:lnTo>
                  <a:pt x="287769" y="93230"/>
                </a:lnTo>
                <a:lnTo>
                  <a:pt x="287769" y="181610"/>
                </a:lnTo>
                <a:lnTo>
                  <a:pt x="287769" y="215912"/>
                </a:lnTo>
                <a:lnTo>
                  <a:pt x="224205" y="215912"/>
                </a:lnTo>
                <a:lnTo>
                  <a:pt x="224218" y="181610"/>
                </a:lnTo>
                <a:lnTo>
                  <a:pt x="241490" y="135788"/>
                </a:lnTo>
                <a:lnTo>
                  <a:pt x="256463" y="132461"/>
                </a:lnTo>
                <a:lnTo>
                  <a:pt x="272148" y="136144"/>
                </a:lnTo>
                <a:lnTo>
                  <a:pt x="281711" y="146367"/>
                </a:lnTo>
                <a:lnTo>
                  <a:pt x="286473" y="161925"/>
                </a:lnTo>
                <a:lnTo>
                  <a:pt x="287769" y="181610"/>
                </a:lnTo>
                <a:lnTo>
                  <a:pt x="287769" y="93230"/>
                </a:lnTo>
                <a:lnTo>
                  <a:pt x="213575" y="96875"/>
                </a:lnTo>
                <a:lnTo>
                  <a:pt x="174942" y="154787"/>
                </a:lnTo>
                <a:lnTo>
                  <a:pt x="171577" y="295516"/>
                </a:lnTo>
                <a:lnTo>
                  <a:pt x="174688" y="338582"/>
                </a:lnTo>
                <a:lnTo>
                  <a:pt x="186956" y="372732"/>
                </a:lnTo>
                <a:lnTo>
                  <a:pt x="212775" y="395249"/>
                </a:lnTo>
                <a:lnTo>
                  <a:pt x="256527" y="403364"/>
                </a:lnTo>
                <a:lnTo>
                  <a:pt x="300558" y="393522"/>
                </a:lnTo>
                <a:lnTo>
                  <a:pt x="325132" y="369341"/>
                </a:lnTo>
                <a:lnTo>
                  <a:pt x="329107" y="357974"/>
                </a:lnTo>
                <a:lnTo>
                  <a:pt x="335800" y="338874"/>
                </a:lnTo>
                <a:lnTo>
                  <a:pt x="338112" y="310311"/>
                </a:lnTo>
                <a:lnTo>
                  <a:pt x="338124" y="308406"/>
                </a:lnTo>
                <a:lnTo>
                  <a:pt x="285915" y="308406"/>
                </a:lnTo>
                <a:lnTo>
                  <a:pt x="285915" y="310311"/>
                </a:lnTo>
                <a:lnTo>
                  <a:pt x="284886" y="328358"/>
                </a:lnTo>
                <a:lnTo>
                  <a:pt x="280631" y="343560"/>
                </a:lnTo>
                <a:lnTo>
                  <a:pt x="271449" y="354063"/>
                </a:lnTo>
                <a:lnTo>
                  <a:pt x="255625" y="357974"/>
                </a:lnTo>
                <a:lnTo>
                  <a:pt x="239636" y="353517"/>
                </a:lnTo>
                <a:lnTo>
                  <a:pt x="229908" y="341718"/>
                </a:lnTo>
                <a:lnTo>
                  <a:pt x="225082" y="324942"/>
                </a:lnTo>
                <a:lnTo>
                  <a:pt x="223786" y="305562"/>
                </a:lnTo>
                <a:lnTo>
                  <a:pt x="223786" y="258368"/>
                </a:lnTo>
                <a:lnTo>
                  <a:pt x="339140" y="258368"/>
                </a:lnTo>
                <a:lnTo>
                  <a:pt x="339140" y="215912"/>
                </a:lnTo>
                <a:lnTo>
                  <a:pt x="339140" y="189014"/>
                </a:lnTo>
                <a:close/>
              </a:path>
              <a:path w="683895" h="403859">
                <a:moveTo>
                  <a:pt x="543026" y="398589"/>
                </a:moveTo>
                <a:lnTo>
                  <a:pt x="479996" y="234175"/>
                </a:lnTo>
                <a:lnTo>
                  <a:pt x="542010" y="91846"/>
                </a:lnTo>
                <a:lnTo>
                  <a:pt x="486524" y="91846"/>
                </a:lnTo>
                <a:lnTo>
                  <a:pt x="475195" y="123850"/>
                </a:lnTo>
                <a:lnTo>
                  <a:pt x="456857" y="174155"/>
                </a:lnTo>
                <a:lnTo>
                  <a:pt x="450735" y="192544"/>
                </a:lnTo>
                <a:lnTo>
                  <a:pt x="450138" y="192544"/>
                </a:lnTo>
                <a:lnTo>
                  <a:pt x="445287" y="177317"/>
                </a:lnTo>
                <a:lnTo>
                  <a:pt x="437857" y="155587"/>
                </a:lnTo>
                <a:lnTo>
                  <a:pt x="415480" y="91846"/>
                </a:lnTo>
                <a:lnTo>
                  <a:pt x="356882" y="91846"/>
                </a:lnTo>
                <a:lnTo>
                  <a:pt x="417880" y="240512"/>
                </a:lnTo>
                <a:lnTo>
                  <a:pt x="355346" y="398589"/>
                </a:lnTo>
                <a:lnTo>
                  <a:pt x="411670" y="398589"/>
                </a:lnTo>
                <a:lnTo>
                  <a:pt x="448221" y="285775"/>
                </a:lnTo>
                <a:lnTo>
                  <a:pt x="448830" y="285775"/>
                </a:lnTo>
                <a:lnTo>
                  <a:pt x="460806" y="325132"/>
                </a:lnTo>
                <a:lnTo>
                  <a:pt x="471220" y="357644"/>
                </a:lnTo>
                <a:lnTo>
                  <a:pt x="485267" y="398589"/>
                </a:lnTo>
                <a:lnTo>
                  <a:pt x="543026" y="398589"/>
                </a:lnTo>
                <a:close/>
              </a:path>
              <a:path w="683895" h="403859">
                <a:moveTo>
                  <a:pt x="683298" y="91846"/>
                </a:moveTo>
                <a:lnTo>
                  <a:pt x="642861" y="91846"/>
                </a:lnTo>
                <a:lnTo>
                  <a:pt x="642861" y="17500"/>
                </a:lnTo>
                <a:lnTo>
                  <a:pt x="589572" y="17500"/>
                </a:lnTo>
                <a:lnTo>
                  <a:pt x="589572" y="91846"/>
                </a:lnTo>
                <a:lnTo>
                  <a:pt x="555929" y="91846"/>
                </a:lnTo>
                <a:lnTo>
                  <a:pt x="555929" y="138912"/>
                </a:lnTo>
                <a:lnTo>
                  <a:pt x="589572" y="138912"/>
                </a:lnTo>
                <a:lnTo>
                  <a:pt x="589572" y="340156"/>
                </a:lnTo>
                <a:lnTo>
                  <a:pt x="593534" y="371284"/>
                </a:lnTo>
                <a:lnTo>
                  <a:pt x="604850" y="390525"/>
                </a:lnTo>
                <a:lnTo>
                  <a:pt x="622681" y="400291"/>
                </a:lnTo>
                <a:lnTo>
                  <a:pt x="646188" y="403009"/>
                </a:lnTo>
                <a:lnTo>
                  <a:pt x="655015" y="402780"/>
                </a:lnTo>
                <a:lnTo>
                  <a:pt x="664413" y="401942"/>
                </a:lnTo>
                <a:lnTo>
                  <a:pt x="673595" y="400265"/>
                </a:lnTo>
                <a:lnTo>
                  <a:pt x="681761" y="397510"/>
                </a:lnTo>
                <a:lnTo>
                  <a:pt x="681761" y="356844"/>
                </a:lnTo>
                <a:lnTo>
                  <a:pt x="678053" y="358038"/>
                </a:lnTo>
                <a:lnTo>
                  <a:pt x="669582" y="358635"/>
                </a:lnTo>
                <a:lnTo>
                  <a:pt x="664032" y="358635"/>
                </a:lnTo>
                <a:lnTo>
                  <a:pt x="652767" y="356362"/>
                </a:lnTo>
                <a:lnTo>
                  <a:pt x="646379" y="350227"/>
                </a:lnTo>
                <a:lnTo>
                  <a:pt x="643521" y="341261"/>
                </a:lnTo>
                <a:lnTo>
                  <a:pt x="642861" y="330530"/>
                </a:lnTo>
                <a:lnTo>
                  <a:pt x="642861" y="138912"/>
                </a:lnTo>
                <a:lnTo>
                  <a:pt x="683298" y="138912"/>
                </a:lnTo>
                <a:lnTo>
                  <a:pt x="683298" y="9184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9917252" y="7247934"/>
            <a:ext cx="334645" cy="316865"/>
          </a:xfrm>
          <a:custGeom>
            <a:avLst/>
            <a:gdLst/>
            <a:ahLst/>
            <a:cxnLst/>
            <a:rect l="l" t="t" r="r" b="b"/>
            <a:pathLst>
              <a:path w="334645" h="316865">
                <a:moveTo>
                  <a:pt x="171500" y="95986"/>
                </a:moveTo>
                <a:lnTo>
                  <a:pt x="165849" y="54800"/>
                </a:lnTo>
                <a:lnTo>
                  <a:pt x="122821" y="6273"/>
                </a:lnTo>
                <a:lnTo>
                  <a:pt x="117868" y="5410"/>
                </a:lnTo>
                <a:lnTo>
                  <a:pt x="117868" y="92989"/>
                </a:lnTo>
                <a:lnTo>
                  <a:pt x="117792" y="220980"/>
                </a:lnTo>
                <a:lnTo>
                  <a:pt x="116078" y="240423"/>
                </a:lnTo>
                <a:lnTo>
                  <a:pt x="115976" y="241681"/>
                </a:lnTo>
                <a:lnTo>
                  <a:pt x="110159" y="256857"/>
                </a:lnTo>
                <a:lnTo>
                  <a:pt x="100253" y="265849"/>
                </a:lnTo>
                <a:lnTo>
                  <a:pt x="86080" y="268808"/>
                </a:lnTo>
                <a:lnTo>
                  <a:pt x="71145" y="265328"/>
                </a:lnTo>
                <a:lnTo>
                  <a:pt x="61087" y="255536"/>
                </a:lnTo>
                <a:lnTo>
                  <a:pt x="55410" y="240423"/>
                </a:lnTo>
                <a:lnTo>
                  <a:pt x="53632" y="220980"/>
                </a:lnTo>
                <a:lnTo>
                  <a:pt x="53670" y="92989"/>
                </a:lnTo>
                <a:lnTo>
                  <a:pt x="55410" y="74764"/>
                </a:lnTo>
                <a:lnTo>
                  <a:pt x="55511" y="73672"/>
                </a:lnTo>
                <a:lnTo>
                  <a:pt x="61328" y="59283"/>
                </a:lnTo>
                <a:lnTo>
                  <a:pt x="71335" y="50469"/>
                </a:lnTo>
                <a:lnTo>
                  <a:pt x="85826" y="47485"/>
                </a:lnTo>
                <a:lnTo>
                  <a:pt x="101028" y="50888"/>
                </a:lnTo>
                <a:lnTo>
                  <a:pt x="110909" y="60350"/>
                </a:lnTo>
                <a:lnTo>
                  <a:pt x="116268" y="74764"/>
                </a:lnTo>
                <a:lnTo>
                  <a:pt x="117868" y="92989"/>
                </a:lnTo>
                <a:lnTo>
                  <a:pt x="117868" y="5410"/>
                </a:lnTo>
                <a:lnTo>
                  <a:pt x="51396" y="5791"/>
                </a:lnTo>
                <a:lnTo>
                  <a:pt x="6273" y="52654"/>
                </a:lnTo>
                <a:lnTo>
                  <a:pt x="165" y="92989"/>
                </a:lnTo>
                <a:lnTo>
                  <a:pt x="101" y="93408"/>
                </a:lnTo>
                <a:lnTo>
                  <a:pt x="0" y="219125"/>
                </a:lnTo>
                <a:lnTo>
                  <a:pt x="5448" y="261429"/>
                </a:lnTo>
                <a:lnTo>
                  <a:pt x="5473" y="261670"/>
                </a:lnTo>
                <a:lnTo>
                  <a:pt x="21691" y="292036"/>
                </a:lnTo>
                <a:lnTo>
                  <a:pt x="48361" y="310261"/>
                </a:lnTo>
                <a:lnTo>
                  <a:pt x="48501" y="310261"/>
                </a:lnTo>
                <a:lnTo>
                  <a:pt x="85064" y="316293"/>
                </a:lnTo>
                <a:lnTo>
                  <a:pt x="121462" y="310261"/>
                </a:lnTo>
                <a:lnTo>
                  <a:pt x="148640" y="292036"/>
                </a:lnTo>
                <a:lnTo>
                  <a:pt x="161531" y="268808"/>
                </a:lnTo>
                <a:lnTo>
                  <a:pt x="165633" y="261429"/>
                </a:lnTo>
                <a:lnTo>
                  <a:pt x="171386" y="219125"/>
                </a:lnTo>
                <a:lnTo>
                  <a:pt x="171500" y="95986"/>
                </a:lnTo>
                <a:close/>
              </a:path>
              <a:path w="334645" h="316865">
                <a:moveTo>
                  <a:pt x="334365" y="368"/>
                </a:moveTo>
                <a:lnTo>
                  <a:pt x="313931" y="3238"/>
                </a:lnTo>
                <a:lnTo>
                  <a:pt x="295186" y="12204"/>
                </a:lnTo>
                <a:lnTo>
                  <a:pt x="279438" y="28587"/>
                </a:lnTo>
                <a:lnTo>
                  <a:pt x="267995" y="53721"/>
                </a:lnTo>
                <a:lnTo>
                  <a:pt x="267830" y="39357"/>
                </a:lnTo>
                <a:lnTo>
                  <a:pt x="267423" y="24980"/>
                </a:lnTo>
                <a:lnTo>
                  <a:pt x="266395" y="4775"/>
                </a:lnTo>
                <a:lnTo>
                  <a:pt x="215620" y="4775"/>
                </a:lnTo>
                <a:lnTo>
                  <a:pt x="216141" y="26466"/>
                </a:lnTo>
                <a:lnTo>
                  <a:pt x="216293" y="49085"/>
                </a:lnTo>
                <a:lnTo>
                  <a:pt x="216217" y="108915"/>
                </a:lnTo>
                <a:lnTo>
                  <a:pt x="216217" y="311531"/>
                </a:lnTo>
                <a:lnTo>
                  <a:pt x="269671" y="311531"/>
                </a:lnTo>
                <a:lnTo>
                  <a:pt x="269671" y="140525"/>
                </a:lnTo>
                <a:lnTo>
                  <a:pt x="274688" y="103746"/>
                </a:lnTo>
                <a:lnTo>
                  <a:pt x="288442" y="81064"/>
                </a:lnTo>
                <a:lnTo>
                  <a:pt x="308978" y="69570"/>
                </a:lnTo>
                <a:lnTo>
                  <a:pt x="334365" y="66294"/>
                </a:lnTo>
                <a:lnTo>
                  <a:pt x="334365" y="36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0352316" y="7247934"/>
            <a:ext cx="687705" cy="316865"/>
          </a:xfrm>
          <a:custGeom>
            <a:avLst/>
            <a:gdLst/>
            <a:ahLst/>
            <a:cxnLst/>
            <a:rect l="l" t="t" r="r" b="b"/>
            <a:pathLst>
              <a:path w="687704" h="316865">
                <a:moveTo>
                  <a:pt x="167563" y="101942"/>
                </a:moveTo>
                <a:lnTo>
                  <a:pt x="163512" y="61595"/>
                </a:lnTo>
                <a:lnTo>
                  <a:pt x="156679" y="45389"/>
                </a:lnTo>
                <a:lnTo>
                  <a:pt x="149885" y="29260"/>
                </a:lnTo>
                <a:lnTo>
                  <a:pt x="124472" y="7785"/>
                </a:lnTo>
                <a:lnTo>
                  <a:pt x="116192" y="6159"/>
                </a:lnTo>
                <a:lnTo>
                  <a:pt x="116192" y="94538"/>
                </a:lnTo>
                <a:lnTo>
                  <a:pt x="116192" y="128841"/>
                </a:lnTo>
                <a:lnTo>
                  <a:pt x="52616" y="128841"/>
                </a:lnTo>
                <a:lnTo>
                  <a:pt x="52641" y="94538"/>
                </a:lnTo>
                <a:lnTo>
                  <a:pt x="69900" y="48717"/>
                </a:lnTo>
                <a:lnTo>
                  <a:pt x="84886" y="45389"/>
                </a:lnTo>
                <a:lnTo>
                  <a:pt x="100571" y="49072"/>
                </a:lnTo>
                <a:lnTo>
                  <a:pt x="110134" y="59296"/>
                </a:lnTo>
                <a:lnTo>
                  <a:pt x="114896" y="74853"/>
                </a:lnTo>
                <a:lnTo>
                  <a:pt x="116192" y="94538"/>
                </a:lnTo>
                <a:lnTo>
                  <a:pt x="116192" y="6159"/>
                </a:lnTo>
                <a:lnTo>
                  <a:pt x="41998" y="9804"/>
                </a:lnTo>
                <a:lnTo>
                  <a:pt x="3365" y="67716"/>
                </a:lnTo>
                <a:lnTo>
                  <a:pt x="0" y="208445"/>
                </a:lnTo>
                <a:lnTo>
                  <a:pt x="3111" y="251510"/>
                </a:lnTo>
                <a:lnTo>
                  <a:pt x="15379" y="285661"/>
                </a:lnTo>
                <a:lnTo>
                  <a:pt x="41186" y="308178"/>
                </a:lnTo>
                <a:lnTo>
                  <a:pt x="84950" y="316293"/>
                </a:lnTo>
                <a:lnTo>
                  <a:pt x="128968" y="306451"/>
                </a:lnTo>
                <a:lnTo>
                  <a:pt x="157530" y="270903"/>
                </a:lnTo>
                <a:lnTo>
                  <a:pt x="166535" y="223240"/>
                </a:lnTo>
                <a:lnTo>
                  <a:pt x="166547" y="221335"/>
                </a:lnTo>
                <a:lnTo>
                  <a:pt x="114338" y="221335"/>
                </a:lnTo>
                <a:lnTo>
                  <a:pt x="114338" y="223240"/>
                </a:lnTo>
                <a:lnTo>
                  <a:pt x="113296" y="241287"/>
                </a:lnTo>
                <a:lnTo>
                  <a:pt x="109054" y="256489"/>
                </a:lnTo>
                <a:lnTo>
                  <a:pt x="99872" y="266992"/>
                </a:lnTo>
                <a:lnTo>
                  <a:pt x="84048" y="270903"/>
                </a:lnTo>
                <a:lnTo>
                  <a:pt x="68046" y="266446"/>
                </a:lnTo>
                <a:lnTo>
                  <a:pt x="58331" y="254647"/>
                </a:lnTo>
                <a:lnTo>
                  <a:pt x="53505" y="237871"/>
                </a:lnTo>
                <a:lnTo>
                  <a:pt x="52197" y="218490"/>
                </a:lnTo>
                <a:lnTo>
                  <a:pt x="52197" y="171297"/>
                </a:lnTo>
                <a:lnTo>
                  <a:pt x="167563" y="171297"/>
                </a:lnTo>
                <a:lnTo>
                  <a:pt x="167563" y="128841"/>
                </a:lnTo>
                <a:lnTo>
                  <a:pt x="167563" y="101942"/>
                </a:lnTo>
                <a:close/>
              </a:path>
              <a:path w="687704" h="316865">
                <a:moveTo>
                  <a:pt x="481850" y="75031"/>
                </a:moveTo>
                <a:lnTo>
                  <a:pt x="477062" y="38150"/>
                </a:lnTo>
                <a:lnTo>
                  <a:pt x="464134" y="15163"/>
                </a:lnTo>
                <a:lnTo>
                  <a:pt x="445211" y="3352"/>
                </a:lnTo>
                <a:lnTo>
                  <a:pt x="422465" y="12"/>
                </a:lnTo>
                <a:lnTo>
                  <a:pt x="401459" y="2832"/>
                </a:lnTo>
                <a:lnTo>
                  <a:pt x="385432" y="10375"/>
                </a:lnTo>
                <a:lnTo>
                  <a:pt x="373430" y="21247"/>
                </a:lnTo>
                <a:lnTo>
                  <a:pt x="364515" y="34074"/>
                </a:lnTo>
                <a:lnTo>
                  <a:pt x="357314" y="18783"/>
                </a:lnTo>
                <a:lnTo>
                  <a:pt x="346697" y="8178"/>
                </a:lnTo>
                <a:lnTo>
                  <a:pt x="332867" y="2006"/>
                </a:lnTo>
                <a:lnTo>
                  <a:pt x="316001" y="12"/>
                </a:lnTo>
                <a:lnTo>
                  <a:pt x="298386" y="2171"/>
                </a:lnTo>
                <a:lnTo>
                  <a:pt x="283616" y="8496"/>
                </a:lnTo>
                <a:lnTo>
                  <a:pt x="271716" y="18707"/>
                </a:lnTo>
                <a:lnTo>
                  <a:pt x="262699" y="32524"/>
                </a:lnTo>
                <a:lnTo>
                  <a:pt x="262128" y="18199"/>
                </a:lnTo>
                <a:lnTo>
                  <a:pt x="261607" y="11531"/>
                </a:lnTo>
                <a:lnTo>
                  <a:pt x="260667" y="4787"/>
                </a:lnTo>
                <a:lnTo>
                  <a:pt x="209651" y="4787"/>
                </a:lnTo>
                <a:lnTo>
                  <a:pt x="210007" y="16383"/>
                </a:lnTo>
                <a:lnTo>
                  <a:pt x="210185" y="32423"/>
                </a:lnTo>
                <a:lnTo>
                  <a:pt x="210248" y="93459"/>
                </a:lnTo>
                <a:lnTo>
                  <a:pt x="210248" y="311518"/>
                </a:lnTo>
                <a:lnTo>
                  <a:pt x="263702" y="311518"/>
                </a:lnTo>
                <a:lnTo>
                  <a:pt x="263702" y="100622"/>
                </a:lnTo>
                <a:lnTo>
                  <a:pt x="264934" y="79108"/>
                </a:lnTo>
                <a:lnTo>
                  <a:pt x="269468" y="62585"/>
                </a:lnTo>
                <a:lnTo>
                  <a:pt x="278587" y="51993"/>
                </a:lnTo>
                <a:lnTo>
                  <a:pt x="293535" y="48260"/>
                </a:lnTo>
                <a:lnTo>
                  <a:pt x="304800" y="50101"/>
                </a:lnTo>
                <a:lnTo>
                  <a:pt x="312788" y="56400"/>
                </a:lnTo>
                <a:lnTo>
                  <a:pt x="317538" y="68338"/>
                </a:lnTo>
                <a:lnTo>
                  <a:pt x="319112" y="87083"/>
                </a:lnTo>
                <a:lnTo>
                  <a:pt x="319112" y="311518"/>
                </a:lnTo>
                <a:lnTo>
                  <a:pt x="372999" y="311518"/>
                </a:lnTo>
                <a:lnTo>
                  <a:pt x="372999" y="100088"/>
                </a:lnTo>
                <a:lnTo>
                  <a:pt x="374256" y="78727"/>
                </a:lnTo>
                <a:lnTo>
                  <a:pt x="378891" y="62382"/>
                </a:lnTo>
                <a:lnTo>
                  <a:pt x="388112" y="51930"/>
                </a:lnTo>
                <a:lnTo>
                  <a:pt x="403174" y="48260"/>
                </a:lnTo>
                <a:lnTo>
                  <a:pt x="415531" y="50863"/>
                </a:lnTo>
                <a:lnTo>
                  <a:pt x="423265" y="58280"/>
                </a:lnTo>
                <a:lnTo>
                  <a:pt x="427266" y="69926"/>
                </a:lnTo>
                <a:lnTo>
                  <a:pt x="428396" y="85178"/>
                </a:lnTo>
                <a:lnTo>
                  <a:pt x="428396" y="311518"/>
                </a:lnTo>
                <a:lnTo>
                  <a:pt x="481850" y="311518"/>
                </a:lnTo>
                <a:lnTo>
                  <a:pt x="481850" y="75031"/>
                </a:lnTo>
                <a:close/>
              </a:path>
              <a:path w="687704" h="316865">
                <a:moveTo>
                  <a:pt x="687336" y="311518"/>
                </a:moveTo>
                <a:lnTo>
                  <a:pt x="686181" y="269290"/>
                </a:lnTo>
                <a:lnTo>
                  <a:pt x="686130" y="169151"/>
                </a:lnTo>
                <a:lnTo>
                  <a:pt x="686130" y="80759"/>
                </a:lnTo>
                <a:lnTo>
                  <a:pt x="682269" y="47993"/>
                </a:lnTo>
                <a:lnTo>
                  <a:pt x="680313" y="44069"/>
                </a:lnTo>
                <a:lnTo>
                  <a:pt x="669505" y="22479"/>
                </a:lnTo>
                <a:lnTo>
                  <a:pt x="646099" y="5905"/>
                </a:lnTo>
                <a:lnTo>
                  <a:pt x="633933" y="3911"/>
                </a:lnTo>
                <a:lnTo>
                  <a:pt x="633933" y="169151"/>
                </a:lnTo>
                <a:lnTo>
                  <a:pt x="633933" y="208394"/>
                </a:lnTo>
                <a:lnTo>
                  <a:pt x="632117" y="236156"/>
                </a:lnTo>
                <a:lnTo>
                  <a:pt x="626325" y="255066"/>
                </a:lnTo>
                <a:lnTo>
                  <a:pt x="616102" y="265861"/>
                </a:lnTo>
                <a:lnTo>
                  <a:pt x="600964" y="269290"/>
                </a:lnTo>
                <a:lnTo>
                  <a:pt x="587489" y="266077"/>
                </a:lnTo>
                <a:lnTo>
                  <a:pt x="578434" y="257200"/>
                </a:lnTo>
                <a:lnTo>
                  <a:pt x="573341" y="243814"/>
                </a:lnTo>
                <a:lnTo>
                  <a:pt x="571855" y="228269"/>
                </a:lnTo>
                <a:lnTo>
                  <a:pt x="571741" y="222123"/>
                </a:lnTo>
                <a:lnTo>
                  <a:pt x="575233" y="196646"/>
                </a:lnTo>
                <a:lnTo>
                  <a:pt x="585241" y="180352"/>
                </a:lnTo>
                <a:lnTo>
                  <a:pt x="601002" y="171691"/>
                </a:lnTo>
                <a:lnTo>
                  <a:pt x="621779" y="169151"/>
                </a:lnTo>
                <a:lnTo>
                  <a:pt x="633933" y="169151"/>
                </a:lnTo>
                <a:lnTo>
                  <a:pt x="633933" y="3911"/>
                </a:lnTo>
                <a:lnTo>
                  <a:pt x="571106" y="6642"/>
                </a:lnTo>
                <a:lnTo>
                  <a:pt x="533793" y="50596"/>
                </a:lnTo>
                <a:lnTo>
                  <a:pt x="530161" y="87325"/>
                </a:lnTo>
                <a:lnTo>
                  <a:pt x="582777" y="87325"/>
                </a:lnTo>
                <a:lnTo>
                  <a:pt x="582790" y="80759"/>
                </a:lnTo>
                <a:lnTo>
                  <a:pt x="583793" y="67703"/>
                </a:lnTo>
                <a:lnTo>
                  <a:pt x="608406" y="44069"/>
                </a:lnTo>
                <a:lnTo>
                  <a:pt x="621068" y="46875"/>
                </a:lnTo>
                <a:lnTo>
                  <a:pt x="628497" y="54876"/>
                </a:lnTo>
                <a:lnTo>
                  <a:pt x="632028" y="67703"/>
                </a:lnTo>
                <a:lnTo>
                  <a:pt x="632917" y="84874"/>
                </a:lnTo>
                <a:lnTo>
                  <a:pt x="632917" y="127952"/>
                </a:lnTo>
                <a:lnTo>
                  <a:pt x="623265" y="127952"/>
                </a:lnTo>
                <a:lnTo>
                  <a:pt x="584022" y="132511"/>
                </a:lnTo>
                <a:lnTo>
                  <a:pt x="551307" y="148043"/>
                </a:lnTo>
                <a:lnTo>
                  <a:pt x="528916" y="177266"/>
                </a:lnTo>
                <a:lnTo>
                  <a:pt x="520611" y="222897"/>
                </a:lnTo>
                <a:lnTo>
                  <a:pt x="520611" y="228269"/>
                </a:lnTo>
                <a:lnTo>
                  <a:pt x="524167" y="261734"/>
                </a:lnTo>
                <a:lnTo>
                  <a:pt x="535381" y="289801"/>
                </a:lnTo>
                <a:lnTo>
                  <a:pt x="555104" y="309118"/>
                </a:lnTo>
                <a:lnTo>
                  <a:pt x="584174" y="316293"/>
                </a:lnTo>
                <a:lnTo>
                  <a:pt x="600176" y="314744"/>
                </a:lnTo>
                <a:lnTo>
                  <a:pt x="614057" y="309803"/>
                </a:lnTo>
                <a:lnTo>
                  <a:pt x="625602" y="301040"/>
                </a:lnTo>
                <a:lnTo>
                  <a:pt x="634593" y="288010"/>
                </a:lnTo>
                <a:lnTo>
                  <a:pt x="635025" y="292722"/>
                </a:lnTo>
                <a:lnTo>
                  <a:pt x="636866" y="305079"/>
                </a:lnTo>
                <a:lnTo>
                  <a:pt x="638238" y="311518"/>
                </a:lnTo>
                <a:lnTo>
                  <a:pt x="687336" y="31151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092970" y="7143332"/>
            <a:ext cx="53975" cy="64135"/>
          </a:xfrm>
          <a:custGeom>
            <a:avLst/>
            <a:gdLst/>
            <a:ahLst/>
            <a:cxnLst/>
            <a:rect l="l" t="t" r="r" b="b"/>
            <a:pathLst>
              <a:path w="53975" h="64134">
                <a:moveTo>
                  <a:pt x="53453" y="0"/>
                </a:moveTo>
                <a:lnTo>
                  <a:pt x="0" y="0"/>
                </a:lnTo>
                <a:lnTo>
                  <a:pt x="0" y="63987"/>
                </a:lnTo>
                <a:lnTo>
                  <a:pt x="53453" y="63987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1092552" y="7252700"/>
            <a:ext cx="53975" cy="307340"/>
          </a:xfrm>
          <a:custGeom>
            <a:avLst/>
            <a:gdLst/>
            <a:ahLst/>
            <a:cxnLst/>
            <a:rect l="l" t="t" r="r" b="b"/>
            <a:pathLst>
              <a:path w="53975" h="307340">
                <a:moveTo>
                  <a:pt x="53453" y="0"/>
                </a:moveTo>
                <a:lnTo>
                  <a:pt x="0" y="0"/>
                </a:lnTo>
                <a:lnTo>
                  <a:pt x="0" y="306744"/>
                </a:lnTo>
                <a:lnTo>
                  <a:pt x="53453" y="306744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1199972" y="7143332"/>
            <a:ext cx="53975" cy="416559"/>
          </a:xfrm>
          <a:custGeom>
            <a:avLst/>
            <a:gdLst/>
            <a:ahLst/>
            <a:cxnLst/>
            <a:rect l="l" t="t" r="r" b="b"/>
            <a:pathLst>
              <a:path w="53975" h="416559">
                <a:moveTo>
                  <a:pt x="53453" y="0"/>
                </a:moveTo>
                <a:lnTo>
                  <a:pt x="0" y="0"/>
                </a:lnTo>
                <a:lnTo>
                  <a:pt x="0" y="416112"/>
                </a:lnTo>
                <a:lnTo>
                  <a:pt x="53453" y="416112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1374236" y="7247931"/>
            <a:ext cx="167005" cy="316865"/>
          </a:xfrm>
          <a:custGeom>
            <a:avLst/>
            <a:gdLst/>
            <a:ahLst/>
            <a:cxnLst/>
            <a:rect l="l" t="t" r="r" b="b"/>
            <a:pathLst>
              <a:path w="167004" h="316865">
                <a:moveTo>
                  <a:pt x="159701" y="44071"/>
                </a:moveTo>
                <a:lnTo>
                  <a:pt x="87798" y="44071"/>
                </a:lnTo>
                <a:lnTo>
                  <a:pt x="100462" y="46872"/>
                </a:lnTo>
                <a:lnTo>
                  <a:pt x="107888" y="54877"/>
                </a:lnTo>
                <a:lnTo>
                  <a:pt x="111418" y="67705"/>
                </a:lnTo>
                <a:lnTo>
                  <a:pt x="112310" y="84876"/>
                </a:lnTo>
                <a:lnTo>
                  <a:pt x="112310" y="127943"/>
                </a:lnTo>
                <a:lnTo>
                  <a:pt x="102656" y="127943"/>
                </a:lnTo>
                <a:lnTo>
                  <a:pt x="63407" y="132513"/>
                </a:lnTo>
                <a:lnTo>
                  <a:pt x="30698" y="148042"/>
                </a:lnTo>
                <a:lnTo>
                  <a:pt x="8303" y="177259"/>
                </a:lnTo>
                <a:lnTo>
                  <a:pt x="0" y="222893"/>
                </a:lnTo>
                <a:lnTo>
                  <a:pt x="0" y="228265"/>
                </a:lnTo>
                <a:lnTo>
                  <a:pt x="3552" y="261730"/>
                </a:lnTo>
                <a:lnTo>
                  <a:pt x="14769" y="289800"/>
                </a:lnTo>
                <a:lnTo>
                  <a:pt x="34491" y="309109"/>
                </a:lnTo>
                <a:lnTo>
                  <a:pt x="63558" y="316294"/>
                </a:lnTo>
                <a:lnTo>
                  <a:pt x="79571" y="314743"/>
                </a:lnTo>
                <a:lnTo>
                  <a:pt x="93452" y="309802"/>
                </a:lnTo>
                <a:lnTo>
                  <a:pt x="104993" y="301036"/>
                </a:lnTo>
                <a:lnTo>
                  <a:pt x="113986" y="288012"/>
                </a:lnTo>
                <a:lnTo>
                  <a:pt x="165802" y="288012"/>
                </a:lnTo>
                <a:lnTo>
                  <a:pt x="165744" y="285673"/>
                </a:lnTo>
                <a:lnTo>
                  <a:pt x="165573" y="269290"/>
                </a:lnTo>
                <a:lnTo>
                  <a:pt x="80353" y="269290"/>
                </a:lnTo>
                <a:lnTo>
                  <a:pt x="51243" y="228265"/>
                </a:lnTo>
                <a:lnTo>
                  <a:pt x="51129" y="222118"/>
                </a:lnTo>
                <a:lnTo>
                  <a:pt x="54627" y="196649"/>
                </a:lnTo>
                <a:lnTo>
                  <a:pt x="64628" y="180350"/>
                </a:lnTo>
                <a:lnTo>
                  <a:pt x="80390" y="171692"/>
                </a:lnTo>
                <a:lnTo>
                  <a:pt x="101169" y="169146"/>
                </a:lnTo>
                <a:lnTo>
                  <a:pt x="165523" y="169146"/>
                </a:lnTo>
                <a:lnTo>
                  <a:pt x="165523" y="80751"/>
                </a:lnTo>
                <a:lnTo>
                  <a:pt x="161661" y="47990"/>
                </a:lnTo>
                <a:lnTo>
                  <a:pt x="159701" y="44071"/>
                </a:lnTo>
                <a:close/>
              </a:path>
              <a:path w="167004" h="316865">
                <a:moveTo>
                  <a:pt x="165802" y="288012"/>
                </a:moveTo>
                <a:lnTo>
                  <a:pt x="113986" y="288012"/>
                </a:lnTo>
                <a:lnTo>
                  <a:pt x="114415" y="292724"/>
                </a:lnTo>
                <a:lnTo>
                  <a:pt x="116258" y="305079"/>
                </a:lnTo>
                <a:lnTo>
                  <a:pt x="117629" y="311519"/>
                </a:lnTo>
                <a:lnTo>
                  <a:pt x="166727" y="311519"/>
                </a:lnTo>
                <a:lnTo>
                  <a:pt x="166131" y="301036"/>
                </a:lnTo>
                <a:lnTo>
                  <a:pt x="165916" y="292724"/>
                </a:lnTo>
                <a:lnTo>
                  <a:pt x="165802" y="288012"/>
                </a:lnTo>
                <a:close/>
              </a:path>
              <a:path w="167004" h="316865">
                <a:moveTo>
                  <a:pt x="165523" y="169146"/>
                </a:moveTo>
                <a:lnTo>
                  <a:pt x="113326" y="169146"/>
                </a:lnTo>
                <a:lnTo>
                  <a:pt x="113326" y="208391"/>
                </a:lnTo>
                <a:lnTo>
                  <a:pt x="111502" y="236155"/>
                </a:lnTo>
                <a:lnTo>
                  <a:pt x="105714" y="255061"/>
                </a:lnTo>
                <a:lnTo>
                  <a:pt x="95488" y="265857"/>
                </a:lnTo>
                <a:lnTo>
                  <a:pt x="80353" y="269290"/>
                </a:lnTo>
                <a:lnTo>
                  <a:pt x="165573" y="269290"/>
                </a:lnTo>
                <a:lnTo>
                  <a:pt x="165523" y="169146"/>
                </a:lnTo>
                <a:close/>
              </a:path>
              <a:path w="167004" h="316865">
                <a:moveTo>
                  <a:pt x="89651" y="0"/>
                </a:moveTo>
                <a:lnTo>
                  <a:pt x="50489" y="6633"/>
                </a:lnTo>
                <a:lnTo>
                  <a:pt x="13183" y="50588"/>
                </a:lnTo>
                <a:lnTo>
                  <a:pt x="9549" y="87316"/>
                </a:lnTo>
                <a:lnTo>
                  <a:pt x="62165" y="87316"/>
                </a:lnTo>
                <a:lnTo>
                  <a:pt x="62184" y="80751"/>
                </a:lnTo>
                <a:lnTo>
                  <a:pt x="63188" y="67705"/>
                </a:lnTo>
                <a:lnTo>
                  <a:pt x="87798" y="44071"/>
                </a:lnTo>
                <a:lnTo>
                  <a:pt x="159701" y="44071"/>
                </a:lnTo>
                <a:lnTo>
                  <a:pt x="148901" y="22470"/>
                </a:lnTo>
                <a:lnTo>
                  <a:pt x="125484" y="5902"/>
                </a:lnTo>
                <a:lnTo>
                  <a:pt x="8965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1672639" y="7247930"/>
            <a:ext cx="172085" cy="414655"/>
          </a:xfrm>
          <a:custGeom>
            <a:avLst/>
            <a:gdLst/>
            <a:ahLst/>
            <a:cxnLst/>
            <a:rect l="l" t="t" r="r" b="b"/>
            <a:pathLst>
              <a:path w="172084" h="414654">
                <a:moveTo>
                  <a:pt x="51003" y="4774"/>
                </a:moveTo>
                <a:lnTo>
                  <a:pt x="0" y="4774"/>
                </a:lnTo>
                <a:lnTo>
                  <a:pt x="282" y="18016"/>
                </a:lnTo>
                <a:lnTo>
                  <a:pt x="350" y="21950"/>
                </a:lnTo>
                <a:lnTo>
                  <a:pt x="474" y="36040"/>
                </a:lnTo>
                <a:lnTo>
                  <a:pt x="586" y="414636"/>
                </a:lnTo>
                <a:lnTo>
                  <a:pt x="54050" y="414636"/>
                </a:lnTo>
                <a:lnTo>
                  <a:pt x="54050" y="288493"/>
                </a:lnTo>
                <a:lnTo>
                  <a:pt x="156145" y="288493"/>
                </a:lnTo>
                <a:lnTo>
                  <a:pt x="164932" y="268033"/>
                </a:lnTo>
                <a:lnTo>
                  <a:pt x="86541" y="268033"/>
                </a:lnTo>
                <a:lnTo>
                  <a:pt x="69946" y="263269"/>
                </a:lnTo>
                <a:lnTo>
                  <a:pt x="59989" y="250303"/>
                </a:lnTo>
                <a:lnTo>
                  <a:pt x="55138" y="231130"/>
                </a:lnTo>
                <a:lnTo>
                  <a:pt x="53862" y="207742"/>
                </a:lnTo>
                <a:lnTo>
                  <a:pt x="53862" y="103892"/>
                </a:lnTo>
                <a:lnTo>
                  <a:pt x="55866" y="79469"/>
                </a:lnTo>
                <a:lnTo>
                  <a:pt x="62143" y="62093"/>
                </a:lnTo>
                <a:lnTo>
                  <a:pt x="73091" y="51709"/>
                </a:lnTo>
                <a:lnTo>
                  <a:pt x="89107" y="48260"/>
                </a:lnTo>
                <a:lnTo>
                  <a:pt x="167414" y="48260"/>
                </a:lnTo>
                <a:lnTo>
                  <a:pt x="162299" y="36040"/>
                </a:lnTo>
                <a:lnTo>
                  <a:pt x="53035" y="36040"/>
                </a:lnTo>
                <a:lnTo>
                  <a:pt x="52858" y="26804"/>
                </a:lnTo>
                <a:lnTo>
                  <a:pt x="52396" y="18016"/>
                </a:lnTo>
                <a:lnTo>
                  <a:pt x="51751" y="10500"/>
                </a:lnTo>
                <a:lnTo>
                  <a:pt x="51103" y="5536"/>
                </a:lnTo>
                <a:lnTo>
                  <a:pt x="51003" y="4774"/>
                </a:lnTo>
                <a:close/>
              </a:path>
              <a:path w="172084" h="414654">
                <a:moveTo>
                  <a:pt x="156145" y="288493"/>
                </a:moveTo>
                <a:lnTo>
                  <a:pt x="54050" y="288493"/>
                </a:lnTo>
                <a:lnTo>
                  <a:pt x="60862" y="298703"/>
                </a:lnTo>
                <a:lnTo>
                  <a:pt x="70864" y="307608"/>
                </a:lnTo>
                <a:lnTo>
                  <a:pt x="84781" y="313905"/>
                </a:lnTo>
                <a:lnTo>
                  <a:pt x="103337" y="316294"/>
                </a:lnTo>
                <a:lnTo>
                  <a:pt x="132765" y="310562"/>
                </a:lnTo>
                <a:lnTo>
                  <a:pt x="154322" y="292739"/>
                </a:lnTo>
                <a:lnTo>
                  <a:pt x="156145" y="288493"/>
                </a:lnTo>
                <a:close/>
              </a:path>
              <a:path w="172084" h="414654">
                <a:moveTo>
                  <a:pt x="167414" y="48260"/>
                </a:moveTo>
                <a:lnTo>
                  <a:pt x="89107" y="48260"/>
                </a:lnTo>
                <a:lnTo>
                  <a:pt x="101525" y="50853"/>
                </a:lnTo>
                <a:lnTo>
                  <a:pt x="110744" y="58937"/>
                </a:lnTo>
                <a:lnTo>
                  <a:pt x="116481" y="72971"/>
                </a:lnTo>
                <a:lnTo>
                  <a:pt x="118457" y="93410"/>
                </a:lnTo>
                <a:lnTo>
                  <a:pt x="118457" y="217815"/>
                </a:lnTo>
                <a:lnTo>
                  <a:pt x="116852" y="238896"/>
                </a:lnTo>
                <a:lnTo>
                  <a:pt x="111518" y="254688"/>
                </a:lnTo>
                <a:lnTo>
                  <a:pt x="101675" y="264598"/>
                </a:lnTo>
                <a:lnTo>
                  <a:pt x="86541" y="268033"/>
                </a:lnTo>
                <a:lnTo>
                  <a:pt x="164932" y="268033"/>
                </a:lnTo>
                <a:lnTo>
                  <a:pt x="167575" y="261880"/>
                </a:lnTo>
                <a:lnTo>
                  <a:pt x="172010" y="217815"/>
                </a:lnTo>
                <a:lnTo>
                  <a:pt x="172089" y="89526"/>
                </a:lnTo>
                <a:lnTo>
                  <a:pt x="168368" y="51709"/>
                </a:lnTo>
                <a:lnTo>
                  <a:pt x="168284" y="50853"/>
                </a:lnTo>
                <a:lnTo>
                  <a:pt x="168218" y="50181"/>
                </a:lnTo>
                <a:lnTo>
                  <a:pt x="167414" y="48260"/>
                </a:lnTo>
                <a:close/>
              </a:path>
              <a:path w="172084" h="414654">
                <a:moveTo>
                  <a:pt x="109075" y="0"/>
                </a:moveTo>
                <a:lnTo>
                  <a:pt x="88520" y="2811"/>
                </a:lnTo>
                <a:lnTo>
                  <a:pt x="72687" y="10500"/>
                </a:lnTo>
                <a:lnTo>
                  <a:pt x="61038" y="21950"/>
                </a:lnTo>
                <a:lnTo>
                  <a:pt x="53035" y="36040"/>
                </a:lnTo>
                <a:lnTo>
                  <a:pt x="162299" y="36040"/>
                </a:lnTo>
                <a:lnTo>
                  <a:pt x="156516" y="22224"/>
                </a:lnTo>
                <a:lnTo>
                  <a:pt x="136846" y="5536"/>
                </a:lnTo>
                <a:lnTo>
                  <a:pt x="10907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1889878" y="7143334"/>
            <a:ext cx="170815" cy="416559"/>
          </a:xfrm>
          <a:custGeom>
            <a:avLst/>
            <a:gdLst/>
            <a:ahLst/>
            <a:cxnLst/>
            <a:rect l="l" t="t" r="r" b="b"/>
            <a:pathLst>
              <a:path w="170815" h="416559">
                <a:moveTo>
                  <a:pt x="53453" y="0"/>
                </a:moveTo>
                <a:lnTo>
                  <a:pt x="0" y="0"/>
                </a:lnTo>
                <a:lnTo>
                  <a:pt x="0" y="416112"/>
                </a:lnTo>
                <a:lnTo>
                  <a:pt x="53453" y="416112"/>
                </a:lnTo>
                <a:lnTo>
                  <a:pt x="53453" y="211470"/>
                </a:lnTo>
                <a:lnTo>
                  <a:pt x="54993" y="185829"/>
                </a:lnTo>
                <a:lnTo>
                  <a:pt x="60447" y="167511"/>
                </a:lnTo>
                <a:lnTo>
                  <a:pt x="71066" y="156518"/>
                </a:lnTo>
                <a:lnTo>
                  <a:pt x="88102" y="152853"/>
                </a:lnTo>
                <a:lnTo>
                  <a:pt x="103289" y="156469"/>
                </a:lnTo>
                <a:lnTo>
                  <a:pt x="112158" y="166213"/>
                </a:lnTo>
                <a:lnTo>
                  <a:pt x="116308" y="180431"/>
                </a:lnTo>
                <a:lnTo>
                  <a:pt x="117336" y="197470"/>
                </a:lnTo>
                <a:lnTo>
                  <a:pt x="117336" y="416112"/>
                </a:lnTo>
                <a:lnTo>
                  <a:pt x="170780" y="416112"/>
                </a:lnTo>
                <a:lnTo>
                  <a:pt x="170780" y="183491"/>
                </a:lnTo>
                <a:lnTo>
                  <a:pt x="167835" y="152612"/>
                </a:lnTo>
                <a:lnTo>
                  <a:pt x="157869" y="127556"/>
                </a:lnTo>
                <a:lnTo>
                  <a:pt x="139186" y="110745"/>
                </a:lnTo>
                <a:lnTo>
                  <a:pt x="110090" y="104604"/>
                </a:lnTo>
                <a:lnTo>
                  <a:pt x="89731" y="106968"/>
                </a:lnTo>
                <a:lnTo>
                  <a:pt x="73766" y="113499"/>
                </a:lnTo>
                <a:lnTo>
                  <a:pt x="61804" y="123351"/>
                </a:lnTo>
                <a:lnTo>
                  <a:pt x="53453" y="135681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2105742" y="7178363"/>
            <a:ext cx="512445" cy="386080"/>
          </a:xfrm>
          <a:custGeom>
            <a:avLst/>
            <a:gdLst/>
            <a:ahLst/>
            <a:cxnLst/>
            <a:rect l="l" t="t" r="r" b="b"/>
            <a:pathLst>
              <a:path w="512445" h="386079">
                <a:moveTo>
                  <a:pt x="171500" y="165557"/>
                </a:moveTo>
                <a:lnTo>
                  <a:pt x="165849" y="124371"/>
                </a:lnTo>
                <a:lnTo>
                  <a:pt x="122821" y="75844"/>
                </a:lnTo>
                <a:lnTo>
                  <a:pt x="117868" y="74980"/>
                </a:lnTo>
                <a:lnTo>
                  <a:pt x="117868" y="162560"/>
                </a:lnTo>
                <a:lnTo>
                  <a:pt x="117792" y="290550"/>
                </a:lnTo>
                <a:lnTo>
                  <a:pt x="116078" y="309994"/>
                </a:lnTo>
                <a:lnTo>
                  <a:pt x="115976" y="311251"/>
                </a:lnTo>
                <a:lnTo>
                  <a:pt x="110159" y="326428"/>
                </a:lnTo>
                <a:lnTo>
                  <a:pt x="100253" y="335419"/>
                </a:lnTo>
                <a:lnTo>
                  <a:pt x="86080" y="338378"/>
                </a:lnTo>
                <a:lnTo>
                  <a:pt x="71145" y="334899"/>
                </a:lnTo>
                <a:lnTo>
                  <a:pt x="61087" y="325107"/>
                </a:lnTo>
                <a:lnTo>
                  <a:pt x="55410" y="309994"/>
                </a:lnTo>
                <a:lnTo>
                  <a:pt x="53632" y="290550"/>
                </a:lnTo>
                <a:lnTo>
                  <a:pt x="53670" y="162560"/>
                </a:lnTo>
                <a:lnTo>
                  <a:pt x="55410" y="144335"/>
                </a:lnTo>
                <a:lnTo>
                  <a:pt x="55511" y="143243"/>
                </a:lnTo>
                <a:lnTo>
                  <a:pt x="61315" y="128854"/>
                </a:lnTo>
                <a:lnTo>
                  <a:pt x="71335" y="120040"/>
                </a:lnTo>
                <a:lnTo>
                  <a:pt x="85826" y="117055"/>
                </a:lnTo>
                <a:lnTo>
                  <a:pt x="101028" y="120459"/>
                </a:lnTo>
                <a:lnTo>
                  <a:pt x="110909" y="129921"/>
                </a:lnTo>
                <a:lnTo>
                  <a:pt x="116255" y="144335"/>
                </a:lnTo>
                <a:lnTo>
                  <a:pt x="117868" y="162560"/>
                </a:lnTo>
                <a:lnTo>
                  <a:pt x="117868" y="74980"/>
                </a:lnTo>
                <a:lnTo>
                  <a:pt x="51396" y="75361"/>
                </a:lnTo>
                <a:lnTo>
                  <a:pt x="6273" y="122224"/>
                </a:lnTo>
                <a:lnTo>
                  <a:pt x="165" y="162560"/>
                </a:lnTo>
                <a:lnTo>
                  <a:pt x="101" y="162979"/>
                </a:lnTo>
                <a:lnTo>
                  <a:pt x="0" y="288696"/>
                </a:lnTo>
                <a:lnTo>
                  <a:pt x="5435" y="331000"/>
                </a:lnTo>
                <a:lnTo>
                  <a:pt x="48361" y="379831"/>
                </a:lnTo>
                <a:lnTo>
                  <a:pt x="48488" y="379831"/>
                </a:lnTo>
                <a:lnTo>
                  <a:pt x="85064" y="385864"/>
                </a:lnTo>
                <a:lnTo>
                  <a:pt x="148628" y="361607"/>
                </a:lnTo>
                <a:lnTo>
                  <a:pt x="171373" y="288696"/>
                </a:lnTo>
                <a:lnTo>
                  <a:pt x="171500" y="165557"/>
                </a:lnTo>
                <a:close/>
              </a:path>
              <a:path w="512445" h="386079">
                <a:moveTo>
                  <a:pt x="318947" y="74345"/>
                </a:moveTo>
                <a:lnTo>
                  <a:pt x="278511" y="74345"/>
                </a:lnTo>
                <a:lnTo>
                  <a:pt x="278511" y="0"/>
                </a:lnTo>
                <a:lnTo>
                  <a:pt x="225221" y="0"/>
                </a:lnTo>
                <a:lnTo>
                  <a:pt x="225221" y="74345"/>
                </a:lnTo>
                <a:lnTo>
                  <a:pt x="191566" y="74345"/>
                </a:lnTo>
                <a:lnTo>
                  <a:pt x="191566" y="121412"/>
                </a:lnTo>
                <a:lnTo>
                  <a:pt x="225221" y="121412"/>
                </a:lnTo>
                <a:lnTo>
                  <a:pt x="225221" y="322656"/>
                </a:lnTo>
                <a:lnTo>
                  <a:pt x="229184" y="353783"/>
                </a:lnTo>
                <a:lnTo>
                  <a:pt x="240499" y="373024"/>
                </a:lnTo>
                <a:lnTo>
                  <a:pt x="258318" y="382790"/>
                </a:lnTo>
                <a:lnTo>
                  <a:pt x="281825" y="385508"/>
                </a:lnTo>
                <a:lnTo>
                  <a:pt x="290664" y="385279"/>
                </a:lnTo>
                <a:lnTo>
                  <a:pt x="300062" y="384441"/>
                </a:lnTo>
                <a:lnTo>
                  <a:pt x="309245" y="382765"/>
                </a:lnTo>
                <a:lnTo>
                  <a:pt x="317411" y="380009"/>
                </a:lnTo>
                <a:lnTo>
                  <a:pt x="317411" y="339344"/>
                </a:lnTo>
                <a:lnTo>
                  <a:pt x="313702" y="340537"/>
                </a:lnTo>
                <a:lnTo>
                  <a:pt x="305231" y="341134"/>
                </a:lnTo>
                <a:lnTo>
                  <a:pt x="299681" y="341134"/>
                </a:lnTo>
                <a:lnTo>
                  <a:pt x="288417" y="338861"/>
                </a:lnTo>
                <a:lnTo>
                  <a:pt x="282028" y="332727"/>
                </a:lnTo>
                <a:lnTo>
                  <a:pt x="279171" y="323761"/>
                </a:lnTo>
                <a:lnTo>
                  <a:pt x="278511" y="313029"/>
                </a:lnTo>
                <a:lnTo>
                  <a:pt x="278511" y="121412"/>
                </a:lnTo>
                <a:lnTo>
                  <a:pt x="318947" y="121412"/>
                </a:lnTo>
                <a:lnTo>
                  <a:pt x="318947" y="74345"/>
                </a:lnTo>
                <a:close/>
              </a:path>
              <a:path w="512445" h="386079">
                <a:moveTo>
                  <a:pt x="512279" y="165557"/>
                </a:moveTo>
                <a:lnTo>
                  <a:pt x="506628" y="124371"/>
                </a:lnTo>
                <a:lnTo>
                  <a:pt x="463588" y="75844"/>
                </a:lnTo>
                <a:lnTo>
                  <a:pt x="458647" y="74993"/>
                </a:lnTo>
                <a:lnTo>
                  <a:pt x="458647" y="162560"/>
                </a:lnTo>
                <a:lnTo>
                  <a:pt x="458571" y="290550"/>
                </a:lnTo>
                <a:lnTo>
                  <a:pt x="441032" y="335419"/>
                </a:lnTo>
                <a:lnTo>
                  <a:pt x="426847" y="338378"/>
                </a:lnTo>
                <a:lnTo>
                  <a:pt x="411911" y="334899"/>
                </a:lnTo>
                <a:lnTo>
                  <a:pt x="401853" y="325107"/>
                </a:lnTo>
                <a:lnTo>
                  <a:pt x="396189" y="309994"/>
                </a:lnTo>
                <a:lnTo>
                  <a:pt x="394398" y="290550"/>
                </a:lnTo>
                <a:lnTo>
                  <a:pt x="394449" y="162560"/>
                </a:lnTo>
                <a:lnTo>
                  <a:pt x="396176" y="144335"/>
                </a:lnTo>
                <a:lnTo>
                  <a:pt x="396278" y="143243"/>
                </a:lnTo>
                <a:lnTo>
                  <a:pt x="402094" y="128854"/>
                </a:lnTo>
                <a:lnTo>
                  <a:pt x="412115" y="120040"/>
                </a:lnTo>
                <a:lnTo>
                  <a:pt x="426605" y="117055"/>
                </a:lnTo>
                <a:lnTo>
                  <a:pt x="441807" y="120459"/>
                </a:lnTo>
                <a:lnTo>
                  <a:pt x="451688" y="129921"/>
                </a:lnTo>
                <a:lnTo>
                  <a:pt x="457034" y="144335"/>
                </a:lnTo>
                <a:lnTo>
                  <a:pt x="458647" y="162560"/>
                </a:lnTo>
                <a:lnTo>
                  <a:pt x="458647" y="74993"/>
                </a:lnTo>
                <a:lnTo>
                  <a:pt x="392176" y="75361"/>
                </a:lnTo>
                <a:lnTo>
                  <a:pt x="347052" y="122224"/>
                </a:lnTo>
                <a:lnTo>
                  <a:pt x="340931" y="162560"/>
                </a:lnTo>
                <a:lnTo>
                  <a:pt x="340766" y="288696"/>
                </a:lnTo>
                <a:lnTo>
                  <a:pt x="346214" y="331000"/>
                </a:lnTo>
                <a:lnTo>
                  <a:pt x="346240" y="331241"/>
                </a:lnTo>
                <a:lnTo>
                  <a:pt x="362458" y="361607"/>
                </a:lnTo>
                <a:lnTo>
                  <a:pt x="389140" y="379831"/>
                </a:lnTo>
                <a:lnTo>
                  <a:pt x="389267" y="379831"/>
                </a:lnTo>
                <a:lnTo>
                  <a:pt x="425831" y="385864"/>
                </a:lnTo>
                <a:lnTo>
                  <a:pt x="462241" y="379831"/>
                </a:lnTo>
                <a:lnTo>
                  <a:pt x="489407" y="361607"/>
                </a:lnTo>
                <a:lnTo>
                  <a:pt x="502297" y="338378"/>
                </a:lnTo>
                <a:lnTo>
                  <a:pt x="506399" y="331000"/>
                </a:lnTo>
                <a:lnTo>
                  <a:pt x="512152" y="288696"/>
                </a:lnTo>
                <a:lnTo>
                  <a:pt x="512279" y="16555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2713881" y="7178363"/>
            <a:ext cx="321310" cy="386080"/>
          </a:xfrm>
          <a:custGeom>
            <a:avLst/>
            <a:gdLst/>
            <a:ahLst/>
            <a:cxnLst/>
            <a:rect l="l" t="t" r="r" b="b"/>
            <a:pathLst>
              <a:path w="321309" h="386079">
                <a:moveTo>
                  <a:pt x="127381" y="74345"/>
                </a:moveTo>
                <a:lnTo>
                  <a:pt x="86931" y="74345"/>
                </a:lnTo>
                <a:lnTo>
                  <a:pt x="86931" y="0"/>
                </a:lnTo>
                <a:lnTo>
                  <a:pt x="33655" y="0"/>
                </a:lnTo>
                <a:lnTo>
                  <a:pt x="33655" y="74345"/>
                </a:lnTo>
                <a:lnTo>
                  <a:pt x="0" y="74345"/>
                </a:lnTo>
                <a:lnTo>
                  <a:pt x="0" y="121412"/>
                </a:lnTo>
                <a:lnTo>
                  <a:pt x="33655" y="121412"/>
                </a:lnTo>
                <a:lnTo>
                  <a:pt x="33655" y="322656"/>
                </a:lnTo>
                <a:lnTo>
                  <a:pt x="37604" y="353783"/>
                </a:lnTo>
                <a:lnTo>
                  <a:pt x="48920" y="373024"/>
                </a:lnTo>
                <a:lnTo>
                  <a:pt x="66751" y="382790"/>
                </a:lnTo>
                <a:lnTo>
                  <a:pt x="90258" y="385508"/>
                </a:lnTo>
                <a:lnTo>
                  <a:pt x="99085" y="385279"/>
                </a:lnTo>
                <a:lnTo>
                  <a:pt x="108483" y="384441"/>
                </a:lnTo>
                <a:lnTo>
                  <a:pt x="117665" y="382765"/>
                </a:lnTo>
                <a:lnTo>
                  <a:pt x="125831" y="380009"/>
                </a:lnTo>
                <a:lnTo>
                  <a:pt x="125831" y="339344"/>
                </a:lnTo>
                <a:lnTo>
                  <a:pt x="122123" y="340537"/>
                </a:lnTo>
                <a:lnTo>
                  <a:pt x="113652" y="341134"/>
                </a:lnTo>
                <a:lnTo>
                  <a:pt x="108102" y="341134"/>
                </a:lnTo>
                <a:lnTo>
                  <a:pt x="96850" y="338861"/>
                </a:lnTo>
                <a:lnTo>
                  <a:pt x="90449" y="332727"/>
                </a:lnTo>
                <a:lnTo>
                  <a:pt x="87591" y="323761"/>
                </a:lnTo>
                <a:lnTo>
                  <a:pt x="86931" y="313029"/>
                </a:lnTo>
                <a:lnTo>
                  <a:pt x="86931" y="121412"/>
                </a:lnTo>
                <a:lnTo>
                  <a:pt x="127381" y="121412"/>
                </a:lnTo>
                <a:lnTo>
                  <a:pt x="127381" y="74345"/>
                </a:lnTo>
                <a:close/>
              </a:path>
              <a:path w="321309" h="386079">
                <a:moveTo>
                  <a:pt x="320700" y="165557"/>
                </a:moveTo>
                <a:lnTo>
                  <a:pt x="315048" y="124371"/>
                </a:lnTo>
                <a:lnTo>
                  <a:pt x="272021" y="75844"/>
                </a:lnTo>
                <a:lnTo>
                  <a:pt x="267068" y="74980"/>
                </a:lnTo>
                <a:lnTo>
                  <a:pt x="267068" y="162560"/>
                </a:lnTo>
                <a:lnTo>
                  <a:pt x="266992" y="290550"/>
                </a:lnTo>
                <a:lnTo>
                  <a:pt x="265277" y="309994"/>
                </a:lnTo>
                <a:lnTo>
                  <a:pt x="265176" y="311251"/>
                </a:lnTo>
                <a:lnTo>
                  <a:pt x="259359" y="326428"/>
                </a:lnTo>
                <a:lnTo>
                  <a:pt x="249453" y="335419"/>
                </a:lnTo>
                <a:lnTo>
                  <a:pt x="235280" y="338378"/>
                </a:lnTo>
                <a:lnTo>
                  <a:pt x="220345" y="334899"/>
                </a:lnTo>
                <a:lnTo>
                  <a:pt x="210286" y="325107"/>
                </a:lnTo>
                <a:lnTo>
                  <a:pt x="204609" y="309994"/>
                </a:lnTo>
                <a:lnTo>
                  <a:pt x="202831" y="290550"/>
                </a:lnTo>
                <a:lnTo>
                  <a:pt x="202869" y="162560"/>
                </a:lnTo>
                <a:lnTo>
                  <a:pt x="204609" y="144335"/>
                </a:lnTo>
                <a:lnTo>
                  <a:pt x="204711" y="143243"/>
                </a:lnTo>
                <a:lnTo>
                  <a:pt x="210515" y="128854"/>
                </a:lnTo>
                <a:lnTo>
                  <a:pt x="220535" y="120040"/>
                </a:lnTo>
                <a:lnTo>
                  <a:pt x="235026" y="117055"/>
                </a:lnTo>
                <a:lnTo>
                  <a:pt x="250228" y="120459"/>
                </a:lnTo>
                <a:lnTo>
                  <a:pt x="260108" y="129921"/>
                </a:lnTo>
                <a:lnTo>
                  <a:pt x="265455" y="144335"/>
                </a:lnTo>
                <a:lnTo>
                  <a:pt x="267068" y="162560"/>
                </a:lnTo>
                <a:lnTo>
                  <a:pt x="267068" y="74980"/>
                </a:lnTo>
                <a:lnTo>
                  <a:pt x="200596" y="75361"/>
                </a:lnTo>
                <a:lnTo>
                  <a:pt x="155473" y="122224"/>
                </a:lnTo>
                <a:lnTo>
                  <a:pt x="149364" y="162560"/>
                </a:lnTo>
                <a:lnTo>
                  <a:pt x="149301" y="162979"/>
                </a:lnTo>
                <a:lnTo>
                  <a:pt x="149199" y="288696"/>
                </a:lnTo>
                <a:lnTo>
                  <a:pt x="154635" y="331000"/>
                </a:lnTo>
                <a:lnTo>
                  <a:pt x="197561" y="379831"/>
                </a:lnTo>
                <a:lnTo>
                  <a:pt x="197688" y="379831"/>
                </a:lnTo>
                <a:lnTo>
                  <a:pt x="234264" y="385864"/>
                </a:lnTo>
                <a:lnTo>
                  <a:pt x="297827" y="361607"/>
                </a:lnTo>
                <a:lnTo>
                  <a:pt x="320573" y="288696"/>
                </a:lnTo>
                <a:lnTo>
                  <a:pt x="320700" y="16555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3150152" y="7247934"/>
            <a:ext cx="387350" cy="316865"/>
          </a:xfrm>
          <a:custGeom>
            <a:avLst/>
            <a:gdLst/>
            <a:ahLst/>
            <a:cxnLst/>
            <a:rect l="l" t="t" r="r" b="b"/>
            <a:pathLst>
              <a:path w="387350" h="316865">
                <a:moveTo>
                  <a:pt x="171500" y="95986"/>
                </a:moveTo>
                <a:lnTo>
                  <a:pt x="165849" y="54800"/>
                </a:lnTo>
                <a:lnTo>
                  <a:pt x="122809" y="6273"/>
                </a:lnTo>
                <a:lnTo>
                  <a:pt x="117868" y="5422"/>
                </a:lnTo>
                <a:lnTo>
                  <a:pt x="117868" y="92989"/>
                </a:lnTo>
                <a:lnTo>
                  <a:pt x="117792" y="220980"/>
                </a:lnTo>
                <a:lnTo>
                  <a:pt x="116078" y="240423"/>
                </a:lnTo>
                <a:lnTo>
                  <a:pt x="115976" y="241681"/>
                </a:lnTo>
                <a:lnTo>
                  <a:pt x="110159" y="256857"/>
                </a:lnTo>
                <a:lnTo>
                  <a:pt x="100253" y="265849"/>
                </a:lnTo>
                <a:lnTo>
                  <a:pt x="86080" y="268808"/>
                </a:lnTo>
                <a:lnTo>
                  <a:pt x="71145" y="265328"/>
                </a:lnTo>
                <a:lnTo>
                  <a:pt x="61087" y="255536"/>
                </a:lnTo>
                <a:lnTo>
                  <a:pt x="55410" y="240423"/>
                </a:lnTo>
                <a:lnTo>
                  <a:pt x="53632" y="220980"/>
                </a:lnTo>
                <a:lnTo>
                  <a:pt x="53670" y="92989"/>
                </a:lnTo>
                <a:lnTo>
                  <a:pt x="55410" y="74764"/>
                </a:lnTo>
                <a:lnTo>
                  <a:pt x="55511" y="73672"/>
                </a:lnTo>
                <a:lnTo>
                  <a:pt x="61315" y="59283"/>
                </a:lnTo>
                <a:lnTo>
                  <a:pt x="71335" y="50469"/>
                </a:lnTo>
                <a:lnTo>
                  <a:pt x="85826" y="47485"/>
                </a:lnTo>
                <a:lnTo>
                  <a:pt x="101028" y="50888"/>
                </a:lnTo>
                <a:lnTo>
                  <a:pt x="110909" y="60350"/>
                </a:lnTo>
                <a:lnTo>
                  <a:pt x="116255" y="74764"/>
                </a:lnTo>
                <a:lnTo>
                  <a:pt x="117868" y="92989"/>
                </a:lnTo>
                <a:lnTo>
                  <a:pt x="117868" y="5422"/>
                </a:lnTo>
                <a:lnTo>
                  <a:pt x="51396" y="5791"/>
                </a:lnTo>
                <a:lnTo>
                  <a:pt x="6273" y="52654"/>
                </a:lnTo>
                <a:lnTo>
                  <a:pt x="165" y="92989"/>
                </a:lnTo>
                <a:lnTo>
                  <a:pt x="101" y="93408"/>
                </a:lnTo>
                <a:lnTo>
                  <a:pt x="0" y="219125"/>
                </a:lnTo>
                <a:lnTo>
                  <a:pt x="5435" y="261429"/>
                </a:lnTo>
                <a:lnTo>
                  <a:pt x="48361" y="310261"/>
                </a:lnTo>
                <a:lnTo>
                  <a:pt x="48488" y="310261"/>
                </a:lnTo>
                <a:lnTo>
                  <a:pt x="85064" y="316293"/>
                </a:lnTo>
                <a:lnTo>
                  <a:pt x="148628" y="292036"/>
                </a:lnTo>
                <a:lnTo>
                  <a:pt x="171373" y="219125"/>
                </a:lnTo>
                <a:lnTo>
                  <a:pt x="171500" y="95986"/>
                </a:lnTo>
                <a:close/>
              </a:path>
              <a:path w="387350" h="316865">
                <a:moveTo>
                  <a:pt x="386994" y="78498"/>
                </a:moveTo>
                <a:lnTo>
                  <a:pt x="382346" y="42062"/>
                </a:lnTo>
                <a:lnTo>
                  <a:pt x="369430" y="17767"/>
                </a:lnTo>
                <a:lnTo>
                  <a:pt x="349808" y="4216"/>
                </a:lnTo>
                <a:lnTo>
                  <a:pt x="325043" y="0"/>
                </a:lnTo>
                <a:lnTo>
                  <a:pt x="304723" y="2514"/>
                </a:lnTo>
                <a:lnTo>
                  <a:pt x="288848" y="9512"/>
                </a:lnTo>
                <a:lnTo>
                  <a:pt x="276974" y="20218"/>
                </a:lnTo>
                <a:lnTo>
                  <a:pt x="268655" y="33832"/>
                </a:lnTo>
                <a:lnTo>
                  <a:pt x="268478" y="25806"/>
                </a:lnTo>
                <a:lnTo>
                  <a:pt x="268008" y="17945"/>
                </a:lnTo>
                <a:lnTo>
                  <a:pt x="267360" y="10769"/>
                </a:lnTo>
                <a:lnTo>
                  <a:pt x="266611" y="4775"/>
                </a:lnTo>
                <a:lnTo>
                  <a:pt x="215607" y="4775"/>
                </a:lnTo>
                <a:lnTo>
                  <a:pt x="215950" y="16852"/>
                </a:lnTo>
                <a:lnTo>
                  <a:pt x="216128" y="33997"/>
                </a:lnTo>
                <a:lnTo>
                  <a:pt x="216204" y="98894"/>
                </a:lnTo>
                <a:lnTo>
                  <a:pt x="216204" y="311531"/>
                </a:lnTo>
                <a:lnTo>
                  <a:pt x="269659" y="311531"/>
                </a:lnTo>
                <a:lnTo>
                  <a:pt x="269659" y="108788"/>
                </a:lnTo>
                <a:lnTo>
                  <a:pt x="271843" y="78879"/>
                </a:lnTo>
                <a:lnTo>
                  <a:pt x="278422" y="60350"/>
                </a:lnTo>
                <a:lnTo>
                  <a:pt x="289382" y="50901"/>
                </a:lnTo>
                <a:lnTo>
                  <a:pt x="304723" y="48272"/>
                </a:lnTo>
                <a:lnTo>
                  <a:pt x="317271" y="50571"/>
                </a:lnTo>
                <a:lnTo>
                  <a:pt x="326288" y="57785"/>
                </a:lnTo>
                <a:lnTo>
                  <a:pt x="331724" y="70358"/>
                </a:lnTo>
                <a:lnTo>
                  <a:pt x="333540" y="88709"/>
                </a:lnTo>
                <a:lnTo>
                  <a:pt x="333540" y="311531"/>
                </a:lnTo>
                <a:lnTo>
                  <a:pt x="386994" y="311531"/>
                </a:lnTo>
                <a:lnTo>
                  <a:pt x="386994" y="7849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3582237" y="7247930"/>
            <a:ext cx="167640" cy="316865"/>
          </a:xfrm>
          <a:custGeom>
            <a:avLst/>
            <a:gdLst/>
            <a:ahLst/>
            <a:cxnLst/>
            <a:rect l="l" t="t" r="r" b="b"/>
            <a:pathLst>
              <a:path w="167640" h="316865">
                <a:moveTo>
                  <a:pt x="85065" y="0"/>
                </a:moveTo>
                <a:lnTo>
                  <a:pt x="42000" y="9799"/>
                </a:lnTo>
                <a:lnTo>
                  <a:pt x="3367" y="67718"/>
                </a:lnTo>
                <a:lnTo>
                  <a:pt x="0" y="208443"/>
                </a:lnTo>
                <a:lnTo>
                  <a:pt x="3113" y="251503"/>
                </a:lnTo>
                <a:lnTo>
                  <a:pt x="15381" y="285665"/>
                </a:lnTo>
                <a:lnTo>
                  <a:pt x="41196" y="308178"/>
                </a:lnTo>
                <a:lnTo>
                  <a:pt x="84950" y="316294"/>
                </a:lnTo>
                <a:lnTo>
                  <a:pt x="128979" y="306450"/>
                </a:lnTo>
                <a:lnTo>
                  <a:pt x="153554" y="282274"/>
                </a:lnTo>
                <a:lnTo>
                  <a:pt x="157536" y="270902"/>
                </a:lnTo>
                <a:lnTo>
                  <a:pt x="84049" y="270902"/>
                </a:lnTo>
                <a:lnTo>
                  <a:pt x="68057" y="266445"/>
                </a:lnTo>
                <a:lnTo>
                  <a:pt x="58335" y="254648"/>
                </a:lnTo>
                <a:lnTo>
                  <a:pt x="53510" y="237873"/>
                </a:lnTo>
                <a:lnTo>
                  <a:pt x="52207" y="218485"/>
                </a:lnTo>
                <a:lnTo>
                  <a:pt x="52207" y="171293"/>
                </a:lnTo>
                <a:lnTo>
                  <a:pt x="167565" y="171293"/>
                </a:lnTo>
                <a:lnTo>
                  <a:pt x="167565" y="128833"/>
                </a:lnTo>
                <a:lnTo>
                  <a:pt x="52626" y="128833"/>
                </a:lnTo>
                <a:lnTo>
                  <a:pt x="52641" y="94531"/>
                </a:lnTo>
                <a:lnTo>
                  <a:pt x="54272" y="74846"/>
                </a:lnTo>
                <a:lnTo>
                  <a:pt x="54355" y="73839"/>
                </a:lnTo>
                <a:lnTo>
                  <a:pt x="59926" y="58349"/>
                </a:lnTo>
                <a:lnTo>
                  <a:pt x="69911" y="48709"/>
                </a:lnTo>
                <a:lnTo>
                  <a:pt x="84887" y="45391"/>
                </a:lnTo>
                <a:lnTo>
                  <a:pt x="156687" y="45391"/>
                </a:lnTo>
                <a:lnTo>
                  <a:pt x="149886" y="29258"/>
                </a:lnTo>
                <a:lnTo>
                  <a:pt x="124473" y="7786"/>
                </a:lnTo>
                <a:lnTo>
                  <a:pt x="85065" y="0"/>
                </a:lnTo>
                <a:close/>
              </a:path>
              <a:path w="167640" h="316865">
                <a:moveTo>
                  <a:pt x="166549" y="221333"/>
                </a:moveTo>
                <a:lnTo>
                  <a:pt x="114342" y="221333"/>
                </a:lnTo>
                <a:lnTo>
                  <a:pt x="114342" y="223239"/>
                </a:lnTo>
                <a:lnTo>
                  <a:pt x="113307" y="241279"/>
                </a:lnTo>
                <a:lnTo>
                  <a:pt x="109059" y="256486"/>
                </a:lnTo>
                <a:lnTo>
                  <a:pt x="99879" y="266986"/>
                </a:lnTo>
                <a:lnTo>
                  <a:pt x="84049" y="270902"/>
                </a:lnTo>
                <a:lnTo>
                  <a:pt x="157536" y="270902"/>
                </a:lnTo>
                <a:lnTo>
                  <a:pt x="164226" y="251799"/>
                </a:lnTo>
                <a:lnTo>
                  <a:pt x="166535" y="223239"/>
                </a:lnTo>
                <a:lnTo>
                  <a:pt x="166549" y="221333"/>
                </a:lnTo>
                <a:close/>
              </a:path>
              <a:path w="167640" h="316865">
                <a:moveTo>
                  <a:pt x="156687" y="45391"/>
                </a:moveTo>
                <a:lnTo>
                  <a:pt x="84887" y="45391"/>
                </a:lnTo>
                <a:lnTo>
                  <a:pt x="100571" y="49067"/>
                </a:lnTo>
                <a:lnTo>
                  <a:pt x="110134" y="59288"/>
                </a:lnTo>
                <a:lnTo>
                  <a:pt x="114900" y="74846"/>
                </a:lnTo>
                <a:lnTo>
                  <a:pt x="116195" y="94531"/>
                </a:lnTo>
                <a:lnTo>
                  <a:pt x="116195" y="128833"/>
                </a:lnTo>
                <a:lnTo>
                  <a:pt x="167565" y="128833"/>
                </a:lnTo>
                <a:lnTo>
                  <a:pt x="167565" y="101944"/>
                </a:lnTo>
                <a:lnTo>
                  <a:pt x="163514" y="61587"/>
                </a:lnTo>
                <a:lnTo>
                  <a:pt x="156687" y="4539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3863321" y="7140530"/>
            <a:ext cx="316230" cy="424180"/>
          </a:xfrm>
          <a:custGeom>
            <a:avLst/>
            <a:gdLst/>
            <a:ahLst/>
            <a:cxnLst/>
            <a:rect l="l" t="t" r="r" b="b"/>
            <a:pathLst>
              <a:path w="316230" h="424179">
                <a:moveTo>
                  <a:pt x="171500" y="203390"/>
                </a:moveTo>
                <a:lnTo>
                  <a:pt x="165862" y="162204"/>
                </a:lnTo>
                <a:lnTo>
                  <a:pt x="122821" y="113677"/>
                </a:lnTo>
                <a:lnTo>
                  <a:pt x="117881" y="112826"/>
                </a:lnTo>
                <a:lnTo>
                  <a:pt x="117881" y="200393"/>
                </a:lnTo>
                <a:lnTo>
                  <a:pt x="117805" y="328383"/>
                </a:lnTo>
                <a:lnTo>
                  <a:pt x="100266" y="373253"/>
                </a:lnTo>
                <a:lnTo>
                  <a:pt x="86080" y="376212"/>
                </a:lnTo>
                <a:lnTo>
                  <a:pt x="71145" y="372732"/>
                </a:lnTo>
                <a:lnTo>
                  <a:pt x="61087" y="362940"/>
                </a:lnTo>
                <a:lnTo>
                  <a:pt x="55422" y="347827"/>
                </a:lnTo>
                <a:lnTo>
                  <a:pt x="53632" y="328383"/>
                </a:lnTo>
                <a:lnTo>
                  <a:pt x="53670" y="200393"/>
                </a:lnTo>
                <a:lnTo>
                  <a:pt x="55410" y="182168"/>
                </a:lnTo>
                <a:lnTo>
                  <a:pt x="55511" y="181076"/>
                </a:lnTo>
                <a:lnTo>
                  <a:pt x="61328" y="166687"/>
                </a:lnTo>
                <a:lnTo>
                  <a:pt x="71348" y="157873"/>
                </a:lnTo>
                <a:lnTo>
                  <a:pt x="85839" y="154889"/>
                </a:lnTo>
                <a:lnTo>
                  <a:pt x="101041" y="158292"/>
                </a:lnTo>
                <a:lnTo>
                  <a:pt x="110921" y="167754"/>
                </a:lnTo>
                <a:lnTo>
                  <a:pt x="116268" y="182168"/>
                </a:lnTo>
                <a:lnTo>
                  <a:pt x="117881" y="200393"/>
                </a:lnTo>
                <a:lnTo>
                  <a:pt x="117881" y="112826"/>
                </a:lnTo>
                <a:lnTo>
                  <a:pt x="51409" y="113195"/>
                </a:lnTo>
                <a:lnTo>
                  <a:pt x="6286" y="160058"/>
                </a:lnTo>
                <a:lnTo>
                  <a:pt x="165" y="200393"/>
                </a:lnTo>
                <a:lnTo>
                  <a:pt x="0" y="326529"/>
                </a:lnTo>
                <a:lnTo>
                  <a:pt x="5448" y="368833"/>
                </a:lnTo>
                <a:lnTo>
                  <a:pt x="5473" y="369074"/>
                </a:lnTo>
                <a:lnTo>
                  <a:pt x="21691" y="399440"/>
                </a:lnTo>
                <a:lnTo>
                  <a:pt x="48374" y="417664"/>
                </a:lnTo>
                <a:lnTo>
                  <a:pt x="48501" y="417664"/>
                </a:lnTo>
                <a:lnTo>
                  <a:pt x="85064" y="423697"/>
                </a:lnTo>
                <a:lnTo>
                  <a:pt x="121475" y="417664"/>
                </a:lnTo>
                <a:lnTo>
                  <a:pt x="148640" y="399440"/>
                </a:lnTo>
                <a:lnTo>
                  <a:pt x="161531" y="376212"/>
                </a:lnTo>
                <a:lnTo>
                  <a:pt x="165633" y="368833"/>
                </a:lnTo>
                <a:lnTo>
                  <a:pt x="171386" y="326529"/>
                </a:lnTo>
                <a:lnTo>
                  <a:pt x="171500" y="203390"/>
                </a:lnTo>
                <a:close/>
              </a:path>
              <a:path w="316230" h="424179">
                <a:moveTo>
                  <a:pt x="316052" y="112179"/>
                </a:moveTo>
                <a:lnTo>
                  <a:pt x="277977" y="112179"/>
                </a:lnTo>
                <a:lnTo>
                  <a:pt x="277977" y="82981"/>
                </a:lnTo>
                <a:lnTo>
                  <a:pt x="279044" y="68656"/>
                </a:lnTo>
                <a:lnTo>
                  <a:pt x="282930" y="58077"/>
                </a:lnTo>
                <a:lnTo>
                  <a:pt x="290664" y="51523"/>
                </a:lnTo>
                <a:lnTo>
                  <a:pt x="303276" y="49276"/>
                </a:lnTo>
                <a:lnTo>
                  <a:pt x="310680" y="49453"/>
                </a:lnTo>
                <a:lnTo>
                  <a:pt x="315620" y="50241"/>
                </a:lnTo>
                <a:lnTo>
                  <a:pt x="315620" y="2209"/>
                </a:lnTo>
                <a:lnTo>
                  <a:pt x="310362" y="596"/>
                </a:lnTo>
                <a:lnTo>
                  <a:pt x="301777" y="0"/>
                </a:lnTo>
                <a:lnTo>
                  <a:pt x="293471" y="0"/>
                </a:lnTo>
                <a:lnTo>
                  <a:pt x="260362" y="6311"/>
                </a:lnTo>
                <a:lnTo>
                  <a:pt x="239141" y="23202"/>
                </a:lnTo>
                <a:lnTo>
                  <a:pt x="227850" y="47650"/>
                </a:lnTo>
                <a:lnTo>
                  <a:pt x="224523" y="76593"/>
                </a:lnTo>
                <a:lnTo>
                  <a:pt x="224523" y="112179"/>
                </a:lnTo>
                <a:lnTo>
                  <a:pt x="193433" y="112179"/>
                </a:lnTo>
                <a:lnTo>
                  <a:pt x="193433" y="159245"/>
                </a:lnTo>
                <a:lnTo>
                  <a:pt x="224523" y="159245"/>
                </a:lnTo>
                <a:lnTo>
                  <a:pt x="224523" y="418922"/>
                </a:lnTo>
                <a:lnTo>
                  <a:pt x="277977" y="418922"/>
                </a:lnTo>
                <a:lnTo>
                  <a:pt x="277977" y="159245"/>
                </a:lnTo>
                <a:lnTo>
                  <a:pt x="316052" y="159245"/>
                </a:lnTo>
                <a:lnTo>
                  <a:pt x="316052" y="11217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4257211" y="7143336"/>
            <a:ext cx="328930" cy="421005"/>
          </a:xfrm>
          <a:custGeom>
            <a:avLst/>
            <a:gdLst/>
            <a:ahLst/>
            <a:cxnLst/>
            <a:rect l="l" t="t" r="r" b="b"/>
            <a:pathLst>
              <a:path w="328930" h="421004">
                <a:moveTo>
                  <a:pt x="127381" y="109372"/>
                </a:moveTo>
                <a:lnTo>
                  <a:pt x="86944" y="109372"/>
                </a:lnTo>
                <a:lnTo>
                  <a:pt x="86944" y="35026"/>
                </a:lnTo>
                <a:lnTo>
                  <a:pt x="33655" y="35026"/>
                </a:lnTo>
                <a:lnTo>
                  <a:pt x="33655" y="109372"/>
                </a:lnTo>
                <a:lnTo>
                  <a:pt x="0" y="109372"/>
                </a:lnTo>
                <a:lnTo>
                  <a:pt x="0" y="156438"/>
                </a:lnTo>
                <a:lnTo>
                  <a:pt x="33655" y="156438"/>
                </a:lnTo>
                <a:lnTo>
                  <a:pt x="33655" y="357682"/>
                </a:lnTo>
                <a:lnTo>
                  <a:pt x="37604" y="388810"/>
                </a:lnTo>
                <a:lnTo>
                  <a:pt x="48920" y="408051"/>
                </a:lnTo>
                <a:lnTo>
                  <a:pt x="66751" y="417817"/>
                </a:lnTo>
                <a:lnTo>
                  <a:pt x="90258" y="420535"/>
                </a:lnTo>
                <a:lnTo>
                  <a:pt x="99085" y="420306"/>
                </a:lnTo>
                <a:lnTo>
                  <a:pt x="108496" y="419468"/>
                </a:lnTo>
                <a:lnTo>
                  <a:pt x="117678" y="417791"/>
                </a:lnTo>
                <a:lnTo>
                  <a:pt x="125831" y="415036"/>
                </a:lnTo>
                <a:lnTo>
                  <a:pt x="125831" y="374370"/>
                </a:lnTo>
                <a:lnTo>
                  <a:pt x="122135" y="375564"/>
                </a:lnTo>
                <a:lnTo>
                  <a:pt x="113665" y="376161"/>
                </a:lnTo>
                <a:lnTo>
                  <a:pt x="108115" y="376161"/>
                </a:lnTo>
                <a:lnTo>
                  <a:pt x="96850" y="373888"/>
                </a:lnTo>
                <a:lnTo>
                  <a:pt x="90449" y="367753"/>
                </a:lnTo>
                <a:lnTo>
                  <a:pt x="87591" y="358787"/>
                </a:lnTo>
                <a:lnTo>
                  <a:pt x="86944" y="348056"/>
                </a:lnTo>
                <a:lnTo>
                  <a:pt x="86944" y="156438"/>
                </a:lnTo>
                <a:lnTo>
                  <a:pt x="127381" y="156438"/>
                </a:lnTo>
                <a:lnTo>
                  <a:pt x="127381" y="109372"/>
                </a:lnTo>
                <a:close/>
              </a:path>
              <a:path w="328930" h="421004">
                <a:moveTo>
                  <a:pt x="328510" y="183489"/>
                </a:moveTo>
                <a:lnTo>
                  <a:pt x="325564" y="152615"/>
                </a:lnTo>
                <a:lnTo>
                  <a:pt x="315595" y="127558"/>
                </a:lnTo>
                <a:lnTo>
                  <a:pt x="296913" y="110744"/>
                </a:lnTo>
                <a:lnTo>
                  <a:pt x="267817" y="104609"/>
                </a:lnTo>
                <a:lnTo>
                  <a:pt x="247459" y="106972"/>
                </a:lnTo>
                <a:lnTo>
                  <a:pt x="231495" y="113499"/>
                </a:lnTo>
                <a:lnTo>
                  <a:pt x="219532" y="123355"/>
                </a:lnTo>
                <a:lnTo>
                  <a:pt x="211188" y="135686"/>
                </a:lnTo>
                <a:lnTo>
                  <a:pt x="211188" y="0"/>
                </a:lnTo>
                <a:lnTo>
                  <a:pt x="157734" y="0"/>
                </a:lnTo>
                <a:lnTo>
                  <a:pt x="157734" y="416115"/>
                </a:lnTo>
                <a:lnTo>
                  <a:pt x="211188" y="416115"/>
                </a:lnTo>
                <a:lnTo>
                  <a:pt x="211188" y="211467"/>
                </a:lnTo>
                <a:lnTo>
                  <a:pt x="212725" y="185839"/>
                </a:lnTo>
                <a:lnTo>
                  <a:pt x="218173" y="167513"/>
                </a:lnTo>
                <a:lnTo>
                  <a:pt x="228790" y="156527"/>
                </a:lnTo>
                <a:lnTo>
                  <a:pt x="245833" y="152857"/>
                </a:lnTo>
                <a:lnTo>
                  <a:pt x="261023" y="156476"/>
                </a:lnTo>
                <a:lnTo>
                  <a:pt x="269887" y="166217"/>
                </a:lnTo>
                <a:lnTo>
                  <a:pt x="274040" y="180441"/>
                </a:lnTo>
                <a:lnTo>
                  <a:pt x="275069" y="197472"/>
                </a:lnTo>
                <a:lnTo>
                  <a:pt x="275069" y="416115"/>
                </a:lnTo>
                <a:lnTo>
                  <a:pt x="328510" y="416115"/>
                </a:lnTo>
                <a:lnTo>
                  <a:pt x="328510" y="18348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4630809" y="7247930"/>
            <a:ext cx="167640" cy="316865"/>
          </a:xfrm>
          <a:custGeom>
            <a:avLst/>
            <a:gdLst/>
            <a:ahLst/>
            <a:cxnLst/>
            <a:rect l="l" t="t" r="r" b="b"/>
            <a:pathLst>
              <a:path w="167640" h="316865">
                <a:moveTo>
                  <a:pt x="85065" y="0"/>
                </a:moveTo>
                <a:lnTo>
                  <a:pt x="42000" y="9799"/>
                </a:lnTo>
                <a:lnTo>
                  <a:pt x="3367" y="67718"/>
                </a:lnTo>
                <a:lnTo>
                  <a:pt x="0" y="208443"/>
                </a:lnTo>
                <a:lnTo>
                  <a:pt x="3113" y="251503"/>
                </a:lnTo>
                <a:lnTo>
                  <a:pt x="15381" y="285665"/>
                </a:lnTo>
                <a:lnTo>
                  <a:pt x="41196" y="308178"/>
                </a:lnTo>
                <a:lnTo>
                  <a:pt x="84950" y="316294"/>
                </a:lnTo>
                <a:lnTo>
                  <a:pt x="128979" y="306450"/>
                </a:lnTo>
                <a:lnTo>
                  <a:pt x="153554" y="282274"/>
                </a:lnTo>
                <a:lnTo>
                  <a:pt x="157536" y="270902"/>
                </a:lnTo>
                <a:lnTo>
                  <a:pt x="84049" y="270902"/>
                </a:lnTo>
                <a:lnTo>
                  <a:pt x="68057" y="266445"/>
                </a:lnTo>
                <a:lnTo>
                  <a:pt x="58335" y="254648"/>
                </a:lnTo>
                <a:lnTo>
                  <a:pt x="53510" y="237873"/>
                </a:lnTo>
                <a:lnTo>
                  <a:pt x="52207" y="218485"/>
                </a:lnTo>
                <a:lnTo>
                  <a:pt x="52207" y="171293"/>
                </a:lnTo>
                <a:lnTo>
                  <a:pt x="167565" y="171293"/>
                </a:lnTo>
                <a:lnTo>
                  <a:pt x="167565" y="128833"/>
                </a:lnTo>
                <a:lnTo>
                  <a:pt x="52626" y="128833"/>
                </a:lnTo>
                <a:lnTo>
                  <a:pt x="52641" y="94531"/>
                </a:lnTo>
                <a:lnTo>
                  <a:pt x="54272" y="74846"/>
                </a:lnTo>
                <a:lnTo>
                  <a:pt x="54355" y="73839"/>
                </a:lnTo>
                <a:lnTo>
                  <a:pt x="59926" y="58349"/>
                </a:lnTo>
                <a:lnTo>
                  <a:pt x="69911" y="48709"/>
                </a:lnTo>
                <a:lnTo>
                  <a:pt x="84887" y="45391"/>
                </a:lnTo>
                <a:lnTo>
                  <a:pt x="156687" y="45391"/>
                </a:lnTo>
                <a:lnTo>
                  <a:pt x="149886" y="29258"/>
                </a:lnTo>
                <a:lnTo>
                  <a:pt x="124473" y="7786"/>
                </a:lnTo>
                <a:lnTo>
                  <a:pt x="85065" y="0"/>
                </a:lnTo>
                <a:close/>
              </a:path>
              <a:path w="167640" h="316865">
                <a:moveTo>
                  <a:pt x="166549" y="221333"/>
                </a:moveTo>
                <a:lnTo>
                  <a:pt x="114342" y="221333"/>
                </a:lnTo>
                <a:lnTo>
                  <a:pt x="114342" y="223239"/>
                </a:lnTo>
                <a:lnTo>
                  <a:pt x="113307" y="241279"/>
                </a:lnTo>
                <a:lnTo>
                  <a:pt x="109059" y="256486"/>
                </a:lnTo>
                <a:lnTo>
                  <a:pt x="99879" y="266986"/>
                </a:lnTo>
                <a:lnTo>
                  <a:pt x="84049" y="270902"/>
                </a:lnTo>
                <a:lnTo>
                  <a:pt x="157536" y="270902"/>
                </a:lnTo>
                <a:lnTo>
                  <a:pt x="164226" y="251799"/>
                </a:lnTo>
                <a:lnTo>
                  <a:pt x="166535" y="223239"/>
                </a:lnTo>
                <a:lnTo>
                  <a:pt x="166549" y="221333"/>
                </a:lnTo>
                <a:close/>
              </a:path>
              <a:path w="167640" h="316865">
                <a:moveTo>
                  <a:pt x="156687" y="45391"/>
                </a:moveTo>
                <a:lnTo>
                  <a:pt x="84887" y="45391"/>
                </a:lnTo>
                <a:lnTo>
                  <a:pt x="100571" y="49067"/>
                </a:lnTo>
                <a:lnTo>
                  <a:pt x="110134" y="59288"/>
                </a:lnTo>
                <a:lnTo>
                  <a:pt x="114900" y="74846"/>
                </a:lnTo>
                <a:lnTo>
                  <a:pt x="116195" y="94531"/>
                </a:lnTo>
                <a:lnTo>
                  <a:pt x="116195" y="128833"/>
                </a:lnTo>
                <a:lnTo>
                  <a:pt x="167565" y="128833"/>
                </a:lnTo>
                <a:lnTo>
                  <a:pt x="167565" y="101944"/>
                </a:lnTo>
                <a:lnTo>
                  <a:pt x="163514" y="61587"/>
                </a:lnTo>
                <a:lnTo>
                  <a:pt x="156687" y="4539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4900732" y="7160824"/>
            <a:ext cx="481330" cy="403860"/>
          </a:xfrm>
          <a:custGeom>
            <a:avLst/>
            <a:gdLst/>
            <a:ahLst/>
            <a:cxnLst/>
            <a:rect l="l" t="t" r="r" b="b"/>
            <a:pathLst>
              <a:path w="481330" h="403859">
                <a:moveTo>
                  <a:pt x="307479" y="0"/>
                </a:moveTo>
                <a:lnTo>
                  <a:pt x="253263" y="0"/>
                </a:lnTo>
                <a:lnTo>
                  <a:pt x="247650" y="49898"/>
                </a:lnTo>
                <a:lnTo>
                  <a:pt x="235635" y="159994"/>
                </a:lnTo>
                <a:lnTo>
                  <a:pt x="230136" y="214109"/>
                </a:lnTo>
                <a:lnTo>
                  <a:pt x="225590" y="263575"/>
                </a:lnTo>
                <a:lnTo>
                  <a:pt x="222440" y="305333"/>
                </a:lnTo>
                <a:lnTo>
                  <a:pt x="221068" y="305333"/>
                </a:lnTo>
                <a:lnTo>
                  <a:pt x="216585" y="260972"/>
                </a:lnTo>
                <a:lnTo>
                  <a:pt x="210400" y="210642"/>
                </a:lnTo>
                <a:lnTo>
                  <a:pt x="203098" y="156870"/>
                </a:lnTo>
                <a:lnTo>
                  <a:pt x="180809" y="0"/>
                </a:lnTo>
                <a:lnTo>
                  <a:pt x="127965" y="0"/>
                </a:lnTo>
                <a:lnTo>
                  <a:pt x="98386" y="214350"/>
                </a:lnTo>
                <a:lnTo>
                  <a:pt x="91935" y="264922"/>
                </a:lnTo>
                <a:lnTo>
                  <a:pt x="87096" y="307784"/>
                </a:lnTo>
                <a:lnTo>
                  <a:pt x="86080" y="307784"/>
                </a:lnTo>
                <a:lnTo>
                  <a:pt x="83553" y="266954"/>
                </a:lnTo>
                <a:lnTo>
                  <a:pt x="79451" y="216992"/>
                </a:lnTo>
                <a:lnTo>
                  <a:pt x="74256" y="161607"/>
                </a:lnTo>
                <a:lnTo>
                  <a:pt x="68453" y="104508"/>
                </a:lnTo>
                <a:lnTo>
                  <a:pt x="62522" y="49403"/>
                </a:lnTo>
                <a:lnTo>
                  <a:pt x="56934" y="0"/>
                </a:lnTo>
                <a:lnTo>
                  <a:pt x="0" y="0"/>
                </a:lnTo>
                <a:lnTo>
                  <a:pt x="55029" y="398627"/>
                </a:lnTo>
                <a:lnTo>
                  <a:pt x="110261" y="398627"/>
                </a:lnTo>
                <a:lnTo>
                  <a:pt x="140106" y="195999"/>
                </a:lnTo>
                <a:lnTo>
                  <a:pt x="146748" y="147396"/>
                </a:lnTo>
                <a:lnTo>
                  <a:pt x="152019" y="104406"/>
                </a:lnTo>
                <a:lnTo>
                  <a:pt x="153035" y="104406"/>
                </a:lnTo>
                <a:lnTo>
                  <a:pt x="157848" y="146024"/>
                </a:lnTo>
                <a:lnTo>
                  <a:pt x="164045" y="193929"/>
                </a:lnTo>
                <a:lnTo>
                  <a:pt x="192265" y="398627"/>
                </a:lnTo>
                <a:lnTo>
                  <a:pt x="247942" y="398627"/>
                </a:lnTo>
                <a:lnTo>
                  <a:pt x="307479" y="0"/>
                </a:lnTo>
                <a:close/>
              </a:path>
              <a:path w="481330" h="403859">
                <a:moveTo>
                  <a:pt x="481266" y="398627"/>
                </a:moveTo>
                <a:lnTo>
                  <a:pt x="480669" y="388150"/>
                </a:lnTo>
                <a:lnTo>
                  <a:pt x="480453" y="379831"/>
                </a:lnTo>
                <a:lnTo>
                  <a:pt x="480339" y="375119"/>
                </a:lnTo>
                <a:lnTo>
                  <a:pt x="480275" y="372783"/>
                </a:lnTo>
                <a:lnTo>
                  <a:pt x="480110" y="356400"/>
                </a:lnTo>
                <a:lnTo>
                  <a:pt x="480060" y="256260"/>
                </a:lnTo>
                <a:lnTo>
                  <a:pt x="480060" y="167868"/>
                </a:lnTo>
                <a:lnTo>
                  <a:pt x="476199" y="135102"/>
                </a:lnTo>
                <a:lnTo>
                  <a:pt x="474230" y="131178"/>
                </a:lnTo>
                <a:lnTo>
                  <a:pt x="463435" y="109588"/>
                </a:lnTo>
                <a:lnTo>
                  <a:pt x="440016" y="93014"/>
                </a:lnTo>
                <a:lnTo>
                  <a:pt x="427863" y="91020"/>
                </a:lnTo>
                <a:lnTo>
                  <a:pt x="427863" y="256260"/>
                </a:lnTo>
                <a:lnTo>
                  <a:pt x="427863" y="295503"/>
                </a:lnTo>
                <a:lnTo>
                  <a:pt x="426034" y="323265"/>
                </a:lnTo>
                <a:lnTo>
                  <a:pt x="420243" y="342176"/>
                </a:lnTo>
                <a:lnTo>
                  <a:pt x="410019" y="352971"/>
                </a:lnTo>
                <a:lnTo>
                  <a:pt x="394893" y="356400"/>
                </a:lnTo>
                <a:lnTo>
                  <a:pt x="381406" y="353187"/>
                </a:lnTo>
                <a:lnTo>
                  <a:pt x="372351" y="344309"/>
                </a:lnTo>
                <a:lnTo>
                  <a:pt x="367258" y="330923"/>
                </a:lnTo>
                <a:lnTo>
                  <a:pt x="365772" y="315379"/>
                </a:lnTo>
                <a:lnTo>
                  <a:pt x="365658" y="309232"/>
                </a:lnTo>
                <a:lnTo>
                  <a:pt x="369163" y="283756"/>
                </a:lnTo>
                <a:lnTo>
                  <a:pt x="379158" y="267462"/>
                </a:lnTo>
                <a:lnTo>
                  <a:pt x="394919" y="258800"/>
                </a:lnTo>
                <a:lnTo>
                  <a:pt x="415709" y="256260"/>
                </a:lnTo>
                <a:lnTo>
                  <a:pt x="427863" y="256260"/>
                </a:lnTo>
                <a:lnTo>
                  <a:pt x="427863" y="91020"/>
                </a:lnTo>
                <a:lnTo>
                  <a:pt x="365023" y="93751"/>
                </a:lnTo>
                <a:lnTo>
                  <a:pt x="327723" y="137706"/>
                </a:lnTo>
                <a:lnTo>
                  <a:pt x="324078" y="174434"/>
                </a:lnTo>
                <a:lnTo>
                  <a:pt x="376694" y="174434"/>
                </a:lnTo>
                <a:lnTo>
                  <a:pt x="376720" y="167868"/>
                </a:lnTo>
                <a:lnTo>
                  <a:pt x="377723" y="154813"/>
                </a:lnTo>
                <a:lnTo>
                  <a:pt x="402336" y="131178"/>
                </a:lnTo>
                <a:lnTo>
                  <a:pt x="414997" y="133985"/>
                </a:lnTo>
                <a:lnTo>
                  <a:pt x="422427" y="141986"/>
                </a:lnTo>
                <a:lnTo>
                  <a:pt x="425958" y="154813"/>
                </a:lnTo>
                <a:lnTo>
                  <a:pt x="426847" y="171983"/>
                </a:lnTo>
                <a:lnTo>
                  <a:pt x="426847" y="215061"/>
                </a:lnTo>
                <a:lnTo>
                  <a:pt x="417195" y="215061"/>
                </a:lnTo>
                <a:lnTo>
                  <a:pt x="377939" y="219621"/>
                </a:lnTo>
                <a:lnTo>
                  <a:pt x="345236" y="235153"/>
                </a:lnTo>
                <a:lnTo>
                  <a:pt x="322834" y="264375"/>
                </a:lnTo>
                <a:lnTo>
                  <a:pt x="314528" y="310007"/>
                </a:lnTo>
                <a:lnTo>
                  <a:pt x="314528" y="315379"/>
                </a:lnTo>
                <a:lnTo>
                  <a:pt x="318084" y="348843"/>
                </a:lnTo>
                <a:lnTo>
                  <a:pt x="329298" y="376910"/>
                </a:lnTo>
                <a:lnTo>
                  <a:pt x="349021" y="396227"/>
                </a:lnTo>
                <a:lnTo>
                  <a:pt x="378091" y="403402"/>
                </a:lnTo>
                <a:lnTo>
                  <a:pt x="394106" y="401853"/>
                </a:lnTo>
                <a:lnTo>
                  <a:pt x="407987" y="396913"/>
                </a:lnTo>
                <a:lnTo>
                  <a:pt x="419531" y="388150"/>
                </a:lnTo>
                <a:lnTo>
                  <a:pt x="428523" y="375119"/>
                </a:lnTo>
                <a:lnTo>
                  <a:pt x="428955" y="379831"/>
                </a:lnTo>
                <a:lnTo>
                  <a:pt x="430796" y="392188"/>
                </a:lnTo>
                <a:lnTo>
                  <a:pt x="432168" y="398627"/>
                </a:lnTo>
                <a:lnTo>
                  <a:pt x="481266" y="39862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5434891" y="7143332"/>
            <a:ext cx="53975" cy="416559"/>
          </a:xfrm>
          <a:custGeom>
            <a:avLst/>
            <a:gdLst/>
            <a:ahLst/>
            <a:cxnLst/>
            <a:rect l="l" t="t" r="r" b="b"/>
            <a:pathLst>
              <a:path w="53975" h="416559">
                <a:moveTo>
                  <a:pt x="53453" y="0"/>
                </a:moveTo>
                <a:lnTo>
                  <a:pt x="0" y="0"/>
                </a:lnTo>
                <a:lnTo>
                  <a:pt x="0" y="416112"/>
                </a:lnTo>
                <a:lnTo>
                  <a:pt x="53453" y="416112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5541714" y="7143336"/>
            <a:ext cx="664845" cy="421005"/>
          </a:xfrm>
          <a:custGeom>
            <a:avLst/>
            <a:gdLst/>
            <a:ahLst/>
            <a:cxnLst/>
            <a:rect l="l" t="t" r="r" b="b"/>
            <a:pathLst>
              <a:path w="664844" h="421004">
                <a:moveTo>
                  <a:pt x="53454" y="0"/>
                </a:moveTo>
                <a:lnTo>
                  <a:pt x="0" y="0"/>
                </a:lnTo>
                <a:lnTo>
                  <a:pt x="0" y="416115"/>
                </a:lnTo>
                <a:lnTo>
                  <a:pt x="53454" y="416115"/>
                </a:lnTo>
                <a:lnTo>
                  <a:pt x="53454" y="0"/>
                </a:lnTo>
                <a:close/>
              </a:path>
              <a:path w="664844" h="421004">
                <a:moveTo>
                  <a:pt x="256844" y="416115"/>
                </a:moveTo>
                <a:lnTo>
                  <a:pt x="255689" y="373888"/>
                </a:lnTo>
                <a:lnTo>
                  <a:pt x="255638" y="273748"/>
                </a:lnTo>
                <a:lnTo>
                  <a:pt x="255638" y="185356"/>
                </a:lnTo>
                <a:lnTo>
                  <a:pt x="251777" y="152590"/>
                </a:lnTo>
                <a:lnTo>
                  <a:pt x="249821" y="148666"/>
                </a:lnTo>
                <a:lnTo>
                  <a:pt x="239014" y="127076"/>
                </a:lnTo>
                <a:lnTo>
                  <a:pt x="215607" y="110502"/>
                </a:lnTo>
                <a:lnTo>
                  <a:pt x="203441" y="108508"/>
                </a:lnTo>
                <a:lnTo>
                  <a:pt x="203441" y="273748"/>
                </a:lnTo>
                <a:lnTo>
                  <a:pt x="203441" y="312991"/>
                </a:lnTo>
                <a:lnTo>
                  <a:pt x="201625" y="340753"/>
                </a:lnTo>
                <a:lnTo>
                  <a:pt x="195834" y="359664"/>
                </a:lnTo>
                <a:lnTo>
                  <a:pt x="185610" y="370459"/>
                </a:lnTo>
                <a:lnTo>
                  <a:pt x="170472" y="373888"/>
                </a:lnTo>
                <a:lnTo>
                  <a:pt x="156997" y="370674"/>
                </a:lnTo>
                <a:lnTo>
                  <a:pt x="147942" y="361797"/>
                </a:lnTo>
                <a:lnTo>
                  <a:pt x="142849" y="348411"/>
                </a:lnTo>
                <a:lnTo>
                  <a:pt x="141363" y="332867"/>
                </a:lnTo>
                <a:lnTo>
                  <a:pt x="141249" y="326720"/>
                </a:lnTo>
                <a:lnTo>
                  <a:pt x="144741" y="301244"/>
                </a:lnTo>
                <a:lnTo>
                  <a:pt x="154749" y="284949"/>
                </a:lnTo>
                <a:lnTo>
                  <a:pt x="170510" y="276288"/>
                </a:lnTo>
                <a:lnTo>
                  <a:pt x="191287" y="273748"/>
                </a:lnTo>
                <a:lnTo>
                  <a:pt x="203441" y="273748"/>
                </a:lnTo>
                <a:lnTo>
                  <a:pt x="203441" y="108508"/>
                </a:lnTo>
                <a:lnTo>
                  <a:pt x="140601" y="111239"/>
                </a:lnTo>
                <a:lnTo>
                  <a:pt x="103301" y="155194"/>
                </a:lnTo>
                <a:lnTo>
                  <a:pt x="99669" y="191922"/>
                </a:lnTo>
                <a:lnTo>
                  <a:pt x="152285" y="191922"/>
                </a:lnTo>
                <a:lnTo>
                  <a:pt x="152298" y="185356"/>
                </a:lnTo>
                <a:lnTo>
                  <a:pt x="153301" y="172300"/>
                </a:lnTo>
                <a:lnTo>
                  <a:pt x="177914" y="148666"/>
                </a:lnTo>
                <a:lnTo>
                  <a:pt x="190576" y="151472"/>
                </a:lnTo>
                <a:lnTo>
                  <a:pt x="198005" y="159473"/>
                </a:lnTo>
                <a:lnTo>
                  <a:pt x="201536" y="172300"/>
                </a:lnTo>
                <a:lnTo>
                  <a:pt x="202425" y="189471"/>
                </a:lnTo>
                <a:lnTo>
                  <a:pt x="202425" y="232549"/>
                </a:lnTo>
                <a:lnTo>
                  <a:pt x="192773" y="232549"/>
                </a:lnTo>
                <a:lnTo>
                  <a:pt x="153530" y="237109"/>
                </a:lnTo>
                <a:lnTo>
                  <a:pt x="120815" y="252641"/>
                </a:lnTo>
                <a:lnTo>
                  <a:pt x="98425" y="281863"/>
                </a:lnTo>
                <a:lnTo>
                  <a:pt x="90119" y="327494"/>
                </a:lnTo>
                <a:lnTo>
                  <a:pt x="90119" y="332867"/>
                </a:lnTo>
                <a:lnTo>
                  <a:pt x="93675" y="366331"/>
                </a:lnTo>
                <a:lnTo>
                  <a:pt x="104889" y="394398"/>
                </a:lnTo>
                <a:lnTo>
                  <a:pt x="124612" y="413715"/>
                </a:lnTo>
                <a:lnTo>
                  <a:pt x="153670" y="420890"/>
                </a:lnTo>
                <a:lnTo>
                  <a:pt x="169684" y="419341"/>
                </a:lnTo>
                <a:lnTo>
                  <a:pt x="183565" y="414401"/>
                </a:lnTo>
                <a:lnTo>
                  <a:pt x="195110" y="405638"/>
                </a:lnTo>
                <a:lnTo>
                  <a:pt x="204101" y="392607"/>
                </a:lnTo>
                <a:lnTo>
                  <a:pt x="204533" y="397319"/>
                </a:lnTo>
                <a:lnTo>
                  <a:pt x="206375" y="409676"/>
                </a:lnTo>
                <a:lnTo>
                  <a:pt x="207746" y="416115"/>
                </a:lnTo>
                <a:lnTo>
                  <a:pt x="256844" y="416115"/>
                </a:lnTo>
                <a:close/>
              </a:path>
              <a:path w="664844" h="421004">
                <a:moveTo>
                  <a:pt x="462622" y="194665"/>
                </a:moveTo>
                <a:lnTo>
                  <a:pt x="460133" y="164058"/>
                </a:lnTo>
                <a:lnTo>
                  <a:pt x="449440" y="134937"/>
                </a:lnTo>
                <a:lnTo>
                  <a:pt x="425627" y="113169"/>
                </a:lnTo>
                <a:lnTo>
                  <a:pt x="383819" y="104609"/>
                </a:lnTo>
                <a:lnTo>
                  <a:pt x="343458" y="112699"/>
                </a:lnTo>
                <a:lnTo>
                  <a:pt x="318109" y="134302"/>
                </a:lnTo>
                <a:lnTo>
                  <a:pt x="304965" y="165442"/>
                </a:lnTo>
                <a:lnTo>
                  <a:pt x="301205" y="202133"/>
                </a:lnTo>
                <a:lnTo>
                  <a:pt x="301205" y="313156"/>
                </a:lnTo>
                <a:lnTo>
                  <a:pt x="304368" y="356501"/>
                </a:lnTo>
                <a:lnTo>
                  <a:pt x="316280" y="390588"/>
                </a:lnTo>
                <a:lnTo>
                  <a:pt x="340614" y="412902"/>
                </a:lnTo>
                <a:lnTo>
                  <a:pt x="381025" y="420903"/>
                </a:lnTo>
                <a:lnTo>
                  <a:pt x="422376" y="412864"/>
                </a:lnTo>
                <a:lnTo>
                  <a:pt x="447255" y="391096"/>
                </a:lnTo>
                <a:lnTo>
                  <a:pt x="459409" y="359130"/>
                </a:lnTo>
                <a:lnTo>
                  <a:pt x="462622" y="320509"/>
                </a:lnTo>
                <a:lnTo>
                  <a:pt x="462622" y="316331"/>
                </a:lnTo>
                <a:lnTo>
                  <a:pt x="409829" y="316331"/>
                </a:lnTo>
                <a:lnTo>
                  <a:pt x="409829" y="328866"/>
                </a:lnTo>
                <a:lnTo>
                  <a:pt x="408571" y="349135"/>
                </a:lnTo>
                <a:lnTo>
                  <a:pt x="404215" y="363728"/>
                </a:lnTo>
                <a:lnTo>
                  <a:pt x="395808" y="372541"/>
                </a:lnTo>
                <a:lnTo>
                  <a:pt x="382447" y="375500"/>
                </a:lnTo>
                <a:lnTo>
                  <a:pt x="368376" y="371487"/>
                </a:lnTo>
                <a:lnTo>
                  <a:pt x="359968" y="360857"/>
                </a:lnTo>
                <a:lnTo>
                  <a:pt x="355904" y="345719"/>
                </a:lnTo>
                <a:lnTo>
                  <a:pt x="354838" y="328218"/>
                </a:lnTo>
                <a:lnTo>
                  <a:pt x="354838" y="195846"/>
                </a:lnTo>
                <a:lnTo>
                  <a:pt x="356336" y="175933"/>
                </a:lnTo>
                <a:lnTo>
                  <a:pt x="361149" y="161582"/>
                </a:lnTo>
                <a:lnTo>
                  <a:pt x="369811" y="152908"/>
                </a:lnTo>
                <a:lnTo>
                  <a:pt x="382803" y="149999"/>
                </a:lnTo>
                <a:lnTo>
                  <a:pt x="396684" y="153403"/>
                </a:lnTo>
                <a:lnTo>
                  <a:pt x="404901" y="162788"/>
                </a:lnTo>
                <a:lnTo>
                  <a:pt x="408825" y="176936"/>
                </a:lnTo>
                <a:lnTo>
                  <a:pt x="409829" y="194602"/>
                </a:lnTo>
                <a:lnTo>
                  <a:pt x="409829" y="206540"/>
                </a:lnTo>
                <a:lnTo>
                  <a:pt x="462622" y="206540"/>
                </a:lnTo>
                <a:lnTo>
                  <a:pt x="462622" y="194665"/>
                </a:lnTo>
                <a:close/>
              </a:path>
              <a:path w="664844" h="421004">
                <a:moveTo>
                  <a:pt x="664514" y="206540"/>
                </a:moveTo>
                <a:lnTo>
                  <a:pt x="660463" y="166192"/>
                </a:lnTo>
                <a:lnTo>
                  <a:pt x="621423" y="112382"/>
                </a:lnTo>
                <a:lnTo>
                  <a:pt x="613143" y="110756"/>
                </a:lnTo>
                <a:lnTo>
                  <a:pt x="613143" y="199136"/>
                </a:lnTo>
                <a:lnTo>
                  <a:pt x="613143" y="233438"/>
                </a:lnTo>
                <a:lnTo>
                  <a:pt x="549579" y="233438"/>
                </a:lnTo>
                <a:lnTo>
                  <a:pt x="549592" y="199136"/>
                </a:lnTo>
                <a:lnTo>
                  <a:pt x="551230" y="179451"/>
                </a:lnTo>
                <a:lnTo>
                  <a:pt x="551307" y="178435"/>
                </a:lnTo>
                <a:lnTo>
                  <a:pt x="556882" y="162953"/>
                </a:lnTo>
                <a:lnTo>
                  <a:pt x="566864" y="153314"/>
                </a:lnTo>
                <a:lnTo>
                  <a:pt x="581837" y="149987"/>
                </a:lnTo>
                <a:lnTo>
                  <a:pt x="597522" y="153670"/>
                </a:lnTo>
                <a:lnTo>
                  <a:pt x="607085" y="163893"/>
                </a:lnTo>
                <a:lnTo>
                  <a:pt x="611847" y="179451"/>
                </a:lnTo>
                <a:lnTo>
                  <a:pt x="613143" y="199136"/>
                </a:lnTo>
                <a:lnTo>
                  <a:pt x="613143" y="110756"/>
                </a:lnTo>
                <a:lnTo>
                  <a:pt x="538949" y="114401"/>
                </a:lnTo>
                <a:lnTo>
                  <a:pt x="500316" y="172313"/>
                </a:lnTo>
                <a:lnTo>
                  <a:pt x="496951" y="313042"/>
                </a:lnTo>
                <a:lnTo>
                  <a:pt x="500062" y="356108"/>
                </a:lnTo>
                <a:lnTo>
                  <a:pt x="512330" y="390258"/>
                </a:lnTo>
                <a:lnTo>
                  <a:pt x="538149" y="412775"/>
                </a:lnTo>
                <a:lnTo>
                  <a:pt x="581901" y="420890"/>
                </a:lnTo>
                <a:lnTo>
                  <a:pt x="625932" y="411048"/>
                </a:lnTo>
                <a:lnTo>
                  <a:pt x="654494" y="375500"/>
                </a:lnTo>
                <a:lnTo>
                  <a:pt x="663486" y="327837"/>
                </a:lnTo>
                <a:lnTo>
                  <a:pt x="663498" y="325932"/>
                </a:lnTo>
                <a:lnTo>
                  <a:pt x="611289" y="325932"/>
                </a:lnTo>
                <a:lnTo>
                  <a:pt x="611289" y="327837"/>
                </a:lnTo>
                <a:lnTo>
                  <a:pt x="610260" y="345884"/>
                </a:lnTo>
                <a:lnTo>
                  <a:pt x="606005" y="361086"/>
                </a:lnTo>
                <a:lnTo>
                  <a:pt x="596836" y="371589"/>
                </a:lnTo>
                <a:lnTo>
                  <a:pt x="580999" y="375500"/>
                </a:lnTo>
                <a:lnTo>
                  <a:pt x="565010" y="371043"/>
                </a:lnTo>
                <a:lnTo>
                  <a:pt x="555294" y="359244"/>
                </a:lnTo>
                <a:lnTo>
                  <a:pt x="550468" y="342468"/>
                </a:lnTo>
                <a:lnTo>
                  <a:pt x="549160" y="323088"/>
                </a:lnTo>
                <a:lnTo>
                  <a:pt x="549160" y="275894"/>
                </a:lnTo>
                <a:lnTo>
                  <a:pt x="664514" y="275894"/>
                </a:lnTo>
                <a:lnTo>
                  <a:pt x="664514" y="233438"/>
                </a:lnTo>
                <a:lnTo>
                  <a:pt x="664514" y="20654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6329673" y="7160824"/>
            <a:ext cx="1085215" cy="403860"/>
          </a:xfrm>
          <a:custGeom>
            <a:avLst/>
            <a:gdLst/>
            <a:ahLst/>
            <a:cxnLst/>
            <a:rect l="l" t="t" r="r" b="b"/>
            <a:pathLst>
              <a:path w="1085215" h="403859">
                <a:moveTo>
                  <a:pt x="174180" y="98666"/>
                </a:moveTo>
                <a:lnTo>
                  <a:pt x="168440" y="54597"/>
                </a:lnTo>
                <a:lnTo>
                  <a:pt x="122415" y="5867"/>
                </a:lnTo>
                <a:lnTo>
                  <a:pt x="120878" y="5651"/>
                </a:lnTo>
                <a:lnTo>
                  <a:pt x="120878" y="122478"/>
                </a:lnTo>
                <a:lnTo>
                  <a:pt x="119303" y="147942"/>
                </a:lnTo>
                <a:lnTo>
                  <a:pt x="112534" y="168275"/>
                </a:lnTo>
                <a:lnTo>
                  <a:pt x="98044" y="181114"/>
                </a:lnTo>
                <a:lnTo>
                  <a:pt x="73190" y="185585"/>
                </a:lnTo>
                <a:lnTo>
                  <a:pt x="53454" y="185585"/>
                </a:lnTo>
                <a:lnTo>
                  <a:pt x="53454" y="44551"/>
                </a:lnTo>
                <a:lnTo>
                  <a:pt x="77914" y="44551"/>
                </a:lnTo>
                <a:lnTo>
                  <a:pt x="113334" y="61201"/>
                </a:lnTo>
                <a:lnTo>
                  <a:pt x="120827" y="98666"/>
                </a:lnTo>
                <a:lnTo>
                  <a:pt x="120878" y="122478"/>
                </a:lnTo>
                <a:lnTo>
                  <a:pt x="120878" y="5651"/>
                </a:lnTo>
                <a:lnTo>
                  <a:pt x="82029" y="0"/>
                </a:lnTo>
                <a:lnTo>
                  <a:pt x="0" y="0"/>
                </a:lnTo>
                <a:lnTo>
                  <a:pt x="0" y="398627"/>
                </a:lnTo>
                <a:lnTo>
                  <a:pt x="53454" y="398627"/>
                </a:lnTo>
                <a:lnTo>
                  <a:pt x="53454" y="229717"/>
                </a:lnTo>
                <a:lnTo>
                  <a:pt x="78803" y="229717"/>
                </a:lnTo>
                <a:lnTo>
                  <a:pt x="125031" y="221869"/>
                </a:lnTo>
                <a:lnTo>
                  <a:pt x="160807" y="185585"/>
                </a:lnTo>
                <a:lnTo>
                  <a:pt x="174180" y="122478"/>
                </a:lnTo>
                <a:lnTo>
                  <a:pt x="174180" y="98666"/>
                </a:lnTo>
                <a:close/>
              </a:path>
              <a:path w="1085215" h="403859">
                <a:moveTo>
                  <a:pt x="374662" y="183095"/>
                </a:moveTo>
                <a:lnTo>
                  <a:pt x="369011" y="141909"/>
                </a:lnTo>
                <a:lnTo>
                  <a:pt x="325970" y="93383"/>
                </a:lnTo>
                <a:lnTo>
                  <a:pt x="321030" y="92532"/>
                </a:lnTo>
                <a:lnTo>
                  <a:pt x="321030" y="180098"/>
                </a:lnTo>
                <a:lnTo>
                  <a:pt x="320954" y="308089"/>
                </a:lnTo>
                <a:lnTo>
                  <a:pt x="303415" y="352958"/>
                </a:lnTo>
                <a:lnTo>
                  <a:pt x="289229" y="355917"/>
                </a:lnTo>
                <a:lnTo>
                  <a:pt x="274294" y="352437"/>
                </a:lnTo>
                <a:lnTo>
                  <a:pt x="264236" y="342646"/>
                </a:lnTo>
                <a:lnTo>
                  <a:pt x="258572" y="327533"/>
                </a:lnTo>
                <a:lnTo>
                  <a:pt x="256781" y="308089"/>
                </a:lnTo>
                <a:lnTo>
                  <a:pt x="256832" y="180098"/>
                </a:lnTo>
                <a:lnTo>
                  <a:pt x="258559" y="161874"/>
                </a:lnTo>
                <a:lnTo>
                  <a:pt x="258660" y="160782"/>
                </a:lnTo>
                <a:lnTo>
                  <a:pt x="264477" y="146392"/>
                </a:lnTo>
                <a:lnTo>
                  <a:pt x="274497" y="137579"/>
                </a:lnTo>
                <a:lnTo>
                  <a:pt x="288988" y="134594"/>
                </a:lnTo>
                <a:lnTo>
                  <a:pt x="304190" y="137998"/>
                </a:lnTo>
                <a:lnTo>
                  <a:pt x="314071" y="147459"/>
                </a:lnTo>
                <a:lnTo>
                  <a:pt x="319417" y="161874"/>
                </a:lnTo>
                <a:lnTo>
                  <a:pt x="321030" y="180098"/>
                </a:lnTo>
                <a:lnTo>
                  <a:pt x="321030" y="92532"/>
                </a:lnTo>
                <a:lnTo>
                  <a:pt x="254558" y="92900"/>
                </a:lnTo>
                <a:lnTo>
                  <a:pt x="209435" y="139763"/>
                </a:lnTo>
                <a:lnTo>
                  <a:pt x="203314" y="180098"/>
                </a:lnTo>
                <a:lnTo>
                  <a:pt x="203149" y="306235"/>
                </a:lnTo>
                <a:lnTo>
                  <a:pt x="208597" y="348538"/>
                </a:lnTo>
                <a:lnTo>
                  <a:pt x="208622" y="348780"/>
                </a:lnTo>
                <a:lnTo>
                  <a:pt x="224840" y="379145"/>
                </a:lnTo>
                <a:lnTo>
                  <a:pt x="251523" y="397370"/>
                </a:lnTo>
                <a:lnTo>
                  <a:pt x="251650" y="397370"/>
                </a:lnTo>
                <a:lnTo>
                  <a:pt x="288226" y="403402"/>
                </a:lnTo>
                <a:lnTo>
                  <a:pt x="324624" y="397370"/>
                </a:lnTo>
                <a:lnTo>
                  <a:pt x="351790" y="379145"/>
                </a:lnTo>
                <a:lnTo>
                  <a:pt x="364680" y="355917"/>
                </a:lnTo>
                <a:lnTo>
                  <a:pt x="368782" y="348538"/>
                </a:lnTo>
                <a:lnTo>
                  <a:pt x="374535" y="306235"/>
                </a:lnTo>
                <a:lnTo>
                  <a:pt x="374662" y="183095"/>
                </a:lnTo>
                <a:close/>
              </a:path>
              <a:path w="1085215" h="403859">
                <a:moveTo>
                  <a:pt x="571182" y="316090"/>
                </a:moveTo>
                <a:lnTo>
                  <a:pt x="567283" y="283095"/>
                </a:lnTo>
                <a:lnTo>
                  <a:pt x="554964" y="257213"/>
                </a:lnTo>
                <a:lnTo>
                  <a:pt x="533234" y="234734"/>
                </a:lnTo>
                <a:lnTo>
                  <a:pt x="483362" y="199301"/>
                </a:lnTo>
                <a:lnTo>
                  <a:pt x="472528" y="188417"/>
                </a:lnTo>
                <a:lnTo>
                  <a:pt x="467131" y="177342"/>
                </a:lnTo>
                <a:lnTo>
                  <a:pt x="465670" y="164109"/>
                </a:lnTo>
                <a:lnTo>
                  <a:pt x="467029" y="151015"/>
                </a:lnTo>
                <a:lnTo>
                  <a:pt x="471322" y="141058"/>
                </a:lnTo>
                <a:lnTo>
                  <a:pt x="478853" y="134721"/>
                </a:lnTo>
                <a:lnTo>
                  <a:pt x="489940" y="132499"/>
                </a:lnTo>
                <a:lnTo>
                  <a:pt x="501319" y="134632"/>
                </a:lnTo>
                <a:lnTo>
                  <a:pt x="509104" y="141058"/>
                </a:lnTo>
                <a:lnTo>
                  <a:pt x="513562" y="151853"/>
                </a:lnTo>
                <a:lnTo>
                  <a:pt x="514985" y="167093"/>
                </a:lnTo>
                <a:lnTo>
                  <a:pt x="514985" y="185178"/>
                </a:lnTo>
                <a:lnTo>
                  <a:pt x="566775" y="185178"/>
                </a:lnTo>
                <a:lnTo>
                  <a:pt x="566775" y="172173"/>
                </a:lnTo>
                <a:lnTo>
                  <a:pt x="562698" y="136944"/>
                </a:lnTo>
                <a:lnTo>
                  <a:pt x="549503" y="110147"/>
                </a:lnTo>
                <a:lnTo>
                  <a:pt x="525716" y="93091"/>
                </a:lnTo>
                <a:lnTo>
                  <a:pt x="489877" y="87109"/>
                </a:lnTo>
                <a:lnTo>
                  <a:pt x="455815" y="92938"/>
                </a:lnTo>
                <a:lnTo>
                  <a:pt x="431647" y="109423"/>
                </a:lnTo>
                <a:lnTo>
                  <a:pt x="417233" y="135128"/>
                </a:lnTo>
                <a:lnTo>
                  <a:pt x="412445" y="168592"/>
                </a:lnTo>
                <a:lnTo>
                  <a:pt x="416204" y="197485"/>
                </a:lnTo>
                <a:lnTo>
                  <a:pt x="427570" y="220865"/>
                </a:lnTo>
                <a:lnTo>
                  <a:pt x="446773" y="241198"/>
                </a:lnTo>
                <a:lnTo>
                  <a:pt x="496011" y="277152"/>
                </a:lnTo>
                <a:lnTo>
                  <a:pt x="509143" y="291541"/>
                </a:lnTo>
                <a:lnTo>
                  <a:pt x="515480" y="305993"/>
                </a:lnTo>
                <a:lnTo>
                  <a:pt x="517131" y="322351"/>
                </a:lnTo>
                <a:lnTo>
                  <a:pt x="515581" y="337908"/>
                </a:lnTo>
                <a:lnTo>
                  <a:pt x="510717" y="349059"/>
                </a:lnTo>
                <a:lnTo>
                  <a:pt x="502221" y="355777"/>
                </a:lnTo>
                <a:lnTo>
                  <a:pt x="489762" y="358013"/>
                </a:lnTo>
                <a:lnTo>
                  <a:pt x="476643" y="355117"/>
                </a:lnTo>
                <a:lnTo>
                  <a:pt x="467779" y="347002"/>
                </a:lnTo>
                <a:lnTo>
                  <a:pt x="462775" y="334479"/>
                </a:lnTo>
                <a:lnTo>
                  <a:pt x="461187" y="318414"/>
                </a:lnTo>
                <a:lnTo>
                  <a:pt x="461187" y="304622"/>
                </a:lnTo>
                <a:lnTo>
                  <a:pt x="407136" y="304622"/>
                </a:lnTo>
                <a:lnTo>
                  <a:pt x="407136" y="318350"/>
                </a:lnTo>
                <a:lnTo>
                  <a:pt x="410591" y="349846"/>
                </a:lnTo>
                <a:lnTo>
                  <a:pt x="423087" y="377063"/>
                </a:lnTo>
                <a:lnTo>
                  <a:pt x="447814" y="396189"/>
                </a:lnTo>
                <a:lnTo>
                  <a:pt x="487972" y="403402"/>
                </a:lnTo>
                <a:lnTo>
                  <a:pt x="524421" y="397840"/>
                </a:lnTo>
                <a:lnTo>
                  <a:pt x="550418" y="381279"/>
                </a:lnTo>
                <a:lnTo>
                  <a:pt x="565988" y="353949"/>
                </a:lnTo>
                <a:lnTo>
                  <a:pt x="571182" y="316090"/>
                </a:lnTo>
                <a:close/>
              </a:path>
              <a:path w="1085215" h="403859">
                <a:moveTo>
                  <a:pt x="714273" y="91884"/>
                </a:moveTo>
                <a:lnTo>
                  <a:pt x="673836" y="91884"/>
                </a:lnTo>
                <a:lnTo>
                  <a:pt x="673836" y="17538"/>
                </a:lnTo>
                <a:lnTo>
                  <a:pt x="620547" y="17538"/>
                </a:lnTo>
                <a:lnTo>
                  <a:pt x="620547" y="91884"/>
                </a:lnTo>
                <a:lnTo>
                  <a:pt x="586892" y="91884"/>
                </a:lnTo>
                <a:lnTo>
                  <a:pt x="586892" y="138950"/>
                </a:lnTo>
                <a:lnTo>
                  <a:pt x="620547" y="138950"/>
                </a:lnTo>
                <a:lnTo>
                  <a:pt x="620547" y="340194"/>
                </a:lnTo>
                <a:lnTo>
                  <a:pt x="624509" y="371322"/>
                </a:lnTo>
                <a:lnTo>
                  <a:pt x="635812" y="390563"/>
                </a:lnTo>
                <a:lnTo>
                  <a:pt x="653643" y="400329"/>
                </a:lnTo>
                <a:lnTo>
                  <a:pt x="677151" y="403047"/>
                </a:lnTo>
                <a:lnTo>
                  <a:pt x="685977" y="402818"/>
                </a:lnTo>
                <a:lnTo>
                  <a:pt x="695388" y="401980"/>
                </a:lnTo>
                <a:lnTo>
                  <a:pt x="704570" y="400304"/>
                </a:lnTo>
                <a:lnTo>
                  <a:pt x="712736" y="397548"/>
                </a:lnTo>
                <a:lnTo>
                  <a:pt x="712736" y="356882"/>
                </a:lnTo>
                <a:lnTo>
                  <a:pt x="709028" y="358076"/>
                </a:lnTo>
                <a:lnTo>
                  <a:pt x="700557" y="358673"/>
                </a:lnTo>
                <a:lnTo>
                  <a:pt x="695007" y="358673"/>
                </a:lnTo>
                <a:lnTo>
                  <a:pt x="683742" y="356400"/>
                </a:lnTo>
                <a:lnTo>
                  <a:pt x="677354" y="350266"/>
                </a:lnTo>
                <a:lnTo>
                  <a:pt x="674497" y="341299"/>
                </a:lnTo>
                <a:lnTo>
                  <a:pt x="673836" y="330568"/>
                </a:lnTo>
                <a:lnTo>
                  <a:pt x="673836" y="138950"/>
                </a:lnTo>
                <a:lnTo>
                  <a:pt x="714273" y="138950"/>
                </a:lnTo>
                <a:lnTo>
                  <a:pt x="714273" y="91884"/>
                </a:lnTo>
                <a:close/>
              </a:path>
              <a:path w="1085215" h="403859">
                <a:moveTo>
                  <a:pt x="834517" y="216941"/>
                </a:moveTo>
                <a:lnTo>
                  <a:pt x="729881" y="216941"/>
                </a:lnTo>
                <a:lnTo>
                  <a:pt x="729881" y="266039"/>
                </a:lnTo>
                <a:lnTo>
                  <a:pt x="834517" y="266039"/>
                </a:lnTo>
                <a:lnTo>
                  <a:pt x="834517" y="216941"/>
                </a:lnTo>
                <a:close/>
              </a:path>
              <a:path w="1085215" h="403859">
                <a:moveTo>
                  <a:pt x="927773" y="0"/>
                </a:moveTo>
                <a:lnTo>
                  <a:pt x="874318" y="0"/>
                </a:lnTo>
                <a:lnTo>
                  <a:pt x="874318" y="398627"/>
                </a:lnTo>
                <a:lnTo>
                  <a:pt x="927773" y="398627"/>
                </a:lnTo>
                <a:lnTo>
                  <a:pt x="927773" y="0"/>
                </a:lnTo>
                <a:close/>
              </a:path>
              <a:path w="1085215" h="403859">
                <a:moveTo>
                  <a:pt x="1084884" y="91884"/>
                </a:moveTo>
                <a:lnTo>
                  <a:pt x="1044448" y="91884"/>
                </a:lnTo>
                <a:lnTo>
                  <a:pt x="1044448" y="17538"/>
                </a:lnTo>
                <a:lnTo>
                  <a:pt x="991158" y="17538"/>
                </a:lnTo>
                <a:lnTo>
                  <a:pt x="991158" y="91884"/>
                </a:lnTo>
                <a:lnTo>
                  <a:pt x="957503" y="91884"/>
                </a:lnTo>
                <a:lnTo>
                  <a:pt x="957503" y="138950"/>
                </a:lnTo>
                <a:lnTo>
                  <a:pt x="991158" y="138950"/>
                </a:lnTo>
                <a:lnTo>
                  <a:pt x="991158" y="340194"/>
                </a:lnTo>
                <a:lnTo>
                  <a:pt x="995121" y="371322"/>
                </a:lnTo>
                <a:lnTo>
                  <a:pt x="1006436" y="390563"/>
                </a:lnTo>
                <a:lnTo>
                  <a:pt x="1024255" y="400329"/>
                </a:lnTo>
                <a:lnTo>
                  <a:pt x="1047762" y="403047"/>
                </a:lnTo>
                <a:lnTo>
                  <a:pt x="1056601" y="402818"/>
                </a:lnTo>
                <a:lnTo>
                  <a:pt x="1065999" y="401980"/>
                </a:lnTo>
                <a:lnTo>
                  <a:pt x="1075182" y="400304"/>
                </a:lnTo>
                <a:lnTo>
                  <a:pt x="1083348" y="397548"/>
                </a:lnTo>
                <a:lnTo>
                  <a:pt x="1083348" y="356882"/>
                </a:lnTo>
                <a:lnTo>
                  <a:pt x="1079639" y="358076"/>
                </a:lnTo>
                <a:lnTo>
                  <a:pt x="1071168" y="358673"/>
                </a:lnTo>
                <a:lnTo>
                  <a:pt x="1065618" y="358673"/>
                </a:lnTo>
                <a:lnTo>
                  <a:pt x="1054354" y="356400"/>
                </a:lnTo>
                <a:lnTo>
                  <a:pt x="1047965" y="350266"/>
                </a:lnTo>
                <a:lnTo>
                  <a:pt x="1045108" y="341299"/>
                </a:lnTo>
                <a:lnTo>
                  <a:pt x="1044448" y="330568"/>
                </a:lnTo>
                <a:lnTo>
                  <a:pt x="1044448" y="138950"/>
                </a:lnTo>
                <a:lnTo>
                  <a:pt x="1084884" y="138950"/>
                </a:lnTo>
                <a:lnTo>
                  <a:pt x="1084884" y="9188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7523697" y="7247934"/>
            <a:ext cx="171450" cy="311785"/>
          </a:xfrm>
          <a:custGeom>
            <a:avLst/>
            <a:gdLst/>
            <a:ahLst/>
            <a:cxnLst/>
            <a:rect l="l" t="t" r="r" b="b"/>
            <a:pathLst>
              <a:path w="171450" h="311784">
                <a:moveTo>
                  <a:pt x="109441" y="0"/>
                </a:moveTo>
                <a:lnTo>
                  <a:pt x="89116" y="2509"/>
                </a:lnTo>
                <a:lnTo>
                  <a:pt x="73245" y="9510"/>
                </a:lnTo>
                <a:lnTo>
                  <a:pt x="61372" y="20214"/>
                </a:lnTo>
                <a:lnTo>
                  <a:pt x="53045" y="33831"/>
                </a:lnTo>
                <a:lnTo>
                  <a:pt x="52869" y="25794"/>
                </a:lnTo>
                <a:lnTo>
                  <a:pt x="52405" y="17940"/>
                </a:lnTo>
                <a:lnTo>
                  <a:pt x="51751" y="10768"/>
                </a:lnTo>
                <a:lnTo>
                  <a:pt x="51003" y="4774"/>
                </a:lnTo>
                <a:lnTo>
                  <a:pt x="0" y="4774"/>
                </a:lnTo>
                <a:lnTo>
                  <a:pt x="345" y="16851"/>
                </a:lnTo>
                <a:lnTo>
                  <a:pt x="522" y="33992"/>
                </a:lnTo>
                <a:lnTo>
                  <a:pt x="596" y="98887"/>
                </a:lnTo>
                <a:lnTo>
                  <a:pt x="596" y="311519"/>
                </a:lnTo>
                <a:lnTo>
                  <a:pt x="54050" y="311519"/>
                </a:lnTo>
                <a:lnTo>
                  <a:pt x="54050" y="108782"/>
                </a:lnTo>
                <a:lnTo>
                  <a:pt x="56241" y="78877"/>
                </a:lnTo>
                <a:lnTo>
                  <a:pt x="62816" y="60345"/>
                </a:lnTo>
                <a:lnTo>
                  <a:pt x="73774" y="50900"/>
                </a:lnTo>
                <a:lnTo>
                  <a:pt x="89117" y="48260"/>
                </a:lnTo>
                <a:lnTo>
                  <a:pt x="101668" y="50567"/>
                </a:lnTo>
                <a:lnTo>
                  <a:pt x="110679" y="57783"/>
                </a:lnTo>
                <a:lnTo>
                  <a:pt x="116113" y="70347"/>
                </a:lnTo>
                <a:lnTo>
                  <a:pt x="117933" y="88698"/>
                </a:lnTo>
                <a:lnTo>
                  <a:pt x="117933" y="311519"/>
                </a:lnTo>
                <a:lnTo>
                  <a:pt x="171387" y="311519"/>
                </a:lnTo>
                <a:lnTo>
                  <a:pt x="171387" y="78489"/>
                </a:lnTo>
                <a:lnTo>
                  <a:pt x="166736" y="42053"/>
                </a:lnTo>
                <a:lnTo>
                  <a:pt x="153823" y="17758"/>
                </a:lnTo>
                <a:lnTo>
                  <a:pt x="134206" y="4206"/>
                </a:lnTo>
                <a:lnTo>
                  <a:pt x="10944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7748519" y="7252709"/>
            <a:ext cx="170180" cy="311785"/>
          </a:xfrm>
          <a:custGeom>
            <a:avLst/>
            <a:gdLst/>
            <a:ahLst/>
            <a:cxnLst/>
            <a:rect l="l" t="t" r="r" b="b"/>
            <a:pathLst>
              <a:path w="170180" h="311784">
                <a:moveTo>
                  <a:pt x="169230" y="0"/>
                </a:moveTo>
                <a:lnTo>
                  <a:pt x="115787" y="0"/>
                </a:lnTo>
                <a:lnTo>
                  <a:pt x="115787" y="203030"/>
                </a:lnTo>
                <a:lnTo>
                  <a:pt x="113471" y="232590"/>
                </a:lnTo>
                <a:lnTo>
                  <a:pt x="106831" y="251119"/>
                </a:lnTo>
                <a:lnTo>
                  <a:pt x="96332" y="260705"/>
                </a:lnTo>
                <a:lnTo>
                  <a:pt x="82437" y="263437"/>
                </a:lnTo>
                <a:lnTo>
                  <a:pt x="69403" y="260845"/>
                </a:lnTo>
                <a:lnTo>
                  <a:pt x="60381" y="252773"/>
                </a:lnTo>
                <a:lnTo>
                  <a:pt x="55139" y="238774"/>
                </a:lnTo>
                <a:lnTo>
                  <a:pt x="53443" y="218401"/>
                </a:lnTo>
                <a:lnTo>
                  <a:pt x="53443" y="0"/>
                </a:lnTo>
                <a:lnTo>
                  <a:pt x="0" y="0"/>
                </a:lnTo>
                <a:lnTo>
                  <a:pt x="0" y="232317"/>
                </a:lnTo>
                <a:lnTo>
                  <a:pt x="5626" y="273012"/>
                </a:lnTo>
                <a:lnTo>
                  <a:pt x="20042" y="297091"/>
                </a:lnTo>
                <a:lnTo>
                  <a:pt x="39549" y="308584"/>
                </a:lnTo>
                <a:lnTo>
                  <a:pt x="60448" y="311519"/>
                </a:lnTo>
                <a:lnTo>
                  <a:pt x="78609" y="309872"/>
                </a:lnTo>
                <a:lnTo>
                  <a:pt x="94372" y="304208"/>
                </a:lnTo>
                <a:lnTo>
                  <a:pt x="107259" y="293443"/>
                </a:lnTo>
                <a:lnTo>
                  <a:pt x="116792" y="276494"/>
                </a:lnTo>
                <a:lnTo>
                  <a:pt x="116966" y="284321"/>
                </a:lnTo>
                <a:lnTo>
                  <a:pt x="117427" y="292868"/>
                </a:lnTo>
                <a:lnTo>
                  <a:pt x="118077" y="300789"/>
                </a:lnTo>
                <a:lnTo>
                  <a:pt x="118823" y="306744"/>
                </a:lnTo>
                <a:lnTo>
                  <a:pt x="169837" y="306744"/>
                </a:lnTo>
                <a:lnTo>
                  <a:pt x="169486" y="292686"/>
                </a:lnTo>
                <a:lnTo>
                  <a:pt x="169306" y="273623"/>
                </a:lnTo>
                <a:lnTo>
                  <a:pt x="169230" y="219951"/>
                </a:lnTo>
                <a:lnTo>
                  <a:pt x="1692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7970693" y="7247936"/>
            <a:ext cx="272415" cy="311785"/>
          </a:xfrm>
          <a:custGeom>
            <a:avLst/>
            <a:gdLst/>
            <a:ahLst/>
            <a:cxnLst/>
            <a:rect l="l" t="t" r="r" b="b"/>
            <a:pathLst>
              <a:path w="272415" h="311784">
                <a:moveTo>
                  <a:pt x="212810" y="0"/>
                </a:moveTo>
                <a:lnTo>
                  <a:pt x="191801" y="2821"/>
                </a:lnTo>
                <a:lnTo>
                  <a:pt x="175774" y="10363"/>
                </a:lnTo>
                <a:lnTo>
                  <a:pt x="163777" y="21238"/>
                </a:lnTo>
                <a:lnTo>
                  <a:pt x="154853" y="34061"/>
                </a:lnTo>
                <a:lnTo>
                  <a:pt x="147658" y="18773"/>
                </a:lnTo>
                <a:lnTo>
                  <a:pt x="137041" y="8172"/>
                </a:lnTo>
                <a:lnTo>
                  <a:pt x="123203" y="2000"/>
                </a:lnTo>
                <a:lnTo>
                  <a:pt x="106342" y="0"/>
                </a:lnTo>
                <a:lnTo>
                  <a:pt x="88733" y="2168"/>
                </a:lnTo>
                <a:lnTo>
                  <a:pt x="73965" y="8493"/>
                </a:lnTo>
                <a:lnTo>
                  <a:pt x="62060" y="18698"/>
                </a:lnTo>
                <a:lnTo>
                  <a:pt x="53045" y="32512"/>
                </a:lnTo>
                <a:lnTo>
                  <a:pt x="52476" y="18195"/>
                </a:lnTo>
                <a:lnTo>
                  <a:pt x="51948" y="11523"/>
                </a:lnTo>
                <a:lnTo>
                  <a:pt x="51003" y="4774"/>
                </a:lnTo>
                <a:lnTo>
                  <a:pt x="0" y="4774"/>
                </a:lnTo>
                <a:lnTo>
                  <a:pt x="345" y="16379"/>
                </a:lnTo>
                <a:lnTo>
                  <a:pt x="522" y="32413"/>
                </a:lnTo>
                <a:lnTo>
                  <a:pt x="596" y="93452"/>
                </a:lnTo>
                <a:lnTo>
                  <a:pt x="596" y="311508"/>
                </a:lnTo>
                <a:lnTo>
                  <a:pt x="54050" y="311508"/>
                </a:lnTo>
                <a:lnTo>
                  <a:pt x="54050" y="100614"/>
                </a:lnTo>
                <a:lnTo>
                  <a:pt x="55280" y="79096"/>
                </a:lnTo>
                <a:lnTo>
                  <a:pt x="59816" y="62577"/>
                </a:lnTo>
                <a:lnTo>
                  <a:pt x="68924" y="51986"/>
                </a:lnTo>
                <a:lnTo>
                  <a:pt x="83871" y="48249"/>
                </a:lnTo>
                <a:lnTo>
                  <a:pt x="95139" y="50088"/>
                </a:lnTo>
                <a:lnTo>
                  <a:pt x="103125" y="56389"/>
                </a:lnTo>
                <a:lnTo>
                  <a:pt x="107878" y="68326"/>
                </a:lnTo>
                <a:lnTo>
                  <a:pt x="109452" y="87075"/>
                </a:lnTo>
                <a:lnTo>
                  <a:pt x="109452" y="311508"/>
                </a:lnTo>
                <a:lnTo>
                  <a:pt x="163335" y="311508"/>
                </a:lnTo>
                <a:lnTo>
                  <a:pt x="163335" y="100080"/>
                </a:lnTo>
                <a:lnTo>
                  <a:pt x="164603" y="78716"/>
                </a:lnTo>
                <a:lnTo>
                  <a:pt x="169231" y="62373"/>
                </a:lnTo>
                <a:lnTo>
                  <a:pt x="178456" y="51926"/>
                </a:lnTo>
                <a:lnTo>
                  <a:pt x="193512" y="48249"/>
                </a:lnTo>
                <a:lnTo>
                  <a:pt x="205877" y="50855"/>
                </a:lnTo>
                <a:lnTo>
                  <a:pt x="213612" y="58275"/>
                </a:lnTo>
                <a:lnTo>
                  <a:pt x="217603" y="69912"/>
                </a:lnTo>
                <a:lnTo>
                  <a:pt x="218736" y="85170"/>
                </a:lnTo>
                <a:lnTo>
                  <a:pt x="218736" y="311508"/>
                </a:lnTo>
                <a:lnTo>
                  <a:pt x="272190" y="311508"/>
                </a:lnTo>
                <a:lnTo>
                  <a:pt x="272190" y="75023"/>
                </a:lnTo>
                <a:lnTo>
                  <a:pt x="267402" y="38148"/>
                </a:lnTo>
                <a:lnTo>
                  <a:pt x="254472" y="15153"/>
                </a:lnTo>
                <a:lnTo>
                  <a:pt x="235557" y="3338"/>
                </a:lnTo>
                <a:lnTo>
                  <a:pt x="21281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8295963" y="7143336"/>
            <a:ext cx="723265" cy="421005"/>
          </a:xfrm>
          <a:custGeom>
            <a:avLst/>
            <a:gdLst/>
            <a:ahLst/>
            <a:cxnLst/>
            <a:rect l="l" t="t" r="r" b="b"/>
            <a:pathLst>
              <a:path w="723265" h="421004">
                <a:moveTo>
                  <a:pt x="172097" y="195745"/>
                </a:moveTo>
                <a:lnTo>
                  <a:pt x="166255" y="152857"/>
                </a:lnTo>
                <a:lnTo>
                  <a:pt x="137477" y="111201"/>
                </a:lnTo>
                <a:lnTo>
                  <a:pt x="118465" y="106857"/>
                </a:lnTo>
                <a:lnTo>
                  <a:pt x="118465" y="204165"/>
                </a:lnTo>
                <a:lnTo>
                  <a:pt x="118465" y="316560"/>
                </a:lnTo>
                <a:lnTo>
                  <a:pt x="116522" y="340271"/>
                </a:lnTo>
                <a:lnTo>
                  <a:pt x="116433" y="341503"/>
                </a:lnTo>
                <a:lnTo>
                  <a:pt x="110413" y="358851"/>
                </a:lnTo>
                <a:lnTo>
                  <a:pt x="100545" y="368985"/>
                </a:lnTo>
                <a:lnTo>
                  <a:pt x="86969" y="372275"/>
                </a:lnTo>
                <a:lnTo>
                  <a:pt x="71856" y="368808"/>
                </a:lnTo>
                <a:lnTo>
                  <a:pt x="61582" y="358216"/>
                </a:lnTo>
                <a:lnTo>
                  <a:pt x="55727" y="340271"/>
                </a:lnTo>
                <a:lnTo>
                  <a:pt x="53873" y="314731"/>
                </a:lnTo>
                <a:lnTo>
                  <a:pt x="53873" y="216128"/>
                </a:lnTo>
                <a:lnTo>
                  <a:pt x="55257" y="190182"/>
                </a:lnTo>
                <a:lnTo>
                  <a:pt x="60490" y="170218"/>
                </a:lnTo>
                <a:lnTo>
                  <a:pt x="71132" y="157391"/>
                </a:lnTo>
                <a:lnTo>
                  <a:pt x="88760" y="152857"/>
                </a:lnTo>
                <a:lnTo>
                  <a:pt x="103365" y="156425"/>
                </a:lnTo>
                <a:lnTo>
                  <a:pt x="112471" y="166674"/>
                </a:lnTo>
                <a:lnTo>
                  <a:pt x="117144" y="182829"/>
                </a:lnTo>
                <a:lnTo>
                  <a:pt x="118465" y="204165"/>
                </a:lnTo>
                <a:lnTo>
                  <a:pt x="118465" y="106857"/>
                </a:lnTo>
                <a:lnTo>
                  <a:pt x="108597" y="104597"/>
                </a:lnTo>
                <a:lnTo>
                  <a:pt x="90106" y="106832"/>
                </a:lnTo>
                <a:lnTo>
                  <a:pt x="74841" y="113195"/>
                </a:lnTo>
                <a:lnTo>
                  <a:pt x="62814" y="123177"/>
                </a:lnTo>
                <a:lnTo>
                  <a:pt x="54051" y="136283"/>
                </a:lnTo>
                <a:lnTo>
                  <a:pt x="54051" y="0"/>
                </a:lnTo>
                <a:lnTo>
                  <a:pt x="596" y="0"/>
                </a:lnTo>
                <a:lnTo>
                  <a:pt x="533" y="306895"/>
                </a:lnTo>
                <a:lnTo>
                  <a:pt x="419" y="403339"/>
                </a:lnTo>
                <a:lnTo>
                  <a:pt x="203" y="409829"/>
                </a:lnTo>
                <a:lnTo>
                  <a:pt x="127" y="412191"/>
                </a:lnTo>
                <a:lnTo>
                  <a:pt x="0" y="416128"/>
                </a:lnTo>
                <a:lnTo>
                  <a:pt x="48564" y="416128"/>
                </a:lnTo>
                <a:lnTo>
                  <a:pt x="49326" y="409829"/>
                </a:lnTo>
                <a:lnTo>
                  <a:pt x="49860" y="403339"/>
                </a:lnTo>
                <a:lnTo>
                  <a:pt x="50266" y="396227"/>
                </a:lnTo>
                <a:lnTo>
                  <a:pt x="50558" y="388810"/>
                </a:lnTo>
                <a:lnTo>
                  <a:pt x="50596" y="388023"/>
                </a:lnTo>
                <a:lnTo>
                  <a:pt x="57518" y="400672"/>
                </a:lnTo>
                <a:lnTo>
                  <a:pt x="67741" y="411010"/>
                </a:lnTo>
                <a:lnTo>
                  <a:pt x="82092" y="417982"/>
                </a:lnTo>
                <a:lnTo>
                  <a:pt x="101371" y="420535"/>
                </a:lnTo>
                <a:lnTo>
                  <a:pt x="137007" y="412191"/>
                </a:lnTo>
                <a:lnTo>
                  <a:pt x="158584" y="388810"/>
                </a:lnTo>
                <a:lnTo>
                  <a:pt x="158813" y="388023"/>
                </a:lnTo>
                <a:lnTo>
                  <a:pt x="163487" y="372275"/>
                </a:lnTo>
                <a:lnTo>
                  <a:pt x="169240" y="352882"/>
                </a:lnTo>
                <a:lnTo>
                  <a:pt x="172097" y="306895"/>
                </a:lnTo>
                <a:lnTo>
                  <a:pt x="172097" y="195745"/>
                </a:lnTo>
                <a:close/>
              </a:path>
              <a:path w="723265" h="421004">
                <a:moveTo>
                  <a:pt x="377456" y="206540"/>
                </a:moveTo>
                <a:lnTo>
                  <a:pt x="373405" y="166192"/>
                </a:lnTo>
                <a:lnTo>
                  <a:pt x="334365" y="112382"/>
                </a:lnTo>
                <a:lnTo>
                  <a:pt x="326085" y="110756"/>
                </a:lnTo>
                <a:lnTo>
                  <a:pt x="326085" y="199136"/>
                </a:lnTo>
                <a:lnTo>
                  <a:pt x="326085" y="233438"/>
                </a:lnTo>
                <a:lnTo>
                  <a:pt x="262521" y="233438"/>
                </a:lnTo>
                <a:lnTo>
                  <a:pt x="262534" y="199136"/>
                </a:lnTo>
                <a:lnTo>
                  <a:pt x="264172" y="179451"/>
                </a:lnTo>
                <a:lnTo>
                  <a:pt x="264248" y="178435"/>
                </a:lnTo>
                <a:lnTo>
                  <a:pt x="269824" y="162953"/>
                </a:lnTo>
                <a:lnTo>
                  <a:pt x="279806" y="153314"/>
                </a:lnTo>
                <a:lnTo>
                  <a:pt x="294779" y="149987"/>
                </a:lnTo>
                <a:lnTo>
                  <a:pt x="310464" y="153670"/>
                </a:lnTo>
                <a:lnTo>
                  <a:pt x="320027" y="163893"/>
                </a:lnTo>
                <a:lnTo>
                  <a:pt x="324802" y="179451"/>
                </a:lnTo>
                <a:lnTo>
                  <a:pt x="326085" y="199136"/>
                </a:lnTo>
                <a:lnTo>
                  <a:pt x="326085" y="110756"/>
                </a:lnTo>
                <a:lnTo>
                  <a:pt x="251891" y="114401"/>
                </a:lnTo>
                <a:lnTo>
                  <a:pt x="213258" y="172313"/>
                </a:lnTo>
                <a:lnTo>
                  <a:pt x="209892" y="313042"/>
                </a:lnTo>
                <a:lnTo>
                  <a:pt x="213004" y="356108"/>
                </a:lnTo>
                <a:lnTo>
                  <a:pt x="225272" y="390258"/>
                </a:lnTo>
                <a:lnTo>
                  <a:pt x="251091" y="412775"/>
                </a:lnTo>
                <a:lnTo>
                  <a:pt x="294843" y="420890"/>
                </a:lnTo>
                <a:lnTo>
                  <a:pt x="338874" y="411048"/>
                </a:lnTo>
                <a:lnTo>
                  <a:pt x="367436" y="375500"/>
                </a:lnTo>
                <a:lnTo>
                  <a:pt x="376428" y="327837"/>
                </a:lnTo>
                <a:lnTo>
                  <a:pt x="376440" y="325932"/>
                </a:lnTo>
                <a:lnTo>
                  <a:pt x="324243" y="325932"/>
                </a:lnTo>
                <a:lnTo>
                  <a:pt x="324243" y="327837"/>
                </a:lnTo>
                <a:lnTo>
                  <a:pt x="323202" y="345884"/>
                </a:lnTo>
                <a:lnTo>
                  <a:pt x="318960" y="361086"/>
                </a:lnTo>
                <a:lnTo>
                  <a:pt x="309778" y="371589"/>
                </a:lnTo>
                <a:lnTo>
                  <a:pt x="293941" y="375500"/>
                </a:lnTo>
                <a:lnTo>
                  <a:pt x="277952" y="371043"/>
                </a:lnTo>
                <a:lnTo>
                  <a:pt x="268236" y="359244"/>
                </a:lnTo>
                <a:lnTo>
                  <a:pt x="263410" y="342468"/>
                </a:lnTo>
                <a:lnTo>
                  <a:pt x="262102" y="323088"/>
                </a:lnTo>
                <a:lnTo>
                  <a:pt x="262102" y="275894"/>
                </a:lnTo>
                <a:lnTo>
                  <a:pt x="377456" y="275894"/>
                </a:lnTo>
                <a:lnTo>
                  <a:pt x="377456" y="233438"/>
                </a:lnTo>
                <a:lnTo>
                  <a:pt x="377456" y="206540"/>
                </a:lnTo>
                <a:close/>
              </a:path>
              <a:path w="723265" h="421004">
                <a:moveTo>
                  <a:pt x="538302" y="104965"/>
                </a:moveTo>
                <a:lnTo>
                  <a:pt x="517855" y="107835"/>
                </a:lnTo>
                <a:lnTo>
                  <a:pt x="499110" y="116801"/>
                </a:lnTo>
                <a:lnTo>
                  <a:pt x="483374" y="133184"/>
                </a:lnTo>
                <a:lnTo>
                  <a:pt x="471919" y="158318"/>
                </a:lnTo>
                <a:lnTo>
                  <a:pt x="471754" y="143954"/>
                </a:lnTo>
                <a:lnTo>
                  <a:pt x="471347" y="129578"/>
                </a:lnTo>
                <a:lnTo>
                  <a:pt x="470319" y="109372"/>
                </a:lnTo>
                <a:lnTo>
                  <a:pt x="419544" y="109372"/>
                </a:lnTo>
                <a:lnTo>
                  <a:pt x="420065" y="131064"/>
                </a:lnTo>
                <a:lnTo>
                  <a:pt x="420230" y="153682"/>
                </a:lnTo>
                <a:lnTo>
                  <a:pt x="420141" y="213512"/>
                </a:lnTo>
                <a:lnTo>
                  <a:pt x="420141" y="416128"/>
                </a:lnTo>
                <a:lnTo>
                  <a:pt x="473595" y="416128"/>
                </a:lnTo>
                <a:lnTo>
                  <a:pt x="473595" y="245122"/>
                </a:lnTo>
                <a:lnTo>
                  <a:pt x="478612" y="208343"/>
                </a:lnTo>
                <a:lnTo>
                  <a:pt x="492366" y="185661"/>
                </a:lnTo>
                <a:lnTo>
                  <a:pt x="512914" y="174167"/>
                </a:lnTo>
                <a:lnTo>
                  <a:pt x="538302" y="170891"/>
                </a:lnTo>
                <a:lnTo>
                  <a:pt x="538302" y="104965"/>
                </a:lnTo>
                <a:close/>
              </a:path>
              <a:path w="723265" h="421004">
                <a:moveTo>
                  <a:pt x="722934" y="333578"/>
                </a:moveTo>
                <a:lnTo>
                  <a:pt x="719035" y="300583"/>
                </a:lnTo>
                <a:lnTo>
                  <a:pt x="706716" y="274701"/>
                </a:lnTo>
                <a:lnTo>
                  <a:pt x="684987" y="252222"/>
                </a:lnTo>
                <a:lnTo>
                  <a:pt x="635114" y="216789"/>
                </a:lnTo>
                <a:lnTo>
                  <a:pt x="624281" y="205905"/>
                </a:lnTo>
                <a:lnTo>
                  <a:pt x="618883" y="194830"/>
                </a:lnTo>
                <a:lnTo>
                  <a:pt x="617423" y="181597"/>
                </a:lnTo>
                <a:lnTo>
                  <a:pt x="618782" y="168503"/>
                </a:lnTo>
                <a:lnTo>
                  <a:pt x="623074" y="158546"/>
                </a:lnTo>
                <a:lnTo>
                  <a:pt x="630605" y="152209"/>
                </a:lnTo>
                <a:lnTo>
                  <a:pt x="641692" y="149987"/>
                </a:lnTo>
                <a:lnTo>
                  <a:pt x="653072" y="152120"/>
                </a:lnTo>
                <a:lnTo>
                  <a:pt x="660857" y="158546"/>
                </a:lnTo>
                <a:lnTo>
                  <a:pt x="665314" y="169341"/>
                </a:lnTo>
                <a:lnTo>
                  <a:pt x="666737" y="184581"/>
                </a:lnTo>
                <a:lnTo>
                  <a:pt x="666737" y="202666"/>
                </a:lnTo>
                <a:lnTo>
                  <a:pt x="718527" y="202666"/>
                </a:lnTo>
                <a:lnTo>
                  <a:pt x="718527" y="189661"/>
                </a:lnTo>
                <a:lnTo>
                  <a:pt x="714451" y="154432"/>
                </a:lnTo>
                <a:lnTo>
                  <a:pt x="701255" y="127635"/>
                </a:lnTo>
                <a:lnTo>
                  <a:pt x="677468" y="110578"/>
                </a:lnTo>
                <a:lnTo>
                  <a:pt x="641629" y="104597"/>
                </a:lnTo>
                <a:lnTo>
                  <a:pt x="607568" y="110426"/>
                </a:lnTo>
                <a:lnTo>
                  <a:pt x="583399" y="126911"/>
                </a:lnTo>
                <a:lnTo>
                  <a:pt x="568985" y="152615"/>
                </a:lnTo>
                <a:lnTo>
                  <a:pt x="564210" y="186080"/>
                </a:lnTo>
                <a:lnTo>
                  <a:pt x="567956" y="214972"/>
                </a:lnTo>
                <a:lnTo>
                  <a:pt x="579323" y="238353"/>
                </a:lnTo>
                <a:lnTo>
                  <a:pt x="598525" y="258686"/>
                </a:lnTo>
                <a:lnTo>
                  <a:pt x="647763" y="294640"/>
                </a:lnTo>
                <a:lnTo>
                  <a:pt x="660895" y="309029"/>
                </a:lnTo>
                <a:lnTo>
                  <a:pt x="667232" y="323481"/>
                </a:lnTo>
                <a:lnTo>
                  <a:pt x="668883" y="339839"/>
                </a:lnTo>
                <a:lnTo>
                  <a:pt x="667334" y="355396"/>
                </a:lnTo>
                <a:lnTo>
                  <a:pt x="662470" y="366547"/>
                </a:lnTo>
                <a:lnTo>
                  <a:pt x="653973" y="373265"/>
                </a:lnTo>
                <a:lnTo>
                  <a:pt x="641515" y="375500"/>
                </a:lnTo>
                <a:lnTo>
                  <a:pt x="628396" y="372605"/>
                </a:lnTo>
                <a:lnTo>
                  <a:pt x="619531" y="364490"/>
                </a:lnTo>
                <a:lnTo>
                  <a:pt x="614527" y="351967"/>
                </a:lnTo>
                <a:lnTo>
                  <a:pt x="612940" y="335902"/>
                </a:lnTo>
                <a:lnTo>
                  <a:pt x="612940" y="322110"/>
                </a:lnTo>
                <a:lnTo>
                  <a:pt x="558901" y="322110"/>
                </a:lnTo>
                <a:lnTo>
                  <a:pt x="558901" y="335838"/>
                </a:lnTo>
                <a:lnTo>
                  <a:pt x="562343" y="367334"/>
                </a:lnTo>
                <a:lnTo>
                  <a:pt x="574840" y="394550"/>
                </a:lnTo>
                <a:lnTo>
                  <a:pt x="599567" y="413677"/>
                </a:lnTo>
                <a:lnTo>
                  <a:pt x="639724" y="420890"/>
                </a:lnTo>
                <a:lnTo>
                  <a:pt x="676173" y="415328"/>
                </a:lnTo>
                <a:lnTo>
                  <a:pt x="702170" y="398767"/>
                </a:lnTo>
                <a:lnTo>
                  <a:pt x="717740" y="371436"/>
                </a:lnTo>
                <a:lnTo>
                  <a:pt x="722934" y="33357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9129649" y="7877016"/>
            <a:ext cx="371475" cy="403860"/>
          </a:xfrm>
          <a:custGeom>
            <a:avLst/>
            <a:gdLst/>
            <a:ahLst/>
            <a:cxnLst/>
            <a:rect l="l" t="t" r="r" b="b"/>
            <a:pathLst>
              <a:path w="371475" h="403859">
                <a:moveTo>
                  <a:pt x="205701" y="0"/>
                </a:moveTo>
                <a:lnTo>
                  <a:pt x="148958" y="0"/>
                </a:lnTo>
                <a:lnTo>
                  <a:pt x="123469" y="102171"/>
                </a:lnTo>
                <a:lnTo>
                  <a:pt x="112242" y="149186"/>
                </a:lnTo>
                <a:lnTo>
                  <a:pt x="104152" y="187579"/>
                </a:lnTo>
                <a:lnTo>
                  <a:pt x="103568" y="187579"/>
                </a:lnTo>
                <a:lnTo>
                  <a:pt x="96405" y="150710"/>
                </a:lnTo>
                <a:lnTo>
                  <a:pt x="85509" y="104025"/>
                </a:lnTo>
                <a:lnTo>
                  <a:pt x="72504" y="52222"/>
                </a:lnTo>
                <a:lnTo>
                  <a:pt x="59004" y="0"/>
                </a:lnTo>
                <a:lnTo>
                  <a:pt x="0" y="0"/>
                </a:lnTo>
                <a:lnTo>
                  <a:pt x="75298" y="246583"/>
                </a:lnTo>
                <a:lnTo>
                  <a:pt x="75895" y="249389"/>
                </a:lnTo>
                <a:lnTo>
                  <a:pt x="75895" y="398627"/>
                </a:lnTo>
                <a:lnTo>
                  <a:pt x="129349" y="398627"/>
                </a:lnTo>
                <a:lnTo>
                  <a:pt x="129349" y="252501"/>
                </a:lnTo>
                <a:lnTo>
                  <a:pt x="130556" y="246049"/>
                </a:lnTo>
                <a:lnTo>
                  <a:pt x="205701" y="0"/>
                </a:lnTo>
                <a:close/>
              </a:path>
              <a:path w="371475" h="403859">
                <a:moveTo>
                  <a:pt x="371246" y="183083"/>
                </a:moveTo>
                <a:lnTo>
                  <a:pt x="365594" y="141897"/>
                </a:lnTo>
                <a:lnTo>
                  <a:pt x="322554" y="93370"/>
                </a:lnTo>
                <a:lnTo>
                  <a:pt x="317614" y="92519"/>
                </a:lnTo>
                <a:lnTo>
                  <a:pt x="317614" y="180098"/>
                </a:lnTo>
                <a:lnTo>
                  <a:pt x="317538" y="308076"/>
                </a:lnTo>
                <a:lnTo>
                  <a:pt x="299999" y="352945"/>
                </a:lnTo>
                <a:lnTo>
                  <a:pt x="285826" y="355904"/>
                </a:lnTo>
                <a:lnTo>
                  <a:pt x="270878" y="352425"/>
                </a:lnTo>
                <a:lnTo>
                  <a:pt x="260819" y="342633"/>
                </a:lnTo>
                <a:lnTo>
                  <a:pt x="255155" y="327533"/>
                </a:lnTo>
                <a:lnTo>
                  <a:pt x="253377" y="308076"/>
                </a:lnTo>
                <a:lnTo>
                  <a:pt x="253415" y="180098"/>
                </a:lnTo>
                <a:lnTo>
                  <a:pt x="255143" y="161861"/>
                </a:lnTo>
                <a:lnTo>
                  <a:pt x="255244" y="160782"/>
                </a:lnTo>
                <a:lnTo>
                  <a:pt x="261061" y="146380"/>
                </a:lnTo>
                <a:lnTo>
                  <a:pt x="271081" y="137579"/>
                </a:lnTo>
                <a:lnTo>
                  <a:pt x="285572" y="134581"/>
                </a:lnTo>
                <a:lnTo>
                  <a:pt x="300774" y="137985"/>
                </a:lnTo>
                <a:lnTo>
                  <a:pt x="310654" y="147447"/>
                </a:lnTo>
                <a:lnTo>
                  <a:pt x="316001" y="161861"/>
                </a:lnTo>
                <a:lnTo>
                  <a:pt x="317614" y="180098"/>
                </a:lnTo>
                <a:lnTo>
                  <a:pt x="317614" y="92519"/>
                </a:lnTo>
                <a:lnTo>
                  <a:pt x="251142" y="92887"/>
                </a:lnTo>
                <a:lnTo>
                  <a:pt x="206019" y="139750"/>
                </a:lnTo>
                <a:lnTo>
                  <a:pt x="199898" y="180098"/>
                </a:lnTo>
                <a:lnTo>
                  <a:pt x="199745" y="306222"/>
                </a:lnTo>
                <a:lnTo>
                  <a:pt x="205181" y="348526"/>
                </a:lnTo>
                <a:lnTo>
                  <a:pt x="205219" y="348780"/>
                </a:lnTo>
                <a:lnTo>
                  <a:pt x="221424" y="379133"/>
                </a:lnTo>
                <a:lnTo>
                  <a:pt x="248107" y="397357"/>
                </a:lnTo>
                <a:lnTo>
                  <a:pt x="248234" y="397357"/>
                </a:lnTo>
                <a:lnTo>
                  <a:pt x="284810" y="403390"/>
                </a:lnTo>
                <a:lnTo>
                  <a:pt x="321208" y="397357"/>
                </a:lnTo>
                <a:lnTo>
                  <a:pt x="348373" y="379133"/>
                </a:lnTo>
                <a:lnTo>
                  <a:pt x="361264" y="355904"/>
                </a:lnTo>
                <a:lnTo>
                  <a:pt x="365366" y="348526"/>
                </a:lnTo>
                <a:lnTo>
                  <a:pt x="371119" y="306222"/>
                </a:lnTo>
                <a:lnTo>
                  <a:pt x="371246" y="18308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9545434" y="7859515"/>
            <a:ext cx="355600" cy="421005"/>
          </a:xfrm>
          <a:custGeom>
            <a:avLst/>
            <a:gdLst/>
            <a:ahLst/>
            <a:cxnLst/>
            <a:rect l="l" t="t" r="r" b="b"/>
            <a:pathLst>
              <a:path w="355600" h="421004">
                <a:moveTo>
                  <a:pt x="169837" y="416128"/>
                </a:moveTo>
                <a:lnTo>
                  <a:pt x="169481" y="402069"/>
                </a:lnTo>
                <a:lnTo>
                  <a:pt x="169303" y="383006"/>
                </a:lnTo>
                <a:lnTo>
                  <a:pt x="169227" y="329336"/>
                </a:lnTo>
                <a:lnTo>
                  <a:pt x="169227" y="109385"/>
                </a:lnTo>
                <a:lnTo>
                  <a:pt x="115785" y="109385"/>
                </a:lnTo>
                <a:lnTo>
                  <a:pt x="115785" y="312407"/>
                </a:lnTo>
                <a:lnTo>
                  <a:pt x="113474" y="341972"/>
                </a:lnTo>
                <a:lnTo>
                  <a:pt x="106832" y="360502"/>
                </a:lnTo>
                <a:lnTo>
                  <a:pt x="96329" y="370090"/>
                </a:lnTo>
                <a:lnTo>
                  <a:pt x="82435" y="372821"/>
                </a:lnTo>
                <a:lnTo>
                  <a:pt x="69405" y="370230"/>
                </a:lnTo>
                <a:lnTo>
                  <a:pt x="60375" y="362153"/>
                </a:lnTo>
                <a:lnTo>
                  <a:pt x="55143" y="348157"/>
                </a:lnTo>
                <a:lnTo>
                  <a:pt x="53441" y="327787"/>
                </a:lnTo>
                <a:lnTo>
                  <a:pt x="53441" y="109385"/>
                </a:lnTo>
                <a:lnTo>
                  <a:pt x="0" y="109385"/>
                </a:lnTo>
                <a:lnTo>
                  <a:pt x="0" y="341693"/>
                </a:lnTo>
                <a:lnTo>
                  <a:pt x="5626" y="382397"/>
                </a:lnTo>
                <a:lnTo>
                  <a:pt x="20040" y="406476"/>
                </a:lnTo>
                <a:lnTo>
                  <a:pt x="39547" y="417969"/>
                </a:lnTo>
                <a:lnTo>
                  <a:pt x="60452" y="420903"/>
                </a:lnTo>
                <a:lnTo>
                  <a:pt x="78613" y="419252"/>
                </a:lnTo>
                <a:lnTo>
                  <a:pt x="94373" y="413588"/>
                </a:lnTo>
                <a:lnTo>
                  <a:pt x="107264" y="402831"/>
                </a:lnTo>
                <a:lnTo>
                  <a:pt x="116789" y="385876"/>
                </a:lnTo>
                <a:lnTo>
                  <a:pt x="116967" y="393700"/>
                </a:lnTo>
                <a:lnTo>
                  <a:pt x="117424" y="402247"/>
                </a:lnTo>
                <a:lnTo>
                  <a:pt x="118071" y="410171"/>
                </a:lnTo>
                <a:lnTo>
                  <a:pt x="118821" y="416128"/>
                </a:lnTo>
                <a:lnTo>
                  <a:pt x="169837" y="416128"/>
                </a:lnTo>
                <a:close/>
              </a:path>
              <a:path w="355600" h="421004">
                <a:moveTo>
                  <a:pt x="258940" y="0"/>
                </a:moveTo>
                <a:lnTo>
                  <a:pt x="209486" y="0"/>
                </a:lnTo>
                <a:lnTo>
                  <a:pt x="209486" y="52895"/>
                </a:lnTo>
                <a:lnTo>
                  <a:pt x="212534" y="138239"/>
                </a:lnTo>
                <a:lnTo>
                  <a:pt x="254635" y="138239"/>
                </a:lnTo>
                <a:lnTo>
                  <a:pt x="258940" y="52895"/>
                </a:lnTo>
                <a:lnTo>
                  <a:pt x="258940" y="0"/>
                </a:lnTo>
                <a:close/>
              </a:path>
              <a:path w="355600" h="421004">
                <a:moveTo>
                  <a:pt x="355003" y="12"/>
                </a:moveTo>
                <a:lnTo>
                  <a:pt x="301548" y="12"/>
                </a:lnTo>
                <a:lnTo>
                  <a:pt x="301548" y="416128"/>
                </a:lnTo>
                <a:lnTo>
                  <a:pt x="355003" y="416128"/>
                </a:lnTo>
                <a:lnTo>
                  <a:pt x="355003" y="1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9953811" y="7859520"/>
            <a:ext cx="53975" cy="416559"/>
          </a:xfrm>
          <a:custGeom>
            <a:avLst/>
            <a:gdLst/>
            <a:ahLst/>
            <a:cxnLst/>
            <a:rect l="l" t="t" r="r" b="b"/>
            <a:pathLst>
              <a:path w="53975" h="416559">
                <a:moveTo>
                  <a:pt x="53453" y="0"/>
                </a:moveTo>
                <a:lnTo>
                  <a:pt x="0" y="0"/>
                </a:lnTo>
                <a:lnTo>
                  <a:pt x="0" y="416112"/>
                </a:lnTo>
                <a:lnTo>
                  <a:pt x="53453" y="416112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0139401" y="7859528"/>
            <a:ext cx="1217930" cy="421005"/>
          </a:xfrm>
          <a:custGeom>
            <a:avLst/>
            <a:gdLst/>
            <a:ahLst/>
            <a:cxnLst/>
            <a:rect l="l" t="t" r="r" b="b"/>
            <a:pathLst>
              <a:path w="1217929" h="421004">
                <a:moveTo>
                  <a:pt x="118757" y="104952"/>
                </a:moveTo>
                <a:lnTo>
                  <a:pt x="98310" y="107823"/>
                </a:lnTo>
                <a:lnTo>
                  <a:pt x="79578" y="116789"/>
                </a:lnTo>
                <a:lnTo>
                  <a:pt x="63830" y="133172"/>
                </a:lnTo>
                <a:lnTo>
                  <a:pt x="52387" y="158305"/>
                </a:lnTo>
                <a:lnTo>
                  <a:pt x="52209" y="143941"/>
                </a:lnTo>
                <a:lnTo>
                  <a:pt x="51803" y="129565"/>
                </a:lnTo>
                <a:lnTo>
                  <a:pt x="50774" y="109372"/>
                </a:lnTo>
                <a:lnTo>
                  <a:pt x="0" y="109372"/>
                </a:lnTo>
                <a:lnTo>
                  <a:pt x="533" y="131051"/>
                </a:lnTo>
                <a:lnTo>
                  <a:pt x="685" y="153670"/>
                </a:lnTo>
                <a:lnTo>
                  <a:pt x="596" y="213499"/>
                </a:lnTo>
                <a:lnTo>
                  <a:pt x="596" y="416115"/>
                </a:lnTo>
                <a:lnTo>
                  <a:pt x="54051" y="416115"/>
                </a:lnTo>
                <a:lnTo>
                  <a:pt x="54051" y="245110"/>
                </a:lnTo>
                <a:lnTo>
                  <a:pt x="59067" y="208330"/>
                </a:lnTo>
                <a:lnTo>
                  <a:pt x="72821" y="185661"/>
                </a:lnTo>
                <a:lnTo>
                  <a:pt x="93370" y="174155"/>
                </a:lnTo>
                <a:lnTo>
                  <a:pt x="118757" y="170891"/>
                </a:lnTo>
                <a:lnTo>
                  <a:pt x="118757" y="104952"/>
                </a:lnTo>
                <a:close/>
              </a:path>
              <a:path w="1217929" h="421004">
                <a:moveTo>
                  <a:pt x="310616" y="206540"/>
                </a:moveTo>
                <a:lnTo>
                  <a:pt x="306565" y="166179"/>
                </a:lnTo>
                <a:lnTo>
                  <a:pt x="299732" y="149987"/>
                </a:lnTo>
                <a:lnTo>
                  <a:pt x="292938" y="133845"/>
                </a:lnTo>
                <a:lnTo>
                  <a:pt x="267525" y="112369"/>
                </a:lnTo>
                <a:lnTo>
                  <a:pt x="259245" y="110744"/>
                </a:lnTo>
                <a:lnTo>
                  <a:pt x="259245" y="199123"/>
                </a:lnTo>
                <a:lnTo>
                  <a:pt x="259245" y="233426"/>
                </a:lnTo>
                <a:lnTo>
                  <a:pt x="195681" y="233426"/>
                </a:lnTo>
                <a:lnTo>
                  <a:pt x="195694" y="199123"/>
                </a:lnTo>
                <a:lnTo>
                  <a:pt x="212966" y="153301"/>
                </a:lnTo>
                <a:lnTo>
                  <a:pt x="227939" y="149987"/>
                </a:lnTo>
                <a:lnTo>
                  <a:pt x="243624" y="153657"/>
                </a:lnTo>
                <a:lnTo>
                  <a:pt x="253187" y="163880"/>
                </a:lnTo>
                <a:lnTo>
                  <a:pt x="257949" y="179438"/>
                </a:lnTo>
                <a:lnTo>
                  <a:pt x="259245" y="199123"/>
                </a:lnTo>
                <a:lnTo>
                  <a:pt x="259245" y="110744"/>
                </a:lnTo>
                <a:lnTo>
                  <a:pt x="185051" y="114388"/>
                </a:lnTo>
                <a:lnTo>
                  <a:pt x="146418" y="172313"/>
                </a:lnTo>
                <a:lnTo>
                  <a:pt x="143052" y="313029"/>
                </a:lnTo>
                <a:lnTo>
                  <a:pt x="146164" y="356095"/>
                </a:lnTo>
                <a:lnTo>
                  <a:pt x="158432" y="390258"/>
                </a:lnTo>
                <a:lnTo>
                  <a:pt x="184251" y="412762"/>
                </a:lnTo>
                <a:lnTo>
                  <a:pt x="228003" y="420878"/>
                </a:lnTo>
                <a:lnTo>
                  <a:pt x="272034" y="411035"/>
                </a:lnTo>
                <a:lnTo>
                  <a:pt x="296608" y="386867"/>
                </a:lnTo>
                <a:lnTo>
                  <a:pt x="300583" y="375488"/>
                </a:lnTo>
                <a:lnTo>
                  <a:pt x="307276" y="356387"/>
                </a:lnTo>
                <a:lnTo>
                  <a:pt x="309587" y="327825"/>
                </a:lnTo>
                <a:lnTo>
                  <a:pt x="309600" y="325920"/>
                </a:lnTo>
                <a:lnTo>
                  <a:pt x="257390" y="325920"/>
                </a:lnTo>
                <a:lnTo>
                  <a:pt x="257390" y="327825"/>
                </a:lnTo>
                <a:lnTo>
                  <a:pt x="256362" y="345871"/>
                </a:lnTo>
                <a:lnTo>
                  <a:pt x="252107" y="361073"/>
                </a:lnTo>
                <a:lnTo>
                  <a:pt x="242925" y="371576"/>
                </a:lnTo>
                <a:lnTo>
                  <a:pt x="227101" y="375488"/>
                </a:lnTo>
                <a:lnTo>
                  <a:pt x="211112" y="371030"/>
                </a:lnTo>
                <a:lnTo>
                  <a:pt x="201383" y="359232"/>
                </a:lnTo>
                <a:lnTo>
                  <a:pt x="196557" y="342468"/>
                </a:lnTo>
                <a:lnTo>
                  <a:pt x="195262" y="323075"/>
                </a:lnTo>
                <a:lnTo>
                  <a:pt x="195262" y="275882"/>
                </a:lnTo>
                <a:lnTo>
                  <a:pt x="310616" y="275882"/>
                </a:lnTo>
                <a:lnTo>
                  <a:pt x="310616" y="233426"/>
                </a:lnTo>
                <a:lnTo>
                  <a:pt x="310616" y="206540"/>
                </a:lnTo>
                <a:close/>
              </a:path>
              <a:path w="1217929" h="421004">
                <a:moveTo>
                  <a:pt x="509168" y="194652"/>
                </a:moveTo>
                <a:lnTo>
                  <a:pt x="506679" y="164045"/>
                </a:lnTo>
                <a:lnTo>
                  <a:pt x="495985" y="134924"/>
                </a:lnTo>
                <a:lnTo>
                  <a:pt x="472173" y="113157"/>
                </a:lnTo>
                <a:lnTo>
                  <a:pt x="430377" y="104597"/>
                </a:lnTo>
                <a:lnTo>
                  <a:pt x="390004" y="112687"/>
                </a:lnTo>
                <a:lnTo>
                  <a:pt x="364667" y="134289"/>
                </a:lnTo>
                <a:lnTo>
                  <a:pt x="351510" y="165430"/>
                </a:lnTo>
                <a:lnTo>
                  <a:pt x="347751" y="202120"/>
                </a:lnTo>
                <a:lnTo>
                  <a:pt x="347751" y="313143"/>
                </a:lnTo>
                <a:lnTo>
                  <a:pt x="350913" y="356489"/>
                </a:lnTo>
                <a:lnTo>
                  <a:pt x="362839" y="390588"/>
                </a:lnTo>
                <a:lnTo>
                  <a:pt x="387159" y="412889"/>
                </a:lnTo>
                <a:lnTo>
                  <a:pt x="427570" y="420890"/>
                </a:lnTo>
                <a:lnTo>
                  <a:pt x="468922" y="412851"/>
                </a:lnTo>
                <a:lnTo>
                  <a:pt x="493801" y="391083"/>
                </a:lnTo>
                <a:lnTo>
                  <a:pt x="505955" y="359117"/>
                </a:lnTo>
                <a:lnTo>
                  <a:pt x="509168" y="320497"/>
                </a:lnTo>
                <a:lnTo>
                  <a:pt x="509168" y="316318"/>
                </a:lnTo>
                <a:lnTo>
                  <a:pt x="456374" y="316318"/>
                </a:lnTo>
                <a:lnTo>
                  <a:pt x="456374" y="328853"/>
                </a:lnTo>
                <a:lnTo>
                  <a:pt x="455117" y="349123"/>
                </a:lnTo>
                <a:lnTo>
                  <a:pt x="450761" y="363715"/>
                </a:lnTo>
                <a:lnTo>
                  <a:pt x="442353" y="372541"/>
                </a:lnTo>
                <a:lnTo>
                  <a:pt x="429006" y="375500"/>
                </a:lnTo>
                <a:lnTo>
                  <a:pt x="414921" y="371475"/>
                </a:lnTo>
                <a:lnTo>
                  <a:pt x="406514" y="360845"/>
                </a:lnTo>
                <a:lnTo>
                  <a:pt x="402450" y="345706"/>
                </a:lnTo>
                <a:lnTo>
                  <a:pt x="401383" y="328206"/>
                </a:lnTo>
                <a:lnTo>
                  <a:pt x="401383" y="195834"/>
                </a:lnTo>
                <a:lnTo>
                  <a:pt x="402882" y="175920"/>
                </a:lnTo>
                <a:lnTo>
                  <a:pt x="407695" y="161582"/>
                </a:lnTo>
                <a:lnTo>
                  <a:pt x="416356" y="152895"/>
                </a:lnTo>
                <a:lnTo>
                  <a:pt x="429361" y="149987"/>
                </a:lnTo>
                <a:lnTo>
                  <a:pt x="443230" y="153390"/>
                </a:lnTo>
                <a:lnTo>
                  <a:pt x="451446" y="162788"/>
                </a:lnTo>
                <a:lnTo>
                  <a:pt x="455371" y="176923"/>
                </a:lnTo>
                <a:lnTo>
                  <a:pt x="456374" y="194589"/>
                </a:lnTo>
                <a:lnTo>
                  <a:pt x="456374" y="206527"/>
                </a:lnTo>
                <a:lnTo>
                  <a:pt x="509168" y="206527"/>
                </a:lnTo>
                <a:lnTo>
                  <a:pt x="509168" y="194652"/>
                </a:lnTo>
                <a:close/>
              </a:path>
              <a:path w="1217929" h="421004">
                <a:moveTo>
                  <a:pt x="711060" y="206540"/>
                </a:moveTo>
                <a:lnTo>
                  <a:pt x="707009" y="166179"/>
                </a:lnTo>
                <a:lnTo>
                  <a:pt x="667969" y="112369"/>
                </a:lnTo>
                <a:lnTo>
                  <a:pt x="659701" y="110744"/>
                </a:lnTo>
                <a:lnTo>
                  <a:pt x="659701" y="199123"/>
                </a:lnTo>
                <a:lnTo>
                  <a:pt x="659701" y="233426"/>
                </a:lnTo>
                <a:lnTo>
                  <a:pt x="596125" y="233426"/>
                </a:lnTo>
                <a:lnTo>
                  <a:pt x="596138" y="199123"/>
                </a:lnTo>
                <a:lnTo>
                  <a:pt x="597776" y="179438"/>
                </a:lnTo>
                <a:lnTo>
                  <a:pt x="597852" y="178435"/>
                </a:lnTo>
                <a:lnTo>
                  <a:pt x="603427" y="162941"/>
                </a:lnTo>
                <a:lnTo>
                  <a:pt x="613410" y="153301"/>
                </a:lnTo>
                <a:lnTo>
                  <a:pt x="628383" y="149987"/>
                </a:lnTo>
                <a:lnTo>
                  <a:pt x="644067" y="153657"/>
                </a:lnTo>
                <a:lnTo>
                  <a:pt x="653630" y="163880"/>
                </a:lnTo>
                <a:lnTo>
                  <a:pt x="658406" y="179438"/>
                </a:lnTo>
                <a:lnTo>
                  <a:pt x="659701" y="199123"/>
                </a:lnTo>
                <a:lnTo>
                  <a:pt x="659701" y="110744"/>
                </a:lnTo>
                <a:lnTo>
                  <a:pt x="585495" y="114388"/>
                </a:lnTo>
                <a:lnTo>
                  <a:pt x="546862" y="172313"/>
                </a:lnTo>
                <a:lnTo>
                  <a:pt x="543496" y="313029"/>
                </a:lnTo>
                <a:lnTo>
                  <a:pt x="546608" y="356095"/>
                </a:lnTo>
                <a:lnTo>
                  <a:pt x="558876" y="390258"/>
                </a:lnTo>
                <a:lnTo>
                  <a:pt x="584695" y="412762"/>
                </a:lnTo>
                <a:lnTo>
                  <a:pt x="628446" y="420878"/>
                </a:lnTo>
                <a:lnTo>
                  <a:pt x="672477" y="411035"/>
                </a:lnTo>
                <a:lnTo>
                  <a:pt x="701040" y="375488"/>
                </a:lnTo>
                <a:lnTo>
                  <a:pt x="710031" y="327825"/>
                </a:lnTo>
                <a:lnTo>
                  <a:pt x="710044" y="325920"/>
                </a:lnTo>
                <a:lnTo>
                  <a:pt x="657847" y="325920"/>
                </a:lnTo>
                <a:lnTo>
                  <a:pt x="657847" y="327825"/>
                </a:lnTo>
                <a:lnTo>
                  <a:pt x="656805" y="345871"/>
                </a:lnTo>
                <a:lnTo>
                  <a:pt x="652564" y="361073"/>
                </a:lnTo>
                <a:lnTo>
                  <a:pt x="643382" y="371576"/>
                </a:lnTo>
                <a:lnTo>
                  <a:pt x="627545" y="375488"/>
                </a:lnTo>
                <a:lnTo>
                  <a:pt x="611555" y="371030"/>
                </a:lnTo>
                <a:lnTo>
                  <a:pt x="601840" y="359232"/>
                </a:lnTo>
                <a:lnTo>
                  <a:pt x="597014" y="342468"/>
                </a:lnTo>
                <a:lnTo>
                  <a:pt x="595706" y="323075"/>
                </a:lnTo>
                <a:lnTo>
                  <a:pt x="595706" y="275882"/>
                </a:lnTo>
                <a:lnTo>
                  <a:pt x="711060" y="275882"/>
                </a:lnTo>
                <a:lnTo>
                  <a:pt x="711060" y="233426"/>
                </a:lnTo>
                <a:lnTo>
                  <a:pt x="711060" y="206540"/>
                </a:lnTo>
                <a:close/>
              </a:path>
              <a:path w="1217929" h="421004">
                <a:moveTo>
                  <a:pt x="807212" y="109372"/>
                </a:moveTo>
                <a:lnTo>
                  <a:pt x="753757" y="109372"/>
                </a:lnTo>
                <a:lnTo>
                  <a:pt x="753757" y="416115"/>
                </a:lnTo>
                <a:lnTo>
                  <a:pt x="807212" y="416115"/>
                </a:lnTo>
                <a:lnTo>
                  <a:pt x="807212" y="109372"/>
                </a:lnTo>
                <a:close/>
              </a:path>
              <a:path w="1217929" h="421004">
                <a:moveTo>
                  <a:pt x="807631" y="0"/>
                </a:moveTo>
                <a:lnTo>
                  <a:pt x="754176" y="0"/>
                </a:lnTo>
                <a:lnTo>
                  <a:pt x="754176" y="63982"/>
                </a:lnTo>
                <a:lnTo>
                  <a:pt x="807631" y="63982"/>
                </a:lnTo>
                <a:lnTo>
                  <a:pt x="807631" y="0"/>
                </a:lnTo>
                <a:close/>
              </a:path>
              <a:path w="1217929" h="421004">
                <a:moveTo>
                  <a:pt x="1028700" y="109359"/>
                </a:moveTo>
                <a:lnTo>
                  <a:pt x="975067" y="109359"/>
                </a:lnTo>
                <a:lnTo>
                  <a:pt x="967676" y="152387"/>
                </a:lnTo>
                <a:lnTo>
                  <a:pt x="958202" y="204990"/>
                </a:lnTo>
                <a:lnTo>
                  <a:pt x="948397" y="260756"/>
                </a:lnTo>
                <a:lnTo>
                  <a:pt x="939965" y="313296"/>
                </a:lnTo>
                <a:lnTo>
                  <a:pt x="934681" y="356209"/>
                </a:lnTo>
                <a:lnTo>
                  <a:pt x="934085" y="356209"/>
                </a:lnTo>
                <a:lnTo>
                  <a:pt x="928128" y="311581"/>
                </a:lnTo>
                <a:lnTo>
                  <a:pt x="920038" y="258191"/>
                </a:lnTo>
                <a:lnTo>
                  <a:pt x="911072" y="202438"/>
                </a:lnTo>
                <a:lnTo>
                  <a:pt x="895489" y="109359"/>
                </a:lnTo>
                <a:lnTo>
                  <a:pt x="838327" y="109359"/>
                </a:lnTo>
                <a:lnTo>
                  <a:pt x="902538" y="416115"/>
                </a:lnTo>
                <a:lnTo>
                  <a:pt x="963104" y="416115"/>
                </a:lnTo>
                <a:lnTo>
                  <a:pt x="1028700" y="109359"/>
                </a:lnTo>
                <a:close/>
              </a:path>
              <a:path w="1217929" h="421004">
                <a:moveTo>
                  <a:pt x="1217752" y="206540"/>
                </a:moveTo>
                <a:lnTo>
                  <a:pt x="1213700" y="166179"/>
                </a:lnTo>
                <a:lnTo>
                  <a:pt x="1206868" y="149987"/>
                </a:lnTo>
                <a:lnTo>
                  <a:pt x="1200073" y="133845"/>
                </a:lnTo>
                <a:lnTo>
                  <a:pt x="1174661" y="112369"/>
                </a:lnTo>
                <a:lnTo>
                  <a:pt x="1166380" y="110744"/>
                </a:lnTo>
                <a:lnTo>
                  <a:pt x="1166380" y="199123"/>
                </a:lnTo>
                <a:lnTo>
                  <a:pt x="1166380" y="233426"/>
                </a:lnTo>
                <a:lnTo>
                  <a:pt x="1102804" y="233426"/>
                </a:lnTo>
                <a:lnTo>
                  <a:pt x="1102829" y="199123"/>
                </a:lnTo>
                <a:lnTo>
                  <a:pt x="1120089" y="153301"/>
                </a:lnTo>
                <a:lnTo>
                  <a:pt x="1135075" y="149987"/>
                </a:lnTo>
                <a:lnTo>
                  <a:pt x="1150759" y="153657"/>
                </a:lnTo>
                <a:lnTo>
                  <a:pt x="1160322" y="163880"/>
                </a:lnTo>
                <a:lnTo>
                  <a:pt x="1165085" y="179438"/>
                </a:lnTo>
                <a:lnTo>
                  <a:pt x="1166380" y="199123"/>
                </a:lnTo>
                <a:lnTo>
                  <a:pt x="1166380" y="110744"/>
                </a:lnTo>
                <a:lnTo>
                  <a:pt x="1092187" y="114388"/>
                </a:lnTo>
                <a:lnTo>
                  <a:pt x="1053553" y="172313"/>
                </a:lnTo>
                <a:lnTo>
                  <a:pt x="1050188" y="313029"/>
                </a:lnTo>
                <a:lnTo>
                  <a:pt x="1053299" y="356095"/>
                </a:lnTo>
                <a:lnTo>
                  <a:pt x="1065568" y="390258"/>
                </a:lnTo>
                <a:lnTo>
                  <a:pt x="1091374" y="412762"/>
                </a:lnTo>
                <a:lnTo>
                  <a:pt x="1135138" y="420878"/>
                </a:lnTo>
                <a:lnTo>
                  <a:pt x="1179156" y="411035"/>
                </a:lnTo>
                <a:lnTo>
                  <a:pt x="1207719" y="375488"/>
                </a:lnTo>
                <a:lnTo>
                  <a:pt x="1216723" y="327825"/>
                </a:lnTo>
                <a:lnTo>
                  <a:pt x="1216736" y="325920"/>
                </a:lnTo>
                <a:lnTo>
                  <a:pt x="1164526" y="325920"/>
                </a:lnTo>
                <a:lnTo>
                  <a:pt x="1164526" y="327825"/>
                </a:lnTo>
                <a:lnTo>
                  <a:pt x="1163485" y="345871"/>
                </a:lnTo>
                <a:lnTo>
                  <a:pt x="1159243" y="361073"/>
                </a:lnTo>
                <a:lnTo>
                  <a:pt x="1150061" y="371576"/>
                </a:lnTo>
                <a:lnTo>
                  <a:pt x="1134237" y="375488"/>
                </a:lnTo>
                <a:lnTo>
                  <a:pt x="1118235" y="371030"/>
                </a:lnTo>
                <a:lnTo>
                  <a:pt x="1108519" y="359232"/>
                </a:lnTo>
                <a:lnTo>
                  <a:pt x="1103693" y="342468"/>
                </a:lnTo>
                <a:lnTo>
                  <a:pt x="1102385" y="323075"/>
                </a:lnTo>
                <a:lnTo>
                  <a:pt x="1102385" y="275882"/>
                </a:lnTo>
                <a:lnTo>
                  <a:pt x="1217752" y="275882"/>
                </a:lnTo>
                <a:lnTo>
                  <a:pt x="1217752" y="233426"/>
                </a:lnTo>
                <a:lnTo>
                  <a:pt x="1217752" y="20654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1467288" y="7964112"/>
            <a:ext cx="167005" cy="316865"/>
          </a:xfrm>
          <a:custGeom>
            <a:avLst/>
            <a:gdLst/>
            <a:ahLst/>
            <a:cxnLst/>
            <a:rect l="l" t="t" r="r" b="b"/>
            <a:pathLst>
              <a:path w="167004" h="316865">
                <a:moveTo>
                  <a:pt x="159701" y="44071"/>
                </a:moveTo>
                <a:lnTo>
                  <a:pt x="87798" y="44071"/>
                </a:lnTo>
                <a:lnTo>
                  <a:pt x="100462" y="46872"/>
                </a:lnTo>
                <a:lnTo>
                  <a:pt x="107888" y="54877"/>
                </a:lnTo>
                <a:lnTo>
                  <a:pt x="111418" y="67705"/>
                </a:lnTo>
                <a:lnTo>
                  <a:pt x="112310" y="84876"/>
                </a:lnTo>
                <a:lnTo>
                  <a:pt x="112310" y="127943"/>
                </a:lnTo>
                <a:lnTo>
                  <a:pt x="102656" y="127943"/>
                </a:lnTo>
                <a:lnTo>
                  <a:pt x="63407" y="132513"/>
                </a:lnTo>
                <a:lnTo>
                  <a:pt x="30698" y="148042"/>
                </a:lnTo>
                <a:lnTo>
                  <a:pt x="8303" y="177259"/>
                </a:lnTo>
                <a:lnTo>
                  <a:pt x="0" y="222893"/>
                </a:lnTo>
                <a:lnTo>
                  <a:pt x="0" y="228265"/>
                </a:lnTo>
                <a:lnTo>
                  <a:pt x="3552" y="261730"/>
                </a:lnTo>
                <a:lnTo>
                  <a:pt x="14769" y="289800"/>
                </a:lnTo>
                <a:lnTo>
                  <a:pt x="34491" y="309109"/>
                </a:lnTo>
                <a:lnTo>
                  <a:pt x="63558" y="316294"/>
                </a:lnTo>
                <a:lnTo>
                  <a:pt x="79571" y="314743"/>
                </a:lnTo>
                <a:lnTo>
                  <a:pt x="93452" y="309802"/>
                </a:lnTo>
                <a:lnTo>
                  <a:pt x="104993" y="301036"/>
                </a:lnTo>
                <a:lnTo>
                  <a:pt x="113986" y="288012"/>
                </a:lnTo>
                <a:lnTo>
                  <a:pt x="165802" y="288012"/>
                </a:lnTo>
                <a:lnTo>
                  <a:pt x="165744" y="285673"/>
                </a:lnTo>
                <a:lnTo>
                  <a:pt x="165573" y="269290"/>
                </a:lnTo>
                <a:lnTo>
                  <a:pt x="80353" y="269290"/>
                </a:lnTo>
                <a:lnTo>
                  <a:pt x="51243" y="228265"/>
                </a:lnTo>
                <a:lnTo>
                  <a:pt x="51129" y="222118"/>
                </a:lnTo>
                <a:lnTo>
                  <a:pt x="54627" y="196649"/>
                </a:lnTo>
                <a:lnTo>
                  <a:pt x="64628" y="180350"/>
                </a:lnTo>
                <a:lnTo>
                  <a:pt x="80390" y="171692"/>
                </a:lnTo>
                <a:lnTo>
                  <a:pt x="101169" y="169146"/>
                </a:lnTo>
                <a:lnTo>
                  <a:pt x="165523" y="169146"/>
                </a:lnTo>
                <a:lnTo>
                  <a:pt x="165523" y="80751"/>
                </a:lnTo>
                <a:lnTo>
                  <a:pt x="161661" y="47990"/>
                </a:lnTo>
                <a:lnTo>
                  <a:pt x="159701" y="44071"/>
                </a:lnTo>
                <a:close/>
              </a:path>
              <a:path w="167004" h="316865">
                <a:moveTo>
                  <a:pt x="165802" y="288012"/>
                </a:moveTo>
                <a:lnTo>
                  <a:pt x="113986" y="288012"/>
                </a:lnTo>
                <a:lnTo>
                  <a:pt x="114415" y="292724"/>
                </a:lnTo>
                <a:lnTo>
                  <a:pt x="116258" y="305079"/>
                </a:lnTo>
                <a:lnTo>
                  <a:pt x="117629" y="311519"/>
                </a:lnTo>
                <a:lnTo>
                  <a:pt x="166727" y="311519"/>
                </a:lnTo>
                <a:lnTo>
                  <a:pt x="166131" y="301036"/>
                </a:lnTo>
                <a:lnTo>
                  <a:pt x="165916" y="292724"/>
                </a:lnTo>
                <a:lnTo>
                  <a:pt x="165802" y="288012"/>
                </a:lnTo>
                <a:close/>
              </a:path>
              <a:path w="167004" h="316865">
                <a:moveTo>
                  <a:pt x="165523" y="169146"/>
                </a:moveTo>
                <a:lnTo>
                  <a:pt x="113326" y="169146"/>
                </a:lnTo>
                <a:lnTo>
                  <a:pt x="113326" y="208391"/>
                </a:lnTo>
                <a:lnTo>
                  <a:pt x="111502" y="236155"/>
                </a:lnTo>
                <a:lnTo>
                  <a:pt x="105714" y="255061"/>
                </a:lnTo>
                <a:lnTo>
                  <a:pt x="95488" y="265857"/>
                </a:lnTo>
                <a:lnTo>
                  <a:pt x="80353" y="269290"/>
                </a:lnTo>
                <a:lnTo>
                  <a:pt x="165573" y="269290"/>
                </a:lnTo>
                <a:lnTo>
                  <a:pt x="165523" y="169146"/>
                </a:lnTo>
                <a:close/>
              </a:path>
              <a:path w="167004" h="316865">
                <a:moveTo>
                  <a:pt x="89651" y="0"/>
                </a:moveTo>
                <a:lnTo>
                  <a:pt x="50489" y="6633"/>
                </a:lnTo>
                <a:lnTo>
                  <a:pt x="13183" y="50588"/>
                </a:lnTo>
                <a:lnTo>
                  <a:pt x="9549" y="87316"/>
                </a:lnTo>
                <a:lnTo>
                  <a:pt x="62165" y="87316"/>
                </a:lnTo>
                <a:lnTo>
                  <a:pt x="62184" y="80751"/>
                </a:lnTo>
                <a:lnTo>
                  <a:pt x="63188" y="67705"/>
                </a:lnTo>
                <a:lnTo>
                  <a:pt x="87798" y="44071"/>
                </a:lnTo>
                <a:lnTo>
                  <a:pt x="159701" y="44071"/>
                </a:lnTo>
                <a:lnTo>
                  <a:pt x="148901" y="22470"/>
                </a:lnTo>
                <a:lnTo>
                  <a:pt x="125484" y="5902"/>
                </a:lnTo>
                <a:lnTo>
                  <a:pt x="8965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1740502" y="7856721"/>
            <a:ext cx="317500" cy="424180"/>
          </a:xfrm>
          <a:custGeom>
            <a:avLst/>
            <a:gdLst/>
            <a:ahLst/>
            <a:cxnLst/>
            <a:rect l="l" t="t" r="r" b="b"/>
            <a:pathLst>
              <a:path w="317500" h="424179">
                <a:moveTo>
                  <a:pt x="122618" y="112166"/>
                </a:moveTo>
                <a:lnTo>
                  <a:pt x="84543" y="112166"/>
                </a:lnTo>
                <a:lnTo>
                  <a:pt x="84543" y="82969"/>
                </a:lnTo>
                <a:lnTo>
                  <a:pt x="85610" y="68643"/>
                </a:lnTo>
                <a:lnTo>
                  <a:pt x="89496" y="58064"/>
                </a:lnTo>
                <a:lnTo>
                  <a:pt x="97231" y="51523"/>
                </a:lnTo>
                <a:lnTo>
                  <a:pt x="109842" y="49276"/>
                </a:lnTo>
                <a:lnTo>
                  <a:pt x="117246" y="49453"/>
                </a:lnTo>
                <a:lnTo>
                  <a:pt x="122186" y="50228"/>
                </a:lnTo>
                <a:lnTo>
                  <a:pt x="122186" y="2209"/>
                </a:lnTo>
                <a:lnTo>
                  <a:pt x="116928" y="596"/>
                </a:lnTo>
                <a:lnTo>
                  <a:pt x="108343" y="0"/>
                </a:lnTo>
                <a:lnTo>
                  <a:pt x="100037" y="0"/>
                </a:lnTo>
                <a:lnTo>
                  <a:pt x="66929" y="6299"/>
                </a:lnTo>
                <a:lnTo>
                  <a:pt x="45707" y="23202"/>
                </a:lnTo>
                <a:lnTo>
                  <a:pt x="34417" y="47637"/>
                </a:lnTo>
                <a:lnTo>
                  <a:pt x="31089" y="76581"/>
                </a:lnTo>
                <a:lnTo>
                  <a:pt x="31089" y="112166"/>
                </a:lnTo>
                <a:lnTo>
                  <a:pt x="0" y="112166"/>
                </a:lnTo>
                <a:lnTo>
                  <a:pt x="0" y="159232"/>
                </a:lnTo>
                <a:lnTo>
                  <a:pt x="31089" y="159232"/>
                </a:lnTo>
                <a:lnTo>
                  <a:pt x="31089" y="418922"/>
                </a:lnTo>
                <a:lnTo>
                  <a:pt x="84543" y="418922"/>
                </a:lnTo>
                <a:lnTo>
                  <a:pt x="84543" y="159232"/>
                </a:lnTo>
                <a:lnTo>
                  <a:pt x="122618" y="159232"/>
                </a:lnTo>
                <a:lnTo>
                  <a:pt x="122618" y="112166"/>
                </a:lnTo>
                <a:close/>
              </a:path>
              <a:path w="317500" h="424179">
                <a:moveTo>
                  <a:pt x="317195" y="418922"/>
                </a:moveTo>
                <a:lnTo>
                  <a:pt x="316839" y="404863"/>
                </a:lnTo>
                <a:lnTo>
                  <a:pt x="316661" y="385800"/>
                </a:lnTo>
                <a:lnTo>
                  <a:pt x="316585" y="332130"/>
                </a:lnTo>
                <a:lnTo>
                  <a:pt x="316585" y="112179"/>
                </a:lnTo>
                <a:lnTo>
                  <a:pt x="263144" y="112179"/>
                </a:lnTo>
                <a:lnTo>
                  <a:pt x="263144" y="315201"/>
                </a:lnTo>
                <a:lnTo>
                  <a:pt x="260819" y="344766"/>
                </a:lnTo>
                <a:lnTo>
                  <a:pt x="254190" y="363296"/>
                </a:lnTo>
                <a:lnTo>
                  <a:pt x="243687" y="372884"/>
                </a:lnTo>
                <a:lnTo>
                  <a:pt x="229793" y="375615"/>
                </a:lnTo>
                <a:lnTo>
                  <a:pt x="216750" y="373024"/>
                </a:lnTo>
                <a:lnTo>
                  <a:pt x="207733" y="364947"/>
                </a:lnTo>
                <a:lnTo>
                  <a:pt x="202488" y="350951"/>
                </a:lnTo>
                <a:lnTo>
                  <a:pt x="200799" y="330581"/>
                </a:lnTo>
                <a:lnTo>
                  <a:pt x="200799" y="112179"/>
                </a:lnTo>
                <a:lnTo>
                  <a:pt x="147358" y="112179"/>
                </a:lnTo>
                <a:lnTo>
                  <a:pt x="147358" y="344487"/>
                </a:lnTo>
                <a:lnTo>
                  <a:pt x="152984" y="385191"/>
                </a:lnTo>
                <a:lnTo>
                  <a:pt x="167398" y="409270"/>
                </a:lnTo>
                <a:lnTo>
                  <a:pt x="186905" y="420763"/>
                </a:lnTo>
                <a:lnTo>
                  <a:pt x="207797" y="423697"/>
                </a:lnTo>
                <a:lnTo>
                  <a:pt x="225958" y="422046"/>
                </a:lnTo>
                <a:lnTo>
                  <a:pt x="241719" y="416382"/>
                </a:lnTo>
                <a:lnTo>
                  <a:pt x="254609" y="405625"/>
                </a:lnTo>
                <a:lnTo>
                  <a:pt x="264147" y="388670"/>
                </a:lnTo>
                <a:lnTo>
                  <a:pt x="264325" y="396494"/>
                </a:lnTo>
                <a:lnTo>
                  <a:pt x="264782" y="405041"/>
                </a:lnTo>
                <a:lnTo>
                  <a:pt x="265430" y="412965"/>
                </a:lnTo>
                <a:lnTo>
                  <a:pt x="266179" y="418922"/>
                </a:lnTo>
                <a:lnTo>
                  <a:pt x="317195" y="4189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2110636" y="7859520"/>
            <a:ext cx="53975" cy="416559"/>
          </a:xfrm>
          <a:custGeom>
            <a:avLst/>
            <a:gdLst/>
            <a:ahLst/>
            <a:cxnLst/>
            <a:rect l="l" t="t" r="r" b="b"/>
            <a:pathLst>
              <a:path w="53975" h="416559">
                <a:moveTo>
                  <a:pt x="53453" y="0"/>
                </a:moveTo>
                <a:lnTo>
                  <a:pt x="0" y="0"/>
                </a:lnTo>
                <a:lnTo>
                  <a:pt x="0" y="416112"/>
                </a:lnTo>
                <a:lnTo>
                  <a:pt x="53453" y="416112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2217460" y="7859520"/>
            <a:ext cx="53975" cy="416559"/>
          </a:xfrm>
          <a:custGeom>
            <a:avLst/>
            <a:gdLst/>
            <a:ahLst/>
            <a:cxnLst/>
            <a:rect l="l" t="t" r="r" b="b"/>
            <a:pathLst>
              <a:path w="53975" h="416559">
                <a:moveTo>
                  <a:pt x="53453" y="0"/>
                </a:moveTo>
                <a:lnTo>
                  <a:pt x="0" y="0"/>
                </a:lnTo>
                <a:lnTo>
                  <a:pt x="0" y="416112"/>
                </a:lnTo>
                <a:lnTo>
                  <a:pt x="53453" y="416112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2386640" y="7894542"/>
            <a:ext cx="512445" cy="386080"/>
          </a:xfrm>
          <a:custGeom>
            <a:avLst/>
            <a:gdLst/>
            <a:ahLst/>
            <a:cxnLst/>
            <a:rect l="l" t="t" r="r" b="b"/>
            <a:pathLst>
              <a:path w="512445" h="386079">
                <a:moveTo>
                  <a:pt x="164033" y="298551"/>
                </a:moveTo>
                <a:lnTo>
                  <a:pt x="160147" y="265569"/>
                </a:lnTo>
                <a:lnTo>
                  <a:pt x="147815" y="239674"/>
                </a:lnTo>
                <a:lnTo>
                  <a:pt x="126098" y="217195"/>
                </a:lnTo>
                <a:lnTo>
                  <a:pt x="76225" y="181762"/>
                </a:lnTo>
                <a:lnTo>
                  <a:pt x="65379" y="170891"/>
                </a:lnTo>
                <a:lnTo>
                  <a:pt x="59994" y="159816"/>
                </a:lnTo>
                <a:lnTo>
                  <a:pt x="58534" y="146570"/>
                </a:lnTo>
                <a:lnTo>
                  <a:pt x="59893" y="133477"/>
                </a:lnTo>
                <a:lnTo>
                  <a:pt x="64185" y="123520"/>
                </a:lnTo>
                <a:lnTo>
                  <a:pt x="71716" y="117195"/>
                </a:lnTo>
                <a:lnTo>
                  <a:pt x="82791" y="114973"/>
                </a:lnTo>
                <a:lnTo>
                  <a:pt x="94183" y="117094"/>
                </a:lnTo>
                <a:lnTo>
                  <a:pt x="101968" y="123520"/>
                </a:lnTo>
                <a:lnTo>
                  <a:pt x="106426" y="134315"/>
                </a:lnTo>
                <a:lnTo>
                  <a:pt x="107848" y="149555"/>
                </a:lnTo>
                <a:lnTo>
                  <a:pt x="107848" y="167652"/>
                </a:lnTo>
                <a:lnTo>
                  <a:pt x="159626" y="167652"/>
                </a:lnTo>
                <a:lnTo>
                  <a:pt x="159626" y="154635"/>
                </a:lnTo>
                <a:lnTo>
                  <a:pt x="155549" y="119405"/>
                </a:lnTo>
                <a:lnTo>
                  <a:pt x="142354" y="92608"/>
                </a:lnTo>
                <a:lnTo>
                  <a:pt x="118567" y="75552"/>
                </a:lnTo>
                <a:lnTo>
                  <a:pt x="82727" y="69583"/>
                </a:lnTo>
                <a:lnTo>
                  <a:pt x="48679" y="75399"/>
                </a:lnTo>
                <a:lnTo>
                  <a:pt x="24511" y="91897"/>
                </a:lnTo>
                <a:lnTo>
                  <a:pt x="10096" y="117602"/>
                </a:lnTo>
                <a:lnTo>
                  <a:pt x="5308" y="151053"/>
                </a:lnTo>
                <a:lnTo>
                  <a:pt x="9055" y="179959"/>
                </a:lnTo>
                <a:lnTo>
                  <a:pt x="20434" y="203327"/>
                </a:lnTo>
                <a:lnTo>
                  <a:pt x="39624" y="223659"/>
                </a:lnTo>
                <a:lnTo>
                  <a:pt x="88874" y="259613"/>
                </a:lnTo>
                <a:lnTo>
                  <a:pt x="102006" y="274002"/>
                </a:lnTo>
                <a:lnTo>
                  <a:pt x="108343" y="288455"/>
                </a:lnTo>
                <a:lnTo>
                  <a:pt x="109994" y="304812"/>
                </a:lnTo>
                <a:lnTo>
                  <a:pt x="108432" y="320382"/>
                </a:lnTo>
                <a:lnTo>
                  <a:pt x="103568" y="331533"/>
                </a:lnTo>
                <a:lnTo>
                  <a:pt x="95072" y="338239"/>
                </a:lnTo>
                <a:lnTo>
                  <a:pt x="82626" y="340487"/>
                </a:lnTo>
                <a:lnTo>
                  <a:pt x="69507" y="337591"/>
                </a:lnTo>
                <a:lnTo>
                  <a:pt x="60642" y="329463"/>
                </a:lnTo>
                <a:lnTo>
                  <a:pt x="55626" y="316953"/>
                </a:lnTo>
                <a:lnTo>
                  <a:pt x="54051" y="300875"/>
                </a:lnTo>
                <a:lnTo>
                  <a:pt x="54051" y="287096"/>
                </a:lnTo>
                <a:lnTo>
                  <a:pt x="0" y="287096"/>
                </a:lnTo>
                <a:lnTo>
                  <a:pt x="0" y="300812"/>
                </a:lnTo>
                <a:lnTo>
                  <a:pt x="3454" y="332308"/>
                </a:lnTo>
                <a:lnTo>
                  <a:pt x="15951" y="359524"/>
                </a:lnTo>
                <a:lnTo>
                  <a:pt x="40678" y="378650"/>
                </a:lnTo>
                <a:lnTo>
                  <a:pt x="80835" y="385876"/>
                </a:lnTo>
                <a:lnTo>
                  <a:pt x="117271" y="380301"/>
                </a:lnTo>
                <a:lnTo>
                  <a:pt x="143268" y="363740"/>
                </a:lnTo>
                <a:lnTo>
                  <a:pt x="158851" y="336423"/>
                </a:lnTo>
                <a:lnTo>
                  <a:pt x="164033" y="298551"/>
                </a:lnTo>
                <a:close/>
              </a:path>
              <a:path w="512445" h="386079">
                <a:moveTo>
                  <a:pt x="364032" y="171526"/>
                </a:moveTo>
                <a:lnTo>
                  <a:pt x="359981" y="131165"/>
                </a:lnTo>
                <a:lnTo>
                  <a:pt x="320941" y="77355"/>
                </a:lnTo>
                <a:lnTo>
                  <a:pt x="312661" y="75730"/>
                </a:lnTo>
                <a:lnTo>
                  <a:pt x="312661" y="164109"/>
                </a:lnTo>
                <a:lnTo>
                  <a:pt x="312661" y="198412"/>
                </a:lnTo>
                <a:lnTo>
                  <a:pt x="249097" y="198412"/>
                </a:lnTo>
                <a:lnTo>
                  <a:pt x="249110" y="164109"/>
                </a:lnTo>
                <a:lnTo>
                  <a:pt x="250748" y="144424"/>
                </a:lnTo>
                <a:lnTo>
                  <a:pt x="250825" y="143421"/>
                </a:lnTo>
                <a:lnTo>
                  <a:pt x="256400" y="127927"/>
                </a:lnTo>
                <a:lnTo>
                  <a:pt x="266382" y="118287"/>
                </a:lnTo>
                <a:lnTo>
                  <a:pt x="281355" y="114973"/>
                </a:lnTo>
                <a:lnTo>
                  <a:pt x="297040" y="118643"/>
                </a:lnTo>
                <a:lnTo>
                  <a:pt x="306603" y="128866"/>
                </a:lnTo>
                <a:lnTo>
                  <a:pt x="311365" y="144424"/>
                </a:lnTo>
                <a:lnTo>
                  <a:pt x="312661" y="164109"/>
                </a:lnTo>
                <a:lnTo>
                  <a:pt x="312661" y="75730"/>
                </a:lnTo>
                <a:lnTo>
                  <a:pt x="238467" y="79375"/>
                </a:lnTo>
                <a:lnTo>
                  <a:pt x="199834" y="137299"/>
                </a:lnTo>
                <a:lnTo>
                  <a:pt x="196469" y="278015"/>
                </a:lnTo>
                <a:lnTo>
                  <a:pt x="199580" y="321081"/>
                </a:lnTo>
                <a:lnTo>
                  <a:pt x="211848" y="355244"/>
                </a:lnTo>
                <a:lnTo>
                  <a:pt x="237667" y="377748"/>
                </a:lnTo>
                <a:lnTo>
                  <a:pt x="281419" y="385864"/>
                </a:lnTo>
                <a:lnTo>
                  <a:pt x="325450" y="376021"/>
                </a:lnTo>
                <a:lnTo>
                  <a:pt x="354012" y="340474"/>
                </a:lnTo>
                <a:lnTo>
                  <a:pt x="363004" y="292811"/>
                </a:lnTo>
                <a:lnTo>
                  <a:pt x="363016" y="290906"/>
                </a:lnTo>
                <a:lnTo>
                  <a:pt x="310807" y="290906"/>
                </a:lnTo>
                <a:lnTo>
                  <a:pt x="310807" y="292811"/>
                </a:lnTo>
                <a:lnTo>
                  <a:pt x="309778" y="310857"/>
                </a:lnTo>
                <a:lnTo>
                  <a:pt x="305536" y="326059"/>
                </a:lnTo>
                <a:lnTo>
                  <a:pt x="296354" y="336562"/>
                </a:lnTo>
                <a:lnTo>
                  <a:pt x="280517" y="340474"/>
                </a:lnTo>
                <a:lnTo>
                  <a:pt x="264528" y="336016"/>
                </a:lnTo>
                <a:lnTo>
                  <a:pt x="254812" y="324218"/>
                </a:lnTo>
                <a:lnTo>
                  <a:pt x="249986" y="307454"/>
                </a:lnTo>
                <a:lnTo>
                  <a:pt x="248678" y="288061"/>
                </a:lnTo>
                <a:lnTo>
                  <a:pt x="248678" y="240868"/>
                </a:lnTo>
                <a:lnTo>
                  <a:pt x="364032" y="240868"/>
                </a:lnTo>
                <a:lnTo>
                  <a:pt x="364032" y="198412"/>
                </a:lnTo>
                <a:lnTo>
                  <a:pt x="364032" y="171526"/>
                </a:lnTo>
                <a:close/>
              </a:path>
              <a:path w="512445" h="386079">
                <a:moveTo>
                  <a:pt x="512432" y="74345"/>
                </a:moveTo>
                <a:lnTo>
                  <a:pt x="471995" y="74345"/>
                </a:lnTo>
                <a:lnTo>
                  <a:pt x="471995" y="0"/>
                </a:lnTo>
                <a:lnTo>
                  <a:pt x="418706" y="0"/>
                </a:lnTo>
                <a:lnTo>
                  <a:pt x="418706" y="74345"/>
                </a:lnTo>
                <a:lnTo>
                  <a:pt x="385051" y="74345"/>
                </a:lnTo>
                <a:lnTo>
                  <a:pt x="385051" y="121412"/>
                </a:lnTo>
                <a:lnTo>
                  <a:pt x="418706" y="121412"/>
                </a:lnTo>
                <a:lnTo>
                  <a:pt x="418706" y="322656"/>
                </a:lnTo>
                <a:lnTo>
                  <a:pt x="422668" y="353783"/>
                </a:lnTo>
                <a:lnTo>
                  <a:pt x="433971" y="373024"/>
                </a:lnTo>
                <a:lnTo>
                  <a:pt x="451802" y="382790"/>
                </a:lnTo>
                <a:lnTo>
                  <a:pt x="475310" y="385508"/>
                </a:lnTo>
                <a:lnTo>
                  <a:pt x="484136" y="385279"/>
                </a:lnTo>
                <a:lnTo>
                  <a:pt x="493547" y="384441"/>
                </a:lnTo>
                <a:lnTo>
                  <a:pt x="502729" y="382765"/>
                </a:lnTo>
                <a:lnTo>
                  <a:pt x="510895" y="380022"/>
                </a:lnTo>
                <a:lnTo>
                  <a:pt x="510895" y="339344"/>
                </a:lnTo>
                <a:lnTo>
                  <a:pt x="507187" y="340537"/>
                </a:lnTo>
                <a:lnTo>
                  <a:pt x="498716" y="341134"/>
                </a:lnTo>
                <a:lnTo>
                  <a:pt x="493166" y="341134"/>
                </a:lnTo>
                <a:lnTo>
                  <a:pt x="481901" y="338861"/>
                </a:lnTo>
                <a:lnTo>
                  <a:pt x="475500" y="332727"/>
                </a:lnTo>
                <a:lnTo>
                  <a:pt x="472643" y="323773"/>
                </a:lnTo>
                <a:lnTo>
                  <a:pt x="471995" y="313029"/>
                </a:lnTo>
                <a:lnTo>
                  <a:pt x="471995" y="121412"/>
                </a:lnTo>
                <a:lnTo>
                  <a:pt x="512432" y="121412"/>
                </a:lnTo>
                <a:lnTo>
                  <a:pt x="512432" y="7434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3000279" y="7856721"/>
            <a:ext cx="316230" cy="424180"/>
          </a:xfrm>
          <a:custGeom>
            <a:avLst/>
            <a:gdLst/>
            <a:ahLst/>
            <a:cxnLst/>
            <a:rect l="l" t="t" r="r" b="b"/>
            <a:pathLst>
              <a:path w="316230" h="424179">
                <a:moveTo>
                  <a:pt x="171500" y="203377"/>
                </a:moveTo>
                <a:lnTo>
                  <a:pt x="165849" y="162191"/>
                </a:lnTo>
                <a:lnTo>
                  <a:pt x="122809" y="113665"/>
                </a:lnTo>
                <a:lnTo>
                  <a:pt x="117868" y="112814"/>
                </a:lnTo>
                <a:lnTo>
                  <a:pt x="117868" y="200393"/>
                </a:lnTo>
                <a:lnTo>
                  <a:pt x="117792" y="328371"/>
                </a:lnTo>
                <a:lnTo>
                  <a:pt x="100253" y="373240"/>
                </a:lnTo>
                <a:lnTo>
                  <a:pt x="86080" y="376199"/>
                </a:lnTo>
                <a:lnTo>
                  <a:pt x="71132" y="372719"/>
                </a:lnTo>
                <a:lnTo>
                  <a:pt x="61074" y="362927"/>
                </a:lnTo>
                <a:lnTo>
                  <a:pt x="55410" y="347827"/>
                </a:lnTo>
                <a:lnTo>
                  <a:pt x="53632" y="328371"/>
                </a:lnTo>
                <a:lnTo>
                  <a:pt x="53670" y="200393"/>
                </a:lnTo>
                <a:lnTo>
                  <a:pt x="55397" y="182156"/>
                </a:lnTo>
                <a:lnTo>
                  <a:pt x="55499" y="181076"/>
                </a:lnTo>
                <a:lnTo>
                  <a:pt x="61315" y="166674"/>
                </a:lnTo>
                <a:lnTo>
                  <a:pt x="71335" y="157873"/>
                </a:lnTo>
                <a:lnTo>
                  <a:pt x="85826" y="154876"/>
                </a:lnTo>
                <a:lnTo>
                  <a:pt x="101028" y="158280"/>
                </a:lnTo>
                <a:lnTo>
                  <a:pt x="110909" y="167741"/>
                </a:lnTo>
                <a:lnTo>
                  <a:pt x="116255" y="182156"/>
                </a:lnTo>
                <a:lnTo>
                  <a:pt x="117868" y="200393"/>
                </a:lnTo>
                <a:lnTo>
                  <a:pt x="117868" y="112814"/>
                </a:lnTo>
                <a:lnTo>
                  <a:pt x="51396" y="113182"/>
                </a:lnTo>
                <a:lnTo>
                  <a:pt x="6273" y="160045"/>
                </a:lnTo>
                <a:lnTo>
                  <a:pt x="152" y="200393"/>
                </a:lnTo>
                <a:lnTo>
                  <a:pt x="0" y="326517"/>
                </a:lnTo>
                <a:lnTo>
                  <a:pt x="5435" y="368820"/>
                </a:lnTo>
                <a:lnTo>
                  <a:pt x="5473" y="369074"/>
                </a:lnTo>
                <a:lnTo>
                  <a:pt x="21678" y="399427"/>
                </a:lnTo>
                <a:lnTo>
                  <a:pt x="48361" y="417652"/>
                </a:lnTo>
                <a:lnTo>
                  <a:pt x="48488" y="417652"/>
                </a:lnTo>
                <a:lnTo>
                  <a:pt x="85064" y="423684"/>
                </a:lnTo>
                <a:lnTo>
                  <a:pt x="121462" y="417652"/>
                </a:lnTo>
                <a:lnTo>
                  <a:pt x="148628" y="399427"/>
                </a:lnTo>
                <a:lnTo>
                  <a:pt x="161518" y="376199"/>
                </a:lnTo>
                <a:lnTo>
                  <a:pt x="165620" y="368820"/>
                </a:lnTo>
                <a:lnTo>
                  <a:pt x="171373" y="326517"/>
                </a:lnTo>
                <a:lnTo>
                  <a:pt x="171500" y="203377"/>
                </a:lnTo>
                <a:close/>
              </a:path>
              <a:path w="316230" h="424179">
                <a:moveTo>
                  <a:pt x="316026" y="112166"/>
                </a:moveTo>
                <a:lnTo>
                  <a:pt x="277964" y="112166"/>
                </a:lnTo>
                <a:lnTo>
                  <a:pt x="277964" y="82969"/>
                </a:lnTo>
                <a:lnTo>
                  <a:pt x="279031" y="68643"/>
                </a:lnTo>
                <a:lnTo>
                  <a:pt x="282917" y="58064"/>
                </a:lnTo>
                <a:lnTo>
                  <a:pt x="290652" y="51523"/>
                </a:lnTo>
                <a:lnTo>
                  <a:pt x="303250" y="49276"/>
                </a:lnTo>
                <a:lnTo>
                  <a:pt x="310654" y="49453"/>
                </a:lnTo>
                <a:lnTo>
                  <a:pt x="315607" y="50228"/>
                </a:lnTo>
                <a:lnTo>
                  <a:pt x="315607" y="2209"/>
                </a:lnTo>
                <a:lnTo>
                  <a:pt x="310349" y="596"/>
                </a:lnTo>
                <a:lnTo>
                  <a:pt x="301764" y="0"/>
                </a:lnTo>
                <a:lnTo>
                  <a:pt x="293458" y="0"/>
                </a:lnTo>
                <a:lnTo>
                  <a:pt x="260337" y="6299"/>
                </a:lnTo>
                <a:lnTo>
                  <a:pt x="239128" y="23202"/>
                </a:lnTo>
                <a:lnTo>
                  <a:pt x="227838" y="47637"/>
                </a:lnTo>
                <a:lnTo>
                  <a:pt x="224510" y="76581"/>
                </a:lnTo>
                <a:lnTo>
                  <a:pt x="224510" y="112166"/>
                </a:lnTo>
                <a:lnTo>
                  <a:pt x="193421" y="112166"/>
                </a:lnTo>
                <a:lnTo>
                  <a:pt x="193421" y="159232"/>
                </a:lnTo>
                <a:lnTo>
                  <a:pt x="224510" y="159232"/>
                </a:lnTo>
                <a:lnTo>
                  <a:pt x="224510" y="418922"/>
                </a:lnTo>
                <a:lnTo>
                  <a:pt x="277964" y="418922"/>
                </a:lnTo>
                <a:lnTo>
                  <a:pt x="277964" y="159232"/>
                </a:lnTo>
                <a:lnTo>
                  <a:pt x="316026" y="159232"/>
                </a:lnTo>
                <a:lnTo>
                  <a:pt x="316026" y="1121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3421788" y="7964112"/>
            <a:ext cx="172085" cy="414655"/>
          </a:xfrm>
          <a:custGeom>
            <a:avLst/>
            <a:gdLst/>
            <a:ahLst/>
            <a:cxnLst/>
            <a:rect l="l" t="t" r="r" b="b"/>
            <a:pathLst>
              <a:path w="172084" h="414654">
                <a:moveTo>
                  <a:pt x="51003" y="4774"/>
                </a:moveTo>
                <a:lnTo>
                  <a:pt x="0" y="4774"/>
                </a:lnTo>
                <a:lnTo>
                  <a:pt x="282" y="18016"/>
                </a:lnTo>
                <a:lnTo>
                  <a:pt x="350" y="21950"/>
                </a:lnTo>
                <a:lnTo>
                  <a:pt x="474" y="36040"/>
                </a:lnTo>
                <a:lnTo>
                  <a:pt x="586" y="414636"/>
                </a:lnTo>
                <a:lnTo>
                  <a:pt x="54050" y="414636"/>
                </a:lnTo>
                <a:lnTo>
                  <a:pt x="54050" y="288493"/>
                </a:lnTo>
                <a:lnTo>
                  <a:pt x="156145" y="288493"/>
                </a:lnTo>
                <a:lnTo>
                  <a:pt x="164932" y="268033"/>
                </a:lnTo>
                <a:lnTo>
                  <a:pt x="86541" y="268033"/>
                </a:lnTo>
                <a:lnTo>
                  <a:pt x="69946" y="263269"/>
                </a:lnTo>
                <a:lnTo>
                  <a:pt x="59989" y="250303"/>
                </a:lnTo>
                <a:lnTo>
                  <a:pt x="55138" y="231130"/>
                </a:lnTo>
                <a:lnTo>
                  <a:pt x="53862" y="207742"/>
                </a:lnTo>
                <a:lnTo>
                  <a:pt x="53862" y="103892"/>
                </a:lnTo>
                <a:lnTo>
                  <a:pt x="55866" y="79469"/>
                </a:lnTo>
                <a:lnTo>
                  <a:pt x="62143" y="62093"/>
                </a:lnTo>
                <a:lnTo>
                  <a:pt x="73091" y="51709"/>
                </a:lnTo>
                <a:lnTo>
                  <a:pt x="89107" y="48260"/>
                </a:lnTo>
                <a:lnTo>
                  <a:pt x="167414" y="48260"/>
                </a:lnTo>
                <a:lnTo>
                  <a:pt x="162299" y="36040"/>
                </a:lnTo>
                <a:lnTo>
                  <a:pt x="53035" y="36040"/>
                </a:lnTo>
                <a:lnTo>
                  <a:pt x="52858" y="26804"/>
                </a:lnTo>
                <a:lnTo>
                  <a:pt x="52396" y="18016"/>
                </a:lnTo>
                <a:lnTo>
                  <a:pt x="51751" y="10500"/>
                </a:lnTo>
                <a:lnTo>
                  <a:pt x="51103" y="5536"/>
                </a:lnTo>
                <a:lnTo>
                  <a:pt x="51003" y="4774"/>
                </a:lnTo>
                <a:close/>
              </a:path>
              <a:path w="172084" h="414654">
                <a:moveTo>
                  <a:pt x="156145" y="288493"/>
                </a:moveTo>
                <a:lnTo>
                  <a:pt x="54050" y="288493"/>
                </a:lnTo>
                <a:lnTo>
                  <a:pt x="60862" y="298703"/>
                </a:lnTo>
                <a:lnTo>
                  <a:pt x="70864" y="307608"/>
                </a:lnTo>
                <a:lnTo>
                  <a:pt x="84781" y="313905"/>
                </a:lnTo>
                <a:lnTo>
                  <a:pt x="103337" y="316294"/>
                </a:lnTo>
                <a:lnTo>
                  <a:pt x="132765" y="310562"/>
                </a:lnTo>
                <a:lnTo>
                  <a:pt x="154322" y="292739"/>
                </a:lnTo>
                <a:lnTo>
                  <a:pt x="156145" y="288493"/>
                </a:lnTo>
                <a:close/>
              </a:path>
              <a:path w="172084" h="414654">
                <a:moveTo>
                  <a:pt x="167414" y="48260"/>
                </a:moveTo>
                <a:lnTo>
                  <a:pt x="89107" y="48260"/>
                </a:lnTo>
                <a:lnTo>
                  <a:pt x="101525" y="50853"/>
                </a:lnTo>
                <a:lnTo>
                  <a:pt x="110744" y="58937"/>
                </a:lnTo>
                <a:lnTo>
                  <a:pt x="116481" y="72971"/>
                </a:lnTo>
                <a:lnTo>
                  <a:pt x="118457" y="93410"/>
                </a:lnTo>
                <a:lnTo>
                  <a:pt x="118457" y="217815"/>
                </a:lnTo>
                <a:lnTo>
                  <a:pt x="116852" y="238896"/>
                </a:lnTo>
                <a:lnTo>
                  <a:pt x="111518" y="254688"/>
                </a:lnTo>
                <a:lnTo>
                  <a:pt x="101675" y="264598"/>
                </a:lnTo>
                <a:lnTo>
                  <a:pt x="86541" y="268033"/>
                </a:lnTo>
                <a:lnTo>
                  <a:pt x="164932" y="268033"/>
                </a:lnTo>
                <a:lnTo>
                  <a:pt x="167575" y="261880"/>
                </a:lnTo>
                <a:lnTo>
                  <a:pt x="172010" y="217815"/>
                </a:lnTo>
                <a:lnTo>
                  <a:pt x="172089" y="89526"/>
                </a:lnTo>
                <a:lnTo>
                  <a:pt x="168368" y="51709"/>
                </a:lnTo>
                <a:lnTo>
                  <a:pt x="168284" y="50853"/>
                </a:lnTo>
                <a:lnTo>
                  <a:pt x="168218" y="50181"/>
                </a:lnTo>
                <a:lnTo>
                  <a:pt x="167414" y="48260"/>
                </a:lnTo>
                <a:close/>
              </a:path>
              <a:path w="172084" h="414654">
                <a:moveTo>
                  <a:pt x="109075" y="0"/>
                </a:moveTo>
                <a:lnTo>
                  <a:pt x="88520" y="2811"/>
                </a:lnTo>
                <a:lnTo>
                  <a:pt x="72687" y="10500"/>
                </a:lnTo>
                <a:lnTo>
                  <a:pt x="61038" y="21950"/>
                </a:lnTo>
                <a:lnTo>
                  <a:pt x="53035" y="36040"/>
                </a:lnTo>
                <a:lnTo>
                  <a:pt x="162299" y="36040"/>
                </a:lnTo>
                <a:lnTo>
                  <a:pt x="156516" y="22224"/>
                </a:lnTo>
                <a:lnTo>
                  <a:pt x="136846" y="5536"/>
                </a:lnTo>
                <a:lnTo>
                  <a:pt x="10907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3638415" y="7856721"/>
            <a:ext cx="1127760" cy="424180"/>
          </a:xfrm>
          <a:custGeom>
            <a:avLst/>
            <a:gdLst/>
            <a:ahLst/>
            <a:cxnLst/>
            <a:rect l="l" t="t" r="r" b="b"/>
            <a:pathLst>
              <a:path w="1127759" h="424179">
                <a:moveTo>
                  <a:pt x="118757" y="107759"/>
                </a:moveTo>
                <a:lnTo>
                  <a:pt x="98310" y="110629"/>
                </a:lnTo>
                <a:lnTo>
                  <a:pt x="79565" y="119595"/>
                </a:lnTo>
                <a:lnTo>
                  <a:pt x="63830" y="135978"/>
                </a:lnTo>
                <a:lnTo>
                  <a:pt x="52374" y="161112"/>
                </a:lnTo>
                <a:lnTo>
                  <a:pt x="52209" y="146748"/>
                </a:lnTo>
                <a:lnTo>
                  <a:pt x="51803" y="132372"/>
                </a:lnTo>
                <a:lnTo>
                  <a:pt x="50774" y="112179"/>
                </a:lnTo>
                <a:lnTo>
                  <a:pt x="0" y="112179"/>
                </a:lnTo>
                <a:lnTo>
                  <a:pt x="520" y="133858"/>
                </a:lnTo>
                <a:lnTo>
                  <a:pt x="685" y="156476"/>
                </a:lnTo>
                <a:lnTo>
                  <a:pt x="596" y="216306"/>
                </a:lnTo>
                <a:lnTo>
                  <a:pt x="596" y="418922"/>
                </a:lnTo>
                <a:lnTo>
                  <a:pt x="54051" y="418922"/>
                </a:lnTo>
                <a:lnTo>
                  <a:pt x="54051" y="247916"/>
                </a:lnTo>
                <a:lnTo>
                  <a:pt x="59067" y="211137"/>
                </a:lnTo>
                <a:lnTo>
                  <a:pt x="72821" y="188468"/>
                </a:lnTo>
                <a:lnTo>
                  <a:pt x="93370" y="176961"/>
                </a:lnTo>
                <a:lnTo>
                  <a:pt x="118757" y="173697"/>
                </a:lnTo>
                <a:lnTo>
                  <a:pt x="118757" y="107759"/>
                </a:lnTo>
                <a:close/>
              </a:path>
              <a:path w="1127759" h="424179">
                <a:moveTo>
                  <a:pt x="314553" y="203377"/>
                </a:moveTo>
                <a:lnTo>
                  <a:pt x="308914" y="162191"/>
                </a:lnTo>
                <a:lnTo>
                  <a:pt x="304901" y="154876"/>
                </a:lnTo>
                <a:lnTo>
                  <a:pt x="292442" y="132105"/>
                </a:lnTo>
                <a:lnTo>
                  <a:pt x="265874" y="113665"/>
                </a:lnTo>
                <a:lnTo>
                  <a:pt x="260921" y="112801"/>
                </a:lnTo>
                <a:lnTo>
                  <a:pt x="260921" y="200393"/>
                </a:lnTo>
                <a:lnTo>
                  <a:pt x="260845" y="328371"/>
                </a:lnTo>
                <a:lnTo>
                  <a:pt x="243306" y="373240"/>
                </a:lnTo>
                <a:lnTo>
                  <a:pt x="229133" y="376199"/>
                </a:lnTo>
                <a:lnTo>
                  <a:pt x="214198" y="372719"/>
                </a:lnTo>
                <a:lnTo>
                  <a:pt x="204139" y="362927"/>
                </a:lnTo>
                <a:lnTo>
                  <a:pt x="198462" y="347827"/>
                </a:lnTo>
                <a:lnTo>
                  <a:pt x="196684" y="328371"/>
                </a:lnTo>
                <a:lnTo>
                  <a:pt x="196723" y="200393"/>
                </a:lnTo>
                <a:lnTo>
                  <a:pt x="198462" y="182156"/>
                </a:lnTo>
                <a:lnTo>
                  <a:pt x="198564" y="181076"/>
                </a:lnTo>
                <a:lnTo>
                  <a:pt x="204381" y="166674"/>
                </a:lnTo>
                <a:lnTo>
                  <a:pt x="214388" y="157873"/>
                </a:lnTo>
                <a:lnTo>
                  <a:pt x="228879" y="154876"/>
                </a:lnTo>
                <a:lnTo>
                  <a:pt x="244081" y="158280"/>
                </a:lnTo>
                <a:lnTo>
                  <a:pt x="253961" y="167741"/>
                </a:lnTo>
                <a:lnTo>
                  <a:pt x="259321" y="182156"/>
                </a:lnTo>
                <a:lnTo>
                  <a:pt x="260921" y="200393"/>
                </a:lnTo>
                <a:lnTo>
                  <a:pt x="260921" y="112801"/>
                </a:lnTo>
                <a:lnTo>
                  <a:pt x="194449" y="113182"/>
                </a:lnTo>
                <a:lnTo>
                  <a:pt x="149326" y="160045"/>
                </a:lnTo>
                <a:lnTo>
                  <a:pt x="143217" y="200393"/>
                </a:lnTo>
                <a:lnTo>
                  <a:pt x="143154" y="200812"/>
                </a:lnTo>
                <a:lnTo>
                  <a:pt x="143052" y="326517"/>
                </a:lnTo>
                <a:lnTo>
                  <a:pt x="148501" y="368820"/>
                </a:lnTo>
                <a:lnTo>
                  <a:pt x="148526" y="369074"/>
                </a:lnTo>
                <a:lnTo>
                  <a:pt x="164744" y="399427"/>
                </a:lnTo>
                <a:lnTo>
                  <a:pt x="191414" y="417652"/>
                </a:lnTo>
                <a:lnTo>
                  <a:pt x="191554" y="417652"/>
                </a:lnTo>
                <a:lnTo>
                  <a:pt x="228117" y="423684"/>
                </a:lnTo>
                <a:lnTo>
                  <a:pt x="264515" y="417652"/>
                </a:lnTo>
                <a:lnTo>
                  <a:pt x="291693" y="399427"/>
                </a:lnTo>
                <a:lnTo>
                  <a:pt x="304584" y="376199"/>
                </a:lnTo>
                <a:lnTo>
                  <a:pt x="308686" y="368820"/>
                </a:lnTo>
                <a:lnTo>
                  <a:pt x="314439" y="326517"/>
                </a:lnTo>
                <a:lnTo>
                  <a:pt x="314553" y="203377"/>
                </a:lnTo>
                <a:close/>
              </a:path>
              <a:path w="1127759" h="424179">
                <a:moveTo>
                  <a:pt x="459092" y="112166"/>
                </a:moveTo>
                <a:lnTo>
                  <a:pt x="421017" y="112166"/>
                </a:lnTo>
                <a:lnTo>
                  <a:pt x="421017" y="82969"/>
                </a:lnTo>
                <a:lnTo>
                  <a:pt x="422084" y="68643"/>
                </a:lnTo>
                <a:lnTo>
                  <a:pt x="425970" y="58064"/>
                </a:lnTo>
                <a:lnTo>
                  <a:pt x="433705" y="51523"/>
                </a:lnTo>
                <a:lnTo>
                  <a:pt x="446316" y="49276"/>
                </a:lnTo>
                <a:lnTo>
                  <a:pt x="453720" y="49453"/>
                </a:lnTo>
                <a:lnTo>
                  <a:pt x="458660" y="50228"/>
                </a:lnTo>
                <a:lnTo>
                  <a:pt x="458660" y="2209"/>
                </a:lnTo>
                <a:lnTo>
                  <a:pt x="453402" y="596"/>
                </a:lnTo>
                <a:lnTo>
                  <a:pt x="444817" y="0"/>
                </a:lnTo>
                <a:lnTo>
                  <a:pt x="436511" y="0"/>
                </a:lnTo>
                <a:lnTo>
                  <a:pt x="403402" y="6299"/>
                </a:lnTo>
                <a:lnTo>
                  <a:pt x="382181" y="23202"/>
                </a:lnTo>
                <a:lnTo>
                  <a:pt x="370890" y="47637"/>
                </a:lnTo>
                <a:lnTo>
                  <a:pt x="367563" y="76581"/>
                </a:lnTo>
                <a:lnTo>
                  <a:pt x="367563" y="112166"/>
                </a:lnTo>
                <a:lnTo>
                  <a:pt x="336473" y="112166"/>
                </a:lnTo>
                <a:lnTo>
                  <a:pt x="336473" y="159232"/>
                </a:lnTo>
                <a:lnTo>
                  <a:pt x="367563" y="159232"/>
                </a:lnTo>
                <a:lnTo>
                  <a:pt x="367563" y="418922"/>
                </a:lnTo>
                <a:lnTo>
                  <a:pt x="421017" y="418922"/>
                </a:lnTo>
                <a:lnTo>
                  <a:pt x="421017" y="159232"/>
                </a:lnTo>
                <a:lnTo>
                  <a:pt x="459092" y="159232"/>
                </a:lnTo>
                <a:lnTo>
                  <a:pt x="459092" y="112166"/>
                </a:lnTo>
                <a:close/>
              </a:path>
              <a:path w="1127759" h="424179">
                <a:moveTo>
                  <a:pt x="646595" y="209346"/>
                </a:moveTo>
                <a:lnTo>
                  <a:pt x="642543" y="168986"/>
                </a:lnTo>
                <a:lnTo>
                  <a:pt x="635711" y="152793"/>
                </a:lnTo>
                <a:lnTo>
                  <a:pt x="628916" y="136652"/>
                </a:lnTo>
                <a:lnTo>
                  <a:pt x="603504" y="115176"/>
                </a:lnTo>
                <a:lnTo>
                  <a:pt x="595223" y="113550"/>
                </a:lnTo>
                <a:lnTo>
                  <a:pt x="595223" y="201930"/>
                </a:lnTo>
                <a:lnTo>
                  <a:pt x="595223" y="236232"/>
                </a:lnTo>
                <a:lnTo>
                  <a:pt x="531660" y="236232"/>
                </a:lnTo>
                <a:lnTo>
                  <a:pt x="531672" y="201930"/>
                </a:lnTo>
                <a:lnTo>
                  <a:pt x="548944" y="156108"/>
                </a:lnTo>
                <a:lnTo>
                  <a:pt x="563918" y="152793"/>
                </a:lnTo>
                <a:lnTo>
                  <a:pt x="579602" y="156464"/>
                </a:lnTo>
                <a:lnTo>
                  <a:pt x="589165" y="166687"/>
                </a:lnTo>
                <a:lnTo>
                  <a:pt x="593928" y="182245"/>
                </a:lnTo>
                <a:lnTo>
                  <a:pt x="595223" y="201930"/>
                </a:lnTo>
                <a:lnTo>
                  <a:pt x="595223" y="113550"/>
                </a:lnTo>
                <a:lnTo>
                  <a:pt x="521030" y="117195"/>
                </a:lnTo>
                <a:lnTo>
                  <a:pt x="482396" y="175120"/>
                </a:lnTo>
                <a:lnTo>
                  <a:pt x="479031" y="315836"/>
                </a:lnTo>
                <a:lnTo>
                  <a:pt x="482142" y="358902"/>
                </a:lnTo>
                <a:lnTo>
                  <a:pt x="494411" y="393065"/>
                </a:lnTo>
                <a:lnTo>
                  <a:pt x="520230" y="415569"/>
                </a:lnTo>
                <a:lnTo>
                  <a:pt x="563981" y="423684"/>
                </a:lnTo>
                <a:lnTo>
                  <a:pt x="608012" y="413842"/>
                </a:lnTo>
                <a:lnTo>
                  <a:pt x="632587" y="389674"/>
                </a:lnTo>
                <a:lnTo>
                  <a:pt x="636562" y="378294"/>
                </a:lnTo>
                <a:lnTo>
                  <a:pt x="643255" y="359194"/>
                </a:lnTo>
                <a:lnTo>
                  <a:pt x="645566" y="330631"/>
                </a:lnTo>
                <a:lnTo>
                  <a:pt x="645579" y="328726"/>
                </a:lnTo>
                <a:lnTo>
                  <a:pt x="593369" y="328726"/>
                </a:lnTo>
                <a:lnTo>
                  <a:pt x="593369" y="330631"/>
                </a:lnTo>
                <a:lnTo>
                  <a:pt x="592340" y="348678"/>
                </a:lnTo>
                <a:lnTo>
                  <a:pt x="588086" y="363880"/>
                </a:lnTo>
                <a:lnTo>
                  <a:pt x="578904" y="374383"/>
                </a:lnTo>
                <a:lnTo>
                  <a:pt x="563079" y="378294"/>
                </a:lnTo>
                <a:lnTo>
                  <a:pt x="547090" y="373837"/>
                </a:lnTo>
                <a:lnTo>
                  <a:pt x="537362" y="362038"/>
                </a:lnTo>
                <a:lnTo>
                  <a:pt x="532536" y="345274"/>
                </a:lnTo>
                <a:lnTo>
                  <a:pt x="531241" y="325882"/>
                </a:lnTo>
                <a:lnTo>
                  <a:pt x="531241" y="278688"/>
                </a:lnTo>
                <a:lnTo>
                  <a:pt x="646595" y="278688"/>
                </a:lnTo>
                <a:lnTo>
                  <a:pt x="646595" y="236232"/>
                </a:lnTo>
                <a:lnTo>
                  <a:pt x="646595" y="209346"/>
                </a:lnTo>
                <a:close/>
              </a:path>
              <a:path w="1127759" h="424179">
                <a:moveTo>
                  <a:pt x="841095" y="336372"/>
                </a:moveTo>
                <a:lnTo>
                  <a:pt x="837196" y="303390"/>
                </a:lnTo>
                <a:lnTo>
                  <a:pt x="824877" y="277495"/>
                </a:lnTo>
                <a:lnTo>
                  <a:pt x="803148" y="255016"/>
                </a:lnTo>
                <a:lnTo>
                  <a:pt x="753275" y="219583"/>
                </a:lnTo>
                <a:lnTo>
                  <a:pt x="742442" y="208711"/>
                </a:lnTo>
                <a:lnTo>
                  <a:pt x="737044" y="197637"/>
                </a:lnTo>
                <a:lnTo>
                  <a:pt x="735596" y="184391"/>
                </a:lnTo>
                <a:lnTo>
                  <a:pt x="736955" y="171297"/>
                </a:lnTo>
                <a:lnTo>
                  <a:pt x="741235" y="161340"/>
                </a:lnTo>
                <a:lnTo>
                  <a:pt x="748766" y="155016"/>
                </a:lnTo>
                <a:lnTo>
                  <a:pt x="759853" y="152793"/>
                </a:lnTo>
                <a:lnTo>
                  <a:pt x="771245" y="154914"/>
                </a:lnTo>
                <a:lnTo>
                  <a:pt x="779018" y="161340"/>
                </a:lnTo>
                <a:lnTo>
                  <a:pt x="783475" y="172135"/>
                </a:lnTo>
                <a:lnTo>
                  <a:pt x="784898" y="187375"/>
                </a:lnTo>
                <a:lnTo>
                  <a:pt x="784898" y="205473"/>
                </a:lnTo>
                <a:lnTo>
                  <a:pt x="836676" y="205473"/>
                </a:lnTo>
                <a:lnTo>
                  <a:pt x="836676" y="192455"/>
                </a:lnTo>
                <a:lnTo>
                  <a:pt x="832599" y="157226"/>
                </a:lnTo>
                <a:lnTo>
                  <a:pt x="819404" y="130429"/>
                </a:lnTo>
                <a:lnTo>
                  <a:pt x="795629" y="113372"/>
                </a:lnTo>
                <a:lnTo>
                  <a:pt x="759790" y="107403"/>
                </a:lnTo>
                <a:lnTo>
                  <a:pt x="725741" y="113220"/>
                </a:lnTo>
                <a:lnTo>
                  <a:pt x="701560" y="129717"/>
                </a:lnTo>
                <a:lnTo>
                  <a:pt x="687146" y="155422"/>
                </a:lnTo>
                <a:lnTo>
                  <a:pt x="682371" y="188874"/>
                </a:lnTo>
                <a:lnTo>
                  <a:pt x="686117" y="217779"/>
                </a:lnTo>
                <a:lnTo>
                  <a:pt x="697484" y="241147"/>
                </a:lnTo>
                <a:lnTo>
                  <a:pt x="716686" y="261480"/>
                </a:lnTo>
                <a:lnTo>
                  <a:pt x="765924" y="297434"/>
                </a:lnTo>
                <a:lnTo>
                  <a:pt x="779056" y="311823"/>
                </a:lnTo>
                <a:lnTo>
                  <a:pt x="785393" y="326275"/>
                </a:lnTo>
                <a:lnTo>
                  <a:pt x="787044" y="342633"/>
                </a:lnTo>
                <a:lnTo>
                  <a:pt x="785495" y="358203"/>
                </a:lnTo>
                <a:lnTo>
                  <a:pt x="780630" y="369354"/>
                </a:lnTo>
                <a:lnTo>
                  <a:pt x="772134" y="376059"/>
                </a:lnTo>
                <a:lnTo>
                  <a:pt x="759688" y="378307"/>
                </a:lnTo>
                <a:lnTo>
                  <a:pt x="746556" y="375412"/>
                </a:lnTo>
                <a:lnTo>
                  <a:pt x="737704" y="367284"/>
                </a:lnTo>
                <a:lnTo>
                  <a:pt x="732688" y="354774"/>
                </a:lnTo>
                <a:lnTo>
                  <a:pt x="731113" y="338696"/>
                </a:lnTo>
                <a:lnTo>
                  <a:pt x="731113" y="324916"/>
                </a:lnTo>
                <a:lnTo>
                  <a:pt x="677062" y="324916"/>
                </a:lnTo>
                <a:lnTo>
                  <a:pt x="677062" y="338632"/>
                </a:lnTo>
                <a:lnTo>
                  <a:pt x="680516" y="370128"/>
                </a:lnTo>
                <a:lnTo>
                  <a:pt x="693000" y="397344"/>
                </a:lnTo>
                <a:lnTo>
                  <a:pt x="717727" y="416471"/>
                </a:lnTo>
                <a:lnTo>
                  <a:pt x="757897" y="423697"/>
                </a:lnTo>
                <a:lnTo>
                  <a:pt x="794334" y="418122"/>
                </a:lnTo>
                <a:lnTo>
                  <a:pt x="820331" y="401561"/>
                </a:lnTo>
                <a:lnTo>
                  <a:pt x="835914" y="374243"/>
                </a:lnTo>
                <a:lnTo>
                  <a:pt x="841095" y="336372"/>
                </a:lnTo>
                <a:close/>
              </a:path>
              <a:path w="1127759" h="424179">
                <a:moveTo>
                  <a:pt x="1033856" y="336372"/>
                </a:moveTo>
                <a:lnTo>
                  <a:pt x="1029957" y="303390"/>
                </a:lnTo>
                <a:lnTo>
                  <a:pt x="1017638" y="277495"/>
                </a:lnTo>
                <a:lnTo>
                  <a:pt x="995908" y="255016"/>
                </a:lnTo>
                <a:lnTo>
                  <a:pt x="946035" y="219583"/>
                </a:lnTo>
                <a:lnTo>
                  <a:pt x="935202" y="208711"/>
                </a:lnTo>
                <a:lnTo>
                  <a:pt x="929805" y="197637"/>
                </a:lnTo>
                <a:lnTo>
                  <a:pt x="928357" y="184391"/>
                </a:lnTo>
                <a:lnTo>
                  <a:pt x="929716" y="171297"/>
                </a:lnTo>
                <a:lnTo>
                  <a:pt x="933996" y="161340"/>
                </a:lnTo>
                <a:lnTo>
                  <a:pt x="941527" y="155016"/>
                </a:lnTo>
                <a:lnTo>
                  <a:pt x="952614" y="152793"/>
                </a:lnTo>
                <a:lnTo>
                  <a:pt x="964006" y="154914"/>
                </a:lnTo>
                <a:lnTo>
                  <a:pt x="971778" y="161340"/>
                </a:lnTo>
                <a:lnTo>
                  <a:pt x="976236" y="172135"/>
                </a:lnTo>
                <a:lnTo>
                  <a:pt x="977658" y="187375"/>
                </a:lnTo>
                <a:lnTo>
                  <a:pt x="977658" y="205473"/>
                </a:lnTo>
                <a:lnTo>
                  <a:pt x="1029449" y="205473"/>
                </a:lnTo>
                <a:lnTo>
                  <a:pt x="1029449" y="192455"/>
                </a:lnTo>
                <a:lnTo>
                  <a:pt x="1025372" y="157226"/>
                </a:lnTo>
                <a:lnTo>
                  <a:pt x="1012177" y="130429"/>
                </a:lnTo>
                <a:lnTo>
                  <a:pt x="988390" y="113372"/>
                </a:lnTo>
                <a:lnTo>
                  <a:pt x="952550" y="107403"/>
                </a:lnTo>
                <a:lnTo>
                  <a:pt x="918502" y="113220"/>
                </a:lnTo>
                <a:lnTo>
                  <a:pt x="894321" y="129717"/>
                </a:lnTo>
                <a:lnTo>
                  <a:pt x="879906" y="155422"/>
                </a:lnTo>
                <a:lnTo>
                  <a:pt x="875131" y="188874"/>
                </a:lnTo>
                <a:lnTo>
                  <a:pt x="878878" y="217779"/>
                </a:lnTo>
                <a:lnTo>
                  <a:pt x="890244" y="241147"/>
                </a:lnTo>
                <a:lnTo>
                  <a:pt x="909447" y="261480"/>
                </a:lnTo>
                <a:lnTo>
                  <a:pt x="958684" y="297434"/>
                </a:lnTo>
                <a:lnTo>
                  <a:pt x="971816" y="311823"/>
                </a:lnTo>
                <a:lnTo>
                  <a:pt x="978154" y="326275"/>
                </a:lnTo>
                <a:lnTo>
                  <a:pt x="979805" y="342633"/>
                </a:lnTo>
                <a:lnTo>
                  <a:pt x="978255" y="358203"/>
                </a:lnTo>
                <a:lnTo>
                  <a:pt x="973391" y="369354"/>
                </a:lnTo>
                <a:lnTo>
                  <a:pt x="964895" y="376059"/>
                </a:lnTo>
                <a:lnTo>
                  <a:pt x="952449" y="378307"/>
                </a:lnTo>
                <a:lnTo>
                  <a:pt x="939317" y="375412"/>
                </a:lnTo>
                <a:lnTo>
                  <a:pt x="930465" y="367284"/>
                </a:lnTo>
                <a:lnTo>
                  <a:pt x="925449" y="354774"/>
                </a:lnTo>
                <a:lnTo>
                  <a:pt x="923874" y="338696"/>
                </a:lnTo>
                <a:lnTo>
                  <a:pt x="923874" y="324916"/>
                </a:lnTo>
                <a:lnTo>
                  <a:pt x="869823" y="324916"/>
                </a:lnTo>
                <a:lnTo>
                  <a:pt x="869823" y="338632"/>
                </a:lnTo>
                <a:lnTo>
                  <a:pt x="873277" y="370128"/>
                </a:lnTo>
                <a:lnTo>
                  <a:pt x="885761" y="397344"/>
                </a:lnTo>
                <a:lnTo>
                  <a:pt x="910488" y="416471"/>
                </a:lnTo>
                <a:lnTo>
                  <a:pt x="950658" y="423697"/>
                </a:lnTo>
                <a:lnTo>
                  <a:pt x="987094" y="418122"/>
                </a:lnTo>
                <a:lnTo>
                  <a:pt x="1013091" y="401561"/>
                </a:lnTo>
                <a:lnTo>
                  <a:pt x="1028674" y="374243"/>
                </a:lnTo>
                <a:lnTo>
                  <a:pt x="1033856" y="336372"/>
                </a:lnTo>
                <a:close/>
              </a:path>
              <a:path w="1127759" h="424179">
                <a:moveTo>
                  <a:pt x="1127074" y="112179"/>
                </a:moveTo>
                <a:lnTo>
                  <a:pt x="1073619" y="112179"/>
                </a:lnTo>
                <a:lnTo>
                  <a:pt x="1073619" y="418922"/>
                </a:lnTo>
                <a:lnTo>
                  <a:pt x="1127074" y="418922"/>
                </a:lnTo>
                <a:lnTo>
                  <a:pt x="1127074" y="112179"/>
                </a:lnTo>
                <a:close/>
              </a:path>
              <a:path w="1127759" h="424179">
                <a:moveTo>
                  <a:pt x="1127493" y="2806"/>
                </a:moveTo>
                <a:lnTo>
                  <a:pt x="1074039" y="2806"/>
                </a:lnTo>
                <a:lnTo>
                  <a:pt x="1074039" y="66789"/>
                </a:lnTo>
                <a:lnTo>
                  <a:pt x="1127493" y="66789"/>
                </a:lnTo>
                <a:lnTo>
                  <a:pt x="1127493" y="280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4810931" y="7964112"/>
            <a:ext cx="592455" cy="316865"/>
          </a:xfrm>
          <a:custGeom>
            <a:avLst/>
            <a:gdLst/>
            <a:ahLst/>
            <a:cxnLst/>
            <a:rect l="l" t="t" r="r" b="b"/>
            <a:pathLst>
              <a:path w="592455" h="316865">
                <a:moveTo>
                  <a:pt x="171500" y="95986"/>
                </a:moveTo>
                <a:lnTo>
                  <a:pt x="165849" y="54800"/>
                </a:lnTo>
                <a:lnTo>
                  <a:pt x="122821" y="6273"/>
                </a:lnTo>
                <a:lnTo>
                  <a:pt x="117868" y="5410"/>
                </a:lnTo>
                <a:lnTo>
                  <a:pt x="117868" y="93002"/>
                </a:lnTo>
                <a:lnTo>
                  <a:pt x="117792" y="220980"/>
                </a:lnTo>
                <a:lnTo>
                  <a:pt x="116078" y="240436"/>
                </a:lnTo>
                <a:lnTo>
                  <a:pt x="115976" y="241681"/>
                </a:lnTo>
                <a:lnTo>
                  <a:pt x="110159" y="256870"/>
                </a:lnTo>
                <a:lnTo>
                  <a:pt x="100253" y="265849"/>
                </a:lnTo>
                <a:lnTo>
                  <a:pt x="86080" y="268808"/>
                </a:lnTo>
                <a:lnTo>
                  <a:pt x="71145" y="265328"/>
                </a:lnTo>
                <a:lnTo>
                  <a:pt x="61087" y="255536"/>
                </a:lnTo>
                <a:lnTo>
                  <a:pt x="55410" y="240436"/>
                </a:lnTo>
                <a:lnTo>
                  <a:pt x="53632" y="220980"/>
                </a:lnTo>
                <a:lnTo>
                  <a:pt x="53670" y="93002"/>
                </a:lnTo>
                <a:lnTo>
                  <a:pt x="55410" y="74764"/>
                </a:lnTo>
                <a:lnTo>
                  <a:pt x="55511" y="73685"/>
                </a:lnTo>
                <a:lnTo>
                  <a:pt x="61328" y="59283"/>
                </a:lnTo>
                <a:lnTo>
                  <a:pt x="71335" y="50482"/>
                </a:lnTo>
                <a:lnTo>
                  <a:pt x="85826" y="47485"/>
                </a:lnTo>
                <a:lnTo>
                  <a:pt x="101028" y="50888"/>
                </a:lnTo>
                <a:lnTo>
                  <a:pt x="110909" y="60350"/>
                </a:lnTo>
                <a:lnTo>
                  <a:pt x="116255" y="74764"/>
                </a:lnTo>
                <a:lnTo>
                  <a:pt x="117868" y="93002"/>
                </a:lnTo>
                <a:lnTo>
                  <a:pt x="117868" y="5410"/>
                </a:lnTo>
                <a:lnTo>
                  <a:pt x="51396" y="5791"/>
                </a:lnTo>
                <a:lnTo>
                  <a:pt x="6273" y="52654"/>
                </a:lnTo>
                <a:lnTo>
                  <a:pt x="165" y="93002"/>
                </a:lnTo>
                <a:lnTo>
                  <a:pt x="101" y="93421"/>
                </a:lnTo>
                <a:lnTo>
                  <a:pt x="0" y="219125"/>
                </a:lnTo>
                <a:lnTo>
                  <a:pt x="5435" y="261429"/>
                </a:lnTo>
                <a:lnTo>
                  <a:pt x="48361" y="310261"/>
                </a:lnTo>
                <a:lnTo>
                  <a:pt x="48501" y="310261"/>
                </a:lnTo>
                <a:lnTo>
                  <a:pt x="85064" y="316293"/>
                </a:lnTo>
                <a:lnTo>
                  <a:pt x="121462" y="310261"/>
                </a:lnTo>
                <a:lnTo>
                  <a:pt x="148628" y="292036"/>
                </a:lnTo>
                <a:lnTo>
                  <a:pt x="161531" y="268808"/>
                </a:lnTo>
                <a:lnTo>
                  <a:pt x="165633" y="261429"/>
                </a:lnTo>
                <a:lnTo>
                  <a:pt x="171386" y="219125"/>
                </a:lnTo>
                <a:lnTo>
                  <a:pt x="171500" y="95986"/>
                </a:lnTo>
                <a:close/>
              </a:path>
              <a:path w="592455" h="316865">
                <a:moveTo>
                  <a:pt x="387007" y="78498"/>
                </a:moveTo>
                <a:lnTo>
                  <a:pt x="382358" y="42062"/>
                </a:lnTo>
                <a:lnTo>
                  <a:pt x="369443" y="17767"/>
                </a:lnTo>
                <a:lnTo>
                  <a:pt x="349821" y="4216"/>
                </a:lnTo>
                <a:lnTo>
                  <a:pt x="325056" y="12"/>
                </a:lnTo>
                <a:lnTo>
                  <a:pt x="304736" y="2514"/>
                </a:lnTo>
                <a:lnTo>
                  <a:pt x="288861" y="9525"/>
                </a:lnTo>
                <a:lnTo>
                  <a:pt x="276987" y="20218"/>
                </a:lnTo>
                <a:lnTo>
                  <a:pt x="268668" y="33845"/>
                </a:lnTo>
                <a:lnTo>
                  <a:pt x="268490" y="25806"/>
                </a:lnTo>
                <a:lnTo>
                  <a:pt x="268020" y="17945"/>
                </a:lnTo>
                <a:lnTo>
                  <a:pt x="267373" y="10782"/>
                </a:lnTo>
                <a:lnTo>
                  <a:pt x="266623" y="4787"/>
                </a:lnTo>
                <a:lnTo>
                  <a:pt x="215620" y="4787"/>
                </a:lnTo>
                <a:lnTo>
                  <a:pt x="215963" y="16865"/>
                </a:lnTo>
                <a:lnTo>
                  <a:pt x="216141" y="33997"/>
                </a:lnTo>
                <a:lnTo>
                  <a:pt x="216217" y="98894"/>
                </a:lnTo>
                <a:lnTo>
                  <a:pt x="216217" y="311531"/>
                </a:lnTo>
                <a:lnTo>
                  <a:pt x="269671" y="311531"/>
                </a:lnTo>
                <a:lnTo>
                  <a:pt x="269671" y="108788"/>
                </a:lnTo>
                <a:lnTo>
                  <a:pt x="271856" y="78892"/>
                </a:lnTo>
                <a:lnTo>
                  <a:pt x="278434" y="60350"/>
                </a:lnTo>
                <a:lnTo>
                  <a:pt x="289394" y="50914"/>
                </a:lnTo>
                <a:lnTo>
                  <a:pt x="304736" y="48272"/>
                </a:lnTo>
                <a:lnTo>
                  <a:pt x="317284" y="50571"/>
                </a:lnTo>
                <a:lnTo>
                  <a:pt x="326301" y="57797"/>
                </a:lnTo>
                <a:lnTo>
                  <a:pt x="331736" y="70358"/>
                </a:lnTo>
                <a:lnTo>
                  <a:pt x="333552" y="88709"/>
                </a:lnTo>
                <a:lnTo>
                  <a:pt x="333552" y="311531"/>
                </a:lnTo>
                <a:lnTo>
                  <a:pt x="387007" y="311531"/>
                </a:lnTo>
                <a:lnTo>
                  <a:pt x="387007" y="78498"/>
                </a:lnTo>
                <a:close/>
              </a:path>
              <a:path w="592455" h="316865">
                <a:moveTo>
                  <a:pt x="592429" y="311531"/>
                </a:moveTo>
                <a:lnTo>
                  <a:pt x="591832" y="301040"/>
                </a:lnTo>
                <a:lnTo>
                  <a:pt x="591629" y="292735"/>
                </a:lnTo>
                <a:lnTo>
                  <a:pt x="591515" y="288023"/>
                </a:lnTo>
                <a:lnTo>
                  <a:pt x="591451" y="285673"/>
                </a:lnTo>
                <a:lnTo>
                  <a:pt x="591286" y="269290"/>
                </a:lnTo>
                <a:lnTo>
                  <a:pt x="591235" y="169151"/>
                </a:lnTo>
                <a:lnTo>
                  <a:pt x="591235" y="80759"/>
                </a:lnTo>
                <a:lnTo>
                  <a:pt x="587362" y="47993"/>
                </a:lnTo>
                <a:lnTo>
                  <a:pt x="585406" y="44081"/>
                </a:lnTo>
                <a:lnTo>
                  <a:pt x="574611" y="22479"/>
                </a:lnTo>
                <a:lnTo>
                  <a:pt x="551192" y="5905"/>
                </a:lnTo>
                <a:lnTo>
                  <a:pt x="539038" y="3911"/>
                </a:lnTo>
                <a:lnTo>
                  <a:pt x="539038" y="169151"/>
                </a:lnTo>
                <a:lnTo>
                  <a:pt x="539038" y="208394"/>
                </a:lnTo>
                <a:lnTo>
                  <a:pt x="537210" y="236156"/>
                </a:lnTo>
                <a:lnTo>
                  <a:pt x="531418" y="255066"/>
                </a:lnTo>
                <a:lnTo>
                  <a:pt x="521195" y="265861"/>
                </a:lnTo>
                <a:lnTo>
                  <a:pt x="506056" y="269290"/>
                </a:lnTo>
                <a:lnTo>
                  <a:pt x="492582" y="266077"/>
                </a:lnTo>
                <a:lnTo>
                  <a:pt x="483527" y="257200"/>
                </a:lnTo>
                <a:lnTo>
                  <a:pt x="478434" y="243814"/>
                </a:lnTo>
                <a:lnTo>
                  <a:pt x="476948" y="228269"/>
                </a:lnTo>
                <a:lnTo>
                  <a:pt x="476834" y="222123"/>
                </a:lnTo>
                <a:lnTo>
                  <a:pt x="480339" y="196659"/>
                </a:lnTo>
                <a:lnTo>
                  <a:pt x="490334" y="180352"/>
                </a:lnTo>
                <a:lnTo>
                  <a:pt x="506095" y="171704"/>
                </a:lnTo>
                <a:lnTo>
                  <a:pt x="526872" y="169151"/>
                </a:lnTo>
                <a:lnTo>
                  <a:pt x="539038" y="169151"/>
                </a:lnTo>
                <a:lnTo>
                  <a:pt x="539038" y="3911"/>
                </a:lnTo>
                <a:lnTo>
                  <a:pt x="476199" y="6642"/>
                </a:lnTo>
                <a:lnTo>
                  <a:pt x="438886" y="50596"/>
                </a:lnTo>
                <a:lnTo>
                  <a:pt x="435254" y="87325"/>
                </a:lnTo>
                <a:lnTo>
                  <a:pt x="487870" y="87325"/>
                </a:lnTo>
                <a:lnTo>
                  <a:pt x="487895" y="80759"/>
                </a:lnTo>
                <a:lnTo>
                  <a:pt x="488899" y="67716"/>
                </a:lnTo>
                <a:lnTo>
                  <a:pt x="513511" y="44081"/>
                </a:lnTo>
                <a:lnTo>
                  <a:pt x="526173" y="46875"/>
                </a:lnTo>
                <a:lnTo>
                  <a:pt x="533590" y="54889"/>
                </a:lnTo>
                <a:lnTo>
                  <a:pt x="537121" y="67716"/>
                </a:lnTo>
                <a:lnTo>
                  <a:pt x="538022" y="84886"/>
                </a:lnTo>
                <a:lnTo>
                  <a:pt x="538022" y="127952"/>
                </a:lnTo>
                <a:lnTo>
                  <a:pt x="528358" y="127952"/>
                </a:lnTo>
                <a:lnTo>
                  <a:pt x="489115" y="132524"/>
                </a:lnTo>
                <a:lnTo>
                  <a:pt x="456399" y="148043"/>
                </a:lnTo>
                <a:lnTo>
                  <a:pt x="434009" y="177266"/>
                </a:lnTo>
                <a:lnTo>
                  <a:pt x="425704" y="222897"/>
                </a:lnTo>
                <a:lnTo>
                  <a:pt x="425704" y="228269"/>
                </a:lnTo>
                <a:lnTo>
                  <a:pt x="429260" y="261734"/>
                </a:lnTo>
                <a:lnTo>
                  <a:pt x="440474" y="289801"/>
                </a:lnTo>
                <a:lnTo>
                  <a:pt x="460197" y="309118"/>
                </a:lnTo>
                <a:lnTo>
                  <a:pt x="489267" y="316306"/>
                </a:lnTo>
                <a:lnTo>
                  <a:pt x="505282" y="314744"/>
                </a:lnTo>
                <a:lnTo>
                  <a:pt x="519163" y="309803"/>
                </a:lnTo>
                <a:lnTo>
                  <a:pt x="530694" y="301040"/>
                </a:lnTo>
                <a:lnTo>
                  <a:pt x="539699" y="288023"/>
                </a:lnTo>
                <a:lnTo>
                  <a:pt x="540118" y="292735"/>
                </a:lnTo>
                <a:lnTo>
                  <a:pt x="541959" y="305079"/>
                </a:lnTo>
                <a:lnTo>
                  <a:pt x="543331" y="311531"/>
                </a:lnTo>
                <a:lnTo>
                  <a:pt x="592429" y="31153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5456262" y="7859520"/>
            <a:ext cx="53975" cy="416559"/>
          </a:xfrm>
          <a:custGeom>
            <a:avLst/>
            <a:gdLst/>
            <a:ahLst/>
            <a:cxnLst/>
            <a:rect l="l" t="t" r="r" b="b"/>
            <a:pathLst>
              <a:path w="53975" h="416559">
                <a:moveTo>
                  <a:pt x="53453" y="0"/>
                </a:moveTo>
                <a:lnTo>
                  <a:pt x="0" y="0"/>
                </a:lnTo>
                <a:lnTo>
                  <a:pt x="0" y="416112"/>
                </a:lnTo>
                <a:lnTo>
                  <a:pt x="53453" y="416112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5563076" y="7859528"/>
            <a:ext cx="276225" cy="523875"/>
          </a:xfrm>
          <a:custGeom>
            <a:avLst/>
            <a:gdLst/>
            <a:ahLst/>
            <a:cxnLst/>
            <a:rect l="l" t="t" r="r" b="b"/>
            <a:pathLst>
              <a:path w="276225" h="523875">
                <a:moveTo>
                  <a:pt x="53454" y="0"/>
                </a:moveTo>
                <a:lnTo>
                  <a:pt x="0" y="0"/>
                </a:lnTo>
                <a:lnTo>
                  <a:pt x="0" y="416115"/>
                </a:lnTo>
                <a:lnTo>
                  <a:pt x="53454" y="416115"/>
                </a:lnTo>
                <a:lnTo>
                  <a:pt x="53454" y="0"/>
                </a:lnTo>
                <a:close/>
              </a:path>
              <a:path w="276225" h="523875">
                <a:moveTo>
                  <a:pt x="276110" y="109359"/>
                </a:moveTo>
                <a:lnTo>
                  <a:pt x="222478" y="109359"/>
                </a:lnTo>
                <a:lnTo>
                  <a:pt x="211543" y="173240"/>
                </a:lnTo>
                <a:lnTo>
                  <a:pt x="193332" y="276593"/>
                </a:lnTo>
                <a:lnTo>
                  <a:pt x="186677" y="317195"/>
                </a:lnTo>
                <a:lnTo>
                  <a:pt x="182105" y="351193"/>
                </a:lnTo>
                <a:lnTo>
                  <a:pt x="180670" y="351193"/>
                </a:lnTo>
                <a:lnTo>
                  <a:pt x="177507" y="321551"/>
                </a:lnTo>
                <a:lnTo>
                  <a:pt x="171526" y="279920"/>
                </a:lnTo>
                <a:lnTo>
                  <a:pt x="163360" y="228942"/>
                </a:lnTo>
                <a:lnTo>
                  <a:pt x="143090" y="109359"/>
                </a:lnTo>
                <a:lnTo>
                  <a:pt x="85750" y="109359"/>
                </a:lnTo>
                <a:lnTo>
                  <a:pt x="154444" y="427926"/>
                </a:lnTo>
                <a:lnTo>
                  <a:pt x="148691" y="451535"/>
                </a:lnTo>
                <a:lnTo>
                  <a:pt x="141097" y="465747"/>
                </a:lnTo>
                <a:lnTo>
                  <a:pt x="130924" y="472706"/>
                </a:lnTo>
                <a:lnTo>
                  <a:pt x="117462" y="474548"/>
                </a:lnTo>
                <a:lnTo>
                  <a:pt x="110769" y="474548"/>
                </a:lnTo>
                <a:lnTo>
                  <a:pt x="101092" y="473354"/>
                </a:lnTo>
                <a:lnTo>
                  <a:pt x="99847" y="473011"/>
                </a:lnTo>
                <a:lnTo>
                  <a:pt x="99009" y="521017"/>
                </a:lnTo>
                <a:lnTo>
                  <a:pt x="111239" y="522655"/>
                </a:lnTo>
                <a:lnTo>
                  <a:pt x="118008" y="523201"/>
                </a:lnTo>
                <a:lnTo>
                  <a:pt x="124993" y="523405"/>
                </a:lnTo>
                <a:lnTo>
                  <a:pt x="149745" y="521284"/>
                </a:lnTo>
                <a:lnTo>
                  <a:pt x="172110" y="510108"/>
                </a:lnTo>
                <a:lnTo>
                  <a:pt x="191541" y="482600"/>
                </a:lnTo>
                <a:lnTo>
                  <a:pt x="207543" y="431507"/>
                </a:lnTo>
                <a:lnTo>
                  <a:pt x="276110" y="10935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5946818" y="7859515"/>
            <a:ext cx="518159" cy="421005"/>
          </a:xfrm>
          <a:custGeom>
            <a:avLst/>
            <a:gdLst/>
            <a:ahLst/>
            <a:cxnLst/>
            <a:rect l="l" t="t" r="r" b="b"/>
            <a:pathLst>
              <a:path w="518159" h="421004">
                <a:moveTo>
                  <a:pt x="172085" y="195745"/>
                </a:moveTo>
                <a:lnTo>
                  <a:pt x="168490" y="158572"/>
                </a:lnTo>
                <a:lnTo>
                  <a:pt x="166243" y="152857"/>
                </a:lnTo>
                <a:lnTo>
                  <a:pt x="159753" y="136296"/>
                </a:lnTo>
                <a:lnTo>
                  <a:pt x="157200" y="129781"/>
                </a:lnTo>
                <a:lnTo>
                  <a:pt x="137477" y="111201"/>
                </a:lnTo>
                <a:lnTo>
                  <a:pt x="118452" y="106870"/>
                </a:lnTo>
                <a:lnTo>
                  <a:pt x="118452" y="204165"/>
                </a:lnTo>
                <a:lnTo>
                  <a:pt x="118452" y="316572"/>
                </a:lnTo>
                <a:lnTo>
                  <a:pt x="110401" y="358851"/>
                </a:lnTo>
                <a:lnTo>
                  <a:pt x="86956" y="372287"/>
                </a:lnTo>
                <a:lnTo>
                  <a:pt x="71856" y="368808"/>
                </a:lnTo>
                <a:lnTo>
                  <a:pt x="61582" y="358228"/>
                </a:lnTo>
                <a:lnTo>
                  <a:pt x="55727" y="340283"/>
                </a:lnTo>
                <a:lnTo>
                  <a:pt x="53860" y="314731"/>
                </a:lnTo>
                <a:lnTo>
                  <a:pt x="53860" y="216128"/>
                </a:lnTo>
                <a:lnTo>
                  <a:pt x="55257" y="190182"/>
                </a:lnTo>
                <a:lnTo>
                  <a:pt x="60490" y="170218"/>
                </a:lnTo>
                <a:lnTo>
                  <a:pt x="71132" y="157391"/>
                </a:lnTo>
                <a:lnTo>
                  <a:pt x="88747" y="152857"/>
                </a:lnTo>
                <a:lnTo>
                  <a:pt x="103365" y="156438"/>
                </a:lnTo>
                <a:lnTo>
                  <a:pt x="112471" y="166674"/>
                </a:lnTo>
                <a:lnTo>
                  <a:pt x="117144" y="182829"/>
                </a:lnTo>
                <a:lnTo>
                  <a:pt x="118452" y="204165"/>
                </a:lnTo>
                <a:lnTo>
                  <a:pt x="118452" y="106870"/>
                </a:lnTo>
                <a:lnTo>
                  <a:pt x="108597" y="104609"/>
                </a:lnTo>
                <a:lnTo>
                  <a:pt x="90106" y="106832"/>
                </a:lnTo>
                <a:lnTo>
                  <a:pt x="74841" y="113195"/>
                </a:lnTo>
                <a:lnTo>
                  <a:pt x="62814" y="123177"/>
                </a:lnTo>
                <a:lnTo>
                  <a:pt x="54051" y="136296"/>
                </a:lnTo>
                <a:lnTo>
                  <a:pt x="54051" y="0"/>
                </a:lnTo>
                <a:lnTo>
                  <a:pt x="584" y="0"/>
                </a:lnTo>
                <a:lnTo>
                  <a:pt x="533" y="306895"/>
                </a:lnTo>
                <a:lnTo>
                  <a:pt x="419" y="403352"/>
                </a:lnTo>
                <a:lnTo>
                  <a:pt x="203" y="409829"/>
                </a:lnTo>
                <a:lnTo>
                  <a:pt x="127" y="412191"/>
                </a:lnTo>
                <a:lnTo>
                  <a:pt x="0" y="416128"/>
                </a:lnTo>
                <a:lnTo>
                  <a:pt x="48552" y="416128"/>
                </a:lnTo>
                <a:lnTo>
                  <a:pt x="49314" y="409829"/>
                </a:lnTo>
                <a:lnTo>
                  <a:pt x="49860" y="403352"/>
                </a:lnTo>
                <a:lnTo>
                  <a:pt x="50266" y="396227"/>
                </a:lnTo>
                <a:lnTo>
                  <a:pt x="50558" y="388810"/>
                </a:lnTo>
                <a:lnTo>
                  <a:pt x="50584" y="388023"/>
                </a:lnTo>
                <a:lnTo>
                  <a:pt x="57518" y="400685"/>
                </a:lnTo>
                <a:lnTo>
                  <a:pt x="67741" y="411010"/>
                </a:lnTo>
                <a:lnTo>
                  <a:pt x="82080" y="417982"/>
                </a:lnTo>
                <a:lnTo>
                  <a:pt x="101371" y="420535"/>
                </a:lnTo>
                <a:lnTo>
                  <a:pt x="136994" y="412191"/>
                </a:lnTo>
                <a:lnTo>
                  <a:pt x="158572" y="388810"/>
                </a:lnTo>
                <a:lnTo>
                  <a:pt x="158813" y="388023"/>
                </a:lnTo>
                <a:lnTo>
                  <a:pt x="163474" y="372287"/>
                </a:lnTo>
                <a:lnTo>
                  <a:pt x="169227" y="352882"/>
                </a:lnTo>
                <a:lnTo>
                  <a:pt x="172085" y="306895"/>
                </a:lnTo>
                <a:lnTo>
                  <a:pt x="172085" y="195745"/>
                </a:lnTo>
                <a:close/>
              </a:path>
              <a:path w="518159" h="421004">
                <a:moveTo>
                  <a:pt x="334797" y="104965"/>
                </a:moveTo>
                <a:lnTo>
                  <a:pt x="314350" y="107835"/>
                </a:lnTo>
                <a:lnTo>
                  <a:pt x="295617" y="116801"/>
                </a:lnTo>
                <a:lnTo>
                  <a:pt x="279869" y="133184"/>
                </a:lnTo>
                <a:lnTo>
                  <a:pt x="268427" y="158318"/>
                </a:lnTo>
                <a:lnTo>
                  <a:pt x="268249" y="143954"/>
                </a:lnTo>
                <a:lnTo>
                  <a:pt x="267843" y="129578"/>
                </a:lnTo>
                <a:lnTo>
                  <a:pt x="266814" y="109385"/>
                </a:lnTo>
                <a:lnTo>
                  <a:pt x="216052" y="109385"/>
                </a:lnTo>
                <a:lnTo>
                  <a:pt x="216573" y="131064"/>
                </a:lnTo>
                <a:lnTo>
                  <a:pt x="216725" y="153682"/>
                </a:lnTo>
                <a:lnTo>
                  <a:pt x="216649" y="213512"/>
                </a:lnTo>
                <a:lnTo>
                  <a:pt x="216649" y="416128"/>
                </a:lnTo>
                <a:lnTo>
                  <a:pt x="270090" y="416128"/>
                </a:lnTo>
                <a:lnTo>
                  <a:pt x="270090" y="245122"/>
                </a:lnTo>
                <a:lnTo>
                  <a:pt x="275107" y="208343"/>
                </a:lnTo>
                <a:lnTo>
                  <a:pt x="288861" y="185674"/>
                </a:lnTo>
                <a:lnTo>
                  <a:pt x="309410" y="174167"/>
                </a:lnTo>
                <a:lnTo>
                  <a:pt x="334797" y="170903"/>
                </a:lnTo>
                <a:lnTo>
                  <a:pt x="334797" y="104965"/>
                </a:lnTo>
                <a:close/>
              </a:path>
              <a:path w="518159" h="421004">
                <a:moveTo>
                  <a:pt x="517652" y="416128"/>
                </a:moveTo>
                <a:lnTo>
                  <a:pt x="516496" y="373888"/>
                </a:lnTo>
                <a:lnTo>
                  <a:pt x="516445" y="273748"/>
                </a:lnTo>
                <a:lnTo>
                  <a:pt x="516445" y="185356"/>
                </a:lnTo>
                <a:lnTo>
                  <a:pt x="512584" y="152590"/>
                </a:lnTo>
                <a:lnTo>
                  <a:pt x="510628" y="148678"/>
                </a:lnTo>
                <a:lnTo>
                  <a:pt x="499833" y="127076"/>
                </a:lnTo>
                <a:lnTo>
                  <a:pt x="476415" y="110502"/>
                </a:lnTo>
                <a:lnTo>
                  <a:pt x="464248" y="108508"/>
                </a:lnTo>
                <a:lnTo>
                  <a:pt x="464248" y="273748"/>
                </a:lnTo>
                <a:lnTo>
                  <a:pt x="464248" y="312991"/>
                </a:lnTo>
                <a:lnTo>
                  <a:pt x="462432" y="340753"/>
                </a:lnTo>
                <a:lnTo>
                  <a:pt x="456641" y="359664"/>
                </a:lnTo>
                <a:lnTo>
                  <a:pt x="446417" y="370459"/>
                </a:lnTo>
                <a:lnTo>
                  <a:pt x="431279" y="373888"/>
                </a:lnTo>
                <a:lnTo>
                  <a:pt x="417804" y="370674"/>
                </a:lnTo>
                <a:lnTo>
                  <a:pt x="408749" y="361797"/>
                </a:lnTo>
                <a:lnTo>
                  <a:pt x="403656" y="348411"/>
                </a:lnTo>
                <a:lnTo>
                  <a:pt x="402170" y="332867"/>
                </a:lnTo>
                <a:lnTo>
                  <a:pt x="402056" y="326720"/>
                </a:lnTo>
                <a:lnTo>
                  <a:pt x="405549" y="301256"/>
                </a:lnTo>
                <a:lnTo>
                  <a:pt x="415556" y="284949"/>
                </a:lnTo>
                <a:lnTo>
                  <a:pt x="431317" y="276301"/>
                </a:lnTo>
                <a:lnTo>
                  <a:pt x="452094" y="273748"/>
                </a:lnTo>
                <a:lnTo>
                  <a:pt x="464248" y="273748"/>
                </a:lnTo>
                <a:lnTo>
                  <a:pt x="464248" y="108508"/>
                </a:lnTo>
                <a:lnTo>
                  <a:pt x="401421" y="111239"/>
                </a:lnTo>
                <a:lnTo>
                  <a:pt x="364109" y="155194"/>
                </a:lnTo>
                <a:lnTo>
                  <a:pt x="360476" y="191922"/>
                </a:lnTo>
                <a:lnTo>
                  <a:pt x="413092" y="191922"/>
                </a:lnTo>
                <a:lnTo>
                  <a:pt x="413105" y="185356"/>
                </a:lnTo>
                <a:lnTo>
                  <a:pt x="414121" y="172313"/>
                </a:lnTo>
                <a:lnTo>
                  <a:pt x="414223" y="170916"/>
                </a:lnTo>
                <a:lnTo>
                  <a:pt x="418147" y="159486"/>
                </a:lnTo>
                <a:lnTo>
                  <a:pt x="418236" y="159219"/>
                </a:lnTo>
                <a:lnTo>
                  <a:pt x="426097" y="151472"/>
                </a:lnTo>
                <a:lnTo>
                  <a:pt x="438721" y="148678"/>
                </a:lnTo>
                <a:lnTo>
                  <a:pt x="451396" y="151472"/>
                </a:lnTo>
                <a:lnTo>
                  <a:pt x="458812" y="159486"/>
                </a:lnTo>
                <a:lnTo>
                  <a:pt x="462343" y="172313"/>
                </a:lnTo>
                <a:lnTo>
                  <a:pt x="463232" y="189484"/>
                </a:lnTo>
                <a:lnTo>
                  <a:pt x="463232" y="232549"/>
                </a:lnTo>
                <a:lnTo>
                  <a:pt x="453580" y="232549"/>
                </a:lnTo>
                <a:lnTo>
                  <a:pt x="414337" y="237121"/>
                </a:lnTo>
                <a:lnTo>
                  <a:pt x="381622" y="252641"/>
                </a:lnTo>
                <a:lnTo>
                  <a:pt x="359232" y="281863"/>
                </a:lnTo>
                <a:lnTo>
                  <a:pt x="350926" y="327494"/>
                </a:lnTo>
                <a:lnTo>
                  <a:pt x="350926" y="332867"/>
                </a:lnTo>
                <a:lnTo>
                  <a:pt x="354482" y="366331"/>
                </a:lnTo>
                <a:lnTo>
                  <a:pt x="365696" y="394398"/>
                </a:lnTo>
                <a:lnTo>
                  <a:pt x="385419" y="413715"/>
                </a:lnTo>
                <a:lnTo>
                  <a:pt x="414489" y="420903"/>
                </a:lnTo>
                <a:lnTo>
                  <a:pt x="430504" y="419341"/>
                </a:lnTo>
                <a:lnTo>
                  <a:pt x="444385" y="414401"/>
                </a:lnTo>
                <a:lnTo>
                  <a:pt x="455917" y="405638"/>
                </a:lnTo>
                <a:lnTo>
                  <a:pt x="464908" y="392620"/>
                </a:lnTo>
                <a:lnTo>
                  <a:pt x="465340" y="397332"/>
                </a:lnTo>
                <a:lnTo>
                  <a:pt x="467182" y="409676"/>
                </a:lnTo>
                <a:lnTo>
                  <a:pt x="468553" y="416128"/>
                </a:lnTo>
                <a:lnTo>
                  <a:pt x="517652" y="41612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6516774" y="7964115"/>
            <a:ext cx="171450" cy="311785"/>
          </a:xfrm>
          <a:custGeom>
            <a:avLst/>
            <a:gdLst/>
            <a:ahLst/>
            <a:cxnLst/>
            <a:rect l="l" t="t" r="r" b="b"/>
            <a:pathLst>
              <a:path w="171450" h="311784">
                <a:moveTo>
                  <a:pt x="109441" y="0"/>
                </a:moveTo>
                <a:lnTo>
                  <a:pt x="89116" y="2509"/>
                </a:lnTo>
                <a:lnTo>
                  <a:pt x="73245" y="9510"/>
                </a:lnTo>
                <a:lnTo>
                  <a:pt x="61372" y="20214"/>
                </a:lnTo>
                <a:lnTo>
                  <a:pt x="53045" y="33831"/>
                </a:lnTo>
                <a:lnTo>
                  <a:pt x="52869" y="25794"/>
                </a:lnTo>
                <a:lnTo>
                  <a:pt x="52405" y="17940"/>
                </a:lnTo>
                <a:lnTo>
                  <a:pt x="51751" y="10768"/>
                </a:lnTo>
                <a:lnTo>
                  <a:pt x="51003" y="4774"/>
                </a:lnTo>
                <a:lnTo>
                  <a:pt x="0" y="4774"/>
                </a:lnTo>
                <a:lnTo>
                  <a:pt x="345" y="16851"/>
                </a:lnTo>
                <a:lnTo>
                  <a:pt x="522" y="33992"/>
                </a:lnTo>
                <a:lnTo>
                  <a:pt x="596" y="98887"/>
                </a:lnTo>
                <a:lnTo>
                  <a:pt x="596" y="311519"/>
                </a:lnTo>
                <a:lnTo>
                  <a:pt x="54050" y="311519"/>
                </a:lnTo>
                <a:lnTo>
                  <a:pt x="54050" y="108782"/>
                </a:lnTo>
                <a:lnTo>
                  <a:pt x="56241" y="78877"/>
                </a:lnTo>
                <a:lnTo>
                  <a:pt x="62816" y="60345"/>
                </a:lnTo>
                <a:lnTo>
                  <a:pt x="73774" y="50900"/>
                </a:lnTo>
                <a:lnTo>
                  <a:pt x="89117" y="48260"/>
                </a:lnTo>
                <a:lnTo>
                  <a:pt x="101668" y="50567"/>
                </a:lnTo>
                <a:lnTo>
                  <a:pt x="110679" y="57783"/>
                </a:lnTo>
                <a:lnTo>
                  <a:pt x="116113" y="70347"/>
                </a:lnTo>
                <a:lnTo>
                  <a:pt x="117933" y="88698"/>
                </a:lnTo>
                <a:lnTo>
                  <a:pt x="117933" y="311519"/>
                </a:lnTo>
                <a:lnTo>
                  <a:pt x="171387" y="311519"/>
                </a:lnTo>
                <a:lnTo>
                  <a:pt x="171387" y="78489"/>
                </a:lnTo>
                <a:lnTo>
                  <a:pt x="166736" y="42053"/>
                </a:lnTo>
                <a:lnTo>
                  <a:pt x="153823" y="17758"/>
                </a:lnTo>
                <a:lnTo>
                  <a:pt x="134206" y="4206"/>
                </a:lnTo>
                <a:lnTo>
                  <a:pt x="10944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6733240" y="7859528"/>
            <a:ext cx="593090" cy="421005"/>
          </a:xfrm>
          <a:custGeom>
            <a:avLst/>
            <a:gdLst/>
            <a:ahLst/>
            <a:cxnLst/>
            <a:rect l="l" t="t" r="r" b="b"/>
            <a:pathLst>
              <a:path w="593090" h="421004">
                <a:moveTo>
                  <a:pt x="172085" y="416115"/>
                </a:moveTo>
                <a:lnTo>
                  <a:pt x="171742" y="402056"/>
                </a:lnTo>
                <a:lnTo>
                  <a:pt x="171653" y="392150"/>
                </a:lnTo>
                <a:lnTo>
                  <a:pt x="171589" y="386511"/>
                </a:lnTo>
                <a:lnTo>
                  <a:pt x="171564" y="372630"/>
                </a:lnTo>
                <a:lnTo>
                  <a:pt x="171526" y="152857"/>
                </a:lnTo>
                <a:lnTo>
                  <a:pt x="171526" y="126796"/>
                </a:lnTo>
                <a:lnTo>
                  <a:pt x="171500" y="0"/>
                </a:lnTo>
                <a:lnTo>
                  <a:pt x="118033" y="0"/>
                </a:lnTo>
                <a:lnTo>
                  <a:pt x="118033" y="126796"/>
                </a:lnTo>
                <a:lnTo>
                  <a:pt x="118033" y="211670"/>
                </a:lnTo>
                <a:lnTo>
                  <a:pt x="118033" y="308749"/>
                </a:lnTo>
                <a:lnTo>
                  <a:pt x="116662" y="334784"/>
                </a:lnTo>
                <a:lnTo>
                  <a:pt x="111569" y="354965"/>
                </a:lnTo>
                <a:lnTo>
                  <a:pt x="101231" y="367995"/>
                </a:lnTo>
                <a:lnTo>
                  <a:pt x="84162" y="372630"/>
                </a:lnTo>
                <a:lnTo>
                  <a:pt x="69850" y="369404"/>
                </a:lnTo>
                <a:lnTo>
                  <a:pt x="60464" y="359905"/>
                </a:lnTo>
                <a:lnTo>
                  <a:pt x="58801" y="354965"/>
                </a:lnTo>
                <a:lnTo>
                  <a:pt x="55219" y="344144"/>
                </a:lnTo>
                <a:lnTo>
                  <a:pt x="53632" y="322465"/>
                </a:lnTo>
                <a:lnTo>
                  <a:pt x="53632" y="199847"/>
                </a:lnTo>
                <a:lnTo>
                  <a:pt x="55321" y="180327"/>
                </a:lnTo>
                <a:lnTo>
                  <a:pt x="60756" y="165519"/>
                </a:lnTo>
                <a:lnTo>
                  <a:pt x="70510" y="156133"/>
                </a:lnTo>
                <a:lnTo>
                  <a:pt x="85128" y="152857"/>
                </a:lnTo>
                <a:lnTo>
                  <a:pt x="102819" y="157340"/>
                </a:lnTo>
                <a:lnTo>
                  <a:pt x="112737" y="169735"/>
                </a:lnTo>
                <a:lnTo>
                  <a:pt x="117081" y="188379"/>
                </a:lnTo>
                <a:lnTo>
                  <a:pt x="118033" y="211670"/>
                </a:lnTo>
                <a:lnTo>
                  <a:pt x="118033" y="126796"/>
                </a:lnTo>
                <a:lnTo>
                  <a:pt x="110464" y="117322"/>
                </a:lnTo>
                <a:lnTo>
                  <a:pt x="99606" y="110363"/>
                </a:lnTo>
                <a:lnTo>
                  <a:pt x="85902" y="106057"/>
                </a:lnTo>
                <a:lnTo>
                  <a:pt x="69811" y="104597"/>
                </a:lnTo>
                <a:lnTo>
                  <a:pt x="38227" y="111404"/>
                </a:lnTo>
                <a:lnTo>
                  <a:pt x="16522" y="130441"/>
                </a:lnTo>
                <a:lnTo>
                  <a:pt x="4013" y="159537"/>
                </a:lnTo>
                <a:lnTo>
                  <a:pt x="0" y="196557"/>
                </a:lnTo>
                <a:lnTo>
                  <a:pt x="0" y="318998"/>
                </a:lnTo>
                <a:lnTo>
                  <a:pt x="2641" y="359905"/>
                </a:lnTo>
                <a:lnTo>
                  <a:pt x="12484" y="392150"/>
                </a:lnTo>
                <a:lnTo>
                  <a:pt x="32385" y="413296"/>
                </a:lnTo>
                <a:lnTo>
                  <a:pt x="65214" y="420890"/>
                </a:lnTo>
                <a:lnTo>
                  <a:pt x="85267" y="418249"/>
                </a:lnTo>
                <a:lnTo>
                  <a:pt x="100253" y="410972"/>
                </a:lnTo>
                <a:lnTo>
                  <a:pt x="111175" y="400062"/>
                </a:lnTo>
                <a:lnTo>
                  <a:pt x="119049" y="386511"/>
                </a:lnTo>
                <a:lnTo>
                  <a:pt x="119214" y="392150"/>
                </a:lnTo>
                <a:lnTo>
                  <a:pt x="121081" y="416115"/>
                </a:lnTo>
                <a:lnTo>
                  <a:pt x="172085" y="416115"/>
                </a:lnTo>
                <a:close/>
              </a:path>
              <a:path w="593090" h="421004">
                <a:moveTo>
                  <a:pt x="383603" y="206540"/>
                </a:moveTo>
                <a:lnTo>
                  <a:pt x="379552" y="166179"/>
                </a:lnTo>
                <a:lnTo>
                  <a:pt x="372719" y="149987"/>
                </a:lnTo>
                <a:lnTo>
                  <a:pt x="365925" y="133845"/>
                </a:lnTo>
                <a:lnTo>
                  <a:pt x="340512" y="112369"/>
                </a:lnTo>
                <a:lnTo>
                  <a:pt x="332232" y="110744"/>
                </a:lnTo>
                <a:lnTo>
                  <a:pt x="332232" y="199123"/>
                </a:lnTo>
                <a:lnTo>
                  <a:pt x="332232" y="233426"/>
                </a:lnTo>
                <a:lnTo>
                  <a:pt x="268655" y="233426"/>
                </a:lnTo>
                <a:lnTo>
                  <a:pt x="268681" y="199123"/>
                </a:lnTo>
                <a:lnTo>
                  <a:pt x="285953" y="153301"/>
                </a:lnTo>
                <a:lnTo>
                  <a:pt x="300926" y="149987"/>
                </a:lnTo>
                <a:lnTo>
                  <a:pt x="316611" y="153657"/>
                </a:lnTo>
                <a:lnTo>
                  <a:pt x="326174" y="163880"/>
                </a:lnTo>
                <a:lnTo>
                  <a:pt x="330936" y="179438"/>
                </a:lnTo>
                <a:lnTo>
                  <a:pt x="332232" y="199123"/>
                </a:lnTo>
                <a:lnTo>
                  <a:pt x="332232" y="110744"/>
                </a:lnTo>
                <a:lnTo>
                  <a:pt x="258038" y="114388"/>
                </a:lnTo>
                <a:lnTo>
                  <a:pt x="219405" y="172313"/>
                </a:lnTo>
                <a:lnTo>
                  <a:pt x="216039" y="313029"/>
                </a:lnTo>
                <a:lnTo>
                  <a:pt x="219151" y="356095"/>
                </a:lnTo>
                <a:lnTo>
                  <a:pt x="231419" y="390258"/>
                </a:lnTo>
                <a:lnTo>
                  <a:pt x="257225" y="412762"/>
                </a:lnTo>
                <a:lnTo>
                  <a:pt x="300990" y="420878"/>
                </a:lnTo>
                <a:lnTo>
                  <a:pt x="345020" y="411035"/>
                </a:lnTo>
                <a:lnTo>
                  <a:pt x="369595" y="386867"/>
                </a:lnTo>
                <a:lnTo>
                  <a:pt x="373570" y="375488"/>
                </a:lnTo>
                <a:lnTo>
                  <a:pt x="380263" y="356387"/>
                </a:lnTo>
                <a:lnTo>
                  <a:pt x="382574" y="327825"/>
                </a:lnTo>
                <a:lnTo>
                  <a:pt x="382587" y="325920"/>
                </a:lnTo>
                <a:lnTo>
                  <a:pt x="330377" y="325920"/>
                </a:lnTo>
                <a:lnTo>
                  <a:pt x="330377" y="327825"/>
                </a:lnTo>
                <a:lnTo>
                  <a:pt x="329336" y="345871"/>
                </a:lnTo>
                <a:lnTo>
                  <a:pt x="325094" y="361073"/>
                </a:lnTo>
                <a:lnTo>
                  <a:pt x="315912" y="371576"/>
                </a:lnTo>
                <a:lnTo>
                  <a:pt x="300088" y="375488"/>
                </a:lnTo>
                <a:lnTo>
                  <a:pt x="284086" y="371030"/>
                </a:lnTo>
                <a:lnTo>
                  <a:pt x="274370" y="359232"/>
                </a:lnTo>
                <a:lnTo>
                  <a:pt x="269544" y="342468"/>
                </a:lnTo>
                <a:lnTo>
                  <a:pt x="268236" y="323075"/>
                </a:lnTo>
                <a:lnTo>
                  <a:pt x="268236" y="275882"/>
                </a:lnTo>
                <a:lnTo>
                  <a:pt x="383603" y="275882"/>
                </a:lnTo>
                <a:lnTo>
                  <a:pt x="383603" y="233426"/>
                </a:lnTo>
                <a:lnTo>
                  <a:pt x="383603" y="206540"/>
                </a:lnTo>
                <a:close/>
              </a:path>
              <a:path w="593090" h="421004">
                <a:moveTo>
                  <a:pt x="592836" y="416115"/>
                </a:moveTo>
                <a:lnTo>
                  <a:pt x="592315" y="372630"/>
                </a:lnTo>
                <a:lnTo>
                  <a:pt x="592277" y="152857"/>
                </a:lnTo>
                <a:lnTo>
                  <a:pt x="592264" y="126796"/>
                </a:lnTo>
                <a:lnTo>
                  <a:pt x="592251" y="0"/>
                </a:lnTo>
                <a:lnTo>
                  <a:pt x="538784" y="0"/>
                </a:lnTo>
                <a:lnTo>
                  <a:pt x="538784" y="126796"/>
                </a:lnTo>
                <a:lnTo>
                  <a:pt x="538784" y="211670"/>
                </a:lnTo>
                <a:lnTo>
                  <a:pt x="538784" y="308749"/>
                </a:lnTo>
                <a:lnTo>
                  <a:pt x="537413" y="334784"/>
                </a:lnTo>
                <a:lnTo>
                  <a:pt x="532307" y="354965"/>
                </a:lnTo>
                <a:lnTo>
                  <a:pt x="521982" y="367995"/>
                </a:lnTo>
                <a:lnTo>
                  <a:pt x="504913" y="372630"/>
                </a:lnTo>
                <a:lnTo>
                  <a:pt x="490601" y="369404"/>
                </a:lnTo>
                <a:lnTo>
                  <a:pt x="481215" y="359905"/>
                </a:lnTo>
                <a:lnTo>
                  <a:pt x="479539" y="354965"/>
                </a:lnTo>
                <a:lnTo>
                  <a:pt x="475970" y="344144"/>
                </a:lnTo>
                <a:lnTo>
                  <a:pt x="474370" y="322465"/>
                </a:lnTo>
                <a:lnTo>
                  <a:pt x="474370" y="199847"/>
                </a:lnTo>
                <a:lnTo>
                  <a:pt x="476059" y="180327"/>
                </a:lnTo>
                <a:lnTo>
                  <a:pt x="481507" y="165519"/>
                </a:lnTo>
                <a:lnTo>
                  <a:pt x="491261" y="156133"/>
                </a:lnTo>
                <a:lnTo>
                  <a:pt x="505866" y="152857"/>
                </a:lnTo>
                <a:lnTo>
                  <a:pt x="523570" y="157340"/>
                </a:lnTo>
                <a:lnTo>
                  <a:pt x="533488" y="169735"/>
                </a:lnTo>
                <a:lnTo>
                  <a:pt x="537819" y="188379"/>
                </a:lnTo>
                <a:lnTo>
                  <a:pt x="538784" y="211670"/>
                </a:lnTo>
                <a:lnTo>
                  <a:pt x="538784" y="126796"/>
                </a:lnTo>
                <a:lnTo>
                  <a:pt x="531215" y="117322"/>
                </a:lnTo>
                <a:lnTo>
                  <a:pt x="520357" y="110363"/>
                </a:lnTo>
                <a:lnTo>
                  <a:pt x="506653" y="106057"/>
                </a:lnTo>
                <a:lnTo>
                  <a:pt x="490562" y="104597"/>
                </a:lnTo>
                <a:lnTo>
                  <a:pt x="458978" y="111404"/>
                </a:lnTo>
                <a:lnTo>
                  <a:pt x="437273" y="130441"/>
                </a:lnTo>
                <a:lnTo>
                  <a:pt x="424764" y="159537"/>
                </a:lnTo>
                <a:lnTo>
                  <a:pt x="420738" y="196557"/>
                </a:lnTo>
                <a:lnTo>
                  <a:pt x="420738" y="318998"/>
                </a:lnTo>
                <a:lnTo>
                  <a:pt x="423392" y="359905"/>
                </a:lnTo>
                <a:lnTo>
                  <a:pt x="433235" y="392150"/>
                </a:lnTo>
                <a:lnTo>
                  <a:pt x="453136" y="413296"/>
                </a:lnTo>
                <a:lnTo>
                  <a:pt x="485965" y="420890"/>
                </a:lnTo>
                <a:lnTo>
                  <a:pt x="506018" y="418249"/>
                </a:lnTo>
                <a:lnTo>
                  <a:pt x="521004" y="410972"/>
                </a:lnTo>
                <a:lnTo>
                  <a:pt x="531926" y="400062"/>
                </a:lnTo>
                <a:lnTo>
                  <a:pt x="539800" y="386511"/>
                </a:lnTo>
                <a:lnTo>
                  <a:pt x="539953" y="392150"/>
                </a:lnTo>
                <a:lnTo>
                  <a:pt x="541832" y="416115"/>
                </a:lnTo>
                <a:lnTo>
                  <a:pt x="592836" y="41611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449413" y="7964113"/>
            <a:ext cx="172720" cy="419734"/>
          </a:xfrm>
          <a:custGeom>
            <a:avLst/>
            <a:gdLst/>
            <a:ahLst/>
            <a:cxnLst/>
            <a:rect l="l" t="t" r="r" b="b"/>
            <a:pathLst>
              <a:path w="172719" h="419734">
                <a:moveTo>
                  <a:pt x="53862" y="339703"/>
                </a:moveTo>
                <a:lnTo>
                  <a:pt x="230" y="339703"/>
                </a:lnTo>
                <a:lnTo>
                  <a:pt x="250" y="341225"/>
                </a:lnTo>
                <a:lnTo>
                  <a:pt x="3215" y="367515"/>
                </a:lnTo>
                <a:lnTo>
                  <a:pt x="14975" y="392872"/>
                </a:lnTo>
                <a:lnTo>
                  <a:pt x="39721" y="411908"/>
                </a:lnTo>
                <a:lnTo>
                  <a:pt x="81662" y="419411"/>
                </a:lnTo>
                <a:lnTo>
                  <a:pt x="130651" y="409806"/>
                </a:lnTo>
                <a:lnTo>
                  <a:pt x="157582" y="383756"/>
                </a:lnTo>
                <a:lnTo>
                  <a:pt x="160224" y="374857"/>
                </a:lnTo>
                <a:lnTo>
                  <a:pt x="84520" y="374857"/>
                </a:lnTo>
                <a:lnTo>
                  <a:pt x="68558" y="371178"/>
                </a:lnTo>
                <a:lnTo>
                  <a:pt x="59261" y="362242"/>
                </a:lnTo>
                <a:lnTo>
                  <a:pt x="54928" y="351206"/>
                </a:lnTo>
                <a:lnTo>
                  <a:pt x="53862" y="341225"/>
                </a:lnTo>
                <a:lnTo>
                  <a:pt x="53862" y="339703"/>
                </a:lnTo>
                <a:close/>
              </a:path>
              <a:path w="172719" h="419734">
                <a:moveTo>
                  <a:pt x="171323" y="276724"/>
                </a:moveTo>
                <a:lnTo>
                  <a:pt x="117870" y="276724"/>
                </a:lnTo>
                <a:lnTo>
                  <a:pt x="117870" y="312702"/>
                </a:lnTo>
                <a:lnTo>
                  <a:pt x="116594" y="339703"/>
                </a:lnTo>
                <a:lnTo>
                  <a:pt x="111687" y="359148"/>
                </a:lnTo>
                <a:lnTo>
                  <a:pt x="101535" y="370909"/>
                </a:lnTo>
                <a:lnTo>
                  <a:pt x="84520" y="374857"/>
                </a:lnTo>
                <a:lnTo>
                  <a:pt x="160224" y="374857"/>
                </a:lnTo>
                <a:lnTo>
                  <a:pt x="168966" y="345406"/>
                </a:lnTo>
                <a:lnTo>
                  <a:pt x="171286" y="299439"/>
                </a:lnTo>
                <a:lnTo>
                  <a:pt x="171323" y="276724"/>
                </a:lnTo>
                <a:close/>
              </a:path>
              <a:path w="172719" h="419734">
                <a:moveTo>
                  <a:pt x="73170" y="0"/>
                </a:moveTo>
                <a:lnTo>
                  <a:pt x="38842" y="7851"/>
                </a:lnTo>
                <a:lnTo>
                  <a:pt x="16233" y="28636"/>
                </a:lnTo>
                <a:lnTo>
                  <a:pt x="3801" y="58199"/>
                </a:lnTo>
                <a:lnTo>
                  <a:pt x="0" y="92384"/>
                </a:lnTo>
                <a:lnTo>
                  <a:pt x="0" y="211302"/>
                </a:lnTo>
                <a:lnTo>
                  <a:pt x="3104" y="249636"/>
                </a:lnTo>
                <a:lnTo>
                  <a:pt x="13845" y="279751"/>
                </a:lnTo>
                <a:lnTo>
                  <a:pt x="34358" y="299439"/>
                </a:lnTo>
                <a:lnTo>
                  <a:pt x="66783" y="306493"/>
                </a:lnTo>
                <a:lnTo>
                  <a:pt x="84771" y="304459"/>
                </a:lnTo>
                <a:lnTo>
                  <a:pt x="99233" y="298590"/>
                </a:lnTo>
                <a:lnTo>
                  <a:pt x="110243" y="289230"/>
                </a:lnTo>
                <a:lnTo>
                  <a:pt x="117870" y="276724"/>
                </a:lnTo>
                <a:lnTo>
                  <a:pt x="171323" y="276724"/>
                </a:lnTo>
                <a:lnTo>
                  <a:pt x="171331" y="259081"/>
                </a:lnTo>
                <a:lnTo>
                  <a:pt x="83400" y="259081"/>
                </a:lnTo>
                <a:lnTo>
                  <a:pt x="69786" y="255846"/>
                </a:lnTo>
                <a:lnTo>
                  <a:pt x="60549" y="246135"/>
                </a:lnTo>
                <a:lnTo>
                  <a:pt x="55295" y="229939"/>
                </a:lnTo>
                <a:lnTo>
                  <a:pt x="53631" y="207250"/>
                </a:lnTo>
                <a:lnTo>
                  <a:pt x="53631" y="95494"/>
                </a:lnTo>
                <a:lnTo>
                  <a:pt x="55687" y="74676"/>
                </a:lnTo>
                <a:lnTo>
                  <a:pt x="61888" y="59932"/>
                </a:lnTo>
                <a:lnTo>
                  <a:pt x="72282" y="51161"/>
                </a:lnTo>
                <a:lnTo>
                  <a:pt x="86918" y="48260"/>
                </a:lnTo>
                <a:lnTo>
                  <a:pt x="171559" y="48260"/>
                </a:lnTo>
                <a:lnTo>
                  <a:pt x="171692" y="37997"/>
                </a:lnTo>
                <a:lnTo>
                  <a:pt x="171826" y="31684"/>
                </a:lnTo>
                <a:lnTo>
                  <a:pt x="123598" y="31684"/>
                </a:lnTo>
                <a:lnTo>
                  <a:pt x="118167" y="19887"/>
                </a:lnTo>
                <a:lnTo>
                  <a:pt x="108542" y="9756"/>
                </a:lnTo>
                <a:lnTo>
                  <a:pt x="93838" y="2668"/>
                </a:lnTo>
                <a:lnTo>
                  <a:pt x="73170" y="0"/>
                </a:lnTo>
                <a:close/>
              </a:path>
              <a:path w="172719" h="419734">
                <a:moveTo>
                  <a:pt x="171559" y="48260"/>
                </a:moveTo>
                <a:lnTo>
                  <a:pt x="86918" y="48260"/>
                </a:lnTo>
                <a:lnTo>
                  <a:pt x="103602" y="52641"/>
                </a:lnTo>
                <a:lnTo>
                  <a:pt x="112986" y="64525"/>
                </a:lnTo>
                <a:lnTo>
                  <a:pt x="117116" y="82022"/>
                </a:lnTo>
                <a:lnTo>
                  <a:pt x="118038" y="103242"/>
                </a:lnTo>
                <a:lnTo>
                  <a:pt x="118038" y="193418"/>
                </a:lnTo>
                <a:lnTo>
                  <a:pt x="116810" y="220190"/>
                </a:lnTo>
                <a:lnTo>
                  <a:pt x="111878" y="240927"/>
                </a:lnTo>
                <a:lnTo>
                  <a:pt x="101367" y="254325"/>
                </a:lnTo>
                <a:lnTo>
                  <a:pt x="83400" y="259081"/>
                </a:lnTo>
                <a:lnTo>
                  <a:pt x="171331" y="259081"/>
                </a:lnTo>
                <a:lnTo>
                  <a:pt x="171430" y="58199"/>
                </a:lnTo>
                <a:lnTo>
                  <a:pt x="171521" y="51161"/>
                </a:lnTo>
                <a:lnTo>
                  <a:pt x="171559" y="48260"/>
                </a:lnTo>
                <a:close/>
              </a:path>
              <a:path w="172719" h="419734">
                <a:moveTo>
                  <a:pt x="172518" y="4774"/>
                </a:moveTo>
                <a:lnTo>
                  <a:pt x="126226" y="4774"/>
                </a:lnTo>
                <a:lnTo>
                  <a:pt x="125441" y="9756"/>
                </a:lnTo>
                <a:lnTo>
                  <a:pt x="124531" y="16977"/>
                </a:lnTo>
                <a:lnTo>
                  <a:pt x="123866" y="24477"/>
                </a:lnTo>
                <a:lnTo>
                  <a:pt x="123711" y="28636"/>
                </a:lnTo>
                <a:lnTo>
                  <a:pt x="123598" y="31684"/>
                </a:lnTo>
                <a:lnTo>
                  <a:pt x="171826" y="31684"/>
                </a:lnTo>
                <a:lnTo>
                  <a:pt x="171891" y="28636"/>
                </a:lnTo>
                <a:lnTo>
                  <a:pt x="171980" y="24477"/>
                </a:lnTo>
                <a:lnTo>
                  <a:pt x="172078" y="19887"/>
                </a:lnTo>
                <a:lnTo>
                  <a:pt x="172363" y="10102"/>
                </a:lnTo>
                <a:lnTo>
                  <a:pt x="172428" y="7851"/>
                </a:lnTo>
                <a:lnTo>
                  <a:pt x="172518" y="477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7673384" y="7964112"/>
            <a:ext cx="301625" cy="316865"/>
          </a:xfrm>
          <a:custGeom>
            <a:avLst/>
            <a:gdLst/>
            <a:ahLst/>
            <a:cxnLst/>
            <a:rect l="l" t="t" r="r" b="b"/>
            <a:pathLst>
              <a:path w="301625" h="316865">
                <a:moveTo>
                  <a:pt x="118745" y="368"/>
                </a:moveTo>
                <a:lnTo>
                  <a:pt x="98310" y="3238"/>
                </a:lnTo>
                <a:lnTo>
                  <a:pt x="79565" y="12204"/>
                </a:lnTo>
                <a:lnTo>
                  <a:pt x="63817" y="28587"/>
                </a:lnTo>
                <a:lnTo>
                  <a:pt x="52374" y="53721"/>
                </a:lnTo>
                <a:lnTo>
                  <a:pt x="52209" y="39357"/>
                </a:lnTo>
                <a:lnTo>
                  <a:pt x="51803" y="24980"/>
                </a:lnTo>
                <a:lnTo>
                  <a:pt x="50774" y="4787"/>
                </a:lnTo>
                <a:lnTo>
                  <a:pt x="0" y="4787"/>
                </a:lnTo>
                <a:lnTo>
                  <a:pt x="520" y="26466"/>
                </a:lnTo>
                <a:lnTo>
                  <a:pt x="673" y="49085"/>
                </a:lnTo>
                <a:lnTo>
                  <a:pt x="596" y="108915"/>
                </a:lnTo>
                <a:lnTo>
                  <a:pt x="596" y="311531"/>
                </a:lnTo>
                <a:lnTo>
                  <a:pt x="54051" y="311531"/>
                </a:lnTo>
                <a:lnTo>
                  <a:pt x="54051" y="140525"/>
                </a:lnTo>
                <a:lnTo>
                  <a:pt x="59067" y="103746"/>
                </a:lnTo>
                <a:lnTo>
                  <a:pt x="72821" y="81076"/>
                </a:lnTo>
                <a:lnTo>
                  <a:pt x="93357" y="69570"/>
                </a:lnTo>
                <a:lnTo>
                  <a:pt x="118745" y="66306"/>
                </a:lnTo>
                <a:lnTo>
                  <a:pt x="118745" y="368"/>
                </a:lnTo>
                <a:close/>
              </a:path>
              <a:path w="301625" h="316865">
                <a:moveTo>
                  <a:pt x="301612" y="311531"/>
                </a:moveTo>
                <a:lnTo>
                  <a:pt x="301015" y="301040"/>
                </a:lnTo>
                <a:lnTo>
                  <a:pt x="300812" y="292735"/>
                </a:lnTo>
                <a:lnTo>
                  <a:pt x="300685" y="288023"/>
                </a:lnTo>
                <a:lnTo>
                  <a:pt x="300634" y="285673"/>
                </a:lnTo>
                <a:lnTo>
                  <a:pt x="300456" y="269290"/>
                </a:lnTo>
                <a:lnTo>
                  <a:pt x="300418" y="169151"/>
                </a:lnTo>
                <a:lnTo>
                  <a:pt x="300418" y="80759"/>
                </a:lnTo>
                <a:lnTo>
                  <a:pt x="296545" y="47993"/>
                </a:lnTo>
                <a:lnTo>
                  <a:pt x="294589" y="44081"/>
                </a:lnTo>
                <a:lnTo>
                  <a:pt x="283794" y="22479"/>
                </a:lnTo>
                <a:lnTo>
                  <a:pt x="260375" y="5905"/>
                </a:lnTo>
                <a:lnTo>
                  <a:pt x="248221" y="3911"/>
                </a:lnTo>
                <a:lnTo>
                  <a:pt x="248221" y="169151"/>
                </a:lnTo>
                <a:lnTo>
                  <a:pt x="248221" y="208394"/>
                </a:lnTo>
                <a:lnTo>
                  <a:pt x="246392" y="236156"/>
                </a:lnTo>
                <a:lnTo>
                  <a:pt x="240601" y="255066"/>
                </a:lnTo>
                <a:lnTo>
                  <a:pt x="230378" y="265861"/>
                </a:lnTo>
                <a:lnTo>
                  <a:pt x="215239" y="269290"/>
                </a:lnTo>
                <a:lnTo>
                  <a:pt x="201764" y="266077"/>
                </a:lnTo>
                <a:lnTo>
                  <a:pt x="192709" y="257200"/>
                </a:lnTo>
                <a:lnTo>
                  <a:pt x="187617" y="243814"/>
                </a:lnTo>
                <a:lnTo>
                  <a:pt x="186131" y="228269"/>
                </a:lnTo>
                <a:lnTo>
                  <a:pt x="186016" y="222123"/>
                </a:lnTo>
                <a:lnTo>
                  <a:pt x="189522" y="196659"/>
                </a:lnTo>
                <a:lnTo>
                  <a:pt x="199517" y="180352"/>
                </a:lnTo>
                <a:lnTo>
                  <a:pt x="215277" y="171704"/>
                </a:lnTo>
                <a:lnTo>
                  <a:pt x="236054" y="169151"/>
                </a:lnTo>
                <a:lnTo>
                  <a:pt x="248221" y="169151"/>
                </a:lnTo>
                <a:lnTo>
                  <a:pt x="248221" y="3911"/>
                </a:lnTo>
                <a:lnTo>
                  <a:pt x="185381" y="6642"/>
                </a:lnTo>
                <a:lnTo>
                  <a:pt x="148069" y="50596"/>
                </a:lnTo>
                <a:lnTo>
                  <a:pt x="144437" y="87325"/>
                </a:lnTo>
                <a:lnTo>
                  <a:pt x="197053" y="87325"/>
                </a:lnTo>
                <a:lnTo>
                  <a:pt x="197078" y="80759"/>
                </a:lnTo>
                <a:lnTo>
                  <a:pt x="198081" y="67716"/>
                </a:lnTo>
                <a:lnTo>
                  <a:pt x="198183" y="66319"/>
                </a:lnTo>
                <a:lnTo>
                  <a:pt x="202107" y="54889"/>
                </a:lnTo>
                <a:lnTo>
                  <a:pt x="202196" y="54622"/>
                </a:lnTo>
                <a:lnTo>
                  <a:pt x="210058" y="46875"/>
                </a:lnTo>
                <a:lnTo>
                  <a:pt x="222681" y="44081"/>
                </a:lnTo>
                <a:lnTo>
                  <a:pt x="235356" y="46875"/>
                </a:lnTo>
                <a:lnTo>
                  <a:pt x="242773" y="54889"/>
                </a:lnTo>
                <a:lnTo>
                  <a:pt x="246303" y="67716"/>
                </a:lnTo>
                <a:lnTo>
                  <a:pt x="247205" y="84886"/>
                </a:lnTo>
                <a:lnTo>
                  <a:pt x="247205" y="127952"/>
                </a:lnTo>
                <a:lnTo>
                  <a:pt x="237540" y="127952"/>
                </a:lnTo>
                <a:lnTo>
                  <a:pt x="198297" y="132524"/>
                </a:lnTo>
                <a:lnTo>
                  <a:pt x="165582" y="148043"/>
                </a:lnTo>
                <a:lnTo>
                  <a:pt x="143192" y="177266"/>
                </a:lnTo>
                <a:lnTo>
                  <a:pt x="134886" y="222897"/>
                </a:lnTo>
                <a:lnTo>
                  <a:pt x="134886" y="228269"/>
                </a:lnTo>
                <a:lnTo>
                  <a:pt x="138442" y="261734"/>
                </a:lnTo>
                <a:lnTo>
                  <a:pt x="149656" y="289801"/>
                </a:lnTo>
                <a:lnTo>
                  <a:pt x="169379" y="309118"/>
                </a:lnTo>
                <a:lnTo>
                  <a:pt x="198450" y="316306"/>
                </a:lnTo>
                <a:lnTo>
                  <a:pt x="214464" y="314744"/>
                </a:lnTo>
                <a:lnTo>
                  <a:pt x="228346" y="309803"/>
                </a:lnTo>
                <a:lnTo>
                  <a:pt x="239877" y="301040"/>
                </a:lnTo>
                <a:lnTo>
                  <a:pt x="248869" y="288023"/>
                </a:lnTo>
                <a:lnTo>
                  <a:pt x="249301" y="292735"/>
                </a:lnTo>
                <a:lnTo>
                  <a:pt x="251142" y="305079"/>
                </a:lnTo>
                <a:lnTo>
                  <a:pt x="252514" y="311531"/>
                </a:lnTo>
                <a:lnTo>
                  <a:pt x="301612" y="31153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8027310" y="7964112"/>
            <a:ext cx="172085" cy="414655"/>
          </a:xfrm>
          <a:custGeom>
            <a:avLst/>
            <a:gdLst/>
            <a:ahLst/>
            <a:cxnLst/>
            <a:rect l="l" t="t" r="r" b="b"/>
            <a:pathLst>
              <a:path w="172084" h="414654">
                <a:moveTo>
                  <a:pt x="51003" y="4774"/>
                </a:moveTo>
                <a:lnTo>
                  <a:pt x="0" y="4774"/>
                </a:lnTo>
                <a:lnTo>
                  <a:pt x="282" y="18016"/>
                </a:lnTo>
                <a:lnTo>
                  <a:pt x="350" y="21950"/>
                </a:lnTo>
                <a:lnTo>
                  <a:pt x="474" y="36040"/>
                </a:lnTo>
                <a:lnTo>
                  <a:pt x="586" y="414636"/>
                </a:lnTo>
                <a:lnTo>
                  <a:pt x="54050" y="414636"/>
                </a:lnTo>
                <a:lnTo>
                  <a:pt x="54050" y="288493"/>
                </a:lnTo>
                <a:lnTo>
                  <a:pt x="156145" y="288493"/>
                </a:lnTo>
                <a:lnTo>
                  <a:pt x="164932" y="268033"/>
                </a:lnTo>
                <a:lnTo>
                  <a:pt x="86541" y="268033"/>
                </a:lnTo>
                <a:lnTo>
                  <a:pt x="69946" y="263269"/>
                </a:lnTo>
                <a:lnTo>
                  <a:pt x="59989" y="250303"/>
                </a:lnTo>
                <a:lnTo>
                  <a:pt x="55138" y="231130"/>
                </a:lnTo>
                <a:lnTo>
                  <a:pt x="53862" y="207742"/>
                </a:lnTo>
                <a:lnTo>
                  <a:pt x="53862" y="103892"/>
                </a:lnTo>
                <a:lnTo>
                  <a:pt x="55866" y="79469"/>
                </a:lnTo>
                <a:lnTo>
                  <a:pt x="62143" y="62093"/>
                </a:lnTo>
                <a:lnTo>
                  <a:pt x="73091" y="51709"/>
                </a:lnTo>
                <a:lnTo>
                  <a:pt x="89107" y="48260"/>
                </a:lnTo>
                <a:lnTo>
                  <a:pt x="167414" y="48260"/>
                </a:lnTo>
                <a:lnTo>
                  <a:pt x="162299" y="36040"/>
                </a:lnTo>
                <a:lnTo>
                  <a:pt x="53035" y="36040"/>
                </a:lnTo>
                <a:lnTo>
                  <a:pt x="52858" y="26804"/>
                </a:lnTo>
                <a:lnTo>
                  <a:pt x="52396" y="18016"/>
                </a:lnTo>
                <a:lnTo>
                  <a:pt x="51751" y="10500"/>
                </a:lnTo>
                <a:lnTo>
                  <a:pt x="51103" y="5536"/>
                </a:lnTo>
                <a:lnTo>
                  <a:pt x="51003" y="4774"/>
                </a:lnTo>
                <a:close/>
              </a:path>
              <a:path w="172084" h="414654">
                <a:moveTo>
                  <a:pt x="156145" y="288493"/>
                </a:moveTo>
                <a:lnTo>
                  <a:pt x="54050" y="288493"/>
                </a:lnTo>
                <a:lnTo>
                  <a:pt x="60862" y="298703"/>
                </a:lnTo>
                <a:lnTo>
                  <a:pt x="70864" y="307608"/>
                </a:lnTo>
                <a:lnTo>
                  <a:pt x="84781" y="313905"/>
                </a:lnTo>
                <a:lnTo>
                  <a:pt x="103337" y="316294"/>
                </a:lnTo>
                <a:lnTo>
                  <a:pt x="132765" y="310562"/>
                </a:lnTo>
                <a:lnTo>
                  <a:pt x="154322" y="292739"/>
                </a:lnTo>
                <a:lnTo>
                  <a:pt x="156145" y="288493"/>
                </a:lnTo>
                <a:close/>
              </a:path>
              <a:path w="172084" h="414654">
                <a:moveTo>
                  <a:pt x="167414" y="48260"/>
                </a:moveTo>
                <a:lnTo>
                  <a:pt x="89107" y="48260"/>
                </a:lnTo>
                <a:lnTo>
                  <a:pt x="101525" y="50853"/>
                </a:lnTo>
                <a:lnTo>
                  <a:pt x="110744" y="58937"/>
                </a:lnTo>
                <a:lnTo>
                  <a:pt x="116481" y="72971"/>
                </a:lnTo>
                <a:lnTo>
                  <a:pt x="118457" y="93410"/>
                </a:lnTo>
                <a:lnTo>
                  <a:pt x="118457" y="217815"/>
                </a:lnTo>
                <a:lnTo>
                  <a:pt x="116852" y="238896"/>
                </a:lnTo>
                <a:lnTo>
                  <a:pt x="111518" y="254688"/>
                </a:lnTo>
                <a:lnTo>
                  <a:pt x="101675" y="264598"/>
                </a:lnTo>
                <a:lnTo>
                  <a:pt x="86541" y="268033"/>
                </a:lnTo>
                <a:lnTo>
                  <a:pt x="164932" y="268033"/>
                </a:lnTo>
                <a:lnTo>
                  <a:pt x="167575" y="261880"/>
                </a:lnTo>
                <a:lnTo>
                  <a:pt x="172010" y="217815"/>
                </a:lnTo>
                <a:lnTo>
                  <a:pt x="172089" y="89526"/>
                </a:lnTo>
                <a:lnTo>
                  <a:pt x="168368" y="51709"/>
                </a:lnTo>
                <a:lnTo>
                  <a:pt x="168284" y="50853"/>
                </a:lnTo>
                <a:lnTo>
                  <a:pt x="168218" y="50181"/>
                </a:lnTo>
                <a:lnTo>
                  <a:pt x="167414" y="48260"/>
                </a:lnTo>
                <a:close/>
              </a:path>
              <a:path w="172084" h="414654">
                <a:moveTo>
                  <a:pt x="109075" y="0"/>
                </a:moveTo>
                <a:lnTo>
                  <a:pt x="88520" y="2811"/>
                </a:lnTo>
                <a:lnTo>
                  <a:pt x="72687" y="10500"/>
                </a:lnTo>
                <a:lnTo>
                  <a:pt x="61038" y="21950"/>
                </a:lnTo>
                <a:lnTo>
                  <a:pt x="53035" y="36040"/>
                </a:lnTo>
                <a:lnTo>
                  <a:pt x="162299" y="36040"/>
                </a:lnTo>
                <a:lnTo>
                  <a:pt x="156516" y="22224"/>
                </a:lnTo>
                <a:lnTo>
                  <a:pt x="136846" y="5536"/>
                </a:lnTo>
                <a:lnTo>
                  <a:pt x="10907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8244540" y="7859515"/>
            <a:ext cx="170815" cy="416559"/>
          </a:xfrm>
          <a:custGeom>
            <a:avLst/>
            <a:gdLst/>
            <a:ahLst/>
            <a:cxnLst/>
            <a:rect l="l" t="t" r="r" b="b"/>
            <a:pathLst>
              <a:path w="170815" h="416559">
                <a:moveTo>
                  <a:pt x="53453" y="0"/>
                </a:moveTo>
                <a:lnTo>
                  <a:pt x="0" y="0"/>
                </a:lnTo>
                <a:lnTo>
                  <a:pt x="0" y="416112"/>
                </a:lnTo>
                <a:lnTo>
                  <a:pt x="53453" y="416112"/>
                </a:lnTo>
                <a:lnTo>
                  <a:pt x="53453" y="211470"/>
                </a:lnTo>
                <a:lnTo>
                  <a:pt x="54993" y="185829"/>
                </a:lnTo>
                <a:lnTo>
                  <a:pt x="60447" y="167511"/>
                </a:lnTo>
                <a:lnTo>
                  <a:pt x="71066" y="156518"/>
                </a:lnTo>
                <a:lnTo>
                  <a:pt x="88102" y="152853"/>
                </a:lnTo>
                <a:lnTo>
                  <a:pt x="103289" y="156469"/>
                </a:lnTo>
                <a:lnTo>
                  <a:pt x="112158" y="166213"/>
                </a:lnTo>
                <a:lnTo>
                  <a:pt x="116308" y="180431"/>
                </a:lnTo>
                <a:lnTo>
                  <a:pt x="117336" y="197470"/>
                </a:lnTo>
                <a:lnTo>
                  <a:pt x="117336" y="416112"/>
                </a:lnTo>
                <a:lnTo>
                  <a:pt x="170780" y="416112"/>
                </a:lnTo>
                <a:lnTo>
                  <a:pt x="170780" y="183491"/>
                </a:lnTo>
                <a:lnTo>
                  <a:pt x="167835" y="152612"/>
                </a:lnTo>
                <a:lnTo>
                  <a:pt x="157869" y="127556"/>
                </a:lnTo>
                <a:lnTo>
                  <a:pt x="139186" y="110745"/>
                </a:lnTo>
                <a:lnTo>
                  <a:pt x="110090" y="104604"/>
                </a:lnTo>
                <a:lnTo>
                  <a:pt x="89731" y="106968"/>
                </a:lnTo>
                <a:lnTo>
                  <a:pt x="73766" y="113499"/>
                </a:lnTo>
                <a:lnTo>
                  <a:pt x="61804" y="123351"/>
                </a:lnTo>
                <a:lnTo>
                  <a:pt x="53453" y="135681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8469353" y="7859520"/>
            <a:ext cx="53975" cy="64135"/>
          </a:xfrm>
          <a:custGeom>
            <a:avLst/>
            <a:gdLst/>
            <a:ahLst/>
            <a:cxnLst/>
            <a:rect l="l" t="t" r="r" b="b"/>
            <a:pathLst>
              <a:path w="53975" h="64134">
                <a:moveTo>
                  <a:pt x="53453" y="0"/>
                </a:moveTo>
                <a:lnTo>
                  <a:pt x="0" y="0"/>
                </a:lnTo>
                <a:lnTo>
                  <a:pt x="0" y="63987"/>
                </a:lnTo>
                <a:lnTo>
                  <a:pt x="53453" y="63987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8468934" y="7968888"/>
            <a:ext cx="53975" cy="307340"/>
          </a:xfrm>
          <a:custGeom>
            <a:avLst/>
            <a:gdLst/>
            <a:ahLst/>
            <a:cxnLst/>
            <a:rect l="l" t="t" r="r" b="b"/>
            <a:pathLst>
              <a:path w="53975" h="307340">
                <a:moveTo>
                  <a:pt x="53453" y="0"/>
                </a:moveTo>
                <a:lnTo>
                  <a:pt x="0" y="0"/>
                </a:lnTo>
                <a:lnTo>
                  <a:pt x="0" y="306744"/>
                </a:lnTo>
                <a:lnTo>
                  <a:pt x="53453" y="306744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8567832" y="7964125"/>
            <a:ext cx="353695" cy="316865"/>
          </a:xfrm>
          <a:custGeom>
            <a:avLst/>
            <a:gdLst/>
            <a:ahLst/>
            <a:cxnLst/>
            <a:rect l="l" t="t" r="r" b="b"/>
            <a:pathLst>
              <a:path w="353694" h="316865">
                <a:moveTo>
                  <a:pt x="161404" y="90055"/>
                </a:moveTo>
                <a:lnTo>
                  <a:pt x="158927" y="59448"/>
                </a:lnTo>
                <a:lnTo>
                  <a:pt x="148221" y="30327"/>
                </a:lnTo>
                <a:lnTo>
                  <a:pt x="124409" y="8559"/>
                </a:lnTo>
                <a:lnTo>
                  <a:pt x="82613" y="0"/>
                </a:lnTo>
                <a:lnTo>
                  <a:pt x="42252" y="8089"/>
                </a:lnTo>
                <a:lnTo>
                  <a:pt x="16903" y="29692"/>
                </a:lnTo>
                <a:lnTo>
                  <a:pt x="3759" y="60833"/>
                </a:lnTo>
                <a:lnTo>
                  <a:pt x="0" y="97523"/>
                </a:lnTo>
                <a:lnTo>
                  <a:pt x="0" y="208546"/>
                </a:lnTo>
                <a:lnTo>
                  <a:pt x="3162" y="251891"/>
                </a:lnTo>
                <a:lnTo>
                  <a:pt x="15074" y="285991"/>
                </a:lnTo>
                <a:lnTo>
                  <a:pt x="39408" y="308292"/>
                </a:lnTo>
                <a:lnTo>
                  <a:pt x="79806" y="316293"/>
                </a:lnTo>
                <a:lnTo>
                  <a:pt x="121170" y="308254"/>
                </a:lnTo>
                <a:lnTo>
                  <a:pt x="146037" y="286486"/>
                </a:lnTo>
                <a:lnTo>
                  <a:pt x="158191" y="254520"/>
                </a:lnTo>
                <a:lnTo>
                  <a:pt x="161404" y="215900"/>
                </a:lnTo>
                <a:lnTo>
                  <a:pt x="161404" y="211721"/>
                </a:lnTo>
                <a:lnTo>
                  <a:pt x="108610" y="211721"/>
                </a:lnTo>
                <a:lnTo>
                  <a:pt x="108610" y="224256"/>
                </a:lnTo>
                <a:lnTo>
                  <a:pt x="107365" y="244525"/>
                </a:lnTo>
                <a:lnTo>
                  <a:pt x="102997" y="259118"/>
                </a:lnTo>
                <a:lnTo>
                  <a:pt x="94602" y="267944"/>
                </a:lnTo>
                <a:lnTo>
                  <a:pt x="81241" y="270903"/>
                </a:lnTo>
                <a:lnTo>
                  <a:pt x="67170" y="266877"/>
                </a:lnTo>
                <a:lnTo>
                  <a:pt x="58762" y="256247"/>
                </a:lnTo>
                <a:lnTo>
                  <a:pt x="54686" y="241109"/>
                </a:lnTo>
                <a:lnTo>
                  <a:pt x="53632" y="223608"/>
                </a:lnTo>
                <a:lnTo>
                  <a:pt x="53632" y="91236"/>
                </a:lnTo>
                <a:lnTo>
                  <a:pt x="55118" y="71323"/>
                </a:lnTo>
                <a:lnTo>
                  <a:pt x="59944" y="56984"/>
                </a:lnTo>
                <a:lnTo>
                  <a:pt x="68592" y="48298"/>
                </a:lnTo>
                <a:lnTo>
                  <a:pt x="81597" y="45389"/>
                </a:lnTo>
                <a:lnTo>
                  <a:pt x="95478" y="48793"/>
                </a:lnTo>
                <a:lnTo>
                  <a:pt x="103682" y="58191"/>
                </a:lnTo>
                <a:lnTo>
                  <a:pt x="107607" y="72326"/>
                </a:lnTo>
                <a:lnTo>
                  <a:pt x="108610" y="89992"/>
                </a:lnTo>
                <a:lnTo>
                  <a:pt x="108610" y="101930"/>
                </a:lnTo>
                <a:lnTo>
                  <a:pt x="161404" y="101930"/>
                </a:lnTo>
                <a:lnTo>
                  <a:pt x="161404" y="90055"/>
                </a:lnTo>
                <a:close/>
              </a:path>
              <a:path w="353694" h="316865">
                <a:moveTo>
                  <a:pt x="353682" y="228968"/>
                </a:moveTo>
                <a:lnTo>
                  <a:pt x="349796" y="195986"/>
                </a:lnTo>
                <a:lnTo>
                  <a:pt x="337464" y="170091"/>
                </a:lnTo>
                <a:lnTo>
                  <a:pt x="315747" y="147612"/>
                </a:lnTo>
                <a:lnTo>
                  <a:pt x="265874" y="112179"/>
                </a:lnTo>
                <a:lnTo>
                  <a:pt x="255028" y="101307"/>
                </a:lnTo>
                <a:lnTo>
                  <a:pt x="249643" y="90233"/>
                </a:lnTo>
                <a:lnTo>
                  <a:pt x="248183" y="76987"/>
                </a:lnTo>
                <a:lnTo>
                  <a:pt x="249542" y="63893"/>
                </a:lnTo>
                <a:lnTo>
                  <a:pt x="253834" y="53936"/>
                </a:lnTo>
                <a:lnTo>
                  <a:pt x="261353" y="47612"/>
                </a:lnTo>
                <a:lnTo>
                  <a:pt x="272440" y="45389"/>
                </a:lnTo>
                <a:lnTo>
                  <a:pt x="283832" y="47510"/>
                </a:lnTo>
                <a:lnTo>
                  <a:pt x="291604" y="53936"/>
                </a:lnTo>
                <a:lnTo>
                  <a:pt x="296062" y="64731"/>
                </a:lnTo>
                <a:lnTo>
                  <a:pt x="297484" y="79971"/>
                </a:lnTo>
                <a:lnTo>
                  <a:pt x="297484" y="98069"/>
                </a:lnTo>
                <a:lnTo>
                  <a:pt x="349262" y="98069"/>
                </a:lnTo>
                <a:lnTo>
                  <a:pt x="349262" y="85051"/>
                </a:lnTo>
                <a:lnTo>
                  <a:pt x="345198" y="49822"/>
                </a:lnTo>
                <a:lnTo>
                  <a:pt x="332003" y="23025"/>
                </a:lnTo>
                <a:lnTo>
                  <a:pt x="308216" y="5969"/>
                </a:lnTo>
                <a:lnTo>
                  <a:pt x="272376" y="0"/>
                </a:lnTo>
                <a:lnTo>
                  <a:pt x="238328" y="5816"/>
                </a:lnTo>
                <a:lnTo>
                  <a:pt x="214160" y="22313"/>
                </a:lnTo>
                <a:lnTo>
                  <a:pt x="199732" y="48018"/>
                </a:lnTo>
                <a:lnTo>
                  <a:pt x="194957" y="81470"/>
                </a:lnTo>
                <a:lnTo>
                  <a:pt x="198704" y="110375"/>
                </a:lnTo>
                <a:lnTo>
                  <a:pt x="210083" y="133743"/>
                </a:lnTo>
                <a:lnTo>
                  <a:pt x="229273" y="154076"/>
                </a:lnTo>
                <a:lnTo>
                  <a:pt x="278523" y="190030"/>
                </a:lnTo>
                <a:lnTo>
                  <a:pt x="291655" y="204419"/>
                </a:lnTo>
                <a:lnTo>
                  <a:pt x="297992" y="218871"/>
                </a:lnTo>
                <a:lnTo>
                  <a:pt x="299631" y="235229"/>
                </a:lnTo>
                <a:lnTo>
                  <a:pt x="298081" y="250799"/>
                </a:lnTo>
                <a:lnTo>
                  <a:pt x="293217" y="261950"/>
                </a:lnTo>
                <a:lnTo>
                  <a:pt x="284721" y="268655"/>
                </a:lnTo>
                <a:lnTo>
                  <a:pt x="272275" y="270903"/>
                </a:lnTo>
                <a:lnTo>
                  <a:pt x="259156" y="268008"/>
                </a:lnTo>
                <a:lnTo>
                  <a:pt x="250291" y="259880"/>
                </a:lnTo>
                <a:lnTo>
                  <a:pt x="245275" y="247370"/>
                </a:lnTo>
                <a:lnTo>
                  <a:pt x="243700" y="231292"/>
                </a:lnTo>
                <a:lnTo>
                  <a:pt x="243700" y="217512"/>
                </a:lnTo>
                <a:lnTo>
                  <a:pt x="189649" y="217512"/>
                </a:lnTo>
                <a:lnTo>
                  <a:pt x="189649" y="231228"/>
                </a:lnTo>
                <a:lnTo>
                  <a:pt x="193103" y="262724"/>
                </a:lnTo>
                <a:lnTo>
                  <a:pt x="205600" y="289941"/>
                </a:lnTo>
                <a:lnTo>
                  <a:pt x="230327" y="309067"/>
                </a:lnTo>
                <a:lnTo>
                  <a:pt x="270484" y="316293"/>
                </a:lnTo>
                <a:lnTo>
                  <a:pt x="306920" y="310718"/>
                </a:lnTo>
                <a:lnTo>
                  <a:pt x="332917" y="294157"/>
                </a:lnTo>
                <a:lnTo>
                  <a:pt x="348500" y="266839"/>
                </a:lnTo>
                <a:lnTo>
                  <a:pt x="353682" y="22896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9161450" y="8593194"/>
            <a:ext cx="714375" cy="403860"/>
          </a:xfrm>
          <a:custGeom>
            <a:avLst/>
            <a:gdLst/>
            <a:ahLst/>
            <a:cxnLst/>
            <a:rect l="l" t="t" r="r" b="b"/>
            <a:pathLst>
              <a:path w="714375" h="403859">
                <a:moveTo>
                  <a:pt x="174180" y="98666"/>
                </a:moveTo>
                <a:lnTo>
                  <a:pt x="168440" y="54584"/>
                </a:lnTo>
                <a:lnTo>
                  <a:pt x="162814" y="44551"/>
                </a:lnTo>
                <a:lnTo>
                  <a:pt x="151206" y="23850"/>
                </a:lnTo>
                <a:lnTo>
                  <a:pt x="122415" y="5854"/>
                </a:lnTo>
                <a:lnTo>
                  <a:pt x="120878" y="5638"/>
                </a:lnTo>
                <a:lnTo>
                  <a:pt x="120878" y="122466"/>
                </a:lnTo>
                <a:lnTo>
                  <a:pt x="119303" y="147929"/>
                </a:lnTo>
                <a:lnTo>
                  <a:pt x="112534" y="168275"/>
                </a:lnTo>
                <a:lnTo>
                  <a:pt x="98044" y="181102"/>
                </a:lnTo>
                <a:lnTo>
                  <a:pt x="73190" y="185585"/>
                </a:lnTo>
                <a:lnTo>
                  <a:pt x="53454" y="185585"/>
                </a:lnTo>
                <a:lnTo>
                  <a:pt x="53454" y="44551"/>
                </a:lnTo>
                <a:lnTo>
                  <a:pt x="77914" y="44551"/>
                </a:lnTo>
                <a:lnTo>
                  <a:pt x="113334" y="61201"/>
                </a:lnTo>
                <a:lnTo>
                  <a:pt x="120827" y="98666"/>
                </a:lnTo>
                <a:lnTo>
                  <a:pt x="120878" y="122466"/>
                </a:lnTo>
                <a:lnTo>
                  <a:pt x="120878" y="5638"/>
                </a:lnTo>
                <a:lnTo>
                  <a:pt x="82029" y="0"/>
                </a:lnTo>
                <a:lnTo>
                  <a:pt x="0" y="0"/>
                </a:lnTo>
                <a:lnTo>
                  <a:pt x="0" y="398627"/>
                </a:lnTo>
                <a:lnTo>
                  <a:pt x="53454" y="398627"/>
                </a:lnTo>
                <a:lnTo>
                  <a:pt x="53454" y="229717"/>
                </a:lnTo>
                <a:lnTo>
                  <a:pt x="78803" y="229717"/>
                </a:lnTo>
                <a:lnTo>
                  <a:pt x="125031" y="221869"/>
                </a:lnTo>
                <a:lnTo>
                  <a:pt x="154343" y="199834"/>
                </a:lnTo>
                <a:lnTo>
                  <a:pt x="160807" y="185585"/>
                </a:lnTo>
                <a:lnTo>
                  <a:pt x="169722" y="165938"/>
                </a:lnTo>
                <a:lnTo>
                  <a:pt x="174180" y="122466"/>
                </a:lnTo>
                <a:lnTo>
                  <a:pt x="174180" y="98666"/>
                </a:lnTo>
                <a:close/>
              </a:path>
              <a:path w="714375" h="403859">
                <a:moveTo>
                  <a:pt x="374662" y="183095"/>
                </a:moveTo>
                <a:lnTo>
                  <a:pt x="369011" y="141909"/>
                </a:lnTo>
                <a:lnTo>
                  <a:pt x="325970" y="93370"/>
                </a:lnTo>
                <a:lnTo>
                  <a:pt x="321030" y="92519"/>
                </a:lnTo>
                <a:lnTo>
                  <a:pt x="321030" y="180098"/>
                </a:lnTo>
                <a:lnTo>
                  <a:pt x="320954" y="308089"/>
                </a:lnTo>
                <a:lnTo>
                  <a:pt x="303415" y="352958"/>
                </a:lnTo>
                <a:lnTo>
                  <a:pt x="289242" y="355917"/>
                </a:lnTo>
                <a:lnTo>
                  <a:pt x="274294" y="352437"/>
                </a:lnTo>
                <a:lnTo>
                  <a:pt x="264236" y="342646"/>
                </a:lnTo>
                <a:lnTo>
                  <a:pt x="258572" y="327533"/>
                </a:lnTo>
                <a:lnTo>
                  <a:pt x="256794" y="308089"/>
                </a:lnTo>
                <a:lnTo>
                  <a:pt x="256832" y="180098"/>
                </a:lnTo>
                <a:lnTo>
                  <a:pt x="258559" y="161861"/>
                </a:lnTo>
                <a:lnTo>
                  <a:pt x="258660" y="160782"/>
                </a:lnTo>
                <a:lnTo>
                  <a:pt x="264477" y="146392"/>
                </a:lnTo>
                <a:lnTo>
                  <a:pt x="274497" y="137579"/>
                </a:lnTo>
                <a:lnTo>
                  <a:pt x="288988" y="134594"/>
                </a:lnTo>
                <a:lnTo>
                  <a:pt x="304190" y="137998"/>
                </a:lnTo>
                <a:lnTo>
                  <a:pt x="314071" y="147459"/>
                </a:lnTo>
                <a:lnTo>
                  <a:pt x="319417" y="161861"/>
                </a:lnTo>
                <a:lnTo>
                  <a:pt x="321030" y="180098"/>
                </a:lnTo>
                <a:lnTo>
                  <a:pt x="321030" y="92519"/>
                </a:lnTo>
                <a:lnTo>
                  <a:pt x="254558" y="92900"/>
                </a:lnTo>
                <a:lnTo>
                  <a:pt x="209435" y="139763"/>
                </a:lnTo>
                <a:lnTo>
                  <a:pt x="203314" y="180098"/>
                </a:lnTo>
                <a:lnTo>
                  <a:pt x="203161" y="306235"/>
                </a:lnTo>
                <a:lnTo>
                  <a:pt x="208597" y="348538"/>
                </a:lnTo>
                <a:lnTo>
                  <a:pt x="208635" y="348780"/>
                </a:lnTo>
                <a:lnTo>
                  <a:pt x="224840" y="379145"/>
                </a:lnTo>
                <a:lnTo>
                  <a:pt x="251523" y="397370"/>
                </a:lnTo>
                <a:lnTo>
                  <a:pt x="251650" y="397370"/>
                </a:lnTo>
                <a:lnTo>
                  <a:pt x="288226" y="403402"/>
                </a:lnTo>
                <a:lnTo>
                  <a:pt x="324624" y="397370"/>
                </a:lnTo>
                <a:lnTo>
                  <a:pt x="351790" y="379145"/>
                </a:lnTo>
                <a:lnTo>
                  <a:pt x="364680" y="355917"/>
                </a:lnTo>
                <a:lnTo>
                  <a:pt x="368782" y="348538"/>
                </a:lnTo>
                <a:lnTo>
                  <a:pt x="374535" y="306235"/>
                </a:lnTo>
                <a:lnTo>
                  <a:pt x="374662" y="183095"/>
                </a:lnTo>
                <a:close/>
              </a:path>
              <a:path w="714375" h="403859">
                <a:moveTo>
                  <a:pt x="571182" y="316090"/>
                </a:moveTo>
                <a:lnTo>
                  <a:pt x="567283" y="283095"/>
                </a:lnTo>
                <a:lnTo>
                  <a:pt x="554964" y="257213"/>
                </a:lnTo>
                <a:lnTo>
                  <a:pt x="533234" y="234721"/>
                </a:lnTo>
                <a:lnTo>
                  <a:pt x="483362" y="199288"/>
                </a:lnTo>
                <a:lnTo>
                  <a:pt x="472528" y="188417"/>
                </a:lnTo>
                <a:lnTo>
                  <a:pt x="467131" y="177342"/>
                </a:lnTo>
                <a:lnTo>
                  <a:pt x="465670" y="164109"/>
                </a:lnTo>
                <a:lnTo>
                  <a:pt x="467042" y="151015"/>
                </a:lnTo>
                <a:lnTo>
                  <a:pt x="471322" y="141058"/>
                </a:lnTo>
                <a:lnTo>
                  <a:pt x="478853" y="134721"/>
                </a:lnTo>
                <a:lnTo>
                  <a:pt x="489940" y="132499"/>
                </a:lnTo>
                <a:lnTo>
                  <a:pt x="501319" y="134632"/>
                </a:lnTo>
                <a:lnTo>
                  <a:pt x="509104" y="141046"/>
                </a:lnTo>
                <a:lnTo>
                  <a:pt x="513562" y="151841"/>
                </a:lnTo>
                <a:lnTo>
                  <a:pt x="514985" y="167081"/>
                </a:lnTo>
                <a:lnTo>
                  <a:pt x="514985" y="185178"/>
                </a:lnTo>
                <a:lnTo>
                  <a:pt x="566775" y="185178"/>
                </a:lnTo>
                <a:lnTo>
                  <a:pt x="566775" y="172161"/>
                </a:lnTo>
                <a:lnTo>
                  <a:pt x="562698" y="136944"/>
                </a:lnTo>
                <a:lnTo>
                  <a:pt x="549503" y="110134"/>
                </a:lnTo>
                <a:lnTo>
                  <a:pt x="525716" y="93091"/>
                </a:lnTo>
                <a:lnTo>
                  <a:pt x="489877" y="87109"/>
                </a:lnTo>
                <a:lnTo>
                  <a:pt x="455828" y="92938"/>
                </a:lnTo>
                <a:lnTo>
                  <a:pt x="431647" y="109423"/>
                </a:lnTo>
                <a:lnTo>
                  <a:pt x="417233" y="135128"/>
                </a:lnTo>
                <a:lnTo>
                  <a:pt x="412457" y="168579"/>
                </a:lnTo>
                <a:lnTo>
                  <a:pt x="416204" y="197485"/>
                </a:lnTo>
                <a:lnTo>
                  <a:pt x="427570" y="220865"/>
                </a:lnTo>
                <a:lnTo>
                  <a:pt x="446773" y="241198"/>
                </a:lnTo>
                <a:lnTo>
                  <a:pt x="496011" y="277152"/>
                </a:lnTo>
                <a:lnTo>
                  <a:pt x="509143" y="291541"/>
                </a:lnTo>
                <a:lnTo>
                  <a:pt x="515480" y="305993"/>
                </a:lnTo>
                <a:lnTo>
                  <a:pt x="517131" y="322351"/>
                </a:lnTo>
                <a:lnTo>
                  <a:pt x="515581" y="337908"/>
                </a:lnTo>
                <a:lnTo>
                  <a:pt x="510717" y="349059"/>
                </a:lnTo>
                <a:lnTo>
                  <a:pt x="502221" y="355765"/>
                </a:lnTo>
                <a:lnTo>
                  <a:pt x="489775" y="358013"/>
                </a:lnTo>
                <a:lnTo>
                  <a:pt x="476643" y="355117"/>
                </a:lnTo>
                <a:lnTo>
                  <a:pt x="467791" y="347002"/>
                </a:lnTo>
                <a:lnTo>
                  <a:pt x="462775" y="334479"/>
                </a:lnTo>
                <a:lnTo>
                  <a:pt x="461200" y="318414"/>
                </a:lnTo>
                <a:lnTo>
                  <a:pt x="461200" y="304622"/>
                </a:lnTo>
                <a:lnTo>
                  <a:pt x="407149" y="304622"/>
                </a:lnTo>
                <a:lnTo>
                  <a:pt x="407149" y="318350"/>
                </a:lnTo>
                <a:lnTo>
                  <a:pt x="410603" y="349846"/>
                </a:lnTo>
                <a:lnTo>
                  <a:pt x="423087" y="377063"/>
                </a:lnTo>
                <a:lnTo>
                  <a:pt x="447814" y="396189"/>
                </a:lnTo>
                <a:lnTo>
                  <a:pt x="487984" y="403402"/>
                </a:lnTo>
                <a:lnTo>
                  <a:pt x="524421" y="397840"/>
                </a:lnTo>
                <a:lnTo>
                  <a:pt x="550418" y="381279"/>
                </a:lnTo>
                <a:lnTo>
                  <a:pt x="565988" y="353949"/>
                </a:lnTo>
                <a:lnTo>
                  <a:pt x="571182" y="316090"/>
                </a:lnTo>
                <a:close/>
              </a:path>
              <a:path w="714375" h="403859">
                <a:moveTo>
                  <a:pt x="714273" y="91884"/>
                </a:moveTo>
                <a:lnTo>
                  <a:pt x="673836" y="91884"/>
                </a:lnTo>
                <a:lnTo>
                  <a:pt x="673836" y="17526"/>
                </a:lnTo>
                <a:lnTo>
                  <a:pt x="620547" y="17526"/>
                </a:lnTo>
                <a:lnTo>
                  <a:pt x="620547" y="91884"/>
                </a:lnTo>
                <a:lnTo>
                  <a:pt x="586892" y="91884"/>
                </a:lnTo>
                <a:lnTo>
                  <a:pt x="586892" y="138950"/>
                </a:lnTo>
                <a:lnTo>
                  <a:pt x="620547" y="138950"/>
                </a:lnTo>
                <a:lnTo>
                  <a:pt x="620547" y="340194"/>
                </a:lnTo>
                <a:lnTo>
                  <a:pt x="624509" y="371322"/>
                </a:lnTo>
                <a:lnTo>
                  <a:pt x="635825" y="390550"/>
                </a:lnTo>
                <a:lnTo>
                  <a:pt x="653656" y="400329"/>
                </a:lnTo>
                <a:lnTo>
                  <a:pt x="677151" y="403047"/>
                </a:lnTo>
                <a:lnTo>
                  <a:pt x="685990" y="402818"/>
                </a:lnTo>
                <a:lnTo>
                  <a:pt x="695388" y="401980"/>
                </a:lnTo>
                <a:lnTo>
                  <a:pt x="704570" y="400304"/>
                </a:lnTo>
                <a:lnTo>
                  <a:pt x="712736" y="397548"/>
                </a:lnTo>
                <a:lnTo>
                  <a:pt x="712736" y="356882"/>
                </a:lnTo>
                <a:lnTo>
                  <a:pt x="709028" y="358076"/>
                </a:lnTo>
                <a:lnTo>
                  <a:pt x="700557" y="358673"/>
                </a:lnTo>
                <a:lnTo>
                  <a:pt x="695007" y="358673"/>
                </a:lnTo>
                <a:lnTo>
                  <a:pt x="683742" y="356400"/>
                </a:lnTo>
                <a:lnTo>
                  <a:pt x="677354" y="350253"/>
                </a:lnTo>
                <a:lnTo>
                  <a:pt x="674497" y="341299"/>
                </a:lnTo>
                <a:lnTo>
                  <a:pt x="673836" y="330568"/>
                </a:lnTo>
                <a:lnTo>
                  <a:pt x="673836" y="138950"/>
                </a:lnTo>
                <a:lnTo>
                  <a:pt x="714273" y="138950"/>
                </a:lnTo>
                <a:lnTo>
                  <a:pt x="714273" y="9188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9976924" y="8575704"/>
            <a:ext cx="172085" cy="421005"/>
          </a:xfrm>
          <a:custGeom>
            <a:avLst/>
            <a:gdLst/>
            <a:ahLst/>
            <a:cxnLst/>
            <a:rect l="l" t="t" r="r" b="b"/>
            <a:pathLst>
              <a:path w="172084" h="421004">
                <a:moveTo>
                  <a:pt x="69819" y="104593"/>
                </a:moveTo>
                <a:lnTo>
                  <a:pt x="38237" y="111411"/>
                </a:lnTo>
                <a:lnTo>
                  <a:pt x="16533" y="130437"/>
                </a:lnTo>
                <a:lnTo>
                  <a:pt x="4018" y="159532"/>
                </a:lnTo>
                <a:lnTo>
                  <a:pt x="0" y="196559"/>
                </a:lnTo>
                <a:lnTo>
                  <a:pt x="0" y="319005"/>
                </a:lnTo>
                <a:lnTo>
                  <a:pt x="2644" y="359901"/>
                </a:lnTo>
                <a:lnTo>
                  <a:pt x="12487" y="392147"/>
                </a:lnTo>
                <a:lnTo>
                  <a:pt x="32392" y="413294"/>
                </a:lnTo>
                <a:lnTo>
                  <a:pt x="65223" y="420887"/>
                </a:lnTo>
                <a:lnTo>
                  <a:pt x="85272" y="418244"/>
                </a:lnTo>
                <a:lnTo>
                  <a:pt x="100258" y="410975"/>
                </a:lnTo>
                <a:lnTo>
                  <a:pt x="111184" y="400068"/>
                </a:lnTo>
                <a:lnTo>
                  <a:pt x="119053" y="386511"/>
                </a:lnTo>
                <a:lnTo>
                  <a:pt x="171596" y="386511"/>
                </a:lnTo>
                <a:lnTo>
                  <a:pt x="171573" y="372627"/>
                </a:lnTo>
                <a:lnTo>
                  <a:pt x="84164" y="372627"/>
                </a:lnTo>
                <a:lnTo>
                  <a:pt x="69857" y="369403"/>
                </a:lnTo>
                <a:lnTo>
                  <a:pt x="60469" y="359901"/>
                </a:lnTo>
                <a:lnTo>
                  <a:pt x="58802" y="354960"/>
                </a:lnTo>
                <a:lnTo>
                  <a:pt x="55223" y="344148"/>
                </a:lnTo>
                <a:lnTo>
                  <a:pt x="53631" y="322471"/>
                </a:lnTo>
                <a:lnTo>
                  <a:pt x="53631" y="199847"/>
                </a:lnTo>
                <a:lnTo>
                  <a:pt x="55322" y="180325"/>
                </a:lnTo>
                <a:lnTo>
                  <a:pt x="60765" y="165525"/>
                </a:lnTo>
                <a:lnTo>
                  <a:pt x="70515" y="156137"/>
                </a:lnTo>
                <a:lnTo>
                  <a:pt x="85128" y="152853"/>
                </a:lnTo>
                <a:lnTo>
                  <a:pt x="171531" y="152853"/>
                </a:lnTo>
                <a:lnTo>
                  <a:pt x="171526" y="126791"/>
                </a:lnTo>
                <a:lnTo>
                  <a:pt x="118038" y="126791"/>
                </a:lnTo>
                <a:lnTo>
                  <a:pt x="110470" y="117329"/>
                </a:lnTo>
                <a:lnTo>
                  <a:pt x="99610" y="110364"/>
                </a:lnTo>
                <a:lnTo>
                  <a:pt x="85910" y="106064"/>
                </a:lnTo>
                <a:lnTo>
                  <a:pt x="69819" y="104593"/>
                </a:lnTo>
                <a:close/>
              </a:path>
              <a:path w="172084" h="421004">
                <a:moveTo>
                  <a:pt x="171596" y="386511"/>
                </a:moveTo>
                <a:lnTo>
                  <a:pt x="119053" y="386511"/>
                </a:lnTo>
                <a:lnTo>
                  <a:pt x="119214" y="392147"/>
                </a:lnTo>
                <a:lnTo>
                  <a:pt x="119230" y="392675"/>
                </a:lnTo>
                <a:lnTo>
                  <a:pt x="119643" y="400068"/>
                </a:lnTo>
                <a:lnTo>
                  <a:pt x="119692" y="400947"/>
                </a:lnTo>
                <a:lnTo>
                  <a:pt x="120343" y="409401"/>
                </a:lnTo>
                <a:lnTo>
                  <a:pt x="121085" y="416112"/>
                </a:lnTo>
                <a:lnTo>
                  <a:pt x="172089" y="416112"/>
                </a:lnTo>
                <a:lnTo>
                  <a:pt x="171750" y="402059"/>
                </a:lnTo>
                <a:lnTo>
                  <a:pt x="171652" y="392147"/>
                </a:lnTo>
                <a:lnTo>
                  <a:pt x="171596" y="386511"/>
                </a:lnTo>
                <a:close/>
              </a:path>
              <a:path w="172084" h="421004">
                <a:moveTo>
                  <a:pt x="171531" y="152853"/>
                </a:moveTo>
                <a:lnTo>
                  <a:pt x="85128" y="152853"/>
                </a:lnTo>
                <a:lnTo>
                  <a:pt x="102824" y="157345"/>
                </a:lnTo>
                <a:lnTo>
                  <a:pt x="112742" y="169731"/>
                </a:lnTo>
                <a:lnTo>
                  <a:pt x="117080" y="188383"/>
                </a:lnTo>
                <a:lnTo>
                  <a:pt x="118038" y="211668"/>
                </a:lnTo>
                <a:lnTo>
                  <a:pt x="118038" y="308754"/>
                </a:lnTo>
                <a:lnTo>
                  <a:pt x="116671" y="334787"/>
                </a:lnTo>
                <a:lnTo>
                  <a:pt x="111569" y="354960"/>
                </a:lnTo>
                <a:lnTo>
                  <a:pt x="101234" y="367998"/>
                </a:lnTo>
                <a:lnTo>
                  <a:pt x="84164" y="372627"/>
                </a:lnTo>
                <a:lnTo>
                  <a:pt x="171573" y="372627"/>
                </a:lnTo>
                <a:lnTo>
                  <a:pt x="171531" y="152853"/>
                </a:lnTo>
                <a:close/>
              </a:path>
              <a:path w="172084" h="421004">
                <a:moveTo>
                  <a:pt x="171502" y="0"/>
                </a:moveTo>
                <a:lnTo>
                  <a:pt x="118038" y="0"/>
                </a:lnTo>
                <a:lnTo>
                  <a:pt x="118038" y="126791"/>
                </a:lnTo>
                <a:lnTo>
                  <a:pt x="171526" y="126791"/>
                </a:lnTo>
                <a:lnTo>
                  <a:pt x="17150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0201919" y="8575696"/>
            <a:ext cx="53975" cy="64135"/>
          </a:xfrm>
          <a:custGeom>
            <a:avLst/>
            <a:gdLst/>
            <a:ahLst/>
            <a:cxnLst/>
            <a:rect l="l" t="t" r="r" b="b"/>
            <a:pathLst>
              <a:path w="53975" h="64134">
                <a:moveTo>
                  <a:pt x="53453" y="0"/>
                </a:moveTo>
                <a:lnTo>
                  <a:pt x="0" y="0"/>
                </a:lnTo>
                <a:lnTo>
                  <a:pt x="0" y="63987"/>
                </a:lnTo>
                <a:lnTo>
                  <a:pt x="53453" y="63987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0201500" y="8685076"/>
            <a:ext cx="53975" cy="307340"/>
          </a:xfrm>
          <a:custGeom>
            <a:avLst/>
            <a:gdLst/>
            <a:ahLst/>
            <a:cxnLst/>
            <a:rect l="l" t="t" r="r" b="b"/>
            <a:pathLst>
              <a:path w="53975" h="307340">
                <a:moveTo>
                  <a:pt x="53453" y="0"/>
                </a:moveTo>
                <a:lnTo>
                  <a:pt x="0" y="0"/>
                </a:lnTo>
                <a:lnTo>
                  <a:pt x="0" y="306744"/>
                </a:lnTo>
                <a:lnTo>
                  <a:pt x="53453" y="306744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0308323" y="8575706"/>
            <a:ext cx="965835" cy="523875"/>
          </a:xfrm>
          <a:custGeom>
            <a:avLst/>
            <a:gdLst/>
            <a:ahLst/>
            <a:cxnLst/>
            <a:rect l="l" t="t" r="r" b="b"/>
            <a:pathLst>
              <a:path w="965834" h="523875">
                <a:moveTo>
                  <a:pt x="118745" y="104952"/>
                </a:moveTo>
                <a:lnTo>
                  <a:pt x="98310" y="107823"/>
                </a:lnTo>
                <a:lnTo>
                  <a:pt x="79565" y="116789"/>
                </a:lnTo>
                <a:lnTo>
                  <a:pt x="63817" y="133184"/>
                </a:lnTo>
                <a:lnTo>
                  <a:pt x="52374" y="158318"/>
                </a:lnTo>
                <a:lnTo>
                  <a:pt x="52209" y="143941"/>
                </a:lnTo>
                <a:lnTo>
                  <a:pt x="51790" y="129565"/>
                </a:lnTo>
                <a:lnTo>
                  <a:pt x="50774" y="109372"/>
                </a:lnTo>
                <a:lnTo>
                  <a:pt x="0" y="109372"/>
                </a:lnTo>
                <a:lnTo>
                  <a:pt x="520" y="131064"/>
                </a:lnTo>
                <a:lnTo>
                  <a:pt x="673" y="153682"/>
                </a:lnTo>
                <a:lnTo>
                  <a:pt x="596" y="213512"/>
                </a:lnTo>
                <a:lnTo>
                  <a:pt x="596" y="416115"/>
                </a:lnTo>
                <a:lnTo>
                  <a:pt x="54051" y="416115"/>
                </a:lnTo>
                <a:lnTo>
                  <a:pt x="54051" y="245122"/>
                </a:lnTo>
                <a:lnTo>
                  <a:pt x="59067" y="208330"/>
                </a:lnTo>
                <a:lnTo>
                  <a:pt x="72821" y="185661"/>
                </a:lnTo>
                <a:lnTo>
                  <a:pt x="93357" y="174155"/>
                </a:lnTo>
                <a:lnTo>
                  <a:pt x="118745" y="170891"/>
                </a:lnTo>
                <a:lnTo>
                  <a:pt x="118745" y="104952"/>
                </a:lnTo>
                <a:close/>
              </a:path>
              <a:path w="965834" h="523875">
                <a:moveTo>
                  <a:pt x="310603" y="206540"/>
                </a:moveTo>
                <a:lnTo>
                  <a:pt x="306552" y="166179"/>
                </a:lnTo>
                <a:lnTo>
                  <a:pt x="267512" y="112382"/>
                </a:lnTo>
                <a:lnTo>
                  <a:pt x="259232" y="110756"/>
                </a:lnTo>
                <a:lnTo>
                  <a:pt x="259232" y="199123"/>
                </a:lnTo>
                <a:lnTo>
                  <a:pt x="259232" y="233426"/>
                </a:lnTo>
                <a:lnTo>
                  <a:pt x="195668" y="233426"/>
                </a:lnTo>
                <a:lnTo>
                  <a:pt x="195681" y="199123"/>
                </a:lnTo>
                <a:lnTo>
                  <a:pt x="197319" y="179438"/>
                </a:lnTo>
                <a:lnTo>
                  <a:pt x="197396" y="178435"/>
                </a:lnTo>
                <a:lnTo>
                  <a:pt x="202971" y="162941"/>
                </a:lnTo>
                <a:lnTo>
                  <a:pt x="212953" y="153301"/>
                </a:lnTo>
                <a:lnTo>
                  <a:pt x="227926" y="149987"/>
                </a:lnTo>
                <a:lnTo>
                  <a:pt x="243611" y="153657"/>
                </a:lnTo>
                <a:lnTo>
                  <a:pt x="253174" y="163880"/>
                </a:lnTo>
                <a:lnTo>
                  <a:pt x="257937" y="179438"/>
                </a:lnTo>
                <a:lnTo>
                  <a:pt x="259232" y="199123"/>
                </a:lnTo>
                <a:lnTo>
                  <a:pt x="259232" y="110756"/>
                </a:lnTo>
                <a:lnTo>
                  <a:pt x="185039" y="114401"/>
                </a:lnTo>
                <a:lnTo>
                  <a:pt x="146405" y="172313"/>
                </a:lnTo>
                <a:lnTo>
                  <a:pt x="143040" y="313042"/>
                </a:lnTo>
                <a:lnTo>
                  <a:pt x="146151" y="356095"/>
                </a:lnTo>
                <a:lnTo>
                  <a:pt x="158419" y="390258"/>
                </a:lnTo>
                <a:lnTo>
                  <a:pt x="184238" y="412775"/>
                </a:lnTo>
                <a:lnTo>
                  <a:pt x="227990" y="420890"/>
                </a:lnTo>
                <a:lnTo>
                  <a:pt x="272021" y="411048"/>
                </a:lnTo>
                <a:lnTo>
                  <a:pt x="300583" y="375500"/>
                </a:lnTo>
                <a:lnTo>
                  <a:pt x="309575" y="327837"/>
                </a:lnTo>
                <a:lnTo>
                  <a:pt x="309587" y="325932"/>
                </a:lnTo>
                <a:lnTo>
                  <a:pt x="257378" y="325932"/>
                </a:lnTo>
                <a:lnTo>
                  <a:pt x="257378" y="327837"/>
                </a:lnTo>
                <a:lnTo>
                  <a:pt x="256349" y="345871"/>
                </a:lnTo>
                <a:lnTo>
                  <a:pt x="252107" y="361086"/>
                </a:lnTo>
                <a:lnTo>
                  <a:pt x="242925" y="371576"/>
                </a:lnTo>
                <a:lnTo>
                  <a:pt x="227088" y="375500"/>
                </a:lnTo>
                <a:lnTo>
                  <a:pt x="211099" y="371043"/>
                </a:lnTo>
                <a:lnTo>
                  <a:pt x="201383" y="359244"/>
                </a:lnTo>
                <a:lnTo>
                  <a:pt x="196557" y="342468"/>
                </a:lnTo>
                <a:lnTo>
                  <a:pt x="195249" y="323075"/>
                </a:lnTo>
                <a:lnTo>
                  <a:pt x="195249" y="275894"/>
                </a:lnTo>
                <a:lnTo>
                  <a:pt x="310603" y="275894"/>
                </a:lnTo>
                <a:lnTo>
                  <a:pt x="310603" y="233426"/>
                </a:lnTo>
                <a:lnTo>
                  <a:pt x="310603" y="206540"/>
                </a:lnTo>
                <a:close/>
              </a:path>
              <a:path w="965834" h="523875">
                <a:moveTo>
                  <a:pt x="509155" y="194665"/>
                </a:moveTo>
                <a:lnTo>
                  <a:pt x="506679" y="164045"/>
                </a:lnTo>
                <a:lnTo>
                  <a:pt x="495973" y="134924"/>
                </a:lnTo>
                <a:lnTo>
                  <a:pt x="472173" y="113157"/>
                </a:lnTo>
                <a:lnTo>
                  <a:pt x="430364" y="104597"/>
                </a:lnTo>
                <a:lnTo>
                  <a:pt x="390004" y="112687"/>
                </a:lnTo>
                <a:lnTo>
                  <a:pt x="364655" y="134302"/>
                </a:lnTo>
                <a:lnTo>
                  <a:pt x="351510" y="165442"/>
                </a:lnTo>
                <a:lnTo>
                  <a:pt x="347751" y="202120"/>
                </a:lnTo>
                <a:lnTo>
                  <a:pt x="347751" y="313143"/>
                </a:lnTo>
                <a:lnTo>
                  <a:pt x="350913" y="356501"/>
                </a:lnTo>
                <a:lnTo>
                  <a:pt x="362826" y="390588"/>
                </a:lnTo>
                <a:lnTo>
                  <a:pt x="387159" y="412889"/>
                </a:lnTo>
                <a:lnTo>
                  <a:pt x="427558" y="420890"/>
                </a:lnTo>
                <a:lnTo>
                  <a:pt x="468922" y="412851"/>
                </a:lnTo>
                <a:lnTo>
                  <a:pt x="493788" y="391083"/>
                </a:lnTo>
                <a:lnTo>
                  <a:pt x="505942" y="359130"/>
                </a:lnTo>
                <a:lnTo>
                  <a:pt x="509155" y="320497"/>
                </a:lnTo>
                <a:lnTo>
                  <a:pt x="509155" y="316318"/>
                </a:lnTo>
                <a:lnTo>
                  <a:pt x="456361" y="316318"/>
                </a:lnTo>
                <a:lnTo>
                  <a:pt x="456361" y="328866"/>
                </a:lnTo>
                <a:lnTo>
                  <a:pt x="455117" y="349135"/>
                </a:lnTo>
                <a:lnTo>
                  <a:pt x="450748" y="363715"/>
                </a:lnTo>
                <a:lnTo>
                  <a:pt x="442353" y="372541"/>
                </a:lnTo>
                <a:lnTo>
                  <a:pt x="428993" y="375500"/>
                </a:lnTo>
                <a:lnTo>
                  <a:pt x="414921" y="371487"/>
                </a:lnTo>
                <a:lnTo>
                  <a:pt x="406514" y="360845"/>
                </a:lnTo>
                <a:lnTo>
                  <a:pt x="402437" y="345719"/>
                </a:lnTo>
                <a:lnTo>
                  <a:pt x="401383" y="328218"/>
                </a:lnTo>
                <a:lnTo>
                  <a:pt x="401383" y="195846"/>
                </a:lnTo>
                <a:lnTo>
                  <a:pt x="402869" y="175920"/>
                </a:lnTo>
                <a:lnTo>
                  <a:pt x="407695" y="161582"/>
                </a:lnTo>
                <a:lnTo>
                  <a:pt x="416344" y="152908"/>
                </a:lnTo>
                <a:lnTo>
                  <a:pt x="429348" y="149987"/>
                </a:lnTo>
                <a:lnTo>
                  <a:pt x="443230" y="153390"/>
                </a:lnTo>
                <a:lnTo>
                  <a:pt x="451446" y="162788"/>
                </a:lnTo>
                <a:lnTo>
                  <a:pt x="455358" y="176936"/>
                </a:lnTo>
                <a:lnTo>
                  <a:pt x="456361" y="194602"/>
                </a:lnTo>
                <a:lnTo>
                  <a:pt x="456361" y="206540"/>
                </a:lnTo>
                <a:lnTo>
                  <a:pt x="509155" y="206540"/>
                </a:lnTo>
                <a:lnTo>
                  <a:pt x="509155" y="194665"/>
                </a:lnTo>
                <a:close/>
              </a:path>
              <a:path w="965834" h="523875">
                <a:moveTo>
                  <a:pt x="658939" y="109372"/>
                </a:moveTo>
                <a:lnTo>
                  <a:pt x="618502" y="109372"/>
                </a:lnTo>
                <a:lnTo>
                  <a:pt x="618502" y="35013"/>
                </a:lnTo>
                <a:lnTo>
                  <a:pt x="565213" y="35013"/>
                </a:lnTo>
                <a:lnTo>
                  <a:pt x="565213" y="109372"/>
                </a:lnTo>
                <a:lnTo>
                  <a:pt x="531558" y="109372"/>
                </a:lnTo>
                <a:lnTo>
                  <a:pt x="531558" y="156438"/>
                </a:lnTo>
                <a:lnTo>
                  <a:pt x="565213" y="156438"/>
                </a:lnTo>
                <a:lnTo>
                  <a:pt x="565213" y="357682"/>
                </a:lnTo>
                <a:lnTo>
                  <a:pt x="569175" y="388810"/>
                </a:lnTo>
                <a:lnTo>
                  <a:pt x="580491" y="408038"/>
                </a:lnTo>
                <a:lnTo>
                  <a:pt x="598309" y="417817"/>
                </a:lnTo>
                <a:lnTo>
                  <a:pt x="621817" y="420535"/>
                </a:lnTo>
                <a:lnTo>
                  <a:pt x="630656" y="420306"/>
                </a:lnTo>
                <a:lnTo>
                  <a:pt x="640054" y="419468"/>
                </a:lnTo>
                <a:lnTo>
                  <a:pt x="649236" y="417791"/>
                </a:lnTo>
                <a:lnTo>
                  <a:pt x="657402" y="415036"/>
                </a:lnTo>
                <a:lnTo>
                  <a:pt x="657402" y="374370"/>
                </a:lnTo>
                <a:lnTo>
                  <a:pt x="653694" y="375564"/>
                </a:lnTo>
                <a:lnTo>
                  <a:pt x="645223" y="376161"/>
                </a:lnTo>
                <a:lnTo>
                  <a:pt x="639673" y="376161"/>
                </a:lnTo>
                <a:lnTo>
                  <a:pt x="628408" y="373888"/>
                </a:lnTo>
                <a:lnTo>
                  <a:pt x="622020" y="367741"/>
                </a:lnTo>
                <a:lnTo>
                  <a:pt x="619163" y="358787"/>
                </a:lnTo>
                <a:lnTo>
                  <a:pt x="618502" y="348056"/>
                </a:lnTo>
                <a:lnTo>
                  <a:pt x="618502" y="156438"/>
                </a:lnTo>
                <a:lnTo>
                  <a:pt x="658939" y="156438"/>
                </a:lnTo>
                <a:lnTo>
                  <a:pt x="658939" y="109372"/>
                </a:lnTo>
                <a:close/>
              </a:path>
              <a:path w="965834" h="523875">
                <a:moveTo>
                  <a:pt x="742746" y="0"/>
                </a:moveTo>
                <a:lnTo>
                  <a:pt x="689292" y="0"/>
                </a:lnTo>
                <a:lnTo>
                  <a:pt x="689292" y="416115"/>
                </a:lnTo>
                <a:lnTo>
                  <a:pt x="742746" y="416115"/>
                </a:lnTo>
                <a:lnTo>
                  <a:pt x="742746" y="0"/>
                </a:lnTo>
                <a:close/>
              </a:path>
              <a:path w="965834" h="523875">
                <a:moveTo>
                  <a:pt x="965403" y="109372"/>
                </a:moveTo>
                <a:lnTo>
                  <a:pt x="911771" y="109372"/>
                </a:lnTo>
                <a:lnTo>
                  <a:pt x="900836" y="173253"/>
                </a:lnTo>
                <a:lnTo>
                  <a:pt x="882611" y="276593"/>
                </a:lnTo>
                <a:lnTo>
                  <a:pt x="875969" y="317207"/>
                </a:lnTo>
                <a:lnTo>
                  <a:pt x="871397" y="351193"/>
                </a:lnTo>
                <a:lnTo>
                  <a:pt x="869950" y="351193"/>
                </a:lnTo>
                <a:lnTo>
                  <a:pt x="866800" y="321551"/>
                </a:lnTo>
                <a:lnTo>
                  <a:pt x="860818" y="279933"/>
                </a:lnTo>
                <a:lnTo>
                  <a:pt x="852652" y="228942"/>
                </a:lnTo>
                <a:lnTo>
                  <a:pt x="832383" y="109372"/>
                </a:lnTo>
                <a:lnTo>
                  <a:pt x="775042" y="109372"/>
                </a:lnTo>
                <a:lnTo>
                  <a:pt x="843737" y="427939"/>
                </a:lnTo>
                <a:lnTo>
                  <a:pt x="837984" y="451548"/>
                </a:lnTo>
                <a:lnTo>
                  <a:pt x="830389" y="465759"/>
                </a:lnTo>
                <a:lnTo>
                  <a:pt x="820216" y="472706"/>
                </a:lnTo>
                <a:lnTo>
                  <a:pt x="806754" y="474548"/>
                </a:lnTo>
                <a:lnTo>
                  <a:pt x="800061" y="474548"/>
                </a:lnTo>
                <a:lnTo>
                  <a:pt x="790384" y="473354"/>
                </a:lnTo>
                <a:lnTo>
                  <a:pt x="789139" y="473011"/>
                </a:lnTo>
                <a:lnTo>
                  <a:pt x="788301" y="521017"/>
                </a:lnTo>
                <a:lnTo>
                  <a:pt x="800531" y="522668"/>
                </a:lnTo>
                <a:lnTo>
                  <a:pt x="807300" y="523201"/>
                </a:lnTo>
                <a:lnTo>
                  <a:pt x="814285" y="523405"/>
                </a:lnTo>
                <a:lnTo>
                  <a:pt x="839038" y="521296"/>
                </a:lnTo>
                <a:lnTo>
                  <a:pt x="861402" y="510108"/>
                </a:lnTo>
                <a:lnTo>
                  <a:pt x="880833" y="482600"/>
                </a:lnTo>
                <a:lnTo>
                  <a:pt x="896835" y="431507"/>
                </a:lnTo>
                <a:lnTo>
                  <a:pt x="965403" y="10937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1353724" y="8610720"/>
            <a:ext cx="321310" cy="386080"/>
          </a:xfrm>
          <a:custGeom>
            <a:avLst/>
            <a:gdLst/>
            <a:ahLst/>
            <a:cxnLst/>
            <a:rect l="l" t="t" r="r" b="b"/>
            <a:pathLst>
              <a:path w="321309" h="386079">
                <a:moveTo>
                  <a:pt x="127381" y="74358"/>
                </a:moveTo>
                <a:lnTo>
                  <a:pt x="86944" y="74358"/>
                </a:lnTo>
                <a:lnTo>
                  <a:pt x="86944" y="0"/>
                </a:lnTo>
                <a:lnTo>
                  <a:pt x="33655" y="0"/>
                </a:lnTo>
                <a:lnTo>
                  <a:pt x="33655" y="74358"/>
                </a:lnTo>
                <a:lnTo>
                  <a:pt x="0" y="74358"/>
                </a:lnTo>
                <a:lnTo>
                  <a:pt x="0" y="121424"/>
                </a:lnTo>
                <a:lnTo>
                  <a:pt x="33655" y="121424"/>
                </a:lnTo>
                <a:lnTo>
                  <a:pt x="33655" y="322668"/>
                </a:lnTo>
                <a:lnTo>
                  <a:pt x="37617" y="353796"/>
                </a:lnTo>
                <a:lnTo>
                  <a:pt x="48920" y="373024"/>
                </a:lnTo>
                <a:lnTo>
                  <a:pt x="66751" y="382803"/>
                </a:lnTo>
                <a:lnTo>
                  <a:pt x="90258" y="385521"/>
                </a:lnTo>
                <a:lnTo>
                  <a:pt x="99085" y="385292"/>
                </a:lnTo>
                <a:lnTo>
                  <a:pt x="108496" y="384454"/>
                </a:lnTo>
                <a:lnTo>
                  <a:pt x="117678" y="382778"/>
                </a:lnTo>
                <a:lnTo>
                  <a:pt x="125844" y="380022"/>
                </a:lnTo>
                <a:lnTo>
                  <a:pt x="125844" y="339356"/>
                </a:lnTo>
                <a:lnTo>
                  <a:pt x="122135" y="340550"/>
                </a:lnTo>
                <a:lnTo>
                  <a:pt x="113665" y="341147"/>
                </a:lnTo>
                <a:lnTo>
                  <a:pt x="108115" y="341147"/>
                </a:lnTo>
                <a:lnTo>
                  <a:pt x="96850" y="338874"/>
                </a:lnTo>
                <a:lnTo>
                  <a:pt x="90462" y="332727"/>
                </a:lnTo>
                <a:lnTo>
                  <a:pt x="87604" y="323773"/>
                </a:lnTo>
                <a:lnTo>
                  <a:pt x="86944" y="313042"/>
                </a:lnTo>
                <a:lnTo>
                  <a:pt x="86944" y="121424"/>
                </a:lnTo>
                <a:lnTo>
                  <a:pt x="127381" y="121424"/>
                </a:lnTo>
                <a:lnTo>
                  <a:pt x="127381" y="74358"/>
                </a:lnTo>
                <a:close/>
              </a:path>
              <a:path w="321309" h="386079">
                <a:moveTo>
                  <a:pt x="320700" y="165569"/>
                </a:moveTo>
                <a:lnTo>
                  <a:pt x="315061" y="124383"/>
                </a:lnTo>
                <a:lnTo>
                  <a:pt x="272021" y="75844"/>
                </a:lnTo>
                <a:lnTo>
                  <a:pt x="267068" y="74993"/>
                </a:lnTo>
                <a:lnTo>
                  <a:pt x="267068" y="162572"/>
                </a:lnTo>
                <a:lnTo>
                  <a:pt x="267004" y="290563"/>
                </a:lnTo>
                <a:lnTo>
                  <a:pt x="249466" y="335432"/>
                </a:lnTo>
                <a:lnTo>
                  <a:pt x="235280" y="338391"/>
                </a:lnTo>
                <a:lnTo>
                  <a:pt x="220345" y="334911"/>
                </a:lnTo>
                <a:lnTo>
                  <a:pt x="210286" y="325120"/>
                </a:lnTo>
                <a:lnTo>
                  <a:pt x="204609" y="310007"/>
                </a:lnTo>
                <a:lnTo>
                  <a:pt x="202831" y="290563"/>
                </a:lnTo>
                <a:lnTo>
                  <a:pt x="202869" y="162572"/>
                </a:lnTo>
                <a:lnTo>
                  <a:pt x="204609" y="144335"/>
                </a:lnTo>
                <a:lnTo>
                  <a:pt x="204711" y="143256"/>
                </a:lnTo>
                <a:lnTo>
                  <a:pt x="210527" y="128866"/>
                </a:lnTo>
                <a:lnTo>
                  <a:pt x="220548" y="120053"/>
                </a:lnTo>
                <a:lnTo>
                  <a:pt x="235026" y="117068"/>
                </a:lnTo>
                <a:lnTo>
                  <a:pt x="250228" y="120472"/>
                </a:lnTo>
                <a:lnTo>
                  <a:pt x="260121" y="129933"/>
                </a:lnTo>
                <a:lnTo>
                  <a:pt x="265468" y="144335"/>
                </a:lnTo>
                <a:lnTo>
                  <a:pt x="267068" y="162572"/>
                </a:lnTo>
                <a:lnTo>
                  <a:pt x="267068" y="74993"/>
                </a:lnTo>
                <a:lnTo>
                  <a:pt x="200609" y="75374"/>
                </a:lnTo>
                <a:lnTo>
                  <a:pt x="155473" y="122237"/>
                </a:lnTo>
                <a:lnTo>
                  <a:pt x="149364" y="162572"/>
                </a:lnTo>
                <a:lnTo>
                  <a:pt x="149301" y="162991"/>
                </a:lnTo>
                <a:lnTo>
                  <a:pt x="149199" y="288709"/>
                </a:lnTo>
                <a:lnTo>
                  <a:pt x="154647" y="331012"/>
                </a:lnTo>
                <a:lnTo>
                  <a:pt x="154673" y="331254"/>
                </a:lnTo>
                <a:lnTo>
                  <a:pt x="170891" y="361619"/>
                </a:lnTo>
                <a:lnTo>
                  <a:pt x="197561" y="379844"/>
                </a:lnTo>
                <a:lnTo>
                  <a:pt x="197700" y="379844"/>
                </a:lnTo>
                <a:lnTo>
                  <a:pt x="234264" y="385876"/>
                </a:lnTo>
                <a:lnTo>
                  <a:pt x="270675" y="379844"/>
                </a:lnTo>
                <a:lnTo>
                  <a:pt x="297840" y="361619"/>
                </a:lnTo>
                <a:lnTo>
                  <a:pt x="310730" y="338391"/>
                </a:lnTo>
                <a:lnTo>
                  <a:pt x="314833" y="331012"/>
                </a:lnTo>
                <a:lnTo>
                  <a:pt x="320586" y="288709"/>
                </a:lnTo>
                <a:lnTo>
                  <a:pt x="320700" y="16556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1774462" y="8680303"/>
            <a:ext cx="382905" cy="419100"/>
          </a:xfrm>
          <a:custGeom>
            <a:avLst/>
            <a:gdLst/>
            <a:ahLst/>
            <a:cxnLst/>
            <a:rect l="l" t="t" r="r" b="b"/>
            <a:pathLst>
              <a:path w="382904" h="419100">
                <a:moveTo>
                  <a:pt x="190373" y="4775"/>
                </a:moveTo>
                <a:lnTo>
                  <a:pt x="136740" y="4775"/>
                </a:lnTo>
                <a:lnTo>
                  <a:pt x="125806" y="68656"/>
                </a:lnTo>
                <a:lnTo>
                  <a:pt x="107581" y="171996"/>
                </a:lnTo>
                <a:lnTo>
                  <a:pt x="100939" y="212610"/>
                </a:lnTo>
                <a:lnTo>
                  <a:pt x="96354" y="246595"/>
                </a:lnTo>
                <a:lnTo>
                  <a:pt x="94919" y="246595"/>
                </a:lnTo>
                <a:lnTo>
                  <a:pt x="91757" y="216954"/>
                </a:lnTo>
                <a:lnTo>
                  <a:pt x="85775" y="175336"/>
                </a:lnTo>
                <a:lnTo>
                  <a:pt x="77609" y="124345"/>
                </a:lnTo>
                <a:lnTo>
                  <a:pt x="57340" y="4775"/>
                </a:lnTo>
                <a:lnTo>
                  <a:pt x="0" y="4775"/>
                </a:lnTo>
                <a:lnTo>
                  <a:pt x="68694" y="323342"/>
                </a:lnTo>
                <a:lnTo>
                  <a:pt x="62953" y="346951"/>
                </a:lnTo>
                <a:lnTo>
                  <a:pt x="55346" y="361162"/>
                </a:lnTo>
                <a:lnTo>
                  <a:pt x="45173" y="368109"/>
                </a:lnTo>
                <a:lnTo>
                  <a:pt x="31711" y="369951"/>
                </a:lnTo>
                <a:lnTo>
                  <a:pt x="25019" y="369951"/>
                </a:lnTo>
                <a:lnTo>
                  <a:pt x="15341" y="368757"/>
                </a:lnTo>
                <a:lnTo>
                  <a:pt x="14097" y="368414"/>
                </a:lnTo>
                <a:lnTo>
                  <a:pt x="13258" y="416420"/>
                </a:lnTo>
                <a:lnTo>
                  <a:pt x="25488" y="418071"/>
                </a:lnTo>
                <a:lnTo>
                  <a:pt x="32258" y="418604"/>
                </a:lnTo>
                <a:lnTo>
                  <a:pt x="39243" y="418807"/>
                </a:lnTo>
                <a:lnTo>
                  <a:pt x="64008" y="416699"/>
                </a:lnTo>
                <a:lnTo>
                  <a:pt x="86360" y="405511"/>
                </a:lnTo>
                <a:lnTo>
                  <a:pt x="105803" y="378002"/>
                </a:lnTo>
                <a:lnTo>
                  <a:pt x="121793" y="326910"/>
                </a:lnTo>
                <a:lnTo>
                  <a:pt x="190373" y="4775"/>
                </a:lnTo>
                <a:close/>
              </a:path>
              <a:path w="382904" h="419100">
                <a:moveTo>
                  <a:pt x="382778" y="95986"/>
                </a:moveTo>
                <a:lnTo>
                  <a:pt x="377139" y="54800"/>
                </a:lnTo>
                <a:lnTo>
                  <a:pt x="334098" y="6261"/>
                </a:lnTo>
                <a:lnTo>
                  <a:pt x="329145" y="5410"/>
                </a:lnTo>
                <a:lnTo>
                  <a:pt x="329145" y="92989"/>
                </a:lnTo>
                <a:lnTo>
                  <a:pt x="329082" y="220980"/>
                </a:lnTo>
                <a:lnTo>
                  <a:pt x="311543" y="265849"/>
                </a:lnTo>
                <a:lnTo>
                  <a:pt x="297357" y="268808"/>
                </a:lnTo>
                <a:lnTo>
                  <a:pt x="282422" y="265328"/>
                </a:lnTo>
                <a:lnTo>
                  <a:pt x="272364" y="255536"/>
                </a:lnTo>
                <a:lnTo>
                  <a:pt x="266687" y="240423"/>
                </a:lnTo>
                <a:lnTo>
                  <a:pt x="264909" y="220980"/>
                </a:lnTo>
                <a:lnTo>
                  <a:pt x="264947" y="92989"/>
                </a:lnTo>
                <a:lnTo>
                  <a:pt x="266687" y="74752"/>
                </a:lnTo>
                <a:lnTo>
                  <a:pt x="266788" y="73672"/>
                </a:lnTo>
                <a:lnTo>
                  <a:pt x="272605" y="59283"/>
                </a:lnTo>
                <a:lnTo>
                  <a:pt x="282625" y="50469"/>
                </a:lnTo>
                <a:lnTo>
                  <a:pt x="297116" y="47485"/>
                </a:lnTo>
                <a:lnTo>
                  <a:pt x="312318" y="50888"/>
                </a:lnTo>
                <a:lnTo>
                  <a:pt x="322199" y="60350"/>
                </a:lnTo>
                <a:lnTo>
                  <a:pt x="327545" y="74752"/>
                </a:lnTo>
                <a:lnTo>
                  <a:pt x="329145" y="92989"/>
                </a:lnTo>
                <a:lnTo>
                  <a:pt x="329145" y="5410"/>
                </a:lnTo>
                <a:lnTo>
                  <a:pt x="262686" y="5791"/>
                </a:lnTo>
                <a:lnTo>
                  <a:pt x="217563" y="52654"/>
                </a:lnTo>
                <a:lnTo>
                  <a:pt x="211442" y="92989"/>
                </a:lnTo>
                <a:lnTo>
                  <a:pt x="211277" y="219125"/>
                </a:lnTo>
                <a:lnTo>
                  <a:pt x="216725" y="261429"/>
                </a:lnTo>
                <a:lnTo>
                  <a:pt x="216750" y="261670"/>
                </a:lnTo>
                <a:lnTo>
                  <a:pt x="232968" y="292036"/>
                </a:lnTo>
                <a:lnTo>
                  <a:pt x="259638" y="310261"/>
                </a:lnTo>
                <a:lnTo>
                  <a:pt x="259778" y="310261"/>
                </a:lnTo>
                <a:lnTo>
                  <a:pt x="296341" y="316293"/>
                </a:lnTo>
                <a:lnTo>
                  <a:pt x="332752" y="310261"/>
                </a:lnTo>
                <a:lnTo>
                  <a:pt x="359918" y="292036"/>
                </a:lnTo>
                <a:lnTo>
                  <a:pt x="372808" y="268808"/>
                </a:lnTo>
                <a:lnTo>
                  <a:pt x="376910" y="261429"/>
                </a:lnTo>
                <a:lnTo>
                  <a:pt x="382663" y="219125"/>
                </a:lnTo>
                <a:lnTo>
                  <a:pt x="382778" y="9598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2201793" y="8685076"/>
            <a:ext cx="170180" cy="311785"/>
          </a:xfrm>
          <a:custGeom>
            <a:avLst/>
            <a:gdLst/>
            <a:ahLst/>
            <a:cxnLst/>
            <a:rect l="l" t="t" r="r" b="b"/>
            <a:pathLst>
              <a:path w="170179" h="311784">
                <a:moveTo>
                  <a:pt x="169230" y="0"/>
                </a:moveTo>
                <a:lnTo>
                  <a:pt x="115787" y="0"/>
                </a:lnTo>
                <a:lnTo>
                  <a:pt x="115787" y="203030"/>
                </a:lnTo>
                <a:lnTo>
                  <a:pt x="113471" y="232590"/>
                </a:lnTo>
                <a:lnTo>
                  <a:pt x="106831" y="251119"/>
                </a:lnTo>
                <a:lnTo>
                  <a:pt x="96332" y="260705"/>
                </a:lnTo>
                <a:lnTo>
                  <a:pt x="82437" y="263437"/>
                </a:lnTo>
                <a:lnTo>
                  <a:pt x="69403" y="260845"/>
                </a:lnTo>
                <a:lnTo>
                  <a:pt x="60381" y="252773"/>
                </a:lnTo>
                <a:lnTo>
                  <a:pt x="55139" y="238774"/>
                </a:lnTo>
                <a:lnTo>
                  <a:pt x="53443" y="218401"/>
                </a:lnTo>
                <a:lnTo>
                  <a:pt x="53443" y="0"/>
                </a:lnTo>
                <a:lnTo>
                  <a:pt x="0" y="0"/>
                </a:lnTo>
                <a:lnTo>
                  <a:pt x="0" y="232317"/>
                </a:lnTo>
                <a:lnTo>
                  <a:pt x="5626" y="273011"/>
                </a:lnTo>
                <a:lnTo>
                  <a:pt x="20042" y="297086"/>
                </a:lnTo>
                <a:lnTo>
                  <a:pt x="39549" y="308575"/>
                </a:lnTo>
                <a:lnTo>
                  <a:pt x="60448" y="311508"/>
                </a:lnTo>
                <a:lnTo>
                  <a:pt x="78609" y="309863"/>
                </a:lnTo>
                <a:lnTo>
                  <a:pt x="94372" y="304202"/>
                </a:lnTo>
                <a:lnTo>
                  <a:pt x="107259" y="293441"/>
                </a:lnTo>
                <a:lnTo>
                  <a:pt x="116792" y="276494"/>
                </a:lnTo>
                <a:lnTo>
                  <a:pt x="116966" y="284321"/>
                </a:lnTo>
                <a:lnTo>
                  <a:pt x="117427" y="292868"/>
                </a:lnTo>
                <a:lnTo>
                  <a:pt x="118077" y="300789"/>
                </a:lnTo>
                <a:lnTo>
                  <a:pt x="118823" y="306744"/>
                </a:lnTo>
                <a:lnTo>
                  <a:pt x="169837" y="306744"/>
                </a:lnTo>
                <a:lnTo>
                  <a:pt x="169486" y="292686"/>
                </a:lnTo>
                <a:lnTo>
                  <a:pt x="169306" y="273623"/>
                </a:lnTo>
                <a:lnTo>
                  <a:pt x="169230" y="219951"/>
                </a:lnTo>
                <a:lnTo>
                  <a:pt x="1692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2423967" y="8680656"/>
            <a:ext cx="118745" cy="311785"/>
          </a:xfrm>
          <a:custGeom>
            <a:avLst/>
            <a:gdLst/>
            <a:ahLst/>
            <a:cxnLst/>
            <a:rect l="l" t="t" r="r" b="b"/>
            <a:pathLst>
              <a:path w="118745" h="311784">
                <a:moveTo>
                  <a:pt x="118750" y="0"/>
                </a:moveTo>
                <a:lnTo>
                  <a:pt x="98309" y="2871"/>
                </a:lnTo>
                <a:lnTo>
                  <a:pt x="79566" y="11837"/>
                </a:lnTo>
                <a:lnTo>
                  <a:pt x="63822" y="28224"/>
                </a:lnTo>
                <a:lnTo>
                  <a:pt x="52375" y="53359"/>
                </a:lnTo>
                <a:lnTo>
                  <a:pt x="52208" y="38990"/>
                </a:lnTo>
                <a:lnTo>
                  <a:pt x="51798" y="24613"/>
                </a:lnTo>
                <a:lnTo>
                  <a:pt x="50773" y="4418"/>
                </a:lnTo>
                <a:lnTo>
                  <a:pt x="0" y="4418"/>
                </a:lnTo>
                <a:lnTo>
                  <a:pt x="521" y="26106"/>
                </a:lnTo>
                <a:lnTo>
                  <a:pt x="679" y="48722"/>
                </a:lnTo>
                <a:lnTo>
                  <a:pt x="596" y="108551"/>
                </a:lnTo>
                <a:lnTo>
                  <a:pt x="596" y="311163"/>
                </a:lnTo>
                <a:lnTo>
                  <a:pt x="54050" y="311163"/>
                </a:lnTo>
                <a:lnTo>
                  <a:pt x="54050" y="140163"/>
                </a:lnTo>
                <a:lnTo>
                  <a:pt x="59066" y="103380"/>
                </a:lnTo>
                <a:lnTo>
                  <a:pt x="72818" y="80706"/>
                </a:lnTo>
                <a:lnTo>
                  <a:pt x="93361" y="69205"/>
                </a:lnTo>
                <a:lnTo>
                  <a:pt x="118750" y="65935"/>
                </a:lnTo>
                <a:lnTo>
                  <a:pt x="11875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2634938" y="8575706"/>
            <a:ext cx="865505" cy="421005"/>
          </a:xfrm>
          <a:custGeom>
            <a:avLst/>
            <a:gdLst/>
            <a:ahLst/>
            <a:cxnLst/>
            <a:rect l="l" t="t" r="r" b="b"/>
            <a:pathLst>
              <a:path w="865505" h="421004">
                <a:moveTo>
                  <a:pt x="164033" y="333578"/>
                </a:moveTo>
                <a:lnTo>
                  <a:pt x="160147" y="300583"/>
                </a:lnTo>
                <a:lnTo>
                  <a:pt x="147815" y="274701"/>
                </a:lnTo>
                <a:lnTo>
                  <a:pt x="126098" y="252209"/>
                </a:lnTo>
                <a:lnTo>
                  <a:pt x="76225" y="216776"/>
                </a:lnTo>
                <a:lnTo>
                  <a:pt x="65379" y="205905"/>
                </a:lnTo>
                <a:lnTo>
                  <a:pt x="59994" y="194830"/>
                </a:lnTo>
                <a:lnTo>
                  <a:pt x="58534" y="181597"/>
                </a:lnTo>
                <a:lnTo>
                  <a:pt x="59893" y="168503"/>
                </a:lnTo>
                <a:lnTo>
                  <a:pt x="64185" y="158546"/>
                </a:lnTo>
                <a:lnTo>
                  <a:pt x="71704" y="152209"/>
                </a:lnTo>
                <a:lnTo>
                  <a:pt x="82791" y="149987"/>
                </a:lnTo>
                <a:lnTo>
                  <a:pt x="94183" y="152120"/>
                </a:lnTo>
                <a:lnTo>
                  <a:pt x="101955" y="158534"/>
                </a:lnTo>
                <a:lnTo>
                  <a:pt x="106413" y="169329"/>
                </a:lnTo>
                <a:lnTo>
                  <a:pt x="107835" y="184569"/>
                </a:lnTo>
                <a:lnTo>
                  <a:pt x="107835" y="202666"/>
                </a:lnTo>
                <a:lnTo>
                  <a:pt x="159613" y="202666"/>
                </a:lnTo>
                <a:lnTo>
                  <a:pt x="159613" y="189649"/>
                </a:lnTo>
                <a:lnTo>
                  <a:pt x="155549" y="154432"/>
                </a:lnTo>
                <a:lnTo>
                  <a:pt x="142354" y="127622"/>
                </a:lnTo>
                <a:lnTo>
                  <a:pt x="118567" y="110578"/>
                </a:lnTo>
                <a:lnTo>
                  <a:pt x="82727" y="104597"/>
                </a:lnTo>
                <a:lnTo>
                  <a:pt x="48679" y="110426"/>
                </a:lnTo>
                <a:lnTo>
                  <a:pt x="24498" y="126911"/>
                </a:lnTo>
                <a:lnTo>
                  <a:pt x="10083" y="152615"/>
                </a:lnTo>
                <a:lnTo>
                  <a:pt x="5308" y="186067"/>
                </a:lnTo>
                <a:lnTo>
                  <a:pt x="9055" y="214972"/>
                </a:lnTo>
                <a:lnTo>
                  <a:pt x="20434" y="238353"/>
                </a:lnTo>
                <a:lnTo>
                  <a:pt x="39624" y="258686"/>
                </a:lnTo>
                <a:lnTo>
                  <a:pt x="88874" y="294640"/>
                </a:lnTo>
                <a:lnTo>
                  <a:pt x="102006" y="309029"/>
                </a:lnTo>
                <a:lnTo>
                  <a:pt x="108343" y="323481"/>
                </a:lnTo>
                <a:lnTo>
                  <a:pt x="109982" y="339839"/>
                </a:lnTo>
                <a:lnTo>
                  <a:pt x="108432" y="355396"/>
                </a:lnTo>
                <a:lnTo>
                  <a:pt x="103568" y="366547"/>
                </a:lnTo>
                <a:lnTo>
                  <a:pt x="95072" y="373253"/>
                </a:lnTo>
                <a:lnTo>
                  <a:pt x="82626" y="375500"/>
                </a:lnTo>
                <a:lnTo>
                  <a:pt x="69507" y="372605"/>
                </a:lnTo>
                <a:lnTo>
                  <a:pt x="60642" y="364490"/>
                </a:lnTo>
                <a:lnTo>
                  <a:pt x="55626" y="351967"/>
                </a:lnTo>
                <a:lnTo>
                  <a:pt x="54051" y="335902"/>
                </a:lnTo>
                <a:lnTo>
                  <a:pt x="54051" y="322110"/>
                </a:lnTo>
                <a:lnTo>
                  <a:pt x="0" y="322110"/>
                </a:lnTo>
                <a:lnTo>
                  <a:pt x="0" y="335838"/>
                </a:lnTo>
                <a:lnTo>
                  <a:pt x="3454" y="367334"/>
                </a:lnTo>
                <a:lnTo>
                  <a:pt x="15951" y="394550"/>
                </a:lnTo>
                <a:lnTo>
                  <a:pt x="40678" y="413677"/>
                </a:lnTo>
                <a:lnTo>
                  <a:pt x="80835" y="420890"/>
                </a:lnTo>
                <a:lnTo>
                  <a:pt x="117271" y="415328"/>
                </a:lnTo>
                <a:lnTo>
                  <a:pt x="143268" y="398767"/>
                </a:lnTo>
                <a:lnTo>
                  <a:pt x="158851" y="371436"/>
                </a:lnTo>
                <a:lnTo>
                  <a:pt x="164033" y="333578"/>
                </a:lnTo>
                <a:close/>
              </a:path>
              <a:path w="865505" h="421004">
                <a:moveTo>
                  <a:pt x="367969" y="200583"/>
                </a:moveTo>
                <a:lnTo>
                  <a:pt x="362318" y="159397"/>
                </a:lnTo>
                <a:lnTo>
                  <a:pt x="319278" y="110858"/>
                </a:lnTo>
                <a:lnTo>
                  <a:pt x="314337" y="110007"/>
                </a:lnTo>
                <a:lnTo>
                  <a:pt x="314337" y="197586"/>
                </a:lnTo>
                <a:lnTo>
                  <a:pt x="314261" y="325577"/>
                </a:lnTo>
                <a:lnTo>
                  <a:pt x="296722" y="370446"/>
                </a:lnTo>
                <a:lnTo>
                  <a:pt x="282536" y="373405"/>
                </a:lnTo>
                <a:lnTo>
                  <a:pt x="267601" y="369925"/>
                </a:lnTo>
                <a:lnTo>
                  <a:pt x="257543" y="360133"/>
                </a:lnTo>
                <a:lnTo>
                  <a:pt x="251879" y="345020"/>
                </a:lnTo>
                <a:lnTo>
                  <a:pt x="250088" y="325577"/>
                </a:lnTo>
                <a:lnTo>
                  <a:pt x="250139" y="197586"/>
                </a:lnTo>
                <a:lnTo>
                  <a:pt x="251866" y="179349"/>
                </a:lnTo>
                <a:lnTo>
                  <a:pt x="251968" y="178269"/>
                </a:lnTo>
                <a:lnTo>
                  <a:pt x="257784" y="163880"/>
                </a:lnTo>
                <a:lnTo>
                  <a:pt x="267804" y="155067"/>
                </a:lnTo>
                <a:lnTo>
                  <a:pt x="282295" y="152082"/>
                </a:lnTo>
                <a:lnTo>
                  <a:pt x="297497" y="155486"/>
                </a:lnTo>
                <a:lnTo>
                  <a:pt x="307378" y="164947"/>
                </a:lnTo>
                <a:lnTo>
                  <a:pt x="312724" y="179349"/>
                </a:lnTo>
                <a:lnTo>
                  <a:pt x="314337" y="197586"/>
                </a:lnTo>
                <a:lnTo>
                  <a:pt x="314337" y="110007"/>
                </a:lnTo>
                <a:lnTo>
                  <a:pt x="247865" y="110388"/>
                </a:lnTo>
                <a:lnTo>
                  <a:pt x="202742" y="157251"/>
                </a:lnTo>
                <a:lnTo>
                  <a:pt x="196621" y="197586"/>
                </a:lnTo>
                <a:lnTo>
                  <a:pt x="196456" y="323723"/>
                </a:lnTo>
                <a:lnTo>
                  <a:pt x="201904" y="366026"/>
                </a:lnTo>
                <a:lnTo>
                  <a:pt x="201930" y="366268"/>
                </a:lnTo>
                <a:lnTo>
                  <a:pt x="218147" y="396633"/>
                </a:lnTo>
                <a:lnTo>
                  <a:pt x="244830" y="414858"/>
                </a:lnTo>
                <a:lnTo>
                  <a:pt x="244957" y="414858"/>
                </a:lnTo>
                <a:lnTo>
                  <a:pt x="281533" y="420890"/>
                </a:lnTo>
                <a:lnTo>
                  <a:pt x="317931" y="414858"/>
                </a:lnTo>
                <a:lnTo>
                  <a:pt x="345097" y="396633"/>
                </a:lnTo>
                <a:lnTo>
                  <a:pt x="357987" y="373405"/>
                </a:lnTo>
                <a:lnTo>
                  <a:pt x="362089" y="366026"/>
                </a:lnTo>
                <a:lnTo>
                  <a:pt x="367842" y="323723"/>
                </a:lnTo>
                <a:lnTo>
                  <a:pt x="367969" y="200583"/>
                </a:lnTo>
                <a:close/>
              </a:path>
              <a:path w="865505" h="421004">
                <a:moveTo>
                  <a:pt x="567334" y="194665"/>
                </a:moveTo>
                <a:lnTo>
                  <a:pt x="564857" y="164045"/>
                </a:lnTo>
                <a:lnTo>
                  <a:pt x="554151" y="134924"/>
                </a:lnTo>
                <a:lnTo>
                  <a:pt x="530352" y="113157"/>
                </a:lnTo>
                <a:lnTo>
                  <a:pt x="488543" y="104597"/>
                </a:lnTo>
                <a:lnTo>
                  <a:pt x="448183" y="112687"/>
                </a:lnTo>
                <a:lnTo>
                  <a:pt x="422833" y="134302"/>
                </a:lnTo>
                <a:lnTo>
                  <a:pt x="409689" y="165442"/>
                </a:lnTo>
                <a:lnTo>
                  <a:pt x="405930" y="202120"/>
                </a:lnTo>
                <a:lnTo>
                  <a:pt x="405930" y="313143"/>
                </a:lnTo>
                <a:lnTo>
                  <a:pt x="409092" y="356501"/>
                </a:lnTo>
                <a:lnTo>
                  <a:pt x="421005" y="390588"/>
                </a:lnTo>
                <a:lnTo>
                  <a:pt x="445338" y="412889"/>
                </a:lnTo>
                <a:lnTo>
                  <a:pt x="485736" y="420890"/>
                </a:lnTo>
                <a:lnTo>
                  <a:pt x="527100" y="412851"/>
                </a:lnTo>
                <a:lnTo>
                  <a:pt x="551967" y="391083"/>
                </a:lnTo>
                <a:lnTo>
                  <a:pt x="564121" y="359130"/>
                </a:lnTo>
                <a:lnTo>
                  <a:pt x="567334" y="320497"/>
                </a:lnTo>
                <a:lnTo>
                  <a:pt x="567334" y="316318"/>
                </a:lnTo>
                <a:lnTo>
                  <a:pt x="514540" y="316318"/>
                </a:lnTo>
                <a:lnTo>
                  <a:pt x="514540" y="328866"/>
                </a:lnTo>
                <a:lnTo>
                  <a:pt x="513295" y="349135"/>
                </a:lnTo>
                <a:lnTo>
                  <a:pt x="508927" y="363715"/>
                </a:lnTo>
                <a:lnTo>
                  <a:pt x="500532" y="372541"/>
                </a:lnTo>
                <a:lnTo>
                  <a:pt x="487172" y="375500"/>
                </a:lnTo>
                <a:lnTo>
                  <a:pt x="473100" y="371487"/>
                </a:lnTo>
                <a:lnTo>
                  <a:pt x="464693" y="360845"/>
                </a:lnTo>
                <a:lnTo>
                  <a:pt x="460616" y="345719"/>
                </a:lnTo>
                <a:lnTo>
                  <a:pt x="459562" y="328218"/>
                </a:lnTo>
                <a:lnTo>
                  <a:pt x="459562" y="195846"/>
                </a:lnTo>
                <a:lnTo>
                  <a:pt x="461060" y="175920"/>
                </a:lnTo>
                <a:lnTo>
                  <a:pt x="465874" y="161582"/>
                </a:lnTo>
                <a:lnTo>
                  <a:pt x="474522" y="152908"/>
                </a:lnTo>
                <a:lnTo>
                  <a:pt x="487527" y="149987"/>
                </a:lnTo>
                <a:lnTo>
                  <a:pt x="501408" y="153390"/>
                </a:lnTo>
                <a:lnTo>
                  <a:pt x="509625" y="162788"/>
                </a:lnTo>
                <a:lnTo>
                  <a:pt x="513537" y="176936"/>
                </a:lnTo>
                <a:lnTo>
                  <a:pt x="514540" y="194602"/>
                </a:lnTo>
                <a:lnTo>
                  <a:pt x="514540" y="206540"/>
                </a:lnTo>
                <a:lnTo>
                  <a:pt x="567334" y="206540"/>
                </a:lnTo>
                <a:lnTo>
                  <a:pt x="567334" y="194665"/>
                </a:lnTo>
                <a:close/>
              </a:path>
              <a:path w="865505" h="421004">
                <a:moveTo>
                  <a:pt x="661276" y="109372"/>
                </a:moveTo>
                <a:lnTo>
                  <a:pt x="607822" y="109372"/>
                </a:lnTo>
                <a:lnTo>
                  <a:pt x="607822" y="416115"/>
                </a:lnTo>
                <a:lnTo>
                  <a:pt x="661276" y="416115"/>
                </a:lnTo>
                <a:lnTo>
                  <a:pt x="661276" y="109372"/>
                </a:lnTo>
                <a:close/>
              </a:path>
              <a:path w="865505" h="421004">
                <a:moveTo>
                  <a:pt x="661695" y="0"/>
                </a:moveTo>
                <a:lnTo>
                  <a:pt x="608241" y="0"/>
                </a:lnTo>
                <a:lnTo>
                  <a:pt x="608241" y="63982"/>
                </a:lnTo>
                <a:lnTo>
                  <a:pt x="661695" y="63982"/>
                </a:lnTo>
                <a:lnTo>
                  <a:pt x="661695" y="0"/>
                </a:lnTo>
                <a:close/>
              </a:path>
              <a:path w="865505" h="421004">
                <a:moveTo>
                  <a:pt x="865276" y="416115"/>
                </a:moveTo>
                <a:lnTo>
                  <a:pt x="864679" y="405638"/>
                </a:lnTo>
                <a:lnTo>
                  <a:pt x="864463" y="397319"/>
                </a:lnTo>
                <a:lnTo>
                  <a:pt x="864349" y="392607"/>
                </a:lnTo>
                <a:lnTo>
                  <a:pt x="864285" y="390271"/>
                </a:lnTo>
                <a:lnTo>
                  <a:pt x="864120" y="373888"/>
                </a:lnTo>
                <a:lnTo>
                  <a:pt x="864069" y="273748"/>
                </a:lnTo>
                <a:lnTo>
                  <a:pt x="864069" y="185343"/>
                </a:lnTo>
                <a:lnTo>
                  <a:pt x="860209" y="152590"/>
                </a:lnTo>
                <a:lnTo>
                  <a:pt x="858253" y="148666"/>
                </a:lnTo>
                <a:lnTo>
                  <a:pt x="847445" y="127063"/>
                </a:lnTo>
                <a:lnTo>
                  <a:pt x="824026" y="110502"/>
                </a:lnTo>
                <a:lnTo>
                  <a:pt x="811872" y="108508"/>
                </a:lnTo>
                <a:lnTo>
                  <a:pt x="811872" y="273748"/>
                </a:lnTo>
                <a:lnTo>
                  <a:pt x="811872" y="312991"/>
                </a:lnTo>
                <a:lnTo>
                  <a:pt x="810044" y="340753"/>
                </a:lnTo>
                <a:lnTo>
                  <a:pt x="804252" y="359664"/>
                </a:lnTo>
                <a:lnTo>
                  <a:pt x="794029" y="370459"/>
                </a:lnTo>
                <a:lnTo>
                  <a:pt x="778903" y="373888"/>
                </a:lnTo>
                <a:lnTo>
                  <a:pt x="765416" y="370674"/>
                </a:lnTo>
                <a:lnTo>
                  <a:pt x="756361" y="361784"/>
                </a:lnTo>
                <a:lnTo>
                  <a:pt x="751268" y="348399"/>
                </a:lnTo>
                <a:lnTo>
                  <a:pt x="749782" y="332867"/>
                </a:lnTo>
                <a:lnTo>
                  <a:pt x="749668" y="326720"/>
                </a:lnTo>
                <a:lnTo>
                  <a:pt x="753173" y="301244"/>
                </a:lnTo>
                <a:lnTo>
                  <a:pt x="763168" y="284949"/>
                </a:lnTo>
                <a:lnTo>
                  <a:pt x="778929" y="276288"/>
                </a:lnTo>
                <a:lnTo>
                  <a:pt x="799719" y="273748"/>
                </a:lnTo>
                <a:lnTo>
                  <a:pt x="811872" y="273748"/>
                </a:lnTo>
                <a:lnTo>
                  <a:pt x="811872" y="108508"/>
                </a:lnTo>
                <a:lnTo>
                  <a:pt x="749033" y="111226"/>
                </a:lnTo>
                <a:lnTo>
                  <a:pt x="711733" y="155181"/>
                </a:lnTo>
                <a:lnTo>
                  <a:pt x="708088" y="191909"/>
                </a:lnTo>
                <a:lnTo>
                  <a:pt x="760704" y="191909"/>
                </a:lnTo>
                <a:lnTo>
                  <a:pt x="760730" y="185343"/>
                </a:lnTo>
                <a:lnTo>
                  <a:pt x="761733" y="172300"/>
                </a:lnTo>
                <a:lnTo>
                  <a:pt x="761834" y="170916"/>
                </a:lnTo>
                <a:lnTo>
                  <a:pt x="765771" y="159473"/>
                </a:lnTo>
                <a:lnTo>
                  <a:pt x="765860" y="159207"/>
                </a:lnTo>
                <a:lnTo>
                  <a:pt x="773709" y="151472"/>
                </a:lnTo>
                <a:lnTo>
                  <a:pt x="786345" y="148666"/>
                </a:lnTo>
                <a:lnTo>
                  <a:pt x="799007" y="151472"/>
                </a:lnTo>
                <a:lnTo>
                  <a:pt x="806437" y="159473"/>
                </a:lnTo>
                <a:lnTo>
                  <a:pt x="809967" y="172300"/>
                </a:lnTo>
                <a:lnTo>
                  <a:pt x="810856" y="189471"/>
                </a:lnTo>
                <a:lnTo>
                  <a:pt x="810856" y="232537"/>
                </a:lnTo>
                <a:lnTo>
                  <a:pt x="801204" y="232537"/>
                </a:lnTo>
                <a:lnTo>
                  <a:pt x="761949" y="237109"/>
                </a:lnTo>
                <a:lnTo>
                  <a:pt x="729246" y="252641"/>
                </a:lnTo>
                <a:lnTo>
                  <a:pt x="706843" y="281851"/>
                </a:lnTo>
                <a:lnTo>
                  <a:pt x="698550" y="327494"/>
                </a:lnTo>
                <a:lnTo>
                  <a:pt x="698550" y="332867"/>
                </a:lnTo>
                <a:lnTo>
                  <a:pt x="702094" y="366331"/>
                </a:lnTo>
                <a:lnTo>
                  <a:pt x="713308" y="394398"/>
                </a:lnTo>
                <a:lnTo>
                  <a:pt x="733031" y="413702"/>
                </a:lnTo>
                <a:lnTo>
                  <a:pt x="762101" y="420890"/>
                </a:lnTo>
                <a:lnTo>
                  <a:pt x="778116" y="419341"/>
                </a:lnTo>
                <a:lnTo>
                  <a:pt x="791997" y="414401"/>
                </a:lnTo>
                <a:lnTo>
                  <a:pt x="803541" y="405638"/>
                </a:lnTo>
                <a:lnTo>
                  <a:pt x="812533" y="392607"/>
                </a:lnTo>
                <a:lnTo>
                  <a:pt x="812965" y="397319"/>
                </a:lnTo>
                <a:lnTo>
                  <a:pt x="814806" y="409676"/>
                </a:lnTo>
                <a:lnTo>
                  <a:pt x="816178" y="416115"/>
                </a:lnTo>
                <a:lnTo>
                  <a:pt x="865276" y="41611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3553106" y="8575696"/>
            <a:ext cx="53975" cy="416559"/>
          </a:xfrm>
          <a:custGeom>
            <a:avLst/>
            <a:gdLst/>
            <a:ahLst/>
            <a:cxnLst/>
            <a:rect l="l" t="t" r="r" b="b"/>
            <a:pathLst>
              <a:path w="53975" h="416559">
                <a:moveTo>
                  <a:pt x="53453" y="0"/>
                </a:moveTo>
                <a:lnTo>
                  <a:pt x="0" y="0"/>
                </a:lnTo>
                <a:lnTo>
                  <a:pt x="0" y="416112"/>
                </a:lnTo>
                <a:lnTo>
                  <a:pt x="53453" y="416112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13738708" y="8680301"/>
            <a:ext cx="272415" cy="311785"/>
          </a:xfrm>
          <a:custGeom>
            <a:avLst/>
            <a:gdLst/>
            <a:ahLst/>
            <a:cxnLst/>
            <a:rect l="l" t="t" r="r" b="b"/>
            <a:pathLst>
              <a:path w="272415" h="311784">
                <a:moveTo>
                  <a:pt x="212810" y="0"/>
                </a:moveTo>
                <a:lnTo>
                  <a:pt x="191801" y="2821"/>
                </a:lnTo>
                <a:lnTo>
                  <a:pt x="175774" y="10363"/>
                </a:lnTo>
                <a:lnTo>
                  <a:pt x="163777" y="21238"/>
                </a:lnTo>
                <a:lnTo>
                  <a:pt x="154853" y="34061"/>
                </a:lnTo>
                <a:lnTo>
                  <a:pt x="147658" y="18773"/>
                </a:lnTo>
                <a:lnTo>
                  <a:pt x="137041" y="8172"/>
                </a:lnTo>
                <a:lnTo>
                  <a:pt x="123203" y="2000"/>
                </a:lnTo>
                <a:lnTo>
                  <a:pt x="106342" y="0"/>
                </a:lnTo>
                <a:lnTo>
                  <a:pt x="88733" y="2168"/>
                </a:lnTo>
                <a:lnTo>
                  <a:pt x="73965" y="8493"/>
                </a:lnTo>
                <a:lnTo>
                  <a:pt x="62060" y="18698"/>
                </a:lnTo>
                <a:lnTo>
                  <a:pt x="53045" y="32512"/>
                </a:lnTo>
                <a:lnTo>
                  <a:pt x="52476" y="18195"/>
                </a:lnTo>
                <a:lnTo>
                  <a:pt x="51948" y="11523"/>
                </a:lnTo>
                <a:lnTo>
                  <a:pt x="51003" y="4774"/>
                </a:lnTo>
                <a:lnTo>
                  <a:pt x="0" y="4774"/>
                </a:lnTo>
                <a:lnTo>
                  <a:pt x="345" y="16379"/>
                </a:lnTo>
                <a:lnTo>
                  <a:pt x="522" y="32413"/>
                </a:lnTo>
                <a:lnTo>
                  <a:pt x="596" y="93452"/>
                </a:lnTo>
                <a:lnTo>
                  <a:pt x="596" y="311508"/>
                </a:lnTo>
                <a:lnTo>
                  <a:pt x="54050" y="311508"/>
                </a:lnTo>
                <a:lnTo>
                  <a:pt x="54050" y="100614"/>
                </a:lnTo>
                <a:lnTo>
                  <a:pt x="55280" y="79096"/>
                </a:lnTo>
                <a:lnTo>
                  <a:pt x="59816" y="62577"/>
                </a:lnTo>
                <a:lnTo>
                  <a:pt x="68924" y="51986"/>
                </a:lnTo>
                <a:lnTo>
                  <a:pt x="83871" y="48249"/>
                </a:lnTo>
                <a:lnTo>
                  <a:pt x="95139" y="50088"/>
                </a:lnTo>
                <a:lnTo>
                  <a:pt x="103125" y="56389"/>
                </a:lnTo>
                <a:lnTo>
                  <a:pt x="107878" y="68326"/>
                </a:lnTo>
                <a:lnTo>
                  <a:pt x="109452" y="87075"/>
                </a:lnTo>
                <a:lnTo>
                  <a:pt x="109452" y="311508"/>
                </a:lnTo>
                <a:lnTo>
                  <a:pt x="163335" y="311508"/>
                </a:lnTo>
                <a:lnTo>
                  <a:pt x="163335" y="100080"/>
                </a:lnTo>
                <a:lnTo>
                  <a:pt x="164603" y="78716"/>
                </a:lnTo>
                <a:lnTo>
                  <a:pt x="169231" y="62373"/>
                </a:lnTo>
                <a:lnTo>
                  <a:pt x="178456" y="51926"/>
                </a:lnTo>
                <a:lnTo>
                  <a:pt x="193512" y="48249"/>
                </a:lnTo>
                <a:lnTo>
                  <a:pt x="205877" y="50855"/>
                </a:lnTo>
                <a:lnTo>
                  <a:pt x="213612" y="58275"/>
                </a:lnTo>
                <a:lnTo>
                  <a:pt x="217603" y="69912"/>
                </a:lnTo>
                <a:lnTo>
                  <a:pt x="218736" y="85170"/>
                </a:lnTo>
                <a:lnTo>
                  <a:pt x="218736" y="311508"/>
                </a:lnTo>
                <a:lnTo>
                  <a:pt x="272190" y="311508"/>
                </a:lnTo>
                <a:lnTo>
                  <a:pt x="272190" y="75023"/>
                </a:lnTo>
                <a:lnTo>
                  <a:pt x="267402" y="38148"/>
                </a:lnTo>
                <a:lnTo>
                  <a:pt x="254472" y="15153"/>
                </a:lnTo>
                <a:lnTo>
                  <a:pt x="235557" y="3338"/>
                </a:lnTo>
                <a:lnTo>
                  <a:pt x="21281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4056030" y="8575706"/>
            <a:ext cx="377190" cy="421005"/>
          </a:xfrm>
          <a:custGeom>
            <a:avLst/>
            <a:gdLst/>
            <a:ahLst/>
            <a:cxnLst/>
            <a:rect l="l" t="t" r="r" b="b"/>
            <a:pathLst>
              <a:path w="377190" h="421004">
                <a:moveTo>
                  <a:pt x="167563" y="206540"/>
                </a:moveTo>
                <a:lnTo>
                  <a:pt x="163512" y="166179"/>
                </a:lnTo>
                <a:lnTo>
                  <a:pt x="124472" y="112382"/>
                </a:lnTo>
                <a:lnTo>
                  <a:pt x="116192" y="110756"/>
                </a:lnTo>
                <a:lnTo>
                  <a:pt x="116192" y="199123"/>
                </a:lnTo>
                <a:lnTo>
                  <a:pt x="116192" y="233426"/>
                </a:lnTo>
                <a:lnTo>
                  <a:pt x="52628" y="233426"/>
                </a:lnTo>
                <a:lnTo>
                  <a:pt x="52641" y="199123"/>
                </a:lnTo>
                <a:lnTo>
                  <a:pt x="69913" y="153301"/>
                </a:lnTo>
                <a:lnTo>
                  <a:pt x="84886" y="149987"/>
                </a:lnTo>
                <a:lnTo>
                  <a:pt x="100571" y="153657"/>
                </a:lnTo>
                <a:lnTo>
                  <a:pt x="110134" y="163880"/>
                </a:lnTo>
                <a:lnTo>
                  <a:pt x="114896" y="179438"/>
                </a:lnTo>
                <a:lnTo>
                  <a:pt x="116192" y="199123"/>
                </a:lnTo>
                <a:lnTo>
                  <a:pt x="116192" y="110756"/>
                </a:lnTo>
                <a:lnTo>
                  <a:pt x="41998" y="114401"/>
                </a:lnTo>
                <a:lnTo>
                  <a:pt x="3365" y="172313"/>
                </a:lnTo>
                <a:lnTo>
                  <a:pt x="0" y="313042"/>
                </a:lnTo>
                <a:lnTo>
                  <a:pt x="3111" y="356095"/>
                </a:lnTo>
                <a:lnTo>
                  <a:pt x="15379" y="390258"/>
                </a:lnTo>
                <a:lnTo>
                  <a:pt x="41198" y="412775"/>
                </a:lnTo>
                <a:lnTo>
                  <a:pt x="84950" y="420890"/>
                </a:lnTo>
                <a:lnTo>
                  <a:pt x="128981" y="411048"/>
                </a:lnTo>
                <a:lnTo>
                  <a:pt x="153555" y="386867"/>
                </a:lnTo>
                <a:lnTo>
                  <a:pt x="157530" y="375500"/>
                </a:lnTo>
                <a:lnTo>
                  <a:pt x="164223" y="356400"/>
                </a:lnTo>
                <a:lnTo>
                  <a:pt x="166535" y="327837"/>
                </a:lnTo>
                <a:lnTo>
                  <a:pt x="166547" y="325932"/>
                </a:lnTo>
                <a:lnTo>
                  <a:pt x="114338" y="325932"/>
                </a:lnTo>
                <a:lnTo>
                  <a:pt x="114338" y="327837"/>
                </a:lnTo>
                <a:lnTo>
                  <a:pt x="113309" y="345871"/>
                </a:lnTo>
                <a:lnTo>
                  <a:pt x="109054" y="361086"/>
                </a:lnTo>
                <a:lnTo>
                  <a:pt x="99885" y="371576"/>
                </a:lnTo>
                <a:lnTo>
                  <a:pt x="84048" y="375500"/>
                </a:lnTo>
                <a:lnTo>
                  <a:pt x="68059" y="371043"/>
                </a:lnTo>
                <a:lnTo>
                  <a:pt x="58331" y="359244"/>
                </a:lnTo>
                <a:lnTo>
                  <a:pt x="53505" y="342468"/>
                </a:lnTo>
                <a:lnTo>
                  <a:pt x="52209" y="323075"/>
                </a:lnTo>
                <a:lnTo>
                  <a:pt x="52209" y="275894"/>
                </a:lnTo>
                <a:lnTo>
                  <a:pt x="167563" y="275894"/>
                </a:lnTo>
                <a:lnTo>
                  <a:pt x="167563" y="233426"/>
                </a:lnTo>
                <a:lnTo>
                  <a:pt x="167563" y="206540"/>
                </a:lnTo>
                <a:close/>
              </a:path>
              <a:path w="377190" h="421004">
                <a:moveTo>
                  <a:pt x="376796" y="416115"/>
                </a:moveTo>
                <a:lnTo>
                  <a:pt x="376453" y="402069"/>
                </a:lnTo>
                <a:lnTo>
                  <a:pt x="376364" y="392150"/>
                </a:lnTo>
                <a:lnTo>
                  <a:pt x="376301" y="386511"/>
                </a:lnTo>
                <a:lnTo>
                  <a:pt x="376275" y="372630"/>
                </a:lnTo>
                <a:lnTo>
                  <a:pt x="376237" y="152857"/>
                </a:lnTo>
                <a:lnTo>
                  <a:pt x="376237" y="126796"/>
                </a:lnTo>
                <a:lnTo>
                  <a:pt x="376212" y="0"/>
                </a:lnTo>
                <a:lnTo>
                  <a:pt x="322745" y="0"/>
                </a:lnTo>
                <a:lnTo>
                  <a:pt x="322745" y="126796"/>
                </a:lnTo>
                <a:lnTo>
                  <a:pt x="322745" y="211670"/>
                </a:lnTo>
                <a:lnTo>
                  <a:pt x="322745" y="308762"/>
                </a:lnTo>
                <a:lnTo>
                  <a:pt x="321373" y="334797"/>
                </a:lnTo>
                <a:lnTo>
                  <a:pt x="316280" y="354965"/>
                </a:lnTo>
                <a:lnTo>
                  <a:pt x="305943" y="368007"/>
                </a:lnTo>
                <a:lnTo>
                  <a:pt x="288874" y="372630"/>
                </a:lnTo>
                <a:lnTo>
                  <a:pt x="274561" y="369404"/>
                </a:lnTo>
                <a:lnTo>
                  <a:pt x="265176" y="359905"/>
                </a:lnTo>
                <a:lnTo>
                  <a:pt x="263512" y="354965"/>
                </a:lnTo>
                <a:lnTo>
                  <a:pt x="259930" y="344157"/>
                </a:lnTo>
                <a:lnTo>
                  <a:pt x="258343" y="322478"/>
                </a:lnTo>
                <a:lnTo>
                  <a:pt x="258343" y="199847"/>
                </a:lnTo>
                <a:lnTo>
                  <a:pt x="260032" y="180327"/>
                </a:lnTo>
                <a:lnTo>
                  <a:pt x="265468" y="165531"/>
                </a:lnTo>
                <a:lnTo>
                  <a:pt x="275221" y="156146"/>
                </a:lnTo>
                <a:lnTo>
                  <a:pt x="289839" y="152857"/>
                </a:lnTo>
                <a:lnTo>
                  <a:pt x="307530" y="157353"/>
                </a:lnTo>
                <a:lnTo>
                  <a:pt x="317449" y="169735"/>
                </a:lnTo>
                <a:lnTo>
                  <a:pt x="321792" y="188391"/>
                </a:lnTo>
                <a:lnTo>
                  <a:pt x="322745" y="211670"/>
                </a:lnTo>
                <a:lnTo>
                  <a:pt x="322745" y="126796"/>
                </a:lnTo>
                <a:lnTo>
                  <a:pt x="315175" y="117335"/>
                </a:lnTo>
                <a:lnTo>
                  <a:pt x="304317" y="110363"/>
                </a:lnTo>
                <a:lnTo>
                  <a:pt x="290614" y="106070"/>
                </a:lnTo>
                <a:lnTo>
                  <a:pt x="274523" y="104597"/>
                </a:lnTo>
                <a:lnTo>
                  <a:pt x="242951" y="111417"/>
                </a:lnTo>
                <a:lnTo>
                  <a:pt x="221246" y="130441"/>
                </a:lnTo>
                <a:lnTo>
                  <a:pt x="208724" y="159537"/>
                </a:lnTo>
                <a:lnTo>
                  <a:pt x="204711" y="196557"/>
                </a:lnTo>
                <a:lnTo>
                  <a:pt x="204711" y="319011"/>
                </a:lnTo>
                <a:lnTo>
                  <a:pt x="207352" y="359905"/>
                </a:lnTo>
                <a:lnTo>
                  <a:pt x="217195" y="392150"/>
                </a:lnTo>
                <a:lnTo>
                  <a:pt x="237096" y="413296"/>
                </a:lnTo>
                <a:lnTo>
                  <a:pt x="269925" y="420890"/>
                </a:lnTo>
                <a:lnTo>
                  <a:pt x="289979" y="418249"/>
                </a:lnTo>
                <a:lnTo>
                  <a:pt x="304965" y="410984"/>
                </a:lnTo>
                <a:lnTo>
                  <a:pt x="315887" y="400075"/>
                </a:lnTo>
                <a:lnTo>
                  <a:pt x="323761" y="386511"/>
                </a:lnTo>
                <a:lnTo>
                  <a:pt x="323926" y="392150"/>
                </a:lnTo>
                <a:lnTo>
                  <a:pt x="325793" y="416115"/>
                </a:lnTo>
                <a:lnTo>
                  <a:pt x="376796" y="41611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14485746" y="8575696"/>
            <a:ext cx="53975" cy="64135"/>
          </a:xfrm>
          <a:custGeom>
            <a:avLst/>
            <a:gdLst/>
            <a:ahLst/>
            <a:cxnLst/>
            <a:rect l="l" t="t" r="r" b="b"/>
            <a:pathLst>
              <a:path w="53975" h="64134">
                <a:moveTo>
                  <a:pt x="53453" y="0"/>
                </a:moveTo>
                <a:lnTo>
                  <a:pt x="0" y="0"/>
                </a:lnTo>
                <a:lnTo>
                  <a:pt x="0" y="63987"/>
                </a:lnTo>
                <a:lnTo>
                  <a:pt x="53453" y="63987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4485328" y="8680303"/>
            <a:ext cx="257810" cy="316865"/>
          </a:xfrm>
          <a:custGeom>
            <a:avLst/>
            <a:gdLst/>
            <a:ahLst/>
            <a:cxnLst/>
            <a:rect l="l" t="t" r="r" b="b"/>
            <a:pathLst>
              <a:path w="257809" h="316865">
                <a:moveTo>
                  <a:pt x="53454" y="4775"/>
                </a:moveTo>
                <a:lnTo>
                  <a:pt x="0" y="4775"/>
                </a:lnTo>
                <a:lnTo>
                  <a:pt x="0" y="311518"/>
                </a:lnTo>
                <a:lnTo>
                  <a:pt x="53454" y="311518"/>
                </a:lnTo>
                <a:lnTo>
                  <a:pt x="53454" y="4775"/>
                </a:lnTo>
                <a:close/>
              </a:path>
              <a:path w="257809" h="316865">
                <a:moveTo>
                  <a:pt x="257429" y="311518"/>
                </a:moveTo>
                <a:lnTo>
                  <a:pt x="256273" y="269290"/>
                </a:lnTo>
                <a:lnTo>
                  <a:pt x="256222" y="169151"/>
                </a:lnTo>
                <a:lnTo>
                  <a:pt x="256222" y="80746"/>
                </a:lnTo>
                <a:lnTo>
                  <a:pt x="252361" y="47993"/>
                </a:lnTo>
                <a:lnTo>
                  <a:pt x="250405" y="44069"/>
                </a:lnTo>
                <a:lnTo>
                  <a:pt x="239610" y="22466"/>
                </a:lnTo>
                <a:lnTo>
                  <a:pt x="216192" y="5905"/>
                </a:lnTo>
                <a:lnTo>
                  <a:pt x="204025" y="3911"/>
                </a:lnTo>
                <a:lnTo>
                  <a:pt x="204025" y="169151"/>
                </a:lnTo>
                <a:lnTo>
                  <a:pt x="204025" y="208394"/>
                </a:lnTo>
                <a:lnTo>
                  <a:pt x="202209" y="236156"/>
                </a:lnTo>
                <a:lnTo>
                  <a:pt x="196418" y="255066"/>
                </a:lnTo>
                <a:lnTo>
                  <a:pt x="186194" y="265861"/>
                </a:lnTo>
                <a:lnTo>
                  <a:pt x="171056" y="269290"/>
                </a:lnTo>
                <a:lnTo>
                  <a:pt x="157581" y="266077"/>
                </a:lnTo>
                <a:lnTo>
                  <a:pt x="148526" y="257187"/>
                </a:lnTo>
                <a:lnTo>
                  <a:pt x="143433" y="243801"/>
                </a:lnTo>
                <a:lnTo>
                  <a:pt x="141947" y="228269"/>
                </a:lnTo>
                <a:lnTo>
                  <a:pt x="141833" y="222123"/>
                </a:lnTo>
                <a:lnTo>
                  <a:pt x="145326" y="196646"/>
                </a:lnTo>
                <a:lnTo>
                  <a:pt x="155333" y="180352"/>
                </a:lnTo>
                <a:lnTo>
                  <a:pt x="171094" y="171691"/>
                </a:lnTo>
                <a:lnTo>
                  <a:pt x="191871" y="169151"/>
                </a:lnTo>
                <a:lnTo>
                  <a:pt x="204025" y="169151"/>
                </a:lnTo>
                <a:lnTo>
                  <a:pt x="204025" y="3911"/>
                </a:lnTo>
                <a:lnTo>
                  <a:pt x="141198" y="6629"/>
                </a:lnTo>
                <a:lnTo>
                  <a:pt x="103886" y="50584"/>
                </a:lnTo>
                <a:lnTo>
                  <a:pt x="100253" y="87312"/>
                </a:lnTo>
                <a:lnTo>
                  <a:pt x="152869" y="87312"/>
                </a:lnTo>
                <a:lnTo>
                  <a:pt x="152882" y="80746"/>
                </a:lnTo>
                <a:lnTo>
                  <a:pt x="153885" y="67703"/>
                </a:lnTo>
                <a:lnTo>
                  <a:pt x="154000" y="66319"/>
                </a:lnTo>
                <a:lnTo>
                  <a:pt x="157924" y="54876"/>
                </a:lnTo>
                <a:lnTo>
                  <a:pt x="158013" y="54610"/>
                </a:lnTo>
                <a:lnTo>
                  <a:pt x="165874" y="46875"/>
                </a:lnTo>
                <a:lnTo>
                  <a:pt x="178498" y="44069"/>
                </a:lnTo>
                <a:lnTo>
                  <a:pt x="191160" y="46875"/>
                </a:lnTo>
                <a:lnTo>
                  <a:pt x="198589" y="54876"/>
                </a:lnTo>
                <a:lnTo>
                  <a:pt x="202120" y="67703"/>
                </a:lnTo>
                <a:lnTo>
                  <a:pt x="203009" y="84874"/>
                </a:lnTo>
                <a:lnTo>
                  <a:pt x="203009" y="127939"/>
                </a:lnTo>
                <a:lnTo>
                  <a:pt x="193357" y="127939"/>
                </a:lnTo>
                <a:lnTo>
                  <a:pt x="154114" y="132511"/>
                </a:lnTo>
                <a:lnTo>
                  <a:pt x="121399" y="148043"/>
                </a:lnTo>
                <a:lnTo>
                  <a:pt x="99009" y="177253"/>
                </a:lnTo>
                <a:lnTo>
                  <a:pt x="90703" y="222897"/>
                </a:lnTo>
                <a:lnTo>
                  <a:pt x="90703" y="228269"/>
                </a:lnTo>
                <a:lnTo>
                  <a:pt x="94259" y="261734"/>
                </a:lnTo>
                <a:lnTo>
                  <a:pt x="105473" y="289801"/>
                </a:lnTo>
                <a:lnTo>
                  <a:pt x="125196" y="309105"/>
                </a:lnTo>
                <a:lnTo>
                  <a:pt x="154266" y="316293"/>
                </a:lnTo>
                <a:lnTo>
                  <a:pt x="170268" y="314744"/>
                </a:lnTo>
                <a:lnTo>
                  <a:pt x="184150" y="309803"/>
                </a:lnTo>
                <a:lnTo>
                  <a:pt x="195694" y="301040"/>
                </a:lnTo>
                <a:lnTo>
                  <a:pt x="204685" y="288010"/>
                </a:lnTo>
                <a:lnTo>
                  <a:pt x="205117" y="292722"/>
                </a:lnTo>
                <a:lnTo>
                  <a:pt x="206959" y="305079"/>
                </a:lnTo>
                <a:lnTo>
                  <a:pt x="208330" y="311518"/>
                </a:lnTo>
                <a:lnTo>
                  <a:pt x="257429" y="31151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14862086" y="8680303"/>
            <a:ext cx="510540" cy="311785"/>
          </a:xfrm>
          <a:custGeom>
            <a:avLst/>
            <a:gdLst/>
            <a:ahLst/>
            <a:cxnLst/>
            <a:rect l="l" t="t" r="r" b="b"/>
            <a:pathLst>
              <a:path w="510540" h="311784">
                <a:moveTo>
                  <a:pt x="301828" y="130683"/>
                </a:moveTo>
                <a:lnTo>
                  <a:pt x="0" y="130683"/>
                </a:lnTo>
                <a:lnTo>
                  <a:pt x="0" y="178104"/>
                </a:lnTo>
                <a:lnTo>
                  <a:pt x="301828" y="178104"/>
                </a:lnTo>
                <a:lnTo>
                  <a:pt x="301828" y="130683"/>
                </a:lnTo>
                <a:close/>
              </a:path>
              <a:path w="510540" h="311784">
                <a:moveTo>
                  <a:pt x="510197" y="78486"/>
                </a:moveTo>
                <a:lnTo>
                  <a:pt x="505548" y="42062"/>
                </a:lnTo>
                <a:lnTo>
                  <a:pt x="492633" y="17767"/>
                </a:lnTo>
                <a:lnTo>
                  <a:pt x="473011" y="4203"/>
                </a:lnTo>
                <a:lnTo>
                  <a:pt x="448246" y="0"/>
                </a:lnTo>
                <a:lnTo>
                  <a:pt x="427926" y="2514"/>
                </a:lnTo>
                <a:lnTo>
                  <a:pt x="412051" y="9512"/>
                </a:lnTo>
                <a:lnTo>
                  <a:pt x="400177" y="20218"/>
                </a:lnTo>
                <a:lnTo>
                  <a:pt x="391858" y="33832"/>
                </a:lnTo>
                <a:lnTo>
                  <a:pt x="391680" y="25793"/>
                </a:lnTo>
                <a:lnTo>
                  <a:pt x="391210" y="17945"/>
                </a:lnTo>
                <a:lnTo>
                  <a:pt x="390563" y="10769"/>
                </a:lnTo>
                <a:lnTo>
                  <a:pt x="389813" y="4775"/>
                </a:lnTo>
                <a:lnTo>
                  <a:pt x="338810" y="4775"/>
                </a:lnTo>
                <a:lnTo>
                  <a:pt x="339153" y="16852"/>
                </a:lnTo>
                <a:lnTo>
                  <a:pt x="339331" y="33997"/>
                </a:lnTo>
                <a:lnTo>
                  <a:pt x="339407" y="98894"/>
                </a:lnTo>
                <a:lnTo>
                  <a:pt x="339407" y="311518"/>
                </a:lnTo>
                <a:lnTo>
                  <a:pt x="392861" y="311518"/>
                </a:lnTo>
                <a:lnTo>
                  <a:pt x="392861" y="108788"/>
                </a:lnTo>
                <a:lnTo>
                  <a:pt x="395046" y="78879"/>
                </a:lnTo>
                <a:lnTo>
                  <a:pt x="401624" y="60350"/>
                </a:lnTo>
                <a:lnTo>
                  <a:pt x="412584" y="50901"/>
                </a:lnTo>
                <a:lnTo>
                  <a:pt x="427926" y="48260"/>
                </a:lnTo>
                <a:lnTo>
                  <a:pt x="440474" y="50571"/>
                </a:lnTo>
                <a:lnTo>
                  <a:pt x="449491" y="57785"/>
                </a:lnTo>
                <a:lnTo>
                  <a:pt x="454926" y="70345"/>
                </a:lnTo>
                <a:lnTo>
                  <a:pt x="456742" y="88696"/>
                </a:lnTo>
                <a:lnTo>
                  <a:pt x="456742" y="311518"/>
                </a:lnTo>
                <a:lnTo>
                  <a:pt x="510197" y="311518"/>
                </a:lnTo>
                <a:lnTo>
                  <a:pt x="510197" y="7848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15417367" y="8680295"/>
            <a:ext cx="172085" cy="316865"/>
          </a:xfrm>
          <a:custGeom>
            <a:avLst/>
            <a:gdLst/>
            <a:ahLst/>
            <a:cxnLst/>
            <a:rect l="l" t="t" r="r" b="b"/>
            <a:pathLst>
              <a:path w="172084" h="316865">
                <a:moveTo>
                  <a:pt x="86855" y="0"/>
                </a:moveTo>
                <a:lnTo>
                  <a:pt x="51400" y="5791"/>
                </a:lnTo>
                <a:lnTo>
                  <a:pt x="23975" y="23283"/>
                </a:lnTo>
                <a:lnTo>
                  <a:pt x="6276" y="52651"/>
                </a:lnTo>
                <a:lnTo>
                  <a:pt x="163" y="92991"/>
                </a:lnTo>
                <a:lnTo>
                  <a:pt x="99" y="93410"/>
                </a:lnTo>
                <a:lnTo>
                  <a:pt x="0" y="219124"/>
                </a:lnTo>
                <a:lnTo>
                  <a:pt x="5442" y="261425"/>
                </a:lnTo>
                <a:lnTo>
                  <a:pt x="5474" y="261672"/>
                </a:lnTo>
                <a:lnTo>
                  <a:pt x="21690" y="292036"/>
                </a:lnTo>
                <a:lnTo>
                  <a:pt x="48364" y="310261"/>
                </a:lnTo>
                <a:lnTo>
                  <a:pt x="48496" y="310261"/>
                </a:lnTo>
                <a:lnTo>
                  <a:pt x="85065" y="316294"/>
                </a:lnTo>
                <a:lnTo>
                  <a:pt x="121466" y="310261"/>
                </a:lnTo>
                <a:lnTo>
                  <a:pt x="148635" y="292036"/>
                </a:lnTo>
                <a:lnTo>
                  <a:pt x="161530" y="268808"/>
                </a:lnTo>
                <a:lnTo>
                  <a:pt x="86081" y="268808"/>
                </a:lnTo>
                <a:lnTo>
                  <a:pt x="71142" y="265326"/>
                </a:lnTo>
                <a:lnTo>
                  <a:pt x="61084" y="255538"/>
                </a:lnTo>
                <a:lnTo>
                  <a:pt x="55412" y="240426"/>
                </a:lnTo>
                <a:lnTo>
                  <a:pt x="53631" y="220977"/>
                </a:lnTo>
                <a:lnTo>
                  <a:pt x="53671" y="92991"/>
                </a:lnTo>
                <a:lnTo>
                  <a:pt x="55407" y="74758"/>
                </a:lnTo>
                <a:lnTo>
                  <a:pt x="55510" y="73676"/>
                </a:lnTo>
                <a:lnTo>
                  <a:pt x="61324" y="59284"/>
                </a:lnTo>
                <a:lnTo>
                  <a:pt x="71341" y="50475"/>
                </a:lnTo>
                <a:lnTo>
                  <a:pt x="85829" y="47485"/>
                </a:lnTo>
                <a:lnTo>
                  <a:pt x="161853" y="47485"/>
                </a:lnTo>
                <a:lnTo>
                  <a:pt x="149389" y="24712"/>
                </a:lnTo>
                <a:lnTo>
                  <a:pt x="122818" y="6267"/>
                </a:lnTo>
                <a:lnTo>
                  <a:pt x="86855" y="0"/>
                </a:lnTo>
                <a:close/>
              </a:path>
              <a:path w="172084" h="316865">
                <a:moveTo>
                  <a:pt x="161853" y="47485"/>
                </a:moveTo>
                <a:lnTo>
                  <a:pt x="85829" y="47485"/>
                </a:lnTo>
                <a:lnTo>
                  <a:pt x="101031" y="50888"/>
                </a:lnTo>
                <a:lnTo>
                  <a:pt x="110912" y="60351"/>
                </a:lnTo>
                <a:lnTo>
                  <a:pt x="116262" y="74758"/>
                </a:lnTo>
                <a:lnTo>
                  <a:pt x="117870" y="92991"/>
                </a:lnTo>
                <a:lnTo>
                  <a:pt x="117796" y="220977"/>
                </a:lnTo>
                <a:lnTo>
                  <a:pt x="116084" y="240426"/>
                </a:lnTo>
                <a:lnTo>
                  <a:pt x="115973" y="241681"/>
                </a:lnTo>
                <a:lnTo>
                  <a:pt x="110162" y="256862"/>
                </a:lnTo>
                <a:lnTo>
                  <a:pt x="100258" y="265849"/>
                </a:lnTo>
                <a:lnTo>
                  <a:pt x="86081" y="268808"/>
                </a:lnTo>
                <a:lnTo>
                  <a:pt x="161530" y="268808"/>
                </a:lnTo>
                <a:lnTo>
                  <a:pt x="165628" y="261425"/>
                </a:lnTo>
                <a:lnTo>
                  <a:pt x="171381" y="219124"/>
                </a:lnTo>
                <a:lnTo>
                  <a:pt x="171502" y="95986"/>
                </a:lnTo>
                <a:lnTo>
                  <a:pt x="165855" y="54797"/>
                </a:lnTo>
                <a:lnTo>
                  <a:pt x="161853" y="4748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15704415" y="8575706"/>
            <a:ext cx="377190" cy="421005"/>
          </a:xfrm>
          <a:custGeom>
            <a:avLst/>
            <a:gdLst/>
            <a:ahLst/>
            <a:cxnLst/>
            <a:rect l="l" t="t" r="r" b="b"/>
            <a:pathLst>
              <a:path w="377190" h="421004">
                <a:moveTo>
                  <a:pt x="167563" y="206540"/>
                </a:moveTo>
                <a:lnTo>
                  <a:pt x="163512" y="166179"/>
                </a:lnTo>
                <a:lnTo>
                  <a:pt x="124472" y="112382"/>
                </a:lnTo>
                <a:lnTo>
                  <a:pt x="116192" y="110756"/>
                </a:lnTo>
                <a:lnTo>
                  <a:pt x="116192" y="199123"/>
                </a:lnTo>
                <a:lnTo>
                  <a:pt x="116192" y="233426"/>
                </a:lnTo>
                <a:lnTo>
                  <a:pt x="52628" y="233426"/>
                </a:lnTo>
                <a:lnTo>
                  <a:pt x="52641" y="199123"/>
                </a:lnTo>
                <a:lnTo>
                  <a:pt x="54279" y="179438"/>
                </a:lnTo>
                <a:lnTo>
                  <a:pt x="54356" y="178435"/>
                </a:lnTo>
                <a:lnTo>
                  <a:pt x="59931" y="162941"/>
                </a:lnTo>
                <a:lnTo>
                  <a:pt x="69913" y="153301"/>
                </a:lnTo>
                <a:lnTo>
                  <a:pt x="84886" y="149987"/>
                </a:lnTo>
                <a:lnTo>
                  <a:pt x="100571" y="153657"/>
                </a:lnTo>
                <a:lnTo>
                  <a:pt x="110134" y="163880"/>
                </a:lnTo>
                <a:lnTo>
                  <a:pt x="114909" y="179438"/>
                </a:lnTo>
                <a:lnTo>
                  <a:pt x="116192" y="199123"/>
                </a:lnTo>
                <a:lnTo>
                  <a:pt x="116192" y="110756"/>
                </a:lnTo>
                <a:lnTo>
                  <a:pt x="41998" y="114401"/>
                </a:lnTo>
                <a:lnTo>
                  <a:pt x="3365" y="172313"/>
                </a:lnTo>
                <a:lnTo>
                  <a:pt x="0" y="313042"/>
                </a:lnTo>
                <a:lnTo>
                  <a:pt x="3111" y="356095"/>
                </a:lnTo>
                <a:lnTo>
                  <a:pt x="15379" y="390258"/>
                </a:lnTo>
                <a:lnTo>
                  <a:pt x="41198" y="412775"/>
                </a:lnTo>
                <a:lnTo>
                  <a:pt x="84950" y="420890"/>
                </a:lnTo>
                <a:lnTo>
                  <a:pt x="128981" y="411048"/>
                </a:lnTo>
                <a:lnTo>
                  <a:pt x="157543" y="375500"/>
                </a:lnTo>
                <a:lnTo>
                  <a:pt x="166535" y="327837"/>
                </a:lnTo>
                <a:lnTo>
                  <a:pt x="166547" y="325932"/>
                </a:lnTo>
                <a:lnTo>
                  <a:pt x="114350" y="325932"/>
                </a:lnTo>
                <a:lnTo>
                  <a:pt x="114350" y="327837"/>
                </a:lnTo>
                <a:lnTo>
                  <a:pt x="113309" y="345871"/>
                </a:lnTo>
                <a:lnTo>
                  <a:pt x="109067" y="361086"/>
                </a:lnTo>
                <a:lnTo>
                  <a:pt x="99885" y="371576"/>
                </a:lnTo>
                <a:lnTo>
                  <a:pt x="84048" y="375500"/>
                </a:lnTo>
                <a:lnTo>
                  <a:pt x="68059" y="371043"/>
                </a:lnTo>
                <a:lnTo>
                  <a:pt x="58343" y="359244"/>
                </a:lnTo>
                <a:lnTo>
                  <a:pt x="53517" y="342468"/>
                </a:lnTo>
                <a:lnTo>
                  <a:pt x="52209" y="323075"/>
                </a:lnTo>
                <a:lnTo>
                  <a:pt x="52209" y="275894"/>
                </a:lnTo>
                <a:lnTo>
                  <a:pt x="167563" y="275894"/>
                </a:lnTo>
                <a:lnTo>
                  <a:pt x="167563" y="233426"/>
                </a:lnTo>
                <a:lnTo>
                  <a:pt x="167563" y="206540"/>
                </a:lnTo>
                <a:close/>
              </a:path>
              <a:path w="377190" h="421004">
                <a:moveTo>
                  <a:pt x="376796" y="416115"/>
                </a:moveTo>
                <a:lnTo>
                  <a:pt x="376466" y="402069"/>
                </a:lnTo>
                <a:lnTo>
                  <a:pt x="376364" y="392150"/>
                </a:lnTo>
                <a:lnTo>
                  <a:pt x="376301" y="386511"/>
                </a:lnTo>
                <a:lnTo>
                  <a:pt x="376288" y="372630"/>
                </a:lnTo>
                <a:lnTo>
                  <a:pt x="376237" y="152857"/>
                </a:lnTo>
                <a:lnTo>
                  <a:pt x="376237" y="126796"/>
                </a:lnTo>
                <a:lnTo>
                  <a:pt x="376212" y="0"/>
                </a:lnTo>
                <a:lnTo>
                  <a:pt x="322745" y="0"/>
                </a:lnTo>
                <a:lnTo>
                  <a:pt x="322745" y="126796"/>
                </a:lnTo>
                <a:lnTo>
                  <a:pt x="322745" y="211670"/>
                </a:lnTo>
                <a:lnTo>
                  <a:pt x="322745" y="308762"/>
                </a:lnTo>
                <a:lnTo>
                  <a:pt x="321386" y="334797"/>
                </a:lnTo>
                <a:lnTo>
                  <a:pt x="316280" y="354965"/>
                </a:lnTo>
                <a:lnTo>
                  <a:pt x="305943" y="368007"/>
                </a:lnTo>
                <a:lnTo>
                  <a:pt x="288874" y="372630"/>
                </a:lnTo>
                <a:lnTo>
                  <a:pt x="274561" y="369404"/>
                </a:lnTo>
                <a:lnTo>
                  <a:pt x="265176" y="359905"/>
                </a:lnTo>
                <a:lnTo>
                  <a:pt x="263512" y="354965"/>
                </a:lnTo>
                <a:lnTo>
                  <a:pt x="259930" y="344157"/>
                </a:lnTo>
                <a:lnTo>
                  <a:pt x="258343" y="322478"/>
                </a:lnTo>
                <a:lnTo>
                  <a:pt x="258343" y="199847"/>
                </a:lnTo>
                <a:lnTo>
                  <a:pt x="260032" y="180327"/>
                </a:lnTo>
                <a:lnTo>
                  <a:pt x="265480" y="165531"/>
                </a:lnTo>
                <a:lnTo>
                  <a:pt x="275221" y="156146"/>
                </a:lnTo>
                <a:lnTo>
                  <a:pt x="289839" y="152857"/>
                </a:lnTo>
                <a:lnTo>
                  <a:pt x="307530" y="157353"/>
                </a:lnTo>
                <a:lnTo>
                  <a:pt x="317449" y="169735"/>
                </a:lnTo>
                <a:lnTo>
                  <a:pt x="321792" y="188391"/>
                </a:lnTo>
                <a:lnTo>
                  <a:pt x="322745" y="211670"/>
                </a:lnTo>
                <a:lnTo>
                  <a:pt x="322745" y="126796"/>
                </a:lnTo>
                <a:lnTo>
                  <a:pt x="315175" y="117335"/>
                </a:lnTo>
                <a:lnTo>
                  <a:pt x="304317" y="110363"/>
                </a:lnTo>
                <a:lnTo>
                  <a:pt x="290626" y="106070"/>
                </a:lnTo>
                <a:lnTo>
                  <a:pt x="274535" y="104597"/>
                </a:lnTo>
                <a:lnTo>
                  <a:pt x="242951" y="111417"/>
                </a:lnTo>
                <a:lnTo>
                  <a:pt x="221246" y="130441"/>
                </a:lnTo>
                <a:lnTo>
                  <a:pt x="208724" y="159537"/>
                </a:lnTo>
                <a:lnTo>
                  <a:pt x="204711" y="196557"/>
                </a:lnTo>
                <a:lnTo>
                  <a:pt x="204711" y="319011"/>
                </a:lnTo>
                <a:lnTo>
                  <a:pt x="207352" y="359905"/>
                </a:lnTo>
                <a:lnTo>
                  <a:pt x="217195" y="392150"/>
                </a:lnTo>
                <a:lnTo>
                  <a:pt x="237109" y="413296"/>
                </a:lnTo>
                <a:lnTo>
                  <a:pt x="269938" y="420890"/>
                </a:lnTo>
                <a:lnTo>
                  <a:pt x="289979" y="418249"/>
                </a:lnTo>
                <a:lnTo>
                  <a:pt x="304965" y="410984"/>
                </a:lnTo>
                <a:lnTo>
                  <a:pt x="315899" y="400075"/>
                </a:lnTo>
                <a:lnTo>
                  <a:pt x="323761" y="386511"/>
                </a:lnTo>
                <a:lnTo>
                  <a:pt x="323926" y="392150"/>
                </a:lnTo>
                <a:lnTo>
                  <a:pt x="325793" y="416115"/>
                </a:lnTo>
                <a:lnTo>
                  <a:pt x="376796" y="41611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6134115" y="8575696"/>
            <a:ext cx="53975" cy="64135"/>
          </a:xfrm>
          <a:custGeom>
            <a:avLst/>
            <a:gdLst/>
            <a:ahLst/>
            <a:cxnLst/>
            <a:rect l="l" t="t" r="r" b="b"/>
            <a:pathLst>
              <a:path w="53975" h="64134">
                <a:moveTo>
                  <a:pt x="53453" y="0"/>
                </a:moveTo>
                <a:lnTo>
                  <a:pt x="0" y="0"/>
                </a:lnTo>
                <a:lnTo>
                  <a:pt x="0" y="63987"/>
                </a:lnTo>
                <a:lnTo>
                  <a:pt x="53453" y="63987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6133686" y="8575706"/>
            <a:ext cx="295910" cy="421005"/>
          </a:xfrm>
          <a:custGeom>
            <a:avLst/>
            <a:gdLst/>
            <a:ahLst/>
            <a:cxnLst/>
            <a:rect l="l" t="t" r="r" b="b"/>
            <a:pathLst>
              <a:path w="295909" h="421004">
                <a:moveTo>
                  <a:pt x="53454" y="109372"/>
                </a:moveTo>
                <a:lnTo>
                  <a:pt x="0" y="109372"/>
                </a:lnTo>
                <a:lnTo>
                  <a:pt x="0" y="416115"/>
                </a:lnTo>
                <a:lnTo>
                  <a:pt x="53454" y="416115"/>
                </a:lnTo>
                <a:lnTo>
                  <a:pt x="53454" y="109372"/>
                </a:lnTo>
                <a:close/>
              </a:path>
              <a:path w="295909" h="421004">
                <a:moveTo>
                  <a:pt x="209575" y="109372"/>
                </a:moveTo>
                <a:lnTo>
                  <a:pt x="169125" y="109372"/>
                </a:lnTo>
                <a:lnTo>
                  <a:pt x="169125" y="35013"/>
                </a:lnTo>
                <a:lnTo>
                  <a:pt x="115849" y="35013"/>
                </a:lnTo>
                <a:lnTo>
                  <a:pt x="115849" y="109372"/>
                </a:lnTo>
                <a:lnTo>
                  <a:pt x="82194" y="109372"/>
                </a:lnTo>
                <a:lnTo>
                  <a:pt x="82194" y="156438"/>
                </a:lnTo>
                <a:lnTo>
                  <a:pt x="115849" y="156438"/>
                </a:lnTo>
                <a:lnTo>
                  <a:pt x="115849" y="357682"/>
                </a:lnTo>
                <a:lnTo>
                  <a:pt x="119799" y="388810"/>
                </a:lnTo>
                <a:lnTo>
                  <a:pt x="131114" y="408038"/>
                </a:lnTo>
                <a:lnTo>
                  <a:pt x="148945" y="417817"/>
                </a:lnTo>
                <a:lnTo>
                  <a:pt x="172453" y="420535"/>
                </a:lnTo>
                <a:lnTo>
                  <a:pt x="181279" y="420306"/>
                </a:lnTo>
                <a:lnTo>
                  <a:pt x="190690" y="419468"/>
                </a:lnTo>
                <a:lnTo>
                  <a:pt x="199872" y="417791"/>
                </a:lnTo>
                <a:lnTo>
                  <a:pt x="208026" y="415036"/>
                </a:lnTo>
                <a:lnTo>
                  <a:pt x="208026" y="374370"/>
                </a:lnTo>
                <a:lnTo>
                  <a:pt x="204330" y="375564"/>
                </a:lnTo>
                <a:lnTo>
                  <a:pt x="195859" y="376161"/>
                </a:lnTo>
                <a:lnTo>
                  <a:pt x="190309" y="376161"/>
                </a:lnTo>
                <a:lnTo>
                  <a:pt x="179044" y="373888"/>
                </a:lnTo>
                <a:lnTo>
                  <a:pt x="172643" y="367741"/>
                </a:lnTo>
                <a:lnTo>
                  <a:pt x="169786" y="358787"/>
                </a:lnTo>
                <a:lnTo>
                  <a:pt x="169125" y="348056"/>
                </a:lnTo>
                <a:lnTo>
                  <a:pt x="169125" y="156438"/>
                </a:lnTo>
                <a:lnTo>
                  <a:pt x="209575" y="156438"/>
                </a:lnTo>
                <a:lnTo>
                  <a:pt x="209575" y="109372"/>
                </a:lnTo>
                <a:close/>
              </a:path>
              <a:path w="295909" h="421004">
                <a:moveTo>
                  <a:pt x="295160" y="109372"/>
                </a:moveTo>
                <a:lnTo>
                  <a:pt x="241706" y="109372"/>
                </a:lnTo>
                <a:lnTo>
                  <a:pt x="241706" y="416115"/>
                </a:lnTo>
                <a:lnTo>
                  <a:pt x="295160" y="416115"/>
                </a:lnTo>
                <a:lnTo>
                  <a:pt x="295160" y="109372"/>
                </a:lnTo>
                <a:close/>
              </a:path>
              <a:path w="295909" h="421004">
                <a:moveTo>
                  <a:pt x="295579" y="0"/>
                </a:moveTo>
                <a:lnTo>
                  <a:pt x="242125" y="0"/>
                </a:lnTo>
                <a:lnTo>
                  <a:pt x="242125" y="63982"/>
                </a:lnTo>
                <a:lnTo>
                  <a:pt x="295579" y="63982"/>
                </a:lnTo>
                <a:lnTo>
                  <a:pt x="29557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6482223" y="8680300"/>
            <a:ext cx="171450" cy="311785"/>
          </a:xfrm>
          <a:custGeom>
            <a:avLst/>
            <a:gdLst/>
            <a:ahLst/>
            <a:cxnLst/>
            <a:rect l="l" t="t" r="r" b="b"/>
            <a:pathLst>
              <a:path w="171450" h="311784">
                <a:moveTo>
                  <a:pt x="109441" y="0"/>
                </a:moveTo>
                <a:lnTo>
                  <a:pt x="89116" y="2509"/>
                </a:lnTo>
                <a:lnTo>
                  <a:pt x="73245" y="9510"/>
                </a:lnTo>
                <a:lnTo>
                  <a:pt x="61372" y="20214"/>
                </a:lnTo>
                <a:lnTo>
                  <a:pt x="53045" y="33831"/>
                </a:lnTo>
                <a:lnTo>
                  <a:pt x="52869" y="25794"/>
                </a:lnTo>
                <a:lnTo>
                  <a:pt x="52405" y="17940"/>
                </a:lnTo>
                <a:lnTo>
                  <a:pt x="51751" y="10768"/>
                </a:lnTo>
                <a:lnTo>
                  <a:pt x="51003" y="4774"/>
                </a:lnTo>
                <a:lnTo>
                  <a:pt x="0" y="4774"/>
                </a:lnTo>
                <a:lnTo>
                  <a:pt x="345" y="16851"/>
                </a:lnTo>
                <a:lnTo>
                  <a:pt x="522" y="33992"/>
                </a:lnTo>
                <a:lnTo>
                  <a:pt x="596" y="98887"/>
                </a:lnTo>
                <a:lnTo>
                  <a:pt x="596" y="311519"/>
                </a:lnTo>
                <a:lnTo>
                  <a:pt x="54050" y="311519"/>
                </a:lnTo>
                <a:lnTo>
                  <a:pt x="54050" y="108782"/>
                </a:lnTo>
                <a:lnTo>
                  <a:pt x="56241" y="78877"/>
                </a:lnTo>
                <a:lnTo>
                  <a:pt x="62816" y="60345"/>
                </a:lnTo>
                <a:lnTo>
                  <a:pt x="73774" y="50900"/>
                </a:lnTo>
                <a:lnTo>
                  <a:pt x="89117" y="48260"/>
                </a:lnTo>
                <a:lnTo>
                  <a:pt x="101668" y="50567"/>
                </a:lnTo>
                <a:lnTo>
                  <a:pt x="110679" y="57783"/>
                </a:lnTo>
                <a:lnTo>
                  <a:pt x="116113" y="70347"/>
                </a:lnTo>
                <a:lnTo>
                  <a:pt x="117933" y="88698"/>
                </a:lnTo>
                <a:lnTo>
                  <a:pt x="117933" y="311519"/>
                </a:lnTo>
                <a:lnTo>
                  <a:pt x="171387" y="311519"/>
                </a:lnTo>
                <a:lnTo>
                  <a:pt x="171387" y="78489"/>
                </a:lnTo>
                <a:lnTo>
                  <a:pt x="166736" y="42053"/>
                </a:lnTo>
                <a:lnTo>
                  <a:pt x="153823" y="17758"/>
                </a:lnTo>
                <a:lnTo>
                  <a:pt x="134206" y="4206"/>
                </a:lnTo>
                <a:lnTo>
                  <a:pt x="10944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6698690" y="8680298"/>
            <a:ext cx="172720" cy="419734"/>
          </a:xfrm>
          <a:custGeom>
            <a:avLst/>
            <a:gdLst/>
            <a:ahLst/>
            <a:cxnLst/>
            <a:rect l="l" t="t" r="r" b="b"/>
            <a:pathLst>
              <a:path w="172719" h="419734">
                <a:moveTo>
                  <a:pt x="53862" y="339703"/>
                </a:moveTo>
                <a:lnTo>
                  <a:pt x="230" y="339703"/>
                </a:lnTo>
                <a:lnTo>
                  <a:pt x="250" y="341225"/>
                </a:lnTo>
                <a:lnTo>
                  <a:pt x="3215" y="367515"/>
                </a:lnTo>
                <a:lnTo>
                  <a:pt x="14975" y="392872"/>
                </a:lnTo>
                <a:lnTo>
                  <a:pt x="39721" y="411908"/>
                </a:lnTo>
                <a:lnTo>
                  <a:pt x="81662" y="419411"/>
                </a:lnTo>
                <a:lnTo>
                  <a:pt x="130651" y="409806"/>
                </a:lnTo>
                <a:lnTo>
                  <a:pt x="157582" y="383756"/>
                </a:lnTo>
                <a:lnTo>
                  <a:pt x="160224" y="374857"/>
                </a:lnTo>
                <a:lnTo>
                  <a:pt x="84520" y="374857"/>
                </a:lnTo>
                <a:lnTo>
                  <a:pt x="68558" y="371178"/>
                </a:lnTo>
                <a:lnTo>
                  <a:pt x="59261" y="362242"/>
                </a:lnTo>
                <a:lnTo>
                  <a:pt x="54928" y="351206"/>
                </a:lnTo>
                <a:lnTo>
                  <a:pt x="53862" y="341225"/>
                </a:lnTo>
                <a:lnTo>
                  <a:pt x="53862" y="339703"/>
                </a:lnTo>
                <a:close/>
              </a:path>
              <a:path w="172719" h="419734">
                <a:moveTo>
                  <a:pt x="171323" y="276724"/>
                </a:moveTo>
                <a:lnTo>
                  <a:pt x="117870" y="276724"/>
                </a:lnTo>
                <a:lnTo>
                  <a:pt x="117870" y="312702"/>
                </a:lnTo>
                <a:lnTo>
                  <a:pt x="116594" y="339703"/>
                </a:lnTo>
                <a:lnTo>
                  <a:pt x="111687" y="359148"/>
                </a:lnTo>
                <a:lnTo>
                  <a:pt x="101535" y="370909"/>
                </a:lnTo>
                <a:lnTo>
                  <a:pt x="84520" y="374857"/>
                </a:lnTo>
                <a:lnTo>
                  <a:pt x="160224" y="374857"/>
                </a:lnTo>
                <a:lnTo>
                  <a:pt x="168966" y="345406"/>
                </a:lnTo>
                <a:lnTo>
                  <a:pt x="171286" y="299439"/>
                </a:lnTo>
                <a:lnTo>
                  <a:pt x="171323" y="276724"/>
                </a:lnTo>
                <a:close/>
              </a:path>
              <a:path w="172719" h="419734">
                <a:moveTo>
                  <a:pt x="73170" y="0"/>
                </a:moveTo>
                <a:lnTo>
                  <a:pt x="38842" y="7851"/>
                </a:lnTo>
                <a:lnTo>
                  <a:pt x="16233" y="28636"/>
                </a:lnTo>
                <a:lnTo>
                  <a:pt x="3801" y="58199"/>
                </a:lnTo>
                <a:lnTo>
                  <a:pt x="0" y="92384"/>
                </a:lnTo>
                <a:lnTo>
                  <a:pt x="0" y="211302"/>
                </a:lnTo>
                <a:lnTo>
                  <a:pt x="3104" y="249636"/>
                </a:lnTo>
                <a:lnTo>
                  <a:pt x="13845" y="279751"/>
                </a:lnTo>
                <a:lnTo>
                  <a:pt x="34358" y="299439"/>
                </a:lnTo>
                <a:lnTo>
                  <a:pt x="66783" y="306493"/>
                </a:lnTo>
                <a:lnTo>
                  <a:pt x="84771" y="304459"/>
                </a:lnTo>
                <a:lnTo>
                  <a:pt x="99233" y="298590"/>
                </a:lnTo>
                <a:lnTo>
                  <a:pt x="110243" y="289230"/>
                </a:lnTo>
                <a:lnTo>
                  <a:pt x="117870" y="276724"/>
                </a:lnTo>
                <a:lnTo>
                  <a:pt x="171323" y="276724"/>
                </a:lnTo>
                <a:lnTo>
                  <a:pt x="171331" y="259081"/>
                </a:lnTo>
                <a:lnTo>
                  <a:pt x="83400" y="259081"/>
                </a:lnTo>
                <a:lnTo>
                  <a:pt x="69786" y="255846"/>
                </a:lnTo>
                <a:lnTo>
                  <a:pt x="60549" y="246135"/>
                </a:lnTo>
                <a:lnTo>
                  <a:pt x="55295" y="229939"/>
                </a:lnTo>
                <a:lnTo>
                  <a:pt x="53631" y="207250"/>
                </a:lnTo>
                <a:lnTo>
                  <a:pt x="53631" y="95494"/>
                </a:lnTo>
                <a:lnTo>
                  <a:pt x="55687" y="74676"/>
                </a:lnTo>
                <a:lnTo>
                  <a:pt x="61888" y="59932"/>
                </a:lnTo>
                <a:lnTo>
                  <a:pt x="72282" y="51161"/>
                </a:lnTo>
                <a:lnTo>
                  <a:pt x="86918" y="48260"/>
                </a:lnTo>
                <a:lnTo>
                  <a:pt x="171559" y="48260"/>
                </a:lnTo>
                <a:lnTo>
                  <a:pt x="171692" y="37997"/>
                </a:lnTo>
                <a:lnTo>
                  <a:pt x="171826" y="31684"/>
                </a:lnTo>
                <a:lnTo>
                  <a:pt x="123598" y="31684"/>
                </a:lnTo>
                <a:lnTo>
                  <a:pt x="118167" y="19887"/>
                </a:lnTo>
                <a:lnTo>
                  <a:pt x="108542" y="9756"/>
                </a:lnTo>
                <a:lnTo>
                  <a:pt x="93838" y="2668"/>
                </a:lnTo>
                <a:lnTo>
                  <a:pt x="73170" y="0"/>
                </a:lnTo>
                <a:close/>
              </a:path>
              <a:path w="172719" h="419734">
                <a:moveTo>
                  <a:pt x="171559" y="48260"/>
                </a:moveTo>
                <a:lnTo>
                  <a:pt x="86918" y="48260"/>
                </a:lnTo>
                <a:lnTo>
                  <a:pt x="103602" y="52641"/>
                </a:lnTo>
                <a:lnTo>
                  <a:pt x="112986" y="64525"/>
                </a:lnTo>
                <a:lnTo>
                  <a:pt x="117116" y="82022"/>
                </a:lnTo>
                <a:lnTo>
                  <a:pt x="118038" y="103242"/>
                </a:lnTo>
                <a:lnTo>
                  <a:pt x="118038" y="193418"/>
                </a:lnTo>
                <a:lnTo>
                  <a:pt x="116810" y="220190"/>
                </a:lnTo>
                <a:lnTo>
                  <a:pt x="111878" y="240927"/>
                </a:lnTo>
                <a:lnTo>
                  <a:pt x="101367" y="254325"/>
                </a:lnTo>
                <a:lnTo>
                  <a:pt x="83400" y="259081"/>
                </a:lnTo>
                <a:lnTo>
                  <a:pt x="171331" y="259081"/>
                </a:lnTo>
                <a:lnTo>
                  <a:pt x="171430" y="58199"/>
                </a:lnTo>
                <a:lnTo>
                  <a:pt x="171521" y="51161"/>
                </a:lnTo>
                <a:lnTo>
                  <a:pt x="171559" y="48260"/>
                </a:lnTo>
                <a:close/>
              </a:path>
              <a:path w="172719" h="419734">
                <a:moveTo>
                  <a:pt x="172518" y="4774"/>
                </a:moveTo>
                <a:lnTo>
                  <a:pt x="126226" y="4774"/>
                </a:lnTo>
                <a:lnTo>
                  <a:pt x="125441" y="9756"/>
                </a:lnTo>
                <a:lnTo>
                  <a:pt x="124531" y="16977"/>
                </a:lnTo>
                <a:lnTo>
                  <a:pt x="123866" y="24477"/>
                </a:lnTo>
                <a:lnTo>
                  <a:pt x="123711" y="28636"/>
                </a:lnTo>
                <a:lnTo>
                  <a:pt x="123598" y="31684"/>
                </a:lnTo>
                <a:lnTo>
                  <a:pt x="171826" y="31684"/>
                </a:lnTo>
                <a:lnTo>
                  <a:pt x="171891" y="28636"/>
                </a:lnTo>
                <a:lnTo>
                  <a:pt x="171980" y="24477"/>
                </a:lnTo>
                <a:lnTo>
                  <a:pt x="172078" y="19887"/>
                </a:lnTo>
                <a:lnTo>
                  <a:pt x="172363" y="10102"/>
                </a:lnTo>
                <a:lnTo>
                  <a:pt x="172428" y="7851"/>
                </a:lnTo>
                <a:lnTo>
                  <a:pt x="172518" y="477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7002045" y="8680300"/>
            <a:ext cx="171450" cy="311785"/>
          </a:xfrm>
          <a:custGeom>
            <a:avLst/>
            <a:gdLst/>
            <a:ahLst/>
            <a:cxnLst/>
            <a:rect l="l" t="t" r="r" b="b"/>
            <a:pathLst>
              <a:path w="171450" h="311784">
                <a:moveTo>
                  <a:pt x="109441" y="0"/>
                </a:moveTo>
                <a:lnTo>
                  <a:pt x="89116" y="2509"/>
                </a:lnTo>
                <a:lnTo>
                  <a:pt x="73245" y="9510"/>
                </a:lnTo>
                <a:lnTo>
                  <a:pt x="61372" y="20214"/>
                </a:lnTo>
                <a:lnTo>
                  <a:pt x="53045" y="33831"/>
                </a:lnTo>
                <a:lnTo>
                  <a:pt x="52869" y="25794"/>
                </a:lnTo>
                <a:lnTo>
                  <a:pt x="52405" y="17940"/>
                </a:lnTo>
                <a:lnTo>
                  <a:pt x="51751" y="10768"/>
                </a:lnTo>
                <a:lnTo>
                  <a:pt x="51003" y="4774"/>
                </a:lnTo>
                <a:lnTo>
                  <a:pt x="0" y="4774"/>
                </a:lnTo>
                <a:lnTo>
                  <a:pt x="345" y="16851"/>
                </a:lnTo>
                <a:lnTo>
                  <a:pt x="522" y="33992"/>
                </a:lnTo>
                <a:lnTo>
                  <a:pt x="596" y="98887"/>
                </a:lnTo>
                <a:lnTo>
                  <a:pt x="596" y="311519"/>
                </a:lnTo>
                <a:lnTo>
                  <a:pt x="54050" y="311519"/>
                </a:lnTo>
                <a:lnTo>
                  <a:pt x="54050" y="108782"/>
                </a:lnTo>
                <a:lnTo>
                  <a:pt x="56241" y="78877"/>
                </a:lnTo>
                <a:lnTo>
                  <a:pt x="62816" y="60345"/>
                </a:lnTo>
                <a:lnTo>
                  <a:pt x="73774" y="50900"/>
                </a:lnTo>
                <a:lnTo>
                  <a:pt x="89117" y="48260"/>
                </a:lnTo>
                <a:lnTo>
                  <a:pt x="101668" y="50567"/>
                </a:lnTo>
                <a:lnTo>
                  <a:pt x="110679" y="57783"/>
                </a:lnTo>
                <a:lnTo>
                  <a:pt x="116113" y="70347"/>
                </a:lnTo>
                <a:lnTo>
                  <a:pt x="117933" y="88698"/>
                </a:lnTo>
                <a:lnTo>
                  <a:pt x="117933" y="311519"/>
                </a:lnTo>
                <a:lnTo>
                  <a:pt x="171387" y="311519"/>
                </a:lnTo>
                <a:lnTo>
                  <a:pt x="171387" y="78489"/>
                </a:lnTo>
                <a:lnTo>
                  <a:pt x="166736" y="42053"/>
                </a:lnTo>
                <a:lnTo>
                  <a:pt x="153823" y="17758"/>
                </a:lnTo>
                <a:lnTo>
                  <a:pt x="134206" y="4206"/>
                </a:lnTo>
                <a:lnTo>
                  <a:pt x="10944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7218508" y="8575706"/>
            <a:ext cx="1002665" cy="421005"/>
          </a:xfrm>
          <a:custGeom>
            <a:avLst/>
            <a:gdLst/>
            <a:ahLst/>
            <a:cxnLst/>
            <a:rect l="l" t="t" r="r" b="b"/>
            <a:pathLst>
              <a:path w="1002665" h="421004">
                <a:moveTo>
                  <a:pt x="167563" y="206540"/>
                </a:moveTo>
                <a:lnTo>
                  <a:pt x="163512" y="166179"/>
                </a:lnTo>
                <a:lnTo>
                  <a:pt x="156679" y="149987"/>
                </a:lnTo>
                <a:lnTo>
                  <a:pt x="149885" y="133858"/>
                </a:lnTo>
                <a:lnTo>
                  <a:pt x="124472" y="112382"/>
                </a:lnTo>
                <a:lnTo>
                  <a:pt x="116192" y="110756"/>
                </a:lnTo>
                <a:lnTo>
                  <a:pt x="116192" y="199123"/>
                </a:lnTo>
                <a:lnTo>
                  <a:pt x="116192" y="233426"/>
                </a:lnTo>
                <a:lnTo>
                  <a:pt x="52616" y="233426"/>
                </a:lnTo>
                <a:lnTo>
                  <a:pt x="52641" y="199123"/>
                </a:lnTo>
                <a:lnTo>
                  <a:pt x="69900" y="153301"/>
                </a:lnTo>
                <a:lnTo>
                  <a:pt x="84886" y="149987"/>
                </a:lnTo>
                <a:lnTo>
                  <a:pt x="100571" y="153657"/>
                </a:lnTo>
                <a:lnTo>
                  <a:pt x="110134" y="163880"/>
                </a:lnTo>
                <a:lnTo>
                  <a:pt x="114896" y="179438"/>
                </a:lnTo>
                <a:lnTo>
                  <a:pt x="116192" y="199123"/>
                </a:lnTo>
                <a:lnTo>
                  <a:pt x="116192" y="110756"/>
                </a:lnTo>
                <a:lnTo>
                  <a:pt x="41998" y="114401"/>
                </a:lnTo>
                <a:lnTo>
                  <a:pt x="3365" y="172313"/>
                </a:lnTo>
                <a:lnTo>
                  <a:pt x="0" y="313042"/>
                </a:lnTo>
                <a:lnTo>
                  <a:pt x="3111" y="356095"/>
                </a:lnTo>
                <a:lnTo>
                  <a:pt x="15379" y="390258"/>
                </a:lnTo>
                <a:lnTo>
                  <a:pt x="41186" y="412775"/>
                </a:lnTo>
                <a:lnTo>
                  <a:pt x="84950" y="420890"/>
                </a:lnTo>
                <a:lnTo>
                  <a:pt x="128968" y="411048"/>
                </a:lnTo>
                <a:lnTo>
                  <a:pt x="157530" y="375500"/>
                </a:lnTo>
                <a:lnTo>
                  <a:pt x="166535" y="327837"/>
                </a:lnTo>
                <a:lnTo>
                  <a:pt x="166547" y="325932"/>
                </a:lnTo>
                <a:lnTo>
                  <a:pt x="114338" y="325932"/>
                </a:lnTo>
                <a:lnTo>
                  <a:pt x="114338" y="327837"/>
                </a:lnTo>
                <a:lnTo>
                  <a:pt x="113296" y="345871"/>
                </a:lnTo>
                <a:lnTo>
                  <a:pt x="109054" y="361086"/>
                </a:lnTo>
                <a:lnTo>
                  <a:pt x="99872" y="371576"/>
                </a:lnTo>
                <a:lnTo>
                  <a:pt x="84048" y="375500"/>
                </a:lnTo>
                <a:lnTo>
                  <a:pt x="68046" y="371043"/>
                </a:lnTo>
                <a:lnTo>
                  <a:pt x="58331" y="359244"/>
                </a:lnTo>
                <a:lnTo>
                  <a:pt x="53505" y="342468"/>
                </a:lnTo>
                <a:lnTo>
                  <a:pt x="52197" y="323075"/>
                </a:lnTo>
                <a:lnTo>
                  <a:pt x="52197" y="275894"/>
                </a:lnTo>
                <a:lnTo>
                  <a:pt x="167563" y="275894"/>
                </a:lnTo>
                <a:lnTo>
                  <a:pt x="167563" y="233426"/>
                </a:lnTo>
                <a:lnTo>
                  <a:pt x="167563" y="206540"/>
                </a:lnTo>
                <a:close/>
              </a:path>
              <a:path w="1002665" h="421004">
                <a:moveTo>
                  <a:pt x="372262" y="206540"/>
                </a:moveTo>
                <a:lnTo>
                  <a:pt x="368211" y="166179"/>
                </a:lnTo>
                <a:lnTo>
                  <a:pt x="329171" y="112382"/>
                </a:lnTo>
                <a:lnTo>
                  <a:pt x="320890" y="110756"/>
                </a:lnTo>
                <a:lnTo>
                  <a:pt x="320890" y="199123"/>
                </a:lnTo>
                <a:lnTo>
                  <a:pt x="320890" y="233426"/>
                </a:lnTo>
                <a:lnTo>
                  <a:pt x="257327" y="233426"/>
                </a:lnTo>
                <a:lnTo>
                  <a:pt x="257340" y="199123"/>
                </a:lnTo>
                <a:lnTo>
                  <a:pt x="274612" y="153301"/>
                </a:lnTo>
                <a:lnTo>
                  <a:pt x="289585" y="149987"/>
                </a:lnTo>
                <a:lnTo>
                  <a:pt x="305269" y="153657"/>
                </a:lnTo>
                <a:lnTo>
                  <a:pt x="314833" y="163880"/>
                </a:lnTo>
                <a:lnTo>
                  <a:pt x="319595" y="179438"/>
                </a:lnTo>
                <a:lnTo>
                  <a:pt x="320890" y="199123"/>
                </a:lnTo>
                <a:lnTo>
                  <a:pt x="320890" y="110756"/>
                </a:lnTo>
                <a:lnTo>
                  <a:pt x="246697" y="114401"/>
                </a:lnTo>
                <a:lnTo>
                  <a:pt x="208064" y="172313"/>
                </a:lnTo>
                <a:lnTo>
                  <a:pt x="204698" y="313042"/>
                </a:lnTo>
                <a:lnTo>
                  <a:pt x="207810" y="356095"/>
                </a:lnTo>
                <a:lnTo>
                  <a:pt x="220078" y="390258"/>
                </a:lnTo>
                <a:lnTo>
                  <a:pt x="245897" y="412775"/>
                </a:lnTo>
                <a:lnTo>
                  <a:pt x="289648" y="420890"/>
                </a:lnTo>
                <a:lnTo>
                  <a:pt x="333679" y="411048"/>
                </a:lnTo>
                <a:lnTo>
                  <a:pt x="358254" y="386867"/>
                </a:lnTo>
                <a:lnTo>
                  <a:pt x="362229" y="375500"/>
                </a:lnTo>
                <a:lnTo>
                  <a:pt x="368922" y="356400"/>
                </a:lnTo>
                <a:lnTo>
                  <a:pt x="371233" y="327837"/>
                </a:lnTo>
                <a:lnTo>
                  <a:pt x="371246" y="325932"/>
                </a:lnTo>
                <a:lnTo>
                  <a:pt x="319036" y="325932"/>
                </a:lnTo>
                <a:lnTo>
                  <a:pt x="319036" y="327837"/>
                </a:lnTo>
                <a:lnTo>
                  <a:pt x="318008" y="345871"/>
                </a:lnTo>
                <a:lnTo>
                  <a:pt x="313753" y="361086"/>
                </a:lnTo>
                <a:lnTo>
                  <a:pt x="304584" y="371576"/>
                </a:lnTo>
                <a:lnTo>
                  <a:pt x="288747" y="375500"/>
                </a:lnTo>
                <a:lnTo>
                  <a:pt x="272757" y="371043"/>
                </a:lnTo>
                <a:lnTo>
                  <a:pt x="263029" y="359244"/>
                </a:lnTo>
                <a:lnTo>
                  <a:pt x="258203" y="342468"/>
                </a:lnTo>
                <a:lnTo>
                  <a:pt x="256908" y="323075"/>
                </a:lnTo>
                <a:lnTo>
                  <a:pt x="256908" y="275894"/>
                </a:lnTo>
                <a:lnTo>
                  <a:pt x="372262" y="275894"/>
                </a:lnTo>
                <a:lnTo>
                  <a:pt x="372262" y="233426"/>
                </a:lnTo>
                <a:lnTo>
                  <a:pt x="372262" y="206540"/>
                </a:lnTo>
                <a:close/>
              </a:path>
              <a:path w="1002665" h="421004">
                <a:moveTo>
                  <a:pt x="581494" y="416115"/>
                </a:moveTo>
                <a:lnTo>
                  <a:pt x="581152" y="402069"/>
                </a:lnTo>
                <a:lnTo>
                  <a:pt x="581063" y="392150"/>
                </a:lnTo>
                <a:lnTo>
                  <a:pt x="580999" y="386511"/>
                </a:lnTo>
                <a:lnTo>
                  <a:pt x="580974" y="372630"/>
                </a:lnTo>
                <a:lnTo>
                  <a:pt x="580936" y="152857"/>
                </a:lnTo>
                <a:lnTo>
                  <a:pt x="580936" y="126796"/>
                </a:lnTo>
                <a:lnTo>
                  <a:pt x="580910" y="0"/>
                </a:lnTo>
                <a:lnTo>
                  <a:pt x="527443" y="0"/>
                </a:lnTo>
                <a:lnTo>
                  <a:pt x="527443" y="126796"/>
                </a:lnTo>
                <a:lnTo>
                  <a:pt x="527443" y="211670"/>
                </a:lnTo>
                <a:lnTo>
                  <a:pt x="527443" y="308762"/>
                </a:lnTo>
                <a:lnTo>
                  <a:pt x="526072" y="334797"/>
                </a:lnTo>
                <a:lnTo>
                  <a:pt x="520979" y="354965"/>
                </a:lnTo>
                <a:lnTo>
                  <a:pt x="510641" y="368007"/>
                </a:lnTo>
                <a:lnTo>
                  <a:pt x="493572" y="372630"/>
                </a:lnTo>
                <a:lnTo>
                  <a:pt x="479259" y="369404"/>
                </a:lnTo>
                <a:lnTo>
                  <a:pt x="469874" y="359905"/>
                </a:lnTo>
                <a:lnTo>
                  <a:pt x="468210" y="354965"/>
                </a:lnTo>
                <a:lnTo>
                  <a:pt x="464629" y="344157"/>
                </a:lnTo>
                <a:lnTo>
                  <a:pt x="463042" y="322478"/>
                </a:lnTo>
                <a:lnTo>
                  <a:pt x="463042" y="199847"/>
                </a:lnTo>
                <a:lnTo>
                  <a:pt x="464731" y="180327"/>
                </a:lnTo>
                <a:lnTo>
                  <a:pt x="470166" y="165531"/>
                </a:lnTo>
                <a:lnTo>
                  <a:pt x="479920" y="156146"/>
                </a:lnTo>
                <a:lnTo>
                  <a:pt x="494538" y="152857"/>
                </a:lnTo>
                <a:lnTo>
                  <a:pt x="512229" y="157353"/>
                </a:lnTo>
                <a:lnTo>
                  <a:pt x="522147" y="169735"/>
                </a:lnTo>
                <a:lnTo>
                  <a:pt x="526491" y="188391"/>
                </a:lnTo>
                <a:lnTo>
                  <a:pt x="527443" y="211670"/>
                </a:lnTo>
                <a:lnTo>
                  <a:pt x="527443" y="126796"/>
                </a:lnTo>
                <a:lnTo>
                  <a:pt x="519874" y="117335"/>
                </a:lnTo>
                <a:lnTo>
                  <a:pt x="509016" y="110363"/>
                </a:lnTo>
                <a:lnTo>
                  <a:pt x="495312" y="106070"/>
                </a:lnTo>
                <a:lnTo>
                  <a:pt x="479221" y="104597"/>
                </a:lnTo>
                <a:lnTo>
                  <a:pt x="447636" y="111417"/>
                </a:lnTo>
                <a:lnTo>
                  <a:pt x="425945" y="130441"/>
                </a:lnTo>
                <a:lnTo>
                  <a:pt x="413423" y="159537"/>
                </a:lnTo>
                <a:lnTo>
                  <a:pt x="409409" y="196557"/>
                </a:lnTo>
                <a:lnTo>
                  <a:pt x="409409" y="319011"/>
                </a:lnTo>
                <a:lnTo>
                  <a:pt x="412051" y="359905"/>
                </a:lnTo>
                <a:lnTo>
                  <a:pt x="421894" y="392150"/>
                </a:lnTo>
                <a:lnTo>
                  <a:pt x="441794" y="413296"/>
                </a:lnTo>
                <a:lnTo>
                  <a:pt x="474624" y="420890"/>
                </a:lnTo>
                <a:lnTo>
                  <a:pt x="494677" y="418249"/>
                </a:lnTo>
                <a:lnTo>
                  <a:pt x="509663" y="410984"/>
                </a:lnTo>
                <a:lnTo>
                  <a:pt x="520585" y="400075"/>
                </a:lnTo>
                <a:lnTo>
                  <a:pt x="528459" y="386511"/>
                </a:lnTo>
                <a:lnTo>
                  <a:pt x="528624" y="392150"/>
                </a:lnTo>
                <a:lnTo>
                  <a:pt x="530491" y="416115"/>
                </a:lnTo>
                <a:lnTo>
                  <a:pt x="581494" y="416115"/>
                </a:lnTo>
                <a:close/>
              </a:path>
              <a:path w="1002665" h="421004">
                <a:moveTo>
                  <a:pt x="793013" y="206540"/>
                </a:moveTo>
                <a:lnTo>
                  <a:pt x="788962" y="166179"/>
                </a:lnTo>
                <a:lnTo>
                  <a:pt x="782129" y="149987"/>
                </a:lnTo>
                <a:lnTo>
                  <a:pt x="775335" y="133858"/>
                </a:lnTo>
                <a:lnTo>
                  <a:pt x="749922" y="112382"/>
                </a:lnTo>
                <a:lnTo>
                  <a:pt x="741641" y="110756"/>
                </a:lnTo>
                <a:lnTo>
                  <a:pt x="741641" y="199123"/>
                </a:lnTo>
                <a:lnTo>
                  <a:pt x="741641" y="233426"/>
                </a:lnTo>
                <a:lnTo>
                  <a:pt x="678078" y="233426"/>
                </a:lnTo>
                <a:lnTo>
                  <a:pt x="678091" y="199123"/>
                </a:lnTo>
                <a:lnTo>
                  <a:pt x="695363" y="153301"/>
                </a:lnTo>
                <a:lnTo>
                  <a:pt x="710336" y="149987"/>
                </a:lnTo>
                <a:lnTo>
                  <a:pt x="726020" y="153657"/>
                </a:lnTo>
                <a:lnTo>
                  <a:pt x="735584" y="163880"/>
                </a:lnTo>
                <a:lnTo>
                  <a:pt x="740346" y="179438"/>
                </a:lnTo>
                <a:lnTo>
                  <a:pt x="741641" y="199123"/>
                </a:lnTo>
                <a:lnTo>
                  <a:pt x="741641" y="110756"/>
                </a:lnTo>
                <a:lnTo>
                  <a:pt x="667448" y="114401"/>
                </a:lnTo>
                <a:lnTo>
                  <a:pt x="628815" y="172313"/>
                </a:lnTo>
                <a:lnTo>
                  <a:pt x="625449" y="313042"/>
                </a:lnTo>
                <a:lnTo>
                  <a:pt x="628561" y="356095"/>
                </a:lnTo>
                <a:lnTo>
                  <a:pt x="640829" y="390258"/>
                </a:lnTo>
                <a:lnTo>
                  <a:pt x="666648" y="412775"/>
                </a:lnTo>
                <a:lnTo>
                  <a:pt x="710399" y="420890"/>
                </a:lnTo>
                <a:lnTo>
                  <a:pt x="754430" y="411048"/>
                </a:lnTo>
                <a:lnTo>
                  <a:pt x="779005" y="386867"/>
                </a:lnTo>
                <a:lnTo>
                  <a:pt x="782980" y="375500"/>
                </a:lnTo>
                <a:lnTo>
                  <a:pt x="789673" y="356400"/>
                </a:lnTo>
                <a:lnTo>
                  <a:pt x="791984" y="327837"/>
                </a:lnTo>
                <a:lnTo>
                  <a:pt x="791997" y="325932"/>
                </a:lnTo>
                <a:lnTo>
                  <a:pt x="739787" y="325932"/>
                </a:lnTo>
                <a:lnTo>
                  <a:pt x="739787" y="327837"/>
                </a:lnTo>
                <a:lnTo>
                  <a:pt x="738759" y="345871"/>
                </a:lnTo>
                <a:lnTo>
                  <a:pt x="734504" y="361086"/>
                </a:lnTo>
                <a:lnTo>
                  <a:pt x="725322" y="371576"/>
                </a:lnTo>
                <a:lnTo>
                  <a:pt x="709498" y="375500"/>
                </a:lnTo>
                <a:lnTo>
                  <a:pt x="693508" y="371043"/>
                </a:lnTo>
                <a:lnTo>
                  <a:pt x="683780" y="359244"/>
                </a:lnTo>
                <a:lnTo>
                  <a:pt x="678954" y="342468"/>
                </a:lnTo>
                <a:lnTo>
                  <a:pt x="677659" y="323075"/>
                </a:lnTo>
                <a:lnTo>
                  <a:pt x="677659" y="275894"/>
                </a:lnTo>
                <a:lnTo>
                  <a:pt x="793013" y="275894"/>
                </a:lnTo>
                <a:lnTo>
                  <a:pt x="793013" y="233426"/>
                </a:lnTo>
                <a:lnTo>
                  <a:pt x="793013" y="206540"/>
                </a:lnTo>
                <a:close/>
              </a:path>
              <a:path w="1002665" h="421004">
                <a:moveTo>
                  <a:pt x="1002245" y="416115"/>
                </a:moveTo>
                <a:lnTo>
                  <a:pt x="1001725" y="372630"/>
                </a:lnTo>
                <a:lnTo>
                  <a:pt x="1001687" y="152857"/>
                </a:lnTo>
                <a:lnTo>
                  <a:pt x="1001687" y="126796"/>
                </a:lnTo>
                <a:lnTo>
                  <a:pt x="1001661" y="0"/>
                </a:lnTo>
                <a:lnTo>
                  <a:pt x="948194" y="0"/>
                </a:lnTo>
                <a:lnTo>
                  <a:pt x="948194" y="126796"/>
                </a:lnTo>
                <a:lnTo>
                  <a:pt x="948194" y="211670"/>
                </a:lnTo>
                <a:lnTo>
                  <a:pt x="948194" y="308762"/>
                </a:lnTo>
                <a:lnTo>
                  <a:pt x="946823" y="334797"/>
                </a:lnTo>
                <a:lnTo>
                  <a:pt x="941730" y="354965"/>
                </a:lnTo>
                <a:lnTo>
                  <a:pt x="931392" y="368007"/>
                </a:lnTo>
                <a:lnTo>
                  <a:pt x="914323" y="372630"/>
                </a:lnTo>
                <a:lnTo>
                  <a:pt x="900010" y="369404"/>
                </a:lnTo>
                <a:lnTo>
                  <a:pt x="890625" y="359905"/>
                </a:lnTo>
                <a:lnTo>
                  <a:pt x="888961" y="354965"/>
                </a:lnTo>
                <a:lnTo>
                  <a:pt x="885380" y="344157"/>
                </a:lnTo>
                <a:lnTo>
                  <a:pt x="883780" y="322478"/>
                </a:lnTo>
                <a:lnTo>
                  <a:pt x="883780" y="199847"/>
                </a:lnTo>
                <a:lnTo>
                  <a:pt x="885482" y="180327"/>
                </a:lnTo>
                <a:lnTo>
                  <a:pt x="890917" y="165531"/>
                </a:lnTo>
                <a:lnTo>
                  <a:pt x="900671" y="156146"/>
                </a:lnTo>
                <a:lnTo>
                  <a:pt x="915289" y="152857"/>
                </a:lnTo>
                <a:lnTo>
                  <a:pt x="932980" y="157353"/>
                </a:lnTo>
                <a:lnTo>
                  <a:pt x="942898" y="169735"/>
                </a:lnTo>
                <a:lnTo>
                  <a:pt x="947229" y="188391"/>
                </a:lnTo>
                <a:lnTo>
                  <a:pt x="948194" y="211670"/>
                </a:lnTo>
                <a:lnTo>
                  <a:pt x="948194" y="126796"/>
                </a:lnTo>
                <a:lnTo>
                  <a:pt x="940625" y="117335"/>
                </a:lnTo>
                <a:lnTo>
                  <a:pt x="929767" y="110363"/>
                </a:lnTo>
                <a:lnTo>
                  <a:pt x="916063" y="106070"/>
                </a:lnTo>
                <a:lnTo>
                  <a:pt x="899972" y="104597"/>
                </a:lnTo>
                <a:lnTo>
                  <a:pt x="868387" y="111417"/>
                </a:lnTo>
                <a:lnTo>
                  <a:pt x="846683" y="130441"/>
                </a:lnTo>
                <a:lnTo>
                  <a:pt x="834174" y="159537"/>
                </a:lnTo>
                <a:lnTo>
                  <a:pt x="830148" y="196557"/>
                </a:lnTo>
                <a:lnTo>
                  <a:pt x="830148" y="319011"/>
                </a:lnTo>
                <a:lnTo>
                  <a:pt x="832802" y="359905"/>
                </a:lnTo>
                <a:lnTo>
                  <a:pt x="842645" y="392150"/>
                </a:lnTo>
                <a:lnTo>
                  <a:pt x="862545" y="413296"/>
                </a:lnTo>
                <a:lnTo>
                  <a:pt x="895375" y="420890"/>
                </a:lnTo>
                <a:lnTo>
                  <a:pt x="915428" y="418249"/>
                </a:lnTo>
                <a:lnTo>
                  <a:pt x="930414" y="410984"/>
                </a:lnTo>
                <a:lnTo>
                  <a:pt x="941336" y="400075"/>
                </a:lnTo>
                <a:lnTo>
                  <a:pt x="949210" y="386511"/>
                </a:lnTo>
                <a:lnTo>
                  <a:pt x="949363" y="392150"/>
                </a:lnTo>
                <a:lnTo>
                  <a:pt x="951242" y="416115"/>
                </a:lnTo>
                <a:lnTo>
                  <a:pt x="1002245" y="41611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6" name="object 76" descr=""/>
          <p:cNvGrpSpPr/>
          <p:nvPr/>
        </p:nvGrpSpPr>
        <p:grpSpPr>
          <a:xfrm>
            <a:off x="9161451" y="9309369"/>
            <a:ext cx="777875" cy="455930"/>
            <a:chOff x="9161451" y="9309369"/>
            <a:chExt cx="777875" cy="455930"/>
          </a:xfrm>
        </p:grpSpPr>
        <p:sp>
          <p:nvSpPr>
            <p:cNvPr id="77" name="object 77" descr=""/>
            <p:cNvSpPr/>
            <p:nvPr/>
          </p:nvSpPr>
          <p:spPr>
            <a:xfrm>
              <a:off x="9161449" y="9309372"/>
              <a:ext cx="676275" cy="403860"/>
            </a:xfrm>
            <a:custGeom>
              <a:avLst/>
              <a:gdLst/>
              <a:ahLst/>
              <a:cxnLst/>
              <a:rect l="l" t="t" r="r" b="b"/>
              <a:pathLst>
                <a:path w="676275" h="403859">
                  <a:moveTo>
                    <a:pt x="148336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0" y="165100"/>
                  </a:lnTo>
                  <a:lnTo>
                    <a:pt x="0" y="214630"/>
                  </a:lnTo>
                  <a:lnTo>
                    <a:pt x="0" y="398780"/>
                  </a:lnTo>
                  <a:lnTo>
                    <a:pt x="53454" y="398780"/>
                  </a:lnTo>
                  <a:lnTo>
                    <a:pt x="53454" y="214630"/>
                  </a:lnTo>
                  <a:lnTo>
                    <a:pt x="143433" y="214630"/>
                  </a:lnTo>
                  <a:lnTo>
                    <a:pt x="143433" y="165100"/>
                  </a:lnTo>
                  <a:lnTo>
                    <a:pt x="53454" y="165100"/>
                  </a:lnTo>
                  <a:lnTo>
                    <a:pt x="53454" y="49530"/>
                  </a:lnTo>
                  <a:lnTo>
                    <a:pt x="148336" y="49530"/>
                  </a:lnTo>
                  <a:lnTo>
                    <a:pt x="148336" y="0"/>
                  </a:lnTo>
                  <a:close/>
                </a:path>
                <a:path w="676275" h="403859">
                  <a:moveTo>
                    <a:pt x="333667" y="398640"/>
                  </a:moveTo>
                  <a:lnTo>
                    <a:pt x="332511" y="356400"/>
                  </a:lnTo>
                  <a:lnTo>
                    <a:pt x="332460" y="256260"/>
                  </a:lnTo>
                  <a:lnTo>
                    <a:pt x="332460" y="167868"/>
                  </a:lnTo>
                  <a:lnTo>
                    <a:pt x="328599" y="135102"/>
                  </a:lnTo>
                  <a:lnTo>
                    <a:pt x="326644" y="131191"/>
                  </a:lnTo>
                  <a:lnTo>
                    <a:pt x="315836" y="109588"/>
                  </a:lnTo>
                  <a:lnTo>
                    <a:pt x="292417" y="93014"/>
                  </a:lnTo>
                  <a:lnTo>
                    <a:pt x="280263" y="91020"/>
                  </a:lnTo>
                  <a:lnTo>
                    <a:pt x="280263" y="256260"/>
                  </a:lnTo>
                  <a:lnTo>
                    <a:pt x="280263" y="295503"/>
                  </a:lnTo>
                  <a:lnTo>
                    <a:pt x="278447" y="323265"/>
                  </a:lnTo>
                  <a:lnTo>
                    <a:pt x="272656" y="342176"/>
                  </a:lnTo>
                  <a:lnTo>
                    <a:pt x="262432" y="352971"/>
                  </a:lnTo>
                  <a:lnTo>
                    <a:pt x="247294" y="356400"/>
                  </a:lnTo>
                  <a:lnTo>
                    <a:pt x="233819" y="353187"/>
                  </a:lnTo>
                  <a:lnTo>
                    <a:pt x="224764" y="344309"/>
                  </a:lnTo>
                  <a:lnTo>
                    <a:pt x="219659" y="330923"/>
                  </a:lnTo>
                  <a:lnTo>
                    <a:pt x="218186" y="315379"/>
                  </a:lnTo>
                  <a:lnTo>
                    <a:pt x="218071" y="309232"/>
                  </a:lnTo>
                  <a:lnTo>
                    <a:pt x="221564" y="283768"/>
                  </a:lnTo>
                  <a:lnTo>
                    <a:pt x="231571" y="267462"/>
                  </a:lnTo>
                  <a:lnTo>
                    <a:pt x="247332" y="258813"/>
                  </a:lnTo>
                  <a:lnTo>
                    <a:pt x="268109" y="256260"/>
                  </a:lnTo>
                  <a:lnTo>
                    <a:pt x="280263" y="256260"/>
                  </a:lnTo>
                  <a:lnTo>
                    <a:pt x="280263" y="91020"/>
                  </a:lnTo>
                  <a:lnTo>
                    <a:pt x="217424" y="93751"/>
                  </a:lnTo>
                  <a:lnTo>
                    <a:pt x="180124" y="137706"/>
                  </a:lnTo>
                  <a:lnTo>
                    <a:pt x="176491" y="174434"/>
                  </a:lnTo>
                  <a:lnTo>
                    <a:pt x="229108" y="174434"/>
                  </a:lnTo>
                  <a:lnTo>
                    <a:pt x="229120" y="167868"/>
                  </a:lnTo>
                  <a:lnTo>
                    <a:pt x="230124" y="154825"/>
                  </a:lnTo>
                  <a:lnTo>
                    <a:pt x="230238" y="153428"/>
                  </a:lnTo>
                  <a:lnTo>
                    <a:pt x="234162" y="141998"/>
                  </a:lnTo>
                  <a:lnTo>
                    <a:pt x="234251" y="141732"/>
                  </a:lnTo>
                  <a:lnTo>
                    <a:pt x="242100" y="133985"/>
                  </a:lnTo>
                  <a:lnTo>
                    <a:pt x="254736" y="131191"/>
                  </a:lnTo>
                  <a:lnTo>
                    <a:pt x="267398" y="133985"/>
                  </a:lnTo>
                  <a:lnTo>
                    <a:pt x="274828" y="141998"/>
                  </a:lnTo>
                  <a:lnTo>
                    <a:pt x="278358" y="154825"/>
                  </a:lnTo>
                  <a:lnTo>
                    <a:pt x="279247" y="171996"/>
                  </a:lnTo>
                  <a:lnTo>
                    <a:pt x="279247" y="215061"/>
                  </a:lnTo>
                  <a:lnTo>
                    <a:pt x="269595" y="215061"/>
                  </a:lnTo>
                  <a:lnTo>
                    <a:pt x="230352" y="219633"/>
                  </a:lnTo>
                  <a:lnTo>
                    <a:pt x="197637" y="235153"/>
                  </a:lnTo>
                  <a:lnTo>
                    <a:pt x="175247" y="264375"/>
                  </a:lnTo>
                  <a:lnTo>
                    <a:pt x="166941" y="310007"/>
                  </a:lnTo>
                  <a:lnTo>
                    <a:pt x="166941" y="315379"/>
                  </a:lnTo>
                  <a:lnTo>
                    <a:pt x="170497" y="348843"/>
                  </a:lnTo>
                  <a:lnTo>
                    <a:pt x="181711" y="376910"/>
                  </a:lnTo>
                  <a:lnTo>
                    <a:pt x="201434" y="396227"/>
                  </a:lnTo>
                  <a:lnTo>
                    <a:pt x="230492" y="403402"/>
                  </a:lnTo>
                  <a:lnTo>
                    <a:pt x="246507" y="401853"/>
                  </a:lnTo>
                  <a:lnTo>
                    <a:pt x="260388" y="396913"/>
                  </a:lnTo>
                  <a:lnTo>
                    <a:pt x="271932" y="388150"/>
                  </a:lnTo>
                  <a:lnTo>
                    <a:pt x="280924" y="375132"/>
                  </a:lnTo>
                  <a:lnTo>
                    <a:pt x="281355" y="379844"/>
                  </a:lnTo>
                  <a:lnTo>
                    <a:pt x="283197" y="392188"/>
                  </a:lnTo>
                  <a:lnTo>
                    <a:pt x="284568" y="398640"/>
                  </a:lnTo>
                  <a:lnTo>
                    <a:pt x="333667" y="398640"/>
                  </a:lnTo>
                  <a:close/>
                </a:path>
                <a:path w="676275" h="403859">
                  <a:moveTo>
                    <a:pt x="532993" y="316090"/>
                  </a:moveTo>
                  <a:lnTo>
                    <a:pt x="529107" y="283095"/>
                  </a:lnTo>
                  <a:lnTo>
                    <a:pt x="516775" y="257213"/>
                  </a:lnTo>
                  <a:lnTo>
                    <a:pt x="495058" y="234734"/>
                  </a:lnTo>
                  <a:lnTo>
                    <a:pt x="445185" y="199301"/>
                  </a:lnTo>
                  <a:lnTo>
                    <a:pt x="434340" y="188429"/>
                  </a:lnTo>
                  <a:lnTo>
                    <a:pt x="428955" y="177355"/>
                  </a:lnTo>
                  <a:lnTo>
                    <a:pt x="427494" y="164109"/>
                  </a:lnTo>
                  <a:lnTo>
                    <a:pt x="428853" y="151015"/>
                  </a:lnTo>
                  <a:lnTo>
                    <a:pt x="433146" y="141058"/>
                  </a:lnTo>
                  <a:lnTo>
                    <a:pt x="440677" y="134734"/>
                  </a:lnTo>
                  <a:lnTo>
                    <a:pt x="451751" y="132511"/>
                  </a:lnTo>
                  <a:lnTo>
                    <a:pt x="463143" y="134632"/>
                  </a:lnTo>
                  <a:lnTo>
                    <a:pt x="470928" y="141058"/>
                  </a:lnTo>
                  <a:lnTo>
                    <a:pt x="475386" y="151853"/>
                  </a:lnTo>
                  <a:lnTo>
                    <a:pt x="476796" y="167093"/>
                  </a:lnTo>
                  <a:lnTo>
                    <a:pt x="476796" y="185191"/>
                  </a:lnTo>
                  <a:lnTo>
                    <a:pt x="528586" y="185191"/>
                  </a:lnTo>
                  <a:lnTo>
                    <a:pt x="528586" y="172173"/>
                  </a:lnTo>
                  <a:lnTo>
                    <a:pt x="524522" y="136944"/>
                  </a:lnTo>
                  <a:lnTo>
                    <a:pt x="511314" y="110147"/>
                  </a:lnTo>
                  <a:lnTo>
                    <a:pt x="487527" y="93091"/>
                  </a:lnTo>
                  <a:lnTo>
                    <a:pt x="451688" y="87122"/>
                  </a:lnTo>
                  <a:lnTo>
                    <a:pt x="417639" y="92938"/>
                  </a:lnTo>
                  <a:lnTo>
                    <a:pt x="393471" y="109435"/>
                  </a:lnTo>
                  <a:lnTo>
                    <a:pt x="379044" y="135128"/>
                  </a:lnTo>
                  <a:lnTo>
                    <a:pt x="374269" y="168592"/>
                  </a:lnTo>
                  <a:lnTo>
                    <a:pt x="378015" y="197497"/>
                  </a:lnTo>
                  <a:lnTo>
                    <a:pt x="389394" y="220865"/>
                  </a:lnTo>
                  <a:lnTo>
                    <a:pt x="408584" y="241198"/>
                  </a:lnTo>
                  <a:lnTo>
                    <a:pt x="457835" y="277152"/>
                  </a:lnTo>
                  <a:lnTo>
                    <a:pt x="470966" y="291541"/>
                  </a:lnTo>
                  <a:lnTo>
                    <a:pt x="477304" y="305993"/>
                  </a:lnTo>
                  <a:lnTo>
                    <a:pt x="478955" y="322351"/>
                  </a:lnTo>
                  <a:lnTo>
                    <a:pt x="477393" y="337921"/>
                  </a:lnTo>
                  <a:lnTo>
                    <a:pt x="472528" y="349059"/>
                  </a:lnTo>
                  <a:lnTo>
                    <a:pt x="464032" y="355777"/>
                  </a:lnTo>
                  <a:lnTo>
                    <a:pt x="451586" y="358025"/>
                  </a:lnTo>
                  <a:lnTo>
                    <a:pt x="438467" y="355130"/>
                  </a:lnTo>
                  <a:lnTo>
                    <a:pt x="429602" y="347002"/>
                  </a:lnTo>
                  <a:lnTo>
                    <a:pt x="424586" y="334492"/>
                  </a:lnTo>
                  <a:lnTo>
                    <a:pt x="423011" y="318414"/>
                  </a:lnTo>
                  <a:lnTo>
                    <a:pt x="423011" y="304634"/>
                  </a:lnTo>
                  <a:lnTo>
                    <a:pt x="368960" y="304634"/>
                  </a:lnTo>
                  <a:lnTo>
                    <a:pt x="368960" y="318350"/>
                  </a:lnTo>
                  <a:lnTo>
                    <a:pt x="372414" y="349846"/>
                  </a:lnTo>
                  <a:lnTo>
                    <a:pt x="384911" y="377063"/>
                  </a:lnTo>
                  <a:lnTo>
                    <a:pt x="409638" y="396189"/>
                  </a:lnTo>
                  <a:lnTo>
                    <a:pt x="449795" y="403415"/>
                  </a:lnTo>
                  <a:lnTo>
                    <a:pt x="486232" y="397840"/>
                  </a:lnTo>
                  <a:lnTo>
                    <a:pt x="512229" y="381279"/>
                  </a:lnTo>
                  <a:lnTo>
                    <a:pt x="527812" y="353961"/>
                  </a:lnTo>
                  <a:lnTo>
                    <a:pt x="532993" y="316090"/>
                  </a:lnTo>
                  <a:close/>
                </a:path>
                <a:path w="676275" h="403859">
                  <a:moveTo>
                    <a:pt x="676084" y="91884"/>
                  </a:moveTo>
                  <a:lnTo>
                    <a:pt x="635647" y="91884"/>
                  </a:lnTo>
                  <a:lnTo>
                    <a:pt x="635647" y="17538"/>
                  </a:lnTo>
                  <a:lnTo>
                    <a:pt x="582358" y="17538"/>
                  </a:lnTo>
                  <a:lnTo>
                    <a:pt x="582358" y="91884"/>
                  </a:lnTo>
                  <a:lnTo>
                    <a:pt x="548703" y="91884"/>
                  </a:lnTo>
                  <a:lnTo>
                    <a:pt x="548703" y="138950"/>
                  </a:lnTo>
                  <a:lnTo>
                    <a:pt x="582358" y="138950"/>
                  </a:lnTo>
                  <a:lnTo>
                    <a:pt x="582358" y="340194"/>
                  </a:lnTo>
                  <a:lnTo>
                    <a:pt x="586320" y="371322"/>
                  </a:lnTo>
                  <a:lnTo>
                    <a:pt x="597623" y="390563"/>
                  </a:lnTo>
                  <a:lnTo>
                    <a:pt x="615454" y="400329"/>
                  </a:lnTo>
                  <a:lnTo>
                    <a:pt x="638962" y="403047"/>
                  </a:lnTo>
                  <a:lnTo>
                    <a:pt x="647788" y="402818"/>
                  </a:lnTo>
                  <a:lnTo>
                    <a:pt x="657199" y="401980"/>
                  </a:lnTo>
                  <a:lnTo>
                    <a:pt x="666381" y="400304"/>
                  </a:lnTo>
                  <a:lnTo>
                    <a:pt x="674547" y="397560"/>
                  </a:lnTo>
                  <a:lnTo>
                    <a:pt x="674547" y="356882"/>
                  </a:lnTo>
                  <a:lnTo>
                    <a:pt x="670839" y="358076"/>
                  </a:lnTo>
                  <a:lnTo>
                    <a:pt x="662368" y="358673"/>
                  </a:lnTo>
                  <a:lnTo>
                    <a:pt x="656818" y="358673"/>
                  </a:lnTo>
                  <a:lnTo>
                    <a:pt x="645553" y="356400"/>
                  </a:lnTo>
                  <a:lnTo>
                    <a:pt x="639152" y="350266"/>
                  </a:lnTo>
                  <a:lnTo>
                    <a:pt x="636295" y="341312"/>
                  </a:lnTo>
                  <a:lnTo>
                    <a:pt x="635647" y="330568"/>
                  </a:lnTo>
                  <a:lnTo>
                    <a:pt x="635647" y="138950"/>
                  </a:lnTo>
                  <a:lnTo>
                    <a:pt x="676084" y="138950"/>
                  </a:lnTo>
                  <a:lnTo>
                    <a:pt x="676084" y="91884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59964" y="9622178"/>
              <a:ext cx="78992" cy="143105"/>
            </a:xfrm>
            <a:prstGeom prst="rect">
              <a:avLst/>
            </a:prstGeom>
          </p:spPr>
        </p:pic>
      </p:grpSp>
      <p:sp>
        <p:nvSpPr>
          <p:cNvPr id="79" name="object 79" descr=""/>
          <p:cNvSpPr/>
          <p:nvPr/>
        </p:nvSpPr>
        <p:spPr>
          <a:xfrm>
            <a:off x="10034867" y="9289091"/>
            <a:ext cx="203200" cy="419100"/>
          </a:xfrm>
          <a:custGeom>
            <a:avLst/>
            <a:gdLst/>
            <a:ahLst/>
            <a:cxnLst/>
            <a:rect l="l" t="t" r="r" b="b"/>
            <a:pathLst>
              <a:path w="203200" h="419100">
                <a:moveTo>
                  <a:pt x="122618" y="112166"/>
                </a:moveTo>
                <a:lnTo>
                  <a:pt x="84543" y="112166"/>
                </a:lnTo>
                <a:lnTo>
                  <a:pt x="84543" y="82969"/>
                </a:lnTo>
                <a:lnTo>
                  <a:pt x="85610" y="68643"/>
                </a:lnTo>
                <a:lnTo>
                  <a:pt x="89509" y="58064"/>
                </a:lnTo>
                <a:lnTo>
                  <a:pt x="97243" y="51523"/>
                </a:lnTo>
                <a:lnTo>
                  <a:pt x="109842" y="49276"/>
                </a:lnTo>
                <a:lnTo>
                  <a:pt x="117246" y="49453"/>
                </a:lnTo>
                <a:lnTo>
                  <a:pt x="122186" y="50228"/>
                </a:lnTo>
                <a:lnTo>
                  <a:pt x="122186" y="2209"/>
                </a:lnTo>
                <a:lnTo>
                  <a:pt x="116928" y="596"/>
                </a:lnTo>
                <a:lnTo>
                  <a:pt x="108343" y="0"/>
                </a:lnTo>
                <a:lnTo>
                  <a:pt x="100050" y="0"/>
                </a:lnTo>
                <a:lnTo>
                  <a:pt x="66929" y="6299"/>
                </a:lnTo>
                <a:lnTo>
                  <a:pt x="45707" y="23202"/>
                </a:lnTo>
                <a:lnTo>
                  <a:pt x="34417" y="47637"/>
                </a:lnTo>
                <a:lnTo>
                  <a:pt x="31089" y="76581"/>
                </a:lnTo>
                <a:lnTo>
                  <a:pt x="31089" y="112166"/>
                </a:lnTo>
                <a:lnTo>
                  <a:pt x="0" y="112166"/>
                </a:lnTo>
                <a:lnTo>
                  <a:pt x="0" y="159232"/>
                </a:lnTo>
                <a:lnTo>
                  <a:pt x="31089" y="159232"/>
                </a:lnTo>
                <a:lnTo>
                  <a:pt x="31089" y="418922"/>
                </a:lnTo>
                <a:lnTo>
                  <a:pt x="84543" y="418922"/>
                </a:lnTo>
                <a:lnTo>
                  <a:pt x="84543" y="159232"/>
                </a:lnTo>
                <a:lnTo>
                  <a:pt x="122618" y="159232"/>
                </a:lnTo>
                <a:lnTo>
                  <a:pt x="122618" y="112166"/>
                </a:lnTo>
                <a:close/>
              </a:path>
              <a:path w="203200" h="419100">
                <a:moveTo>
                  <a:pt x="202768" y="2794"/>
                </a:moveTo>
                <a:lnTo>
                  <a:pt x="149313" y="2794"/>
                </a:lnTo>
                <a:lnTo>
                  <a:pt x="149313" y="418909"/>
                </a:lnTo>
                <a:lnTo>
                  <a:pt x="202768" y="418909"/>
                </a:lnTo>
                <a:lnTo>
                  <a:pt x="202768" y="279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10282466" y="9291884"/>
            <a:ext cx="452120" cy="421005"/>
          </a:xfrm>
          <a:custGeom>
            <a:avLst/>
            <a:gdLst/>
            <a:ahLst/>
            <a:cxnLst/>
            <a:rect l="l" t="t" r="r" b="b"/>
            <a:pathLst>
              <a:path w="452120" h="421004">
                <a:moveTo>
                  <a:pt x="167563" y="206540"/>
                </a:moveTo>
                <a:lnTo>
                  <a:pt x="163512" y="166192"/>
                </a:lnTo>
                <a:lnTo>
                  <a:pt x="156679" y="149987"/>
                </a:lnTo>
                <a:lnTo>
                  <a:pt x="149885" y="133858"/>
                </a:lnTo>
                <a:lnTo>
                  <a:pt x="124472" y="112382"/>
                </a:lnTo>
                <a:lnTo>
                  <a:pt x="116192" y="110756"/>
                </a:lnTo>
                <a:lnTo>
                  <a:pt x="116192" y="199136"/>
                </a:lnTo>
                <a:lnTo>
                  <a:pt x="116192" y="233438"/>
                </a:lnTo>
                <a:lnTo>
                  <a:pt x="52616" y="233438"/>
                </a:lnTo>
                <a:lnTo>
                  <a:pt x="52641" y="199136"/>
                </a:lnTo>
                <a:lnTo>
                  <a:pt x="69900" y="153314"/>
                </a:lnTo>
                <a:lnTo>
                  <a:pt x="84886" y="149987"/>
                </a:lnTo>
                <a:lnTo>
                  <a:pt x="100571" y="153670"/>
                </a:lnTo>
                <a:lnTo>
                  <a:pt x="110134" y="163893"/>
                </a:lnTo>
                <a:lnTo>
                  <a:pt x="114896" y="179451"/>
                </a:lnTo>
                <a:lnTo>
                  <a:pt x="116192" y="199136"/>
                </a:lnTo>
                <a:lnTo>
                  <a:pt x="116192" y="110756"/>
                </a:lnTo>
                <a:lnTo>
                  <a:pt x="41998" y="114401"/>
                </a:lnTo>
                <a:lnTo>
                  <a:pt x="3365" y="172326"/>
                </a:lnTo>
                <a:lnTo>
                  <a:pt x="0" y="313042"/>
                </a:lnTo>
                <a:lnTo>
                  <a:pt x="3111" y="356108"/>
                </a:lnTo>
                <a:lnTo>
                  <a:pt x="15379" y="390271"/>
                </a:lnTo>
                <a:lnTo>
                  <a:pt x="41186" y="412775"/>
                </a:lnTo>
                <a:lnTo>
                  <a:pt x="84950" y="420890"/>
                </a:lnTo>
                <a:lnTo>
                  <a:pt x="128968" y="411048"/>
                </a:lnTo>
                <a:lnTo>
                  <a:pt x="157530" y="375500"/>
                </a:lnTo>
                <a:lnTo>
                  <a:pt x="166535" y="327837"/>
                </a:lnTo>
                <a:lnTo>
                  <a:pt x="166547" y="325932"/>
                </a:lnTo>
                <a:lnTo>
                  <a:pt x="114338" y="325932"/>
                </a:lnTo>
                <a:lnTo>
                  <a:pt x="114338" y="327837"/>
                </a:lnTo>
                <a:lnTo>
                  <a:pt x="113296" y="345884"/>
                </a:lnTo>
                <a:lnTo>
                  <a:pt x="109054" y="361086"/>
                </a:lnTo>
                <a:lnTo>
                  <a:pt x="99872" y="371589"/>
                </a:lnTo>
                <a:lnTo>
                  <a:pt x="84048" y="375500"/>
                </a:lnTo>
                <a:lnTo>
                  <a:pt x="68046" y="371043"/>
                </a:lnTo>
                <a:lnTo>
                  <a:pt x="58331" y="359244"/>
                </a:lnTo>
                <a:lnTo>
                  <a:pt x="53505" y="342480"/>
                </a:lnTo>
                <a:lnTo>
                  <a:pt x="52197" y="323088"/>
                </a:lnTo>
                <a:lnTo>
                  <a:pt x="52197" y="275894"/>
                </a:lnTo>
                <a:lnTo>
                  <a:pt x="167563" y="275894"/>
                </a:lnTo>
                <a:lnTo>
                  <a:pt x="167563" y="233438"/>
                </a:lnTo>
                <a:lnTo>
                  <a:pt x="167563" y="206540"/>
                </a:lnTo>
                <a:close/>
              </a:path>
              <a:path w="452120" h="421004">
                <a:moveTo>
                  <a:pt x="371436" y="416128"/>
                </a:moveTo>
                <a:lnTo>
                  <a:pt x="308419" y="251714"/>
                </a:lnTo>
                <a:lnTo>
                  <a:pt x="370420" y="109372"/>
                </a:lnTo>
                <a:lnTo>
                  <a:pt x="314947" y="109372"/>
                </a:lnTo>
                <a:lnTo>
                  <a:pt x="303618" y="141376"/>
                </a:lnTo>
                <a:lnTo>
                  <a:pt x="285267" y="191693"/>
                </a:lnTo>
                <a:lnTo>
                  <a:pt x="279146" y="210070"/>
                </a:lnTo>
                <a:lnTo>
                  <a:pt x="278549" y="210070"/>
                </a:lnTo>
                <a:lnTo>
                  <a:pt x="273710" y="194856"/>
                </a:lnTo>
                <a:lnTo>
                  <a:pt x="266280" y="173126"/>
                </a:lnTo>
                <a:lnTo>
                  <a:pt x="243890" y="109372"/>
                </a:lnTo>
                <a:lnTo>
                  <a:pt x="185305" y="109372"/>
                </a:lnTo>
                <a:lnTo>
                  <a:pt x="246291" y="258038"/>
                </a:lnTo>
                <a:lnTo>
                  <a:pt x="183756" y="416128"/>
                </a:lnTo>
                <a:lnTo>
                  <a:pt x="240080" y="416128"/>
                </a:lnTo>
                <a:lnTo>
                  <a:pt x="276644" y="303314"/>
                </a:lnTo>
                <a:lnTo>
                  <a:pt x="277241" y="303314"/>
                </a:lnTo>
                <a:lnTo>
                  <a:pt x="289229" y="342671"/>
                </a:lnTo>
                <a:lnTo>
                  <a:pt x="299643" y="375170"/>
                </a:lnTo>
                <a:lnTo>
                  <a:pt x="313690" y="416128"/>
                </a:lnTo>
                <a:lnTo>
                  <a:pt x="371436" y="416128"/>
                </a:lnTo>
                <a:close/>
              </a:path>
              <a:path w="452120" h="421004">
                <a:moveTo>
                  <a:pt x="451091" y="109372"/>
                </a:moveTo>
                <a:lnTo>
                  <a:pt x="397637" y="109372"/>
                </a:lnTo>
                <a:lnTo>
                  <a:pt x="397637" y="416115"/>
                </a:lnTo>
                <a:lnTo>
                  <a:pt x="451091" y="416115"/>
                </a:lnTo>
                <a:lnTo>
                  <a:pt x="451091" y="109372"/>
                </a:lnTo>
                <a:close/>
              </a:path>
              <a:path w="452120" h="421004">
                <a:moveTo>
                  <a:pt x="451510" y="0"/>
                </a:moveTo>
                <a:lnTo>
                  <a:pt x="398056" y="0"/>
                </a:lnTo>
                <a:lnTo>
                  <a:pt x="398056" y="63995"/>
                </a:lnTo>
                <a:lnTo>
                  <a:pt x="451510" y="63995"/>
                </a:lnTo>
                <a:lnTo>
                  <a:pt x="45151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10786949" y="9291881"/>
            <a:ext cx="172085" cy="421005"/>
          </a:xfrm>
          <a:custGeom>
            <a:avLst/>
            <a:gdLst/>
            <a:ahLst/>
            <a:cxnLst/>
            <a:rect l="l" t="t" r="r" b="b"/>
            <a:pathLst>
              <a:path w="172084" h="421004">
                <a:moveTo>
                  <a:pt x="158809" y="388019"/>
                </a:moveTo>
                <a:lnTo>
                  <a:pt x="50584" y="388019"/>
                </a:lnTo>
                <a:lnTo>
                  <a:pt x="57512" y="400675"/>
                </a:lnTo>
                <a:lnTo>
                  <a:pt x="67738" y="411009"/>
                </a:lnTo>
                <a:lnTo>
                  <a:pt x="82083" y="417976"/>
                </a:lnTo>
                <a:lnTo>
                  <a:pt x="101368" y="420531"/>
                </a:lnTo>
                <a:lnTo>
                  <a:pt x="136997" y="412185"/>
                </a:lnTo>
                <a:lnTo>
                  <a:pt x="158576" y="388806"/>
                </a:lnTo>
                <a:lnTo>
                  <a:pt x="158809" y="388019"/>
                </a:lnTo>
                <a:close/>
              </a:path>
              <a:path w="172084" h="421004">
                <a:moveTo>
                  <a:pt x="54050" y="0"/>
                </a:moveTo>
                <a:lnTo>
                  <a:pt x="586" y="0"/>
                </a:lnTo>
                <a:lnTo>
                  <a:pt x="532" y="306891"/>
                </a:lnTo>
                <a:lnTo>
                  <a:pt x="411" y="403343"/>
                </a:lnTo>
                <a:lnTo>
                  <a:pt x="203" y="409823"/>
                </a:lnTo>
                <a:lnTo>
                  <a:pt x="126" y="412185"/>
                </a:lnTo>
                <a:lnTo>
                  <a:pt x="0" y="416123"/>
                </a:lnTo>
                <a:lnTo>
                  <a:pt x="48553" y="416123"/>
                </a:lnTo>
                <a:lnTo>
                  <a:pt x="49315" y="409823"/>
                </a:lnTo>
                <a:lnTo>
                  <a:pt x="49859" y="403343"/>
                </a:lnTo>
                <a:lnTo>
                  <a:pt x="50258" y="396227"/>
                </a:lnTo>
                <a:lnTo>
                  <a:pt x="50553" y="388806"/>
                </a:lnTo>
                <a:lnTo>
                  <a:pt x="50584" y="388019"/>
                </a:lnTo>
                <a:lnTo>
                  <a:pt x="158809" y="388019"/>
                </a:lnTo>
                <a:lnTo>
                  <a:pt x="163477" y="372281"/>
                </a:lnTo>
                <a:lnTo>
                  <a:pt x="86960" y="372281"/>
                </a:lnTo>
                <a:lnTo>
                  <a:pt x="71854" y="368807"/>
                </a:lnTo>
                <a:lnTo>
                  <a:pt x="61580" y="358220"/>
                </a:lnTo>
                <a:lnTo>
                  <a:pt x="55722" y="340277"/>
                </a:lnTo>
                <a:lnTo>
                  <a:pt x="53862" y="314733"/>
                </a:lnTo>
                <a:lnTo>
                  <a:pt x="53862" y="216129"/>
                </a:lnTo>
                <a:lnTo>
                  <a:pt x="55255" y="190185"/>
                </a:lnTo>
                <a:lnTo>
                  <a:pt x="60485" y="170218"/>
                </a:lnTo>
                <a:lnTo>
                  <a:pt x="71125" y="157388"/>
                </a:lnTo>
                <a:lnTo>
                  <a:pt x="88751" y="152853"/>
                </a:lnTo>
                <a:lnTo>
                  <a:pt x="166247" y="152853"/>
                </a:lnTo>
                <a:lnTo>
                  <a:pt x="159747" y="136289"/>
                </a:lnTo>
                <a:lnTo>
                  <a:pt x="54050" y="136289"/>
                </a:lnTo>
                <a:lnTo>
                  <a:pt x="54050" y="0"/>
                </a:lnTo>
                <a:close/>
              </a:path>
              <a:path w="172084" h="421004">
                <a:moveTo>
                  <a:pt x="166247" y="152853"/>
                </a:moveTo>
                <a:lnTo>
                  <a:pt x="88751" y="152853"/>
                </a:lnTo>
                <a:lnTo>
                  <a:pt x="103362" y="156432"/>
                </a:lnTo>
                <a:lnTo>
                  <a:pt x="112466" y="166672"/>
                </a:lnTo>
                <a:lnTo>
                  <a:pt x="117138" y="182830"/>
                </a:lnTo>
                <a:lnTo>
                  <a:pt x="118457" y="204161"/>
                </a:lnTo>
                <a:lnTo>
                  <a:pt x="118457" y="316566"/>
                </a:lnTo>
                <a:lnTo>
                  <a:pt x="116521" y="340277"/>
                </a:lnTo>
                <a:lnTo>
                  <a:pt x="116421" y="341501"/>
                </a:lnTo>
                <a:lnTo>
                  <a:pt x="110405" y="358850"/>
                </a:lnTo>
                <a:lnTo>
                  <a:pt x="100540" y="368986"/>
                </a:lnTo>
                <a:lnTo>
                  <a:pt x="86960" y="372281"/>
                </a:lnTo>
                <a:lnTo>
                  <a:pt x="163477" y="372281"/>
                </a:lnTo>
                <a:lnTo>
                  <a:pt x="169231" y="352879"/>
                </a:lnTo>
                <a:lnTo>
                  <a:pt x="172089" y="306891"/>
                </a:lnTo>
                <a:lnTo>
                  <a:pt x="172089" y="195742"/>
                </a:lnTo>
                <a:lnTo>
                  <a:pt x="168487" y="158562"/>
                </a:lnTo>
                <a:lnTo>
                  <a:pt x="166247" y="152853"/>
                </a:lnTo>
                <a:close/>
              </a:path>
              <a:path w="172084" h="421004">
                <a:moveTo>
                  <a:pt x="108593" y="104604"/>
                </a:moveTo>
                <a:lnTo>
                  <a:pt x="90105" y="106835"/>
                </a:lnTo>
                <a:lnTo>
                  <a:pt x="74835" y="113194"/>
                </a:lnTo>
                <a:lnTo>
                  <a:pt x="62808" y="123179"/>
                </a:lnTo>
                <a:lnTo>
                  <a:pt x="54050" y="136289"/>
                </a:lnTo>
                <a:lnTo>
                  <a:pt x="159747" y="136289"/>
                </a:lnTo>
                <a:lnTo>
                  <a:pt x="157194" y="129782"/>
                </a:lnTo>
                <a:lnTo>
                  <a:pt x="137474" y="111198"/>
                </a:lnTo>
                <a:lnTo>
                  <a:pt x="108593" y="10460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11003591" y="9291884"/>
            <a:ext cx="53975" cy="416559"/>
          </a:xfrm>
          <a:custGeom>
            <a:avLst/>
            <a:gdLst/>
            <a:ahLst/>
            <a:cxnLst/>
            <a:rect l="l" t="t" r="r" b="b"/>
            <a:pathLst>
              <a:path w="53975" h="416559">
                <a:moveTo>
                  <a:pt x="53453" y="0"/>
                </a:moveTo>
                <a:lnTo>
                  <a:pt x="0" y="0"/>
                </a:lnTo>
                <a:lnTo>
                  <a:pt x="0" y="416112"/>
                </a:lnTo>
                <a:lnTo>
                  <a:pt x="53453" y="416112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3" name="object 83" descr=""/>
          <p:cNvGrpSpPr/>
          <p:nvPr/>
        </p:nvGrpSpPr>
        <p:grpSpPr>
          <a:xfrm>
            <a:off x="11101875" y="9396480"/>
            <a:ext cx="263525" cy="368935"/>
            <a:chOff x="11101875" y="9396480"/>
            <a:chExt cx="263525" cy="368935"/>
          </a:xfrm>
        </p:grpSpPr>
        <p:sp>
          <p:nvSpPr>
            <p:cNvPr id="84" name="object 84" descr=""/>
            <p:cNvSpPr/>
            <p:nvPr/>
          </p:nvSpPr>
          <p:spPr>
            <a:xfrm>
              <a:off x="11101875" y="9396480"/>
              <a:ext cx="167640" cy="316865"/>
            </a:xfrm>
            <a:custGeom>
              <a:avLst/>
              <a:gdLst/>
              <a:ahLst/>
              <a:cxnLst/>
              <a:rect l="l" t="t" r="r" b="b"/>
              <a:pathLst>
                <a:path w="167640" h="316865">
                  <a:moveTo>
                    <a:pt x="85065" y="0"/>
                  </a:moveTo>
                  <a:lnTo>
                    <a:pt x="42000" y="9799"/>
                  </a:lnTo>
                  <a:lnTo>
                    <a:pt x="3367" y="67718"/>
                  </a:lnTo>
                  <a:lnTo>
                    <a:pt x="0" y="208443"/>
                  </a:lnTo>
                  <a:lnTo>
                    <a:pt x="3113" y="251503"/>
                  </a:lnTo>
                  <a:lnTo>
                    <a:pt x="15381" y="285665"/>
                  </a:lnTo>
                  <a:lnTo>
                    <a:pt x="41196" y="308178"/>
                  </a:lnTo>
                  <a:lnTo>
                    <a:pt x="84950" y="316294"/>
                  </a:lnTo>
                  <a:lnTo>
                    <a:pt x="128979" y="306450"/>
                  </a:lnTo>
                  <a:lnTo>
                    <a:pt x="153554" y="282274"/>
                  </a:lnTo>
                  <a:lnTo>
                    <a:pt x="157536" y="270902"/>
                  </a:lnTo>
                  <a:lnTo>
                    <a:pt x="84049" y="270902"/>
                  </a:lnTo>
                  <a:lnTo>
                    <a:pt x="68057" y="266445"/>
                  </a:lnTo>
                  <a:lnTo>
                    <a:pt x="58335" y="254648"/>
                  </a:lnTo>
                  <a:lnTo>
                    <a:pt x="53510" y="237873"/>
                  </a:lnTo>
                  <a:lnTo>
                    <a:pt x="52207" y="218485"/>
                  </a:lnTo>
                  <a:lnTo>
                    <a:pt x="52207" y="171293"/>
                  </a:lnTo>
                  <a:lnTo>
                    <a:pt x="167565" y="171293"/>
                  </a:lnTo>
                  <a:lnTo>
                    <a:pt x="167565" y="128833"/>
                  </a:lnTo>
                  <a:lnTo>
                    <a:pt x="52626" y="128833"/>
                  </a:lnTo>
                  <a:lnTo>
                    <a:pt x="52641" y="94531"/>
                  </a:lnTo>
                  <a:lnTo>
                    <a:pt x="54272" y="74846"/>
                  </a:lnTo>
                  <a:lnTo>
                    <a:pt x="54355" y="73839"/>
                  </a:lnTo>
                  <a:lnTo>
                    <a:pt x="59926" y="58349"/>
                  </a:lnTo>
                  <a:lnTo>
                    <a:pt x="69911" y="48709"/>
                  </a:lnTo>
                  <a:lnTo>
                    <a:pt x="84887" y="45391"/>
                  </a:lnTo>
                  <a:lnTo>
                    <a:pt x="156687" y="45391"/>
                  </a:lnTo>
                  <a:lnTo>
                    <a:pt x="149886" y="29258"/>
                  </a:lnTo>
                  <a:lnTo>
                    <a:pt x="124473" y="7786"/>
                  </a:lnTo>
                  <a:lnTo>
                    <a:pt x="85065" y="0"/>
                  </a:lnTo>
                  <a:close/>
                </a:path>
                <a:path w="167640" h="316865">
                  <a:moveTo>
                    <a:pt x="166549" y="221333"/>
                  </a:moveTo>
                  <a:lnTo>
                    <a:pt x="114342" y="221333"/>
                  </a:lnTo>
                  <a:lnTo>
                    <a:pt x="114342" y="223239"/>
                  </a:lnTo>
                  <a:lnTo>
                    <a:pt x="113307" y="241279"/>
                  </a:lnTo>
                  <a:lnTo>
                    <a:pt x="109059" y="256486"/>
                  </a:lnTo>
                  <a:lnTo>
                    <a:pt x="99879" y="266986"/>
                  </a:lnTo>
                  <a:lnTo>
                    <a:pt x="84049" y="270902"/>
                  </a:lnTo>
                  <a:lnTo>
                    <a:pt x="157536" y="270902"/>
                  </a:lnTo>
                  <a:lnTo>
                    <a:pt x="164226" y="251799"/>
                  </a:lnTo>
                  <a:lnTo>
                    <a:pt x="166535" y="223239"/>
                  </a:lnTo>
                  <a:lnTo>
                    <a:pt x="166549" y="221333"/>
                  </a:lnTo>
                  <a:close/>
                </a:path>
                <a:path w="167640" h="316865">
                  <a:moveTo>
                    <a:pt x="156687" y="45391"/>
                  </a:moveTo>
                  <a:lnTo>
                    <a:pt x="84887" y="45391"/>
                  </a:lnTo>
                  <a:lnTo>
                    <a:pt x="100571" y="49067"/>
                  </a:lnTo>
                  <a:lnTo>
                    <a:pt x="110134" y="59288"/>
                  </a:lnTo>
                  <a:lnTo>
                    <a:pt x="114900" y="74846"/>
                  </a:lnTo>
                  <a:lnTo>
                    <a:pt x="116195" y="94531"/>
                  </a:lnTo>
                  <a:lnTo>
                    <a:pt x="116195" y="128833"/>
                  </a:lnTo>
                  <a:lnTo>
                    <a:pt x="167565" y="128833"/>
                  </a:lnTo>
                  <a:lnTo>
                    <a:pt x="167565" y="101944"/>
                  </a:lnTo>
                  <a:lnTo>
                    <a:pt x="163514" y="61587"/>
                  </a:lnTo>
                  <a:lnTo>
                    <a:pt x="156687" y="4539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86305" y="9622178"/>
              <a:ext cx="78992" cy="143105"/>
            </a:xfrm>
            <a:prstGeom prst="rect">
              <a:avLst/>
            </a:prstGeom>
          </p:spPr>
        </p:pic>
      </p:grpSp>
      <p:sp>
        <p:nvSpPr>
          <p:cNvPr id="86" name="object 86" descr=""/>
          <p:cNvSpPr/>
          <p:nvPr/>
        </p:nvSpPr>
        <p:spPr>
          <a:xfrm>
            <a:off x="11475060" y="9396481"/>
            <a:ext cx="167005" cy="316865"/>
          </a:xfrm>
          <a:custGeom>
            <a:avLst/>
            <a:gdLst/>
            <a:ahLst/>
            <a:cxnLst/>
            <a:rect l="l" t="t" r="r" b="b"/>
            <a:pathLst>
              <a:path w="167004" h="316865">
                <a:moveTo>
                  <a:pt x="159701" y="44071"/>
                </a:moveTo>
                <a:lnTo>
                  <a:pt x="87798" y="44071"/>
                </a:lnTo>
                <a:lnTo>
                  <a:pt x="100462" y="46872"/>
                </a:lnTo>
                <a:lnTo>
                  <a:pt x="107888" y="54877"/>
                </a:lnTo>
                <a:lnTo>
                  <a:pt x="111418" y="67705"/>
                </a:lnTo>
                <a:lnTo>
                  <a:pt x="112310" y="84876"/>
                </a:lnTo>
                <a:lnTo>
                  <a:pt x="112310" y="127943"/>
                </a:lnTo>
                <a:lnTo>
                  <a:pt x="102656" y="127943"/>
                </a:lnTo>
                <a:lnTo>
                  <a:pt x="63407" y="132513"/>
                </a:lnTo>
                <a:lnTo>
                  <a:pt x="30698" y="148042"/>
                </a:lnTo>
                <a:lnTo>
                  <a:pt x="8303" y="177259"/>
                </a:lnTo>
                <a:lnTo>
                  <a:pt x="0" y="222893"/>
                </a:lnTo>
                <a:lnTo>
                  <a:pt x="0" y="228265"/>
                </a:lnTo>
                <a:lnTo>
                  <a:pt x="3552" y="261730"/>
                </a:lnTo>
                <a:lnTo>
                  <a:pt x="14769" y="289800"/>
                </a:lnTo>
                <a:lnTo>
                  <a:pt x="34491" y="309109"/>
                </a:lnTo>
                <a:lnTo>
                  <a:pt x="63558" y="316294"/>
                </a:lnTo>
                <a:lnTo>
                  <a:pt x="79571" y="314743"/>
                </a:lnTo>
                <a:lnTo>
                  <a:pt x="93452" y="309802"/>
                </a:lnTo>
                <a:lnTo>
                  <a:pt x="104993" y="301036"/>
                </a:lnTo>
                <a:lnTo>
                  <a:pt x="113986" y="288012"/>
                </a:lnTo>
                <a:lnTo>
                  <a:pt x="165802" y="288012"/>
                </a:lnTo>
                <a:lnTo>
                  <a:pt x="165744" y="285673"/>
                </a:lnTo>
                <a:lnTo>
                  <a:pt x="165573" y="269290"/>
                </a:lnTo>
                <a:lnTo>
                  <a:pt x="80353" y="269290"/>
                </a:lnTo>
                <a:lnTo>
                  <a:pt x="51243" y="228265"/>
                </a:lnTo>
                <a:lnTo>
                  <a:pt x="51129" y="222118"/>
                </a:lnTo>
                <a:lnTo>
                  <a:pt x="54627" y="196649"/>
                </a:lnTo>
                <a:lnTo>
                  <a:pt x="64628" y="180350"/>
                </a:lnTo>
                <a:lnTo>
                  <a:pt x="80390" y="171692"/>
                </a:lnTo>
                <a:lnTo>
                  <a:pt x="101169" y="169146"/>
                </a:lnTo>
                <a:lnTo>
                  <a:pt x="165523" y="169146"/>
                </a:lnTo>
                <a:lnTo>
                  <a:pt x="165523" y="80751"/>
                </a:lnTo>
                <a:lnTo>
                  <a:pt x="161661" y="47990"/>
                </a:lnTo>
                <a:lnTo>
                  <a:pt x="159701" y="44071"/>
                </a:lnTo>
                <a:close/>
              </a:path>
              <a:path w="167004" h="316865">
                <a:moveTo>
                  <a:pt x="165802" y="288012"/>
                </a:moveTo>
                <a:lnTo>
                  <a:pt x="113986" y="288012"/>
                </a:lnTo>
                <a:lnTo>
                  <a:pt x="114415" y="292724"/>
                </a:lnTo>
                <a:lnTo>
                  <a:pt x="116258" y="305079"/>
                </a:lnTo>
                <a:lnTo>
                  <a:pt x="117629" y="311519"/>
                </a:lnTo>
                <a:lnTo>
                  <a:pt x="166727" y="311519"/>
                </a:lnTo>
                <a:lnTo>
                  <a:pt x="166131" y="301036"/>
                </a:lnTo>
                <a:lnTo>
                  <a:pt x="165916" y="292724"/>
                </a:lnTo>
                <a:lnTo>
                  <a:pt x="165802" y="288012"/>
                </a:lnTo>
                <a:close/>
              </a:path>
              <a:path w="167004" h="316865">
                <a:moveTo>
                  <a:pt x="165523" y="169146"/>
                </a:moveTo>
                <a:lnTo>
                  <a:pt x="113326" y="169146"/>
                </a:lnTo>
                <a:lnTo>
                  <a:pt x="113326" y="208391"/>
                </a:lnTo>
                <a:lnTo>
                  <a:pt x="111502" y="236155"/>
                </a:lnTo>
                <a:lnTo>
                  <a:pt x="105714" y="255061"/>
                </a:lnTo>
                <a:lnTo>
                  <a:pt x="95488" y="265857"/>
                </a:lnTo>
                <a:lnTo>
                  <a:pt x="80353" y="269290"/>
                </a:lnTo>
                <a:lnTo>
                  <a:pt x="165573" y="269290"/>
                </a:lnTo>
                <a:lnTo>
                  <a:pt x="165523" y="169146"/>
                </a:lnTo>
                <a:close/>
              </a:path>
              <a:path w="167004" h="316865">
                <a:moveTo>
                  <a:pt x="89651" y="0"/>
                </a:moveTo>
                <a:lnTo>
                  <a:pt x="50489" y="6633"/>
                </a:lnTo>
                <a:lnTo>
                  <a:pt x="13183" y="50588"/>
                </a:lnTo>
                <a:lnTo>
                  <a:pt x="9549" y="87316"/>
                </a:lnTo>
                <a:lnTo>
                  <a:pt x="62165" y="87316"/>
                </a:lnTo>
                <a:lnTo>
                  <a:pt x="62184" y="80751"/>
                </a:lnTo>
                <a:lnTo>
                  <a:pt x="63188" y="67705"/>
                </a:lnTo>
                <a:lnTo>
                  <a:pt x="87798" y="44071"/>
                </a:lnTo>
                <a:lnTo>
                  <a:pt x="159701" y="44071"/>
                </a:lnTo>
                <a:lnTo>
                  <a:pt x="148901" y="22470"/>
                </a:lnTo>
                <a:lnTo>
                  <a:pt x="125484" y="5902"/>
                </a:lnTo>
                <a:lnTo>
                  <a:pt x="8965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11694083" y="9396484"/>
            <a:ext cx="171450" cy="311785"/>
          </a:xfrm>
          <a:custGeom>
            <a:avLst/>
            <a:gdLst/>
            <a:ahLst/>
            <a:cxnLst/>
            <a:rect l="l" t="t" r="r" b="b"/>
            <a:pathLst>
              <a:path w="171450" h="311784">
                <a:moveTo>
                  <a:pt x="109441" y="0"/>
                </a:moveTo>
                <a:lnTo>
                  <a:pt x="89116" y="2509"/>
                </a:lnTo>
                <a:lnTo>
                  <a:pt x="73245" y="9510"/>
                </a:lnTo>
                <a:lnTo>
                  <a:pt x="61372" y="20214"/>
                </a:lnTo>
                <a:lnTo>
                  <a:pt x="53045" y="33831"/>
                </a:lnTo>
                <a:lnTo>
                  <a:pt x="52869" y="25794"/>
                </a:lnTo>
                <a:lnTo>
                  <a:pt x="52405" y="17940"/>
                </a:lnTo>
                <a:lnTo>
                  <a:pt x="51751" y="10768"/>
                </a:lnTo>
                <a:lnTo>
                  <a:pt x="51003" y="4774"/>
                </a:lnTo>
                <a:lnTo>
                  <a:pt x="0" y="4774"/>
                </a:lnTo>
                <a:lnTo>
                  <a:pt x="345" y="16851"/>
                </a:lnTo>
                <a:lnTo>
                  <a:pt x="522" y="33992"/>
                </a:lnTo>
                <a:lnTo>
                  <a:pt x="596" y="98887"/>
                </a:lnTo>
                <a:lnTo>
                  <a:pt x="596" y="311519"/>
                </a:lnTo>
                <a:lnTo>
                  <a:pt x="54050" y="311519"/>
                </a:lnTo>
                <a:lnTo>
                  <a:pt x="54050" y="108782"/>
                </a:lnTo>
                <a:lnTo>
                  <a:pt x="56241" y="78877"/>
                </a:lnTo>
                <a:lnTo>
                  <a:pt x="62816" y="60345"/>
                </a:lnTo>
                <a:lnTo>
                  <a:pt x="73774" y="50900"/>
                </a:lnTo>
                <a:lnTo>
                  <a:pt x="89117" y="48260"/>
                </a:lnTo>
                <a:lnTo>
                  <a:pt x="101668" y="50567"/>
                </a:lnTo>
                <a:lnTo>
                  <a:pt x="110679" y="57783"/>
                </a:lnTo>
                <a:lnTo>
                  <a:pt x="116113" y="70347"/>
                </a:lnTo>
                <a:lnTo>
                  <a:pt x="117933" y="88698"/>
                </a:lnTo>
                <a:lnTo>
                  <a:pt x="117933" y="311519"/>
                </a:lnTo>
                <a:lnTo>
                  <a:pt x="171387" y="311519"/>
                </a:lnTo>
                <a:lnTo>
                  <a:pt x="171387" y="78489"/>
                </a:lnTo>
                <a:lnTo>
                  <a:pt x="166736" y="42053"/>
                </a:lnTo>
                <a:lnTo>
                  <a:pt x="153823" y="17758"/>
                </a:lnTo>
                <a:lnTo>
                  <a:pt x="134206" y="4206"/>
                </a:lnTo>
                <a:lnTo>
                  <a:pt x="10944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11910551" y="9291888"/>
            <a:ext cx="172085" cy="421005"/>
          </a:xfrm>
          <a:custGeom>
            <a:avLst/>
            <a:gdLst/>
            <a:ahLst/>
            <a:cxnLst/>
            <a:rect l="l" t="t" r="r" b="b"/>
            <a:pathLst>
              <a:path w="172084" h="421004">
                <a:moveTo>
                  <a:pt x="69819" y="104593"/>
                </a:moveTo>
                <a:lnTo>
                  <a:pt x="38237" y="111411"/>
                </a:lnTo>
                <a:lnTo>
                  <a:pt x="16533" y="130437"/>
                </a:lnTo>
                <a:lnTo>
                  <a:pt x="4018" y="159532"/>
                </a:lnTo>
                <a:lnTo>
                  <a:pt x="0" y="196559"/>
                </a:lnTo>
                <a:lnTo>
                  <a:pt x="0" y="319005"/>
                </a:lnTo>
                <a:lnTo>
                  <a:pt x="2644" y="359901"/>
                </a:lnTo>
                <a:lnTo>
                  <a:pt x="12487" y="392147"/>
                </a:lnTo>
                <a:lnTo>
                  <a:pt x="32392" y="413294"/>
                </a:lnTo>
                <a:lnTo>
                  <a:pt x="65223" y="420887"/>
                </a:lnTo>
                <a:lnTo>
                  <a:pt x="85272" y="418244"/>
                </a:lnTo>
                <a:lnTo>
                  <a:pt x="100258" y="410975"/>
                </a:lnTo>
                <a:lnTo>
                  <a:pt x="111184" y="400068"/>
                </a:lnTo>
                <a:lnTo>
                  <a:pt x="119053" y="386511"/>
                </a:lnTo>
                <a:lnTo>
                  <a:pt x="171596" y="386511"/>
                </a:lnTo>
                <a:lnTo>
                  <a:pt x="171573" y="372627"/>
                </a:lnTo>
                <a:lnTo>
                  <a:pt x="84164" y="372627"/>
                </a:lnTo>
                <a:lnTo>
                  <a:pt x="69857" y="369403"/>
                </a:lnTo>
                <a:lnTo>
                  <a:pt x="60469" y="359901"/>
                </a:lnTo>
                <a:lnTo>
                  <a:pt x="58802" y="354960"/>
                </a:lnTo>
                <a:lnTo>
                  <a:pt x="55223" y="344148"/>
                </a:lnTo>
                <a:lnTo>
                  <a:pt x="53631" y="322471"/>
                </a:lnTo>
                <a:lnTo>
                  <a:pt x="53631" y="199847"/>
                </a:lnTo>
                <a:lnTo>
                  <a:pt x="55322" y="180325"/>
                </a:lnTo>
                <a:lnTo>
                  <a:pt x="60765" y="165525"/>
                </a:lnTo>
                <a:lnTo>
                  <a:pt x="70515" y="156137"/>
                </a:lnTo>
                <a:lnTo>
                  <a:pt x="85128" y="152853"/>
                </a:lnTo>
                <a:lnTo>
                  <a:pt x="171531" y="152853"/>
                </a:lnTo>
                <a:lnTo>
                  <a:pt x="171526" y="126791"/>
                </a:lnTo>
                <a:lnTo>
                  <a:pt x="118038" y="126791"/>
                </a:lnTo>
                <a:lnTo>
                  <a:pt x="110470" y="117329"/>
                </a:lnTo>
                <a:lnTo>
                  <a:pt x="99610" y="110364"/>
                </a:lnTo>
                <a:lnTo>
                  <a:pt x="85910" y="106064"/>
                </a:lnTo>
                <a:lnTo>
                  <a:pt x="69819" y="104593"/>
                </a:lnTo>
                <a:close/>
              </a:path>
              <a:path w="172084" h="421004">
                <a:moveTo>
                  <a:pt x="171596" y="386511"/>
                </a:moveTo>
                <a:lnTo>
                  <a:pt x="119053" y="386511"/>
                </a:lnTo>
                <a:lnTo>
                  <a:pt x="119214" y="392147"/>
                </a:lnTo>
                <a:lnTo>
                  <a:pt x="119230" y="392675"/>
                </a:lnTo>
                <a:lnTo>
                  <a:pt x="119643" y="400068"/>
                </a:lnTo>
                <a:lnTo>
                  <a:pt x="119692" y="400947"/>
                </a:lnTo>
                <a:lnTo>
                  <a:pt x="120343" y="409401"/>
                </a:lnTo>
                <a:lnTo>
                  <a:pt x="121085" y="416112"/>
                </a:lnTo>
                <a:lnTo>
                  <a:pt x="172089" y="416112"/>
                </a:lnTo>
                <a:lnTo>
                  <a:pt x="171750" y="402059"/>
                </a:lnTo>
                <a:lnTo>
                  <a:pt x="171652" y="392147"/>
                </a:lnTo>
                <a:lnTo>
                  <a:pt x="171596" y="386511"/>
                </a:lnTo>
                <a:close/>
              </a:path>
              <a:path w="172084" h="421004">
                <a:moveTo>
                  <a:pt x="171531" y="152853"/>
                </a:moveTo>
                <a:lnTo>
                  <a:pt x="85128" y="152853"/>
                </a:lnTo>
                <a:lnTo>
                  <a:pt x="102824" y="157345"/>
                </a:lnTo>
                <a:lnTo>
                  <a:pt x="112742" y="169731"/>
                </a:lnTo>
                <a:lnTo>
                  <a:pt x="117080" y="188383"/>
                </a:lnTo>
                <a:lnTo>
                  <a:pt x="118038" y="211668"/>
                </a:lnTo>
                <a:lnTo>
                  <a:pt x="118038" y="308754"/>
                </a:lnTo>
                <a:lnTo>
                  <a:pt x="116671" y="334787"/>
                </a:lnTo>
                <a:lnTo>
                  <a:pt x="111569" y="354960"/>
                </a:lnTo>
                <a:lnTo>
                  <a:pt x="101234" y="367998"/>
                </a:lnTo>
                <a:lnTo>
                  <a:pt x="84164" y="372627"/>
                </a:lnTo>
                <a:lnTo>
                  <a:pt x="171573" y="372627"/>
                </a:lnTo>
                <a:lnTo>
                  <a:pt x="171531" y="152853"/>
                </a:lnTo>
                <a:close/>
              </a:path>
              <a:path w="172084" h="421004">
                <a:moveTo>
                  <a:pt x="171502" y="0"/>
                </a:moveTo>
                <a:lnTo>
                  <a:pt x="118038" y="0"/>
                </a:lnTo>
                <a:lnTo>
                  <a:pt x="118038" y="126791"/>
                </a:lnTo>
                <a:lnTo>
                  <a:pt x="171526" y="126791"/>
                </a:lnTo>
                <a:lnTo>
                  <a:pt x="17150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12213907" y="9291884"/>
            <a:ext cx="518159" cy="421005"/>
          </a:xfrm>
          <a:custGeom>
            <a:avLst/>
            <a:gdLst/>
            <a:ahLst/>
            <a:cxnLst/>
            <a:rect l="l" t="t" r="r" b="b"/>
            <a:pathLst>
              <a:path w="518159" h="421004">
                <a:moveTo>
                  <a:pt x="172085" y="195745"/>
                </a:moveTo>
                <a:lnTo>
                  <a:pt x="168490" y="158559"/>
                </a:lnTo>
                <a:lnTo>
                  <a:pt x="166243" y="152857"/>
                </a:lnTo>
                <a:lnTo>
                  <a:pt x="159753" y="136296"/>
                </a:lnTo>
                <a:lnTo>
                  <a:pt x="157200" y="129781"/>
                </a:lnTo>
                <a:lnTo>
                  <a:pt x="137477" y="111201"/>
                </a:lnTo>
                <a:lnTo>
                  <a:pt x="118452" y="106870"/>
                </a:lnTo>
                <a:lnTo>
                  <a:pt x="118452" y="204165"/>
                </a:lnTo>
                <a:lnTo>
                  <a:pt x="118452" y="316572"/>
                </a:lnTo>
                <a:lnTo>
                  <a:pt x="110401" y="358851"/>
                </a:lnTo>
                <a:lnTo>
                  <a:pt x="86956" y="372287"/>
                </a:lnTo>
                <a:lnTo>
                  <a:pt x="71856" y="368808"/>
                </a:lnTo>
                <a:lnTo>
                  <a:pt x="61582" y="358228"/>
                </a:lnTo>
                <a:lnTo>
                  <a:pt x="55727" y="340283"/>
                </a:lnTo>
                <a:lnTo>
                  <a:pt x="53860" y="314731"/>
                </a:lnTo>
                <a:lnTo>
                  <a:pt x="53860" y="216128"/>
                </a:lnTo>
                <a:lnTo>
                  <a:pt x="55257" y="190182"/>
                </a:lnTo>
                <a:lnTo>
                  <a:pt x="60490" y="170218"/>
                </a:lnTo>
                <a:lnTo>
                  <a:pt x="71120" y="157391"/>
                </a:lnTo>
                <a:lnTo>
                  <a:pt x="88747" y="152857"/>
                </a:lnTo>
                <a:lnTo>
                  <a:pt x="103365" y="156438"/>
                </a:lnTo>
                <a:lnTo>
                  <a:pt x="112471" y="166674"/>
                </a:lnTo>
                <a:lnTo>
                  <a:pt x="117144" y="182829"/>
                </a:lnTo>
                <a:lnTo>
                  <a:pt x="118452" y="204165"/>
                </a:lnTo>
                <a:lnTo>
                  <a:pt x="118452" y="106870"/>
                </a:lnTo>
                <a:lnTo>
                  <a:pt x="108597" y="104609"/>
                </a:lnTo>
                <a:lnTo>
                  <a:pt x="90106" y="106832"/>
                </a:lnTo>
                <a:lnTo>
                  <a:pt x="74841" y="113195"/>
                </a:lnTo>
                <a:lnTo>
                  <a:pt x="62814" y="123177"/>
                </a:lnTo>
                <a:lnTo>
                  <a:pt x="54051" y="136296"/>
                </a:lnTo>
                <a:lnTo>
                  <a:pt x="54051" y="0"/>
                </a:lnTo>
                <a:lnTo>
                  <a:pt x="584" y="0"/>
                </a:lnTo>
                <a:lnTo>
                  <a:pt x="533" y="306895"/>
                </a:lnTo>
                <a:lnTo>
                  <a:pt x="406" y="403352"/>
                </a:lnTo>
                <a:lnTo>
                  <a:pt x="203" y="409829"/>
                </a:lnTo>
                <a:lnTo>
                  <a:pt x="127" y="412191"/>
                </a:lnTo>
                <a:lnTo>
                  <a:pt x="0" y="416128"/>
                </a:lnTo>
                <a:lnTo>
                  <a:pt x="48552" y="416128"/>
                </a:lnTo>
                <a:lnTo>
                  <a:pt x="49314" y="409829"/>
                </a:lnTo>
                <a:lnTo>
                  <a:pt x="49860" y="403352"/>
                </a:lnTo>
                <a:lnTo>
                  <a:pt x="50253" y="396227"/>
                </a:lnTo>
                <a:lnTo>
                  <a:pt x="50558" y="388810"/>
                </a:lnTo>
                <a:lnTo>
                  <a:pt x="50584" y="388023"/>
                </a:lnTo>
                <a:lnTo>
                  <a:pt x="57518" y="400672"/>
                </a:lnTo>
                <a:lnTo>
                  <a:pt x="67741" y="411010"/>
                </a:lnTo>
                <a:lnTo>
                  <a:pt x="82080" y="417982"/>
                </a:lnTo>
                <a:lnTo>
                  <a:pt x="101371" y="420535"/>
                </a:lnTo>
                <a:lnTo>
                  <a:pt x="136994" y="412191"/>
                </a:lnTo>
                <a:lnTo>
                  <a:pt x="158572" y="388810"/>
                </a:lnTo>
                <a:lnTo>
                  <a:pt x="158813" y="388023"/>
                </a:lnTo>
                <a:lnTo>
                  <a:pt x="163474" y="372287"/>
                </a:lnTo>
                <a:lnTo>
                  <a:pt x="169227" y="352882"/>
                </a:lnTo>
                <a:lnTo>
                  <a:pt x="172085" y="306895"/>
                </a:lnTo>
                <a:lnTo>
                  <a:pt x="172085" y="195745"/>
                </a:lnTo>
                <a:close/>
              </a:path>
              <a:path w="518159" h="421004">
                <a:moveTo>
                  <a:pt x="334784" y="104965"/>
                </a:moveTo>
                <a:lnTo>
                  <a:pt x="314350" y="107835"/>
                </a:lnTo>
                <a:lnTo>
                  <a:pt x="295605" y="116801"/>
                </a:lnTo>
                <a:lnTo>
                  <a:pt x="279857" y="133184"/>
                </a:lnTo>
                <a:lnTo>
                  <a:pt x="268414" y="158318"/>
                </a:lnTo>
                <a:lnTo>
                  <a:pt x="268249" y="143954"/>
                </a:lnTo>
                <a:lnTo>
                  <a:pt x="267830" y="129578"/>
                </a:lnTo>
                <a:lnTo>
                  <a:pt x="266814" y="109385"/>
                </a:lnTo>
                <a:lnTo>
                  <a:pt x="216039" y="109385"/>
                </a:lnTo>
                <a:lnTo>
                  <a:pt x="216560" y="131064"/>
                </a:lnTo>
                <a:lnTo>
                  <a:pt x="216712" y="153682"/>
                </a:lnTo>
                <a:lnTo>
                  <a:pt x="216636" y="213512"/>
                </a:lnTo>
                <a:lnTo>
                  <a:pt x="216636" y="416128"/>
                </a:lnTo>
                <a:lnTo>
                  <a:pt x="270090" y="416128"/>
                </a:lnTo>
                <a:lnTo>
                  <a:pt x="270090" y="245122"/>
                </a:lnTo>
                <a:lnTo>
                  <a:pt x="275107" y="208343"/>
                </a:lnTo>
                <a:lnTo>
                  <a:pt x="288848" y="185674"/>
                </a:lnTo>
                <a:lnTo>
                  <a:pt x="309397" y="174167"/>
                </a:lnTo>
                <a:lnTo>
                  <a:pt x="334784" y="170891"/>
                </a:lnTo>
                <a:lnTo>
                  <a:pt x="334784" y="104965"/>
                </a:lnTo>
                <a:close/>
              </a:path>
              <a:path w="518159" h="421004">
                <a:moveTo>
                  <a:pt x="517652" y="416128"/>
                </a:moveTo>
                <a:lnTo>
                  <a:pt x="516496" y="373888"/>
                </a:lnTo>
                <a:lnTo>
                  <a:pt x="516445" y="273748"/>
                </a:lnTo>
                <a:lnTo>
                  <a:pt x="516445" y="185356"/>
                </a:lnTo>
                <a:lnTo>
                  <a:pt x="512584" y="152590"/>
                </a:lnTo>
                <a:lnTo>
                  <a:pt x="510628" y="148678"/>
                </a:lnTo>
                <a:lnTo>
                  <a:pt x="499833" y="127076"/>
                </a:lnTo>
                <a:lnTo>
                  <a:pt x="476415" y="110502"/>
                </a:lnTo>
                <a:lnTo>
                  <a:pt x="464248" y="108508"/>
                </a:lnTo>
                <a:lnTo>
                  <a:pt x="464248" y="273748"/>
                </a:lnTo>
                <a:lnTo>
                  <a:pt x="464248" y="312991"/>
                </a:lnTo>
                <a:lnTo>
                  <a:pt x="462432" y="340753"/>
                </a:lnTo>
                <a:lnTo>
                  <a:pt x="456641" y="359664"/>
                </a:lnTo>
                <a:lnTo>
                  <a:pt x="446417" y="370459"/>
                </a:lnTo>
                <a:lnTo>
                  <a:pt x="431279" y="373888"/>
                </a:lnTo>
                <a:lnTo>
                  <a:pt x="417804" y="370674"/>
                </a:lnTo>
                <a:lnTo>
                  <a:pt x="408749" y="361797"/>
                </a:lnTo>
                <a:lnTo>
                  <a:pt x="403656" y="348411"/>
                </a:lnTo>
                <a:lnTo>
                  <a:pt x="402170" y="332867"/>
                </a:lnTo>
                <a:lnTo>
                  <a:pt x="402056" y="326720"/>
                </a:lnTo>
                <a:lnTo>
                  <a:pt x="405549" y="301256"/>
                </a:lnTo>
                <a:lnTo>
                  <a:pt x="415556" y="284949"/>
                </a:lnTo>
                <a:lnTo>
                  <a:pt x="431317" y="276301"/>
                </a:lnTo>
                <a:lnTo>
                  <a:pt x="452094" y="273748"/>
                </a:lnTo>
                <a:lnTo>
                  <a:pt x="464248" y="273748"/>
                </a:lnTo>
                <a:lnTo>
                  <a:pt x="464248" y="108508"/>
                </a:lnTo>
                <a:lnTo>
                  <a:pt x="401421" y="111239"/>
                </a:lnTo>
                <a:lnTo>
                  <a:pt x="364109" y="155194"/>
                </a:lnTo>
                <a:lnTo>
                  <a:pt x="360476" y="191922"/>
                </a:lnTo>
                <a:lnTo>
                  <a:pt x="413092" y="191922"/>
                </a:lnTo>
                <a:lnTo>
                  <a:pt x="413105" y="185356"/>
                </a:lnTo>
                <a:lnTo>
                  <a:pt x="414108" y="172313"/>
                </a:lnTo>
                <a:lnTo>
                  <a:pt x="414223" y="170916"/>
                </a:lnTo>
                <a:lnTo>
                  <a:pt x="418147" y="159486"/>
                </a:lnTo>
                <a:lnTo>
                  <a:pt x="418236" y="159219"/>
                </a:lnTo>
                <a:lnTo>
                  <a:pt x="426097" y="151472"/>
                </a:lnTo>
                <a:lnTo>
                  <a:pt x="438721" y="148678"/>
                </a:lnTo>
                <a:lnTo>
                  <a:pt x="451383" y="151472"/>
                </a:lnTo>
                <a:lnTo>
                  <a:pt x="458812" y="159486"/>
                </a:lnTo>
                <a:lnTo>
                  <a:pt x="462343" y="172313"/>
                </a:lnTo>
                <a:lnTo>
                  <a:pt x="463232" y="189484"/>
                </a:lnTo>
                <a:lnTo>
                  <a:pt x="463232" y="232549"/>
                </a:lnTo>
                <a:lnTo>
                  <a:pt x="453580" y="232549"/>
                </a:lnTo>
                <a:lnTo>
                  <a:pt x="414337" y="237121"/>
                </a:lnTo>
                <a:lnTo>
                  <a:pt x="381622" y="252641"/>
                </a:lnTo>
                <a:lnTo>
                  <a:pt x="359232" y="281863"/>
                </a:lnTo>
                <a:lnTo>
                  <a:pt x="350926" y="327494"/>
                </a:lnTo>
                <a:lnTo>
                  <a:pt x="350926" y="332867"/>
                </a:lnTo>
                <a:lnTo>
                  <a:pt x="354482" y="366331"/>
                </a:lnTo>
                <a:lnTo>
                  <a:pt x="365696" y="394398"/>
                </a:lnTo>
                <a:lnTo>
                  <a:pt x="385419" y="413715"/>
                </a:lnTo>
                <a:lnTo>
                  <a:pt x="414489" y="420890"/>
                </a:lnTo>
                <a:lnTo>
                  <a:pt x="430491" y="419341"/>
                </a:lnTo>
                <a:lnTo>
                  <a:pt x="444373" y="414401"/>
                </a:lnTo>
                <a:lnTo>
                  <a:pt x="455917" y="405638"/>
                </a:lnTo>
                <a:lnTo>
                  <a:pt x="464908" y="392620"/>
                </a:lnTo>
                <a:lnTo>
                  <a:pt x="465340" y="397332"/>
                </a:lnTo>
                <a:lnTo>
                  <a:pt x="467182" y="409676"/>
                </a:lnTo>
                <a:lnTo>
                  <a:pt x="468553" y="416128"/>
                </a:lnTo>
                <a:lnTo>
                  <a:pt x="517652" y="41612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12783863" y="9396484"/>
            <a:ext cx="171450" cy="311785"/>
          </a:xfrm>
          <a:custGeom>
            <a:avLst/>
            <a:gdLst/>
            <a:ahLst/>
            <a:cxnLst/>
            <a:rect l="l" t="t" r="r" b="b"/>
            <a:pathLst>
              <a:path w="171450" h="311784">
                <a:moveTo>
                  <a:pt x="109441" y="0"/>
                </a:moveTo>
                <a:lnTo>
                  <a:pt x="89116" y="2509"/>
                </a:lnTo>
                <a:lnTo>
                  <a:pt x="73245" y="9510"/>
                </a:lnTo>
                <a:lnTo>
                  <a:pt x="61372" y="20214"/>
                </a:lnTo>
                <a:lnTo>
                  <a:pt x="53045" y="33831"/>
                </a:lnTo>
                <a:lnTo>
                  <a:pt x="52869" y="25794"/>
                </a:lnTo>
                <a:lnTo>
                  <a:pt x="52405" y="17940"/>
                </a:lnTo>
                <a:lnTo>
                  <a:pt x="51751" y="10768"/>
                </a:lnTo>
                <a:lnTo>
                  <a:pt x="51003" y="4774"/>
                </a:lnTo>
                <a:lnTo>
                  <a:pt x="0" y="4774"/>
                </a:lnTo>
                <a:lnTo>
                  <a:pt x="345" y="16851"/>
                </a:lnTo>
                <a:lnTo>
                  <a:pt x="522" y="33992"/>
                </a:lnTo>
                <a:lnTo>
                  <a:pt x="596" y="98887"/>
                </a:lnTo>
                <a:lnTo>
                  <a:pt x="596" y="311519"/>
                </a:lnTo>
                <a:lnTo>
                  <a:pt x="54050" y="311519"/>
                </a:lnTo>
                <a:lnTo>
                  <a:pt x="54050" y="108782"/>
                </a:lnTo>
                <a:lnTo>
                  <a:pt x="56241" y="78877"/>
                </a:lnTo>
                <a:lnTo>
                  <a:pt x="62816" y="60345"/>
                </a:lnTo>
                <a:lnTo>
                  <a:pt x="73774" y="50900"/>
                </a:lnTo>
                <a:lnTo>
                  <a:pt x="89117" y="48260"/>
                </a:lnTo>
                <a:lnTo>
                  <a:pt x="101668" y="50567"/>
                </a:lnTo>
                <a:lnTo>
                  <a:pt x="110679" y="57783"/>
                </a:lnTo>
                <a:lnTo>
                  <a:pt x="116113" y="70347"/>
                </a:lnTo>
                <a:lnTo>
                  <a:pt x="117933" y="88698"/>
                </a:lnTo>
                <a:lnTo>
                  <a:pt x="117933" y="311519"/>
                </a:lnTo>
                <a:lnTo>
                  <a:pt x="171387" y="311519"/>
                </a:lnTo>
                <a:lnTo>
                  <a:pt x="171387" y="78489"/>
                </a:lnTo>
                <a:lnTo>
                  <a:pt x="166736" y="42053"/>
                </a:lnTo>
                <a:lnTo>
                  <a:pt x="153823" y="17758"/>
                </a:lnTo>
                <a:lnTo>
                  <a:pt x="134206" y="4206"/>
                </a:lnTo>
                <a:lnTo>
                  <a:pt x="10944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13000330" y="9291897"/>
            <a:ext cx="593090" cy="421005"/>
          </a:xfrm>
          <a:custGeom>
            <a:avLst/>
            <a:gdLst/>
            <a:ahLst/>
            <a:cxnLst/>
            <a:rect l="l" t="t" r="r" b="b"/>
            <a:pathLst>
              <a:path w="593090" h="421004">
                <a:moveTo>
                  <a:pt x="172085" y="416115"/>
                </a:moveTo>
                <a:lnTo>
                  <a:pt x="171742" y="402056"/>
                </a:lnTo>
                <a:lnTo>
                  <a:pt x="171653" y="392150"/>
                </a:lnTo>
                <a:lnTo>
                  <a:pt x="171589" y="386511"/>
                </a:lnTo>
                <a:lnTo>
                  <a:pt x="171564" y="372630"/>
                </a:lnTo>
                <a:lnTo>
                  <a:pt x="171526" y="152857"/>
                </a:lnTo>
                <a:lnTo>
                  <a:pt x="171526" y="126784"/>
                </a:lnTo>
                <a:lnTo>
                  <a:pt x="171500" y="0"/>
                </a:lnTo>
                <a:lnTo>
                  <a:pt x="118033" y="0"/>
                </a:lnTo>
                <a:lnTo>
                  <a:pt x="118033" y="126784"/>
                </a:lnTo>
                <a:lnTo>
                  <a:pt x="118033" y="211670"/>
                </a:lnTo>
                <a:lnTo>
                  <a:pt x="118033" y="308749"/>
                </a:lnTo>
                <a:lnTo>
                  <a:pt x="116662" y="334784"/>
                </a:lnTo>
                <a:lnTo>
                  <a:pt x="111569" y="354952"/>
                </a:lnTo>
                <a:lnTo>
                  <a:pt x="101231" y="367995"/>
                </a:lnTo>
                <a:lnTo>
                  <a:pt x="84162" y="372630"/>
                </a:lnTo>
                <a:lnTo>
                  <a:pt x="69850" y="369404"/>
                </a:lnTo>
                <a:lnTo>
                  <a:pt x="60464" y="359892"/>
                </a:lnTo>
                <a:lnTo>
                  <a:pt x="58801" y="354952"/>
                </a:lnTo>
                <a:lnTo>
                  <a:pt x="55219" y="344144"/>
                </a:lnTo>
                <a:lnTo>
                  <a:pt x="53632" y="322465"/>
                </a:lnTo>
                <a:lnTo>
                  <a:pt x="53632" y="199847"/>
                </a:lnTo>
                <a:lnTo>
                  <a:pt x="55321" y="180327"/>
                </a:lnTo>
                <a:lnTo>
                  <a:pt x="60756" y="165519"/>
                </a:lnTo>
                <a:lnTo>
                  <a:pt x="70510" y="156133"/>
                </a:lnTo>
                <a:lnTo>
                  <a:pt x="85128" y="152857"/>
                </a:lnTo>
                <a:lnTo>
                  <a:pt x="102819" y="157340"/>
                </a:lnTo>
                <a:lnTo>
                  <a:pt x="112737" y="169722"/>
                </a:lnTo>
                <a:lnTo>
                  <a:pt x="117081" y="188379"/>
                </a:lnTo>
                <a:lnTo>
                  <a:pt x="118033" y="211670"/>
                </a:lnTo>
                <a:lnTo>
                  <a:pt x="118033" y="126784"/>
                </a:lnTo>
                <a:lnTo>
                  <a:pt x="110464" y="117322"/>
                </a:lnTo>
                <a:lnTo>
                  <a:pt x="99606" y="110363"/>
                </a:lnTo>
                <a:lnTo>
                  <a:pt x="85902" y="106057"/>
                </a:lnTo>
                <a:lnTo>
                  <a:pt x="69811" y="104597"/>
                </a:lnTo>
                <a:lnTo>
                  <a:pt x="38227" y="111404"/>
                </a:lnTo>
                <a:lnTo>
                  <a:pt x="16522" y="130429"/>
                </a:lnTo>
                <a:lnTo>
                  <a:pt x="4013" y="159524"/>
                </a:lnTo>
                <a:lnTo>
                  <a:pt x="0" y="196557"/>
                </a:lnTo>
                <a:lnTo>
                  <a:pt x="0" y="318998"/>
                </a:lnTo>
                <a:lnTo>
                  <a:pt x="2641" y="359892"/>
                </a:lnTo>
                <a:lnTo>
                  <a:pt x="12484" y="392150"/>
                </a:lnTo>
                <a:lnTo>
                  <a:pt x="32385" y="413296"/>
                </a:lnTo>
                <a:lnTo>
                  <a:pt x="65214" y="420890"/>
                </a:lnTo>
                <a:lnTo>
                  <a:pt x="85267" y="418236"/>
                </a:lnTo>
                <a:lnTo>
                  <a:pt x="100253" y="410972"/>
                </a:lnTo>
                <a:lnTo>
                  <a:pt x="111175" y="400062"/>
                </a:lnTo>
                <a:lnTo>
                  <a:pt x="119049" y="386511"/>
                </a:lnTo>
                <a:lnTo>
                  <a:pt x="119214" y="392150"/>
                </a:lnTo>
                <a:lnTo>
                  <a:pt x="121081" y="416115"/>
                </a:lnTo>
                <a:lnTo>
                  <a:pt x="172085" y="416115"/>
                </a:lnTo>
                <a:close/>
              </a:path>
              <a:path w="593090" h="421004">
                <a:moveTo>
                  <a:pt x="383603" y="206527"/>
                </a:moveTo>
                <a:lnTo>
                  <a:pt x="379552" y="166179"/>
                </a:lnTo>
                <a:lnTo>
                  <a:pt x="372719" y="149974"/>
                </a:lnTo>
                <a:lnTo>
                  <a:pt x="365925" y="133845"/>
                </a:lnTo>
                <a:lnTo>
                  <a:pt x="340512" y="112369"/>
                </a:lnTo>
                <a:lnTo>
                  <a:pt x="332232" y="110744"/>
                </a:lnTo>
                <a:lnTo>
                  <a:pt x="332232" y="199123"/>
                </a:lnTo>
                <a:lnTo>
                  <a:pt x="332232" y="233426"/>
                </a:lnTo>
                <a:lnTo>
                  <a:pt x="268655" y="233426"/>
                </a:lnTo>
                <a:lnTo>
                  <a:pt x="268681" y="199123"/>
                </a:lnTo>
                <a:lnTo>
                  <a:pt x="285940" y="153301"/>
                </a:lnTo>
                <a:lnTo>
                  <a:pt x="300926" y="149974"/>
                </a:lnTo>
                <a:lnTo>
                  <a:pt x="316611" y="153657"/>
                </a:lnTo>
                <a:lnTo>
                  <a:pt x="326174" y="163880"/>
                </a:lnTo>
                <a:lnTo>
                  <a:pt x="330936" y="179438"/>
                </a:lnTo>
                <a:lnTo>
                  <a:pt x="332232" y="199123"/>
                </a:lnTo>
                <a:lnTo>
                  <a:pt x="332232" y="110744"/>
                </a:lnTo>
                <a:lnTo>
                  <a:pt x="258038" y="114388"/>
                </a:lnTo>
                <a:lnTo>
                  <a:pt x="219405" y="172313"/>
                </a:lnTo>
                <a:lnTo>
                  <a:pt x="216039" y="313029"/>
                </a:lnTo>
                <a:lnTo>
                  <a:pt x="219151" y="356095"/>
                </a:lnTo>
                <a:lnTo>
                  <a:pt x="231419" y="390258"/>
                </a:lnTo>
                <a:lnTo>
                  <a:pt x="257225" y="412762"/>
                </a:lnTo>
                <a:lnTo>
                  <a:pt x="300990" y="420878"/>
                </a:lnTo>
                <a:lnTo>
                  <a:pt x="345008" y="411035"/>
                </a:lnTo>
                <a:lnTo>
                  <a:pt x="373570" y="375488"/>
                </a:lnTo>
                <a:lnTo>
                  <a:pt x="382574" y="327825"/>
                </a:lnTo>
                <a:lnTo>
                  <a:pt x="382587" y="325920"/>
                </a:lnTo>
                <a:lnTo>
                  <a:pt x="330377" y="325920"/>
                </a:lnTo>
                <a:lnTo>
                  <a:pt x="330377" y="327825"/>
                </a:lnTo>
                <a:lnTo>
                  <a:pt x="329336" y="345871"/>
                </a:lnTo>
                <a:lnTo>
                  <a:pt x="325094" y="361073"/>
                </a:lnTo>
                <a:lnTo>
                  <a:pt x="315912" y="371576"/>
                </a:lnTo>
                <a:lnTo>
                  <a:pt x="300088" y="375488"/>
                </a:lnTo>
                <a:lnTo>
                  <a:pt x="284086" y="371030"/>
                </a:lnTo>
                <a:lnTo>
                  <a:pt x="274370" y="359232"/>
                </a:lnTo>
                <a:lnTo>
                  <a:pt x="269544" y="342468"/>
                </a:lnTo>
                <a:lnTo>
                  <a:pt x="268236" y="323075"/>
                </a:lnTo>
                <a:lnTo>
                  <a:pt x="268236" y="275882"/>
                </a:lnTo>
                <a:lnTo>
                  <a:pt x="383603" y="275882"/>
                </a:lnTo>
                <a:lnTo>
                  <a:pt x="383603" y="233426"/>
                </a:lnTo>
                <a:lnTo>
                  <a:pt x="383603" y="206527"/>
                </a:lnTo>
                <a:close/>
              </a:path>
              <a:path w="593090" h="421004">
                <a:moveTo>
                  <a:pt x="592836" y="416115"/>
                </a:moveTo>
                <a:lnTo>
                  <a:pt x="592315" y="372630"/>
                </a:lnTo>
                <a:lnTo>
                  <a:pt x="592277" y="152857"/>
                </a:lnTo>
                <a:lnTo>
                  <a:pt x="592264" y="126784"/>
                </a:lnTo>
                <a:lnTo>
                  <a:pt x="592239" y="0"/>
                </a:lnTo>
                <a:lnTo>
                  <a:pt x="538784" y="0"/>
                </a:lnTo>
                <a:lnTo>
                  <a:pt x="538784" y="126784"/>
                </a:lnTo>
                <a:lnTo>
                  <a:pt x="538784" y="211670"/>
                </a:lnTo>
                <a:lnTo>
                  <a:pt x="538784" y="308749"/>
                </a:lnTo>
                <a:lnTo>
                  <a:pt x="537413" y="334784"/>
                </a:lnTo>
                <a:lnTo>
                  <a:pt x="532307" y="354952"/>
                </a:lnTo>
                <a:lnTo>
                  <a:pt x="521982" y="367995"/>
                </a:lnTo>
                <a:lnTo>
                  <a:pt x="504901" y="372630"/>
                </a:lnTo>
                <a:lnTo>
                  <a:pt x="490601" y="369404"/>
                </a:lnTo>
                <a:lnTo>
                  <a:pt x="481215" y="359892"/>
                </a:lnTo>
                <a:lnTo>
                  <a:pt x="479539" y="354952"/>
                </a:lnTo>
                <a:lnTo>
                  <a:pt x="475970" y="344144"/>
                </a:lnTo>
                <a:lnTo>
                  <a:pt x="474370" y="322465"/>
                </a:lnTo>
                <a:lnTo>
                  <a:pt x="474370" y="199847"/>
                </a:lnTo>
                <a:lnTo>
                  <a:pt x="476059" y="180327"/>
                </a:lnTo>
                <a:lnTo>
                  <a:pt x="481507" y="165519"/>
                </a:lnTo>
                <a:lnTo>
                  <a:pt x="491261" y="156133"/>
                </a:lnTo>
                <a:lnTo>
                  <a:pt x="505866" y="152857"/>
                </a:lnTo>
                <a:lnTo>
                  <a:pt x="523570" y="157340"/>
                </a:lnTo>
                <a:lnTo>
                  <a:pt x="533488" y="169722"/>
                </a:lnTo>
                <a:lnTo>
                  <a:pt x="537819" y="188379"/>
                </a:lnTo>
                <a:lnTo>
                  <a:pt x="538784" y="211670"/>
                </a:lnTo>
                <a:lnTo>
                  <a:pt x="538784" y="126784"/>
                </a:lnTo>
                <a:lnTo>
                  <a:pt x="531215" y="117322"/>
                </a:lnTo>
                <a:lnTo>
                  <a:pt x="520357" y="110363"/>
                </a:lnTo>
                <a:lnTo>
                  <a:pt x="506653" y="106057"/>
                </a:lnTo>
                <a:lnTo>
                  <a:pt x="490562" y="104597"/>
                </a:lnTo>
                <a:lnTo>
                  <a:pt x="458978" y="111404"/>
                </a:lnTo>
                <a:lnTo>
                  <a:pt x="437273" y="130429"/>
                </a:lnTo>
                <a:lnTo>
                  <a:pt x="424764" y="159524"/>
                </a:lnTo>
                <a:lnTo>
                  <a:pt x="420738" y="196557"/>
                </a:lnTo>
                <a:lnTo>
                  <a:pt x="420738" y="318998"/>
                </a:lnTo>
                <a:lnTo>
                  <a:pt x="423392" y="359892"/>
                </a:lnTo>
                <a:lnTo>
                  <a:pt x="433235" y="392150"/>
                </a:lnTo>
                <a:lnTo>
                  <a:pt x="453136" y="413296"/>
                </a:lnTo>
                <a:lnTo>
                  <a:pt x="485965" y="420890"/>
                </a:lnTo>
                <a:lnTo>
                  <a:pt x="506018" y="418236"/>
                </a:lnTo>
                <a:lnTo>
                  <a:pt x="521004" y="410972"/>
                </a:lnTo>
                <a:lnTo>
                  <a:pt x="531926" y="400062"/>
                </a:lnTo>
                <a:lnTo>
                  <a:pt x="539800" y="386511"/>
                </a:lnTo>
                <a:lnTo>
                  <a:pt x="539953" y="392150"/>
                </a:lnTo>
                <a:lnTo>
                  <a:pt x="541832" y="416115"/>
                </a:lnTo>
                <a:lnTo>
                  <a:pt x="592836" y="41611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13696798" y="9326911"/>
            <a:ext cx="321310" cy="386080"/>
          </a:xfrm>
          <a:custGeom>
            <a:avLst/>
            <a:gdLst/>
            <a:ahLst/>
            <a:cxnLst/>
            <a:rect l="l" t="t" r="r" b="b"/>
            <a:pathLst>
              <a:path w="321309" h="386079">
                <a:moveTo>
                  <a:pt x="127381" y="74345"/>
                </a:moveTo>
                <a:lnTo>
                  <a:pt x="86944" y="74345"/>
                </a:lnTo>
                <a:lnTo>
                  <a:pt x="86944" y="0"/>
                </a:lnTo>
                <a:lnTo>
                  <a:pt x="33655" y="0"/>
                </a:lnTo>
                <a:lnTo>
                  <a:pt x="33655" y="74345"/>
                </a:lnTo>
                <a:lnTo>
                  <a:pt x="0" y="74345"/>
                </a:lnTo>
                <a:lnTo>
                  <a:pt x="0" y="121412"/>
                </a:lnTo>
                <a:lnTo>
                  <a:pt x="33655" y="121412"/>
                </a:lnTo>
                <a:lnTo>
                  <a:pt x="33655" y="322656"/>
                </a:lnTo>
                <a:lnTo>
                  <a:pt x="37617" y="353783"/>
                </a:lnTo>
                <a:lnTo>
                  <a:pt x="48933" y="373024"/>
                </a:lnTo>
                <a:lnTo>
                  <a:pt x="66751" y="382790"/>
                </a:lnTo>
                <a:lnTo>
                  <a:pt x="90258" y="385508"/>
                </a:lnTo>
                <a:lnTo>
                  <a:pt x="99098" y="385279"/>
                </a:lnTo>
                <a:lnTo>
                  <a:pt x="108496" y="384441"/>
                </a:lnTo>
                <a:lnTo>
                  <a:pt x="117678" y="382765"/>
                </a:lnTo>
                <a:lnTo>
                  <a:pt x="125844" y="380022"/>
                </a:lnTo>
                <a:lnTo>
                  <a:pt x="125844" y="339344"/>
                </a:lnTo>
                <a:lnTo>
                  <a:pt x="122135" y="340537"/>
                </a:lnTo>
                <a:lnTo>
                  <a:pt x="113665" y="341134"/>
                </a:lnTo>
                <a:lnTo>
                  <a:pt x="108115" y="341134"/>
                </a:lnTo>
                <a:lnTo>
                  <a:pt x="96850" y="338861"/>
                </a:lnTo>
                <a:lnTo>
                  <a:pt x="90462" y="332727"/>
                </a:lnTo>
                <a:lnTo>
                  <a:pt x="87604" y="323773"/>
                </a:lnTo>
                <a:lnTo>
                  <a:pt x="86944" y="313029"/>
                </a:lnTo>
                <a:lnTo>
                  <a:pt x="86944" y="121412"/>
                </a:lnTo>
                <a:lnTo>
                  <a:pt x="127381" y="121412"/>
                </a:lnTo>
                <a:lnTo>
                  <a:pt x="127381" y="74345"/>
                </a:lnTo>
                <a:close/>
              </a:path>
              <a:path w="321309" h="386079">
                <a:moveTo>
                  <a:pt x="320713" y="165557"/>
                </a:moveTo>
                <a:lnTo>
                  <a:pt x="315061" y="124371"/>
                </a:lnTo>
                <a:lnTo>
                  <a:pt x="272021" y="75844"/>
                </a:lnTo>
                <a:lnTo>
                  <a:pt x="267081" y="74993"/>
                </a:lnTo>
                <a:lnTo>
                  <a:pt x="267081" y="162572"/>
                </a:lnTo>
                <a:lnTo>
                  <a:pt x="267004" y="290550"/>
                </a:lnTo>
                <a:lnTo>
                  <a:pt x="249466" y="335419"/>
                </a:lnTo>
                <a:lnTo>
                  <a:pt x="235280" y="338378"/>
                </a:lnTo>
                <a:lnTo>
                  <a:pt x="220345" y="334899"/>
                </a:lnTo>
                <a:lnTo>
                  <a:pt x="210286" y="325107"/>
                </a:lnTo>
                <a:lnTo>
                  <a:pt x="204622" y="310007"/>
                </a:lnTo>
                <a:lnTo>
                  <a:pt x="202831" y="290550"/>
                </a:lnTo>
                <a:lnTo>
                  <a:pt x="202882" y="162572"/>
                </a:lnTo>
                <a:lnTo>
                  <a:pt x="204609" y="144335"/>
                </a:lnTo>
                <a:lnTo>
                  <a:pt x="204711" y="143256"/>
                </a:lnTo>
                <a:lnTo>
                  <a:pt x="210527" y="128854"/>
                </a:lnTo>
                <a:lnTo>
                  <a:pt x="220548" y="120053"/>
                </a:lnTo>
                <a:lnTo>
                  <a:pt x="235038" y="117055"/>
                </a:lnTo>
                <a:lnTo>
                  <a:pt x="250240" y="120459"/>
                </a:lnTo>
                <a:lnTo>
                  <a:pt x="260121" y="129921"/>
                </a:lnTo>
                <a:lnTo>
                  <a:pt x="265468" y="144335"/>
                </a:lnTo>
                <a:lnTo>
                  <a:pt x="267081" y="162572"/>
                </a:lnTo>
                <a:lnTo>
                  <a:pt x="267081" y="74993"/>
                </a:lnTo>
                <a:lnTo>
                  <a:pt x="200609" y="75361"/>
                </a:lnTo>
                <a:lnTo>
                  <a:pt x="155486" y="122224"/>
                </a:lnTo>
                <a:lnTo>
                  <a:pt x="149364" y="162572"/>
                </a:lnTo>
                <a:lnTo>
                  <a:pt x="149199" y="288696"/>
                </a:lnTo>
                <a:lnTo>
                  <a:pt x="154647" y="331000"/>
                </a:lnTo>
                <a:lnTo>
                  <a:pt x="154673" y="331254"/>
                </a:lnTo>
                <a:lnTo>
                  <a:pt x="170891" y="361607"/>
                </a:lnTo>
                <a:lnTo>
                  <a:pt x="197573" y="379831"/>
                </a:lnTo>
                <a:lnTo>
                  <a:pt x="197700" y="379831"/>
                </a:lnTo>
                <a:lnTo>
                  <a:pt x="234264" y="385864"/>
                </a:lnTo>
                <a:lnTo>
                  <a:pt x="270675" y="379831"/>
                </a:lnTo>
                <a:lnTo>
                  <a:pt x="297840" y="361607"/>
                </a:lnTo>
                <a:lnTo>
                  <a:pt x="310730" y="338378"/>
                </a:lnTo>
                <a:lnTo>
                  <a:pt x="314833" y="331000"/>
                </a:lnTo>
                <a:lnTo>
                  <a:pt x="320586" y="288696"/>
                </a:lnTo>
                <a:lnTo>
                  <a:pt x="320713" y="16555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14121893" y="9309386"/>
            <a:ext cx="481330" cy="403860"/>
          </a:xfrm>
          <a:custGeom>
            <a:avLst/>
            <a:gdLst/>
            <a:ahLst/>
            <a:cxnLst/>
            <a:rect l="l" t="t" r="r" b="b"/>
            <a:pathLst>
              <a:path w="481330" h="403859">
                <a:moveTo>
                  <a:pt x="307479" y="0"/>
                </a:moveTo>
                <a:lnTo>
                  <a:pt x="253263" y="0"/>
                </a:lnTo>
                <a:lnTo>
                  <a:pt x="247650" y="49885"/>
                </a:lnTo>
                <a:lnTo>
                  <a:pt x="235635" y="159981"/>
                </a:lnTo>
                <a:lnTo>
                  <a:pt x="230136" y="214109"/>
                </a:lnTo>
                <a:lnTo>
                  <a:pt x="225590" y="263563"/>
                </a:lnTo>
                <a:lnTo>
                  <a:pt x="222440" y="305320"/>
                </a:lnTo>
                <a:lnTo>
                  <a:pt x="221068" y="305320"/>
                </a:lnTo>
                <a:lnTo>
                  <a:pt x="216585" y="260959"/>
                </a:lnTo>
                <a:lnTo>
                  <a:pt x="210400" y="210642"/>
                </a:lnTo>
                <a:lnTo>
                  <a:pt x="203098" y="156870"/>
                </a:lnTo>
                <a:lnTo>
                  <a:pt x="180797" y="0"/>
                </a:lnTo>
                <a:lnTo>
                  <a:pt x="127952" y="0"/>
                </a:lnTo>
                <a:lnTo>
                  <a:pt x="98386" y="214350"/>
                </a:lnTo>
                <a:lnTo>
                  <a:pt x="91935" y="264922"/>
                </a:lnTo>
                <a:lnTo>
                  <a:pt x="87096" y="307771"/>
                </a:lnTo>
                <a:lnTo>
                  <a:pt x="86080" y="307771"/>
                </a:lnTo>
                <a:lnTo>
                  <a:pt x="83553" y="266954"/>
                </a:lnTo>
                <a:lnTo>
                  <a:pt x="79451" y="216992"/>
                </a:lnTo>
                <a:lnTo>
                  <a:pt x="74256" y="161594"/>
                </a:lnTo>
                <a:lnTo>
                  <a:pt x="68453" y="104495"/>
                </a:lnTo>
                <a:lnTo>
                  <a:pt x="62509" y="49390"/>
                </a:lnTo>
                <a:lnTo>
                  <a:pt x="56934" y="0"/>
                </a:lnTo>
                <a:lnTo>
                  <a:pt x="0" y="0"/>
                </a:lnTo>
                <a:lnTo>
                  <a:pt x="55029" y="398627"/>
                </a:lnTo>
                <a:lnTo>
                  <a:pt x="110261" y="398627"/>
                </a:lnTo>
                <a:lnTo>
                  <a:pt x="140106" y="195986"/>
                </a:lnTo>
                <a:lnTo>
                  <a:pt x="146748" y="147383"/>
                </a:lnTo>
                <a:lnTo>
                  <a:pt x="152019" y="104394"/>
                </a:lnTo>
                <a:lnTo>
                  <a:pt x="153035" y="104394"/>
                </a:lnTo>
                <a:lnTo>
                  <a:pt x="157848" y="146011"/>
                </a:lnTo>
                <a:lnTo>
                  <a:pt x="164045" y="193916"/>
                </a:lnTo>
                <a:lnTo>
                  <a:pt x="192265" y="398627"/>
                </a:lnTo>
                <a:lnTo>
                  <a:pt x="247942" y="398627"/>
                </a:lnTo>
                <a:lnTo>
                  <a:pt x="307479" y="0"/>
                </a:lnTo>
                <a:close/>
              </a:path>
              <a:path w="481330" h="403859">
                <a:moveTo>
                  <a:pt x="481266" y="398627"/>
                </a:moveTo>
                <a:lnTo>
                  <a:pt x="480110" y="356387"/>
                </a:lnTo>
                <a:lnTo>
                  <a:pt x="480060" y="256247"/>
                </a:lnTo>
                <a:lnTo>
                  <a:pt x="480060" y="167855"/>
                </a:lnTo>
                <a:lnTo>
                  <a:pt x="476199" y="135089"/>
                </a:lnTo>
                <a:lnTo>
                  <a:pt x="474243" y="131178"/>
                </a:lnTo>
                <a:lnTo>
                  <a:pt x="463435" y="109575"/>
                </a:lnTo>
                <a:lnTo>
                  <a:pt x="440029" y="93002"/>
                </a:lnTo>
                <a:lnTo>
                  <a:pt x="427863" y="91008"/>
                </a:lnTo>
                <a:lnTo>
                  <a:pt x="427863" y="256247"/>
                </a:lnTo>
                <a:lnTo>
                  <a:pt x="427863" y="295490"/>
                </a:lnTo>
                <a:lnTo>
                  <a:pt x="426046" y="323253"/>
                </a:lnTo>
                <a:lnTo>
                  <a:pt x="420255" y="342163"/>
                </a:lnTo>
                <a:lnTo>
                  <a:pt x="410032" y="352958"/>
                </a:lnTo>
                <a:lnTo>
                  <a:pt x="394893" y="356387"/>
                </a:lnTo>
                <a:lnTo>
                  <a:pt x="381419" y="353174"/>
                </a:lnTo>
                <a:lnTo>
                  <a:pt x="372364" y="344297"/>
                </a:lnTo>
                <a:lnTo>
                  <a:pt x="367271" y="330911"/>
                </a:lnTo>
                <a:lnTo>
                  <a:pt x="365785" y="315366"/>
                </a:lnTo>
                <a:lnTo>
                  <a:pt x="365671" y="309219"/>
                </a:lnTo>
                <a:lnTo>
                  <a:pt x="369163" y="283756"/>
                </a:lnTo>
                <a:lnTo>
                  <a:pt x="379171" y="267449"/>
                </a:lnTo>
                <a:lnTo>
                  <a:pt x="394931" y="258800"/>
                </a:lnTo>
                <a:lnTo>
                  <a:pt x="415709" y="256247"/>
                </a:lnTo>
                <a:lnTo>
                  <a:pt x="427863" y="256247"/>
                </a:lnTo>
                <a:lnTo>
                  <a:pt x="427863" y="91008"/>
                </a:lnTo>
                <a:lnTo>
                  <a:pt x="365036" y="93738"/>
                </a:lnTo>
                <a:lnTo>
                  <a:pt x="327723" y="137693"/>
                </a:lnTo>
                <a:lnTo>
                  <a:pt x="324091" y="174421"/>
                </a:lnTo>
                <a:lnTo>
                  <a:pt x="376707" y="174421"/>
                </a:lnTo>
                <a:lnTo>
                  <a:pt x="376720" y="167855"/>
                </a:lnTo>
                <a:lnTo>
                  <a:pt x="377723" y="154813"/>
                </a:lnTo>
                <a:lnTo>
                  <a:pt x="377837" y="153416"/>
                </a:lnTo>
                <a:lnTo>
                  <a:pt x="381762" y="141986"/>
                </a:lnTo>
                <a:lnTo>
                  <a:pt x="381850" y="141719"/>
                </a:lnTo>
                <a:lnTo>
                  <a:pt x="389712" y="133972"/>
                </a:lnTo>
                <a:lnTo>
                  <a:pt x="402336" y="131178"/>
                </a:lnTo>
                <a:lnTo>
                  <a:pt x="414997" y="133972"/>
                </a:lnTo>
                <a:lnTo>
                  <a:pt x="422427" y="141986"/>
                </a:lnTo>
                <a:lnTo>
                  <a:pt x="425958" y="154813"/>
                </a:lnTo>
                <a:lnTo>
                  <a:pt x="426847" y="171983"/>
                </a:lnTo>
                <a:lnTo>
                  <a:pt x="426847" y="215049"/>
                </a:lnTo>
                <a:lnTo>
                  <a:pt x="417195" y="215049"/>
                </a:lnTo>
                <a:lnTo>
                  <a:pt x="377952" y="219621"/>
                </a:lnTo>
                <a:lnTo>
                  <a:pt x="345236" y="235140"/>
                </a:lnTo>
                <a:lnTo>
                  <a:pt x="322846" y="264363"/>
                </a:lnTo>
                <a:lnTo>
                  <a:pt x="314540" y="309994"/>
                </a:lnTo>
                <a:lnTo>
                  <a:pt x="314540" y="315366"/>
                </a:lnTo>
                <a:lnTo>
                  <a:pt x="318096" y="348830"/>
                </a:lnTo>
                <a:lnTo>
                  <a:pt x="329311" y="376897"/>
                </a:lnTo>
                <a:lnTo>
                  <a:pt x="349034" y="396214"/>
                </a:lnTo>
                <a:lnTo>
                  <a:pt x="378104" y="403390"/>
                </a:lnTo>
                <a:lnTo>
                  <a:pt x="394106" y="401840"/>
                </a:lnTo>
                <a:lnTo>
                  <a:pt x="407987" y="396900"/>
                </a:lnTo>
                <a:lnTo>
                  <a:pt x="419531" y="388137"/>
                </a:lnTo>
                <a:lnTo>
                  <a:pt x="428523" y="375119"/>
                </a:lnTo>
                <a:lnTo>
                  <a:pt x="428955" y="379831"/>
                </a:lnTo>
                <a:lnTo>
                  <a:pt x="430796" y="392176"/>
                </a:lnTo>
                <a:lnTo>
                  <a:pt x="432168" y="398627"/>
                </a:lnTo>
                <a:lnTo>
                  <a:pt x="481266" y="39862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4656046" y="9291884"/>
            <a:ext cx="53975" cy="416559"/>
          </a:xfrm>
          <a:custGeom>
            <a:avLst/>
            <a:gdLst/>
            <a:ahLst/>
            <a:cxnLst/>
            <a:rect l="l" t="t" r="r" b="b"/>
            <a:pathLst>
              <a:path w="53975" h="416559">
                <a:moveTo>
                  <a:pt x="53453" y="0"/>
                </a:moveTo>
                <a:lnTo>
                  <a:pt x="0" y="0"/>
                </a:lnTo>
                <a:lnTo>
                  <a:pt x="0" y="416112"/>
                </a:lnTo>
                <a:lnTo>
                  <a:pt x="53453" y="416112"/>
                </a:lnTo>
                <a:lnTo>
                  <a:pt x="53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14762861" y="9291884"/>
            <a:ext cx="664845" cy="421005"/>
          </a:xfrm>
          <a:custGeom>
            <a:avLst/>
            <a:gdLst/>
            <a:ahLst/>
            <a:cxnLst/>
            <a:rect l="l" t="t" r="r" b="b"/>
            <a:pathLst>
              <a:path w="664844" h="421004">
                <a:moveTo>
                  <a:pt x="53454" y="0"/>
                </a:moveTo>
                <a:lnTo>
                  <a:pt x="0" y="0"/>
                </a:lnTo>
                <a:lnTo>
                  <a:pt x="0" y="416115"/>
                </a:lnTo>
                <a:lnTo>
                  <a:pt x="53454" y="416115"/>
                </a:lnTo>
                <a:lnTo>
                  <a:pt x="53454" y="0"/>
                </a:lnTo>
                <a:close/>
              </a:path>
              <a:path w="664844" h="421004">
                <a:moveTo>
                  <a:pt x="256857" y="416128"/>
                </a:moveTo>
                <a:lnTo>
                  <a:pt x="256260" y="405638"/>
                </a:lnTo>
                <a:lnTo>
                  <a:pt x="256044" y="397332"/>
                </a:lnTo>
                <a:lnTo>
                  <a:pt x="255930" y="392620"/>
                </a:lnTo>
                <a:lnTo>
                  <a:pt x="255866" y="390271"/>
                </a:lnTo>
                <a:lnTo>
                  <a:pt x="255701" y="373888"/>
                </a:lnTo>
                <a:lnTo>
                  <a:pt x="255651" y="273748"/>
                </a:lnTo>
                <a:lnTo>
                  <a:pt x="255651" y="185356"/>
                </a:lnTo>
                <a:lnTo>
                  <a:pt x="251790" y="152590"/>
                </a:lnTo>
                <a:lnTo>
                  <a:pt x="249834" y="148678"/>
                </a:lnTo>
                <a:lnTo>
                  <a:pt x="239026" y="127076"/>
                </a:lnTo>
                <a:lnTo>
                  <a:pt x="215607" y="110502"/>
                </a:lnTo>
                <a:lnTo>
                  <a:pt x="203454" y="108508"/>
                </a:lnTo>
                <a:lnTo>
                  <a:pt x="203454" y="273748"/>
                </a:lnTo>
                <a:lnTo>
                  <a:pt x="203454" y="312991"/>
                </a:lnTo>
                <a:lnTo>
                  <a:pt x="201625" y="340753"/>
                </a:lnTo>
                <a:lnTo>
                  <a:pt x="195846" y="359664"/>
                </a:lnTo>
                <a:lnTo>
                  <a:pt x="185610" y="370459"/>
                </a:lnTo>
                <a:lnTo>
                  <a:pt x="170484" y="373888"/>
                </a:lnTo>
                <a:lnTo>
                  <a:pt x="157010" y="370674"/>
                </a:lnTo>
                <a:lnTo>
                  <a:pt x="147942" y="361797"/>
                </a:lnTo>
                <a:lnTo>
                  <a:pt x="142849" y="348411"/>
                </a:lnTo>
                <a:lnTo>
                  <a:pt x="141363" y="332867"/>
                </a:lnTo>
                <a:lnTo>
                  <a:pt x="141262" y="326720"/>
                </a:lnTo>
                <a:lnTo>
                  <a:pt x="144754" y="301256"/>
                </a:lnTo>
                <a:lnTo>
                  <a:pt x="154749" y="284949"/>
                </a:lnTo>
                <a:lnTo>
                  <a:pt x="170522" y="276301"/>
                </a:lnTo>
                <a:lnTo>
                  <a:pt x="191300" y="273748"/>
                </a:lnTo>
                <a:lnTo>
                  <a:pt x="203454" y="273748"/>
                </a:lnTo>
                <a:lnTo>
                  <a:pt x="203454" y="108508"/>
                </a:lnTo>
                <a:lnTo>
                  <a:pt x="140614" y="111239"/>
                </a:lnTo>
                <a:lnTo>
                  <a:pt x="103314" y="155194"/>
                </a:lnTo>
                <a:lnTo>
                  <a:pt x="99682" y="191922"/>
                </a:lnTo>
                <a:lnTo>
                  <a:pt x="152298" y="191922"/>
                </a:lnTo>
                <a:lnTo>
                  <a:pt x="152311" y="185356"/>
                </a:lnTo>
                <a:lnTo>
                  <a:pt x="153314" y="172313"/>
                </a:lnTo>
                <a:lnTo>
                  <a:pt x="153416" y="170916"/>
                </a:lnTo>
                <a:lnTo>
                  <a:pt x="157353" y="159486"/>
                </a:lnTo>
                <a:lnTo>
                  <a:pt x="157441" y="159219"/>
                </a:lnTo>
                <a:lnTo>
                  <a:pt x="165290" y="151472"/>
                </a:lnTo>
                <a:lnTo>
                  <a:pt x="177927" y="148678"/>
                </a:lnTo>
                <a:lnTo>
                  <a:pt x="190588" y="151472"/>
                </a:lnTo>
                <a:lnTo>
                  <a:pt x="198018" y="159486"/>
                </a:lnTo>
                <a:lnTo>
                  <a:pt x="201549" y="172313"/>
                </a:lnTo>
                <a:lnTo>
                  <a:pt x="202438" y="189484"/>
                </a:lnTo>
                <a:lnTo>
                  <a:pt x="202438" y="232549"/>
                </a:lnTo>
                <a:lnTo>
                  <a:pt x="192786" y="232549"/>
                </a:lnTo>
                <a:lnTo>
                  <a:pt x="153530" y="237121"/>
                </a:lnTo>
                <a:lnTo>
                  <a:pt x="120827" y="252641"/>
                </a:lnTo>
                <a:lnTo>
                  <a:pt x="98425" y="281863"/>
                </a:lnTo>
                <a:lnTo>
                  <a:pt x="90131" y="327494"/>
                </a:lnTo>
                <a:lnTo>
                  <a:pt x="90131" y="332867"/>
                </a:lnTo>
                <a:lnTo>
                  <a:pt x="93675" y="366331"/>
                </a:lnTo>
                <a:lnTo>
                  <a:pt x="104902" y="394398"/>
                </a:lnTo>
                <a:lnTo>
                  <a:pt x="124612" y="413715"/>
                </a:lnTo>
                <a:lnTo>
                  <a:pt x="153682" y="420890"/>
                </a:lnTo>
                <a:lnTo>
                  <a:pt x="169697" y="419341"/>
                </a:lnTo>
                <a:lnTo>
                  <a:pt x="183578" y="414401"/>
                </a:lnTo>
                <a:lnTo>
                  <a:pt x="195122" y="405638"/>
                </a:lnTo>
                <a:lnTo>
                  <a:pt x="204114" y="392620"/>
                </a:lnTo>
                <a:lnTo>
                  <a:pt x="204546" y="397332"/>
                </a:lnTo>
                <a:lnTo>
                  <a:pt x="206387" y="409676"/>
                </a:lnTo>
                <a:lnTo>
                  <a:pt x="207759" y="416128"/>
                </a:lnTo>
                <a:lnTo>
                  <a:pt x="256857" y="416128"/>
                </a:lnTo>
                <a:close/>
              </a:path>
              <a:path w="664844" h="421004">
                <a:moveTo>
                  <a:pt x="462622" y="194665"/>
                </a:moveTo>
                <a:lnTo>
                  <a:pt x="460146" y="164058"/>
                </a:lnTo>
                <a:lnTo>
                  <a:pt x="449440" y="134937"/>
                </a:lnTo>
                <a:lnTo>
                  <a:pt x="425640" y="113169"/>
                </a:lnTo>
                <a:lnTo>
                  <a:pt x="383832" y="104609"/>
                </a:lnTo>
                <a:lnTo>
                  <a:pt x="343471" y="112699"/>
                </a:lnTo>
                <a:lnTo>
                  <a:pt x="318122" y="134302"/>
                </a:lnTo>
                <a:lnTo>
                  <a:pt x="304977" y="165442"/>
                </a:lnTo>
                <a:lnTo>
                  <a:pt x="301218" y="202133"/>
                </a:lnTo>
                <a:lnTo>
                  <a:pt x="301218" y="313156"/>
                </a:lnTo>
                <a:lnTo>
                  <a:pt x="304380" y="356501"/>
                </a:lnTo>
                <a:lnTo>
                  <a:pt x="316293" y="390601"/>
                </a:lnTo>
                <a:lnTo>
                  <a:pt x="340626" y="412902"/>
                </a:lnTo>
                <a:lnTo>
                  <a:pt x="381025" y="420903"/>
                </a:lnTo>
                <a:lnTo>
                  <a:pt x="422389" y="412864"/>
                </a:lnTo>
                <a:lnTo>
                  <a:pt x="447255" y="391096"/>
                </a:lnTo>
                <a:lnTo>
                  <a:pt x="459409" y="359130"/>
                </a:lnTo>
                <a:lnTo>
                  <a:pt x="462622" y="320509"/>
                </a:lnTo>
                <a:lnTo>
                  <a:pt x="462622" y="316331"/>
                </a:lnTo>
                <a:lnTo>
                  <a:pt x="409829" y="316331"/>
                </a:lnTo>
                <a:lnTo>
                  <a:pt x="409829" y="328866"/>
                </a:lnTo>
                <a:lnTo>
                  <a:pt x="408584" y="349135"/>
                </a:lnTo>
                <a:lnTo>
                  <a:pt x="404215" y="363728"/>
                </a:lnTo>
                <a:lnTo>
                  <a:pt x="395820" y="372554"/>
                </a:lnTo>
                <a:lnTo>
                  <a:pt x="382460" y="375513"/>
                </a:lnTo>
                <a:lnTo>
                  <a:pt x="368388" y="371487"/>
                </a:lnTo>
                <a:lnTo>
                  <a:pt x="359981" y="360857"/>
                </a:lnTo>
                <a:lnTo>
                  <a:pt x="355917" y="345719"/>
                </a:lnTo>
                <a:lnTo>
                  <a:pt x="354850" y="328218"/>
                </a:lnTo>
                <a:lnTo>
                  <a:pt x="354850" y="195846"/>
                </a:lnTo>
                <a:lnTo>
                  <a:pt x="356349" y="175933"/>
                </a:lnTo>
                <a:lnTo>
                  <a:pt x="361162" y="161582"/>
                </a:lnTo>
                <a:lnTo>
                  <a:pt x="369811" y="152908"/>
                </a:lnTo>
                <a:lnTo>
                  <a:pt x="382816" y="149999"/>
                </a:lnTo>
                <a:lnTo>
                  <a:pt x="396697" y="153403"/>
                </a:lnTo>
                <a:lnTo>
                  <a:pt x="404914" y="162788"/>
                </a:lnTo>
                <a:lnTo>
                  <a:pt x="408825" y="176936"/>
                </a:lnTo>
                <a:lnTo>
                  <a:pt x="409829" y="194602"/>
                </a:lnTo>
                <a:lnTo>
                  <a:pt x="409829" y="206540"/>
                </a:lnTo>
                <a:lnTo>
                  <a:pt x="462622" y="206540"/>
                </a:lnTo>
                <a:lnTo>
                  <a:pt x="462622" y="194665"/>
                </a:lnTo>
                <a:close/>
              </a:path>
              <a:path w="664844" h="421004">
                <a:moveTo>
                  <a:pt x="664527" y="206540"/>
                </a:moveTo>
                <a:lnTo>
                  <a:pt x="660476" y="166192"/>
                </a:lnTo>
                <a:lnTo>
                  <a:pt x="653643" y="149987"/>
                </a:lnTo>
                <a:lnTo>
                  <a:pt x="646849" y="133858"/>
                </a:lnTo>
                <a:lnTo>
                  <a:pt x="621436" y="112382"/>
                </a:lnTo>
                <a:lnTo>
                  <a:pt x="613156" y="110756"/>
                </a:lnTo>
                <a:lnTo>
                  <a:pt x="613156" y="199136"/>
                </a:lnTo>
                <a:lnTo>
                  <a:pt x="613156" y="233438"/>
                </a:lnTo>
                <a:lnTo>
                  <a:pt x="549592" y="233438"/>
                </a:lnTo>
                <a:lnTo>
                  <a:pt x="549605" y="199136"/>
                </a:lnTo>
                <a:lnTo>
                  <a:pt x="566877" y="153314"/>
                </a:lnTo>
                <a:lnTo>
                  <a:pt x="581850" y="149987"/>
                </a:lnTo>
                <a:lnTo>
                  <a:pt x="597535" y="153670"/>
                </a:lnTo>
                <a:lnTo>
                  <a:pt x="607098" y="163893"/>
                </a:lnTo>
                <a:lnTo>
                  <a:pt x="611860" y="179451"/>
                </a:lnTo>
                <a:lnTo>
                  <a:pt x="613156" y="199136"/>
                </a:lnTo>
                <a:lnTo>
                  <a:pt x="613156" y="110756"/>
                </a:lnTo>
                <a:lnTo>
                  <a:pt x="538962" y="114401"/>
                </a:lnTo>
                <a:lnTo>
                  <a:pt x="500329" y="172326"/>
                </a:lnTo>
                <a:lnTo>
                  <a:pt x="496963" y="313042"/>
                </a:lnTo>
                <a:lnTo>
                  <a:pt x="500075" y="356108"/>
                </a:lnTo>
                <a:lnTo>
                  <a:pt x="512343" y="390271"/>
                </a:lnTo>
                <a:lnTo>
                  <a:pt x="538162" y="412775"/>
                </a:lnTo>
                <a:lnTo>
                  <a:pt x="581914" y="420890"/>
                </a:lnTo>
                <a:lnTo>
                  <a:pt x="625944" y="411048"/>
                </a:lnTo>
                <a:lnTo>
                  <a:pt x="650519" y="386880"/>
                </a:lnTo>
                <a:lnTo>
                  <a:pt x="654494" y="375500"/>
                </a:lnTo>
                <a:lnTo>
                  <a:pt x="661187" y="356400"/>
                </a:lnTo>
                <a:lnTo>
                  <a:pt x="663498" y="327837"/>
                </a:lnTo>
                <a:lnTo>
                  <a:pt x="663511" y="325932"/>
                </a:lnTo>
                <a:lnTo>
                  <a:pt x="611301" y="325932"/>
                </a:lnTo>
                <a:lnTo>
                  <a:pt x="611301" y="327837"/>
                </a:lnTo>
                <a:lnTo>
                  <a:pt x="610273" y="345884"/>
                </a:lnTo>
                <a:lnTo>
                  <a:pt x="606018" y="361086"/>
                </a:lnTo>
                <a:lnTo>
                  <a:pt x="596836" y="371589"/>
                </a:lnTo>
                <a:lnTo>
                  <a:pt x="581012" y="375500"/>
                </a:lnTo>
                <a:lnTo>
                  <a:pt x="565023" y="371043"/>
                </a:lnTo>
                <a:lnTo>
                  <a:pt x="555294" y="359244"/>
                </a:lnTo>
                <a:lnTo>
                  <a:pt x="550468" y="342480"/>
                </a:lnTo>
                <a:lnTo>
                  <a:pt x="549173" y="323088"/>
                </a:lnTo>
                <a:lnTo>
                  <a:pt x="549173" y="275894"/>
                </a:lnTo>
                <a:lnTo>
                  <a:pt x="664527" y="275894"/>
                </a:lnTo>
                <a:lnTo>
                  <a:pt x="664527" y="233438"/>
                </a:lnTo>
                <a:lnTo>
                  <a:pt x="664527" y="20654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18106254" y="5281399"/>
            <a:ext cx="1533525" cy="1533525"/>
          </a:xfrm>
          <a:custGeom>
            <a:avLst/>
            <a:gdLst/>
            <a:ahLst/>
            <a:cxnLst/>
            <a:rect l="l" t="t" r="r" b="b"/>
            <a:pathLst>
              <a:path w="1533525" h="1533525">
                <a:moveTo>
                  <a:pt x="766563" y="0"/>
                </a:moveTo>
                <a:lnTo>
                  <a:pt x="765520" y="76296"/>
                </a:lnTo>
                <a:lnTo>
                  <a:pt x="751911" y="255466"/>
                </a:lnTo>
                <a:lnTo>
                  <a:pt x="710011" y="462926"/>
                </a:lnTo>
                <a:lnTo>
                  <a:pt x="624096" y="624096"/>
                </a:lnTo>
                <a:lnTo>
                  <a:pt x="529471" y="711195"/>
                </a:lnTo>
                <a:lnTo>
                  <a:pt x="432920" y="755068"/>
                </a:lnTo>
                <a:lnTo>
                  <a:pt x="275932" y="769072"/>
                </a:lnTo>
                <a:lnTo>
                  <a:pt x="0" y="766563"/>
                </a:lnTo>
                <a:lnTo>
                  <a:pt x="76296" y="767606"/>
                </a:lnTo>
                <a:lnTo>
                  <a:pt x="255466" y="781218"/>
                </a:lnTo>
                <a:lnTo>
                  <a:pt x="462926" y="823119"/>
                </a:lnTo>
                <a:lnTo>
                  <a:pt x="624096" y="909029"/>
                </a:lnTo>
                <a:lnTo>
                  <a:pt x="711195" y="1003654"/>
                </a:lnTo>
                <a:lnTo>
                  <a:pt x="755068" y="1100206"/>
                </a:lnTo>
                <a:lnTo>
                  <a:pt x="769072" y="1257193"/>
                </a:lnTo>
                <a:lnTo>
                  <a:pt x="766563" y="1533126"/>
                </a:lnTo>
                <a:lnTo>
                  <a:pt x="767606" y="1456829"/>
                </a:lnTo>
                <a:lnTo>
                  <a:pt x="781219" y="1277660"/>
                </a:lnTo>
                <a:lnTo>
                  <a:pt x="823123" y="1070199"/>
                </a:lnTo>
                <a:lnTo>
                  <a:pt x="909040" y="909029"/>
                </a:lnTo>
                <a:lnTo>
                  <a:pt x="1003664" y="821936"/>
                </a:lnTo>
                <a:lnTo>
                  <a:pt x="1100215" y="778065"/>
                </a:lnTo>
                <a:lnTo>
                  <a:pt x="1257199" y="764059"/>
                </a:lnTo>
                <a:lnTo>
                  <a:pt x="1533126" y="766563"/>
                </a:lnTo>
                <a:lnTo>
                  <a:pt x="1456830" y="765520"/>
                </a:lnTo>
                <a:lnTo>
                  <a:pt x="1277665" y="751911"/>
                </a:lnTo>
                <a:lnTo>
                  <a:pt x="1070208" y="710011"/>
                </a:lnTo>
                <a:lnTo>
                  <a:pt x="909040" y="624096"/>
                </a:lnTo>
                <a:lnTo>
                  <a:pt x="821941" y="529471"/>
                </a:lnTo>
                <a:lnTo>
                  <a:pt x="778066" y="432920"/>
                </a:lnTo>
                <a:lnTo>
                  <a:pt x="764059" y="275932"/>
                </a:lnTo>
                <a:lnTo>
                  <a:pt x="76656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7" name="object 97" descr=""/>
          <p:cNvGrpSpPr/>
          <p:nvPr/>
        </p:nvGrpSpPr>
        <p:grpSpPr>
          <a:xfrm>
            <a:off x="236828" y="172571"/>
            <a:ext cx="19403060" cy="10159365"/>
            <a:chOff x="236828" y="172571"/>
            <a:chExt cx="19403060" cy="10159365"/>
          </a:xfrm>
        </p:grpSpPr>
        <p:sp>
          <p:nvSpPr>
            <p:cNvPr id="98" name="object 98" descr=""/>
            <p:cNvSpPr/>
            <p:nvPr/>
          </p:nvSpPr>
          <p:spPr>
            <a:xfrm>
              <a:off x="7853994" y="4256792"/>
              <a:ext cx="9017000" cy="2160270"/>
            </a:xfrm>
            <a:custGeom>
              <a:avLst/>
              <a:gdLst/>
              <a:ahLst/>
              <a:cxnLst/>
              <a:rect l="l" t="t" r="r" b="b"/>
              <a:pathLst>
                <a:path w="9017000" h="2160270">
                  <a:moveTo>
                    <a:pt x="2346022" y="0"/>
                  </a:moveTo>
                  <a:lnTo>
                    <a:pt x="0" y="301896"/>
                  </a:lnTo>
                  <a:lnTo>
                    <a:pt x="1425914" y="2159777"/>
                  </a:lnTo>
                  <a:lnTo>
                    <a:pt x="9016835" y="1079883"/>
                  </a:lnTo>
                  <a:lnTo>
                    <a:pt x="2346022" y="0"/>
                  </a:lnTo>
                  <a:close/>
                </a:path>
              </a:pathLst>
            </a:custGeom>
            <a:solidFill>
              <a:srgbClr val="F5C0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7333892" y="1240014"/>
              <a:ext cx="12305665" cy="4450715"/>
            </a:xfrm>
            <a:custGeom>
              <a:avLst/>
              <a:gdLst/>
              <a:ahLst/>
              <a:cxnLst/>
              <a:rect l="l" t="t" r="r" b="b"/>
              <a:pathLst>
                <a:path w="12305665" h="4450715">
                  <a:moveTo>
                    <a:pt x="12305489" y="0"/>
                  </a:moveTo>
                  <a:lnTo>
                    <a:pt x="0" y="917689"/>
                  </a:lnTo>
                  <a:lnTo>
                    <a:pt x="1555837" y="3865379"/>
                  </a:lnTo>
                  <a:lnTo>
                    <a:pt x="10678753" y="4450210"/>
                  </a:lnTo>
                  <a:lnTo>
                    <a:pt x="12305489" y="0"/>
                  </a:lnTo>
                  <a:close/>
                </a:path>
              </a:pathLst>
            </a:custGeom>
            <a:solidFill>
              <a:srgbClr val="009D7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0" name="object 10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4926" y="2119103"/>
              <a:ext cx="9601202" cy="3045875"/>
            </a:xfrm>
            <a:prstGeom prst="rect">
              <a:avLst/>
            </a:prstGeom>
          </p:spPr>
        </p:pic>
        <p:sp>
          <p:nvSpPr>
            <p:cNvPr id="101" name="object 101" descr=""/>
            <p:cNvSpPr/>
            <p:nvPr/>
          </p:nvSpPr>
          <p:spPr>
            <a:xfrm>
              <a:off x="543098" y="522658"/>
              <a:ext cx="8001000" cy="4869815"/>
            </a:xfrm>
            <a:custGeom>
              <a:avLst/>
              <a:gdLst/>
              <a:ahLst/>
              <a:cxnLst/>
              <a:rect l="l" t="t" r="r" b="b"/>
              <a:pathLst>
                <a:path w="8001000" h="4869815">
                  <a:moveTo>
                    <a:pt x="8000981" y="0"/>
                  </a:moveTo>
                  <a:lnTo>
                    <a:pt x="0" y="462708"/>
                  </a:lnTo>
                  <a:lnTo>
                    <a:pt x="686293" y="4251357"/>
                  </a:lnTo>
                  <a:lnTo>
                    <a:pt x="6753961" y="4869328"/>
                  </a:lnTo>
                  <a:lnTo>
                    <a:pt x="8000981" y="0"/>
                  </a:lnTo>
                  <a:close/>
                </a:path>
              </a:pathLst>
            </a:custGeom>
            <a:solidFill>
              <a:srgbClr val="F5C01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1279398" y="1364341"/>
              <a:ext cx="5509260" cy="3263900"/>
            </a:xfrm>
            <a:custGeom>
              <a:avLst/>
              <a:gdLst/>
              <a:ahLst/>
              <a:cxnLst/>
              <a:rect l="l" t="t" r="r" b="b"/>
              <a:pathLst>
                <a:path w="5509259" h="3263900">
                  <a:moveTo>
                    <a:pt x="691730" y="362038"/>
                  </a:moveTo>
                  <a:lnTo>
                    <a:pt x="688848" y="305854"/>
                  </a:lnTo>
                  <a:lnTo>
                    <a:pt x="680161" y="253758"/>
                  </a:lnTo>
                  <a:lnTo>
                    <a:pt x="665695" y="205752"/>
                  </a:lnTo>
                  <a:lnTo>
                    <a:pt x="645439" y="161848"/>
                  </a:lnTo>
                  <a:lnTo>
                    <a:pt x="619391" y="122021"/>
                  </a:lnTo>
                  <a:lnTo>
                    <a:pt x="587565" y="86296"/>
                  </a:lnTo>
                  <a:lnTo>
                    <a:pt x="548551" y="55232"/>
                  </a:lnTo>
                  <a:lnTo>
                    <a:pt x="504875" y="31064"/>
                  </a:lnTo>
                  <a:lnTo>
                    <a:pt x="456539" y="13804"/>
                  </a:lnTo>
                  <a:lnTo>
                    <a:pt x="403542" y="3454"/>
                  </a:lnTo>
                  <a:lnTo>
                    <a:pt x="345871" y="0"/>
                  </a:lnTo>
                  <a:lnTo>
                    <a:pt x="288201" y="3454"/>
                  </a:lnTo>
                  <a:lnTo>
                    <a:pt x="235191" y="13804"/>
                  </a:lnTo>
                  <a:lnTo>
                    <a:pt x="186842" y="31064"/>
                  </a:lnTo>
                  <a:lnTo>
                    <a:pt x="143179" y="55232"/>
                  </a:lnTo>
                  <a:lnTo>
                    <a:pt x="104178" y="86296"/>
                  </a:lnTo>
                  <a:lnTo>
                    <a:pt x="72339" y="122021"/>
                  </a:lnTo>
                  <a:lnTo>
                    <a:pt x="46291" y="161848"/>
                  </a:lnTo>
                  <a:lnTo>
                    <a:pt x="26035" y="205752"/>
                  </a:lnTo>
                  <a:lnTo>
                    <a:pt x="11569" y="253758"/>
                  </a:lnTo>
                  <a:lnTo>
                    <a:pt x="2895" y="305854"/>
                  </a:lnTo>
                  <a:lnTo>
                    <a:pt x="0" y="362038"/>
                  </a:lnTo>
                  <a:lnTo>
                    <a:pt x="0" y="397827"/>
                  </a:lnTo>
                  <a:lnTo>
                    <a:pt x="2476" y="446506"/>
                  </a:lnTo>
                  <a:lnTo>
                    <a:pt x="9893" y="493610"/>
                  </a:lnTo>
                  <a:lnTo>
                    <a:pt x="22263" y="539115"/>
                  </a:lnTo>
                  <a:lnTo>
                    <a:pt x="39585" y="583044"/>
                  </a:lnTo>
                  <a:lnTo>
                    <a:pt x="61582" y="625030"/>
                  </a:lnTo>
                  <a:lnTo>
                    <a:pt x="88023" y="664629"/>
                  </a:lnTo>
                  <a:lnTo>
                    <a:pt x="118884" y="701852"/>
                  </a:lnTo>
                  <a:lnTo>
                    <a:pt x="154178" y="736701"/>
                  </a:lnTo>
                  <a:lnTo>
                    <a:pt x="213029" y="779868"/>
                  </a:lnTo>
                  <a:lnTo>
                    <a:pt x="252222" y="803808"/>
                  </a:lnTo>
                  <a:lnTo>
                    <a:pt x="297942" y="829322"/>
                  </a:lnTo>
                  <a:lnTo>
                    <a:pt x="329971" y="847750"/>
                  </a:lnTo>
                  <a:lnTo>
                    <a:pt x="373722" y="875118"/>
                  </a:lnTo>
                  <a:lnTo>
                    <a:pt x="419176" y="921423"/>
                  </a:lnTo>
                  <a:lnTo>
                    <a:pt x="443268" y="961948"/>
                  </a:lnTo>
                  <a:lnTo>
                    <a:pt x="457733" y="1005624"/>
                  </a:lnTo>
                  <a:lnTo>
                    <a:pt x="462546" y="1052449"/>
                  </a:lnTo>
                  <a:lnTo>
                    <a:pt x="462546" y="1145057"/>
                  </a:lnTo>
                  <a:lnTo>
                    <a:pt x="454736" y="1210322"/>
                  </a:lnTo>
                  <a:lnTo>
                    <a:pt x="431292" y="1250302"/>
                  </a:lnTo>
                  <a:lnTo>
                    <a:pt x="397433" y="1269250"/>
                  </a:lnTo>
                  <a:lnTo>
                    <a:pt x="345871" y="1275562"/>
                  </a:lnTo>
                  <a:lnTo>
                    <a:pt x="318643" y="1273987"/>
                  </a:lnTo>
                  <a:lnTo>
                    <a:pt x="275920" y="1261351"/>
                  </a:lnTo>
                  <a:lnTo>
                    <a:pt x="246773" y="1232687"/>
                  </a:lnTo>
                  <a:lnTo>
                    <a:pt x="231140" y="1180058"/>
                  </a:lnTo>
                  <a:lnTo>
                    <a:pt x="229184" y="1145057"/>
                  </a:lnTo>
                  <a:lnTo>
                    <a:pt x="229184" y="953516"/>
                  </a:lnTo>
                  <a:lnTo>
                    <a:pt x="0" y="953516"/>
                  </a:lnTo>
                  <a:lnTo>
                    <a:pt x="0" y="1145057"/>
                  </a:lnTo>
                  <a:lnTo>
                    <a:pt x="2895" y="1201254"/>
                  </a:lnTo>
                  <a:lnTo>
                    <a:pt x="11569" y="1253350"/>
                  </a:lnTo>
                  <a:lnTo>
                    <a:pt x="26035" y="1301356"/>
                  </a:lnTo>
                  <a:lnTo>
                    <a:pt x="46291" y="1345260"/>
                  </a:lnTo>
                  <a:lnTo>
                    <a:pt x="72339" y="1385074"/>
                  </a:lnTo>
                  <a:lnTo>
                    <a:pt x="104178" y="1420799"/>
                  </a:lnTo>
                  <a:lnTo>
                    <a:pt x="143179" y="1451876"/>
                  </a:lnTo>
                  <a:lnTo>
                    <a:pt x="186842" y="1476044"/>
                  </a:lnTo>
                  <a:lnTo>
                    <a:pt x="235191" y="1493304"/>
                  </a:lnTo>
                  <a:lnTo>
                    <a:pt x="288201" y="1503654"/>
                  </a:lnTo>
                  <a:lnTo>
                    <a:pt x="345871" y="1507096"/>
                  </a:lnTo>
                  <a:lnTo>
                    <a:pt x="403542" y="1503654"/>
                  </a:lnTo>
                  <a:lnTo>
                    <a:pt x="456539" y="1493304"/>
                  </a:lnTo>
                  <a:lnTo>
                    <a:pt x="504875" y="1476044"/>
                  </a:lnTo>
                  <a:lnTo>
                    <a:pt x="548551" y="1451876"/>
                  </a:lnTo>
                  <a:lnTo>
                    <a:pt x="587565" y="1420799"/>
                  </a:lnTo>
                  <a:lnTo>
                    <a:pt x="619391" y="1385074"/>
                  </a:lnTo>
                  <a:lnTo>
                    <a:pt x="645439" y="1345260"/>
                  </a:lnTo>
                  <a:lnTo>
                    <a:pt x="665695" y="1301356"/>
                  </a:lnTo>
                  <a:lnTo>
                    <a:pt x="680161" y="1253350"/>
                  </a:lnTo>
                  <a:lnTo>
                    <a:pt x="688848" y="1201254"/>
                  </a:lnTo>
                  <a:lnTo>
                    <a:pt x="691730" y="1145057"/>
                  </a:lnTo>
                  <a:lnTo>
                    <a:pt x="691730" y="1052449"/>
                  </a:lnTo>
                  <a:lnTo>
                    <a:pt x="689330" y="1002919"/>
                  </a:lnTo>
                  <a:lnTo>
                    <a:pt x="682104" y="955357"/>
                  </a:lnTo>
                  <a:lnTo>
                    <a:pt x="670052" y="909777"/>
                  </a:lnTo>
                  <a:lnTo>
                    <a:pt x="653186" y="866165"/>
                  </a:lnTo>
                  <a:lnTo>
                    <a:pt x="631507" y="824522"/>
                  </a:lnTo>
                  <a:lnTo>
                    <a:pt x="605015" y="784860"/>
                  </a:lnTo>
                  <a:lnTo>
                    <a:pt x="573697" y="747166"/>
                  </a:lnTo>
                  <a:lnTo>
                    <a:pt x="537565" y="711454"/>
                  </a:lnTo>
                  <a:lnTo>
                    <a:pt x="479196" y="668312"/>
                  </a:lnTo>
                  <a:lnTo>
                    <a:pt x="437540" y="642785"/>
                  </a:lnTo>
                  <a:lnTo>
                    <a:pt x="359791" y="598855"/>
                  </a:lnTo>
                  <a:lnTo>
                    <a:pt x="336994" y="585177"/>
                  </a:lnTo>
                  <a:lnTo>
                    <a:pt x="272554" y="527672"/>
                  </a:lnTo>
                  <a:lnTo>
                    <a:pt x="248462" y="487807"/>
                  </a:lnTo>
                  <a:lnTo>
                    <a:pt x="233997" y="444525"/>
                  </a:lnTo>
                  <a:lnTo>
                    <a:pt x="229184" y="397827"/>
                  </a:lnTo>
                  <a:lnTo>
                    <a:pt x="229184" y="362038"/>
                  </a:lnTo>
                  <a:lnTo>
                    <a:pt x="237007" y="297853"/>
                  </a:lnTo>
                  <a:lnTo>
                    <a:pt x="260438" y="256794"/>
                  </a:lnTo>
                  <a:lnTo>
                    <a:pt x="295325" y="237858"/>
                  </a:lnTo>
                  <a:lnTo>
                    <a:pt x="345871" y="231533"/>
                  </a:lnTo>
                  <a:lnTo>
                    <a:pt x="373862" y="233121"/>
                  </a:lnTo>
                  <a:lnTo>
                    <a:pt x="416572" y="245745"/>
                  </a:lnTo>
                  <a:lnTo>
                    <a:pt x="444969" y="273646"/>
                  </a:lnTo>
                  <a:lnTo>
                    <a:pt x="460590" y="326263"/>
                  </a:lnTo>
                  <a:lnTo>
                    <a:pt x="462546" y="362038"/>
                  </a:lnTo>
                  <a:lnTo>
                    <a:pt x="462546" y="490448"/>
                  </a:lnTo>
                  <a:lnTo>
                    <a:pt x="691730" y="490448"/>
                  </a:lnTo>
                  <a:lnTo>
                    <a:pt x="691730" y="362038"/>
                  </a:lnTo>
                  <a:close/>
                </a:path>
                <a:path w="5509259" h="3263900">
                  <a:moveTo>
                    <a:pt x="1429308" y="17233"/>
                  </a:moveTo>
                  <a:lnTo>
                    <a:pt x="825068" y="17233"/>
                  </a:lnTo>
                  <a:lnTo>
                    <a:pt x="825068" y="248373"/>
                  </a:lnTo>
                  <a:lnTo>
                    <a:pt x="825068" y="619213"/>
                  </a:lnTo>
                  <a:lnTo>
                    <a:pt x="825068" y="850353"/>
                  </a:lnTo>
                  <a:lnTo>
                    <a:pt x="825068" y="1259293"/>
                  </a:lnTo>
                  <a:lnTo>
                    <a:pt x="825068" y="1490433"/>
                  </a:lnTo>
                  <a:lnTo>
                    <a:pt x="1429308" y="1490433"/>
                  </a:lnTo>
                  <a:lnTo>
                    <a:pt x="1429308" y="1259293"/>
                  </a:lnTo>
                  <a:lnTo>
                    <a:pt x="1054265" y="1259293"/>
                  </a:lnTo>
                  <a:lnTo>
                    <a:pt x="1054265" y="850353"/>
                  </a:lnTo>
                  <a:lnTo>
                    <a:pt x="1312621" y="850353"/>
                  </a:lnTo>
                  <a:lnTo>
                    <a:pt x="1312621" y="619213"/>
                  </a:lnTo>
                  <a:lnTo>
                    <a:pt x="1054265" y="619213"/>
                  </a:lnTo>
                  <a:lnTo>
                    <a:pt x="1054265" y="248373"/>
                  </a:lnTo>
                  <a:lnTo>
                    <a:pt x="1429308" y="248373"/>
                  </a:lnTo>
                  <a:lnTo>
                    <a:pt x="1429308" y="17233"/>
                  </a:lnTo>
                  <a:close/>
                </a:path>
                <a:path w="5509259" h="3263900">
                  <a:moveTo>
                    <a:pt x="2275217" y="16840"/>
                  </a:moveTo>
                  <a:lnTo>
                    <a:pt x="2046020" y="16840"/>
                  </a:lnTo>
                  <a:lnTo>
                    <a:pt x="2046020" y="761974"/>
                  </a:lnTo>
                  <a:lnTo>
                    <a:pt x="1695983" y="16840"/>
                  </a:lnTo>
                  <a:lnTo>
                    <a:pt x="1562633" y="16840"/>
                  </a:lnTo>
                  <a:lnTo>
                    <a:pt x="1562633" y="1490268"/>
                  </a:lnTo>
                  <a:lnTo>
                    <a:pt x="1791830" y="1490268"/>
                  </a:lnTo>
                  <a:lnTo>
                    <a:pt x="1791830" y="743026"/>
                  </a:lnTo>
                  <a:lnTo>
                    <a:pt x="2141867" y="1490268"/>
                  </a:lnTo>
                  <a:lnTo>
                    <a:pt x="2275217" y="1490268"/>
                  </a:lnTo>
                  <a:lnTo>
                    <a:pt x="2275217" y="16840"/>
                  </a:lnTo>
                  <a:close/>
                </a:path>
                <a:path w="5509259" h="3263900">
                  <a:moveTo>
                    <a:pt x="2296122" y="2135327"/>
                  </a:moveTo>
                  <a:lnTo>
                    <a:pt x="2293226" y="2078609"/>
                  </a:lnTo>
                  <a:lnTo>
                    <a:pt x="2284539" y="2026335"/>
                  </a:lnTo>
                  <a:lnTo>
                    <a:pt x="2278024" y="2004809"/>
                  </a:lnTo>
                  <a:lnTo>
                    <a:pt x="2270074" y="1978507"/>
                  </a:lnTo>
                  <a:lnTo>
                    <a:pt x="2249817" y="1935124"/>
                  </a:lnTo>
                  <a:lnTo>
                    <a:pt x="2223770" y="1896186"/>
                  </a:lnTo>
                  <a:lnTo>
                    <a:pt x="2191943" y="1861693"/>
                  </a:lnTo>
                  <a:lnTo>
                    <a:pt x="2152269" y="1829866"/>
                  </a:lnTo>
                  <a:lnTo>
                    <a:pt x="2108263" y="1805101"/>
                  </a:lnTo>
                  <a:lnTo>
                    <a:pt x="2066925" y="1789988"/>
                  </a:lnTo>
                  <a:lnTo>
                    <a:pt x="2066925" y="2135327"/>
                  </a:lnTo>
                  <a:lnTo>
                    <a:pt x="2066925" y="2295296"/>
                  </a:lnTo>
                  <a:lnTo>
                    <a:pt x="2059114" y="2359495"/>
                  </a:lnTo>
                  <a:lnTo>
                    <a:pt x="2035683" y="2400541"/>
                  </a:lnTo>
                  <a:lnTo>
                    <a:pt x="2000745" y="2419477"/>
                  </a:lnTo>
                  <a:lnTo>
                    <a:pt x="1950250" y="2425801"/>
                  </a:lnTo>
                  <a:lnTo>
                    <a:pt x="1833562" y="2425801"/>
                  </a:lnTo>
                  <a:lnTo>
                    <a:pt x="1833562" y="2004809"/>
                  </a:lnTo>
                  <a:lnTo>
                    <a:pt x="1950250" y="2004809"/>
                  </a:lnTo>
                  <a:lnTo>
                    <a:pt x="2000745" y="2011133"/>
                  </a:lnTo>
                  <a:lnTo>
                    <a:pt x="2035683" y="2030082"/>
                  </a:lnTo>
                  <a:lnTo>
                    <a:pt x="2059114" y="2072182"/>
                  </a:lnTo>
                  <a:lnTo>
                    <a:pt x="2066925" y="2135327"/>
                  </a:lnTo>
                  <a:lnTo>
                    <a:pt x="2066925" y="1789988"/>
                  </a:lnTo>
                  <a:lnTo>
                    <a:pt x="2059927" y="1787423"/>
                  </a:lnTo>
                  <a:lnTo>
                    <a:pt x="2007247" y="1776818"/>
                  </a:lnTo>
                  <a:lnTo>
                    <a:pt x="1950250" y="1773288"/>
                  </a:lnTo>
                  <a:lnTo>
                    <a:pt x="1604365" y="1773288"/>
                  </a:lnTo>
                  <a:lnTo>
                    <a:pt x="1604365" y="3246704"/>
                  </a:lnTo>
                  <a:lnTo>
                    <a:pt x="1833562" y="3246704"/>
                  </a:lnTo>
                  <a:lnTo>
                    <a:pt x="1833562" y="2657335"/>
                  </a:lnTo>
                  <a:lnTo>
                    <a:pt x="1950250" y="2657335"/>
                  </a:lnTo>
                  <a:lnTo>
                    <a:pt x="2007908" y="2653893"/>
                  </a:lnTo>
                  <a:lnTo>
                    <a:pt x="2060917" y="2643530"/>
                  </a:lnTo>
                  <a:lnTo>
                    <a:pt x="2109254" y="2626283"/>
                  </a:lnTo>
                  <a:lnTo>
                    <a:pt x="2152929" y="2602115"/>
                  </a:lnTo>
                  <a:lnTo>
                    <a:pt x="2191943" y="2571038"/>
                  </a:lnTo>
                  <a:lnTo>
                    <a:pt x="2223770" y="2536494"/>
                  </a:lnTo>
                  <a:lnTo>
                    <a:pt x="2249817" y="2497378"/>
                  </a:lnTo>
                  <a:lnTo>
                    <a:pt x="2270074" y="2453703"/>
                  </a:lnTo>
                  <a:lnTo>
                    <a:pt x="2284539" y="2405456"/>
                  </a:lnTo>
                  <a:lnTo>
                    <a:pt x="2293226" y="2352662"/>
                  </a:lnTo>
                  <a:lnTo>
                    <a:pt x="2296122" y="2295296"/>
                  </a:lnTo>
                  <a:lnTo>
                    <a:pt x="2296122" y="2135327"/>
                  </a:lnTo>
                  <a:close/>
                </a:path>
                <a:path w="5509259" h="3263900">
                  <a:moveTo>
                    <a:pt x="3112884" y="1773275"/>
                  </a:moveTo>
                  <a:lnTo>
                    <a:pt x="2883687" y="1773275"/>
                  </a:lnTo>
                  <a:lnTo>
                    <a:pt x="2883687" y="2375255"/>
                  </a:lnTo>
                  <a:lnTo>
                    <a:pt x="2650325" y="2375255"/>
                  </a:lnTo>
                  <a:lnTo>
                    <a:pt x="2650325" y="1773275"/>
                  </a:lnTo>
                  <a:lnTo>
                    <a:pt x="2421128" y="1773275"/>
                  </a:lnTo>
                  <a:lnTo>
                    <a:pt x="2421128" y="2375255"/>
                  </a:lnTo>
                  <a:lnTo>
                    <a:pt x="2421128" y="2606395"/>
                  </a:lnTo>
                  <a:lnTo>
                    <a:pt x="2421128" y="3246475"/>
                  </a:lnTo>
                  <a:lnTo>
                    <a:pt x="2650325" y="3246475"/>
                  </a:lnTo>
                  <a:lnTo>
                    <a:pt x="2650325" y="2606395"/>
                  </a:lnTo>
                  <a:lnTo>
                    <a:pt x="2883687" y="2606395"/>
                  </a:lnTo>
                  <a:lnTo>
                    <a:pt x="2883687" y="3246475"/>
                  </a:lnTo>
                  <a:lnTo>
                    <a:pt x="3112884" y="3246475"/>
                  </a:lnTo>
                  <a:lnTo>
                    <a:pt x="3112884" y="2606395"/>
                  </a:lnTo>
                  <a:lnTo>
                    <a:pt x="3112884" y="2375255"/>
                  </a:lnTo>
                  <a:lnTo>
                    <a:pt x="3112884" y="1773275"/>
                  </a:lnTo>
                  <a:close/>
                </a:path>
                <a:path w="5509259" h="3263900">
                  <a:moveTo>
                    <a:pt x="3125279" y="378879"/>
                  </a:moveTo>
                  <a:lnTo>
                    <a:pt x="3122384" y="322160"/>
                  </a:lnTo>
                  <a:lnTo>
                    <a:pt x="3113709" y="269900"/>
                  </a:lnTo>
                  <a:lnTo>
                    <a:pt x="3099231" y="222072"/>
                  </a:lnTo>
                  <a:lnTo>
                    <a:pt x="3078975" y="178689"/>
                  </a:lnTo>
                  <a:lnTo>
                    <a:pt x="3052927" y="139738"/>
                  </a:lnTo>
                  <a:lnTo>
                    <a:pt x="3021101" y="105244"/>
                  </a:lnTo>
                  <a:lnTo>
                    <a:pt x="2981439" y="73418"/>
                  </a:lnTo>
                  <a:lnTo>
                    <a:pt x="2937421" y="48666"/>
                  </a:lnTo>
                  <a:lnTo>
                    <a:pt x="2896082" y="33540"/>
                  </a:lnTo>
                  <a:lnTo>
                    <a:pt x="2896082" y="378879"/>
                  </a:lnTo>
                  <a:lnTo>
                    <a:pt x="2896082" y="1136650"/>
                  </a:lnTo>
                  <a:lnTo>
                    <a:pt x="2888792" y="1198219"/>
                  </a:lnTo>
                  <a:lnTo>
                    <a:pt x="2866923" y="1235570"/>
                  </a:lnTo>
                  <a:lnTo>
                    <a:pt x="2832544" y="1252943"/>
                  </a:lnTo>
                  <a:lnTo>
                    <a:pt x="2779407" y="1258722"/>
                  </a:lnTo>
                  <a:lnTo>
                    <a:pt x="2662732" y="1258722"/>
                  </a:lnTo>
                  <a:lnTo>
                    <a:pt x="2662732" y="248373"/>
                  </a:lnTo>
                  <a:lnTo>
                    <a:pt x="2779407" y="248373"/>
                  </a:lnTo>
                  <a:lnTo>
                    <a:pt x="2829928" y="254685"/>
                  </a:lnTo>
                  <a:lnTo>
                    <a:pt x="2864840" y="273634"/>
                  </a:lnTo>
                  <a:lnTo>
                    <a:pt x="2888272" y="315734"/>
                  </a:lnTo>
                  <a:lnTo>
                    <a:pt x="2896082" y="378879"/>
                  </a:lnTo>
                  <a:lnTo>
                    <a:pt x="2896082" y="33540"/>
                  </a:lnTo>
                  <a:lnTo>
                    <a:pt x="2889085" y="30975"/>
                  </a:lnTo>
                  <a:lnTo>
                    <a:pt x="2836418" y="20370"/>
                  </a:lnTo>
                  <a:lnTo>
                    <a:pt x="2779407" y="16840"/>
                  </a:lnTo>
                  <a:lnTo>
                    <a:pt x="2433536" y="16840"/>
                  </a:lnTo>
                  <a:lnTo>
                    <a:pt x="2433536" y="1490268"/>
                  </a:lnTo>
                  <a:lnTo>
                    <a:pt x="2779407" y="1490268"/>
                  </a:lnTo>
                  <a:lnTo>
                    <a:pt x="2836989" y="1486979"/>
                  </a:lnTo>
                  <a:lnTo>
                    <a:pt x="2889745" y="1477137"/>
                  </a:lnTo>
                  <a:lnTo>
                    <a:pt x="2937662" y="1460715"/>
                  </a:lnTo>
                  <a:lnTo>
                    <a:pt x="2980753" y="1437728"/>
                  </a:lnTo>
                  <a:lnTo>
                    <a:pt x="3019018" y="1408176"/>
                  </a:lnTo>
                  <a:lnTo>
                    <a:pt x="3065361" y="1355559"/>
                  </a:lnTo>
                  <a:lnTo>
                    <a:pt x="3100273" y="1290294"/>
                  </a:lnTo>
                  <a:lnTo>
                    <a:pt x="3119031" y="1218222"/>
                  </a:lnTo>
                  <a:lnTo>
                    <a:pt x="3123717" y="1178623"/>
                  </a:lnTo>
                  <a:lnTo>
                    <a:pt x="3125279" y="1136650"/>
                  </a:lnTo>
                  <a:lnTo>
                    <a:pt x="3125279" y="378879"/>
                  </a:lnTo>
                  <a:close/>
                </a:path>
                <a:path w="5509259" h="3263900">
                  <a:moveTo>
                    <a:pt x="3952519" y="2118474"/>
                  </a:moveTo>
                  <a:lnTo>
                    <a:pt x="3949623" y="2062289"/>
                  </a:lnTo>
                  <a:lnTo>
                    <a:pt x="3940949" y="2010206"/>
                  </a:lnTo>
                  <a:lnTo>
                    <a:pt x="3934244" y="1987981"/>
                  </a:lnTo>
                  <a:lnTo>
                    <a:pt x="3926471" y="1962200"/>
                  </a:lnTo>
                  <a:lnTo>
                    <a:pt x="3906215" y="1918284"/>
                  </a:lnTo>
                  <a:lnTo>
                    <a:pt x="3880180" y="1878469"/>
                  </a:lnTo>
                  <a:lnTo>
                    <a:pt x="3848341" y="1842744"/>
                  </a:lnTo>
                  <a:lnTo>
                    <a:pt x="3809327" y="1811680"/>
                  </a:lnTo>
                  <a:lnTo>
                    <a:pt x="3765664" y="1787512"/>
                  </a:lnTo>
                  <a:lnTo>
                    <a:pt x="3723335" y="1772399"/>
                  </a:lnTo>
                  <a:lnTo>
                    <a:pt x="3723335" y="2118474"/>
                  </a:lnTo>
                  <a:lnTo>
                    <a:pt x="3723335" y="2901505"/>
                  </a:lnTo>
                  <a:lnTo>
                    <a:pt x="3721417" y="2936494"/>
                  </a:lnTo>
                  <a:lnTo>
                    <a:pt x="3721379" y="2937294"/>
                  </a:lnTo>
                  <a:lnTo>
                    <a:pt x="3715512" y="2966770"/>
                  </a:lnTo>
                  <a:lnTo>
                    <a:pt x="3692080" y="3006750"/>
                  </a:lnTo>
                  <a:lnTo>
                    <a:pt x="3658209" y="3025698"/>
                  </a:lnTo>
                  <a:lnTo>
                    <a:pt x="3606660" y="3032010"/>
                  </a:lnTo>
                  <a:lnTo>
                    <a:pt x="3579431" y="3030436"/>
                  </a:lnTo>
                  <a:lnTo>
                    <a:pt x="3536708" y="3017799"/>
                  </a:lnTo>
                  <a:lnTo>
                    <a:pt x="3507562" y="2989122"/>
                  </a:lnTo>
                  <a:lnTo>
                    <a:pt x="3491915" y="2936494"/>
                  </a:lnTo>
                  <a:lnTo>
                    <a:pt x="3489972" y="2901505"/>
                  </a:lnTo>
                  <a:lnTo>
                    <a:pt x="3489972" y="2118474"/>
                  </a:lnTo>
                  <a:lnTo>
                    <a:pt x="3497783" y="2054288"/>
                  </a:lnTo>
                  <a:lnTo>
                    <a:pt x="3521227" y="2013242"/>
                  </a:lnTo>
                  <a:lnTo>
                    <a:pt x="3556114" y="1994293"/>
                  </a:lnTo>
                  <a:lnTo>
                    <a:pt x="3606660" y="1987981"/>
                  </a:lnTo>
                  <a:lnTo>
                    <a:pt x="3634651" y="1989556"/>
                  </a:lnTo>
                  <a:lnTo>
                    <a:pt x="3677361" y="2002180"/>
                  </a:lnTo>
                  <a:lnTo>
                    <a:pt x="3705745" y="2030082"/>
                  </a:lnTo>
                  <a:lnTo>
                    <a:pt x="3721379" y="2082711"/>
                  </a:lnTo>
                  <a:lnTo>
                    <a:pt x="3723335" y="2118474"/>
                  </a:lnTo>
                  <a:lnTo>
                    <a:pt x="3723335" y="1772399"/>
                  </a:lnTo>
                  <a:lnTo>
                    <a:pt x="3717328" y="1770253"/>
                  </a:lnTo>
                  <a:lnTo>
                    <a:pt x="3664318" y="1759889"/>
                  </a:lnTo>
                  <a:lnTo>
                    <a:pt x="3606660" y="1756435"/>
                  </a:lnTo>
                  <a:lnTo>
                    <a:pt x="3548977" y="1759889"/>
                  </a:lnTo>
                  <a:lnTo>
                    <a:pt x="3495967" y="1770253"/>
                  </a:lnTo>
                  <a:lnTo>
                    <a:pt x="3447631" y="1787512"/>
                  </a:lnTo>
                  <a:lnTo>
                    <a:pt x="3403968" y="1811680"/>
                  </a:lnTo>
                  <a:lnTo>
                    <a:pt x="3364966" y="1842744"/>
                  </a:lnTo>
                  <a:lnTo>
                    <a:pt x="3333115" y="1878469"/>
                  </a:lnTo>
                  <a:lnTo>
                    <a:pt x="3307067" y="1918284"/>
                  </a:lnTo>
                  <a:lnTo>
                    <a:pt x="3286810" y="1962200"/>
                  </a:lnTo>
                  <a:lnTo>
                    <a:pt x="3272345" y="2010206"/>
                  </a:lnTo>
                  <a:lnTo>
                    <a:pt x="3263671" y="2062289"/>
                  </a:lnTo>
                  <a:lnTo>
                    <a:pt x="3260775" y="2118474"/>
                  </a:lnTo>
                  <a:lnTo>
                    <a:pt x="3260775" y="2901505"/>
                  </a:lnTo>
                  <a:lnTo>
                    <a:pt x="3263671" y="2957703"/>
                  </a:lnTo>
                  <a:lnTo>
                    <a:pt x="3272345" y="3009798"/>
                  </a:lnTo>
                  <a:lnTo>
                    <a:pt x="3286810" y="3057804"/>
                  </a:lnTo>
                  <a:lnTo>
                    <a:pt x="3307067" y="3101708"/>
                  </a:lnTo>
                  <a:lnTo>
                    <a:pt x="3333115" y="3141522"/>
                  </a:lnTo>
                  <a:lnTo>
                    <a:pt x="3364966" y="3177248"/>
                  </a:lnTo>
                  <a:lnTo>
                    <a:pt x="3403968" y="3208324"/>
                  </a:lnTo>
                  <a:lnTo>
                    <a:pt x="3447631" y="3232480"/>
                  </a:lnTo>
                  <a:lnTo>
                    <a:pt x="3495967" y="3249739"/>
                  </a:lnTo>
                  <a:lnTo>
                    <a:pt x="3548977" y="3260090"/>
                  </a:lnTo>
                  <a:lnTo>
                    <a:pt x="3606660" y="3263544"/>
                  </a:lnTo>
                  <a:lnTo>
                    <a:pt x="3664318" y="3260090"/>
                  </a:lnTo>
                  <a:lnTo>
                    <a:pt x="3717328" y="3249739"/>
                  </a:lnTo>
                  <a:lnTo>
                    <a:pt x="3765664" y="3232480"/>
                  </a:lnTo>
                  <a:lnTo>
                    <a:pt x="3809327" y="3208324"/>
                  </a:lnTo>
                  <a:lnTo>
                    <a:pt x="3848341" y="3177248"/>
                  </a:lnTo>
                  <a:lnTo>
                    <a:pt x="3880180" y="3141522"/>
                  </a:lnTo>
                  <a:lnTo>
                    <a:pt x="3906215" y="3101708"/>
                  </a:lnTo>
                  <a:lnTo>
                    <a:pt x="3926471" y="3057804"/>
                  </a:lnTo>
                  <a:lnTo>
                    <a:pt x="3934244" y="3032010"/>
                  </a:lnTo>
                  <a:lnTo>
                    <a:pt x="3940949" y="3009798"/>
                  </a:lnTo>
                  <a:lnTo>
                    <a:pt x="3949623" y="2957703"/>
                  </a:lnTo>
                  <a:lnTo>
                    <a:pt x="3952519" y="2901505"/>
                  </a:lnTo>
                  <a:lnTo>
                    <a:pt x="3952519" y="2118474"/>
                  </a:lnTo>
                  <a:close/>
                </a:path>
                <a:path w="5509259" h="3263900">
                  <a:moveTo>
                    <a:pt x="4352506" y="1490256"/>
                  </a:moveTo>
                  <a:lnTo>
                    <a:pt x="4306252" y="1256626"/>
                  </a:lnTo>
                  <a:lnTo>
                    <a:pt x="4260405" y="1025080"/>
                  </a:lnTo>
                  <a:lnTo>
                    <a:pt x="4155808" y="496747"/>
                  </a:lnTo>
                  <a:lnTo>
                    <a:pt x="4060799" y="16827"/>
                  </a:lnTo>
                  <a:lnTo>
                    <a:pt x="4037888" y="16827"/>
                  </a:lnTo>
                  <a:lnTo>
                    <a:pt x="4037888" y="1025080"/>
                  </a:lnTo>
                  <a:lnTo>
                    <a:pt x="3854526" y="1025080"/>
                  </a:lnTo>
                  <a:lnTo>
                    <a:pt x="3946207" y="496747"/>
                  </a:lnTo>
                  <a:lnTo>
                    <a:pt x="4037888" y="1025080"/>
                  </a:lnTo>
                  <a:lnTo>
                    <a:pt x="4037888" y="16827"/>
                  </a:lnTo>
                  <a:lnTo>
                    <a:pt x="3831615" y="16827"/>
                  </a:lnTo>
                  <a:lnTo>
                    <a:pt x="3539909" y="1490256"/>
                  </a:lnTo>
                  <a:lnTo>
                    <a:pt x="3773271" y="1490256"/>
                  </a:lnTo>
                  <a:lnTo>
                    <a:pt x="3814940" y="1256626"/>
                  </a:lnTo>
                  <a:lnTo>
                    <a:pt x="4077474" y="1256626"/>
                  </a:lnTo>
                  <a:lnTo>
                    <a:pt x="4119143" y="1490256"/>
                  </a:lnTo>
                  <a:lnTo>
                    <a:pt x="4352506" y="1490256"/>
                  </a:lnTo>
                  <a:close/>
                </a:path>
                <a:path w="5509259" h="3263900">
                  <a:moveTo>
                    <a:pt x="4733861" y="1773275"/>
                  </a:moveTo>
                  <a:lnTo>
                    <a:pt x="4037939" y="1773275"/>
                  </a:lnTo>
                  <a:lnTo>
                    <a:pt x="4037939" y="2004415"/>
                  </a:lnTo>
                  <a:lnTo>
                    <a:pt x="4271302" y="2004415"/>
                  </a:lnTo>
                  <a:lnTo>
                    <a:pt x="4271302" y="3246475"/>
                  </a:lnTo>
                  <a:lnTo>
                    <a:pt x="4500511" y="3246475"/>
                  </a:lnTo>
                  <a:lnTo>
                    <a:pt x="4500511" y="2004415"/>
                  </a:lnTo>
                  <a:lnTo>
                    <a:pt x="4733861" y="2004415"/>
                  </a:lnTo>
                  <a:lnTo>
                    <a:pt x="4733861" y="1773275"/>
                  </a:lnTo>
                  <a:close/>
                </a:path>
                <a:path w="5509259" h="3263900">
                  <a:moveTo>
                    <a:pt x="5508942" y="2118474"/>
                  </a:moveTo>
                  <a:lnTo>
                    <a:pt x="5506047" y="2062289"/>
                  </a:lnTo>
                  <a:lnTo>
                    <a:pt x="5497360" y="2010206"/>
                  </a:lnTo>
                  <a:lnTo>
                    <a:pt x="5482895" y="1962200"/>
                  </a:lnTo>
                  <a:lnTo>
                    <a:pt x="5462638" y="1918284"/>
                  </a:lnTo>
                  <a:lnTo>
                    <a:pt x="5436590" y="1878469"/>
                  </a:lnTo>
                  <a:lnTo>
                    <a:pt x="5404764" y="1842744"/>
                  </a:lnTo>
                  <a:lnTo>
                    <a:pt x="5365750" y="1811680"/>
                  </a:lnTo>
                  <a:lnTo>
                    <a:pt x="5322074" y="1787512"/>
                  </a:lnTo>
                  <a:lnTo>
                    <a:pt x="5279745" y="1772399"/>
                  </a:lnTo>
                  <a:lnTo>
                    <a:pt x="5279745" y="2118474"/>
                  </a:lnTo>
                  <a:lnTo>
                    <a:pt x="5279745" y="2901505"/>
                  </a:lnTo>
                  <a:lnTo>
                    <a:pt x="5277840" y="2936494"/>
                  </a:lnTo>
                  <a:lnTo>
                    <a:pt x="5277802" y="2937294"/>
                  </a:lnTo>
                  <a:lnTo>
                    <a:pt x="5271935" y="2966770"/>
                  </a:lnTo>
                  <a:lnTo>
                    <a:pt x="5248491" y="3006750"/>
                  </a:lnTo>
                  <a:lnTo>
                    <a:pt x="5214632" y="3025698"/>
                  </a:lnTo>
                  <a:lnTo>
                    <a:pt x="5163070" y="3032010"/>
                  </a:lnTo>
                  <a:lnTo>
                    <a:pt x="5135842" y="3030436"/>
                  </a:lnTo>
                  <a:lnTo>
                    <a:pt x="5093132" y="3017799"/>
                  </a:lnTo>
                  <a:lnTo>
                    <a:pt x="5063972" y="2989122"/>
                  </a:lnTo>
                  <a:lnTo>
                    <a:pt x="5048339" y="2936494"/>
                  </a:lnTo>
                  <a:lnTo>
                    <a:pt x="5046383" y="2901505"/>
                  </a:lnTo>
                  <a:lnTo>
                    <a:pt x="5046383" y="2118474"/>
                  </a:lnTo>
                  <a:lnTo>
                    <a:pt x="5054206" y="2054288"/>
                  </a:lnTo>
                  <a:lnTo>
                    <a:pt x="5077650" y="2013242"/>
                  </a:lnTo>
                  <a:lnTo>
                    <a:pt x="5112537" y="1994293"/>
                  </a:lnTo>
                  <a:lnTo>
                    <a:pt x="5163070" y="1987981"/>
                  </a:lnTo>
                  <a:lnTo>
                    <a:pt x="5191061" y="1989556"/>
                  </a:lnTo>
                  <a:lnTo>
                    <a:pt x="5233784" y="2002180"/>
                  </a:lnTo>
                  <a:lnTo>
                    <a:pt x="5262169" y="2030082"/>
                  </a:lnTo>
                  <a:lnTo>
                    <a:pt x="5277802" y="2082711"/>
                  </a:lnTo>
                  <a:lnTo>
                    <a:pt x="5279745" y="2118474"/>
                  </a:lnTo>
                  <a:lnTo>
                    <a:pt x="5279745" y="1772399"/>
                  </a:lnTo>
                  <a:lnTo>
                    <a:pt x="5273738" y="1770253"/>
                  </a:lnTo>
                  <a:lnTo>
                    <a:pt x="5220741" y="1759889"/>
                  </a:lnTo>
                  <a:lnTo>
                    <a:pt x="5163070" y="1756435"/>
                  </a:lnTo>
                  <a:lnTo>
                    <a:pt x="5105400" y="1759889"/>
                  </a:lnTo>
                  <a:lnTo>
                    <a:pt x="5052390" y="1770253"/>
                  </a:lnTo>
                  <a:lnTo>
                    <a:pt x="5004054" y="1787512"/>
                  </a:lnTo>
                  <a:lnTo>
                    <a:pt x="4960378" y="1811680"/>
                  </a:lnTo>
                  <a:lnTo>
                    <a:pt x="4921389" y="1842744"/>
                  </a:lnTo>
                  <a:lnTo>
                    <a:pt x="4889538" y="1878469"/>
                  </a:lnTo>
                  <a:lnTo>
                    <a:pt x="4863490" y="1918284"/>
                  </a:lnTo>
                  <a:lnTo>
                    <a:pt x="4843234" y="1962200"/>
                  </a:lnTo>
                  <a:lnTo>
                    <a:pt x="4828768" y="2010206"/>
                  </a:lnTo>
                  <a:lnTo>
                    <a:pt x="4820094" y="2062289"/>
                  </a:lnTo>
                  <a:lnTo>
                    <a:pt x="4817199" y="2118474"/>
                  </a:lnTo>
                  <a:lnTo>
                    <a:pt x="4817199" y="2901505"/>
                  </a:lnTo>
                  <a:lnTo>
                    <a:pt x="4820094" y="2957703"/>
                  </a:lnTo>
                  <a:lnTo>
                    <a:pt x="4828768" y="3009798"/>
                  </a:lnTo>
                  <a:lnTo>
                    <a:pt x="4843234" y="3057804"/>
                  </a:lnTo>
                  <a:lnTo>
                    <a:pt x="4863490" y="3101708"/>
                  </a:lnTo>
                  <a:lnTo>
                    <a:pt x="4889538" y="3141522"/>
                  </a:lnTo>
                  <a:lnTo>
                    <a:pt x="4921389" y="3177248"/>
                  </a:lnTo>
                  <a:lnTo>
                    <a:pt x="4960378" y="3208324"/>
                  </a:lnTo>
                  <a:lnTo>
                    <a:pt x="5004054" y="3232480"/>
                  </a:lnTo>
                  <a:lnTo>
                    <a:pt x="5052390" y="3249739"/>
                  </a:lnTo>
                  <a:lnTo>
                    <a:pt x="5105400" y="3260090"/>
                  </a:lnTo>
                  <a:lnTo>
                    <a:pt x="5163070" y="3263544"/>
                  </a:lnTo>
                  <a:lnTo>
                    <a:pt x="5220741" y="3260090"/>
                  </a:lnTo>
                  <a:lnTo>
                    <a:pt x="5273738" y="3249739"/>
                  </a:lnTo>
                  <a:lnTo>
                    <a:pt x="5322074" y="3232480"/>
                  </a:lnTo>
                  <a:lnTo>
                    <a:pt x="5365750" y="3208324"/>
                  </a:lnTo>
                  <a:lnTo>
                    <a:pt x="5404764" y="3177248"/>
                  </a:lnTo>
                  <a:lnTo>
                    <a:pt x="5436590" y="3141522"/>
                  </a:lnTo>
                  <a:lnTo>
                    <a:pt x="5462638" y="3101708"/>
                  </a:lnTo>
                  <a:lnTo>
                    <a:pt x="5482895" y="3057804"/>
                  </a:lnTo>
                  <a:lnTo>
                    <a:pt x="5497360" y="3009798"/>
                  </a:lnTo>
                  <a:lnTo>
                    <a:pt x="5506047" y="2957703"/>
                  </a:lnTo>
                  <a:lnTo>
                    <a:pt x="5508942" y="2901505"/>
                  </a:lnTo>
                  <a:lnTo>
                    <a:pt x="5508942" y="2118474"/>
                  </a:lnTo>
                  <a:close/>
                </a:path>
              </a:pathLst>
            </a:custGeom>
            <a:solidFill>
              <a:srgbClr val="00564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3" name="object 10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8557" y="5011569"/>
              <a:ext cx="8202902" cy="5320066"/>
            </a:xfrm>
            <a:prstGeom prst="rect">
              <a:avLst/>
            </a:prstGeom>
          </p:spPr>
        </p:pic>
        <p:sp>
          <p:nvSpPr>
            <p:cNvPr id="104" name="object 104" descr=""/>
            <p:cNvSpPr/>
            <p:nvPr/>
          </p:nvSpPr>
          <p:spPr>
            <a:xfrm>
              <a:off x="17204893" y="172571"/>
              <a:ext cx="1985645" cy="1985645"/>
            </a:xfrm>
            <a:custGeom>
              <a:avLst/>
              <a:gdLst/>
              <a:ahLst/>
              <a:cxnLst/>
              <a:rect l="l" t="t" r="r" b="b"/>
              <a:pathLst>
                <a:path w="1985644" h="1985645">
                  <a:moveTo>
                    <a:pt x="992566" y="0"/>
                  </a:moveTo>
                  <a:lnTo>
                    <a:pt x="991217" y="98790"/>
                  </a:lnTo>
                  <a:lnTo>
                    <a:pt x="973594" y="330783"/>
                  </a:lnTo>
                  <a:lnTo>
                    <a:pt x="919339" y="599406"/>
                  </a:lnTo>
                  <a:lnTo>
                    <a:pt x="808090" y="808090"/>
                  </a:lnTo>
                  <a:lnTo>
                    <a:pt x="685570" y="920872"/>
                  </a:lnTo>
                  <a:lnTo>
                    <a:pt x="560554" y="977682"/>
                  </a:lnTo>
                  <a:lnTo>
                    <a:pt x="357284" y="995815"/>
                  </a:lnTo>
                  <a:lnTo>
                    <a:pt x="0" y="992566"/>
                  </a:lnTo>
                  <a:lnTo>
                    <a:pt x="98790" y="993917"/>
                  </a:lnTo>
                  <a:lnTo>
                    <a:pt x="330783" y="1011542"/>
                  </a:lnTo>
                  <a:lnTo>
                    <a:pt x="599406" y="1065798"/>
                  </a:lnTo>
                  <a:lnTo>
                    <a:pt x="808090" y="1177042"/>
                  </a:lnTo>
                  <a:lnTo>
                    <a:pt x="920872" y="1299562"/>
                  </a:lnTo>
                  <a:lnTo>
                    <a:pt x="977682" y="1424578"/>
                  </a:lnTo>
                  <a:lnTo>
                    <a:pt x="995815" y="1627849"/>
                  </a:lnTo>
                  <a:lnTo>
                    <a:pt x="992566" y="1985133"/>
                  </a:lnTo>
                  <a:lnTo>
                    <a:pt x="993919" y="1886342"/>
                  </a:lnTo>
                  <a:lnTo>
                    <a:pt x="1011547" y="1654350"/>
                  </a:lnTo>
                  <a:lnTo>
                    <a:pt x="1065807" y="1385726"/>
                  </a:lnTo>
                  <a:lnTo>
                    <a:pt x="1177053" y="1177042"/>
                  </a:lnTo>
                  <a:lnTo>
                    <a:pt x="1299572" y="1064267"/>
                  </a:lnTo>
                  <a:lnTo>
                    <a:pt x="1424587" y="1007458"/>
                  </a:lnTo>
                  <a:lnTo>
                    <a:pt x="1627855" y="989323"/>
                  </a:lnTo>
                  <a:lnTo>
                    <a:pt x="1985133" y="992566"/>
                  </a:lnTo>
                  <a:lnTo>
                    <a:pt x="1886344" y="991217"/>
                  </a:lnTo>
                  <a:lnTo>
                    <a:pt x="1654355" y="973594"/>
                  </a:lnTo>
                  <a:lnTo>
                    <a:pt x="1385735" y="919339"/>
                  </a:lnTo>
                  <a:lnTo>
                    <a:pt x="1177053" y="808090"/>
                  </a:lnTo>
                  <a:lnTo>
                    <a:pt x="1064277" y="685570"/>
                  </a:lnTo>
                  <a:lnTo>
                    <a:pt x="1007468" y="560554"/>
                  </a:lnTo>
                  <a:lnTo>
                    <a:pt x="989329" y="357284"/>
                  </a:lnTo>
                  <a:lnTo>
                    <a:pt x="992566" y="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236828" y="2917384"/>
              <a:ext cx="1985645" cy="1985645"/>
            </a:xfrm>
            <a:custGeom>
              <a:avLst/>
              <a:gdLst/>
              <a:ahLst/>
              <a:cxnLst/>
              <a:rect l="l" t="t" r="r" b="b"/>
              <a:pathLst>
                <a:path w="1985645" h="1985645">
                  <a:moveTo>
                    <a:pt x="992566" y="0"/>
                  </a:moveTo>
                  <a:lnTo>
                    <a:pt x="991217" y="98790"/>
                  </a:lnTo>
                  <a:lnTo>
                    <a:pt x="973594" y="330783"/>
                  </a:lnTo>
                  <a:lnTo>
                    <a:pt x="919339" y="599406"/>
                  </a:lnTo>
                  <a:lnTo>
                    <a:pt x="808090" y="808090"/>
                  </a:lnTo>
                  <a:lnTo>
                    <a:pt x="685570" y="920872"/>
                  </a:lnTo>
                  <a:lnTo>
                    <a:pt x="560554" y="977682"/>
                  </a:lnTo>
                  <a:lnTo>
                    <a:pt x="357284" y="995815"/>
                  </a:lnTo>
                  <a:lnTo>
                    <a:pt x="0" y="992566"/>
                  </a:lnTo>
                  <a:lnTo>
                    <a:pt x="98790" y="993919"/>
                  </a:lnTo>
                  <a:lnTo>
                    <a:pt x="330783" y="1011546"/>
                  </a:lnTo>
                  <a:lnTo>
                    <a:pt x="599406" y="1065802"/>
                  </a:lnTo>
                  <a:lnTo>
                    <a:pt x="808090" y="1177042"/>
                  </a:lnTo>
                  <a:lnTo>
                    <a:pt x="920872" y="1299562"/>
                  </a:lnTo>
                  <a:lnTo>
                    <a:pt x="977682" y="1424578"/>
                  </a:lnTo>
                  <a:lnTo>
                    <a:pt x="995815" y="1627849"/>
                  </a:lnTo>
                  <a:lnTo>
                    <a:pt x="992566" y="1985133"/>
                  </a:lnTo>
                  <a:lnTo>
                    <a:pt x="993919" y="1886342"/>
                  </a:lnTo>
                  <a:lnTo>
                    <a:pt x="1011547" y="1654350"/>
                  </a:lnTo>
                  <a:lnTo>
                    <a:pt x="1065807" y="1385726"/>
                  </a:lnTo>
                  <a:lnTo>
                    <a:pt x="1177053" y="1177042"/>
                  </a:lnTo>
                  <a:lnTo>
                    <a:pt x="1299572" y="1064272"/>
                  </a:lnTo>
                  <a:lnTo>
                    <a:pt x="1424587" y="1007466"/>
                  </a:lnTo>
                  <a:lnTo>
                    <a:pt x="1627855" y="989329"/>
                  </a:lnTo>
                  <a:lnTo>
                    <a:pt x="1985133" y="992566"/>
                  </a:lnTo>
                  <a:lnTo>
                    <a:pt x="1886344" y="991217"/>
                  </a:lnTo>
                  <a:lnTo>
                    <a:pt x="1654355" y="973594"/>
                  </a:lnTo>
                  <a:lnTo>
                    <a:pt x="1385735" y="919339"/>
                  </a:lnTo>
                  <a:lnTo>
                    <a:pt x="1177053" y="808090"/>
                  </a:lnTo>
                  <a:lnTo>
                    <a:pt x="1064277" y="685570"/>
                  </a:lnTo>
                  <a:lnTo>
                    <a:pt x="1007468" y="560554"/>
                  </a:lnTo>
                  <a:lnTo>
                    <a:pt x="989329" y="357284"/>
                  </a:lnTo>
                  <a:lnTo>
                    <a:pt x="992566" y="0"/>
                  </a:lnTo>
                  <a:close/>
                </a:path>
              </a:pathLst>
            </a:custGeom>
            <a:solidFill>
              <a:srgbClr val="009D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6146137" y="1140249"/>
              <a:ext cx="1533525" cy="1533525"/>
            </a:xfrm>
            <a:custGeom>
              <a:avLst/>
              <a:gdLst/>
              <a:ahLst/>
              <a:cxnLst/>
              <a:rect l="l" t="t" r="r" b="b"/>
              <a:pathLst>
                <a:path w="1533525" h="1533525">
                  <a:moveTo>
                    <a:pt x="766563" y="0"/>
                  </a:moveTo>
                  <a:lnTo>
                    <a:pt x="765520" y="76296"/>
                  </a:lnTo>
                  <a:lnTo>
                    <a:pt x="751911" y="255466"/>
                  </a:lnTo>
                  <a:lnTo>
                    <a:pt x="710011" y="462926"/>
                  </a:lnTo>
                  <a:lnTo>
                    <a:pt x="624096" y="624096"/>
                  </a:lnTo>
                  <a:lnTo>
                    <a:pt x="529471" y="711195"/>
                  </a:lnTo>
                  <a:lnTo>
                    <a:pt x="432920" y="755068"/>
                  </a:lnTo>
                  <a:lnTo>
                    <a:pt x="275932" y="769072"/>
                  </a:lnTo>
                  <a:lnTo>
                    <a:pt x="0" y="766563"/>
                  </a:lnTo>
                  <a:lnTo>
                    <a:pt x="76296" y="767606"/>
                  </a:lnTo>
                  <a:lnTo>
                    <a:pt x="255466" y="781218"/>
                  </a:lnTo>
                  <a:lnTo>
                    <a:pt x="462926" y="823119"/>
                  </a:lnTo>
                  <a:lnTo>
                    <a:pt x="624096" y="909029"/>
                  </a:lnTo>
                  <a:lnTo>
                    <a:pt x="711195" y="1003654"/>
                  </a:lnTo>
                  <a:lnTo>
                    <a:pt x="755068" y="1100206"/>
                  </a:lnTo>
                  <a:lnTo>
                    <a:pt x="769072" y="1257193"/>
                  </a:lnTo>
                  <a:lnTo>
                    <a:pt x="766563" y="1533126"/>
                  </a:lnTo>
                  <a:lnTo>
                    <a:pt x="767606" y="1456829"/>
                  </a:lnTo>
                  <a:lnTo>
                    <a:pt x="781219" y="1277660"/>
                  </a:lnTo>
                  <a:lnTo>
                    <a:pt x="823123" y="1070199"/>
                  </a:lnTo>
                  <a:lnTo>
                    <a:pt x="909040" y="909029"/>
                  </a:lnTo>
                  <a:lnTo>
                    <a:pt x="1003664" y="821936"/>
                  </a:lnTo>
                  <a:lnTo>
                    <a:pt x="1100215" y="778065"/>
                  </a:lnTo>
                  <a:lnTo>
                    <a:pt x="1257199" y="764059"/>
                  </a:lnTo>
                  <a:lnTo>
                    <a:pt x="1533126" y="766563"/>
                  </a:lnTo>
                  <a:lnTo>
                    <a:pt x="1456830" y="765520"/>
                  </a:lnTo>
                  <a:lnTo>
                    <a:pt x="1277665" y="751911"/>
                  </a:lnTo>
                  <a:lnTo>
                    <a:pt x="1070208" y="710011"/>
                  </a:lnTo>
                  <a:lnTo>
                    <a:pt x="909040" y="624096"/>
                  </a:lnTo>
                  <a:lnTo>
                    <a:pt x="821941" y="529471"/>
                  </a:lnTo>
                  <a:lnTo>
                    <a:pt x="778066" y="432920"/>
                  </a:lnTo>
                  <a:lnTo>
                    <a:pt x="764059" y="275932"/>
                  </a:lnTo>
                  <a:lnTo>
                    <a:pt x="766563" y="0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8526335" y="7129506"/>
              <a:ext cx="477520" cy="2611120"/>
            </a:xfrm>
            <a:custGeom>
              <a:avLst/>
              <a:gdLst/>
              <a:ahLst/>
              <a:cxnLst/>
              <a:rect l="l" t="t" r="r" b="b"/>
              <a:pathLst>
                <a:path w="477520" h="2611120">
                  <a:moveTo>
                    <a:pt x="477481" y="2371801"/>
                  </a:moveTo>
                  <a:lnTo>
                    <a:pt x="397929" y="2367242"/>
                  </a:lnTo>
                  <a:lnTo>
                    <a:pt x="333311" y="2354186"/>
                  </a:lnTo>
                  <a:lnTo>
                    <a:pt x="283121" y="2327427"/>
                  </a:lnTo>
                  <a:lnTo>
                    <a:pt x="255993" y="2297963"/>
                  </a:lnTo>
                  <a:lnTo>
                    <a:pt x="237959" y="2218994"/>
                  </a:lnTo>
                  <a:lnTo>
                    <a:pt x="238747" y="2133054"/>
                  </a:lnTo>
                  <a:lnTo>
                    <a:pt x="238417" y="2156815"/>
                  </a:lnTo>
                  <a:lnTo>
                    <a:pt x="234175" y="2212619"/>
                  </a:lnTo>
                  <a:lnTo>
                    <a:pt x="221119" y="2277237"/>
                  </a:lnTo>
                  <a:lnTo>
                    <a:pt x="194360" y="2327427"/>
                  </a:lnTo>
                  <a:lnTo>
                    <a:pt x="164896" y="2354554"/>
                  </a:lnTo>
                  <a:lnTo>
                    <a:pt x="85928" y="2372588"/>
                  </a:lnTo>
                  <a:lnTo>
                    <a:pt x="0" y="2371801"/>
                  </a:lnTo>
                  <a:lnTo>
                    <a:pt x="23761" y="2372131"/>
                  </a:lnTo>
                  <a:lnTo>
                    <a:pt x="79552" y="2376373"/>
                  </a:lnTo>
                  <a:lnTo>
                    <a:pt x="144170" y="2389428"/>
                  </a:lnTo>
                  <a:lnTo>
                    <a:pt x="194360" y="2416187"/>
                  </a:lnTo>
                  <a:lnTo>
                    <a:pt x="221488" y="2445651"/>
                  </a:lnTo>
                  <a:lnTo>
                    <a:pt x="239522" y="2524620"/>
                  </a:lnTo>
                  <a:lnTo>
                    <a:pt x="238747" y="2610548"/>
                  </a:lnTo>
                  <a:lnTo>
                    <a:pt x="239064" y="2586786"/>
                  </a:lnTo>
                  <a:lnTo>
                    <a:pt x="243306" y="2530995"/>
                  </a:lnTo>
                  <a:lnTo>
                    <a:pt x="256362" y="2466378"/>
                  </a:lnTo>
                  <a:lnTo>
                    <a:pt x="283121" y="2416187"/>
                  </a:lnTo>
                  <a:lnTo>
                    <a:pt x="312585" y="2389060"/>
                  </a:lnTo>
                  <a:lnTo>
                    <a:pt x="391553" y="2371026"/>
                  </a:lnTo>
                  <a:lnTo>
                    <a:pt x="477481" y="2371801"/>
                  </a:lnTo>
                  <a:close/>
                </a:path>
                <a:path w="477520" h="2611120">
                  <a:moveTo>
                    <a:pt x="477481" y="1641424"/>
                  </a:moveTo>
                  <a:lnTo>
                    <a:pt x="397929" y="1636864"/>
                  </a:lnTo>
                  <a:lnTo>
                    <a:pt x="333311" y="1623809"/>
                  </a:lnTo>
                  <a:lnTo>
                    <a:pt x="283121" y="1597050"/>
                  </a:lnTo>
                  <a:lnTo>
                    <a:pt x="255993" y="1567573"/>
                  </a:lnTo>
                  <a:lnTo>
                    <a:pt x="237959" y="1488617"/>
                  </a:lnTo>
                  <a:lnTo>
                    <a:pt x="238747" y="1402676"/>
                  </a:lnTo>
                  <a:lnTo>
                    <a:pt x="238417" y="1426438"/>
                  </a:lnTo>
                  <a:lnTo>
                    <a:pt x="234175" y="1482242"/>
                  </a:lnTo>
                  <a:lnTo>
                    <a:pt x="221119" y="1546847"/>
                  </a:lnTo>
                  <a:lnTo>
                    <a:pt x="194360" y="1597050"/>
                  </a:lnTo>
                  <a:lnTo>
                    <a:pt x="164896" y="1624177"/>
                  </a:lnTo>
                  <a:lnTo>
                    <a:pt x="85928" y="1642198"/>
                  </a:lnTo>
                  <a:lnTo>
                    <a:pt x="0" y="1641424"/>
                  </a:lnTo>
                  <a:lnTo>
                    <a:pt x="23761" y="1641754"/>
                  </a:lnTo>
                  <a:lnTo>
                    <a:pt x="79552" y="1645983"/>
                  </a:lnTo>
                  <a:lnTo>
                    <a:pt x="144170" y="1659039"/>
                  </a:lnTo>
                  <a:lnTo>
                    <a:pt x="194360" y="1685798"/>
                  </a:lnTo>
                  <a:lnTo>
                    <a:pt x="221488" y="1715274"/>
                  </a:lnTo>
                  <a:lnTo>
                    <a:pt x="239522" y="1794230"/>
                  </a:lnTo>
                  <a:lnTo>
                    <a:pt x="238747" y="1880171"/>
                  </a:lnTo>
                  <a:lnTo>
                    <a:pt x="239064" y="1856409"/>
                  </a:lnTo>
                  <a:lnTo>
                    <a:pt x="243306" y="1800606"/>
                  </a:lnTo>
                  <a:lnTo>
                    <a:pt x="256362" y="1736001"/>
                  </a:lnTo>
                  <a:lnTo>
                    <a:pt x="283121" y="1685798"/>
                  </a:lnTo>
                  <a:lnTo>
                    <a:pt x="312585" y="1658670"/>
                  </a:lnTo>
                  <a:lnTo>
                    <a:pt x="391553" y="1640649"/>
                  </a:lnTo>
                  <a:lnTo>
                    <a:pt x="477481" y="1641424"/>
                  </a:lnTo>
                  <a:close/>
                </a:path>
                <a:path w="477520" h="2611120">
                  <a:moveTo>
                    <a:pt x="477481" y="940079"/>
                  </a:moveTo>
                  <a:lnTo>
                    <a:pt x="397929" y="935520"/>
                  </a:lnTo>
                  <a:lnTo>
                    <a:pt x="333311" y="922464"/>
                  </a:lnTo>
                  <a:lnTo>
                    <a:pt x="283121" y="895705"/>
                  </a:lnTo>
                  <a:lnTo>
                    <a:pt x="255993" y="866241"/>
                  </a:lnTo>
                  <a:lnTo>
                    <a:pt x="237959" y="787273"/>
                  </a:lnTo>
                  <a:lnTo>
                    <a:pt x="238747" y="701332"/>
                  </a:lnTo>
                  <a:lnTo>
                    <a:pt x="238417" y="725093"/>
                  </a:lnTo>
                  <a:lnTo>
                    <a:pt x="234175" y="780897"/>
                  </a:lnTo>
                  <a:lnTo>
                    <a:pt x="221119" y="845515"/>
                  </a:lnTo>
                  <a:lnTo>
                    <a:pt x="194360" y="895705"/>
                  </a:lnTo>
                  <a:lnTo>
                    <a:pt x="164896" y="922832"/>
                  </a:lnTo>
                  <a:lnTo>
                    <a:pt x="85928" y="940866"/>
                  </a:lnTo>
                  <a:lnTo>
                    <a:pt x="0" y="940079"/>
                  </a:lnTo>
                  <a:lnTo>
                    <a:pt x="23761" y="940409"/>
                  </a:lnTo>
                  <a:lnTo>
                    <a:pt x="79552" y="944651"/>
                  </a:lnTo>
                  <a:lnTo>
                    <a:pt x="144170" y="957694"/>
                  </a:lnTo>
                  <a:lnTo>
                    <a:pt x="194360" y="984453"/>
                  </a:lnTo>
                  <a:lnTo>
                    <a:pt x="221488" y="1013929"/>
                  </a:lnTo>
                  <a:lnTo>
                    <a:pt x="239522" y="1092898"/>
                  </a:lnTo>
                  <a:lnTo>
                    <a:pt x="238747" y="1178826"/>
                  </a:lnTo>
                  <a:lnTo>
                    <a:pt x="239064" y="1155065"/>
                  </a:lnTo>
                  <a:lnTo>
                    <a:pt x="243306" y="1099261"/>
                  </a:lnTo>
                  <a:lnTo>
                    <a:pt x="256362" y="1034656"/>
                  </a:lnTo>
                  <a:lnTo>
                    <a:pt x="283121" y="984453"/>
                  </a:lnTo>
                  <a:lnTo>
                    <a:pt x="312585" y="957326"/>
                  </a:lnTo>
                  <a:lnTo>
                    <a:pt x="391553" y="939304"/>
                  </a:lnTo>
                  <a:lnTo>
                    <a:pt x="477481" y="940079"/>
                  </a:lnTo>
                  <a:close/>
                </a:path>
                <a:path w="477520" h="2611120">
                  <a:moveTo>
                    <a:pt x="477481" y="238747"/>
                  </a:moveTo>
                  <a:lnTo>
                    <a:pt x="397929" y="234175"/>
                  </a:lnTo>
                  <a:lnTo>
                    <a:pt x="333311" y="221119"/>
                  </a:lnTo>
                  <a:lnTo>
                    <a:pt x="283121" y="194360"/>
                  </a:lnTo>
                  <a:lnTo>
                    <a:pt x="255993" y="164896"/>
                  </a:lnTo>
                  <a:lnTo>
                    <a:pt x="237959" y="85928"/>
                  </a:lnTo>
                  <a:lnTo>
                    <a:pt x="238747" y="0"/>
                  </a:lnTo>
                  <a:lnTo>
                    <a:pt x="238417" y="23761"/>
                  </a:lnTo>
                  <a:lnTo>
                    <a:pt x="234175" y="79552"/>
                  </a:lnTo>
                  <a:lnTo>
                    <a:pt x="221119" y="144170"/>
                  </a:lnTo>
                  <a:lnTo>
                    <a:pt x="194360" y="194360"/>
                  </a:lnTo>
                  <a:lnTo>
                    <a:pt x="164896" y="221488"/>
                  </a:lnTo>
                  <a:lnTo>
                    <a:pt x="85928" y="239522"/>
                  </a:lnTo>
                  <a:lnTo>
                    <a:pt x="0" y="238747"/>
                  </a:lnTo>
                  <a:lnTo>
                    <a:pt x="23761" y="239064"/>
                  </a:lnTo>
                  <a:lnTo>
                    <a:pt x="79552" y="243306"/>
                  </a:lnTo>
                  <a:lnTo>
                    <a:pt x="144170" y="256362"/>
                  </a:lnTo>
                  <a:lnTo>
                    <a:pt x="194360" y="283121"/>
                  </a:lnTo>
                  <a:lnTo>
                    <a:pt x="221488" y="312585"/>
                  </a:lnTo>
                  <a:lnTo>
                    <a:pt x="239522" y="391553"/>
                  </a:lnTo>
                  <a:lnTo>
                    <a:pt x="238747" y="477494"/>
                  </a:lnTo>
                  <a:lnTo>
                    <a:pt x="239064" y="453732"/>
                  </a:lnTo>
                  <a:lnTo>
                    <a:pt x="243306" y="397929"/>
                  </a:lnTo>
                  <a:lnTo>
                    <a:pt x="256362" y="333311"/>
                  </a:lnTo>
                  <a:lnTo>
                    <a:pt x="283121" y="283121"/>
                  </a:lnTo>
                  <a:lnTo>
                    <a:pt x="312585" y="255993"/>
                  </a:lnTo>
                  <a:lnTo>
                    <a:pt x="391553" y="237959"/>
                  </a:lnTo>
                  <a:lnTo>
                    <a:pt x="477481" y="238747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2764507" y="0"/>
            <a:ext cx="7339965" cy="7345045"/>
          </a:xfrm>
          <a:custGeom>
            <a:avLst/>
            <a:gdLst/>
            <a:ahLst/>
            <a:cxnLst/>
            <a:rect l="l" t="t" r="r" b="b"/>
            <a:pathLst>
              <a:path w="7339965" h="7345045">
                <a:moveTo>
                  <a:pt x="7339591" y="0"/>
                </a:moveTo>
                <a:lnTo>
                  <a:pt x="46" y="0"/>
                </a:lnTo>
                <a:lnTo>
                  <a:pt x="0" y="5842"/>
                </a:lnTo>
                <a:lnTo>
                  <a:pt x="243" y="66260"/>
                </a:lnTo>
                <a:lnTo>
                  <a:pt x="972" y="126561"/>
                </a:lnTo>
                <a:lnTo>
                  <a:pt x="2185" y="186745"/>
                </a:lnTo>
                <a:lnTo>
                  <a:pt x="3880" y="246809"/>
                </a:lnTo>
                <a:lnTo>
                  <a:pt x="6056" y="306752"/>
                </a:lnTo>
                <a:lnTo>
                  <a:pt x="8709" y="366572"/>
                </a:lnTo>
                <a:lnTo>
                  <a:pt x="11839" y="426267"/>
                </a:lnTo>
                <a:lnTo>
                  <a:pt x="15444" y="485835"/>
                </a:lnTo>
                <a:lnTo>
                  <a:pt x="19521" y="545274"/>
                </a:lnTo>
                <a:lnTo>
                  <a:pt x="24070" y="604583"/>
                </a:lnTo>
                <a:lnTo>
                  <a:pt x="29087" y="663759"/>
                </a:lnTo>
                <a:lnTo>
                  <a:pt x="34571" y="722801"/>
                </a:lnTo>
                <a:lnTo>
                  <a:pt x="40521" y="781706"/>
                </a:lnTo>
                <a:lnTo>
                  <a:pt x="46934" y="840474"/>
                </a:lnTo>
                <a:lnTo>
                  <a:pt x="53809" y="899101"/>
                </a:lnTo>
                <a:lnTo>
                  <a:pt x="61143" y="957587"/>
                </a:lnTo>
                <a:lnTo>
                  <a:pt x="68936" y="1015929"/>
                </a:lnTo>
                <a:lnTo>
                  <a:pt x="77184" y="1074126"/>
                </a:lnTo>
                <a:lnTo>
                  <a:pt x="85886" y="1132175"/>
                </a:lnTo>
                <a:lnTo>
                  <a:pt x="95041" y="1190075"/>
                </a:lnTo>
                <a:lnTo>
                  <a:pt x="104646" y="1247824"/>
                </a:lnTo>
                <a:lnTo>
                  <a:pt x="114700" y="1305420"/>
                </a:lnTo>
                <a:lnTo>
                  <a:pt x="125201" y="1362861"/>
                </a:lnTo>
                <a:lnTo>
                  <a:pt x="136146" y="1420146"/>
                </a:lnTo>
                <a:lnTo>
                  <a:pt x="147534" y="1477272"/>
                </a:lnTo>
                <a:lnTo>
                  <a:pt x="159364" y="1534238"/>
                </a:lnTo>
                <a:lnTo>
                  <a:pt x="171632" y="1591042"/>
                </a:lnTo>
                <a:lnTo>
                  <a:pt x="184338" y="1647681"/>
                </a:lnTo>
                <a:lnTo>
                  <a:pt x="197480" y="1704155"/>
                </a:lnTo>
                <a:lnTo>
                  <a:pt x="211055" y="1760460"/>
                </a:lnTo>
                <a:lnTo>
                  <a:pt x="225063" y="1816597"/>
                </a:lnTo>
                <a:lnTo>
                  <a:pt x="239500" y="1872561"/>
                </a:lnTo>
                <a:lnTo>
                  <a:pt x="254365" y="1928352"/>
                </a:lnTo>
                <a:lnTo>
                  <a:pt x="269657" y="1983968"/>
                </a:lnTo>
                <a:lnTo>
                  <a:pt x="285373" y="2039407"/>
                </a:lnTo>
                <a:lnTo>
                  <a:pt x="301511" y="2094667"/>
                </a:lnTo>
                <a:lnTo>
                  <a:pt x="318071" y="2149747"/>
                </a:lnTo>
                <a:lnTo>
                  <a:pt x="335049" y="2204643"/>
                </a:lnTo>
                <a:lnTo>
                  <a:pt x="352444" y="2259355"/>
                </a:lnTo>
                <a:lnTo>
                  <a:pt x="370254" y="2313881"/>
                </a:lnTo>
                <a:lnTo>
                  <a:pt x="388478" y="2368218"/>
                </a:lnTo>
                <a:lnTo>
                  <a:pt x="407112" y="2422366"/>
                </a:lnTo>
                <a:lnTo>
                  <a:pt x="426157" y="2476321"/>
                </a:lnTo>
                <a:lnTo>
                  <a:pt x="445609" y="2530082"/>
                </a:lnTo>
                <a:lnTo>
                  <a:pt x="465467" y="2583648"/>
                </a:lnTo>
                <a:lnTo>
                  <a:pt x="485729" y="2637017"/>
                </a:lnTo>
                <a:lnTo>
                  <a:pt x="506393" y="2690186"/>
                </a:lnTo>
                <a:lnTo>
                  <a:pt x="527457" y="2743154"/>
                </a:lnTo>
                <a:lnTo>
                  <a:pt x="548919" y="2795918"/>
                </a:lnTo>
                <a:lnTo>
                  <a:pt x="570779" y="2848478"/>
                </a:lnTo>
                <a:lnTo>
                  <a:pt x="593032" y="2900831"/>
                </a:lnTo>
                <a:lnTo>
                  <a:pt x="615679" y="2952975"/>
                </a:lnTo>
                <a:lnTo>
                  <a:pt x="638717" y="3004909"/>
                </a:lnTo>
                <a:lnTo>
                  <a:pt x="662143" y="3056630"/>
                </a:lnTo>
                <a:lnTo>
                  <a:pt x="685957" y="3108137"/>
                </a:lnTo>
                <a:lnTo>
                  <a:pt x="710157" y="3159428"/>
                </a:lnTo>
                <a:lnTo>
                  <a:pt x="734739" y="3210501"/>
                </a:lnTo>
                <a:lnTo>
                  <a:pt x="759704" y="3261354"/>
                </a:lnTo>
                <a:lnTo>
                  <a:pt x="785048" y="3311986"/>
                </a:lnTo>
                <a:lnTo>
                  <a:pt x="810770" y="3362393"/>
                </a:lnTo>
                <a:lnTo>
                  <a:pt x="836869" y="3412576"/>
                </a:lnTo>
                <a:lnTo>
                  <a:pt x="863341" y="3462531"/>
                </a:lnTo>
                <a:lnTo>
                  <a:pt x="890186" y="3512257"/>
                </a:lnTo>
                <a:lnTo>
                  <a:pt x="917402" y="3561753"/>
                </a:lnTo>
                <a:lnTo>
                  <a:pt x="944986" y="3611015"/>
                </a:lnTo>
                <a:lnTo>
                  <a:pt x="972937" y="3660043"/>
                </a:lnTo>
                <a:lnTo>
                  <a:pt x="1001252" y="3708834"/>
                </a:lnTo>
                <a:lnTo>
                  <a:pt x="1029931" y="3757386"/>
                </a:lnTo>
                <a:lnTo>
                  <a:pt x="1058972" y="3805699"/>
                </a:lnTo>
                <a:lnTo>
                  <a:pt x="1088371" y="3853769"/>
                </a:lnTo>
                <a:lnTo>
                  <a:pt x="1118128" y="3901596"/>
                </a:lnTo>
                <a:lnTo>
                  <a:pt x="1148241" y="3949176"/>
                </a:lnTo>
                <a:lnTo>
                  <a:pt x="1178707" y="3996509"/>
                </a:lnTo>
                <a:lnTo>
                  <a:pt x="1209525" y="4043592"/>
                </a:lnTo>
                <a:lnTo>
                  <a:pt x="1240694" y="4090424"/>
                </a:lnTo>
                <a:lnTo>
                  <a:pt x="1272211" y="4137002"/>
                </a:lnTo>
                <a:lnTo>
                  <a:pt x="1304074" y="4183326"/>
                </a:lnTo>
                <a:lnTo>
                  <a:pt x="1336281" y="4229392"/>
                </a:lnTo>
                <a:lnTo>
                  <a:pt x="1368831" y="4275200"/>
                </a:lnTo>
                <a:lnTo>
                  <a:pt x="1401722" y="4320747"/>
                </a:lnTo>
                <a:lnTo>
                  <a:pt x="1434952" y="4366031"/>
                </a:lnTo>
                <a:lnTo>
                  <a:pt x="1468519" y="4411051"/>
                </a:lnTo>
                <a:lnTo>
                  <a:pt x="1502421" y="4455805"/>
                </a:lnTo>
                <a:lnTo>
                  <a:pt x="1536656" y="4500290"/>
                </a:lnTo>
                <a:lnTo>
                  <a:pt x="1571223" y="4544506"/>
                </a:lnTo>
                <a:lnTo>
                  <a:pt x="1606120" y="4588449"/>
                </a:lnTo>
                <a:lnTo>
                  <a:pt x="1641344" y="4632119"/>
                </a:lnTo>
                <a:lnTo>
                  <a:pt x="1676894" y="4675514"/>
                </a:lnTo>
                <a:lnTo>
                  <a:pt x="1712768" y="4718631"/>
                </a:lnTo>
                <a:lnTo>
                  <a:pt x="1748965" y="4761468"/>
                </a:lnTo>
                <a:lnTo>
                  <a:pt x="1785482" y="4804025"/>
                </a:lnTo>
                <a:lnTo>
                  <a:pt x="1822317" y="4846298"/>
                </a:lnTo>
                <a:lnTo>
                  <a:pt x="1859469" y="4888287"/>
                </a:lnTo>
                <a:lnTo>
                  <a:pt x="1896935" y="4929989"/>
                </a:lnTo>
                <a:lnTo>
                  <a:pt x="1934715" y="4971402"/>
                </a:lnTo>
                <a:lnTo>
                  <a:pt x="1972805" y="5012525"/>
                </a:lnTo>
                <a:lnTo>
                  <a:pt x="2011205" y="5053356"/>
                </a:lnTo>
                <a:lnTo>
                  <a:pt x="2049912" y="5093892"/>
                </a:lnTo>
                <a:lnTo>
                  <a:pt x="2088925" y="5134132"/>
                </a:lnTo>
                <a:lnTo>
                  <a:pt x="2128241" y="5174075"/>
                </a:lnTo>
                <a:lnTo>
                  <a:pt x="2167859" y="5213718"/>
                </a:lnTo>
                <a:lnTo>
                  <a:pt x="2207777" y="5253059"/>
                </a:lnTo>
                <a:lnTo>
                  <a:pt x="2247992" y="5292097"/>
                </a:lnTo>
                <a:lnTo>
                  <a:pt x="2288504" y="5330829"/>
                </a:lnTo>
                <a:lnTo>
                  <a:pt x="2329311" y="5369255"/>
                </a:lnTo>
                <a:lnTo>
                  <a:pt x="2370410" y="5407371"/>
                </a:lnTo>
                <a:lnTo>
                  <a:pt x="2411799" y="5445176"/>
                </a:lnTo>
                <a:lnTo>
                  <a:pt x="2453477" y="5482669"/>
                </a:lnTo>
                <a:lnTo>
                  <a:pt x="2495442" y="5519847"/>
                </a:lnTo>
                <a:lnTo>
                  <a:pt x="2537692" y="5556709"/>
                </a:lnTo>
                <a:lnTo>
                  <a:pt x="2580225" y="5593252"/>
                </a:lnTo>
                <a:lnTo>
                  <a:pt x="2623040" y="5629475"/>
                </a:lnTo>
                <a:lnTo>
                  <a:pt x="2666134" y="5665376"/>
                </a:lnTo>
                <a:lnTo>
                  <a:pt x="2709505" y="5700954"/>
                </a:lnTo>
                <a:lnTo>
                  <a:pt x="2753152" y="5736205"/>
                </a:lnTo>
                <a:lnTo>
                  <a:pt x="2797073" y="5771129"/>
                </a:lnTo>
                <a:lnTo>
                  <a:pt x="2841266" y="5805724"/>
                </a:lnTo>
                <a:lnTo>
                  <a:pt x="2885730" y="5839987"/>
                </a:lnTo>
                <a:lnTo>
                  <a:pt x="2930461" y="5873917"/>
                </a:lnTo>
                <a:lnTo>
                  <a:pt x="2975459" y="5907512"/>
                </a:lnTo>
                <a:lnTo>
                  <a:pt x="3020722" y="5940770"/>
                </a:lnTo>
                <a:lnTo>
                  <a:pt x="3066247" y="5973689"/>
                </a:lnTo>
                <a:lnTo>
                  <a:pt x="3112033" y="6006268"/>
                </a:lnTo>
                <a:lnTo>
                  <a:pt x="3158079" y="6038504"/>
                </a:lnTo>
                <a:lnTo>
                  <a:pt x="3204381" y="6070396"/>
                </a:lnTo>
                <a:lnTo>
                  <a:pt x="3250938" y="6101941"/>
                </a:lnTo>
                <a:lnTo>
                  <a:pt x="3297749" y="6133139"/>
                </a:lnTo>
                <a:lnTo>
                  <a:pt x="3344812" y="6163987"/>
                </a:lnTo>
                <a:lnTo>
                  <a:pt x="3392124" y="6194483"/>
                </a:lnTo>
                <a:lnTo>
                  <a:pt x="3439684" y="6224625"/>
                </a:lnTo>
                <a:lnTo>
                  <a:pt x="3487491" y="6254412"/>
                </a:lnTo>
                <a:lnTo>
                  <a:pt x="3535541" y="6283841"/>
                </a:lnTo>
                <a:lnTo>
                  <a:pt x="3583833" y="6312912"/>
                </a:lnTo>
                <a:lnTo>
                  <a:pt x="3632366" y="6341621"/>
                </a:lnTo>
                <a:lnTo>
                  <a:pt x="3681138" y="6369967"/>
                </a:lnTo>
                <a:lnTo>
                  <a:pt x="3730146" y="6397949"/>
                </a:lnTo>
                <a:lnTo>
                  <a:pt x="3779389" y="6425564"/>
                </a:lnTo>
                <a:lnTo>
                  <a:pt x="3828865" y="6452811"/>
                </a:lnTo>
                <a:lnTo>
                  <a:pt x="3928509" y="6506191"/>
                </a:lnTo>
                <a:lnTo>
                  <a:pt x="4029062" y="6558075"/>
                </a:lnTo>
                <a:lnTo>
                  <a:pt x="4130510" y="6608447"/>
                </a:lnTo>
                <a:lnTo>
                  <a:pt x="4232838" y="6657294"/>
                </a:lnTo>
                <a:lnTo>
                  <a:pt x="4336031" y="6704600"/>
                </a:lnTo>
                <a:lnTo>
                  <a:pt x="4440074" y="6750351"/>
                </a:lnTo>
                <a:lnTo>
                  <a:pt x="4544953" y="6794530"/>
                </a:lnTo>
                <a:lnTo>
                  <a:pt x="4650652" y="6837125"/>
                </a:lnTo>
                <a:lnTo>
                  <a:pt x="4757156" y="6878119"/>
                </a:lnTo>
                <a:lnTo>
                  <a:pt x="4864451" y="6917497"/>
                </a:lnTo>
                <a:lnTo>
                  <a:pt x="4972522" y="6955246"/>
                </a:lnTo>
                <a:lnTo>
                  <a:pt x="5081354" y="6991350"/>
                </a:lnTo>
                <a:lnTo>
                  <a:pt x="5190932" y="7025794"/>
                </a:lnTo>
                <a:lnTo>
                  <a:pt x="5301241" y="7058564"/>
                </a:lnTo>
                <a:lnTo>
                  <a:pt x="5412267" y="7089644"/>
                </a:lnTo>
                <a:lnTo>
                  <a:pt x="5523994" y="7119019"/>
                </a:lnTo>
                <a:lnTo>
                  <a:pt x="5636407" y="7146676"/>
                </a:lnTo>
                <a:lnTo>
                  <a:pt x="5749493" y="7172598"/>
                </a:lnTo>
                <a:lnTo>
                  <a:pt x="5863235" y="7196772"/>
                </a:lnTo>
                <a:lnTo>
                  <a:pt x="5977619" y="7219181"/>
                </a:lnTo>
                <a:lnTo>
                  <a:pt x="6092631" y="7239812"/>
                </a:lnTo>
                <a:lnTo>
                  <a:pt x="6208254" y="7258649"/>
                </a:lnTo>
                <a:lnTo>
                  <a:pt x="6324475" y="7275678"/>
                </a:lnTo>
                <a:lnTo>
                  <a:pt x="6441279" y="7290884"/>
                </a:lnTo>
                <a:lnTo>
                  <a:pt x="6558650" y="7304251"/>
                </a:lnTo>
                <a:lnTo>
                  <a:pt x="6676574" y="7315766"/>
                </a:lnTo>
                <a:lnTo>
                  <a:pt x="6795036" y="7325412"/>
                </a:lnTo>
                <a:lnTo>
                  <a:pt x="6914021" y="7333176"/>
                </a:lnTo>
                <a:lnTo>
                  <a:pt x="7033515" y="7339042"/>
                </a:lnTo>
                <a:lnTo>
                  <a:pt x="7153501" y="7342996"/>
                </a:lnTo>
                <a:lnTo>
                  <a:pt x="7273967" y="7345022"/>
                </a:lnTo>
                <a:lnTo>
                  <a:pt x="7273967" y="5842"/>
                </a:lnTo>
                <a:lnTo>
                  <a:pt x="7339591" y="5842"/>
                </a:lnTo>
                <a:lnTo>
                  <a:pt x="7339591" y="0"/>
                </a:lnTo>
                <a:close/>
              </a:path>
            </a:pathLst>
          </a:custGeom>
          <a:solidFill>
            <a:srgbClr val="FFDB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596226" y="1446771"/>
            <a:ext cx="633730" cy="1367155"/>
          </a:xfrm>
          <a:custGeom>
            <a:avLst/>
            <a:gdLst/>
            <a:ahLst/>
            <a:cxnLst/>
            <a:rect l="l" t="t" r="r" b="b"/>
            <a:pathLst>
              <a:path w="633730" h="1367155">
                <a:moveTo>
                  <a:pt x="316859" y="0"/>
                </a:moveTo>
                <a:lnTo>
                  <a:pt x="264023" y="3131"/>
                </a:lnTo>
                <a:lnTo>
                  <a:pt x="215462" y="12523"/>
                </a:lnTo>
                <a:lnTo>
                  <a:pt x="171176" y="28176"/>
                </a:lnTo>
                <a:lnTo>
                  <a:pt x="131169" y="50088"/>
                </a:lnTo>
                <a:lnTo>
                  <a:pt x="95442" y="78259"/>
                </a:lnTo>
                <a:lnTo>
                  <a:pt x="66274" y="110654"/>
                </a:lnTo>
                <a:lnTo>
                  <a:pt x="42412" y="146762"/>
                </a:lnTo>
                <a:lnTo>
                  <a:pt x="23855" y="186582"/>
                </a:lnTo>
                <a:lnTo>
                  <a:pt x="10601" y="230112"/>
                </a:lnTo>
                <a:lnTo>
                  <a:pt x="2650" y="277353"/>
                </a:lnTo>
                <a:lnTo>
                  <a:pt x="0" y="328304"/>
                </a:lnTo>
                <a:lnTo>
                  <a:pt x="0" y="360753"/>
                </a:lnTo>
                <a:lnTo>
                  <a:pt x="2265" y="404904"/>
                </a:lnTo>
                <a:lnTo>
                  <a:pt x="9065" y="447614"/>
                </a:lnTo>
                <a:lnTo>
                  <a:pt x="20399" y="488887"/>
                </a:lnTo>
                <a:lnTo>
                  <a:pt x="36271" y="528727"/>
                </a:lnTo>
                <a:lnTo>
                  <a:pt x="56423" y="566796"/>
                </a:lnTo>
                <a:lnTo>
                  <a:pt x="80641" y="602708"/>
                </a:lnTo>
                <a:lnTo>
                  <a:pt x="108919" y="636466"/>
                </a:lnTo>
                <a:lnTo>
                  <a:pt x="141252" y="668073"/>
                </a:lnTo>
                <a:lnTo>
                  <a:pt x="195162" y="707212"/>
                </a:lnTo>
                <a:lnTo>
                  <a:pt x="231074" y="728923"/>
                </a:lnTo>
                <a:lnTo>
                  <a:pt x="272955" y="752060"/>
                </a:lnTo>
                <a:lnTo>
                  <a:pt x="302292" y="768768"/>
                </a:lnTo>
                <a:lnTo>
                  <a:pt x="342381" y="793580"/>
                </a:lnTo>
                <a:lnTo>
                  <a:pt x="384016" y="835570"/>
                </a:lnTo>
                <a:lnTo>
                  <a:pt x="406084" y="872318"/>
                </a:lnTo>
                <a:lnTo>
                  <a:pt x="419329" y="911926"/>
                </a:lnTo>
                <a:lnTo>
                  <a:pt x="423746" y="954389"/>
                </a:lnTo>
                <a:lnTo>
                  <a:pt x="423746" y="1038376"/>
                </a:lnTo>
                <a:lnTo>
                  <a:pt x="416590" y="1097554"/>
                </a:lnTo>
                <a:lnTo>
                  <a:pt x="395118" y="1133808"/>
                </a:lnTo>
                <a:lnTo>
                  <a:pt x="342503" y="1155287"/>
                </a:lnTo>
                <a:lnTo>
                  <a:pt x="316859" y="1156718"/>
                </a:lnTo>
                <a:lnTo>
                  <a:pt x="291918" y="1155287"/>
                </a:lnTo>
                <a:lnTo>
                  <a:pt x="252786" y="1143833"/>
                </a:lnTo>
                <a:lnTo>
                  <a:pt x="217128" y="1096596"/>
                </a:lnTo>
                <a:lnTo>
                  <a:pt x="209972" y="1038376"/>
                </a:lnTo>
                <a:lnTo>
                  <a:pt x="209972" y="864675"/>
                </a:lnTo>
                <a:lnTo>
                  <a:pt x="0" y="864675"/>
                </a:lnTo>
                <a:lnTo>
                  <a:pt x="0" y="1038376"/>
                </a:lnTo>
                <a:lnTo>
                  <a:pt x="2650" y="1089334"/>
                </a:lnTo>
                <a:lnTo>
                  <a:pt x="10601" y="1136577"/>
                </a:lnTo>
                <a:lnTo>
                  <a:pt x="23855" y="1180106"/>
                </a:lnTo>
                <a:lnTo>
                  <a:pt x="42412" y="1219923"/>
                </a:lnTo>
                <a:lnTo>
                  <a:pt x="66274" y="1256027"/>
                </a:lnTo>
                <a:lnTo>
                  <a:pt x="95442" y="1288421"/>
                </a:lnTo>
                <a:lnTo>
                  <a:pt x="131169" y="1316604"/>
                </a:lnTo>
                <a:lnTo>
                  <a:pt x="171176" y="1338518"/>
                </a:lnTo>
                <a:lnTo>
                  <a:pt x="215462" y="1354166"/>
                </a:lnTo>
                <a:lnTo>
                  <a:pt x="264023" y="1363552"/>
                </a:lnTo>
                <a:lnTo>
                  <a:pt x="316859" y="1366680"/>
                </a:lnTo>
                <a:lnTo>
                  <a:pt x="369692" y="1363552"/>
                </a:lnTo>
                <a:lnTo>
                  <a:pt x="418247" y="1354166"/>
                </a:lnTo>
                <a:lnTo>
                  <a:pt x="462528" y="1338518"/>
                </a:lnTo>
                <a:lnTo>
                  <a:pt x="502537" y="1316604"/>
                </a:lnTo>
                <a:lnTo>
                  <a:pt x="538276" y="1288421"/>
                </a:lnTo>
                <a:lnTo>
                  <a:pt x="567433" y="1256027"/>
                </a:lnTo>
                <a:lnTo>
                  <a:pt x="591292" y="1219923"/>
                </a:lnTo>
                <a:lnTo>
                  <a:pt x="609851" y="1180106"/>
                </a:lnTo>
                <a:lnTo>
                  <a:pt x="623110" y="1136577"/>
                </a:lnTo>
                <a:lnTo>
                  <a:pt x="631066" y="1089334"/>
                </a:lnTo>
                <a:lnTo>
                  <a:pt x="633718" y="1038376"/>
                </a:lnTo>
                <a:lnTo>
                  <a:pt x="633718" y="954389"/>
                </a:lnTo>
                <a:lnTo>
                  <a:pt x="630835" y="903202"/>
                </a:lnTo>
                <a:lnTo>
                  <a:pt x="622185" y="854352"/>
                </a:lnTo>
                <a:lnTo>
                  <a:pt x="607770" y="807840"/>
                </a:lnTo>
                <a:lnTo>
                  <a:pt x="587589" y="763664"/>
                </a:lnTo>
                <a:lnTo>
                  <a:pt x="561645" y="721827"/>
                </a:lnTo>
                <a:lnTo>
                  <a:pt x="529937" y="682326"/>
                </a:lnTo>
                <a:lnTo>
                  <a:pt x="492466" y="645163"/>
                </a:lnTo>
                <a:lnTo>
                  <a:pt x="439006" y="606039"/>
                </a:lnTo>
                <a:lnTo>
                  <a:pt x="400833" y="582895"/>
                </a:lnTo>
                <a:lnTo>
                  <a:pt x="329615" y="543058"/>
                </a:lnTo>
                <a:lnTo>
                  <a:pt x="308734" y="530655"/>
                </a:lnTo>
                <a:lnTo>
                  <a:pt x="249689" y="478508"/>
                </a:lnTo>
                <a:lnTo>
                  <a:pt x="227622" y="442362"/>
                </a:lnTo>
                <a:lnTo>
                  <a:pt x="214384" y="403112"/>
                </a:lnTo>
                <a:lnTo>
                  <a:pt x="209972" y="360753"/>
                </a:lnTo>
                <a:lnTo>
                  <a:pt x="209972" y="328304"/>
                </a:lnTo>
                <a:lnTo>
                  <a:pt x="217128" y="270096"/>
                </a:lnTo>
                <a:lnTo>
                  <a:pt x="238600" y="232872"/>
                </a:lnTo>
                <a:lnTo>
                  <a:pt x="291918" y="211393"/>
                </a:lnTo>
                <a:lnTo>
                  <a:pt x="316859" y="209962"/>
                </a:lnTo>
                <a:lnTo>
                  <a:pt x="342503" y="211393"/>
                </a:lnTo>
                <a:lnTo>
                  <a:pt x="381637" y="222847"/>
                </a:lnTo>
                <a:lnTo>
                  <a:pt x="416590" y="269150"/>
                </a:lnTo>
                <a:lnTo>
                  <a:pt x="423746" y="328304"/>
                </a:lnTo>
                <a:lnTo>
                  <a:pt x="423746" y="444740"/>
                </a:lnTo>
                <a:lnTo>
                  <a:pt x="633718" y="444740"/>
                </a:lnTo>
                <a:lnTo>
                  <a:pt x="633718" y="328304"/>
                </a:lnTo>
                <a:lnTo>
                  <a:pt x="631066" y="277353"/>
                </a:lnTo>
                <a:lnTo>
                  <a:pt x="623110" y="230112"/>
                </a:lnTo>
                <a:lnTo>
                  <a:pt x="609851" y="186582"/>
                </a:lnTo>
                <a:lnTo>
                  <a:pt x="591292" y="146762"/>
                </a:lnTo>
                <a:lnTo>
                  <a:pt x="567433" y="110654"/>
                </a:lnTo>
                <a:lnTo>
                  <a:pt x="538276" y="78259"/>
                </a:lnTo>
                <a:lnTo>
                  <a:pt x="502537" y="50088"/>
                </a:lnTo>
                <a:lnTo>
                  <a:pt x="462528" y="28176"/>
                </a:lnTo>
                <a:lnTo>
                  <a:pt x="418247" y="12523"/>
                </a:lnTo>
                <a:lnTo>
                  <a:pt x="369692" y="3131"/>
                </a:lnTo>
                <a:lnTo>
                  <a:pt x="31685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352078" y="1462461"/>
            <a:ext cx="553720" cy="1336040"/>
          </a:xfrm>
          <a:custGeom>
            <a:avLst/>
            <a:gdLst/>
            <a:ahLst/>
            <a:cxnLst/>
            <a:rect l="l" t="t" r="r" b="b"/>
            <a:pathLst>
              <a:path w="553719" h="1336039">
                <a:moveTo>
                  <a:pt x="553542" y="0"/>
                </a:moveTo>
                <a:lnTo>
                  <a:pt x="0" y="0"/>
                </a:lnTo>
                <a:lnTo>
                  <a:pt x="0" y="209550"/>
                </a:lnTo>
                <a:lnTo>
                  <a:pt x="0" y="546100"/>
                </a:lnTo>
                <a:lnTo>
                  <a:pt x="0" y="755650"/>
                </a:lnTo>
                <a:lnTo>
                  <a:pt x="0" y="1125220"/>
                </a:lnTo>
                <a:lnTo>
                  <a:pt x="0" y="1336040"/>
                </a:lnTo>
                <a:lnTo>
                  <a:pt x="553542" y="1336040"/>
                </a:lnTo>
                <a:lnTo>
                  <a:pt x="553542" y="1125220"/>
                </a:lnTo>
                <a:lnTo>
                  <a:pt x="209956" y="1125220"/>
                </a:lnTo>
                <a:lnTo>
                  <a:pt x="209956" y="755650"/>
                </a:lnTo>
                <a:lnTo>
                  <a:pt x="446659" y="755650"/>
                </a:lnTo>
                <a:lnTo>
                  <a:pt x="446659" y="546100"/>
                </a:lnTo>
                <a:lnTo>
                  <a:pt x="209956" y="546100"/>
                </a:lnTo>
                <a:lnTo>
                  <a:pt x="209956" y="209550"/>
                </a:lnTo>
                <a:lnTo>
                  <a:pt x="553542" y="209550"/>
                </a:lnTo>
                <a:lnTo>
                  <a:pt x="55354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3004855" y="1446771"/>
            <a:ext cx="633730" cy="1367155"/>
          </a:xfrm>
          <a:custGeom>
            <a:avLst/>
            <a:gdLst/>
            <a:ahLst/>
            <a:cxnLst/>
            <a:rect l="l" t="t" r="r" b="b"/>
            <a:pathLst>
              <a:path w="633729" h="1367155">
                <a:moveTo>
                  <a:pt x="316859" y="0"/>
                </a:moveTo>
                <a:lnTo>
                  <a:pt x="264023" y="3131"/>
                </a:lnTo>
                <a:lnTo>
                  <a:pt x="215462" y="12523"/>
                </a:lnTo>
                <a:lnTo>
                  <a:pt x="171176" y="28176"/>
                </a:lnTo>
                <a:lnTo>
                  <a:pt x="131169" y="50088"/>
                </a:lnTo>
                <a:lnTo>
                  <a:pt x="95442" y="78259"/>
                </a:lnTo>
                <a:lnTo>
                  <a:pt x="66274" y="110654"/>
                </a:lnTo>
                <a:lnTo>
                  <a:pt x="42412" y="146762"/>
                </a:lnTo>
                <a:lnTo>
                  <a:pt x="23855" y="186582"/>
                </a:lnTo>
                <a:lnTo>
                  <a:pt x="10601" y="230112"/>
                </a:lnTo>
                <a:lnTo>
                  <a:pt x="2650" y="277353"/>
                </a:lnTo>
                <a:lnTo>
                  <a:pt x="0" y="328304"/>
                </a:lnTo>
                <a:lnTo>
                  <a:pt x="0" y="360753"/>
                </a:lnTo>
                <a:lnTo>
                  <a:pt x="2265" y="404904"/>
                </a:lnTo>
                <a:lnTo>
                  <a:pt x="9065" y="447614"/>
                </a:lnTo>
                <a:lnTo>
                  <a:pt x="20399" y="488887"/>
                </a:lnTo>
                <a:lnTo>
                  <a:pt x="36271" y="528727"/>
                </a:lnTo>
                <a:lnTo>
                  <a:pt x="56423" y="566796"/>
                </a:lnTo>
                <a:lnTo>
                  <a:pt x="80641" y="602708"/>
                </a:lnTo>
                <a:lnTo>
                  <a:pt x="108919" y="636466"/>
                </a:lnTo>
                <a:lnTo>
                  <a:pt x="141252" y="668073"/>
                </a:lnTo>
                <a:lnTo>
                  <a:pt x="195162" y="707212"/>
                </a:lnTo>
                <a:lnTo>
                  <a:pt x="231074" y="728923"/>
                </a:lnTo>
                <a:lnTo>
                  <a:pt x="272955" y="752060"/>
                </a:lnTo>
                <a:lnTo>
                  <a:pt x="302292" y="768768"/>
                </a:lnTo>
                <a:lnTo>
                  <a:pt x="342381" y="793580"/>
                </a:lnTo>
                <a:lnTo>
                  <a:pt x="384016" y="835570"/>
                </a:lnTo>
                <a:lnTo>
                  <a:pt x="406084" y="872318"/>
                </a:lnTo>
                <a:lnTo>
                  <a:pt x="419329" y="911926"/>
                </a:lnTo>
                <a:lnTo>
                  <a:pt x="423746" y="954389"/>
                </a:lnTo>
                <a:lnTo>
                  <a:pt x="423746" y="1038376"/>
                </a:lnTo>
                <a:lnTo>
                  <a:pt x="416590" y="1097554"/>
                </a:lnTo>
                <a:lnTo>
                  <a:pt x="395118" y="1133808"/>
                </a:lnTo>
                <a:lnTo>
                  <a:pt x="342503" y="1155287"/>
                </a:lnTo>
                <a:lnTo>
                  <a:pt x="316859" y="1156718"/>
                </a:lnTo>
                <a:lnTo>
                  <a:pt x="291918" y="1155287"/>
                </a:lnTo>
                <a:lnTo>
                  <a:pt x="252786" y="1143833"/>
                </a:lnTo>
                <a:lnTo>
                  <a:pt x="217128" y="1096596"/>
                </a:lnTo>
                <a:lnTo>
                  <a:pt x="209972" y="1038376"/>
                </a:lnTo>
                <a:lnTo>
                  <a:pt x="209972" y="864675"/>
                </a:lnTo>
                <a:lnTo>
                  <a:pt x="0" y="864675"/>
                </a:lnTo>
                <a:lnTo>
                  <a:pt x="0" y="1038376"/>
                </a:lnTo>
                <a:lnTo>
                  <a:pt x="2650" y="1089334"/>
                </a:lnTo>
                <a:lnTo>
                  <a:pt x="10601" y="1136577"/>
                </a:lnTo>
                <a:lnTo>
                  <a:pt x="23855" y="1180106"/>
                </a:lnTo>
                <a:lnTo>
                  <a:pt x="42412" y="1219923"/>
                </a:lnTo>
                <a:lnTo>
                  <a:pt x="66274" y="1256027"/>
                </a:lnTo>
                <a:lnTo>
                  <a:pt x="95442" y="1288421"/>
                </a:lnTo>
                <a:lnTo>
                  <a:pt x="131169" y="1316604"/>
                </a:lnTo>
                <a:lnTo>
                  <a:pt x="171176" y="1338518"/>
                </a:lnTo>
                <a:lnTo>
                  <a:pt x="215462" y="1354166"/>
                </a:lnTo>
                <a:lnTo>
                  <a:pt x="264023" y="1363552"/>
                </a:lnTo>
                <a:lnTo>
                  <a:pt x="316859" y="1366680"/>
                </a:lnTo>
                <a:lnTo>
                  <a:pt x="369692" y="1363552"/>
                </a:lnTo>
                <a:lnTo>
                  <a:pt x="418247" y="1354166"/>
                </a:lnTo>
                <a:lnTo>
                  <a:pt x="462528" y="1338518"/>
                </a:lnTo>
                <a:lnTo>
                  <a:pt x="502537" y="1316604"/>
                </a:lnTo>
                <a:lnTo>
                  <a:pt x="538276" y="1288421"/>
                </a:lnTo>
                <a:lnTo>
                  <a:pt x="567433" y="1256027"/>
                </a:lnTo>
                <a:lnTo>
                  <a:pt x="591292" y="1219923"/>
                </a:lnTo>
                <a:lnTo>
                  <a:pt x="609851" y="1180106"/>
                </a:lnTo>
                <a:lnTo>
                  <a:pt x="623110" y="1136577"/>
                </a:lnTo>
                <a:lnTo>
                  <a:pt x="631066" y="1089334"/>
                </a:lnTo>
                <a:lnTo>
                  <a:pt x="633718" y="1038376"/>
                </a:lnTo>
                <a:lnTo>
                  <a:pt x="633718" y="954389"/>
                </a:lnTo>
                <a:lnTo>
                  <a:pt x="630835" y="903202"/>
                </a:lnTo>
                <a:lnTo>
                  <a:pt x="622185" y="854352"/>
                </a:lnTo>
                <a:lnTo>
                  <a:pt x="607770" y="807840"/>
                </a:lnTo>
                <a:lnTo>
                  <a:pt x="587589" y="763664"/>
                </a:lnTo>
                <a:lnTo>
                  <a:pt x="561645" y="721827"/>
                </a:lnTo>
                <a:lnTo>
                  <a:pt x="529937" y="682326"/>
                </a:lnTo>
                <a:lnTo>
                  <a:pt x="492466" y="645163"/>
                </a:lnTo>
                <a:lnTo>
                  <a:pt x="439006" y="606039"/>
                </a:lnTo>
                <a:lnTo>
                  <a:pt x="400833" y="582895"/>
                </a:lnTo>
                <a:lnTo>
                  <a:pt x="329615" y="543058"/>
                </a:lnTo>
                <a:lnTo>
                  <a:pt x="308734" y="530655"/>
                </a:lnTo>
                <a:lnTo>
                  <a:pt x="249689" y="478508"/>
                </a:lnTo>
                <a:lnTo>
                  <a:pt x="227622" y="442362"/>
                </a:lnTo>
                <a:lnTo>
                  <a:pt x="214384" y="403112"/>
                </a:lnTo>
                <a:lnTo>
                  <a:pt x="209972" y="360753"/>
                </a:lnTo>
                <a:lnTo>
                  <a:pt x="209972" y="328304"/>
                </a:lnTo>
                <a:lnTo>
                  <a:pt x="217128" y="270096"/>
                </a:lnTo>
                <a:lnTo>
                  <a:pt x="238600" y="232872"/>
                </a:lnTo>
                <a:lnTo>
                  <a:pt x="291918" y="211393"/>
                </a:lnTo>
                <a:lnTo>
                  <a:pt x="316859" y="209962"/>
                </a:lnTo>
                <a:lnTo>
                  <a:pt x="342503" y="211393"/>
                </a:lnTo>
                <a:lnTo>
                  <a:pt x="381637" y="222847"/>
                </a:lnTo>
                <a:lnTo>
                  <a:pt x="416590" y="269150"/>
                </a:lnTo>
                <a:lnTo>
                  <a:pt x="423746" y="328304"/>
                </a:lnTo>
                <a:lnTo>
                  <a:pt x="423746" y="444740"/>
                </a:lnTo>
                <a:lnTo>
                  <a:pt x="633718" y="444740"/>
                </a:lnTo>
                <a:lnTo>
                  <a:pt x="633718" y="328304"/>
                </a:lnTo>
                <a:lnTo>
                  <a:pt x="631066" y="277353"/>
                </a:lnTo>
                <a:lnTo>
                  <a:pt x="623110" y="230112"/>
                </a:lnTo>
                <a:lnTo>
                  <a:pt x="609851" y="186582"/>
                </a:lnTo>
                <a:lnTo>
                  <a:pt x="591292" y="146762"/>
                </a:lnTo>
                <a:lnTo>
                  <a:pt x="567433" y="110654"/>
                </a:lnTo>
                <a:lnTo>
                  <a:pt x="538276" y="78259"/>
                </a:lnTo>
                <a:lnTo>
                  <a:pt x="502537" y="50088"/>
                </a:lnTo>
                <a:lnTo>
                  <a:pt x="462528" y="28176"/>
                </a:lnTo>
                <a:lnTo>
                  <a:pt x="418247" y="12523"/>
                </a:lnTo>
                <a:lnTo>
                  <a:pt x="369692" y="3131"/>
                </a:lnTo>
                <a:lnTo>
                  <a:pt x="31685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3730168" y="1446771"/>
            <a:ext cx="633730" cy="1367155"/>
          </a:xfrm>
          <a:custGeom>
            <a:avLst/>
            <a:gdLst/>
            <a:ahLst/>
            <a:cxnLst/>
            <a:rect l="l" t="t" r="r" b="b"/>
            <a:pathLst>
              <a:path w="633729" h="1367155">
                <a:moveTo>
                  <a:pt x="316859" y="0"/>
                </a:moveTo>
                <a:lnTo>
                  <a:pt x="264023" y="3131"/>
                </a:lnTo>
                <a:lnTo>
                  <a:pt x="215462" y="12523"/>
                </a:lnTo>
                <a:lnTo>
                  <a:pt x="171176" y="28176"/>
                </a:lnTo>
                <a:lnTo>
                  <a:pt x="131169" y="50088"/>
                </a:lnTo>
                <a:lnTo>
                  <a:pt x="95442" y="78259"/>
                </a:lnTo>
                <a:lnTo>
                  <a:pt x="66274" y="110654"/>
                </a:lnTo>
                <a:lnTo>
                  <a:pt x="42412" y="146762"/>
                </a:lnTo>
                <a:lnTo>
                  <a:pt x="23855" y="186582"/>
                </a:lnTo>
                <a:lnTo>
                  <a:pt x="10601" y="230112"/>
                </a:lnTo>
                <a:lnTo>
                  <a:pt x="2650" y="277353"/>
                </a:lnTo>
                <a:lnTo>
                  <a:pt x="0" y="328304"/>
                </a:lnTo>
                <a:lnTo>
                  <a:pt x="0" y="360753"/>
                </a:lnTo>
                <a:lnTo>
                  <a:pt x="2265" y="404904"/>
                </a:lnTo>
                <a:lnTo>
                  <a:pt x="9065" y="447614"/>
                </a:lnTo>
                <a:lnTo>
                  <a:pt x="20399" y="488887"/>
                </a:lnTo>
                <a:lnTo>
                  <a:pt x="36271" y="528727"/>
                </a:lnTo>
                <a:lnTo>
                  <a:pt x="56423" y="566796"/>
                </a:lnTo>
                <a:lnTo>
                  <a:pt x="80641" y="602708"/>
                </a:lnTo>
                <a:lnTo>
                  <a:pt x="108919" y="636466"/>
                </a:lnTo>
                <a:lnTo>
                  <a:pt x="141252" y="668073"/>
                </a:lnTo>
                <a:lnTo>
                  <a:pt x="195162" y="707212"/>
                </a:lnTo>
                <a:lnTo>
                  <a:pt x="231074" y="728923"/>
                </a:lnTo>
                <a:lnTo>
                  <a:pt x="272955" y="752060"/>
                </a:lnTo>
                <a:lnTo>
                  <a:pt x="302292" y="768768"/>
                </a:lnTo>
                <a:lnTo>
                  <a:pt x="342381" y="793580"/>
                </a:lnTo>
                <a:lnTo>
                  <a:pt x="384016" y="835570"/>
                </a:lnTo>
                <a:lnTo>
                  <a:pt x="406084" y="872318"/>
                </a:lnTo>
                <a:lnTo>
                  <a:pt x="419329" y="911926"/>
                </a:lnTo>
                <a:lnTo>
                  <a:pt x="423746" y="954389"/>
                </a:lnTo>
                <a:lnTo>
                  <a:pt x="423746" y="1038376"/>
                </a:lnTo>
                <a:lnTo>
                  <a:pt x="416590" y="1097554"/>
                </a:lnTo>
                <a:lnTo>
                  <a:pt x="395118" y="1133808"/>
                </a:lnTo>
                <a:lnTo>
                  <a:pt x="342503" y="1155287"/>
                </a:lnTo>
                <a:lnTo>
                  <a:pt x="316859" y="1156718"/>
                </a:lnTo>
                <a:lnTo>
                  <a:pt x="291918" y="1155287"/>
                </a:lnTo>
                <a:lnTo>
                  <a:pt x="252786" y="1143833"/>
                </a:lnTo>
                <a:lnTo>
                  <a:pt x="217128" y="1096596"/>
                </a:lnTo>
                <a:lnTo>
                  <a:pt x="209972" y="1038376"/>
                </a:lnTo>
                <a:lnTo>
                  <a:pt x="209972" y="864675"/>
                </a:lnTo>
                <a:lnTo>
                  <a:pt x="0" y="864675"/>
                </a:lnTo>
                <a:lnTo>
                  <a:pt x="0" y="1038376"/>
                </a:lnTo>
                <a:lnTo>
                  <a:pt x="2650" y="1089334"/>
                </a:lnTo>
                <a:lnTo>
                  <a:pt x="10601" y="1136577"/>
                </a:lnTo>
                <a:lnTo>
                  <a:pt x="23855" y="1180106"/>
                </a:lnTo>
                <a:lnTo>
                  <a:pt x="42412" y="1219923"/>
                </a:lnTo>
                <a:lnTo>
                  <a:pt x="66274" y="1256027"/>
                </a:lnTo>
                <a:lnTo>
                  <a:pt x="95442" y="1288421"/>
                </a:lnTo>
                <a:lnTo>
                  <a:pt x="131169" y="1316604"/>
                </a:lnTo>
                <a:lnTo>
                  <a:pt x="171176" y="1338518"/>
                </a:lnTo>
                <a:lnTo>
                  <a:pt x="215462" y="1354166"/>
                </a:lnTo>
                <a:lnTo>
                  <a:pt x="264023" y="1363552"/>
                </a:lnTo>
                <a:lnTo>
                  <a:pt x="316859" y="1366680"/>
                </a:lnTo>
                <a:lnTo>
                  <a:pt x="369692" y="1363552"/>
                </a:lnTo>
                <a:lnTo>
                  <a:pt x="418247" y="1354166"/>
                </a:lnTo>
                <a:lnTo>
                  <a:pt x="462528" y="1338518"/>
                </a:lnTo>
                <a:lnTo>
                  <a:pt x="502537" y="1316604"/>
                </a:lnTo>
                <a:lnTo>
                  <a:pt x="538276" y="1288421"/>
                </a:lnTo>
                <a:lnTo>
                  <a:pt x="567433" y="1256027"/>
                </a:lnTo>
                <a:lnTo>
                  <a:pt x="591292" y="1219923"/>
                </a:lnTo>
                <a:lnTo>
                  <a:pt x="609851" y="1180106"/>
                </a:lnTo>
                <a:lnTo>
                  <a:pt x="623110" y="1136577"/>
                </a:lnTo>
                <a:lnTo>
                  <a:pt x="631066" y="1089334"/>
                </a:lnTo>
                <a:lnTo>
                  <a:pt x="633718" y="1038376"/>
                </a:lnTo>
                <a:lnTo>
                  <a:pt x="633718" y="954389"/>
                </a:lnTo>
                <a:lnTo>
                  <a:pt x="630835" y="903202"/>
                </a:lnTo>
                <a:lnTo>
                  <a:pt x="622185" y="854352"/>
                </a:lnTo>
                <a:lnTo>
                  <a:pt x="607770" y="807840"/>
                </a:lnTo>
                <a:lnTo>
                  <a:pt x="587589" y="763664"/>
                </a:lnTo>
                <a:lnTo>
                  <a:pt x="561645" y="721827"/>
                </a:lnTo>
                <a:lnTo>
                  <a:pt x="529937" y="682326"/>
                </a:lnTo>
                <a:lnTo>
                  <a:pt x="492466" y="645163"/>
                </a:lnTo>
                <a:lnTo>
                  <a:pt x="439006" y="606039"/>
                </a:lnTo>
                <a:lnTo>
                  <a:pt x="400833" y="582895"/>
                </a:lnTo>
                <a:lnTo>
                  <a:pt x="329615" y="543058"/>
                </a:lnTo>
                <a:lnTo>
                  <a:pt x="308734" y="530655"/>
                </a:lnTo>
                <a:lnTo>
                  <a:pt x="249689" y="478508"/>
                </a:lnTo>
                <a:lnTo>
                  <a:pt x="227622" y="442362"/>
                </a:lnTo>
                <a:lnTo>
                  <a:pt x="214384" y="403112"/>
                </a:lnTo>
                <a:lnTo>
                  <a:pt x="209972" y="360753"/>
                </a:lnTo>
                <a:lnTo>
                  <a:pt x="209972" y="328304"/>
                </a:lnTo>
                <a:lnTo>
                  <a:pt x="217128" y="270096"/>
                </a:lnTo>
                <a:lnTo>
                  <a:pt x="238600" y="232872"/>
                </a:lnTo>
                <a:lnTo>
                  <a:pt x="291918" y="211393"/>
                </a:lnTo>
                <a:lnTo>
                  <a:pt x="316859" y="209962"/>
                </a:lnTo>
                <a:lnTo>
                  <a:pt x="342503" y="211393"/>
                </a:lnTo>
                <a:lnTo>
                  <a:pt x="381637" y="222847"/>
                </a:lnTo>
                <a:lnTo>
                  <a:pt x="416590" y="269150"/>
                </a:lnTo>
                <a:lnTo>
                  <a:pt x="423746" y="328304"/>
                </a:lnTo>
                <a:lnTo>
                  <a:pt x="423746" y="444740"/>
                </a:lnTo>
                <a:lnTo>
                  <a:pt x="633718" y="444740"/>
                </a:lnTo>
                <a:lnTo>
                  <a:pt x="633718" y="328304"/>
                </a:lnTo>
                <a:lnTo>
                  <a:pt x="631066" y="277353"/>
                </a:lnTo>
                <a:lnTo>
                  <a:pt x="623110" y="230112"/>
                </a:lnTo>
                <a:lnTo>
                  <a:pt x="609851" y="186582"/>
                </a:lnTo>
                <a:lnTo>
                  <a:pt x="591292" y="146762"/>
                </a:lnTo>
                <a:lnTo>
                  <a:pt x="567433" y="110654"/>
                </a:lnTo>
                <a:lnTo>
                  <a:pt x="538276" y="78259"/>
                </a:lnTo>
                <a:lnTo>
                  <a:pt x="502537" y="50088"/>
                </a:lnTo>
                <a:lnTo>
                  <a:pt x="462528" y="28176"/>
                </a:lnTo>
                <a:lnTo>
                  <a:pt x="418247" y="12523"/>
                </a:lnTo>
                <a:lnTo>
                  <a:pt x="369692" y="3131"/>
                </a:lnTo>
                <a:lnTo>
                  <a:pt x="31685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4486020" y="1462039"/>
            <a:ext cx="210185" cy="1336675"/>
          </a:xfrm>
          <a:custGeom>
            <a:avLst/>
            <a:gdLst/>
            <a:ahLst/>
            <a:cxnLst/>
            <a:rect l="l" t="t" r="r" b="b"/>
            <a:pathLst>
              <a:path w="210185" h="1336675">
                <a:moveTo>
                  <a:pt x="209962" y="0"/>
                </a:moveTo>
                <a:lnTo>
                  <a:pt x="0" y="0"/>
                </a:lnTo>
                <a:lnTo>
                  <a:pt x="0" y="1336137"/>
                </a:lnTo>
                <a:lnTo>
                  <a:pt x="209962" y="1336137"/>
                </a:lnTo>
                <a:lnTo>
                  <a:pt x="20996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4831487" y="1446773"/>
            <a:ext cx="633730" cy="1367155"/>
          </a:xfrm>
          <a:custGeom>
            <a:avLst/>
            <a:gdLst/>
            <a:ahLst/>
            <a:cxnLst/>
            <a:rect l="l" t="t" r="r" b="b"/>
            <a:pathLst>
              <a:path w="633729" h="1367155">
                <a:moveTo>
                  <a:pt x="316859" y="0"/>
                </a:moveTo>
                <a:lnTo>
                  <a:pt x="264023" y="3131"/>
                </a:lnTo>
                <a:lnTo>
                  <a:pt x="215462" y="12523"/>
                </a:lnTo>
                <a:lnTo>
                  <a:pt x="171176" y="28176"/>
                </a:lnTo>
                <a:lnTo>
                  <a:pt x="131169" y="50088"/>
                </a:lnTo>
                <a:lnTo>
                  <a:pt x="95442" y="78259"/>
                </a:lnTo>
                <a:lnTo>
                  <a:pt x="66274" y="110654"/>
                </a:lnTo>
                <a:lnTo>
                  <a:pt x="42412" y="146762"/>
                </a:lnTo>
                <a:lnTo>
                  <a:pt x="23855" y="186582"/>
                </a:lnTo>
                <a:lnTo>
                  <a:pt x="10601" y="230112"/>
                </a:lnTo>
                <a:lnTo>
                  <a:pt x="2650" y="277353"/>
                </a:lnTo>
                <a:lnTo>
                  <a:pt x="0" y="328304"/>
                </a:lnTo>
                <a:lnTo>
                  <a:pt x="0" y="1038366"/>
                </a:lnTo>
                <a:lnTo>
                  <a:pt x="2650" y="1089327"/>
                </a:lnTo>
                <a:lnTo>
                  <a:pt x="10601" y="1136571"/>
                </a:lnTo>
                <a:lnTo>
                  <a:pt x="23855" y="1180101"/>
                </a:lnTo>
                <a:lnTo>
                  <a:pt x="42412" y="1219918"/>
                </a:lnTo>
                <a:lnTo>
                  <a:pt x="66274" y="1256024"/>
                </a:lnTo>
                <a:lnTo>
                  <a:pt x="95442" y="1288421"/>
                </a:lnTo>
                <a:lnTo>
                  <a:pt x="131169" y="1316600"/>
                </a:lnTo>
                <a:lnTo>
                  <a:pt x="171176" y="1338513"/>
                </a:lnTo>
                <a:lnTo>
                  <a:pt x="215462" y="1354163"/>
                </a:lnTo>
                <a:lnTo>
                  <a:pt x="264023" y="1363551"/>
                </a:lnTo>
                <a:lnTo>
                  <a:pt x="316859" y="1366680"/>
                </a:lnTo>
                <a:lnTo>
                  <a:pt x="369692" y="1363551"/>
                </a:lnTo>
                <a:lnTo>
                  <a:pt x="418247" y="1354163"/>
                </a:lnTo>
                <a:lnTo>
                  <a:pt x="462528" y="1338513"/>
                </a:lnTo>
                <a:lnTo>
                  <a:pt x="502537" y="1316600"/>
                </a:lnTo>
                <a:lnTo>
                  <a:pt x="538276" y="1288421"/>
                </a:lnTo>
                <a:lnTo>
                  <a:pt x="567433" y="1256024"/>
                </a:lnTo>
                <a:lnTo>
                  <a:pt x="591292" y="1219918"/>
                </a:lnTo>
                <a:lnTo>
                  <a:pt x="609851" y="1180101"/>
                </a:lnTo>
                <a:lnTo>
                  <a:pt x="616977" y="1156708"/>
                </a:lnTo>
                <a:lnTo>
                  <a:pt x="316859" y="1156708"/>
                </a:lnTo>
                <a:lnTo>
                  <a:pt x="291918" y="1155276"/>
                </a:lnTo>
                <a:lnTo>
                  <a:pt x="252786" y="1143827"/>
                </a:lnTo>
                <a:lnTo>
                  <a:pt x="217128" y="1096590"/>
                </a:lnTo>
                <a:lnTo>
                  <a:pt x="209972" y="1038366"/>
                </a:lnTo>
                <a:lnTo>
                  <a:pt x="209972" y="328304"/>
                </a:lnTo>
                <a:lnTo>
                  <a:pt x="217128" y="270096"/>
                </a:lnTo>
                <a:lnTo>
                  <a:pt x="238600" y="232872"/>
                </a:lnTo>
                <a:lnTo>
                  <a:pt x="291918" y="211393"/>
                </a:lnTo>
                <a:lnTo>
                  <a:pt x="316859" y="209962"/>
                </a:lnTo>
                <a:lnTo>
                  <a:pt x="616972" y="209962"/>
                </a:lnTo>
                <a:lnTo>
                  <a:pt x="609851" y="186582"/>
                </a:lnTo>
                <a:lnTo>
                  <a:pt x="591292" y="146762"/>
                </a:lnTo>
                <a:lnTo>
                  <a:pt x="567433" y="110654"/>
                </a:lnTo>
                <a:lnTo>
                  <a:pt x="538276" y="78259"/>
                </a:lnTo>
                <a:lnTo>
                  <a:pt x="502537" y="50088"/>
                </a:lnTo>
                <a:lnTo>
                  <a:pt x="462528" y="28176"/>
                </a:lnTo>
                <a:lnTo>
                  <a:pt x="418247" y="12523"/>
                </a:lnTo>
                <a:lnTo>
                  <a:pt x="369692" y="3131"/>
                </a:lnTo>
                <a:lnTo>
                  <a:pt x="316859" y="0"/>
                </a:lnTo>
                <a:close/>
              </a:path>
              <a:path w="633729" h="1367155">
                <a:moveTo>
                  <a:pt x="616972" y="209962"/>
                </a:moveTo>
                <a:lnTo>
                  <a:pt x="316859" y="209962"/>
                </a:lnTo>
                <a:lnTo>
                  <a:pt x="342503" y="211393"/>
                </a:lnTo>
                <a:lnTo>
                  <a:pt x="364097" y="215688"/>
                </a:lnTo>
                <a:lnTo>
                  <a:pt x="407644" y="248144"/>
                </a:lnTo>
                <a:lnTo>
                  <a:pt x="421957" y="295863"/>
                </a:lnTo>
                <a:lnTo>
                  <a:pt x="423746" y="328304"/>
                </a:lnTo>
                <a:lnTo>
                  <a:pt x="423746" y="1038366"/>
                </a:lnTo>
                <a:lnTo>
                  <a:pt x="416590" y="1097552"/>
                </a:lnTo>
                <a:lnTo>
                  <a:pt x="395118" y="1133808"/>
                </a:lnTo>
                <a:lnTo>
                  <a:pt x="342503" y="1155276"/>
                </a:lnTo>
                <a:lnTo>
                  <a:pt x="316859" y="1156708"/>
                </a:lnTo>
                <a:lnTo>
                  <a:pt x="616977" y="1156708"/>
                </a:lnTo>
                <a:lnTo>
                  <a:pt x="623110" y="1136571"/>
                </a:lnTo>
                <a:lnTo>
                  <a:pt x="631066" y="1089327"/>
                </a:lnTo>
                <a:lnTo>
                  <a:pt x="633718" y="1038366"/>
                </a:lnTo>
                <a:lnTo>
                  <a:pt x="633718" y="328304"/>
                </a:lnTo>
                <a:lnTo>
                  <a:pt x="631066" y="277353"/>
                </a:lnTo>
                <a:lnTo>
                  <a:pt x="623110" y="230112"/>
                </a:lnTo>
                <a:lnTo>
                  <a:pt x="616972" y="20996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5593088" y="1462042"/>
            <a:ext cx="653415" cy="1336675"/>
          </a:xfrm>
          <a:custGeom>
            <a:avLst/>
            <a:gdLst/>
            <a:ahLst/>
            <a:cxnLst/>
            <a:rect l="l" t="t" r="r" b="b"/>
            <a:pathLst>
              <a:path w="653414" h="1336675">
                <a:moveTo>
                  <a:pt x="652796" y="0"/>
                </a:moveTo>
                <a:lnTo>
                  <a:pt x="442834" y="0"/>
                </a:lnTo>
                <a:lnTo>
                  <a:pt x="442834" y="675707"/>
                </a:lnTo>
                <a:lnTo>
                  <a:pt x="122153" y="0"/>
                </a:lnTo>
                <a:lnTo>
                  <a:pt x="0" y="0"/>
                </a:lnTo>
                <a:lnTo>
                  <a:pt x="0" y="1336137"/>
                </a:lnTo>
                <a:lnTo>
                  <a:pt x="209962" y="1336137"/>
                </a:lnTo>
                <a:lnTo>
                  <a:pt x="209962" y="658524"/>
                </a:lnTo>
                <a:lnTo>
                  <a:pt x="530633" y="1336137"/>
                </a:lnTo>
                <a:lnTo>
                  <a:pt x="652796" y="1336137"/>
                </a:lnTo>
                <a:lnTo>
                  <a:pt x="65279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6635246" y="1462046"/>
            <a:ext cx="744855" cy="1336675"/>
          </a:xfrm>
          <a:custGeom>
            <a:avLst/>
            <a:gdLst/>
            <a:ahLst/>
            <a:cxnLst/>
            <a:rect l="l" t="t" r="r" b="b"/>
            <a:pathLst>
              <a:path w="744854" h="1336675">
                <a:moveTo>
                  <a:pt x="477189" y="0"/>
                </a:moveTo>
                <a:lnTo>
                  <a:pt x="267227" y="0"/>
                </a:lnTo>
                <a:lnTo>
                  <a:pt x="0" y="1336137"/>
                </a:lnTo>
                <a:lnTo>
                  <a:pt x="213784" y="1336137"/>
                </a:lnTo>
                <a:lnTo>
                  <a:pt x="251960" y="1124258"/>
                </a:lnTo>
                <a:lnTo>
                  <a:pt x="702041" y="1124258"/>
                </a:lnTo>
                <a:lnTo>
                  <a:pt x="660049" y="914296"/>
                </a:lnTo>
                <a:lnTo>
                  <a:pt x="288221" y="914296"/>
                </a:lnTo>
                <a:lnTo>
                  <a:pt x="372208" y="435190"/>
                </a:lnTo>
                <a:lnTo>
                  <a:pt x="564227" y="435190"/>
                </a:lnTo>
                <a:lnTo>
                  <a:pt x="477189" y="0"/>
                </a:lnTo>
                <a:close/>
              </a:path>
              <a:path w="744854" h="1336675">
                <a:moveTo>
                  <a:pt x="702041" y="1124258"/>
                </a:moveTo>
                <a:lnTo>
                  <a:pt x="492466" y="1124258"/>
                </a:lnTo>
                <a:lnTo>
                  <a:pt x="530633" y="1336137"/>
                </a:lnTo>
                <a:lnTo>
                  <a:pt x="744417" y="1336137"/>
                </a:lnTo>
                <a:lnTo>
                  <a:pt x="702041" y="1124258"/>
                </a:lnTo>
                <a:close/>
              </a:path>
              <a:path w="744854" h="1336675">
                <a:moveTo>
                  <a:pt x="564227" y="435190"/>
                </a:moveTo>
                <a:lnTo>
                  <a:pt x="372208" y="435190"/>
                </a:lnTo>
                <a:lnTo>
                  <a:pt x="456195" y="914296"/>
                </a:lnTo>
                <a:lnTo>
                  <a:pt x="660049" y="914296"/>
                </a:lnTo>
                <a:lnTo>
                  <a:pt x="564227" y="43519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7456022" y="1446771"/>
            <a:ext cx="633730" cy="1367155"/>
          </a:xfrm>
          <a:custGeom>
            <a:avLst/>
            <a:gdLst/>
            <a:ahLst/>
            <a:cxnLst/>
            <a:rect l="l" t="t" r="r" b="b"/>
            <a:pathLst>
              <a:path w="633729" h="1367155">
                <a:moveTo>
                  <a:pt x="316859" y="0"/>
                </a:moveTo>
                <a:lnTo>
                  <a:pt x="265240" y="3131"/>
                </a:lnTo>
                <a:lnTo>
                  <a:pt x="217286" y="12523"/>
                </a:lnTo>
                <a:lnTo>
                  <a:pt x="173001" y="28176"/>
                </a:lnTo>
                <a:lnTo>
                  <a:pt x="132385" y="50088"/>
                </a:lnTo>
                <a:lnTo>
                  <a:pt x="95442" y="78259"/>
                </a:lnTo>
                <a:lnTo>
                  <a:pt x="66274" y="111721"/>
                </a:lnTo>
                <a:lnTo>
                  <a:pt x="42412" y="148467"/>
                </a:lnTo>
                <a:lnTo>
                  <a:pt x="23855" y="188498"/>
                </a:lnTo>
                <a:lnTo>
                  <a:pt x="10601" y="231813"/>
                </a:lnTo>
                <a:lnTo>
                  <a:pt x="2650" y="278415"/>
                </a:lnTo>
                <a:lnTo>
                  <a:pt x="0" y="328304"/>
                </a:lnTo>
                <a:lnTo>
                  <a:pt x="0" y="1038376"/>
                </a:lnTo>
                <a:lnTo>
                  <a:pt x="2650" y="1088266"/>
                </a:lnTo>
                <a:lnTo>
                  <a:pt x="10601" y="1134871"/>
                </a:lnTo>
                <a:lnTo>
                  <a:pt x="23855" y="1178190"/>
                </a:lnTo>
                <a:lnTo>
                  <a:pt x="42412" y="1218222"/>
                </a:lnTo>
                <a:lnTo>
                  <a:pt x="66274" y="1254966"/>
                </a:lnTo>
                <a:lnTo>
                  <a:pt x="95442" y="1288421"/>
                </a:lnTo>
                <a:lnTo>
                  <a:pt x="132385" y="1316604"/>
                </a:lnTo>
                <a:lnTo>
                  <a:pt x="173001" y="1338518"/>
                </a:lnTo>
                <a:lnTo>
                  <a:pt x="217286" y="1354166"/>
                </a:lnTo>
                <a:lnTo>
                  <a:pt x="265240" y="1363552"/>
                </a:lnTo>
                <a:lnTo>
                  <a:pt x="316859" y="1366680"/>
                </a:lnTo>
                <a:lnTo>
                  <a:pt x="369692" y="1363552"/>
                </a:lnTo>
                <a:lnTo>
                  <a:pt x="418247" y="1354166"/>
                </a:lnTo>
                <a:lnTo>
                  <a:pt x="462528" y="1338518"/>
                </a:lnTo>
                <a:lnTo>
                  <a:pt x="502537" y="1316604"/>
                </a:lnTo>
                <a:lnTo>
                  <a:pt x="538276" y="1288421"/>
                </a:lnTo>
                <a:lnTo>
                  <a:pt x="567433" y="1256027"/>
                </a:lnTo>
                <a:lnTo>
                  <a:pt x="591292" y="1219923"/>
                </a:lnTo>
                <a:lnTo>
                  <a:pt x="609851" y="1180106"/>
                </a:lnTo>
                <a:lnTo>
                  <a:pt x="623110" y="1136577"/>
                </a:lnTo>
                <a:lnTo>
                  <a:pt x="631066" y="1089334"/>
                </a:lnTo>
                <a:lnTo>
                  <a:pt x="633718" y="1038376"/>
                </a:lnTo>
                <a:lnTo>
                  <a:pt x="633718" y="578359"/>
                </a:lnTo>
                <a:lnTo>
                  <a:pt x="318765" y="578359"/>
                </a:lnTo>
                <a:lnTo>
                  <a:pt x="318765" y="788321"/>
                </a:lnTo>
                <a:lnTo>
                  <a:pt x="423746" y="788321"/>
                </a:lnTo>
                <a:lnTo>
                  <a:pt x="423746" y="1038376"/>
                </a:lnTo>
                <a:lnTo>
                  <a:pt x="417064" y="1097554"/>
                </a:lnTo>
                <a:lnTo>
                  <a:pt x="397024" y="1133808"/>
                </a:lnTo>
                <a:lnTo>
                  <a:pt x="342619" y="1155287"/>
                </a:lnTo>
                <a:lnTo>
                  <a:pt x="316859" y="1156718"/>
                </a:lnTo>
                <a:lnTo>
                  <a:pt x="291918" y="1155287"/>
                </a:lnTo>
                <a:lnTo>
                  <a:pt x="252786" y="1143833"/>
                </a:lnTo>
                <a:lnTo>
                  <a:pt x="217128" y="1096596"/>
                </a:lnTo>
                <a:lnTo>
                  <a:pt x="209972" y="1038376"/>
                </a:lnTo>
                <a:lnTo>
                  <a:pt x="209972" y="328304"/>
                </a:lnTo>
                <a:lnTo>
                  <a:pt x="217128" y="270096"/>
                </a:lnTo>
                <a:lnTo>
                  <a:pt x="238600" y="232872"/>
                </a:lnTo>
                <a:lnTo>
                  <a:pt x="291918" y="211393"/>
                </a:lnTo>
                <a:lnTo>
                  <a:pt x="316859" y="209962"/>
                </a:lnTo>
                <a:lnTo>
                  <a:pt x="342619" y="211393"/>
                </a:lnTo>
                <a:lnTo>
                  <a:pt x="382702" y="222847"/>
                </a:lnTo>
                <a:lnTo>
                  <a:pt x="417064" y="269150"/>
                </a:lnTo>
                <a:lnTo>
                  <a:pt x="423746" y="328304"/>
                </a:lnTo>
                <a:lnTo>
                  <a:pt x="423746" y="446656"/>
                </a:lnTo>
                <a:lnTo>
                  <a:pt x="633718" y="446656"/>
                </a:lnTo>
                <a:lnTo>
                  <a:pt x="633718" y="328304"/>
                </a:lnTo>
                <a:lnTo>
                  <a:pt x="631066" y="277353"/>
                </a:lnTo>
                <a:lnTo>
                  <a:pt x="623110" y="230112"/>
                </a:lnTo>
                <a:lnTo>
                  <a:pt x="609851" y="186582"/>
                </a:lnTo>
                <a:lnTo>
                  <a:pt x="591292" y="146762"/>
                </a:lnTo>
                <a:lnTo>
                  <a:pt x="567433" y="110654"/>
                </a:lnTo>
                <a:lnTo>
                  <a:pt x="538276" y="78259"/>
                </a:lnTo>
                <a:lnTo>
                  <a:pt x="502537" y="50088"/>
                </a:lnTo>
                <a:lnTo>
                  <a:pt x="462528" y="28176"/>
                </a:lnTo>
                <a:lnTo>
                  <a:pt x="418247" y="12523"/>
                </a:lnTo>
                <a:lnTo>
                  <a:pt x="369692" y="3131"/>
                </a:lnTo>
                <a:lnTo>
                  <a:pt x="31685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8227136" y="1462461"/>
            <a:ext cx="553720" cy="1336040"/>
          </a:xfrm>
          <a:custGeom>
            <a:avLst/>
            <a:gdLst/>
            <a:ahLst/>
            <a:cxnLst/>
            <a:rect l="l" t="t" r="r" b="b"/>
            <a:pathLst>
              <a:path w="553720" h="1336039">
                <a:moveTo>
                  <a:pt x="553542" y="0"/>
                </a:moveTo>
                <a:lnTo>
                  <a:pt x="0" y="0"/>
                </a:lnTo>
                <a:lnTo>
                  <a:pt x="0" y="209550"/>
                </a:lnTo>
                <a:lnTo>
                  <a:pt x="0" y="546100"/>
                </a:lnTo>
                <a:lnTo>
                  <a:pt x="0" y="755650"/>
                </a:lnTo>
                <a:lnTo>
                  <a:pt x="0" y="1125220"/>
                </a:lnTo>
                <a:lnTo>
                  <a:pt x="0" y="1336040"/>
                </a:lnTo>
                <a:lnTo>
                  <a:pt x="553542" y="1336040"/>
                </a:lnTo>
                <a:lnTo>
                  <a:pt x="553542" y="1125220"/>
                </a:lnTo>
                <a:lnTo>
                  <a:pt x="209969" y="1125220"/>
                </a:lnTo>
                <a:lnTo>
                  <a:pt x="209969" y="755650"/>
                </a:lnTo>
                <a:lnTo>
                  <a:pt x="446659" y="755650"/>
                </a:lnTo>
                <a:lnTo>
                  <a:pt x="446659" y="546100"/>
                </a:lnTo>
                <a:lnTo>
                  <a:pt x="209969" y="546100"/>
                </a:lnTo>
                <a:lnTo>
                  <a:pt x="209969" y="209550"/>
                </a:lnTo>
                <a:lnTo>
                  <a:pt x="553542" y="209550"/>
                </a:lnTo>
                <a:lnTo>
                  <a:pt x="55354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8902829" y="1462042"/>
            <a:ext cx="653415" cy="1336675"/>
          </a:xfrm>
          <a:custGeom>
            <a:avLst/>
            <a:gdLst/>
            <a:ahLst/>
            <a:cxnLst/>
            <a:rect l="l" t="t" r="r" b="b"/>
            <a:pathLst>
              <a:path w="653415" h="1336675">
                <a:moveTo>
                  <a:pt x="652796" y="0"/>
                </a:moveTo>
                <a:lnTo>
                  <a:pt x="442834" y="0"/>
                </a:lnTo>
                <a:lnTo>
                  <a:pt x="442834" y="675707"/>
                </a:lnTo>
                <a:lnTo>
                  <a:pt x="122153" y="0"/>
                </a:lnTo>
                <a:lnTo>
                  <a:pt x="0" y="0"/>
                </a:lnTo>
                <a:lnTo>
                  <a:pt x="0" y="1336137"/>
                </a:lnTo>
                <a:lnTo>
                  <a:pt x="209962" y="1336137"/>
                </a:lnTo>
                <a:lnTo>
                  <a:pt x="209962" y="658524"/>
                </a:lnTo>
                <a:lnTo>
                  <a:pt x="530633" y="1336137"/>
                </a:lnTo>
                <a:lnTo>
                  <a:pt x="652796" y="1336137"/>
                </a:lnTo>
                <a:lnTo>
                  <a:pt x="65279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9700669" y="1462042"/>
            <a:ext cx="633730" cy="1336675"/>
          </a:xfrm>
          <a:custGeom>
            <a:avLst/>
            <a:gdLst/>
            <a:ahLst/>
            <a:cxnLst/>
            <a:rect l="l" t="t" r="r" b="b"/>
            <a:pathLst>
              <a:path w="633729" h="1336675">
                <a:moveTo>
                  <a:pt x="316848" y="0"/>
                </a:moveTo>
                <a:lnTo>
                  <a:pt x="0" y="0"/>
                </a:lnTo>
                <a:lnTo>
                  <a:pt x="0" y="1336137"/>
                </a:lnTo>
                <a:lnTo>
                  <a:pt x="316848" y="1336137"/>
                </a:lnTo>
                <a:lnTo>
                  <a:pt x="369607" y="1333159"/>
                </a:lnTo>
                <a:lnTo>
                  <a:pt x="417937" y="1324226"/>
                </a:lnTo>
                <a:lnTo>
                  <a:pt x="461839" y="1309338"/>
                </a:lnTo>
                <a:lnTo>
                  <a:pt x="501314" y="1288495"/>
                </a:lnTo>
                <a:lnTo>
                  <a:pt x="536360" y="1261699"/>
                </a:lnTo>
                <a:lnTo>
                  <a:pt x="578813" y="1213987"/>
                </a:lnTo>
                <a:lnTo>
                  <a:pt x="610798" y="1154802"/>
                </a:lnTo>
                <a:lnTo>
                  <a:pt x="619878" y="1126175"/>
                </a:lnTo>
                <a:lnTo>
                  <a:pt x="209962" y="1126175"/>
                </a:lnTo>
                <a:lnTo>
                  <a:pt x="209962" y="209962"/>
                </a:lnTo>
                <a:lnTo>
                  <a:pt x="617136" y="209962"/>
                </a:lnTo>
                <a:lnTo>
                  <a:pt x="609845" y="186109"/>
                </a:lnTo>
                <a:lnTo>
                  <a:pt x="591286" y="146768"/>
                </a:lnTo>
                <a:lnTo>
                  <a:pt x="567426" y="111454"/>
                </a:lnTo>
                <a:lnTo>
                  <a:pt x="538266" y="80165"/>
                </a:lnTo>
                <a:lnTo>
                  <a:pt x="501925" y="51305"/>
                </a:lnTo>
                <a:lnTo>
                  <a:pt x="461612" y="28859"/>
                </a:lnTo>
                <a:lnTo>
                  <a:pt x="417326" y="12826"/>
                </a:lnTo>
                <a:lnTo>
                  <a:pt x="369071" y="3206"/>
                </a:lnTo>
                <a:lnTo>
                  <a:pt x="316848" y="0"/>
                </a:lnTo>
                <a:close/>
              </a:path>
              <a:path w="633729" h="1336675">
                <a:moveTo>
                  <a:pt x="617136" y="209962"/>
                </a:moveTo>
                <a:lnTo>
                  <a:pt x="316848" y="209962"/>
                </a:lnTo>
                <a:lnTo>
                  <a:pt x="341774" y="211393"/>
                </a:lnTo>
                <a:lnTo>
                  <a:pt x="363128" y="215688"/>
                </a:lnTo>
                <a:lnTo>
                  <a:pt x="407635" y="249575"/>
                </a:lnTo>
                <a:lnTo>
                  <a:pt x="421955" y="297294"/>
                </a:lnTo>
                <a:lnTo>
                  <a:pt x="423746" y="328304"/>
                </a:lnTo>
                <a:lnTo>
                  <a:pt x="423746" y="1015466"/>
                </a:lnTo>
                <a:lnTo>
                  <a:pt x="417060" y="1071302"/>
                </a:lnTo>
                <a:lnTo>
                  <a:pt x="397024" y="1105181"/>
                </a:lnTo>
                <a:lnTo>
                  <a:pt x="343333" y="1124864"/>
                </a:lnTo>
                <a:lnTo>
                  <a:pt x="316848" y="1126175"/>
                </a:lnTo>
                <a:lnTo>
                  <a:pt x="619878" y="1126175"/>
                </a:lnTo>
                <a:lnTo>
                  <a:pt x="620822" y="1123196"/>
                </a:lnTo>
                <a:lnTo>
                  <a:pt x="627982" y="1089441"/>
                </a:lnTo>
                <a:lnTo>
                  <a:pt x="632277" y="1053533"/>
                </a:lnTo>
                <a:lnTo>
                  <a:pt x="633708" y="1015466"/>
                </a:lnTo>
                <a:lnTo>
                  <a:pt x="633708" y="328304"/>
                </a:lnTo>
                <a:lnTo>
                  <a:pt x="631056" y="276876"/>
                </a:lnTo>
                <a:lnTo>
                  <a:pt x="623102" y="229478"/>
                </a:lnTo>
                <a:lnTo>
                  <a:pt x="617136" y="20996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0410737" y="1462046"/>
            <a:ext cx="744855" cy="1336675"/>
          </a:xfrm>
          <a:custGeom>
            <a:avLst/>
            <a:gdLst/>
            <a:ahLst/>
            <a:cxnLst/>
            <a:rect l="l" t="t" r="r" b="b"/>
            <a:pathLst>
              <a:path w="744854" h="1336675">
                <a:moveTo>
                  <a:pt x="477189" y="0"/>
                </a:moveTo>
                <a:lnTo>
                  <a:pt x="267227" y="0"/>
                </a:lnTo>
                <a:lnTo>
                  <a:pt x="0" y="1336137"/>
                </a:lnTo>
                <a:lnTo>
                  <a:pt x="213784" y="1336137"/>
                </a:lnTo>
                <a:lnTo>
                  <a:pt x="251960" y="1124258"/>
                </a:lnTo>
                <a:lnTo>
                  <a:pt x="702041" y="1124258"/>
                </a:lnTo>
                <a:lnTo>
                  <a:pt x="660049" y="914296"/>
                </a:lnTo>
                <a:lnTo>
                  <a:pt x="288221" y="914296"/>
                </a:lnTo>
                <a:lnTo>
                  <a:pt x="372208" y="435190"/>
                </a:lnTo>
                <a:lnTo>
                  <a:pt x="564227" y="435190"/>
                </a:lnTo>
                <a:lnTo>
                  <a:pt x="477189" y="0"/>
                </a:lnTo>
                <a:close/>
              </a:path>
              <a:path w="744854" h="1336675">
                <a:moveTo>
                  <a:pt x="702041" y="1124258"/>
                </a:moveTo>
                <a:lnTo>
                  <a:pt x="492466" y="1124258"/>
                </a:lnTo>
                <a:lnTo>
                  <a:pt x="530633" y="1336137"/>
                </a:lnTo>
                <a:lnTo>
                  <a:pt x="744417" y="1336137"/>
                </a:lnTo>
                <a:lnTo>
                  <a:pt x="702041" y="1124258"/>
                </a:lnTo>
                <a:close/>
              </a:path>
              <a:path w="744854" h="1336675">
                <a:moveTo>
                  <a:pt x="564227" y="435190"/>
                </a:moveTo>
                <a:lnTo>
                  <a:pt x="372208" y="435190"/>
                </a:lnTo>
                <a:lnTo>
                  <a:pt x="456195" y="914296"/>
                </a:lnTo>
                <a:lnTo>
                  <a:pt x="660049" y="914296"/>
                </a:lnTo>
                <a:lnTo>
                  <a:pt x="564227" y="43519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682956" y="3882916"/>
            <a:ext cx="1670685" cy="1670685"/>
          </a:xfrm>
          <a:custGeom>
            <a:avLst/>
            <a:gdLst/>
            <a:ahLst/>
            <a:cxnLst/>
            <a:rect l="l" t="t" r="r" b="b"/>
            <a:pathLst>
              <a:path w="1670685" h="1670685">
                <a:moveTo>
                  <a:pt x="835293" y="0"/>
                </a:moveTo>
                <a:lnTo>
                  <a:pt x="749422" y="656681"/>
                </a:lnTo>
                <a:lnTo>
                  <a:pt x="403830" y="403830"/>
                </a:lnTo>
                <a:lnTo>
                  <a:pt x="657205" y="733443"/>
                </a:lnTo>
                <a:lnTo>
                  <a:pt x="0" y="835293"/>
                </a:lnTo>
                <a:lnTo>
                  <a:pt x="656681" y="921176"/>
                </a:lnTo>
                <a:lnTo>
                  <a:pt x="403830" y="1266757"/>
                </a:lnTo>
                <a:lnTo>
                  <a:pt x="733443" y="1013382"/>
                </a:lnTo>
                <a:lnTo>
                  <a:pt x="835293" y="1670598"/>
                </a:lnTo>
                <a:lnTo>
                  <a:pt x="921165" y="1013906"/>
                </a:lnTo>
                <a:lnTo>
                  <a:pt x="1266757" y="1266757"/>
                </a:lnTo>
                <a:lnTo>
                  <a:pt x="1013382" y="937144"/>
                </a:lnTo>
                <a:lnTo>
                  <a:pt x="1670587" y="835293"/>
                </a:lnTo>
                <a:lnTo>
                  <a:pt x="1013906" y="749422"/>
                </a:lnTo>
                <a:lnTo>
                  <a:pt x="1266757" y="403830"/>
                </a:lnTo>
                <a:lnTo>
                  <a:pt x="937144" y="657215"/>
                </a:lnTo>
                <a:lnTo>
                  <a:pt x="835293" y="0"/>
                </a:lnTo>
                <a:close/>
              </a:path>
            </a:pathLst>
          </a:custGeom>
          <a:solidFill>
            <a:srgbClr val="2284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682956" y="5923166"/>
            <a:ext cx="1670685" cy="1670685"/>
          </a:xfrm>
          <a:custGeom>
            <a:avLst/>
            <a:gdLst/>
            <a:ahLst/>
            <a:cxnLst/>
            <a:rect l="l" t="t" r="r" b="b"/>
            <a:pathLst>
              <a:path w="1670685" h="1670684">
                <a:moveTo>
                  <a:pt x="835293" y="0"/>
                </a:moveTo>
                <a:lnTo>
                  <a:pt x="749422" y="656681"/>
                </a:lnTo>
                <a:lnTo>
                  <a:pt x="403830" y="403830"/>
                </a:lnTo>
                <a:lnTo>
                  <a:pt x="657205" y="733443"/>
                </a:lnTo>
                <a:lnTo>
                  <a:pt x="0" y="835293"/>
                </a:lnTo>
                <a:lnTo>
                  <a:pt x="656681" y="921176"/>
                </a:lnTo>
                <a:lnTo>
                  <a:pt x="403830" y="1266757"/>
                </a:lnTo>
                <a:lnTo>
                  <a:pt x="733443" y="1013382"/>
                </a:lnTo>
                <a:lnTo>
                  <a:pt x="835293" y="1670598"/>
                </a:lnTo>
                <a:lnTo>
                  <a:pt x="921165" y="1013906"/>
                </a:lnTo>
                <a:lnTo>
                  <a:pt x="1266757" y="1266757"/>
                </a:lnTo>
                <a:lnTo>
                  <a:pt x="1013382" y="937144"/>
                </a:lnTo>
                <a:lnTo>
                  <a:pt x="1670587" y="835293"/>
                </a:lnTo>
                <a:lnTo>
                  <a:pt x="1013906" y="749422"/>
                </a:lnTo>
                <a:lnTo>
                  <a:pt x="1266757" y="403830"/>
                </a:lnTo>
                <a:lnTo>
                  <a:pt x="937144" y="657215"/>
                </a:lnTo>
                <a:lnTo>
                  <a:pt x="835293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682956" y="8016992"/>
            <a:ext cx="1670685" cy="1670685"/>
          </a:xfrm>
          <a:custGeom>
            <a:avLst/>
            <a:gdLst/>
            <a:ahLst/>
            <a:cxnLst/>
            <a:rect l="l" t="t" r="r" b="b"/>
            <a:pathLst>
              <a:path w="1670685" h="1670684">
                <a:moveTo>
                  <a:pt x="835293" y="0"/>
                </a:moveTo>
                <a:lnTo>
                  <a:pt x="749422" y="656681"/>
                </a:lnTo>
                <a:lnTo>
                  <a:pt x="403830" y="403830"/>
                </a:lnTo>
                <a:lnTo>
                  <a:pt x="657205" y="733443"/>
                </a:lnTo>
                <a:lnTo>
                  <a:pt x="0" y="835293"/>
                </a:lnTo>
                <a:lnTo>
                  <a:pt x="656681" y="921176"/>
                </a:lnTo>
                <a:lnTo>
                  <a:pt x="403830" y="1266757"/>
                </a:lnTo>
                <a:lnTo>
                  <a:pt x="733443" y="1013382"/>
                </a:lnTo>
                <a:lnTo>
                  <a:pt x="835293" y="1670598"/>
                </a:lnTo>
                <a:lnTo>
                  <a:pt x="921165" y="1013906"/>
                </a:lnTo>
                <a:lnTo>
                  <a:pt x="1266757" y="1266757"/>
                </a:lnTo>
                <a:lnTo>
                  <a:pt x="1013382" y="937144"/>
                </a:lnTo>
                <a:lnTo>
                  <a:pt x="1670587" y="835293"/>
                </a:lnTo>
                <a:lnTo>
                  <a:pt x="1013906" y="749422"/>
                </a:lnTo>
                <a:lnTo>
                  <a:pt x="1266757" y="403830"/>
                </a:lnTo>
                <a:lnTo>
                  <a:pt x="937144" y="657215"/>
                </a:lnTo>
                <a:lnTo>
                  <a:pt x="835293" y="0"/>
                </a:lnTo>
                <a:close/>
              </a:path>
            </a:pathLst>
          </a:custGeom>
          <a:solidFill>
            <a:srgbClr val="2284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4973059" y="6303926"/>
            <a:ext cx="4433570" cy="4334510"/>
          </a:xfrm>
          <a:custGeom>
            <a:avLst/>
            <a:gdLst/>
            <a:ahLst/>
            <a:cxnLst/>
            <a:rect l="l" t="t" r="r" b="b"/>
            <a:pathLst>
              <a:path w="4433569" h="4334509">
                <a:moveTo>
                  <a:pt x="4433561" y="0"/>
                </a:moveTo>
                <a:lnTo>
                  <a:pt x="0" y="4334150"/>
                </a:lnTo>
                <a:lnTo>
                  <a:pt x="4433561" y="4334150"/>
                </a:lnTo>
                <a:lnTo>
                  <a:pt x="443356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3777005" y="4445880"/>
            <a:ext cx="360680" cy="572770"/>
          </a:xfrm>
          <a:custGeom>
            <a:avLst/>
            <a:gdLst/>
            <a:ahLst/>
            <a:cxnLst/>
            <a:rect l="l" t="t" r="r" b="b"/>
            <a:pathLst>
              <a:path w="360679" h="572770">
                <a:moveTo>
                  <a:pt x="360606" y="0"/>
                </a:moveTo>
                <a:lnTo>
                  <a:pt x="249845" y="0"/>
                </a:lnTo>
                <a:lnTo>
                  <a:pt x="207377" y="233611"/>
                </a:lnTo>
                <a:lnTo>
                  <a:pt x="197695" y="288572"/>
                </a:lnTo>
                <a:lnTo>
                  <a:pt x="189258" y="338404"/>
                </a:lnTo>
                <a:lnTo>
                  <a:pt x="182500" y="381232"/>
                </a:lnTo>
                <a:lnTo>
                  <a:pt x="177858" y="415181"/>
                </a:lnTo>
                <a:lnTo>
                  <a:pt x="177010" y="415181"/>
                </a:lnTo>
                <a:lnTo>
                  <a:pt x="167602" y="339632"/>
                </a:lnTo>
                <a:lnTo>
                  <a:pt x="160604" y="290904"/>
                </a:lnTo>
                <a:lnTo>
                  <a:pt x="152460" y="236949"/>
                </a:lnTo>
                <a:lnTo>
                  <a:pt x="143452" y="179325"/>
                </a:lnTo>
                <a:lnTo>
                  <a:pt x="133868" y="119587"/>
                </a:lnTo>
                <a:lnTo>
                  <a:pt x="114111" y="0"/>
                </a:lnTo>
                <a:lnTo>
                  <a:pt x="0" y="0"/>
                </a:lnTo>
                <a:lnTo>
                  <a:pt x="0" y="572171"/>
                </a:lnTo>
                <a:lnTo>
                  <a:pt x="70123" y="572171"/>
                </a:lnTo>
                <a:lnTo>
                  <a:pt x="70123" y="360313"/>
                </a:lnTo>
                <a:lnTo>
                  <a:pt x="69906" y="309014"/>
                </a:lnTo>
                <a:lnTo>
                  <a:pt x="69327" y="255113"/>
                </a:lnTo>
                <a:lnTo>
                  <a:pt x="67523" y="149990"/>
                </a:lnTo>
                <a:lnTo>
                  <a:pt x="65589" y="65914"/>
                </a:lnTo>
                <a:lnTo>
                  <a:pt x="67296" y="65914"/>
                </a:lnTo>
                <a:lnTo>
                  <a:pt x="77878" y="144125"/>
                </a:lnTo>
                <a:lnTo>
                  <a:pt x="138603" y="572171"/>
                </a:lnTo>
                <a:lnTo>
                  <a:pt x="211899" y="572171"/>
                </a:lnTo>
                <a:lnTo>
                  <a:pt x="229111" y="464650"/>
                </a:lnTo>
                <a:lnTo>
                  <a:pt x="255778" y="293238"/>
                </a:lnTo>
                <a:lnTo>
                  <a:pt x="278773" y="140624"/>
                </a:lnTo>
                <a:lnTo>
                  <a:pt x="289457" y="66521"/>
                </a:lnTo>
                <a:lnTo>
                  <a:pt x="290305" y="66521"/>
                </a:lnTo>
                <a:lnTo>
                  <a:pt x="289484" y="102557"/>
                </a:lnTo>
                <a:lnTo>
                  <a:pt x="288748" y="145609"/>
                </a:lnTo>
                <a:lnTo>
                  <a:pt x="287645" y="244850"/>
                </a:lnTo>
                <a:lnTo>
                  <a:pt x="287226" y="348418"/>
                </a:lnTo>
                <a:lnTo>
                  <a:pt x="287226" y="572171"/>
                </a:lnTo>
                <a:lnTo>
                  <a:pt x="360606" y="572171"/>
                </a:lnTo>
                <a:lnTo>
                  <a:pt x="36060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4217620" y="4420786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5" h="92075">
                <a:moveTo>
                  <a:pt x="76730" y="0"/>
                </a:moveTo>
                <a:lnTo>
                  <a:pt x="0" y="0"/>
                </a:lnTo>
                <a:lnTo>
                  <a:pt x="0" y="91840"/>
                </a:lnTo>
                <a:lnTo>
                  <a:pt x="76730" y="91840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4217023" y="4577766"/>
            <a:ext cx="76835" cy="440690"/>
          </a:xfrm>
          <a:custGeom>
            <a:avLst/>
            <a:gdLst/>
            <a:ahLst/>
            <a:cxnLst/>
            <a:rect l="l" t="t" r="r" b="b"/>
            <a:pathLst>
              <a:path w="76835" h="440689">
                <a:moveTo>
                  <a:pt x="76730" y="0"/>
                </a:moveTo>
                <a:lnTo>
                  <a:pt x="0" y="0"/>
                </a:lnTo>
                <a:lnTo>
                  <a:pt x="0" y="440279"/>
                </a:lnTo>
                <a:lnTo>
                  <a:pt x="76730" y="440279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4358950" y="4570918"/>
            <a:ext cx="247650" cy="602615"/>
          </a:xfrm>
          <a:custGeom>
            <a:avLst/>
            <a:gdLst/>
            <a:ahLst/>
            <a:cxnLst/>
            <a:rect l="l" t="t" r="r" b="b"/>
            <a:pathLst>
              <a:path w="247650" h="602614">
                <a:moveTo>
                  <a:pt x="77327" y="487586"/>
                </a:moveTo>
                <a:lnTo>
                  <a:pt x="345" y="487586"/>
                </a:lnTo>
                <a:lnTo>
                  <a:pt x="375" y="489775"/>
                </a:lnTo>
                <a:lnTo>
                  <a:pt x="4629" y="527511"/>
                </a:lnTo>
                <a:lnTo>
                  <a:pt x="21507" y="563910"/>
                </a:lnTo>
                <a:lnTo>
                  <a:pt x="57020" y="591233"/>
                </a:lnTo>
                <a:lnTo>
                  <a:pt x="117211" y="602002"/>
                </a:lnTo>
                <a:lnTo>
                  <a:pt x="168067" y="595727"/>
                </a:lnTo>
                <a:lnTo>
                  <a:pt x="203471" y="578079"/>
                </a:lnTo>
                <a:lnTo>
                  <a:pt x="226189" y="550820"/>
                </a:lnTo>
                <a:lnTo>
                  <a:pt x="230847" y="538046"/>
                </a:lnTo>
                <a:lnTo>
                  <a:pt x="121326" y="538046"/>
                </a:lnTo>
                <a:lnTo>
                  <a:pt x="98411" y="532764"/>
                </a:lnTo>
                <a:lnTo>
                  <a:pt x="85069" y="519938"/>
                </a:lnTo>
                <a:lnTo>
                  <a:pt x="78855" y="504098"/>
                </a:lnTo>
                <a:lnTo>
                  <a:pt x="77327" y="489775"/>
                </a:lnTo>
                <a:lnTo>
                  <a:pt x="77327" y="487586"/>
                </a:lnTo>
                <a:close/>
              </a:path>
              <a:path w="247650" h="602614">
                <a:moveTo>
                  <a:pt x="245908" y="397192"/>
                </a:moveTo>
                <a:lnTo>
                  <a:pt x="169178" y="397192"/>
                </a:lnTo>
                <a:lnTo>
                  <a:pt x="169178" y="448824"/>
                </a:lnTo>
                <a:lnTo>
                  <a:pt x="167348" y="487586"/>
                </a:lnTo>
                <a:lnTo>
                  <a:pt x="160310" y="515498"/>
                </a:lnTo>
                <a:lnTo>
                  <a:pt x="145743" y="532379"/>
                </a:lnTo>
                <a:lnTo>
                  <a:pt x="121326" y="538046"/>
                </a:lnTo>
                <a:lnTo>
                  <a:pt x="230847" y="538046"/>
                </a:lnTo>
                <a:lnTo>
                  <a:pt x="238989" y="515716"/>
                </a:lnTo>
                <a:lnTo>
                  <a:pt x="244640" y="474529"/>
                </a:lnTo>
                <a:lnTo>
                  <a:pt x="245887" y="429797"/>
                </a:lnTo>
                <a:lnTo>
                  <a:pt x="245908" y="397192"/>
                </a:lnTo>
                <a:close/>
              </a:path>
              <a:path w="247650" h="602614">
                <a:moveTo>
                  <a:pt x="105022" y="0"/>
                </a:moveTo>
                <a:lnTo>
                  <a:pt x="55747" y="11268"/>
                </a:lnTo>
                <a:lnTo>
                  <a:pt x="23297" y="41100"/>
                </a:lnTo>
                <a:lnTo>
                  <a:pt x="5454" y="83533"/>
                </a:lnTo>
                <a:lnTo>
                  <a:pt x="0" y="132603"/>
                </a:lnTo>
                <a:lnTo>
                  <a:pt x="0" y="303289"/>
                </a:lnTo>
                <a:lnTo>
                  <a:pt x="4457" y="358307"/>
                </a:lnTo>
                <a:lnTo>
                  <a:pt x="19875" y="401534"/>
                </a:lnTo>
                <a:lnTo>
                  <a:pt x="49320" y="429797"/>
                </a:lnTo>
                <a:lnTo>
                  <a:pt x="95860" y="439923"/>
                </a:lnTo>
                <a:lnTo>
                  <a:pt x="121683" y="437003"/>
                </a:lnTo>
                <a:lnTo>
                  <a:pt x="142441" y="428574"/>
                </a:lnTo>
                <a:lnTo>
                  <a:pt x="158239" y="415137"/>
                </a:lnTo>
                <a:lnTo>
                  <a:pt x="169178" y="397192"/>
                </a:lnTo>
                <a:lnTo>
                  <a:pt x="245908" y="397192"/>
                </a:lnTo>
                <a:lnTo>
                  <a:pt x="245908" y="371863"/>
                </a:lnTo>
                <a:lnTo>
                  <a:pt x="119703" y="371863"/>
                </a:lnTo>
                <a:lnTo>
                  <a:pt x="100168" y="367221"/>
                </a:lnTo>
                <a:lnTo>
                  <a:pt x="86912" y="353285"/>
                </a:lnTo>
                <a:lnTo>
                  <a:pt x="79370" y="330039"/>
                </a:lnTo>
                <a:lnTo>
                  <a:pt x="76981" y="297467"/>
                </a:lnTo>
                <a:lnTo>
                  <a:pt x="76981" y="137063"/>
                </a:lnTo>
                <a:lnTo>
                  <a:pt x="79932" y="107179"/>
                </a:lnTo>
                <a:lnTo>
                  <a:pt x="88831" y="86017"/>
                </a:lnTo>
                <a:lnTo>
                  <a:pt x="103747" y="73428"/>
                </a:lnTo>
                <a:lnTo>
                  <a:pt x="124750" y="69264"/>
                </a:lnTo>
                <a:lnTo>
                  <a:pt x="246255" y="69264"/>
                </a:lnTo>
                <a:lnTo>
                  <a:pt x="246444" y="54544"/>
                </a:lnTo>
                <a:lnTo>
                  <a:pt x="246634" y="45485"/>
                </a:lnTo>
                <a:lnTo>
                  <a:pt x="177408" y="45485"/>
                </a:lnTo>
                <a:lnTo>
                  <a:pt x="169614" y="28545"/>
                </a:lnTo>
                <a:lnTo>
                  <a:pt x="155798" y="14002"/>
                </a:lnTo>
                <a:lnTo>
                  <a:pt x="134691" y="3829"/>
                </a:lnTo>
                <a:lnTo>
                  <a:pt x="105022" y="0"/>
                </a:lnTo>
                <a:close/>
              </a:path>
              <a:path w="247650" h="602614">
                <a:moveTo>
                  <a:pt x="246255" y="69264"/>
                </a:moveTo>
                <a:lnTo>
                  <a:pt x="124750" y="69264"/>
                </a:lnTo>
                <a:lnTo>
                  <a:pt x="148702" y="75554"/>
                </a:lnTo>
                <a:lnTo>
                  <a:pt x="162175" y="92614"/>
                </a:lnTo>
                <a:lnTo>
                  <a:pt x="168105" y="117732"/>
                </a:lnTo>
                <a:lnTo>
                  <a:pt x="169429" y="148194"/>
                </a:lnTo>
                <a:lnTo>
                  <a:pt x="169429" y="277614"/>
                </a:lnTo>
                <a:lnTo>
                  <a:pt x="167665" y="316040"/>
                </a:lnTo>
                <a:lnTo>
                  <a:pt x="160582" y="345804"/>
                </a:lnTo>
                <a:lnTo>
                  <a:pt x="145491" y="365036"/>
                </a:lnTo>
                <a:lnTo>
                  <a:pt x="119703" y="371863"/>
                </a:lnTo>
                <a:lnTo>
                  <a:pt x="245908" y="371863"/>
                </a:lnTo>
                <a:lnTo>
                  <a:pt x="246022" y="92614"/>
                </a:lnTo>
                <a:lnTo>
                  <a:pt x="246072" y="83533"/>
                </a:lnTo>
                <a:lnTo>
                  <a:pt x="246174" y="75554"/>
                </a:lnTo>
                <a:lnTo>
                  <a:pt x="246255" y="69264"/>
                </a:lnTo>
                <a:close/>
              </a:path>
              <a:path w="247650" h="602614">
                <a:moveTo>
                  <a:pt x="247615" y="6847"/>
                </a:moveTo>
                <a:lnTo>
                  <a:pt x="181177" y="6847"/>
                </a:lnTo>
                <a:lnTo>
                  <a:pt x="180052" y="14002"/>
                </a:lnTo>
                <a:lnTo>
                  <a:pt x="179974" y="14497"/>
                </a:lnTo>
                <a:lnTo>
                  <a:pt x="178747" y="24364"/>
                </a:lnTo>
                <a:lnTo>
                  <a:pt x="177792" y="35132"/>
                </a:lnTo>
                <a:lnTo>
                  <a:pt x="177408" y="45485"/>
                </a:lnTo>
                <a:lnTo>
                  <a:pt x="246634" y="45485"/>
                </a:lnTo>
                <a:lnTo>
                  <a:pt x="246990" y="28545"/>
                </a:lnTo>
                <a:lnTo>
                  <a:pt x="247615" y="684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4680407" y="4471053"/>
            <a:ext cx="651510" cy="554355"/>
          </a:xfrm>
          <a:custGeom>
            <a:avLst/>
            <a:gdLst/>
            <a:ahLst/>
            <a:cxnLst/>
            <a:rect l="l" t="t" r="r" b="b"/>
            <a:pathLst>
              <a:path w="651510" h="554354">
                <a:moveTo>
                  <a:pt x="170446" y="100380"/>
                </a:moveTo>
                <a:lnTo>
                  <a:pt x="141109" y="104508"/>
                </a:lnTo>
                <a:lnTo>
                  <a:pt x="114211" y="117373"/>
                </a:lnTo>
                <a:lnTo>
                  <a:pt x="91617" y="140893"/>
                </a:lnTo>
                <a:lnTo>
                  <a:pt x="75184" y="176974"/>
                </a:lnTo>
                <a:lnTo>
                  <a:pt x="74942" y="156349"/>
                </a:lnTo>
                <a:lnTo>
                  <a:pt x="74345" y="135712"/>
                </a:lnTo>
                <a:lnTo>
                  <a:pt x="73583" y="118148"/>
                </a:lnTo>
                <a:lnTo>
                  <a:pt x="72859" y="106718"/>
                </a:lnTo>
                <a:lnTo>
                  <a:pt x="0" y="106718"/>
                </a:lnTo>
                <a:lnTo>
                  <a:pt x="749" y="137845"/>
                </a:lnTo>
                <a:lnTo>
                  <a:pt x="977" y="170307"/>
                </a:lnTo>
                <a:lnTo>
                  <a:pt x="863" y="256197"/>
                </a:lnTo>
                <a:lnTo>
                  <a:pt x="863" y="547001"/>
                </a:lnTo>
                <a:lnTo>
                  <a:pt x="77584" y="547001"/>
                </a:lnTo>
                <a:lnTo>
                  <a:pt x="77584" y="301561"/>
                </a:lnTo>
                <a:lnTo>
                  <a:pt x="84785" y="248767"/>
                </a:lnTo>
                <a:lnTo>
                  <a:pt x="104521" y="216230"/>
                </a:lnTo>
                <a:lnTo>
                  <a:pt x="134010" y="199720"/>
                </a:lnTo>
                <a:lnTo>
                  <a:pt x="170446" y="195021"/>
                </a:lnTo>
                <a:lnTo>
                  <a:pt x="170446" y="100380"/>
                </a:lnTo>
                <a:close/>
              </a:path>
              <a:path w="651510" h="554354">
                <a:moveTo>
                  <a:pt x="432892" y="547001"/>
                </a:moveTo>
                <a:lnTo>
                  <a:pt x="432041" y="531952"/>
                </a:lnTo>
                <a:lnTo>
                  <a:pt x="431736" y="520090"/>
                </a:lnTo>
                <a:lnTo>
                  <a:pt x="431634" y="515823"/>
                </a:lnTo>
                <a:lnTo>
                  <a:pt x="431571" y="513257"/>
                </a:lnTo>
                <a:lnTo>
                  <a:pt x="431495" y="509905"/>
                </a:lnTo>
                <a:lnTo>
                  <a:pt x="431253" y="486384"/>
                </a:lnTo>
                <a:lnTo>
                  <a:pt x="431177" y="342646"/>
                </a:lnTo>
                <a:lnTo>
                  <a:pt x="431177" y="215773"/>
                </a:lnTo>
                <a:lnTo>
                  <a:pt x="425640" y="168744"/>
                </a:lnTo>
                <a:lnTo>
                  <a:pt x="422821" y="163131"/>
                </a:lnTo>
                <a:lnTo>
                  <a:pt x="407314" y="132118"/>
                </a:lnTo>
                <a:lnTo>
                  <a:pt x="373710" y="108343"/>
                </a:lnTo>
                <a:lnTo>
                  <a:pt x="356260" y="105473"/>
                </a:lnTo>
                <a:lnTo>
                  <a:pt x="356260" y="342646"/>
                </a:lnTo>
                <a:lnTo>
                  <a:pt x="356260" y="398983"/>
                </a:lnTo>
                <a:lnTo>
                  <a:pt x="353631" y="438835"/>
                </a:lnTo>
                <a:lnTo>
                  <a:pt x="345325" y="465963"/>
                </a:lnTo>
                <a:lnTo>
                  <a:pt x="330644" y="481457"/>
                </a:lnTo>
                <a:lnTo>
                  <a:pt x="308914" y="486384"/>
                </a:lnTo>
                <a:lnTo>
                  <a:pt x="289572" y="481774"/>
                </a:lnTo>
                <a:lnTo>
                  <a:pt x="276567" y="469023"/>
                </a:lnTo>
                <a:lnTo>
                  <a:pt x="269252" y="449808"/>
                </a:lnTo>
                <a:lnTo>
                  <a:pt x="266954" y="425792"/>
                </a:lnTo>
                <a:lnTo>
                  <a:pt x="266954" y="418680"/>
                </a:lnTo>
                <a:lnTo>
                  <a:pt x="271983" y="382130"/>
                </a:lnTo>
                <a:lnTo>
                  <a:pt x="286346" y="358736"/>
                </a:lnTo>
                <a:lnTo>
                  <a:pt x="308978" y="346303"/>
                </a:lnTo>
                <a:lnTo>
                  <a:pt x="338797" y="342646"/>
                </a:lnTo>
                <a:lnTo>
                  <a:pt x="356260" y="342646"/>
                </a:lnTo>
                <a:lnTo>
                  <a:pt x="356260" y="105473"/>
                </a:lnTo>
                <a:lnTo>
                  <a:pt x="266052" y="109397"/>
                </a:lnTo>
                <a:lnTo>
                  <a:pt x="230784" y="135051"/>
                </a:lnTo>
                <a:lnTo>
                  <a:pt x="212496" y="172478"/>
                </a:lnTo>
                <a:lnTo>
                  <a:pt x="207289" y="217322"/>
                </a:lnTo>
                <a:lnTo>
                  <a:pt x="207289" y="225183"/>
                </a:lnTo>
                <a:lnTo>
                  <a:pt x="282816" y="225183"/>
                </a:lnTo>
                <a:lnTo>
                  <a:pt x="282841" y="215773"/>
                </a:lnTo>
                <a:lnTo>
                  <a:pt x="284429" y="195059"/>
                </a:lnTo>
                <a:lnTo>
                  <a:pt x="290207" y="178257"/>
                </a:lnTo>
                <a:lnTo>
                  <a:pt x="301485" y="167144"/>
                </a:lnTo>
                <a:lnTo>
                  <a:pt x="319620" y="163131"/>
                </a:lnTo>
                <a:lnTo>
                  <a:pt x="337781" y="167144"/>
                </a:lnTo>
                <a:lnTo>
                  <a:pt x="348449" y="178638"/>
                </a:lnTo>
                <a:lnTo>
                  <a:pt x="353517" y="197040"/>
                </a:lnTo>
                <a:lnTo>
                  <a:pt x="354799" y="221691"/>
                </a:lnTo>
                <a:lnTo>
                  <a:pt x="354799" y="283502"/>
                </a:lnTo>
                <a:lnTo>
                  <a:pt x="340944" y="283502"/>
                </a:lnTo>
                <a:lnTo>
                  <a:pt x="295287" y="287616"/>
                </a:lnTo>
                <a:lnTo>
                  <a:pt x="254952" y="301294"/>
                </a:lnTo>
                <a:lnTo>
                  <a:pt x="222707" y="326555"/>
                </a:lnTo>
                <a:lnTo>
                  <a:pt x="201320" y="365379"/>
                </a:lnTo>
                <a:lnTo>
                  <a:pt x="193573" y="419785"/>
                </a:lnTo>
                <a:lnTo>
                  <a:pt x="193573" y="427494"/>
                </a:lnTo>
                <a:lnTo>
                  <a:pt x="198678" y="475538"/>
                </a:lnTo>
                <a:lnTo>
                  <a:pt x="214782" y="515823"/>
                </a:lnTo>
                <a:lnTo>
                  <a:pt x="243090" y="543547"/>
                </a:lnTo>
                <a:lnTo>
                  <a:pt x="284810" y="553859"/>
                </a:lnTo>
                <a:lnTo>
                  <a:pt x="307797" y="551637"/>
                </a:lnTo>
                <a:lnTo>
                  <a:pt x="327723" y="544537"/>
                </a:lnTo>
                <a:lnTo>
                  <a:pt x="344284" y="531952"/>
                </a:lnTo>
                <a:lnTo>
                  <a:pt x="357200" y="513257"/>
                </a:lnTo>
                <a:lnTo>
                  <a:pt x="357987" y="520090"/>
                </a:lnTo>
                <a:lnTo>
                  <a:pt x="359308" y="529196"/>
                </a:lnTo>
                <a:lnTo>
                  <a:pt x="360870" y="538784"/>
                </a:lnTo>
                <a:lnTo>
                  <a:pt x="362432" y="547001"/>
                </a:lnTo>
                <a:lnTo>
                  <a:pt x="432892" y="547001"/>
                </a:lnTo>
                <a:close/>
              </a:path>
              <a:path w="651510" h="554354">
                <a:moveTo>
                  <a:pt x="651116" y="106718"/>
                </a:moveTo>
                <a:lnTo>
                  <a:pt x="593051" y="106718"/>
                </a:lnTo>
                <a:lnTo>
                  <a:pt x="593051" y="0"/>
                </a:lnTo>
                <a:lnTo>
                  <a:pt x="516585" y="0"/>
                </a:lnTo>
                <a:lnTo>
                  <a:pt x="516585" y="106718"/>
                </a:lnTo>
                <a:lnTo>
                  <a:pt x="468287" y="106718"/>
                </a:lnTo>
                <a:lnTo>
                  <a:pt x="468287" y="174282"/>
                </a:lnTo>
                <a:lnTo>
                  <a:pt x="516585" y="174282"/>
                </a:lnTo>
                <a:lnTo>
                  <a:pt x="516585" y="463118"/>
                </a:lnTo>
                <a:lnTo>
                  <a:pt x="522262" y="507796"/>
                </a:lnTo>
                <a:lnTo>
                  <a:pt x="538505" y="535419"/>
                </a:lnTo>
                <a:lnTo>
                  <a:pt x="564083" y="549440"/>
                </a:lnTo>
                <a:lnTo>
                  <a:pt x="597827" y="553351"/>
                </a:lnTo>
                <a:lnTo>
                  <a:pt x="610501" y="553021"/>
                </a:lnTo>
                <a:lnTo>
                  <a:pt x="624001" y="551815"/>
                </a:lnTo>
                <a:lnTo>
                  <a:pt x="637184" y="549402"/>
                </a:lnTo>
                <a:lnTo>
                  <a:pt x="648893" y="545465"/>
                </a:lnTo>
                <a:lnTo>
                  <a:pt x="648893" y="487070"/>
                </a:lnTo>
                <a:lnTo>
                  <a:pt x="643801" y="488200"/>
                </a:lnTo>
                <a:lnTo>
                  <a:pt x="637171" y="489013"/>
                </a:lnTo>
                <a:lnTo>
                  <a:pt x="630047" y="489496"/>
                </a:lnTo>
                <a:lnTo>
                  <a:pt x="623468" y="489648"/>
                </a:lnTo>
                <a:lnTo>
                  <a:pt x="607288" y="486384"/>
                </a:lnTo>
                <a:lnTo>
                  <a:pt x="598106" y="477583"/>
                </a:lnTo>
                <a:lnTo>
                  <a:pt x="594004" y="464718"/>
                </a:lnTo>
                <a:lnTo>
                  <a:pt x="593051" y="449313"/>
                </a:lnTo>
                <a:lnTo>
                  <a:pt x="593051" y="174282"/>
                </a:lnTo>
                <a:lnTo>
                  <a:pt x="651116" y="174282"/>
                </a:lnTo>
                <a:lnTo>
                  <a:pt x="651116" y="10671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5378234" y="4420786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5" h="92075">
                <a:moveTo>
                  <a:pt x="76730" y="0"/>
                </a:moveTo>
                <a:lnTo>
                  <a:pt x="0" y="0"/>
                </a:lnTo>
                <a:lnTo>
                  <a:pt x="0" y="91840"/>
                </a:lnTo>
                <a:lnTo>
                  <a:pt x="76730" y="91840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5377637" y="4577766"/>
            <a:ext cx="76835" cy="440690"/>
          </a:xfrm>
          <a:custGeom>
            <a:avLst/>
            <a:gdLst/>
            <a:ahLst/>
            <a:cxnLst/>
            <a:rect l="l" t="t" r="r" b="b"/>
            <a:pathLst>
              <a:path w="76835" h="440689">
                <a:moveTo>
                  <a:pt x="76730" y="0"/>
                </a:moveTo>
                <a:lnTo>
                  <a:pt x="0" y="0"/>
                </a:lnTo>
                <a:lnTo>
                  <a:pt x="0" y="440279"/>
                </a:lnTo>
                <a:lnTo>
                  <a:pt x="76730" y="440279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5519568" y="4570919"/>
            <a:ext cx="246379" cy="454025"/>
          </a:xfrm>
          <a:custGeom>
            <a:avLst/>
            <a:gdLst/>
            <a:ahLst/>
            <a:cxnLst/>
            <a:rect l="l" t="t" r="r" b="b"/>
            <a:pathLst>
              <a:path w="246379" h="454025">
                <a:moveTo>
                  <a:pt x="124666" y="0"/>
                </a:moveTo>
                <a:lnTo>
                  <a:pt x="83113" y="5314"/>
                </a:lnTo>
                <a:lnTo>
                  <a:pt x="22441" y="48215"/>
                </a:lnTo>
                <a:lnTo>
                  <a:pt x="5818" y="86061"/>
                </a:lnTo>
                <a:lnTo>
                  <a:pt x="182" y="133472"/>
                </a:lnTo>
                <a:lnTo>
                  <a:pt x="112" y="134069"/>
                </a:lnTo>
                <a:lnTo>
                  <a:pt x="0" y="314513"/>
                </a:lnTo>
                <a:lnTo>
                  <a:pt x="4990" y="364287"/>
                </a:lnTo>
                <a:lnTo>
                  <a:pt x="5038" y="364772"/>
                </a:lnTo>
                <a:lnTo>
                  <a:pt x="19999" y="403830"/>
                </a:lnTo>
                <a:lnTo>
                  <a:pt x="44742" y="431751"/>
                </a:lnTo>
                <a:lnTo>
                  <a:pt x="78823" y="448451"/>
                </a:lnTo>
                <a:lnTo>
                  <a:pt x="79007" y="448451"/>
                </a:lnTo>
                <a:lnTo>
                  <a:pt x="122090" y="453986"/>
                </a:lnTo>
                <a:lnTo>
                  <a:pt x="164908" y="448451"/>
                </a:lnTo>
                <a:lnTo>
                  <a:pt x="199417" y="431751"/>
                </a:lnTo>
                <a:lnTo>
                  <a:pt x="224845" y="403830"/>
                </a:lnTo>
                <a:lnTo>
                  <a:pt x="232102" y="385831"/>
                </a:lnTo>
                <a:lnTo>
                  <a:pt x="123556" y="385831"/>
                </a:lnTo>
                <a:lnTo>
                  <a:pt x="102116" y="380832"/>
                </a:lnTo>
                <a:lnTo>
                  <a:pt x="87680" y="366780"/>
                </a:lnTo>
                <a:lnTo>
                  <a:pt x="79538" y="345089"/>
                </a:lnTo>
                <a:lnTo>
                  <a:pt x="76981" y="317173"/>
                </a:lnTo>
                <a:lnTo>
                  <a:pt x="77038" y="133472"/>
                </a:lnTo>
                <a:lnTo>
                  <a:pt x="79678" y="105747"/>
                </a:lnTo>
                <a:lnTo>
                  <a:pt x="88026" y="85091"/>
                </a:lnTo>
                <a:lnTo>
                  <a:pt x="102408" y="72446"/>
                </a:lnTo>
                <a:lnTo>
                  <a:pt x="123210" y="68154"/>
                </a:lnTo>
                <a:lnTo>
                  <a:pt x="232581" y="68154"/>
                </a:lnTo>
                <a:lnTo>
                  <a:pt x="225673" y="50773"/>
                </a:lnTo>
                <a:lnTo>
                  <a:pt x="200851" y="22827"/>
                </a:lnTo>
                <a:lnTo>
                  <a:pt x="167007" y="5772"/>
                </a:lnTo>
                <a:lnTo>
                  <a:pt x="124666" y="0"/>
                </a:lnTo>
                <a:close/>
              </a:path>
              <a:path w="246379" h="454025">
                <a:moveTo>
                  <a:pt x="232581" y="68154"/>
                </a:moveTo>
                <a:lnTo>
                  <a:pt x="123210" y="68154"/>
                </a:lnTo>
                <a:lnTo>
                  <a:pt x="145019" y="73039"/>
                </a:lnTo>
                <a:lnTo>
                  <a:pt x="159195" y="86623"/>
                </a:lnTo>
                <a:lnTo>
                  <a:pt x="166871" y="107302"/>
                </a:lnTo>
                <a:lnTo>
                  <a:pt x="169178" y="133472"/>
                </a:lnTo>
                <a:lnTo>
                  <a:pt x="169072" y="317173"/>
                </a:lnTo>
                <a:lnTo>
                  <a:pt x="166455" y="346891"/>
                </a:lnTo>
                <a:lnTo>
                  <a:pt x="158115" y="368683"/>
                </a:lnTo>
                <a:lnTo>
                  <a:pt x="143901" y="381584"/>
                </a:lnTo>
                <a:lnTo>
                  <a:pt x="123556" y="385831"/>
                </a:lnTo>
                <a:lnTo>
                  <a:pt x="232102" y="385831"/>
                </a:lnTo>
                <a:lnTo>
                  <a:pt x="240735" y="364287"/>
                </a:lnTo>
                <a:lnTo>
                  <a:pt x="246160" y="313236"/>
                </a:lnTo>
                <a:lnTo>
                  <a:pt x="246160" y="137765"/>
                </a:lnTo>
                <a:lnTo>
                  <a:pt x="240951" y="89216"/>
                </a:lnTo>
                <a:lnTo>
                  <a:pt x="232581" y="681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5829031" y="4570912"/>
            <a:ext cx="246379" cy="447675"/>
          </a:xfrm>
          <a:custGeom>
            <a:avLst/>
            <a:gdLst/>
            <a:ahLst/>
            <a:cxnLst/>
            <a:rect l="l" t="t" r="r" b="b"/>
            <a:pathLst>
              <a:path w="246379" h="447675">
                <a:moveTo>
                  <a:pt x="157073" y="0"/>
                </a:moveTo>
                <a:lnTo>
                  <a:pt x="127910" y="3603"/>
                </a:lnTo>
                <a:lnTo>
                  <a:pt x="105134" y="13656"/>
                </a:lnTo>
                <a:lnTo>
                  <a:pt x="88093" y="29022"/>
                </a:lnTo>
                <a:lnTo>
                  <a:pt x="76133" y="48563"/>
                </a:lnTo>
                <a:lnTo>
                  <a:pt x="75883" y="37029"/>
                </a:lnTo>
                <a:lnTo>
                  <a:pt x="75222" y="25755"/>
                </a:lnTo>
                <a:lnTo>
                  <a:pt x="74287" y="15459"/>
                </a:lnTo>
                <a:lnTo>
                  <a:pt x="73212" y="6858"/>
                </a:lnTo>
                <a:lnTo>
                  <a:pt x="0" y="6858"/>
                </a:lnTo>
                <a:lnTo>
                  <a:pt x="496" y="24191"/>
                </a:lnTo>
                <a:lnTo>
                  <a:pt x="751" y="48795"/>
                </a:lnTo>
                <a:lnTo>
                  <a:pt x="858" y="141943"/>
                </a:lnTo>
                <a:lnTo>
                  <a:pt x="858" y="447138"/>
                </a:lnTo>
                <a:lnTo>
                  <a:pt x="77589" y="447138"/>
                </a:lnTo>
                <a:lnTo>
                  <a:pt x="77589" y="156152"/>
                </a:lnTo>
                <a:lnTo>
                  <a:pt x="80733" y="113224"/>
                </a:lnTo>
                <a:lnTo>
                  <a:pt x="90167" y="86621"/>
                </a:lnTo>
                <a:lnTo>
                  <a:pt x="105895" y="73065"/>
                </a:lnTo>
                <a:lnTo>
                  <a:pt x="127922" y="69275"/>
                </a:lnTo>
                <a:lnTo>
                  <a:pt x="145939" y="72588"/>
                </a:lnTo>
                <a:lnTo>
                  <a:pt x="158869" y="82947"/>
                </a:lnTo>
                <a:lnTo>
                  <a:pt x="166663" y="100983"/>
                </a:lnTo>
                <a:lnTo>
                  <a:pt x="169272" y="127325"/>
                </a:lnTo>
                <a:lnTo>
                  <a:pt x="169272" y="447138"/>
                </a:lnTo>
                <a:lnTo>
                  <a:pt x="246002" y="447138"/>
                </a:lnTo>
                <a:lnTo>
                  <a:pt x="246002" y="112666"/>
                </a:lnTo>
                <a:lnTo>
                  <a:pt x="239325" y="60368"/>
                </a:lnTo>
                <a:lnTo>
                  <a:pt x="220786" y="25493"/>
                </a:lnTo>
                <a:lnTo>
                  <a:pt x="192623" y="6039"/>
                </a:lnTo>
                <a:lnTo>
                  <a:pt x="15707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6226645" y="4445920"/>
            <a:ext cx="701040" cy="579120"/>
          </a:xfrm>
          <a:custGeom>
            <a:avLst/>
            <a:gdLst/>
            <a:ahLst/>
            <a:cxnLst/>
            <a:rect l="l" t="t" r="r" b="b"/>
            <a:pathLst>
              <a:path w="701040" h="579120">
                <a:moveTo>
                  <a:pt x="261150" y="0"/>
                </a:moveTo>
                <a:lnTo>
                  <a:pt x="0" y="0"/>
                </a:lnTo>
                <a:lnTo>
                  <a:pt x="0" y="71120"/>
                </a:lnTo>
                <a:lnTo>
                  <a:pt x="92163" y="71120"/>
                </a:lnTo>
                <a:lnTo>
                  <a:pt x="92163" y="571500"/>
                </a:lnTo>
                <a:lnTo>
                  <a:pt x="168897" y="571500"/>
                </a:lnTo>
                <a:lnTo>
                  <a:pt x="168897" y="71120"/>
                </a:lnTo>
                <a:lnTo>
                  <a:pt x="261150" y="71120"/>
                </a:lnTo>
                <a:lnTo>
                  <a:pt x="261150" y="0"/>
                </a:lnTo>
                <a:close/>
              </a:path>
              <a:path w="701040" h="579120">
                <a:moveTo>
                  <a:pt x="425526" y="125514"/>
                </a:moveTo>
                <a:lnTo>
                  <a:pt x="396189" y="129641"/>
                </a:lnTo>
                <a:lnTo>
                  <a:pt x="369290" y="142506"/>
                </a:lnTo>
                <a:lnTo>
                  <a:pt x="346697" y="166027"/>
                </a:lnTo>
                <a:lnTo>
                  <a:pt x="330263" y="202107"/>
                </a:lnTo>
                <a:lnTo>
                  <a:pt x="330022" y="181483"/>
                </a:lnTo>
                <a:lnTo>
                  <a:pt x="329425" y="160845"/>
                </a:lnTo>
                <a:lnTo>
                  <a:pt x="328676" y="143281"/>
                </a:lnTo>
                <a:lnTo>
                  <a:pt x="327952" y="131851"/>
                </a:lnTo>
                <a:lnTo>
                  <a:pt x="255079" y="131851"/>
                </a:lnTo>
                <a:lnTo>
                  <a:pt x="255828" y="162979"/>
                </a:lnTo>
                <a:lnTo>
                  <a:pt x="256057" y="195440"/>
                </a:lnTo>
                <a:lnTo>
                  <a:pt x="255943" y="281330"/>
                </a:lnTo>
                <a:lnTo>
                  <a:pt x="255943" y="572135"/>
                </a:lnTo>
                <a:lnTo>
                  <a:pt x="332663" y="572135"/>
                </a:lnTo>
                <a:lnTo>
                  <a:pt x="332663" y="326694"/>
                </a:lnTo>
                <a:lnTo>
                  <a:pt x="339864" y="273900"/>
                </a:lnTo>
                <a:lnTo>
                  <a:pt x="359600" y="241363"/>
                </a:lnTo>
                <a:lnTo>
                  <a:pt x="389089" y="224853"/>
                </a:lnTo>
                <a:lnTo>
                  <a:pt x="425526" y="220154"/>
                </a:lnTo>
                <a:lnTo>
                  <a:pt x="425526" y="125514"/>
                </a:lnTo>
                <a:close/>
              </a:path>
              <a:path w="701040" h="579120">
                <a:moveTo>
                  <a:pt x="700900" y="271335"/>
                </a:moveTo>
                <a:lnTo>
                  <a:pt x="697242" y="224193"/>
                </a:lnTo>
                <a:lnTo>
                  <a:pt x="685190" y="183921"/>
                </a:lnTo>
                <a:lnTo>
                  <a:pt x="663130" y="152577"/>
                </a:lnTo>
                <a:lnTo>
                  <a:pt x="629437" y="132245"/>
                </a:lnTo>
                <a:lnTo>
                  <a:pt x="627164" y="131902"/>
                </a:lnTo>
                <a:lnTo>
                  <a:pt x="627164" y="260692"/>
                </a:lnTo>
                <a:lnTo>
                  <a:pt x="627164" y="309918"/>
                </a:lnTo>
                <a:lnTo>
                  <a:pt x="535901" y="309918"/>
                </a:lnTo>
                <a:lnTo>
                  <a:pt x="535927" y="260692"/>
                </a:lnTo>
                <a:lnTo>
                  <a:pt x="546392" y="208749"/>
                </a:lnTo>
                <a:lnTo>
                  <a:pt x="582231" y="190157"/>
                </a:lnTo>
                <a:lnTo>
                  <a:pt x="604735" y="195427"/>
                </a:lnTo>
                <a:lnTo>
                  <a:pt x="618464" y="210096"/>
                </a:lnTo>
                <a:lnTo>
                  <a:pt x="625259" y="232257"/>
                </a:lnTo>
                <a:lnTo>
                  <a:pt x="625309" y="232435"/>
                </a:lnTo>
                <a:lnTo>
                  <a:pt x="627164" y="260692"/>
                </a:lnTo>
                <a:lnTo>
                  <a:pt x="627164" y="131902"/>
                </a:lnTo>
                <a:lnTo>
                  <a:pt x="582485" y="125006"/>
                </a:lnTo>
                <a:lnTo>
                  <a:pt x="530885" y="134213"/>
                </a:lnTo>
                <a:lnTo>
                  <a:pt x="495744" y="158508"/>
                </a:lnTo>
                <a:lnTo>
                  <a:pt x="474179" y="192849"/>
                </a:lnTo>
                <a:lnTo>
                  <a:pt x="463346" y="232257"/>
                </a:lnTo>
                <a:lnTo>
                  <a:pt x="460400" y="271335"/>
                </a:lnTo>
                <a:lnTo>
                  <a:pt x="460375" y="424192"/>
                </a:lnTo>
                <a:lnTo>
                  <a:pt x="463105" y="474522"/>
                </a:lnTo>
                <a:lnTo>
                  <a:pt x="473430" y="517194"/>
                </a:lnTo>
                <a:lnTo>
                  <a:pt x="494601" y="550176"/>
                </a:lnTo>
                <a:lnTo>
                  <a:pt x="529818" y="571449"/>
                </a:lnTo>
                <a:lnTo>
                  <a:pt x="582307" y="578993"/>
                </a:lnTo>
                <a:lnTo>
                  <a:pt x="635355" y="569696"/>
                </a:lnTo>
                <a:lnTo>
                  <a:pt x="669518" y="545769"/>
                </a:lnTo>
                <a:lnTo>
                  <a:pt x="697471" y="477608"/>
                </a:lnTo>
                <a:lnTo>
                  <a:pt x="699439" y="442683"/>
                </a:lnTo>
                <a:lnTo>
                  <a:pt x="624509" y="442683"/>
                </a:lnTo>
                <a:lnTo>
                  <a:pt x="624509" y="445427"/>
                </a:lnTo>
                <a:lnTo>
                  <a:pt x="623023" y="471322"/>
                </a:lnTo>
                <a:lnTo>
                  <a:pt x="616927" y="493153"/>
                </a:lnTo>
                <a:lnTo>
                  <a:pt x="603745" y="508215"/>
                </a:lnTo>
                <a:lnTo>
                  <a:pt x="581025" y="513842"/>
                </a:lnTo>
                <a:lnTo>
                  <a:pt x="558063" y="507441"/>
                </a:lnTo>
                <a:lnTo>
                  <a:pt x="544106" y="490512"/>
                </a:lnTo>
                <a:lnTo>
                  <a:pt x="537184" y="466432"/>
                </a:lnTo>
                <a:lnTo>
                  <a:pt x="535305" y="438607"/>
                </a:lnTo>
                <a:lnTo>
                  <a:pt x="535305" y="370865"/>
                </a:lnTo>
                <a:lnTo>
                  <a:pt x="700900" y="370865"/>
                </a:lnTo>
                <a:lnTo>
                  <a:pt x="700900" y="309918"/>
                </a:lnTo>
                <a:lnTo>
                  <a:pt x="700900" y="2713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6987937" y="4570912"/>
            <a:ext cx="246379" cy="447675"/>
          </a:xfrm>
          <a:custGeom>
            <a:avLst/>
            <a:gdLst/>
            <a:ahLst/>
            <a:cxnLst/>
            <a:rect l="l" t="t" r="r" b="b"/>
            <a:pathLst>
              <a:path w="246379" h="447675">
                <a:moveTo>
                  <a:pt x="157073" y="0"/>
                </a:moveTo>
                <a:lnTo>
                  <a:pt x="127910" y="3603"/>
                </a:lnTo>
                <a:lnTo>
                  <a:pt x="105134" y="13656"/>
                </a:lnTo>
                <a:lnTo>
                  <a:pt x="88093" y="29022"/>
                </a:lnTo>
                <a:lnTo>
                  <a:pt x="76133" y="48563"/>
                </a:lnTo>
                <a:lnTo>
                  <a:pt x="75883" y="37029"/>
                </a:lnTo>
                <a:lnTo>
                  <a:pt x="75222" y="25755"/>
                </a:lnTo>
                <a:lnTo>
                  <a:pt x="74287" y="15459"/>
                </a:lnTo>
                <a:lnTo>
                  <a:pt x="73212" y="6858"/>
                </a:lnTo>
                <a:lnTo>
                  <a:pt x="0" y="6858"/>
                </a:lnTo>
                <a:lnTo>
                  <a:pt x="496" y="24191"/>
                </a:lnTo>
                <a:lnTo>
                  <a:pt x="751" y="48795"/>
                </a:lnTo>
                <a:lnTo>
                  <a:pt x="858" y="141943"/>
                </a:lnTo>
                <a:lnTo>
                  <a:pt x="858" y="447138"/>
                </a:lnTo>
                <a:lnTo>
                  <a:pt x="77589" y="447138"/>
                </a:lnTo>
                <a:lnTo>
                  <a:pt x="77589" y="156152"/>
                </a:lnTo>
                <a:lnTo>
                  <a:pt x="80733" y="113224"/>
                </a:lnTo>
                <a:lnTo>
                  <a:pt x="90167" y="86621"/>
                </a:lnTo>
                <a:lnTo>
                  <a:pt x="105895" y="73065"/>
                </a:lnTo>
                <a:lnTo>
                  <a:pt x="127922" y="69275"/>
                </a:lnTo>
                <a:lnTo>
                  <a:pt x="145939" y="72588"/>
                </a:lnTo>
                <a:lnTo>
                  <a:pt x="158869" y="82947"/>
                </a:lnTo>
                <a:lnTo>
                  <a:pt x="166663" y="100983"/>
                </a:lnTo>
                <a:lnTo>
                  <a:pt x="169272" y="127325"/>
                </a:lnTo>
                <a:lnTo>
                  <a:pt x="169272" y="447138"/>
                </a:lnTo>
                <a:lnTo>
                  <a:pt x="246002" y="447138"/>
                </a:lnTo>
                <a:lnTo>
                  <a:pt x="246002" y="112666"/>
                </a:lnTo>
                <a:lnTo>
                  <a:pt x="239325" y="60368"/>
                </a:lnTo>
                <a:lnTo>
                  <a:pt x="220786" y="25493"/>
                </a:lnTo>
                <a:lnTo>
                  <a:pt x="192623" y="6039"/>
                </a:lnTo>
                <a:lnTo>
                  <a:pt x="15707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7298614" y="4420786"/>
            <a:ext cx="247015" cy="604520"/>
          </a:xfrm>
          <a:custGeom>
            <a:avLst/>
            <a:gdLst/>
            <a:ahLst/>
            <a:cxnLst/>
            <a:rect l="l" t="t" r="r" b="b"/>
            <a:pathLst>
              <a:path w="247015" h="604520">
                <a:moveTo>
                  <a:pt x="100216" y="150131"/>
                </a:moveTo>
                <a:lnTo>
                  <a:pt x="54886" y="159917"/>
                </a:lnTo>
                <a:lnTo>
                  <a:pt x="23733" y="187227"/>
                </a:lnTo>
                <a:lnTo>
                  <a:pt x="5768" y="228991"/>
                </a:lnTo>
                <a:lnTo>
                  <a:pt x="0" y="282138"/>
                </a:lnTo>
                <a:lnTo>
                  <a:pt x="0" y="457881"/>
                </a:lnTo>
                <a:lnTo>
                  <a:pt x="3798" y="516582"/>
                </a:lnTo>
                <a:lnTo>
                  <a:pt x="17931" y="562867"/>
                </a:lnTo>
                <a:lnTo>
                  <a:pt x="46506" y="593218"/>
                </a:lnTo>
                <a:lnTo>
                  <a:pt x="93630" y="604117"/>
                </a:lnTo>
                <a:lnTo>
                  <a:pt x="122402" y="600323"/>
                </a:lnTo>
                <a:lnTo>
                  <a:pt x="143913" y="589889"/>
                </a:lnTo>
                <a:lnTo>
                  <a:pt x="159598" y="574233"/>
                </a:lnTo>
                <a:lnTo>
                  <a:pt x="170895" y="554778"/>
                </a:lnTo>
                <a:lnTo>
                  <a:pt x="246297" y="554778"/>
                </a:lnTo>
                <a:lnTo>
                  <a:pt x="246264" y="534852"/>
                </a:lnTo>
                <a:lnTo>
                  <a:pt x="120813" y="534852"/>
                </a:lnTo>
                <a:lnTo>
                  <a:pt x="100274" y="530225"/>
                </a:lnTo>
                <a:lnTo>
                  <a:pt x="86797" y="516582"/>
                </a:lnTo>
                <a:lnTo>
                  <a:pt x="84404" y="509492"/>
                </a:lnTo>
                <a:lnTo>
                  <a:pt x="79267" y="493974"/>
                </a:lnTo>
                <a:lnTo>
                  <a:pt x="76981" y="462865"/>
                </a:lnTo>
                <a:lnTo>
                  <a:pt x="76981" y="286849"/>
                </a:lnTo>
                <a:lnTo>
                  <a:pt x="79409" y="258830"/>
                </a:lnTo>
                <a:lnTo>
                  <a:pt x="87222" y="237585"/>
                </a:lnTo>
                <a:lnTo>
                  <a:pt x="101215" y="224109"/>
                </a:lnTo>
                <a:lnTo>
                  <a:pt x="122184" y="219396"/>
                </a:lnTo>
                <a:lnTo>
                  <a:pt x="246202" y="219396"/>
                </a:lnTo>
                <a:lnTo>
                  <a:pt x="246195" y="181994"/>
                </a:lnTo>
                <a:lnTo>
                  <a:pt x="169429" y="181994"/>
                </a:lnTo>
                <a:lnTo>
                  <a:pt x="158566" y="168406"/>
                </a:lnTo>
                <a:lnTo>
                  <a:pt x="142978" y="158410"/>
                </a:lnTo>
                <a:lnTo>
                  <a:pt x="123313" y="152240"/>
                </a:lnTo>
                <a:lnTo>
                  <a:pt x="100216" y="150131"/>
                </a:lnTo>
                <a:close/>
              </a:path>
              <a:path w="247015" h="604520">
                <a:moveTo>
                  <a:pt x="246297" y="554778"/>
                </a:moveTo>
                <a:lnTo>
                  <a:pt x="170895" y="554778"/>
                </a:lnTo>
                <a:lnTo>
                  <a:pt x="171123" y="562867"/>
                </a:lnTo>
                <a:lnTo>
                  <a:pt x="171145" y="563628"/>
                </a:lnTo>
                <a:lnTo>
                  <a:pt x="171734" y="574233"/>
                </a:lnTo>
                <a:lnTo>
                  <a:pt x="171804" y="575500"/>
                </a:lnTo>
                <a:lnTo>
                  <a:pt x="172737" y="587632"/>
                </a:lnTo>
                <a:lnTo>
                  <a:pt x="173806" y="597259"/>
                </a:lnTo>
                <a:lnTo>
                  <a:pt x="247018" y="597259"/>
                </a:lnTo>
                <a:lnTo>
                  <a:pt x="246522" y="577089"/>
                </a:lnTo>
                <a:lnTo>
                  <a:pt x="246493" y="574233"/>
                </a:lnTo>
                <a:lnTo>
                  <a:pt x="246379" y="562867"/>
                </a:lnTo>
                <a:lnTo>
                  <a:pt x="246297" y="554778"/>
                </a:lnTo>
                <a:close/>
              </a:path>
              <a:path w="247015" h="604520">
                <a:moveTo>
                  <a:pt x="246202" y="219396"/>
                </a:moveTo>
                <a:lnTo>
                  <a:pt x="122184" y="219396"/>
                </a:lnTo>
                <a:lnTo>
                  <a:pt x="147585" y="225842"/>
                </a:lnTo>
                <a:lnTo>
                  <a:pt x="161823" y="243622"/>
                </a:lnTo>
                <a:lnTo>
                  <a:pt x="168053" y="270395"/>
                </a:lnTo>
                <a:lnTo>
                  <a:pt x="169429" y="303823"/>
                </a:lnTo>
                <a:lnTo>
                  <a:pt x="169429" y="443169"/>
                </a:lnTo>
                <a:lnTo>
                  <a:pt x="167466" y="480536"/>
                </a:lnTo>
                <a:lnTo>
                  <a:pt x="160144" y="509492"/>
                </a:lnTo>
                <a:lnTo>
                  <a:pt x="145310" y="528207"/>
                </a:lnTo>
                <a:lnTo>
                  <a:pt x="120813" y="534852"/>
                </a:lnTo>
                <a:lnTo>
                  <a:pt x="246264" y="534852"/>
                </a:lnTo>
                <a:lnTo>
                  <a:pt x="246202" y="219396"/>
                </a:lnTo>
                <a:close/>
              </a:path>
              <a:path w="247015" h="604520">
                <a:moveTo>
                  <a:pt x="246160" y="0"/>
                </a:moveTo>
                <a:lnTo>
                  <a:pt x="169429" y="0"/>
                </a:lnTo>
                <a:lnTo>
                  <a:pt x="169429" y="181994"/>
                </a:lnTo>
                <a:lnTo>
                  <a:pt x="246195" y="181994"/>
                </a:lnTo>
                <a:lnTo>
                  <a:pt x="24616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7599096" y="4570912"/>
            <a:ext cx="235585" cy="454025"/>
          </a:xfrm>
          <a:custGeom>
            <a:avLst/>
            <a:gdLst/>
            <a:ahLst/>
            <a:cxnLst/>
            <a:rect l="l" t="t" r="r" b="b"/>
            <a:pathLst>
              <a:path w="235584" h="454025">
                <a:moveTo>
                  <a:pt x="118750" y="0"/>
                </a:moveTo>
                <a:lnTo>
                  <a:pt x="69866" y="8356"/>
                </a:lnTo>
                <a:lnTo>
                  <a:pt x="35165" y="32029"/>
                </a:lnTo>
                <a:lnTo>
                  <a:pt x="14471" y="68924"/>
                </a:lnTo>
                <a:lnTo>
                  <a:pt x="7612" y="116949"/>
                </a:lnTo>
                <a:lnTo>
                  <a:pt x="12993" y="158434"/>
                </a:lnTo>
                <a:lnTo>
                  <a:pt x="29321" y="191987"/>
                </a:lnTo>
                <a:lnTo>
                  <a:pt x="56875" y="221172"/>
                </a:lnTo>
                <a:lnTo>
                  <a:pt x="95934" y="249552"/>
                </a:lnTo>
                <a:lnTo>
                  <a:pt x="127546" y="272765"/>
                </a:lnTo>
                <a:lnTo>
                  <a:pt x="146396" y="293423"/>
                </a:lnTo>
                <a:lnTo>
                  <a:pt x="155495" y="314170"/>
                </a:lnTo>
                <a:lnTo>
                  <a:pt x="157859" y="337654"/>
                </a:lnTo>
                <a:lnTo>
                  <a:pt x="155633" y="359990"/>
                </a:lnTo>
                <a:lnTo>
                  <a:pt x="148649" y="375991"/>
                </a:lnTo>
                <a:lnTo>
                  <a:pt x="136452" y="385618"/>
                </a:lnTo>
                <a:lnTo>
                  <a:pt x="118582" y="388836"/>
                </a:lnTo>
                <a:lnTo>
                  <a:pt x="99745" y="384683"/>
                </a:lnTo>
                <a:lnTo>
                  <a:pt x="87031" y="373026"/>
                </a:lnTo>
                <a:lnTo>
                  <a:pt x="79842" y="355065"/>
                </a:lnTo>
                <a:lnTo>
                  <a:pt x="77578" y="332000"/>
                </a:lnTo>
                <a:lnTo>
                  <a:pt x="77578" y="312210"/>
                </a:lnTo>
                <a:lnTo>
                  <a:pt x="0" y="312210"/>
                </a:lnTo>
                <a:lnTo>
                  <a:pt x="0" y="331906"/>
                </a:lnTo>
                <a:lnTo>
                  <a:pt x="4956" y="377114"/>
                </a:lnTo>
                <a:lnTo>
                  <a:pt x="22884" y="416175"/>
                </a:lnTo>
                <a:lnTo>
                  <a:pt x="58371" y="443622"/>
                </a:lnTo>
                <a:lnTo>
                  <a:pt x="116006" y="453986"/>
                </a:lnTo>
                <a:lnTo>
                  <a:pt x="168321" y="445993"/>
                </a:lnTo>
                <a:lnTo>
                  <a:pt x="205640" y="422229"/>
                </a:lnTo>
                <a:lnTo>
                  <a:pt x="228002" y="383011"/>
                </a:lnTo>
                <a:lnTo>
                  <a:pt x="235448" y="328660"/>
                </a:lnTo>
                <a:lnTo>
                  <a:pt x="229855" y="281312"/>
                </a:lnTo>
                <a:lnTo>
                  <a:pt x="212158" y="244160"/>
                </a:lnTo>
                <a:lnTo>
                  <a:pt x="180981" y="211884"/>
                </a:lnTo>
                <a:lnTo>
                  <a:pt x="109393" y="161022"/>
                </a:lnTo>
                <a:lnTo>
                  <a:pt x="93833" y="145417"/>
                </a:lnTo>
                <a:lnTo>
                  <a:pt x="86093" y="129524"/>
                </a:lnTo>
                <a:lnTo>
                  <a:pt x="83997" y="110520"/>
                </a:lnTo>
                <a:lnTo>
                  <a:pt x="85949" y="91735"/>
                </a:lnTo>
                <a:lnTo>
                  <a:pt x="92105" y="77442"/>
                </a:lnTo>
                <a:lnTo>
                  <a:pt x="102917" y="68348"/>
                </a:lnTo>
                <a:lnTo>
                  <a:pt x="118834" y="65160"/>
                </a:lnTo>
                <a:lnTo>
                  <a:pt x="135171" y="68209"/>
                </a:lnTo>
                <a:lnTo>
                  <a:pt x="146337" y="77428"/>
                </a:lnTo>
                <a:lnTo>
                  <a:pt x="152737" y="92923"/>
                </a:lnTo>
                <a:lnTo>
                  <a:pt x="154780" y="114802"/>
                </a:lnTo>
                <a:lnTo>
                  <a:pt x="154780" y="140760"/>
                </a:lnTo>
                <a:lnTo>
                  <a:pt x="229102" y="140760"/>
                </a:lnTo>
                <a:lnTo>
                  <a:pt x="229102" y="122090"/>
                </a:lnTo>
                <a:lnTo>
                  <a:pt x="223257" y="71526"/>
                </a:lnTo>
                <a:lnTo>
                  <a:pt x="204318" y="33056"/>
                </a:lnTo>
                <a:lnTo>
                  <a:pt x="170183" y="8580"/>
                </a:lnTo>
                <a:lnTo>
                  <a:pt x="11875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7988632" y="4439032"/>
            <a:ext cx="351155" cy="585470"/>
          </a:xfrm>
          <a:custGeom>
            <a:avLst/>
            <a:gdLst/>
            <a:ahLst/>
            <a:cxnLst/>
            <a:rect l="l" t="t" r="r" b="b"/>
            <a:pathLst>
              <a:path w="351154" h="585470">
                <a:moveTo>
                  <a:pt x="72069" y="276276"/>
                </a:moveTo>
                <a:lnTo>
                  <a:pt x="38143" y="310218"/>
                </a:lnTo>
                <a:lnTo>
                  <a:pt x="16827" y="342771"/>
                </a:lnTo>
                <a:lnTo>
                  <a:pt x="4175" y="381378"/>
                </a:lnTo>
                <a:lnTo>
                  <a:pt x="0" y="430301"/>
                </a:lnTo>
                <a:lnTo>
                  <a:pt x="4309" y="481564"/>
                </a:lnTo>
                <a:lnTo>
                  <a:pt x="17645" y="524409"/>
                </a:lnTo>
                <a:lnTo>
                  <a:pt x="40615" y="557128"/>
                </a:lnTo>
                <a:lnTo>
                  <a:pt x="73831" y="578012"/>
                </a:lnTo>
                <a:lnTo>
                  <a:pt x="117902" y="585353"/>
                </a:lnTo>
                <a:lnTo>
                  <a:pt x="163684" y="577010"/>
                </a:lnTo>
                <a:lnTo>
                  <a:pt x="201298" y="551888"/>
                </a:lnTo>
                <a:lnTo>
                  <a:pt x="224455" y="521417"/>
                </a:lnTo>
                <a:lnTo>
                  <a:pt x="217232" y="509851"/>
                </a:lnTo>
                <a:lnTo>
                  <a:pt x="128122" y="509851"/>
                </a:lnTo>
                <a:lnTo>
                  <a:pt x="105278" y="504599"/>
                </a:lnTo>
                <a:lnTo>
                  <a:pt x="88728" y="488739"/>
                </a:lnTo>
                <a:lnTo>
                  <a:pt x="78617" y="461978"/>
                </a:lnTo>
                <a:lnTo>
                  <a:pt x="75191" y="424049"/>
                </a:lnTo>
                <a:lnTo>
                  <a:pt x="78106" y="383115"/>
                </a:lnTo>
                <a:lnTo>
                  <a:pt x="88689" y="352269"/>
                </a:lnTo>
                <a:lnTo>
                  <a:pt x="105356" y="330726"/>
                </a:lnTo>
                <a:lnTo>
                  <a:pt x="79672" y="289603"/>
                </a:lnTo>
                <a:lnTo>
                  <a:pt x="72069" y="276276"/>
                </a:lnTo>
                <a:close/>
              </a:path>
              <a:path w="351154" h="585470">
                <a:moveTo>
                  <a:pt x="264024" y="445876"/>
                </a:moveTo>
                <a:lnTo>
                  <a:pt x="262023" y="450761"/>
                </a:lnTo>
                <a:lnTo>
                  <a:pt x="233245" y="509851"/>
                </a:lnTo>
                <a:lnTo>
                  <a:pt x="224455" y="521417"/>
                </a:lnTo>
                <a:lnTo>
                  <a:pt x="260431" y="579019"/>
                </a:lnTo>
                <a:lnTo>
                  <a:pt x="346240" y="579019"/>
                </a:lnTo>
                <a:lnTo>
                  <a:pt x="264024" y="445876"/>
                </a:lnTo>
                <a:close/>
              </a:path>
              <a:path w="351154" h="585470">
                <a:moveTo>
                  <a:pt x="220733" y="375769"/>
                </a:moveTo>
                <a:lnTo>
                  <a:pt x="198067" y="432164"/>
                </a:lnTo>
                <a:lnTo>
                  <a:pt x="186000" y="459846"/>
                </a:lnTo>
                <a:lnTo>
                  <a:pt x="224455" y="521417"/>
                </a:lnTo>
                <a:lnTo>
                  <a:pt x="233245" y="509851"/>
                </a:lnTo>
                <a:lnTo>
                  <a:pt x="262023" y="450761"/>
                </a:lnTo>
                <a:lnTo>
                  <a:pt x="264024" y="445876"/>
                </a:lnTo>
                <a:lnTo>
                  <a:pt x="220733" y="375769"/>
                </a:lnTo>
                <a:close/>
              </a:path>
              <a:path w="351154" h="585470">
                <a:moveTo>
                  <a:pt x="186000" y="459846"/>
                </a:moveTo>
                <a:lnTo>
                  <a:pt x="182920" y="466912"/>
                </a:lnTo>
                <a:lnTo>
                  <a:pt x="168087" y="491096"/>
                </a:lnTo>
                <a:lnTo>
                  <a:pt x="150731" y="505230"/>
                </a:lnTo>
                <a:lnTo>
                  <a:pt x="127897" y="509851"/>
                </a:lnTo>
                <a:lnTo>
                  <a:pt x="217232" y="509851"/>
                </a:lnTo>
                <a:lnTo>
                  <a:pt x="186000" y="459846"/>
                </a:lnTo>
                <a:close/>
              </a:path>
              <a:path w="351154" h="585470">
                <a:moveTo>
                  <a:pt x="161619" y="280038"/>
                </a:moveTo>
                <a:lnTo>
                  <a:pt x="143880" y="295268"/>
                </a:lnTo>
                <a:lnTo>
                  <a:pt x="109695" y="325117"/>
                </a:lnTo>
                <a:lnTo>
                  <a:pt x="105356" y="330726"/>
                </a:lnTo>
                <a:lnTo>
                  <a:pt x="186000" y="459846"/>
                </a:lnTo>
                <a:lnTo>
                  <a:pt x="198067" y="432164"/>
                </a:lnTo>
                <a:lnTo>
                  <a:pt x="220733" y="375769"/>
                </a:lnTo>
                <a:lnTo>
                  <a:pt x="161619" y="280038"/>
                </a:lnTo>
                <a:close/>
              </a:path>
              <a:path w="351154" h="585470">
                <a:moveTo>
                  <a:pt x="350942" y="233752"/>
                </a:moveTo>
                <a:lnTo>
                  <a:pt x="277813" y="233752"/>
                </a:lnTo>
                <a:lnTo>
                  <a:pt x="220733" y="375769"/>
                </a:lnTo>
                <a:lnTo>
                  <a:pt x="264024" y="445876"/>
                </a:lnTo>
                <a:lnTo>
                  <a:pt x="350942" y="233752"/>
                </a:lnTo>
                <a:close/>
              </a:path>
              <a:path w="351154" h="585470">
                <a:moveTo>
                  <a:pt x="129377" y="226806"/>
                </a:moveTo>
                <a:lnTo>
                  <a:pt x="107525" y="246233"/>
                </a:lnTo>
                <a:lnTo>
                  <a:pt x="72069" y="276276"/>
                </a:lnTo>
                <a:lnTo>
                  <a:pt x="79672" y="289603"/>
                </a:lnTo>
                <a:lnTo>
                  <a:pt x="105356" y="330726"/>
                </a:lnTo>
                <a:lnTo>
                  <a:pt x="109695" y="325117"/>
                </a:lnTo>
                <a:lnTo>
                  <a:pt x="143880" y="295268"/>
                </a:lnTo>
                <a:lnTo>
                  <a:pt x="161619" y="280038"/>
                </a:lnTo>
                <a:lnTo>
                  <a:pt x="134278" y="235762"/>
                </a:lnTo>
                <a:lnTo>
                  <a:pt x="129377" y="226806"/>
                </a:lnTo>
                <a:close/>
              </a:path>
              <a:path w="351154" h="585470">
                <a:moveTo>
                  <a:pt x="233659" y="62741"/>
                </a:moveTo>
                <a:lnTo>
                  <a:pt x="140006" y="62741"/>
                </a:lnTo>
                <a:lnTo>
                  <a:pt x="157515" y="67121"/>
                </a:lnTo>
                <a:lnTo>
                  <a:pt x="168153" y="79543"/>
                </a:lnTo>
                <a:lnTo>
                  <a:pt x="173429" y="98933"/>
                </a:lnTo>
                <a:lnTo>
                  <a:pt x="174853" y="124216"/>
                </a:lnTo>
                <a:lnTo>
                  <a:pt x="171776" y="161513"/>
                </a:lnTo>
                <a:lnTo>
                  <a:pt x="161038" y="190619"/>
                </a:lnTo>
                <a:lnTo>
                  <a:pt x="140375" y="217028"/>
                </a:lnTo>
                <a:lnTo>
                  <a:pt x="129377" y="226806"/>
                </a:lnTo>
                <a:lnTo>
                  <a:pt x="134278" y="235762"/>
                </a:lnTo>
                <a:lnTo>
                  <a:pt x="161619" y="280038"/>
                </a:lnTo>
                <a:lnTo>
                  <a:pt x="191878" y="254059"/>
                </a:lnTo>
                <a:lnTo>
                  <a:pt x="222711" y="216484"/>
                </a:lnTo>
                <a:lnTo>
                  <a:pt x="239168" y="175537"/>
                </a:lnTo>
                <a:lnTo>
                  <a:pt x="244018" y="124383"/>
                </a:lnTo>
                <a:lnTo>
                  <a:pt x="244034" y="124216"/>
                </a:lnTo>
                <a:lnTo>
                  <a:pt x="237636" y="70722"/>
                </a:lnTo>
                <a:lnTo>
                  <a:pt x="233659" y="62741"/>
                </a:lnTo>
                <a:close/>
              </a:path>
              <a:path w="351154" h="585470">
                <a:moveTo>
                  <a:pt x="139325" y="0"/>
                </a:moveTo>
                <a:lnTo>
                  <a:pt x="93917" y="8811"/>
                </a:lnTo>
                <a:lnTo>
                  <a:pt x="60686" y="34463"/>
                </a:lnTo>
                <a:lnTo>
                  <a:pt x="40275" y="75780"/>
                </a:lnTo>
                <a:lnTo>
                  <a:pt x="33328" y="131587"/>
                </a:lnTo>
                <a:lnTo>
                  <a:pt x="35414" y="175537"/>
                </a:lnTo>
                <a:lnTo>
                  <a:pt x="35498" y="177307"/>
                </a:lnTo>
                <a:lnTo>
                  <a:pt x="42977" y="214836"/>
                </a:lnTo>
                <a:lnTo>
                  <a:pt x="57218" y="250244"/>
                </a:lnTo>
                <a:lnTo>
                  <a:pt x="72069" y="276276"/>
                </a:lnTo>
                <a:lnTo>
                  <a:pt x="107525" y="246233"/>
                </a:lnTo>
                <a:lnTo>
                  <a:pt x="129377" y="226806"/>
                </a:lnTo>
                <a:lnTo>
                  <a:pt x="118597" y="207106"/>
                </a:lnTo>
                <a:lnTo>
                  <a:pt x="109643" y="182161"/>
                </a:lnTo>
                <a:lnTo>
                  <a:pt x="105600" y="156172"/>
                </a:lnTo>
                <a:lnTo>
                  <a:pt x="104656" y="124383"/>
                </a:lnTo>
                <a:lnTo>
                  <a:pt x="106460" y="100271"/>
                </a:lnTo>
                <a:lnTo>
                  <a:pt x="112412" y="80691"/>
                </a:lnTo>
                <a:lnTo>
                  <a:pt x="123324" y="67546"/>
                </a:lnTo>
                <a:lnTo>
                  <a:pt x="140006" y="62741"/>
                </a:lnTo>
                <a:lnTo>
                  <a:pt x="233659" y="62741"/>
                </a:lnTo>
                <a:lnTo>
                  <a:pt x="218247" y="31810"/>
                </a:lnTo>
                <a:lnTo>
                  <a:pt x="185574" y="8047"/>
                </a:lnTo>
                <a:lnTo>
                  <a:pt x="13932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8462239" y="4445920"/>
            <a:ext cx="482600" cy="579120"/>
          </a:xfrm>
          <a:custGeom>
            <a:avLst/>
            <a:gdLst/>
            <a:ahLst/>
            <a:cxnLst/>
            <a:rect l="l" t="t" r="r" b="b"/>
            <a:pathLst>
              <a:path w="482600" h="579120">
                <a:moveTo>
                  <a:pt x="261137" y="0"/>
                </a:moveTo>
                <a:lnTo>
                  <a:pt x="0" y="0"/>
                </a:lnTo>
                <a:lnTo>
                  <a:pt x="0" y="71120"/>
                </a:lnTo>
                <a:lnTo>
                  <a:pt x="92163" y="71120"/>
                </a:lnTo>
                <a:lnTo>
                  <a:pt x="92163" y="571500"/>
                </a:lnTo>
                <a:lnTo>
                  <a:pt x="168897" y="571500"/>
                </a:lnTo>
                <a:lnTo>
                  <a:pt x="168897" y="71120"/>
                </a:lnTo>
                <a:lnTo>
                  <a:pt x="261137" y="71120"/>
                </a:lnTo>
                <a:lnTo>
                  <a:pt x="261137" y="0"/>
                </a:lnTo>
                <a:close/>
              </a:path>
              <a:path w="482600" h="579120">
                <a:moveTo>
                  <a:pt x="482384" y="572135"/>
                </a:moveTo>
                <a:lnTo>
                  <a:pt x="481533" y="557085"/>
                </a:lnTo>
                <a:lnTo>
                  <a:pt x="481228" y="545223"/>
                </a:lnTo>
                <a:lnTo>
                  <a:pt x="481126" y="540956"/>
                </a:lnTo>
                <a:lnTo>
                  <a:pt x="481063" y="538391"/>
                </a:lnTo>
                <a:lnTo>
                  <a:pt x="480987" y="535038"/>
                </a:lnTo>
                <a:lnTo>
                  <a:pt x="480745" y="511517"/>
                </a:lnTo>
                <a:lnTo>
                  <a:pt x="480669" y="367779"/>
                </a:lnTo>
                <a:lnTo>
                  <a:pt x="480669" y="240906"/>
                </a:lnTo>
                <a:lnTo>
                  <a:pt x="475132" y="193878"/>
                </a:lnTo>
                <a:lnTo>
                  <a:pt x="472313" y="188264"/>
                </a:lnTo>
                <a:lnTo>
                  <a:pt x="456806" y="157251"/>
                </a:lnTo>
                <a:lnTo>
                  <a:pt x="423202" y="133477"/>
                </a:lnTo>
                <a:lnTo>
                  <a:pt x="405739" y="130606"/>
                </a:lnTo>
                <a:lnTo>
                  <a:pt x="405739" y="367779"/>
                </a:lnTo>
                <a:lnTo>
                  <a:pt x="405739" y="424116"/>
                </a:lnTo>
                <a:lnTo>
                  <a:pt x="403123" y="463969"/>
                </a:lnTo>
                <a:lnTo>
                  <a:pt x="394817" y="491096"/>
                </a:lnTo>
                <a:lnTo>
                  <a:pt x="380136" y="506590"/>
                </a:lnTo>
                <a:lnTo>
                  <a:pt x="358406" y="511517"/>
                </a:lnTo>
                <a:lnTo>
                  <a:pt x="339064" y="506907"/>
                </a:lnTo>
                <a:lnTo>
                  <a:pt x="326059" y="494157"/>
                </a:lnTo>
                <a:lnTo>
                  <a:pt x="318744" y="474941"/>
                </a:lnTo>
                <a:lnTo>
                  <a:pt x="316445" y="450926"/>
                </a:lnTo>
                <a:lnTo>
                  <a:pt x="316445" y="443814"/>
                </a:lnTo>
                <a:lnTo>
                  <a:pt x="321475" y="407263"/>
                </a:lnTo>
                <a:lnTo>
                  <a:pt x="335838" y="383870"/>
                </a:lnTo>
                <a:lnTo>
                  <a:pt x="358470" y="371436"/>
                </a:lnTo>
                <a:lnTo>
                  <a:pt x="388289" y="367779"/>
                </a:lnTo>
                <a:lnTo>
                  <a:pt x="405739" y="367779"/>
                </a:lnTo>
                <a:lnTo>
                  <a:pt x="405739" y="130606"/>
                </a:lnTo>
                <a:lnTo>
                  <a:pt x="315544" y="134531"/>
                </a:lnTo>
                <a:lnTo>
                  <a:pt x="280276" y="160185"/>
                </a:lnTo>
                <a:lnTo>
                  <a:pt x="261988" y="197612"/>
                </a:lnTo>
                <a:lnTo>
                  <a:pt x="256781" y="242455"/>
                </a:lnTo>
                <a:lnTo>
                  <a:pt x="256781" y="250317"/>
                </a:lnTo>
                <a:lnTo>
                  <a:pt x="332308" y="250317"/>
                </a:lnTo>
                <a:lnTo>
                  <a:pt x="332333" y="240906"/>
                </a:lnTo>
                <a:lnTo>
                  <a:pt x="333921" y="220192"/>
                </a:lnTo>
                <a:lnTo>
                  <a:pt x="339699" y="203390"/>
                </a:lnTo>
                <a:lnTo>
                  <a:pt x="350977" y="192278"/>
                </a:lnTo>
                <a:lnTo>
                  <a:pt x="369112" y="188264"/>
                </a:lnTo>
                <a:lnTo>
                  <a:pt x="387273" y="192278"/>
                </a:lnTo>
                <a:lnTo>
                  <a:pt x="397941" y="203771"/>
                </a:lnTo>
                <a:lnTo>
                  <a:pt x="403009" y="222173"/>
                </a:lnTo>
                <a:lnTo>
                  <a:pt x="404291" y="246824"/>
                </a:lnTo>
                <a:lnTo>
                  <a:pt x="404291" y="308635"/>
                </a:lnTo>
                <a:lnTo>
                  <a:pt x="390436" y="308635"/>
                </a:lnTo>
                <a:lnTo>
                  <a:pt x="344779" y="312750"/>
                </a:lnTo>
                <a:lnTo>
                  <a:pt x="304444" y="326428"/>
                </a:lnTo>
                <a:lnTo>
                  <a:pt x="272199" y="351688"/>
                </a:lnTo>
                <a:lnTo>
                  <a:pt x="250812" y="390512"/>
                </a:lnTo>
                <a:lnTo>
                  <a:pt x="243065" y="444919"/>
                </a:lnTo>
                <a:lnTo>
                  <a:pt x="243065" y="452628"/>
                </a:lnTo>
                <a:lnTo>
                  <a:pt x="248170" y="500672"/>
                </a:lnTo>
                <a:lnTo>
                  <a:pt x="264274" y="540956"/>
                </a:lnTo>
                <a:lnTo>
                  <a:pt x="292582" y="568680"/>
                </a:lnTo>
                <a:lnTo>
                  <a:pt x="334302" y="578993"/>
                </a:lnTo>
                <a:lnTo>
                  <a:pt x="357289" y="576770"/>
                </a:lnTo>
                <a:lnTo>
                  <a:pt x="377215" y="569671"/>
                </a:lnTo>
                <a:lnTo>
                  <a:pt x="393776" y="557085"/>
                </a:lnTo>
                <a:lnTo>
                  <a:pt x="406692" y="538391"/>
                </a:lnTo>
                <a:lnTo>
                  <a:pt x="407479" y="545223"/>
                </a:lnTo>
                <a:lnTo>
                  <a:pt x="408787" y="554329"/>
                </a:lnTo>
                <a:lnTo>
                  <a:pt x="410362" y="563918"/>
                </a:lnTo>
                <a:lnTo>
                  <a:pt x="411924" y="572135"/>
                </a:lnTo>
                <a:lnTo>
                  <a:pt x="482384" y="5721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9019667" y="4570926"/>
            <a:ext cx="452120" cy="602615"/>
          </a:xfrm>
          <a:custGeom>
            <a:avLst/>
            <a:gdLst/>
            <a:ahLst/>
            <a:cxnLst/>
            <a:rect l="l" t="t" r="r" b="b"/>
            <a:pathLst>
              <a:path w="452120" h="602614">
                <a:moveTo>
                  <a:pt x="170446" y="508"/>
                </a:moveTo>
                <a:lnTo>
                  <a:pt x="141097" y="4635"/>
                </a:lnTo>
                <a:lnTo>
                  <a:pt x="114211" y="17500"/>
                </a:lnTo>
                <a:lnTo>
                  <a:pt x="91605" y="41021"/>
                </a:lnTo>
                <a:lnTo>
                  <a:pt x="75171" y="77101"/>
                </a:lnTo>
                <a:lnTo>
                  <a:pt x="74930" y="56476"/>
                </a:lnTo>
                <a:lnTo>
                  <a:pt x="74345" y="35839"/>
                </a:lnTo>
                <a:lnTo>
                  <a:pt x="73583" y="18275"/>
                </a:lnTo>
                <a:lnTo>
                  <a:pt x="72859" y="6845"/>
                </a:lnTo>
                <a:lnTo>
                  <a:pt x="0" y="6845"/>
                </a:lnTo>
                <a:lnTo>
                  <a:pt x="749" y="37973"/>
                </a:lnTo>
                <a:lnTo>
                  <a:pt x="965" y="70434"/>
                </a:lnTo>
                <a:lnTo>
                  <a:pt x="850" y="156324"/>
                </a:lnTo>
                <a:lnTo>
                  <a:pt x="850" y="447128"/>
                </a:lnTo>
                <a:lnTo>
                  <a:pt x="77584" y="447128"/>
                </a:lnTo>
                <a:lnTo>
                  <a:pt x="77584" y="201688"/>
                </a:lnTo>
                <a:lnTo>
                  <a:pt x="84785" y="148894"/>
                </a:lnTo>
                <a:lnTo>
                  <a:pt x="104521" y="116357"/>
                </a:lnTo>
                <a:lnTo>
                  <a:pt x="133997" y="99847"/>
                </a:lnTo>
                <a:lnTo>
                  <a:pt x="170446" y="95148"/>
                </a:lnTo>
                <a:lnTo>
                  <a:pt x="170446" y="508"/>
                </a:lnTo>
                <a:close/>
              </a:path>
              <a:path w="452120" h="602614">
                <a:moveTo>
                  <a:pt x="452069" y="6845"/>
                </a:moveTo>
                <a:lnTo>
                  <a:pt x="385622" y="6845"/>
                </a:lnTo>
                <a:lnTo>
                  <a:pt x="384505" y="13995"/>
                </a:lnTo>
                <a:lnTo>
                  <a:pt x="384429" y="14490"/>
                </a:lnTo>
                <a:lnTo>
                  <a:pt x="383197" y="24358"/>
                </a:lnTo>
                <a:lnTo>
                  <a:pt x="382244" y="35128"/>
                </a:lnTo>
                <a:lnTo>
                  <a:pt x="381863" y="45478"/>
                </a:lnTo>
                <a:lnTo>
                  <a:pt x="374065" y="28536"/>
                </a:lnTo>
                <a:lnTo>
                  <a:pt x="373875" y="28346"/>
                </a:lnTo>
                <a:lnTo>
                  <a:pt x="373875" y="148196"/>
                </a:lnTo>
                <a:lnTo>
                  <a:pt x="373875" y="277609"/>
                </a:lnTo>
                <a:lnTo>
                  <a:pt x="372122" y="316039"/>
                </a:lnTo>
                <a:lnTo>
                  <a:pt x="365036" y="345808"/>
                </a:lnTo>
                <a:lnTo>
                  <a:pt x="349948" y="365036"/>
                </a:lnTo>
                <a:lnTo>
                  <a:pt x="324154" y="371856"/>
                </a:lnTo>
                <a:lnTo>
                  <a:pt x="304622" y="367220"/>
                </a:lnTo>
                <a:lnTo>
                  <a:pt x="291363" y="353288"/>
                </a:lnTo>
                <a:lnTo>
                  <a:pt x="283819" y="330034"/>
                </a:lnTo>
                <a:lnTo>
                  <a:pt x="281432" y="297459"/>
                </a:lnTo>
                <a:lnTo>
                  <a:pt x="281432" y="137058"/>
                </a:lnTo>
                <a:lnTo>
                  <a:pt x="284378" y="107175"/>
                </a:lnTo>
                <a:lnTo>
                  <a:pt x="293281" y="86017"/>
                </a:lnTo>
                <a:lnTo>
                  <a:pt x="308203" y="73431"/>
                </a:lnTo>
                <a:lnTo>
                  <a:pt x="329196" y="69265"/>
                </a:lnTo>
                <a:lnTo>
                  <a:pt x="353148" y="75552"/>
                </a:lnTo>
                <a:lnTo>
                  <a:pt x="366623" y="92608"/>
                </a:lnTo>
                <a:lnTo>
                  <a:pt x="372554" y="117729"/>
                </a:lnTo>
                <a:lnTo>
                  <a:pt x="373875" y="148196"/>
                </a:lnTo>
                <a:lnTo>
                  <a:pt x="373875" y="28346"/>
                </a:lnTo>
                <a:lnTo>
                  <a:pt x="360248" y="13995"/>
                </a:lnTo>
                <a:lnTo>
                  <a:pt x="339140" y="3822"/>
                </a:lnTo>
                <a:lnTo>
                  <a:pt x="309473" y="0"/>
                </a:lnTo>
                <a:lnTo>
                  <a:pt x="260197" y="11264"/>
                </a:lnTo>
                <a:lnTo>
                  <a:pt x="227749" y="41097"/>
                </a:lnTo>
                <a:lnTo>
                  <a:pt x="209905" y="83527"/>
                </a:lnTo>
                <a:lnTo>
                  <a:pt x="204457" y="132600"/>
                </a:lnTo>
                <a:lnTo>
                  <a:pt x="204457" y="303288"/>
                </a:lnTo>
                <a:lnTo>
                  <a:pt x="208902" y="358305"/>
                </a:lnTo>
                <a:lnTo>
                  <a:pt x="224320" y="401535"/>
                </a:lnTo>
                <a:lnTo>
                  <a:pt x="253771" y="429793"/>
                </a:lnTo>
                <a:lnTo>
                  <a:pt x="300316" y="439928"/>
                </a:lnTo>
                <a:lnTo>
                  <a:pt x="326136" y="437007"/>
                </a:lnTo>
                <a:lnTo>
                  <a:pt x="346887" y="428574"/>
                </a:lnTo>
                <a:lnTo>
                  <a:pt x="362686" y="415137"/>
                </a:lnTo>
                <a:lnTo>
                  <a:pt x="373634" y="397192"/>
                </a:lnTo>
                <a:lnTo>
                  <a:pt x="373634" y="448818"/>
                </a:lnTo>
                <a:lnTo>
                  <a:pt x="371805" y="487578"/>
                </a:lnTo>
                <a:lnTo>
                  <a:pt x="364756" y="515493"/>
                </a:lnTo>
                <a:lnTo>
                  <a:pt x="350189" y="532371"/>
                </a:lnTo>
                <a:lnTo>
                  <a:pt x="325780" y="538048"/>
                </a:lnTo>
                <a:lnTo>
                  <a:pt x="302856" y="532765"/>
                </a:lnTo>
                <a:lnTo>
                  <a:pt x="289521" y="519938"/>
                </a:lnTo>
                <a:lnTo>
                  <a:pt x="283311" y="504101"/>
                </a:lnTo>
                <a:lnTo>
                  <a:pt x="281774" y="489775"/>
                </a:lnTo>
                <a:lnTo>
                  <a:pt x="281774" y="487578"/>
                </a:lnTo>
                <a:lnTo>
                  <a:pt x="204800" y="487578"/>
                </a:lnTo>
                <a:lnTo>
                  <a:pt x="209080" y="527507"/>
                </a:lnTo>
                <a:lnTo>
                  <a:pt x="225958" y="563905"/>
                </a:lnTo>
                <a:lnTo>
                  <a:pt x="261467" y="591235"/>
                </a:lnTo>
                <a:lnTo>
                  <a:pt x="321665" y="602005"/>
                </a:lnTo>
                <a:lnTo>
                  <a:pt x="372516" y="595731"/>
                </a:lnTo>
                <a:lnTo>
                  <a:pt x="407924" y="578078"/>
                </a:lnTo>
                <a:lnTo>
                  <a:pt x="430644" y="550824"/>
                </a:lnTo>
                <a:lnTo>
                  <a:pt x="435292" y="538048"/>
                </a:lnTo>
                <a:lnTo>
                  <a:pt x="443445" y="515708"/>
                </a:lnTo>
                <a:lnTo>
                  <a:pt x="449097" y="474522"/>
                </a:lnTo>
                <a:lnTo>
                  <a:pt x="450342" y="429793"/>
                </a:lnTo>
                <a:lnTo>
                  <a:pt x="450354" y="397192"/>
                </a:lnTo>
                <a:lnTo>
                  <a:pt x="450354" y="371856"/>
                </a:lnTo>
                <a:lnTo>
                  <a:pt x="450469" y="92608"/>
                </a:lnTo>
                <a:lnTo>
                  <a:pt x="450519" y="83527"/>
                </a:lnTo>
                <a:lnTo>
                  <a:pt x="450621" y="75552"/>
                </a:lnTo>
                <a:lnTo>
                  <a:pt x="450710" y="69265"/>
                </a:lnTo>
                <a:lnTo>
                  <a:pt x="450900" y="54546"/>
                </a:lnTo>
                <a:lnTo>
                  <a:pt x="451091" y="45478"/>
                </a:lnTo>
                <a:lnTo>
                  <a:pt x="451446" y="28536"/>
                </a:lnTo>
                <a:lnTo>
                  <a:pt x="452069" y="684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9534195" y="4471053"/>
            <a:ext cx="454025" cy="554355"/>
          </a:xfrm>
          <a:custGeom>
            <a:avLst/>
            <a:gdLst/>
            <a:ahLst/>
            <a:cxnLst/>
            <a:rect l="l" t="t" r="r" b="b"/>
            <a:pathLst>
              <a:path w="454025" h="554354">
                <a:moveTo>
                  <a:pt x="240512" y="246202"/>
                </a:moveTo>
                <a:lnTo>
                  <a:pt x="236855" y="199059"/>
                </a:lnTo>
                <a:lnTo>
                  <a:pt x="226669" y="165023"/>
                </a:lnTo>
                <a:lnTo>
                  <a:pt x="224815" y="158788"/>
                </a:lnTo>
                <a:lnTo>
                  <a:pt x="202755" y="127444"/>
                </a:lnTo>
                <a:lnTo>
                  <a:pt x="169049" y="107111"/>
                </a:lnTo>
                <a:lnTo>
                  <a:pt x="166789" y="106768"/>
                </a:lnTo>
                <a:lnTo>
                  <a:pt x="166789" y="235559"/>
                </a:lnTo>
                <a:lnTo>
                  <a:pt x="166789" y="284784"/>
                </a:lnTo>
                <a:lnTo>
                  <a:pt x="75526" y="284784"/>
                </a:lnTo>
                <a:lnTo>
                  <a:pt x="75539" y="235559"/>
                </a:lnTo>
                <a:lnTo>
                  <a:pt x="77889" y="207302"/>
                </a:lnTo>
                <a:lnTo>
                  <a:pt x="78003" y="205854"/>
                </a:lnTo>
                <a:lnTo>
                  <a:pt x="86004" y="183616"/>
                </a:lnTo>
                <a:lnTo>
                  <a:pt x="100342" y="169786"/>
                </a:lnTo>
                <a:lnTo>
                  <a:pt x="121843" y="165023"/>
                </a:lnTo>
                <a:lnTo>
                  <a:pt x="144348" y="170294"/>
                </a:lnTo>
                <a:lnTo>
                  <a:pt x="158076" y="184962"/>
                </a:lnTo>
                <a:lnTo>
                  <a:pt x="164871" y="207124"/>
                </a:lnTo>
                <a:lnTo>
                  <a:pt x="164922" y="207302"/>
                </a:lnTo>
                <a:lnTo>
                  <a:pt x="166789" y="235559"/>
                </a:lnTo>
                <a:lnTo>
                  <a:pt x="166789" y="106768"/>
                </a:lnTo>
                <a:lnTo>
                  <a:pt x="122097" y="99872"/>
                </a:lnTo>
                <a:lnTo>
                  <a:pt x="70497" y="109080"/>
                </a:lnTo>
                <a:lnTo>
                  <a:pt x="35356" y="133375"/>
                </a:lnTo>
                <a:lnTo>
                  <a:pt x="13804" y="167716"/>
                </a:lnTo>
                <a:lnTo>
                  <a:pt x="2971" y="207124"/>
                </a:lnTo>
                <a:lnTo>
                  <a:pt x="25" y="246202"/>
                </a:lnTo>
                <a:lnTo>
                  <a:pt x="0" y="399059"/>
                </a:lnTo>
                <a:lnTo>
                  <a:pt x="2717" y="449389"/>
                </a:lnTo>
                <a:lnTo>
                  <a:pt x="13055" y="492061"/>
                </a:lnTo>
                <a:lnTo>
                  <a:pt x="34213" y="525043"/>
                </a:lnTo>
                <a:lnTo>
                  <a:pt x="69430" y="546315"/>
                </a:lnTo>
                <a:lnTo>
                  <a:pt x="121932" y="553859"/>
                </a:lnTo>
                <a:lnTo>
                  <a:pt x="174980" y="544563"/>
                </a:lnTo>
                <a:lnTo>
                  <a:pt x="209130" y="520636"/>
                </a:lnTo>
                <a:lnTo>
                  <a:pt x="237096" y="452475"/>
                </a:lnTo>
                <a:lnTo>
                  <a:pt x="239052" y="417550"/>
                </a:lnTo>
                <a:lnTo>
                  <a:pt x="164122" y="417550"/>
                </a:lnTo>
                <a:lnTo>
                  <a:pt x="164122" y="420293"/>
                </a:lnTo>
                <a:lnTo>
                  <a:pt x="162636" y="446189"/>
                </a:lnTo>
                <a:lnTo>
                  <a:pt x="156540" y="468020"/>
                </a:lnTo>
                <a:lnTo>
                  <a:pt x="143357" y="483082"/>
                </a:lnTo>
                <a:lnTo>
                  <a:pt x="120637" y="488708"/>
                </a:lnTo>
                <a:lnTo>
                  <a:pt x="97675" y="482307"/>
                </a:lnTo>
                <a:lnTo>
                  <a:pt x="83718" y="465378"/>
                </a:lnTo>
                <a:lnTo>
                  <a:pt x="76796" y="441299"/>
                </a:lnTo>
                <a:lnTo>
                  <a:pt x="74930" y="413473"/>
                </a:lnTo>
                <a:lnTo>
                  <a:pt x="74930" y="345732"/>
                </a:lnTo>
                <a:lnTo>
                  <a:pt x="240512" y="345732"/>
                </a:lnTo>
                <a:lnTo>
                  <a:pt x="240512" y="284784"/>
                </a:lnTo>
                <a:lnTo>
                  <a:pt x="240512" y="246202"/>
                </a:lnTo>
                <a:close/>
              </a:path>
              <a:path w="454025" h="554354">
                <a:moveTo>
                  <a:pt x="453504" y="106718"/>
                </a:moveTo>
                <a:lnTo>
                  <a:pt x="395439" y="106718"/>
                </a:lnTo>
                <a:lnTo>
                  <a:pt x="395439" y="0"/>
                </a:lnTo>
                <a:lnTo>
                  <a:pt x="318973" y="0"/>
                </a:lnTo>
                <a:lnTo>
                  <a:pt x="318973" y="106718"/>
                </a:lnTo>
                <a:lnTo>
                  <a:pt x="270675" y="106718"/>
                </a:lnTo>
                <a:lnTo>
                  <a:pt x="270675" y="174282"/>
                </a:lnTo>
                <a:lnTo>
                  <a:pt x="318973" y="174282"/>
                </a:lnTo>
                <a:lnTo>
                  <a:pt x="318973" y="463118"/>
                </a:lnTo>
                <a:lnTo>
                  <a:pt x="324650" y="507796"/>
                </a:lnTo>
                <a:lnTo>
                  <a:pt x="340880" y="535419"/>
                </a:lnTo>
                <a:lnTo>
                  <a:pt x="366471" y="549440"/>
                </a:lnTo>
                <a:lnTo>
                  <a:pt x="400215" y="553351"/>
                </a:lnTo>
                <a:lnTo>
                  <a:pt x="412889" y="553021"/>
                </a:lnTo>
                <a:lnTo>
                  <a:pt x="426389" y="551815"/>
                </a:lnTo>
                <a:lnTo>
                  <a:pt x="439559" y="549402"/>
                </a:lnTo>
                <a:lnTo>
                  <a:pt x="451281" y="545465"/>
                </a:lnTo>
                <a:lnTo>
                  <a:pt x="451281" y="487070"/>
                </a:lnTo>
                <a:lnTo>
                  <a:pt x="446189" y="488200"/>
                </a:lnTo>
                <a:lnTo>
                  <a:pt x="439559" y="489013"/>
                </a:lnTo>
                <a:lnTo>
                  <a:pt x="432435" y="489496"/>
                </a:lnTo>
                <a:lnTo>
                  <a:pt x="425843" y="489648"/>
                </a:lnTo>
                <a:lnTo>
                  <a:pt x="409676" y="486384"/>
                </a:lnTo>
                <a:lnTo>
                  <a:pt x="400494" y="477583"/>
                </a:lnTo>
                <a:lnTo>
                  <a:pt x="396379" y="464718"/>
                </a:lnTo>
                <a:lnTo>
                  <a:pt x="395439" y="449313"/>
                </a:lnTo>
                <a:lnTo>
                  <a:pt x="395439" y="174282"/>
                </a:lnTo>
                <a:lnTo>
                  <a:pt x="453504" y="174282"/>
                </a:lnTo>
                <a:lnTo>
                  <a:pt x="453504" y="10671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0034406" y="4420786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730" y="0"/>
                </a:moveTo>
                <a:lnTo>
                  <a:pt x="0" y="0"/>
                </a:lnTo>
                <a:lnTo>
                  <a:pt x="0" y="91840"/>
                </a:lnTo>
                <a:lnTo>
                  <a:pt x="76730" y="91840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0033810" y="4577766"/>
            <a:ext cx="76835" cy="440690"/>
          </a:xfrm>
          <a:custGeom>
            <a:avLst/>
            <a:gdLst/>
            <a:ahLst/>
            <a:cxnLst/>
            <a:rect l="l" t="t" r="r" b="b"/>
            <a:pathLst>
              <a:path w="76834" h="440689">
                <a:moveTo>
                  <a:pt x="76730" y="0"/>
                </a:moveTo>
                <a:lnTo>
                  <a:pt x="0" y="0"/>
                </a:lnTo>
                <a:lnTo>
                  <a:pt x="0" y="440279"/>
                </a:lnTo>
                <a:lnTo>
                  <a:pt x="76730" y="440279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0187123" y="4570912"/>
            <a:ext cx="246379" cy="447675"/>
          </a:xfrm>
          <a:custGeom>
            <a:avLst/>
            <a:gdLst/>
            <a:ahLst/>
            <a:cxnLst/>
            <a:rect l="l" t="t" r="r" b="b"/>
            <a:pathLst>
              <a:path w="246379" h="447675">
                <a:moveTo>
                  <a:pt x="157073" y="0"/>
                </a:moveTo>
                <a:lnTo>
                  <a:pt x="127910" y="3603"/>
                </a:lnTo>
                <a:lnTo>
                  <a:pt x="105134" y="13656"/>
                </a:lnTo>
                <a:lnTo>
                  <a:pt x="88093" y="29022"/>
                </a:lnTo>
                <a:lnTo>
                  <a:pt x="76133" y="48563"/>
                </a:lnTo>
                <a:lnTo>
                  <a:pt x="75883" y="37029"/>
                </a:lnTo>
                <a:lnTo>
                  <a:pt x="75222" y="25755"/>
                </a:lnTo>
                <a:lnTo>
                  <a:pt x="74287" y="15459"/>
                </a:lnTo>
                <a:lnTo>
                  <a:pt x="73212" y="6858"/>
                </a:lnTo>
                <a:lnTo>
                  <a:pt x="0" y="6858"/>
                </a:lnTo>
                <a:lnTo>
                  <a:pt x="496" y="24191"/>
                </a:lnTo>
                <a:lnTo>
                  <a:pt x="751" y="48795"/>
                </a:lnTo>
                <a:lnTo>
                  <a:pt x="858" y="141943"/>
                </a:lnTo>
                <a:lnTo>
                  <a:pt x="858" y="447138"/>
                </a:lnTo>
                <a:lnTo>
                  <a:pt x="77589" y="447138"/>
                </a:lnTo>
                <a:lnTo>
                  <a:pt x="77589" y="156152"/>
                </a:lnTo>
                <a:lnTo>
                  <a:pt x="80733" y="113224"/>
                </a:lnTo>
                <a:lnTo>
                  <a:pt x="90167" y="86621"/>
                </a:lnTo>
                <a:lnTo>
                  <a:pt x="105895" y="73065"/>
                </a:lnTo>
                <a:lnTo>
                  <a:pt x="127922" y="69275"/>
                </a:lnTo>
                <a:lnTo>
                  <a:pt x="145939" y="72588"/>
                </a:lnTo>
                <a:lnTo>
                  <a:pt x="158869" y="82947"/>
                </a:lnTo>
                <a:lnTo>
                  <a:pt x="166663" y="100983"/>
                </a:lnTo>
                <a:lnTo>
                  <a:pt x="169272" y="127325"/>
                </a:lnTo>
                <a:lnTo>
                  <a:pt x="169272" y="447138"/>
                </a:lnTo>
                <a:lnTo>
                  <a:pt x="246002" y="447138"/>
                </a:lnTo>
                <a:lnTo>
                  <a:pt x="246002" y="112666"/>
                </a:lnTo>
                <a:lnTo>
                  <a:pt x="239325" y="60368"/>
                </a:lnTo>
                <a:lnTo>
                  <a:pt x="220786" y="25493"/>
                </a:lnTo>
                <a:lnTo>
                  <a:pt x="192623" y="6039"/>
                </a:lnTo>
                <a:lnTo>
                  <a:pt x="15707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0497799" y="4570918"/>
            <a:ext cx="247650" cy="602615"/>
          </a:xfrm>
          <a:custGeom>
            <a:avLst/>
            <a:gdLst/>
            <a:ahLst/>
            <a:cxnLst/>
            <a:rect l="l" t="t" r="r" b="b"/>
            <a:pathLst>
              <a:path w="247650" h="602614">
                <a:moveTo>
                  <a:pt x="77327" y="487586"/>
                </a:moveTo>
                <a:lnTo>
                  <a:pt x="345" y="487586"/>
                </a:lnTo>
                <a:lnTo>
                  <a:pt x="375" y="489775"/>
                </a:lnTo>
                <a:lnTo>
                  <a:pt x="4629" y="527511"/>
                </a:lnTo>
                <a:lnTo>
                  <a:pt x="21507" y="563910"/>
                </a:lnTo>
                <a:lnTo>
                  <a:pt x="57020" y="591233"/>
                </a:lnTo>
                <a:lnTo>
                  <a:pt x="117211" y="602002"/>
                </a:lnTo>
                <a:lnTo>
                  <a:pt x="168067" y="595727"/>
                </a:lnTo>
                <a:lnTo>
                  <a:pt x="203471" y="578079"/>
                </a:lnTo>
                <a:lnTo>
                  <a:pt x="226189" y="550820"/>
                </a:lnTo>
                <a:lnTo>
                  <a:pt x="230847" y="538046"/>
                </a:lnTo>
                <a:lnTo>
                  <a:pt x="121326" y="538046"/>
                </a:lnTo>
                <a:lnTo>
                  <a:pt x="98411" y="532764"/>
                </a:lnTo>
                <a:lnTo>
                  <a:pt x="85069" y="519938"/>
                </a:lnTo>
                <a:lnTo>
                  <a:pt x="78855" y="504098"/>
                </a:lnTo>
                <a:lnTo>
                  <a:pt x="77327" y="489775"/>
                </a:lnTo>
                <a:lnTo>
                  <a:pt x="77327" y="487586"/>
                </a:lnTo>
                <a:close/>
              </a:path>
              <a:path w="247650" h="602614">
                <a:moveTo>
                  <a:pt x="245908" y="397192"/>
                </a:moveTo>
                <a:lnTo>
                  <a:pt x="169178" y="397192"/>
                </a:lnTo>
                <a:lnTo>
                  <a:pt x="169178" y="448824"/>
                </a:lnTo>
                <a:lnTo>
                  <a:pt x="167348" y="487586"/>
                </a:lnTo>
                <a:lnTo>
                  <a:pt x="160310" y="515498"/>
                </a:lnTo>
                <a:lnTo>
                  <a:pt x="145743" y="532379"/>
                </a:lnTo>
                <a:lnTo>
                  <a:pt x="121326" y="538046"/>
                </a:lnTo>
                <a:lnTo>
                  <a:pt x="230847" y="538046"/>
                </a:lnTo>
                <a:lnTo>
                  <a:pt x="238989" y="515716"/>
                </a:lnTo>
                <a:lnTo>
                  <a:pt x="244640" y="474529"/>
                </a:lnTo>
                <a:lnTo>
                  <a:pt x="245887" y="429797"/>
                </a:lnTo>
                <a:lnTo>
                  <a:pt x="245908" y="397192"/>
                </a:lnTo>
                <a:close/>
              </a:path>
              <a:path w="247650" h="602614">
                <a:moveTo>
                  <a:pt x="105022" y="0"/>
                </a:moveTo>
                <a:lnTo>
                  <a:pt x="55747" y="11268"/>
                </a:lnTo>
                <a:lnTo>
                  <a:pt x="23297" y="41100"/>
                </a:lnTo>
                <a:lnTo>
                  <a:pt x="5454" y="83533"/>
                </a:lnTo>
                <a:lnTo>
                  <a:pt x="0" y="132603"/>
                </a:lnTo>
                <a:lnTo>
                  <a:pt x="0" y="303289"/>
                </a:lnTo>
                <a:lnTo>
                  <a:pt x="4457" y="358307"/>
                </a:lnTo>
                <a:lnTo>
                  <a:pt x="19875" y="401534"/>
                </a:lnTo>
                <a:lnTo>
                  <a:pt x="49320" y="429797"/>
                </a:lnTo>
                <a:lnTo>
                  <a:pt x="95860" y="439923"/>
                </a:lnTo>
                <a:lnTo>
                  <a:pt x="121683" y="437003"/>
                </a:lnTo>
                <a:lnTo>
                  <a:pt x="142441" y="428574"/>
                </a:lnTo>
                <a:lnTo>
                  <a:pt x="158239" y="415137"/>
                </a:lnTo>
                <a:lnTo>
                  <a:pt x="169178" y="397192"/>
                </a:lnTo>
                <a:lnTo>
                  <a:pt x="245908" y="397192"/>
                </a:lnTo>
                <a:lnTo>
                  <a:pt x="245908" y="371863"/>
                </a:lnTo>
                <a:lnTo>
                  <a:pt x="119703" y="371863"/>
                </a:lnTo>
                <a:lnTo>
                  <a:pt x="100168" y="367221"/>
                </a:lnTo>
                <a:lnTo>
                  <a:pt x="86912" y="353285"/>
                </a:lnTo>
                <a:lnTo>
                  <a:pt x="79370" y="330039"/>
                </a:lnTo>
                <a:lnTo>
                  <a:pt x="76981" y="297467"/>
                </a:lnTo>
                <a:lnTo>
                  <a:pt x="76981" y="137063"/>
                </a:lnTo>
                <a:lnTo>
                  <a:pt x="79932" y="107179"/>
                </a:lnTo>
                <a:lnTo>
                  <a:pt x="88831" y="86017"/>
                </a:lnTo>
                <a:lnTo>
                  <a:pt x="103747" y="73428"/>
                </a:lnTo>
                <a:lnTo>
                  <a:pt x="124750" y="69264"/>
                </a:lnTo>
                <a:lnTo>
                  <a:pt x="246255" y="69264"/>
                </a:lnTo>
                <a:lnTo>
                  <a:pt x="246444" y="54544"/>
                </a:lnTo>
                <a:lnTo>
                  <a:pt x="246634" y="45485"/>
                </a:lnTo>
                <a:lnTo>
                  <a:pt x="177408" y="45485"/>
                </a:lnTo>
                <a:lnTo>
                  <a:pt x="169614" y="28545"/>
                </a:lnTo>
                <a:lnTo>
                  <a:pt x="155798" y="14002"/>
                </a:lnTo>
                <a:lnTo>
                  <a:pt x="134691" y="3829"/>
                </a:lnTo>
                <a:lnTo>
                  <a:pt x="105022" y="0"/>
                </a:lnTo>
                <a:close/>
              </a:path>
              <a:path w="247650" h="602614">
                <a:moveTo>
                  <a:pt x="246255" y="69264"/>
                </a:moveTo>
                <a:lnTo>
                  <a:pt x="124750" y="69264"/>
                </a:lnTo>
                <a:lnTo>
                  <a:pt x="148702" y="75554"/>
                </a:lnTo>
                <a:lnTo>
                  <a:pt x="162175" y="92614"/>
                </a:lnTo>
                <a:lnTo>
                  <a:pt x="168105" y="117732"/>
                </a:lnTo>
                <a:lnTo>
                  <a:pt x="169429" y="148194"/>
                </a:lnTo>
                <a:lnTo>
                  <a:pt x="169429" y="277614"/>
                </a:lnTo>
                <a:lnTo>
                  <a:pt x="167665" y="316040"/>
                </a:lnTo>
                <a:lnTo>
                  <a:pt x="160582" y="345804"/>
                </a:lnTo>
                <a:lnTo>
                  <a:pt x="145491" y="365036"/>
                </a:lnTo>
                <a:lnTo>
                  <a:pt x="119703" y="371863"/>
                </a:lnTo>
                <a:lnTo>
                  <a:pt x="245908" y="371863"/>
                </a:lnTo>
                <a:lnTo>
                  <a:pt x="246022" y="92614"/>
                </a:lnTo>
                <a:lnTo>
                  <a:pt x="246072" y="83533"/>
                </a:lnTo>
                <a:lnTo>
                  <a:pt x="246174" y="75554"/>
                </a:lnTo>
                <a:lnTo>
                  <a:pt x="246255" y="69264"/>
                </a:lnTo>
                <a:close/>
              </a:path>
              <a:path w="247650" h="602614">
                <a:moveTo>
                  <a:pt x="247615" y="6847"/>
                </a:moveTo>
                <a:lnTo>
                  <a:pt x="181177" y="6847"/>
                </a:lnTo>
                <a:lnTo>
                  <a:pt x="180052" y="14002"/>
                </a:lnTo>
                <a:lnTo>
                  <a:pt x="179974" y="14497"/>
                </a:lnTo>
                <a:lnTo>
                  <a:pt x="178747" y="24364"/>
                </a:lnTo>
                <a:lnTo>
                  <a:pt x="177792" y="35132"/>
                </a:lnTo>
                <a:lnTo>
                  <a:pt x="177408" y="45485"/>
                </a:lnTo>
                <a:lnTo>
                  <a:pt x="246634" y="45485"/>
                </a:lnTo>
                <a:lnTo>
                  <a:pt x="246990" y="28545"/>
                </a:lnTo>
                <a:lnTo>
                  <a:pt x="247615" y="684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0936021" y="4414360"/>
            <a:ext cx="334010" cy="695960"/>
          </a:xfrm>
          <a:custGeom>
            <a:avLst/>
            <a:gdLst/>
            <a:ahLst/>
            <a:cxnLst/>
            <a:rect l="l" t="t" r="r" b="b"/>
            <a:pathLst>
              <a:path w="334009" h="695960">
                <a:moveTo>
                  <a:pt x="163576" y="0"/>
                </a:moveTo>
                <a:lnTo>
                  <a:pt x="90195" y="0"/>
                </a:lnTo>
                <a:lnTo>
                  <a:pt x="72224" y="32727"/>
                </a:lnTo>
                <a:lnTo>
                  <a:pt x="54292" y="70840"/>
                </a:lnTo>
                <a:lnTo>
                  <a:pt x="37388" y="114338"/>
                </a:lnTo>
                <a:lnTo>
                  <a:pt x="22517" y="163182"/>
                </a:lnTo>
                <a:lnTo>
                  <a:pt x="10668" y="217385"/>
                </a:lnTo>
                <a:lnTo>
                  <a:pt x="2832" y="276910"/>
                </a:lnTo>
                <a:lnTo>
                  <a:pt x="0" y="341757"/>
                </a:lnTo>
                <a:lnTo>
                  <a:pt x="2616" y="407200"/>
                </a:lnTo>
                <a:lnTo>
                  <a:pt x="9944" y="467893"/>
                </a:lnTo>
                <a:lnTo>
                  <a:pt x="21221" y="523735"/>
                </a:lnTo>
                <a:lnTo>
                  <a:pt x="35661" y="574573"/>
                </a:lnTo>
                <a:lnTo>
                  <a:pt x="52489" y="620280"/>
                </a:lnTo>
                <a:lnTo>
                  <a:pt x="70929" y="660717"/>
                </a:lnTo>
                <a:lnTo>
                  <a:pt x="90195" y="695769"/>
                </a:lnTo>
                <a:lnTo>
                  <a:pt x="163576" y="695769"/>
                </a:lnTo>
                <a:lnTo>
                  <a:pt x="140716" y="651713"/>
                </a:lnTo>
                <a:lnTo>
                  <a:pt x="120599" y="606348"/>
                </a:lnTo>
                <a:lnTo>
                  <a:pt x="103505" y="559181"/>
                </a:lnTo>
                <a:lnTo>
                  <a:pt x="89700" y="509714"/>
                </a:lnTo>
                <a:lnTo>
                  <a:pt x="79489" y="457466"/>
                </a:lnTo>
                <a:lnTo>
                  <a:pt x="73152" y="401929"/>
                </a:lnTo>
                <a:lnTo>
                  <a:pt x="70980" y="342620"/>
                </a:lnTo>
                <a:lnTo>
                  <a:pt x="73583" y="279755"/>
                </a:lnTo>
                <a:lnTo>
                  <a:pt x="80911" y="222262"/>
                </a:lnTo>
                <a:lnTo>
                  <a:pt x="92265" y="169697"/>
                </a:lnTo>
                <a:lnTo>
                  <a:pt x="106908" y="121640"/>
                </a:lnTo>
                <a:lnTo>
                  <a:pt x="124155" y="77635"/>
                </a:lnTo>
                <a:lnTo>
                  <a:pt x="143281" y="37223"/>
                </a:lnTo>
                <a:lnTo>
                  <a:pt x="163576" y="0"/>
                </a:lnTo>
                <a:close/>
              </a:path>
              <a:path w="334009" h="695960">
                <a:moveTo>
                  <a:pt x="333832" y="43853"/>
                </a:moveTo>
                <a:lnTo>
                  <a:pt x="277939" y="43853"/>
                </a:lnTo>
                <a:lnTo>
                  <a:pt x="263766" y="57264"/>
                </a:lnTo>
                <a:lnTo>
                  <a:pt x="244856" y="69646"/>
                </a:lnTo>
                <a:lnTo>
                  <a:pt x="222402" y="79552"/>
                </a:lnTo>
                <a:lnTo>
                  <a:pt x="197510" y="85483"/>
                </a:lnTo>
                <a:lnTo>
                  <a:pt x="197510" y="144373"/>
                </a:lnTo>
                <a:lnTo>
                  <a:pt x="210362" y="143446"/>
                </a:lnTo>
                <a:lnTo>
                  <a:pt x="226606" y="141516"/>
                </a:lnTo>
                <a:lnTo>
                  <a:pt x="243192" y="138874"/>
                </a:lnTo>
                <a:lnTo>
                  <a:pt x="257111" y="135839"/>
                </a:lnTo>
                <a:lnTo>
                  <a:pt x="257111" y="603694"/>
                </a:lnTo>
                <a:lnTo>
                  <a:pt x="333832" y="603694"/>
                </a:lnTo>
                <a:lnTo>
                  <a:pt x="333832" y="438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1333021" y="4461296"/>
            <a:ext cx="255270" cy="563880"/>
          </a:xfrm>
          <a:custGeom>
            <a:avLst/>
            <a:gdLst/>
            <a:ahLst/>
            <a:cxnLst/>
            <a:rect l="l" t="t" r="r" b="b"/>
            <a:pathLst>
              <a:path w="255270" h="563879">
                <a:moveTo>
                  <a:pt x="243071" y="0"/>
                </a:moveTo>
                <a:lnTo>
                  <a:pt x="29810" y="0"/>
                </a:lnTo>
                <a:lnTo>
                  <a:pt x="27233" y="40932"/>
                </a:lnTo>
                <a:lnTo>
                  <a:pt x="23789" y="91513"/>
                </a:lnTo>
                <a:lnTo>
                  <a:pt x="19742" y="147299"/>
                </a:lnTo>
                <a:lnTo>
                  <a:pt x="15353" y="203845"/>
                </a:lnTo>
                <a:lnTo>
                  <a:pt x="10884" y="256709"/>
                </a:lnTo>
                <a:lnTo>
                  <a:pt x="6596" y="301446"/>
                </a:lnTo>
                <a:lnTo>
                  <a:pt x="75002" y="308723"/>
                </a:lnTo>
                <a:lnTo>
                  <a:pt x="81570" y="284234"/>
                </a:lnTo>
                <a:lnTo>
                  <a:pt x="91459" y="266673"/>
                </a:lnTo>
                <a:lnTo>
                  <a:pt x="106132" y="256096"/>
                </a:lnTo>
                <a:lnTo>
                  <a:pt x="127053" y="252557"/>
                </a:lnTo>
                <a:lnTo>
                  <a:pt x="151286" y="257976"/>
                </a:lnTo>
                <a:lnTo>
                  <a:pt x="166119" y="274156"/>
                </a:lnTo>
                <a:lnTo>
                  <a:pt x="173552" y="300981"/>
                </a:lnTo>
                <a:lnTo>
                  <a:pt x="175586" y="338335"/>
                </a:lnTo>
                <a:lnTo>
                  <a:pt x="175586" y="406584"/>
                </a:lnTo>
                <a:lnTo>
                  <a:pt x="173604" y="446871"/>
                </a:lnTo>
                <a:lnTo>
                  <a:pt x="166086" y="476126"/>
                </a:lnTo>
                <a:lnTo>
                  <a:pt x="150672" y="493963"/>
                </a:lnTo>
                <a:lnTo>
                  <a:pt x="125001" y="499995"/>
                </a:lnTo>
                <a:lnTo>
                  <a:pt x="101118" y="494066"/>
                </a:lnTo>
                <a:lnTo>
                  <a:pt x="86215" y="478628"/>
                </a:lnTo>
                <a:lnTo>
                  <a:pt x="78552" y="457203"/>
                </a:lnTo>
                <a:lnTo>
                  <a:pt x="76385" y="433316"/>
                </a:lnTo>
                <a:lnTo>
                  <a:pt x="76385" y="415484"/>
                </a:lnTo>
                <a:lnTo>
                  <a:pt x="0" y="415484"/>
                </a:lnTo>
                <a:lnTo>
                  <a:pt x="0" y="426887"/>
                </a:lnTo>
                <a:lnTo>
                  <a:pt x="3953" y="470023"/>
                </a:lnTo>
                <a:lnTo>
                  <a:pt x="16859" y="507544"/>
                </a:lnTo>
                <a:lnTo>
                  <a:pt x="40290" y="537169"/>
                </a:lnTo>
                <a:lnTo>
                  <a:pt x="75813" y="556616"/>
                </a:lnTo>
                <a:lnTo>
                  <a:pt x="125001" y="563605"/>
                </a:lnTo>
                <a:lnTo>
                  <a:pt x="178127" y="555357"/>
                </a:lnTo>
                <a:lnTo>
                  <a:pt x="215312" y="532156"/>
                </a:lnTo>
                <a:lnTo>
                  <a:pt x="238932" y="496313"/>
                </a:lnTo>
                <a:lnTo>
                  <a:pt x="251361" y="450142"/>
                </a:lnTo>
                <a:lnTo>
                  <a:pt x="254976" y="395956"/>
                </a:lnTo>
                <a:lnTo>
                  <a:pt x="254976" y="335162"/>
                </a:lnTo>
                <a:lnTo>
                  <a:pt x="249572" y="272880"/>
                </a:lnTo>
                <a:lnTo>
                  <a:pt x="232113" y="226474"/>
                </a:lnTo>
                <a:lnTo>
                  <a:pt x="200730" y="197495"/>
                </a:lnTo>
                <a:lnTo>
                  <a:pt x="153555" y="187491"/>
                </a:lnTo>
                <a:lnTo>
                  <a:pt x="131393" y="189570"/>
                </a:lnTo>
                <a:lnTo>
                  <a:pt x="112169" y="195389"/>
                </a:lnTo>
                <a:lnTo>
                  <a:pt x="96635" y="204321"/>
                </a:lnTo>
                <a:lnTo>
                  <a:pt x="85547" y="215742"/>
                </a:lnTo>
                <a:lnTo>
                  <a:pt x="88421" y="184075"/>
                </a:lnTo>
                <a:lnTo>
                  <a:pt x="91444" y="145930"/>
                </a:lnTo>
                <a:lnTo>
                  <a:pt x="94323" y="105707"/>
                </a:lnTo>
                <a:lnTo>
                  <a:pt x="96761" y="67809"/>
                </a:lnTo>
                <a:lnTo>
                  <a:pt x="234924" y="67809"/>
                </a:lnTo>
                <a:lnTo>
                  <a:pt x="24307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1762312" y="4570916"/>
            <a:ext cx="391160" cy="447675"/>
          </a:xfrm>
          <a:custGeom>
            <a:avLst/>
            <a:gdLst/>
            <a:ahLst/>
            <a:cxnLst/>
            <a:rect l="l" t="t" r="r" b="b"/>
            <a:pathLst>
              <a:path w="391159" h="447675">
                <a:moveTo>
                  <a:pt x="305456" y="0"/>
                </a:moveTo>
                <a:lnTo>
                  <a:pt x="275302" y="4052"/>
                </a:lnTo>
                <a:lnTo>
                  <a:pt x="252298" y="14880"/>
                </a:lnTo>
                <a:lnTo>
                  <a:pt x="235078" y="30493"/>
                </a:lnTo>
                <a:lnTo>
                  <a:pt x="222275" y="48899"/>
                </a:lnTo>
                <a:lnTo>
                  <a:pt x="211947" y="26955"/>
                </a:lnTo>
                <a:lnTo>
                  <a:pt x="196704" y="11735"/>
                </a:lnTo>
                <a:lnTo>
                  <a:pt x="176834" y="2872"/>
                </a:lnTo>
                <a:lnTo>
                  <a:pt x="152623" y="0"/>
                </a:lnTo>
                <a:lnTo>
                  <a:pt x="127353" y="3113"/>
                </a:lnTo>
                <a:lnTo>
                  <a:pt x="106160" y="12192"/>
                </a:lnTo>
                <a:lnTo>
                  <a:pt x="89076" y="26844"/>
                </a:lnTo>
                <a:lnTo>
                  <a:pt x="76133" y="46679"/>
                </a:lnTo>
                <a:lnTo>
                  <a:pt x="75313" y="26119"/>
                </a:lnTo>
                <a:lnTo>
                  <a:pt x="74559" y="16540"/>
                </a:lnTo>
                <a:lnTo>
                  <a:pt x="73212" y="6847"/>
                </a:lnTo>
                <a:lnTo>
                  <a:pt x="0" y="6847"/>
                </a:lnTo>
                <a:lnTo>
                  <a:pt x="496" y="23505"/>
                </a:lnTo>
                <a:lnTo>
                  <a:pt x="751" y="46523"/>
                </a:lnTo>
                <a:lnTo>
                  <a:pt x="858" y="134142"/>
                </a:lnTo>
                <a:lnTo>
                  <a:pt x="858" y="447138"/>
                </a:lnTo>
                <a:lnTo>
                  <a:pt x="77589" y="447138"/>
                </a:lnTo>
                <a:lnTo>
                  <a:pt x="77589" y="144424"/>
                </a:lnTo>
                <a:lnTo>
                  <a:pt x="79353" y="113536"/>
                </a:lnTo>
                <a:lnTo>
                  <a:pt x="85859" y="89827"/>
                </a:lnTo>
                <a:lnTo>
                  <a:pt x="98929" y="74626"/>
                </a:lnTo>
                <a:lnTo>
                  <a:pt x="120383" y="69264"/>
                </a:lnTo>
                <a:lnTo>
                  <a:pt x="136557" y="71904"/>
                </a:lnTo>
                <a:lnTo>
                  <a:pt x="148024" y="80946"/>
                </a:lnTo>
                <a:lnTo>
                  <a:pt x="154854" y="98079"/>
                </a:lnTo>
                <a:lnTo>
                  <a:pt x="157115" y="124990"/>
                </a:lnTo>
                <a:lnTo>
                  <a:pt x="157115" y="447138"/>
                </a:lnTo>
                <a:lnTo>
                  <a:pt x="234443" y="447138"/>
                </a:lnTo>
                <a:lnTo>
                  <a:pt x="234443" y="143660"/>
                </a:lnTo>
                <a:lnTo>
                  <a:pt x="236262" y="112997"/>
                </a:lnTo>
                <a:lnTo>
                  <a:pt x="242903" y="89539"/>
                </a:lnTo>
                <a:lnTo>
                  <a:pt x="256141" y="74542"/>
                </a:lnTo>
                <a:lnTo>
                  <a:pt x="277750" y="69264"/>
                </a:lnTo>
                <a:lnTo>
                  <a:pt x="295504" y="73005"/>
                </a:lnTo>
                <a:lnTo>
                  <a:pt x="306611" y="83655"/>
                </a:lnTo>
                <a:lnTo>
                  <a:pt x="312341" y="100359"/>
                </a:lnTo>
                <a:lnTo>
                  <a:pt x="313969" y="122258"/>
                </a:lnTo>
                <a:lnTo>
                  <a:pt x="313969" y="447138"/>
                </a:lnTo>
                <a:lnTo>
                  <a:pt x="390689" y="447138"/>
                </a:lnTo>
                <a:lnTo>
                  <a:pt x="390689" y="107682"/>
                </a:lnTo>
                <a:lnTo>
                  <a:pt x="383818" y="54758"/>
                </a:lnTo>
                <a:lnTo>
                  <a:pt x="365263" y="21753"/>
                </a:lnTo>
                <a:lnTo>
                  <a:pt x="338113" y="4792"/>
                </a:lnTo>
                <a:lnTo>
                  <a:pt x="30545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2230601" y="4420786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730" y="0"/>
                </a:moveTo>
                <a:lnTo>
                  <a:pt x="0" y="0"/>
                </a:lnTo>
                <a:lnTo>
                  <a:pt x="0" y="91840"/>
                </a:lnTo>
                <a:lnTo>
                  <a:pt x="76730" y="91840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2229993" y="4577766"/>
            <a:ext cx="76835" cy="440690"/>
          </a:xfrm>
          <a:custGeom>
            <a:avLst/>
            <a:gdLst/>
            <a:ahLst/>
            <a:cxnLst/>
            <a:rect l="l" t="t" r="r" b="b"/>
            <a:pathLst>
              <a:path w="76834" h="440689">
                <a:moveTo>
                  <a:pt x="76730" y="0"/>
                </a:moveTo>
                <a:lnTo>
                  <a:pt x="0" y="0"/>
                </a:lnTo>
                <a:lnTo>
                  <a:pt x="0" y="440279"/>
                </a:lnTo>
                <a:lnTo>
                  <a:pt x="76730" y="440279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2383313" y="4413763"/>
            <a:ext cx="450850" cy="695960"/>
          </a:xfrm>
          <a:custGeom>
            <a:avLst/>
            <a:gdLst/>
            <a:ahLst/>
            <a:cxnLst/>
            <a:rect l="l" t="t" r="r" b="b"/>
            <a:pathLst>
              <a:path w="450850" h="695960">
                <a:moveTo>
                  <a:pt x="245999" y="269824"/>
                </a:moveTo>
                <a:lnTo>
                  <a:pt x="239318" y="217525"/>
                </a:lnTo>
                <a:lnTo>
                  <a:pt x="220776" y="182651"/>
                </a:lnTo>
                <a:lnTo>
                  <a:pt x="192620" y="163195"/>
                </a:lnTo>
                <a:lnTo>
                  <a:pt x="157073" y="157149"/>
                </a:lnTo>
                <a:lnTo>
                  <a:pt x="127901" y="160756"/>
                </a:lnTo>
                <a:lnTo>
                  <a:pt x="105130" y="170815"/>
                </a:lnTo>
                <a:lnTo>
                  <a:pt x="88087" y="186182"/>
                </a:lnTo>
                <a:lnTo>
                  <a:pt x="76123" y="205714"/>
                </a:lnTo>
                <a:lnTo>
                  <a:pt x="75882" y="194183"/>
                </a:lnTo>
                <a:lnTo>
                  <a:pt x="75222" y="182905"/>
                </a:lnTo>
                <a:lnTo>
                  <a:pt x="74282" y="172618"/>
                </a:lnTo>
                <a:lnTo>
                  <a:pt x="73202" y="164007"/>
                </a:lnTo>
                <a:lnTo>
                  <a:pt x="0" y="164007"/>
                </a:lnTo>
                <a:lnTo>
                  <a:pt x="495" y="181343"/>
                </a:lnTo>
                <a:lnTo>
                  <a:pt x="749" y="205955"/>
                </a:lnTo>
                <a:lnTo>
                  <a:pt x="850" y="299097"/>
                </a:lnTo>
                <a:lnTo>
                  <a:pt x="850" y="604291"/>
                </a:lnTo>
                <a:lnTo>
                  <a:pt x="77584" y="604291"/>
                </a:lnTo>
                <a:lnTo>
                  <a:pt x="77584" y="313309"/>
                </a:lnTo>
                <a:lnTo>
                  <a:pt x="80733" y="270383"/>
                </a:lnTo>
                <a:lnTo>
                  <a:pt x="90157" y="243776"/>
                </a:lnTo>
                <a:lnTo>
                  <a:pt x="105892" y="230225"/>
                </a:lnTo>
                <a:lnTo>
                  <a:pt x="127914" y="226428"/>
                </a:lnTo>
                <a:lnTo>
                  <a:pt x="145935" y="229743"/>
                </a:lnTo>
                <a:lnTo>
                  <a:pt x="158864" y="240106"/>
                </a:lnTo>
                <a:lnTo>
                  <a:pt x="166662" y="258140"/>
                </a:lnTo>
                <a:lnTo>
                  <a:pt x="169265" y="284480"/>
                </a:lnTo>
                <a:lnTo>
                  <a:pt x="169265" y="604291"/>
                </a:lnTo>
                <a:lnTo>
                  <a:pt x="245999" y="604291"/>
                </a:lnTo>
                <a:lnTo>
                  <a:pt x="245999" y="269824"/>
                </a:lnTo>
                <a:close/>
              </a:path>
              <a:path w="450850" h="695960">
                <a:moveTo>
                  <a:pt x="450354" y="354012"/>
                </a:moveTo>
                <a:lnTo>
                  <a:pt x="447738" y="288569"/>
                </a:lnTo>
                <a:lnTo>
                  <a:pt x="440397" y="227876"/>
                </a:lnTo>
                <a:lnTo>
                  <a:pt x="429133" y="172034"/>
                </a:lnTo>
                <a:lnTo>
                  <a:pt x="414693" y="121196"/>
                </a:lnTo>
                <a:lnTo>
                  <a:pt x="397865" y="75488"/>
                </a:lnTo>
                <a:lnTo>
                  <a:pt x="379425" y="35052"/>
                </a:lnTo>
                <a:lnTo>
                  <a:pt x="360159" y="0"/>
                </a:lnTo>
                <a:lnTo>
                  <a:pt x="286778" y="0"/>
                </a:lnTo>
                <a:lnTo>
                  <a:pt x="309626" y="44056"/>
                </a:lnTo>
                <a:lnTo>
                  <a:pt x="329755" y="89420"/>
                </a:lnTo>
                <a:lnTo>
                  <a:pt x="346849" y="136588"/>
                </a:lnTo>
                <a:lnTo>
                  <a:pt x="360654" y="186042"/>
                </a:lnTo>
                <a:lnTo>
                  <a:pt x="370865" y="238302"/>
                </a:lnTo>
                <a:lnTo>
                  <a:pt x="377202" y="293827"/>
                </a:lnTo>
                <a:lnTo>
                  <a:pt x="379374" y="353148"/>
                </a:lnTo>
                <a:lnTo>
                  <a:pt x="376770" y="416013"/>
                </a:lnTo>
                <a:lnTo>
                  <a:pt x="369443" y="473506"/>
                </a:lnTo>
                <a:lnTo>
                  <a:pt x="358089" y="526059"/>
                </a:lnTo>
                <a:lnTo>
                  <a:pt x="343433" y="574128"/>
                </a:lnTo>
                <a:lnTo>
                  <a:pt x="326199" y="618134"/>
                </a:lnTo>
                <a:lnTo>
                  <a:pt x="307073" y="658533"/>
                </a:lnTo>
                <a:lnTo>
                  <a:pt x="286778" y="695769"/>
                </a:lnTo>
                <a:lnTo>
                  <a:pt x="360159" y="695769"/>
                </a:lnTo>
                <a:lnTo>
                  <a:pt x="396062" y="624916"/>
                </a:lnTo>
                <a:lnTo>
                  <a:pt x="412965" y="581431"/>
                </a:lnTo>
                <a:lnTo>
                  <a:pt x="427837" y="532574"/>
                </a:lnTo>
                <a:lnTo>
                  <a:pt x="439686" y="478383"/>
                </a:lnTo>
                <a:lnTo>
                  <a:pt x="447522" y="418858"/>
                </a:lnTo>
                <a:lnTo>
                  <a:pt x="450354" y="35401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3777010" y="6501637"/>
            <a:ext cx="252095" cy="572770"/>
          </a:xfrm>
          <a:custGeom>
            <a:avLst/>
            <a:gdLst/>
            <a:ahLst/>
            <a:cxnLst/>
            <a:rect l="l" t="t" r="r" b="b"/>
            <a:pathLst>
              <a:path w="252095" h="572770">
                <a:moveTo>
                  <a:pt x="109933" y="0"/>
                </a:moveTo>
                <a:lnTo>
                  <a:pt x="0" y="0"/>
                </a:lnTo>
                <a:lnTo>
                  <a:pt x="0" y="572171"/>
                </a:lnTo>
                <a:lnTo>
                  <a:pt x="115263" y="572171"/>
                </a:lnTo>
                <a:lnTo>
                  <a:pt x="167356" y="566149"/>
                </a:lnTo>
                <a:lnTo>
                  <a:pt x="205958" y="548171"/>
                </a:lnTo>
                <a:lnTo>
                  <a:pt x="232167" y="518369"/>
                </a:lnTo>
                <a:lnTo>
                  <a:pt x="235600" y="508822"/>
                </a:lnTo>
                <a:lnTo>
                  <a:pt x="74322" y="508822"/>
                </a:lnTo>
                <a:lnTo>
                  <a:pt x="74322" y="299561"/>
                </a:lnTo>
                <a:lnTo>
                  <a:pt x="231403" y="299561"/>
                </a:lnTo>
                <a:lnTo>
                  <a:pt x="230169" y="296916"/>
                </a:lnTo>
                <a:lnTo>
                  <a:pt x="209420" y="276905"/>
                </a:lnTo>
                <a:lnTo>
                  <a:pt x="187659" y="266128"/>
                </a:lnTo>
                <a:lnTo>
                  <a:pt x="207155" y="255041"/>
                </a:lnTo>
                <a:lnTo>
                  <a:pt x="222521" y="236809"/>
                </a:lnTo>
                <a:lnTo>
                  <a:pt x="74322" y="236809"/>
                </a:lnTo>
                <a:lnTo>
                  <a:pt x="74322" y="63956"/>
                </a:lnTo>
                <a:lnTo>
                  <a:pt x="228514" y="63956"/>
                </a:lnTo>
                <a:lnTo>
                  <a:pt x="222005" y="47699"/>
                </a:lnTo>
                <a:lnTo>
                  <a:pt x="196924" y="21575"/>
                </a:lnTo>
                <a:lnTo>
                  <a:pt x="159928" y="5487"/>
                </a:lnTo>
                <a:lnTo>
                  <a:pt x="109933" y="0"/>
                </a:lnTo>
                <a:close/>
              </a:path>
              <a:path w="252095" h="572770">
                <a:moveTo>
                  <a:pt x="231403" y="299561"/>
                </a:moveTo>
                <a:lnTo>
                  <a:pt x="102897" y="299561"/>
                </a:lnTo>
                <a:lnTo>
                  <a:pt x="137850" y="304409"/>
                </a:lnTo>
                <a:lnTo>
                  <a:pt x="160374" y="319469"/>
                </a:lnTo>
                <a:lnTo>
                  <a:pt x="172442" y="345511"/>
                </a:lnTo>
                <a:lnTo>
                  <a:pt x="176026" y="383307"/>
                </a:lnTo>
                <a:lnTo>
                  <a:pt x="176026" y="422018"/>
                </a:lnTo>
                <a:lnTo>
                  <a:pt x="173007" y="461476"/>
                </a:lnTo>
                <a:lnTo>
                  <a:pt x="162212" y="488438"/>
                </a:lnTo>
                <a:lnTo>
                  <a:pt x="141031" y="503890"/>
                </a:lnTo>
                <a:lnTo>
                  <a:pt x="106855" y="508822"/>
                </a:lnTo>
                <a:lnTo>
                  <a:pt x="235600" y="508822"/>
                </a:lnTo>
                <a:lnTo>
                  <a:pt x="247086" y="476874"/>
                </a:lnTo>
                <a:lnTo>
                  <a:pt x="251814" y="423819"/>
                </a:lnTo>
                <a:lnTo>
                  <a:pt x="251814" y="380909"/>
                </a:lnTo>
                <a:lnTo>
                  <a:pt x="245702" y="330228"/>
                </a:lnTo>
                <a:lnTo>
                  <a:pt x="231403" y="299561"/>
                </a:lnTo>
                <a:close/>
              </a:path>
              <a:path w="252095" h="572770">
                <a:moveTo>
                  <a:pt x="228514" y="63956"/>
                </a:moveTo>
                <a:lnTo>
                  <a:pt x="105305" y="63956"/>
                </a:lnTo>
                <a:lnTo>
                  <a:pt x="134177" y="68069"/>
                </a:lnTo>
                <a:lnTo>
                  <a:pt x="153694" y="80818"/>
                </a:lnTo>
                <a:lnTo>
                  <a:pt x="164749" y="102816"/>
                </a:lnTo>
                <a:lnTo>
                  <a:pt x="168235" y="134676"/>
                </a:lnTo>
                <a:lnTo>
                  <a:pt x="168235" y="158393"/>
                </a:lnTo>
                <a:lnTo>
                  <a:pt x="165098" y="196328"/>
                </a:lnTo>
                <a:lnTo>
                  <a:pt x="154439" y="220430"/>
                </a:lnTo>
                <a:lnTo>
                  <a:pt x="134385" y="233117"/>
                </a:lnTo>
                <a:lnTo>
                  <a:pt x="103064" y="236809"/>
                </a:lnTo>
                <a:lnTo>
                  <a:pt x="222521" y="236809"/>
                </a:lnTo>
                <a:lnTo>
                  <a:pt x="224167" y="234856"/>
                </a:lnTo>
                <a:lnTo>
                  <a:pt x="236202" y="201486"/>
                </a:lnTo>
                <a:lnTo>
                  <a:pt x="240767" y="150843"/>
                </a:lnTo>
                <a:lnTo>
                  <a:pt x="240767" y="127807"/>
                </a:lnTo>
                <a:lnTo>
                  <a:pt x="236257" y="83297"/>
                </a:lnTo>
                <a:lnTo>
                  <a:pt x="228514" y="6395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4084256" y="6626688"/>
            <a:ext cx="433070" cy="454025"/>
          </a:xfrm>
          <a:custGeom>
            <a:avLst/>
            <a:gdLst/>
            <a:ahLst/>
            <a:cxnLst/>
            <a:rect l="l" t="t" r="r" b="b"/>
            <a:pathLst>
              <a:path w="433070" h="454025">
                <a:moveTo>
                  <a:pt x="170434" y="508"/>
                </a:moveTo>
                <a:lnTo>
                  <a:pt x="141097" y="4635"/>
                </a:lnTo>
                <a:lnTo>
                  <a:pt x="114198" y="17500"/>
                </a:lnTo>
                <a:lnTo>
                  <a:pt x="91605" y="41021"/>
                </a:lnTo>
                <a:lnTo>
                  <a:pt x="75171" y="77101"/>
                </a:lnTo>
                <a:lnTo>
                  <a:pt x="74930" y="56476"/>
                </a:lnTo>
                <a:lnTo>
                  <a:pt x="74345" y="35839"/>
                </a:lnTo>
                <a:lnTo>
                  <a:pt x="73583" y="18262"/>
                </a:lnTo>
                <a:lnTo>
                  <a:pt x="72859" y="6845"/>
                </a:lnTo>
                <a:lnTo>
                  <a:pt x="0" y="6845"/>
                </a:lnTo>
                <a:lnTo>
                  <a:pt x="736" y="37973"/>
                </a:lnTo>
                <a:lnTo>
                  <a:pt x="965" y="70434"/>
                </a:lnTo>
                <a:lnTo>
                  <a:pt x="850" y="156324"/>
                </a:lnTo>
                <a:lnTo>
                  <a:pt x="850" y="447128"/>
                </a:lnTo>
                <a:lnTo>
                  <a:pt x="77584" y="447128"/>
                </a:lnTo>
                <a:lnTo>
                  <a:pt x="77584" y="201688"/>
                </a:lnTo>
                <a:lnTo>
                  <a:pt x="84785" y="148894"/>
                </a:lnTo>
                <a:lnTo>
                  <a:pt x="104521" y="116357"/>
                </a:lnTo>
                <a:lnTo>
                  <a:pt x="133997" y="99847"/>
                </a:lnTo>
                <a:lnTo>
                  <a:pt x="170434" y="95148"/>
                </a:lnTo>
                <a:lnTo>
                  <a:pt x="170434" y="508"/>
                </a:lnTo>
                <a:close/>
              </a:path>
              <a:path w="433070" h="454025">
                <a:moveTo>
                  <a:pt x="432879" y="447128"/>
                </a:moveTo>
                <a:lnTo>
                  <a:pt x="432028" y="432079"/>
                </a:lnTo>
                <a:lnTo>
                  <a:pt x="431736" y="420217"/>
                </a:lnTo>
                <a:lnTo>
                  <a:pt x="431634" y="415950"/>
                </a:lnTo>
                <a:lnTo>
                  <a:pt x="431571" y="413385"/>
                </a:lnTo>
                <a:lnTo>
                  <a:pt x="431482" y="410032"/>
                </a:lnTo>
                <a:lnTo>
                  <a:pt x="431241" y="386511"/>
                </a:lnTo>
                <a:lnTo>
                  <a:pt x="431177" y="242773"/>
                </a:lnTo>
                <a:lnTo>
                  <a:pt x="431177" y="115900"/>
                </a:lnTo>
                <a:lnTo>
                  <a:pt x="425627" y="68872"/>
                </a:lnTo>
                <a:lnTo>
                  <a:pt x="422821" y="63258"/>
                </a:lnTo>
                <a:lnTo>
                  <a:pt x="407314" y="32245"/>
                </a:lnTo>
                <a:lnTo>
                  <a:pt x="373697" y="8470"/>
                </a:lnTo>
                <a:lnTo>
                  <a:pt x="356247" y="5600"/>
                </a:lnTo>
                <a:lnTo>
                  <a:pt x="356247" y="242773"/>
                </a:lnTo>
                <a:lnTo>
                  <a:pt x="356247" y="299110"/>
                </a:lnTo>
                <a:lnTo>
                  <a:pt x="353631" y="338963"/>
                </a:lnTo>
                <a:lnTo>
                  <a:pt x="345325" y="366090"/>
                </a:lnTo>
                <a:lnTo>
                  <a:pt x="330644" y="381584"/>
                </a:lnTo>
                <a:lnTo>
                  <a:pt x="308914" y="386511"/>
                </a:lnTo>
                <a:lnTo>
                  <a:pt x="289572" y="381889"/>
                </a:lnTo>
                <a:lnTo>
                  <a:pt x="276567" y="369150"/>
                </a:lnTo>
                <a:lnTo>
                  <a:pt x="269252" y="349935"/>
                </a:lnTo>
                <a:lnTo>
                  <a:pt x="266954" y="325920"/>
                </a:lnTo>
                <a:lnTo>
                  <a:pt x="266954" y="318808"/>
                </a:lnTo>
                <a:lnTo>
                  <a:pt x="271983" y="282257"/>
                </a:lnTo>
                <a:lnTo>
                  <a:pt x="286334" y="258864"/>
                </a:lnTo>
                <a:lnTo>
                  <a:pt x="308965" y="246430"/>
                </a:lnTo>
                <a:lnTo>
                  <a:pt x="338797" y="242773"/>
                </a:lnTo>
                <a:lnTo>
                  <a:pt x="356247" y="242773"/>
                </a:lnTo>
                <a:lnTo>
                  <a:pt x="356247" y="5600"/>
                </a:lnTo>
                <a:lnTo>
                  <a:pt x="266052" y="9525"/>
                </a:lnTo>
                <a:lnTo>
                  <a:pt x="230771" y="35179"/>
                </a:lnTo>
                <a:lnTo>
                  <a:pt x="212496" y="72605"/>
                </a:lnTo>
                <a:lnTo>
                  <a:pt x="207276" y="117449"/>
                </a:lnTo>
                <a:lnTo>
                  <a:pt x="207276" y="125310"/>
                </a:lnTo>
                <a:lnTo>
                  <a:pt x="282803" y="125310"/>
                </a:lnTo>
                <a:lnTo>
                  <a:pt x="282829" y="115900"/>
                </a:lnTo>
                <a:lnTo>
                  <a:pt x="284429" y="95186"/>
                </a:lnTo>
                <a:lnTo>
                  <a:pt x="290195" y="78384"/>
                </a:lnTo>
                <a:lnTo>
                  <a:pt x="301472" y="67271"/>
                </a:lnTo>
                <a:lnTo>
                  <a:pt x="319608" y="63258"/>
                </a:lnTo>
                <a:lnTo>
                  <a:pt x="337781" y="67271"/>
                </a:lnTo>
                <a:lnTo>
                  <a:pt x="348437" y="78765"/>
                </a:lnTo>
                <a:lnTo>
                  <a:pt x="353504" y="97167"/>
                </a:lnTo>
                <a:lnTo>
                  <a:pt x="354799" y="121818"/>
                </a:lnTo>
                <a:lnTo>
                  <a:pt x="354799" y="183629"/>
                </a:lnTo>
                <a:lnTo>
                  <a:pt x="340944" y="183629"/>
                </a:lnTo>
                <a:lnTo>
                  <a:pt x="295287" y="187744"/>
                </a:lnTo>
                <a:lnTo>
                  <a:pt x="254952" y="201422"/>
                </a:lnTo>
                <a:lnTo>
                  <a:pt x="222694" y="226682"/>
                </a:lnTo>
                <a:lnTo>
                  <a:pt x="201320" y="265506"/>
                </a:lnTo>
                <a:lnTo>
                  <a:pt x="193573" y="319913"/>
                </a:lnTo>
                <a:lnTo>
                  <a:pt x="193573" y="327621"/>
                </a:lnTo>
                <a:lnTo>
                  <a:pt x="198678" y="375666"/>
                </a:lnTo>
                <a:lnTo>
                  <a:pt x="214782" y="415950"/>
                </a:lnTo>
                <a:lnTo>
                  <a:pt x="243090" y="443674"/>
                </a:lnTo>
                <a:lnTo>
                  <a:pt x="284810" y="453986"/>
                </a:lnTo>
                <a:lnTo>
                  <a:pt x="307797" y="451764"/>
                </a:lnTo>
                <a:lnTo>
                  <a:pt x="327723" y="444665"/>
                </a:lnTo>
                <a:lnTo>
                  <a:pt x="344284" y="432079"/>
                </a:lnTo>
                <a:lnTo>
                  <a:pt x="357187" y="413385"/>
                </a:lnTo>
                <a:lnTo>
                  <a:pt x="357987" y="420217"/>
                </a:lnTo>
                <a:lnTo>
                  <a:pt x="359295" y="429323"/>
                </a:lnTo>
                <a:lnTo>
                  <a:pt x="360857" y="438912"/>
                </a:lnTo>
                <a:lnTo>
                  <a:pt x="362432" y="447128"/>
                </a:lnTo>
                <a:lnTo>
                  <a:pt x="432879" y="44712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4592189" y="6626672"/>
            <a:ext cx="246379" cy="447675"/>
          </a:xfrm>
          <a:custGeom>
            <a:avLst/>
            <a:gdLst/>
            <a:ahLst/>
            <a:cxnLst/>
            <a:rect l="l" t="t" r="r" b="b"/>
            <a:pathLst>
              <a:path w="246379" h="447675">
                <a:moveTo>
                  <a:pt x="157073" y="0"/>
                </a:moveTo>
                <a:lnTo>
                  <a:pt x="127910" y="3603"/>
                </a:lnTo>
                <a:lnTo>
                  <a:pt x="105134" y="13656"/>
                </a:lnTo>
                <a:lnTo>
                  <a:pt x="88093" y="29022"/>
                </a:lnTo>
                <a:lnTo>
                  <a:pt x="76133" y="48563"/>
                </a:lnTo>
                <a:lnTo>
                  <a:pt x="75883" y="37029"/>
                </a:lnTo>
                <a:lnTo>
                  <a:pt x="75222" y="25755"/>
                </a:lnTo>
                <a:lnTo>
                  <a:pt x="74287" y="15459"/>
                </a:lnTo>
                <a:lnTo>
                  <a:pt x="73212" y="6858"/>
                </a:lnTo>
                <a:lnTo>
                  <a:pt x="0" y="6858"/>
                </a:lnTo>
                <a:lnTo>
                  <a:pt x="496" y="24191"/>
                </a:lnTo>
                <a:lnTo>
                  <a:pt x="751" y="48795"/>
                </a:lnTo>
                <a:lnTo>
                  <a:pt x="858" y="141943"/>
                </a:lnTo>
                <a:lnTo>
                  <a:pt x="858" y="447138"/>
                </a:lnTo>
                <a:lnTo>
                  <a:pt x="77589" y="447138"/>
                </a:lnTo>
                <a:lnTo>
                  <a:pt x="77589" y="156152"/>
                </a:lnTo>
                <a:lnTo>
                  <a:pt x="80733" y="113224"/>
                </a:lnTo>
                <a:lnTo>
                  <a:pt x="90167" y="86621"/>
                </a:lnTo>
                <a:lnTo>
                  <a:pt x="105895" y="73065"/>
                </a:lnTo>
                <a:lnTo>
                  <a:pt x="127922" y="69275"/>
                </a:lnTo>
                <a:lnTo>
                  <a:pt x="145939" y="72588"/>
                </a:lnTo>
                <a:lnTo>
                  <a:pt x="158869" y="82947"/>
                </a:lnTo>
                <a:lnTo>
                  <a:pt x="166663" y="100983"/>
                </a:lnTo>
                <a:lnTo>
                  <a:pt x="169272" y="127325"/>
                </a:lnTo>
                <a:lnTo>
                  <a:pt x="169272" y="447138"/>
                </a:lnTo>
                <a:lnTo>
                  <a:pt x="246002" y="447138"/>
                </a:lnTo>
                <a:lnTo>
                  <a:pt x="246002" y="112666"/>
                </a:lnTo>
                <a:lnTo>
                  <a:pt x="239325" y="60368"/>
                </a:lnTo>
                <a:lnTo>
                  <a:pt x="220786" y="25493"/>
                </a:lnTo>
                <a:lnTo>
                  <a:pt x="192623" y="6039"/>
                </a:lnTo>
                <a:lnTo>
                  <a:pt x="15707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4902864" y="6476548"/>
            <a:ext cx="247015" cy="604520"/>
          </a:xfrm>
          <a:custGeom>
            <a:avLst/>
            <a:gdLst/>
            <a:ahLst/>
            <a:cxnLst/>
            <a:rect l="l" t="t" r="r" b="b"/>
            <a:pathLst>
              <a:path w="247014" h="604520">
                <a:moveTo>
                  <a:pt x="100216" y="150131"/>
                </a:moveTo>
                <a:lnTo>
                  <a:pt x="54886" y="159915"/>
                </a:lnTo>
                <a:lnTo>
                  <a:pt x="23733" y="187223"/>
                </a:lnTo>
                <a:lnTo>
                  <a:pt x="5768" y="228986"/>
                </a:lnTo>
                <a:lnTo>
                  <a:pt x="0" y="282138"/>
                </a:lnTo>
                <a:lnTo>
                  <a:pt x="0" y="457881"/>
                </a:lnTo>
                <a:lnTo>
                  <a:pt x="3798" y="516582"/>
                </a:lnTo>
                <a:lnTo>
                  <a:pt x="17931" y="562867"/>
                </a:lnTo>
                <a:lnTo>
                  <a:pt x="46506" y="593218"/>
                </a:lnTo>
                <a:lnTo>
                  <a:pt x="93630" y="604117"/>
                </a:lnTo>
                <a:lnTo>
                  <a:pt x="122402" y="600323"/>
                </a:lnTo>
                <a:lnTo>
                  <a:pt x="143913" y="589889"/>
                </a:lnTo>
                <a:lnTo>
                  <a:pt x="159598" y="574233"/>
                </a:lnTo>
                <a:lnTo>
                  <a:pt x="170895" y="554778"/>
                </a:lnTo>
                <a:lnTo>
                  <a:pt x="246297" y="554778"/>
                </a:lnTo>
                <a:lnTo>
                  <a:pt x="246264" y="534852"/>
                </a:lnTo>
                <a:lnTo>
                  <a:pt x="120813" y="534852"/>
                </a:lnTo>
                <a:lnTo>
                  <a:pt x="100274" y="530225"/>
                </a:lnTo>
                <a:lnTo>
                  <a:pt x="86797" y="516582"/>
                </a:lnTo>
                <a:lnTo>
                  <a:pt x="84404" y="509491"/>
                </a:lnTo>
                <a:lnTo>
                  <a:pt x="79267" y="493974"/>
                </a:lnTo>
                <a:lnTo>
                  <a:pt x="76981" y="462865"/>
                </a:lnTo>
                <a:lnTo>
                  <a:pt x="76981" y="286849"/>
                </a:lnTo>
                <a:lnTo>
                  <a:pt x="79409" y="258830"/>
                </a:lnTo>
                <a:lnTo>
                  <a:pt x="87222" y="237585"/>
                </a:lnTo>
                <a:lnTo>
                  <a:pt x="101215" y="224109"/>
                </a:lnTo>
                <a:lnTo>
                  <a:pt x="122184" y="219396"/>
                </a:lnTo>
                <a:lnTo>
                  <a:pt x="246202" y="219396"/>
                </a:lnTo>
                <a:lnTo>
                  <a:pt x="246195" y="181983"/>
                </a:lnTo>
                <a:lnTo>
                  <a:pt x="169429" y="181983"/>
                </a:lnTo>
                <a:lnTo>
                  <a:pt x="158566" y="168401"/>
                </a:lnTo>
                <a:lnTo>
                  <a:pt x="142978" y="158408"/>
                </a:lnTo>
                <a:lnTo>
                  <a:pt x="123313" y="152240"/>
                </a:lnTo>
                <a:lnTo>
                  <a:pt x="100216" y="150131"/>
                </a:lnTo>
                <a:close/>
              </a:path>
              <a:path w="247014" h="604520">
                <a:moveTo>
                  <a:pt x="246297" y="554778"/>
                </a:moveTo>
                <a:lnTo>
                  <a:pt x="170895" y="554778"/>
                </a:lnTo>
                <a:lnTo>
                  <a:pt x="171123" y="562867"/>
                </a:lnTo>
                <a:lnTo>
                  <a:pt x="171145" y="563628"/>
                </a:lnTo>
                <a:lnTo>
                  <a:pt x="171734" y="574233"/>
                </a:lnTo>
                <a:lnTo>
                  <a:pt x="171804" y="575500"/>
                </a:lnTo>
                <a:lnTo>
                  <a:pt x="172737" y="587632"/>
                </a:lnTo>
                <a:lnTo>
                  <a:pt x="173806" y="597259"/>
                </a:lnTo>
                <a:lnTo>
                  <a:pt x="247018" y="597259"/>
                </a:lnTo>
                <a:lnTo>
                  <a:pt x="246522" y="577089"/>
                </a:lnTo>
                <a:lnTo>
                  <a:pt x="246493" y="574233"/>
                </a:lnTo>
                <a:lnTo>
                  <a:pt x="246379" y="562867"/>
                </a:lnTo>
                <a:lnTo>
                  <a:pt x="246297" y="554778"/>
                </a:lnTo>
                <a:close/>
              </a:path>
              <a:path w="247014" h="604520">
                <a:moveTo>
                  <a:pt x="246202" y="219396"/>
                </a:moveTo>
                <a:lnTo>
                  <a:pt x="122184" y="219396"/>
                </a:lnTo>
                <a:lnTo>
                  <a:pt x="147585" y="225842"/>
                </a:lnTo>
                <a:lnTo>
                  <a:pt x="161823" y="243622"/>
                </a:lnTo>
                <a:lnTo>
                  <a:pt x="168053" y="270395"/>
                </a:lnTo>
                <a:lnTo>
                  <a:pt x="169429" y="303823"/>
                </a:lnTo>
                <a:lnTo>
                  <a:pt x="169429" y="443159"/>
                </a:lnTo>
                <a:lnTo>
                  <a:pt x="167466" y="480531"/>
                </a:lnTo>
                <a:lnTo>
                  <a:pt x="160144" y="509491"/>
                </a:lnTo>
                <a:lnTo>
                  <a:pt x="145310" y="528207"/>
                </a:lnTo>
                <a:lnTo>
                  <a:pt x="120813" y="534852"/>
                </a:lnTo>
                <a:lnTo>
                  <a:pt x="246264" y="534852"/>
                </a:lnTo>
                <a:lnTo>
                  <a:pt x="246202" y="219396"/>
                </a:lnTo>
                <a:close/>
              </a:path>
              <a:path w="247014" h="604520">
                <a:moveTo>
                  <a:pt x="246160" y="0"/>
                </a:moveTo>
                <a:lnTo>
                  <a:pt x="169429" y="0"/>
                </a:lnTo>
                <a:lnTo>
                  <a:pt x="169429" y="181983"/>
                </a:lnTo>
                <a:lnTo>
                  <a:pt x="246195" y="181983"/>
                </a:lnTo>
                <a:lnTo>
                  <a:pt x="24616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5225788" y="6476546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5" h="92075">
                <a:moveTo>
                  <a:pt x="76730" y="0"/>
                </a:moveTo>
                <a:lnTo>
                  <a:pt x="0" y="0"/>
                </a:lnTo>
                <a:lnTo>
                  <a:pt x="0" y="91840"/>
                </a:lnTo>
                <a:lnTo>
                  <a:pt x="76730" y="91840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5225191" y="6633526"/>
            <a:ext cx="76835" cy="440690"/>
          </a:xfrm>
          <a:custGeom>
            <a:avLst/>
            <a:gdLst/>
            <a:ahLst/>
            <a:cxnLst/>
            <a:rect l="l" t="t" r="r" b="b"/>
            <a:pathLst>
              <a:path w="76835" h="440690">
                <a:moveTo>
                  <a:pt x="76730" y="0"/>
                </a:moveTo>
                <a:lnTo>
                  <a:pt x="0" y="0"/>
                </a:lnTo>
                <a:lnTo>
                  <a:pt x="0" y="440279"/>
                </a:lnTo>
                <a:lnTo>
                  <a:pt x="76730" y="440279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5378502" y="6626672"/>
            <a:ext cx="246379" cy="447675"/>
          </a:xfrm>
          <a:custGeom>
            <a:avLst/>
            <a:gdLst/>
            <a:ahLst/>
            <a:cxnLst/>
            <a:rect l="l" t="t" r="r" b="b"/>
            <a:pathLst>
              <a:path w="246379" h="447675">
                <a:moveTo>
                  <a:pt x="157073" y="0"/>
                </a:moveTo>
                <a:lnTo>
                  <a:pt x="127910" y="3603"/>
                </a:lnTo>
                <a:lnTo>
                  <a:pt x="105134" y="13656"/>
                </a:lnTo>
                <a:lnTo>
                  <a:pt x="88093" y="29022"/>
                </a:lnTo>
                <a:lnTo>
                  <a:pt x="76133" y="48563"/>
                </a:lnTo>
                <a:lnTo>
                  <a:pt x="75883" y="37029"/>
                </a:lnTo>
                <a:lnTo>
                  <a:pt x="75222" y="25755"/>
                </a:lnTo>
                <a:lnTo>
                  <a:pt x="74287" y="15459"/>
                </a:lnTo>
                <a:lnTo>
                  <a:pt x="73212" y="6858"/>
                </a:lnTo>
                <a:lnTo>
                  <a:pt x="0" y="6858"/>
                </a:lnTo>
                <a:lnTo>
                  <a:pt x="496" y="24191"/>
                </a:lnTo>
                <a:lnTo>
                  <a:pt x="751" y="48795"/>
                </a:lnTo>
                <a:lnTo>
                  <a:pt x="858" y="141943"/>
                </a:lnTo>
                <a:lnTo>
                  <a:pt x="858" y="447138"/>
                </a:lnTo>
                <a:lnTo>
                  <a:pt x="77589" y="447138"/>
                </a:lnTo>
                <a:lnTo>
                  <a:pt x="77589" y="156152"/>
                </a:lnTo>
                <a:lnTo>
                  <a:pt x="80733" y="113224"/>
                </a:lnTo>
                <a:lnTo>
                  <a:pt x="90167" y="86621"/>
                </a:lnTo>
                <a:lnTo>
                  <a:pt x="105895" y="73065"/>
                </a:lnTo>
                <a:lnTo>
                  <a:pt x="127922" y="69275"/>
                </a:lnTo>
                <a:lnTo>
                  <a:pt x="145939" y="72588"/>
                </a:lnTo>
                <a:lnTo>
                  <a:pt x="158869" y="82947"/>
                </a:lnTo>
                <a:lnTo>
                  <a:pt x="166663" y="100983"/>
                </a:lnTo>
                <a:lnTo>
                  <a:pt x="169272" y="127325"/>
                </a:lnTo>
                <a:lnTo>
                  <a:pt x="169272" y="447138"/>
                </a:lnTo>
                <a:lnTo>
                  <a:pt x="246002" y="447138"/>
                </a:lnTo>
                <a:lnTo>
                  <a:pt x="246002" y="112666"/>
                </a:lnTo>
                <a:lnTo>
                  <a:pt x="239325" y="60368"/>
                </a:lnTo>
                <a:lnTo>
                  <a:pt x="220786" y="25493"/>
                </a:lnTo>
                <a:lnTo>
                  <a:pt x="192623" y="6039"/>
                </a:lnTo>
                <a:lnTo>
                  <a:pt x="15707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5689180" y="6626677"/>
            <a:ext cx="247650" cy="602615"/>
          </a:xfrm>
          <a:custGeom>
            <a:avLst/>
            <a:gdLst/>
            <a:ahLst/>
            <a:cxnLst/>
            <a:rect l="l" t="t" r="r" b="b"/>
            <a:pathLst>
              <a:path w="247650" h="602615">
                <a:moveTo>
                  <a:pt x="77327" y="487586"/>
                </a:moveTo>
                <a:lnTo>
                  <a:pt x="345" y="487586"/>
                </a:lnTo>
                <a:lnTo>
                  <a:pt x="375" y="489775"/>
                </a:lnTo>
                <a:lnTo>
                  <a:pt x="4629" y="527511"/>
                </a:lnTo>
                <a:lnTo>
                  <a:pt x="21507" y="563910"/>
                </a:lnTo>
                <a:lnTo>
                  <a:pt x="57020" y="591233"/>
                </a:lnTo>
                <a:lnTo>
                  <a:pt x="117211" y="602002"/>
                </a:lnTo>
                <a:lnTo>
                  <a:pt x="168067" y="595727"/>
                </a:lnTo>
                <a:lnTo>
                  <a:pt x="203471" y="578079"/>
                </a:lnTo>
                <a:lnTo>
                  <a:pt x="226189" y="550820"/>
                </a:lnTo>
                <a:lnTo>
                  <a:pt x="230847" y="538046"/>
                </a:lnTo>
                <a:lnTo>
                  <a:pt x="121326" y="538046"/>
                </a:lnTo>
                <a:lnTo>
                  <a:pt x="98411" y="532765"/>
                </a:lnTo>
                <a:lnTo>
                  <a:pt x="85069" y="519942"/>
                </a:lnTo>
                <a:lnTo>
                  <a:pt x="78855" y="504103"/>
                </a:lnTo>
                <a:lnTo>
                  <a:pt x="77327" y="489775"/>
                </a:lnTo>
                <a:lnTo>
                  <a:pt x="77327" y="487586"/>
                </a:lnTo>
                <a:close/>
              </a:path>
              <a:path w="247650" h="602615">
                <a:moveTo>
                  <a:pt x="245908" y="397192"/>
                </a:moveTo>
                <a:lnTo>
                  <a:pt x="169178" y="397192"/>
                </a:lnTo>
                <a:lnTo>
                  <a:pt x="169178" y="448824"/>
                </a:lnTo>
                <a:lnTo>
                  <a:pt x="167348" y="487586"/>
                </a:lnTo>
                <a:lnTo>
                  <a:pt x="160310" y="515498"/>
                </a:lnTo>
                <a:lnTo>
                  <a:pt x="145743" y="532379"/>
                </a:lnTo>
                <a:lnTo>
                  <a:pt x="121326" y="538046"/>
                </a:lnTo>
                <a:lnTo>
                  <a:pt x="230847" y="538046"/>
                </a:lnTo>
                <a:lnTo>
                  <a:pt x="238989" y="515716"/>
                </a:lnTo>
                <a:lnTo>
                  <a:pt x="244640" y="474529"/>
                </a:lnTo>
                <a:lnTo>
                  <a:pt x="245887" y="429797"/>
                </a:lnTo>
                <a:lnTo>
                  <a:pt x="245908" y="397192"/>
                </a:lnTo>
                <a:close/>
              </a:path>
              <a:path w="247650" h="602615">
                <a:moveTo>
                  <a:pt x="105022" y="0"/>
                </a:moveTo>
                <a:lnTo>
                  <a:pt x="55747" y="11268"/>
                </a:lnTo>
                <a:lnTo>
                  <a:pt x="23297" y="41100"/>
                </a:lnTo>
                <a:lnTo>
                  <a:pt x="5454" y="83533"/>
                </a:lnTo>
                <a:lnTo>
                  <a:pt x="0" y="132603"/>
                </a:lnTo>
                <a:lnTo>
                  <a:pt x="0" y="303299"/>
                </a:lnTo>
                <a:lnTo>
                  <a:pt x="4457" y="358312"/>
                </a:lnTo>
                <a:lnTo>
                  <a:pt x="19875" y="401536"/>
                </a:lnTo>
                <a:lnTo>
                  <a:pt x="49320" y="429797"/>
                </a:lnTo>
                <a:lnTo>
                  <a:pt x="95860" y="439923"/>
                </a:lnTo>
                <a:lnTo>
                  <a:pt x="121683" y="437003"/>
                </a:lnTo>
                <a:lnTo>
                  <a:pt x="142441" y="428574"/>
                </a:lnTo>
                <a:lnTo>
                  <a:pt x="158239" y="415137"/>
                </a:lnTo>
                <a:lnTo>
                  <a:pt x="169178" y="397192"/>
                </a:lnTo>
                <a:lnTo>
                  <a:pt x="245908" y="397192"/>
                </a:lnTo>
                <a:lnTo>
                  <a:pt x="245908" y="371863"/>
                </a:lnTo>
                <a:lnTo>
                  <a:pt x="119703" y="371863"/>
                </a:lnTo>
                <a:lnTo>
                  <a:pt x="100168" y="367221"/>
                </a:lnTo>
                <a:lnTo>
                  <a:pt x="86912" y="353285"/>
                </a:lnTo>
                <a:lnTo>
                  <a:pt x="79370" y="330039"/>
                </a:lnTo>
                <a:lnTo>
                  <a:pt x="76981" y="297467"/>
                </a:lnTo>
                <a:lnTo>
                  <a:pt x="76981" y="137063"/>
                </a:lnTo>
                <a:lnTo>
                  <a:pt x="79932" y="107179"/>
                </a:lnTo>
                <a:lnTo>
                  <a:pt x="88831" y="86017"/>
                </a:lnTo>
                <a:lnTo>
                  <a:pt x="103747" y="73428"/>
                </a:lnTo>
                <a:lnTo>
                  <a:pt x="124750" y="69264"/>
                </a:lnTo>
                <a:lnTo>
                  <a:pt x="246255" y="69264"/>
                </a:lnTo>
                <a:lnTo>
                  <a:pt x="246444" y="54544"/>
                </a:lnTo>
                <a:lnTo>
                  <a:pt x="246634" y="45485"/>
                </a:lnTo>
                <a:lnTo>
                  <a:pt x="177408" y="45485"/>
                </a:lnTo>
                <a:lnTo>
                  <a:pt x="169614" y="28545"/>
                </a:lnTo>
                <a:lnTo>
                  <a:pt x="155798" y="14002"/>
                </a:lnTo>
                <a:lnTo>
                  <a:pt x="134691" y="3829"/>
                </a:lnTo>
                <a:lnTo>
                  <a:pt x="105022" y="0"/>
                </a:lnTo>
                <a:close/>
              </a:path>
              <a:path w="247650" h="602615">
                <a:moveTo>
                  <a:pt x="246255" y="69264"/>
                </a:moveTo>
                <a:lnTo>
                  <a:pt x="124750" y="69264"/>
                </a:lnTo>
                <a:lnTo>
                  <a:pt x="148702" y="75554"/>
                </a:lnTo>
                <a:lnTo>
                  <a:pt x="162175" y="92614"/>
                </a:lnTo>
                <a:lnTo>
                  <a:pt x="168105" y="117732"/>
                </a:lnTo>
                <a:lnTo>
                  <a:pt x="169429" y="148194"/>
                </a:lnTo>
                <a:lnTo>
                  <a:pt x="169429" y="277614"/>
                </a:lnTo>
                <a:lnTo>
                  <a:pt x="167665" y="316040"/>
                </a:lnTo>
                <a:lnTo>
                  <a:pt x="160582" y="345804"/>
                </a:lnTo>
                <a:lnTo>
                  <a:pt x="145491" y="365036"/>
                </a:lnTo>
                <a:lnTo>
                  <a:pt x="119703" y="371863"/>
                </a:lnTo>
                <a:lnTo>
                  <a:pt x="245908" y="371863"/>
                </a:lnTo>
                <a:lnTo>
                  <a:pt x="246022" y="92614"/>
                </a:lnTo>
                <a:lnTo>
                  <a:pt x="246072" y="83533"/>
                </a:lnTo>
                <a:lnTo>
                  <a:pt x="246174" y="75554"/>
                </a:lnTo>
                <a:lnTo>
                  <a:pt x="246255" y="69264"/>
                </a:lnTo>
                <a:close/>
              </a:path>
              <a:path w="247650" h="602615">
                <a:moveTo>
                  <a:pt x="247615" y="6847"/>
                </a:moveTo>
                <a:lnTo>
                  <a:pt x="181177" y="6847"/>
                </a:lnTo>
                <a:lnTo>
                  <a:pt x="180052" y="14002"/>
                </a:lnTo>
                <a:lnTo>
                  <a:pt x="179974" y="14497"/>
                </a:lnTo>
                <a:lnTo>
                  <a:pt x="178747" y="24364"/>
                </a:lnTo>
                <a:lnTo>
                  <a:pt x="177792" y="35132"/>
                </a:lnTo>
                <a:lnTo>
                  <a:pt x="177408" y="45485"/>
                </a:lnTo>
                <a:lnTo>
                  <a:pt x="246634" y="45485"/>
                </a:lnTo>
                <a:lnTo>
                  <a:pt x="246990" y="28545"/>
                </a:lnTo>
                <a:lnTo>
                  <a:pt x="247615" y="684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6092529" y="6633529"/>
            <a:ext cx="421005" cy="440690"/>
          </a:xfrm>
          <a:custGeom>
            <a:avLst/>
            <a:gdLst/>
            <a:ahLst/>
            <a:cxnLst/>
            <a:rect l="l" t="t" r="r" b="b"/>
            <a:pathLst>
              <a:path w="421004" h="440690">
                <a:moveTo>
                  <a:pt x="420416" y="0"/>
                </a:moveTo>
                <a:lnTo>
                  <a:pt x="343434" y="0"/>
                </a:lnTo>
                <a:lnTo>
                  <a:pt x="330835" y="90917"/>
                </a:lnTo>
                <a:lnTo>
                  <a:pt x="321314" y="161838"/>
                </a:lnTo>
                <a:lnTo>
                  <a:pt x="314353" y="216096"/>
                </a:lnTo>
                <a:lnTo>
                  <a:pt x="309434" y="257026"/>
                </a:lnTo>
                <a:lnTo>
                  <a:pt x="301739" y="333204"/>
                </a:lnTo>
                <a:lnTo>
                  <a:pt x="300891" y="333204"/>
                </a:lnTo>
                <a:lnTo>
                  <a:pt x="298360" y="308555"/>
                </a:lnTo>
                <a:lnTo>
                  <a:pt x="294532" y="280076"/>
                </a:lnTo>
                <a:lnTo>
                  <a:pt x="289211" y="245473"/>
                </a:lnTo>
                <a:lnTo>
                  <a:pt x="262332" y="82010"/>
                </a:lnTo>
                <a:lnTo>
                  <a:pt x="249081" y="0"/>
                </a:lnTo>
                <a:lnTo>
                  <a:pt x="176308" y="0"/>
                </a:lnTo>
                <a:lnTo>
                  <a:pt x="163078" y="80547"/>
                </a:lnTo>
                <a:lnTo>
                  <a:pt x="135713" y="243585"/>
                </a:lnTo>
                <a:lnTo>
                  <a:pt x="130071" y="278776"/>
                </a:lnTo>
                <a:lnTo>
                  <a:pt x="125854" y="307913"/>
                </a:lnTo>
                <a:lnTo>
                  <a:pt x="122875" y="333110"/>
                </a:lnTo>
                <a:lnTo>
                  <a:pt x="122017" y="333110"/>
                </a:lnTo>
                <a:lnTo>
                  <a:pt x="117372" y="281925"/>
                </a:lnTo>
                <a:lnTo>
                  <a:pt x="108463" y="205884"/>
                </a:lnTo>
                <a:lnTo>
                  <a:pt x="101600" y="152083"/>
                </a:lnTo>
                <a:lnTo>
                  <a:pt x="81442" y="0"/>
                </a:lnTo>
                <a:lnTo>
                  <a:pt x="0" y="0"/>
                </a:lnTo>
                <a:lnTo>
                  <a:pt x="78039" y="440279"/>
                </a:lnTo>
                <a:lnTo>
                  <a:pt x="155524" y="440279"/>
                </a:lnTo>
                <a:lnTo>
                  <a:pt x="190804" y="251289"/>
                </a:lnTo>
                <a:lnTo>
                  <a:pt x="199343" y="202437"/>
                </a:lnTo>
                <a:lnTo>
                  <a:pt x="205732" y="160704"/>
                </a:lnTo>
                <a:lnTo>
                  <a:pt x="209648" y="126121"/>
                </a:lnTo>
                <a:lnTo>
                  <a:pt x="210506" y="126121"/>
                </a:lnTo>
                <a:lnTo>
                  <a:pt x="215370" y="163092"/>
                </a:lnTo>
                <a:lnTo>
                  <a:pt x="222309" y="207158"/>
                </a:lnTo>
                <a:lnTo>
                  <a:pt x="230885" y="257615"/>
                </a:lnTo>
                <a:lnTo>
                  <a:pt x="251196" y="374880"/>
                </a:lnTo>
                <a:lnTo>
                  <a:pt x="262054" y="440279"/>
                </a:lnTo>
                <a:lnTo>
                  <a:pt x="338345" y="440279"/>
                </a:lnTo>
                <a:lnTo>
                  <a:pt x="42041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6556868" y="6476546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730" y="0"/>
                </a:moveTo>
                <a:lnTo>
                  <a:pt x="0" y="0"/>
                </a:lnTo>
                <a:lnTo>
                  <a:pt x="0" y="91840"/>
                </a:lnTo>
                <a:lnTo>
                  <a:pt x="76730" y="91840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6556261" y="6476548"/>
            <a:ext cx="589915" cy="603885"/>
          </a:xfrm>
          <a:custGeom>
            <a:avLst/>
            <a:gdLst/>
            <a:ahLst/>
            <a:cxnLst/>
            <a:rect l="l" t="t" r="r" b="b"/>
            <a:pathLst>
              <a:path w="589915" h="603884">
                <a:moveTo>
                  <a:pt x="76733" y="156984"/>
                </a:moveTo>
                <a:lnTo>
                  <a:pt x="0" y="156984"/>
                </a:lnTo>
                <a:lnTo>
                  <a:pt x="0" y="597268"/>
                </a:lnTo>
                <a:lnTo>
                  <a:pt x="76733" y="597268"/>
                </a:lnTo>
                <a:lnTo>
                  <a:pt x="76733" y="156984"/>
                </a:lnTo>
                <a:close/>
              </a:path>
              <a:path w="589915" h="603884">
                <a:moveTo>
                  <a:pt x="300774" y="156984"/>
                </a:moveTo>
                <a:lnTo>
                  <a:pt x="242722" y="156984"/>
                </a:lnTo>
                <a:lnTo>
                  <a:pt x="242722" y="50266"/>
                </a:lnTo>
                <a:lnTo>
                  <a:pt x="166243" y="50266"/>
                </a:lnTo>
                <a:lnTo>
                  <a:pt x="166243" y="156984"/>
                </a:lnTo>
                <a:lnTo>
                  <a:pt x="117944" y="156984"/>
                </a:lnTo>
                <a:lnTo>
                  <a:pt x="117944" y="224548"/>
                </a:lnTo>
                <a:lnTo>
                  <a:pt x="166243" y="224548"/>
                </a:lnTo>
                <a:lnTo>
                  <a:pt x="166243" y="513384"/>
                </a:lnTo>
                <a:lnTo>
                  <a:pt x="171919" y="558063"/>
                </a:lnTo>
                <a:lnTo>
                  <a:pt x="188163" y="585685"/>
                </a:lnTo>
                <a:lnTo>
                  <a:pt x="213753" y="599706"/>
                </a:lnTo>
                <a:lnTo>
                  <a:pt x="247497" y="603618"/>
                </a:lnTo>
                <a:lnTo>
                  <a:pt x="260159" y="603288"/>
                </a:lnTo>
                <a:lnTo>
                  <a:pt x="273659" y="602081"/>
                </a:lnTo>
                <a:lnTo>
                  <a:pt x="286842" y="599668"/>
                </a:lnTo>
                <a:lnTo>
                  <a:pt x="298551" y="595731"/>
                </a:lnTo>
                <a:lnTo>
                  <a:pt x="298551" y="537337"/>
                </a:lnTo>
                <a:lnTo>
                  <a:pt x="293458" y="538467"/>
                </a:lnTo>
                <a:lnTo>
                  <a:pt x="286829" y="539280"/>
                </a:lnTo>
                <a:lnTo>
                  <a:pt x="279704" y="539762"/>
                </a:lnTo>
                <a:lnTo>
                  <a:pt x="273126" y="539915"/>
                </a:lnTo>
                <a:lnTo>
                  <a:pt x="256959" y="536651"/>
                </a:lnTo>
                <a:lnTo>
                  <a:pt x="247764" y="527837"/>
                </a:lnTo>
                <a:lnTo>
                  <a:pt x="243662" y="514985"/>
                </a:lnTo>
                <a:lnTo>
                  <a:pt x="242722" y="499579"/>
                </a:lnTo>
                <a:lnTo>
                  <a:pt x="242722" y="224548"/>
                </a:lnTo>
                <a:lnTo>
                  <a:pt x="300774" y="224548"/>
                </a:lnTo>
                <a:lnTo>
                  <a:pt x="300774" y="156984"/>
                </a:lnTo>
                <a:close/>
              </a:path>
              <a:path w="589915" h="603884">
                <a:moveTo>
                  <a:pt x="589457" y="263372"/>
                </a:moveTo>
                <a:lnTo>
                  <a:pt x="585228" y="219049"/>
                </a:lnTo>
                <a:lnTo>
                  <a:pt x="570928" y="183083"/>
                </a:lnTo>
                <a:lnTo>
                  <a:pt x="544106" y="158953"/>
                </a:lnTo>
                <a:lnTo>
                  <a:pt x="502348" y="150126"/>
                </a:lnTo>
                <a:lnTo>
                  <a:pt x="473113" y="153530"/>
                </a:lnTo>
                <a:lnTo>
                  <a:pt x="450202" y="162902"/>
                </a:lnTo>
                <a:lnTo>
                  <a:pt x="433031" y="177050"/>
                </a:lnTo>
                <a:lnTo>
                  <a:pt x="421043" y="194754"/>
                </a:lnTo>
                <a:lnTo>
                  <a:pt x="421043" y="0"/>
                </a:lnTo>
                <a:lnTo>
                  <a:pt x="344322" y="0"/>
                </a:lnTo>
                <a:lnTo>
                  <a:pt x="344322" y="597268"/>
                </a:lnTo>
                <a:lnTo>
                  <a:pt x="421043" y="597268"/>
                </a:lnTo>
                <a:lnTo>
                  <a:pt x="421043" y="303530"/>
                </a:lnTo>
                <a:lnTo>
                  <a:pt x="423252" y="266725"/>
                </a:lnTo>
                <a:lnTo>
                  <a:pt x="431088" y="240436"/>
                </a:lnTo>
                <a:lnTo>
                  <a:pt x="446328" y="224663"/>
                </a:lnTo>
                <a:lnTo>
                  <a:pt x="470789" y="219392"/>
                </a:lnTo>
                <a:lnTo>
                  <a:pt x="492569" y="224586"/>
                </a:lnTo>
                <a:lnTo>
                  <a:pt x="505307" y="238569"/>
                </a:lnTo>
                <a:lnTo>
                  <a:pt x="511251" y="258978"/>
                </a:lnTo>
                <a:lnTo>
                  <a:pt x="512737" y="283438"/>
                </a:lnTo>
                <a:lnTo>
                  <a:pt x="512737" y="597268"/>
                </a:lnTo>
                <a:lnTo>
                  <a:pt x="589457" y="597268"/>
                </a:lnTo>
                <a:lnTo>
                  <a:pt x="589457" y="26337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7338535" y="6501641"/>
            <a:ext cx="360680" cy="572770"/>
          </a:xfrm>
          <a:custGeom>
            <a:avLst/>
            <a:gdLst/>
            <a:ahLst/>
            <a:cxnLst/>
            <a:rect l="l" t="t" r="r" b="b"/>
            <a:pathLst>
              <a:path w="360679" h="572770">
                <a:moveTo>
                  <a:pt x="360606" y="0"/>
                </a:moveTo>
                <a:lnTo>
                  <a:pt x="249845" y="0"/>
                </a:lnTo>
                <a:lnTo>
                  <a:pt x="207377" y="233611"/>
                </a:lnTo>
                <a:lnTo>
                  <a:pt x="197695" y="288572"/>
                </a:lnTo>
                <a:lnTo>
                  <a:pt x="189258" y="338404"/>
                </a:lnTo>
                <a:lnTo>
                  <a:pt x="182500" y="381232"/>
                </a:lnTo>
                <a:lnTo>
                  <a:pt x="177858" y="415181"/>
                </a:lnTo>
                <a:lnTo>
                  <a:pt x="177010" y="415181"/>
                </a:lnTo>
                <a:lnTo>
                  <a:pt x="167602" y="339632"/>
                </a:lnTo>
                <a:lnTo>
                  <a:pt x="160604" y="290904"/>
                </a:lnTo>
                <a:lnTo>
                  <a:pt x="152460" y="236949"/>
                </a:lnTo>
                <a:lnTo>
                  <a:pt x="143452" y="179325"/>
                </a:lnTo>
                <a:lnTo>
                  <a:pt x="133868" y="119587"/>
                </a:lnTo>
                <a:lnTo>
                  <a:pt x="114111" y="0"/>
                </a:lnTo>
                <a:lnTo>
                  <a:pt x="0" y="0"/>
                </a:lnTo>
                <a:lnTo>
                  <a:pt x="0" y="572171"/>
                </a:lnTo>
                <a:lnTo>
                  <a:pt x="70123" y="572171"/>
                </a:lnTo>
                <a:lnTo>
                  <a:pt x="70123" y="360313"/>
                </a:lnTo>
                <a:lnTo>
                  <a:pt x="69906" y="309014"/>
                </a:lnTo>
                <a:lnTo>
                  <a:pt x="69327" y="255111"/>
                </a:lnTo>
                <a:lnTo>
                  <a:pt x="67523" y="149986"/>
                </a:lnTo>
                <a:lnTo>
                  <a:pt x="65589" y="65914"/>
                </a:lnTo>
                <a:lnTo>
                  <a:pt x="67296" y="65914"/>
                </a:lnTo>
                <a:lnTo>
                  <a:pt x="77878" y="144125"/>
                </a:lnTo>
                <a:lnTo>
                  <a:pt x="138603" y="572171"/>
                </a:lnTo>
                <a:lnTo>
                  <a:pt x="211899" y="572171"/>
                </a:lnTo>
                <a:lnTo>
                  <a:pt x="229111" y="464649"/>
                </a:lnTo>
                <a:lnTo>
                  <a:pt x="255778" y="293234"/>
                </a:lnTo>
                <a:lnTo>
                  <a:pt x="278773" y="140620"/>
                </a:lnTo>
                <a:lnTo>
                  <a:pt x="289457" y="66521"/>
                </a:lnTo>
                <a:lnTo>
                  <a:pt x="290305" y="66521"/>
                </a:lnTo>
                <a:lnTo>
                  <a:pt x="289484" y="102557"/>
                </a:lnTo>
                <a:lnTo>
                  <a:pt x="288748" y="145609"/>
                </a:lnTo>
                <a:lnTo>
                  <a:pt x="287645" y="244850"/>
                </a:lnTo>
                <a:lnTo>
                  <a:pt x="287226" y="348418"/>
                </a:lnTo>
                <a:lnTo>
                  <a:pt x="287226" y="572171"/>
                </a:lnTo>
                <a:lnTo>
                  <a:pt x="360606" y="572171"/>
                </a:lnTo>
                <a:lnTo>
                  <a:pt x="36060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7765453" y="6626688"/>
            <a:ext cx="537845" cy="454025"/>
          </a:xfrm>
          <a:custGeom>
            <a:avLst/>
            <a:gdLst/>
            <a:ahLst/>
            <a:cxnLst/>
            <a:rect l="l" t="t" r="r" b="b"/>
            <a:pathLst>
              <a:path w="537845" h="454025">
                <a:moveTo>
                  <a:pt x="246151" y="137756"/>
                </a:moveTo>
                <a:lnTo>
                  <a:pt x="240944" y="89204"/>
                </a:lnTo>
                <a:lnTo>
                  <a:pt x="225666" y="50774"/>
                </a:lnTo>
                <a:lnTo>
                  <a:pt x="169176" y="6870"/>
                </a:lnTo>
                <a:lnTo>
                  <a:pt x="169176" y="133464"/>
                </a:lnTo>
                <a:lnTo>
                  <a:pt x="169062" y="317169"/>
                </a:lnTo>
                <a:lnTo>
                  <a:pt x="166446" y="346887"/>
                </a:lnTo>
                <a:lnTo>
                  <a:pt x="158115" y="368681"/>
                </a:lnTo>
                <a:lnTo>
                  <a:pt x="143903" y="381584"/>
                </a:lnTo>
                <a:lnTo>
                  <a:pt x="123558" y="385826"/>
                </a:lnTo>
                <a:lnTo>
                  <a:pt x="102108" y="380834"/>
                </a:lnTo>
                <a:lnTo>
                  <a:pt x="87680" y="366776"/>
                </a:lnTo>
                <a:lnTo>
                  <a:pt x="79540" y="345084"/>
                </a:lnTo>
                <a:lnTo>
                  <a:pt x="76974" y="317169"/>
                </a:lnTo>
                <a:lnTo>
                  <a:pt x="77038" y="133464"/>
                </a:lnTo>
                <a:lnTo>
                  <a:pt x="79679" y="105740"/>
                </a:lnTo>
                <a:lnTo>
                  <a:pt x="88023" y="85090"/>
                </a:lnTo>
                <a:lnTo>
                  <a:pt x="102400" y="72440"/>
                </a:lnTo>
                <a:lnTo>
                  <a:pt x="123202" y="68148"/>
                </a:lnTo>
                <a:lnTo>
                  <a:pt x="145021" y="73037"/>
                </a:lnTo>
                <a:lnTo>
                  <a:pt x="159194" y="86626"/>
                </a:lnTo>
                <a:lnTo>
                  <a:pt x="166865" y="107302"/>
                </a:lnTo>
                <a:lnTo>
                  <a:pt x="169176" y="133464"/>
                </a:lnTo>
                <a:lnTo>
                  <a:pt x="169176" y="6870"/>
                </a:lnTo>
                <a:lnTo>
                  <a:pt x="167005" y="5765"/>
                </a:lnTo>
                <a:lnTo>
                  <a:pt x="124663" y="0"/>
                </a:lnTo>
                <a:lnTo>
                  <a:pt x="83108" y="5308"/>
                </a:lnTo>
                <a:lnTo>
                  <a:pt x="22440" y="48209"/>
                </a:lnTo>
                <a:lnTo>
                  <a:pt x="5816" y="86055"/>
                </a:lnTo>
                <a:lnTo>
                  <a:pt x="177" y="133464"/>
                </a:lnTo>
                <a:lnTo>
                  <a:pt x="0" y="314515"/>
                </a:lnTo>
                <a:lnTo>
                  <a:pt x="4991" y="364286"/>
                </a:lnTo>
                <a:lnTo>
                  <a:pt x="5029" y="364769"/>
                </a:lnTo>
                <a:lnTo>
                  <a:pt x="20002" y="403821"/>
                </a:lnTo>
                <a:lnTo>
                  <a:pt x="44742" y="431749"/>
                </a:lnTo>
                <a:lnTo>
                  <a:pt x="78816" y="448449"/>
                </a:lnTo>
                <a:lnTo>
                  <a:pt x="79006" y="448449"/>
                </a:lnTo>
                <a:lnTo>
                  <a:pt x="122085" y="453986"/>
                </a:lnTo>
                <a:lnTo>
                  <a:pt x="164909" y="448449"/>
                </a:lnTo>
                <a:lnTo>
                  <a:pt x="199415" y="431749"/>
                </a:lnTo>
                <a:lnTo>
                  <a:pt x="232092" y="385826"/>
                </a:lnTo>
                <a:lnTo>
                  <a:pt x="246151" y="313232"/>
                </a:lnTo>
                <a:lnTo>
                  <a:pt x="246151" y="137756"/>
                </a:lnTo>
                <a:close/>
              </a:path>
              <a:path w="537845" h="454025">
                <a:moveTo>
                  <a:pt x="537387" y="447128"/>
                </a:moveTo>
                <a:lnTo>
                  <a:pt x="446925" y="211137"/>
                </a:lnTo>
                <a:lnTo>
                  <a:pt x="535927" y="6845"/>
                </a:lnTo>
                <a:lnTo>
                  <a:pt x="456285" y="6845"/>
                </a:lnTo>
                <a:lnTo>
                  <a:pt x="440042" y="52781"/>
                </a:lnTo>
                <a:lnTo>
                  <a:pt x="413702" y="124993"/>
                </a:lnTo>
                <a:lnTo>
                  <a:pt x="404914" y="151384"/>
                </a:lnTo>
                <a:lnTo>
                  <a:pt x="404063" y="151384"/>
                </a:lnTo>
                <a:lnTo>
                  <a:pt x="397103" y="129540"/>
                </a:lnTo>
                <a:lnTo>
                  <a:pt x="386448" y="98336"/>
                </a:lnTo>
                <a:lnTo>
                  <a:pt x="354330" y="6845"/>
                </a:lnTo>
                <a:lnTo>
                  <a:pt x="270217" y="6845"/>
                </a:lnTo>
                <a:lnTo>
                  <a:pt x="357771" y="220218"/>
                </a:lnTo>
                <a:lnTo>
                  <a:pt x="267995" y="447128"/>
                </a:lnTo>
                <a:lnTo>
                  <a:pt x="348830" y="447128"/>
                </a:lnTo>
                <a:lnTo>
                  <a:pt x="401320" y="285191"/>
                </a:lnTo>
                <a:lnTo>
                  <a:pt x="402170" y="285191"/>
                </a:lnTo>
                <a:lnTo>
                  <a:pt x="419366" y="341693"/>
                </a:lnTo>
                <a:lnTo>
                  <a:pt x="434327" y="388353"/>
                </a:lnTo>
                <a:lnTo>
                  <a:pt x="454482" y="447128"/>
                </a:lnTo>
                <a:lnTo>
                  <a:pt x="537387" y="44712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8341034" y="6476546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730" y="0"/>
                </a:moveTo>
                <a:lnTo>
                  <a:pt x="0" y="0"/>
                </a:lnTo>
                <a:lnTo>
                  <a:pt x="0" y="91840"/>
                </a:lnTo>
                <a:lnTo>
                  <a:pt x="76730" y="91840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8340437" y="6633526"/>
            <a:ext cx="76835" cy="440690"/>
          </a:xfrm>
          <a:custGeom>
            <a:avLst/>
            <a:gdLst/>
            <a:ahLst/>
            <a:cxnLst/>
            <a:rect l="l" t="t" r="r" b="b"/>
            <a:pathLst>
              <a:path w="76834" h="440690">
                <a:moveTo>
                  <a:pt x="76730" y="0"/>
                </a:moveTo>
                <a:lnTo>
                  <a:pt x="0" y="0"/>
                </a:lnTo>
                <a:lnTo>
                  <a:pt x="0" y="440279"/>
                </a:lnTo>
                <a:lnTo>
                  <a:pt x="76730" y="440279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8493155" y="6501636"/>
            <a:ext cx="250190" cy="572770"/>
          </a:xfrm>
          <a:custGeom>
            <a:avLst/>
            <a:gdLst/>
            <a:ahLst/>
            <a:cxnLst/>
            <a:rect l="l" t="t" r="r" b="b"/>
            <a:pathLst>
              <a:path w="250190" h="572770">
                <a:moveTo>
                  <a:pt x="117745" y="0"/>
                </a:moveTo>
                <a:lnTo>
                  <a:pt x="0" y="0"/>
                </a:lnTo>
                <a:lnTo>
                  <a:pt x="0" y="572171"/>
                </a:lnTo>
                <a:lnTo>
                  <a:pt x="76730" y="572171"/>
                </a:lnTo>
                <a:lnTo>
                  <a:pt x="76730" y="329728"/>
                </a:lnTo>
                <a:lnTo>
                  <a:pt x="113116" y="329728"/>
                </a:lnTo>
                <a:lnTo>
                  <a:pt x="168279" y="322445"/>
                </a:lnTo>
                <a:lnTo>
                  <a:pt x="207347" y="301721"/>
                </a:lnTo>
                <a:lnTo>
                  <a:pt x="232525" y="269245"/>
                </a:lnTo>
                <a:lnTo>
                  <a:pt x="233434" y="266379"/>
                </a:lnTo>
                <a:lnTo>
                  <a:pt x="76730" y="266379"/>
                </a:lnTo>
                <a:lnTo>
                  <a:pt x="76730" y="63956"/>
                </a:lnTo>
                <a:lnTo>
                  <a:pt x="234614" y="63956"/>
                </a:lnTo>
                <a:lnTo>
                  <a:pt x="228925" y="49651"/>
                </a:lnTo>
                <a:lnTo>
                  <a:pt x="202502" y="21771"/>
                </a:lnTo>
                <a:lnTo>
                  <a:pt x="165453" y="5368"/>
                </a:lnTo>
                <a:lnTo>
                  <a:pt x="117745" y="0"/>
                </a:lnTo>
                <a:close/>
              </a:path>
              <a:path w="250190" h="572770">
                <a:moveTo>
                  <a:pt x="234614" y="63956"/>
                </a:moveTo>
                <a:lnTo>
                  <a:pt x="111829" y="63956"/>
                </a:lnTo>
                <a:lnTo>
                  <a:pt x="143918" y="70402"/>
                </a:lnTo>
                <a:lnTo>
                  <a:pt x="162673" y="87854"/>
                </a:lnTo>
                <a:lnTo>
                  <a:pt x="171458" y="113479"/>
                </a:lnTo>
                <a:lnTo>
                  <a:pt x="173638" y="144445"/>
                </a:lnTo>
                <a:lnTo>
                  <a:pt x="173638" y="173638"/>
                </a:lnTo>
                <a:lnTo>
                  <a:pt x="171241" y="212336"/>
                </a:lnTo>
                <a:lnTo>
                  <a:pt x="161531" y="241526"/>
                </a:lnTo>
                <a:lnTo>
                  <a:pt x="140729" y="259957"/>
                </a:lnTo>
                <a:lnTo>
                  <a:pt x="105054" y="266379"/>
                </a:lnTo>
                <a:lnTo>
                  <a:pt x="233434" y="266379"/>
                </a:lnTo>
                <a:lnTo>
                  <a:pt x="246016" y="226704"/>
                </a:lnTo>
                <a:lnTo>
                  <a:pt x="250023" y="175785"/>
                </a:lnTo>
                <a:lnTo>
                  <a:pt x="250023" y="141618"/>
                </a:lnTo>
                <a:lnTo>
                  <a:pt x="244754" y="89452"/>
                </a:lnTo>
                <a:lnTo>
                  <a:pt x="234614" y="6395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8794394" y="6626688"/>
            <a:ext cx="451484" cy="454025"/>
          </a:xfrm>
          <a:custGeom>
            <a:avLst/>
            <a:gdLst/>
            <a:ahLst/>
            <a:cxnLst/>
            <a:rect l="l" t="t" r="r" b="b"/>
            <a:pathLst>
              <a:path w="451484" h="454025">
                <a:moveTo>
                  <a:pt x="170446" y="508"/>
                </a:moveTo>
                <a:lnTo>
                  <a:pt x="141109" y="4635"/>
                </a:lnTo>
                <a:lnTo>
                  <a:pt x="114211" y="17500"/>
                </a:lnTo>
                <a:lnTo>
                  <a:pt x="91617" y="41021"/>
                </a:lnTo>
                <a:lnTo>
                  <a:pt x="75184" y="77101"/>
                </a:lnTo>
                <a:lnTo>
                  <a:pt x="74942" y="56476"/>
                </a:lnTo>
                <a:lnTo>
                  <a:pt x="74345" y="35839"/>
                </a:lnTo>
                <a:lnTo>
                  <a:pt x="73596" y="18262"/>
                </a:lnTo>
                <a:lnTo>
                  <a:pt x="72872" y="6845"/>
                </a:lnTo>
                <a:lnTo>
                  <a:pt x="0" y="6845"/>
                </a:lnTo>
                <a:lnTo>
                  <a:pt x="749" y="37973"/>
                </a:lnTo>
                <a:lnTo>
                  <a:pt x="977" y="70434"/>
                </a:lnTo>
                <a:lnTo>
                  <a:pt x="863" y="156324"/>
                </a:lnTo>
                <a:lnTo>
                  <a:pt x="863" y="447128"/>
                </a:lnTo>
                <a:lnTo>
                  <a:pt x="77597" y="447128"/>
                </a:lnTo>
                <a:lnTo>
                  <a:pt x="77597" y="201688"/>
                </a:lnTo>
                <a:lnTo>
                  <a:pt x="84797" y="148894"/>
                </a:lnTo>
                <a:lnTo>
                  <a:pt x="104533" y="116357"/>
                </a:lnTo>
                <a:lnTo>
                  <a:pt x="134010" y="99847"/>
                </a:lnTo>
                <a:lnTo>
                  <a:pt x="170446" y="95148"/>
                </a:lnTo>
                <a:lnTo>
                  <a:pt x="170446" y="508"/>
                </a:lnTo>
                <a:close/>
              </a:path>
              <a:path w="451484" h="454025">
                <a:moveTo>
                  <a:pt x="451472" y="137756"/>
                </a:moveTo>
                <a:lnTo>
                  <a:pt x="446265" y="89204"/>
                </a:lnTo>
                <a:lnTo>
                  <a:pt x="430987" y="50774"/>
                </a:lnTo>
                <a:lnTo>
                  <a:pt x="374484" y="6870"/>
                </a:lnTo>
                <a:lnTo>
                  <a:pt x="374484" y="133464"/>
                </a:lnTo>
                <a:lnTo>
                  <a:pt x="374383" y="317169"/>
                </a:lnTo>
                <a:lnTo>
                  <a:pt x="371767" y="346887"/>
                </a:lnTo>
                <a:lnTo>
                  <a:pt x="363423" y="368681"/>
                </a:lnTo>
                <a:lnTo>
                  <a:pt x="349211" y="381584"/>
                </a:lnTo>
                <a:lnTo>
                  <a:pt x="328866" y="385826"/>
                </a:lnTo>
                <a:lnTo>
                  <a:pt x="307428" y="380834"/>
                </a:lnTo>
                <a:lnTo>
                  <a:pt x="292989" y="366776"/>
                </a:lnTo>
                <a:lnTo>
                  <a:pt x="284848" y="345084"/>
                </a:lnTo>
                <a:lnTo>
                  <a:pt x="282295" y="317169"/>
                </a:lnTo>
                <a:lnTo>
                  <a:pt x="282346" y="133464"/>
                </a:lnTo>
                <a:lnTo>
                  <a:pt x="284988" y="105740"/>
                </a:lnTo>
                <a:lnTo>
                  <a:pt x="293331" y="85090"/>
                </a:lnTo>
                <a:lnTo>
                  <a:pt x="307721" y="72440"/>
                </a:lnTo>
                <a:lnTo>
                  <a:pt x="328523" y="68148"/>
                </a:lnTo>
                <a:lnTo>
                  <a:pt x="350329" y="73037"/>
                </a:lnTo>
                <a:lnTo>
                  <a:pt x="364502" y="86626"/>
                </a:lnTo>
                <a:lnTo>
                  <a:pt x="372186" y="107302"/>
                </a:lnTo>
                <a:lnTo>
                  <a:pt x="374484" y="133464"/>
                </a:lnTo>
                <a:lnTo>
                  <a:pt x="374484" y="6870"/>
                </a:lnTo>
                <a:lnTo>
                  <a:pt x="372313" y="5765"/>
                </a:lnTo>
                <a:lnTo>
                  <a:pt x="329971" y="0"/>
                </a:lnTo>
                <a:lnTo>
                  <a:pt x="288429" y="5308"/>
                </a:lnTo>
                <a:lnTo>
                  <a:pt x="253936" y="21336"/>
                </a:lnTo>
                <a:lnTo>
                  <a:pt x="227749" y="48209"/>
                </a:lnTo>
                <a:lnTo>
                  <a:pt x="211124" y="86055"/>
                </a:lnTo>
                <a:lnTo>
                  <a:pt x="205498" y="133464"/>
                </a:lnTo>
                <a:lnTo>
                  <a:pt x="205422" y="134061"/>
                </a:lnTo>
                <a:lnTo>
                  <a:pt x="205308" y="314515"/>
                </a:lnTo>
                <a:lnTo>
                  <a:pt x="210299" y="364286"/>
                </a:lnTo>
                <a:lnTo>
                  <a:pt x="225310" y="403821"/>
                </a:lnTo>
                <a:lnTo>
                  <a:pt x="284137" y="448449"/>
                </a:lnTo>
                <a:lnTo>
                  <a:pt x="284314" y="448449"/>
                </a:lnTo>
                <a:lnTo>
                  <a:pt x="327406" y="453986"/>
                </a:lnTo>
                <a:lnTo>
                  <a:pt x="370217" y="448449"/>
                </a:lnTo>
                <a:lnTo>
                  <a:pt x="404723" y="431749"/>
                </a:lnTo>
                <a:lnTo>
                  <a:pt x="437413" y="385826"/>
                </a:lnTo>
                <a:lnTo>
                  <a:pt x="451472" y="313232"/>
                </a:lnTo>
                <a:lnTo>
                  <a:pt x="451472" y="13775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9309175" y="6626676"/>
            <a:ext cx="391160" cy="447675"/>
          </a:xfrm>
          <a:custGeom>
            <a:avLst/>
            <a:gdLst/>
            <a:ahLst/>
            <a:cxnLst/>
            <a:rect l="l" t="t" r="r" b="b"/>
            <a:pathLst>
              <a:path w="391159" h="447675">
                <a:moveTo>
                  <a:pt x="305456" y="0"/>
                </a:moveTo>
                <a:lnTo>
                  <a:pt x="275302" y="4052"/>
                </a:lnTo>
                <a:lnTo>
                  <a:pt x="252298" y="14880"/>
                </a:lnTo>
                <a:lnTo>
                  <a:pt x="235078" y="30493"/>
                </a:lnTo>
                <a:lnTo>
                  <a:pt x="222275" y="48899"/>
                </a:lnTo>
                <a:lnTo>
                  <a:pt x="211947" y="26955"/>
                </a:lnTo>
                <a:lnTo>
                  <a:pt x="196704" y="11735"/>
                </a:lnTo>
                <a:lnTo>
                  <a:pt x="176834" y="2872"/>
                </a:lnTo>
                <a:lnTo>
                  <a:pt x="152623" y="0"/>
                </a:lnTo>
                <a:lnTo>
                  <a:pt x="127353" y="3113"/>
                </a:lnTo>
                <a:lnTo>
                  <a:pt x="106160" y="12192"/>
                </a:lnTo>
                <a:lnTo>
                  <a:pt x="89076" y="26844"/>
                </a:lnTo>
                <a:lnTo>
                  <a:pt x="76133" y="46679"/>
                </a:lnTo>
                <a:lnTo>
                  <a:pt x="75313" y="26119"/>
                </a:lnTo>
                <a:lnTo>
                  <a:pt x="74559" y="16540"/>
                </a:lnTo>
                <a:lnTo>
                  <a:pt x="73212" y="6847"/>
                </a:lnTo>
                <a:lnTo>
                  <a:pt x="0" y="6847"/>
                </a:lnTo>
                <a:lnTo>
                  <a:pt x="496" y="23505"/>
                </a:lnTo>
                <a:lnTo>
                  <a:pt x="751" y="46523"/>
                </a:lnTo>
                <a:lnTo>
                  <a:pt x="858" y="134142"/>
                </a:lnTo>
                <a:lnTo>
                  <a:pt x="858" y="447138"/>
                </a:lnTo>
                <a:lnTo>
                  <a:pt x="77589" y="447138"/>
                </a:lnTo>
                <a:lnTo>
                  <a:pt x="77589" y="144424"/>
                </a:lnTo>
                <a:lnTo>
                  <a:pt x="79353" y="113536"/>
                </a:lnTo>
                <a:lnTo>
                  <a:pt x="85859" y="89827"/>
                </a:lnTo>
                <a:lnTo>
                  <a:pt x="98929" y="74626"/>
                </a:lnTo>
                <a:lnTo>
                  <a:pt x="120383" y="69264"/>
                </a:lnTo>
                <a:lnTo>
                  <a:pt x="136557" y="71904"/>
                </a:lnTo>
                <a:lnTo>
                  <a:pt x="148024" y="80946"/>
                </a:lnTo>
                <a:lnTo>
                  <a:pt x="154854" y="98079"/>
                </a:lnTo>
                <a:lnTo>
                  <a:pt x="157115" y="124990"/>
                </a:lnTo>
                <a:lnTo>
                  <a:pt x="157115" y="447138"/>
                </a:lnTo>
                <a:lnTo>
                  <a:pt x="234443" y="447138"/>
                </a:lnTo>
                <a:lnTo>
                  <a:pt x="234443" y="143660"/>
                </a:lnTo>
                <a:lnTo>
                  <a:pt x="236262" y="112997"/>
                </a:lnTo>
                <a:lnTo>
                  <a:pt x="242903" y="89539"/>
                </a:lnTo>
                <a:lnTo>
                  <a:pt x="256141" y="74542"/>
                </a:lnTo>
                <a:lnTo>
                  <a:pt x="277750" y="69264"/>
                </a:lnTo>
                <a:lnTo>
                  <a:pt x="295504" y="73005"/>
                </a:lnTo>
                <a:lnTo>
                  <a:pt x="306611" y="83655"/>
                </a:lnTo>
                <a:lnTo>
                  <a:pt x="312341" y="100359"/>
                </a:lnTo>
                <a:lnTo>
                  <a:pt x="313969" y="122258"/>
                </a:lnTo>
                <a:lnTo>
                  <a:pt x="313969" y="447138"/>
                </a:lnTo>
                <a:lnTo>
                  <a:pt x="390689" y="447138"/>
                </a:lnTo>
                <a:lnTo>
                  <a:pt x="390689" y="107682"/>
                </a:lnTo>
                <a:lnTo>
                  <a:pt x="383818" y="54758"/>
                </a:lnTo>
                <a:lnTo>
                  <a:pt x="365263" y="21753"/>
                </a:lnTo>
                <a:lnTo>
                  <a:pt x="338113" y="4792"/>
                </a:lnTo>
                <a:lnTo>
                  <a:pt x="30545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9764611" y="6526815"/>
            <a:ext cx="729615" cy="554355"/>
          </a:xfrm>
          <a:custGeom>
            <a:avLst/>
            <a:gdLst/>
            <a:ahLst/>
            <a:cxnLst/>
            <a:rect l="l" t="t" r="r" b="b"/>
            <a:pathLst>
              <a:path w="729615" h="554354">
                <a:moveTo>
                  <a:pt x="246151" y="237629"/>
                </a:moveTo>
                <a:lnTo>
                  <a:pt x="240944" y="189077"/>
                </a:lnTo>
                <a:lnTo>
                  <a:pt x="225666" y="150647"/>
                </a:lnTo>
                <a:lnTo>
                  <a:pt x="169176" y="106743"/>
                </a:lnTo>
                <a:lnTo>
                  <a:pt x="169176" y="233337"/>
                </a:lnTo>
                <a:lnTo>
                  <a:pt x="169075" y="417042"/>
                </a:lnTo>
                <a:lnTo>
                  <a:pt x="166458" y="446760"/>
                </a:lnTo>
                <a:lnTo>
                  <a:pt x="158115" y="468553"/>
                </a:lnTo>
                <a:lnTo>
                  <a:pt x="143903" y="481457"/>
                </a:lnTo>
                <a:lnTo>
                  <a:pt x="123558" y="485698"/>
                </a:lnTo>
                <a:lnTo>
                  <a:pt x="102120" y="480707"/>
                </a:lnTo>
                <a:lnTo>
                  <a:pt x="87680" y="466648"/>
                </a:lnTo>
                <a:lnTo>
                  <a:pt x="79540" y="444957"/>
                </a:lnTo>
                <a:lnTo>
                  <a:pt x="76974" y="417042"/>
                </a:lnTo>
                <a:lnTo>
                  <a:pt x="77038" y="233337"/>
                </a:lnTo>
                <a:lnTo>
                  <a:pt x="79679" y="205613"/>
                </a:lnTo>
                <a:lnTo>
                  <a:pt x="88023" y="184962"/>
                </a:lnTo>
                <a:lnTo>
                  <a:pt x="102400" y="172313"/>
                </a:lnTo>
                <a:lnTo>
                  <a:pt x="123202" y="168021"/>
                </a:lnTo>
                <a:lnTo>
                  <a:pt x="145021" y="172910"/>
                </a:lnTo>
                <a:lnTo>
                  <a:pt x="159194" y="186499"/>
                </a:lnTo>
                <a:lnTo>
                  <a:pt x="166865" y="207175"/>
                </a:lnTo>
                <a:lnTo>
                  <a:pt x="169176" y="233337"/>
                </a:lnTo>
                <a:lnTo>
                  <a:pt x="169176" y="106743"/>
                </a:lnTo>
                <a:lnTo>
                  <a:pt x="167005" y="105638"/>
                </a:lnTo>
                <a:lnTo>
                  <a:pt x="124663" y="99872"/>
                </a:lnTo>
                <a:lnTo>
                  <a:pt x="83108" y="105181"/>
                </a:lnTo>
                <a:lnTo>
                  <a:pt x="22440" y="148082"/>
                </a:lnTo>
                <a:lnTo>
                  <a:pt x="5816" y="185928"/>
                </a:lnTo>
                <a:lnTo>
                  <a:pt x="177" y="233337"/>
                </a:lnTo>
                <a:lnTo>
                  <a:pt x="0" y="414388"/>
                </a:lnTo>
                <a:lnTo>
                  <a:pt x="4991" y="464159"/>
                </a:lnTo>
                <a:lnTo>
                  <a:pt x="5041" y="464642"/>
                </a:lnTo>
                <a:lnTo>
                  <a:pt x="20002" y="503694"/>
                </a:lnTo>
                <a:lnTo>
                  <a:pt x="44742" y="531622"/>
                </a:lnTo>
                <a:lnTo>
                  <a:pt x="78816" y="548322"/>
                </a:lnTo>
                <a:lnTo>
                  <a:pt x="79006" y="548322"/>
                </a:lnTo>
                <a:lnTo>
                  <a:pt x="122085" y="553859"/>
                </a:lnTo>
                <a:lnTo>
                  <a:pt x="164896" y="548322"/>
                </a:lnTo>
                <a:lnTo>
                  <a:pt x="199415" y="531622"/>
                </a:lnTo>
                <a:lnTo>
                  <a:pt x="232092" y="485698"/>
                </a:lnTo>
                <a:lnTo>
                  <a:pt x="246151" y="413105"/>
                </a:lnTo>
                <a:lnTo>
                  <a:pt x="246151" y="237629"/>
                </a:lnTo>
                <a:close/>
              </a:path>
              <a:path w="729615" h="554354">
                <a:moveTo>
                  <a:pt x="457784" y="106718"/>
                </a:moveTo>
                <a:lnTo>
                  <a:pt x="399719" y="106718"/>
                </a:lnTo>
                <a:lnTo>
                  <a:pt x="399719" y="0"/>
                </a:lnTo>
                <a:lnTo>
                  <a:pt x="323253" y="0"/>
                </a:lnTo>
                <a:lnTo>
                  <a:pt x="323253" y="106718"/>
                </a:lnTo>
                <a:lnTo>
                  <a:pt x="274955" y="106718"/>
                </a:lnTo>
                <a:lnTo>
                  <a:pt x="274955" y="174282"/>
                </a:lnTo>
                <a:lnTo>
                  <a:pt x="323253" y="174282"/>
                </a:lnTo>
                <a:lnTo>
                  <a:pt x="323253" y="463118"/>
                </a:lnTo>
                <a:lnTo>
                  <a:pt x="328930" y="507796"/>
                </a:lnTo>
                <a:lnTo>
                  <a:pt x="345173" y="535419"/>
                </a:lnTo>
                <a:lnTo>
                  <a:pt x="370751" y="549440"/>
                </a:lnTo>
                <a:lnTo>
                  <a:pt x="404495" y="553351"/>
                </a:lnTo>
                <a:lnTo>
                  <a:pt x="417169" y="553021"/>
                </a:lnTo>
                <a:lnTo>
                  <a:pt x="430669" y="551815"/>
                </a:lnTo>
                <a:lnTo>
                  <a:pt x="443852" y="549402"/>
                </a:lnTo>
                <a:lnTo>
                  <a:pt x="455561" y="545465"/>
                </a:lnTo>
                <a:lnTo>
                  <a:pt x="455561" y="487070"/>
                </a:lnTo>
                <a:lnTo>
                  <a:pt x="450469" y="488200"/>
                </a:lnTo>
                <a:lnTo>
                  <a:pt x="443839" y="489013"/>
                </a:lnTo>
                <a:lnTo>
                  <a:pt x="436714" y="489496"/>
                </a:lnTo>
                <a:lnTo>
                  <a:pt x="430136" y="489648"/>
                </a:lnTo>
                <a:lnTo>
                  <a:pt x="413969" y="486384"/>
                </a:lnTo>
                <a:lnTo>
                  <a:pt x="404774" y="477570"/>
                </a:lnTo>
                <a:lnTo>
                  <a:pt x="400672" y="464718"/>
                </a:lnTo>
                <a:lnTo>
                  <a:pt x="399719" y="449313"/>
                </a:lnTo>
                <a:lnTo>
                  <a:pt x="399719" y="174282"/>
                </a:lnTo>
                <a:lnTo>
                  <a:pt x="457784" y="174282"/>
                </a:lnTo>
                <a:lnTo>
                  <a:pt x="457784" y="106718"/>
                </a:lnTo>
                <a:close/>
              </a:path>
              <a:path w="729615" h="554354">
                <a:moveTo>
                  <a:pt x="729589" y="246202"/>
                </a:moveTo>
                <a:lnTo>
                  <a:pt x="725944" y="199059"/>
                </a:lnTo>
                <a:lnTo>
                  <a:pt x="713892" y="158788"/>
                </a:lnTo>
                <a:lnTo>
                  <a:pt x="691832" y="127444"/>
                </a:lnTo>
                <a:lnTo>
                  <a:pt x="658139" y="107111"/>
                </a:lnTo>
                <a:lnTo>
                  <a:pt x="655866" y="106768"/>
                </a:lnTo>
                <a:lnTo>
                  <a:pt x="655866" y="235559"/>
                </a:lnTo>
                <a:lnTo>
                  <a:pt x="655866" y="284784"/>
                </a:lnTo>
                <a:lnTo>
                  <a:pt x="564603" y="284784"/>
                </a:lnTo>
                <a:lnTo>
                  <a:pt x="564629" y="235559"/>
                </a:lnTo>
                <a:lnTo>
                  <a:pt x="575094" y="183616"/>
                </a:lnTo>
                <a:lnTo>
                  <a:pt x="610933" y="165023"/>
                </a:lnTo>
                <a:lnTo>
                  <a:pt x="633437" y="170294"/>
                </a:lnTo>
                <a:lnTo>
                  <a:pt x="647166" y="184962"/>
                </a:lnTo>
                <a:lnTo>
                  <a:pt x="653961" y="207111"/>
                </a:lnTo>
                <a:lnTo>
                  <a:pt x="654011" y="207302"/>
                </a:lnTo>
                <a:lnTo>
                  <a:pt x="655866" y="235559"/>
                </a:lnTo>
                <a:lnTo>
                  <a:pt x="655866" y="106768"/>
                </a:lnTo>
                <a:lnTo>
                  <a:pt x="611174" y="99872"/>
                </a:lnTo>
                <a:lnTo>
                  <a:pt x="559587" y="109080"/>
                </a:lnTo>
                <a:lnTo>
                  <a:pt x="524446" y="133362"/>
                </a:lnTo>
                <a:lnTo>
                  <a:pt x="502881" y="167716"/>
                </a:lnTo>
                <a:lnTo>
                  <a:pt x="492048" y="207111"/>
                </a:lnTo>
                <a:lnTo>
                  <a:pt x="489102" y="246202"/>
                </a:lnTo>
                <a:lnTo>
                  <a:pt x="489077" y="399059"/>
                </a:lnTo>
                <a:lnTo>
                  <a:pt x="491807" y="449389"/>
                </a:lnTo>
                <a:lnTo>
                  <a:pt x="502132" y="492061"/>
                </a:lnTo>
                <a:lnTo>
                  <a:pt x="523290" y="525043"/>
                </a:lnTo>
                <a:lnTo>
                  <a:pt x="558507" y="546315"/>
                </a:lnTo>
                <a:lnTo>
                  <a:pt x="611009" y="553859"/>
                </a:lnTo>
                <a:lnTo>
                  <a:pt x="664057" y="544563"/>
                </a:lnTo>
                <a:lnTo>
                  <a:pt x="698220" y="520636"/>
                </a:lnTo>
                <a:lnTo>
                  <a:pt x="726173" y="452475"/>
                </a:lnTo>
                <a:lnTo>
                  <a:pt x="728141" y="417550"/>
                </a:lnTo>
                <a:lnTo>
                  <a:pt x="653211" y="417550"/>
                </a:lnTo>
                <a:lnTo>
                  <a:pt x="653211" y="420293"/>
                </a:lnTo>
                <a:lnTo>
                  <a:pt x="651725" y="446189"/>
                </a:lnTo>
                <a:lnTo>
                  <a:pt x="645629" y="468007"/>
                </a:lnTo>
                <a:lnTo>
                  <a:pt x="632447" y="483082"/>
                </a:lnTo>
                <a:lnTo>
                  <a:pt x="609727" y="488708"/>
                </a:lnTo>
                <a:lnTo>
                  <a:pt x="586765" y="482307"/>
                </a:lnTo>
                <a:lnTo>
                  <a:pt x="572808" y="465378"/>
                </a:lnTo>
                <a:lnTo>
                  <a:pt x="565873" y="441299"/>
                </a:lnTo>
                <a:lnTo>
                  <a:pt x="564007" y="413473"/>
                </a:lnTo>
                <a:lnTo>
                  <a:pt x="564007" y="345732"/>
                </a:lnTo>
                <a:lnTo>
                  <a:pt x="729589" y="345732"/>
                </a:lnTo>
                <a:lnTo>
                  <a:pt x="729589" y="284784"/>
                </a:lnTo>
                <a:lnTo>
                  <a:pt x="729589" y="24620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10671365" y="6470122"/>
            <a:ext cx="334010" cy="695960"/>
          </a:xfrm>
          <a:custGeom>
            <a:avLst/>
            <a:gdLst/>
            <a:ahLst/>
            <a:cxnLst/>
            <a:rect l="l" t="t" r="r" b="b"/>
            <a:pathLst>
              <a:path w="334009" h="695959">
                <a:moveTo>
                  <a:pt x="163576" y="0"/>
                </a:moveTo>
                <a:lnTo>
                  <a:pt x="90195" y="0"/>
                </a:lnTo>
                <a:lnTo>
                  <a:pt x="72224" y="32727"/>
                </a:lnTo>
                <a:lnTo>
                  <a:pt x="54292" y="70840"/>
                </a:lnTo>
                <a:lnTo>
                  <a:pt x="37388" y="114338"/>
                </a:lnTo>
                <a:lnTo>
                  <a:pt x="22517" y="163182"/>
                </a:lnTo>
                <a:lnTo>
                  <a:pt x="10668" y="217385"/>
                </a:lnTo>
                <a:lnTo>
                  <a:pt x="2832" y="276910"/>
                </a:lnTo>
                <a:lnTo>
                  <a:pt x="0" y="341757"/>
                </a:lnTo>
                <a:lnTo>
                  <a:pt x="2616" y="407187"/>
                </a:lnTo>
                <a:lnTo>
                  <a:pt x="9944" y="467893"/>
                </a:lnTo>
                <a:lnTo>
                  <a:pt x="21221" y="523735"/>
                </a:lnTo>
                <a:lnTo>
                  <a:pt x="35661" y="574573"/>
                </a:lnTo>
                <a:lnTo>
                  <a:pt x="52489" y="620280"/>
                </a:lnTo>
                <a:lnTo>
                  <a:pt x="70929" y="660717"/>
                </a:lnTo>
                <a:lnTo>
                  <a:pt x="90195" y="695769"/>
                </a:lnTo>
                <a:lnTo>
                  <a:pt x="163576" y="695769"/>
                </a:lnTo>
                <a:lnTo>
                  <a:pt x="140716" y="651713"/>
                </a:lnTo>
                <a:lnTo>
                  <a:pt x="120599" y="606348"/>
                </a:lnTo>
                <a:lnTo>
                  <a:pt x="103505" y="559181"/>
                </a:lnTo>
                <a:lnTo>
                  <a:pt x="89700" y="509714"/>
                </a:lnTo>
                <a:lnTo>
                  <a:pt x="79489" y="457466"/>
                </a:lnTo>
                <a:lnTo>
                  <a:pt x="73152" y="401929"/>
                </a:lnTo>
                <a:lnTo>
                  <a:pt x="70980" y="342620"/>
                </a:lnTo>
                <a:lnTo>
                  <a:pt x="73583" y="279755"/>
                </a:lnTo>
                <a:lnTo>
                  <a:pt x="80911" y="222262"/>
                </a:lnTo>
                <a:lnTo>
                  <a:pt x="92265" y="169697"/>
                </a:lnTo>
                <a:lnTo>
                  <a:pt x="106921" y="121640"/>
                </a:lnTo>
                <a:lnTo>
                  <a:pt x="124155" y="77635"/>
                </a:lnTo>
                <a:lnTo>
                  <a:pt x="143281" y="37223"/>
                </a:lnTo>
                <a:lnTo>
                  <a:pt x="163576" y="0"/>
                </a:lnTo>
                <a:close/>
              </a:path>
              <a:path w="334009" h="695959">
                <a:moveTo>
                  <a:pt x="333832" y="43853"/>
                </a:moveTo>
                <a:lnTo>
                  <a:pt x="277939" y="43853"/>
                </a:lnTo>
                <a:lnTo>
                  <a:pt x="263753" y="57264"/>
                </a:lnTo>
                <a:lnTo>
                  <a:pt x="244856" y="69646"/>
                </a:lnTo>
                <a:lnTo>
                  <a:pt x="222389" y="79540"/>
                </a:lnTo>
                <a:lnTo>
                  <a:pt x="197510" y="85483"/>
                </a:lnTo>
                <a:lnTo>
                  <a:pt x="197510" y="144373"/>
                </a:lnTo>
                <a:lnTo>
                  <a:pt x="210362" y="143446"/>
                </a:lnTo>
                <a:lnTo>
                  <a:pt x="226593" y="141516"/>
                </a:lnTo>
                <a:lnTo>
                  <a:pt x="243192" y="138874"/>
                </a:lnTo>
                <a:lnTo>
                  <a:pt x="257098" y="135839"/>
                </a:lnTo>
                <a:lnTo>
                  <a:pt x="257098" y="603694"/>
                </a:lnTo>
                <a:lnTo>
                  <a:pt x="333832" y="603694"/>
                </a:lnTo>
                <a:lnTo>
                  <a:pt x="333832" y="438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11068362" y="6517058"/>
            <a:ext cx="255270" cy="563880"/>
          </a:xfrm>
          <a:custGeom>
            <a:avLst/>
            <a:gdLst/>
            <a:ahLst/>
            <a:cxnLst/>
            <a:rect l="l" t="t" r="r" b="b"/>
            <a:pathLst>
              <a:path w="255270" h="563879">
                <a:moveTo>
                  <a:pt x="243071" y="0"/>
                </a:moveTo>
                <a:lnTo>
                  <a:pt x="29810" y="0"/>
                </a:lnTo>
                <a:lnTo>
                  <a:pt x="27233" y="40932"/>
                </a:lnTo>
                <a:lnTo>
                  <a:pt x="23789" y="91513"/>
                </a:lnTo>
                <a:lnTo>
                  <a:pt x="19742" y="147299"/>
                </a:lnTo>
                <a:lnTo>
                  <a:pt x="15353" y="203845"/>
                </a:lnTo>
                <a:lnTo>
                  <a:pt x="10884" y="256709"/>
                </a:lnTo>
                <a:lnTo>
                  <a:pt x="6596" y="301446"/>
                </a:lnTo>
                <a:lnTo>
                  <a:pt x="75002" y="308723"/>
                </a:lnTo>
                <a:lnTo>
                  <a:pt x="81570" y="284234"/>
                </a:lnTo>
                <a:lnTo>
                  <a:pt x="91459" y="266673"/>
                </a:lnTo>
                <a:lnTo>
                  <a:pt x="106132" y="256096"/>
                </a:lnTo>
                <a:lnTo>
                  <a:pt x="127053" y="252557"/>
                </a:lnTo>
                <a:lnTo>
                  <a:pt x="151286" y="257976"/>
                </a:lnTo>
                <a:lnTo>
                  <a:pt x="166119" y="274156"/>
                </a:lnTo>
                <a:lnTo>
                  <a:pt x="173552" y="300981"/>
                </a:lnTo>
                <a:lnTo>
                  <a:pt x="175586" y="338335"/>
                </a:lnTo>
                <a:lnTo>
                  <a:pt x="175586" y="406584"/>
                </a:lnTo>
                <a:lnTo>
                  <a:pt x="173604" y="446871"/>
                </a:lnTo>
                <a:lnTo>
                  <a:pt x="166086" y="476126"/>
                </a:lnTo>
                <a:lnTo>
                  <a:pt x="150672" y="493963"/>
                </a:lnTo>
                <a:lnTo>
                  <a:pt x="125001" y="499995"/>
                </a:lnTo>
                <a:lnTo>
                  <a:pt x="101118" y="494066"/>
                </a:lnTo>
                <a:lnTo>
                  <a:pt x="86215" y="478628"/>
                </a:lnTo>
                <a:lnTo>
                  <a:pt x="78552" y="457203"/>
                </a:lnTo>
                <a:lnTo>
                  <a:pt x="76385" y="433316"/>
                </a:lnTo>
                <a:lnTo>
                  <a:pt x="76385" y="415484"/>
                </a:lnTo>
                <a:lnTo>
                  <a:pt x="0" y="415484"/>
                </a:lnTo>
                <a:lnTo>
                  <a:pt x="0" y="426887"/>
                </a:lnTo>
                <a:lnTo>
                  <a:pt x="3953" y="470023"/>
                </a:lnTo>
                <a:lnTo>
                  <a:pt x="16859" y="507544"/>
                </a:lnTo>
                <a:lnTo>
                  <a:pt x="40290" y="537169"/>
                </a:lnTo>
                <a:lnTo>
                  <a:pt x="75813" y="556616"/>
                </a:lnTo>
                <a:lnTo>
                  <a:pt x="125001" y="563605"/>
                </a:lnTo>
                <a:lnTo>
                  <a:pt x="178127" y="555357"/>
                </a:lnTo>
                <a:lnTo>
                  <a:pt x="215312" y="532156"/>
                </a:lnTo>
                <a:lnTo>
                  <a:pt x="238932" y="496313"/>
                </a:lnTo>
                <a:lnTo>
                  <a:pt x="251361" y="450142"/>
                </a:lnTo>
                <a:lnTo>
                  <a:pt x="254976" y="395956"/>
                </a:lnTo>
                <a:lnTo>
                  <a:pt x="254976" y="335162"/>
                </a:lnTo>
                <a:lnTo>
                  <a:pt x="249572" y="272880"/>
                </a:lnTo>
                <a:lnTo>
                  <a:pt x="232113" y="226474"/>
                </a:lnTo>
                <a:lnTo>
                  <a:pt x="200730" y="197495"/>
                </a:lnTo>
                <a:lnTo>
                  <a:pt x="153555" y="187491"/>
                </a:lnTo>
                <a:lnTo>
                  <a:pt x="131393" y="189570"/>
                </a:lnTo>
                <a:lnTo>
                  <a:pt x="112169" y="195389"/>
                </a:lnTo>
                <a:lnTo>
                  <a:pt x="96635" y="204321"/>
                </a:lnTo>
                <a:lnTo>
                  <a:pt x="85547" y="215742"/>
                </a:lnTo>
                <a:lnTo>
                  <a:pt x="88421" y="184075"/>
                </a:lnTo>
                <a:lnTo>
                  <a:pt x="91444" y="145930"/>
                </a:lnTo>
                <a:lnTo>
                  <a:pt x="94323" y="105707"/>
                </a:lnTo>
                <a:lnTo>
                  <a:pt x="96761" y="67809"/>
                </a:lnTo>
                <a:lnTo>
                  <a:pt x="234924" y="67809"/>
                </a:lnTo>
                <a:lnTo>
                  <a:pt x="24307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11497656" y="6626676"/>
            <a:ext cx="391160" cy="447675"/>
          </a:xfrm>
          <a:custGeom>
            <a:avLst/>
            <a:gdLst/>
            <a:ahLst/>
            <a:cxnLst/>
            <a:rect l="l" t="t" r="r" b="b"/>
            <a:pathLst>
              <a:path w="391159" h="447675">
                <a:moveTo>
                  <a:pt x="305456" y="0"/>
                </a:moveTo>
                <a:lnTo>
                  <a:pt x="275302" y="4052"/>
                </a:lnTo>
                <a:lnTo>
                  <a:pt x="252298" y="14880"/>
                </a:lnTo>
                <a:lnTo>
                  <a:pt x="235078" y="30493"/>
                </a:lnTo>
                <a:lnTo>
                  <a:pt x="222275" y="48899"/>
                </a:lnTo>
                <a:lnTo>
                  <a:pt x="211947" y="26955"/>
                </a:lnTo>
                <a:lnTo>
                  <a:pt x="196704" y="11735"/>
                </a:lnTo>
                <a:lnTo>
                  <a:pt x="176834" y="2872"/>
                </a:lnTo>
                <a:lnTo>
                  <a:pt x="152623" y="0"/>
                </a:lnTo>
                <a:lnTo>
                  <a:pt x="127353" y="3113"/>
                </a:lnTo>
                <a:lnTo>
                  <a:pt x="106160" y="12192"/>
                </a:lnTo>
                <a:lnTo>
                  <a:pt x="89076" y="26844"/>
                </a:lnTo>
                <a:lnTo>
                  <a:pt x="76133" y="46679"/>
                </a:lnTo>
                <a:lnTo>
                  <a:pt x="75313" y="26119"/>
                </a:lnTo>
                <a:lnTo>
                  <a:pt x="74559" y="16540"/>
                </a:lnTo>
                <a:lnTo>
                  <a:pt x="73212" y="6847"/>
                </a:lnTo>
                <a:lnTo>
                  <a:pt x="0" y="6847"/>
                </a:lnTo>
                <a:lnTo>
                  <a:pt x="496" y="23505"/>
                </a:lnTo>
                <a:lnTo>
                  <a:pt x="751" y="46523"/>
                </a:lnTo>
                <a:lnTo>
                  <a:pt x="858" y="134142"/>
                </a:lnTo>
                <a:lnTo>
                  <a:pt x="858" y="447138"/>
                </a:lnTo>
                <a:lnTo>
                  <a:pt x="77589" y="447138"/>
                </a:lnTo>
                <a:lnTo>
                  <a:pt x="77589" y="144424"/>
                </a:lnTo>
                <a:lnTo>
                  <a:pt x="79353" y="113536"/>
                </a:lnTo>
                <a:lnTo>
                  <a:pt x="85859" y="89827"/>
                </a:lnTo>
                <a:lnTo>
                  <a:pt x="98929" y="74626"/>
                </a:lnTo>
                <a:lnTo>
                  <a:pt x="120383" y="69264"/>
                </a:lnTo>
                <a:lnTo>
                  <a:pt x="136557" y="71904"/>
                </a:lnTo>
                <a:lnTo>
                  <a:pt x="148024" y="80946"/>
                </a:lnTo>
                <a:lnTo>
                  <a:pt x="154854" y="98079"/>
                </a:lnTo>
                <a:lnTo>
                  <a:pt x="157115" y="124990"/>
                </a:lnTo>
                <a:lnTo>
                  <a:pt x="157115" y="447138"/>
                </a:lnTo>
                <a:lnTo>
                  <a:pt x="234443" y="447138"/>
                </a:lnTo>
                <a:lnTo>
                  <a:pt x="234443" y="143660"/>
                </a:lnTo>
                <a:lnTo>
                  <a:pt x="236262" y="112997"/>
                </a:lnTo>
                <a:lnTo>
                  <a:pt x="242903" y="89539"/>
                </a:lnTo>
                <a:lnTo>
                  <a:pt x="256141" y="74542"/>
                </a:lnTo>
                <a:lnTo>
                  <a:pt x="277750" y="69264"/>
                </a:lnTo>
                <a:lnTo>
                  <a:pt x="295504" y="73005"/>
                </a:lnTo>
                <a:lnTo>
                  <a:pt x="306611" y="83655"/>
                </a:lnTo>
                <a:lnTo>
                  <a:pt x="312341" y="100359"/>
                </a:lnTo>
                <a:lnTo>
                  <a:pt x="313969" y="122258"/>
                </a:lnTo>
                <a:lnTo>
                  <a:pt x="313969" y="447138"/>
                </a:lnTo>
                <a:lnTo>
                  <a:pt x="390689" y="447138"/>
                </a:lnTo>
                <a:lnTo>
                  <a:pt x="390689" y="107682"/>
                </a:lnTo>
                <a:lnTo>
                  <a:pt x="383818" y="54758"/>
                </a:lnTo>
                <a:lnTo>
                  <a:pt x="365263" y="21753"/>
                </a:lnTo>
                <a:lnTo>
                  <a:pt x="338113" y="4792"/>
                </a:lnTo>
                <a:lnTo>
                  <a:pt x="30545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1965939" y="6476546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730" y="0"/>
                </a:moveTo>
                <a:lnTo>
                  <a:pt x="0" y="0"/>
                </a:lnTo>
                <a:lnTo>
                  <a:pt x="0" y="91840"/>
                </a:lnTo>
                <a:lnTo>
                  <a:pt x="76730" y="91840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1965342" y="6633526"/>
            <a:ext cx="76835" cy="440690"/>
          </a:xfrm>
          <a:custGeom>
            <a:avLst/>
            <a:gdLst/>
            <a:ahLst/>
            <a:cxnLst/>
            <a:rect l="l" t="t" r="r" b="b"/>
            <a:pathLst>
              <a:path w="76834" h="440690">
                <a:moveTo>
                  <a:pt x="76730" y="0"/>
                </a:moveTo>
                <a:lnTo>
                  <a:pt x="0" y="0"/>
                </a:lnTo>
                <a:lnTo>
                  <a:pt x="0" y="440279"/>
                </a:lnTo>
                <a:lnTo>
                  <a:pt x="76730" y="440279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2118657" y="6469525"/>
            <a:ext cx="450850" cy="695960"/>
          </a:xfrm>
          <a:custGeom>
            <a:avLst/>
            <a:gdLst/>
            <a:ahLst/>
            <a:cxnLst/>
            <a:rect l="l" t="t" r="r" b="b"/>
            <a:pathLst>
              <a:path w="450850" h="695959">
                <a:moveTo>
                  <a:pt x="245999" y="269824"/>
                </a:moveTo>
                <a:lnTo>
                  <a:pt x="239318" y="217525"/>
                </a:lnTo>
                <a:lnTo>
                  <a:pt x="220776" y="182651"/>
                </a:lnTo>
                <a:lnTo>
                  <a:pt x="192620" y="163195"/>
                </a:lnTo>
                <a:lnTo>
                  <a:pt x="157073" y="157149"/>
                </a:lnTo>
                <a:lnTo>
                  <a:pt x="127901" y="160756"/>
                </a:lnTo>
                <a:lnTo>
                  <a:pt x="105130" y="170815"/>
                </a:lnTo>
                <a:lnTo>
                  <a:pt x="88087" y="186169"/>
                </a:lnTo>
                <a:lnTo>
                  <a:pt x="76123" y="205714"/>
                </a:lnTo>
                <a:lnTo>
                  <a:pt x="75882" y="194183"/>
                </a:lnTo>
                <a:lnTo>
                  <a:pt x="75222" y="182905"/>
                </a:lnTo>
                <a:lnTo>
                  <a:pt x="74282" y="172618"/>
                </a:lnTo>
                <a:lnTo>
                  <a:pt x="73202" y="164007"/>
                </a:lnTo>
                <a:lnTo>
                  <a:pt x="0" y="164007"/>
                </a:lnTo>
                <a:lnTo>
                  <a:pt x="495" y="181343"/>
                </a:lnTo>
                <a:lnTo>
                  <a:pt x="749" y="205943"/>
                </a:lnTo>
                <a:lnTo>
                  <a:pt x="850" y="299097"/>
                </a:lnTo>
                <a:lnTo>
                  <a:pt x="850" y="604291"/>
                </a:lnTo>
                <a:lnTo>
                  <a:pt x="77584" y="604291"/>
                </a:lnTo>
                <a:lnTo>
                  <a:pt x="77584" y="313309"/>
                </a:lnTo>
                <a:lnTo>
                  <a:pt x="80733" y="270383"/>
                </a:lnTo>
                <a:lnTo>
                  <a:pt x="90157" y="243776"/>
                </a:lnTo>
                <a:lnTo>
                  <a:pt x="105892" y="230212"/>
                </a:lnTo>
                <a:lnTo>
                  <a:pt x="127914" y="226428"/>
                </a:lnTo>
                <a:lnTo>
                  <a:pt x="145935" y="229743"/>
                </a:lnTo>
                <a:lnTo>
                  <a:pt x="158864" y="240106"/>
                </a:lnTo>
                <a:lnTo>
                  <a:pt x="166662" y="258140"/>
                </a:lnTo>
                <a:lnTo>
                  <a:pt x="169265" y="284480"/>
                </a:lnTo>
                <a:lnTo>
                  <a:pt x="169265" y="604291"/>
                </a:lnTo>
                <a:lnTo>
                  <a:pt x="245999" y="604291"/>
                </a:lnTo>
                <a:lnTo>
                  <a:pt x="245999" y="269824"/>
                </a:lnTo>
                <a:close/>
              </a:path>
              <a:path w="450850" h="695959">
                <a:moveTo>
                  <a:pt x="450354" y="353999"/>
                </a:moveTo>
                <a:lnTo>
                  <a:pt x="447738" y="288569"/>
                </a:lnTo>
                <a:lnTo>
                  <a:pt x="440397" y="227876"/>
                </a:lnTo>
                <a:lnTo>
                  <a:pt x="429133" y="172034"/>
                </a:lnTo>
                <a:lnTo>
                  <a:pt x="414693" y="121196"/>
                </a:lnTo>
                <a:lnTo>
                  <a:pt x="397865" y="75488"/>
                </a:lnTo>
                <a:lnTo>
                  <a:pt x="379425" y="35052"/>
                </a:lnTo>
                <a:lnTo>
                  <a:pt x="360159" y="0"/>
                </a:lnTo>
                <a:lnTo>
                  <a:pt x="286778" y="0"/>
                </a:lnTo>
                <a:lnTo>
                  <a:pt x="309626" y="44056"/>
                </a:lnTo>
                <a:lnTo>
                  <a:pt x="329755" y="89420"/>
                </a:lnTo>
                <a:lnTo>
                  <a:pt x="346849" y="136588"/>
                </a:lnTo>
                <a:lnTo>
                  <a:pt x="360654" y="186042"/>
                </a:lnTo>
                <a:lnTo>
                  <a:pt x="370865" y="238290"/>
                </a:lnTo>
                <a:lnTo>
                  <a:pt x="377202" y="293827"/>
                </a:lnTo>
                <a:lnTo>
                  <a:pt x="379374" y="353148"/>
                </a:lnTo>
                <a:lnTo>
                  <a:pt x="376770" y="416013"/>
                </a:lnTo>
                <a:lnTo>
                  <a:pt x="369443" y="473506"/>
                </a:lnTo>
                <a:lnTo>
                  <a:pt x="358089" y="526059"/>
                </a:lnTo>
                <a:lnTo>
                  <a:pt x="343433" y="574128"/>
                </a:lnTo>
                <a:lnTo>
                  <a:pt x="326186" y="618134"/>
                </a:lnTo>
                <a:lnTo>
                  <a:pt x="307073" y="658533"/>
                </a:lnTo>
                <a:lnTo>
                  <a:pt x="286778" y="695769"/>
                </a:lnTo>
                <a:lnTo>
                  <a:pt x="360159" y="695769"/>
                </a:lnTo>
                <a:lnTo>
                  <a:pt x="396062" y="624916"/>
                </a:lnTo>
                <a:lnTo>
                  <a:pt x="412953" y="581431"/>
                </a:lnTo>
                <a:lnTo>
                  <a:pt x="427824" y="532574"/>
                </a:lnTo>
                <a:lnTo>
                  <a:pt x="439686" y="478383"/>
                </a:lnTo>
                <a:lnTo>
                  <a:pt x="447522" y="418858"/>
                </a:lnTo>
                <a:lnTo>
                  <a:pt x="450354" y="35399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3777006" y="8858389"/>
            <a:ext cx="76835" cy="271780"/>
          </a:xfrm>
          <a:custGeom>
            <a:avLst/>
            <a:gdLst/>
            <a:ahLst/>
            <a:cxnLst/>
            <a:rect l="l" t="t" r="r" b="b"/>
            <a:pathLst>
              <a:path w="76835" h="271779">
                <a:moveTo>
                  <a:pt x="0" y="271779"/>
                </a:moveTo>
                <a:lnTo>
                  <a:pt x="76730" y="271779"/>
                </a:lnTo>
                <a:lnTo>
                  <a:pt x="76730" y="0"/>
                </a:lnTo>
                <a:lnTo>
                  <a:pt x="0" y="0"/>
                </a:lnTo>
                <a:lnTo>
                  <a:pt x="0" y="27177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3777005" y="8557405"/>
            <a:ext cx="259079" cy="572770"/>
          </a:xfrm>
          <a:custGeom>
            <a:avLst/>
            <a:gdLst/>
            <a:ahLst/>
            <a:cxnLst/>
            <a:rect l="l" t="t" r="r" b="b"/>
            <a:pathLst>
              <a:path w="259079" h="572770">
                <a:moveTo>
                  <a:pt x="258572" y="0"/>
                </a:moveTo>
                <a:lnTo>
                  <a:pt x="181838" y="0"/>
                </a:lnTo>
                <a:lnTo>
                  <a:pt x="181838" y="231140"/>
                </a:lnTo>
                <a:lnTo>
                  <a:pt x="76720" y="231140"/>
                </a:lnTo>
                <a:lnTo>
                  <a:pt x="76720" y="0"/>
                </a:lnTo>
                <a:lnTo>
                  <a:pt x="0" y="0"/>
                </a:lnTo>
                <a:lnTo>
                  <a:pt x="0" y="231140"/>
                </a:lnTo>
                <a:lnTo>
                  <a:pt x="0" y="300990"/>
                </a:lnTo>
                <a:lnTo>
                  <a:pt x="181838" y="300990"/>
                </a:lnTo>
                <a:lnTo>
                  <a:pt x="181838" y="572770"/>
                </a:lnTo>
                <a:lnTo>
                  <a:pt x="258572" y="572770"/>
                </a:lnTo>
                <a:lnTo>
                  <a:pt x="258572" y="300990"/>
                </a:lnTo>
                <a:lnTo>
                  <a:pt x="258572" y="231140"/>
                </a:lnTo>
                <a:lnTo>
                  <a:pt x="25857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4101990" y="8682440"/>
            <a:ext cx="246379" cy="454025"/>
          </a:xfrm>
          <a:custGeom>
            <a:avLst/>
            <a:gdLst/>
            <a:ahLst/>
            <a:cxnLst/>
            <a:rect l="l" t="t" r="r" b="b"/>
            <a:pathLst>
              <a:path w="246379" h="454025">
                <a:moveTo>
                  <a:pt x="124666" y="0"/>
                </a:moveTo>
                <a:lnTo>
                  <a:pt x="83113" y="5314"/>
                </a:lnTo>
                <a:lnTo>
                  <a:pt x="22441" y="48215"/>
                </a:lnTo>
                <a:lnTo>
                  <a:pt x="5818" y="86061"/>
                </a:lnTo>
                <a:lnTo>
                  <a:pt x="182" y="133472"/>
                </a:lnTo>
                <a:lnTo>
                  <a:pt x="112" y="134069"/>
                </a:lnTo>
                <a:lnTo>
                  <a:pt x="0" y="314513"/>
                </a:lnTo>
                <a:lnTo>
                  <a:pt x="4990" y="364287"/>
                </a:lnTo>
                <a:lnTo>
                  <a:pt x="5038" y="364772"/>
                </a:lnTo>
                <a:lnTo>
                  <a:pt x="19999" y="403830"/>
                </a:lnTo>
                <a:lnTo>
                  <a:pt x="44742" y="431751"/>
                </a:lnTo>
                <a:lnTo>
                  <a:pt x="78823" y="448451"/>
                </a:lnTo>
                <a:lnTo>
                  <a:pt x="79007" y="448451"/>
                </a:lnTo>
                <a:lnTo>
                  <a:pt x="122090" y="453986"/>
                </a:lnTo>
                <a:lnTo>
                  <a:pt x="164908" y="448451"/>
                </a:lnTo>
                <a:lnTo>
                  <a:pt x="199417" y="431751"/>
                </a:lnTo>
                <a:lnTo>
                  <a:pt x="224845" y="403830"/>
                </a:lnTo>
                <a:lnTo>
                  <a:pt x="232102" y="385831"/>
                </a:lnTo>
                <a:lnTo>
                  <a:pt x="123556" y="385831"/>
                </a:lnTo>
                <a:lnTo>
                  <a:pt x="102116" y="380832"/>
                </a:lnTo>
                <a:lnTo>
                  <a:pt x="87680" y="366780"/>
                </a:lnTo>
                <a:lnTo>
                  <a:pt x="79538" y="345089"/>
                </a:lnTo>
                <a:lnTo>
                  <a:pt x="76981" y="317173"/>
                </a:lnTo>
                <a:lnTo>
                  <a:pt x="77038" y="133472"/>
                </a:lnTo>
                <a:lnTo>
                  <a:pt x="79678" y="105747"/>
                </a:lnTo>
                <a:lnTo>
                  <a:pt x="88026" y="85091"/>
                </a:lnTo>
                <a:lnTo>
                  <a:pt x="102408" y="72446"/>
                </a:lnTo>
                <a:lnTo>
                  <a:pt x="123210" y="68154"/>
                </a:lnTo>
                <a:lnTo>
                  <a:pt x="232579" y="68154"/>
                </a:lnTo>
                <a:lnTo>
                  <a:pt x="225673" y="50777"/>
                </a:lnTo>
                <a:lnTo>
                  <a:pt x="200851" y="22830"/>
                </a:lnTo>
                <a:lnTo>
                  <a:pt x="167007" y="5773"/>
                </a:lnTo>
                <a:lnTo>
                  <a:pt x="124666" y="0"/>
                </a:lnTo>
                <a:close/>
              </a:path>
              <a:path w="246379" h="454025">
                <a:moveTo>
                  <a:pt x="232579" y="68154"/>
                </a:moveTo>
                <a:lnTo>
                  <a:pt x="123210" y="68154"/>
                </a:lnTo>
                <a:lnTo>
                  <a:pt x="145019" y="73039"/>
                </a:lnTo>
                <a:lnTo>
                  <a:pt x="159195" y="86623"/>
                </a:lnTo>
                <a:lnTo>
                  <a:pt x="166871" y="107302"/>
                </a:lnTo>
                <a:lnTo>
                  <a:pt x="169178" y="133472"/>
                </a:lnTo>
                <a:lnTo>
                  <a:pt x="169072" y="317173"/>
                </a:lnTo>
                <a:lnTo>
                  <a:pt x="166455" y="346891"/>
                </a:lnTo>
                <a:lnTo>
                  <a:pt x="158115" y="368683"/>
                </a:lnTo>
                <a:lnTo>
                  <a:pt x="143901" y="381584"/>
                </a:lnTo>
                <a:lnTo>
                  <a:pt x="123556" y="385831"/>
                </a:lnTo>
                <a:lnTo>
                  <a:pt x="232102" y="385831"/>
                </a:lnTo>
                <a:lnTo>
                  <a:pt x="240735" y="364287"/>
                </a:lnTo>
                <a:lnTo>
                  <a:pt x="246160" y="313236"/>
                </a:lnTo>
                <a:lnTo>
                  <a:pt x="246160" y="137765"/>
                </a:lnTo>
                <a:lnTo>
                  <a:pt x="240951" y="89220"/>
                </a:lnTo>
                <a:lnTo>
                  <a:pt x="232579" y="681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4411454" y="8682437"/>
            <a:ext cx="391160" cy="447675"/>
          </a:xfrm>
          <a:custGeom>
            <a:avLst/>
            <a:gdLst/>
            <a:ahLst/>
            <a:cxnLst/>
            <a:rect l="l" t="t" r="r" b="b"/>
            <a:pathLst>
              <a:path w="391160" h="447675">
                <a:moveTo>
                  <a:pt x="305456" y="0"/>
                </a:moveTo>
                <a:lnTo>
                  <a:pt x="275302" y="4052"/>
                </a:lnTo>
                <a:lnTo>
                  <a:pt x="252298" y="14880"/>
                </a:lnTo>
                <a:lnTo>
                  <a:pt x="235078" y="30493"/>
                </a:lnTo>
                <a:lnTo>
                  <a:pt x="222275" y="48899"/>
                </a:lnTo>
                <a:lnTo>
                  <a:pt x="211947" y="26955"/>
                </a:lnTo>
                <a:lnTo>
                  <a:pt x="196704" y="11735"/>
                </a:lnTo>
                <a:lnTo>
                  <a:pt x="176834" y="2872"/>
                </a:lnTo>
                <a:lnTo>
                  <a:pt x="152623" y="0"/>
                </a:lnTo>
                <a:lnTo>
                  <a:pt x="127353" y="3113"/>
                </a:lnTo>
                <a:lnTo>
                  <a:pt x="106160" y="12192"/>
                </a:lnTo>
                <a:lnTo>
                  <a:pt x="89076" y="26844"/>
                </a:lnTo>
                <a:lnTo>
                  <a:pt x="76133" y="46679"/>
                </a:lnTo>
                <a:lnTo>
                  <a:pt x="75313" y="26120"/>
                </a:lnTo>
                <a:lnTo>
                  <a:pt x="74559" y="16545"/>
                </a:lnTo>
                <a:lnTo>
                  <a:pt x="73212" y="6858"/>
                </a:lnTo>
                <a:lnTo>
                  <a:pt x="0" y="6858"/>
                </a:lnTo>
                <a:lnTo>
                  <a:pt x="496" y="23510"/>
                </a:lnTo>
                <a:lnTo>
                  <a:pt x="751" y="46524"/>
                </a:lnTo>
                <a:lnTo>
                  <a:pt x="858" y="134142"/>
                </a:lnTo>
                <a:lnTo>
                  <a:pt x="858" y="447138"/>
                </a:lnTo>
                <a:lnTo>
                  <a:pt x="77589" y="447138"/>
                </a:lnTo>
                <a:lnTo>
                  <a:pt x="77589" y="144424"/>
                </a:lnTo>
                <a:lnTo>
                  <a:pt x="79353" y="113536"/>
                </a:lnTo>
                <a:lnTo>
                  <a:pt x="85859" y="89827"/>
                </a:lnTo>
                <a:lnTo>
                  <a:pt x="98929" y="74626"/>
                </a:lnTo>
                <a:lnTo>
                  <a:pt x="120383" y="69264"/>
                </a:lnTo>
                <a:lnTo>
                  <a:pt x="136557" y="71904"/>
                </a:lnTo>
                <a:lnTo>
                  <a:pt x="148024" y="80946"/>
                </a:lnTo>
                <a:lnTo>
                  <a:pt x="154854" y="98079"/>
                </a:lnTo>
                <a:lnTo>
                  <a:pt x="157115" y="124990"/>
                </a:lnTo>
                <a:lnTo>
                  <a:pt x="157115" y="447138"/>
                </a:lnTo>
                <a:lnTo>
                  <a:pt x="234443" y="447138"/>
                </a:lnTo>
                <a:lnTo>
                  <a:pt x="234443" y="143660"/>
                </a:lnTo>
                <a:lnTo>
                  <a:pt x="236262" y="112997"/>
                </a:lnTo>
                <a:lnTo>
                  <a:pt x="242903" y="89539"/>
                </a:lnTo>
                <a:lnTo>
                  <a:pt x="256141" y="74542"/>
                </a:lnTo>
                <a:lnTo>
                  <a:pt x="277750" y="69264"/>
                </a:lnTo>
                <a:lnTo>
                  <a:pt x="295504" y="73005"/>
                </a:lnTo>
                <a:lnTo>
                  <a:pt x="306611" y="83655"/>
                </a:lnTo>
                <a:lnTo>
                  <a:pt x="312341" y="100359"/>
                </a:lnTo>
                <a:lnTo>
                  <a:pt x="313969" y="122258"/>
                </a:lnTo>
                <a:lnTo>
                  <a:pt x="313969" y="447138"/>
                </a:lnTo>
                <a:lnTo>
                  <a:pt x="390689" y="447138"/>
                </a:lnTo>
                <a:lnTo>
                  <a:pt x="390689" y="107682"/>
                </a:lnTo>
                <a:lnTo>
                  <a:pt x="383818" y="54758"/>
                </a:lnTo>
                <a:lnTo>
                  <a:pt x="365263" y="21753"/>
                </a:lnTo>
                <a:lnTo>
                  <a:pt x="338113" y="4792"/>
                </a:lnTo>
                <a:lnTo>
                  <a:pt x="30545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4866890" y="8682438"/>
            <a:ext cx="240665" cy="454025"/>
          </a:xfrm>
          <a:custGeom>
            <a:avLst/>
            <a:gdLst/>
            <a:ahLst/>
            <a:cxnLst/>
            <a:rect l="l" t="t" r="r" b="b"/>
            <a:pathLst>
              <a:path w="240664" h="454025">
                <a:moveTo>
                  <a:pt x="122100" y="0"/>
                </a:moveTo>
                <a:lnTo>
                  <a:pt x="70505" y="9211"/>
                </a:lnTo>
                <a:lnTo>
                  <a:pt x="35361" y="33500"/>
                </a:lnTo>
                <a:lnTo>
                  <a:pt x="13806" y="67851"/>
                </a:lnTo>
                <a:lnTo>
                  <a:pt x="2974" y="107248"/>
                </a:lnTo>
                <a:lnTo>
                  <a:pt x="26" y="146330"/>
                </a:lnTo>
                <a:lnTo>
                  <a:pt x="0" y="299184"/>
                </a:lnTo>
                <a:lnTo>
                  <a:pt x="2726" y="349521"/>
                </a:lnTo>
                <a:lnTo>
                  <a:pt x="13056" y="392191"/>
                </a:lnTo>
                <a:lnTo>
                  <a:pt x="34217" y="425173"/>
                </a:lnTo>
                <a:lnTo>
                  <a:pt x="69434" y="446446"/>
                </a:lnTo>
                <a:lnTo>
                  <a:pt x="121933" y="453986"/>
                </a:lnTo>
                <a:lnTo>
                  <a:pt x="174982" y="444698"/>
                </a:lnTo>
                <a:lnTo>
                  <a:pt x="209138" y="420769"/>
                </a:lnTo>
                <a:lnTo>
                  <a:pt x="228048" y="388836"/>
                </a:lnTo>
                <a:lnTo>
                  <a:pt x="120645" y="388836"/>
                </a:lnTo>
                <a:lnTo>
                  <a:pt x="97683" y="382437"/>
                </a:lnTo>
                <a:lnTo>
                  <a:pt x="83726" y="365504"/>
                </a:lnTo>
                <a:lnTo>
                  <a:pt x="76799" y="341428"/>
                </a:lnTo>
                <a:lnTo>
                  <a:pt x="74929" y="313603"/>
                </a:lnTo>
                <a:lnTo>
                  <a:pt x="74929" y="245866"/>
                </a:lnTo>
                <a:lnTo>
                  <a:pt x="240516" y="245866"/>
                </a:lnTo>
                <a:lnTo>
                  <a:pt x="240516" y="184915"/>
                </a:lnTo>
                <a:lnTo>
                  <a:pt x="75526" y="184915"/>
                </a:lnTo>
                <a:lnTo>
                  <a:pt x="75548" y="135681"/>
                </a:lnTo>
                <a:lnTo>
                  <a:pt x="77890" y="107424"/>
                </a:lnTo>
                <a:lnTo>
                  <a:pt x="78009" y="105988"/>
                </a:lnTo>
                <a:lnTo>
                  <a:pt x="86009" y="83752"/>
                </a:lnTo>
                <a:lnTo>
                  <a:pt x="100347" y="69913"/>
                </a:lnTo>
                <a:lnTo>
                  <a:pt x="121849" y="65149"/>
                </a:lnTo>
                <a:lnTo>
                  <a:pt x="226680" y="65149"/>
                </a:lnTo>
                <a:lnTo>
                  <a:pt x="224816" y="58915"/>
                </a:lnTo>
                <a:lnTo>
                  <a:pt x="202756" y="27570"/>
                </a:lnTo>
                <a:lnTo>
                  <a:pt x="169059" y="7239"/>
                </a:lnTo>
                <a:lnTo>
                  <a:pt x="122100" y="0"/>
                </a:lnTo>
                <a:close/>
              </a:path>
              <a:path w="240664" h="454025">
                <a:moveTo>
                  <a:pt x="239060" y="317686"/>
                </a:moveTo>
                <a:lnTo>
                  <a:pt x="164131" y="317686"/>
                </a:lnTo>
                <a:lnTo>
                  <a:pt x="164131" y="320430"/>
                </a:lnTo>
                <a:lnTo>
                  <a:pt x="162646" y="346318"/>
                </a:lnTo>
                <a:lnTo>
                  <a:pt x="156547" y="368144"/>
                </a:lnTo>
                <a:lnTo>
                  <a:pt x="143369" y="383214"/>
                </a:lnTo>
                <a:lnTo>
                  <a:pt x="120645" y="388836"/>
                </a:lnTo>
                <a:lnTo>
                  <a:pt x="228048" y="388836"/>
                </a:lnTo>
                <a:lnTo>
                  <a:pt x="228482" y="388102"/>
                </a:lnTo>
                <a:lnTo>
                  <a:pt x="237096" y="352601"/>
                </a:lnTo>
                <a:lnTo>
                  <a:pt x="239044" y="320430"/>
                </a:lnTo>
                <a:lnTo>
                  <a:pt x="239060" y="317686"/>
                </a:lnTo>
                <a:close/>
              </a:path>
              <a:path w="240664" h="454025">
                <a:moveTo>
                  <a:pt x="226680" y="65149"/>
                </a:moveTo>
                <a:lnTo>
                  <a:pt x="121849" y="65149"/>
                </a:lnTo>
                <a:lnTo>
                  <a:pt x="144359" y="70424"/>
                </a:lnTo>
                <a:lnTo>
                  <a:pt x="158086" y="85094"/>
                </a:lnTo>
                <a:lnTo>
                  <a:pt x="164877" y="107248"/>
                </a:lnTo>
                <a:lnTo>
                  <a:pt x="164931" y="107424"/>
                </a:lnTo>
                <a:lnTo>
                  <a:pt x="166790" y="135681"/>
                </a:lnTo>
                <a:lnTo>
                  <a:pt x="166790" y="184915"/>
                </a:lnTo>
                <a:lnTo>
                  <a:pt x="240516" y="184915"/>
                </a:lnTo>
                <a:lnTo>
                  <a:pt x="240516" y="146330"/>
                </a:lnTo>
                <a:lnTo>
                  <a:pt x="236861" y="99194"/>
                </a:lnTo>
                <a:lnTo>
                  <a:pt x="226680" y="6514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5250624" y="8557405"/>
            <a:ext cx="541655" cy="579120"/>
          </a:xfrm>
          <a:custGeom>
            <a:avLst/>
            <a:gdLst/>
            <a:ahLst/>
            <a:cxnLst/>
            <a:rect l="l" t="t" r="r" b="b"/>
            <a:pathLst>
              <a:path w="541654" h="579120">
                <a:moveTo>
                  <a:pt x="293014" y="0"/>
                </a:moveTo>
                <a:lnTo>
                  <a:pt x="210959" y="0"/>
                </a:lnTo>
                <a:lnTo>
                  <a:pt x="171564" y="292849"/>
                </a:lnTo>
                <a:lnTo>
                  <a:pt x="157822" y="388810"/>
                </a:lnTo>
                <a:lnTo>
                  <a:pt x="152082" y="432968"/>
                </a:lnTo>
                <a:lnTo>
                  <a:pt x="148056" y="472122"/>
                </a:lnTo>
                <a:lnTo>
                  <a:pt x="146596" y="472122"/>
                </a:lnTo>
                <a:lnTo>
                  <a:pt x="142519" y="431571"/>
                </a:lnTo>
                <a:lnTo>
                  <a:pt x="136880" y="386689"/>
                </a:lnTo>
                <a:lnTo>
                  <a:pt x="130263" y="339153"/>
                </a:lnTo>
                <a:lnTo>
                  <a:pt x="123278" y="290626"/>
                </a:lnTo>
                <a:lnTo>
                  <a:pt x="82905" y="0"/>
                </a:lnTo>
                <a:lnTo>
                  <a:pt x="0" y="0"/>
                </a:lnTo>
                <a:lnTo>
                  <a:pt x="99961" y="572173"/>
                </a:lnTo>
                <a:lnTo>
                  <a:pt x="194424" y="572173"/>
                </a:lnTo>
                <a:lnTo>
                  <a:pt x="293014" y="0"/>
                </a:lnTo>
                <a:close/>
              </a:path>
              <a:path w="541654" h="579120">
                <a:moveTo>
                  <a:pt x="541083" y="572173"/>
                </a:moveTo>
                <a:lnTo>
                  <a:pt x="540232" y="557123"/>
                </a:lnTo>
                <a:lnTo>
                  <a:pt x="539927" y="545261"/>
                </a:lnTo>
                <a:lnTo>
                  <a:pt x="539826" y="540994"/>
                </a:lnTo>
                <a:lnTo>
                  <a:pt x="539762" y="538429"/>
                </a:lnTo>
                <a:lnTo>
                  <a:pt x="539686" y="535076"/>
                </a:lnTo>
                <a:lnTo>
                  <a:pt x="539445" y="511556"/>
                </a:lnTo>
                <a:lnTo>
                  <a:pt x="539369" y="367817"/>
                </a:lnTo>
                <a:lnTo>
                  <a:pt x="539369" y="240944"/>
                </a:lnTo>
                <a:lnTo>
                  <a:pt x="533831" y="193916"/>
                </a:lnTo>
                <a:lnTo>
                  <a:pt x="531012" y="188302"/>
                </a:lnTo>
                <a:lnTo>
                  <a:pt x="515505" y="157289"/>
                </a:lnTo>
                <a:lnTo>
                  <a:pt x="481901" y="133515"/>
                </a:lnTo>
                <a:lnTo>
                  <a:pt x="464451" y="130644"/>
                </a:lnTo>
                <a:lnTo>
                  <a:pt x="464451" y="367817"/>
                </a:lnTo>
                <a:lnTo>
                  <a:pt x="464451" y="424141"/>
                </a:lnTo>
                <a:lnTo>
                  <a:pt x="461822" y="463994"/>
                </a:lnTo>
                <a:lnTo>
                  <a:pt x="453517" y="491134"/>
                </a:lnTo>
                <a:lnTo>
                  <a:pt x="438835" y="506628"/>
                </a:lnTo>
                <a:lnTo>
                  <a:pt x="417106" y="511556"/>
                </a:lnTo>
                <a:lnTo>
                  <a:pt x="397764" y="506933"/>
                </a:lnTo>
                <a:lnTo>
                  <a:pt x="384759" y="494195"/>
                </a:lnTo>
                <a:lnTo>
                  <a:pt x="377444" y="474980"/>
                </a:lnTo>
                <a:lnTo>
                  <a:pt x="375145" y="450964"/>
                </a:lnTo>
                <a:lnTo>
                  <a:pt x="375145" y="443852"/>
                </a:lnTo>
                <a:lnTo>
                  <a:pt x="380174" y="407301"/>
                </a:lnTo>
                <a:lnTo>
                  <a:pt x="394538" y="383908"/>
                </a:lnTo>
                <a:lnTo>
                  <a:pt x="417169" y="371475"/>
                </a:lnTo>
                <a:lnTo>
                  <a:pt x="446989" y="367817"/>
                </a:lnTo>
                <a:lnTo>
                  <a:pt x="464451" y="367817"/>
                </a:lnTo>
                <a:lnTo>
                  <a:pt x="464451" y="130644"/>
                </a:lnTo>
                <a:lnTo>
                  <a:pt x="374243" y="134569"/>
                </a:lnTo>
                <a:lnTo>
                  <a:pt x="338975" y="160223"/>
                </a:lnTo>
                <a:lnTo>
                  <a:pt x="320687" y="197650"/>
                </a:lnTo>
                <a:lnTo>
                  <a:pt x="315480" y="242493"/>
                </a:lnTo>
                <a:lnTo>
                  <a:pt x="315480" y="250355"/>
                </a:lnTo>
                <a:lnTo>
                  <a:pt x="391007" y="250355"/>
                </a:lnTo>
                <a:lnTo>
                  <a:pt x="391033" y="240944"/>
                </a:lnTo>
                <a:lnTo>
                  <a:pt x="392620" y="220230"/>
                </a:lnTo>
                <a:lnTo>
                  <a:pt x="398399" y="203428"/>
                </a:lnTo>
                <a:lnTo>
                  <a:pt x="409676" y="192316"/>
                </a:lnTo>
                <a:lnTo>
                  <a:pt x="427812" y="188302"/>
                </a:lnTo>
                <a:lnTo>
                  <a:pt x="445973" y="192316"/>
                </a:lnTo>
                <a:lnTo>
                  <a:pt x="456641" y="203809"/>
                </a:lnTo>
                <a:lnTo>
                  <a:pt x="461708" y="222211"/>
                </a:lnTo>
                <a:lnTo>
                  <a:pt x="462991" y="246862"/>
                </a:lnTo>
                <a:lnTo>
                  <a:pt x="462991" y="308673"/>
                </a:lnTo>
                <a:lnTo>
                  <a:pt x="449135" y="308673"/>
                </a:lnTo>
                <a:lnTo>
                  <a:pt x="403479" y="312788"/>
                </a:lnTo>
                <a:lnTo>
                  <a:pt x="363143" y="326466"/>
                </a:lnTo>
                <a:lnTo>
                  <a:pt x="330898" y="351713"/>
                </a:lnTo>
                <a:lnTo>
                  <a:pt x="309511" y="390550"/>
                </a:lnTo>
                <a:lnTo>
                  <a:pt x="301764" y="444957"/>
                </a:lnTo>
                <a:lnTo>
                  <a:pt x="301764" y="452666"/>
                </a:lnTo>
                <a:lnTo>
                  <a:pt x="306870" y="500710"/>
                </a:lnTo>
                <a:lnTo>
                  <a:pt x="322973" y="540994"/>
                </a:lnTo>
                <a:lnTo>
                  <a:pt x="351282" y="568718"/>
                </a:lnTo>
                <a:lnTo>
                  <a:pt x="393001" y="579031"/>
                </a:lnTo>
                <a:lnTo>
                  <a:pt x="415988" y="576808"/>
                </a:lnTo>
                <a:lnTo>
                  <a:pt x="435914" y="569709"/>
                </a:lnTo>
                <a:lnTo>
                  <a:pt x="452475" y="557123"/>
                </a:lnTo>
                <a:lnTo>
                  <a:pt x="465391" y="538429"/>
                </a:lnTo>
                <a:lnTo>
                  <a:pt x="466178" y="545261"/>
                </a:lnTo>
                <a:lnTo>
                  <a:pt x="467499" y="554367"/>
                </a:lnTo>
                <a:lnTo>
                  <a:pt x="469061" y="563943"/>
                </a:lnTo>
                <a:lnTo>
                  <a:pt x="470623" y="572173"/>
                </a:lnTo>
                <a:lnTo>
                  <a:pt x="541083" y="57217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5867612" y="8532305"/>
            <a:ext cx="76835" cy="597535"/>
          </a:xfrm>
          <a:custGeom>
            <a:avLst/>
            <a:gdLst/>
            <a:ahLst/>
            <a:cxnLst/>
            <a:rect l="l" t="t" r="r" b="b"/>
            <a:pathLst>
              <a:path w="76835" h="597534">
                <a:moveTo>
                  <a:pt x="76730" y="0"/>
                </a:moveTo>
                <a:lnTo>
                  <a:pt x="0" y="0"/>
                </a:lnTo>
                <a:lnTo>
                  <a:pt x="0" y="597269"/>
                </a:lnTo>
                <a:lnTo>
                  <a:pt x="76730" y="597269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6018959" y="8689292"/>
            <a:ext cx="243840" cy="447675"/>
          </a:xfrm>
          <a:custGeom>
            <a:avLst/>
            <a:gdLst/>
            <a:ahLst/>
            <a:cxnLst/>
            <a:rect l="l" t="t" r="r" b="b"/>
            <a:pathLst>
              <a:path w="243839" h="447675">
                <a:moveTo>
                  <a:pt x="242914" y="0"/>
                </a:moveTo>
                <a:lnTo>
                  <a:pt x="166183" y="0"/>
                </a:lnTo>
                <a:lnTo>
                  <a:pt x="166183" y="291415"/>
                </a:lnTo>
                <a:lnTo>
                  <a:pt x="162861" y="333844"/>
                </a:lnTo>
                <a:lnTo>
                  <a:pt x="153338" y="360441"/>
                </a:lnTo>
                <a:lnTo>
                  <a:pt x="138274" y="374203"/>
                </a:lnTo>
                <a:lnTo>
                  <a:pt x="118331" y="378124"/>
                </a:lnTo>
                <a:lnTo>
                  <a:pt x="99624" y="374403"/>
                </a:lnTo>
                <a:lnTo>
                  <a:pt x="86676" y="362814"/>
                </a:lnTo>
                <a:lnTo>
                  <a:pt x="79153" y="342719"/>
                </a:lnTo>
                <a:lnTo>
                  <a:pt x="76720" y="313477"/>
                </a:lnTo>
                <a:lnTo>
                  <a:pt x="76720" y="0"/>
                </a:lnTo>
                <a:lnTo>
                  <a:pt x="0" y="0"/>
                </a:lnTo>
                <a:lnTo>
                  <a:pt x="0" y="333455"/>
                </a:lnTo>
                <a:lnTo>
                  <a:pt x="8076" y="391866"/>
                </a:lnTo>
                <a:lnTo>
                  <a:pt x="28767" y="426424"/>
                </a:lnTo>
                <a:lnTo>
                  <a:pt x="56768" y="442916"/>
                </a:lnTo>
                <a:lnTo>
                  <a:pt x="86772" y="447127"/>
                </a:lnTo>
                <a:lnTo>
                  <a:pt x="112836" y="444765"/>
                </a:lnTo>
                <a:lnTo>
                  <a:pt x="135459" y="436638"/>
                </a:lnTo>
                <a:lnTo>
                  <a:pt x="153955" y="421188"/>
                </a:lnTo>
                <a:lnTo>
                  <a:pt x="167638" y="396857"/>
                </a:lnTo>
                <a:lnTo>
                  <a:pt x="167889" y="408096"/>
                </a:lnTo>
                <a:lnTo>
                  <a:pt x="168549" y="420362"/>
                </a:lnTo>
                <a:lnTo>
                  <a:pt x="169485" y="431732"/>
                </a:lnTo>
                <a:lnTo>
                  <a:pt x="170560" y="440279"/>
                </a:lnTo>
                <a:lnTo>
                  <a:pt x="243772" y="440279"/>
                </a:lnTo>
                <a:lnTo>
                  <a:pt x="243276" y="420105"/>
                </a:lnTo>
                <a:lnTo>
                  <a:pt x="243021" y="392741"/>
                </a:lnTo>
                <a:lnTo>
                  <a:pt x="242914" y="315707"/>
                </a:lnTo>
                <a:lnTo>
                  <a:pt x="24291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6318999" y="8582577"/>
            <a:ext cx="457834" cy="554355"/>
          </a:xfrm>
          <a:custGeom>
            <a:avLst/>
            <a:gdLst/>
            <a:ahLst/>
            <a:cxnLst/>
            <a:rect l="l" t="t" r="r" b="b"/>
            <a:pathLst>
              <a:path w="457834" h="554354">
                <a:moveTo>
                  <a:pt x="239306" y="547001"/>
                </a:moveTo>
                <a:lnTo>
                  <a:pt x="238455" y="531952"/>
                </a:lnTo>
                <a:lnTo>
                  <a:pt x="238150" y="520090"/>
                </a:lnTo>
                <a:lnTo>
                  <a:pt x="238048" y="515823"/>
                </a:lnTo>
                <a:lnTo>
                  <a:pt x="237998" y="513257"/>
                </a:lnTo>
                <a:lnTo>
                  <a:pt x="237909" y="509905"/>
                </a:lnTo>
                <a:lnTo>
                  <a:pt x="237667" y="486384"/>
                </a:lnTo>
                <a:lnTo>
                  <a:pt x="237604" y="342646"/>
                </a:lnTo>
                <a:lnTo>
                  <a:pt x="237604" y="215773"/>
                </a:lnTo>
                <a:lnTo>
                  <a:pt x="232054" y="168744"/>
                </a:lnTo>
                <a:lnTo>
                  <a:pt x="229247" y="163131"/>
                </a:lnTo>
                <a:lnTo>
                  <a:pt x="213741" y="132118"/>
                </a:lnTo>
                <a:lnTo>
                  <a:pt x="180124" y="108343"/>
                </a:lnTo>
                <a:lnTo>
                  <a:pt x="162674" y="105473"/>
                </a:lnTo>
                <a:lnTo>
                  <a:pt x="162674" y="342646"/>
                </a:lnTo>
                <a:lnTo>
                  <a:pt x="162674" y="398970"/>
                </a:lnTo>
                <a:lnTo>
                  <a:pt x="160058" y="438823"/>
                </a:lnTo>
                <a:lnTo>
                  <a:pt x="151752" y="465963"/>
                </a:lnTo>
                <a:lnTo>
                  <a:pt x="137071" y="481457"/>
                </a:lnTo>
                <a:lnTo>
                  <a:pt x="115341" y="486384"/>
                </a:lnTo>
                <a:lnTo>
                  <a:pt x="95999" y="481761"/>
                </a:lnTo>
                <a:lnTo>
                  <a:pt x="82994" y="469023"/>
                </a:lnTo>
                <a:lnTo>
                  <a:pt x="75679" y="449808"/>
                </a:lnTo>
                <a:lnTo>
                  <a:pt x="73380" y="425792"/>
                </a:lnTo>
                <a:lnTo>
                  <a:pt x="73380" y="418680"/>
                </a:lnTo>
                <a:lnTo>
                  <a:pt x="78397" y="382130"/>
                </a:lnTo>
                <a:lnTo>
                  <a:pt x="92760" y="358736"/>
                </a:lnTo>
                <a:lnTo>
                  <a:pt x="115392" y="346303"/>
                </a:lnTo>
                <a:lnTo>
                  <a:pt x="145224" y="342646"/>
                </a:lnTo>
                <a:lnTo>
                  <a:pt x="162674" y="342646"/>
                </a:lnTo>
                <a:lnTo>
                  <a:pt x="162674" y="105473"/>
                </a:lnTo>
                <a:lnTo>
                  <a:pt x="72478" y="109397"/>
                </a:lnTo>
                <a:lnTo>
                  <a:pt x="37198" y="135051"/>
                </a:lnTo>
                <a:lnTo>
                  <a:pt x="18923" y="172478"/>
                </a:lnTo>
                <a:lnTo>
                  <a:pt x="13703" y="217322"/>
                </a:lnTo>
                <a:lnTo>
                  <a:pt x="13703" y="225183"/>
                </a:lnTo>
                <a:lnTo>
                  <a:pt x="89230" y="225183"/>
                </a:lnTo>
                <a:lnTo>
                  <a:pt x="89255" y="215773"/>
                </a:lnTo>
                <a:lnTo>
                  <a:pt x="90855" y="195059"/>
                </a:lnTo>
                <a:lnTo>
                  <a:pt x="96621" y="178257"/>
                </a:lnTo>
                <a:lnTo>
                  <a:pt x="107899" y="167144"/>
                </a:lnTo>
                <a:lnTo>
                  <a:pt x="126034" y="163131"/>
                </a:lnTo>
                <a:lnTo>
                  <a:pt x="144208" y="167144"/>
                </a:lnTo>
                <a:lnTo>
                  <a:pt x="154863" y="178638"/>
                </a:lnTo>
                <a:lnTo>
                  <a:pt x="159931" y="197040"/>
                </a:lnTo>
                <a:lnTo>
                  <a:pt x="161213" y="221691"/>
                </a:lnTo>
                <a:lnTo>
                  <a:pt x="161213" y="283502"/>
                </a:lnTo>
                <a:lnTo>
                  <a:pt x="147370" y="283502"/>
                </a:lnTo>
                <a:lnTo>
                  <a:pt x="101714" y="287616"/>
                </a:lnTo>
                <a:lnTo>
                  <a:pt x="61366" y="301294"/>
                </a:lnTo>
                <a:lnTo>
                  <a:pt x="29121" y="326542"/>
                </a:lnTo>
                <a:lnTo>
                  <a:pt x="7747" y="365379"/>
                </a:lnTo>
                <a:lnTo>
                  <a:pt x="0" y="419785"/>
                </a:lnTo>
                <a:lnTo>
                  <a:pt x="0" y="427494"/>
                </a:lnTo>
                <a:lnTo>
                  <a:pt x="5105" y="475538"/>
                </a:lnTo>
                <a:lnTo>
                  <a:pt x="21209" y="515823"/>
                </a:lnTo>
                <a:lnTo>
                  <a:pt x="49517" y="543547"/>
                </a:lnTo>
                <a:lnTo>
                  <a:pt x="91236" y="553859"/>
                </a:lnTo>
                <a:lnTo>
                  <a:pt x="114223" y="551637"/>
                </a:lnTo>
                <a:lnTo>
                  <a:pt x="134137" y="544537"/>
                </a:lnTo>
                <a:lnTo>
                  <a:pt x="150710" y="531952"/>
                </a:lnTo>
                <a:lnTo>
                  <a:pt x="163614" y="513257"/>
                </a:lnTo>
                <a:lnTo>
                  <a:pt x="164414" y="520090"/>
                </a:lnTo>
                <a:lnTo>
                  <a:pt x="165722" y="529196"/>
                </a:lnTo>
                <a:lnTo>
                  <a:pt x="167284" y="538772"/>
                </a:lnTo>
                <a:lnTo>
                  <a:pt x="168846" y="547001"/>
                </a:lnTo>
                <a:lnTo>
                  <a:pt x="239306" y="547001"/>
                </a:lnTo>
                <a:close/>
              </a:path>
              <a:path w="457834" h="554354">
                <a:moveTo>
                  <a:pt x="457542" y="106718"/>
                </a:moveTo>
                <a:lnTo>
                  <a:pt x="399478" y="106718"/>
                </a:lnTo>
                <a:lnTo>
                  <a:pt x="399478" y="0"/>
                </a:lnTo>
                <a:lnTo>
                  <a:pt x="323011" y="0"/>
                </a:lnTo>
                <a:lnTo>
                  <a:pt x="323011" y="106718"/>
                </a:lnTo>
                <a:lnTo>
                  <a:pt x="274701" y="106718"/>
                </a:lnTo>
                <a:lnTo>
                  <a:pt x="274701" y="174269"/>
                </a:lnTo>
                <a:lnTo>
                  <a:pt x="323011" y="174269"/>
                </a:lnTo>
                <a:lnTo>
                  <a:pt x="323011" y="463118"/>
                </a:lnTo>
                <a:lnTo>
                  <a:pt x="328688" y="507796"/>
                </a:lnTo>
                <a:lnTo>
                  <a:pt x="344919" y="535419"/>
                </a:lnTo>
                <a:lnTo>
                  <a:pt x="370509" y="549440"/>
                </a:lnTo>
                <a:lnTo>
                  <a:pt x="404253" y="553339"/>
                </a:lnTo>
                <a:lnTo>
                  <a:pt x="416928" y="553021"/>
                </a:lnTo>
                <a:lnTo>
                  <a:pt x="430415" y="551815"/>
                </a:lnTo>
                <a:lnTo>
                  <a:pt x="443598" y="549402"/>
                </a:lnTo>
                <a:lnTo>
                  <a:pt x="455320" y="545465"/>
                </a:lnTo>
                <a:lnTo>
                  <a:pt x="455320" y="487070"/>
                </a:lnTo>
                <a:lnTo>
                  <a:pt x="450227" y="488200"/>
                </a:lnTo>
                <a:lnTo>
                  <a:pt x="443598" y="489000"/>
                </a:lnTo>
                <a:lnTo>
                  <a:pt x="436473" y="489483"/>
                </a:lnTo>
                <a:lnTo>
                  <a:pt x="429882" y="489648"/>
                </a:lnTo>
                <a:lnTo>
                  <a:pt x="413715" y="486384"/>
                </a:lnTo>
                <a:lnTo>
                  <a:pt x="404533" y="477570"/>
                </a:lnTo>
                <a:lnTo>
                  <a:pt x="400418" y="464718"/>
                </a:lnTo>
                <a:lnTo>
                  <a:pt x="399478" y="449313"/>
                </a:lnTo>
                <a:lnTo>
                  <a:pt x="399478" y="174269"/>
                </a:lnTo>
                <a:lnTo>
                  <a:pt x="457542" y="174269"/>
                </a:lnTo>
                <a:lnTo>
                  <a:pt x="457542" y="10671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6823247" y="8532305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730" y="0"/>
                </a:moveTo>
                <a:lnTo>
                  <a:pt x="0" y="0"/>
                </a:lnTo>
                <a:lnTo>
                  <a:pt x="0" y="91840"/>
                </a:lnTo>
                <a:lnTo>
                  <a:pt x="76730" y="91840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6822650" y="8689285"/>
            <a:ext cx="76835" cy="440690"/>
          </a:xfrm>
          <a:custGeom>
            <a:avLst/>
            <a:gdLst/>
            <a:ahLst/>
            <a:cxnLst/>
            <a:rect l="l" t="t" r="r" b="b"/>
            <a:pathLst>
              <a:path w="76834" h="440690">
                <a:moveTo>
                  <a:pt x="76730" y="0"/>
                </a:moveTo>
                <a:lnTo>
                  <a:pt x="0" y="0"/>
                </a:lnTo>
                <a:lnTo>
                  <a:pt x="0" y="440279"/>
                </a:lnTo>
                <a:lnTo>
                  <a:pt x="76730" y="440279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6964580" y="8682440"/>
            <a:ext cx="246379" cy="454025"/>
          </a:xfrm>
          <a:custGeom>
            <a:avLst/>
            <a:gdLst/>
            <a:ahLst/>
            <a:cxnLst/>
            <a:rect l="l" t="t" r="r" b="b"/>
            <a:pathLst>
              <a:path w="246379" h="454025">
                <a:moveTo>
                  <a:pt x="124666" y="0"/>
                </a:moveTo>
                <a:lnTo>
                  <a:pt x="83113" y="5314"/>
                </a:lnTo>
                <a:lnTo>
                  <a:pt x="22441" y="48215"/>
                </a:lnTo>
                <a:lnTo>
                  <a:pt x="5818" y="86061"/>
                </a:lnTo>
                <a:lnTo>
                  <a:pt x="182" y="133472"/>
                </a:lnTo>
                <a:lnTo>
                  <a:pt x="112" y="134069"/>
                </a:lnTo>
                <a:lnTo>
                  <a:pt x="0" y="314513"/>
                </a:lnTo>
                <a:lnTo>
                  <a:pt x="4990" y="364287"/>
                </a:lnTo>
                <a:lnTo>
                  <a:pt x="5038" y="364772"/>
                </a:lnTo>
                <a:lnTo>
                  <a:pt x="19999" y="403830"/>
                </a:lnTo>
                <a:lnTo>
                  <a:pt x="44742" y="431751"/>
                </a:lnTo>
                <a:lnTo>
                  <a:pt x="78823" y="448451"/>
                </a:lnTo>
                <a:lnTo>
                  <a:pt x="79007" y="448451"/>
                </a:lnTo>
                <a:lnTo>
                  <a:pt x="122090" y="453986"/>
                </a:lnTo>
                <a:lnTo>
                  <a:pt x="164908" y="448451"/>
                </a:lnTo>
                <a:lnTo>
                  <a:pt x="199417" y="431751"/>
                </a:lnTo>
                <a:lnTo>
                  <a:pt x="224845" y="403830"/>
                </a:lnTo>
                <a:lnTo>
                  <a:pt x="232102" y="385831"/>
                </a:lnTo>
                <a:lnTo>
                  <a:pt x="123556" y="385831"/>
                </a:lnTo>
                <a:lnTo>
                  <a:pt x="102116" y="380832"/>
                </a:lnTo>
                <a:lnTo>
                  <a:pt x="87680" y="366780"/>
                </a:lnTo>
                <a:lnTo>
                  <a:pt x="79538" y="345089"/>
                </a:lnTo>
                <a:lnTo>
                  <a:pt x="76981" y="317173"/>
                </a:lnTo>
                <a:lnTo>
                  <a:pt x="77038" y="133472"/>
                </a:lnTo>
                <a:lnTo>
                  <a:pt x="79678" y="105747"/>
                </a:lnTo>
                <a:lnTo>
                  <a:pt x="88026" y="85091"/>
                </a:lnTo>
                <a:lnTo>
                  <a:pt x="102408" y="72446"/>
                </a:lnTo>
                <a:lnTo>
                  <a:pt x="123210" y="68154"/>
                </a:lnTo>
                <a:lnTo>
                  <a:pt x="232579" y="68154"/>
                </a:lnTo>
                <a:lnTo>
                  <a:pt x="225673" y="50777"/>
                </a:lnTo>
                <a:lnTo>
                  <a:pt x="200851" y="22830"/>
                </a:lnTo>
                <a:lnTo>
                  <a:pt x="167007" y="5773"/>
                </a:lnTo>
                <a:lnTo>
                  <a:pt x="124666" y="0"/>
                </a:lnTo>
                <a:close/>
              </a:path>
              <a:path w="246379" h="454025">
                <a:moveTo>
                  <a:pt x="232579" y="68154"/>
                </a:moveTo>
                <a:lnTo>
                  <a:pt x="123210" y="68154"/>
                </a:lnTo>
                <a:lnTo>
                  <a:pt x="145019" y="73039"/>
                </a:lnTo>
                <a:lnTo>
                  <a:pt x="159195" y="86623"/>
                </a:lnTo>
                <a:lnTo>
                  <a:pt x="166871" y="107302"/>
                </a:lnTo>
                <a:lnTo>
                  <a:pt x="169178" y="133472"/>
                </a:lnTo>
                <a:lnTo>
                  <a:pt x="169072" y="317173"/>
                </a:lnTo>
                <a:lnTo>
                  <a:pt x="166455" y="346891"/>
                </a:lnTo>
                <a:lnTo>
                  <a:pt x="158115" y="368683"/>
                </a:lnTo>
                <a:lnTo>
                  <a:pt x="143901" y="381584"/>
                </a:lnTo>
                <a:lnTo>
                  <a:pt x="123556" y="385831"/>
                </a:lnTo>
                <a:lnTo>
                  <a:pt x="232102" y="385831"/>
                </a:lnTo>
                <a:lnTo>
                  <a:pt x="240735" y="364287"/>
                </a:lnTo>
                <a:lnTo>
                  <a:pt x="246160" y="313236"/>
                </a:lnTo>
                <a:lnTo>
                  <a:pt x="246160" y="137765"/>
                </a:lnTo>
                <a:lnTo>
                  <a:pt x="240951" y="89220"/>
                </a:lnTo>
                <a:lnTo>
                  <a:pt x="232579" y="681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7274044" y="8682432"/>
            <a:ext cx="246379" cy="447675"/>
          </a:xfrm>
          <a:custGeom>
            <a:avLst/>
            <a:gdLst/>
            <a:ahLst/>
            <a:cxnLst/>
            <a:rect l="l" t="t" r="r" b="b"/>
            <a:pathLst>
              <a:path w="246379" h="447675">
                <a:moveTo>
                  <a:pt x="157073" y="0"/>
                </a:moveTo>
                <a:lnTo>
                  <a:pt x="127910" y="3603"/>
                </a:lnTo>
                <a:lnTo>
                  <a:pt x="105134" y="13656"/>
                </a:lnTo>
                <a:lnTo>
                  <a:pt x="88093" y="29022"/>
                </a:lnTo>
                <a:lnTo>
                  <a:pt x="76133" y="48563"/>
                </a:lnTo>
                <a:lnTo>
                  <a:pt x="75883" y="37029"/>
                </a:lnTo>
                <a:lnTo>
                  <a:pt x="75222" y="25755"/>
                </a:lnTo>
                <a:lnTo>
                  <a:pt x="74287" y="15459"/>
                </a:lnTo>
                <a:lnTo>
                  <a:pt x="73212" y="6858"/>
                </a:lnTo>
                <a:lnTo>
                  <a:pt x="0" y="6858"/>
                </a:lnTo>
                <a:lnTo>
                  <a:pt x="496" y="24191"/>
                </a:lnTo>
                <a:lnTo>
                  <a:pt x="751" y="48795"/>
                </a:lnTo>
                <a:lnTo>
                  <a:pt x="858" y="141943"/>
                </a:lnTo>
                <a:lnTo>
                  <a:pt x="858" y="447138"/>
                </a:lnTo>
                <a:lnTo>
                  <a:pt x="77589" y="447138"/>
                </a:lnTo>
                <a:lnTo>
                  <a:pt x="77589" y="156152"/>
                </a:lnTo>
                <a:lnTo>
                  <a:pt x="80733" y="113224"/>
                </a:lnTo>
                <a:lnTo>
                  <a:pt x="90167" y="86621"/>
                </a:lnTo>
                <a:lnTo>
                  <a:pt x="105895" y="73065"/>
                </a:lnTo>
                <a:lnTo>
                  <a:pt x="127922" y="69275"/>
                </a:lnTo>
                <a:lnTo>
                  <a:pt x="145939" y="72588"/>
                </a:lnTo>
                <a:lnTo>
                  <a:pt x="158869" y="82947"/>
                </a:lnTo>
                <a:lnTo>
                  <a:pt x="166663" y="100983"/>
                </a:lnTo>
                <a:lnTo>
                  <a:pt x="169272" y="127325"/>
                </a:lnTo>
                <a:lnTo>
                  <a:pt x="169272" y="447138"/>
                </a:lnTo>
                <a:lnTo>
                  <a:pt x="246002" y="447138"/>
                </a:lnTo>
                <a:lnTo>
                  <a:pt x="246002" y="112666"/>
                </a:lnTo>
                <a:lnTo>
                  <a:pt x="239325" y="60368"/>
                </a:lnTo>
                <a:lnTo>
                  <a:pt x="220786" y="25493"/>
                </a:lnTo>
                <a:lnTo>
                  <a:pt x="192623" y="6039"/>
                </a:lnTo>
                <a:lnTo>
                  <a:pt x="15707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7712850" y="8557405"/>
            <a:ext cx="537845" cy="579120"/>
          </a:xfrm>
          <a:custGeom>
            <a:avLst/>
            <a:gdLst/>
            <a:ahLst/>
            <a:cxnLst/>
            <a:rect l="l" t="t" r="r" b="b"/>
            <a:pathLst>
              <a:path w="537845" h="579120">
                <a:moveTo>
                  <a:pt x="250024" y="141617"/>
                </a:moveTo>
                <a:lnTo>
                  <a:pt x="244754" y="89446"/>
                </a:lnTo>
                <a:lnTo>
                  <a:pt x="234607" y="63957"/>
                </a:lnTo>
                <a:lnTo>
                  <a:pt x="228917" y="49644"/>
                </a:lnTo>
                <a:lnTo>
                  <a:pt x="202501" y="21767"/>
                </a:lnTo>
                <a:lnTo>
                  <a:pt x="173634" y="8991"/>
                </a:lnTo>
                <a:lnTo>
                  <a:pt x="173634" y="144437"/>
                </a:lnTo>
                <a:lnTo>
                  <a:pt x="173634" y="173647"/>
                </a:lnTo>
                <a:lnTo>
                  <a:pt x="171234" y="212331"/>
                </a:lnTo>
                <a:lnTo>
                  <a:pt x="161531" y="241528"/>
                </a:lnTo>
                <a:lnTo>
                  <a:pt x="140728" y="259956"/>
                </a:lnTo>
                <a:lnTo>
                  <a:pt x="105054" y="266369"/>
                </a:lnTo>
                <a:lnTo>
                  <a:pt x="76720" y="266369"/>
                </a:lnTo>
                <a:lnTo>
                  <a:pt x="76720" y="63957"/>
                </a:lnTo>
                <a:lnTo>
                  <a:pt x="111823" y="63957"/>
                </a:lnTo>
                <a:lnTo>
                  <a:pt x="143916" y="70396"/>
                </a:lnTo>
                <a:lnTo>
                  <a:pt x="162674" y="87845"/>
                </a:lnTo>
                <a:lnTo>
                  <a:pt x="171450" y="113474"/>
                </a:lnTo>
                <a:lnTo>
                  <a:pt x="173634" y="144437"/>
                </a:lnTo>
                <a:lnTo>
                  <a:pt x="173634" y="8991"/>
                </a:lnTo>
                <a:lnTo>
                  <a:pt x="165442" y="5359"/>
                </a:lnTo>
                <a:lnTo>
                  <a:pt x="117741" y="0"/>
                </a:lnTo>
                <a:lnTo>
                  <a:pt x="0" y="0"/>
                </a:lnTo>
                <a:lnTo>
                  <a:pt x="0" y="572173"/>
                </a:lnTo>
                <a:lnTo>
                  <a:pt x="76720" y="572173"/>
                </a:lnTo>
                <a:lnTo>
                  <a:pt x="76720" y="329730"/>
                </a:lnTo>
                <a:lnTo>
                  <a:pt x="113106" y="329730"/>
                </a:lnTo>
                <a:lnTo>
                  <a:pt x="168275" y="322440"/>
                </a:lnTo>
                <a:lnTo>
                  <a:pt x="207340" y="301713"/>
                </a:lnTo>
                <a:lnTo>
                  <a:pt x="232524" y="269240"/>
                </a:lnTo>
                <a:lnTo>
                  <a:pt x="233426" y="266369"/>
                </a:lnTo>
                <a:lnTo>
                  <a:pt x="246011" y="226695"/>
                </a:lnTo>
                <a:lnTo>
                  <a:pt x="250024" y="175780"/>
                </a:lnTo>
                <a:lnTo>
                  <a:pt x="250024" y="141617"/>
                </a:lnTo>
                <a:close/>
              </a:path>
              <a:path w="537845" h="579120">
                <a:moveTo>
                  <a:pt x="537730" y="262801"/>
                </a:moveTo>
                <a:lnTo>
                  <a:pt x="532523" y="214261"/>
                </a:lnTo>
                <a:lnTo>
                  <a:pt x="517245" y="175818"/>
                </a:lnTo>
                <a:lnTo>
                  <a:pt x="460756" y="131914"/>
                </a:lnTo>
                <a:lnTo>
                  <a:pt x="460756" y="258508"/>
                </a:lnTo>
                <a:lnTo>
                  <a:pt x="460641" y="442214"/>
                </a:lnTo>
                <a:lnTo>
                  <a:pt x="458025" y="471932"/>
                </a:lnTo>
                <a:lnTo>
                  <a:pt x="449694" y="493725"/>
                </a:lnTo>
                <a:lnTo>
                  <a:pt x="435470" y="506628"/>
                </a:lnTo>
                <a:lnTo>
                  <a:pt x="415124" y="510870"/>
                </a:lnTo>
                <a:lnTo>
                  <a:pt x="393687" y="505879"/>
                </a:lnTo>
                <a:lnTo>
                  <a:pt x="379260" y="491820"/>
                </a:lnTo>
                <a:lnTo>
                  <a:pt x="371106" y="470128"/>
                </a:lnTo>
                <a:lnTo>
                  <a:pt x="368554" y="442214"/>
                </a:lnTo>
                <a:lnTo>
                  <a:pt x="368617" y="258508"/>
                </a:lnTo>
                <a:lnTo>
                  <a:pt x="371246" y="230784"/>
                </a:lnTo>
                <a:lnTo>
                  <a:pt x="379603" y="210134"/>
                </a:lnTo>
                <a:lnTo>
                  <a:pt x="393979" y="197485"/>
                </a:lnTo>
                <a:lnTo>
                  <a:pt x="414782" y="193192"/>
                </a:lnTo>
                <a:lnTo>
                  <a:pt x="436587" y="198081"/>
                </a:lnTo>
                <a:lnTo>
                  <a:pt x="450773" y="211658"/>
                </a:lnTo>
                <a:lnTo>
                  <a:pt x="458444" y="232346"/>
                </a:lnTo>
                <a:lnTo>
                  <a:pt x="460756" y="258508"/>
                </a:lnTo>
                <a:lnTo>
                  <a:pt x="460756" y="131914"/>
                </a:lnTo>
                <a:lnTo>
                  <a:pt x="458584" y="130810"/>
                </a:lnTo>
                <a:lnTo>
                  <a:pt x="416242" y="125044"/>
                </a:lnTo>
                <a:lnTo>
                  <a:pt x="374688" y="130352"/>
                </a:lnTo>
                <a:lnTo>
                  <a:pt x="340194" y="146380"/>
                </a:lnTo>
                <a:lnTo>
                  <a:pt x="314020" y="173253"/>
                </a:lnTo>
                <a:lnTo>
                  <a:pt x="297395" y="211099"/>
                </a:lnTo>
                <a:lnTo>
                  <a:pt x="291757" y="258508"/>
                </a:lnTo>
                <a:lnTo>
                  <a:pt x="291680" y="259105"/>
                </a:lnTo>
                <a:lnTo>
                  <a:pt x="291579" y="439559"/>
                </a:lnTo>
                <a:lnTo>
                  <a:pt x="296557" y="489331"/>
                </a:lnTo>
                <a:lnTo>
                  <a:pt x="311569" y="528866"/>
                </a:lnTo>
                <a:lnTo>
                  <a:pt x="370395" y="573493"/>
                </a:lnTo>
                <a:lnTo>
                  <a:pt x="370586" y="573493"/>
                </a:lnTo>
                <a:lnTo>
                  <a:pt x="413664" y="579031"/>
                </a:lnTo>
                <a:lnTo>
                  <a:pt x="456476" y="573493"/>
                </a:lnTo>
                <a:lnTo>
                  <a:pt x="490994" y="556793"/>
                </a:lnTo>
                <a:lnTo>
                  <a:pt x="523671" y="510870"/>
                </a:lnTo>
                <a:lnTo>
                  <a:pt x="537730" y="438277"/>
                </a:lnTo>
                <a:lnTo>
                  <a:pt x="537730" y="26280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8297189" y="8582577"/>
            <a:ext cx="985519" cy="554355"/>
          </a:xfrm>
          <a:custGeom>
            <a:avLst/>
            <a:gdLst/>
            <a:ahLst/>
            <a:cxnLst/>
            <a:rect l="l" t="t" r="r" b="b"/>
            <a:pathLst>
              <a:path w="985520" h="554354">
                <a:moveTo>
                  <a:pt x="235458" y="428523"/>
                </a:moveTo>
                <a:lnTo>
                  <a:pt x="229857" y="381177"/>
                </a:lnTo>
                <a:lnTo>
                  <a:pt x="212166" y="344017"/>
                </a:lnTo>
                <a:lnTo>
                  <a:pt x="180987" y="311746"/>
                </a:lnTo>
                <a:lnTo>
                  <a:pt x="109397" y="260883"/>
                </a:lnTo>
                <a:lnTo>
                  <a:pt x="93840" y="245275"/>
                </a:lnTo>
                <a:lnTo>
                  <a:pt x="86093" y="229387"/>
                </a:lnTo>
                <a:lnTo>
                  <a:pt x="83997" y="210388"/>
                </a:lnTo>
                <a:lnTo>
                  <a:pt x="85953" y="191592"/>
                </a:lnTo>
                <a:lnTo>
                  <a:pt x="92113" y="177304"/>
                </a:lnTo>
                <a:lnTo>
                  <a:pt x="102920" y="168211"/>
                </a:lnTo>
                <a:lnTo>
                  <a:pt x="118833" y="165023"/>
                </a:lnTo>
                <a:lnTo>
                  <a:pt x="135178" y="168071"/>
                </a:lnTo>
                <a:lnTo>
                  <a:pt x="146342" y="177292"/>
                </a:lnTo>
                <a:lnTo>
                  <a:pt x="152742" y="192786"/>
                </a:lnTo>
                <a:lnTo>
                  <a:pt x="154787" y="214668"/>
                </a:lnTo>
                <a:lnTo>
                  <a:pt x="154787" y="240626"/>
                </a:lnTo>
                <a:lnTo>
                  <a:pt x="229108" y="240626"/>
                </a:lnTo>
                <a:lnTo>
                  <a:pt x="229108" y="221957"/>
                </a:lnTo>
                <a:lnTo>
                  <a:pt x="223266" y="171386"/>
                </a:lnTo>
                <a:lnTo>
                  <a:pt x="204317" y="132918"/>
                </a:lnTo>
                <a:lnTo>
                  <a:pt x="170192" y="108445"/>
                </a:lnTo>
                <a:lnTo>
                  <a:pt x="118757" y="99860"/>
                </a:lnTo>
                <a:lnTo>
                  <a:pt x="69875" y="108216"/>
                </a:lnTo>
                <a:lnTo>
                  <a:pt x="35166" y="131889"/>
                </a:lnTo>
                <a:lnTo>
                  <a:pt x="14478" y="168783"/>
                </a:lnTo>
                <a:lnTo>
                  <a:pt x="7620" y="216814"/>
                </a:lnTo>
                <a:lnTo>
                  <a:pt x="12992" y="258292"/>
                </a:lnTo>
                <a:lnTo>
                  <a:pt x="29324" y="291846"/>
                </a:lnTo>
                <a:lnTo>
                  <a:pt x="56883" y="321030"/>
                </a:lnTo>
                <a:lnTo>
                  <a:pt x="95935" y="349415"/>
                </a:lnTo>
                <a:lnTo>
                  <a:pt x="127546" y="372630"/>
                </a:lnTo>
                <a:lnTo>
                  <a:pt x="146405" y="393280"/>
                </a:lnTo>
                <a:lnTo>
                  <a:pt x="155498" y="414032"/>
                </a:lnTo>
                <a:lnTo>
                  <a:pt x="157861" y="437515"/>
                </a:lnTo>
                <a:lnTo>
                  <a:pt x="155638" y="459854"/>
                </a:lnTo>
                <a:lnTo>
                  <a:pt x="148653" y="475856"/>
                </a:lnTo>
                <a:lnTo>
                  <a:pt x="136461" y="485482"/>
                </a:lnTo>
                <a:lnTo>
                  <a:pt x="118592" y="488696"/>
                </a:lnTo>
                <a:lnTo>
                  <a:pt x="99745" y="484543"/>
                </a:lnTo>
                <a:lnTo>
                  <a:pt x="87033" y="472884"/>
                </a:lnTo>
                <a:lnTo>
                  <a:pt x="79844" y="454926"/>
                </a:lnTo>
                <a:lnTo>
                  <a:pt x="77584" y="431863"/>
                </a:lnTo>
                <a:lnTo>
                  <a:pt x="77584" y="412076"/>
                </a:lnTo>
                <a:lnTo>
                  <a:pt x="0" y="412076"/>
                </a:lnTo>
                <a:lnTo>
                  <a:pt x="0" y="431761"/>
                </a:lnTo>
                <a:lnTo>
                  <a:pt x="4965" y="476973"/>
                </a:lnTo>
                <a:lnTo>
                  <a:pt x="22885" y="516039"/>
                </a:lnTo>
                <a:lnTo>
                  <a:pt x="58381" y="543483"/>
                </a:lnTo>
                <a:lnTo>
                  <a:pt x="116014" y="553847"/>
                </a:lnTo>
                <a:lnTo>
                  <a:pt x="168325" y="545858"/>
                </a:lnTo>
                <a:lnTo>
                  <a:pt x="205638" y="522097"/>
                </a:lnTo>
                <a:lnTo>
                  <a:pt x="228003" y="482879"/>
                </a:lnTo>
                <a:lnTo>
                  <a:pt x="235458" y="428523"/>
                </a:lnTo>
                <a:close/>
              </a:path>
              <a:path w="985520" h="554354">
                <a:moveTo>
                  <a:pt x="440817" y="106718"/>
                </a:moveTo>
                <a:lnTo>
                  <a:pt x="382752" y="106718"/>
                </a:lnTo>
                <a:lnTo>
                  <a:pt x="382752" y="0"/>
                </a:lnTo>
                <a:lnTo>
                  <a:pt x="306285" y="0"/>
                </a:lnTo>
                <a:lnTo>
                  <a:pt x="306285" y="106718"/>
                </a:lnTo>
                <a:lnTo>
                  <a:pt x="257987" y="106718"/>
                </a:lnTo>
                <a:lnTo>
                  <a:pt x="257987" y="174269"/>
                </a:lnTo>
                <a:lnTo>
                  <a:pt x="306285" y="174269"/>
                </a:lnTo>
                <a:lnTo>
                  <a:pt x="306285" y="463118"/>
                </a:lnTo>
                <a:lnTo>
                  <a:pt x="311962" y="507796"/>
                </a:lnTo>
                <a:lnTo>
                  <a:pt x="328193" y="535419"/>
                </a:lnTo>
                <a:lnTo>
                  <a:pt x="353783" y="549440"/>
                </a:lnTo>
                <a:lnTo>
                  <a:pt x="387527" y="553339"/>
                </a:lnTo>
                <a:lnTo>
                  <a:pt x="400202" y="553021"/>
                </a:lnTo>
                <a:lnTo>
                  <a:pt x="413702" y="551815"/>
                </a:lnTo>
                <a:lnTo>
                  <a:pt x="426872" y="549402"/>
                </a:lnTo>
                <a:lnTo>
                  <a:pt x="438594" y="545465"/>
                </a:lnTo>
                <a:lnTo>
                  <a:pt x="438594" y="487070"/>
                </a:lnTo>
                <a:lnTo>
                  <a:pt x="433501" y="488200"/>
                </a:lnTo>
                <a:lnTo>
                  <a:pt x="426872" y="489000"/>
                </a:lnTo>
                <a:lnTo>
                  <a:pt x="419747" y="489483"/>
                </a:lnTo>
                <a:lnTo>
                  <a:pt x="413156" y="489648"/>
                </a:lnTo>
                <a:lnTo>
                  <a:pt x="396989" y="486384"/>
                </a:lnTo>
                <a:lnTo>
                  <a:pt x="387807" y="477570"/>
                </a:lnTo>
                <a:lnTo>
                  <a:pt x="383692" y="464718"/>
                </a:lnTo>
                <a:lnTo>
                  <a:pt x="382752" y="449313"/>
                </a:lnTo>
                <a:lnTo>
                  <a:pt x="382752" y="174269"/>
                </a:lnTo>
                <a:lnTo>
                  <a:pt x="440817" y="174269"/>
                </a:lnTo>
                <a:lnTo>
                  <a:pt x="440817" y="106718"/>
                </a:lnTo>
                <a:close/>
              </a:path>
              <a:path w="985520" h="554354">
                <a:moveTo>
                  <a:pt x="703795" y="229133"/>
                </a:moveTo>
                <a:lnTo>
                  <a:pt x="692886" y="159334"/>
                </a:lnTo>
                <a:lnTo>
                  <a:pt x="640994" y="107911"/>
                </a:lnTo>
                <a:lnTo>
                  <a:pt x="590702" y="99860"/>
                </a:lnTo>
                <a:lnTo>
                  <a:pt x="542493" y="107416"/>
                </a:lnTo>
                <a:lnTo>
                  <a:pt x="508596" y="128130"/>
                </a:lnTo>
                <a:lnTo>
                  <a:pt x="486956" y="159054"/>
                </a:lnTo>
                <a:lnTo>
                  <a:pt x="475475" y="197269"/>
                </a:lnTo>
                <a:lnTo>
                  <a:pt x="472109" y="239852"/>
                </a:lnTo>
                <a:lnTo>
                  <a:pt x="472109" y="399224"/>
                </a:lnTo>
                <a:lnTo>
                  <a:pt x="474903" y="449935"/>
                </a:lnTo>
                <a:lnTo>
                  <a:pt x="485063" y="492620"/>
                </a:lnTo>
                <a:lnTo>
                  <a:pt x="505294" y="525399"/>
                </a:lnTo>
                <a:lnTo>
                  <a:pt x="538264" y="546430"/>
                </a:lnTo>
                <a:lnTo>
                  <a:pt x="586663" y="553847"/>
                </a:lnTo>
                <a:lnTo>
                  <a:pt x="636219" y="546354"/>
                </a:lnTo>
                <a:lnTo>
                  <a:pt x="669950" y="525602"/>
                </a:lnTo>
                <a:lnTo>
                  <a:pt x="690600" y="494195"/>
                </a:lnTo>
                <a:lnTo>
                  <a:pt x="700951" y="454710"/>
                </a:lnTo>
                <a:lnTo>
                  <a:pt x="703795" y="409765"/>
                </a:lnTo>
                <a:lnTo>
                  <a:pt x="703795" y="403758"/>
                </a:lnTo>
                <a:lnTo>
                  <a:pt x="628002" y="403758"/>
                </a:lnTo>
                <a:lnTo>
                  <a:pt x="628002" y="421767"/>
                </a:lnTo>
                <a:lnTo>
                  <a:pt x="626211" y="450850"/>
                </a:lnTo>
                <a:lnTo>
                  <a:pt x="619950" y="471792"/>
                </a:lnTo>
                <a:lnTo>
                  <a:pt x="607898" y="484454"/>
                </a:lnTo>
                <a:lnTo>
                  <a:pt x="588721" y="488708"/>
                </a:lnTo>
                <a:lnTo>
                  <a:pt x="568515" y="482942"/>
                </a:lnTo>
                <a:lnTo>
                  <a:pt x="556450" y="467677"/>
                </a:lnTo>
                <a:lnTo>
                  <a:pt x="550621" y="445960"/>
                </a:lnTo>
                <a:lnTo>
                  <a:pt x="549097" y="420827"/>
                </a:lnTo>
                <a:lnTo>
                  <a:pt x="549097" y="230835"/>
                </a:lnTo>
                <a:lnTo>
                  <a:pt x="551243" y="202247"/>
                </a:lnTo>
                <a:lnTo>
                  <a:pt x="558152" y="181648"/>
                </a:lnTo>
                <a:lnTo>
                  <a:pt x="570572" y="169202"/>
                </a:lnTo>
                <a:lnTo>
                  <a:pt x="589241" y="165011"/>
                </a:lnTo>
                <a:lnTo>
                  <a:pt x="609155" y="169900"/>
                </a:lnTo>
                <a:lnTo>
                  <a:pt x="620941" y="183388"/>
                </a:lnTo>
                <a:lnTo>
                  <a:pt x="626567" y="203695"/>
                </a:lnTo>
                <a:lnTo>
                  <a:pt x="628002" y="229044"/>
                </a:lnTo>
                <a:lnTo>
                  <a:pt x="628002" y="246189"/>
                </a:lnTo>
                <a:lnTo>
                  <a:pt x="703795" y="246189"/>
                </a:lnTo>
                <a:lnTo>
                  <a:pt x="703795" y="229133"/>
                </a:lnTo>
                <a:close/>
              </a:path>
              <a:path w="985520" h="554354">
                <a:moveTo>
                  <a:pt x="984923" y="547001"/>
                </a:moveTo>
                <a:lnTo>
                  <a:pt x="984072" y="531952"/>
                </a:lnTo>
                <a:lnTo>
                  <a:pt x="983767" y="520090"/>
                </a:lnTo>
                <a:lnTo>
                  <a:pt x="983665" y="515823"/>
                </a:lnTo>
                <a:lnTo>
                  <a:pt x="983602" y="513257"/>
                </a:lnTo>
                <a:lnTo>
                  <a:pt x="983513" y="509905"/>
                </a:lnTo>
                <a:lnTo>
                  <a:pt x="983284" y="486384"/>
                </a:lnTo>
                <a:lnTo>
                  <a:pt x="983208" y="342646"/>
                </a:lnTo>
                <a:lnTo>
                  <a:pt x="983208" y="215773"/>
                </a:lnTo>
                <a:lnTo>
                  <a:pt x="977671" y="168744"/>
                </a:lnTo>
                <a:lnTo>
                  <a:pt x="974852" y="163131"/>
                </a:lnTo>
                <a:lnTo>
                  <a:pt x="959345" y="132118"/>
                </a:lnTo>
                <a:lnTo>
                  <a:pt x="925728" y="108343"/>
                </a:lnTo>
                <a:lnTo>
                  <a:pt x="908278" y="105473"/>
                </a:lnTo>
                <a:lnTo>
                  <a:pt x="908278" y="342646"/>
                </a:lnTo>
                <a:lnTo>
                  <a:pt x="908278" y="398970"/>
                </a:lnTo>
                <a:lnTo>
                  <a:pt x="905662" y="438823"/>
                </a:lnTo>
                <a:lnTo>
                  <a:pt x="897356" y="465963"/>
                </a:lnTo>
                <a:lnTo>
                  <a:pt x="882675" y="481457"/>
                </a:lnTo>
                <a:lnTo>
                  <a:pt x="860945" y="486384"/>
                </a:lnTo>
                <a:lnTo>
                  <a:pt x="841603" y="481761"/>
                </a:lnTo>
                <a:lnTo>
                  <a:pt x="828598" y="469023"/>
                </a:lnTo>
                <a:lnTo>
                  <a:pt x="821283" y="449808"/>
                </a:lnTo>
                <a:lnTo>
                  <a:pt x="818984" y="425792"/>
                </a:lnTo>
                <a:lnTo>
                  <a:pt x="818984" y="418680"/>
                </a:lnTo>
                <a:lnTo>
                  <a:pt x="824014" y="382130"/>
                </a:lnTo>
                <a:lnTo>
                  <a:pt x="838377" y="358736"/>
                </a:lnTo>
                <a:lnTo>
                  <a:pt x="860996" y="346303"/>
                </a:lnTo>
                <a:lnTo>
                  <a:pt x="890828" y="342646"/>
                </a:lnTo>
                <a:lnTo>
                  <a:pt x="908278" y="342646"/>
                </a:lnTo>
                <a:lnTo>
                  <a:pt x="908278" y="105473"/>
                </a:lnTo>
                <a:lnTo>
                  <a:pt x="818083" y="109397"/>
                </a:lnTo>
                <a:lnTo>
                  <a:pt x="782802" y="135051"/>
                </a:lnTo>
                <a:lnTo>
                  <a:pt x="764527" y="172478"/>
                </a:lnTo>
                <a:lnTo>
                  <a:pt x="759307" y="217322"/>
                </a:lnTo>
                <a:lnTo>
                  <a:pt x="759307" y="225183"/>
                </a:lnTo>
                <a:lnTo>
                  <a:pt x="834834" y="225183"/>
                </a:lnTo>
                <a:lnTo>
                  <a:pt x="834859" y="215773"/>
                </a:lnTo>
                <a:lnTo>
                  <a:pt x="836460" y="195059"/>
                </a:lnTo>
                <a:lnTo>
                  <a:pt x="842225" y="178257"/>
                </a:lnTo>
                <a:lnTo>
                  <a:pt x="853503" y="167144"/>
                </a:lnTo>
                <a:lnTo>
                  <a:pt x="871639" y="163131"/>
                </a:lnTo>
                <a:lnTo>
                  <a:pt x="889812" y="167144"/>
                </a:lnTo>
                <a:lnTo>
                  <a:pt x="900468" y="178638"/>
                </a:lnTo>
                <a:lnTo>
                  <a:pt x="905548" y="197040"/>
                </a:lnTo>
                <a:lnTo>
                  <a:pt x="906830" y="221691"/>
                </a:lnTo>
                <a:lnTo>
                  <a:pt x="906830" y="283502"/>
                </a:lnTo>
                <a:lnTo>
                  <a:pt x="892975" y="283502"/>
                </a:lnTo>
                <a:lnTo>
                  <a:pt x="847318" y="287616"/>
                </a:lnTo>
                <a:lnTo>
                  <a:pt x="806983" y="301294"/>
                </a:lnTo>
                <a:lnTo>
                  <a:pt x="774738" y="326542"/>
                </a:lnTo>
                <a:lnTo>
                  <a:pt x="753351" y="365379"/>
                </a:lnTo>
                <a:lnTo>
                  <a:pt x="745604" y="419785"/>
                </a:lnTo>
                <a:lnTo>
                  <a:pt x="745604" y="427494"/>
                </a:lnTo>
                <a:lnTo>
                  <a:pt x="750709" y="475538"/>
                </a:lnTo>
                <a:lnTo>
                  <a:pt x="766813" y="515823"/>
                </a:lnTo>
                <a:lnTo>
                  <a:pt x="795121" y="543547"/>
                </a:lnTo>
                <a:lnTo>
                  <a:pt x="836841" y="553859"/>
                </a:lnTo>
                <a:lnTo>
                  <a:pt x="859828" y="551637"/>
                </a:lnTo>
                <a:lnTo>
                  <a:pt x="879754" y="544537"/>
                </a:lnTo>
                <a:lnTo>
                  <a:pt x="896315" y="531952"/>
                </a:lnTo>
                <a:lnTo>
                  <a:pt x="909218" y="513257"/>
                </a:lnTo>
                <a:lnTo>
                  <a:pt x="910018" y="520090"/>
                </a:lnTo>
                <a:lnTo>
                  <a:pt x="911326" y="529196"/>
                </a:lnTo>
                <a:lnTo>
                  <a:pt x="912888" y="538772"/>
                </a:lnTo>
                <a:lnTo>
                  <a:pt x="914463" y="547001"/>
                </a:lnTo>
                <a:lnTo>
                  <a:pt x="984923" y="54700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9357144" y="8532310"/>
            <a:ext cx="452755" cy="604520"/>
          </a:xfrm>
          <a:custGeom>
            <a:avLst/>
            <a:gdLst/>
            <a:ahLst/>
            <a:cxnLst/>
            <a:rect l="l" t="t" r="r" b="b"/>
            <a:pathLst>
              <a:path w="452754" h="604520">
                <a:moveTo>
                  <a:pt x="170446" y="150647"/>
                </a:moveTo>
                <a:lnTo>
                  <a:pt x="141109" y="154762"/>
                </a:lnTo>
                <a:lnTo>
                  <a:pt x="114211" y="167640"/>
                </a:lnTo>
                <a:lnTo>
                  <a:pt x="91617" y="191160"/>
                </a:lnTo>
                <a:lnTo>
                  <a:pt x="75184" y="227228"/>
                </a:lnTo>
                <a:lnTo>
                  <a:pt x="74942" y="206616"/>
                </a:lnTo>
                <a:lnTo>
                  <a:pt x="74345" y="185978"/>
                </a:lnTo>
                <a:lnTo>
                  <a:pt x="73596" y="168402"/>
                </a:lnTo>
                <a:lnTo>
                  <a:pt x="72872" y="156984"/>
                </a:lnTo>
                <a:lnTo>
                  <a:pt x="0" y="156984"/>
                </a:lnTo>
                <a:lnTo>
                  <a:pt x="749" y="188112"/>
                </a:lnTo>
                <a:lnTo>
                  <a:pt x="977" y="220573"/>
                </a:lnTo>
                <a:lnTo>
                  <a:pt x="863" y="306451"/>
                </a:lnTo>
                <a:lnTo>
                  <a:pt x="863" y="597268"/>
                </a:lnTo>
                <a:lnTo>
                  <a:pt x="77597" y="597268"/>
                </a:lnTo>
                <a:lnTo>
                  <a:pt x="77597" y="351828"/>
                </a:lnTo>
                <a:lnTo>
                  <a:pt x="84797" y="299034"/>
                </a:lnTo>
                <a:lnTo>
                  <a:pt x="104533" y="266496"/>
                </a:lnTo>
                <a:lnTo>
                  <a:pt x="134010" y="249986"/>
                </a:lnTo>
                <a:lnTo>
                  <a:pt x="170446" y="245287"/>
                </a:lnTo>
                <a:lnTo>
                  <a:pt x="170446" y="150647"/>
                </a:lnTo>
                <a:close/>
              </a:path>
              <a:path w="452754" h="604520">
                <a:moveTo>
                  <a:pt x="452323" y="597268"/>
                </a:moveTo>
                <a:lnTo>
                  <a:pt x="451827" y="577088"/>
                </a:lnTo>
                <a:lnTo>
                  <a:pt x="451802" y="574243"/>
                </a:lnTo>
                <a:lnTo>
                  <a:pt x="451688" y="562876"/>
                </a:lnTo>
                <a:lnTo>
                  <a:pt x="451612" y="554786"/>
                </a:lnTo>
                <a:lnTo>
                  <a:pt x="451573" y="534860"/>
                </a:lnTo>
                <a:lnTo>
                  <a:pt x="451510" y="219405"/>
                </a:lnTo>
                <a:lnTo>
                  <a:pt x="451510" y="181991"/>
                </a:lnTo>
                <a:lnTo>
                  <a:pt x="451472" y="0"/>
                </a:lnTo>
                <a:lnTo>
                  <a:pt x="374738" y="0"/>
                </a:lnTo>
                <a:lnTo>
                  <a:pt x="374738" y="181991"/>
                </a:lnTo>
                <a:lnTo>
                  <a:pt x="374738" y="303822"/>
                </a:lnTo>
                <a:lnTo>
                  <a:pt x="374738" y="443179"/>
                </a:lnTo>
                <a:lnTo>
                  <a:pt x="372770" y="480542"/>
                </a:lnTo>
                <a:lnTo>
                  <a:pt x="365455" y="509498"/>
                </a:lnTo>
                <a:lnTo>
                  <a:pt x="350621" y="528205"/>
                </a:lnTo>
                <a:lnTo>
                  <a:pt x="326123" y="534860"/>
                </a:lnTo>
                <a:lnTo>
                  <a:pt x="305587" y="530225"/>
                </a:lnTo>
                <a:lnTo>
                  <a:pt x="292112" y="516585"/>
                </a:lnTo>
                <a:lnTo>
                  <a:pt x="289712" y="509498"/>
                </a:lnTo>
                <a:lnTo>
                  <a:pt x="284581" y="493979"/>
                </a:lnTo>
                <a:lnTo>
                  <a:pt x="282295" y="462864"/>
                </a:lnTo>
                <a:lnTo>
                  <a:pt x="282295" y="286854"/>
                </a:lnTo>
                <a:lnTo>
                  <a:pt x="284721" y="258838"/>
                </a:lnTo>
                <a:lnTo>
                  <a:pt x="292531" y="237591"/>
                </a:lnTo>
                <a:lnTo>
                  <a:pt x="306527" y="224116"/>
                </a:lnTo>
                <a:lnTo>
                  <a:pt x="327494" y="219405"/>
                </a:lnTo>
                <a:lnTo>
                  <a:pt x="352894" y="225844"/>
                </a:lnTo>
                <a:lnTo>
                  <a:pt x="367131" y="243624"/>
                </a:lnTo>
                <a:lnTo>
                  <a:pt x="373367" y="270395"/>
                </a:lnTo>
                <a:lnTo>
                  <a:pt x="374738" y="303822"/>
                </a:lnTo>
                <a:lnTo>
                  <a:pt x="374738" y="181991"/>
                </a:lnTo>
                <a:lnTo>
                  <a:pt x="363880" y="168402"/>
                </a:lnTo>
                <a:lnTo>
                  <a:pt x="348284" y="158407"/>
                </a:lnTo>
                <a:lnTo>
                  <a:pt x="328625" y="152247"/>
                </a:lnTo>
                <a:lnTo>
                  <a:pt x="305523" y="150139"/>
                </a:lnTo>
                <a:lnTo>
                  <a:pt x="260197" y="159918"/>
                </a:lnTo>
                <a:lnTo>
                  <a:pt x="229044" y="187236"/>
                </a:lnTo>
                <a:lnTo>
                  <a:pt x="211074" y="228993"/>
                </a:lnTo>
                <a:lnTo>
                  <a:pt x="205308" y="282143"/>
                </a:lnTo>
                <a:lnTo>
                  <a:pt x="205308" y="457885"/>
                </a:lnTo>
                <a:lnTo>
                  <a:pt x="209105" y="516585"/>
                </a:lnTo>
                <a:lnTo>
                  <a:pt x="223240" y="562876"/>
                </a:lnTo>
                <a:lnTo>
                  <a:pt x="251815" y="593217"/>
                </a:lnTo>
                <a:lnTo>
                  <a:pt x="298945" y="604126"/>
                </a:lnTo>
                <a:lnTo>
                  <a:pt x="327710" y="600329"/>
                </a:lnTo>
                <a:lnTo>
                  <a:pt x="349224" y="589889"/>
                </a:lnTo>
                <a:lnTo>
                  <a:pt x="364909" y="574243"/>
                </a:lnTo>
                <a:lnTo>
                  <a:pt x="376199" y="554786"/>
                </a:lnTo>
                <a:lnTo>
                  <a:pt x="376428" y="562876"/>
                </a:lnTo>
                <a:lnTo>
                  <a:pt x="379120" y="597268"/>
                </a:lnTo>
                <a:lnTo>
                  <a:pt x="452323" y="59726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9862941" y="8682432"/>
            <a:ext cx="235585" cy="454025"/>
          </a:xfrm>
          <a:custGeom>
            <a:avLst/>
            <a:gdLst/>
            <a:ahLst/>
            <a:cxnLst/>
            <a:rect l="l" t="t" r="r" b="b"/>
            <a:pathLst>
              <a:path w="235584" h="454025">
                <a:moveTo>
                  <a:pt x="118750" y="0"/>
                </a:moveTo>
                <a:lnTo>
                  <a:pt x="69866" y="8356"/>
                </a:lnTo>
                <a:lnTo>
                  <a:pt x="35165" y="32029"/>
                </a:lnTo>
                <a:lnTo>
                  <a:pt x="14471" y="68924"/>
                </a:lnTo>
                <a:lnTo>
                  <a:pt x="7612" y="116949"/>
                </a:lnTo>
                <a:lnTo>
                  <a:pt x="12993" y="158434"/>
                </a:lnTo>
                <a:lnTo>
                  <a:pt x="29321" y="191987"/>
                </a:lnTo>
                <a:lnTo>
                  <a:pt x="56875" y="221172"/>
                </a:lnTo>
                <a:lnTo>
                  <a:pt x="95934" y="249552"/>
                </a:lnTo>
                <a:lnTo>
                  <a:pt x="127546" y="272765"/>
                </a:lnTo>
                <a:lnTo>
                  <a:pt x="146396" y="293423"/>
                </a:lnTo>
                <a:lnTo>
                  <a:pt x="155495" y="314170"/>
                </a:lnTo>
                <a:lnTo>
                  <a:pt x="157859" y="337654"/>
                </a:lnTo>
                <a:lnTo>
                  <a:pt x="155633" y="359990"/>
                </a:lnTo>
                <a:lnTo>
                  <a:pt x="148649" y="375991"/>
                </a:lnTo>
                <a:lnTo>
                  <a:pt x="136452" y="385618"/>
                </a:lnTo>
                <a:lnTo>
                  <a:pt x="118582" y="388836"/>
                </a:lnTo>
                <a:lnTo>
                  <a:pt x="99745" y="384683"/>
                </a:lnTo>
                <a:lnTo>
                  <a:pt x="87031" y="373026"/>
                </a:lnTo>
                <a:lnTo>
                  <a:pt x="79842" y="355065"/>
                </a:lnTo>
                <a:lnTo>
                  <a:pt x="77578" y="332000"/>
                </a:lnTo>
                <a:lnTo>
                  <a:pt x="77578" y="312210"/>
                </a:lnTo>
                <a:lnTo>
                  <a:pt x="0" y="312210"/>
                </a:lnTo>
                <a:lnTo>
                  <a:pt x="0" y="331906"/>
                </a:lnTo>
                <a:lnTo>
                  <a:pt x="4956" y="377114"/>
                </a:lnTo>
                <a:lnTo>
                  <a:pt x="22884" y="416175"/>
                </a:lnTo>
                <a:lnTo>
                  <a:pt x="58371" y="443622"/>
                </a:lnTo>
                <a:lnTo>
                  <a:pt x="116006" y="453986"/>
                </a:lnTo>
                <a:lnTo>
                  <a:pt x="168321" y="445993"/>
                </a:lnTo>
                <a:lnTo>
                  <a:pt x="205640" y="422229"/>
                </a:lnTo>
                <a:lnTo>
                  <a:pt x="228002" y="383011"/>
                </a:lnTo>
                <a:lnTo>
                  <a:pt x="235448" y="328660"/>
                </a:lnTo>
                <a:lnTo>
                  <a:pt x="229855" y="281312"/>
                </a:lnTo>
                <a:lnTo>
                  <a:pt x="212158" y="244160"/>
                </a:lnTo>
                <a:lnTo>
                  <a:pt x="180981" y="211884"/>
                </a:lnTo>
                <a:lnTo>
                  <a:pt x="109393" y="161022"/>
                </a:lnTo>
                <a:lnTo>
                  <a:pt x="93833" y="145417"/>
                </a:lnTo>
                <a:lnTo>
                  <a:pt x="86093" y="129524"/>
                </a:lnTo>
                <a:lnTo>
                  <a:pt x="83997" y="110520"/>
                </a:lnTo>
                <a:lnTo>
                  <a:pt x="85949" y="91735"/>
                </a:lnTo>
                <a:lnTo>
                  <a:pt x="92105" y="77442"/>
                </a:lnTo>
                <a:lnTo>
                  <a:pt x="102917" y="68348"/>
                </a:lnTo>
                <a:lnTo>
                  <a:pt x="118834" y="65160"/>
                </a:lnTo>
                <a:lnTo>
                  <a:pt x="135171" y="68209"/>
                </a:lnTo>
                <a:lnTo>
                  <a:pt x="146337" y="77428"/>
                </a:lnTo>
                <a:lnTo>
                  <a:pt x="152737" y="92923"/>
                </a:lnTo>
                <a:lnTo>
                  <a:pt x="154780" y="114802"/>
                </a:lnTo>
                <a:lnTo>
                  <a:pt x="154780" y="140760"/>
                </a:lnTo>
                <a:lnTo>
                  <a:pt x="229102" y="140760"/>
                </a:lnTo>
                <a:lnTo>
                  <a:pt x="229102" y="122090"/>
                </a:lnTo>
                <a:lnTo>
                  <a:pt x="223257" y="71526"/>
                </a:lnTo>
                <a:lnTo>
                  <a:pt x="204318" y="33056"/>
                </a:lnTo>
                <a:lnTo>
                  <a:pt x="170183" y="8580"/>
                </a:lnTo>
                <a:lnTo>
                  <a:pt x="11875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10236464" y="8689290"/>
            <a:ext cx="421005" cy="440690"/>
          </a:xfrm>
          <a:custGeom>
            <a:avLst/>
            <a:gdLst/>
            <a:ahLst/>
            <a:cxnLst/>
            <a:rect l="l" t="t" r="r" b="b"/>
            <a:pathLst>
              <a:path w="421004" h="440690">
                <a:moveTo>
                  <a:pt x="420416" y="0"/>
                </a:moveTo>
                <a:lnTo>
                  <a:pt x="343434" y="0"/>
                </a:lnTo>
                <a:lnTo>
                  <a:pt x="330835" y="90917"/>
                </a:lnTo>
                <a:lnTo>
                  <a:pt x="321314" y="161838"/>
                </a:lnTo>
                <a:lnTo>
                  <a:pt x="314353" y="216096"/>
                </a:lnTo>
                <a:lnTo>
                  <a:pt x="309434" y="257026"/>
                </a:lnTo>
                <a:lnTo>
                  <a:pt x="301739" y="333204"/>
                </a:lnTo>
                <a:lnTo>
                  <a:pt x="300891" y="333204"/>
                </a:lnTo>
                <a:lnTo>
                  <a:pt x="298360" y="308555"/>
                </a:lnTo>
                <a:lnTo>
                  <a:pt x="294532" y="280076"/>
                </a:lnTo>
                <a:lnTo>
                  <a:pt x="289211" y="245473"/>
                </a:lnTo>
                <a:lnTo>
                  <a:pt x="262332" y="82010"/>
                </a:lnTo>
                <a:lnTo>
                  <a:pt x="249081" y="0"/>
                </a:lnTo>
                <a:lnTo>
                  <a:pt x="176308" y="0"/>
                </a:lnTo>
                <a:lnTo>
                  <a:pt x="163078" y="80547"/>
                </a:lnTo>
                <a:lnTo>
                  <a:pt x="135713" y="243585"/>
                </a:lnTo>
                <a:lnTo>
                  <a:pt x="130071" y="278776"/>
                </a:lnTo>
                <a:lnTo>
                  <a:pt x="125854" y="307913"/>
                </a:lnTo>
                <a:lnTo>
                  <a:pt x="122875" y="333110"/>
                </a:lnTo>
                <a:lnTo>
                  <a:pt x="122017" y="333110"/>
                </a:lnTo>
                <a:lnTo>
                  <a:pt x="117372" y="281920"/>
                </a:lnTo>
                <a:lnTo>
                  <a:pt x="108463" y="205881"/>
                </a:lnTo>
                <a:lnTo>
                  <a:pt x="101600" y="152081"/>
                </a:lnTo>
                <a:lnTo>
                  <a:pt x="81442" y="0"/>
                </a:lnTo>
                <a:lnTo>
                  <a:pt x="0" y="0"/>
                </a:lnTo>
                <a:lnTo>
                  <a:pt x="78039" y="440279"/>
                </a:lnTo>
                <a:lnTo>
                  <a:pt x="155524" y="440279"/>
                </a:lnTo>
                <a:lnTo>
                  <a:pt x="190804" y="251289"/>
                </a:lnTo>
                <a:lnTo>
                  <a:pt x="199343" y="202437"/>
                </a:lnTo>
                <a:lnTo>
                  <a:pt x="205732" y="160704"/>
                </a:lnTo>
                <a:lnTo>
                  <a:pt x="209648" y="126121"/>
                </a:lnTo>
                <a:lnTo>
                  <a:pt x="210506" y="126121"/>
                </a:lnTo>
                <a:lnTo>
                  <a:pt x="215370" y="163092"/>
                </a:lnTo>
                <a:lnTo>
                  <a:pt x="222309" y="207158"/>
                </a:lnTo>
                <a:lnTo>
                  <a:pt x="230885" y="257615"/>
                </a:lnTo>
                <a:lnTo>
                  <a:pt x="251196" y="374880"/>
                </a:lnTo>
                <a:lnTo>
                  <a:pt x="262054" y="440279"/>
                </a:lnTo>
                <a:lnTo>
                  <a:pt x="338345" y="440279"/>
                </a:lnTo>
                <a:lnTo>
                  <a:pt x="42041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10700804" y="8532305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730" y="0"/>
                </a:moveTo>
                <a:lnTo>
                  <a:pt x="0" y="0"/>
                </a:lnTo>
                <a:lnTo>
                  <a:pt x="0" y="91840"/>
                </a:lnTo>
                <a:lnTo>
                  <a:pt x="76730" y="91840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10700194" y="8532310"/>
            <a:ext cx="589915" cy="603885"/>
          </a:xfrm>
          <a:custGeom>
            <a:avLst/>
            <a:gdLst/>
            <a:ahLst/>
            <a:cxnLst/>
            <a:rect l="l" t="t" r="r" b="b"/>
            <a:pathLst>
              <a:path w="589915" h="603884">
                <a:moveTo>
                  <a:pt x="76733" y="156984"/>
                </a:moveTo>
                <a:lnTo>
                  <a:pt x="0" y="156984"/>
                </a:lnTo>
                <a:lnTo>
                  <a:pt x="0" y="597255"/>
                </a:lnTo>
                <a:lnTo>
                  <a:pt x="76733" y="597255"/>
                </a:lnTo>
                <a:lnTo>
                  <a:pt x="76733" y="156984"/>
                </a:lnTo>
                <a:close/>
              </a:path>
              <a:path w="589915" h="603884">
                <a:moveTo>
                  <a:pt x="300774" y="156984"/>
                </a:moveTo>
                <a:lnTo>
                  <a:pt x="242722" y="156984"/>
                </a:lnTo>
                <a:lnTo>
                  <a:pt x="242722" y="50266"/>
                </a:lnTo>
                <a:lnTo>
                  <a:pt x="166255" y="50266"/>
                </a:lnTo>
                <a:lnTo>
                  <a:pt x="166255" y="156984"/>
                </a:lnTo>
                <a:lnTo>
                  <a:pt x="117944" y="156984"/>
                </a:lnTo>
                <a:lnTo>
                  <a:pt x="117944" y="224536"/>
                </a:lnTo>
                <a:lnTo>
                  <a:pt x="166255" y="224536"/>
                </a:lnTo>
                <a:lnTo>
                  <a:pt x="166255" y="513384"/>
                </a:lnTo>
                <a:lnTo>
                  <a:pt x="171932" y="558063"/>
                </a:lnTo>
                <a:lnTo>
                  <a:pt x="188163" y="585685"/>
                </a:lnTo>
                <a:lnTo>
                  <a:pt x="213753" y="599706"/>
                </a:lnTo>
                <a:lnTo>
                  <a:pt x="247497" y="603605"/>
                </a:lnTo>
                <a:lnTo>
                  <a:pt x="260172" y="603288"/>
                </a:lnTo>
                <a:lnTo>
                  <a:pt x="273659" y="602081"/>
                </a:lnTo>
                <a:lnTo>
                  <a:pt x="286842" y="599668"/>
                </a:lnTo>
                <a:lnTo>
                  <a:pt x="298564" y="595731"/>
                </a:lnTo>
                <a:lnTo>
                  <a:pt x="298564" y="537337"/>
                </a:lnTo>
                <a:lnTo>
                  <a:pt x="293458" y="538467"/>
                </a:lnTo>
                <a:lnTo>
                  <a:pt x="286842" y="539267"/>
                </a:lnTo>
                <a:lnTo>
                  <a:pt x="279704" y="539750"/>
                </a:lnTo>
                <a:lnTo>
                  <a:pt x="273126" y="539915"/>
                </a:lnTo>
                <a:lnTo>
                  <a:pt x="256959" y="536651"/>
                </a:lnTo>
                <a:lnTo>
                  <a:pt x="247777" y="527837"/>
                </a:lnTo>
                <a:lnTo>
                  <a:pt x="243662" y="514985"/>
                </a:lnTo>
                <a:lnTo>
                  <a:pt x="242722" y="499579"/>
                </a:lnTo>
                <a:lnTo>
                  <a:pt x="242722" y="224536"/>
                </a:lnTo>
                <a:lnTo>
                  <a:pt x="300774" y="224536"/>
                </a:lnTo>
                <a:lnTo>
                  <a:pt x="300774" y="156984"/>
                </a:lnTo>
                <a:close/>
              </a:path>
              <a:path w="589915" h="603884">
                <a:moveTo>
                  <a:pt x="589470" y="263372"/>
                </a:moveTo>
                <a:lnTo>
                  <a:pt x="585241" y="219049"/>
                </a:lnTo>
                <a:lnTo>
                  <a:pt x="570928" y="183083"/>
                </a:lnTo>
                <a:lnTo>
                  <a:pt x="544106" y="158953"/>
                </a:lnTo>
                <a:lnTo>
                  <a:pt x="502335" y="150126"/>
                </a:lnTo>
                <a:lnTo>
                  <a:pt x="473113" y="153530"/>
                </a:lnTo>
                <a:lnTo>
                  <a:pt x="450202" y="162902"/>
                </a:lnTo>
                <a:lnTo>
                  <a:pt x="433031" y="177050"/>
                </a:lnTo>
                <a:lnTo>
                  <a:pt x="421055" y="194741"/>
                </a:lnTo>
                <a:lnTo>
                  <a:pt x="421055" y="0"/>
                </a:lnTo>
                <a:lnTo>
                  <a:pt x="344322" y="0"/>
                </a:lnTo>
                <a:lnTo>
                  <a:pt x="344322" y="597268"/>
                </a:lnTo>
                <a:lnTo>
                  <a:pt x="421055" y="597268"/>
                </a:lnTo>
                <a:lnTo>
                  <a:pt x="421055" y="303530"/>
                </a:lnTo>
                <a:lnTo>
                  <a:pt x="423265" y="266725"/>
                </a:lnTo>
                <a:lnTo>
                  <a:pt x="431088" y="240436"/>
                </a:lnTo>
                <a:lnTo>
                  <a:pt x="446328" y="224650"/>
                </a:lnTo>
                <a:lnTo>
                  <a:pt x="470789" y="219392"/>
                </a:lnTo>
                <a:lnTo>
                  <a:pt x="492582" y="224586"/>
                </a:lnTo>
                <a:lnTo>
                  <a:pt x="505307" y="238569"/>
                </a:lnTo>
                <a:lnTo>
                  <a:pt x="511263" y="258978"/>
                </a:lnTo>
                <a:lnTo>
                  <a:pt x="512737" y="283438"/>
                </a:lnTo>
                <a:lnTo>
                  <a:pt x="512737" y="597268"/>
                </a:lnTo>
                <a:lnTo>
                  <a:pt x="589470" y="597268"/>
                </a:lnTo>
                <a:lnTo>
                  <a:pt x="589470" y="26337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11469967" y="8549354"/>
            <a:ext cx="576580" cy="647065"/>
          </a:xfrm>
          <a:custGeom>
            <a:avLst/>
            <a:gdLst/>
            <a:ahLst/>
            <a:cxnLst/>
            <a:rect l="l" t="t" r="r" b="b"/>
            <a:pathLst>
              <a:path w="576579" h="647065">
                <a:moveTo>
                  <a:pt x="305181" y="593115"/>
                </a:moveTo>
                <a:lnTo>
                  <a:pt x="291388" y="582218"/>
                </a:lnTo>
                <a:lnTo>
                  <a:pt x="237490" y="539648"/>
                </a:lnTo>
                <a:lnTo>
                  <a:pt x="243039" y="533247"/>
                </a:lnTo>
                <a:lnTo>
                  <a:pt x="260070" y="488213"/>
                </a:lnTo>
                <a:lnTo>
                  <a:pt x="265315" y="432447"/>
                </a:lnTo>
                <a:lnTo>
                  <a:pt x="265391" y="154800"/>
                </a:lnTo>
                <a:lnTo>
                  <a:pt x="259994" y="99923"/>
                </a:lnTo>
                <a:lnTo>
                  <a:pt x="248856" y="69951"/>
                </a:lnTo>
                <a:lnTo>
                  <a:pt x="243878" y="56553"/>
                </a:lnTo>
                <a:lnTo>
                  <a:pt x="217335" y="25285"/>
                </a:lnTo>
                <a:lnTo>
                  <a:pt x="187248" y="9791"/>
                </a:lnTo>
                <a:lnTo>
                  <a:pt x="187248" y="148615"/>
                </a:lnTo>
                <a:lnTo>
                  <a:pt x="187248" y="438708"/>
                </a:lnTo>
                <a:lnTo>
                  <a:pt x="173824" y="500240"/>
                </a:lnTo>
                <a:lnTo>
                  <a:pt x="132537" y="518922"/>
                </a:lnTo>
                <a:lnTo>
                  <a:pt x="109461" y="514362"/>
                </a:lnTo>
                <a:lnTo>
                  <a:pt x="92392" y="500240"/>
                </a:lnTo>
                <a:lnTo>
                  <a:pt x="81813" y="475869"/>
                </a:lnTo>
                <a:lnTo>
                  <a:pt x="78181" y="440601"/>
                </a:lnTo>
                <a:lnTo>
                  <a:pt x="78219" y="148615"/>
                </a:lnTo>
                <a:lnTo>
                  <a:pt x="91821" y="89103"/>
                </a:lnTo>
                <a:lnTo>
                  <a:pt x="132283" y="69951"/>
                </a:lnTo>
                <a:lnTo>
                  <a:pt x="156946" y="74942"/>
                </a:lnTo>
                <a:lnTo>
                  <a:pt x="174053" y="89839"/>
                </a:lnTo>
                <a:lnTo>
                  <a:pt x="184023" y="114452"/>
                </a:lnTo>
                <a:lnTo>
                  <a:pt x="187248" y="148615"/>
                </a:lnTo>
                <a:lnTo>
                  <a:pt x="187248" y="9791"/>
                </a:lnTo>
                <a:lnTo>
                  <a:pt x="180619" y="6362"/>
                </a:lnTo>
                <a:lnTo>
                  <a:pt x="133997" y="0"/>
                </a:lnTo>
                <a:lnTo>
                  <a:pt x="88023" y="6070"/>
                </a:lnTo>
                <a:lnTo>
                  <a:pt x="50787" y="24434"/>
                </a:lnTo>
                <a:lnTo>
                  <a:pt x="23139" y="55232"/>
                </a:lnTo>
                <a:lnTo>
                  <a:pt x="5930" y="98628"/>
                </a:lnTo>
                <a:lnTo>
                  <a:pt x="0" y="154800"/>
                </a:lnTo>
                <a:lnTo>
                  <a:pt x="0" y="432447"/>
                </a:lnTo>
                <a:lnTo>
                  <a:pt x="4673" y="487553"/>
                </a:lnTo>
                <a:lnTo>
                  <a:pt x="19164" y="531050"/>
                </a:lnTo>
                <a:lnTo>
                  <a:pt x="44234" y="562597"/>
                </a:lnTo>
                <a:lnTo>
                  <a:pt x="80606" y="581799"/>
                </a:lnTo>
                <a:lnTo>
                  <a:pt x="129032" y="588276"/>
                </a:lnTo>
                <a:lnTo>
                  <a:pt x="177596" y="582231"/>
                </a:lnTo>
                <a:lnTo>
                  <a:pt x="259499" y="646861"/>
                </a:lnTo>
                <a:lnTo>
                  <a:pt x="305181" y="593115"/>
                </a:lnTo>
                <a:close/>
              </a:path>
              <a:path w="576579" h="647065">
                <a:moveTo>
                  <a:pt x="576110" y="580224"/>
                </a:moveTo>
                <a:lnTo>
                  <a:pt x="575614" y="560044"/>
                </a:lnTo>
                <a:lnTo>
                  <a:pt x="575360" y="532688"/>
                </a:lnTo>
                <a:lnTo>
                  <a:pt x="575259" y="455650"/>
                </a:lnTo>
                <a:lnTo>
                  <a:pt x="575259" y="139941"/>
                </a:lnTo>
                <a:lnTo>
                  <a:pt x="498525" y="139941"/>
                </a:lnTo>
                <a:lnTo>
                  <a:pt x="498525" y="431355"/>
                </a:lnTo>
                <a:lnTo>
                  <a:pt x="495198" y="473786"/>
                </a:lnTo>
                <a:lnTo>
                  <a:pt x="485673" y="500392"/>
                </a:lnTo>
                <a:lnTo>
                  <a:pt x="470611" y="514146"/>
                </a:lnTo>
                <a:lnTo>
                  <a:pt x="450672" y="518071"/>
                </a:lnTo>
                <a:lnTo>
                  <a:pt x="431965" y="514350"/>
                </a:lnTo>
                <a:lnTo>
                  <a:pt x="419011" y="502754"/>
                </a:lnTo>
                <a:lnTo>
                  <a:pt x="411492" y="482663"/>
                </a:lnTo>
                <a:lnTo>
                  <a:pt x="409054" y="453428"/>
                </a:lnTo>
                <a:lnTo>
                  <a:pt x="409054" y="139941"/>
                </a:lnTo>
                <a:lnTo>
                  <a:pt x="332333" y="139941"/>
                </a:lnTo>
                <a:lnTo>
                  <a:pt x="332333" y="473405"/>
                </a:lnTo>
                <a:lnTo>
                  <a:pt x="340410" y="531812"/>
                </a:lnTo>
                <a:lnTo>
                  <a:pt x="361111" y="566369"/>
                </a:lnTo>
                <a:lnTo>
                  <a:pt x="389102" y="582866"/>
                </a:lnTo>
                <a:lnTo>
                  <a:pt x="419112" y="587070"/>
                </a:lnTo>
                <a:lnTo>
                  <a:pt x="445173" y="584708"/>
                </a:lnTo>
                <a:lnTo>
                  <a:pt x="467804" y="576580"/>
                </a:lnTo>
                <a:lnTo>
                  <a:pt x="486295" y="561136"/>
                </a:lnTo>
                <a:lnTo>
                  <a:pt x="499973" y="536803"/>
                </a:lnTo>
                <a:lnTo>
                  <a:pt x="500227" y="548043"/>
                </a:lnTo>
                <a:lnTo>
                  <a:pt x="500888" y="560311"/>
                </a:lnTo>
                <a:lnTo>
                  <a:pt x="501827" y="571677"/>
                </a:lnTo>
                <a:lnTo>
                  <a:pt x="502894" y="580224"/>
                </a:lnTo>
                <a:lnTo>
                  <a:pt x="576110" y="58022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2102358" y="8682442"/>
            <a:ext cx="239395" cy="454025"/>
          </a:xfrm>
          <a:custGeom>
            <a:avLst/>
            <a:gdLst/>
            <a:ahLst/>
            <a:cxnLst/>
            <a:rect l="l" t="t" r="r" b="b"/>
            <a:pathLst>
              <a:path w="239395" h="454025">
                <a:moveTo>
                  <a:pt x="229247" y="63254"/>
                </a:moveTo>
                <a:lnTo>
                  <a:pt x="126038" y="63254"/>
                </a:lnTo>
                <a:lnTo>
                  <a:pt x="144209" y="67273"/>
                </a:lnTo>
                <a:lnTo>
                  <a:pt x="154867" y="78761"/>
                </a:lnTo>
                <a:lnTo>
                  <a:pt x="159937" y="97171"/>
                </a:lnTo>
                <a:lnTo>
                  <a:pt x="161220" y="121818"/>
                </a:lnTo>
                <a:lnTo>
                  <a:pt x="161220" y="183627"/>
                </a:lnTo>
                <a:lnTo>
                  <a:pt x="147367" y="183627"/>
                </a:lnTo>
                <a:lnTo>
                  <a:pt x="101712" y="187742"/>
                </a:lnTo>
                <a:lnTo>
                  <a:pt x="61373" y="201424"/>
                </a:lnTo>
                <a:lnTo>
                  <a:pt x="29126" y="226677"/>
                </a:lnTo>
                <a:lnTo>
                  <a:pt x="7743" y="265506"/>
                </a:lnTo>
                <a:lnTo>
                  <a:pt x="0" y="319916"/>
                </a:lnTo>
                <a:lnTo>
                  <a:pt x="0" y="327623"/>
                </a:lnTo>
                <a:lnTo>
                  <a:pt x="5100" y="375661"/>
                </a:lnTo>
                <a:lnTo>
                  <a:pt x="21204" y="415954"/>
                </a:lnTo>
                <a:lnTo>
                  <a:pt x="49514" y="443673"/>
                </a:lnTo>
                <a:lnTo>
                  <a:pt x="91232" y="453986"/>
                </a:lnTo>
                <a:lnTo>
                  <a:pt x="114221" y="451760"/>
                </a:lnTo>
                <a:lnTo>
                  <a:pt x="134143" y="444667"/>
                </a:lnTo>
                <a:lnTo>
                  <a:pt x="150707" y="432084"/>
                </a:lnTo>
                <a:lnTo>
                  <a:pt x="163618" y="413390"/>
                </a:lnTo>
                <a:lnTo>
                  <a:pt x="237993" y="413390"/>
                </a:lnTo>
                <a:lnTo>
                  <a:pt x="237912" y="410035"/>
                </a:lnTo>
                <a:lnTo>
                  <a:pt x="237673" y="386511"/>
                </a:lnTo>
                <a:lnTo>
                  <a:pt x="115336" y="386511"/>
                </a:lnTo>
                <a:lnTo>
                  <a:pt x="95997" y="381895"/>
                </a:lnTo>
                <a:lnTo>
                  <a:pt x="82994" y="369152"/>
                </a:lnTo>
                <a:lnTo>
                  <a:pt x="75674" y="349940"/>
                </a:lnTo>
                <a:lnTo>
                  <a:pt x="73379" y="325916"/>
                </a:lnTo>
                <a:lnTo>
                  <a:pt x="73379" y="318807"/>
                </a:lnTo>
                <a:lnTo>
                  <a:pt x="78404" y="282256"/>
                </a:lnTo>
                <a:lnTo>
                  <a:pt x="92765" y="258862"/>
                </a:lnTo>
                <a:lnTo>
                  <a:pt x="115393" y="246433"/>
                </a:lnTo>
                <a:lnTo>
                  <a:pt x="145220" y="242777"/>
                </a:lnTo>
                <a:lnTo>
                  <a:pt x="237605" y="242777"/>
                </a:lnTo>
                <a:lnTo>
                  <a:pt x="237605" y="115902"/>
                </a:lnTo>
                <a:lnTo>
                  <a:pt x="232059" y="68876"/>
                </a:lnTo>
                <a:lnTo>
                  <a:pt x="229247" y="63254"/>
                </a:lnTo>
                <a:close/>
              </a:path>
              <a:path w="239395" h="454025">
                <a:moveTo>
                  <a:pt x="237993" y="413390"/>
                </a:moveTo>
                <a:lnTo>
                  <a:pt x="163618" y="413390"/>
                </a:lnTo>
                <a:lnTo>
                  <a:pt x="164415" y="420215"/>
                </a:lnTo>
                <a:lnTo>
                  <a:pt x="165725" y="429328"/>
                </a:lnTo>
                <a:lnTo>
                  <a:pt x="167290" y="438906"/>
                </a:lnTo>
                <a:lnTo>
                  <a:pt x="168853" y="447127"/>
                </a:lnTo>
                <a:lnTo>
                  <a:pt x="239312" y="447127"/>
                </a:lnTo>
                <a:lnTo>
                  <a:pt x="238459" y="432084"/>
                </a:lnTo>
                <a:lnTo>
                  <a:pt x="238157" y="420215"/>
                </a:lnTo>
                <a:lnTo>
                  <a:pt x="238055" y="415954"/>
                </a:lnTo>
                <a:lnTo>
                  <a:pt x="237993" y="413390"/>
                </a:lnTo>
                <a:close/>
              </a:path>
              <a:path w="239395" h="454025">
                <a:moveTo>
                  <a:pt x="237605" y="242777"/>
                </a:moveTo>
                <a:lnTo>
                  <a:pt x="162675" y="242777"/>
                </a:lnTo>
                <a:lnTo>
                  <a:pt x="162675" y="299100"/>
                </a:lnTo>
                <a:lnTo>
                  <a:pt x="160057" y="338954"/>
                </a:lnTo>
                <a:lnTo>
                  <a:pt x="151747" y="366090"/>
                </a:lnTo>
                <a:lnTo>
                  <a:pt x="137067" y="381585"/>
                </a:lnTo>
                <a:lnTo>
                  <a:pt x="115336" y="386511"/>
                </a:lnTo>
                <a:lnTo>
                  <a:pt x="237673" y="386511"/>
                </a:lnTo>
                <a:lnTo>
                  <a:pt x="237605" y="242777"/>
                </a:lnTo>
                <a:close/>
              </a:path>
              <a:path w="239395" h="454025">
                <a:moveTo>
                  <a:pt x="128697" y="0"/>
                </a:moveTo>
                <a:lnTo>
                  <a:pt x="72479" y="9521"/>
                </a:lnTo>
                <a:lnTo>
                  <a:pt x="37201" y="35178"/>
                </a:lnTo>
                <a:lnTo>
                  <a:pt x="18923" y="72608"/>
                </a:lnTo>
                <a:lnTo>
                  <a:pt x="13706" y="117451"/>
                </a:lnTo>
                <a:lnTo>
                  <a:pt x="13706" y="125315"/>
                </a:lnTo>
                <a:lnTo>
                  <a:pt x="89232" y="125315"/>
                </a:lnTo>
                <a:lnTo>
                  <a:pt x="89259" y="115902"/>
                </a:lnTo>
                <a:lnTo>
                  <a:pt x="90854" y="95183"/>
                </a:lnTo>
                <a:lnTo>
                  <a:pt x="96625" y="78387"/>
                </a:lnTo>
                <a:lnTo>
                  <a:pt x="107900" y="67273"/>
                </a:lnTo>
                <a:lnTo>
                  <a:pt x="126038" y="63254"/>
                </a:lnTo>
                <a:lnTo>
                  <a:pt x="229247" y="63254"/>
                </a:lnTo>
                <a:lnTo>
                  <a:pt x="213739" y="32247"/>
                </a:lnTo>
                <a:lnTo>
                  <a:pt x="180126" y="8470"/>
                </a:lnTo>
                <a:lnTo>
                  <a:pt x="12869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12416701" y="8582577"/>
            <a:ext cx="749300" cy="554355"/>
          </a:xfrm>
          <a:custGeom>
            <a:avLst/>
            <a:gdLst/>
            <a:ahLst/>
            <a:cxnLst/>
            <a:rect l="l" t="t" r="r" b="b"/>
            <a:pathLst>
              <a:path w="749300" h="554354">
                <a:moveTo>
                  <a:pt x="246011" y="212534"/>
                </a:moveTo>
                <a:lnTo>
                  <a:pt x="239331" y="160235"/>
                </a:lnTo>
                <a:lnTo>
                  <a:pt x="220789" y="125361"/>
                </a:lnTo>
                <a:lnTo>
                  <a:pt x="192633" y="105905"/>
                </a:lnTo>
                <a:lnTo>
                  <a:pt x="157073" y="99860"/>
                </a:lnTo>
                <a:lnTo>
                  <a:pt x="127914" y="103466"/>
                </a:lnTo>
                <a:lnTo>
                  <a:pt x="105143" y="113512"/>
                </a:lnTo>
                <a:lnTo>
                  <a:pt x="88099" y="128879"/>
                </a:lnTo>
                <a:lnTo>
                  <a:pt x="76136" y="148424"/>
                </a:lnTo>
                <a:lnTo>
                  <a:pt x="75882" y="136893"/>
                </a:lnTo>
                <a:lnTo>
                  <a:pt x="75222" y="125615"/>
                </a:lnTo>
                <a:lnTo>
                  <a:pt x="74295" y="115316"/>
                </a:lnTo>
                <a:lnTo>
                  <a:pt x="73215" y="106718"/>
                </a:lnTo>
                <a:lnTo>
                  <a:pt x="0" y="106718"/>
                </a:lnTo>
                <a:lnTo>
                  <a:pt x="495" y="124053"/>
                </a:lnTo>
                <a:lnTo>
                  <a:pt x="762" y="148653"/>
                </a:lnTo>
                <a:lnTo>
                  <a:pt x="863" y="241808"/>
                </a:lnTo>
                <a:lnTo>
                  <a:pt x="863" y="547001"/>
                </a:lnTo>
                <a:lnTo>
                  <a:pt x="77597" y="547001"/>
                </a:lnTo>
                <a:lnTo>
                  <a:pt x="77597" y="256019"/>
                </a:lnTo>
                <a:lnTo>
                  <a:pt x="80733" y="213080"/>
                </a:lnTo>
                <a:lnTo>
                  <a:pt x="90170" y="186486"/>
                </a:lnTo>
                <a:lnTo>
                  <a:pt x="105905" y="172923"/>
                </a:lnTo>
                <a:lnTo>
                  <a:pt x="127927" y="169138"/>
                </a:lnTo>
                <a:lnTo>
                  <a:pt x="145948" y="172453"/>
                </a:lnTo>
                <a:lnTo>
                  <a:pt x="158877" y="182803"/>
                </a:lnTo>
                <a:lnTo>
                  <a:pt x="166662" y="200850"/>
                </a:lnTo>
                <a:lnTo>
                  <a:pt x="169278" y="227190"/>
                </a:lnTo>
                <a:lnTo>
                  <a:pt x="169278" y="547001"/>
                </a:lnTo>
                <a:lnTo>
                  <a:pt x="246011" y="547001"/>
                </a:lnTo>
                <a:lnTo>
                  <a:pt x="246011" y="212534"/>
                </a:lnTo>
                <a:close/>
              </a:path>
              <a:path w="749300" h="554354">
                <a:moveTo>
                  <a:pt x="465251" y="106718"/>
                </a:moveTo>
                <a:lnTo>
                  <a:pt x="407187" y="106718"/>
                </a:lnTo>
                <a:lnTo>
                  <a:pt x="407187" y="0"/>
                </a:lnTo>
                <a:lnTo>
                  <a:pt x="330720" y="0"/>
                </a:lnTo>
                <a:lnTo>
                  <a:pt x="330720" y="106718"/>
                </a:lnTo>
                <a:lnTo>
                  <a:pt x="282422" y="106718"/>
                </a:lnTo>
                <a:lnTo>
                  <a:pt x="282422" y="174269"/>
                </a:lnTo>
                <a:lnTo>
                  <a:pt x="330720" y="174269"/>
                </a:lnTo>
                <a:lnTo>
                  <a:pt x="330720" y="463118"/>
                </a:lnTo>
                <a:lnTo>
                  <a:pt x="336397" y="507796"/>
                </a:lnTo>
                <a:lnTo>
                  <a:pt x="352640" y="535419"/>
                </a:lnTo>
                <a:lnTo>
                  <a:pt x="378218" y="549440"/>
                </a:lnTo>
                <a:lnTo>
                  <a:pt x="411962" y="553339"/>
                </a:lnTo>
                <a:lnTo>
                  <a:pt x="424637" y="553021"/>
                </a:lnTo>
                <a:lnTo>
                  <a:pt x="438137" y="551815"/>
                </a:lnTo>
                <a:lnTo>
                  <a:pt x="451319" y="549402"/>
                </a:lnTo>
                <a:lnTo>
                  <a:pt x="463029" y="545465"/>
                </a:lnTo>
                <a:lnTo>
                  <a:pt x="463029" y="487070"/>
                </a:lnTo>
                <a:lnTo>
                  <a:pt x="457936" y="488200"/>
                </a:lnTo>
                <a:lnTo>
                  <a:pt x="451307" y="489000"/>
                </a:lnTo>
                <a:lnTo>
                  <a:pt x="444182" y="489483"/>
                </a:lnTo>
                <a:lnTo>
                  <a:pt x="437603" y="489648"/>
                </a:lnTo>
                <a:lnTo>
                  <a:pt x="421424" y="486384"/>
                </a:lnTo>
                <a:lnTo>
                  <a:pt x="412242" y="477570"/>
                </a:lnTo>
                <a:lnTo>
                  <a:pt x="408139" y="464718"/>
                </a:lnTo>
                <a:lnTo>
                  <a:pt x="407187" y="449313"/>
                </a:lnTo>
                <a:lnTo>
                  <a:pt x="407187" y="174269"/>
                </a:lnTo>
                <a:lnTo>
                  <a:pt x="465251" y="174269"/>
                </a:lnTo>
                <a:lnTo>
                  <a:pt x="465251" y="106718"/>
                </a:lnTo>
                <a:close/>
              </a:path>
              <a:path w="749300" h="554354">
                <a:moveTo>
                  <a:pt x="748893" y="547001"/>
                </a:moveTo>
                <a:lnTo>
                  <a:pt x="748398" y="526821"/>
                </a:lnTo>
                <a:lnTo>
                  <a:pt x="748144" y="499465"/>
                </a:lnTo>
                <a:lnTo>
                  <a:pt x="748030" y="422427"/>
                </a:lnTo>
                <a:lnTo>
                  <a:pt x="748030" y="106718"/>
                </a:lnTo>
                <a:lnTo>
                  <a:pt x="671296" y="106718"/>
                </a:lnTo>
                <a:lnTo>
                  <a:pt x="671296" y="398132"/>
                </a:lnTo>
                <a:lnTo>
                  <a:pt x="667981" y="440563"/>
                </a:lnTo>
                <a:lnTo>
                  <a:pt x="658456" y="467169"/>
                </a:lnTo>
                <a:lnTo>
                  <a:pt x="643394" y="480923"/>
                </a:lnTo>
                <a:lnTo>
                  <a:pt x="623455" y="484847"/>
                </a:lnTo>
                <a:lnTo>
                  <a:pt x="604748" y="481126"/>
                </a:lnTo>
                <a:lnTo>
                  <a:pt x="591794" y="469531"/>
                </a:lnTo>
                <a:lnTo>
                  <a:pt x="584276" y="449440"/>
                </a:lnTo>
                <a:lnTo>
                  <a:pt x="581837" y="420204"/>
                </a:lnTo>
                <a:lnTo>
                  <a:pt x="581837" y="106718"/>
                </a:lnTo>
                <a:lnTo>
                  <a:pt x="505117" y="106718"/>
                </a:lnTo>
                <a:lnTo>
                  <a:pt x="505117" y="440182"/>
                </a:lnTo>
                <a:lnTo>
                  <a:pt x="513194" y="498589"/>
                </a:lnTo>
                <a:lnTo>
                  <a:pt x="533882" y="533146"/>
                </a:lnTo>
                <a:lnTo>
                  <a:pt x="561886" y="549643"/>
                </a:lnTo>
                <a:lnTo>
                  <a:pt x="591896" y="553847"/>
                </a:lnTo>
                <a:lnTo>
                  <a:pt x="617956" y="551484"/>
                </a:lnTo>
                <a:lnTo>
                  <a:pt x="640575" y="543356"/>
                </a:lnTo>
                <a:lnTo>
                  <a:pt x="659079" y="527913"/>
                </a:lnTo>
                <a:lnTo>
                  <a:pt x="672757" y="503580"/>
                </a:lnTo>
                <a:lnTo>
                  <a:pt x="673011" y="514819"/>
                </a:lnTo>
                <a:lnTo>
                  <a:pt x="673671" y="527088"/>
                </a:lnTo>
                <a:lnTo>
                  <a:pt x="674598" y="538454"/>
                </a:lnTo>
                <a:lnTo>
                  <a:pt x="675678" y="547001"/>
                </a:lnTo>
                <a:lnTo>
                  <a:pt x="748893" y="54700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13240709" y="8682437"/>
            <a:ext cx="391160" cy="447675"/>
          </a:xfrm>
          <a:custGeom>
            <a:avLst/>
            <a:gdLst/>
            <a:ahLst/>
            <a:cxnLst/>
            <a:rect l="l" t="t" r="r" b="b"/>
            <a:pathLst>
              <a:path w="391159" h="447675">
                <a:moveTo>
                  <a:pt x="305456" y="0"/>
                </a:moveTo>
                <a:lnTo>
                  <a:pt x="275302" y="4052"/>
                </a:lnTo>
                <a:lnTo>
                  <a:pt x="252298" y="14880"/>
                </a:lnTo>
                <a:lnTo>
                  <a:pt x="235078" y="30493"/>
                </a:lnTo>
                <a:lnTo>
                  <a:pt x="222275" y="48899"/>
                </a:lnTo>
                <a:lnTo>
                  <a:pt x="211947" y="26955"/>
                </a:lnTo>
                <a:lnTo>
                  <a:pt x="196704" y="11735"/>
                </a:lnTo>
                <a:lnTo>
                  <a:pt x="176834" y="2872"/>
                </a:lnTo>
                <a:lnTo>
                  <a:pt x="152623" y="0"/>
                </a:lnTo>
                <a:lnTo>
                  <a:pt x="127353" y="3113"/>
                </a:lnTo>
                <a:lnTo>
                  <a:pt x="106160" y="12192"/>
                </a:lnTo>
                <a:lnTo>
                  <a:pt x="89076" y="26844"/>
                </a:lnTo>
                <a:lnTo>
                  <a:pt x="76133" y="46679"/>
                </a:lnTo>
                <a:lnTo>
                  <a:pt x="75313" y="26120"/>
                </a:lnTo>
                <a:lnTo>
                  <a:pt x="74559" y="16545"/>
                </a:lnTo>
                <a:lnTo>
                  <a:pt x="73212" y="6858"/>
                </a:lnTo>
                <a:lnTo>
                  <a:pt x="0" y="6858"/>
                </a:lnTo>
                <a:lnTo>
                  <a:pt x="496" y="23510"/>
                </a:lnTo>
                <a:lnTo>
                  <a:pt x="751" y="46524"/>
                </a:lnTo>
                <a:lnTo>
                  <a:pt x="858" y="134142"/>
                </a:lnTo>
                <a:lnTo>
                  <a:pt x="858" y="447138"/>
                </a:lnTo>
                <a:lnTo>
                  <a:pt x="77589" y="447138"/>
                </a:lnTo>
                <a:lnTo>
                  <a:pt x="77589" y="144424"/>
                </a:lnTo>
                <a:lnTo>
                  <a:pt x="79353" y="113536"/>
                </a:lnTo>
                <a:lnTo>
                  <a:pt x="85859" y="89827"/>
                </a:lnTo>
                <a:lnTo>
                  <a:pt x="98929" y="74626"/>
                </a:lnTo>
                <a:lnTo>
                  <a:pt x="120383" y="69264"/>
                </a:lnTo>
                <a:lnTo>
                  <a:pt x="136557" y="71904"/>
                </a:lnTo>
                <a:lnTo>
                  <a:pt x="148024" y="80946"/>
                </a:lnTo>
                <a:lnTo>
                  <a:pt x="154854" y="98079"/>
                </a:lnTo>
                <a:lnTo>
                  <a:pt x="157115" y="124990"/>
                </a:lnTo>
                <a:lnTo>
                  <a:pt x="157115" y="447138"/>
                </a:lnTo>
                <a:lnTo>
                  <a:pt x="234443" y="447138"/>
                </a:lnTo>
                <a:lnTo>
                  <a:pt x="234443" y="143660"/>
                </a:lnTo>
                <a:lnTo>
                  <a:pt x="236262" y="112997"/>
                </a:lnTo>
                <a:lnTo>
                  <a:pt x="242903" y="89539"/>
                </a:lnTo>
                <a:lnTo>
                  <a:pt x="256141" y="74542"/>
                </a:lnTo>
                <a:lnTo>
                  <a:pt x="277750" y="69264"/>
                </a:lnTo>
                <a:lnTo>
                  <a:pt x="295504" y="73005"/>
                </a:lnTo>
                <a:lnTo>
                  <a:pt x="306611" y="83655"/>
                </a:lnTo>
                <a:lnTo>
                  <a:pt x="312341" y="100359"/>
                </a:lnTo>
                <a:lnTo>
                  <a:pt x="313969" y="122258"/>
                </a:lnTo>
                <a:lnTo>
                  <a:pt x="313969" y="447138"/>
                </a:lnTo>
                <a:lnTo>
                  <a:pt x="390689" y="447138"/>
                </a:lnTo>
                <a:lnTo>
                  <a:pt x="390689" y="107682"/>
                </a:lnTo>
                <a:lnTo>
                  <a:pt x="383818" y="54758"/>
                </a:lnTo>
                <a:lnTo>
                  <a:pt x="365263" y="21753"/>
                </a:lnTo>
                <a:lnTo>
                  <a:pt x="338113" y="4792"/>
                </a:lnTo>
                <a:lnTo>
                  <a:pt x="30545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13824283" y="8557393"/>
            <a:ext cx="260985" cy="572770"/>
          </a:xfrm>
          <a:custGeom>
            <a:avLst/>
            <a:gdLst/>
            <a:ahLst/>
            <a:cxnLst/>
            <a:rect l="l" t="t" r="r" b="b"/>
            <a:pathLst>
              <a:path w="260984" h="572770">
                <a:moveTo>
                  <a:pt x="114572" y="0"/>
                </a:moveTo>
                <a:lnTo>
                  <a:pt x="0" y="0"/>
                </a:lnTo>
                <a:lnTo>
                  <a:pt x="0" y="572181"/>
                </a:lnTo>
                <a:lnTo>
                  <a:pt x="112865" y="572181"/>
                </a:lnTo>
                <a:lnTo>
                  <a:pt x="170087" y="564807"/>
                </a:lnTo>
                <a:lnTo>
                  <a:pt x="210395" y="544547"/>
                </a:lnTo>
                <a:lnTo>
                  <a:pt x="236691" y="514193"/>
                </a:lnTo>
                <a:lnTo>
                  <a:pt x="239825" y="506424"/>
                </a:lnTo>
                <a:lnTo>
                  <a:pt x="76730" y="506424"/>
                </a:lnTo>
                <a:lnTo>
                  <a:pt x="76730" y="66354"/>
                </a:lnTo>
                <a:lnTo>
                  <a:pt x="243021" y="66354"/>
                </a:lnTo>
                <a:lnTo>
                  <a:pt x="233422" y="46759"/>
                </a:lnTo>
                <a:lnTo>
                  <a:pt x="206773" y="21475"/>
                </a:lnTo>
                <a:lnTo>
                  <a:pt x="167850" y="5542"/>
                </a:lnTo>
                <a:lnTo>
                  <a:pt x="114572" y="0"/>
                </a:lnTo>
                <a:close/>
              </a:path>
              <a:path w="260984" h="572770">
                <a:moveTo>
                  <a:pt x="243021" y="66354"/>
                </a:moveTo>
                <a:lnTo>
                  <a:pt x="107546" y="66354"/>
                </a:lnTo>
                <a:lnTo>
                  <a:pt x="146431" y="72977"/>
                </a:lnTo>
                <a:lnTo>
                  <a:pt x="169130" y="91922"/>
                </a:lnTo>
                <a:lnTo>
                  <a:pt x="179744" y="121796"/>
                </a:lnTo>
                <a:lnTo>
                  <a:pt x="182371" y="161209"/>
                </a:lnTo>
                <a:lnTo>
                  <a:pt x="182371" y="402479"/>
                </a:lnTo>
                <a:lnTo>
                  <a:pt x="179519" y="446493"/>
                </a:lnTo>
                <a:lnTo>
                  <a:pt x="168538" y="479138"/>
                </a:lnTo>
                <a:lnTo>
                  <a:pt x="145790" y="499440"/>
                </a:lnTo>
                <a:lnTo>
                  <a:pt x="107640" y="506424"/>
                </a:lnTo>
                <a:lnTo>
                  <a:pt x="239825" y="506424"/>
                </a:lnTo>
                <a:lnTo>
                  <a:pt x="251880" y="476538"/>
                </a:lnTo>
                <a:lnTo>
                  <a:pt x="258864" y="434373"/>
                </a:lnTo>
                <a:lnTo>
                  <a:pt x="260547" y="390490"/>
                </a:lnTo>
                <a:lnTo>
                  <a:pt x="260547" y="168319"/>
                </a:lnTo>
                <a:lnTo>
                  <a:pt x="258255" y="121796"/>
                </a:lnTo>
                <a:lnTo>
                  <a:pt x="258227" y="121221"/>
                </a:lnTo>
                <a:lnTo>
                  <a:pt x="249879" y="80354"/>
                </a:lnTo>
                <a:lnTo>
                  <a:pt x="243021" y="663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14155244" y="8532305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730" y="0"/>
                </a:moveTo>
                <a:lnTo>
                  <a:pt x="0" y="0"/>
                </a:lnTo>
                <a:lnTo>
                  <a:pt x="0" y="91840"/>
                </a:lnTo>
                <a:lnTo>
                  <a:pt x="76730" y="91840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14154647" y="8689285"/>
            <a:ext cx="76835" cy="440690"/>
          </a:xfrm>
          <a:custGeom>
            <a:avLst/>
            <a:gdLst/>
            <a:ahLst/>
            <a:cxnLst/>
            <a:rect l="l" t="t" r="r" b="b"/>
            <a:pathLst>
              <a:path w="76834" h="440690">
                <a:moveTo>
                  <a:pt x="76730" y="0"/>
                </a:moveTo>
                <a:lnTo>
                  <a:pt x="0" y="0"/>
                </a:lnTo>
                <a:lnTo>
                  <a:pt x="0" y="440279"/>
                </a:lnTo>
                <a:lnTo>
                  <a:pt x="76730" y="440279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14296578" y="8682438"/>
            <a:ext cx="247650" cy="602615"/>
          </a:xfrm>
          <a:custGeom>
            <a:avLst/>
            <a:gdLst/>
            <a:ahLst/>
            <a:cxnLst/>
            <a:rect l="l" t="t" r="r" b="b"/>
            <a:pathLst>
              <a:path w="247650" h="602615">
                <a:moveTo>
                  <a:pt x="77327" y="487582"/>
                </a:moveTo>
                <a:lnTo>
                  <a:pt x="345" y="487582"/>
                </a:lnTo>
                <a:lnTo>
                  <a:pt x="375" y="489775"/>
                </a:lnTo>
                <a:lnTo>
                  <a:pt x="4629" y="527511"/>
                </a:lnTo>
                <a:lnTo>
                  <a:pt x="21507" y="563910"/>
                </a:lnTo>
                <a:lnTo>
                  <a:pt x="57020" y="591233"/>
                </a:lnTo>
                <a:lnTo>
                  <a:pt x="117211" y="602002"/>
                </a:lnTo>
                <a:lnTo>
                  <a:pt x="168067" y="595727"/>
                </a:lnTo>
                <a:lnTo>
                  <a:pt x="203471" y="578079"/>
                </a:lnTo>
                <a:lnTo>
                  <a:pt x="226189" y="550820"/>
                </a:lnTo>
                <a:lnTo>
                  <a:pt x="230847" y="538046"/>
                </a:lnTo>
                <a:lnTo>
                  <a:pt x="121326" y="538046"/>
                </a:lnTo>
                <a:lnTo>
                  <a:pt x="98411" y="532764"/>
                </a:lnTo>
                <a:lnTo>
                  <a:pt x="85069" y="519938"/>
                </a:lnTo>
                <a:lnTo>
                  <a:pt x="78855" y="504098"/>
                </a:lnTo>
                <a:lnTo>
                  <a:pt x="77327" y="489775"/>
                </a:lnTo>
                <a:lnTo>
                  <a:pt x="77327" y="487582"/>
                </a:lnTo>
                <a:close/>
              </a:path>
              <a:path w="247650" h="602615">
                <a:moveTo>
                  <a:pt x="245908" y="397192"/>
                </a:moveTo>
                <a:lnTo>
                  <a:pt x="169178" y="397192"/>
                </a:lnTo>
                <a:lnTo>
                  <a:pt x="169178" y="448824"/>
                </a:lnTo>
                <a:lnTo>
                  <a:pt x="167348" y="487582"/>
                </a:lnTo>
                <a:lnTo>
                  <a:pt x="160310" y="515494"/>
                </a:lnTo>
                <a:lnTo>
                  <a:pt x="145743" y="532377"/>
                </a:lnTo>
                <a:lnTo>
                  <a:pt x="121326" y="538046"/>
                </a:lnTo>
                <a:lnTo>
                  <a:pt x="230847" y="538046"/>
                </a:lnTo>
                <a:lnTo>
                  <a:pt x="238989" y="515716"/>
                </a:lnTo>
                <a:lnTo>
                  <a:pt x="244640" y="474529"/>
                </a:lnTo>
                <a:lnTo>
                  <a:pt x="245887" y="429797"/>
                </a:lnTo>
                <a:lnTo>
                  <a:pt x="245908" y="397192"/>
                </a:lnTo>
                <a:close/>
              </a:path>
              <a:path w="247650" h="602615">
                <a:moveTo>
                  <a:pt x="105022" y="0"/>
                </a:moveTo>
                <a:lnTo>
                  <a:pt x="55747" y="11268"/>
                </a:lnTo>
                <a:lnTo>
                  <a:pt x="23297" y="41100"/>
                </a:lnTo>
                <a:lnTo>
                  <a:pt x="5454" y="83533"/>
                </a:lnTo>
                <a:lnTo>
                  <a:pt x="0" y="132603"/>
                </a:lnTo>
                <a:lnTo>
                  <a:pt x="0" y="303289"/>
                </a:lnTo>
                <a:lnTo>
                  <a:pt x="4457" y="358307"/>
                </a:lnTo>
                <a:lnTo>
                  <a:pt x="19875" y="401534"/>
                </a:lnTo>
                <a:lnTo>
                  <a:pt x="49320" y="429797"/>
                </a:lnTo>
                <a:lnTo>
                  <a:pt x="95860" y="439923"/>
                </a:lnTo>
                <a:lnTo>
                  <a:pt x="121683" y="437003"/>
                </a:lnTo>
                <a:lnTo>
                  <a:pt x="142441" y="428574"/>
                </a:lnTo>
                <a:lnTo>
                  <a:pt x="158239" y="415137"/>
                </a:lnTo>
                <a:lnTo>
                  <a:pt x="169178" y="397192"/>
                </a:lnTo>
                <a:lnTo>
                  <a:pt x="245908" y="397192"/>
                </a:lnTo>
                <a:lnTo>
                  <a:pt x="245908" y="371863"/>
                </a:lnTo>
                <a:lnTo>
                  <a:pt x="119703" y="371863"/>
                </a:lnTo>
                <a:lnTo>
                  <a:pt x="100168" y="367221"/>
                </a:lnTo>
                <a:lnTo>
                  <a:pt x="86912" y="353285"/>
                </a:lnTo>
                <a:lnTo>
                  <a:pt x="79370" y="330039"/>
                </a:lnTo>
                <a:lnTo>
                  <a:pt x="76981" y="297467"/>
                </a:lnTo>
                <a:lnTo>
                  <a:pt x="76981" y="137063"/>
                </a:lnTo>
                <a:lnTo>
                  <a:pt x="79932" y="107179"/>
                </a:lnTo>
                <a:lnTo>
                  <a:pt x="88831" y="86017"/>
                </a:lnTo>
                <a:lnTo>
                  <a:pt x="103747" y="73428"/>
                </a:lnTo>
                <a:lnTo>
                  <a:pt x="124750" y="69264"/>
                </a:lnTo>
                <a:lnTo>
                  <a:pt x="246255" y="69264"/>
                </a:lnTo>
                <a:lnTo>
                  <a:pt x="246444" y="54544"/>
                </a:lnTo>
                <a:lnTo>
                  <a:pt x="246634" y="45485"/>
                </a:lnTo>
                <a:lnTo>
                  <a:pt x="177408" y="45485"/>
                </a:lnTo>
                <a:lnTo>
                  <a:pt x="169614" y="28545"/>
                </a:lnTo>
                <a:lnTo>
                  <a:pt x="155798" y="14002"/>
                </a:lnTo>
                <a:lnTo>
                  <a:pt x="134691" y="3829"/>
                </a:lnTo>
                <a:lnTo>
                  <a:pt x="105022" y="0"/>
                </a:lnTo>
                <a:close/>
              </a:path>
              <a:path w="247650" h="602615">
                <a:moveTo>
                  <a:pt x="246255" y="69264"/>
                </a:moveTo>
                <a:lnTo>
                  <a:pt x="124750" y="69264"/>
                </a:lnTo>
                <a:lnTo>
                  <a:pt x="148702" y="75554"/>
                </a:lnTo>
                <a:lnTo>
                  <a:pt x="162175" y="92613"/>
                </a:lnTo>
                <a:lnTo>
                  <a:pt x="168105" y="117728"/>
                </a:lnTo>
                <a:lnTo>
                  <a:pt x="169429" y="148183"/>
                </a:lnTo>
                <a:lnTo>
                  <a:pt x="169429" y="277614"/>
                </a:lnTo>
                <a:lnTo>
                  <a:pt x="167665" y="316040"/>
                </a:lnTo>
                <a:lnTo>
                  <a:pt x="160582" y="345804"/>
                </a:lnTo>
                <a:lnTo>
                  <a:pt x="145491" y="365036"/>
                </a:lnTo>
                <a:lnTo>
                  <a:pt x="119703" y="371863"/>
                </a:lnTo>
                <a:lnTo>
                  <a:pt x="245908" y="371863"/>
                </a:lnTo>
                <a:lnTo>
                  <a:pt x="246022" y="92613"/>
                </a:lnTo>
                <a:lnTo>
                  <a:pt x="246072" y="83533"/>
                </a:lnTo>
                <a:lnTo>
                  <a:pt x="246174" y="75554"/>
                </a:lnTo>
                <a:lnTo>
                  <a:pt x="246255" y="69264"/>
                </a:lnTo>
                <a:close/>
              </a:path>
              <a:path w="247650" h="602615">
                <a:moveTo>
                  <a:pt x="247615" y="6847"/>
                </a:moveTo>
                <a:lnTo>
                  <a:pt x="181177" y="6847"/>
                </a:lnTo>
                <a:lnTo>
                  <a:pt x="180052" y="14002"/>
                </a:lnTo>
                <a:lnTo>
                  <a:pt x="179974" y="14497"/>
                </a:lnTo>
                <a:lnTo>
                  <a:pt x="178747" y="24364"/>
                </a:lnTo>
                <a:lnTo>
                  <a:pt x="177792" y="35132"/>
                </a:lnTo>
                <a:lnTo>
                  <a:pt x="177408" y="45485"/>
                </a:lnTo>
                <a:lnTo>
                  <a:pt x="246634" y="45485"/>
                </a:lnTo>
                <a:lnTo>
                  <a:pt x="246990" y="28545"/>
                </a:lnTo>
                <a:lnTo>
                  <a:pt x="247615" y="684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14619502" y="8532305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730" y="0"/>
                </a:moveTo>
                <a:lnTo>
                  <a:pt x="0" y="0"/>
                </a:lnTo>
                <a:lnTo>
                  <a:pt x="0" y="91840"/>
                </a:lnTo>
                <a:lnTo>
                  <a:pt x="76730" y="91840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14618893" y="8582577"/>
            <a:ext cx="572135" cy="554355"/>
          </a:xfrm>
          <a:custGeom>
            <a:avLst/>
            <a:gdLst/>
            <a:ahLst/>
            <a:cxnLst/>
            <a:rect l="l" t="t" r="r" b="b"/>
            <a:pathLst>
              <a:path w="572134" h="554354">
                <a:moveTo>
                  <a:pt x="76720" y="106718"/>
                </a:moveTo>
                <a:lnTo>
                  <a:pt x="0" y="106718"/>
                </a:lnTo>
                <a:lnTo>
                  <a:pt x="0" y="546989"/>
                </a:lnTo>
                <a:lnTo>
                  <a:pt x="76720" y="546989"/>
                </a:lnTo>
                <a:lnTo>
                  <a:pt x="76720" y="106718"/>
                </a:lnTo>
                <a:close/>
              </a:path>
              <a:path w="572134" h="554354">
                <a:moveTo>
                  <a:pt x="300786" y="106718"/>
                </a:moveTo>
                <a:lnTo>
                  <a:pt x="242722" y="106718"/>
                </a:lnTo>
                <a:lnTo>
                  <a:pt x="242722" y="0"/>
                </a:lnTo>
                <a:lnTo>
                  <a:pt x="166255" y="0"/>
                </a:lnTo>
                <a:lnTo>
                  <a:pt x="166255" y="106718"/>
                </a:lnTo>
                <a:lnTo>
                  <a:pt x="117944" y="106718"/>
                </a:lnTo>
                <a:lnTo>
                  <a:pt x="117944" y="174269"/>
                </a:lnTo>
                <a:lnTo>
                  <a:pt x="166255" y="174269"/>
                </a:lnTo>
                <a:lnTo>
                  <a:pt x="166255" y="463118"/>
                </a:lnTo>
                <a:lnTo>
                  <a:pt x="171932" y="507796"/>
                </a:lnTo>
                <a:lnTo>
                  <a:pt x="188163" y="535419"/>
                </a:lnTo>
                <a:lnTo>
                  <a:pt x="213753" y="549440"/>
                </a:lnTo>
                <a:lnTo>
                  <a:pt x="247497" y="553339"/>
                </a:lnTo>
                <a:lnTo>
                  <a:pt x="260172" y="553021"/>
                </a:lnTo>
                <a:lnTo>
                  <a:pt x="273659" y="551815"/>
                </a:lnTo>
                <a:lnTo>
                  <a:pt x="286842" y="549402"/>
                </a:lnTo>
                <a:lnTo>
                  <a:pt x="298564" y="545465"/>
                </a:lnTo>
                <a:lnTo>
                  <a:pt x="298564" y="487070"/>
                </a:lnTo>
                <a:lnTo>
                  <a:pt x="293471" y="488200"/>
                </a:lnTo>
                <a:lnTo>
                  <a:pt x="286842" y="489000"/>
                </a:lnTo>
                <a:lnTo>
                  <a:pt x="279717" y="489483"/>
                </a:lnTo>
                <a:lnTo>
                  <a:pt x="273126" y="489648"/>
                </a:lnTo>
                <a:lnTo>
                  <a:pt x="256959" y="486384"/>
                </a:lnTo>
                <a:lnTo>
                  <a:pt x="247777" y="477570"/>
                </a:lnTo>
                <a:lnTo>
                  <a:pt x="243662" y="464718"/>
                </a:lnTo>
                <a:lnTo>
                  <a:pt x="242722" y="449313"/>
                </a:lnTo>
                <a:lnTo>
                  <a:pt x="242722" y="174269"/>
                </a:lnTo>
                <a:lnTo>
                  <a:pt x="300786" y="174269"/>
                </a:lnTo>
                <a:lnTo>
                  <a:pt x="300786" y="106718"/>
                </a:lnTo>
                <a:close/>
              </a:path>
              <a:path w="572134" h="554354">
                <a:moveTo>
                  <a:pt x="571639" y="547001"/>
                </a:moveTo>
                <a:lnTo>
                  <a:pt x="570788" y="531952"/>
                </a:lnTo>
                <a:lnTo>
                  <a:pt x="570484" y="520090"/>
                </a:lnTo>
                <a:lnTo>
                  <a:pt x="570382" y="515823"/>
                </a:lnTo>
                <a:lnTo>
                  <a:pt x="570318" y="513257"/>
                </a:lnTo>
                <a:lnTo>
                  <a:pt x="570242" y="509905"/>
                </a:lnTo>
                <a:lnTo>
                  <a:pt x="570001" y="486384"/>
                </a:lnTo>
                <a:lnTo>
                  <a:pt x="569925" y="342646"/>
                </a:lnTo>
                <a:lnTo>
                  <a:pt x="569925" y="215773"/>
                </a:lnTo>
                <a:lnTo>
                  <a:pt x="564388" y="168744"/>
                </a:lnTo>
                <a:lnTo>
                  <a:pt x="561568" y="163131"/>
                </a:lnTo>
                <a:lnTo>
                  <a:pt x="546061" y="132118"/>
                </a:lnTo>
                <a:lnTo>
                  <a:pt x="512445" y="108343"/>
                </a:lnTo>
                <a:lnTo>
                  <a:pt x="494995" y="105473"/>
                </a:lnTo>
                <a:lnTo>
                  <a:pt x="494995" y="342646"/>
                </a:lnTo>
                <a:lnTo>
                  <a:pt x="494995" y="398970"/>
                </a:lnTo>
                <a:lnTo>
                  <a:pt x="492379" y="438823"/>
                </a:lnTo>
                <a:lnTo>
                  <a:pt x="484073" y="465963"/>
                </a:lnTo>
                <a:lnTo>
                  <a:pt x="469392" y="481457"/>
                </a:lnTo>
                <a:lnTo>
                  <a:pt x="447662" y="486384"/>
                </a:lnTo>
                <a:lnTo>
                  <a:pt x="428320" y="481761"/>
                </a:lnTo>
                <a:lnTo>
                  <a:pt x="415315" y="469023"/>
                </a:lnTo>
                <a:lnTo>
                  <a:pt x="408000" y="449808"/>
                </a:lnTo>
                <a:lnTo>
                  <a:pt x="405701" y="425792"/>
                </a:lnTo>
                <a:lnTo>
                  <a:pt x="405701" y="418680"/>
                </a:lnTo>
                <a:lnTo>
                  <a:pt x="410730" y="382130"/>
                </a:lnTo>
                <a:lnTo>
                  <a:pt x="425094" y="358736"/>
                </a:lnTo>
                <a:lnTo>
                  <a:pt x="447713" y="346303"/>
                </a:lnTo>
                <a:lnTo>
                  <a:pt x="477545" y="342646"/>
                </a:lnTo>
                <a:lnTo>
                  <a:pt x="494995" y="342646"/>
                </a:lnTo>
                <a:lnTo>
                  <a:pt x="494995" y="105473"/>
                </a:lnTo>
                <a:lnTo>
                  <a:pt x="404799" y="109397"/>
                </a:lnTo>
                <a:lnTo>
                  <a:pt x="369531" y="135051"/>
                </a:lnTo>
                <a:lnTo>
                  <a:pt x="351243" y="172478"/>
                </a:lnTo>
                <a:lnTo>
                  <a:pt x="346036" y="217322"/>
                </a:lnTo>
                <a:lnTo>
                  <a:pt x="346036" y="225183"/>
                </a:lnTo>
                <a:lnTo>
                  <a:pt x="421551" y="225183"/>
                </a:lnTo>
                <a:lnTo>
                  <a:pt x="421589" y="215773"/>
                </a:lnTo>
                <a:lnTo>
                  <a:pt x="423176" y="195059"/>
                </a:lnTo>
                <a:lnTo>
                  <a:pt x="428955" y="178257"/>
                </a:lnTo>
                <a:lnTo>
                  <a:pt x="440220" y="167144"/>
                </a:lnTo>
                <a:lnTo>
                  <a:pt x="458368" y="163131"/>
                </a:lnTo>
                <a:lnTo>
                  <a:pt x="476529" y="167144"/>
                </a:lnTo>
                <a:lnTo>
                  <a:pt x="487197" y="178638"/>
                </a:lnTo>
                <a:lnTo>
                  <a:pt x="492264" y="197040"/>
                </a:lnTo>
                <a:lnTo>
                  <a:pt x="493547" y="221691"/>
                </a:lnTo>
                <a:lnTo>
                  <a:pt x="493547" y="283502"/>
                </a:lnTo>
                <a:lnTo>
                  <a:pt x="479691" y="283502"/>
                </a:lnTo>
                <a:lnTo>
                  <a:pt x="434035" y="287616"/>
                </a:lnTo>
                <a:lnTo>
                  <a:pt x="393700" y="301294"/>
                </a:lnTo>
                <a:lnTo>
                  <a:pt x="361454" y="326542"/>
                </a:lnTo>
                <a:lnTo>
                  <a:pt x="340067" y="365379"/>
                </a:lnTo>
                <a:lnTo>
                  <a:pt x="332320" y="419785"/>
                </a:lnTo>
                <a:lnTo>
                  <a:pt x="332320" y="427494"/>
                </a:lnTo>
                <a:lnTo>
                  <a:pt x="337426" y="475538"/>
                </a:lnTo>
                <a:lnTo>
                  <a:pt x="353529" y="515823"/>
                </a:lnTo>
                <a:lnTo>
                  <a:pt x="381838" y="543547"/>
                </a:lnTo>
                <a:lnTo>
                  <a:pt x="423557" y="553859"/>
                </a:lnTo>
                <a:lnTo>
                  <a:pt x="446544" y="551637"/>
                </a:lnTo>
                <a:lnTo>
                  <a:pt x="466471" y="544537"/>
                </a:lnTo>
                <a:lnTo>
                  <a:pt x="483031" y="531952"/>
                </a:lnTo>
                <a:lnTo>
                  <a:pt x="495947" y="513257"/>
                </a:lnTo>
                <a:lnTo>
                  <a:pt x="496735" y="520090"/>
                </a:lnTo>
                <a:lnTo>
                  <a:pt x="498043" y="529196"/>
                </a:lnTo>
                <a:lnTo>
                  <a:pt x="499605" y="538772"/>
                </a:lnTo>
                <a:lnTo>
                  <a:pt x="501180" y="547001"/>
                </a:lnTo>
                <a:lnTo>
                  <a:pt x="571639" y="54700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15266435" y="8532305"/>
            <a:ext cx="76835" cy="597535"/>
          </a:xfrm>
          <a:custGeom>
            <a:avLst/>
            <a:gdLst/>
            <a:ahLst/>
            <a:cxnLst/>
            <a:rect l="l" t="t" r="r" b="b"/>
            <a:pathLst>
              <a:path w="76834" h="597534">
                <a:moveTo>
                  <a:pt x="76730" y="0"/>
                </a:moveTo>
                <a:lnTo>
                  <a:pt x="0" y="0"/>
                </a:lnTo>
                <a:lnTo>
                  <a:pt x="0" y="597269"/>
                </a:lnTo>
                <a:lnTo>
                  <a:pt x="76730" y="597269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15535643" y="8525884"/>
            <a:ext cx="334010" cy="695960"/>
          </a:xfrm>
          <a:custGeom>
            <a:avLst/>
            <a:gdLst/>
            <a:ahLst/>
            <a:cxnLst/>
            <a:rect l="l" t="t" r="r" b="b"/>
            <a:pathLst>
              <a:path w="334009" h="695959">
                <a:moveTo>
                  <a:pt x="163588" y="0"/>
                </a:moveTo>
                <a:lnTo>
                  <a:pt x="90208" y="0"/>
                </a:lnTo>
                <a:lnTo>
                  <a:pt x="72237" y="32727"/>
                </a:lnTo>
                <a:lnTo>
                  <a:pt x="54305" y="70840"/>
                </a:lnTo>
                <a:lnTo>
                  <a:pt x="37401" y="114338"/>
                </a:lnTo>
                <a:lnTo>
                  <a:pt x="22529" y="163182"/>
                </a:lnTo>
                <a:lnTo>
                  <a:pt x="10680" y="217385"/>
                </a:lnTo>
                <a:lnTo>
                  <a:pt x="2844" y="276910"/>
                </a:lnTo>
                <a:lnTo>
                  <a:pt x="0" y="341757"/>
                </a:lnTo>
                <a:lnTo>
                  <a:pt x="2628" y="407187"/>
                </a:lnTo>
                <a:lnTo>
                  <a:pt x="9956" y="467893"/>
                </a:lnTo>
                <a:lnTo>
                  <a:pt x="21234" y="523735"/>
                </a:lnTo>
                <a:lnTo>
                  <a:pt x="35674" y="574573"/>
                </a:lnTo>
                <a:lnTo>
                  <a:pt x="52501" y="620280"/>
                </a:lnTo>
                <a:lnTo>
                  <a:pt x="70942" y="660717"/>
                </a:lnTo>
                <a:lnTo>
                  <a:pt x="90208" y="695769"/>
                </a:lnTo>
                <a:lnTo>
                  <a:pt x="163588" y="695769"/>
                </a:lnTo>
                <a:lnTo>
                  <a:pt x="140728" y="651700"/>
                </a:lnTo>
                <a:lnTo>
                  <a:pt x="120611" y="606336"/>
                </a:lnTo>
                <a:lnTo>
                  <a:pt x="103505" y="559181"/>
                </a:lnTo>
                <a:lnTo>
                  <a:pt x="89712" y="509714"/>
                </a:lnTo>
                <a:lnTo>
                  <a:pt x="79502" y="457466"/>
                </a:lnTo>
                <a:lnTo>
                  <a:pt x="73164" y="401929"/>
                </a:lnTo>
                <a:lnTo>
                  <a:pt x="70993" y="342620"/>
                </a:lnTo>
                <a:lnTo>
                  <a:pt x="73596" y="279742"/>
                </a:lnTo>
                <a:lnTo>
                  <a:pt x="80924" y="222262"/>
                </a:lnTo>
                <a:lnTo>
                  <a:pt x="92278" y="169697"/>
                </a:lnTo>
                <a:lnTo>
                  <a:pt x="106921" y="121640"/>
                </a:lnTo>
                <a:lnTo>
                  <a:pt x="124167" y="77622"/>
                </a:lnTo>
                <a:lnTo>
                  <a:pt x="143294" y="37223"/>
                </a:lnTo>
                <a:lnTo>
                  <a:pt x="163588" y="0"/>
                </a:lnTo>
                <a:close/>
              </a:path>
              <a:path w="334009" h="695959">
                <a:moveTo>
                  <a:pt x="333844" y="43853"/>
                </a:moveTo>
                <a:lnTo>
                  <a:pt x="277952" y="43853"/>
                </a:lnTo>
                <a:lnTo>
                  <a:pt x="263766" y="57264"/>
                </a:lnTo>
                <a:lnTo>
                  <a:pt x="244868" y="69646"/>
                </a:lnTo>
                <a:lnTo>
                  <a:pt x="222402" y="79540"/>
                </a:lnTo>
                <a:lnTo>
                  <a:pt x="197523" y="85483"/>
                </a:lnTo>
                <a:lnTo>
                  <a:pt x="197523" y="144360"/>
                </a:lnTo>
                <a:lnTo>
                  <a:pt x="210362" y="143446"/>
                </a:lnTo>
                <a:lnTo>
                  <a:pt x="226606" y="141503"/>
                </a:lnTo>
                <a:lnTo>
                  <a:pt x="243205" y="138874"/>
                </a:lnTo>
                <a:lnTo>
                  <a:pt x="257111" y="135839"/>
                </a:lnTo>
                <a:lnTo>
                  <a:pt x="257111" y="603694"/>
                </a:lnTo>
                <a:lnTo>
                  <a:pt x="333844" y="603694"/>
                </a:lnTo>
                <a:lnTo>
                  <a:pt x="333844" y="438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15932650" y="8572817"/>
            <a:ext cx="255270" cy="563880"/>
          </a:xfrm>
          <a:custGeom>
            <a:avLst/>
            <a:gdLst/>
            <a:ahLst/>
            <a:cxnLst/>
            <a:rect l="l" t="t" r="r" b="b"/>
            <a:pathLst>
              <a:path w="255269" h="563879">
                <a:moveTo>
                  <a:pt x="243071" y="0"/>
                </a:moveTo>
                <a:lnTo>
                  <a:pt x="29810" y="0"/>
                </a:lnTo>
                <a:lnTo>
                  <a:pt x="27233" y="40932"/>
                </a:lnTo>
                <a:lnTo>
                  <a:pt x="23789" y="91513"/>
                </a:lnTo>
                <a:lnTo>
                  <a:pt x="19742" y="147299"/>
                </a:lnTo>
                <a:lnTo>
                  <a:pt x="15353" y="203845"/>
                </a:lnTo>
                <a:lnTo>
                  <a:pt x="10884" y="256709"/>
                </a:lnTo>
                <a:lnTo>
                  <a:pt x="6596" y="301446"/>
                </a:lnTo>
                <a:lnTo>
                  <a:pt x="75002" y="308723"/>
                </a:lnTo>
                <a:lnTo>
                  <a:pt x="81570" y="284234"/>
                </a:lnTo>
                <a:lnTo>
                  <a:pt x="91459" y="266673"/>
                </a:lnTo>
                <a:lnTo>
                  <a:pt x="106132" y="256096"/>
                </a:lnTo>
                <a:lnTo>
                  <a:pt x="127053" y="252557"/>
                </a:lnTo>
                <a:lnTo>
                  <a:pt x="151286" y="257976"/>
                </a:lnTo>
                <a:lnTo>
                  <a:pt x="166119" y="274156"/>
                </a:lnTo>
                <a:lnTo>
                  <a:pt x="173552" y="300981"/>
                </a:lnTo>
                <a:lnTo>
                  <a:pt x="175586" y="338335"/>
                </a:lnTo>
                <a:lnTo>
                  <a:pt x="175586" y="406584"/>
                </a:lnTo>
                <a:lnTo>
                  <a:pt x="173604" y="446871"/>
                </a:lnTo>
                <a:lnTo>
                  <a:pt x="166086" y="476126"/>
                </a:lnTo>
                <a:lnTo>
                  <a:pt x="150672" y="493963"/>
                </a:lnTo>
                <a:lnTo>
                  <a:pt x="125001" y="499995"/>
                </a:lnTo>
                <a:lnTo>
                  <a:pt x="101118" y="494066"/>
                </a:lnTo>
                <a:lnTo>
                  <a:pt x="86215" y="478628"/>
                </a:lnTo>
                <a:lnTo>
                  <a:pt x="78552" y="457203"/>
                </a:lnTo>
                <a:lnTo>
                  <a:pt x="76385" y="433316"/>
                </a:lnTo>
                <a:lnTo>
                  <a:pt x="76385" y="415484"/>
                </a:lnTo>
                <a:lnTo>
                  <a:pt x="0" y="415484"/>
                </a:lnTo>
                <a:lnTo>
                  <a:pt x="0" y="426887"/>
                </a:lnTo>
                <a:lnTo>
                  <a:pt x="3953" y="470023"/>
                </a:lnTo>
                <a:lnTo>
                  <a:pt x="16859" y="507544"/>
                </a:lnTo>
                <a:lnTo>
                  <a:pt x="40290" y="537169"/>
                </a:lnTo>
                <a:lnTo>
                  <a:pt x="75813" y="556616"/>
                </a:lnTo>
                <a:lnTo>
                  <a:pt x="125001" y="563605"/>
                </a:lnTo>
                <a:lnTo>
                  <a:pt x="178127" y="555357"/>
                </a:lnTo>
                <a:lnTo>
                  <a:pt x="215312" y="532156"/>
                </a:lnTo>
                <a:lnTo>
                  <a:pt x="238932" y="496313"/>
                </a:lnTo>
                <a:lnTo>
                  <a:pt x="251361" y="450142"/>
                </a:lnTo>
                <a:lnTo>
                  <a:pt x="254976" y="395956"/>
                </a:lnTo>
                <a:lnTo>
                  <a:pt x="254976" y="335162"/>
                </a:lnTo>
                <a:lnTo>
                  <a:pt x="249572" y="272880"/>
                </a:lnTo>
                <a:lnTo>
                  <a:pt x="232113" y="226474"/>
                </a:lnTo>
                <a:lnTo>
                  <a:pt x="200730" y="197495"/>
                </a:lnTo>
                <a:lnTo>
                  <a:pt x="153555" y="187491"/>
                </a:lnTo>
                <a:lnTo>
                  <a:pt x="131393" y="189570"/>
                </a:lnTo>
                <a:lnTo>
                  <a:pt x="112169" y="195389"/>
                </a:lnTo>
                <a:lnTo>
                  <a:pt x="96635" y="204321"/>
                </a:lnTo>
                <a:lnTo>
                  <a:pt x="85547" y="215742"/>
                </a:lnTo>
                <a:lnTo>
                  <a:pt x="88421" y="184075"/>
                </a:lnTo>
                <a:lnTo>
                  <a:pt x="91444" y="145930"/>
                </a:lnTo>
                <a:lnTo>
                  <a:pt x="94323" y="105707"/>
                </a:lnTo>
                <a:lnTo>
                  <a:pt x="96761" y="67809"/>
                </a:lnTo>
                <a:lnTo>
                  <a:pt x="234924" y="67809"/>
                </a:lnTo>
                <a:lnTo>
                  <a:pt x="24307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16361945" y="8682437"/>
            <a:ext cx="391160" cy="447675"/>
          </a:xfrm>
          <a:custGeom>
            <a:avLst/>
            <a:gdLst/>
            <a:ahLst/>
            <a:cxnLst/>
            <a:rect l="l" t="t" r="r" b="b"/>
            <a:pathLst>
              <a:path w="391159" h="447675">
                <a:moveTo>
                  <a:pt x="305456" y="0"/>
                </a:moveTo>
                <a:lnTo>
                  <a:pt x="275302" y="4052"/>
                </a:lnTo>
                <a:lnTo>
                  <a:pt x="252298" y="14880"/>
                </a:lnTo>
                <a:lnTo>
                  <a:pt x="235078" y="30493"/>
                </a:lnTo>
                <a:lnTo>
                  <a:pt x="222275" y="48899"/>
                </a:lnTo>
                <a:lnTo>
                  <a:pt x="211947" y="26955"/>
                </a:lnTo>
                <a:lnTo>
                  <a:pt x="196704" y="11735"/>
                </a:lnTo>
                <a:lnTo>
                  <a:pt x="176834" y="2872"/>
                </a:lnTo>
                <a:lnTo>
                  <a:pt x="152623" y="0"/>
                </a:lnTo>
                <a:lnTo>
                  <a:pt x="127353" y="3113"/>
                </a:lnTo>
                <a:lnTo>
                  <a:pt x="106160" y="12192"/>
                </a:lnTo>
                <a:lnTo>
                  <a:pt x="89076" y="26844"/>
                </a:lnTo>
                <a:lnTo>
                  <a:pt x="76133" y="46679"/>
                </a:lnTo>
                <a:lnTo>
                  <a:pt x="75313" y="26120"/>
                </a:lnTo>
                <a:lnTo>
                  <a:pt x="74559" y="16545"/>
                </a:lnTo>
                <a:lnTo>
                  <a:pt x="73212" y="6858"/>
                </a:lnTo>
                <a:lnTo>
                  <a:pt x="0" y="6858"/>
                </a:lnTo>
                <a:lnTo>
                  <a:pt x="496" y="23510"/>
                </a:lnTo>
                <a:lnTo>
                  <a:pt x="751" y="46524"/>
                </a:lnTo>
                <a:lnTo>
                  <a:pt x="858" y="134142"/>
                </a:lnTo>
                <a:lnTo>
                  <a:pt x="858" y="447138"/>
                </a:lnTo>
                <a:lnTo>
                  <a:pt x="77589" y="447138"/>
                </a:lnTo>
                <a:lnTo>
                  <a:pt x="77589" y="144424"/>
                </a:lnTo>
                <a:lnTo>
                  <a:pt x="79353" y="113536"/>
                </a:lnTo>
                <a:lnTo>
                  <a:pt x="85859" y="89827"/>
                </a:lnTo>
                <a:lnTo>
                  <a:pt x="98929" y="74626"/>
                </a:lnTo>
                <a:lnTo>
                  <a:pt x="120383" y="69264"/>
                </a:lnTo>
                <a:lnTo>
                  <a:pt x="136557" y="71904"/>
                </a:lnTo>
                <a:lnTo>
                  <a:pt x="148024" y="80946"/>
                </a:lnTo>
                <a:lnTo>
                  <a:pt x="154854" y="98079"/>
                </a:lnTo>
                <a:lnTo>
                  <a:pt x="157115" y="124990"/>
                </a:lnTo>
                <a:lnTo>
                  <a:pt x="157115" y="447138"/>
                </a:lnTo>
                <a:lnTo>
                  <a:pt x="234443" y="447138"/>
                </a:lnTo>
                <a:lnTo>
                  <a:pt x="234443" y="143660"/>
                </a:lnTo>
                <a:lnTo>
                  <a:pt x="236262" y="112997"/>
                </a:lnTo>
                <a:lnTo>
                  <a:pt x="242903" y="89539"/>
                </a:lnTo>
                <a:lnTo>
                  <a:pt x="256141" y="74542"/>
                </a:lnTo>
                <a:lnTo>
                  <a:pt x="277750" y="69264"/>
                </a:lnTo>
                <a:lnTo>
                  <a:pt x="295504" y="73005"/>
                </a:lnTo>
                <a:lnTo>
                  <a:pt x="306611" y="83655"/>
                </a:lnTo>
                <a:lnTo>
                  <a:pt x="312341" y="100359"/>
                </a:lnTo>
                <a:lnTo>
                  <a:pt x="313969" y="122258"/>
                </a:lnTo>
                <a:lnTo>
                  <a:pt x="313969" y="447138"/>
                </a:lnTo>
                <a:lnTo>
                  <a:pt x="390689" y="447138"/>
                </a:lnTo>
                <a:lnTo>
                  <a:pt x="390689" y="107682"/>
                </a:lnTo>
                <a:lnTo>
                  <a:pt x="383818" y="54758"/>
                </a:lnTo>
                <a:lnTo>
                  <a:pt x="365263" y="21753"/>
                </a:lnTo>
                <a:lnTo>
                  <a:pt x="338113" y="4792"/>
                </a:lnTo>
                <a:lnTo>
                  <a:pt x="30545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16830231" y="8532305"/>
            <a:ext cx="76835" cy="92075"/>
          </a:xfrm>
          <a:custGeom>
            <a:avLst/>
            <a:gdLst/>
            <a:ahLst/>
            <a:cxnLst/>
            <a:rect l="l" t="t" r="r" b="b"/>
            <a:pathLst>
              <a:path w="76834" h="92075">
                <a:moveTo>
                  <a:pt x="76730" y="0"/>
                </a:moveTo>
                <a:lnTo>
                  <a:pt x="0" y="0"/>
                </a:lnTo>
                <a:lnTo>
                  <a:pt x="0" y="91840"/>
                </a:lnTo>
                <a:lnTo>
                  <a:pt x="76730" y="91840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16829634" y="8689285"/>
            <a:ext cx="76835" cy="440690"/>
          </a:xfrm>
          <a:custGeom>
            <a:avLst/>
            <a:gdLst/>
            <a:ahLst/>
            <a:cxnLst/>
            <a:rect l="l" t="t" r="r" b="b"/>
            <a:pathLst>
              <a:path w="76834" h="440690">
                <a:moveTo>
                  <a:pt x="76730" y="0"/>
                </a:moveTo>
                <a:lnTo>
                  <a:pt x="0" y="0"/>
                </a:lnTo>
                <a:lnTo>
                  <a:pt x="0" y="440279"/>
                </a:lnTo>
                <a:lnTo>
                  <a:pt x="76730" y="440279"/>
                </a:lnTo>
                <a:lnTo>
                  <a:pt x="767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16982935" y="8525274"/>
            <a:ext cx="450850" cy="695960"/>
          </a:xfrm>
          <a:custGeom>
            <a:avLst/>
            <a:gdLst/>
            <a:ahLst/>
            <a:cxnLst/>
            <a:rect l="l" t="t" r="r" b="b"/>
            <a:pathLst>
              <a:path w="450850" h="695959">
                <a:moveTo>
                  <a:pt x="246011" y="269836"/>
                </a:moveTo>
                <a:lnTo>
                  <a:pt x="239331" y="217538"/>
                </a:lnTo>
                <a:lnTo>
                  <a:pt x="220789" y="182664"/>
                </a:lnTo>
                <a:lnTo>
                  <a:pt x="192633" y="163207"/>
                </a:lnTo>
                <a:lnTo>
                  <a:pt x="157086" y="157162"/>
                </a:lnTo>
                <a:lnTo>
                  <a:pt x="127914" y="160769"/>
                </a:lnTo>
                <a:lnTo>
                  <a:pt x="105143" y="170815"/>
                </a:lnTo>
                <a:lnTo>
                  <a:pt x="88099" y="186182"/>
                </a:lnTo>
                <a:lnTo>
                  <a:pt x="76136" y="205727"/>
                </a:lnTo>
                <a:lnTo>
                  <a:pt x="75895" y="194195"/>
                </a:lnTo>
                <a:lnTo>
                  <a:pt x="75234" y="182918"/>
                </a:lnTo>
                <a:lnTo>
                  <a:pt x="74295" y="172618"/>
                </a:lnTo>
                <a:lnTo>
                  <a:pt x="73215" y="164020"/>
                </a:lnTo>
                <a:lnTo>
                  <a:pt x="0" y="164020"/>
                </a:lnTo>
                <a:lnTo>
                  <a:pt x="508" y="181356"/>
                </a:lnTo>
                <a:lnTo>
                  <a:pt x="762" y="205955"/>
                </a:lnTo>
                <a:lnTo>
                  <a:pt x="863" y="299110"/>
                </a:lnTo>
                <a:lnTo>
                  <a:pt x="863" y="604304"/>
                </a:lnTo>
                <a:lnTo>
                  <a:pt x="77597" y="604304"/>
                </a:lnTo>
                <a:lnTo>
                  <a:pt x="77597" y="313321"/>
                </a:lnTo>
                <a:lnTo>
                  <a:pt x="80733" y="270383"/>
                </a:lnTo>
                <a:lnTo>
                  <a:pt x="90170" y="243789"/>
                </a:lnTo>
                <a:lnTo>
                  <a:pt x="105905" y="230225"/>
                </a:lnTo>
                <a:lnTo>
                  <a:pt x="127927" y="226441"/>
                </a:lnTo>
                <a:lnTo>
                  <a:pt x="145948" y="229755"/>
                </a:lnTo>
                <a:lnTo>
                  <a:pt x="158877" y="240106"/>
                </a:lnTo>
                <a:lnTo>
                  <a:pt x="166674" y="258152"/>
                </a:lnTo>
                <a:lnTo>
                  <a:pt x="169278" y="284492"/>
                </a:lnTo>
                <a:lnTo>
                  <a:pt x="169278" y="604304"/>
                </a:lnTo>
                <a:lnTo>
                  <a:pt x="246011" y="604304"/>
                </a:lnTo>
                <a:lnTo>
                  <a:pt x="246011" y="269836"/>
                </a:lnTo>
                <a:close/>
              </a:path>
              <a:path w="450850" h="695959">
                <a:moveTo>
                  <a:pt x="450367" y="354012"/>
                </a:moveTo>
                <a:lnTo>
                  <a:pt x="447751" y="288582"/>
                </a:lnTo>
                <a:lnTo>
                  <a:pt x="440410" y="227876"/>
                </a:lnTo>
                <a:lnTo>
                  <a:pt x="429133" y="172046"/>
                </a:lnTo>
                <a:lnTo>
                  <a:pt x="414693" y="121208"/>
                </a:lnTo>
                <a:lnTo>
                  <a:pt x="397878" y="75501"/>
                </a:lnTo>
                <a:lnTo>
                  <a:pt x="379437" y="35052"/>
                </a:lnTo>
                <a:lnTo>
                  <a:pt x="360172" y="0"/>
                </a:lnTo>
                <a:lnTo>
                  <a:pt x="286791" y="0"/>
                </a:lnTo>
                <a:lnTo>
                  <a:pt x="309638" y="44069"/>
                </a:lnTo>
                <a:lnTo>
                  <a:pt x="329755" y="89433"/>
                </a:lnTo>
                <a:lnTo>
                  <a:pt x="346862" y="136601"/>
                </a:lnTo>
                <a:lnTo>
                  <a:pt x="360667" y="186055"/>
                </a:lnTo>
                <a:lnTo>
                  <a:pt x="370878" y="238302"/>
                </a:lnTo>
                <a:lnTo>
                  <a:pt x="377215" y="293839"/>
                </a:lnTo>
                <a:lnTo>
                  <a:pt x="379387" y="353161"/>
                </a:lnTo>
                <a:lnTo>
                  <a:pt x="376783" y="416026"/>
                </a:lnTo>
                <a:lnTo>
                  <a:pt x="369455" y="473519"/>
                </a:lnTo>
                <a:lnTo>
                  <a:pt x="358101" y="526072"/>
                </a:lnTo>
                <a:lnTo>
                  <a:pt x="343446" y="574128"/>
                </a:lnTo>
                <a:lnTo>
                  <a:pt x="326199" y="618147"/>
                </a:lnTo>
                <a:lnTo>
                  <a:pt x="307086" y="658545"/>
                </a:lnTo>
                <a:lnTo>
                  <a:pt x="286791" y="695769"/>
                </a:lnTo>
                <a:lnTo>
                  <a:pt x="360172" y="695769"/>
                </a:lnTo>
                <a:lnTo>
                  <a:pt x="396074" y="624928"/>
                </a:lnTo>
                <a:lnTo>
                  <a:pt x="412965" y="581444"/>
                </a:lnTo>
                <a:lnTo>
                  <a:pt x="427837" y="532587"/>
                </a:lnTo>
                <a:lnTo>
                  <a:pt x="439699" y="478396"/>
                </a:lnTo>
                <a:lnTo>
                  <a:pt x="447535" y="418858"/>
                </a:lnTo>
                <a:lnTo>
                  <a:pt x="450367" y="35401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0" name="object 110" descr=""/>
          <p:cNvGrpSpPr/>
          <p:nvPr/>
        </p:nvGrpSpPr>
        <p:grpSpPr>
          <a:xfrm>
            <a:off x="11845317" y="463808"/>
            <a:ext cx="6936105" cy="5677535"/>
            <a:chOff x="11845317" y="463808"/>
            <a:chExt cx="6936105" cy="5677535"/>
          </a:xfrm>
        </p:grpSpPr>
        <p:sp>
          <p:nvSpPr>
            <p:cNvPr id="111" name="object 111" descr=""/>
            <p:cNvSpPr/>
            <p:nvPr/>
          </p:nvSpPr>
          <p:spPr>
            <a:xfrm>
              <a:off x="11845317" y="463808"/>
              <a:ext cx="5677535" cy="5677535"/>
            </a:xfrm>
            <a:custGeom>
              <a:avLst/>
              <a:gdLst/>
              <a:ahLst/>
              <a:cxnLst/>
              <a:rect l="l" t="t" r="r" b="b"/>
              <a:pathLst>
                <a:path w="5677534" h="5677535">
                  <a:moveTo>
                    <a:pt x="2838573" y="0"/>
                  </a:moveTo>
                  <a:lnTo>
                    <a:pt x="2834712" y="282525"/>
                  </a:lnTo>
                  <a:lnTo>
                    <a:pt x="2784313" y="945986"/>
                  </a:lnTo>
                  <a:lnTo>
                    <a:pt x="2629152" y="1714209"/>
                  </a:lnTo>
                  <a:lnTo>
                    <a:pt x="2311008" y="2311018"/>
                  </a:lnTo>
                  <a:lnTo>
                    <a:pt x="1960620" y="2633545"/>
                  </a:lnTo>
                  <a:lnTo>
                    <a:pt x="1603095" y="2796009"/>
                  </a:lnTo>
                  <a:lnTo>
                    <a:pt x="1021773" y="2847868"/>
                  </a:lnTo>
                  <a:lnTo>
                    <a:pt x="0" y="2838583"/>
                  </a:lnTo>
                  <a:lnTo>
                    <a:pt x="282525" y="2842449"/>
                  </a:lnTo>
                  <a:lnTo>
                    <a:pt x="945985" y="2892855"/>
                  </a:lnTo>
                  <a:lnTo>
                    <a:pt x="1714204" y="3048017"/>
                  </a:lnTo>
                  <a:lnTo>
                    <a:pt x="2311008" y="3366148"/>
                  </a:lnTo>
                  <a:lnTo>
                    <a:pt x="2633534" y="3716542"/>
                  </a:lnTo>
                  <a:lnTo>
                    <a:pt x="2795998" y="4074070"/>
                  </a:lnTo>
                  <a:lnTo>
                    <a:pt x="2847858" y="4655393"/>
                  </a:lnTo>
                  <a:lnTo>
                    <a:pt x="2838573" y="5677167"/>
                  </a:lnTo>
                  <a:lnTo>
                    <a:pt x="2842442" y="5394641"/>
                  </a:lnTo>
                  <a:lnTo>
                    <a:pt x="2892858" y="4731180"/>
                  </a:lnTo>
                  <a:lnTo>
                    <a:pt x="3048033" y="3962958"/>
                  </a:lnTo>
                  <a:lnTo>
                    <a:pt x="3366180" y="3366148"/>
                  </a:lnTo>
                  <a:lnTo>
                    <a:pt x="3716573" y="3043639"/>
                  </a:lnTo>
                  <a:lnTo>
                    <a:pt x="4074098" y="2881181"/>
                  </a:lnTo>
                  <a:lnTo>
                    <a:pt x="4655411" y="2829316"/>
                  </a:lnTo>
                  <a:lnTo>
                    <a:pt x="5677167" y="2838583"/>
                  </a:lnTo>
                  <a:lnTo>
                    <a:pt x="5394646" y="2834722"/>
                  </a:lnTo>
                  <a:lnTo>
                    <a:pt x="4731196" y="2784323"/>
                  </a:lnTo>
                  <a:lnTo>
                    <a:pt x="3962984" y="2629163"/>
                  </a:lnTo>
                  <a:lnTo>
                    <a:pt x="3366180" y="2311018"/>
                  </a:lnTo>
                  <a:lnTo>
                    <a:pt x="3043658" y="1960625"/>
                  </a:lnTo>
                  <a:lnTo>
                    <a:pt x="2881192" y="1603096"/>
                  </a:lnTo>
                  <a:lnTo>
                    <a:pt x="2829318" y="1021774"/>
                  </a:lnTo>
                  <a:lnTo>
                    <a:pt x="2838573" y="0"/>
                  </a:lnTo>
                  <a:close/>
                </a:path>
              </a:pathLst>
            </a:custGeom>
            <a:solidFill>
              <a:srgbClr val="2284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16660940" y="1012907"/>
              <a:ext cx="2120900" cy="4305300"/>
            </a:xfrm>
            <a:custGeom>
              <a:avLst/>
              <a:gdLst/>
              <a:ahLst/>
              <a:cxnLst/>
              <a:rect l="l" t="t" r="r" b="b"/>
              <a:pathLst>
                <a:path w="2120900" h="4305300">
                  <a:moveTo>
                    <a:pt x="1057783" y="3775862"/>
                  </a:moveTo>
                  <a:lnTo>
                    <a:pt x="1005141" y="3775138"/>
                  </a:lnTo>
                  <a:lnTo>
                    <a:pt x="881532" y="3765753"/>
                  </a:lnTo>
                  <a:lnTo>
                    <a:pt x="738403" y="3736835"/>
                  </a:lnTo>
                  <a:lnTo>
                    <a:pt x="627189" y="3677551"/>
                  </a:lnTo>
                  <a:lnTo>
                    <a:pt x="567105" y="3612261"/>
                  </a:lnTo>
                  <a:lnTo>
                    <a:pt x="536841" y="3545649"/>
                  </a:lnTo>
                  <a:lnTo>
                    <a:pt x="527177" y="3437344"/>
                  </a:lnTo>
                  <a:lnTo>
                    <a:pt x="528916" y="3246958"/>
                  </a:lnTo>
                  <a:lnTo>
                    <a:pt x="528193" y="3299599"/>
                  </a:lnTo>
                  <a:lnTo>
                    <a:pt x="518795" y="3423221"/>
                  </a:lnTo>
                  <a:lnTo>
                    <a:pt x="489877" y="3566350"/>
                  </a:lnTo>
                  <a:lnTo>
                    <a:pt x="430593" y="3677551"/>
                  </a:lnTo>
                  <a:lnTo>
                    <a:pt x="365315" y="3737648"/>
                  </a:lnTo>
                  <a:lnTo>
                    <a:pt x="298704" y="3767925"/>
                  </a:lnTo>
                  <a:lnTo>
                    <a:pt x="190385" y="3777589"/>
                  </a:lnTo>
                  <a:lnTo>
                    <a:pt x="0" y="3775862"/>
                  </a:lnTo>
                  <a:lnTo>
                    <a:pt x="52641" y="3776573"/>
                  </a:lnTo>
                  <a:lnTo>
                    <a:pt x="176263" y="3785971"/>
                  </a:lnTo>
                  <a:lnTo>
                    <a:pt x="319405" y="3814876"/>
                  </a:lnTo>
                  <a:lnTo>
                    <a:pt x="430593" y="3874135"/>
                  </a:lnTo>
                  <a:lnTo>
                    <a:pt x="490702" y="3939438"/>
                  </a:lnTo>
                  <a:lnTo>
                    <a:pt x="520966" y="4006062"/>
                  </a:lnTo>
                  <a:lnTo>
                    <a:pt x="530644" y="4114381"/>
                  </a:lnTo>
                  <a:lnTo>
                    <a:pt x="528916" y="4304766"/>
                  </a:lnTo>
                  <a:lnTo>
                    <a:pt x="529628" y="4252125"/>
                  </a:lnTo>
                  <a:lnTo>
                    <a:pt x="539013" y="4128503"/>
                  </a:lnTo>
                  <a:lnTo>
                    <a:pt x="567918" y="3985349"/>
                  </a:lnTo>
                  <a:lnTo>
                    <a:pt x="627189" y="3874135"/>
                  </a:lnTo>
                  <a:lnTo>
                    <a:pt x="692492" y="3814051"/>
                  </a:lnTo>
                  <a:lnTo>
                    <a:pt x="759104" y="3783787"/>
                  </a:lnTo>
                  <a:lnTo>
                    <a:pt x="867422" y="3774135"/>
                  </a:lnTo>
                  <a:lnTo>
                    <a:pt x="1057783" y="3775862"/>
                  </a:lnTo>
                  <a:close/>
                </a:path>
                <a:path w="2120900" h="4305300">
                  <a:moveTo>
                    <a:pt x="2120430" y="1001204"/>
                  </a:moveTo>
                  <a:lnTo>
                    <a:pt x="2020785" y="999832"/>
                  </a:lnTo>
                  <a:lnTo>
                    <a:pt x="1786775" y="982052"/>
                  </a:lnTo>
                  <a:lnTo>
                    <a:pt x="1515821" y="927328"/>
                  </a:lnTo>
                  <a:lnTo>
                    <a:pt x="1305331" y="815111"/>
                  </a:lnTo>
                  <a:lnTo>
                    <a:pt x="1191577" y="691527"/>
                  </a:lnTo>
                  <a:lnTo>
                    <a:pt x="1134275" y="565416"/>
                  </a:lnTo>
                  <a:lnTo>
                    <a:pt x="1115987" y="360387"/>
                  </a:lnTo>
                  <a:lnTo>
                    <a:pt x="1119263" y="0"/>
                  </a:lnTo>
                  <a:lnTo>
                    <a:pt x="1117892" y="99656"/>
                  </a:lnTo>
                  <a:lnTo>
                    <a:pt x="1100112" y="333654"/>
                  </a:lnTo>
                  <a:lnTo>
                    <a:pt x="1045375" y="604608"/>
                  </a:lnTo>
                  <a:lnTo>
                    <a:pt x="933157" y="815111"/>
                  </a:lnTo>
                  <a:lnTo>
                    <a:pt x="809574" y="928865"/>
                  </a:lnTo>
                  <a:lnTo>
                    <a:pt x="683475" y="986167"/>
                  </a:lnTo>
                  <a:lnTo>
                    <a:pt x="478447" y="1004468"/>
                  </a:lnTo>
                  <a:lnTo>
                    <a:pt x="118059" y="1001204"/>
                  </a:lnTo>
                  <a:lnTo>
                    <a:pt x="217703" y="1002563"/>
                  </a:lnTo>
                  <a:lnTo>
                    <a:pt x="451713" y="1020343"/>
                  </a:lnTo>
                  <a:lnTo>
                    <a:pt x="722668" y="1075067"/>
                  </a:lnTo>
                  <a:lnTo>
                    <a:pt x="933157" y="1187272"/>
                  </a:lnTo>
                  <a:lnTo>
                    <a:pt x="1046924" y="1310855"/>
                  </a:lnTo>
                  <a:lnTo>
                    <a:pt x="1104226" y="1436966"/>
                  </a:lnTo>
                  <a:lnTo>
                    <a:pt x="1122527" y="1641995"/>
                  </a:lnTo>
                  <a:lnTo>
                    <a:pt x="1119263" y="2002370"/>
                  </a:lnTo>
                  <a:lnTo>
                    <a:pt x="1120622" y="1902726"/>
                  </a:lnTo>
                  <a:lnTo>
                    <a:pt x="1138402" y="1668729"/>
                  </a:lnTo>
                  <a:lnTo>
                    <a:pt x="1193126" y="1397774"/>
                  </a:lnTo>
                  <a:lnTo>
                    <a:pt x="1305331" y="1187272"/>
                  </a:lnTo>
                  <a:lnTo>
                    <a:pt x="1428915" y="1073518"/>
                  </a:lnTo>
                  <a:lnTo>
                    <a:pt x="1555013" y="1016215"/>
                  </a:lnTo>
                  <a:lnTo>
                    <a:pt x="1760054" y="997927"/>
                  </a:lnTo>
                  <a:lnTo>
                    <a:pt x="2120430" y="1001204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400960" y="1163434"/>
            <a:ext cx="4603750" cy="10137140"/>
          </a:xfrm>
          <a:custGeom>
            <a:avLst/>
            <a:gdLst/>
            <a:ahLst/>
            <a:cxnLst/>
            <a:rect l="l" t="t" r="r" b="b"/>
            <a:pathLst>
              <a:path w="4603750" h="10137140">
                <a:moveTo>
                  <a:pt x="4603671" y="0"/>
                </a:moveTo>
                <a:lnTo>
                  <a:pt x="0" y="665121"/>
                </a:lnTo>
                <a:lnTo>
                  <a:pt x="218967" y="10136602"/>
                </a:lnTo>
                <a:lnTo>
                  <a:pt x="4100252" y="10136602"/>
                </a:lnTo>
                <a:lnTo>
                  <a:pt x="4603671" y="0"/>
                </a:lnTo>
                <a:close/>
              </a:path>
            </a:pathLst>
          </a:custGeom>
          <a:solidFill>
            <a:srgbClr val="F47E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7112441" y="2528314"/>
            <a:ext cx="5295900" cy="8771890"/>
          </a:xfrm>
          <a:custGeom>
            <a:avLst/>
            <a:gdLst/>
            <a:ahLst/>
            <a:cxnLst/>
            <a:rect l="l" t="t" r="r" b="b"/>
            <a:pathLst>
              <a:path w="5295900" h="8771890">
                <a:moveTo>
                  <a:pt x="4954718" y="0"/>
                </a:moveTo>
                <a:lnTo>
                  <a:pt x="361591" y="1001707"/>
                </a:lnTo>
                <a:lnTo>
                  <a:pt x="0" y="8771722"/>
                </a:lnTo>
                <a:lnTo>
                  <a:pt x="5295754" y="8771722"/>
                </a:lnTo>
                <a:lnTo>
                  <a:pt x="4954718" y="0"/>
                </a:lnTo>
                <a:close/>
              </a:path>
            </a:pathLst>
          </a:custGeom>
          <a:solidFill>
            <a:srgbClr val="87C9B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14012026" y="373238"/>
            <a:ext cx="5757545" cy="10927080"/>
            <a:chOff x="14012026" y="373238"/>
            <a:chExt cx="5757545" cy="10927080"/>
          </a:xfrm>
        </p:grpSpPr>
        <p:sp>
          <p:nvSpPr>
            <p:cNvPr id="6" name="object 6" descr=""/>
            <p:cNvSpPr/>
            <p:nvPr/>
          </p:nvSpPr>
          <p:spPr>
            <a:xfrm>
              <a:off x="14012026" y="1562954"/>
              <a:ext cx="4762500" cy="9737090"/>
            </a:xfrm>
            <a:custGeom>
              <a:avLst/>
              <a:gdLst/>
              <a:ahLst/>
              <a:cxnLst/>
              <a:rect l="l" t="t" r="r" b="b"/>
              <a:pathLst>
                <a:path w="4762500" h="9737090">
                  <a:moveTo>
                    <a:pt x="4761959" y="0"/>
                  </a:moveTo>
                  <a:lnTo>
                    <a:pt x="0" y="583908"/>
                  </a:lnTo>
                  <a:lnTo>
                    <a:pt x="0" y="9737085"/>
                  </a:lnTo>
                  <a:lnTo>
                    <a:pt x="3705897" y="9737085"/>
                  </a:lnTo>
                  <a:lnTo>
                    <a:pt x="4761959" y="0"/>
                  </a:lnTo>
                  <a:close/>
                </a:path>
              </a:pathLst>
            </a:custGeom>
            <a:solidFill>
              <a:srgbClr val="FFD2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6501452" y="817756"/>
              <a:ext cx="2912110" cy="2912110"/>
            </a:xfrm>
            <a:custGeom>
              <a:avLst/>
              <a:gdLst/>
              <a:ahLst/>
              <a:cxnLst/>
              <a:rect l="l" t="t" r="r" b="b"/>
              <a:pathLst>
                <a:path w="2912109" h="2912110">
                  <a:moveTo>
                    <a:pt x="1455788" y="0"/>
                  </a:moveTo>
                  <a:lnTo>
                    <a:pt x="1453807" y="144895"/>
                  </a:lnTo>
                  <a:lnTo>
                    <a:pt x="1427959" y="485155"/>
                  </a:lnTo>
                  <a:lnTo>
                    <a:pt x="1348383" y="879143"/>
                  </a:lnTo>
                  <a:lnTo>
                    <a:pt x="1185220" y="1185220"/>
                  </a:lnTo>
                  <a:lnTo>
                    <a:pt x="1005519" y="1350630"/>
                  </a:lnTo>
                  <a:lnTo>
                    <a:pt x="822158" y="1433951"/>
                  </a:lnTo>
                  <a:lnTo>
                    <a:pt x="524023" y="1460548"/>
                  </a:lnTo>
                  <a:lnTo>
                    <a:pt x="0" y="1455788"/>
                  </a:lnTo>
                  <a:lnTo>
                    <a:pt x="144895" y="1457770"/>
                  </a:lnTo>
                  <a:lnTo>
                    <a:pt x="485155" y="1483621"/>
                  </a:lnTo>
                  <a:lnTo>
                    <a:pt x="879143" y="1563197"/>
                  </a:lnTo>
                  <a:lnTo>
                    <a:pt x="1185220" y="1726355"/>
                  </a:lnTo>
                  <a:lnTo>
                    <a:pt x="1350630" y="1906057"/>
                  </a:lnTo>
                  <a:lnTo>
                    <a:pt x="1433951" y="2089418"/>
                  </a:lnTo>
                  <a:lnTo>
                    <a:pt x="1460548" y="2387552"/>
                  </a:lnTo>
                  <a:lnTo>
                    <a:pt x="1455788" y="2911576"/>
                  </a:lnTo>
                  <a:lnTo>
                    <a:pt x="1457770" y="2766681"/>
                  </a:lnTo>
                  <a:lnTo>
                    <a:pt x="1483622" y="2426420"/>
                  </a:lnTo>
                  <a:lnTo>
                    <a:pt x="1563201" y="2032433"/>
                  </a:lnTo>
                  <a:lnTo>
                    <a:pt x="1726366" y="1726355"/>
                  </a:lnTo>
                  <a:lnTo>
                    <a:pt x="1906067" y="1560951"/>
                  </a:lnTo>
                  <a:lnTo>
                    <a:pt x="2089427" y="1477633"/>
                  </a:lnTo>
                  <a:lnTo>
                    <a:pt x="2387559" y="1451033"/>
                  </a:lnTo>
                  <a:lnTo>
                    <a:pt x="2911576" y="1455788"/>
                  </a:lnTo>
                  <a:lnTo>
                    <a:pt x="2766682" y="1453807"/>
                  </a:lnTo>
                  <a:lnTo>
                    <a:pt x="2426426" y="1427959"/>
                  </a:lnTo>
                  <a:lnTo>
                    <a:pt x="2032442" y="1348383"/>
                  </a:lnTo>
                  <a:lnTo>
                    <a:pt x="1726366" y="1185220"/>
                  </a:lnTo>
                  <a:lnTo>
                    <a:pt x="1560956" y="1005519"/>
                  </a:lnTo>
                  <a:lnTo>
                    <a:pt x="1477634" y="822158"/>
                  </a:lnTo>
                  <a:lnTo>
                    <a:pt x="1451033" y="524023"/>
                  </a:lnTo>
                  <a:lnTo>
                    <a:pt x="1455788" y="0"/>
                  </a:lnTo>
                  <a:close/>
                </a:path>
              </a:pathLst>
            </a:custGeom>
            <a:solidFill>
              <a:srgbClr val="772E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8650086" y="373238"/>
              <a:ext cx="1119505" cy="1119505"/>
            </a:xfrm>
            <a:custGeom>
              <a:avLst/>
              <a:gdLst/>
              <a:ahLst/>
              <a:cxnLst/>
              <a:rect l="l" t="t" r="r" b="b"/>
              <a:pathLst>
                <a:path w="1119505" h="1119505">
                  <a:moveTo>
                    <a:pt x="559543" y="0"/>
                  </a:moveTo>
                  <a:lnTo>
                    <a:pt x="558781" y="55691"/>
                  </a:lnTo>
                  <a:lnTo>
                    <a:pt x="548844" y="186473"/>
                  </a:lnTo>
                  <a:lnTo>
                    <a:pt x="518258" y="337904"/>
                  </a:lnTo>
                  <a:lnTo>
                    <a:pt x="455546" y="455546"/>
                  </a:lnTo>
                  <a:lnTo>
                    <a:pt x="386478" y="519126"/>
                  </a:lnTo>
                  <a:lnTo>
                    <a:pt x="316003" y="551153"/>
                  </a:lnTo>
                  <a:lnTo>
                    <a:pt x="201413" y="561375"/>
                  </a:lnTo>
                  <a:lnTo>
                    <a:pt x="0" y="559543"/>
                  </a:lnTo>
                  <a:lnTo>
                    <a:pt x="55691" y="560305"/>
                  </a:lnTo>
                  <a:lnTo>
                    <a:pt x="186473" y="570241"/>
                  </a:lnTo>
                  <a:lnTo>
                    <a:pt x="337904" y="600828"/>
                  </a:lnTo>
                  <a:lnTo>
                    <a:pt x="455546" y="663540"/>
                  </a:lnTo>
                  <a:lnTo>
                    <a:pt x="519120" y="732607"/>
                  </a:lnTo>
                  <a:lnTo>
                    <a:pt x="551145" y="803082"/>
                  </a:lnTo>
                  <a:lnTo>
                    <a:pt x="561369" y="917673"/>
                  </a:lnTo>
                  <a:lnTo>
                    <a:pt x="559543" y="1119086"/>
                  </a:lnTo>
                  <a:lnTo>
                    <a:pt x="560305" y="1063394"/>
                  </a:lnTo>
                  <a:lnTo>
                    <a:pt x="570241" y="932612"/>
                  </a:lnTo>
                  <a:lnTo>
                    <a:pt x="600828" y="781181"/>
                  </a:lnTo>
                  <a:lnTo>
                    <a:pt x="663540" y="663540"/>
                  </a:lnTo>
                  <a:lnTo>
                    <a:pt x="732613" y="599965"/>
                  </a:lnTo>
                  <a:lnTo>
                    <a:pt x="803090" y="567940"/>
                  </a:lnTo>
                  <a:lnTo>
                    <a:pt x="917679" y="557716"/>
                  </a:lnTo>
                  <a:lnTo>
                    <a:pt x="1119086" y="559543"/>
                  </a:lnTo>
                  <a:lnTo>
                    <a:pt x="1063396" y="558782"/>
                  </a:lnTo>
                  <a:lnTo>
                    <a:pt x="932616" y="548848"/>
                  </a:lnTo>
                  <a:lnTo>
                    <a:pt x="781185" y="518262"/>
                  </a:lnTo>
                  <a:lnTo>
                    <a:pt x="663540" y="455546"/>
                  </a:lnTo>
                  <a:lnTo>
                    <a:pt x="599965" y="386478"/>
                  </a:lnTo>
                  <a:lnTo>
                    <a:pt x="567940" y="316003"/>
                  </a:lnTo>
                  <a:lnTo>
                    <a:pt x="557716" y="201413"/>
                  </a:lnTo>
                  <a:lnTo>
                    <a:pt x="559543" y="0"/>
                  </a:lnTo>
                  <a:close/>
                </a:path>
              </a:pathLst>
            </a:custGeom>
            <a:solidFill>
              <a:srgbClr val="F47E4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/>
          <p:nvPr/>
        </p:nvSpPr>
        <p:spPr>
          <a:xfrm>
            <a:off x="11013316" y="9776928"/>
            <a:ext cx="1119505" cy="1119505"/>
          </a:xfrm>
          <a:custGeom>
            <a:avLst/>
            <a:gdLst/>
            <a:ahLst/>
            <a:cxnLst/>
            <a:rect l="l" t="t" r="r" b="b"/>
            <a:pathLst>
              <a:path w="1119504" h="1119504">
                <a:moveTo>
                  <a:pt x="559543" y="0"/>
                </a:moveTo>
                <a:lnTo>
                  <a:pt x="558781" y="55691"/>
                </a:lnTo>
                <a:lnTo>
                  <a:pt x="548844" y="186473"/>
                </a:lnTo>
                <a:lnTo>
                  <a:pt x="518258" y="337904"/>
                </a:lnTo>
                <a:lnTo>
                  <a:pt x="455546" y="455546"/>
                </a:lnTo>
                <a:lnTo>
                  <a:pt x="386478" y="519126"/>
                </a:lnTo>
                <a:lnTo>
                  <a:pt x="316003" y="551153"/>
                </a:lnTo>
                <a:lnTo>
                  <a:pt x="201413" y="561375"/>
                </a:lnTo>
                <a:lnTo>
                  <a:pt x="0" y="559543"/>
                </a:lnTo>
                <a:lnTo>
                  <a:pt x="55691" y="560305"/>
                </a:lnTo>
                <a:lnTo>
                  <a:pt x="186473" y="570241"/>
                </a:lnTo>
                <a:lnTo>
                  <a:pt x="337904" y="600828"/>
                </a:lnTo>
                <a:lnTo>
                  <a:pt x="455546" y="663540"/>
                </a:lnTo>
                <a:lnTo>
                  <a:pt x="519120" y="732607"/>
                </a:lnTo>
                <a:lnTo>
                  <a:pt x="551145" y="803082"/>
                </a:lnTo>
                <a:lnTo>
                  <a:pt x="561369" y="917673"/>
                </a:lnTo>
                <a:lnTo>
                  <a:pt x="559543" y="1119086"/>
                </a:lnTo>
                <a:lnTo>
                  <a:pt x="560305" y="1063394"/>
                </a:lnTo>
                <a:lnTo>
                  <a:pt x="570241" y="932612"/>
                </a:lnTo>
                <a:lnTo>
                  <a:pt x="600828" y="781181"/>
                </a:lnTo>
                <a:lnTo>
                  <a:pt x="663540" y="663540"/>
                </a:lnTo>
                <a:lnTo>
                  <a:pt x="732613" y="599965"/>
                </a:lnTo>
                <a:lnTo>
                  <a:pt x="803090" y="567940"/>
                </a:lnTo>
                <a:lnTo>
                  <a:pt x="917679" y="557716"/>
                </a:lnTo>
                <a:lnTo>
                  <a:pt x="1119086" y="559543"/>
                </a:lnTo>
                <a:lnTo>
                  <a:pt x="1063396" y="558782"/>
                </a:lnTo>
                <a:lnTo>
                  <a:pt x="932616" y="548848"/>
                </a:lnTo>
                <a:lnTo>
                  <a:pt x="781185" y="518262"/>
                </a:lnTo>
                <a:lnTo>
                  <a:pt x="663540" y="455546"/>
                </a:lnTo>
                <a:lnTo>
                  <a:pt x="599965" y="386478"/>
                </a:lnTo>
                <a:lnTo>
                  <a:pt x="567940" y="316003"/>
                </a:lnTo>
                <a:lnTo>
                  <a:pt x="557716" y="201413"/>
                </a:lnTo>
                <a:lnTo>
                  <a:pt x="559543" y="0"/>
                </a:lnTo>
                <a:close/>
              </a:path>
            </a:pathLst>
          </a:custGeom>
          <a:solidFill>
            <a:srgbClr val="F47E4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3328663" y="2428598"/>
            <a:ext cx="1119505" cy="1119505"/>
          </a:xfrm>
          <a:custGeom>
            <a:avLst/>
            <a:gdLst/>
            <a:ahLst/>
            <a:cxnLst/>
            <a:rect l="l" t="t" r="r" b="b"/>
            <a:pathLst>
              <a:path w="1119504" h="1119504">
                <a:moveTo>
                  <a:pt x="559543" y="0"/>
                </a:moveTo>
                <a:lnTo>
                  <a:pt x="558781" y="55691"/>
                </a:lnTo>
                <a:lnTo>
                  <a:pt x="548844" y="186473"/>
                </a:lnTo>
                <a:lnTo>
                  <a:pt x="518258" y="337904"/>
                </a:lnTo>
                <a:lnTo>
                  <a:pt x="455546" y="455546"/>
                </a:lnTo>
                <a:lnTo>
                  <a:pt x="386478" y="519126"/>
                </a:lnTo>
                <a:lnTo>
                  <a:pt x="316003" y="551153"/>
                </a:lnTo>
                <a:lnTo>
                  <a:pt x="201413" y="561375"/>
                </a:lnTo>
                <a:lnTo>
                  <a:pt x="0" y="559543"/>
                </a:lnTo>
                <a:lnTo>
                  <a:pt x="55691" y="560305"/>
                </a:lnTo>
                <a:lnTo>
                  <a:pt x="186473" y="570241"/>
                </a:lnTo>
                <a:lnTo>
                  <a:pt x="337904" y="600828"/>
                </a:lnTo>
                <a:lnTo>
                  <a:pt x="455546" y="663540"/>
                </a:lnTo>
                <a:lnTo>
                  <a:pt x="519120" y="732607"/>
                </a:lnTo>
                <a:lnTo>
                  <a:pt x="551145" y="803082"/>
                </a:lnTo>
                <a:lnTo>
                  <a:pt x="561369" y="917673"/>
                </a:lnTo>
                <a:lnTo>
                  <a:pt x="559543" y="1119086"/>
                </a:lnTo>
                <a:lnTo>
                  <a:pt x="560305" y="1063394"/>
                </a:lnTo>
                <a:lnTo>
                  <a:pt x="570241" y="932612"/>
                </a:lnTo>
                <a:lnTo>
                  <a:pt x="600828" y="781181"/>
                </a:lnTo>
                <a:lnTo>
                  <a:pt x="663540" y="663540"/>
                </a:lnTo>
                <a:lnTo>
                  <a:pt x="732613" y="599965"/>
                </a:lnTo>
                <a:lnTo>
                  <a:pt x="803090" y="567940"/>
                </a:lnTo>
                <a:lnTo>
                  <a:pt x="917679" y="557716"/>
                </a:lnTo>
                <a:lnTo>
                  <a:pt x="1119086" y="559543"/>
                </a:lnTo>
                <a:lnTo>
                  <a:pt x="1063396" y="558782"/>
                </a:lnTo>
                <a:lnTo>
                  <a:pt x="932616" y="548848"/>
                </a:lnTo>
                <a:lnTo>
                  <a:pt x="781185" y="518262"/>
                </a:lnTo>
                <a:lnTo>
                  <a:pt x="663540" y="455546"/>
                </a:lnTo>
                <a:lnTo>
                  <a:pt x="599965" y="386478"/>
                </a:lnTo>
                <a:lnTo>
                  <a:pt x="567940" y="316003"/>
                </a:lnTo>
                <a:lnTo>
                  <a:pt x="557716" y="201413"/>
                </a:lnTo>
                <a:lnTo>
                  <a:pt x="559543" y="0"/>
                </a:lnTo>
                <a:close/>
              </a:path>
            </a:pathLst>
          </a:custGeom>
          <a:solidFill>
            <a:srgbClr val="87C9B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5315599" y="7721091"/>
            <a:ext cx="1119505" cy="1119505"/>
          </a:xfrm>
          <a:custGeom>
            <a:avLst/>
            <a:gdLst/>
            <a:ahLst/>
            <a:cxnLst/>
            <a:rect l="l" t="t" r="r" b="b"/>
            <a:pathLst>
              <a:path w="1119504" h="1119504">
                <a:moveTo>
                  <a:pt x="559543" y="0"/>
                </a:moveTo>
                <a:lnTo>
                  <a:pt x="558781" y="55691"/>
                </a:lnTo>
                <a:lnTo>
                  <a:pt x="548844" y="186473"/>
                </a:lnTo>
                <a:lnTo>
                  <a:pt x="518258" y="337904"/>
                </a:lnTo>
                <a:lnTo>
                  <a:pt x="455546" y="455546"/>
                </a:lnTo>
                <a:lnTo>
                  <a:pt x="386478" y="519126"/>
                </a:lnTo>
                <a:lnTo>
                  <a:pt x="316003" y="551153"/>
                </a:lnTo>
                <a:lnTo>
                  <a:pt x="201413" y="561375"/>
                </a:lnTo>
                <a:lnTo>
                  <a:pt x="0" y="559543"/>
                </a:lnTo>
                <a:lnTo>
                  <a:pt x="55691" y="560305"/>
                </a:lnTo>
                <a:lnTo>
                  <a:pt x="186473" y="570241"/>
                </a:lnTo>
                <a:lnTo>
                  <a:pt x="337904" y="600828"/>
                </a:lnTo>
                <a:lnTo>
                  <a:pt x="455546" y="663540"/>
                </a:lnTo>
                <a:lnTo>
                  <a:pt x="519120" y="732607"/>
                </a:lnTo>
                <a:lnTo>
                  <a:pt x="551145" y="803082"/>
                </a:lnTo>
                <a:lnTo>
                  <a:pt x="561369" y="917673"/>
                </a:lnTo>
                <a:lnTo>
                  <a:pt x="559543" y="1119086"/>
                </a:lnTo>
                <a:lnTo>
                  <a:pt x="560305" y="1063394"/>
                </a:lnTo>
                <a:lnTo>
                  <a:pt x="570241" y="932612"/>
                </a:lnTo>
                <a:lnTo>
                  <a:pt x="600828" y="781181"/>
                </a:lnTo>
                <a:lnTo>
                  <a:pt x="663540" y="663540"/>
                </a:lnTo>
                <a:lnTo>
                  <a:pt x="732613" y="599965"/>
                </a:lnTo>
                <a:lnTo>
                  <a:pt x="803090" y="567940"/>
                </a:lnTo>
                <a:lnTo>
                  <a:pt x="917679" y="557716"/>
                </a:lnTo>
                <a:lnTo>
                  <a:pt x="1119086" y="559543"/>
                </a:lnTo>
                <a:lnTo>
                  <a:pt x="1063396" y="558782"/>
                </a:lnTo>
                <a:lnTo>
                  <a:pt x="932616" y="548848"/>
                </a:lnTo>
                <a:lnTo>
                  <a:pt x="781185" y="518262"/>
                </a:lnTo>
                <a:lnTo>
                  <a:pt x="663540" y="455546"/>
                </a:lnTo>
                <a:lnTo>
                  <a:pt x="599965" y="386478"/>
                </a:lnTo>
                <a:lnTo>
                  <a:pt x="567940" y="316003"/>
                </a:lnTo>
                <a:lnTo>
                  <a:pt x="557716" y="201413"/>
                </a:lnTo>
                <a:lnTo>
                  <a:pt x="559543" y="0"/>
                </a:lnTo>
                <a:close/>
              </a:path>
            </a:pathLst>
          </a:custGeom>
          <a:solidFill>
            <a:srgbClr val="FFD25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2751073" y="8262377"/>
            <a:ext cx="2074545" cy="2074545"/>
          </a:xfrm>
          <a:custGeom>
            <a:avLst/>
            <a:gdLst/>
            <a:ahLst/>
            <a:cxnLst/>
            <a:rect l="l" t="t" r="r" b="b"/>
            <a:pathLst>
              <a:path w="2074544" h="2074545">
                <a:moveTo>
                  <a:pt x="1037046" y="0"/>
                </a:moveTo>
                <a:lnTo>
                  <a:pt x="1035635" y="103217"/>
                </a:lnTo>
                <a:lnTo>
                  <a:pt x="1017221" y="345605"/>
                </a:lnTo>
                <a:lnTo>
                  <a:pt x="960533" y="626268"/>
                </a:lnTo>
                <a:lnTo>
                  <a:pt x="844298" y="844309"/>
                </a:lnTo>
                <a:lnTo>
                  <a:pt x="716289" y="962138"/>
                </a:lnTo>
                <a:lnTo>
                  <a:pt x="585671" y="1021491"/>
                </a:lnTo>
                <a:lnTo>
                  <a:pt x="373293" y="1040437"/>
                </a:lnTo>
                <a:lnTo>
                  <a:pt x="0" y="1037046"/>
                </a:lnTo>
                <a:lnTo>
                  <a:pt x="103217" y="1038459"/>
                </a:lnTo>
                <a:lnTo>
                  <a:pt x="345604" y="1056874"/>
                </a:lnTo>
                <a:lnTo>
                  <a:pt x="626264" y="1113560"/>
                </a:lnTo>
                <a:lnTo>
                  <a:pt x="844298" y="1229784"/>
                </a:lnTo>
                <a:lnTo>
                  <a:pt x="962133" y="1357799"/>
                </a:lnTo>
                <a:lnTo>
                  <a:pt x="1021489" y="1488420"/>
                </a:lnTo>
                <a:lnTo>
                  <a:pt x="1040437" y="1700800"/>
                </a:lnTo>
                <a:lnTo>
                  <a:pt x="1037046" y="2074093"/>
                </a:lnTo>
                <a:lnTo>
                  <a:pt x="1038459" y="1970876"/>
                </a:lnTo>
                <a:lnTo>
                  <a:pt x="1056876" y="1728487"/>
                </a:lnTo>
                <a:lnTo>
                  <a:pt x="1113565" y="1447825"/>
                </a:lnTo>
                <a:lnTo>
                  <a:pt x="1229795" y="1229784"/>
                </a:lnTo>
                <a:lnTo>
                  <a:pt x="1357810" y="1111961"/>
                </a:lnTo>
                <a:lnTo>
                  <a:pt x="1488429" y="1052610"/>
                </a:lnTo>
                <a:lnTo>
                  <a:pt x="1700806" y="1033662"/>
                </a:lnTo>
                <a:lnTo>
                  <a:pt x="2074093" y="1037046"/>
                </a:lnTo>
                <a:lnTo>
                  <a:pt x="1970877" y="1035636"/>
                </a:lnTo>
                <a:lnTo>
                  <a:pt x="1728493" y="1017222"/>
                </a:lnTo>
                <a:lnTo>
                  <a:pt x="1447834" y="960537"/>
                </a:lnTo>
                <a:lnTo>
                  <a:pt x="1229795" y="844309"/>
                </a:lnTo>
                <a:lnTo>
                  <a:pt x="1111966" y="716293"/>
                </a:lnTo>
                <a:lnTo>
                  <a:pt x="1052611" y="585673"/>
                </a:lnTo>
                <a:lnTo>
                  <a:pt x="1033662" y="373293"/>
                </a:lnTo>
                <a:lnTo>
                  <a:pt x="1037046" y="0"/>
                </a:lnTo>
                <a:close/>
              </a:path>
            </a:pathLst>
          </a:custGeom>
          <a:solidFill>
            <a:srgbClr val="87C9B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8229119" y="9795253"/>
            <a:ext cx="1082675" cy="1082675"/>
          </a:xfrm>
          <a:custGeom>
            <a:avLst/>
            <a:gdLst/>
            <a:ahLst/>
            <a:cxnLst/>
            <a:rect l="l" t="t" r="r" b="b"/>
            <a:pathLst>
              <a:path w="1082675" h="1082675">
                <a:moveTo>
                  <a:pt x="541219" y="0"/>
                </a:moveTo>
                <a:lnTo>
                  <a:pt x="540483" y="53866"/>
                </a:lnTo>
                <a:lnTo>
                  <a:pt x="530876" y="180363"/>
                </a:lnTo>
                <a:lnTo>
                  <a:pt x="501294" y="326834"/>
                </a:lnTo>
                <a:lnTo>
                  <a:pt x="440635" y="440625"/>
                </a:lnTo>
                <a:lnTo>
                  <a:pt x="373827" y="502120"/>
                </a:lnTo>
                <a:lnTo>
                  <a:pt x="305658" y="533097"/>
                </a:lnTo>
                <a:lnTo>
                  <a:pt x="194819" y="542986"/>
                </a:lnTo>
                <a:lnTo>
                  <a:pt x="0" y="541219"/>
                </a:lnTo>
                <a:lnTo>
                  <a:pt x="53868" y="541956"/>
                </a:lnTo>
                <a:lnTo>
                  <a:pt x="180368" y="551566"/>
                </a:lnTo>
                <a:lnTo>
                  <a:pt x="326843" y="581152"/>
                </a:lnTo>
                <a:lnTo>
                  <a:pt x="440635" y="641812"/>
                </a:lnTo>
                <a:lnTo>
                  <a:pt x="502130" y="708621"/>
                </a:lnTo>
                <a:lnTo>
                  <a:pt x="533106" y="776789"/>
                </a:lnTo>
                <a:lnTo>
                  <a:pt x="542992" y="887625"/>
                </a:lnTo>
                <a:lnTo>
                  <a:pt x="541219" y="1082438"/>
                </a:lnTo>
                <a:lnTo>
                  <a:pt x="541957" y="1028571"/>
                </a:lnTo>
                <a:lnTo>
                  <a:pt x="551572" y="902074"/>
                </a:lnTo>
                <a:lnTo>
                  <a:pt x="581161" y="755603"/>
                </a:lnTo>
                <a:lnTo>
                  <a:pt x="641823" y="641812"/>
                </a:lnTo>
                <a:lnTo>
                  <a:pt x="708631" y="580317"/>
                </a:lnTo>
                <a:lnTo>
                  <a:pt x="776799" y="549340"/>
                </a:lnTo>
                <a:lnTo>
                  <a:pt x="887635" y="539451"/>
                </a:lnTo>
                <a:lnTo>
                  <a:pt x="1082448" y="541219"/>
                </a:lnTo>
                <a:lnTo>
                  <a:pt x="1028581" y="540482"/>
                </a:lnTo>
                <a:lnTo>
                  <a:pt x="902085" y="530871"/>
                </a:lnTo>
                <a:lnTo>
                  <a:pt x="755613" y="501285"/>
                </a:lnTo>
                <a:lnTo>
                  <a:pt x="641823" y="440625"/>
                </a:lnTo>
                <a:lnTo>
                  <a:pt x="580327" y="373816"/>
                </a:lnTo>
                <a:lnTo>
                  <a:pt x="549349" y="305649"/>
                </a:lnTo>
                <a:lnTo>
                  <a:pt x="539457" y="194812"/>
                </a:lnTo>
                <a:lnTo>
                  <a:pt x="541219" y="0"/>
                </a:lnTo>
                <a:close/>
              </a:path>
            </a:pathLst>
          </a:custGeom>
          <a:solidFill>
            <a:srgbClr val="87C9B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392516" y="51990"/>
            <a:ext cx="3496310" cy="3496310"/>
          </a:xfrm>
          <a:custGeom>
            <a:avLst/>
            <a:gdLst/>
            <a:ahLst/>
            <a:cxnLst/>
            <a:rect l="l" t="t" r="r" b="b"/>
            <a:pathLst>
              <a:path w="3496310" h="3496310">
                <a:moveTo>
                  <a:pt x="1747842" y="0"/>
                </a:moveTo>
                <a:lnTo>
                  <a:pt x="1568151" y="1374094"/>
                </a:lnTo>
                <a:lnTo>
                  <a:pt x="845010" y="845021"/>
                </a:lnTo>
                <a:lnTo>
                  <a:pt x="1375193" y="1534728"/>
                </a:lnTo>
                <a:lnTo>
                  <a:pt x="0" y="1747842"/>
                </a:lnTo>
                <a:lnTo>
                  <a:pt x="1374094" y="1927543"/>
                </a:lnTo>
                <a:lnTo>
                  <a:pt x="845010" y="2650683"/>
                </a:lnTo>
                <a:lnTo>
                  <a:pt x="1534728" y="2120490"/>
                </a:lnTo>
                <a:lnTo>
                  <a:pt x="1747842" y="3495694"/>
                </a:lnTo>
                <a:lnTo>
                  <a:pt x="1927522" y="2121600"/>
                </a:lnTo>
                <a:lnTo>
                  <a:pt x="2650673" y="2650683"/>
                </a:lnTo>
                <a:lnTo>
                  <a:pt x="2120479" y="1960966"/>
                </a:lnTo>
                <a:lnTo>
                  <a:pt x="3495684" y="1747842"/>
                </a:lnTo>
                <a:lnTo>
                  <a:pt x="2121589" y="1568151"/>
                </a:lnTo>
                <a:lnTo>
                  <a:pt x="2650673" y="845021"/>
                </a:lnTo>
                <a:lnTo>
                  <a:pt x="1960966" y="1375204"/>
                </a:lnTo>
                <a:lnTo>
                  <a:pt x="1747842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310565" y="6176061"/>
            <a:ext cx="433705" cy="923290"/>
          </a:xfrm>
          <a:custGeom>
            <a:avLst/>
            <a:gdLst/>
            <a:ahLst/>
            <a:cxnLst/>
            <a:rect l="l" t="t" r="r" b="b"/>
            <a:pathLst>
              <a:path w="433705" h="923290">
                <a:moveTo>
                  <a:pt x="216726" y="0"/>
                </a:moveTo>
                <a:lnTo>
                  <a:pt x="0" y="0"/>
                </a:lnTo>
                <a:lnTo>
                  <a:pt x="0" y="923238"/>
                </a:lnTo>
                <a:lnTo>
                  <a:pt x="143608" y="923238"/>
                </a:lnTo>
                <a:lnTo>
                  <a:pt x="143608" y="552621"/>
                </a:lnTo>
                <a:lnTo>
                  <a:pt x="354731" y="552621"/>
                </a:lnTo>
                <a:lnTo>
                  <a:pt x="347277" y="515691"/>
                </a:lnTo>
                <a:lnTo>
                  <a:pt x="352987" y="511656"/>
                </a:lnTo>
                <a:lnTo>
                  <a:pt x="358369" y="507454"/>
                </a:lnTo>
                <a:lnTo>
                  <a:pt x="396726" y="465003"/>
                </a:lnTo>
                <a:lnTo>
                  <a:pt x="417128" y="425023"/>
                </a:lnTo>
                <a:lnTo>
                  <a:pt x="421738" y="407547"/>
                </a:lnTo>
                <a:lnTo>
                  <a:pt x="143608" y="407547"/>
                </a:lnTo>
                <a:lnTo>
                  <a:pt x="143608" y="145084"/>
                </a:lnTo>
                <a:lnTo>
                  <a:pt x="421517" y="145084"/>
                </a:lnTo>
                <a:lnTo>
                  <a:pt x="417128" y="128595"/>
                </a:lnTo>
                <a:lnTo>
                  <a:pt x="396726" y="88863"/>
                </a:lnTo>
                <a:lnTo>
                  <a:pt x="368166" y="55390"/>
                </a:lnTo>
                <a:lnTo>
                  <a:pt x="336667" y="31155"/>
                </a:lnTo>
                <a:lnTo>
                  <a:pt x="300928" y="13846"/>
                </a:lnTo>
                <a:lnTo>
                  <a:pt x="260947" y="3461"/>
                </a:lnTo>
                <a:lnTo>
                  <a:pt x="216726" y="0"/>
                </a:lnTo>
                <a:close/>
              </a:path>
              <a:path w="433705" h="923290">
                <a:moveTo>
                  <a:pt x="354731" y="552621"/>
                </a:moveTo>
                <a:lnTo>
                  <a:pt x="208894" y="552621"/>
                </a:lnTo>
                <a:lnTo>
                  <a:pt x="283310" y="923238"/>
                </a:lnTo>
                <a:lnTo>
                  <a:pt x="429536" y="923238"/>
                </a:lnTo>
                <a:lnTo>
                  <a:pt x="354731" y="552621"/>
                </a:lnTo>
                <a:close/>
              </a:path>
              <a:path w="433705" h="923290">
                <a:moveTo>
                  <a:pt x="421517" y="145084"/>
                </a:moveTo>
                <a:lnTo>
                  <a:pt x="216726" y="145084"/>
                </a:lnTo>
                <a:lnTo>
                  <a:pt x="233773" y="146072"/>
                </a:lnTo>
                <a:lnTo>
                  <a:pt x="248378" y="149037"/>
                </a:lnTo>
                <a:lnTo>
                  <a:pt x="278821" y="172449"/>
                </a:lnTo>
                <a:lnTo>
                  <a:pt x="289834" y="226851"/>
                </a:lnTo>
                <a:lnTo>
                  <a:pt x="289834" y="325770"/>
                </a:lnTo>
                <a:lnTo>
                  <a:pt x="284940" y="365999"/>
                </a:lnTo>
                <a:lnTo>
                  <a:pt x="260539" y="398642"/>
                </a:lnTo>
                <a:lnTo>
                  <a:pt x="216726" y="407547"/>
                </a:lnTo>
                <a:lnTo>
                  <a:pt x="421738" y="407547"/>
                </a:lnTo>
                <a:lnTo>
                  <a:pt x="429371" y="378611"/>
                </a:lnTo>
                <a:lnTo>
                  <a:pt x="433452" y="325770"/>
                </a:lnTo>
                <a:lnTo>
                  <a:pt x="433452" y="226851"/>
                </a:lnTo>
                <a:lnTo>
                  <a:pt x="429371" y="174590"/>
                </a:lnTo>
                <a:lnTo>
                  <a:pt x="421517" y="145084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828850" y="6176371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4" h="923290">
                <a:moveTo>
                  <a:pt x="378612" y="0"/>
                </a:moveTo>
                <a:lnTo>
                  <a:pt x="0" y="0"/>
                </a:lnTo>
                <a:lnTo>
                  <a:pt x="0" y="144780"/>
                </a:lnTo>
                <a:lnTo>
                  <a:pt x="0" y="377190"/>
                </a:lnTo>
                <a:lnTo>
                  <a:pt x="0" y="521970"/>
                </a:lnTo>
                <a:lnTo>
                  <a:pt x="0" y="777240"/>
                </a:lnTo>
                <a:lnTo>
                  <a:pt x="0" y="923290"/>
                </a:lnTo>
                <a:lnTo>
                  <a:pt x="378612" y="923290"/>
                </a:lnTo>
                <a:lnTo>
                  <a:pt x="378612" y="777240"/>
                </a:lnTo>
                <a:lnTo>
                  <a:pt x="143611" y="777240"/>
                </a:lnTo>
                <a:lnTo>
                  <a:pt x="143611" y="521970"/>
                </a:lnTo>
                <a:lnTo>
                  <a:pt x="305498" y="521970"/>
                </a:lnTo>
                <a:lnTo>
                  <a:pt x="305498" y="377190"/>
                </a:lnTo>
                <a:lnTo>
                  <a:pt x="143611" y="377190"/>
                </a:lnTo>
                <a:lnTo>
                  <a:pt x="143611" y="144780"/>
                </a:lnTo>
                <a:lnTo>
                  <a:pt x="378612" y="144780"/>
                </a:lnTo>
                <a:lnTo>
                  <a:pt x="378612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2275333" y="6165510"/>
            <a:ext cx="433705" cy="944880"/>
          </a:xfrm>
          <a:custGeom>
            <a:avLst/>
            <a:gdLst/>
            <a:ahLst/>
            <a:cxnLst/>
            <a:rect l="l" t="t" r="r" b="b"/>
            <a:pathLst>
              <a:path w="433705" h="944879">
                <a:moveTo>
                  <a:pt x="216715" y="0"/>
                </a:moveTo>
                <a:lnTo>
                  <a:pt x="172004" y="3380"/>
                </a:lnTo>
                <a:lnTo>
                  <a:pt x="131858" y="13520"/>
                </a:lnTo>
                <a:lnTo>
                  <a:pt x="96281" y="30418"/>
                </a:lnTo>
                <a:lnTo>
                  <a:pt x="65275" y="54071"/>
                </a:lnTo>
                <a:lnTo>
                  <a:pt x="36713" y="88613"/>
                </a:lnTo>
                <a:lnTo>
                  <a:pt x="16314" y="128925"/>
                </a:lnTo>
                <a:lnTo>
                  <a:pt x="4078" y="175005"/>
                </a:lnTo>
                <a:lnTo>
                  <a:pt x="0" y="226851"/>
                </a:lnTo>
                <a:lnTo>
                  <a:pt x="0" y="249269"/>
                </a:lnTo>
                <a:lnTo>
                  <a:pt x="6198" y="309287"/>
                </a:lnTo>
                <a:lnTo>
                  <a:pt x="24805" y="365339"/>
                </a:lnTo>
                <a:lnTo>
                  <a:pt x="55152" y="416451"/>
                </a:lnTo>
                <a:lnTo>
                  <a:pt x="96604" y="461619"/>
                </a:lnTo>
                <a:lnTo>
                  <a:pt x="133482" y="488663"/>
                </a:lnTo>
                <a:lnTo>
                  <a:pt x="186695" y="519649"/>
                </a:lnTo>
                <a:lnTo>
                  <a:pt x="206760" y="531194"/>
                </a:lnTo>
                <a:lnTo>
                  <a:pt x="241521" y="553941"/>
                </a:lnTo>
                <a:lnTo>
                  <a:pt x="277742" y="602748"/>
                </a:lnTo>
                <a:lnTo>
                  <a:pt x="289823" y="659456"/>
                </a:lnTo>
                <a:lnTo>
                  <a:pt x="289823" y="717486"/>
                </a:lnTo>
                <a:lnTo>
                  <a:pt x="284929" y="758382"/>
                </a:lnTo>
                <a:lnTo>
                  <a:pt x="261023" y="790358"/>
                </a:lnTo>
                <a:lnTo>
                  <a:pt x="216715" y="799263"/>
                </a:lnTo>
                <a:lnTo>
                  <a:pt x="199663" y="798274"/>
                </a:lnTo>
                <a:lnTo>
                  <a:pt x="163199" y="783431"/>
                </a:lnTo>
                <a:lnTo>
                  <a:pt x="144841" y="739413"/>
                </a:lnTo>
                <a:lnTo>
                  <a:pt x="143618" y="717486"/>
                </a:lnTo>
                <a:lnTo>
                  <a:pt x="143618" y="597468"/>
                </a:lnTo>
                <a:lnTo>
                  <a:pt x="0" y="597468"/>
                </a:lnTo>
                <a:lnTo>
                  <a:pt x="0" y="717486"/>
                </a:lnTo>
                <a:lnTo>
                  <a:pt x="4078" y="769341"/>
                </a:lnTo>
                <a:lnTo>
                  <a:pt x="16314" y="815420"/>
                </a:lnTo>
                <a:lnTo>
                  <a:pt x="36713" y="855727"/>
                </a:lnTo>
                <a:lnTo>
                  <a:pt x="65275" y="890266"/>
                </a:lnTo>
                <a:lnTo>
                  <a:pt x="96281" y="913928"/>
                </a:lnTo>
                <a:lnTo>
                  <a:pt x="131858" y="930825"/>
                </a:lnTo>
                <a:lnTo>
                  <a:pt x="172004" y="940960"/>
                </a:lnTo>
                <a:lnTo>
                  <a:pt x="216715" y="944337"/>
                </a:lnTo>
                <a:lnTo>
                  <a:pt x="261430" y="940960"/>
                </a:lnTo>
                <a:lnTo>
                  <a:pt x="301574" y="930825"/>
                </a:lnTo>
                <a:lnTo>
                  <a:pt x="337152" y="913928"/>
                </a:lnTo>
                <a:lnTo>
                  <a:pt x="368166" y="890266"/>
                </a:lnTo>
                <a:lnTo>
                  <a:pt x="396720" y="855727"/>
                </a:lnTo>
                <a:lnTo>
                  <a:pt x="417119" y="815420"/>
                </a:lnTo>
                <a:lnTo>
                  <a:pt x="429361" y="769341"/>
                </a:lnTo>
                <a:lnTo>
                  <a:pt x="433442" y="717486"/>
                </a:lnTo>
                <a:lnTo>
                  <a:pt x="433442" y="659456"/>
                </a:lnTo>
                <a:lnTo>
                  <a:pt x="429577" y="610389"/>
                </a:lnTo>
                <a:lnTo>
                  <a:pt x="417983" y="564489"/>
                </a:lnTo>
                <a:lnTo>
                  <a:pt x="398661" y="521755"/>
                </a:lnTo>
                <a:lnTo>
                  <a:pt x="371612" y="482188"/>
                </a:lnTo>
                <a:lnTo>
                  <a:pt x="336837" y="445787"/>
                </a:lnTo>
                <a:lnTo>
                  <a:pt x="300267" y="418755"/>
                </a:lnTo>
                <a:lnTo>
                  <a:pt x="225441" y="375236"/>
                </a:lnTo>
                <a:lnTo>
                  <a:pt x="211159" y="366665"/>
                </a:lnTo>
                <a:lnTo>
                  <a:pt x="170785" y="330634"/>
                </a:lnTo>
                <a:lnTo>
                  <a:pt x="146636" y="278539"/>
                </a:lnTo>
                <a:lnTo>
                  <a:pt x="143618" y="249269"/>
                </a:lnTo>
                <a:lnTo>
                  <a:pt x="143618" y="226851"/>
                </a:lnTo>
                <a:lnTo>
                  <a:pt x="148512" y="186630"/>
                </a:lnTo>
                <a:lnTo>
                  <a:pt x="172901" y="153979"/>
                </a:lnTo>
                <a:lnTo>
                  <a:pt x="216715" y="145074"/>
                </a:lnTo>
                <a:lnTo>
                  <a:pt x="234257" y="146063"/>
                </a:lnTo>
                <a:lnTo>
                  <a:pt x="270243" y="160906"/>
                </a:lnTo>
                <a:lnTo>
                  <a:pt x="288600" y="204435"/>
                </a:lnTo>
                <a:lnTo>
                  <a:pt x="289823" y="226851"/>
                </a:lnTo>
                <a:lnTo>
                  <a:pt x="289823" y="307310"/>
                </a:lnTo>
                <a:lnTo>
                  <a:pt x="433442" y="307310"/>
                </a:lnTo>
                <a:lnTo>
                  <a:pt x="433442" y="226851"/>
                </a:lnTo>
                <a:lnTo>
                  <a:pt x="429361" y="175005"/>
                </a:lnTo>
                <a:lnTo>
                  <a:pt x="417119" y="128925"/>
                </a:lnTo>
                <a:lnTo>
                  <a:pt x="396720" y="88613"/>
                </a:lnTo>
                <a:lnTo>
                  <a:pt x="368166" y="54071"/>
                </a:lnTo>
                <a:lnTo>
                  <a:pt x="337152" y="30418"/>
                </a:lnTo>
                <a:lnTo>
                  <a:pt x="301574" y="13520"/>
                </a:lnTo>
                <a:lnTo>
                  <a:pt x="261430" y="3380"/>
                </a:lnTo>
                <a:lnTo>
                  <a:pt x="216715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2792323" y="6176063"/>
            <a:ext cx="144145" cy="923290"/>
          </a:xfrm>
          <a:custGeom>
            <a:avLst/>
            <a:gdLst/>
            <a:ahLst/>
            <a:cxnLst/>
            <a:rect l="l" t="t" r="r" b="b"/>
            <a:pathLst>
              <a:path w="144144" h="923290">
                <a:moveTo>
                  <a:pt x="143608" y="0"/>
                </a:moveTo>
                <a:lnTo>
                  <a:pt x="0" y="0"/>
                </a:lnTo>
                <a:lnTo>
                  <a:pt x="0" y="923238"/>
                </a:lnTo>
                <a:lnTo>
                  <a:pt x="143608" y="923238"/>
                </a:lnTo>
                <a:lnTo>
                  <a:pt x="143608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3040358" y="6176065"/>
            <a:ext cx="433705" cy="923290"/>
          </a:xfrm>
          <a:custGeom>
            <a:avLst/>
            <a:gdLst/>
            <a:ahLst/>
            <a:cxnLst/>
            <a:rect l="l" t="t" r="r" b="b"/>
            <a:pathLst>
              <a:path w="433704" h="923290">
                <a:moveTo>
                  <a:pt x="216715" y="0"/>
                </a:moveTo>
                <a:lnTo>
                  <a:pt x="0" y="0"/>
                </a:lnTo>
                <a:lnTo>
                  <a:pt x="0" y="923228"/>
                </a:lnTo>
                <a:lnTo>
                  <a:pt x="216715" y="923228"/>
                </a:lnTo>
                <a:lnTo>
                  <a:pt x="261354" y="920014"/>
                </a:lnTo>
                <a:lnTo>
                  <a:pt x="301253" y="910371"/>
                </a:lnTo>
                <a:lnTo>
                  <a:pt x="336420" y="894298"/>
                </a:lnTo>
                <a:lnTo>
                  <a:pt x="382273" y="856305"/>
                </a:lnTo>
                <a:lnTo>
                  <a:pt x="407733" y="819372"/>
                </a:lnTo>
                <a:lnTo>
                  <a:pt x="423989" y="778154"/>
                </a:lnTo>
                <a:lnTo>
                  <a:pt x="143608" y="778154"/>
                </a:lnTo>
                <a:lnTo>
                  <a:pt x="143608" y="145074"/>
                </a:lnTo>
                <a:lnTo>
                  <a:pt x="421515" y="145074"/>
                </a:lnTo>
                <a:lnTo>
                  <a:pt x="417128" y="128591"/>
                </a:lnTo>
                <a:lnTo>
                  <a:pt x="396726" y="88859"/>
                </a:lnTo>
                <a:lnTo>
                  <a:pt x="368166" y="55390"/>
                </a:lnTo>
                <a:lnTo>
                  <a:pt x="336667" y="31155"/>
                </a:lnTo>
                <a:lnTo>
                  <a:pt x="300926" y="13846"/>
                </a:lnTo>
                <a:lnTo>
                  <a:pt x="260943" y="3461"/>
                </a:lnTo>
                <a:lnTo>
                  <a:pt x="216715" y="0"/>
                </a:lnTo>
                <a:close/>
              </a:path>
              <a:path w="433704" h="923290">
                <a:moveTo>
                  <a:pt x="421515" y="145074"/>
                </a:moveTo>
                <a:lnTo>
                  <a:pt x="216715" y="145074"/>
                </a:lnTo>
                <a:lnTo>
                  <a:pt x="233768" y="146063"/>
                </a:lnTo>
                <a:lnTo>
                  <a:pt x="248377" y="149032"/>
                </a:lnTo>
                <a:lnTo>
                  <a:pt x="278821" y="172444"/>
                </a:lnTo>
                <a:lnTo>
                  <a:pt x="289834" y="226851"/>
                </a:lnTo>
                <a:lnTo>
                  <a:pt x="289834" y="701654"/>
                </a:lnTo>
                <a:lnTo>
                  <a:pt x="285264" y="740241"/>
                </a:lnTo>
                <a:lnTo>
                  <a:pt x="250017" y="774530"/>
                </a:lnTo>
                <a:lnTo>
                  <a:pt x="216715" y="778154"/>
                </a:lnTo>
                <a:lnTo>
                  <a:pt x="423989" y="778154"/>
                </a:lnTo>
                <a:lnTo>
                  <a:pt x="424635" y="776096"/>
                </a:lnTo>
                <a:lnTo>
                  <a:pt x="429534" y="752770"/>
                </a:lnTo>
                <a:lnTo>
                  <a:pt x="432473" y="727956"/>
                </a:lnTo>
                <a:lnTo>
                  <a:pt x="433452" y="701654"/>
                </a:lnTo>
                <a:lnTo>
                  <a:pt x="433452" y="226851"/>
                </a:lnTo>
                <a:lnTo>
                  <a:pt x="429371" y="174588"/>
                </a:lnTo>
                <a:lnTo>
                  <a:pt x="421515" y="145074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3566490" y="6176371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5" h="923290">
                <a:moveTo>
                  <a:pt x="378599" y="0"/>
                </a:moveTo>
                <a:lnTo>
                  <a:pt x="0" y="0"/>
                </a:lnTo>
                <a:lnTo>
                  <a:pt x="0" y="144780"/>
                </a:lnTo>
                <a:lnTo>
                  <a:pt x="0" y="377190"/>
                </a:lnTo>
                <a:lnTo>
                  <a:pt x="0" y="521970"/>
                </a:lnTo>
                <a:lnTo>
                  <a:pt x="0" y="777240"/>
                </a:lnTo>
                <a:lnTo>
                  <a:pt x="0" y="923290"/>
                </a:lnTo>
                <a:lnTo>
                  <a:pt x="378599" y="923290"/>
                </a:lnTo>
                <a:lnTo>
                  <a:pt x="378599" y="777240"/>
                </a:lnTo>
                <a:lnTo>
                  <a:pt x="143611" y="777240"/>
                </a:lnTo>
                <a:lnTo>
                  <a:pt x="143611" y="521970"/>
                </a:lnTo>
                <a:lnTo>
                  <a:pt x="305498" y="521970"/>
                </a:lnTo>
                <a:lnTo>
                  <a:pt x="305498" y="377190"/>
                </a:lnTo>
                <a:lnTo>
                  <a:pt x="143611" y="377190"/>
                </a:lnTo>
                <a:lnTo>
                  <a:pt x="143611" y="144780"/>
                </a:lnTo>
                <a:lnTo>
                  <a:pt x="378599" y="144780"/>
                </a:lnTo>
                <a:lnTo>
                  <a:pt x="378599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4028628" y="6176061"/>
            <a:ext cx="447040" cy="923290"/>
          </a:xfrm>
          <a:custGeom>
            <a:avLst/>
            <a:gdLst/>
            <a:ahLst/>
            <a:cxnLst/>
            <a:rect l="l" t="t" r="r" b="b"/>
            <a:pathLst>
              <a:path w="447039" h="923290">
                <a:moveTo>
                  <a:pt x="446509" y="0"/>
                </a:moveTo>
                <a:lnTo>
                  <a:pt x="302891" y="0"/>
                </a:lnTo>
                <a:lnTo>
                  <a:pt x="302891" y="466896"/>
                </a:lnTo>
                <a:lnTo>
                  <a:pt x="83568" y="0"/>
                </a:lnTo>
                <a:lnTo>
                  <a:pt x="0" y="0"/>
                </a:lnTo>
                <a:lnTo>
                  <a:pt x="0" y="923238"/>
                </a:lnTo>
                <a:lnTo>
                  <a:pt x="143618" y="923238"/>
                </a:lnTo>
                <a:lnTo>
                  <a:pt x="143618" y="455022"/>
                </a:lnTo>
                <a:lnTo>
                  <a:pt x="362952" y="923238"/>
                </a:lnTo>
                <a:lnTo>
                  <a:pt x="446509" y="923238"/>
                </a:lnTo>
                <a:lnTo>
                  <a:pt x="446509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4535170" y="6176066"/>
            <a:ext cx="436245" cy="923290"/>
          </a:xfrm>
          <a:custGeom>
            <a:avLst/>
            <a:gdLst/>
            <a:ahLst/>
            <a:cxnLst/>
            <a:rect l="l" t="t" r="r" b="b"/>
            <a:pathLst>
              <a:path w="436245" h="923290">
                <a:moveTo>
                  <a:pt x="436054" y="0"/>
                </a:moveTo>
                <a:lnTo>
                  <a:pt x="0" y="0"/>
                </a:lnTo>
                <a:lnTo>
                  <a:pt x="0" y="144780"/>
                </a:lnTo>
                <a:lnTo>
                  <a:pt x="146215" y="144780"/>
                </a:lnTo>
                <a:lnTo>
                  <a:pt x="146215" y="923290"/>
                </a:lnTo>
                <a:lnTo>
                  <a:pt x="289839" y="923290"/>
                </a:lnTo>
                <a:lnTo>
                  <a:pt x="289839" y="144780"/>
                </a:lnTo>
                <a:lnTo>
                  <a:pt x="436054" y="144780"/>
                </a:lnTo>
                <a:lnTo>
                  <a:pt x="436054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5035197" y="6176063"/>
            <a:ext cx="144145" cy="923290"/>
          </a:xfrm>
          <a:custGeom>
            <a:avLst/>
            <a:gdLst/>
            <a:ahLst/>
            <a:cxnLst/>
            <a:rect l="l" t="t" r="r" b="b"/>
            <a:pathLst>
              <a:path w="144145" h="923290">
                <a:moveTo>
                  <a:pt x="143608" y="0"/>
                </a:moveTo>
                <a:lnTo>
                  <a:pt x="0" y="0"/>
                </a:lnTo>
                <a:lnTo>
                  <a:pt x="0" y="923238"/>
                </a:lnTo>
                <a:lnTo>
                  <a:pt x="143608" y="923238"/>
                </a:lnTo>
                <a:lnTo>
                  <a:pt x="143608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5247990" y="6176057"/>
            <a:ext cx="509270" cy="923290"/>
          </a:xfrm>
          <a:custGeom>
            <a:avLst/>
            <a:gdLst/>
            <a:ahLst/>
            <a:cxnLst/>
            <a:rect l="l" t="t" r="r" b="b"/>
            <a:pathLst>
              <a:path w="509270" h="923290">
                <a:moveTo>
                  <a:pt x="326387" y="0"/>
                </a:moveTo>
                <a:lnTo>
                  <a:pt x="182769" y="0"/>
                </a:lnTo>
                <a:lnTo>
                  <a:pt x="0" y="923238"/>
                </a:lnTo>
                <a:lnTo>
                  <a:pt x="146225" y="923238"/>
                </a:lnTo>
                <a:lnTo>
                  <a:pt x="172329" y="776845"/>
                </a:lnTo>
                <a:lnTo>
                  <a:pt x="480185" y="776845"/>
                </a:lnTo>
                <a:lnTo>
                  <a:pt x="451461" y="631760"/>
                </a:lnTo>
                <a:lnTo>
                  <a:pt x="197135" y="631760"/>
                </a:lnTo>
                <a:lnTo>
                  <a:pt x="254578" y="300713"/>
                </a:lnTo>
                <a:lnTo>
                  <a:pt x="385922" y="300713"/>
                </a:lnTo>
                <a:lnTo>
                  <a:pt x="326387" y="0"/>
                </a:lnTo>
                <a:close/>
              </a:path>
              <a:path w="509270" h="923290">
                <a:moveTo>
                  <a:pt x="480185" y="776845"/>
                </a:moveTo>
                <a:lnTo>
                  <a:pt x="336827" y="776845"/>
                </a:lnTo>
                <a:lnTo>
                  <a:pt x="362941" y="923238"/>
                </a:lnTo>
                <a:lnTo>
                  <a:pt x="509167" y="923238"/>
                </a:lnTo>
                <a:lnTo>
                  <a:pt x="480185" y="776845"/>
                </a:lnTo>
                <a:close/>
              </a:path>
              <a:path w="509270" h="923290">
                <a:moveTo>
                  <a:pt x="385922" y="300713"/>
                </a:moveTo>
                <a:lnTo>
                  <a:pt x="254578" y="300713"/>
                </a:lnTo>
                <a:lnTo>
                  <a:pt x="312021" y="631760"/>
                </a:lnTo>
                <a:lnTo>
                  <a:pt x="451461" y="631760"/>
                </a:lnTo>
                <a:lnTo>
                  <a:pt x="385922" y="300713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5827636" y="6176016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5" h="923290">
                <a:moveTo>
                  <a:pt x="378599" y="778510"/>
                </a:moveTo>
                <a:lnTo>
                  <a:pt x="143611" y="778510"/>
                </a:lnTo>
                <a:lnTo>
                  <a:pt x="143611" y="0"/>
                </a:lnTo>
                <a:lnTo>
                  <a:pt x="0" y="0"/>
                </a:lnTo>
                <a:lnTo>
                  <a:pt x="0" y="778510"/>
                </a:lnTo>
                <a:lnTo>
                  <a:pt x="0" y="923290"/>
                </a:lnTo>
                <a:lnTo>
                  <a:pt x="378599" y="923290"/>
                </a:lnTo>
                <a:lnTo>
                  <a:pt x="378599" y="77851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2673121" y="7550422"/>
            <a:ext cx="375920" cy="586740"/>
          </a:xfrm>
          <a:custGeom>
            <a:avLst/>
            <a:gdLst/>
            <a:ahLst/>
            <a:cxnLst/>
            <a:rect l="l" t="t" r="r" b="b"/>
            <a:pathLst>
              <a:path w="375919" h="586740">
                <a:moveTo>
                  <a:pt x="240461" y="494030"/>
                </a:moveTo>
                <a:lnTo>
                  <a:pt x="91211" y="494030"/>
                </a:lnTo>
                <a:lnTo>
                  <a:pt x="91211" y="0"/>
                </a:lnTo>
                <a:lnTo>
                  <a:pt x="0" y="0"/>
                </a:lnTo>
                <a:lnTo>
                  <a:pt x="0" y="494030"/>
                </a:lnTo>
                <a:lnTo>
                  <a:pt x="0" y="586740"/>
                </a:lnTo>
                <a:lnTo>
                  <a:pt x="240461" y="586740"/>
                </a:lnTo>
                <a:lnTo>
                  <a:pt x="240461" y="494030"/>
                </a:lnTo>
                <a:close/>
              </a:path>
              <a:path w="375919" h="586740">
                <a:moveTo>
                  <a:pt x="375602" y="368"/>
                </a:moveTo>
                <a:lnTo>
                  <a:pt x="284391" y="368"/>
                </a:lnTo>
                <a:lnTo>
                  <a:pt x="284391" y="586740"/>
                </a:lnTo>
                <a:lnTo>
                  <a:pt x="375602" y="586740"/>
                </a:lnTo>
                <a:lnTo>
                  <a:pt x="375602" y="368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3101779" y="7544084"/>
            <a:ext cx="275590" cy="600075"/>
          </a:xfrm>
          <a:custGeom>
            <a:avLst/>
            <a:gdLst/>
            <a:ahLst/>
            <a:cxnLst/>
            <a:rect l="l" t="t" r="r" b="b"/>
            <a:pathLst>
              <a:path w="275589" h="600075">
                <a:moveTo>
                  <a:pt x="137650" y="0"/>
                </a:moveTo>
                <a:lnTo>
                  <a:pt x="83753" y="8588"/>
                </a:lnTo>
                <a:lnTo>
                  <a:pt x="41464" y="34344"/>
                </a:lnTo>
                <a:lnTo>
                  <a:pt x="10366" y="81884"/>
                </a:lnTo>
                <a:lnTo>
                  <a:pt x="0" y="144079"/>
                </a:lnTo>
                <a:lnTo>
                  <a:pt x="0" y="158319"/>
                </a:lnTo>
                <a:lnTo>
                  <a:pt x="3937" y="196441"/>
                </a:lnTo>
                <a:lnTo>
                  <a:pt x="24512" y="248742"/>
                </a:lnTo>
                <a:lnTo>
                  <a:pt x="47321" y="279315"/>
                </a:lnTo>
                <a:lnTo>
                  <a:pt x="84781" y="310364"/>
                </a:lnTo>
                <a:lnTo>
                  <a:pt x="118582" y="330042"/>
                </a:lnTo>
                <a:lnTo>
                  <a:pt x="131326" y="337376"/>
                </a:lnTo>
                <a:lnTo>
                  <a:pt x="166825" y="366695"/>
                </a:lnTo>
                <a:lnTo>
                  <a:pt x="184088" y="418835"/>
                </a:lnTo>
                <a:lnTo>
                  <a:pt x="184088" y="455692"/>
                </a:lnTo>
                <a:lnTo>
                  <a:pt x="171649" y="497576"/>
                </a:lnTo>
                <a:lnTo>
                  <a:pt x="137650" y="507628"/>
                </a:lnTo>
                <a:lnTo>
                  <a:pt x="126813" y="507000"/>
                </a:lnTo>
                <a:lnTo>
                  <a:pt x="94325" y="481244"/>
                </a:lnTo>
                <a:lnTo>
                  <a:pt x="91211" y="455692"/>
                </a:lnTo>
                <a:lnTo>
                  <a:pt x="91211" y="379464"/>
                </a:lnTo>
                <a:lnTo>
                  <a:pt x="0" y="379464"/>
                </a:lnTo>
                <a:lnTo>
                  <a:pt x="0" y="455692"/>
                </a:lnTo>
                <a:lnTo>
                  <a:pt x="2591" y="488629"/>
                </a:lnTo>
                <a:lnTo>
                  <a:pt x="23323" y="543493"/>
                </a:lnTo>
                <a:lnTo>
                  <a:pt x="61158" y="580459"/>
                </a:lnTo>
                <a:lnTo>
                  <a:pt x="109251" y="597627"/>
                </a:lnTo>
                <a:lnTo>
                  <a:pt x="137650" y="599772"/>
                </a:lnTo>
                <a:lnTo>
                  <a:pt x="166047" y="597627"/>
                </a:lnTo>
                <a:lnTo>
                  <a:pt x="214142" y="580459"/>
                </a:lnTo>
                <a:lnTo>
                  <a:pt x="251976" y="543493"/>
                </a:lnTo>
                <a:lnTo>
                  <a:pt x="272707" y="488629"/>
                </a:lnTo>
                <a:lnTo>
                  <a:pt x="275300" y="455692"/>
                </a:lnTo>
                <a:lnTo>
                  <a:pt x="275300" y="418835"/>
                </a:lnTo>
                <a:lnTo>
                  <a:pt x="271462" y="380197"/>
                </a:lnTo>
                <a:lnTo>
                  <a:pt x="240774" y="312346"/>
                </a:lnTo>
                <a:lnTo>
                  <a:pt x="213930" y="283132"/>
                </a:lnTo>
                <a:lnTo>
                  <a:pt x="174129" y="255806"/>
                </a:lnTo>
                <a:lnTo>
                  <a:pt x="143190" y="238325"/>
                </a:lnTo>
                <a:lnTo>
                  <a:pt x="134117" y="232882"/>
                </a:lnTo>
                <a:lnTo>
                  <a:pt x="98883" y="194132"/>
                </a:lnTo>
                <a:lnTo>
                  <a:pt x="91211" y="158319"/>
                </a:lnTo>
                <a:lnTo>
                  <a:pt x="91211" y="144079"/>
                </a:lnTo>
                <a:lnTo>
                  <a:pt x="103651" y="102195"/>
                </a:lnTo>
                <a:lnTo>
                  <a:pt x="137650" y="92143"/>
                </a:lnTo>
                <a:lnTo>
                  <a:pt x="148787" y="92772"/>
                </a:lnTo>
                <a:lnTo>
                  <a:pt x="180978" y="118119"/>
                </a:lnTo>
                <a:lnTo>
                  <a:pt x="184088" y="144079"/>
                </a:lnTo>
                <a:lnTo>
                  <a:pt x="184088" y="195177"/>
                </a:lnTo>
                <a:lnTo>
                  <a:pt x="275300" y="195177"/>
                </a:lnTo>
                <a:lnTo>
                  <a:pt x="275300" y="144079"/>
                </a:lnTo>
                <a:lnTo>
                  <a:pt x="272707" y="111151"/>
                </a:lnTo>
                <a:lnTo>
                  <a:pt x="251976" y="56281"/>
                </a:lnTo>
                <a:lnTo>
                  <a:pt x="214142" y="19321"/>
                </a:lnTo>
                <a:lnTo>
                  <a:pt x="166047" y="2147"/>
                </a:lnTo>
                <a:lnTo>
                  <a:pt x="137650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3405251" y="7550791"/>
            <a:ext cx="408940" cy="586740"/>
          </a:xfrm>
          <a:custGeom>
            <a:avLst/>
            <a:gdLst/>
            <a:ahLst/>
            <a:cxnLst/>
            <a:rect l="l" t="t" r="r" b="b"/>
            <a:pathLst>
              <a:path w="408939" h="586740">
                <a:moveTo>
                  <a:pt x="276948" y="0"/>
                </a:moveTo>
                <a:lnTo>
                  <a:pt x="0" y="0"/>
                </a:lnTo>
                <a:lnTo>
                  <a:pt x="0" y="92710"/>
                </a:lnTo>
                <a:lnTo>
                  <a:pt x="92862" y="92710"/>
                </a:lnTo>
                <a:lnTo>
                  <a:pt x="92862" y="586740"/>
                </a:lnTo>
                <a:lnTo>
                  <a:pt x="184073" y="586740"/>
                </a:lnTo>
                <a:lnTo>
                  <a:pt x="184073" y="92710"/>
                </a:lnTo>
                <a:lnTo>
                  <a:pt x="276948" y="92710"/>
                </a:lnTo>
                <a:lnTo>
                  <a:pt x="276948" y="0"/>
                </a:lnTo>
                <a:close/>
              </a:path>
              <a:path w="408939" h="586740">
                <a:moveTo>
                  <a:pt x="408800" y="0"/>
                </a:moveTo>
                <a:lnTo>
                  <a:pt x="317576" y="0"/>
                </a:lnTo>
                <a:lnTo>
                  <a:pt x="317576" y="586371"/>
                </a:lnTo>
                <a:lnTo>
                  <a:pt x="408800" y="586371"/>
                </a:lnTo>
                <a:lnTo>
                  <a:pt x="408800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3877049" y="7550787"/>
            <a:ext cx="283845" cy="586740"/>
          </a:xfrm>
          <a:custGeom>
            <a:avLst/>
            <a:gdLst/>
            <a:ahLst/>
            <a:cxnLst/>
            <a:rect l="l" t="t" r="r" b="b"/>
            <a:pathLst>
              <a:path w="283845" h="586740">
                <a:moveTo>
                  <a:pt x="283582" y="0"/>
                </a:moveTo>
                <a:lnTo>
                  <a:pt x="192371" y="0"/>
                </a:lnTo>
                <a:lnTo>
                  <a:pt x="192371" y="296535"/>
                </a:lnTo>
                <a:lnTo>
                  <a:pt x="53066" y="0"/>
                </a:lnTo>
                <a:lnTo>
                  <a:pt x="0" y="0"/>
                </a:lnTo>
                <a:lnTo>
                  <a:pt x="0" y="586369"/>
                </a:lnTo>
                <a:lnTo>
                  <a:pt x="91211" y="586369"/>
                </a:lnTo>
                <a:lnTo>
                  <a:pt x="91211" y="288996"/>
                </a:lnTo>
                <a:lnTo>
                  <a:pt x="230516" y="586369"/>
                </a:lnTo>
                <a:lnTo>
                  <a:pt x="283582" y="586369"/>
                </a:lnTo>
                <a:lnTo>
                  <a:pt x="283582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4216172" y="7544084"/>
            <a:ext cx="275590" cy="600075"/>
          </a:xfrm>
          <a:custGeom>
            <a:avLst/>
            <a:gdLst/>
            <a:ahLst/>
            <a:cxnLst/>
            <a:rect l="l" t="t" r="r" b="b"/>
            <a:pathLst>
              <a:path w="275589" h="600075">
                <a:moveTo>
                  <a:pt x="137650" y="0"/>
                </a:moveTo>
                <a:lnTo>
                  <a:pt x="84573" y="8588"/>
                </a:lnTo>
                <a:lnTo>
                  <a:pt x="41454" y="34344"/>
                </a:lnTo>
                <a:lnTo>
                  <a:pt x="10360" y="82725"/>
                </a:lnTo>
                <a:lnTo>
                  <a:pt x="0" y="144079"/>
                </a:lnTo>
                <a:lnTo>
                  <a:pt x="0" y="455692"/>
                </a:lnTo>
                <a:lnTo>
                  <a:pt x="10360" y="517054"/>
                </a:lnTo>
                <a:lnTo>
                  <a:pt x="41454" y="565427"/>
                </a:lnTo>
                <a:lnTo>
                  <a:pt x="84573" y="591191"/>
                </a:lnTo>
                <a:lnTo>
                  <a:pt x="137650" y="599772"/>
                </a:lnTo>
                <a:lnTo>
                  <a:pt x="166047" y="597627"/>
                </a:lnTo>
                <a:lnTo>
                  <a:pt x="214137" y="580459"/>
                </a:lnTo>
                <a:lnTo>
                  <a:pt x="251972" y="543493"/>
                </a:lnTo>
                <a:lnTo>
                  <a:pt x="272707" y="488629"/>
                </a:lnTo>
                <a:lnTo>
                  <a:pt x="275300" y="455692"/>
                </a:lnTo>
                <a:lnTo>
                  <a:pt x="275300" y="253814"/>
                </a:lnTo>
                <a:lnTo>
                  <a:pt x="138477" y="253814"/>
                </a:lnTo>
                <a:lnTo>
                  <a:pt x="138477" y="345958"/>
                </a:lnTo>
                <a:lnTo>
                  <a:pt x="184088" y="345958"/>
                </a:lnTo>
                <a:lnTo>
                  <a:pt x="184088" y="455692"/>
                </a:lnTo>
                <a:lnTo>
                  <a:pt x="172476" y="497576"/>
                </a:lnTo>
                <a:lnTo>
                  <a:pt x="137650" y="507628"/>
                </a:lnTo>
                <a:lnTo>
                  <a:pt x="126813" y="507000"/>
                </a:lnTo>
                <a:lnTo>
                  <a:pt x="94321" y="481244"/>
                </a:lnTo>
                <a:lnTo>
                  <a:pt x="91211" y="455692"/>
                </a:lnTo>
                <a:lnTo>
                  <a:pt x="91211" y="144079"/>
                </a:lnTo>
                <a:lnTo>
                  <a:pt x="103651" y="102195"/>
                </a:lnTo>
                <a:lnTo>
                  <a:pt x="137650" y="92143"/>
                </a:lnTo>
                <a:lnTo>
                  <a:pt x="148838" y="92772"/>
                </a:lnTo>
                <a:lnTo>
                  <a:pt x="181180" y="118119"/>
                </a:lnTo>
                <a:lnTo>
                  <a:pt x="184088" y="144079"/>
                </a:lnTo>
                <a:lnTo>
                  <a:pt x="184088" y="196014"/>
                </a:lnTo>
                <a:lnTo>
                  <a:pt x="275300" y="196014"/>
                </a:lnTo>
                <a:lnTo>
                  <a:pt x="275300" y="144079"/>
                </a:lnTo>
                <a:lnTo>
                  <a:pt x="272707" y="111151"/>
                </a:lnTo>
                <a:lnTo>
                  <a:pt x="251972" y="56281"/>
                </a:lnTo>
                <a:lnTo>
                  <a:pt x="214137" y="19321"/>
                </a:lnTo>
                <a:lnTo>
                  <a:pt x="166047" y="2147"/>
                </a:lnTo>
                <a:lnTo>
                  <a:pt x="137650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2371282" y="8277045"/>
            <a:ext cx="275590" cy="600075"/>
          </a:xfrm>
          <a:custGeom>
            <a:avLst/>
            <a:gdLst/>
            <a:ahLst/>
            <a:cxnLst/>
            <a:rect l="l" t="t" r="r" b="b"/>
            <a:pathLst>
              <a:path w="275589" h="600075">
                <a:moveTo>
                  <a:pt x="137650" y="0"/>
                </a:moveTo>
                <a:lnTo>
                  <a:pt x="84573" y="8588"/>
                </a:lnTo>
                <a:lnTo>
                  <a:pt x="41454" y="34344"/>
                </a:lnTo>
                <a:lnTo>
                  <a:pt x="10360" y="82725"/>
                </a:lnTo>
                <a:lnTo>
                  <a:pt x="0" y="144079"/>
                </a:lnTo>
                <a:lnTo>
                  <a:pt x="0" y="455692"/>
                </a:lnTo>
                <a:lnTo>
                  <a:pt x="10360" y="517054"/>
                </a:lnTo>
                <a:lnTo>
                  <a:pt x="41454" y="565427"/>
                </a:lnTo>
                <a:lnTo>
                  <a:pt x="84573" y="591191"/>
                </a:lnTo>
                <a:lnTo>
                  <a:pt x="137650" y="599772"/>
                </a:lnTo>
                <a:lnTo>
                  <a:pt x="166047" y="597627"/>
                </a:lnTo>
                <a:lnTo>
                  <a:pt x="214137" y="580459"/>
                </a:lnTo>
                <a:lnTo>
                  <a:pt x="251972" y="543493"/>
                </a:lnTo>
                <a:lnTo>
                  <a:pt x="272707" y="488629"/>
                </a:lnTo>
                <a:lnTo>
                  <a:pt x="275300" y="455692"/>
                </a:lnTo>
                <a:lnTo>
                  <a:pt x="275300" y="253814"/>
                </a:lnTo>
                <a:lnTo>
                  <a:pt x="138477" y="253814"/>
                </a:lnTo>
                <a:lnTo>
                  <a:pt x="138477" y="345958"/>
                </a:lnTo>
                <a:lnTo>
                  <a:pt x="184088" y="345958"/>
                </a:lnTo>
                <a:lnTo>
                  <a:pt x="184088" y="455692"/>
                </a:lnTo>
                <a:lnTo>
                  <a:pt x="172476" y="497576"/>
                </a:lnTo>
                <a:lnTo>
                  <a:pt x="137650" y="507628"/>
                </a:lnTo>
                <a:lnTo>
                  <a:pt x="126813" y="507000"/>
                </a:lnTo>
                <a:lnTo>
                  <a:pt x="94321" y="481244"/>
                </a:lnTo>
                <a:lnTo>
                  <a:pt x="91211" y="455692"/>
                </a:lnTo>
                <a:lnTo>
                  <a:pt x="91211" y="144079"/>
                </a:lnTo>
                <a:lnTo>
                  <a:pt x="103651" y="102195"/>
                </a:lnTo>
                <a:lnTo>
                  <a:pt x="137650" y="92143"/>
                </a:lnTo>
                <a:lnTo>
                  <a:pt x="148838" y="92772"/>
                </a:lnTo>
                <a:lnTo>
                  <a:pt x="181180" y="118119"/>
                </a:lnTo>
                <a:lnTo>
                  <a:pt x="184088" y="144079"/>
                </a:lnTo>
                <a:lnTo>
                  <a:pt x="184088" y="196014"/>
                </a:lnTo>
                <a:lnTo>
                  <a:pt x="275300" y="196014"/>
                </a:lnTo>
                <a:lnTo>
                  <a:pt x="275300" y="144079"/>
                </a:lnTo>
                <a:lnTo>
                  <a:pt x="272707" y="111151"/>
                </a:lnTo>
                <a:lnTo>
                  <a:pt x="251972" y="56281"/>
                </a:lnTo>
                <a:lnTo>
                  <a:pt x="214137" y="19321"/>
                </a:lnTo>
                <a:lnTo>
                  <a:pt x="166047" y="2147"/>
                </a:lnTo>
                <a:lnTo>
                  <a:pt x="137650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2706268" y="8283758"/>
            <a:ext cx="631825" cy="586740"/>
          </a:xfrm>
          <a:custGeom>
            <a:avLst/>
            <a:gdLst/>
            <a:ahLst/>
            <a:cxnLst/>
            <a:rect l="l" t="t" r="r" b="b"/>
            <a:pathLst>
              <a:path w="631825" h="586740">
                <a:moveTo>
                  <a:pt x="275285" y="144081"/>
                </a:moveTo>
                <a:lnTo>
                  <a:pt x="267716" y="92138"/>
                </a:lnTo>
                <a:lnTo>
                  <a:pt x="251968" y="56438"/>
                </a:lnTo>
                <a:lnTo>
                  <a:pt x="213817" y="19786"/>
                </a:lnTo>
                <a:lnTo>
                  <a:pt x="184073" y="6959"/>
                </a:lnTo>
                <a:lnTo>
                  <a:pt x="184073" y="144081"/>
                </a:lnTo>
                <a:lnTo>
                  <a:pt x="184073" y="206895"/>
                </a:lnTo>
                <a:lnTo>
                  <a:pt x="171640" y="248780"/>
                </a:lnTo>
                <a:lnTo>
                  <a:pt x="137642" y="258838"/>
                </a:lnTo>
                <a:lnTo>
                  <a:pt x="91211" y="258838"/>
                </a:lnTo>
                <a:lnTo>
                  <a:pt x="91211" y="92138"/>
                </a:lnTo>
                <a:lnTo>
                  <a:pt x="137642" y="92138"/>
                </a:lnTo>
                <a:lnTo>
                  <a:pt x="177076" y="109524"/>
                </a:lnTo>
                <a:lnTo>
                  <a:pt x="184073" y="144081"/>
                </a:lnTo>
                <a:lnTo>
                  <a:pt x="184073" y="6959"/>
                </a:lnTo>
                <a:lnTo>
                  <a:pt x="165722" y="2197"/>
                </a:lnTo>
                <a:lnTo>
                  <a:pt x="137642" y="0"/>
                </a:lnTo>
                <a:lnTo>
                  <a:pt x="0" y="0"/>
                </a:lnTo>
                <a:lnTo>
                  <a:pt x="0" y="586371"/>
                </a:lnTo>
                <a:lnTo>
                  <a:pt x="91211" y="586371"/>
                </a:lnTo>
                <a:lnTo>
                  <a:pt x="91211" y="350977"/>
                </a:lnTo>
                <a:lnTo>
                  <a:pt x="132664" y="350977"/>
                </a:lnTo>
                <a:lnTo>
                  <a:pt x="179933" y="586371"/>
                </a:lnTo>
                <a:lnTo>
                  <a:pt x="272796" y="586371"/>
                </a:lnTo>
                <a:lnTo>
                  <a:pt x="225298" y="350977"/>
                </a:lnTo>
                <a:lnTo>
                  <a:pt x="220560" y="327520"/>
                </a:lnTo>
                <a:lnTo>
                  <a:pt x="225526" y="324180"/>
                </a:lnTo>
                <a:lnTo>
                  <a:pt x="251968" y="295338"/>
                </a:lnTo>
                <a:lnTo>
                  <a:pt x="267855" y="258838"/>
                </a:lnTo>
                <a:lnTo>
                  <a:pt x="275285" y="206895"/>
                </a:lnTo>
                <a:lnTo>
                  <a:pt x="275285" y="144081"/>
                </a:lnTo>
                <a:close/>
              </a:path>
              <a:path w="631825" h="586740">
                <a:moveTo>
                  <a:pt x="631825" y="586371"/>
                </a:moveTo>
                <a:lnTo>
                  <a:pt x="613422" y="493382"/>
                </a:lnTo>
                <a:lnTo>
                  <a:pt x="595172" y="401243"/>
                </a:lnTo>
                <a:lnTo>
                  <a:pt x="553554" y="190982"/>
                </a:lnTo>
                <a:lnTo>
                  <a:pt x="515747" y="0"/>
                </a:lnTo>
                <a:lnTo>
                  <a:pt x="506628" y="0"/>
                </a:lnTo>
                <a:lnTo>
                  <a:pt x="506628" y="401243"/>
                </a:lnTo>
                <a:lnTo>
                  <a:pt x="433654" y="401243"/>
                </a:lnTo>
                <a:lnTo>
                  <a:pt x="470128" y="190982"/>
                </a:lnTo>
                <a:lnTo>
                  <a:pt x="506628" y="401243"/>
                </a:lnTo>
                <a:lnTo>
                  <a:pt x="506628" y="0"/>
                </a:lnTo>
                <a:lnTo>
                  <a:pt x="424535" y="0"/>
                </a:lnTo>
                <a:lnTo>
                  <a:pt x="308444" y="586371"/>
                </a:lnTo>
                <a:lnTo>
                  <a:pt x="401307" y="586371"/>
                </a:lnTo>
                <a:lnTo>
                  <a:pt x="417893" y="493382"/>
                </a:lnTo>
                <a:lnTo>
                  <a:pt x="522376" y="493382"/>
                </a:lnTo>
                <a:lnTo>
                  <a:pt x="538962" y="586371"/>
                </a:lnTo>
                <a:lnTo>
                  <a:pt x="631825" y="586371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3382872" y="8283748"/>
            <a:ext cx="275590" cy="586740"/>
          </a:xfrm>
          <a:custGeom>
            <a:avLst/>
            <a:gdLst/>
            <a:ahLst/>
            <a:cxnLst/>
            <a:rect l="l" t="t" r="r" b="b"/>
            <a:pathLst>
              <a:path w="275589" h="586740">
                <a:moveTo>
                  <a:pt x="137650" y="0"/>
                </a:moveTo>
                <a:lnTo>
                  <a:pt x="0" y="0"/>
                </a:lnTo>
                <a:lnTo>
                  <a:pt x="0" y="586369"/>
                </a:lnTo>
                <a:lnTo>
                  <a:pt x="91211" y="586369"/>
                </a:lnTo>
                <a:lnTo>
                  <a:pt x="91211" y="351821"/>
                </a:lnTo>
                <a:lnTo>
                  <a:pt x="137650" y="351821"/>
                </a:lnTo>
                <a:lnTo>
                  <a:pt x="191537" y="343240"/>
                </a:lnTo>
                <a:lnTo>
                  <a:pt x="233825" y="317477"/>
                </a:lnTo>
                <a:lnTo>
                  <a:pt x="264923" y="270781"/>
                </a:lnTo>
                <a:lnTo>
                  <a:pt x="267852" y="259677"/>
                </a:lnTo>
                <a:lnTo>
                  <a:pt x="91211" y="259677"/>
                </a:lnTo>
                <a:lnTo>
                  <a:pt x="91211" y="92143"/>
                </a:lnTo>
                <a:lnTo>
                  <a:pt x="267709" y="92143"/>
                </a:lnTo>
                <a:lnTo>
                  <a:pt x="264923" y="81675"/>
                </a:lnTo>
                <a:lnTo>
                  <a:pt x="233825" y="35182"/>
                </a:lnTo>
                <a:lnTo>
                  <a:pt x="191121" y="8795"/>
                </a:lnTo>
                <a:lnTo>
                  <a:pt x="165731" y="2198"/>
                </a:lnTo>
                <a:lnTo>
                  <a:pt x="137650" y="0"/>
                </a:lnTo>
                <a:close/>
              </a:path>
              <a:path w="275589" h="586740">
                <a:moveTo>
                  <a:pt x="267709" y="92143"/>
                </a:moveTo>
                <a:lnTo>
                  <a:pt x="137650" y="92143"/>
                </a:lnTo>
                <a:lnTo>
                  <a:pt x="148469" y="92772"/>
                </a:lnTo>
                <a:lnTo>
                  <a:pt x="157742" y="94656"/>
                </a:lnTo>
                <a:lnTo>
                  <a:pt x="183300" y="130470"/>
                </a:lnTo>
                <a:lnTo>
                  <a:pt x="184078" y="144079"/>
                </a:lnTo>
                <a:lnTo>
                  <a:pt x="184078" y="207742"/>
                </a:lnTo>
                <a:lnTo>
                  <a:pt x="171638" y="249625"/>
                </a:lnTo>
                <a:lnTo>
                  <a:pt x="137650" y="259677"/>
                </a:lnTo>
                <a:lnTo>
                  <a:pt x="267852" y="259677"/>
                </a:lnTo>
                <a:lnTo>
                  <a:pt x="272698" y="241304"/>
                </a:lnTo>
                <a:lnTo>
                  <a:pt x="275290" y="207742"/>
                </a:lnTo>
                <a:lnTo>
                  <a:pt x="275290" y="144079"/>
                </a:lnTo>
                <a:lnTo>
                  <a:pt x="272698" y="110887"/>
                </a:lnTo>
                <a:lnTo>
                  <a:pt x="267709" y="92143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3707911" y="8615219"/>
            <a:ext cx="91440" cy="255270"/>
          </a:xfrm>
          <a:custGeom>
            <a:avLst/>
            <a:gdLst/>
            <a:ahLst/>
            <a:cxnLst/>
            <a:rect l="l" t="t" r="r" b="b"/>
            <a:pathLst>
              <a:path w="91439" h="255270">
                <a:moveTo>
                  <a:pt x="0" y="255269"/>
                </a:moveTo>
                <a:lnTo>
                  <a:pt x="91211" y="255269"/>
                </a:lnTo>
                <a:lnTo>
                  <a:pt x="91211" y="0"/>
                </a:lnTo>
                <a:lnTo>
                  <a:pt x="0" y="0"/>
                </a:lnTo>
                <a:lnTo>
                  <a:pt x="0" y="255269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3707905" y="8283758"/>
            <a:ext cx="275590" cy="586740"/>
          </a:xfrm>
          <a:custGeom>
            <a:avLst/>
            <a:gdLst/>
            <a:ahLst/>
            <a:cxnLst/>
            <a:rect l="l" t="t" r="r" b="b"/>
            <a:pathLst>
              <a:path w="275589" h="586740">
                <a:moveTo>
                  <a:pt x="275285" y="0"/>
                </a:moveTo>
                <a:lnTo>
                  <a:pt x="184073" y="0"/>
                </a:lnTo>
                <a:lnTo>
                  <a:pt x="184073" y="240030"/>
                </a:lnTo>
                <a:lnTo>
                  <a:pt x="91211" y="240030"/>
                </a:lnTo>
                <a:lnTo>
                  <a:pt x="91211" y="0"/>
                </a:lnTo>
                <a:lnTo>
                  <a:pt x="0" y="0"/>
                </a:lnTo>
                <a:lnTo>
                  <a:pt x="0" y="240030"/>
                </a:lnTo>
                <a:lnTo>
                  <a:pt x="0" y="331470"/>
                </a:lnTo>
                <a:lnTo>
                  <a:pt x="184073" y="331470"/>
                </a:lnTo>
                <a:lnTo>
                  <a:pt x="184073" y="586740"/>
                </a:lnTo>
                <a:lnTo>
                  <a:pt x="275285" y="586740"/>
                </a:lnTo>
                <a:lnTo>
                  <a:pt x="275285" y="331470"/>
                </a:lnTo>
                <a:lnTo>
                  <a:pt x="275285" y="240030"/>
                </a:lnTo>
                <a:lnTo>
                  <a:pt x="275285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4049520" y="8283747"/>
            <a:ext cx="91440" cy="586740"/>
          </a:xfrm>
          <a:custGeom>
            <a:avLst/>
            <a:gdLst/>
            <a:ahLst/>
            <a:cxnLst/>
            <a:rect l="l" t="t" r="r" b="b"/>
            <a:pathLst>
              <a:path w="91439" h="586740">
                <a:moveTo>
                  <a:pt x="91211" y="0"/>
                </a:moveTo>
                <a:lnTo>
                  <a:pt x="0" y="0"/>
                </a:lnTo>
                <a:lnTo>
                  <a:pt x="0" y="586369"/>
                </a:lnTo>
                <a:lnTo>
                  <a:pt x="91211" y="586369"/>
                </a:lnTo>
                <a:lnTo>
                  <a:pt x="91211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4199585" y="8277053"/>
            <a:ext cx="593090" cy="600075"/>
          </a:xfrm>
          <a:custGeom>
            <a:avLst/>
            <a:gdLst/>
            <a:ahLst/>
            <a:cxnLst/>
            <a:rect l="l" t="t" r="r" b="b"/>
            <a:pathLst>
              <a:path w="593089" h="600075">
                <a:moveTo>
                  <a:pt x="275297" y="144081"/>
                </a:moveTo>
                <a:lnTo>
                  <a:pt x="264922" y="81876"/>
                </a:lnTo>
                <a:lnTo>
                  <a:pt x="233832" y="34340"/>
                </a:lnTo>
                <a:lnTo>
                  <a:pt x="191541" y="8585"/>
                </a:lnTo>
                <a:lnTo>
                  <a:pt x="137642" y="0"/>
                </a:lnTo>
                <a:lnTo>
                  <a:pt x="109867" y="2146"/>
                </a:lnTo>
                <a:lnTo>
                  <a:pt x="61760" y="19316"/>
                </a:lnTo>
                <a:lnTo>
                  <a:pt x="23304" y="56908"/>
                </a:lnTo>
                <a:lnTo>
                  <a:pt x="2590" y="111772"/>
                </a:lnTo>
                <a:lnTo>
                  <a:pt x="0" y="144081"/>
                </a:lnTo>
                <a:lnTo>
                  <a:pt x="0" y="455688"/>
                </a:lnTo>
                <a:lnTo>
                  <a:pt x="10350" y="517055"/>
                </a:lnTo>
                <a:lnTo>
                  <a:pt x="41452" y="565429"/>
                </a:lnTo>
                <a:lnTo>
                  <a:pt x="84569" y="591185"/>
                </a:lnTo>
                <a:lnTo>
                  <a:pt x="137642" y="599770"/>
                </a:lnTo>
                <a:lnTo>
                  <a:pt x="166039" y="597623"/>
                </a:lnTo>
                <a:lnTo>
                  <a:pt x="214134" y="580453"/>
                </a:lnTo>
                <a:lnTo>
                  <a:pt x="251968" y="543496"/>
                </a:lnTo>
                <a:lnTo>
                  <a:pt x="272707" y="488632"/>
                </a:lnTo>
                <a:lnTo>
                  <a:pt x="275297" y="455688"/>
                </a:lnTo>
                <a:lnTo>
                  <a:pt x="275297" y="380301"/>
                </a:lnTo>
                <a:lnTo>
                  <a:pt x="184086" y="380301"/>
                </a:lnTo>
                <a:lnTo>
                  <a:pt x="184086" y="455688"/>
                </a:lnTo>
                <a:lnTo>
                  <a:pt x="183349" y="469938"/>
                </a:lnTo>
                <a:lnTo>
                  <a:pt x="158369" y="505117"/>
                </a:lnTo>
                <a:lnTo>
                  <a:pt x="137642" y="507631"/>
                </a:lnTo>
                <a:lnTo>
                  <a:pt x="126809" y="506996"/>
                </a:lnTo>
                <a:lnTo>
                  <a:pt x="94310" y="481241"/>
                </a:lnTo>
                <a:lnTo>
                  <a:pt x="91211" y="455688"/>
                </a:lnTo>
                <a:lnTo>
                  <a:pt x="91211" y="144081"/>
                </a:lnTo>
                <a:lnTo>
                  <a:pt x="103644" y="102196"/>
                </a:lnTo>
                <a:lnTo>
                  <a:pt x="137642" y="92138"/>
                </a:lnTo>
                <a:lnTo>
                  <a:pt x="148831" y="92773"/>
                </a:lnTo>
                <a:lnTo>
                  <a:pt x="181178" y="118122"/>
                </a:lnTo>
                <a:lnTo>
                  <a:pt x="184086" y="144081"/>
                </a:lnTo>
                <a:lnTo>
                  <a:pt x="184086" y="196011"/>
                </a:lnTo>
                <a:lnTo>
                  <a:pt x="275297" y="196011"/>
                </a:lnTo>
                <a:lnTo>
                  <a:pt x="275297" y="144081"/>
                </a:lnTo>
                <a:close/>
              </a:path>
              <a:path w="593089" h="600075">
                <a:moveTo>
                  <a:pt x="592874" y="144081"/>
                </a:moveTo>
                <a:lnTo>
                  <a:pt x="582498" y="81876"/>
                </a:lnTo>
                <a:lnTo>
                  <a:pt x="551408" y="34340"/>
                </a:lnTo>
                <a:lnTo>
                  <a:pt x="509117" y="8585"/>
                </a:lnTo>
                <a:lnTo>
                  <a:pt x="455218" y="0"/>
                </a:lnTo>
                <a:lnTo>
                  <a:pt x="426821" y="2146"/>
                </a:lnTo>
                <a:lnTo>
                  <a:pt x="378726" y="19316"/>
                </a:lnTo>
                <a:lnTo>
                  <a:pt x="340893" y="56286"/>
                </a:lnTo>
                <a:lnTo>
                  <a:pt x="320154" y="111150"/>
                </a:lnTo>
                <a:lnTo>
                  <a:pt x="317563" y="144081"/>
                </a:lnTo>
                <a:lnTo>
                  <a:pt x="317563" y="158318"/>
                </a:lnTo>
                <a:lnTo>
                  <a:pt x="321500" y="196443"/>
                </a:lnTo>
                <a:lnTo>
                  <a:pt x="342074" y="248742"/>
                </a:lnTo>
                <a:lnTo>
                  <a:pt x="364883" y="279311"/>
                </a:lnTo>
                <a:lnTo>
                  <a:pt x="402348" y="310362"/>
                </a:lnTo>
                <a:lnTo>
                  <a:pt x="436156" y="330034"/>
                </a:lnTo>
                <a:lnTo>
                  <a:pt x="448894" y="337375"/>
                </a:lnTo>
                <a:lnTo>
                  <a:pt x="484390" y="366699"/>
                </a:lnTo>
                <a:lnTo>
                  <a:pt x="501662" y="418833"/>
                </a:lnTo>
                <a:lnTo>
                  <a:pt x="501662" y="455688"/>
                </a:lnTo>
                <a:lnTo>
                  <a:pt x="489216" y="497573"/>
                </a:lnTo>
                <a:lnTo>
                  <a:pt x="455218" y="507631"/>
                </a:lnTo>
                <a:lnTo>
                  <a:pt x="444385" y="506996"/>
                </a:lnTo>
                <a:lnTo>
                  <a:pt x="411899" y="481241"/>
                </a:lnTo>
                <a:lnTo>
                  <a:pt x="408774" y="455688"/>
                </a:lnTo>
                <a:lnTo>
                  <a:pt x="408774" y="379463"/>
                </a:lnTo>
                <a:lnTo>
                  <a:pt x="317563" y="379463"/>
                </a:lnTo>
                <a:lnTo>
                  <a:pt x="317563" y="455688"/>
                </a:lnTo>
                <a:lnTo>
                  <a:pt x="320154" y="488632"/>
                </a:lnTo>
                <a:lnTo>
                  <a:pt x="340893" y="543496"/>
                </a:lnTo>
                <a:lnTo>
                  <a:pt x="378726" y="580453"/>
                </a:lnTo>
                <a:lnTo>
                  <a:pt x="426821" y="597623"/>
                </a:lnTo>
                <a:lnTo>
                  <a:pt x="455218" y="599770"/>
                </a:lnTo>
                <a:lnTo>
                  <a:pt x="483616" y="597623"/>
                </a:lnTo>
                <a:lnTo>
                  <a:pt x="531710" y="580453"/>
                </a:lnTo>
                <a:lnTo>
                  <a:pt x="569544" y="543496"/>
                </a:lnTo>
                <a:lnTo>
                  <a:pt x="590270" y="488632"/>
                </a:lnTo>
                <a:lnTo>
                  <a:pt x="592874" y="455688"/>
                </a:lnTo>
                <a:lnTo>
                  <a:pt x="592874" y="418833"/>
                </a:lnTo>
                <a:lnTo>
                  <a:pt x="589026" y="380199"/>
                </a:lnTo>
                <a:lnTo>
                  <a:pt x="558342" y="312343"/>
                </a:lnTo>
                <a:lnTo>
                  <a:pt x="531495" y="283133"/>
                </a:lnTo>
                <a:lnTo>
                  <a:pt x="491693" y="255803"/>
                </a:lnTo>
                <a:lnTo>
                  <a:pt x="460756" y="238328"/>
                </a:lnTo>
                <a:lnTo>
                  <a:pt x="451688" y="232879"/>
                </a:lnTo>
                <a:lnTo>
                  <a:pt x="416445" y="194132"/>
                </a:lnTo>
                <a:lnTo>
                  <a:pt x="408774" y="158318"/>
                </a:lnTo>
                <a:lnTo>
                  <a:pt x="408774" y="144081"/>
                </a:lnTo>
                <a:lnTo>
                  <a:pt x="421220" y="102196"/>
                </a:lnTo>
                <a:lnTo>
                  <a:pt x="455218" y="92138"/>
                </a:lnTo>
                <a:lnTo>
                  <a:pt x="466356" y="92773"/>
                </a:lnTo>
                <a:lnTo>
                  <a:pt x="498551" y="118122"/>
                </a:lnTo>
                <a:lnTo>
                  <a:pt x="501662" y="144081"/>
                </a:lnTo>
                <a:lnTo>
                  <a:pt x="501662" y="195173"/>
                </a:lnTo>
                <a:lnTo>
                  <a:pt x="592874" y="195173"/>
                </a:lnTo>
                <a:lnTo>
                  <a:pt x="592874" y="144081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8910346" y="8492318"/>
            <a:ext cx="375920" cy="586740"/>
          </a:xfrm>
          <a:custGeom>
            <a:avLst/>
            <a:gdLst/>
            <a:ahLst/>
            <a:cxnLst/>
            <a:rect l="l" t="t" r="r" b="b"/>
            <a:pathLst>
              <a:path w="375920" h="586740">
                <a:moveTo>
                  <a:pt x="240461" y="494030"/>
                </a:moveTo>
                <a:lnTo>
                  <a:pt x="91211" y="494030"/>
                </a:lnTo>
                <a:lnTo>
                  <a:pt x="91211" y="0"/>
                </a:lnTo>
                <a:lnTo>
                  <a:pt x="0" y="0"/>
                </a:lnTo>
                <a:lnTo>
                  <a:pt x="0" y="494030"/>
                </a:lnTo>
                <a:lnTo>
                  <a:pt x="0" y="586740"/>
                </a:lnTo>
                <a:lnTo>
                  <a:pt x="240461" y="586740"/>
                </a:lnTo>
                <a:lnTo>
                  <a:pt x="240461" y="494030"/>
                </a:lnTo>
                <a:close/>
              </a:path>
              <a:path w="375920" h="586740">
                <a:moveTo>
                  <a:pt x="375602" y="368"/>
                </a:moveTo>
                <a:lnTo>
                  <a:pt x="284391" y="368"/>
                </a:lnTo>
                <a:lnTo>
                  <a:pt x="284391" y="586740"/>
                </a:lnTo>
                <a:lnTo>
                  <a:pt x="375602" y="586740"/>
                </a:lnTo>
                <a:lnTo>
                  <a:pt x="375602" y="368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9339002" y="8485982"/>
            <a:ext cx="275590" cy="600075"/>
          </a:xfrm>
          <a:custGeom>
            <a:avLst/>
            <a:gdLst/>
            <a:ahLst/>
            <a:cxnLst/>
            <a:rect l="l" t="t" r="r" b="b"/>
            <a:pathLst>
              <a:path w="275590" h="600075">
                <a:moveTo>
                  <a:pt x="137650" y="0"/>
                </a:moveTo>
                <a:lnTo>
                  <a:pt x="83753" y="8588"/>
                </a:lnTo>
                <a:lnTo>
                  <a:pt x="41464" y="34344"/>
                </a:lnTo>
                <a:lnTo>
                  <a:pt x="10366" y="81884"/>
                </a:lnTo>
                <a:lnTo>
                  <a:pt x="0" y="144079"/>
                </a:lnTo>
                <a:lnTo>
                  <a:pt x="0" y="158319"/>
                </a:lnTo>
                <a:lnTo>
                  <a:pt x="3937" y="196441"/>
                </a:lnTo>
                <a:lnTo>
                  <a:pt x="24512" y="248742"/>
                </a:lnTo>
                <a:lnTo>
                  <a:pt x="47321" y="279315"/>
                </a:lnTo>
                <a:lnTo>
                  <a:pt x="84781" y="310364"/>
                </a:lnTo>
                <a:lnTo>
                  <a:pt x="118582" y="330042"/>
                </a:lnTo>
                <a:lnTo>
                  <a:pt x="131326" y="337376"/>
                </a:lnTo>
                <a:lnTo>
                  <a:pt x="166825" y="366695"/>
                </a:lnTo>
                <a:lnTo>
                  <a:pt x="184088" y="418835"/>
                </a:lnTo>
                <a:lnTo>
                  <a:pt x="184088" y="455692"/>
                </a:lnTo>
                <a:lnTo>
                  <a:pt x="171649" y="497576"/>
                </a:lnTo>
                <a:lnTo>
                  <a:pt x="137650" y="507628"/>
                </a:lnTo>
                <a:lnTo>
                  <a:pt x="126813" y="507000"/>
                </a:lnTo>
                <a:lnTo>
                  <a:pt x="94325" y="481244"/>
                </a:lnTo>
                <a:lnTo>
                  <a:pt x="91211" y="455692"/>
                </a:lnTo>
                <a:lnTo>
                  <a:pt x="91211" y="379464"/>
                </a:lnTo>
                <a:lnTo>
                  <a:pt x="0" y="379464"/>
                </a:lnTo>
                <a:lnTo>
                  <a:pt x="0" y="455692"/>
                </a:lnTo>
                <a:lnTo>
                  <a:pt x="2591" y="488629"/>
                </a:lnTo>
                <a:lnTo>
                  <a:pt x="23323" y="543493"/>
                </a:lnTo>
                <a:lnTo>
                  <a:pt x="61158" y="580459"/>
                </a:lnTo>
                <a:lnTo>
                  <a:pt x="109251" y="597627"/>
                </a:lnTo>
                <a:lnTo>
                  <a:pt x="137650" y="599772"/>
                </a:lnTo>
                <a:lnTo>
                  <a:pt x="166047" y="597627"/>
                </a:lnTo>
                <a:lnTo>
                  <a:pt x="214142" y="580459"/>
                </a:lnTo>
                <a:lnTo>
                  <a:pt x="251976" y="543493"/>
                </a:lnTo>
                <a:lnTo>
                  <a:pt x="272707" y="488629"/>
                </a:lnTo>
                <a:lnTo>
                  <a:pt x="275300" y="455692"/>
                </a:lnTo>
                <a:lnTo>
                  <a:pt x="275300" y="418835"/>
                </a:lnTo>
                <a:lnTo>
                  <a:pt x="271462" y="380197"/>
                </a:lnTo>
                <a:lnTo>
                  <a:pt x="240774" y="312346"/>
                </a:lnTo>
                <a:lnTo>
                  <a:pt x="213930" y="283132"/>
                </a:lnTo>
                <a:lnTo>
                  <a:pt x="174129" y="255806"/>
                </a:lnTo>
                <a:lnTo>
                  <a:pt x="143190" y="238325"/>
                </a:lnTo>
                <a:lnTo>
                  <a:pt x="134117" y="232882"/>
                </a:lnTo>
                <a:lnTo>
                  <a:pt x="98883" y="194132"/>
                </a:lnTo>
                <a:lnTo>
                  <a:pt x="91211" y="158319"/>
                </a:lnTo>
                <a:lnTo>
                  <a:pt x="91211" y="144079"/>
                </a:lnTo>
                <a:lnTo>
                  <a:pt x="103651" y="102195"/>
                </a:lnTo>
                <a:lnTo>
                  <a:pt x="137650" y="92143"/>
                </a:lnTo>
                <a:lnTo>
                  <a:pt x="148787" y="92772"/>
                </a:lnTo>
                <a:lnTo>
                  <a:pt x="180978" y="118119"/>
                </a:lnTo>
                <a:lnTo>
                  <a:pt x="184088" y="144079"/>
                </a:lnTo>
                <a:lnTo>
                  <a:pt x="184088" y="195177"/>
                </a:lnTo>
                <a:lnTo>
                  <a:pt x="275300" y="195177"/>
                </a:lnTo>
                <a:lnTo>
                  <a:pt x="275300" y="144079"/>
                </a:lnTo>
                <a:lnTo>
                  <a:pt x="272707" y="111151"/>
                </a:lnTo>
                <a:lnTo>
                  <a:pt x="251976" y="56281"/>
                </a:lnTo>
                <a:lnTo>
                  <a:pt x="214142" y="19321"/>
                </a:lnTo>
                <a:lnTo>
                  <a:pt x="166047" y="2147"/>
                </a:lnTo>
                <a:lnTo>
                  <a:pt x="137650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9642475" y="8492687"/>
            <a:ext cx="408940" cy="586740"/>
          </a:xfrm>
          <a:custGeom>
            <a:avLst/>
            <a:gdLst/>
            <a:ahLst/>
            <a:cxnLst/>
            <a:rect l="l" t="t" r="r" b="b"/>
            <a:pathLst>
              <a:path w="408940" h="586740">
                <a:moveTo>
                  <a:pt x="276948" y="0"/>
                </a:moveTo>
                <a:lnTo>
                  <a:pt x="0" y="0"/>
                </a:lnTo>
                <a:lnTo>
                  <a:pt x="0" y="92710"/>
                </a:lnTo>
                <a:lnTo>
                  <a:pt x="92862" y="92710"/>
                </a:lnTo>
                <a:lnTo>
                  <a:pt x="92862" y="586740"/>
                </a:lnTo>
                <a:lnTo>
                  <a:pt x="184073" y="586740"/>
                </a:lnTo>
                <a:lnTo>
                  <a:pt x="184073" y="92710"/>
                </a:lnTo>
                <a:lnTo>
                  <a:pt x="276948" y="92710"/>
                </a:lnTo>
                <a:lnTo>
                  <a:pt x="276948" y="0"/>
                </a:lnTo>
                <a:close/>
              </a:path>
              <a:path w="408940" h="586740">
                <a:moveTo>
                  <a:pt x="408800" y="0"/>
                </a:moveTo>
                <a:lnTo>
                  <a:pt x="317576" y="0"/>
                </a:lnTo>
                <a:lnTo>
                  <a:pt x="317576" y="586371"/>
                </a:lnTo>
                <a:lnTo>
                  <a:pt x="408800" y="586371"/>
                </a:lnTo>
                <a:lnTo>
                  <a:pt x="408800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0114272" y="8492686"/>
            <a:ext cx="283845" cy="586740"/>
          </a:xfrm>
          <a:custGeom>
            <a:avLst/>
            <a:gdLst/>
            <a:ahLst/>
            <a:cxnLst/>
            <a:rect l="l" t="t" r="r" b="b"/>
            <a:pathLst>
              <a:path w="283845" h="586740">
                <a:moveTo>
                  <a:pt x="283582" y="0"/>
                </a:moveTo>
                <a:lnTo>
                  <a:pt x="192371" y="0"/>
                </a:lnTo>
                <a:lnTo>
                  <a:pt x="192371" y="296535"/>
                </a:lnTo>
                <a:lnTo>
                  <a:pt x="53066" y="0"/>
                </a:lnTo>
                <a:lnTo>
                  <a:pt x="0" y="0"/>
                </a:lnTo>
                <a:lnTo>
                  <a:pt x="0" y="586369"/>
                </a:lnTo>
                <a:lnTo>
                  <a:pt x="91211" y="586369"/>
                </a:lnTo>
                <a:lnTo>
                  <a:pt x="91211" y="288996"/>
                </a:lnTo>
                <a:lnTo>
                  <a:pt x="230516" y="586369"/>
                </a:lnTo>
                <a:lnTo>
                  <a:pt x="283582" y="586369"/>
                </a:lnTo>
                <a:lnTo>
                  <a:pt x="283582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0453394" y="8485982"/>
            <a:ext cx="275590" cy="600075"/>
          </a:xfrm>
          <a:custGeom>
            <a:avLst/>
            <a:gdLst/>
            <a:ahLst/>
            <a:cxnLst/>
            <a:rect l="l" t="t" r="r" b="b"/>
            <a:pathLst>
              <a:path w="275590" h="600075">
                <a:moveTo>
                  <a:pt x="137650" y="0"/>
                </a:moveTo>
                <a:lnTo>
                  <a:pt x="84573" y="8588"/>
                </a:lnTo>
                <a:lnTo>
                  <a:pt x="41454" y="34344"/>
                </a:lnTo>
                <a:lnTo>
                  <a:pt x="10360" y="82725"/>
                </a:lnTo>
                <a:lnTo>
                  <a:pt x="0" y="144079"/>
                </a:lnTo>
                <a:lnTo>
                  <a:pt x="0" y="455692"/>
                </a:lnTo>
                <a:lnTo>
                  <a:pt x="10360" y="517054"/>
                </a:lnTo>
                <a:lnTo>
                  <a:pt x="41454" y="565427"/>
                </a:lnTo>
                <a:lnTo>
                  <a:pt x="84573" y="591191"/>
                </a:lnTo>
                <a:lnTo>
                  <a:pt x="137650" y="599772"/>
                </a:lnTo>
                <a:lnTo>
                  <a:pt x="166047" y="597627"/>
                </a:lnTo>
                <a:lnTo>
                  <a:pt x="214137" y="580459"/>
                </a:lnTo>
                <a:lnTo>
                  <a:pt x="251972" y="543493"/>
                </a:lnTo>
                <a:lnTo>
                  <a:pt x="272707" y="488629"/>
                </a:lnTo>
                <a:lnTo>
                  <a:pt x="275300" y="455692"/>
                </a:lnTo>
                <a:lnTo>
                  <a:pt x="275300" y="253814"/>
                </a:lnTo>
                <a:lnTo>
                  <a:pt x="138477" y="253814"/>
                </a:lnTo>
                <a:lnTo>
                  <a:pt x="138477" y="345958"/>
                </a:lnTo>
                <a:lnTo>
                  <a:pt x="184088" y="345958"/>
                </a:lnTo>
                <a:lnTo>
                  <a:pt x="184088" y="455692"/>
                </a:lnTo>
                <a:lnTo>
                  <a:pt x="172476" y="497576"/>
                </a:lnTo>
                <a:lnTo>
                  <a:pt x="137650" y="507628"/>
                </a:lnTo>
                <a:lnTo>
                  <a:pt x="126813" y="507000"/>
                </a:lnTo>
                <a:lnTo>
                  <a:pt x="94321" y="481244"/>
                </a:lnTo>
                <a:lnTo>
                  <a:pt x="91211" y="455692"/>
                </a:lnTo>
                <a:lnTo>
                  <a:pt x="91211" y="144079"/>
                </a:lnTo>
                <a:lnTo>
                  <a:pt x="103651" y="102195"/>
                </a:lnTo>
                <a:lnTo>
                  <a:pt x="137650" y="92143"/>
                </a:lnTo>
                <a:lnTo>
                  <a:pt x="148838" y="92772"/>
                </a:lnTo>
                <a:lnTo>
                  <a:pt x="181180" y="118119"/>
                </a:lnTo>
                <a:lnTo>
                  <a:pt x="184088" y="144079"/>
                </a:lnTo>
                <a:lnTo>
                  <a:pt x="184088" y="196014"/>
                </a:lnTo>
                <a:lnTo>
                  <a:pt x="275300" y="196014"/>
                </a:lnTo>
                <a:lnTo>
                  <a:pt x="275300" y="144079"/>
                </a:lnTo>
                <a:lnTo>
                  <a:pt x="272707" y="111151"/>
                </a:lnTo>
                <a:lnTo>
                  <a:pt x="251972" y="56281"/>
                </a:lnTo>
                <a:lnTo>
                  <a:pt x="214137" y="19321"/>
                </a:lnTo>
                <a:lnTo>
                  <a:pt x="166047" y="2147"/>
                </a:lnTo>
                <a:lnTo>
                  <a:pt x="137650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8608504" y="9218944"/>
            <a:ext cx="275590" cy="600075"/>
          </a:xfrm>
          <a:custGeom>
            <a:avLst/>
            <a:gdLst/>
            <a:ahLst/>
            <a:cxnLst/>
            <a:rect l="l" t="t" r="r" b="b"/>
            <a:pathLst>
              <a:path w="275590" h="600075">
                <a:moveTo>
                  <a:pt x="137650" y="0"/>
                </a:moveTo>
                <a:lnTo>
                  <a:pt x="84573" y="8588"/>
                </a:lnTo>
                <a:lnTo>
                  <a:pt x="41454" y="34344"/>
                </a:lnTo>
                <a:lnTo>
                  <a:pt x="10360" y="82725"/>
                </a:lnTo>
                <a:lnTo>
                  <a:pt x="0" y="144079"/>
                </a:lnTo>
                <a:lnTo>
                  <a:pt x="0" y="455692"/>
                </a:lnTo>
                <a:lnTo>
                  <a:pt x="10360" y="517054"/>
                </a:lnTo>
                <a:lnTo>
                  <a:pt x="41454" y="565427"/>
                </a:lnTo>
                <a:lnTo>
                  <a:pt x="84573" y="591191"/>
                </a:lnTo>
                <a:lnTo>
                  <a:pt x="137650" y="599772"/>
                </a:lnTo>
                <a:lnTo>
                  <a:pt x="166047" y="597627"/>
                </a:lnTo>
                <a:lnTo>
                  <a:pt x="214137" y="580459"/>
                </a:lnTo>
                <a:lnTo>
                  <a:pt x="251972" y="543493"/>
                </a:lnTo>
                <a:lnTo>
                  <a:pt x="272707" y="488629"/>
                </a:lnTo>
                <a:lnTo>
                  <a:pt x="275300" y="455692"/>
                </a:lnTo>
                <a:lnTo>
                  <a:pt x="275300" y="253814"/>
                </a:lnTo>
                <a:lnTo>
                  <a:pt x="138477" y="253814"/>
                </a:lnTo>
                <a:lnTo>
                  <a:pt x="138477" y="345958"/>
                </a:lnTo>
                <a:lnTo>
                  <a:pt x="184088" y="345958"/>
                </a:lnTo>
                <a:lnTo>
                  <a:pt x="184088" y="455692"/>
                </a:lnTo>
                <a:lnTo>
                  <a:pt x="172476" y="497576"/>
                </a:lnTo>
                <a:lnTo>
                  <a:pt x="137650" y="507628"/>
                </a:lnTo>
                <a:lnTo>
                  <a:pt x="126813" y="507000"/>
                </a:lnTo>
                <a:lnTo>
                  <a:pt x="94321" y="481244"/>
                </a:lnTo>
                <a:lnTo>
                  <a:pt x="91211" y="455692"/>
                </a:lnTo>
                <a:lnTo>
                  <a:pt x="91211" y="144079"/>
                </a:lnTo>
                <a:lnTo>
                  <a:pt x="103651" y="102195"/>
                </a:lnTo>
                <a:lnTo>
                  <a:pt x="137650" y="92143"/>
                </a:lnTo>
                <a:lnTo>
                  <a:pt x="148838" y="92772"/>
                </a:lnTo>
                <a:lnTo>
                  <a:pt x="181180" y="118119"/>
                </a:lnTo>
                <a:lnTo>
                  <a:pt x="184088" y="144079"/>
                </a:lnTo>
                <a:lnTo>
                  <a:pt x="184088" y="196014"/>
                </a:lnTo>
                <a:lnTo>
                  <a:pt x="275300" y="196014"/>
                </a:lnTo>
                <a:lnTo>
                  <a:pt x="275300" y="144079"/>
                </a:lnTo>
                <a:lnTo>
                  <a:pt x="272707" y="111151"/>
                </a:lnTo>
                <a:lnTo>
                  <a:pt x="251972" y="56281"/>
                </a:lnTo>
                <a:lnTo>
                  <a:pt x="214137" y="19321"/>
                </a:lnTo>
                <a:lnTo>
                  <a:pt x="166047" y="2147"/>
                </a:lnTo>
                <a:lnTo>
                  <a:pt x="137650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8943492" y="9225654"/>
            <a:ext cx="631825" cy="586740"/>
          </a:xfrm>
          <a:custGeom>
            <a:avLst/>
            <a:gdLst/>
            <a:ahLst/>
            <a:cxnLst/>
            <a:rect l="l" t="t" r="r" b="b"/>
            <a:pathLst>
              <a:path w="631825" h="586740">
                <a:moveTo>
                  <a:pt x="275285" y="144081"/>
                </a:moveTo>
                <a:lnTo>
                  <a:pt x="272694" y="110883"/>
                </a:lnTo>
                <a:lnTo>
                  <a:pt x="267703" y="92138"/>
                </a:lnTo>
                <a:lnTo>
                  <a:pt x="264922" y="81673"/>
                </a:lnTo>
                <a:lnTo>
                  <a:pt x="233819" y="35179"/>
                </a:lnTo>
                <a:lnTo>
                  <a:pt x="191122" y="8801"/>
                </a:lnTo>
                <a:lnTo>
                  <a:pt x="184073" y="6972"/>
                </a:lnTo>
                <a:lnTo>
                  <a:pt x="184073" y="144081"/>
                </a:lnTo>
                <a:lnTo>
                  <a:pt x="184073" y="206908"/>
                </a:lnTo>
                <a:lnTo>
                  <a:pt x="171640" y="248793"/>
                </a:lnTo>
                <a:lnTo>
                  <a:pt x="137642" y="258838"/>
                </a:lnTo>
                <a:lnTo>
                  <a:pt x="91211" y="258838"/>
                </a:lnTo>
                <a:lnTo>
                  <a:pt x="91211" y="92138"/>
                </a:lnTo>
                <a:lnTo>
                  <a:pt x="137642" y="92138"/>
                </a:lnTo>
                <a:lnTo>
                  <a:pt x="177076" y="109524"/>
                </a:lnTo>
                <a:lnTo>
                  <a:pt x="184073" y="144081"/>
                </a:lnTo>
                <a:lnTo>
                  <a:pt x="184073" y="6972"/>
                </a:lnTo>
                <a:lnTo>
                  <a:pt x="165722" y="2197"/>
                </a:lnTo>
                <a:lnTo>
                  <a:pt x="137642" y="0"/>
                </a:lnTo>
                <a:lnTo>
                  <a:pt x="0" y="0"/>
                </a:lnTo>
                <a:lnTo>
                  <a:pt x="0" y="586371"/>
                </a:lnTo>
                <a:lnTo>
                  <a:pt x="91211" y="586371"/>
                </a:lnTo>
                <a:lnTo>
                  <a:pt x="91211" y="350989"/>
                </a:lnTo>
                <a:lnTo>
                  <a:pt x="132664" y="350989"/>
                </a:lnTo>
                <a:lnTo>
                  <a:pt x="179933" y="586371"/>
                </a:lnTo>
                <a:lnTo>
                  <a:pt x="272796" y="586371"/>
                </a:lnTo>
                <a:lnTo>
                  <a:pt x="225285" y="350989"/>
                </a:lnTo>
                <a:lnTo>
                  <a:pt x="220560" y="327533"/>
                </a:lnTo>
                <a:lnTo>
                  <a:pt x="251968" y="295338"/>
                </a:lnTo>
                <a:lnTo>
                  <a:pt x="267855" y="258838"/>
                </a:lnTo>
                <a:lnTo>
                  <a:pt x="275285" y="206908"/>
                </a:lnTo>
                <a:lnTo>
                  <a:pt x="275285" y="144081"/>
                </a:lnTo>
                <a:close/>
              </a:path>
              <a:path w="631825" h="586740">
                <a:moveTo>
                  <a:pt x="631825" y="586371"/>
                </a:moveTo>
                <a:lnTo>
                  <a:pt x="613410" y="493382"/>
                </a:lnTo>
                <a:lnTo>
                  <a:pt x="595172" y="401243"/>
                </a:lnTo>
                <a:lnTo>
                  <a:pt x="553554" y="190982"/>
                </a:lnTo>
                <a:lnTo>
                  <a:pt x="515747" y="0"/>
                </a:lnTo>
                <a:lnTo>
                  <a:pt x="506615" y="0"/>
                </a:lnTo>
                <a:lnTo>
                  <a:pt x="506615" y="401243"/>
                </a:lnTo>
                <a:lnTo>
                  <a:pt x="433654" y="401243"/>
                </a:lnTo>
                <a:lnTo>
                  <a:pt x="470128" y="190982"/>
                </a:lnTo>
                <a:lnTo>
                  <a:pt x="506615" y="401243"/>
                </a:lnTo>
                <a:lnTo>
                  <a:pt x="506615" y="0"/>
                </a:lnTo>
                <a:lnTo>
                  <a:pt x="424522" y="0"/>
                </a:lnTo>
                <a:lnTo>
                  <a:pt x="308432" y="586371"/>
                </a:lnTo>
                <a:lnTo>
                  <a:pt x="401307" y="586371"/>
                </a:lnTo>
                <a:lnTo>
                  <a:pt x="417893" y="493382"/>
                </a:lnTo>
                <a:lnTo>
                  <a:pt x="522363" y="493382"/>
                </a:lnTo>
                <a:lnTo>
                  <a:pt x="538949" y="586371"/>
                </a:lnTo>
                <a:lnTo>
                  <a:pt x="631825" y="586371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9620094" y="9225647"/>
            <a:ext cx="275590" cy="586740"/>
          </a:xfrm>
          <a:custGeom>
            <a:avLst/>
            <a:gdLst/>
            <a:ahLst/>
            <a:cxnLst/>
            <a:rect l="l" t="t" r="r" b="b"/>
            <a:pathLst>
              <a:path w="275590" h="586740">
                <a:moveTo>
                  <a:pt x="137650" y="0"/>
                </a:moveTo>
                <a:lnTo>
                  <a:pt x="0" y="0"/>
                </a:lnTo>
                <a:lnTo>
                  <a:pt x="0" y="586369"/>
                </a:lnTo>
                <a:lnTo>
                  <a:pt x="91211" y="586369"/>
                </a:lnTo>
                <a:lnTo>
                  <a:pt x="91211" y="351821"/>
                </a:lnTo>
                <a:lnTo>
                  <a:pt x="137650" y="351821"/>
                </a:lnTo>
                <a:lnTo>
                  <a:pt x="191537" y="343240"/>
                </a:lnTo>
                <a:lnTo>
                  <a:pt x="233825" y="317477"/>
                </a:lnTo>
                <a:lnTo>
                  <a:pt x="264923" y="270781"/>
                </a:lnTo>
                <a:lnTo>
                  <a:pt x="267852" y="259677"/>
                </a:lnTo>
                <a:lnTo>
                  <a:pt x="91211" y="259677"/>
                </a:lnTo>
                <a:lnTo>
                  <a:pt x="91211" y="92143"/>
                </a:lnTo>
                <a:lnTo>
                  <a:pt x="267709" y="92143"/>
                </a:lnTo>
                <a:lnTo>
                  <a:pt x="264923" y="81675"/>
                </a:lnTo>
                <a:lnTo>
                  <a:pt x="233825" y="35182"/>
                </a:lnTo>
                <a:lnTo>
                  <a:pt x="191121" y="8795"/>
                </a:lnTo>
                <a:lnTo>
                  <a:pt x="165731" y="2198"/>
                </a:lnTo>
                <a:lnTo>
                  <a:pt x="137650" y="0"/>
                </a:lnTo>
                <a:close/>
              </a:path>
              <a:path w="275590" h="586740">
                <a:moveTo>
                  <a:pt x="267709" y="92143"/>
                </a:moveTo>
                <a:lnTo>
                  <a:pt x="137650" y="92143"/>
                </a:lnTo>
                <a:lnTo>
                  <a:pt x="148469" y="92772"/>
                </a:lnTo>
                <a:lnTo>
                  <a:pt x="157742" y="94656"/>
                </a:lnTo>
                <a:lnTo>
                  <a:pt x="183300" y="130470"/>
                </a:lnTo>
                <a:lnTo>
                  <a:pt x="184078" y="144079"/>
                </a:lnTo>
                <a:lnTo>
                  <a:pt x="184078" y="207742"/>
                </a:lnTo>
                <a:lnTo>
                  <a:pt x="171638" y="249625"/>
                </a:lnTo>
                <a:lnTo>
                  <a:pt x="137650" y="259677"/>
                </a:lnTo>
                <a:lnTo>
                  <a:pt x="267852" y="259677"/>
                </a:lnTo>
                <a:lnTo>
                  <a:pt x="272698" y="241304"/>
                </a:lnTo>
                <a:lnTo>
                  <a:pt x="275290" y="207742"/>
                </a:lnTo>
                <a:lnTo>
                  <a:pt x="275290" y="144079"/>
                </a:lnTo>
                <a:lnTo>
                  <a:pt x="272698" y="110887"/>
                </a:lnTo>
                <a:lnTo>
                  <a:pt x="267709" y="92143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9945132" y="9557118"/>
            <a:ext cx="91440" cy="255270"/>
          </a:xfrm>
          <a:custGeom>
            <a:avLst/>
            <a:gdLst/>
            <a:ahLst/>
            <a:cxnLst/>
            <a:rect l="l" t="t" r="r" b="b"/>
            <a:pathLst>
              <a:path w="91440" h="255270">
                <a:moveTo>
                  <a:pt x="0" y="255270"/>
                </a:moveTo>
                <a:lnTo>
                  <a:pt x="91211" y="255270"/>
                </a:lnTo>
                <a:lnTo>
                  <a:pt x="91211" y="0"/>
                </a:lnTo>
                <a:lnTo>
                  <a:pt x="0" y="0"/>
                </a:lnTo>
                <a:lnTo>
                  <a:pt x="0" y="25527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9945129" y="9225654"/>
            <a:ext cx="275590" cy="586740"/>
          </a:xfrm>
          <a:custGeom>
            <a:avLst/>
            <a:gdLst/>
            <a:ahLst/>
            <a:cxnLst/>
            <a:rect l="l" t="t" r="r" b="b"/>
            <a:pathLst>
              <a:path w="275590" h="586740">
                <a:moveTo>
                  <a:pt x="275285" y="0"/>
                </a:moveTo>
                <a:lnTo>
                  <a:pt x="184073" y="0"/>
                </a:lnTo>
                <a:lnTo>
                  <a:pt x="184073" y="240030"/>
                </a:lnTo>
                <a:lnTo>
                  <a:pt x="91211" y="240030"/>
                </a:lnTo>
                <a:lnTo>
                  <a:pt x="91211" y="0"/>
                </a:lnTo>
                <a:lnTo>
                  <a:pt x="0" y="0"/>
                </a:lnTo>
                <a:lnTo>
                  <a:pt x="0" y="240030"/>
                </a:lnTo>
                <a:lnTo>
                  <a:pt x="0" y="331470"/>
                </a:lnTo>
                <a:lnTo>
                  <a:pt x="184073" y="331470"/>
                </a:lnTo>
                <a:lnTo>
                  <a:pt x="184073" y="586740"/>
                </a:lnTo>
                <a:lnTo>
                  <a:pt x="275285" y="586740"/>
                </a:lnTo>
                <a:lnTo>
                  <a:pt x="275285" y="331470"/>
                </a:lnTo>
                <a:lnTo>
                  <a:pt x="275285" y="240030"/>
                </a:lnTo>
                <a:lnTo>
                  <a:pt x="275285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0286744" y="9225646"/>
            <a:ext cx="91440" cy="586740"/>
          </a:xfrm>
          <a:custGeom>
            <a:avLst/>
            <a:gdLst/>
            <a:ahLst/>
            <a:cxnLst/>
            <a:rect l="l" t="t" r="r" b="b"/>
            <a:pathLst>
              <a:path w="91440" h="586740">
                <a:moveTo>
                  <a:pt x="91211" y="0"/>
                </a:moveTo>
                <a:lnTo>
                  <a:pt x="0" y="0"/>
                </a:lnTo>
                <a:lnTo>
                  <a:pt x="0" y="586369"/>
                </a:lnTo>
                <a:lnTo>
                  <a:pt x="91211" y="586369"/>
                </a:lnTo>
                <a:lnTo>
                  <a:pt x="91211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0436797" y="9218948"/>
            <a:ext cx="593090" cy="600075"/>
          </a:xfrm>
          <a:custGeom>
            <a:avLst/>
            <a:gdLst/>
            <a:ahLst/>
            <a:cxnLst/>
            <a:rect l="l" t="t" r="r" b="b"/>
            <a:pathLst>
              <a:path w="593090" h="600075">
                <a:moveTo>
                  <a:pt x="275310" y="144081"/>
                </a:moveTo>
                <a:lnTo>
                  <a:pt x="264934" y="81889"/>
                </a:lnTo>
                <a:lnTo>
                  <a:pt x="233845" y="34340"/>
                </a:lnTo>
                <a:lnTo>
                  <a:pt x="191554" y="8585"/>
                </a:lnTo>
                <a:lnTo>
                  <a:pt x="137655" y="0"/>
                </a:lnTo>
                <a:lnTo>
                  <a:pt x="109880" y="2146"/>
                </a:lnTo>
                <a:lnTo>
                  <a:pt x="61772" y="19329"/>
                </a:lnTo>
                <a:lnTo>
                  <a:pt x="23317" y="56921"/>
                </a:lnTo>
                <a:lnTo>
                  <a:pt x="2590" y="111785"/>
                </a:lnTo>
                <a:lnTo>
                  <a:pt x="0" y="144081"/>
                </a:lnTo>
                <a:lnTo>
                  <a:pt x="0" y="455688"/>
                </a:lnTo>
                <a:lnTo>
                  <a:pt x="10363" y="517055"/>
                </a:lnTo>
                <a:lnTo>
                  <a:pt x="41465" y="565429"/>
                </a:lnTo>
                <a:lnTo>
                  <a:pt x="84582" y="591197"/>
                </a:lnTo>
                <a:lnTo>
                  <a:pt x="137655" y="599770"/>
                </a:lnTo>
                <a:lnTo>
                  <a:pt x="166052" y="597623"/>
                </a:lnTo>
                <a:lnTo>
                  <a:pt x="214147" y="580466"/>
                </a:lnTo>
                <a:lnTo>
                  <a:pt x="251980" y="543496"/>
                </a:lnTo>
                <a:lnTo>
                  <a:pt x="272719" y="488632"/>
                </a:lnTo>
                <a:lnTo>
                  <a:pt x="275310" y="455688"/>
                </a:lnTo>
                <a:lnTo>
                  <a:pt x="275310" y="380301"/>
                </a:lnTo>
                <a:lnTo>
                  <a:pt x="184099" y="380301"/>
                </a:lnTo>
                <a:lnTo>
                  <a:pt x="184099" y="455688"/>
                </a:lnTo>
                <a:lnTo>
                  <a:pt x="183362" y="469938"/>
                </a:lnTo>
                <a:lnTo>
                  <a:pt x="158381" y="505117"/>
                </a:lnTo>
                <a:lnTo>
                  <a:pt x="137655" y="507631"/>
                </a:lnTo>
                <a:lnTo>
                  <a:pt x="126822" y="506996"/>
                </a:lnTo>
                <a:lnTo>
                  <a:pt x="94322" y="481241"/>
                </a:lnTo>
                <a:lnTo>
                  <a:pt x="91224" y="455688"/>
                </a:lnTo>
                <a:lnTo>
                  <a:pt x="91224" y="144081"/>
                </a:lnTo>
                <a:lnTo>
                  <a:pt x="103657" y="102196"/>
                </a:lnTo>
                <a:lnTo>
                  <a:pt x="137655" y="92151"/>
                </a:lnTo>
                <a:lnTo>
                  <a:pt x="148844" y="92773"/>
                </a:lnTo>
                <a:lnTo>
                  <a:pt x="181190" y="118122"/>
                </a:lnTo>
                <a:lnTo>
                  <a:pt x="184099" y="144081"/>
                </a:lnTo>
                <a:lnTo>
                  <a:pt x="184099" y="196011"/>
                </a:lnTo>
                <a:lnTo>
                  <a:pt x="275310" y="196011"/>
                </a:lnTo>
                <a:lnTo>
                  <a:pt x="275310" y="144081"/>
                </a:lnTo>
                <a:close/>
              </a:path>
              <a:path w="593090" h="600075">
                <a:moveTo>
                  <a:pt x="592874" y="144081"/>
                </a:moveTo>
                <a:lnTo>
                  <a:pt x="582510" y="81889"/>
                </a:lnTo>
                <a:lnTo>
                  <a:pt x="551421" y="34340"/>
                </a:lnTo>
                <a:lnTo>
                  <a:pt x="509117" y="8585"/>
                </a:lnTo>
                <a:lnTo>
                  <a:pt x="455231" y="0"/>
                </a:lnTo>
                <a:lnTo>
                  <a:pt x="426834" y="2146"/>
                </a:lnTo>
                <a:lnTo>
                  <a:pt x="378739" y="19329"/>
                </a:lnTo>
                <a:lnTo>
                  <a:pt x="340906" y="56286"/>
                </a:lnTo>
                <a:lnTo>
                  <a:pt x="320167" y="111150"/>
                </a:lnTo>
                <a:lnTo>
                  <a:pt x="317576" y="144081"/>
                </a:lnTo>
                <a:lnTo>
                  <a:pt x="317576" y="158318"/>
                </a:lnTo>
                <a:lnTo>
                  <a:pt x="321513" y="196443"/>
                </a:lnTo>
                <a:lnTo>
                  <a:pt x="342087" y="248742"/>
                </a:lnTo>
                <a:lnTo>
                  <a:pt x="364896" y="279323"/>
                </a:lnTo>
                <a:lnTo>
                  <a:pt x="402361" y="310362"/>
                </a:lnTo>
                <a:lnTo>
                  <a:pt x="436156" y="330047"/>
                </a:lnTo>
                <a:lnTo>
                  <a:pt x="448906" y="337375"/>
                </a:lnTo>
                <a:lnTo>
                  <a:pt x="484403" y="366699"/>
                </a:lnTo>
                <a:lnTo>
                  <a:pt x="501662" y="418833"/>
                </a:lnTo>
                <a:lnTo>
                  <a:pt x="501662" y="455688"/>
                </a:lnTo>
                <a:lnTo>
                  <a:pt x="489229" y="497573"/>
                </a:lnTo>
                <a:lnTo>
                  <a:pt x="455231" y="507631"/>
                </a:lnTo>
                <a:lnTo>
                  <a:pt x="444385" y="506996"/>
                </a:lnTo>
                <a:lnTo>
                  <a:pt x="411899" y="481241"/>
                </a:lnTo>
                <a:lnTo>
                  <a:pt x="408787" y="455688"/>
                </a:lnTo>
                <a:lnTo>
                  <a:pt x="408787" y="379463"/>
                </a:lnTo>
                <a:lnTo>
                  <a:pt x="317576" y="379463"/>
                </a:lnTo>
                <a:lnTo>
                  <a:pt x="317576" y="455688"/>
                </a:lnTo>
                <a:lnTo>
                  <a:pt x="320167" y="488632"/>
                </a:lnTo>
                <a:lnTo>
                  <a:pt x="340906" y="543496"/>
                </a:lnTo>
                <a:lnTo>
                  <a:pt x="378739" y="580466"/>
                </a:lnTo>
                <a:lnTo>
                  <a:pt x="426834" y="597623"/>
                </a:lnTo>
                <a:lnTo>
                  <a:pt x="455231" y="599770"/>
                </a:lnTo>
                <a:lnTo>
                  <a:pt x="483628" y="597623"/>
                </a:lnTo>
                <a:lnTo>
                  <a:pt x="531723" y="580466"/>
                </a:lnTo>
                <a:lnTo>
                  <a:pt x="569556" y="543496"/>
                </a:lnTo>
                <a:lnTo>
                  <a:pt x="590283" y="488632"/>
                </a:lnTo>
                <a:lnTo>
                  <a:pt x="592874" y="455688"/>
                </a:lnTo>
                <a:lnTo>
                  <a:pt x="592874" y="418833"/>
                </a:lnTo>
                <a:lnTo>
                  <a:pt x="589038" y="380199"/>
                </a:lnTo>
                <a:lnTo>
                  <a:pt x="558355" y="312343"/>
                </a:lnTo>
                <a:lnTo>
                  <a:pt x="531507" y="283133"/>
                </a:lnTo>
                <a:lnTo>
                  <a:pt x="491705" y="255803"/>
                </a:lnTo>
                <a:lnTo>
                  <a:pt x="460768" y="238328"/>
                </a:lnTo>
                <a:lnTo>
                  <a:pt x="451700" y="232879"/>
                </a:lnTo>
                <a:lnTo>
                  <a:pt x="416458" y="194132"/>
                </a:lnTo>
                <a:lnTo>
                  <a:pt x="408787" y="158318"/>
                </a:lnTo>
                <a:lnTo>
                  <a:pt x="408787" y="144081"/>
                </a:lnTo>
                <a:lnTo>
                  <a:pt x="421233" y="102196"/>
                </a:lnTo>
                <a:lnTo>
                  <a:pt x="455231" y="92151"/>
                </a:lnTo>
                <a:lnTo>
                  <a:pt x="466369" y="92773"/>
                </a:lnTo>
                <a:lnTo>
                  <a:pt x="498551" y="118122"/>
                </a:lnTo>
                <a:lnTo>
                  <a:pt x="501662" y="144081"/>
                </a:lnTo>
                <a:lnTo>
                  <a:pt x="501662" y="195173"/>
                </a:lnTo>
                <a:lnTo>
                  <a:pt x="592874" y="195173"/>
                </a:lnTo>
                <a:lnTo>
                  <a:pt x="592874" y="144081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4489179" y="7459315"/>
            <a:ext cx="275590" cy="586740"/>
          </a:xfrm>
          <a:custGeom>
            <a:avLst/>
            <a:gdLst/>
            <a:ahLst/>
            <a:cxnLst/>
            <a:rect l="l" t="t" r="r" b="b"/>
            <a:pathLst>
              <a:path w="275590" h="586740">
                <a:moveTo>
                  <a:pt x="137650" y="0"/>
                </a:moveTo>
                <a:lnTo>
                  <a:pt x="0" y="0"/>
                </a:lnTo>
                <a:lnTo>
                  <a:pt x="0" y="586369"/>
                </a:lnTo>
                <a:lnTo>
                  <a:pt x="91211" y="586369"/>
                </a:lnTo>
                <a:lnTo>
                  <a:pt x="91211" y="351821"/>
                </a:lnTo>
                <a:lnTo>
                  <a:pt x="137650" y="351821"/>
                </a:lnTo>
                <a:lnTo>
                  <a:pt x="191537" y="343240"/>
                </a:lnTo>
                <a:lnTo>
                  <a:pt x="233825" y="317477"/>
                </a:lnTo>
                <a:lnTo>
                  <a:pt x="264923" y="270781"/>
                </a:lnTo>
                <a:lnTo>
                  <a:pt x="267852" y="259677"/>
                </a:lnTo>
                <a:lnTo>
                  <a:pt x="91211" y="259677"/>
                </a:lnTo>
                <a:lnTo>
                  <a:pt x="91211" y="92143"/>
                </a:lnTo>
                <a:lnTo>
                  <a:pt x="267709" y="92143"/>
                </a:lnTo>
                <a:lnTo>
                  <a:pt x="264923" y="81675"/>
                </a:lnTo>
                <a:lnTo>
                  <a:pt x="233825" y="35182"/>
                </a:lnTo>
                <a:lnTo>
                  <a:pt x="191121" y="8795"/>
                </a:lnTo>
                <a:lnTo>
                  <a:pt x="165731" y="2198"/>
                </a:lnTo>
                <a:lnTo>
                  <a:pt x="137650" y="0"/>
                </a:lnTo>
                <a:close/>
              </a:path>
              <a:path w="275590" h="586740">
                <a:moveTo>
                  <a:pt x="267709" y="92143"/>
                </a:moveTo>
                <a:lnTo>
                  <a:pt x="137650" y="92143"/>
                </a:lnTo>
                <a:lnTo>
                  <a:pt x="148469" y="92772"/>
                </a:lnTo>
                <a:lnTo>
                  <a:pt x="157742" y="94656"/>
                </a:lnTo>
                <a:lnTo>
                  <a:pt x="183300" y="130470"/>
                </a:lnTo>
                <a:lnTo>
                  <a:pt x="184078" y="144079"/>
                </a:lnTo>
                <a:lnTo>
                  <a:pt x="184078" y="207742"/>
                </a:lnTo>
                <a:lnTo>
                  <a:pt x="171638" y="249625"/>
                </a:lnTo>
                <a:lnTo>
                  <a:pt x="137650" y="259677"/>
                </a:lnTo>
                <a:lnTo>
                  <a:pt x="267852" y="259677"/>
                </a:lnTo>
                <a:lnTo>
                  <a:pt x="272698" y="241304"/>
                </a:lnTo>
                <a:lnTo>
                  <a:pt x="275290" y="207742"/>
                </a:lnTo>
                <a:lnTo>
                  <a:pt x="275290" y="144079"/>
                </a:lnTo>
                <a:lnTo>
                  <a:pt x="272698" y="110887"/>
                </a:lnTo>
                <a:lnTo>
                  <a:pt x="267709" y="92143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4814218" y="7459314"/>
            <a:ext cx="275590" cy="586740"/>
          </a:xfrm>
          <a:custGeom>
            <a:avLst/>
            <a:gdLst/>
            <a:ahLst/>
            <a:cxnLst/>
            <a:rect l="l" t="t" r="r" b="b"/>
            <a:pathLst>
              <a:path w="275590" h="586740">
                <a:moveTo>
                  <a:pt x="137639" y="0"/>
                </a:moveTo>
                <a:lnTo>
                  <a:pt x="0" y="0"/>
                </a:lnTo>
                <a:lnTo>
                  <a:pt x="0" y="586369"/>
                </a:lnTo>
                <a:lnTo>
                  <a:pt x="91211" y="586369"/>
                </a:lnTo>
                <a:lnTo>
                  <a:pt x="91211" y="350984"/>
                </a:lnTo>
                <a:lnTo>
                  <a:pt x="225292" y="350984"/>
                </a:lnTo>
                <a:lnTo>
                  <a:pt x="220558" y="327529"/>
                </a:lnTo>
                <a:lnTo>
                  <a:pt x="225532" y="324178"/>
                </a:lnTo>
                <a:lnTo>
                  <a:pt x="229951" y="320555"/>
                </a:lnTo>
                <a:lnTo>
                  <a:pt x="233825" y="316639"/>
                </a:lnTo>
                <a:lnTo>
                  <a:pt x="251966" y="295338"/>
                </a:lnTo>
                <a:lnTo>
                  <a:pt x="264923" y="269947"/>
                </a:lnTo>
                <a:lnTo>
                  <a:pt x="267853" y="258840"/>
                </a:lnTo>
                <a:lnTo>
                  <a:pt x="91211" y="258840"/>
                </a:lnTo>
                <a:lnTo>
                  <a:pt x="91211" y="92143"/>
                </a:lnTo>
                <a:lnTo>
                  <a:pt x="267709" y="92143"/>
                </a:lnTo>
                <a:lnTo>
                  <a:pt x="264923" y="81675"/>
                </a:lnTo>
                <a:lnTo>
                  <a:pt x="233825" y="35182"/>
                </a:lnTo>
                <a:lnTo>
                  <a:pt x="191119" y="8795"/>
                </a:lnTo>
                <a:lnTo>
                  <a:pt x="165726" y="2198"/>
                </a:lnTo>
                <a:lnTo>
                  <a:pt x="137639" y="0"/>
                </a:lnTo>
                <a:close/>
              </a:path>
              <a:path w="275590" h="586740">
                <a:moveTo>
                  <a:pt x="225292" y="350984"/>
                </a:moveTo>
                <a:lnTo>
                  <a:pt x="132666" y="350984"/>
                </a:lnTo>
                <a:lnTo>
                  <a:pt x="179931" y="586369"/>
                </a:lnTo>
                <a:lnTo>
                  <a:pt x="272797" y="586369"/>
                </a:lnTo>
                <a:lnTo>
                  <a:pt x="225292" y="350984"/>
                </a:lnTo>
                <a:close/>
              </a:path>
              <a:path w="275590" h="586740">
                <a:moveTo>
                  <a:pt x="267709" y="92143"/>
                </a:moveTo>
                <a:lnTo>
                  <a:pt x="137639" y="92143"/>
                </a:lnTo>
                <a:lnTo>
                  <a:pt x="148465" y="92772"/>
                </a:lnTo>
                <a:lnTo>
                  <a:pt x="157741" y="94656"/>
                </a:lnTo>
                <a:lnTo>
                  <a:pt x="183300" y="130470"/>
                </a:lnTo>
                <a:lnTo>
                  <a:pt x="184078" y="144079"/>
                </a:lnTo>
                <a:lnTo>
                  <a:pt x="184078" y="206904"/>
                </a:lnTo>
                <a:lnTo>
                  <a:pt x="171638" y="248788"/>
                </a:lnTo>
                <a:lnTo>
                  <a:pt x="137639" y="258840"/>
                </a:lnTo>
                <a:lnTo>
                  <a:pt x="267853" y="258840"/>
                </a:lnTo>
                <a:lnTo>
                  <a:pt x="272698" y="240468"/>
                </a:lnTo>
                <a:lnTo>
                  <a:pt x="275290" y="206904"/>
                </a:lnTo>
                <a:lnTo>
                  <a:pt x="275290" y="144079"/>
                </a:lnTo>
                <a:lnTo>
                  <a:pt x="272698" y="110887"/>
                </a:lnTo>
                <a:lnTo>
                  <a:pt x="267709" y="92143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5135925" y="7452611"/>
            <a:ext cx="275590" cy="600075"/>
          </a:xfrm>
          <a:custGeom>
            <a:avLst/>
            <a:gdLst/>
            <a:ahLst/>
            <a:cxnLst/>
            <a:rect l="l" t="t" r="r" b="b"/>
            <a:pathLst>
              <a:path w="275590" h="600075">
                <a:moveTo>
                  <a:pt x="137650" y="0"/>
                </a:moveTo>
                <a:lnTo>
                  <a:pt x="83748" y="8588"/>
                </a:lnTo>
                <a:lnTo>
                  <a:pt x="41454" y="34344"/>
                </a:lnTo>
                <a:lnTo>
                  <a:pt x="10360" y="81884"/>
                </a:lnTo>
                <a:lnTo>
                  <a:pt x="0" y="144079"/>
                </a:lnTo>
                <a:lnTo>
                  <a:pt x="0" y="455692"/>
                </a:lnTo>
                <a:lnTo>
                  <a:pt x="10360" y="517895"/>
                </a:lnTo>
                <a:lnTo>
                  <a:pt x="41454" y="565427"/>
                </a:lnTo>
                <a:lnTo>
                  <a:pt x="83748" y="591191"/>
                </a:lnTo>
                <a:lnTo>
                  <a:pt x="137650" y="599772"/>
                </a:lnTo>
                <a:lnTo>
                  <a:pt x="166047" y="597627"/>
                </a:lnTo>
                <a:lnTo>
                  <a:pt x="214137" y="580459"/>
                </a:lnTo>
                <a:lnTo>
                  <a:pt x="251972" y="543493"/>
                </a:lnTo>
                <a:lnTo>
                  <a:pt x="267658" y="507628"/>
                </a:lnTo>
                <a:lnTo>
                  <a:pt x="137650" y="507628"/>
                </a:lnTo>
                <a:lnTo>
                  <a:pt x="126813" y="507000"/>
                </a:lnTo>
                <a:lnTo>
                  <a:pt x="94321" y="481244"/>
                </a:lnTo>
                <a:lnTo>
                  <a:pt x="91211" y="455692"/>
                </a:lnTo>
                <a:lnTo>
                  <a:pt x="91211" y="144079"/>
                </a:lnTo>
                <a:lnTo>
                  <a:pt x="103651" y="102195"/>
                </a:lnTo>
                <a:lnTo>
                  <a:pt x="137650" y="92143"/>
                </a:lnTo>
                <a:lnTo>
                  <a:pt x="267656" y="92143"/>
                </a:lnTo>
                <a:lnTo>
                  <a:pt x="264930" y="81884"/>
                </a:lnTo>
                <a:lnTo>
                  <a:pt x="233835" y="34344"/>
                </a:lnTo>
                <a:lnTo>
                  <a:pt x="191542" y="8588"/>
                </a:lnTo>
                <a:lnTo>
                  <a:pt x="166047" y="2147"/>
                </a:lnTo>
                <a:lnTo>
                  <a:pt x="137650" y="0"/>
                </a:lnTo>
                <a:close/>
              </a:path>
              <a:path w="275590" h="600075">
                <a:moveTo>
                  <a:pt x="267656" y="92143"/>
                </a:moveTo>
                <a:lnTo>
                  <a:pt x="137650" y="92143"/>
                </a:lnTo>
                <a:lnTo>
                  <a:pt x="148787" y="92772"/>
                </a:lnTo>
                <a:lnTo>
                  <a:pt x="158166" y="94656"/>
                </a:lnTo>
                <a:lnTo>
                  <a:pt x="183309" y="129845"/>
                </a:lnTo>
                <a:lnTo>
                  <a:pt x="184088" y="144079"/>
                </a:lnTo>
                <a:lnTo>
                  <a:pt x="184088" y="455692"/>
                </a:lnTo>
                <a:lnTo>
                  <a:pt x="171638" y="497576"/>
                </a:lnTo>
                <a:lnTo>
                  <a:pt x="137650" y="507628"/>
                </a:lnTo>
                <a:lnTo>
                  <a:pt x="267658" y="507628"/>
                </a:lnTo>
                <a:lnTo>
                  <a:pt x="272707" y="488629"/>
                </a:lnTo>
                <a:lnTo>
                  <a:pt x="275300" y="455692"/>
                </a:lnTo>
                <a:lnTo>
                  <a:pt x="275300" y="144079"/>
                </a:lnTo>
                <a:lnTo>
                  <a:pt x="272707" y="111151"/>
                </a:lnTo>
                <a:lnTo>
                  <a:pt x="267656" y="92143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5470086" y="7459314"/>
            <a:ext cx="383540" cy="586740"/>
          </a:xfrm>
          <a:custGeom>
            <a:avLst/>
            <a:gdLst/>
            <a:ahLst/>
            <a:cxnLst/>
            <a:rect l="l" t="t" r="r" b="b"/>
            <a:pathLst>
              <a:path w="383540" h="586740">
                <a:moveTo>
                  <a:pt x="383077" y="0"/>
                </a:moveTo>
                <a:lnTo>
                  <a:pt x="330848" y="0"/>
                </a:lnTo>
                <a:lnTo>
                  <a:pt x="191533" y="325016"/>
                </a:lnTo>
                <a:lnTo>
                  <a:pt x="52239" y="0"/>
                </a:lnTo>
                <a:lnTo>
                  <a:pt x="0" y="0"/>
                </a:lnTo>
                <a:lnTo>
                  <a:pt x="0" y="586369"/>
                </a:lnTo>
                <a:lnTo>
                  <a:pt x="91211" y="586369"/>
                </a:lnTo>
                <a:lnTo>
                  <a:pt x="91211" y="294022"/>
                </a:lnTo>
                <a:lnTo>
                  <a:pt x="165010" y="494225"/>
                </a:lnTo>
                <a:lnTo>
                  <a:pt x="218066" y="494225"/>
                </a:lnTo>
                <a:lnTo>
                  <a:pt x="291865" y="294022"/>
                </a:lnTo>
                <a:lnTo>
                  <a:pt x="291865" y="586369"/>
                </a:lnTo>
                <a:lnTo>
                  <a:pt x="383077" y="586369"/>
                </a:lnTo>
                <a:lnTo>
                  <a:pt x="383077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5912039" y="7452611"/>
            <a:ext cx="275590" cy="600075"/>
          </a:xfrm>
          <a:custGeom>
            <a:avLst/>
            <a:gdLst/>
            <a:ahLst/>
            <a:cxnLst/>
            <a:rect l="l" t="t" r="r" b="b"/>
            <a:pathLst>
              <a:path w="275590" h="600075">
                <a:moveTo>
                  <a:pt x="137650" y="0"/>
                </a:moveTo>
                <a:lnTo>
                  <a:pt x="83748" y="8588"/>
                </a:lnTo>
                <a:lnTo>
                  <a:pt x="41454" y="34344"/>
                </a:lnTo>
                <a:lnTo>
                  <a:pt x="10360" y="81884"/>
                </a:lnTo>
                <a:lnTo>
                  <a:pt x="0" y="144079"/>
                </a:lnTo>
                <a:lnTo>
                  <a:pt x="0" y="455692"/>
                </a:lnTo>
                <a:lnTo>
                  <a:pt x="10360" y="517895"/>
                </a:lnTo>
                <a:lnTo>
                  <a:pt x="41454" y="565427"/>
                </a:lnTo>
                <a:lnTo>
                  <a:pt x="83748" y="591191"/>
                </a:lnTo>
                <a:lnTo>
                  <a:pt x="137650" y="599772"/>
                </a:lnTo>
                <a:lnTo>
                  <a:pt x="166047" y="597627"/>
                </a:lnTo>
                <a:lnTo>
                  <a:pt x="214137" y="580459"/>
                </a:lnTo>
                <a:lnTo>
                  <a:pt x="251972" y="543493"/>
                </a:lnTo>
                <a:lnTo>
                  <a:pt x="267658" y="507628"/>
                </a:lnTo>
                <a:lnTo>
                  <a:pt x="137650" y="507628"/>
                </a:lnTo>
                <a:lnTo>
                  <a:pt x="126813" y="507000"/>
                </a:lnTo>
                <a:lnTo>
                  <a:pt x="94321" y="481244"/>
                </a:lnTo>
                <a:lnTo>
                  <a:pt x="91211" y="455692"/>
                </a:lnTo>
                <a:lnTo>
                  <a:pt x="91211" y="144079"/>
                </a:lnTo>
                <a:lnTo>
                  <a:pt x="103651" y="102195"/>
                </a:lnTo>
                <a:lnTo>
                  <a:pt x="137650" y="92143"/>
                </a:lnTo>
                <a:lnTo>
                  <a:pt x="267656" y="92143"/>
                </a:lnTo>
                <a:lnTo>
                  <a:pt x="264930" y="81884"/>
                </a:lnTo>
                <a:lnTo>
                  <a:pt x="233835" y="34344"/>
                </a:lnTo>
                <a:lnTo>
                  <a:pt x="191542" y="8588"/>
                </a:lnTo>
                <a:lnTo>
                  <a:pt x="166047" y="2147"/>
                </a:lnTo>
                <a:lnTo>
                  <a:pt x="137650" y="0"/>
                </a:lnTo>
                <a:close/>
              </a:path>
              <a:path w="275590" h="600075">
                <a:moveTo>
                  <a:pt x="267656" y="92143"/>
                </a:moveTo>
                <a:lnTo>
                  <a:pt x="137650" y="92143"/>
                </a:lnTo>
                <a:lnTo>
                  <a:pt x="148787" y="92772"/>
                </a:lnTo>
                <a:lnTo>
                  <a:pt x="158166" y="94656"/>
                </a:lnTo>
                <a:lnTo>
                  <a:pt x="183309" y="129845"/>
                </a:lnTo>
                <a:lnTo>
                  <a:pt x="184088" y="144079"/>
                </a:lnTo>
                <a:lnTo>
                  <a:pt x="184088" y="455692"/>
                </a:lnTo>
                <a:lnTo>
                  <a:pt x="171638" y="497576"/>
                </a:lnTo>
                <a:lnTo>
                  <a:pt x="137650" y="507628"/>
                </a:lnTo>
                <a:lnTo>
                  <a:pt x="267658" y="507628"/>
                </a:lnTo>
                <a:lnTo>
                  <a:pt x="272707" y="488629"/>
                </a:lnTo>
                <a:lnTo>
                  <a:pt x="275300" y="455692"/>
                </a:lnTo>
                <a:lnTo>
                  <a:pt x="275300" y="144079"/>
                </a:lnTo>
                <a:lnTo>
                  <a:pt x="272707" y="111151"/>
                </a:lnTo>
                <a:lnTo>
                  <a:pt x="267656" y="92143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6221316" y="7459312"/>
            <a:ext cx="408940" cy="587375"/>
          </a:xfrm>
          <a:custGeom>
            <a:avLst/>
            <a:gdLst/>
            <a:ahLst/>
            <a:cxnLst/>
            <a:rect l="l" t="t" r="r" b="b"/>
            <a:pathLst>
              <a:path w="408940" h="587375">
                <a:moveTo>
                  <a:pt x="276948" y="12"/>
                </a:moveTo>
                <a:lnTo>
                  <a:pt x="0" y="12"/>
                </a:lnTo>
                <a:lnTo>
                  <a:pt x="0" y="92722"/>
                </a:lnTo>
                <a:lnTo>
                  <a:pt x="92875" y="92722"/>
                </a:lnTo>
                <a:lnTo>
                  <a:pt x="92875" y="586752"/>
                </a:lnTo>
                <a:lnTo>
                  <a:pt x="184086" y="586752"/>
                </a:lnTo>
                <a:lnTo>
                  <a:pt x="184086" y="92722"/>
                </a:lnTo>
                <a:lnTo>
                  <a:pt x="276948" y="92722"/>
                </a:lnTo>
                <a:lnTo>
                  <a:pt x="276948" y="12"/>
                </a:lnTo>
                <a:close/>
              </a:path>
              <a:path w="408940" h="587375">
                <a:moveTo>
                  <a:pt x="408787" y="0"/>
                </a:moveTo>
                <a:lnTo>
                  <a:pt x="317576" y="0"/>
                </a:lnTo>
                <a:lnTo>
                  <a:pt x="317576" y="586371"/>
                </a:lnTo>
                <a:lnTo>
                  <a:pt x="408787" y="586371"/>
                </a:lnTo>
                <a:lnTo>
                  <a:pt x="408787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6688959" y="7452611"/>
            <a:ext cx="275590" cy="600075"/>
          </a:xfrm>
          <a:custGeom>
            <a:avLst/>
            <a:gdLst/>
            <a:ahLst/>
            <a:cxnLst/>
            <a:rect l="l" t="t" r="r" b="b"/>
            <a:pathLst>
              <a:path w="275590" h="600075">
                <a:moveTo>
                  <a:pt x="137650" y="0"/>
                </a:moveTo>
                <a:lnTo>
                  <a:pt x="83748" y="8588"/>
                </a:lnTo>
                <a:lnTo>
                  <a:pt x="41454" y="34344"/>
                </a:lnTo>
                <a:lnTo>
                  <a:pt x="10360" y="81884"/>
                </a:lnTo>
                <a:lnTo>
                  <a:pt x="0" y="144079"/>
                </a:lnTo>
                <a:lnTo>
                  <a:pt x="0" y="455692"/>
                </a:lnTo>
                <a:lnTo>
                  <a:pt x="10360" y="517895"/>
                </a:lnTo>
                <a:lnTo>
                  <a:pt x="41454" y="565427"/>
                </a:lnTo>
                <a:lnTo>
                  <a:pt x="83748" y="591191"/>
                </a:lnTo>
                <a:lnTo>
                  <a:pt x="137650" y="599772"/>
                </a:lnTo>
                <a:lnTo>
                  <a:pt x="166047" y="597627"/>
                </a:lnTo>
                <a:lnTo>
                  <a:pt x="214137" y="580459"/>
                </a:lnTo>
                <a:lnTo>
                  <a:pt x="251972" y="543493"/>
                </a:lnTo>
                <a:lnTo>
                  <a:pt x="267658" y="507628"/>
                </a:lnTo>
                <a:lnTo>
                  <a:pt x="137650" y="507628"/>
                </a:lnTo>
                <a:lnTo>
                  <a:pt x="126813" y="507000"/>
                </a:lnTo>
                <a:lnTo>
                  <a:pt x="94321" y="481244"/>
                </a:lnTo>
                <a:lnTo>
                  <a:pt x="91211" y="455692"/>
                </a:lnTo>
                <a:lnTo>
                  <a:pt x="91211" y="144079"/>
                </a:lnTo>
                <a:lnTo>
                  <a:pt x="103651" y="102195"/>
                </a:lnTo>
                <a:lnTo>
                  <a:pt x="137650" y="92143"/>
                </a:lnTo>
                <a:lnTo>
                  <a:pt x="267656" y="92143"/>
                </a:lnTo>
                <a:lnTo>
                  <a:pt x="264930" y="81884"/>
                </a:lnTo>
                <a:lnTo>
                  <a:pt x="233835" y="34344"/>
                </a:lnTo>
                <a:lnTo>
                  <a:pt x="191542" y="8588"/>
                </a:lnTo>
                <a:lnTo>
                  <a:pt x="166047" y="2147"/>
                </a:lnTo>
                <a:lnTo>
                  <a:pt x="137650" y="0"/>
                </a:lnTo>
                <a:close/>
              </a:path>
              <a:path w="275590" h="600075">
                <a:moveTo>
                  <a:pt x="267656" y="92143"/>
                </a:moveTo>
                <a:lnTo>
                  <a:pt x="137650" y="92143"/>
                </a:lnTo>
                <a:lnTo>
                  <a:pt x="148787" y="92772"/>
                </a:lnTo>
                <a:lnTo>
                  <a:pt x="158166" y="94656"/>
                </a:lnTo>
                <a:lnTo>
                  <a:pt x="183309" y="129845"/>
                </a:lnTo>
                <a:lnTo>
                  <a:pt x="184088" y="144079"/>
                </a:lnTo>
                <a:lnTo>
                  <a:pt x="184088" y="455692"/>
                </a:lnTo>
                <a:lnTo>
                  <a:pt x="171638" y="497576"/>
                </a:lnTo>
                <a:lnTo>
                  <a:pt x="137650" y="507628"/>
                </a:lnTo>
                <a:lnTo>
                  <a:pt x="267658" y="507628"/>
                </a:lnTo>
                <a:lnTo>
                  <a:pt x="272707" y="488629"/>
                </a:lnTo>
                <a:lnTo>
                  <a:pt x="275300" y="455692"/>
                </a:lnTo>
                <a:lnTo>
                  <a:pt x="275300" y="144079"/>
                </a:lnTo>
                <a:lnTo>
                  <a:pt x="272707" y="111151"/>
                </a:lnTo>
                <a:lnTo>
                  <a:pt x="267656" y="92143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7019804" y="7459326"/>
            <a:ext cx="647700" cy="586740"/>
          </a:xfrm>
          <a:custGeom>
            <a:avLst/>
            <a:gdLst/>
            <a:ahLst/>
            <a:cxnLst/>
            <a:rect l="l" t="t" r="r" b="b"/>
            <a:pathLst>
              <a:path w="647700" h="586740">
                <a:moveTo>
                  <a:pt x="283578" y="0"/>
                </a:moveTo>
                <a:lnTo>
                  <a:pt x="192366" y="0"/>
                </a:lnTo>
                <a:lnTo>
                  <a:pt x="192366" y="296532"/>
                </a:lnTo>
                <a:lnTo>
                  <a:pt x="53073" y="0"/>
                </a:lnTo>
                <a:lnTo>
                  <a:pt x="0" y="0"/>
                </a:lnTo>
                <a:lnTo>
                  <a:pt x="0" y="586359"/>
                </a:lnTo>
                <a:lnTo>
                  <a:pt x="91211" y="586359"/>
                </a:lnTo>
                <a:lnTo>
                  <a:pt x="91211" y="288988"/>
                </a:lnTo>
                <a:lnTo>
                  <a:pt x="230517" y="586359"/>
                </a:lnTo>
                <a:lnTo>
                  <a:pt x="283578" y="586359"/>
                </a:lnTo>
                <a:lnTo>
                  <a:pt x="283578" y="0"/>
                </a:lnTo>
                <a:close/>
              </a:path>
              <a:path w="647700" h="586740">
                <a:moveTo>
                  <a:pt x="647585" y="586359"/>
                </a:moveTo>
                <a:lnTo>
                  <a:pt x="629170" y="493382"/>
                </a:lnTo>
                <a:lnTo>
                  <a:pt x="610933" y="401243"/>
                </a:lnTo>
                <a:lnTo>
                  <a:pt x="569315" y="190982"/>
                </a:lnTo>
                <a:lnTo>
                  <a:pt x="531507" y="0"/>
                </a:lnTo>
                <a:lnTo>
                  <a:pt x="522376" y="0"/>
                </a:lnTo>
                <a:lnTo>
                  <a:pt x="522376" y="401243"/>
                </a:lnTo>
                <a:lnTo>
                  <a:pt x="449414" y="401243"/>
                </a:lnTo>
                <a:lnTo>
                  <a:pt x="485889" y="190982"/>
                </a:lnTo>
                <a:lnTo>
                  <a:pt x="522376" y="401243"/>
                </a:lnTo>
                <a:lnTo>
                  <a:pt x="522376" y="0"/>
                </a:lnTo>
                <a:lnTo>
                  <a:pt x="440296" y="0"/>
                </a:lnTo>
                <a:lnTo>
                  <a:pt x="324205" y="586359"/>
                </a:lnTo>
                <a:lnTo>
                  <a:pt x="417068" y="586359"/>
                </a:lnTo>
                <a:lnTo>
                  <a:pt x="433654" y="493382"/>
                </a:lnTo>
                <a:lnTo>
                  <a:pt x="538124" y="493382"/>
                </a:lnTo>
                <a:lnTo>
                  <a:pt x="554710" y="586359"/>
                </a:lnTo>
                <a:lnTo>
                  <a:pt x="647585" y="586359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7712157" y="7458944"/>
            <a:ext cx="240665" cy="586740"/>
          </a:xfrm>
          <a:custGeom>
            <a:avLst/>
            <a:gdLst/>
            <a:ahLst/>
            <a:cxnLst/>
            <a:rect l="l" t="t" r="r" b="b"/>
            <a:pathLst>
              <a:path w="240665" h="586740">
                <a:moveTo>
                  <a:pt x="240474" y="494030"/>
                </a:moveTo>
                <a:lnTo>
                  <a:pt x="91211" y="494030"/>
                </a:lnTo>
                <a:lnTo>
                  <a:pt x="91211" y="0"/>
                </a:lnTo>
                <a:lnTo>
                  <a:pt x="0" y="0"/>
                </a:lnTo>
                <a:lnTo>
                  <a:pt x="0" y="494030"/>
                </a:lnTo>
                <a:lnTo>
                  <a:pt x="0" y="586740"/>
                </a:lnTo>
                <a:lnTo>
                  <a:pt x="240474" y="586740"/>
                </a:lnTo>
                <a:lnTo>
                  <a:pt x="240474" y="49403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5002012" y="8185574"/>
            <a:ext cx="275590" cy="600075"/>
          </a:xfrm>
          <a:custGeom>
            <a:avLst/>
            <a:gdLst/>
            <a:ahLst/>
            <a:cxnLst/>
            <a:rect l="l" t="t" r="r" b="b"/>
            <a:pathLst>
              <a:path w="275590" h="600075">
                <a:moveTo>
                  <a:pt x="137650" y="0"/>
                </a:moveTo>
                <a:lnTo>
                  <a:pt x="84573" y="8588"/>
                </a:lnTo>
                <a:lnTo>
                  <a:pt x="41454" y="34344"/>
                </a:lnTo>
                <a:lnTo>
                  <a:pt x="10360" y="82725"/>
                </a:lnTo>
                <a:lnTo>
                  <a:pt x="0" y="144079"/>
                </a:lnTo>
                <a:lnTo>
                  <a:pt x="0" y="455692"/>
                </a:lnTo>
                <a:lnTo>
                  <a:pt x="10360" y="517054"/>
                </a:lnTo>
                <a:lnTo>
                  <a:pt x="41454" y="565427"/>
                </a:lnTo>
                <a:lnTo>
                  <a:pt x="84573" y="591191"/>
                </a:lnTo>
                <a:lnTo>
                  <a:pt x="137650" y="599772"/>
                </a:lnTo>
                <a:lnTo>
                  <a:pt x="166047" y="597627"/>
                </a:lnTo>
                <a:lnTo>
                  <a:pt x="214137" y="580459"/>
                </a:lnTo>
                <a:lnTo>
                  <a:pt x="251972" y="543493"/>
                </a:lnTo>
                <a:lnTo>
                  <a:pt x="272707" y="488629"/>
                </a:lnTo>
                <a:lnTo>
                  <a:pt x="275300" y="455692"/>
                </a:lnTo>
                <a:lnTo>
                  <a:pt x="275300" y="253814"/>
                </a:lnTo>
                <a:lnTo>
                  <a:pt x="138477" y="253814"/>
                </a:lnTo>
                <a:lnTo>
                  <a:pt x="138477" y="345958"/>
                </a:lnTo>
                <a:lnTo>
                  <a:pt x="184088" y="345958"/>
                </a:lnTo>
                <a:lnTo>
                  <a:pt x="184088" y="455692"/>
                </a:lnTo>
                <a:lnTo>
                  <a:pt x="172476" y="497576"/>
                </a:lnTo>
                <a:lnTo>
                  <a:pt x="137650" y="507628"/>
                </a:lnTo>
                <a:lnTo>
                  <a:pt x="126813" y="507000"/>
                </a:lnTo>
                <a:lnTo>
                  <a:pt x="94321" y="481244"/>
                </a:lnTo>
                <a:lnTo>
                  <a:pt x="91211" y="455692"/>
                </a:lnTo>
                <a:lnTo>
                  <a:pt x="91211" y="144079"/>
                </a:lnTo>
                <a:lnTo>
                  <a:pt x="103651" y="102195"/>
                </a:lnTo>
                <a:lnTo>
                  <a:pt x="137650" y="92143"/>
                </a:lnTo>
                <a:lnTo>
                  <a:pt x="148838" y="92772"/>
                </a:lnTo>
                <a:lnTo>
                  <a:pt x="181180" y="118119"/>
                </a:lnTo>
                <a:lnTo>
                  <a:pt x="184088" y="144079"/>
                </a:lnTo>
                <a:lnTo>
                  <a:pt x="184088" y="196014"/>
                </a:lnTo>
                <a:lnTo>
                  <a:pt x="275300" y="196014"/>
                </a:lnTo>
                <a:lnTo>
                  <a:pt x="275300" y="144079"/>
                </a:lnTo>
                <a:lnTo>
                  <a:pt x="272707" y="111151"/>
                </a:lnTo>
                <a:lnTo>
                  <a:pt x="251972" y="56281"/>
                </a:lnTo>
                <a:lnTo>
                  <a:pt x="214137" y="19321"/>
                </a:lnTo>
                <a:lnTo>
                  <a:pt x="166047" y="2147"/>
                </a:lnTo>
                <a:lnTo>
                  <a:pt x="137650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5337003" y="8192280"/>
            <a:ext cx="631825" cy="586740"/>
          </a:xfrm>
          <a:custGeom>
            <a:avLst/>
            <a:gdLst/>
            <a:ahLst/>
            <a:cxnLst/>
            <a:rect l="l" t="t" r="r" b="b"/>
            <a:pathLst>
              <a:path w="631825" h="586740">
                <a:moveTo>
                  <a:pt x="275285" y="144081"/>
                </a:moveTo>
                <a:lnTo>
                  <a:pt x="272694" y="110883"/>
                </a:lnTo>
                <a:lnTo>
                  <a:pt x="267703" y="92151"/>
                </a:lnTo>
                <a:lnTo>
                  <a:pt x="264922" y="81673"/>
                </a:lnTo>
                <a:lnTo>
                  <a:pt x="233819" y="35179"/>
                </a:lnTo>
                <a:lnTo>
                  <a:pt x="191122" y="8801"/>
                </a:lnTo>
                <a:lnTo>
                  <a:pt x="184073" y="6972"/>
                </a:lnTo>
                <a:lnTo>
                  <a:pt x="184073" y="144081"/>
                </a:lnTo>
                <a:lnTo>
                  <a:pt x="184073" y="206908"/>
                </a:lnTo>
                <a:lnTo>
                  <a:pt x="171640" y="248793"/>
                </a:lnTo>
                <a:lnTo>
                  <a:pt x="137629" y="258838"/>
                </a:lnTo>
                <a:lnTo>
                  <a:pt x="91211" y="258838"/>
                </a:lnTo>
                <a:lnTo>
                  <a:pt x="91211" y="92151"/>
                </a:lnTo>
                <a:lnTo>
                  <a:pt x="137629" y="92151"/>
                </a:lnTo>
                <a:lnTo>
                  <a:pt x="177076" y="109524"/>
                </a:lnTo>
                <a:lnTo>
                  <a:pt x="184073" y="144081"/>
                </a:lnTo>
                <a:lnTo>
                  <a:pt x="184073" y="6972"/>
                </a:lnTo>
                <a:lnTo>
                  <a:pt x="165722" y="2197"/>
                </a:lnTo>
                <a:lnTo>
                  <a:pt x="137629" y="0"/>
                </a:lnTo>
                <a:lnTo>
                  <a:pt x="0" y="0"/>
                </a:lnTo>
                <a:lnTo>
                  <a:pt x="0" y="586371"/>
                </a:lnTo>
                <a:lnTo>
                  <a:pt x="91211" y="586371"/>
                </a:lnTo>
                <a:lnTo>
                  <a:pt x="91211" y="350989"/>
                </a:lnTo>
                <a:lnTo>
                  <a:pt x="132664" y="350989"/>
                </a:lnTo>
                <a:lnTo>
                  <a:pt x="179933" y="586371"/>
                </a:lnTo>
                <a:lnTo>
                  <a:pt x="272796" y="586371"/>
                </a:lnTo>
                <a:lnTo>
                  <a:pt x="225285" y="350989"/>
                </a:lnTo>
                <a:lnTo>
                  <a:pt x="220560" y="327533"/>
                </a:lnTo>
                <a:lnTo>
                  <a:pt x="251968" y="295338"/>
                </a:lnTo>
                <a:lnTo>
                  <a:pt x="267855" y="258838"/>
                </a:lnTo>
                <a:lnTo>
                  <a:pt x="275285" y="206908"/>
                </a:lnTo>
                <a:lnTo>
                  <a:pt x="275285" y="144081"/>
                </a:lnTo>
                <a:close/>
              </a:path>
              <a:path w="631825" h="586740">
                <a:moveTo>
                  <a:pt x="631825" y="586371"/>
                </a:moveTo>
                <a:lnTo>
                  <a:pt x="613410" y="493395"/>
                </a:lnTo>
                <a:lnTo>
                  <a:pt x="595172" y="401243"/>
                </a:lnTo>
                <a:lnTo>
                  <a:pt x="553554" y="190995"/>
                </a:lnTo>
                <a:lnTo>
                  <a:pt x="515734" y="0"/>
                </a:lnTo>
                <a:lnTo>
                  <a:pt x="506615" y="0"/>
                </a:lnTo>
                <a:lnTo>
                  <a:pt x="506615" y="401243"/>
                </a:lnTo>
                <a:lnTo>
                  <a:pt x="433654" y="401243"/>
                </a:lnTo>
                <a:lnTo>
                  <a:pt x="470128" y="190995"/>
                </a:lnTo>
                <a:lnTo>
                  <a:pt x="506615" y="401243"/>
                </a:lnTo>
                <a:lnTo>
                  <a:pt x="506615" y="0"/>
                </a:lnTo>
                <a:lnTo>
                  <a:pt x="424522" y="0"/>
                </a:lnTo>
                <a:lnTo>
                  <a:pt x="308432" y="586371"/>
                </a:lnTo>
                <a:lnTo>
                  <a:pt x="401307" y="586371"/>
                </a:lnTo>
                <a:lnTo>
                  <a:pt x="417893" y="493395"/>
                </a:lnTo>
                <a:lnTo>
                  <a:pt x="522363" y="493395"/>
                </a:lnTo>
                <a:lnTo>
                  <a:pt x="538949" y="586371"/>
                </a:lnTo>
                <a:lnTo>
                  <a:pt x="631825" y="586371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6013602" y="8192277"/>
            <a:ext cx="275590" cy="586740"/>
          </a:xfrm>
          <a:custGeom>
            <a:avLst/>
            <a:gdLst/>
            <a:ahLst/>
            <a:cxnLst/>
            <a:rect l="l" t="t" r="r" b="b"/>
            <a:pathLst>
              <a:path w="275590" h="586740">
                <a:moveTo>
                  <a:pt x="137650" y="0"/>
                </a:moveTo>
                <a:lnTo>
                  <a:pt x="0" y="0"/>
                </a:lnTo>
                <a:lnTo>
                  <a:pt x="0" y="586369"/>
                </a:lnTo>
                <a:lnTo>
                  <a:pt x="91211" y="586369"/>
                </a:lnTo>
                <a:lnTo>
                  <a:pt x="91211" y="351821"/>
                </a:lnTo>
                <a:lnTo>
                  <a:pt x="137650" y="351821"/>
                </a:lnTo>
                <a:lnTo>
                  <a:pt x="191537" y="343240"/>
                </a:lnTo>
                <a:lnTo>
                  <a:pt x="233825" y="317477"/>
                </a:lnTo>
                <a:lnTo>
                  <a:pt x="264923" y="270781"/>
                </a:lnTo>
                <a:lnTo>
                  <a:pt x="267852" y="259677"/>
                </a:lnTo>
                <a:lnTo>
                  <a:pt x="91211" y="259677"/>
                </a:lnTo>
                <a:lnTo>
                  <a:pt x="91211" y="92143"/>
                </a:lnTo>
                <a:lnTo>
                  <a:pt x="267709" y="92143"/>
                </a:lnTo>
                <a:lnTo>
                  <a:pt x="264923" y="81675"/>
                </a:lnTo>
                <a:lnTo>
                  <a:pt x="233825" y="35182"/>
                </a:lnTo>
                <a:lnTo>
                  <a:pt x="191121" y="8795"/>
                </a:lnTo>
                <a:lnTo>
                  <a:pt x="165731" y="2198"/>
                </a:lnTo>
                <a:lnTo>
                  <a:pt x="137650" y="0"/>
                </a:lnTo>
                <a:close/>
              </a:path>
              <a:path w="275590" h="586740">
                <a:moveTo>
                  <a:pt x="267709" y="92143"/>
                </a:moveTo>
                <a:lnTo>
                  <a:pt x="137650" y="92143"/>
                </a:lnTo>
                <a:lnTo>
                  <a:pt x="148469" y="92772"/>
                </a:lnTo>
                <a:lnTo>
                  <a:pt x="157742" y="94656"/>
                </a:lnTo>
                <a:lnTo>
                  <a:pt x="183300" y="130470"/>
                </a:lnTo>
                <a:lnTo>
                  <a:pt x="184078" y="144079"/>
                </a:lnTo>
                <a:lnTo>
                  <a:pt x="184078" y="207742"/>
                </a:lnTo>
                <a:lnTo>
                  <a:pt x="171638" y="249625"/>
                </a:lnTo>
                <a:lnTo>
                  <a:pt x="137650" y="259677"/>
                </a:lnTo>
                <a:lnTo>
                  <a:pt x="267852" y="259677"/>
                </a:lnTo>
                <a:lnTo>
                  <a:pt x="272698" y="241304"/>
                </a:lnTo>
                <a:lnTo>
                  <a:pt x="275290" y="207742"/>
                </a:lnTo>
                <a:lnTo>
                  <a:pt x="275290" y="144079"/>
                </a:lnTo>
                <a:lnTo>
                  <a:pt x="272698" y="110887"/>
                </a:lnTo>
                <a:lnTo>
                  <a:pt x="267709" y="92143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6338641" y="8523746"/>
            <a:ext cx="91440" cy="255270"/>
          </a:xfrm>
          <a:custGeom>
            <a:avLst/>
            <a:gdLst/>
            <a:ahLst/>
            <a:cxnLst/>
            <a:rect l="l" t="t" r="r" b="b"/>
            <a:pathLst>
              <a:path w="91440" h="255270">
                <a:moveTo>
                  <a:pt x="0" y="255269"/>
                </a:moveTo>
                <a:lnTo>
                  <a:pt x="91211" y="255269"/>
                </a:lnTo>
                <a:lnTo>
                  <a:pt x="91211" y="0"/>
                </a:lnTo>
                <a:lnTo>
                  <a:pt x="0" y="0"/>
                </a:lnTo>
                <a:lnTo>
                  <a:pt x="0" y="255269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16338639" y="8192280"/>
            <a:ext cx="275590" cy="586740"/>
          </a:xfrm>
          <a:custGeom>
            <a:avLst/>
            <a:gdLst/>
            <a:ahLst/>
            <a:cxnLst/>
            <a:rect l="l" t="t" r="r" b="b"/>
            <a:pathLst>
              <a:path w="275590" h="586740">
                <a:moveTo>
                  <a:pt x="275285" y="0"/>
                </a:moveTo>
                <a:lnTo>
                  <a:pt x="184073" y="0"/>
                </a:lnTo>
                <a:lnTo>
                  <a:pt x="184073" y="240030"/>
                </a:lnTo>
                <a:lnTo>
                  <a:pt x="91211" y="240030"/>
                </a:lnTo>
                <a:lnTo>
                  <a:pt x="91211" y="0"/>
                </a:lnTo>
                <a:lnTo>
                  <a:pt x="0" y="0"/>
                </a:lnTo>
                <a:lnTo>
                  <a:pt x="0" y="240030"/>
                </a:lnTo>
                <a:lnTo>
                  <a:pt x="0" y="331470"/>
                </a:lnTo>
                <a:lnTo>
                  <a:pt x="184073" y="331470"/>
                </a:lnTo>
                <a:lnTo>
                  <a:pt x="184073" y="586740"/>
                </a:lnTo>
                <a:lnTo>
                  <a:pt x="275285" y="586740"/>
                </a:lnTo>
                <a:lnTo>
                  <a:pt x="275285" y="331470"/>
                </a:lnTo>
                <a:lnTo>
                  <a:pt x="275285" y="240030"/>
                </a:lnTo>
                <a:lnTo>
                  <a:pt x="275285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6680256" y="8192274"/>
            <a:ext cx="91440" cy="586740"/>
          </a:xfrm>
          <a:custGeom>
            <a:avLst/>
            <a:gdLst/>
            <a:ahLst/>
            <a:cxnLst/>
            <a:rect l="l" t="t" r="r" b="b"/>
            <a:pathLst>
              <a:path w="91440" h="586740">
                <a:moveTo>
                  <a:pt x="91211" y="0"/>
                </a:moveTo>
                <a:lnTo>
                  <a:pt x="0" y="0"/>
                </a:lnTo>
                <a:lnTo>
                  <a:pt x="0" y="586369"/>
                </a:lnTo>
                <a:lnTo>
                  <a:pt x="91211" y="586369"/>
                </a:lnTo>
                <a:lnTo>
                  <a:pt x="91211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16830307" y="8185575"/>
            <a:ext cx="593090" cy="600075"/>
          </a:xfrm>
          <a:custGeom>
            <a:avLst/>
            <a:gdLst/>
            <a:ahLst/>
            <a:cxnLst/>
            <a:rect l="l" t="t" r="r" b="b"/>
            <a:pathLst>
              <a:path w="593090" h="600075">
                <a:moveTo>
                  <a:pt x="275310" y="144081"/>
                </a:moveTo>
                <a:lnTo>
                  <a:pt x="264934" y="81889"/>
                </a:lnTo>
                <a:lnTo>
                  <a:pt x="233845" y="34353"/>
                </a:lnTo>
                <a:lnTo>
                  <a:pt x="191541" y="8597"/>
                </a:lnTo>
                <a:lnTo>
                  <a:pt x="137655" y="0"/>
                </a:lnTo>
                <a:lnTo>
                  <a:pt x="109867" y="2146"/>
                </a:lnTo>
                <a:lnTo>
                  <a:pt x="61772" y="19329"/>
                </a:lnTo>
                <a:lnTo>
                  <a:pt x="23317" y="56921"/>
                </a:lnTo>
                <a:lnTo>
                  <a:pt x="2590" y="111785"/>
                </a:lnTo>
                <a:lnTo>
                  <a:pt x="0" y="144081"/>
                </a:lnTo>
                <a:lnTo>
                  <a:pt x="0" y="455701"/>
                </a:lnTo>
                <a:lnTo>
                  <a:pt x="10363" y="517055"/>
                </a:lnTo>
                <a:lnTo>
                  <a:pt x="41452" y="565429"/>
                </a:lnTo>
                <a:lnTo>
                  <a:pt x="84582" y="591197"/>
                </a:lnTo>
                <a:lnTo>
                  <a:pt x="137655" y="599782"/>
                </a:lnTo>
                <a:lnTo>
                  <a:pt x="166052" y="597636"/>
                </a:lnTo>
                <a:lnTo>
                  <a:pt x="214147" y="580466"/>
                </a:lnTo>
                <a:lnTo>
                  <a:pt x="251980" y="543496"/>
                </a:lnTo>
                <a:lnTo>
                  <a:pt x="272707" y="488632"/>
                </a:lnTo>
                <a:lnTo>
                  <a:pt x="275310" y="455701"/>
                </a:lnTo>
                <a:lnTo>
                  <a:pt x="275310" y="380301"/>
                </a:lnTo>
                <a:lnTo>
                  <a:pt x="184086" y="380301"/>
                </a:lnTo>
                <a:lnTo>
                  <a:pt x="184086" y="455701"/>
                </a:lnTo>
                <a:lnTo>
                  <a:pt x="183362" y="469938"/>
                </a:lnTo>
                <a:lnTo>
                  <a:pt x="158381" y="505117"/>
                </a:lnTo>
                <a:lnTo>
                  <a:pt x="137655" y="507631"/>
                </a:lnTo>
                <a:lnTo>
                  <a:pt x="126822" y="507009"/>
                </a:lnTo>
                <a:lnTo>
                  <a:pt x="94322" y="481253"/>
                </a:lnTo>
                <a:lnTo>
                  <a:pt x="91211" y="455701"/>
                </a:lnTo>
                <a:lnTo>
                  <a:pt x="91211" y="144081"/>
                </a:lnTo>
                <a:lnTo>
                  <a:pt x="103657" y="102196"/>
                </a:lnTo>
                <a:lnTo>
                  <a:pt x="137655" y="92151"/>
                </a:lnTo>
                <a:lnTo>
                  <a:pt x="148844" y="92773"/>
                </a:lnTo>
                <a:lnTo>
                  <a:pt x="181178" y="118122"/>
                </a:lnTo>
                <a:lnTo>
                  <a:pt x="184086" y="144081"/>
                </a:lnTo>
                <a:lnTo>
                  <a:pt x="184086" y="196024"/>
                </a:lnTo>
                <a:lnTo>
                  <a:pt x="275310" y="196024"/>
                </a:lnTo>
                <a:lnTo>
                  <a:pt x="275310" y="144081"/>
                </a:lnTo>
                <a:close/>
              </a:path>
              <a:path w="593090" h="600075">
                <a:moveTo>
                  <a:pt x="592874" y="144081"/>
                </a:moveTo>
                <a:lnTo>
                  <a:pt x="582510" y="81889"/>
                </a:lnTo>
                <a:lnTo>
                  <a:pt x="551421" y="34353"/>
                </a:lnTo>
                <a:lnTo>
                  <a:pt x="509117" y="8597"/>
                </a:lnTo>
                <a:lnTo>
                  <a:pt x="455231" y="0"/>
                </a:lnTo>
                <a:lnTo>
                  <a:pt x="426821" y="2146"/>
                </a:lnTo>
                <a:lnTo>
                  <a:pt x="378739" y="19329"/>
                </a:lnTo>
                <a:lnTo>
                  <a:pt x="340906" y="56286"/>
                </a:lnTo>
                <a:lnTo>
                  <a:pt x="320167" y="111150"/>
                </a:lnTo>
                <a:lnTo>
                  <a:pt x="317576" y="144081"/>
                </a:lnTo>
                <a:lnTo>
                  <a:pt x="317576" y="158318"/>
                </a:lnTo>
                <a:lnTo>
                  <a:pt x="321513" y="196443"/>
                </a:lnTo>
                <a:lnTo>
                  <a:pt x="342087" y="248742"/>
                </a:lnTo>
                <a:lnTo>
                  <a:pt x="364896" y="279323"/>
                </a:lnTo>
                <a:lnTo>
                  <a:pt x="402361" y="310375"/>
                </a:lnTo>
                <a:lnTo>
                  <a:pt x="436156" y="330047"/>
                </a:lnTo>
                <a:lnTo>
                  <a:pt x="448906" y="337375"/>
                </a:lnTo>
                <a:lnTo>
                  <a:pt x="484403" y="366699"/>
                </a:lnTo>
                <a:lnTo>
                  <a:pt x="501662" y="418846"/>
                </a:lnTo>
                <a:lnTo>
                  <a:pt x="501662" y="455701"/>
                </a:lnTo>
                <a:lnTo>
                  <a:pt x="489229" y="497586"/>
                </a:lnTo>
                <a:lnTo>
                  <a:pt x="455231" y="507631"/>
                </a:lnTo>
                <a:lnTo>
                  <a:pt x="444385" y="507009"/>
                </a:lnTo>
                <a:lnTo>
                  <a:pt x="411899" y="481253"/>
                </a:lnTo>
                <a:lnTo>
                  <a:pt x="408787" y="455701"/>
                </a:lnTo>
                <a:lnTo>
                  <a:pt x="408787" y="379463"/>
                </a:lnTo>
                <a:lnTo>
                  <a:pt x="317576" y="379463"/>
                </a:lnTo>
                <a:lnTo>
                  <a:pt x="317576" y="455701"/>
                </a:lnTo>
                <a:lnTo>
                  <a:pt x="320167" y="488632"/>
                </a:lnTo>
                <a:lnTo>
                  <a:pt x="340906" y="543496"/>
                </a:lnTo>
                <a:lnTo>
                  <a:pt x="378739" y="580466"/>
                </a:lnTo>
                <a:lnTo>
                  <a:pt x="426821" y="597636"/>
                </a:lnTo>
                <a:lnTo>
                  <a:pt x="455231" y="599782"/>
                </a:lnTo>
                <a:lnTo>
                  <a:pt x="483628" y="597636"/>
                </a:lnTo>
                <a:lnTo>
                  <a:pt x="531723" y="580466"/>
                </a:lnTo>
                <a:lnTo>
                  <a:pt x="569556" y="543496"/>
                </a:lnTo>
                <a:lnTo>
                  <a:pt x="590283" y="488632"/>
                </a:lnTo>
                <a:lnTo>
                  <a:pt x="592874" y="455701"/>
                </a:lnTo>
                <a:lnTo>
                  <a:pt x="592874" y="418846"/>
                </a:lnTo>
                <a:lnTo>
                  <a:pt x="589038" y="380199"/>
                </a:lnTo>
                <a:lnTo>
                  <a:pt x="558355" y="312356"/>
                </a:lnTo>
                <a:lnTo>
                  <a:pt x="531507" y="283133"/>
                </a:lnTo>
                <a:lnTo>
                  <a:pt x="491705" y="255816"/>
                </a:lnTo>
                <a:lnTo>
                  <a:pt x="460768" y="238328"/>
                </a:lnTo>
                <a:lnTo>
                  <a:pt x="451688" y="232892"/>
                </a:lnTo>
                <a:lnTo>
                  <a:pt x="416458" y="194132"/>
                </a:lnTo>
                <a:lnTo>
                  <a:pt x="408787" y="158318"/>
                </a:lnTo>
                <a:lnTo>
                  <a:pt x="408787" y="144081"/>
                </a:lnTo>
                <a:lnTo>
                  <a:pt x="421233" y="102196"/>
                </a:lnTo>
                <a:lnTo>
                  <a:pt x="455231" y="92151"/>
                </a:lnTo>
                <a:lnTo>
                  <a:pt x="466369" y="92773"/>
                </a:lnTo>
                <a:lnTo>
                  <a:pt x="498551" y="118122"/>
                </a:lnTo>
                <a:lnTo>
                  <a:pt x="501662" y="144081"/>
                </a:lnTo>
                <a:lnTo>
                  <a:pt x="501662" y="195186"/>
                </a:lnTo>
                <a:lnTo>
                  <a:pt x="592874" y="195186"/>
                </a:lnTo>
                <a:lnTo>
                  <a:pt x="592874" y="144081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8338325" y="7122394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5" h="923290">
                <a:moveTo>
                  <a:pt x="378612" y="778510"/>
                </a:moveTo>
                <a:lnTo>
                  <a:pt x="143611" y="778510"/>
                </a:lnTo>
                <a:lnTo>
                  <a:pt x="143611" y="0"/>
                </a:lnTo>
                <a:lnTo>
                  <a:pt x="0" y="0"/>
                </a:lnTo>
                <a:lnTo>
                  <a:pt x="0" y="778510"/>
                </a:lnTo>
                <a:lnTo>
                  <a:pt x="0" y="923290"/>
                </a:lnTo>
                <a:lnTo>
                  <a:pt x="378612" y="923290"/>
                </a:lnTo>
                <a:lnTo>
                  <a:pt x="378612" y="77851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8779594" y="7122451"/>
            <a:ext cx="433705" cy="934085"/>
          </a:xfrm>
          <a:custGeom>
            <a:avLst/>
            <a:gdLst/>
            <a:ahLst/>
            <a:cxnLst/>
            <a:rect l="l" t="t" r="r" b="b"/>
            <a:pathLst>
              <a:path w="433704" h="934084">
                <a:moveTo>
                  <a:pt x="433431" y="0"/>
                </a:moveTo>
                <a:lnTo>
                  <a:pt x="289823" y="0"/>
                </a:lnTo>
                <a:lnTo>
                  <a:pt x="289823" y="706931"/>
                </a:lnTo>
                <a:lnTo>
                  <a:pt x="288598" y="728859"/>
                </a:lnTo>
                <a:lnTo>
                  <a:pt x="270243" y="772876"/>
                </a:lnTo>
                <a:lnTo>
                  <a:pt x="233761" y="787719"/>
                </a:lnTo>
                <a:lnTo>
                  <a:pt x="216715" y="788708"/>
                </a:lnTo>
                <a:lnTo>
                  <a:pt x="199083" y="787719"/>
                </a:lnTo>
                <a:lnTo>
                  <a:pt x="161890" y="772876"/>
                </a:lnTo>
                <a:lnTo>
                  <a:pt x="144749" y="729359"/>
                </a:lnTo>
                <a:lnTo>
                  <a:pt x="143608" y="706931"/>
                </a:lnTo>
                <a:lnTo>
                  <a:pt x="143608" y="0"/>
                </a:lnTo>
                <a:lnTo>
                  <a:pt x="0" y="0"/>
                </a:lnTo>
                <a:lnTo>
                  <a:pt x="0" y="706931"/>
                </a:lnTo>
                <a:lnTo>
                  <a:pt x="4076" y="758786"/>
                </a:lnTo>
                <a:lnTo>
                  <a:pt x="16309" y="804865"/>
                </a:lnTo>
                <a:lnTo>
                  <a:pt x="36704" y="845172"/>
                </a:lnTo>
                <a:lnTo>
                  <a:pt x="65265" y="879711"/>
                </a:lnTo>
                <a:lnTo>
                  <a:pt x="96270" y="903373"/>
                </a:lnTo>
                <a:lnTo>
                  <a:pt x="131849" y="920270"/>
                </a:lnTo>
                <a:lnTo>
                  <a:pt x="171998" y="930405"/>
                </a:lnTo>
                <a:lnTo>
                  <a:pt x="216715" y="933783"/>
                </a:lnTo>
                <a:lnTo>
                  <a:pt x="260443" y="930405"/>
                </a:lnTo>
                <a:lnTo>
                  <a:pt x="300261" y="920270"/>
                </a:lnTo>
                <a:lnTo>
                  <a:pt x="336166" y="903373"/>
                </a:lnTo>
                <a:lnTo>
                  <a:pt x="368156" y="879711"/>
                </a:lnTo>
                <a:lnTo>
                  <a:pt x="396714" y="844186"/>
                </a:lnTo>
                <a:lnTo>
                  <a:pt x="417112" y="803546"/>
                </a:lnTo>
                <a:lnTo>
                  <a:pt x="429352" y="757794"/>
                </a:lnTo>
                <a:lnTo>
                  <a:pt x="433431" y="706931"/>
                </a:lnTo>
                <a:lnTo>
                  <a:pt x="433431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9278298" y="7122445"/>
            <a:ext cx="508000" cy="923290"/>
          </a:xfrm>
          <a:custGeom>
            <a:avLst/>
            <a:gdLst/>
            <a:ahLst/>
            <a:cxnLst/>
            <a:rect l="l" t="t" r="r" b="b"/>
            <a:pathLst>
              <a:path w="508000" h="923290">
                <a:moveTo>
                  <a:pt x="507858" y="0"/>
                </a:moveTo>
                <a:lnTo>
                  <a:pt x="353800" y="0"/>
                </a:lnTo>
                <a:lnTo>
                  <a:pt x="253280" y="273017"/>
                </a:lnTo>
                <a:lnTo>
                  <a:pt x="152749" y="0"/>
                </a:lnTo>
                <a:lnTo>
                  <a:pt x="0" y="0"/>
                </a:lnTo>
                <a:lnTo>
                  <a:pt x="169722" y="462938"/>
                </a:lnTo>
                <a:lnTo>
                  <a:pt x="0" y="923238"/>
                </a:lnTo>
                <a:lnTo>
                  <a:pt x="152749" y="923238"/>
                </a:lnTo>
                <a:lnTo>
                  <a:pt x="253280" y="650221"/>
                </a:lnTo>
                <a:lnTo>
                  <a:pt x="355109" y="923238"/>
                </a:lnTo>
                <a:lnTo>
                  <a:pt x="507858" y="923238"/>
                </a:lnTo>
                <a:lnTo>
                  <a:pt x="336837" y="462938"/>
                </a:lnTo>
                <a:lnTo>
                  <a:pt x="507858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9851428" y="7122451"/>
            <a:ext cx="433705" cy="934085"/>
          </a:xfrm>
          <a:custGeom>
            <a:avLst/>
            <a:gdLst/>
            <a:ahLst/>
            <a:cxnLst/>
            <a:rect l="l" t="t" r="r" b="b"/>
            <a:pathLst>
              <a:path w="433704" h="934084">
                <a:moveTo>
                  <a:pt x="433431" y="0"/>
                </a:moveTo>
                <a:lnTo>
                  <a:pt x="289823" y="0"/>
                </a:lnTo>
                <a:lnTo>
                  <a:pt x="289823" y="706931"/>
                </a:lnTo>
                <a:lnTo>
                  <a:pt x="288598" y="728859"/>
                </a:lnTo>
                <a:lnTo>
                  <a:pt x="270243" y="772876"/>
                </a:lnTo>
                <a:lnTo>
                  <a:pt x="233761" y="787719"/>
                </a:lnTo>
                <a:lnTo>
                  <a:pt x="216715" y="788708"/>
                </a:lnTo>
                <a:lnTo>
                  <a:pt x="199083" y="787719"/>
                </a:lnTo>
                <a:lnTo>
                  <a:pt x="161890" y="772876"/>
                </a:lnTo>
                <a:lnTo>
                  <a:pt x="144749" y="729359"/>
                </a:lnTo>
                <a:lnTo>
                  <a:pt x="143608" y="706931"/>
                </a:lnTo>
                <a:lnTo>
                  <a:pt x="143608" y="0"/>
                </a:lnTo>
                <a:lnTo>
                  <a:pt x="0" y="0"/>
                </a:lnTo>
                <a:lnTo>
                  <a:pt x="0" y="706931"/>
                </a:lnTo>
                <a:lnTo>
                  <a:pt x="4076" y="758786"/>
                </a:lnTo>
                <a:lnTo>
                  <a:pt x="16309" y="804865"/>
                </a:lnTo>
                <a:lnTo>
                  <a:pt x="36704" y="845172"/>
                </a:lnTo>
                <a:lnTo>
                  <a:pt x="65265" y="879711"/>
                </a:lnTo>
                <a:lnTo>
                  <a:pt x="96270" y="903373"/>
                </a:lnTo>
                <a:lnTo>
                  <a:pt x="131849" y="920270"/>
                </a:lnTo>
                <a:lnTo>
                  <a:pt x="171998" y="930405"/>
                </a:lnTo>
                <a:lnTo>
                  <a:pt x="216715" y="933783"/>
                </a:lnTo>
                <a:lnTo>
                  <a:pt x="260443" y="930405"/>
                </a:lnTo>
                <a:lnTo>
                  <a:pt x="300261" y="920270"/>
                </a:lnTo>
                <a:lnTo>
                  <a:pt x="336166" y="903373"/>
                </a:lnTo>
                <a:lnTo>
                  <a:pt x="368156" y="879711"/>
                </a:lnTo>
                <a:lnTo>
                  <a:pt x="396714" y="844186"/>
                </a:lnTo>
                <a:lnTo>
                  <a:pt x="417112" y="803546"/>
                </a:lnTo>
                <a:lnTo>
                  <a:pt x="429352" y="757794"/>
                </a:lnTo>
                <a:lnTo>
                  <a:pt x="433431" y="706931"/>
                </a:lnTo>
                <a:lnTo>
                  <a:pt x="433431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0382758" y="7122458"/>
            <a:ext cx="957580" cy="923290"/>
          </a:xfrm>
          <a:custGeom>
            <a:avLst/>
            <a:gdLst/>
            <a:ahLst/>
            <a:cxnLst/>
            <a:rect l="l" t="t" r="r" b="b"/>
            <a:pathLst>
              <a:path w="957579" h="923290">
                <a:moveTo>
                  <a:pt x="433451" y="226847"/>
                </a:moveTo>
                <a:lnTo>
                  <a:pt x="429374" y="174586"/>
                </a:lnTo>
                <a:lnTo>
                  <a:pt x="417131" y="128587"/>
                </a:lnTo>
                <a:lnTo>
                  <a:pt x="396735" y="88861"/>
                </a:lnTo>
                <a:lnTo>
                  <a:pt x="368173" y="55384"/>
                </a:lnTo>
                <a:lnTo>
                  <a:pt x="336677" y="31153"/>
                </a:lnTo>
                <a:lnTo>
                  <a:pt x="300926" y="13843"/>
                </a:lnTo>
                <a:lnTo>
                  <a:pt x="289839" y="10972"/>
                </a:lnTo>
                <a:lnTo>
                  <a:pt x="289839" y="226847"/>
                </a:lnTo>
                <a:lnTo>
                  <a:pt x="289839" y="325767"/>
                </a:lnTo>
                <a:lnTo>
                  <a:pt x="284949" y="365988"/>
                </a:lnTo>
                <a:lnTo>
                  <a:pt x="260540" y="398640"/>
                </a:lnTo>
                <a:lnTo>
                  <a:pt x="216725" y="407543"/>
                </a:lnTo>
                <a:lnTo>
                  <a:pt x="143611" y="407543"/>
                </a:lnTo>
                <a:lnTo>
                  <a:pt x="143611" y="145084"/>
                </a:lnTo>
                <a:lnTo>
                  <a:pt x="216725" y="145084"/>
                </a:lnTo>
                <a:lnTo>
                  <a:pt x="260540" y="153974"/>
                </a:lnTo>
                <a:lnTo>
                  <a:pt x="284949" y="187286"/>
                </a:lnTo>
                <a:lnTo>
                  <a:pt x="289839" y="226847"/>
                </a:lnTo>
                <a:lnTo>
                  <a:pt x="289839" y="10972"/>
                </a:lnTo>
                <a:lnTo>
                  <a:pt x="260946" y="3454"/>
                </a:lnTo>
                <a:lnTo>
                  <a:pt x="216725" y="0"/>
                </a:lnTo>
                <a:lnTo>
                  <a:pt x="0" y="0"/>
                </a:lnTo>
                <a:lnTo>
                  <a:pt x="0" y="923239"/>
                </a:lnTo>
                <a:lnTo>
                  <a:pt x="143611" y="923239"/>
                </a:lnTo>
                <a:lnTo>
                  <a:pt x="143611" y="552615"/>
                </a:lnTo>
                <a:lnTo>
                  <a:pt x="208902" y="552615"/>
                </a:lnTo>
                <a:lnTo>
                  <a:pt x="283311" y="923239"/>
                </a:lnTo>
                <a:lnTo>
                  <a:pt x="429539" y="923239"/>
                </a:lnTo>
                <a:lnTo>
                  <a:pt x="354736" y="552615"/>
                </a:lnTo>
                <a:lnTo>
                  <a:pt x="347281" y="515683"/>
                </a:lnTo>
                <a:lnTo>
                  <a:pt x="352996" y="511657"/>
                </a:lnTo>
                <a:lnTo>
                  <a:pt x="396735" y="464997"/>
                </a:lnTo>
                <a:lnTo>
                  <a:pt x="417131" y="425018"/>
                </a:lnTo>
                <a:lnTo>
                  <a:pt x="421741" y="407543"/>
                </a:lnTo>
                <a:lnTo>
                  <a:pt x="429374" y="378612"/>
                </a:lnTo>
                <a:lnTo>
                  <a:pt x="433451" y="325767"/>
                </a:lnTo>
                <a:lnTo>
                  <a:pt x="433451" y="226847"/>
                </a:lnTo>
                <a:close/>
              </a:path>
              <a:path w="957579" h="923290">
                <a:moveTo>
                  <a:pt x="956983" y="0"/>
                </a:moveTo>
                <a:lnTo>
                  <a:pt x="805522" y="0"/>
                </a:lnTo>
                <a:lnTo>
                  <a:pt x="706323" y="331038"/>
                </a:lnTo>
                <a:lnTo>
                  <a:pt x="609701" y="0"/>
                </a:lnTo>
                <a:lnTo>
                  <a:pt x="458254" y="0"/>
                </a:lnTo>
                <a:lnTo>
                  <a:pt x="634504" y="598779"/>
                </a:lnTo>
                <a:lnTo>
                  <a:pt x="634504" y="923239"/>
                </a:lnTo>
                <a:lnTo>
                  <a:pt x="779424" y="923239"/>
                </a:lnTo>
                <a:lnTo>
                  <a:pt x="779424" y="598779"/>
                </a:lnTo>
                <a:lnTo>
                  <a:pt x="956983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5033790" y="6208283"/>
            <a:ext cx="509270" cy="923290"/>
          </a:xfrm>
          <a:custGeom>
            <a:avLst/>
            <a:gdLst/>
            <a:ahLst/>
            <a:cxnLst/>
            <a:rect l="l" t="t" r="r" b="b"/>
            <a:pathLst>
              <a:path w="509269" h="923290">
                <a:moveTo>
                  <a:pt x="326387" y="0"/>
                </a:moveTo>
                <a:lnTo>
                  <a:pt x="182769" y="0"/>
                </a:lnTo>
                <a:lnTo>
                  <a:pt x="0" y="923238"/>
                </a:lnTo>
                <a:lnTo>
                  <a:pt x="146225" y="923238"/>
                </a:lnTo>
                <a:lnTo>
                  <a:pt x="172329" y="776845"/>
                </a:lnTo>
                <a:lnTo>
                  <a:pt x="480185" y="776845"/>
                </a:lnTo>
                <a:lnTo>
                  <a:pt x="451461" y="631760"/>
                </a:lnTo>
                <a:lnTo>
                  <a:pt x="197135" y="631760"/>
                </a:lnTo>
                <a:lnTo>
                  <a:pt x="254578" y="300713"/>
                </a:lnTo>
                <a:lnTo>
                  <a:pt x="385922" y="300713"/>
                </a:lnTo>
                <a:lnTo>
                  <a:pt x="326387" y="0"/>
                </a:lnTo>
                <a:close/>
              </a:path>
              <a:path w="509269" h="923290">
                <a:moveTo>
                  <a:pt x="480185" y="776845"/>
                </a:moveTo>
                <a:lnTo>
                  <a:pt x="336827" y="776845"/>
                </a:lnTo>
                <a:lnTo>
                  <a:pt x="362941" y="923238"/>
                </a:lnTo>
                <a:lnTo>
                  <a:pt x="509167" y="923238"/>
                </a:lnTo>
                <a:lnTo>
                  <a:pt x="480185" y="776845"/>
                </a:lnTo>
                <a:close/>
              </a:path>
              <a:path w="509269" h="923290">
                <a:moveTo>
                  <a:pt x="385922" y="300713"/>
                </a:moveTo>
                <a:lnTo>
                  <a:pt x="254578" y="300713"/>
                </a:lnTo>
                <a:lnTo>
                  <a:pt x="312021" y="631760"/>
                </a:lnTo>
                <a:lnTo>
                  <a:pt x="451461" y="631760"/>
                </a:lnTo>
                <a:lnTo>
                  <a:pt x="385922" y="300713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5595179" y="6197736"/>
            <a:ext cx="433705" cy="944880"/>
          </a:xfrm>
          <a:custGeom>
            <a:avLst/>
            <a:gdLst/>
            <a:ahLst/>
            <a:cxnLst/>
            <a:rect l="l" t="t" r="r" b="b"/>
            <a:pathLst>
              <a:path w="433705" h="944879">
                <a:moveTo>
                  <a:pt x="216715" y="0"/>
                </a:moveTo>
                <a:lnTo>
                  <a:pt x="172976" y="3380"/>
                </a:lnTo>
                <a:lnTo>
                  <a:pt x="133154" y="13520"/>
                </a:lnTo>
                <a:lnTo>
                  <a:pt x="97253" y="30418"/>
                </a:lnTo>
                <a:lnTo>
                  <a:pt x="65275" y="54071"/>
                </a:lnTo>
                <a:lnTo>
                  <a:pt x="36713" y="89605"/>
                </a:lnTo>
                <a:lnTo>
                  <a:pt x="16314" y="130244"/>
                </a:lnTo>
                <a:lnTo>
                  <a:pt x="4078" y="175992"/>
                </a:lnTo>
                <a:lnTo>
                  <a:pt x="0" y="226851"/>
                </a:lnTo>
                <a:lnTo>
                  <a:pt x="0" y="717486"/>
                </a:lnTo>
                <a:lnTo>
                  <a:pt x="4078" y="768348"/>
                </a:lnTo>
                <a:lnTo>
                  <a:pt x="16314" y="814100"/>
                </a:lnTo>
                <a:lnTo>
                  <a:pt x="36713" y="854740"/>
                </a:lnTo>
                <a:lnTo>
                  <a:pt x="65275" y="890266"/>
                </a:lnTo>
                <a:lnTo>
                  <a:pt x="97253" y="913928"/>
                </a:lnTo>
                <a:lnTo>
                  <a:pt x="133154" y="930825"/>
                </a:lnTo>
                <a:lnTo>
                  <a:pt x="172976" y="940960"/>
                </a:lnTo>
                <a:lnTo>
                  <a:pt x="216715" y="944337"/>
                </a:lnTo>
                <a:lnTo>
                  <a:pt x="261430" y="940960"/>
                </a:lnTo>
                <a:lnTo>
                  <a:pt x="301574" y="930825"/>
                </a:lnTo>
                <a:lnTo>
                  <a:pt x="337152" y="913928"/>
                </a:lnTo>
                <a:lnTo>
                  <a:pt x="368166" y="890266"/>
                </a:lnTo>
                <a:lnTo>
                  <a:pt x="396718" y="855727"/>
                </a:lnTo>
                <a:lnTo>
                  <a:pt x="417114" y="815420"/>
                </a:lnTo>
                <a:lnTo>
                  <a:pt x="429352" y="769341"/>
                </a:lnTo>
                <a:lnTo>
                  <a:pt x="433431" y="717486"/>
                </a:lnTo>
                <a:lnTo>
                  <a:pt x="433431" y="399631"/>
                </a:lnTo>
                <a:lnTo>
                  <a:pt x="218024" y="399631"/>
                </a:lnTo>
                <a:lnTo>
                  <a:pt x="218024" y="544705"/>
                </a:lnTo>
                <a:lnTo>
                  <a:pt x="289823" y="544705"/>
                </a:lnTo>
                <a:lnTo>
                  <a:pt x="289823" y="717486"/>
                </a:lnTo>
                <a:lnTo>
                  <a:pt x="285254" y="758382"/>
                </a:lnTo>
                <a:lnTo>
                  <a:pt x="261752" y="790358"/>
                </a:lnTo>
                <a:lnTo>
                  <a:pt x="216715" y="799263"/>
                </a:lnTo>
                <a:lnTo>
                  <a:pt x="199658" y="798274"/>
                </a:lnTo>
                <a:lnTo>
                  <a:pt x="163188" y="783431"/>
                </a:lnTo>
                <a:lnTo>
                  <a:pt x="144832" y="739413"/>
                </a:lnTo>
                <a:lnTo>
                  <a:pt x="143608" y="717486"/>
                </a:lnTo>
                <a:lnTo>
                  <a:pt x="143608" y="226851"/>
                </a:lnTo>
                <a:lnTo>
                  <a:pt x="148505" y="186630"/>
                </a:lnTo>
                <a:lnTo>
                  <a:pt x="172895" y="153979"/>
                </a:lnTo>
                <a:lnTo>
                  <a:pt x="216715" y="145074"/>
                </a:lnTo>
                <a:lnTo>
                  <a:pt x="234336" y="146063"/>
                </a:lnTo>
                <a:lnTo>
                  <a:pt x="271551" y="160906"/>
                </a:lnTo>
                <a:lnTo>
                  <a:pt x="288681" y="204435"/>
                </a:lnTo>
                <a:lnTo>
                  <a:pt x="289823" y="226851"/>
                </a:lnTo>
                <a:lnTo>
                  <a:pt x="289823" y="308629"/>
                </a:lnTo>
                <a:lnTo>
                  <a:pt x="433431" y="308629"/>
                </a:lnTo>
                <a:lnTo>
                  <a:pt x="433431" y="226851"/>
                </a:lnTo>
                <a:lnTo>
                  <a:pt x="429352" y="175005"/>
                </a:lnTo>
                <a:lnTo>
                  <a:pt x="417114" y="128925"/>
                </a:lnTo>
                <a:lnTo>
                  <a:pt x="396718" y="88613"/>
                </a:lnTo>
                <a:lnTo>
                  <a:pt x="368166" y="54071"/>
                </a:lnTo>
                <a:lnTo>
                  <a:pt x="337152" y="30418"/>
                </a:lnTo>
                <a:lnTo>
                  <a:pt x="301574" y="13520"/>
                </a:lnTo>
                <a:lnTo>
                  <a:pt x="261430" y="3380"/>
                </a:lnTo>
                <a:lnTo>
                  <a:pt x="216715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6122600" y="6208591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4" h="923290">
                <a:moveTo>
                  <a:pt x="378612" y="0"/>
                </a:moveTo>
                <a:lnTo>
                  <a:pt x="0" y="0"/>
                </a:lnTo>
                <a:lnTo>
                  <a:pt x="0" y="144780"/>
                </a:lnTo>
                <a:lnTo>
                  <a:pt x="0" y="377190"/>
                </a:lnTo>
                <a:lnTo>
                  <a:pt x="0" y="521970"/>
                </a:lnTo>
                <a:lnTo>
                  <a:pt x="0" y="777240"/>
                </a:lnTo>
                <a:lnTo>
                  <a:pt x="0" y="923290"/>
                </a:lnTo>
                <a:lnTo>
                  <a:pt x="378612" y="923290"/>
                </a:lnTo>
                <a:lnTo>
                  <a:pt x="378612" y="777240"/>
                </a:lnTo>
                <a:lnTo>
                  <a:pt x="143611" y="777240"/>
                </a:lnTo>
                <a:lnTo>
                  <a:pt x="143611" y="521970"/>
                </a:lnTo>
                <a:lnTo>
                  <a:pt x="305498" y="521970"/>
                </a:lnTo>
                <a:lnTo>
                  <a:pt x="305498" y="377190"/>
                </a:lnTo>
                <a:lnTo>
                  <a:pt x="143611" y="377190"/>
                </a:lnTo>
                <a:lnTo>
                  <a:pt x="143611" y="144780"/>
                </a:lnTo>
                <a:lnTo>
                  <a:pt x="378612" y="144780"/>
                </a:lnTo>
                <a:lnTo>
                  <a:pt x="378612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6584742" y="6208286"/>
            <a:ext cx="447040" cy="923290"/>
          </a:xfrm>
          <a:custGeom>
            <a:avLst/>
            <a:gdLst/>
            <a:ahLst/>
            <a:cxnLst/>
            <a:rect l="l" t="t" r="r" b="b"/>
            <a:pathLst>
              <a:path w="447040" h="923290">
                <a:moveTo>
                  <a:pt x="446509" y="0"/>
                </a:moveTo>
                <a:lnTo>
                  <a:pt x="302891" y="0"/>
                </a:lnTo>
                <a:lnTo>
                  <a:pt x="302891" y="466896"/>
                </a:lnTo>
                <a:lnTo>
                  <a:pt x="83568" y="0"/>
                </a:lnTo>
                <a:lnTo>
                  <a:pt x="0" y="0"/>
                </a:lnTo>
                <a:lnTo>
                  <a:pt x="0" y="923238"/>
                </a:lnTo>
                <a:lnTo>
                  <a:pt x="143618" y="923238"/>
                </a:lnTo>
                <a:lnTo>
                  <a:pt x="143618" y="455022"/>
                </a:lnTo>
                <a:lnTo>
                  <a:pt x="362952" y="923238"/>
                </a:lnTo>
                <a:lnTo>
                  <a:pt x="446509" y="923238"/>
                </a:lnTo>
                <a:lnTo>
                  <a:pt x="446509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7091279" y="6208286"/>
            <a:ext cx="436245" cy="923290"/>
          </a:xfrm>
          <a:custGeom>
            <a:avLst/>
            <a:gdLst/>
            <a:ahLst/>
            <a:cxnLst/>
            <a:rect l="l" t="t" r="r" b="b"/>
            <a:pathLst>
              <a:path w="436244" h="923290">
                <a:moveTo>
                  <a:pt x="436054" y="0"/>
                </a:moveTo>
                <a:lnTo>
                  <a:pt x="0" y="0"/>
                </a:lnTo>
                <a:lnTo>
                  <a:pt x="0" y="144780"/>
                </a:lnTo>
                <a:lnTo>
                  <a:pt x="146215" y="144780"/>
                </a:lnTo>
                <a:lnTo>
                  <a:pt x="146215" y="923290"/>
                </a:lnTo>
                <a:lnTo>
                  <a:pt x="289826" y="923290"/>
                </a:lnTo>
                <a:lnTo>
                  <a:pt x="289826" y="144780"/>
                </a:lnTo>
                <a:lnTo>
                  <a:pt x="436054" y="144780"/>
                </a:lnTo>
                <a:lnTo>
                  <a:pt x="436054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18127177" y="2873451"/>
            <a:ext cx="1711960" cy="1711960"/>
          </a:xfrm>
          <a:custGeom>
            <a:avLst/>
            <a:gdLst/>
            <a:ahLst/>
            <a:cxnLst/>
            <a:rect l="l" t="t" r="r" b="b"/>
            <a:pathLst>
              <a:path w="1711959" h="1711960">
                <a:moveTo>
                  <a:pt x="855879" y="0"/>
                </a:moveTo>
                <a:lnTo>
                  <a:pt x="854714" y="85185"/>
                </a:lnTo>
                <a:lnTo>
                  <a:pt x="839517" y="285228"/>
                </a:lnTo>
                <a:lnTo>
                  <a:pt x="792732" y="516858"/>
                </a:lnTo>
                <a:lnTo>
                  <a:pt x="696806" y="696806"/>
                </a:lnTo>
                <a:lnTo>
                  <a:pt x="591162" y="794053"/>
                </a:lnTo>
                <a:lnTo>
                  <a:pt x="483363" y="843039"/>
                </a:lnTo>
                <a:lnTo>
                  <a:pt x="308084" y="858677"/>
                </a:lnTo>
                <a:lnTo>
                  <a:pt x="0" y="855879"/>
                </a:lnTo>
                <a:lnTo>
                  <a:pt x="85186" y="857045"/>
                </a:lnTo>
                <a:lnTo>
                  <a:pt x="285232" y="872245"/>
                </a:lnTo>
                <a:lnTo>
                  <a:pt x="516862" y="919030"/>
                </a:lnTo>
                <a:lnTo>
                  <a:pt x="696806" y="1014953"/>
                </a:lnTo>
                <a:lnTo>
                  <a:pt x="794053" y="1120603"/>
                </a:lnTo>
                <a:lnTo>
                  <a:pt x="843039" y="1228403"/>
                </a:lnTo>
                <a:lnTo>
                  <a:pt x="858677" y="1403680"/>
                </a:lnTo>
                <a:lnTo>
                  <a:pt x="855879" y="1711759"/>
                </a:lnTo>
                <a:lnTo>
                  <a:pt x="857046" y="1626574"/>
                </a:lnTo>
                <a:lnTo>
                  <a:pt x="872247" y="1426531"/>
                </a:lnTo>
                <a:lnTo>
                  <a:pt x="919035" y="1194900"/>
                </a:lnTo>
                <a:lnTo>
                  <a:pt x="1014963" y="1014953"/>
                </a:lnTo>
                <a:lnTo>
                  <a:pt x="1120607" y="917711"/>
                </a:lnTo>
                <a:lnTo>
                  <a:pt x="1228405" y="868727"/>
                </a:lnTo>
                <a:lnTo>
                  <a:pt x="1403680" y="853087"/>
                </a:lnTo>
                <a:lnTo>
                  <a:pt x="1711759" y="855879"/>
                </a:lnTo>
                <a:lnTo>
                  <a:pt x="1626574" y="854714"/>
                </a:lnTo>
                <a:lnTo>
                  <a:pt x="1426532" y="839517"/>
                </a:lnTo>
                <a:lnTo>
                  <a:pt x="1194905" y="792732"/>
                </a:lnTo>
                <a:lnTo>
                  <a:pt x="1014963" y="696806"/>
                </a:lnTo>
                <a:lnTo>
                  <a:pt x="917716" y="591156"/>
                </a:lnTo>
                <a:lnTo>
                  <a:pt x="868728" y="483355"/>
                </a:lnTo>
                <a:lnTo>
                  <a:pt x="853088" y="308078"/>
                </a:lnTo>
                <a:lnTo>
                  <a:pt x="855879" y="0"/>
                </a:lnTo>
                <a:close/>
              </a:path>
            </a:pathLst>
          </a:custGeom>
          <a:solidFill>
            <a:srgbClr val="87C9B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521671" y="9184259"/>
            <a:ext cx="1711960" cy="1711960"/>
          </a:xfrm>
          <a:custGeom>
            <a:avLst/>
            <a:gdLst/>
            <a:ahLst/>
            <a:cxnLst/>
            <a:rect l="l" t="t" r="r" b="b"/>
            <a:pathLst>
              <a:path w="1711960" h="1711959">
                <a:moveTo>
                  <a:pt x="855879" y="0"/>
                </a:moveTo>
                <a:lnTo>
                  <a:pt x="854714" y="85185"/>
                </a:lnTo>
                <a:lnTo>
                  <a:pt x="839517" y="285228"/>
                </a:lnTo>
                <a:lnTo>
                  <a:pt x="792732" y="516858"/>
                </a:lnTo>
                <a:lnTo>
                  <a:pt x="696806" y="696806"/>
                </a:lnTo>
                <a:lnTo>
                  <a:pt x="591162" y="794053"/>
                </a:lnTo>
                <a:lnTo>
                  <a:pt x="483363" y="843039"/>
                </a:lnTo>
                <a:lnTo>
                  <a:pt x="308084" y="858677"/>
                </a:lnTo>
                <a:lnTo>
                  <a:pt x="0" y="855879"/>
                </a:lnTo>
                <a:lnTo>
                  <a:pt x="85186" y="857045"/>
                </a:lnTo>
                <a:lnTo>
                  <a:pt x="285232" y="872245"/>
                </a:lnTo>
                <a:lnTo>
                  <a:pt x="516862" y="919030"/>
                </a:lnTo>
                <a:lnTo>
                  <a:pt x="696806" y="1014953"/>
                </a:lnTo>
                <a:lnTo>
                  <a:pt x="794053" y="1120603"/>
                </a:lnTo>
                <a:lnTo>
                  <a:pt x="843039" y="1228403"/>
                </a:lnTo>
                <a:lnTo>
                  <a:pt x="858677" y="1403680"/>
                </a:lnTo>
                <a:lnTo>
                  <a:pt x="855879" y="1711759"/>
                </a:lnTo>
                <a:lnTo>
                  <a:pt x="857046" y="1626574"/>
                </a:lnTo>
                <a:lnTo>
                  <a:pt x="872247" y="1426531"/>
                </a:lnTo>
                <a:lnTo>
                  <a:pt x="919035" y="1194900"/>
                </a:lnTo>
                <a:lnTo>
                  <a:pt x="1014963" y="1014953"/>
                </a:lnTo>
                <a:lnTo>
                  <a:pt x="1120613" y="917711"/>
                </a:lnTo>
                <a:lnTo>
                  <a:pt x="1228412" y="868727"/>
                </a:lnTo>
                <a:lnTo>
                  <a:pt x="1403686" y="853087"/>
                </a:lnTo>
                <a:lnTo>
                  <a:pt x="1711759" y="855879"/>
                </a:lnTo>
                <a:lnTo>
                  <a:pt x="1626575" y="854714"/>
                </a:lnTo>
                <a:lnTo>
                  <a:pt x="1426536" y="839517"/>
                </a:lnTo>
                <a:lnTo>
                  <a:pt x="1194909" y="792732"/>
                </a:lnTo>
                <a:lnTo>
                  <a:pt x="1014963" y="696806"/>
                </a:lnTo>
                <a:lnTo>
                  <a:pt x="917716" y="591156"/>
                </a:lnTo>
                <a:lnTo>
                  <a:pt x="868728" y="483355"/>
                </a:lnTo>
                <a:lnTo>
                  <a:pt x="853088" y="308078"/>
                </a:lnTo>
                <a:lnTo>
                  <a:pt x="855879" y="0"/>
                </a:lnTo>
                <a:close/>
              </a:path>
            </a:pathLst>
          </a:custGeom>
          <a:solidFill>
            <a:srgbClr val="87C9B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2660523" y="3729335"/>
            <a:ext cx="1804670" cy="1732280"/>
          </a:xfrm>
          <a:custGeom>
            <a:avLst/>
            <a:gdLst/>
            <a:ahLst/>
            <a:cxnLst/>
            <a:rect l="l" t="t" r="r" b="b"/>
            <a:pathLst>
              <a:path w="1804670" h="1732279">
                <a:moveTo>
                  <a:pt x="1261757" y="1248244"/>
                </a:moveTo>
                <a:lnTo>
                  <a:pt x="630885" y="715772"/>
                </a:lnTo>
                <a:lnTo>
                  <a:pt x="0" y="1248244"/>
                </a:lnTo>
                <a:lnTo>
                  <a:pt x="82194" y="1345450"/>
                </a:lnTo>
                <a:lnTo>
                  <a:pt x="120789" y="1312875"/>
                </a:lnTo>
                <a:lnTo>
                  <a:pt x="120789" y="1731759"/>
                </a:lnTo>
                <a:lnTo>
                  <a:pt x="1140968" y="1731759"/>
                </a:lnTo>
                <a:lnTo>
                  <a:pt x="1140968" y="1312875"/>
                </a:lnTo>
                <a:lnTo>
                  <a:pt x="1179576" y="1345450"/>
                </a:lnTo>
                <a:lnTo>
                  <a:pt x="1261757" y="1248244"/>
                </a:lnTo>
                <a:close/>
              </a:path>
              <a:path w="1804670" h="1732279">
                <a:moveTo>
                  <a:pt x="1804619" y="750989"/>
                </a:moveTo>
                <a:lnTo>
                  <a:pt x="918451" y="0"/>
                </a:lnTo>
                <a:lnTo>
                  <a:pt x="32270" y="750989"/>
                </a:lnTo>
                <a:lnTo>
                  <a:pt x="114960" y="847928"/>
                </a:lnTo>
                <a:lnTo>
                  <a:pt x="918451" y="167055"/>
                </a:lnTo>
                <a:lnTo>
                  <a:pt x="1556067" y="707478"/>
                </a:lnTo>
                <a:lnTo>
                  <a:pt x="1556067" y="1531302"/>
                </a:lnTo>
                <a:lnTo>
                  <a:pt x="1301013" y="1531302"/>
                </a:lnTo>
                <a:lnTo>
                  <a:pt x="1301013" y="1658581"/>
                </a:lnTo>
                <a:lnTo>
                  <a:pt x="1623999" y="1658581"/>
                </a:lnTo>
                <a:lnTo>
                  <a:pt x="1628152" y="1658175"/>
                </a:lnTo>
                <a:lnTo>
                  <a:pt x="1667878" y="1636979"/>
                </a:lnTo>
                <a:lnTo>
                  <a:pt x="1683575" y="1599120"/>
                </a:lnTo>
                <a:lnTo>
                  <a:pt x="1683575" y="815365"/>
                </a:lnTo>
                <a:lnTo>
                  <a:pt x="1721929" y="847928"/>
                </a:lnTo>
                <a:lnTo>
                  <a:pt x="1804619" y="750989"/>
                </a:lnTo>
                <a:close/>
              </a:path>
            </a:pathLst>
          </a:custGeom>
          <a:solidFill>
            <a:srgbClr val="FFD25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9414157" y="5610939"/>
            <a:ext cx="803910" cy="815340"/>
          </a:xfrm>
          <a:custGeom>
            <a:avLst/>
            <a:gdLst/>
            <a:ahLst/>
            <a:cxnLst/>
            <a:rect l="l" t="t" r="r" b="b"/>
            <a:pathLst>
              <a:path w="803909" h="815339">
                <a:moveTo>
                  <a:pt x="7015" y="0"/>
                </a:moveTo>
                <a:lnTo>
                  <a:pt x="0" y="15674"/>
                </a:lnTo>
                <a:lnTo>
                  <a:pt x="405589" y="814886"/>
                </a:lnTo>
                <a:lnTo>
                  <a:pt x="415526" y="802520"/>
                </a:lnTo>
                <a:lnTo>
                  <a:pt x="420584" y="796666"/>
                </a:lnTo>
                <a:lnTo>
                  <a:pt x="775083" y="82456"/>
                </a:lnTo>
                <a:lnTo>
                  <a:pt x="797368" y="37841"/>
                </a:lnTo>
                <a:lnTo>
                  <a:pt x="801630" y="28078"/>
                </a:lnTo>
                <a:lnTo>
                  <a:pt x="803771" y="19995"/>
                </a:lnTo>
                <a:lnTo>
                  <a:pt x="803823" y="13382"/>
                </a:lnTo>
                <a:lnTo>
                  <a:pt x="801818" y="8031"/>
                </a:lnTo>
                <a:lnTo>
                  <a:pt x="797081" y="3459"/>
                </a:lnTo>
                <a:lnTo>
                  <a:pt x="790729" y="1187"/>
                </a:lnTo>
                <a:lnTo>
                  <a:pt x="783224" y="452"/>
                </a:lnTo>
                <a:lnTo>
                  <a:pt x="21967" y="1005"/>
                </a:lnTo>
                <a:lnTo>
                  <a:pt x="7015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9196775" y="4970760"/>
            <a:ext cx="1245870" cy="233045"/>
          </a:xfrm>
          <a:custGeom>
            <a:avLst/>
            <a:gdLst/>
            <a:ahLst/>
            <a:cxnLst/>
            <a:rect l="l" t="t" r="r" b="b"/>
            <a:pathLst>
              <a:path w="1245870" h="233045">
                <a:moveTo>
                  <a:pt x="396467" y="0"/>
                </a:moveTo>
                <a:lnTo>
                  <a:pt x="354774" y="4"/>
                </a:lnTo>
                <a:lnTo>
                  <a:pt x="299527" y="4024"/>
                </a:lnTo>
                <a:lnTo>
                  <a:pt x="246209" y="14736"/>
                </a:lnTo>
                <a:lnTo>
                  <a:pt x="194505" y="30396"/>
                </a:lnTo>
                <a:lnTo>
                  <a:pt x="144099" y="49263"/>
                </a:lnTo>
                <a:lnTo>
                  <a:pt x="54063" y="86381"/>
                </a:lnTo>
                <a:lnTo>
                  <a:pt x="33499" y="94560"/>
                </a:lnTo>
                <a:lnTo>
                  <a:pt x="4481" y="105456"/>
                </a:lnTo>
                <a:lnTo>
                  <a:pt x="146" y="109969"/>
                </a:lnTo>
                <a:lnTo>
                  <a:pt x="0" y="115780"/>
                </a:lnTo>
                <a:lnTo>
                  <a:pt x="1290" y="121380"/>
                </a:lnTo>
                <a:lnTo>
                  <a:pt x="5433" y="126764"/>
                </a:lnTo>
                <a:lnTo>
                  <a:pt x="12408" y="131913"/>
                </a:lnTo>
                <a:lnTo>
                  <a:pt x="22198" y="136806"/>
                </a:lnTo>
                <a:lnTo>
                  <a:pt x="110220" y="174138"/>
                </a:lnTo>
                <a:lnTo>
                  <a:pt x="162235" y="196699"/>
                </a:lnTo>
                <a:lnTo>
                  <a:pt x="201985" y="211815"/>
                </a:lnTo>
                <a:lnTo>
                  <a:pt x="242911" y="222537"/>
                </a:lnTo>
                <a:lnTo>
                  <a:pt x="285301" y="228927"/>
                </a:lnTo>
                <a:lnTo>
                  <a:pt x="331026" y="231044"/>
                </a:lnTo>
                <a:lnTo>
                  <a:pt x="439013" y="230947"/>
                </a:lnTo>
                <a:lnTo>
                  <a:pt x="889972" y="232489"/>
                </a:lnTo>
                <a:lnTo>
                  <a:pt x="940825" y="229504"/>
                </a:lnTo>
                <a:lnTo>
                  <a:pt x="989814" y="221108"/>
                </a:lnTo>
                <a:lnTo>
                  <a:pt x="1037371" y="208144"/>
                </a:lnTo>
                <a:lnTo>
                  <a:pt x="1083931" y="191451"/>
                </a:lnTo>
                <a:lnTo>
                  <a:pt x="1129925" y="171869"/>
                </a:lnTo>
                <a:lnTo>
                  <a:pt x="1175788" y="150240"/>
                </a:lnTo>
                <a:lnTo>
                  <a:pt x="1245354" y="115749"/>
                </a:lnTo>
                <a:lnTo>
                  <a:pt x="1175629" y="81027"/>
                </a:lnTo>
                <a:lnTo>
                  <a:pt x="1169549" y="74088"/>
                </a:lnTo>
                <a:lnTo>
                  <a:pt x="1163096" y="70415"/>
                </a:lnTo>
                <a:lnTo>
                  <a:pt x="1156653" y="69271"/>
                </a:lnTo>
                <a:lnTo>
                  <a:pt x="1150603" y="69918"/>
                </a:lnTo>
                <a:lnTo>
                  <a:pt x="1108772" y="51164"/>
                </a:lnTo>
                <a:lnTo>
                  <a:pt x="1068214" y="33902"/>
                </a:lnTo>
                <a:lnTo>
                  <a:pt x="1023644" y="17712"/>
                </a:lnTo>
                <a:lnTo>
                  <a:pt x="975720" y="5712"/>
                </a:lnTo>
                <a:lnTo>
                  <a:pt x="924673" y="1019"/>
                </a:lnTo>
                <a:lnTo>
                  <a:pt x="549017" y="637"/>
                </a:lnTo>
                <a:lnTo>
                  <a:pt x="396467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8934399" y="5132215"/>
            <a:ext cx="1764030" cy="1196340"/>
          </a:xfrm>
          <a:custGeom>
            <a:avLst/>
            <a:gdLst/>
            <a:ahLst/>
            <a:cxnLst/>
            <a:rect l="l" t="t" r="r" b="b"/>
            <a:pathLst>
              <a:path w="1764029" h="1196339">
                <a:moveTo>
                  <a:pt x="475957" y="128244"/>
                </a:moveTo>
                <a:lnTo>
                  <a:pt x="471944" y="117424"/>
                </a:lnTo>
                <a:lnTo>
                  <a:pt x="463613" y="110210"/>
                </a:lnTo>
                <a:lnTo>
                  <a:pt x="452501" y="104965"/>
                </a:lnTo>
                <a:lnTo>
                  <a:pt x="299427" y="43675"/>
                </a:lnTo>
                <a:lnTo>
                  <a:pt x="201307" y="3632"/>
                </a:lnTo>
                <a:lnTo>
                  <a:pt x="188785" y="0"/>
                </a:lnTo>
                <a:lnTo>
                  <a:pt x="178041" y="469"/>
                </a:lnTo>
                <a:lnTo>
                  <a:pt x="168478" y="5207"/>
                </a:lnTo>
                <a:lnTo>
                  <a:pt x="159448" y="14389"/>
                </a:lnTo>
                <a:lnTo>
                  <a:pt x="103632" y="85026"/>
                </a:lnTo>
                <a:lnTo>
                  <a:pt x="0" y="214744"/>
                </a:lnTo>
                <a:lnTo>
                  <a:pt x="339877" y="362864"/>
                </a:lnTo>
                <a:lnTo>
                  <a:pt x="387362" y="383730"/>
                </a:lnTo>
                <a:lnTo>
                  <a:pt x="392531" y="385991"/>
                </a:lnTo>
                <a:lnTo>
                  <a:pt x="396913" y="387134"/>
                </a:lnTo>
                <a:lnTo>
                  <a:pt x="403326" y="387134"/>
                </a:lnTo>
                <a:lnTo>
                  <a:pt x="405663" y="386600"/>
                </a:lnTo>
                <a:lnTo>
                  <a:pt x="414959" y="381977"/>
                </a:lnTo>
                <a:lnTo>
                  <a:pt x="440524" y="275602"/>
                </a:lnTo>
                <a:lnTo>
                  <a:pt x="451269" y="231787"/>
                </a:lnTo>
                <a:lnTo>
                  <a:pt x="462419" y="187909"/>
                </a:lnTo>
                <a:lnTo>
                  <a:pt x="474103" y="144284"/>
                </a:lnTo>
                <a:lnTo>
                  <a:pt x="475957" y="128244"/>
                </a:lnTo>
                <a:close/>
              </a:path>
              <a:path w="1764029" h="1196339">
                <a:moveTo>
                  <a:pt x="763498" y="1183474"/>
                </a:moveTo>
                <a:lnTo>
                  <a:pt x="760742" y="1175131"/>
                </a:lnTo>
                <a:lnTo>
                  <a:pt x="758736" y="1168628"/>
                </a:lnTo>
                <a:lnTo>
                  <a:pt x="449084" y="533768"/>
                </a:lnTo>
                <a:lnTo>
                  <a:pt x="428307" y="499033"/>
                </a:lnTo>
                <a:lnTo>
                  <a:pt x="402399" y="469201"/>
                </a:lnTo>
                <a:lnTo>
                  <a:pt x="371475" y="444347"/>
                </a:lnTo>
                <a:lnTo>
                  <a:pt x="335610" y="424573"/>
                </a:lnTo>
                <a:lnTo>
                  <a:pt x="125183" y="328917"/>
                </a:lnTo>
                <a:lnTo>
                  <a:pt x="90081" y="313182"/>
                </a:lnTo>
                <a:lnTo>
                  <a:pt x="86055" y="310654"/>
                </a:lnTo>
                <a:lnTo>
                  <a:pt x="79235" y="306692"/>
                </a:lnTo>
                <a:lnTo>
                  <a:pt x="70827" y="303834"/>
                </a:lnTo>
                <a:lnTo>
                  <a:pt x="60833" y="304126"/>
                </a:lnTo>
                <a:lnTo>
                  <a:pt x="49212" y="309638"/>
                </a:lnTo>
                <a:lnTo>
                  <a:pt x="43751" y="313512"/>
                </a:lnTo>
                <a:lnTo>
                  <a:pt x="746861" y="1196124"/>
                </a:lnTo>
                <a:lnTo>
                  <a:pt x="763498" y="1183474"/>
                </a:lnTo>
                <a:close/>
              </a:path>
              <a:path w="1764029" h="1196339">
                <a:moveTo>
                  <a:pt x="1292250" y="388150"/>
                </a:moveTo>
                <a:lnTo>
                  <a:pt x="1275334" y="319354"/>
                </a:lnTo>
                <a:lnTo>
                  <a:pt x="1246428" y="201180"/>
                </a:lnTo>
                <a:lnTo>
                  <a:pt x="1237157" y="162458"/>
                </a:lnTo>
                <a:lnTo>
                  <a:pt x="1232458" y="149606"/>
                </a:lnTo>
                <a:lnTo>
                  <a:pt x="1225194" y="140855"/>
                </a:lnTo>
                <a:lnTo>
                  <a:pt x="1214945" y="135851"/>
                </a:lnTo>
                <a:lnTo>
                  <a:pt x="1200861" y="134264"/>
                </a:lnTo>
                <a:lnTo>
                  <a:pt x="586371" y="135305"/>
                </a:lnTo>
                <a:lnTo>
                  <a:pt x="546125" y="147129"/>
                </a:lnTo>
                <a:lnTo>
                  <a:pt x="525487" y="183743"/>
                </a:lnTo>
                <a:lnTo>
                  <a:pt x="515556" y="225018"/>
                </a:lnTo>
                <a:lnTo>
                  <a:pt x="505142" y="265772"/>
                </a:lnTo>
                <a:lnTo>
                  <a:pt x="494258" y="305854"/>
                </a:lnTo>
                <a:lnTo>
                  <a:pt x="482968" y="345122"/>
                </a:lnTo>
                <a:lnTo>
                  <a:pt x="480288" y="355498"/>
                </a:lnTo>
                <a:lnTo>
                  <a:pt x="479069" y="364629"/>
                </a:lnTo>
                <a:lnTo>
                  <a:pt x="479793" y="372465"/>
                </a:lnTo>
                <a:lnTo>
                  <a:pt x="482904" y="379018"/>
                </a:lnTo>
                <a:lnTo>
                  <a:pt x="487489" y="383311"/>
                </a:lnTo>
                <a:lnTo>
                  <a:pt x="493915" y="386245"/>
                </a:lnTo>
                <a:lnTo>
                  <a:pt x="502551" y="387934"/>
                </a:lnTo>
                <a:lnTo>
                  <a:pt x="515696" y="388454"/>
                </a:lnTo>
                <a:lnTo>
                  <a:pt x="612686" y="387731"/>
                </a:lnTo>
                <a:lnTo>
                  <a:pt x="1292250" y="388150"/>
                </a:lnTo>
                <a:close/>
              </a:path>
              <a:path w="1764029" h="1196339">
                <a:moveTo>
                  <a:pt x="1743252" y="313512"/>
                </a:moveTo>
                <a:lnTo>
                  <a:pt x="1737791" y="309651"/>
                </a:lnTo>
                <a:lnTo>
                  <a:pt x="1726171" y="304126"/>
                </a:lnTo>
                <a:lnTo>
                  <a:pt x="1716176" y="303834"/>
                </a:lnTo>
                <a:lnTo>
                  <a:pt x="1707781" y="306692"/>
                </a:lnTo>
                <a:lnTo>
                  <a:pt x="1700949" y="310642"/>
                </a:lnTo>
                <a:lnTo>
                  <a:pt x="1696923" y="313182"/>
                </a:lnTo>
                <a:lnTo>
                  <a:pt x="1595310" y="359105"/>
                </a:lnTo>
                <a:lnTo>
                  <a:pt x="1451394" y="424573"/>
                </a:lnTo>
                <a:lnTo>
                  <a:pt x="1415529" y="444347"/>
                </a:lnTo>
                <a:lnTo>
                  <a:pt x="1384604" y="469201"/>
                </a:lnTo>
                <a:lnTo>
                  <a:pt x="1358696" y="499033"/>
                </a:lnTo>
                <a:lnTo>
                  <a:pt x="1337919" y="533755"/>
                </a:lnTo>
                <a:lnTo>
                  <a:pt x="1028268" y="1168615"/>
                </a:lnTo>
                <a:lnTo>
                  <a:pt x="1023505" y="1183474"/>
                </a:lnTo>
                <a:lnTo>
                  <a:pt x="1040155" y="1196124"/>
                </a:lnTo>
                <a:lnTo>
                  <a:pt x="1743252" y="313512"/>
                </a:lnTo>
                <a:close/>
              </a:path>
              <a:path w="1764029" h="1196339">
                <a:moveTo>
                  <a:pt x="1763547" y="208661"/>
                </a:moveTo>
                <a:lnTo>
                  <a:pt x="1674571" y="92227"/>
                </a:lnTo>
                <a:lnTo>
                  <a:pt x="1659572" y="76161"/>
                </a:lnTo>
                <a:lnTo>
                  <a:pt x="1646847" y="61125"/>
                </a:lnTo>
                <a:lnTo>
                  <a:pt x="1636077" y="46736"/>
                </a:lnTo>
                <a:lnTo>
                  <a:pt x="1625930" y="30886"/>
                </a:lnTo>
                <a:lnTo>
                  <a:pt x="1621396" y="21399"/>
                </a:lnTo>
                <a:lnTo>
                  <a:pt x="1617675" y="15887"/>
                </a:lnTo>
                <a:lnTo>
                  <a:pt x="1612366" y="11252"/>
                </a:lnTo>
                <a:lnTo>
                  <a:pt x="1604784" y="8280"/>
                </a:lnTo>
                <a:lnTo>
                  <a:pt x="1591360" y="6858"/>
                </a:lnTo>
                <a:lnTo>
                  <a:pt x="1542757" y="16027"/>
                </a:lnTo>
                <a:lnTo>
                  <a:pt x="1498904" y="30822"/>
                </a:lnTo>
                <a:lnTo>
                  <a:pt x="1459598" y="48856"/>
                </a:lnTo>
                <a:lnTo>
                  <a:pt x="1425321" y="67691"/>
                </a:lnTo>
                <a:lnTo>
                  <a:pt x="1393291" y="80594"/>
                </a:lnTo>
                <a:lnTo>
                  <a:pt x="1374292" y="88328"/>
                </a:lnTo>
                <a:lnTo>
                  <a:pt x="1355039" y="95923"/>
                </a:lnTo>
                <a:lnTo>
                  <a:pt x="1335582" y="103098"/>
                </a:lnTo>
                <a:lnTo>
                  <a:pt x="1316012" y="109575"/>
                </a:lnTo>
                <a:lnTo>
                  <a:pt x="1300861" y="116649"/>
                </a:lnTo>
                <a:lnTo>
                  <a:pt x="1293355" y="125958"/>
                </a:lnTo>
                <a:lnTo>
                  <a:pt x="1291920" y="137642"/>
                </a:lnTo>
                <a:lnTo>
                  <a:pt x="1294993" y="151879"/>
                </a:lnTo>
                <a:lnTo>
                  <a:pt x="1310017" y="200964"/>
                </a:lnTo>
                <a:lnTo>
                  <a:pt x="1325181" y="251307"/>
                </a:lnTo>
                <a:lnTo>
                  <a:pt x="1340167" y="302526"/>
                </a:lnTo>
                <a:lnTo>
                  <a:pt x="1354696" y="354279"/>
                </a:lnTo>
                <a:lnTo>
                  <a:pt x="1357172" y="362242"/>
                </a:lnTo>
                <a:lnTo>
                  <a:pt x="1377137" y="382511"/>
                </a:lnTo>
                <a:lnTo>
                  <a:pt x="1387576" y="382511"/>
                </a:lnTo>
                <a:lnTo>
                  <a:pt x="1395514" y="379387"/>
                </a:lnTo>
                <a:lnTo>
                  <a:pt x="1448333" y="354863"/>
                </a:lnTo>
                <a:lnTo>
                  <a:pt x="1493735" y="334264"/>
                </a:lnTo>
                <a:lnTo>
                  <a:pt x="1652981" y="263359"/>
                </a:lnTo>
                <a:lnTo>
                  <a:pt x="1763547" y="208661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16359082" y="4163745"/>
            <a:ext cx="509270" cy="680085"/>
          </a:xfrm>
          <a:custGeom>
            <a:avLst/>
            <a:gdLst/>
            <a:ahLst/>
            <a:cxnLst/>
            <a:rect l="l" t="t" r="r" b="b"/>
            <a:pathLst>
              <a:path w="509269" h="680085">
                <a:moveTo>
                  <a:pt x="168738" y="0"/>
                </a:moveTo>
                <a:lnTo>
                  <a:pt x="123473" y="2990"/>
                </a:lnTo>
                <a:lnTo>
                  <a:pt x="79998" y="11705"/>
                </a:lnTo>
                <a:lnTo>
                  <a:pt x="38709" y="25757"/>
                </a:lnTo>
                <a:lnTo>
                  <a:pt x="0" y="44763"/>
                </a:lnTo>
                <a:lnTo>
                  <a:pt x="31918" y="78298"/>
                </a:lnTo>
                <a:lnTo>
                  <a:pt x="59870" y="115293"/>
                </a:lnTo>
                <a:lnTo>
                  <a:pt x="83511" y="155400"/>
                </a:lnTo>
                <a:lnTo>
                  <a:pt x="102498" y="198273"/>
                </a:lnTo>
                <a:lnTo>
                  <a:pt x="116486" y="243565"/>
                </a:lnTo>
                <a:lnTo>
                  <a:pt x="125132" y="290930"/>
                </a:lnTo>
                <a:lnTo>
                  <a:pt x="128090" y="340021"/>
                </a:lnTo>
                <a:lnTo>
                  <a:pt x="125132" y="389111"/>
                </a:lnTo>
                <a:lnTo>
                  <a:pt x="116486" y="436475"/>
                </a:lnTo>
                <a:lnTo>
                  <a:pt x="102498" y="481763"/>
                </a:lnTo>
                <a:lnTo>
                  <a:pt x="83511" y="524629"/>
                </a:lnTo>
                <a:lnTo>
                  <a:pt x="59870" y="564725"/>
                </a:lnTo>
                <a:lnTo>
                  <a:pt x="31918" y="601703"/>
                </a:lnTo>
                <a:lnTo>
                  <a:pt x="0" y="635216"/>
                </a:lnTo>
                <a:lnTo>
                  <a:pt x="38709" y="654219"/>
                </a:lnTo>
                <a:lnTo>
                  <a:pt x="79998" y="668268"/>
                </a:lnTo>
                <a:lnTo>
                  <a:pt x="123473" y="676979"/>
                </a:lnTo>
                <a:lnTo>
                  <a:pt x="168738" y="679968"/>
                </a:lnTo>
                <a:lnTo>
                  <a:pt x="214872" y="676864"/>
                </a:lnTo>
                <a:lnTo>
                  <a:pt x="259120" y="667822"/>
                </a:lnTo>
                <a:lnTo>
                  <a:pt x="301079" y="653247"/>
                </a:lnTo>
                <a:lnTo>
                  <a:pt x="340342" y="633545"/>
                </a:lnTo>
                <a:lnTo>
                  <a:pt x="376504" y="609122"/>
                </a:lnTo>
                <a:lnTo>
                  <a:pt x="409160" y="580382"/>
                </a:lnTo>
                <a:lnTo>
                  <a:pt x="437904" y="547733"/>
                </a:lnTo>
                <a:lnTo>
                  <a:pt x="462331" y="511578"/>
                </a:lnTo>
                <a:lnTo>
                  <a:pt x="482035" y="472324"/>
                </a:lnTo>
                <a:lnTo>
                  <a:pt x="496611" y="430376"/>
                </a:lnTo>
                <a:lnTo>
                  <a:pt x="505654" y="386140"/>
                </a:lnTo>
                <a:lnTo>
                  <a:pt x="508759" y="340021"/>
                </a:lnTo>
                <a:lnTo>
                  <a:pt x="505654" y="293887"/>
                </a:lnTo>
                <a:lnTo>
                  <a:pt x="496611" y="249638"/>
                </a:lnTo>
                <a:lnTo>
                  <a:pt x="482035" y="207679"/>
                </a:lnTo>
                <a:lnTo>
                  <a:pt x="462331" y="168416"/>
                </a:lnTo>
                <a:lnTo>
                  <a:pt x="437904" y="132254"/>
                </a:lnTo>
                <a:lnTo>
                  <a:pt x="409160" y="99599"/>
                </a:lnTo>
                <a:lnTo>
                  <a:pt x="376504" y="70855"/>
                </a:lnTo>
                <a:lnTo>
                  <a:pt x="340342" y="46428"/>
                </a:lnTo>
                <a:lnTo>
                  <a:pt x="301079" y="26723"/>
                </a:lnTo>
                <a:lnTo>
                  <a:pt x="259120" y="12147"/>
                </a:lnTo>
                <a:lnTo>
                  <a:pt x="214872" y="3104"/>
                </a:lnTo>
                <a:lnTo>
                  <a:pt x="168738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16209697" y="4912124"/>
            <a:ext cx="88265" cy="24130"/>
          </a:xfrm>
          <a:custGeom>
            <a:avLst/>
            <a:gdLst/>
            <a:ahLst/>
            <a:cxnLst/>
            <a:rect l="l" t="t" r="r" b="b"/>
            <a:pathLst>
              <a:path w="88265" h="24129">
                <a:moveTo>
                  <a:pt x="88018" y="0"/>
                </a:moveTo>
                <a:lnTo>
                  <a:pt x="0" y="23779"/>
                </a:lnTo>
                <a:lnTo>
                  <a:pt x="88018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16539525" y="4911268"/>
            <a:ext cx="632460" cy="671195"/>
          </a:xfrm>
          <a:custGeom>
            <a:avLst/>
            <a:gdLst/>
            <a:ahLst/>
            <a:cxnLst/>
            <a:rect l="l" t="t" r="r" b="b"/>
            <a:pathLst>
              <a:path w="632459" h="671195">
                <a:moveTo>
                  <a:pt x="222536" y="0"/>
                </a:moveTo>
                <a:lnTo>
                  <a:pt x="203620" y="891"/>
                </a:lnTo>
                <a:lnTo>
                  <a:pt x="185051" y="5357"/>
                </a:lnTo>
                <a:lnTo>
                  <a:pt x="149190" y="16419"/>
                </a:lnTo>
                <a:lnTo>
                  <a:pt x="107867" y="26373"/>
                </a:lnTo>
                <a:lnTo>
                  <a:pt x="61448" y="34130"/>
                </a:lnTo>
                <a:lnTo>
                  <a:pt x="10303" y="38602"/>
                </a:lnTo>
                <a:lnTo>
                  <a:pt x="3078" y="38937"/>
                </a:lnTo>
                <a:lnTo>
                  <a:pt x="0" y="47942"/>
                </a:lnTo>
                <a:lnTo>
                  <a:pt x="42549" y="85127"/>
                </a:lnTo>
                <a:lnTo>
                  <a:pt x="77191" y="120040"/>
                </a:lnTo>
                <a:lnTo>
                  <a:pt x="109401" y="157154"/>
                </a:lnTo>
                <a:lnTo>
                  <a:pt x="139074" y="196348"/>
                </a:lnTo>
                <a:lnTo>
                  <a:pt x="166106" y="237497"/>
                </a:lnTo>
                <a:lnTo>
                  <a:pt x="190390" y="280478"/>
                </a:lnTo>
                <a:lnTo>
                  <a:pt x="211822" y="325169"/>
                </a:lnTo>
                <a:lnTo>
                  <a:pt x="230297" y="371446"/>
                </a:lnTo>
                <a:lnTo>
                  <a:pt x="245709" y="419187"/>
                </a:lnTo>
                <a:lnTo>
                  <a:pt x="252042" y="467707"/>
                </a:lnTo>
                <a:lnTo>
                  <a:pt x="244263" y="514492"/>
                </a:lnTo>
                <a:lnTo>
                  <a:pt x="223707" y="556789"/>
                </a:lnTo>
                <a:lnTo>
                  <a:pt x="191710" y="591845"/>
                </a:lnTo>
                <a:lnTo>
                  <a:pt x="149608" y="616909"/>
                </a:lnTo>
                <a:lnTo>
                  <a:pt x="105452" y="634313"/>
                </a:lnTo>
                <a:lnTo>
                  <a:pt x="60951" y="650374"/>
                </a:lnTo>
                <a:lnTo>
                  <a:pt x="54957" y="655359"/>
                </a:lnTo>
                <a:lnTo>
                  <a:pt x="54014" y="662376"/>
                </a:lnTo>
                <a:lnTo>
                  <a:pt x="57546" y="668517"/>
                </a:lnTo>
                <a:lnTo>
                  <a:pt x="64982" y="670876"/>
                </a:lnTo>
                <a:lnTo>
                  <a:pt x="128010" y="666156"/>
                </a:lnTo>
                <a:lnTo>
                  <a:pt x="188508" y="659175"/>
                </a:lnTo>
                <a:lnTo>
                  <a:pt x="246386" y="650223"/>
                </a:lnTo>
                <a:lnTo>
                  <a:pt x="301555" y="639588"/>
                </a:lnTo>
                <a:lnTo>
                  <a:pt x="353929" y="627560"/>
                </a:lnTo>
                <a:lnTo>
                  <a:pt x="403416" y="614429"/>
                </a:lnTo>
                <a:lnTo>
                  <a:pt x="449929" y="600482"/>
                </a:lnTo>
                <a:lnTo>
                  <a:pt x="493379" y="586011"/>
                </a:lnTo>
                <a:lnTo>
                  <a:pt x="533678" y="571303"/>
                </a:lnTo>
                <a:lnTo>
                  <a:pt x="570736" y="556649"/>
                </a:lnTo>
                <a:lnTo>
                  <a:pt x="622614" y="507941"/>
                </a:lnTo>
                <a:lnTo>
                  <a:pt x="632250" y="473655"/>
                </a:lnTo>
                <a:lnTo>
                  <a:pt x="628849" y="437103"/>
                </a:lnTo>
                <a:lnTo>
                  <a:pt x="613527" y="390108"/>
                </a:lnTo>
                <a:lnTo>
                  <a:pt x="594921" y="344696"/>
                </a:lnTo>
                <a:lnTo>
                  <a:pt x="573172" y="301009"/>
                </a:lnTo>
                <a:lnTo>
                  <a:pt x="548422" y="259190"/>
                </a:lnTo>
                <a:lnTo>
                  <a:pt x="520813" y="219379"/>
                </a:lnTo>
                <a:lnTo>
                  <a:pt x="490486" y="181719"/>
                </a:lnTo>
                <a:lnTo>
                  <a:pt x="457583" y="146351"/>
                </a:lnTo>
                <a:lnTo>
                  <a:pt x="422246" y="113418"/>
                </a:lnTo>
                <a:lnTo>
                  <a:pt x="384616" y="83061"/>
                </a:lnTo>
                <a:lnTo>
                  <a:pt x="344834" y="55422"/>
                </a:lnTo>
                <a:lnTo>
                  <a:pt x="303043" y="30642"/>
                </a:lnTo>
                <a:lnTo>
                  <a:pt x="259384" y="8864"/>
                </a:lnTo>
                <a:lnTo>
                  <a:pt x="241292" y="2664"/>
                </a:lnTo>
                <a:lnTo>
                  <a:pt x="222536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5742053" y="4163749"/>
            <a:ext cx="680085" cy="680085"/>
          </a:xfrm>
          <a:custGeom>
            <a:avLst/>
            <a:gdLst/>
            <a:ahLst/>
            <a:cxnLst/>
            <a:rect l="l" t="t" r="r" b="b"/>
            <a:pathLst>
              <a:path w="680084" h="680085">
                <a:moveTo>
                  <a:pt x="339947" y="0"/>
                </a:moveTo>
                <a:lnTo>
                  <a:pt x="293815" y="3104"/>
                </a:lnTo>
                <a:lnTo>
                  <a:pt x="249570" y="12147"/>
                </a:lnTo>
                <a:lnTo>
                  <a:pt x="207618" y="26723"/>
                </a:lnTo>
                <a:lnTo>
                  <a:pt x="168362" y="46428"/>
                </a:lnTo>
                <a:lnTo>
                  <a:pt x="132209" y="70855"/>
                </a:lnTo>
                <a:lnTo>
                  <a:pt x="99562" y="99599"/>
                </a:lnTo>
                <a:lnTo>
                  <a:pt x="70827" y="132254"/>
                </a:lnTo>
                <a:lnTo>
                  <a:pt x="46409" y="168416"/>
                </a:lnTo>
                <a:lnTo>
                  <a:pt x="26712" y="207679"/>
                </a:lnTo>
                <a:lnTo>
                  <a:pt x="12142" y="249638"/>
                </a:lnTo>
                <a:lnTo>
                  <a:pt x="3103" y="293887"/>
                </a:lnTo>
                <a:lnTo>
                  <a:pt x="0" y="340021"/>
                </a:lnTo>
                <a:lnTo>
                  <a:pt x="3103" y="386137"/>
                </a:lnTo>
                <a:lnTo>
                  <a:pt x="12142" y="430372"/>
                </a:lnTo>
                <a:lnTo>
                  <a:pt x="26712" y="472319"/>
                </a:lnTo>
                <a:lnTo>
                  <a:pt x="46409" y="511573"/>
                </a:lnTo>
                <a:lnTo>
                  <a:pt x="70827" y="547728"/>
                </a:lnTo>
                <a:lnTo>
                  <a:pt x="99562" y="580378"/>
                </a:lnTo>
                <a:lnTo>
                  <a:pt x="132209" y="609119"/>
                </a:lnTo>
                <a:lnTo>
                  <a:pt x="168362" y="633543"/>
                </a:lnTo>
                <a:lnTo>
                  <a:pt x="207618" y="653245"/>
                </a:lnTo>
                <a:lnTo>
                  <a:pt x="249570" y="667821"/>
                </a:lnTo>
                <a:lnTo>
                  <a:pt x="293815" y="676864"/>
                </a:lnTo>
                <a:lnTo>
                  <a:pt x="339947" y="679968"/>
                </a:lnTo>
                <a:lnTo>
                  <a:pt x="390155" y="676287"/>
                </a:lnTo>
                <a:lnTo>
                  <a:pt x="438082" y="665592"/>
                </a:lnTo>
                <a:lnTo>
                  <a:pt x="483200" y="648404"/>
                </a:lnTo>
                <a:lnTo>
                  <a:pt x="524980" y="625246"/>
                </a:lnTo>
                <a:lnTo>
                  <a:pt x="562893" y="596641"/>
                </a:lnTo>
                <a:lnTo>
                  <a:pt x="596470" y="563097"/>
                </a:lnTo>
                <a:lnTo>
                  <a:pt x="625124" y="525161"/>
                </a:lnTo>
                <a:lnTo>
                  <a:pt x="648328" y="483358"/>
                </a:lnTo>
                <a:lnTo>
                  <a:pt x="665555" y="438216"/>
                </a:lnTo>
                <a:lnTo>
                  <a:pt x="676277" y="390261"/>
                </a:lnTo>
                <a:lnTo>
                  <a:pt x="679968" y="340021"/>
                </a:lnTo>
                <a:lnTo>
                  <a:pt x="676277" y="289749"/>
                </a:lnTo>
                <a:lnTo>
                  <a:pt x="665555" y="241774"/>
                </a:lnTo>
                <a:lnTo>
                  <a:pt x="648328" y="196619"/>
                </a:lnTo>
                <a:lnTo>
                  <a:pt x="625124" y="154810"/>
                </a:lnTo>
                <a:lnTo>
                  <a:pt x="596470" y="116871"/>
                </a:lnTo>
                <a:lnTo>
                  <a:pt x="562893" y="83327"/>
                </a:lnTo>
                <a:lnTo>
                  <a:pt x="524980" y="54722"/>
                </a:lnTo>
                <a:lnTo>
                  <a:pt x="483200" y="31564"/>
                </a:lnTo>
                <a:lnTo>
                  <a:pt x="438082" y="14376"/>
                </a:lnTo>
                <a:lnTo>
                  <a:pt x="390155" y="3681"/>
                </a:lnTo>
                <a:lnTo>
                  <a:pt x="339947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15423464" y="4911172"/>
            <a:ext cx="1303020" cy="673735"/>
          </a:xfrm>
          <a:custGeom>
            <a:avLst/>
            <a:gdLst/>
            <a:ahLst/>
            <a:cxnLst/>
            <a:rect l="l" t="t" r="r" b="b"/>
            <a:pathLst>
              <a:path w="1303019" h="673735">
                <a:moveTo>
                  <a:pt x="1302486" y="473760"/>
                </a:moveTo>
                <a:lnTo>
                  <a:pt x="1283347" y="389102"/>
                </a:lnTo>
                <a:lnTo>
                  <a:pt x="1264170" y="342671"/>
                </a:lnTo>
                <a:lnTo>
                  <a:pt x="1241717" y="298043"/>
                </a:lnTo>
                <a:lnTo>
                  <a:pt x="1216126" y="255397"/>
                </a:lnTo>
                <a:lnTo>
                  <a:pt x="1187551" y="214871"/>
                </a:lnTo>
                <a:lnTo>
                  <a:pt x="1156157" y="176606"/>
                </a:lnTo>
                <a:lnTo>
                  <a:pt x="1122070" y="140779"/>
                </a:lnTo>
                <a:lnTo>
                  <a:pt x="1085469" y="107518"/>
                </a:lnTo>
                <a:lnTo>
                  <a:pt x="1046480" y="77000"/>
                </a:lnTo>
                <a:lnTo>
                  <a:pt x="1005281" y="49352"/>
                </a:lnTo>
                <a:lnTo>
                  <a:pt x="961999" y="24739"/>
                </a:lnTo>
                <a:lnTo>
                  <a:pt x="916228" y="4025"/>
                </a:lnTo>
                <a:lnTo>
                  <a:pt x="888326" y="0"/>
                </a:lnTo>
                <a:lnTo>
                  <a:pt x="874242" y="952"/>
                </a:lnTo>
                <a:lnTo>
                  <a:pt x="867854" y="1803"/>
                </a:lnTo>
                <a:lnTo>
                  <a:pt x="861466" y="3302"/>
                </a:lnTo>
                <a:lnTo>
                  <a:pt x="844727" y="8902"/>
                </a:lnTo>
                <a:lnTo>
                  <a:pt x="844080" y="9105"/>
                </a:lnTo>
                <a:lnTo>
                  <a:pt x="786231" y="24739"/>
                </a:lnTo>
                <a:lnTo>
                  <a:pt x="725881" y="34950"/>
                </a:lnTo>
                <a:lnTo>
                  <a:pt x="657555" y="39395"/>
                </a:lnTo>
                <a:lnTo>
                  <a:pt x="594880" y="36880"/>
                </a:lnTo>
                <a:lnTo>
                  <a:pt x="538480" y="29235"/>
                </a:lnTo>
                <a:lnTo>
                  <a:pt x="488975" y="18161"/>
                </a:lnTo>
                <a:lnTo>
                  <a:pt x="446925" y="5384"/>
                </a:lnTo>
                <a:lnTo>
                  <a:pt x="428383" y="939"/>
                </a:lnTo>
                <a:lnTo>
                  <a:pt x="372783" y="8966"/>
                </a:lnTo>
                <a:lnTo>
                  <a:pt x="326021" y="32448"/>
                </a:lnTo>
                <a:lnTo>
                  <a:pt x="281406" y="59372"/>
                </a:lnTo>
                <a:lnTo>
                  <a:pt x="239128" y="89573"/>
                </a:lnTo>
                <a:lnTo>
                  <a:pt x="199364" y="122847"/>
                </a:lnTo>
                <a:lnTo>
                  <a:pt x="162293" y="159042"/>
                </a:lnTo>
                <a:lnTo>
                  <a:pt x="128092" y="197967"/>
                </a:lnTo>
                <a:lnTo>
                  <a:pt x="90347" y="249161"/>
                </a:lnTo>
                <a:lnTo>
                  <a:pt x="59804" y="299745"/>
                </a:lnTo>
                <a:lnTo>
                  <a:pt x="35661" y="348640"/>
                </a:lnTo>
                <a:lnTo>
                  <a:pt x="17145" y="394804"/>
                </a:lnTo>
                <a:lnTo>
                  <a:pt x="3454" y="437134"/>
                </a:lnTo>
                <a:lnTo>
                  <a:pt x="0" y="473671"/>
                </a:lnTo>
                <a:lnTo>
                  <a:pt x="9575" y="507987"/>
                </a:lnTo>
                <a:lnTo>
                  <a:pt x="61429" y="556755"/>
                </a:lnTo>
                <a:lnTo>
                  <a:pt x="134340" y="584542"/>
                </a:lnTo>
                <a:lnTo>
                  <a:pt x="175158" y="598309"/>
                </a:lnTo>
                <a:lnTo>
                  <a:pt x="218782" y="611657"/>
                </a:lnTo>
                <a:lnTo>
                  <a:pt x="265125" y="624332"/>
                </a:lnTo>
                <a:lnTo>
                  <a:pt x="314109" y="636079"/>
                </a:lnTo>
                <a:lnTo>
                  <a:pt x="365658" y="646658"/>
                </a:lnTo>
                <a:lnTo>
                  <a:pt x="419684" y="655828"/>
                </a:lnTo>
                <a:lnTo>
                  <a:pt x="476135" y="663308"/>
                </a:lnTo>
                <a:lnTo>
                  <a:pt x="534898" y="668883"/>
                </a:lnTo>
                <a:lnTo>
                  <a:pt x="595922" y="672274"/>
                </a:lnTo>
                <a:lnTo>
                  <a:pt x="659117" y="673239"/>
                </a:lnTo>
                <a:lnTo>
                  <a:pt x="715619" y="671918"/>
                </a:lnTo>
                <a:lnTo>
                  <a:pt x="770356" y="668680"/>
                </a:lnTo>
                <a:lnTo>
                  <a:pt x="823277" y="663676"/>
                </a:lnTo>
                <a:lnTo>
                  <a:pt x="874306" y="657085"/>
                </a:lnTo>
                <a:lnTo>
                  <a:pt x="929614" y="648004"/>
                </a:lnTo>
                <a:lnTo>
                  <a:pt x="982383" y="637413"/>
                </a:lnTo>
                <a:lnTo>
                  <a:pt x="1032522" y="625563"/>
                </a:lnTo>
                <a:lnTo>
                  <a:pt x="1079944" y="612736"/>
                </a:lnTo>
                <a:lnTo>
                  <a:pt x="1124585" y="599173"/>
                </a:lnTo>
                <a:lnTo>
                  <a:pt x="1166355" y="585139"/>
                </a:lnTo>
                <a:lnTo>
                  <a:pt x="1205179" y="570915"/>
                </a:lnTo>
                <a:lnTo>
                  <a:pt x="1240980" y="556755"/>
                </a:lnTo>
                <a:lnTo>
                  <a:pt x="1292847" y="508038"/>
                </a:lnTo>
                <a:lnTo>
                  <a:pt x="1302486" y="47376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4514265" y="1054893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60" h="1473200">
                <a:moveTo>
                  <a:pt x="695909" y="0"/>
                </a:moveTo>
                <a:lnTo>
                  <a:pt x="0" y="0"/>
                </a:lnTo>
                <a:lnTo>
                  <a:pt x="0" y="231140"/>
                </a:lnTo>
                <a:lnTo>
                  <a:pt x="233349" y="231140"/>
                </a:lnTo>
                <a:lnTo>
                  <a:pt x="233349" y="1473200"/>
                </a:lnTo>
                <a:lnTo>
                  <a:pt x="462546" y="1473200"/>
                </a:lnTo>
                <a:lnTo>
                  <a:pt x="462546" y="231140"/>
                </a:lnTo>
                <a:lnTo>
                  <a:pt x="695909" y="231140"/>
                </a:lnTo>
                <a:lnTo>
                  <a:pt x="695909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5312274" y="1888005"/>
            <a:ext cx="229235" cy="640080"/>
          </a:xfrm>
          <a:custGeom>
            <a:avLst/>
            <a:gdLst/>
            <a:ahLst/>
            <a:cxnLst/>
            <a:rect l="l" t="t" r="r" b="b"/>
            <a:pathLst>
              <a:path w="229235" h="640080">
                <a:moveTo>
                  <a:pt x="0" y="640079"/>
                </a:moveTo>
                <a:lnTo>
                  <a:pt x="229197" y="640079"/>
                </a:lnTo>
                <a:lnTo>
                  <a:pt x="229197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5312270" y="1054893"/>
            <a:ext cx="692150" cy="1473200"/>
          </a:xfrm>
          <a:custGeom>
            <a:avLst/>
            <a:gdLst/>
            <a:ahLst/>
            <a:cxnLst/>
            <a:rect l="l" t="t" r="r" b="b"/>
            <a:pathLst>
              <a:path w="692150" h="1473200">
                <a:moveTo>
                  <a:pt x="691743" y="0"/>
                </a:moveTo>
                <a:lnTo>
                  <a:pt x="462546" y="0"/>
                </a:lnTo>
                <a:lnTo>
                  <a:pt x="462546" y="601980"/>
                </a:lnTo>
                <a:lnTo>
                  <a:pt x="229196" y="601980"/>
                </a:lnTo>
                <a:lnTo>
                  <a:pt x="229196" y="0"/>
                </a:lnTo>
                <a:lnTo>
                  <a:pt x="0" y="0"/>
                </a:lnTo>
                <a:lnTo>
                  <a:pt x="0" y="601980"/>
                </a:lnTo>
                <a:lnTo>
                  <a:pt x="0" y="833120"/>
                </a:lnTo>
                <a:lnTo>
                  <a:pt x="462546" y="833120"/>
                </a:lnTo>
                <a:lnTo>
                  <a:pt x="462546" y="1473200"/>
                </a:lnTo>
                <a:lnTo>
                  <a:pt x="691743" y="1473200"/>
                </a:lnTo>
                <a:lnTo>
                  <a:pt x="691743" y="833120"/>
                </a:lnTo>
                <a:lnTo>
                  <a:pt x="691743" y="601980"/>
                </a:lnTo>
                <a:lnTo>
                  <a:pt x="691743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6170683" y="1054887"/>
            <a:ext cx="692150" cy="1473835"/>
          </a:xfrm>
          <a:custGeom>
            <a:avLst/>
            <a:gdLst/>
            <a:ahLst/>
            <a:cxnLst/>
            <a:rect l="l" t="t" r="r" b="b"/>
            <a:pathLst>
              <a:path w="692150" h="1473835">
                <a:moveTo>
                  <a:pt x="345863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881952"/>
                </a:lnTo>
                <a:lnTo>
                  <a:pt x="566119" y="881952"/>
                </a:lnTo>
                <a:lnTo>
                  <a:pt x="554223" y="823011"/>
                </a:lnTo>
                <a:lnTo>
                  <a:pt x="563339" y="816567"/>
                </a:lnTo>
                <a:lnTo>
                  <a:pt x="571932" y="809861"/>
                </a:lnTo>
                <a:lnTo>
                  <a:pt x="619386" y="761102"/>
                </a:lnTo>
                <a:lnTo>
                  <a:pt x="645434" y="721989"/>
                </a:lnTo>
                <a:lnTo>
                  <a:pt x="665695" y="678313"/>
                </a:lnTo>
                <a:lnTo>
                  <a:pt x="674067" y="650409"/>
                </a:lnTo>
                <a:lnTo>
                  <a:pt x="229197" y="650409"/>
                </a:lnTo>
                <a:lnTo>
                  <a:pt x="229197" y="231542"/>
                </a:lnTo>
                <a:lnTo>
                  <a:pt x="673657" y="231542"/>
                </a:lnTo>
                <a:lnTo>
                  <a:pt x="665695" y="205233"/>
                </a:lnTo>
                <a:lnTo>
                  <a:pt x="645434" y="161849"/>
                </a:lnTo>
                <a:lnTo>
                  <a:pt x="619386" y="122907"/>
                </a:lnTo>
                <a:lnTo>
                  <a:pt x="587552" y="88405"/>
                </a:lnTo>
                <a:lnTo>
                  <a:pt x="547887" y="56578"/>
                </a:lnTo>
                <a:lnTo>
                  <a:pt x="503883" y="31824"/>
                </a:lnTo>
                <a:lnTo>
                  <a:pt x="455542" y="14143"/>
                </a:lnTo>
                <a:lnTo>
                  <a:pt x="402868" y="3535"/>
                </a:lnTo>
                <a:lnTo>
                  <a:pt x="345863" y="0"/>
                </a:lnTo>
                <a:close/>
              </a:path>
              <a:path w="692150" h="1473835">
                <a:moveTo>
                  <a:pt x="566119" y="881952"/>
                </a:moveTo>
                <a:lnTo>
                  <a:pt x="333372" y="881952"/>
                </a:lnTo>
                <a:lnTo>
                  <a:pt x="452132" y="1473431"/>
                </a:lnTo>
                <a:lnTo>
                  <a:pt x="685497" y="1473431"/>
                </a:lnTo>
                <a:lnTo>
                  <a:pt x="566119" y="881952"/>
                </a:lnTo>
                <a:close/>
              </a:path>
              <a:path w="692150" h="1473835">
                <a:moveTo>
                  <a:pt x="673657" y="231542"/>
                </a:moveTo>
                <a:lnTo>
                  <a:pt x="345863" y="231542"/>
                </a:lnTo>
                <a:lnTo>
                  <a:pt x="373074" y="233121"/>
                </a:lnTo>
                <a:lnTo>
                  <a:pt x="396385" y="237856"/>
                </a:lnTo>
                <a:lnTo>
                  <a:pt x="431295" y="256798"/>
                </a:lnTo>
                <a:lnTo>
                  <a:pt x="454737" y="298900"/>
                </a:lnTo>
                <a:lnTo>
                  <a:pt x="462551" y="362041"/>
                </a:lnTo>
                <a:lnTo>
                  <a:pt x="462551" y="519910"/>
                </a:lnTo>
                <a:lnTo>
                  <a:pt x="454737" y="584111"/>
                </a:lnTo>
                <a:lnTo>
                  <a:pt x="431295" y="625153"/>
                </a:lnTo>
                <a:lnTo>
                  <a:pt x="396385" y="644095"/>
                </a:lnTo>
                <a:lnTo>
                  <a:pt x="345863" y="650409"/>
                </a:lnTo>
                <a:lnTo>
                  <a:pt x="674067" y="650409"/>
                </a:lnTo>
                <a:lnTo>
                  <a:pt x="680168" y="630073"/>
                </a:lnTo>
                <a:lnTo>
                  <a:pt x="688853" y="577272"/>
                </a:lnTo>
                <a:lnTo>
                  <a:pt x="691748" y="519910"/>
                </a:lnTo>
                <a:lnTo>
                  <a:pt x="691748" y="362041"/>
                </a:lnTo>
                <a:lnTo>
                  <a:pt x="688853" y="305328"/>
                </a:lnTo>
                <a:lnTo>
                  <a:pt x="680168" y="253059"/>
                </a:lnTo>
                <a:lnTo>
                  <a:pt x="673657" y="231542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6997827" y="1055286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27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27" y="1473200"/>
                </a:lnTo>
                <a:lnTo>
                  <a:pt x="604227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53" y="833120"/>
                </a:lnTo>
                <a:lnTo>
                  <a:pt x="487553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27" y="231140"/>
                </a:lnTo>
                <a:lnTo>
                  <a:pt x="604227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8793818" y="1038047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9529" y="3452"/>
                </a:lnTo>
                <a:lnTo>
                  <a:pt x="237185" y="13810"/>
                </a:lnTo>
                <a:lnTo>
                  <a:pt x="188846" y="31071"/>
                </a:lnTo>
                <a:lnTo>
                  <a:pt x="144512" y="55235"/>
                </a:lnTo>
                <a:lnTo>
                  <a:pt x="104185" y="86301"/>
                </a:lnTo>
                <a:lnTo>
                  <a:pt x="72341" y="123203"/>
                </a:lnTo>
                <a:lnTo>
                  <a:pt x="46292" y="163725"/>
                </a:lnTo>
                <a:lnTo>
                  <a:pt x="26035" y="207868"/>
                </a:lnTo>
                <a:lnTo>
                  <a:pt x="11569" y="255633"/>
                </a:lnTo>
                <a:lnTo>
                  <a:pt x="2892" y="307024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0083"/>
                </a:lnTo>
                <a:lnTo>
                  <a:pt x="11569" y="1251479"/>
                </a:lnTo>
                <a:lnTo>
                  <a:pt x="26035" y="1299249"/>
                </a:lnTo>
                <a:lnTo>
                  <a:pt x="46292" y="1343394"/>
                </a:lnTo>
                <a:lnTo>
                  <a:pt x="72341" y="1383913"/>
                </a:lnTo>
                <a:lnTo>
                  <a:pt x="104185" y="1420804"/>
                </a:lnTo>
                <a:lnTo>
                  <a:pt x="144512" y="1451882"/>
                </a:lnTo>
                <a:lnTo>
                  <a:pt x="188846" y="1476048"/>
                </a:lnTo>
                <a:lnTo>
                  <a:pt x="237185" y="1493304"/>
                </a:lnTo>
                <a:lnTo>
                  <a:pt x="289529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3" y="1493304"/>
                </a:lnTo>
                <a:lnTo>
                  <a:pt x="504878" y="1476048"/>
                </a:lnTo>
                <a:lnTo>
                  <a:pt x="548550" y="1451882"/>
                </a:lnTo>
                <a:lnTo>
                  <a:pt x="587563" y="1420804"/>
                </a:lnTo>
                <a:lnTo>
                  <a:pt x="619395" y="1385080"/>
                </a:lnTo>
                <a:lnTo>
                  <a:pt x="645439" y="1345265"/>
                </a:lnTo>
                <a:lnTo>
                  <a:pt x="665695" y="1301358"/>
                </a:lnTo>
                <a:lnTo>
                  <a:pt x="680163" y="1253356"/>
                </a:lnTo>
                <a:lnTo>
                  <a:pt x="688844" y="1201259"/>
                </a:lnTo>
                <a:lnTo>
                  <a:pt x="691738" y="1145064"/>
                </a:lnTo>
                <a:lnTo>
                  <a:pt x="691738" y="955625"/>
                </a:lnTo>
                <a:lnTo>
                  <a:pt x="462551" y="955625"/>
                </a:lnTo>
                <a:lnTo>
                  <a:pt x="462551" y="1145064"/>
                </a:lnTo>
                <a:lnTo>
                  <a:pt x="460726" y="1180857"/>
                </a:lnTo>
                <a:lnTo>
                  <a:pt x="446136" y="1233480"/>
                </a:lnTo>
                <a:lnTo>
                  <a:pt x="417749" y="1261356"/>
                </a:lnTo>
                <a:lnTo>
                  <a:pt x="373996" y="1273984"/>
                </a:lnTo>
                <a:lnTo>
                  <a:pt x="345874" y="1275563"/>
                </a:lnTo>
                <a:lnTo>
                  <a:pt x="318647" y="1273984"/>
                </a:lnTo>
                <a:lnTo>
                  <a:pt x="275934" y="1261356"/>
                </a:lnTo>
                <a:lnTo>
                  <a:pt x="246776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5" y="297852"/>
                </a:lnTo>
                <a:lnTo>
                  <a:pt x="260452" y="256798"/>
                </a:lnTo>
                <a:lnTo>
                  <a:pt x="295333" y="237856"/>
                </a:lnTo>
                <a:lnTo>
                  <a:pt x="345874" y="231542"/>
                </a:lnTo>
                <a:lnTo>
                  <a:pt x="373996" y="233121"/>
                </a:lnTo>
                <a:lnTo>
                  <a:pt x="417749" y="245749"/>
                </a:lnTo>
                <a:lnTo>
                  <a:pt x="446136" y="273644"/>
                </a:lnTo>
                <a:lnTo>
                  <a:pt x="460726" y="326270"/>
                </a:lnTo>
                <a:lnTo>
                  <a:pt x="462551" y="362041"/>
                </a:lnTo>
                <a:lnTo>
                  <a:pt x="462551" y="492539"/>
                </a:lnTo>
                <a:lnTo>
                  <a:pt x="691738" y="492539"/>
                </a:lnTo>
                <a:lnTo>
                  <a:pt x="691738" y="362041"/>
                </a:lnTo>
                <a:lnTo>
                  <a:pt x="688844" y="305857"/>
                </a:lnTo>
                <a:lnTo>
                  <a:pt x="680163" y="253763"/>
                </a:lnTo>
                <a:lnTo>
                  <a:pt x="665695" y="205759"/>
                </a:lnTo>
                <a:lnTo>
                  <a:pt x="645439" y="161847"/>
                </a:lnTo>
                <a:lnTo>
                  <a:pt x="619395" y="122027"/>
                </a:lnTo>
                <a:lnTo>
                  <a:pt x="587563" y="86301"/>
                </a:lnTo>
                <a:lnTo>
                  <a:pt x="548550" y="55235"/>
                </a:lnTo>
                <a:lnTo>
                  <a:pt x="504878" y="31071"/>
                </a:lnTo>
                <a:lnTo>
                  <a:pt x="456543" y="13810"/>
                </a:lnTo>
                <a:lnTo>
                  <a:pt x="403543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11146155" y="1055286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40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65" y="833120"/>
                </a:lnTo>
                <a:lnTo>
                  <a:pt x="487565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40" y="231140"/>
                </a:lnTo>
                <a:lnTo>
                  <a:pt x="604240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1852471" y="1038047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84" y="0"/>
                </a:moveTo>
                <a:lnTo>
                  <a:pt x="289539" y="3452"/>
                </a:lnTo>
                <a:lnTo>
                  <a:pt x="237195" y="13810"/>
                </a:lnTo>
                <a:lnTo>
                  <a:pt x="188854" y="31071"/>
                </a:lnTo>
                <a:lnTo>
                  <a:pt x="144517" y="55235"/>
                </a:lnTo>
                <a:lnTo>
                  <a:pt x="104185" y="86301"/>
                </a:lnTo>
                <a:lnTo>
                  <a:pt x="72341" y="123203"/>
                </a:lnTo>
                <a:lnTo>
                  <a:pt x="46292" y="163725"/>
                </a:lnTo>
                <a:lnTo>
                  <a:pt x="26035" y="207868"/>
                </a:lnTo>
                <a:lnTo>
                  <a:pt x="11569" y="255633"/>
                </a:lnTo>
                <a:lnTo>
                  <a:pt x="2892" y="307024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0083"/>
                </a:lnTo>
                <a:lnTo>
                  <a:pt x="11569" y="1251479"/>
                </a:lnTo>
                <a:lnTo>
                  <a:pt x="26035" y="1299249"/>
                </a:lnTo>
                <a:lnTo>
                  <a:pt x="46292" y="1343394"/>
                </a:lnTo>
                <a:lnTo>
                  <a:pt x="72341" y="1383913"/>
                </a:lnTo>
                <a:lnTo>
                  <a:pt x="104185" y="1420804"/>
                </a:lnTo>
                <a:lnTo>
                  <a:pt x="144517" y="1451882"/>
                </a:lnTo>
                <a:lnTo>
                  <a:pt x="188854" y="1476048"/>
                </a:lnTo>
                <a:lnTo>
                  <a:pt x="237195" y="1493304"/>
                </a:lnTo>
                <a:lnTo>
                  <a:pt x="289539" y="1503656"/>
                </a:lnTo>
                <a:lnTo>
                  <a:pt x="345884" y="1507105"/>
                </a:lnTo>
                <a:lnTo>
                  <a:pt x="403552" y="1503656"/>
                </a:lnTo>
                <a:lnTo>
                  <a:pt x="456551" y="1493304"/>
                </a:lnTo>
                <a:lnTo>
                  <a:pt x="504884" y="1476048"/>
                </a:lnTo>
                <a:lnTo>
                  <a:pt x="548557" y="1451882"/>
                </a:lnTo>
                <a:lnTo>
                  <a:pt x="587573" y="1420804"/>
                </a:lnTo>
                <a:lnTo>
                  <a:pt x="619402" y="1385080"/>
                </a:lnTo>
                <a:lnTo>
                  <a:pt x="645445" y="1345265"/>
                </a:lnTo>
                <a:lnTo>
                  <a:pt x="665702" y="1301358"/>
                </a:lnTo>
                <a:lnTo>
                  <a:pt x="680172" y="1253356"/>
                </a:lnTo>
                <a:lnTo>
                  <a:pt x="688854" y="1201259"/>
                </a:lnTo>
                <a:lnTo>
                  <a:pt x="691748" y="1145064"/>
                </a:lnTo>
                <a:lnTo>
                  <a:pt x="691748" y="637781"/>
                </a:lnTo>
                <a:lnTo>
                  <a:pt x="347957" y="637781"/>
                </a:lnTo>
                <a:lnTo>
                  <a:pt x="347957" y="869324"/>
                </a:lnTo>
                <a:lnTo>
                  <a:pt x="462561" y="869324"/>
                </a:lnTo>
                <a:lnTo>
                  <a:pt x="462561" y="1145064"/>
                </a:lnTo>
                <a:lnTo>
                  <a:pt x="455263" y="1210329"/>
                </a:lnTo>
                <a:lnTo>
                  <a:pt x="433389" y="1250307"/>
                </a:lnTo>
                <a:lnTo>
                  <a:pt x="397961" y="1269249"/>
                </a:lnTo>
                <a:lnTo>
                  <a:pt x="345884" y="1275563"/>
                </a:lnTo>
                <a:lnTo>
                  <a:pt x="318652" y="1273984"/>
                </a:lnTo>
                <a:lnTo>
                  <a:pt x="275935" y="1261356"/>
                </a:lnTo>
                <a:lnTo>
                  <a:pt x="246781" y="1232685"/>
                </a:lnTo>
                <a:lnTo>
                  <a:pt x="231143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9" y="297852"/>
                </a:lnTo>
                <a:lnTo>
                  <a:pt x="260452" y="256798"/>
                </a:lnTo>
                <a:lnTo>
                  <a:pt x="295335" y="237856"/>
                </a:lnTo>
                <a:lnTo>
                  <a:pt x="345884" y="231542"/>
                </a:lnTo>
                <a:lnTo>
                  <a:pt x="374005" y="233121"/>
                </a:lnTo>
                <a:lnTo>
                  <a:pt x="417755" y="245749"/>
                </a:lnTo>
                <a:lnTo>
                  <a:pt x="446146" y="273644"/>
                </a:lnTo>
                <a:lnTo>
                  <a:pt x="460736" y="326270"/>
                </a:lnTo>
                <a:lnTo>
                  <a:pt x="462561" y="362041"/>
                </a:lnTo>
                <a:lnTo>
                  <a:pt x="462561" y="492539"/>
                </a:lnTo>
                <a:lnTo>
                  <a:pt x="691748" y="492539"/>
                </a:lnTo>
                <a:lnTo>
                  <a:pt x="691748" y="362041"/>
                </a:lnTo>
                <a:lnTo>
                  <a:pt x="688854" y="305857"/>
                </a:lnTo>
                <a:lnTo>
                  <a:pt x="680172" y="253763"/>
                </a:lnTo>
                <a:lnTo>
                  <a:pt x="665702" y="205759"/>
                </a:lnTo>
                <a:lnTo>
                  <a:pt x="645445" y="161847"/>
                </a:lnTo>
                <a:lnTo>
                  <a:pt x="619402" y="122027"/>
                </a:lnTo>
                <a:lnTo>
                  <a:pt x="587573" y="86301"/>
                </a:lnTo>
                <a:lnTo>
                  <a:pt x="548557" y="55235"/>
                </a:lnTo>
                <a:lnTo>
                  <a:pt x="504884" y="31071"/>
                </a:lnTo>
                <a:lnTo>
                  <a:pt x="456551" y="13810"/>
                </a:lnTo>
                <a:lnTo>
                  <a:pt x="403552" y="3452"/>
                </a:lnTo>
                <a:lnTo>
                  <a:pt x="345884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12679630" y="1038044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3"/>
                </a:lnTo>
                <a:lnTo>
                  <a:pt x="235187" y="13813"/>
                </a:lnTo>
                <a:lnTo>
                  <a:pt x="186846" y="31075"/>
                </a:lnTo>
                <a:lnTo>
                  <a:pt x="143175" y="55239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3"/>
                </a:lnTo>
                <a:lnTo>
                  <a:pt x="26034" y="1301366"/>
                </a:lnTo>
                <a:lnTo>
                  <a:pt x="46289" y="1345272"/>
                </a:lnTo>
                <a:lnTo>
                  <a:pt x="72335" y="1385084"/>
                </a:lnTo>
                <a:lnTo>
                  <a:pt x="104174" y="1420804"/>
                </a:lnTo>
                <a:lnTo>
                  <a:pt x="143175" y="1451882"/>
                </a:lnTo>
                <a:lnTo>
                  <a:pt x="186846" y="1476048"/>
                </a:lnTo>
                <a:lnTo>
                  <a:pt x="235187" y="1493304"/>
                </a:lnTo>
                <a:lnTo>
                  <a:pt x="288197" y="1503656"/>
                </a:lnTo>
                <a:lnTo>
                  <a:pt x="345874" y="1507105"/>
                </a:lnTo>
                <a:lnTo>
                  <a:pt x="403547" y="1503656"/>
                </a:lnTo>
                <a:lnTo>
                  <a:pt x="456549" y="1493304"/>
                </a:lnTo>
                <a:lnTo>
                  <a:pt x="504883" y="1476048"/>
                </a:lnTo>
                <a:lnTo>
                  <a:pt x="548557" y="1451882"/>
                </a:lnTo>
                <a:lnTo>
                  <a:pt x="587573" y="1420804"/>
                </a:lnTo>
                <a:lnTo>
                  <a:pt x="619398" y="1385084"/>
                </a:lnTo>
                <a:lnTo>
                  <a:pt x="645440" y="1345272"/>
                </a:lnTo>
                <a:lnTo>
                  <a:pt x="665698" y="1301366"/>
                </a:lnTo>
                <a:lnTo>
                  <a:pt x="673474" y="1275573"/>
                </a:lnTo>
                <a:lnTo>
                  <a:pt x="345874" y="1275573"/>
                </a:lnTo>
                <a:lnTo>
                  <a:pt x="318646" y="1273995"/>
                </a:lnTo>
                <a:lnTo>
                  <a:pt x="275926" y="1261362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56"/>
                </a:lnTo>
                <a:lnTo>
                  <a:pt x="260442" y="256798"/>
                </a:lnTo>
                <a:lnTo>
                  <a:pt x="295328" y="237856"/>
                </a:lnTo>
                <a:lnTo>
                  <a:pt x="345874" y="231542"/>
                </a:lnTo>
                <a:lnTo>
                  <a:pt x="673471" y="231542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7" y="55239"/>
                </a:lnTo>
                <a:lnTo>
                  <a:pt x="504883" y="31075"/>
                </a:lnTo>
                <a:lnTo>
                  <a:pt x="456549" y="13813"/>
                </a:lnTo>
                <a:lnTo>
                  <a:pt x="403547" y="3453"/>
                </a:lnTo>
                <a:lnTo>
                  <a:pt x="345874" y="0"/>
                </a:lnTo>
                <a:close/>
              </a:path>
              <a:path w="692150" h="1507489">
                <a:moveTo>
                  <a:pt x="673471" y="231542"/>
                </a:moveTo>
                <a:lnTo>
                  <a:pt x="345874" y="231542"/>
                </a:lnTo>
                <a:lnTo>
                  <a:pt x="373866" y="233121"/>
                </a:lnTo>
                <a:lnTo>
                  <a:pt x="397435" y="237856"/>
                </a:lnTo>
                <a:lnTo>
                  <a:pt x="431295" y="256798"/>
                </a:lnTo>
                <a:lnTo>
                  <a:pt x="454742" y="296807"/>
                </a:lnTo>
                <a:lnTo>
                  <a:pt x="462561" y="362041"/>
                </a:lnTo>
                <a:lnTo>
                  <a:pt x="462561" y="1145064"/>
                </a:lnTo>
                <a:lnTo>
                  <a:pt x="460650" y="1180061"/>
                </a:lnTo>
                <a:lnTo>
                  <a:pt x="460606" y="1180857"/>
                </a:lnTo>
                <a:lnTo>
                  <a:pt x="444971" y="1233480"/>
                </a:lnTo>
                <a:lnTo>
                  <a:pt x="416579" y="1261362"/>
                </a:lnTo>
                <a:lnTo>
                  <a:pt x="373866" y="1273995"/>
                </a:lnTo>
                <a:lnTo>
                  <a:pt x="345874" y="1275573"/>
                </a:lnTo>
                <a:lnTo>
                  <a:pt x="673474" y="1275573"/>
                </a:lnTo>
                <a:lnTo>
                  <a:pt x="680169" y="1253363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73471" y="231542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13519301" y="1054887"/>
            <a:ext cx="692150" cy="1473835"/>
          </a:xfrm>
          <a:custGeom>
            <a:avLst/>
            <a:gdLst/>
            <a:ahLst/>
            <a:cxnLst/>
            <a:rect l="l" t="t" r="r" b="b"/>
            <a:pathLst>
              <a:path w="692150" h="1473835">
                <a:moveTo>
                  <a:pt x="345863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881952"/>
                </a:lnTo>
                <a:lnTo>
                  <a:pt x="566129" y="881952"/>
                </a:lnTo>
                <a:lnTo>
                  <a:pt x="554234" y="823011"/>
                </a:lnTo>
                <a:lnTo>
                  <a:pt x="563349" y="816567"/>
                </a:lnTo>
                <a:lnTo>
                  <a:pt x="571943" y="809861"/>
                </a:lnTo>
                <a:lnTo>
                  <a:pt x="619393" y="761102"/>
                </a:lnTo>
                <a:lnTo>
                  <a:pt x="645440" y="721989"/>
                </a:lnTo>
                <a:lnTo>
                  <a:pt x="665702" y="678313"/>
                </a:lnTo>
                <a:lnTo>
                  <a:pt x="674075" y="650409"/>
                </a:lnTo>
                <a:lnTo>
                  <a:pt x="229197" y="650409"/>
                </a:lnTo>
                <a:lnTo>
                  <a:pt x="229197" y="231542"/>
                </a:lnTo>
                <a:lnTo>
                  <a:pt x="673664" y="231542"/>
                </a:lnTo>
                <a:lnTo>
                  <a:pt x="665702" y="205233"/>
                </a:lnTo>
                <a:lnTo>
                  <a:pt x="645440" y="161849"/>
                </a:lnTo>
                <a:lnTo>
                  <a:pt x="619393" y="122907"/>
                </a:lnTo>
                <a:lnTo>
                  <a:pt x="587563" y="88405"/>
                </a:lnTo>
                <a:lnTo>
                  <a:pt x="547893" y="56578"/>
                </a:lnTo>
                <a:lnTo>
                  <a:pt x="503885" y="31824"/>
                </a:lnTo>
                <a:lnTo>
                  <a:pt x="455543" y="14143"/>
                </a:lnTo>
                <a:lnTo>
                  <a:pt x="402868" y="3535"/>
                </a:lnTo>
                <a:lnTo>
                  <a:pt x="345863" y="0"/>
                </a:lnTo>
                <a:close/>
              </a:path>
              <a:path w="692150" h="1473835">
                <a:moveTo>
                  <a:pt x="566129" y="881952"/>
                </a:moveTo>
                <a:lnTo>
                  <a:pt x="333372" y="881952"/>
                </a:lnTo>
                <a:lnTo>
                  <a:pt x="452132" y="1473431"/>
                </a:lnTo>
                <a:lnTo>
                  <a:pt x="685497" y="1473431"/>
                </a:lnTo>
                <a:lnTo>
                  <a:pt x="566129" y="881952"/>
                </a:lnTo>
                <a:close/>
              </a:path>
              <a:path w="692150" h="1473835">
                <a:moveTo>
                  <a:pt x="673664" y="231542"/>
                </a:moveTo>
                <a:lnTo>
                  <a:pt x="345863" y="231542"/>
                </a:lnTo>
                <a:lnTo>
                  <a:pt x="373074" y="233121"/>
                </a:lnTo>
                <a:lnTo>
                  <a:pt x="396387" y="237856"/>
                </a:lnTo>
                <a:lnTo>
                  <a:pt x="431306" y="256798"/>
                </a:lnTo>
                <a:lnTo>
                  <a:pt x="454744" y="298900"/>
                </a:lnTo>
                <a:lnTo>
                  <a:pt x="462561" y="362041"/>
                </a:lnTo>
                <a:lnTo>
                  <a:pt x="462561" y="519910"/>
                </a:lnTo>
                <a:lnTo>
                  <a:pt x="454744" y="584111"/>
                </a:lnTo>
                <a:lnTo>
                  <a:pt x="431306" y="625153"/>
                </a:lnTo>
                <a:lnTo>
                  <a:pt x="396387" y="644095"/>
                </a:lnTo>
                <a:lnTo>
                  <a:pt x="345863" y="650409"/>
                </a:lnTo>
                <a:lnTo>
                  <a:pt x="674075" y="650409"/>
                </a:lnTo>
                <a:lnTo>
                  <a:pt x="680177" y="630073"/>
                </a:lnTo>
                <a:lnTo>
                  <a:pt x="688863" y="577272"/>
                </a:lnTo>
                <a:lnTo>
                  <a:pt x="691759" y="519910"/>
                </a:lnTo>
                <a:lnTo>
                  <a:pt x="691759" y="362041"/>
                </a:lnTo>
                <a:lnTo>
                  <a:pt x="688863" y="305328"/>
                </a:lnTo>
                <a:lnTo>
                  <a:pt x="680177" y="253059"/>
                </a:lnTo>
                <a:lnTo>
                  <a:pt x="673664" y="231542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14346463" y="1054889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14742300" y="1055286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19" h="1473200">
                <a:moveTo>
                  <a:pt x="604253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53" y="1473200"/>
                </a:lnTo>
                <a:lnTo>
                  <a:pt x="604253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53" y="833120"/>
                </a:lnTo>
                <a:lnTo>
                  <a:pt x="487553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53" y="231140"/>
                </a:lnTo>
                <a:lnTo>
                  <a:pt x="604253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15454865" y="1038047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2"/>
                </a:lnTo>
                <a:lnTo>
                  <a:pt x="235187" y="13810"/>
                </a:lnTo>
                <a:lnTo>
                  <a:pt x="186846" y="31071"/>
                </a:lnTo>
                <a:lnTo>
                  <a:pt x="143175" y="55235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397830"/>
                </a:lnTo>
                <a:lnTo>
                  <a:pt x="2473" y="446512"/>
                </a:lnTo>
                <a:lnTo>
                  <a:pt x="9896" y="493609"/>
                </a:lnTo>
                <a:lnTo>
                  <a:pt x="22268" y="539121"/>
                </a:lnTo>
                <a:lnTo>
                  <a:pt x="39590" y="583050"/>
                </a:lnTo>
                <a:lnTo>
                  <a:pt x="61586" y="625029"/>
                </a:lnTo>
                <a:lnTo>
                  <a:pt x="88020" y="664631"/>
                </a:lnTo>
                <a:lnTo>
                  <a:pt x="118888" y="701857"/>
                </a:lnTo>
                <a:lnTo>
                  <a:pt x="154183" y="736710"/>
                </a:lnTo>
                <a:lnTo>
                  <a:pt x="213030" y="779876"/>
                </a:lnTo>
                <a:lnTo>
                  <a:pt x="252232" y="803816"/>
                </a:lnTo>
                <a:lnTo>
                  <a:pt x="297949" y="829325"/>
                </a:lnTo>
                <a:lnTo>
                  <a:pt x="329976" y="847754"/>
                </a:lnTo>
                <a:lnTo>
                  <a:pt x="373729" y="875122"/>
                </a:lnTo>
                <a:lnTo>
                  <a:pt x="419178" y="921427"/>
                </a:lnTo>
                <a:lnTo>
                  <a:pt x="443275" y="961951"/>
                </a:lnTo>
                <a:lnTo>
                  <a:pt x="457739" y="1005625"/>
                </a:lnTo>
                <a:lnTo>
                  <a:pt x="462561" y="1052449"/>
                </a:lnTo>
                <a:lnTo>
                  <a:pt x="462561" y="1145064"/>
                </a:lnTo>
                <a:lnTo>
                  <a:pt x="454744" y="1210329"/>
                </a:lnTo>
                <a:lnTo>
                  <a:pt x="431306" y="1250307"/>
                </a:lnTo>
                <a:lnTo>
                  <a:pt x="397440" y="1269249"/>
                </a:lnTo>
                <a:lnTo>
                  <a:pt x="345874" y="1275563"/>
                </a:lnTo>
                <a:lnTo>
                  <a:pt x="318646" y="1273984"/>
                </a:lnTo>
                <a:lnTo>
                  <a:pt x="275926" y="1261356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953520"/>
                </a:lnTo>
                <a:lnTo>
                  <a:pt x="0" y="953520"/>
                </a:lnTo>
                <a:lnTo>
                  <a:pt x="0" y="1145064"/>
                </a:lnTo>
                <a:lnTo>
                  <a:pt x="2892" y="1201259"/>
                </a:lnTo>
                <a:lnTo>
                  <a:pt x="11569" y="1253356"/>
                </a:lnTo>
                <a:lnTo>
                  <a:pt x="26034" y="1301358"/>
                </a:lnTo>
                <a:lnTo>
                  <a:pt x="46289" y="1345265"/>
                </a:lnTo>
                <a:lnTo>
                  <a:pt x="72335" y="1385080"/>
                </a:lnTo>
                <a:lnTo>
                  <a:pt x="104174" y="1420804"/>
                </a:lnTo>
                <a:lnTo>
                  <a:pt x="143175" y="1451882"/>
                </a:lnTo>
                <a:lnTo>
                  <a:pt x="186846" y="1476048"/>
                </a:lnTo>
                <a:lnTo>
                  <a:pt x="235187" y="1493304"/>
                </a:lnTo>
                <a:lnTo>
                  <a:pt x="288197" y="1503656"/>
                </a:lnTo>
                <a:lnTo>
                  <a:pt x="345874" y="1507105"/>
                </a:lnTo>
                <a:lnTo>
                  <a:pt x="403547" y="1503656"/>
                </a:lnTo>
                <a:lnTo>
                  <a:pt x="456549" y="1493304"/>
                </a:lnTo>
                <a:lnTo>
                  <a:pt x="504883" y="1476048"/>
                </a:lnTo>
                <a:lnTo>
                  <a:pt x="548557" y="1451882"/>
                </a:lnTo>
                <a:lnTo>
                  <a:pt x="587573" y="1420804"/>
                </a:lnTo>
                <a:lnTo>
                  <a:pt x="619398" y="1385080"/>
                </a:lnTo>
                <a:lnTo>
                  <a:pt x="645440" y="1345265"/>
                </a:lnTo>
                <a:lnTo>
                  <a:pt x="665698" y="1301358"/>
                </a:lnTo>
                <a:lnTo>
                  <a:pt x="680169" y="1253356"/>
                </a:lnTo>
                <a:lnTo>
                  <a:pt x="688853" y="1201259"/>
                </a:lnTo>
                <a:lnTo>
                  <a:pt x="691748" y="1145064"/>
                </a:lnTo>
                <a:lnTo>
                  <a:pt x="691748" y="1052449"/>
                </a:lnTo>
                <a:lnTo>
                  <a:pt x="689338" y="1002917"/>
                </a:lnTo>
                <a:lnTo>
                  <a:pt x="682109" y="955358"/>
                </a:lnTo>
                <a:lnTo>
                  <a:pt x="670061" y="909774"/>
                </a:lnTo>
                <a:lnTo>
                  <a:pt x="653196" y="866163"/>
                </a:lnTo>
                <a:lnTo>
                  <a:pt x="631512" y="824526"/>
                </a:lnTo>
                <a:lnTo>
                  <a:pt x="605012" y="784862"/>
                </a:lnTo>
                <a:lnTo>
                  <a:pt x="573696" y="747171"/>
                </a:lnTo>
                <a:lnTo>
                  <a:pt x="537564" y="711454"/>
                </a:lnTo>
                <a:lnTo>
                  <a:pt x="479203" y="668312"/>
                </a:lnTo>
                <a:lnTo>
                  <a:pt x="437535" y="642790"/>
                </a:lnTo>
                <a:lnTo>
                  <a:pt x="359790" y="598857"/>
                </a:lnTo>
                <a:lnTo>
                  <a:pt x="337001" y="585179"/>
                </a:lnTo>
                <a:lnTo>
                  <a:pt x="272556" y="527671"/>
                </a:lnTo>
                <a:lnTo>
                  <a:pt x="248461" y="487813"/>
                </a:lnTo>
                <a:lnTo>
                  <a:pt x="234004" y="444533"/>
                </a:lnTo>
                <a:lnTo>
                  <a:pt x="229186" y="397830"/>
                </a:lnTo>
                <a:lnTo>
                  <a:pt x="229186" y="362041"/>
                </a:lnTo>
                <a:lnTo>
                  <a:pt x="237004" y="297852"/>
                </a:lnTo>
                <a:lnTo>
                  <a:pt x="260442" y="256798"/>
                </a:lnTo>
                <a:lnTo>
                  <a:pt x="295328" y="237856"/>
                </a:lnTo>
                <a:lnTo>
                  <a:pt x="345874" y="231542"/>
                </a:lnTo>
                <a:lnTo>
                  <a:pt x="373871" y="233121"/>
                </a:lnTo>
                <a:lnTo>
                  <a:pt x="416585" y="245749"/>
                </a:lnTo>
                <a:lnTo>
                  <a:pt x="444976" y="273644"/>
                </a:lnTo>
                <a:lnTo>
                  <a:pt x="460606" y="326270"/>
                </a:lnTo>
                <a:lnTo>
                  <a:pt x="462561" y="362041"/>
                </a:lnTo>
                <a:lnTo>
                  <a:pt x="462561" y="490445"/>
                </a:lnTo>
                <a:lnTo>
                  <a:pt x="691748" y="490445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7" y="55235"/>
                </a:lnTo>
                <a:lnTo>
                  <a:pt x="504883" y="31071"/>
                </a:lnTo>
                <a:lnTo>
                  <a:pt x="456549" y="13810"/>
                </a:lnTo>
                <a:lnTo>
                  <a:pt x="403547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772E1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0" name="object 100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8318" y="2667585"/>
            <a:ext cx="2087269" cy="790379"/>
          </a:xfrm>
          <a:prstGeom prst="rect">
            <a:avLst/>
          </a:prstGeom>
        </p:spPr>
      </p:pic>
      <p:pic>
        <p:nvPicPr>
          <p:cNvPr id="101" name="object 101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71088" y="1054880"/>
            <a:ext cx="8784246" cy="32398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934" y="3153941"/>
            <a:ext cx="12912483" cy="8153400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1067269" y="1158461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19" h="1473200">
                <a:moveTo>
                  <a:pt x="604240" y="1242060"/>
                </a:moveTo>
                <a:lnTo>
                  <a:pt x="229196" y="1242060"/>
                </a:lnTo>
                <a:lnTo>
                  <a:pt x="229196" y="0"/>
                </a:lnTo>
                <a:lnTo>
                  <a:pt x="0" y="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781911" y="1158639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19" h="1473200">
                <a:moveTo>
                  <a:pt x="604240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40" y="833120"/>
                </a:lnTo>
                <a:lnTo>
                  <a:pt x="487540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40" y="231140"/>
                </a:lnTo>
                <a:lnTo>
                  <a:pt x="60424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465298" y="1158233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60" h="1473200">
                <a:moveTo>
                  <a:pt x="695896" y="0"/>
                </a:moveTo>
                <a:lnTo>
                  <a:pt x="0" y="0"/>
                </a:lnTo>
                <a:lnTo>
                  <a:pt x="0" y="231140"/>
                </a:lnTo>
                <a:lnTo>
                  <a:pt x="233349" y="231140"/>
                </a:lnTo>
                <a:lnTo>
                  <a:pt x="233349" y="1473200"/>
                </a:lnTo>
                <a:lnTo>
                  <a:pt x="462546" y="1473200"/>
                </a:lnTo>
                <a:lnTo>
                  <a:pt x="462546" y="231140"/>
                </a:lnTo>
                <a:lnTo>
                  <a:pt x="695896" y="231140"/>
                </a:lnTo>
                <a:lnTo>
                  <a:pt x="69589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3263295" y="1151914"/>
            <a:ext cx="233679" cy="415290"/>
          </a:xfrm>
          <a:custGeom>
            <a:avLst/>
            <a:gdLst/>
            <a:ahLst/>
            <a:cxnLst/>
            <a:rect l="l" t="t" r="r" b="b"/>
            <a:pathLst>
              <a:path w="233679" h="415290">
                <a:moveTo>
                  <a:pt x="116698" y="0"/>
                </a:moveTo>
                <a:lnTo>
                  <a:pt x="72144" y="8684"/>
                </a:lnTo>
                <a:lnTo>
                  <a:pt x="34375" y="34731"/>
                </a:lnTo>
                <a:lnTo>
                  <a:pt x="8596" y="72885"/>
                </a:lnTo>
                <a:lnTo>
                  <a:pt x="0" y="117870"/>
                </a:lnTo>
                <a:lnTo>
                  <a:pt x="3255" y="146295"/>
                </a:lnTo>
                <a:lnTo>
                  <a:pt x="13021" y="172609"/>
                </a:lnTo>
                <a:lnTo>
                  <a:pt x="29300" y="196815"/>
                </a:lnTo>
                <a:lnTo>
                  <a:pt x="52092" y="218914"/>
                </a:lnTo>
                <a:lnTo>
                  <a:pt x="59378" y="227608"/>
                </a:lnTo>
                <a:lnTo>
                  <a:pt x="64584" y="236820"/>
                </a:lnTo>
                <a:lnTo>
                  <a:pt x="67709" y="246550"/>
                </a:lnTo>
                <a:lnTo>
                  <a:pt x="68751" y="256798"/>
                </a:lnTo>
                <a:lnTo>
                  <a:pt x="68362" y="265874"/>
                </a:lnTo>
                <a:lnTo>
                  <a:pt x="67195" y="274161"/>
                </a:lnTo>
                <a:lnTo>
                  <a:pt x="65248" y="281659"/>
                </a:lnTo>
                <a:lnTo>
                  <a:pt x="54363" y="308179"/>
                </a:lnTo>
                <a:lnTo>
                  <a:pt x="46611" y="327590"/>
                </a:lnTo>
                <a:lnTo>
                  <a:pt x="39259" y="346599"/>
                </a:lnTo>
                <a:lnTo>
                  <a:pt x="26108" y="382111"/>
                </a:lnTo>
                <a:lnTo>
                  <a:pt x="14596" y="414668"/>
                </a:lnTo>
                <a:lnTo>
                  <a:pt x="81275" y="414668"/>
                </a:lnTo>
                <a:lnTo>
                  <a:pt x="117787" y="361981"/>
                </a:lnTo>
                <a:lnTo>
                  <a:pt x="155685" y="303705"/>
                </a:lnTo>
                <a:lnTo>
                  <a:pt x="187460" y="250554"/>
                </a:lnTo>
                <a:lnTo>
                  <a:pt x="214608" y="196811"/>
                </a:lnTo>
                <a:lnTo>
                  <a:pt x="231278" y="142084"/>
                </a:lnTo>
                <a:lnTo>
                  <a:pt x="233364" y="117870"/>
                </a:lnTo>
                <a:lnTo>
                  <a:pt x="231216" y="94525"/>
                </a:lnTo>
                <a:lnTo>
                  <a:pt x="214029" y="52952"/>
                </a:lnTo>
                <a:lnTo>
                  <a:pt x="180949" y="19538"/>
                </a:lnTo>
                <a:lnTo>
                  <a:pt x="139796" y="2171"/>
                </a:lnTo>
                <a:lnTo>
                  <a:pt x="1166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3629984" y="1141392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63" y="0"/>
                </a:moveTo>
                <a:lnTo>
                  <a:pt x="288191" y="3452"/>
                </a:lnTo>
                <a:lnTo>
                  <a:pt x="235185" y="13810"/>
                </a:lnTo>
                <a:lnTo>
                  <a:pt x="186845" y="31071"/>
                </a:lnTo>
                <a:lnTo>
                  <a:pt x="143175" y="55235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397830"/>
                </a:lnTo>
                <a:lnTo>
                  <a:pt x="2473" y="446512"/>
                </a:lnTo>
                <a:lnTo>
                  <a:pt x="9896" y="493609"/>
                </a:lnTo>
                <a:lnTo>
                  <a:pt x="22268" y="539121"/>
                </a:lnTo>
                <a:lnTo>
                  <a:pt x="39590" y="583050"/>
                </a:lnTo>
                <a:lnTo>
                  <a:pt x="61585" y="625029"/>
                </a:lnTo>
                <a:lnTo>
                  <a:pt x="88019" y="664631"/>
                </a:lnTo>
                <a:lnTo>
                  <a:pt x="118884" y="701857"/>
                </a:lnTo>
                <a:lnTo>
                  <a:pt x="154173" y="736710"/>
                </a:lnTo>
                <a:lnTo>
                  <a:pt x="213021" y="779876"/>
                </a:lnTo>
                <a:lnTo>
                  <a:pt x="252226" y="803816"/>
                </a:lnTo>
                <a:lnTo>
                  <a:pt x="297949" y="829325"/>
                </a:lnTo>
                <a:lnTo>
                  <a:pt x="329970" y="847754"/>
                </a:lnTo>
                <a:lnTo>
                  <a:pt x="373723" y="875122"/>
                </a:lnTo>
                <a:lnTo>
                  <a:pt x="419176" y="921427"/>
                </a:lnTo>
                <a:lnTo>
                  <a:pt x="443270" y="961951"/>
                </a:lnTo>
                <a:lnTo>
                  <a:pt x="457730" y="1005625"/>
                </a:lnTo>
                <a:lnTo>
                  <a:pt x="462551" y="1052449"/>
                </a:lnTo>
                <a:lnTo>
                  <a:pt x="462551" y="1145064"/>
                </a:lnTo>
                <a:lnTo>
                  <a:pt x="454733" y="1210329"/>
                </a:lnTo>
                <a:lnTo>
                  <a:pt x="431295" y="1250307"/>
                </a:lnTo>
                <a:lnTo>
                  <a:pt x="397430" y="1269249"/>
                </a:lnTo>
                <a:lnTo>
                  <a:pt x="345863" y="1275563"/>
                </a:lnTo>
                <a:lnTo>
                  <a:pt x="318641" y="1273984"/>
                </a:lnTo>
                <a:lnTo>
                  <a:pt x="275925" y="1261356"/>
                </a:lnTo>
                <a:lnTo>
                  <a:pt x="246768" y="1232685"/>
                </a:lnTo>
                <a:lnTo>
                  <a:pt x="231140" y="1180061"/>
                </a:lnTo>
                <a:lnTo>
                  <a:pt x="229186" y="1145064"/>
                </a:lnTo>
                <a:lnTo>
                  <a:pt x="229186" y="953520"/>
                </a:lnTo>
                <a:lnTo>
                  <a:pt x="0" y="953520"/>
                </a:lnTo>
                <a:lnTo>
                  <a:pt x="0" y="1145064"/>
                </a:lnTo>
                <a:lnTo>
                  <a:pt x="2892" y="1201259"/>
                </a:lnTo>
                <a:lnTo>
                  <a:pt x="11569" y="1253356"/>
                </a:lnTo>
                <a:lnTo>
                  <a:pt x="26034" y="1301358"/>
                </a:lnTo>
                <a:lnTo>
                  <a:pt x="46289" y="1345265"/>
                </a:lnTo>
                <a:lnTo>
                  <a:pt x="72335" y="1385080"/>
                </a:lnTo>
                <a:lnTo>
                  <a:pt x="104174" y="1420804"/>
                </a:lnTo>
                <a:lnTo>
                  <a:pt x="143175" y="1451882"/>
                </a:lnTo>
                <a:lnTo>
                  <a:pt x="186845" y="1476048"/>
                </a:lnTo>
                <a:lnTo>
                  <a:pt x="235185" y="1493304"/>
                </a:lnTo>
                <a:lnTo>
                  <a:pt x="288191" y="1503656"/>
                </a:lnTo>
                <a:lnTo>
                  <a:pt x="345863" y="1507105"/>
                </a:lnTo>
                <a:lnTo>
                  <a:pt x="403538" y="1503656"/>
                </a:lnTo>
                <a:lnTo>
                  <a:pt x="456541" y="1493304"/>
                </a:lnTo>
                <a:lnTo>
                  <a:pt x="504877" y="1476048"/>
                </a:lnTo>
                <a:lnTo>
                  <a:pt x="548550" y="1451882"/>
                </a:lnTo>
                <a:lnTo>
                  <a:pt x="587563" y="1420804"/>
                </a:lnTo>
                <a:lnTo>
                  <a:pt x="619392" y="1385080"/>
                </a:lnTo>
                <a:lnTo>
                  <a:pt x="645435" y="1345265"/>
                </a:lnTo>
                <a:lnTo>
                  <a:pt x="665691" y="1301358"/>
                </a:lnTo>
                <a:lnTo>
                  <a:pt x="680161" y="1253356"/>
                </a:lnTo>
                <a:lnTo>
                  <a:pt x="688843" y="1201259"/>
                </a:lnTo>
                <a:lnTo>
                  <a:pt x="691738" y="1145064"/>
                </a:lnTo>
                <a:lnTo>
                  <a:pt x="691738" y="1052449"/>
                </a:lnTo>
                <a:lnTo>
                  <a:pt x="689328" y="1002917"/>
                </a:lnTo>
                <a:lnTo>
                  <a:pt x="682100" y="955358"/>
                </a:lnTo>
                <a:lnTo>
                  <a:pt x="670054" y="909774"/>
                </a:lnTo>
                <a:lnTo>
                  <a:pt x="653189" y="866163"/>
                </a:lnTo>
                <a:lnTo>
                  <a:pt x="631506" y="824526"/>
                </a:lnTo>
                <a:lnTo>
                  <a:pt x="605006" y="784862"/>
                </a:lnTo>
                <a:lnTo>
                  <a:pt x="573689" y="747171"/>
                </a:lnTo>
                <a:lnTo>
                  <a:pt x="537554" y="711454"/>
                </a:lnTo>
                <a:lnTo>
                  <a:pt x="479202" y="668312"/>
                </a:lnTo>
                <a:lnTo>
                  <a:pt x="437535" y="642790"/>
                </a:lnTo>
                <a:lnTo>
                  <a:pt x="359790" y="598857"/>
                </a:lnTo>
                <a:lnTo>
                  <a:pt x="337000" y="585179"/>
                </a:lnTo>
                <a:lnTo>
                  <a:pt x="272552" y="527671"/>
                </a:lnTo>
                <a:lnTo>
                  <a:pt x="248459" y="487813"/>
                </a:lnTo>
                <a:lnTo>
                  <a:pt x="234004" y="444533"/>
                </a:lnTo>
                <a:lnTo>
                  <a:pt x="229186" y="397830"/>
                </a:lnTo>
                <a:lnTo>
                  <a:pt x="229186" y="362041"/>
                </a:lnTo>
                <a:lnTo>
                  <a:pt x="237000" y="297852"/>
                </a:lnTo>
                <a:lnTo>
                  <a:pt x="260442" y="256798"/>
                </a:lnTo>
                <a:lnTo>
                  <a:pt x="295327" y="237856"/>
                </a:lnTo>
                <a:lnTo>
                  <a:pt x="345863" y="231542"/>
                </a:lnTo>
                <a:lnTo>
                  <a:pt x="373860" y="233121"/>
                </a:lnTo>
                <a:lnTo>
                  <a:pt x="416574" y="245749"/>
                </a:lnTo>
                <a:lnTo>
                  <a:pt x="444965" y="273644"/>
                </a:lnTo>
                <a:lnTo>
                  <a:pt x="460596" y="326270"/>
                </a:lnTo>
                <a:lnTo>
                  <a:pt x="462551" y="362041"/>
                </a:lnTo>
                <a:lnTo>
                  <a:pt x="462551" y="490445"/>
                </a:lnTo>
                <a:lnTo>
                  <a:pt x="691738" y="490445"/>
                </a:lnTo>
                <a:lnTo>
                  <a:pt x="691738" y="362041"/>
                </a:lnTo>
                <a:lnTo>
                  <a:pt x="688843" y="305857"/>
                </a:lnTo>
                <a:lnTo>
                  <a:pt x="680161" y="253763"/>
                </a:lnTo>
                <a:lnTo>
                  <a:pt x="665691" y="205759"/>
                </a:lnTo>
                <a:lnTo>
                  <a:pt x="645435" y="161847"/>
                </a:lnTo>
                <a:lnTo>
                  <a:pt x="619392" y="122027"/>
                </a:lnTo>
                <a:lnTo>
                  <a:pt x="587563" y="86301"/>
                </a:lnTo>
                <a:lnTo>
                  <a:pt x="548550" y="55235"/>
                </a:lnTo>
                <a:lnTo>
                  <a:pt x="504877" y="31071"/>
                </a:lnTo>
                <a:lnTo>
                  <a:pt x="456541" y="13810"/>
                </a:lnTo>
                <a:lnTo>
                  <a:pt x="403538" y="3452"/>
                </a:lnTo>
                <a:lnTo>
                  <a:pt x="34586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4715484" y="1158233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60" h="1473200">
                <a:moveTo>
                  <a:pt x="695921" y="0"/>
                </a:moveTo>
                <a:lnTo>
                  <a:pt x="0" y="0"/>
                </a:lnTo>
                <a:lnTo>
                  <a:pt x="0" y="231140"/>
                </a:lnTo>
                <a:lnTo>
                  <a:pt x="233375" y="231140"/>
                </a:lnTo>
                <a:lnTo>
                  <a:pt x="233375" y="1473200"/>
                </a:lnTo>
                <a:lnTo>
                  <a:pt x="462572" y="1473200"/>
                </a:lnTo>
                <a:lnTo>
                  <a:pt x="462572" y="231140"/>
                </a:lnTo>
                <a:lnTo>
                  <a:pt x="695921" y="231140"/>
                </a:lnTo>
                <a:lnTo>
                  <a:pt x="6959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5513489" y="1158233"/>
            <a:ext cx="1527810" cy="1473835"/>
          </a:xfrm>
          <a:custGeom>
            <a:avLst/>
            <a:gdLst/>
            <a:ahLst/>
            <a:cxnLst/>
            <a:rect l="l" t="t" r="r" b="b"/>
            <a:pathLst>
              <a:path w="1527809" h="1473835">
                <a:moveTo>
                  <a:pt x="691756" y="362051"/>
                </a:moveTo>
                <a:lnTo>
                  <a:pt x="688860" y="305333"/>
                </a:lnTo>
                <a:lnTo>
                  <a:pt x="680173" y="253060"/>
                </a:lnTo>
                <a:lnTo>
                  <a:pt x="665708" y="205232"/>
                </a:lnTo>
                <a:lnTo>
                  <a:pt x="645439" y="161848"/>
                </a:lnTo>
                <a:lnTo>
                  <a:pt x="619404" y="122910"/>
                </a:lnTo>
                <a:lnTo>
                  <a:pt x="587565" y="88404"/>
                </a:lnTo>
                <a:lnTo>
                  <a:pt x="547903" y="56578"/>
                </a:lnTo>
                <a:lnTo>
                  <a:pt x="503897" y="31826"/>
                </a:lnTo>
                <a:lnTo>
                  <a:pt x="462559" y="16713"/>
                </a:lnTo>
                <a:lnTo>
                  <a:pt x="462559" y="362051"/>
                </a:lnTo>
                <a:lnTo>
                  <a:pt x="462559" y="519912"/>
                </a:lnTo>
                <a:lnTo>
                  <a:pt x="454748" y="584111"/>
                </a:lnTo>
                <a:lnTo>
                  <a:pt x="431317" y="625157"/>
                </a:lnTo>
                <a:lnTo>
                  <a:pt x="396392" y="644105"/>
                </a:lnTo>
                <a:lnTo>
                  <a:pt x="345871" y="650417"/>
                </a:lnTo>
                <a:lnTo>
                  <a:pt x="229196" y="650417"/>
                </a:lnTo>
                <a:lnTo>
                  <a:pt x="229196" y="231546"/>
                </a:lnTo>
                <a:lnTo>
                  <a:pt x="345871" y="231546"/>
                </a:lnTo>
                <a:lnTo>
                  <a:pt x="396392" y="237858"/>
                </a:lnTo>
                <a:lnTo>
                  <a:pt x="431317" y="256806"/>
                </a:lnTo>
                <a:lnTo>
                  <a:pt x="454748" y="298907"/>
                </a:lnTo>
                <a:lnTo>
                  <a:pt x="462559" y="362051"/>
                </a:lnTo>
                <a:lnTo>
                  <a:pt x="462559" y="16713"/>
                </a:lnTo>
                <a:lnTo>
                  <a:pt x="455549" y="14147"/>
                </a:lnTo>
                <a:lnTo>
                  <a:pt x="402869" y="3543"/>
                </a:lnTo>
                <a:lnTo>
                  <a:pt x="345871" y="0"/>
                </a:lnTo>
                <a:lnTo>
                  <a:pt x="0" y="0"/>
                </a:lnTo>
                <a:lnTo>
                  <a:pt x="0" y="1473441"/>
                </a:lnTo>
                <a:lnTo>
                  <a:pt x="229196" y="1473441"/>
                </a:lnTo>
                <a:lnTo>
                  <a:pt x="229196" y="881951"/>
                </a:lnTo>
                <a:lnTo>
                  <a:pt x="333362" y="881951"/>
                </a:lnTo>
                <a:lnTo>
                  <a:pt x="452145" y="1473441"/>
                </a:lnTo>
                <a:lnTo>
                  <a:pt x="685495" y="1473441"/>
                </a:lnTo>
                <a:lnTo>
                  <a:pt x="566140" y="881951"/>
                </a:lnTo>
                <a:lnTo>
                  <a:pt x="554240" y="823010"/>
                </a:lnTo>
                <a:lnTo>
                  <a:pt x="563346" y="816571"/>
                </a:lnTo>
                <a:lnTo>
                  <a:pt x="619404" y="761111"/>
                </a:lnTo>
                <a:lnTo>
                  <a:pt x="645439" y="721995"/>
                </a:lnTo>
                <a:lnTo>
                  <a:pt x="665708" y="678319"/>
                </a:lnTo>
                <a:lnTo>
                  <a:pt x="680173" y="630072"/>
                </a:lnTo>
                <a:lnTo>
                  <a:pt x="688860" y="577278"/>
                </a:lnTo>
                <a:lnTo>
                  <a:pt x="691756" y="519912"/>
                </a:lnTo>
                <a:lnTo>
                  <a:pt x="691756" y="362051"/>
                </a:lnTo>
                <a:close/>
              </a:path>
              <a:path w="1527809" h="1473835">
                <a:moveTo>
                  <a:pt x="1527276" y="0"/>
                </a:moveTo>
                <a:lnTo>
                  <a:pt x="1285570" y="0"/>
                </a:lnTo>
                <a:lnTo>
                  <a:pt x="1127226" y="528332"/>
                </a:lnTo>
                <a:lnTo>
                  <a:pt x="973035" y="0"/>
                </a:lnTo>
                <a:lnTo>
                  <a:pt x="731342" y="0"/>
                </a:lnTo>
                <a:lnTo>
                  <a:pt x="1012634" y="955624"/>
                </a:lnTo>
                <a:lnTo>
                  <a:pt x="1012634" y="1473428"/>
                </a:lnTo>
                <a:lnTo>
                  <a:pt x="1243914" y="1473428"/>
                </a:lnTo>
                <a:lnTo>
                  <a:pt x="1243914" y="955624"/>
                </a:lnTo>
                <a:lnTo>
                  <a:pt x="152727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7394956" y="1158233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59" h="1473200">
                <a:moveTo>
                  <a:pt x="695921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59" y="1473200"/>
                </a:lnTo>
                <a:lnTo>
                  <a:pt x="462559" y="231140"/>
                </a:lnTo>
                <a:lnTo>
                  <a:pt x="695921" y="231140"/>
                </a:lnTo>
                <a:lnTo>
                  <a:pt x="6959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8174215" y="1141389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8" y="3453"/>
                </a:lnTo>
                <a:lnTo>
                  <a:pt x="235191" y="13813"/>
                </a:lnTo>
                <a:lnTo>
                  <a:pt x="186853" y="31075"/>
                </a:lnTo>
                <a:lnTo>
                  <a:pt x="143184" y="55239"/>
                </a:lnTo>
                <a:lnTo>
                  <a:pt x="104185" y="86301"/>
                </a:lnTo>
                <a:lnTo>
                  <a:pt x="72341" y="122027"/>
                </a:lnTo>
                <a:lnTo>
                  <a:pt x="46292" y="161847"/>
                </a:lnTo>
                <a:lnTo>
                  <a:pt x="26035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3"/>
                </a:lnTo>
                <a:lnTo>
                  <a:pt x="26035" y="1301366"/>
                </a:lnTo>
                <a:lnTo>
                  <a:pt x="46292" y="1345272"/>
                </a:lnTo>
                <a:lnTo>
                  <a:pt x="72341" y="1385084"/>
                </a:lnTo>
                <a:lnTo>
                  <a:pt x="104185" y="1420804"/>
                </a:lnTo>
                <a:lnTo>
                  <a:pt x="143184" y="1451882"/>
                </a:lnTo>
                <a:lnTo>
                  <a:pt x="186853" y="1476048"/>
                </a:lnTo>
                <a:lnTo>
                  <a:pt x="235191" y="1493304"/>
                </a:lnTo>
                <a:lnTo>
                  <a:pt x="288198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3" y="1493304"/>
                </a:lnTo>
                <a:lnTo>
                  <a:pt x="504878" y="1476048"/>
                </a:lnTo>
                <a:lnTo>
                  <a:pt x="548550" y="1451882"/>
                </a:lnTo>
                <a:lnTo>
                  <a:pt x="587563" y="1420804"/>
                </a:lnTo>
                <a:lnTo>
                  <a:pt x="619395" y="1385084"/>
                </a:lnTo>
                <a:lnTo>
                  <a:pt x="645439" y="1345272"/>
                </a:lnTo>
                <a:lnTo>
                  <a:pt x="665695" y="1301366"/>
                </a:lnTo>
                <a:lnTo>
                  <a:pt x="673469" y="1275573"/>
                </a:lnTo>
                <a:lnTo>
                  <a:pt x="345874" y="1275573"/>
                </a:lnTo>
                <a:lnTo>
                  <a:pt x="318647" y="1273995"/>
                </a:lnTo>
                <a:lnTo>
                  <a:pt x="275934" y="1261362"/>
                </a:lnTo>
                <a:lnTo>
                  <a:pt x="246776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5" y="297856"/>
                </a:lnTo>
                <a:lnTo>
                  <a:pt x="260452" y="256798"/>
                </a:lnTo>
                <a:lnTo>
                  <a:pt x="295333" y="237856"/>
                </a:lnTo>
                <a:lnTo>
                  <a:pt x="345874" y="231542"/>
                </a:lnTo>
                <a:lnTo>
                  <a:pt x="673466" y="231542"/>
                </a:lnTo>
                <a:lnTo>
                  <a:pt x="665695" y="205759"/>
                </a:lnTo>
                <a:lnTo>
                  <a:pt x="645439" y="161847"/>
                </a:lnTo>
                <a:lnTo>
                  <a:pt x="619395" y="122027"/>
                </a:lnTo>
                <a:lnTo>
                  <a:pt x="587563" y="86301"/>
                </a:lnTo>
                <a:lnTo>
                  <a:pt x="548550" y="55239"/>
                </a:lnTo>
                <a:lnTo>
                  <a:pt x="504878" y="31075"/>
                </a:lnTo>
                <a:lnTo>
                  <a:pt x="456543" y="13813"/>
                </a:lnTo>
                <a:lnTo>
                  <a:pt x="403543" y="3453"/>
                </a:lnTo>
                <a:lnTo>
                  <a:pt x="345874" y="0"/>
                </a:lnTo>
                <a:close/>
              </a:path>
              <a:path w="692150" h="1507489">
                <a:moveTo>
                  <a:pt x="673466" y="231542"/>
                </a:moveTo>
                <a:lnTo>
                  <a:pt x="345874" y="231542"/>
                </a:lnTo>
                <a:lnTo>
                  <a:pt x="373866" y="233121"/>
                </a:lnTo>
                <a:lnTo>
                  <a:pt x="397435" y="237856"/>
                </a:lnTo>
                <a:lnTo>
                  <a:pt x="431295" y="256798"/>
                </a:lnTo>
                <a:lnTo>
                  <a:pt x="454737" y="296807"/>
                </a:lnTo>
                <a:lnTo>
                  <a:pt x="462551" y="362041"/>
                </a:lnTo>
                <a:lnTo>
                  <a:pt x="462551" y="1145064"/>
                </a:lnTo>
                <a:lnTo>
                  <a:pt x="454737" y="1210329"/>
                </a:lnTo>
                <a:lnTo>
                  <a:pt x="431295" y="1250307"/>
                </a:lnTo>
                <a:lnTo>
                  <a:pt x="397435" y="1269258"/>
                </a:lnTo>
                <a:lnTo>
                  <a:pt x="345874" y="1275573"/>
                </a:lnTo>
                <a:lnTo>
                  <a:pt x="673469" y="1275573"/>
                </a:lnTo>
                <a:lnTo>
                  <a:pt x="680163" y="1253363"/>
                </a:lnTo>
                <a:lnTo>
                  <a:pt x="688844" y="1201263"/>
                </a:lnTo>
                <a:lnTo>
                  <a:pt x="691738" y="1145064"/>
                </a:lnTo>
                <a:lnTo>
                  <a:pt x="691738" y="362041"/>
                </a:lnTo>
                <a:lnTo>
                  <a:pt x="688844" y="305857"/>
                </a:lnTo>
                <a:lnTo>
                  <a:pt x="680163" y="253763"/>
                </a:lnTo>
                <a:lnTo>
                  <a:pt x="673466" y="23154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8999298" y="1141392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84" y="0"/>
                </a:moveTo>
                <a:lnTo>
                  <a:pt x="289539" y="3452"/>
                </a:lnTo>
                <a:lnTo>
                  <a:pt x="237195" y="13810"/>
                </a:lnTo>
                <a:lnTo>
                  <a:pt x="188854" y="31071"/>
                </a:lnTo>
                <a:lnTo>
                  <a:pt x="144517" y="55235"/>
                </a:lnTo>
                <a:lnTo>
                  <a:pt x="104185" y="86301"/>
                </a:lnTo>
                <a:lnTo>
                  <a:pt x="72341" y="123203"/>
                </a:lnTo>
                <a:lnTo>
                  <a:pt x="46292" y="163725"/>
                </a:lnTo>
                <a:lnTo>
                  <a:pt x="26035" y="207868"/>
                </a:lnTo>
                <a:lnTo>
                  <a:pt x="11569" y="255633"/>
                </a:lnTo>
                <a:lnTo>
                  <a:pt x="2892" y="307024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0083"/>
                </a:lnTo>
                <a:lnTo>
                  <a:pt x="11569" y="1251479"/>
                </a:lnTo>
                <a:lnTo>
                  <a:pt x="26035" y="1299249"/>
                </a:lnTo>
                <a:lnTo>
                  <a:pt x="46292" y="1343394"/>
                </a:lnTo>
                <a:lnTo>
                  <a:pt x="72341" y="1383913"/>
                </a:lnTo>
                <a:lnTo>
                  <a:pt x="104185" y="1420804"/>
                </a:lnTo>
                <a:lnTo>
                  <a:pt x="144517" y="1451882"/>
                </a:lnTo>
                <a:lnTo>
                  <a:pt x="188854" y="1476048"/>
                </a:lnTo>
                <a:lnTo>
                  <a:pt x="237195" y="1493304"/>
                </a:lnTo>
                <a:lnTo>
                  <a:pt x="289539" y="1503656"/>
                </a:lnTo>
                <a:lnTo>
                  <a:pt x="345884" y="1507105"/>
                </a:lnTo>
                <a:lnTo>
                  <a:pt x="403552" y="1503656"/>
                </a:lnTo>
                <a:lnTo>
                  <a:pt x="456551" y="1493304"/>
                </a:lnTo>
                <a:lnTo>
                  <a:pt x="504884" y="1476048"/>
                </a:lnTo>
                <a:lnTo>
                  <a:pt x="548557" y="1451882"/>
                </a:lnTo>
                <a:lnTo>
                  <a:pt x="587573" y="1420804"/>
                </a:lnTo>
                <a:lnTo>
                  <a:pt x="619402" y="1385080"/>
                </a:lnTo>
                <a:lnTo>
                  <a:pt x="645445" y="1345265"/>
                </a:lnTo>
                <a:lnTo>
                  <a:pt x="665702" y="1301358"/>
                </a:lnTo>
                <a:lnTo>
                  <a:pt x="680172" y="1253356"/>
                </a:lnTo>
                <a:lnTo>
                  <a:pt x="688854" y="1201259"/>
                </a:lnTo>
                <a:lnTo>
                  <a:pt x="691748" y="1145064"/>
                </a:lnTo>
                <a:lnTo>
                  <a:pt x="691748" y="637781"/>
                </a:lnTo>
                <a:lnTo>
                  <a:pt x="347957" y="637781"/>
                </a:lnTo>
                <a:lnTo>
                  <a:pt x="347957" y="869324"/>
                </a:lnTo>
                <a:lnTo>
                  <a:pt x="462561" y="869324"/>
                </a:lnTo>
                <a:lnTo>
                  <a:pt x="462561" y="1145064"/>
                </a:lnTo>
                <a:lnTo>
                  <a:pt x="455263" y="1210329"/>
                </a:lnTo>
                <a:lnTo>
                  <a:pt x="433389" y="1250307"/>
                </a:lnTo>
                <a:lnTo>
                  <a:pt x="397961" y="1269249"/>
                </a:lnTo>
                <a:lnTo>
                  <a:pt x="345884" y="1275563"/>
                </a:lnTo>
                <a:lnTo>
                  <a:pt x="318652" y="1273984"/>
                </a:lnTo>
                <a:lnTo>
                  <a:pt x="275935" y="1261356"/>
                </a:lnTo>
                <a:lnTo>
                  <a:pt x="246781" y="1232685"/>
                </a:lnTo>
                <a:lnTo>
                  <a:pt x="231143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9" y="297852"/>
                </a:lnTo>
                <a:lnTo>
                  <a:pt x="260452" y="256798"/>
                </a:lnTo>
                <a:lnTo>
                  <a:pt x="295335" y="237856"/>
                </a:lnTo>
                <a:lnTo>
                  <a:pt x="345884" y="231542"/>
                </a:lnTo>
                <a:lnTo>
                  <a:pt x="374005" y="233121"/>
                </a:lnTo>
                <a:lnTo>
                  <a:pt x="417755" y="245749"/>
                </a:lnTo>
                <a:lnTo>
                  <a:pt x="446146" y="273644"/>
                </a:lnTo>
                <a:lnTo>
                  <a:pt x="460736" y="326270"/>
                </a:lnTo>
                <a:lnTo>
                  <a:pt x="462561" y="362041"/>
                </a:lnTo>
                <a:lnTo>
                  <a:pt x="462561" y="492539"/>
                </a:lnTo>
                <a:lnTo>
                  <a:pt x="691748" y="492539"/>
                </a:lnTo>
                <a:lnTo>
                  <a:pt x="691748" y="362041"/>
                </a:lnTo>
                <a:lnTo>
                  <a:pt x="688854" y="305857"/>
                </a:lnTo>
                <a:lnTo>
                  <a:pt x="680172" y="253763"/>
                </a:lnTo>
                <a:lnTo>
                  <a:pt x="665702" y="205759"/>
                </a:lnTo>
                <a:lnTo>
                  <a:pt x="645445" y="161847"/>
                </a:lnTo>
                <a:lnTo>
                  <a:pt x="619402" y="122027"/>
                </a:lnTo>
                <a:lnTo>
                  <a:pt x="587573" y="86301"/>
                </a:lnTo>
                <a:lnTo>
                  <a:pt x="548557" y="55235"/>
                </a:lnTo>
                <a:lnTo>
                  <a:pt x="504884" y="31071"/>
                </a:lnTo>
                <a:lnTo>
                  <a:pt x="456551" y="13810"/>
                </a:lnTo>
                <a:lnTo>
                  <a:pt x="403552" y="3452"/>
                </a:lnTo>
                <a:lnTo>
                  <a:pt x="34588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9841027" y="1158639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53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53" y="1473200"/>
                </a:lnTo>
                <a:lnTo>
                  <a:pt x="604253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65" y="833120"/>
                </a:lnTo>
                <a:lnTo>
                  <a:pt x="487565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53" y="231140"/>
                </a:lnTo>
                <a:lnTo>
                  <a:pt x="60425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0524414" y="1158233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59" h="1473200">
                <a:moveTo>
                  <a:pt x="695921" y="0"/>
                </a:moveTo>
                <a:lnTo>
                  <a:pt x="0" y="0"/>
                </a:lnTo>
                <a:lnTo>
                  <a:pt x="0" y="231140"/>
                </a:lnTo>
                <a:lnTo>
                  <a:pt x="233375" y="231140"/>
                </a:lnTo>
                <a:lnTo>
                  <a:pt x="233375" y="1473200"/>
                </a:lnTo>
                <a:lnTo>
                  <a:pt x="462572" y="1473200"/>
                </a:lnTo>
                <a:lnTo>
                  <a:pt x="462572" y="231140"/>
                </a:lnTo>
                <a:lnTo>
                  <a:pt x="695921" y="231140"/>
                </a:lnTo>
                <a:lnTo>
                  <a:pt x="6959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1322429" y="1991349"/>
            <a:ext cx="229235" cy="640080"/>
          </a:xfrm>
          <a:custGeom>
            <a:avLst/>
            <a:gdLst/>
            <a:ahLst/>
            <a:cxnLst/>
            <a:rect l="l" t="t" r="r" b="b"/>
            <a:pathLst>
              <a:path w="229234" h="640080">
                <a:moveTo>
                  <a:pt x="0" y="640079"/>
                </a:moveTo>
                <a:lnTo>
                  <a:pt x="229197" y="640079"/>
                </a:lnTo>
                <a:lnTo>
                  <a:pt x="229197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1322418" y="1158233"/>
            <a:ext cx="692150" cy="1473200"/>
          </a:xfrm>
          <a:custGeom>
            <a:avLst/>
            <a:gdLst/>
            <a:ahLst/>
            <a:cxnLst/>
            <a:rect l="l" t="t" r="r" b="b"/>
            <a:pathLst>
              <a:path w="692150" h="1473200">
                <a:moveTo>
                  <a:pt x="691756" y="0"/>
                </a:moveTo>
                <a:lnTo>
                  <a:pt x="462559" y="0"/>
                </a:lnTo>
                <a:lnTo>
                  <a:pt x="462559" y="601980"/>
                </a:lnTo>
                <a:lnTo>
                  <a:pt x="229196" y="601980"/>
                </a:lnTo>
                <a:lnTo>
                  <a:pt x="229196" y="0"/>
                </a:lnTo>
                <a:lnTo>
                  <a:pt x="0" y="0"/>
                </a:lnTo>
                <a:lnTo>
                  <a:pt x="0" y="601980"/>
                </a:lnTo>
                <a:lnTo>
                  <a:pt x="0" y="833120"/>
                </a:lnTo>
                <a:lnTo>
                  <a:pt x="462559" y="833120"/>
                </a:lnTo>
                <a:lnTo>
                  <a:pt x="462559" y="1473200"/>
                </a:lnTo>
                <a:lnTo>
                  <a:pt x="691756" y="1473200"/>
                </a:lnTo>
                <a:lnTo>
                  <a:pt x="691756" y="833120"/>
                </a:lnTo>
                <a:lnTo>
                  <a:pt x="691756" y="601980"/>
                </a:lnTo>
                <a:lnTo>
                  <a:pt x="69175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2180837" y="1158639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27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27" y="1473200"/>
                </a:lnTo>
                <a:lnTo>
                  <a:pt x="604227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53" y="833120"/>
                </a:lnTo>
                <a:lnTo>
                  <a:pt x="487553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27" y="231140"/>
                </a:lnTo>
                <a:lnTo>
                  <a:pt x="60422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2926734" y="1158231"/>
            <a:ext cx="692150" cy="1473835"/>
          </a:xfrm>
          <a:custGeom>
            <a:avLst/>
            <a:gdLst/>
            <a:ahLst/>
            <a:cxnLst/>
            <a:rect l="l" t="t" r="r" b="b"/>
            <a:pathLst>
              <a:path w="692150" h="1473835">
                <a:moveTo>
                  <a:pt x="345863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881952"/>
                </a:lnTo>
                <a:lnTo>
                  <a:pt x="566119" y="881952"/>
                </a:lnTo>
                <a:lnTo>
                  <a:pt x="554223" y="823011"/>
                </a:lnTo>
                <a:lnTo>
                  <a:pt x="563339" y="816567"/>
                </a:lnTo>
                <a:lnTo>
                  <a:pt x="571932" y="809861"/>
                </a:lnTo>
                <a:lnTo>
                  <a:pt x="619386" y="761102"/>
                </a:lnTo>
                <a:lnTo>
                  <a:pt x="645434" y="721989"/>
                </a:lnTo>
                <a:lnTo>
                  <a:pt x="665695" y="678313"/>
                </a:lnTo>
                <a:lnTo>
                  <a:pt x="674067" y="650409"/>
                </a:lnTo>
                <a:lnTo>
                  <a:pt x="229197" y="650409"/>
                </a:lnTo>
                <a:lnTo>
                  <a:pt x="229197" y="231542"/>
                </a:lnTo>
                <a:lnTo>
                  <a:pt x="673657" y="231542"/>
                </a:lnTo>
                <a:lnTo>
                  <a:pt x="665695" y="205233"/>
                </a:lnTo>
                <a:lnTo>
                  <a:pt x="645434" y="161849"/>
                </a:lnTo>
                <a:lnTo>
                  <a:pt x="619386" y="122907"/>
                </a:lnTo>
                <a:lnTo>
                  <a:pt x="587552" y="88405"/>
                </a:lnTo>
                <a:lnTo>
                  <a:pt x="547887" y="56578"/>
                </a:lnTo>
                <a:lnTo>
                  <a:pt x="503883" y="31824"/>
                </a:lnTo>
                <a:lnTo>
                  <a:pt x="455542" y="14143"/>
                </a:lnTo>
                <a:lnTo>
                  <a:pt x="402868" y="3535"/>
                </a:lnTo>
                <a:lnTo>
                  <a:pt x="345863" y="0"/>
                </a:lnTo>
                <a:close/>
              </a:path>
              <a:path w="692150" h="1473835">
                <a:moveTo>
                  <a:pt x="566119" y="881952"/>
                </a:moveTo>
                <a:lnTo>
                  <a:pt x="333372" y="881952"/>
                </a:lnTo>
                <a:lnTo>
                  <a:pt x="452132" y="1473431"/>
                </a:lnTo>
                <a:lnTo>
                  <a:pt x="685497" y="1473431"/>
                </a:lnTo>
                <a:lnTo>
                  <a:pt x="566119" y="881952"/>
                </a:lnTo>
                <a:close/>
              </a:path>
              <a:path w="692150" h="1473835">
                <a:moveTo>
                  <a:pt x="673657" y="231542"/>
                </a:moveTo>
                <a:lnTo>
                  <a:pt x="345863" y="231542"/>
                </a:lnTo>
                <a:lnTo>
                  <a:pt x="373074" y="233121"/>
                </a:lnTo>
                <a:lnTo>
                  <a:pt x="396385" y="237856"/>
                </a:lnTo>
                <a:lnTo>
                  <a:pt x="431295" y="256798"/>
                </a:lnTo>
                <a:lnTo>
                  <a:pt x="454737" y="298900"/>
                </a:lnTo>
                <a:lnTo>
                  <a:pt x="462551" y="362041"/>
                </a:lnTo>
                <a:lnTo>
                  <a:pt x="462551" y="519910"/>
                </a:lnTo>
                <a:lnTo>
                  <a:pt x="454737" y="584111"/>
                </a:lnTo>
                <a:lnTo>
                  <a:pt x="431295" y="625153"/>
                </a:lnTo>
                <a:lnTo>
                  <a:pt x="396385" y="644095"/>
                </a:lnTo>
                <a:lnTo>
                  <a:pt x="345863" y="650409"/>
                </a:lnTo>
                <a:lnTo>
                  <a:pt x="674067" y="650409"/>
                </a:lnTo>
                <a:lnTo>
                  <a:pt x="680168" y="630073"/>
                </a:lnTo>
                <a:lnTo>
                  <a:pt x="688853" y="577272"/>
                </a:lnTo>
                <a:lnTo>
                  <a:pt x="691748" y="519910"/>
                </a:lnTo>
                <a:lnTo>
                  <a:pt x="691748" y="362041"/>
                </a:lnTo>
                <a:lnTo>
                  <a:pt x="688853" y="305328"/>
                </a:lnTo>
                <a:lnTo>
                  <a:pt x="680168" y="253059"/>
                </a:lnTo>
                <a:lnTo>
                  <a:pt x="673657" y="23154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0" name="object 20" descr=""/>
          <p:cNvGrpSpPr/>
          <p:nvPr/>
        </p:nvGrpSpPr>
        <p:grpSpPr>
          <a:xfrm>
            <a:off x="8122822" y="4780405"/>
            <a:ext cx="10132695" cy="6528434"/>
            <a:chOff x="8122822" y="4780405"/>
            <a:chExt cx="10132695" cy="6528434"/>
          </a:xfrm>
        </p:grpSpPr>
        <p:sp>
          <p:nvSpPr>
            <p:cNvPr id="21" name="object 21" descr=""/>
            <p:cNvSpPr/>
            <p:nvPr/>
          </p:nvSpPr>
          <p:spPr>
            <a:xfrm>
              <a:off x="14652903" y="5615145"/>
              <a:ext cx="3535045" cy="3869054"/>
            </a:xfrm>
            <a:custGeom>
              <a:avLst/>
              <a:gdLst/>
              <a:ahLst/>
              <a:cxnLst/>
              <a:rect l="l" t="t" r="r" b="b"/>
              <a:pathLst>
                <a:path w="3535044" h="3869054">
                  <a:moveTo>
                    <a:pt x="3534887" y="0"/>
                  </a:moveTo>
                  <a:lnTo>
                    <a:pt x="1308190" y="584505"/>
                  </a:lnTo>
                  <a:lnTo>
                    <a:pt x="0" y="2950370"/>
                  </a:lnTo>
                  <a:lnTo>
                    <a:pt x="1336022" y="3868887"/>
                  </a:lnTo>
                  <a:lnTo>
                    <a:pt x="3534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4617136" y="5579091"/>
              <a:ext cx="3606800" cy="3941445"/>
            </a:xfrm>
            <a:custGeom>
              <a:avLst/>
              <a:gdLst/>
              <a:ahLst/>
              <a:cxnLst/>
              <a:rect l="l" t="t" r="r" b="b"/>
              <a:pathLst>
                <a:path w="3606800" h="3941445">
                  <a:moveTo>
                    <a:pt x="3572076" y="0"/>
                  </a:moveTo>
                  <a:lnTo>
                    <a:pt x="1334800" y="585672"/>
                  </a:lnTo>
                  <a:lnTo>
                    <a:pt x="4202" y="2968971"/>
                  </a:lnTo>
                  <a:lnTo>
                    <a:pt x="0" y="2981719"/>
                  </a:lnTo>
                  <a:lnTo>
                    <a:pt x="661" y="2994710"/>
                  </a:lnTo>
                  <a:lnTo>
                    <a:pt x="5876" y="3006626"/>
                  </a:lnTo>
                  <a:lnTo>
                    <a:pt x="15332" y="3016153"/>
                  </a:lnTo>
                  <a:lnTo>
                    <a:pt x="1357428" y="3938837"/>
                  </a:lnTo>
                  <a:lnTo>
                    <a:pt x="1364558" y="3941014"/>
                  </a:lnTo>
                  <a:lnTo>
                    <a:pt x="1374485" y="3941014"/>
                  </a:lnTo>
                  <a:lnTo>
                    <a:pt x="1442830" y="3852954"/>
                  </a:lnTo>
                  <a:lnTo>
                    <a:pt x="1359846" y="3852954"/>
                  </a:lnTo>
                  <a:lnTo>
                    <a:pt x="83173" y="2975243"/>
                  </a:lnTo>
                  <a:lnTo>
                    <a:pt x="1368056" y="651523"/>
                  </a:lnTo>
                  <a:lnTo>
                    <a:pt x="3496985" y="92681"/>
                  </a:lnTo>
                  <a:lnTo>
                    <a:pt x="3579964" y="92681"/>
                  </a:lnTo>
                  <a:lnTo>
                    <a:pt x="3602019" y="53876"/>
                  </a:lnTo>
                  <a:lnTo>
                    <a:pt x="3605851" y="43951"/>
                  </a:lnTo>
                  <a:lnTo>
                    <a:pt x="3606637" y="33555"/>
                  </a:lnTo>
                  <a:lnTo>
                    <a:pt x="3604422" y="23367"/>
                  </a:lnTo>
                  <a:lnTo>
                    <a:pt x="3599255" y="14066"/>
                  </a:lnTo>
                  <a:lnTo>
                    <a:pt x="3591597" y="6674"/>
                  </a:lnTo>
                  <a:lnTo>
                    <a:pt x="3582323" y="1911"/>
                  </a:lnTo>
                  <a:lnTo>
                    <a:pt x="3572076" y="0"/>
                  </a:lnTo>
                  <a:close/>
                </a:path>
                <a:path w="3606800" h="3941445">
                  <a:moveTo>
                    <a:pt x="3579964" y="92681"/>
                  </a:moveTo>
                  <a:lnTo>
                    <a:pt x="3496985" y="92681"/>
                  </a:lnTo>
                  <a:lnTo>
                    <a:pt x="1359846" y="3852954"/>
                  </a:lnTo>
                  <a:lnTo>
                    <a:pt x="1442830" y="3852954"/>
                  </a:lnTo>
                  <a:lnTo>
                    <a:pt x="3579964" y="9268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0274548" y="6742407"/>
              <a:ext cx="7980680" cy="4566285"/>
            </a:xfrm>
            <a:custGeom>
              <a:avLst/>
              <a:gdLst/>
              <a:ahLst/>
              <a:cxnLst/>
              <a:rect l="l" t="t" r="r" b="b"/>
              <a:pathLst>
                <a:path w="7980680" h="4566284">
                  <a:moveTo>
                    <a:pt x="3167593" y="0"/>
                  </a:moveTo>
                  <a:lnTo>
                    <a:pt x="0" y="4566148"/>
                  </a:lnTo>
                  <a:lnTo>
                    <a:pt x="7123449" y="4566148"/>
                  </a:lnTo>
                  <a:lnTo>
                    <a:pt x="7876339" y="2857745"/>
                  </a:lnTo>
                  <a:lnTo>
                    <a:pt x="7895004" y="2813555"/>
                  </a:lnTo>
                  <a:lnTo>
                    <a:pt x="7911768" y="2769095"/>
                  </a:lnTo>
                  <a:lnTo>
                    <a:pt x="7926652" y="2724409"/>
                  </a:lnTo>
                  <a:lnTo>
                    <a:pt x="7939676" y="2679540"/>
                  </a:lnTo>
                  <a:lnTo>
                    <a:pt x="7950859" y="2634531"/>
                  </a:lnTo>
                  <a:lnTo>
                    <a:pt x="7960222" y="2589426"/>
                  </a:lnTo>
                  <a:lnTo>
                    <a:pt x="7967785" y="2544268"/>
                  </a:lnTo>
                  <a:lnTo>
                    <a:pt x="7973567" y="2499099"/>
                  </a:lnTo>
                  <a:lnTo>
                    <a:pt x="7977589" y="2453964"/>
                  </a:lnTo>
                  <a:lnTo>
                    <a:pt x="7979871" y="2408905"/>
                  </a:lnTo>
                  <a:lnTo>
                    <a:pt x="7980432" y="2363966"/>
                  </a:lnTo>
                  <a:lnTo>
                    <a:pt x="7979292" y="2319190"/>
                  </a:lnTo>
                  <a:lnTo>
                    <a:pt x="7976472" y="2274620"/>
                  </a:lnTo>
                  <a:lnTo>
                    <a:pt x="7971992" y="2230300"/>
                  </a:lnTo>
                  <a:lnTo>
                    <a:pt x="7965870" y="2186272"/>
                  </a:lnTo>
                  <a:lnTo>
                    <a:pt x="7958128" y="2142580"/>
                  </a:lnTo>
                  <a:lnTo>
                    <a:pt x="7948785" y="2099267"/>
                  </a:lnTo>
                  <a:lnTo>
                    <a:pt x="7937862" y="2056377"/>
                  </a:lnTo>
                  <a:lnTo>
                    <a:pt x="7925378" y="2013952"/>
                  </a:lnTo>
                  <a:lnTo>
                    <a:pt x="7911353" y="1972036"/>
                  </a:lnTo>
                  <a:lnTo>
                    <a:pt x="7895807" y="1930672"/>
                  </a:lnTo>
                  <a:lnTo>
                    <a:pt x="7878760" y="1889903"/>
                  </a:lnTo>
                  <a:lnTo>
                    <a:pt x="7860232" y="1849773"/>
                  </a:lnTo>
                  <a:lnTo>
                    <a:pt x="7840244" y="1810324"/>
                  </a:lnTo>
                  <a:lnTo>
                    <a:pt x="7818814" y="1771601"/>
                  </a:lnTo>
                  <a:lnTo>
                    <a:pt x="7795963" y="1733646"/>
                  </a:lnTo>
                  <a:lnTo>
                    <a:pt x="7771711" y="1696502"/>
                  </a:lnTo>
                  <a:lnTo>
                    <a:pt x="7746078" y="1660214"/>
                  </a:lnTo>
                  <a:lnTo>
                    <a:pt x="7719084" y="1624823"/>
                  </a:lnTo>
                  <a:lnTo>
                    <a:pt x="7690749" y="1590373"/>
                  </a:lnTo>
                  <a:lnTo>
                    <a:pt x="7661092" y="1556908"/>
                  </a:lnTo>
                  <a:lnTo>
                    <a:pt x="7630135" y="1524470"/>
                  </a:lnTo>
                  <a:lnTo>
                    <a:pt x="7597895" y="1493104"/>
                  </a:lnTo>
                  <a:lnTo>
                    <a:pt x="7564395" y="1462851"/>
                  </a:lnTo>
                  <a:lnTo>
                    <a:pt x="7529653" y="1433756"/>
                  </a:lnTo>
                  <a:lnTo>
                    <a:pt x="7493690" y="1405861"/>
                  </a:lnTo>
                  <a:lnTo>
                    <a:pt x="7456525" y="1379211"/>
                  </a:lnTo>
                  <a:lnTo>
                    <a:pt x="7418179" y="1353847"/>
                  </a:lnTo>
                  <a:lnTo>
                    <a:pt x="7378672" y="1329814"/>
                  </a:lnTo>
                  <a:lnTo>
                    <a:pt x="7338023" y="1307154"/>
                  </a:lnTo>
                  <a:lnTo>
                    <a:pt x="7296252" y="1285911"/>
                  </a:lnTo>
                  <a:lnTo>
                    <a:pt x="7253379" y="1266129"/>
                  </a:lnTo>
                  <a:lnTo>
                    <a:pt x="7209425" y="1247849"/>
                  </a:lnTo>
                  <a:lnTo>
                    <a:pt x="7164410" y="1231116"/>
                  </a:lnTo>
                  <a:lnTo>
                    <a:pt x="7118352" y="1215973"/>
                  </a:lnTo>
                  <a:lnTo>
                    <a:pt x="3167593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3501632" y="5299321"/>
              <a:ext cx="1438910" cy="2211705"/>
            </a:xfrm>
            <a:custGeom>
              <a:avLst/>
              <a:gdLst/>
              <a:ahLst/>
              <a:cxnLst/>
              <a:rect l="l" t="t" r="r" b="b"/>
              <a:pathLst>
                <a:path w="1438909" h="2211704">
                  <a:moveTo>
                    <a:pt x="40456" y="0"/>
                  </a:moveTo>
                  <a:lnTo>
                    <a:pt x="20609" y="47209"/>
                  </a:lnTo>
                  <a:lnTo>
                    <a:pt x="7301" y="95866"/>
                  </a:lnTo>
                  <a:lnTo>
                    <a:pt x="456" y="145342"/>
                  </a:lnTo>
                  <a:lnTo>
                    <a:pt x="0" y="195012"/>
                  </a:lnTo>
                  <a:lnTo>
                    <a:pt x="5857" y="244248"/>
                  </a:lnTo>
                  <a:lnTo>
                    <a:pt x="17955" y="292423"/>
                  </a:lnTo>
                  <a:lnTo>
                    <a:pt x="36217" y="338912"/>
                  </a:lnTo>
                  <a:lnTo>
                    <a:pt x="60569" y="383087"/>
                  </a:lnTo>
                  <a:lnTo>
                    <a:pt x="90936" y="424322"/>
                  </a:lnTo>
                  <a:lnTo>
                    <a:pt x="645631" y="756521"/>
                  </a:lnTo>
                  <a:lnTo>
                    <a:pt x="879289" y="2211471"/>
                  </a:lnTo>
                  <a:lnTo>
                    <a:pt x="1438507" y="2198760"/>
                  </a:lnTo>
                  <a:lnTo>
                    <a:pt x="1035305" y="515293"/>
                  </a:lnTo>
                  <a:lnTo>
                    <a:pt x="404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3464918" y="5263498"/>
              <a:ext cx="1511300" cy="2283460"/>
            </a:xfrm>
            <a:custGeom>
              <a:avLst/>
              <a:gdLst/>
              <a:ahLst/>
              <a:cxnLst/>
              <a:rect l="l" t="t" r="r" b="b"/>
              <a:pathLst>
                <a:path w="1511300" h="2283459">
                  <a:moveTo>
                    <a:pt x="80766" y="0"/>
                  </a:moveTo>
                  <a:lnTo>
                    <a:pt x="73008" y="0"/>
                  </a:lnTo>
                  <a:lnTo>
                    <a:pt x="66004" y="1523"/>
                  </a:lnTo>
                  <a:lnTo>
                    <a:pt x="25043" y="66073"/>
                  </a:lnTo>
                  <a:lnTo>
                    <a:pt x="10977" y="113771"/>
                  </a:lnTo>
                  <a:lnTo>
                    <a:pt x="2649" y="162289"/>
                  </a:lnTo>
                  <a:lnTo>
                    <a:pt x="0" y="211134"/>
                  </a:lnTo>
                  <a:lnTo>
                    <a:pt x="2971" y="259811"/>
                  </a:lnTo>
                  <a:lnTo>
                    <a:pt x="11504" y="307827"/>
                  </a:lnTo>
                  <a:lnTo>
                    <a:pt x="25539" y="354687"/>
                  </a:lnTo>
                  <a:lnTo>
                    <a:pt x="45019" y="399898"/>
                  </a:lnTo>
                  <a:lnTo>
                    <a:pt x="69885" y="442964"/>
                  </a:lnTo>
                  <a:lnTo>
                    <a:pt x="100076" y="483393"/>
                  </a:lnTo>
                  <a:lnTo>
                    <a:pt x="649390" y="814661"/>
                  </a:lnTo>
                  <a:lnTo>
                    <a:pt x="880388" y="2253015"/>
                  </a:lnTo>
                  <a:lnTo>
                    <a:pt x="884650" y="2265153"/>
                  </a:lnTo>
                  <a:lnTo>
                    <a:pt x="892616" y="2274766"/>
                  </a:lnTo>
                  <a:lnTo>
                    <a:pt x="903369" y="2281092"/>
                  </a:lnTo>
                  <a:lnTo>
                    <a:pt x="915989" y="2283370"/>
                  </a:lnTo>
                  <a:lnTo>
                    <a:pt x="1476035" y="2270637"/>
                  </a:lnTo>
                  <a:lnTo>
                    <a:pt x="1507976" y="2249695"/>
                  </a:lnTo>
                  <a:lnTo>
                    <a:pt x="1511289" y="2234192"/>
                  </a:lnTo>
                  <a:lnTo>
                    <a:pt x="1510295" y="2226178"/>
                  </a:lnTo>
                  <a:lnTo>
                    <a:pt x="1506544" y="2210514"/>
                  </a:lnTo>
                  <a:lnTo>
                    <a:pt x="946627" y="2210514"/>
                  </a:lnTo>
                  <a:lnTo>
                    <a:pt x="717953" y="786620"/>
                  </a:lnTo>
                  <a:lnTo>
                    <a:pt x="151478" y="432369"/>
                  </a:lnTo>
                  <a:lnTo>
                    <a:pt x="124317" y="394141"/>
                  </a:lnTo>
                  <a:lnTo>
                    <a:pt x="102751" y="353287"/>
                  </a:lnTo>
                  <a:lnTo>
                    <a:pt x="86851" y="310388"/>
                  </a:lnTo>
                  <a:lnTo>
                    <a:pt x="76684" y="266024"/>
                  </a:lnTo>
                  <a:lnTo>
                    <a:pt x="72322" y="220778"/>
                  </a:lnTo>
                  <a:lnTo>
                    <a:pt x="73832" y="175230"/>
                  </a:lnTo>
                  <a:lnTo>
                    <a:pt x="81284" y="129961"/>
                  </a:lnTo>
                  <a:lnTo>
                    <a:pt x="94747" y="85552"/>
                  </a:lnTo>
                  <a:lnTo>
                    <a:pt x="251595" y="85552"/>
                  </a:lnTo>
                  <a:lnTo>
                    <a:pt x="93752" y="3796"/>
                  </a:lnTo>
                  <a:lnTo>
                    <a:pt x="87090" y="1149"/>
                  </a:lnTo>
                  <a:lnTo>
                    <a:pt x="80766" y="0"/>
                  </a:lnTo>
                  <a:close/>
                </a:path>
                <a:path w="1511300" h="2283459">
                  <a:moveTo>
                    <a:pt x="251595" y="85552"/>
                  </a:moveTo>
                  <a:lnTo>
                    <a:pt x="94747" y="85552"/>
                  </a:lnTo>
                  <a:lnTo>
                    <a:pt x="1040781" y="575558"/>
                  </a:lnTo>
                  <a:lnTo>
                    <a:pt x="1429743" y="2199540"/>
                  </a:lnTo>
                  <a:lnTo>
                    <a:pt x="946627" y="2210514"/>
                  </a:lnTo>
                  <a:lnTo>
                    <a:pt x="1506544" y="2210514"/>
                  </a:lnTo>
                  <a:lnTo>
                    <a:pt x="1107093" y="542711"/>
                  </a:lnTo>
                  <a:lnTo>
                    <a:pt x="1104483" y="535404"/>
                  </a:lnTo>
                  <a:lnTo>
                    <a:pt x="1100423" y="528889"/>
                  </a:lnTo>
                  <a:lnTo>
                    <a:pt x="1095075" y="523380"/>
                  </a:lnTo>
                  <a:lnTo>
                    <a:pt x="1088601" y="519089"/>
                  </a:lnTo>
                  <a:lnTo>
                    <a:pt x="251595" y="85552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2551463" y="6625353"/>
              <a:ext cx="3756025" cy="4683760"/>
            </a:xfrm>
            <a:custGeom>
              <a:avLst/>
              <a:gdLst/>
              <a:ahLst/>
              <a:cxnLst/>
              <a:rect l="l" t="t" r="r" b="b"/>
              <a:pathLst>
                <a:path w="3756025" h="4683759">
                  <a:moveTo>
                    <a:pt x="1562549" y="0"/>
                  </a:moveTo>
                  <a:lnTo>
                    <a:pt x="927081" y="1016775"/>
                  </a:lnTo>
                  <a:lnTo>
                    <a:pt x="953939" y="1027853"/>
                  </a:lnTo>
                  <a:lnTo>
                    <a:pt x="1000078" y="1044528"/>
                  </a:lnTo>
                  <a:lnTo>
                    <a:pt x="1047140" y="1056929"/>
                  </a:lnTo>
                  <a:lnTo>
                    <a:pt x="1094840" y="1065072"/>
                  </a:lnTo>
                  <a:lnTo>
                    <a:pt x="1142894" y="1068971"/>
                  </a:lnTo>
                  <a:lnTo>
                    <a:pt x="1191018" y="1068640"/>
                  </a:lnTo>
                  <a:lnTo>
                    <a:pt x="1238928" y="1064094"/>
                  </a:lnTo>
                  <a:lnTo>
                    <a:pt x="1286340" y="1055348"/>
                  </a:lnTo>
                  <a:lnTo>
                    <a:pt x="1332969" y="1042416"/>
                  </a:lnTo>
                  <a:lnTo>
                    <a:pt x="1378531" y="1025313"/>
                  </a:lnTo>
                  <a:lnTo>
                    <a:pt x="1422742" y="1004053"/>
                  </a:lnTo>
                  <a:lnTo>
                    <a:pt x="1178288" y="1128342"/>
                  </a:lnTo>
                  <a:lnTo>
                    <a:pt x="558726" y="1129337"/>
                  </a:lnTo>
                  <a:lnTo>
                    <a:pt x="511964" y="1119565"/>
                  </a:lnTo>
                  <a:lnTo>
                    <a:pt x="464589" y="1114582"/>
                  </a:lnTo>
                  <a:lnTo>
                    <a:pt x="417017" y="1114303"/>
                  </a:lnTo>
                  <a:lnTo>
                    <a:pt x="369664" y="1118644"/>
                  </a:lnTo>
                  <a:lnTo>
                    <a:pt x="322950" y="1127518"/>
                  </a:lnTo>
                  <a:lnTo>
                    <a:pt x="277289" y="1140842"/>
                  </a:lnTo>
                  <a:lnTo>
                    <a:pt x="233100" y="1158530"/>
                  </a:lnTo>
                  <a:lnTo>
                    <a:pt x="190799" y="1180497"/>
                  </a:lnTo>
                  <a:lnTo>
                    <a:pt x="150803" y="1206658"/>
                  </a:lnTo>
                  <a:lnTo>
                    <a:pt x="113530" y="1236928"/>
                  </a:lnTo>
                  <a:lnTo>
                    <a:pt x="79395" y="1271223"/>
                  </a:lnTo>
                  <a:lnTo>
                    <a:pt x="48818" y="1309457"/>
                  </a:lnTo>
                  <a:lnTo>
                    <a:pt x="22213" y="1351545"/>
                  </a:lnTo>
                  <a:lnTo>
                    <a:pt x="0" y="1397402"/>
                  </a:lnTo>
                  <a:lnTo>
                    <a:pt x="946348" y="1749967"/>
                  </a:lnTo>
                  <a:lnTo>
                    <a:pt x="1244171" y="2059581"/>
                  </a:lnTo>
                  <a:lnTo>
                    <a:pt x="1279448" y="2095395"/>
                  </a:lnTo>
                  <a:lnTo>
                    <a:pt x="1315054" y="2130861"/>
                  </a:lnTo>
                  <a:lnTo>
                    <a:pt x="1350987" y="2165979"/>
                  </a:lnTo>
                  <a:lnTo>
                    <a:pt x="1387244" y="2200745"/>
                  </a:lnTo>
                  <a:lnTo>
                    <a:pt x="1423823" y="2235157"/>
                  </a:lnTo>
                  <a:lnTo>
                    <a:pt x="1460721" y="2269214"/>
                  </a:lnTo>
                  <a:lnTo>
                    <a:pt x="1497935" y="2302913"/>
                  </a:lnTo>
                  <a:lnTo>
                    <a:pt x="1535463" y="2336251"/>
                  </a:lnTo>
                  <a:lnTo>
                    <a:pt x="1573302" y="2369228"/>
                  </a:lnTo>
                  <a:lnTo>
                    <a:pt x="1611449" y="2401841"/>
                  </a:lnTo>
                  <a:lnTo>
                    <a:pt x="1649902" y="2434087"/>
                  </a:lnTo>
                  <a:lnTo>
                    <a:pt x="1688658" y="2465965"/>
                  </a:lnTo>
                  <a:lnTo>
                    <a:pt x="1727714" y="2497472"/>
                  </a:lnTo>
                  <a:lnTo>
                    <a:pt x="1767068" y="2528606"/>
                  </a:lnTo>
                  <a:lnTo>
                    <a:pt x="1806717" y="2559366"/>
                  </a:lnTo>
                  <a:lnTo>
                    <a:pt x="1846658" y="2589748"/>
                  </a:lnTo>
                  <a:lnTo>
                    <a:pt x="1886889" y="2619752"/>
                  </a:lnTo>
                  <a:lnTo>
                    <a:pt x="1927407" y="2649374"/>
                  </a:lnTo>
                  <a:lnTo>
                    <a:pt x="1968209" y="2678613"/>
                  </a:lnTo>
                  <a:lnTo>
                    <a:pt x="2009293" y="2707467"/>
                  </a:lnTo>
                  <a:lnTo>
                    <a:pt x="2050656" y="2735932"/>
                  </a:lnTo>
                  <a:lnTo>
                    <a:pt x="2092295" y="2764008"/>
                  </a:lnTo>
                  <a:lnTo>
                    <a:pt x="2134209" y="2791693"/>
                  </a:lnTo>
                  <a:lnTo>
                    <a:pt x="2176393" y="2818983"/>
                  </a:lnTo>
                  <a:lnTo>
                    <a:pt x="2218846" y="2845877"/>
                  </a:lnTo>
                  <a:lnTo>
                    <a:pt x="2261564" y="2872373"/>
                  </a:lnTo>
                  <a:lnTo>
                    <a:pt x="2265815" y="2871933"/>
                  </a:lnTo>
                  <a:lnTo>
                    <a:pt x="2265815" y="4683202"/>
                  </a:lnTo>
                  <a:lnTo>
                    <a:pt x="3755551" y="4683202"/>
                  </a:lnTo>
                  <a:lnTo>
                    <a:pt x="3383970" y="2758868"/>
                  </a:lnTo>
                  <a:lnTo>
                    <a:pt x="3392734" y="2757978"/>
                  </a:lnTo>
                  <a:lnTo>
                    <a:pt x="3011447" y="851555"/>
                  </a:lnTo>
                  <a:lnTo>
                    <a:pt x="2299720" y="203344"/>
                  </a:lnTo>
                  <a:lnTo>
                    <a:pt x="15625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0046945" y="5672143"/>
              <a:ext cx="6297295" cy="5636895"/>
            </a:xfrm>
            <a:custGeom>
              <a:avLst/>
              <a:gdLst/>
              <a:ahLst/>
              <a:cxnLst/>
              <a:rect l="l" t="t" r="r" b="b"/>
              <a:pathLst>
                <a:path w="6297294" h="5636895">
                  <a:moveTo>
                    <a:pt x="6296799" y="5636412"/>
                  </a:moveTo>
                  <a:lnTo>
                    <a:pt x="5928525" y="3729190"/>
                  </a:lnTo>
                  <a:lnTo>
                    <a:pt x="5931230" y="3723297"/>
                  </a:lnTo>
                  <a:lnTo>
                    <a:pt x="5932843" y="3717048"/>
                  </a:lnTo>
                  <a:lnTo>
                    <a:pt x="5933173" y="3712553"/>
                  </a:lnTo>
                  <a:lnTo>
                    <a:pt x="5933211" y="3712070"/>
                  </a:lnTo>
                  <a:lnTo>
                    <a:pt x="5933313" y="3710609"/>
                  </a:lnTo>
                  <a:lnTo>
                    <a:pt x="5549824" y="1790141"/>
                  </a:lnTo>
                  <a:lnTo>
                    <a:pt x="4824323" y="1126070"/>
                  </a:lnTo>
                  <a:lnTo>
                    <a:pt x="4354728" y="995146"/>
                  </a:lnTo>
                  <a:lnTo>
                    <a:pt x="4076649" y="918438"/>
                  </a:lnTo>
                  <a:lnTo>
                    <a:pt x="4065079" y="917206"/>
                  </a:lnTo>
                  <a:lnTo>
                    <a:pt x="4053967" y="919619"/>
                  </a:lnTo>
                  <a:lnTo>
                    <a:pt x="4044162" y="925347"/>
                  </a:lnTo>
                  <a:lnTo>
                    <a:pt x="4036479" y="934097"/>
                  </a:lnTo>
                  <a:lnTo>
                    <a:pt x="3957612" y="1060297"/>
                  </a:lnTo>
                  <a:lnTo>
                    <a:pt x="3957612" y="350291"/>
                  </a:lnTo>
                  <a:lnTo>
                    <a:pt x="3954411" y="302768"/>
                  </a:lnTo>
                  <a:lnTo>
                    <a:pt x="3945102" y="257175"/>
                  </a:lnTo>
                  <a:lnTo>
                    <a:pt x="3930091" y="213944"/>
                  </a:lnTo>
                  <a:lnTo>
                    <a:pt x="3909784" y="173494"/>
                  </a:lnTo>
                  <a:lnTo>
                    <a:pt x="3884625" y="136245"/>
                  </a:lnTo>
                  <a:lnTo>
                    <a:pt x="3855021" y="102603"/>
                  </a:lnTo>
                  <a:lnTo>
                    <a:pt x="3821379" y="72986"/>
                  </a:lnTo>
                  <a:lnTo>
                    <a:pt x="3784117" y="47828"/>
                  </a:lnTo>
                  <a:lnTo>
                    <a:pt x="3743668" y="27533"/>
                  </a:lnTo>
                  <a:lnTo>
                    <a:pt x="3700449" y="12509"/>
                  </a:lnTo>
                  <a:lnTo>
                    <a:pt x="3654856" y="3200"/>
                  </a:lnTo>
                  <a:lnTo>
                    <a:pt x="3607320" y="0"/>
                  </a:lnTo>
                  <a:lnTo>
                    <a:pt x="350291" y="0"/>
                  </a:lnTo>
                  <a:lnTo>
                    <a:pt x="302755" y="3200"/>
                  </a:lnTo>
                  <a:lnTo>
                    <a:pt x="257175" y="12509"/>
                  </a:lnTo>
                  <a:lnTo>
                    <a:pt x="213944" y="27533"/>
                  </a:lnTo>
                  <a:lnTo>
                    <a:pt x="173494" y="47828"/>
                  </a:lnTo>
                  <a:lnTo>
                    <a:pt x="136232" y="72986"/>
                  </a:lnTo>
                  <a:lnTo>
                    <a:pt x="102590" y="102603"/>
                  </a:lnTo>
                  <a:lnTo>
                    <a:pt x="72986" y="136245"/>
                  </a:lnTo>
                  <a:lnTo>
                    <a:pt x="47828" y="173494"/>
                  </a:lnTo>
                  <a:lnTo>
                    <a:pt x="27520" y="213944"/>
                  </a:lnTo>
                  <a:lnTo>
                    <a:pt x="12509" y="257175"/>
                  </a:lnTo>
                  <a:lnTo>
                    <a:pt x="3200" y="302768"/>
                  </a:lnTo>
                  <a:lnTo>
                    <a:pt x="0" y="350291"/>
                  </a:lnTo>
                  <a:lnTo>
                    <a:pt x="0" y="1801863"/>
                  </a:lnTo>
                  <a:lnTo>
                    <a:pt x="3200" y="1849399"/>
                  </a:lnTo>
                  <a:lnTo>
                    <a:pt x="12509" y="1894979"/>
                  </a:lnTo>
                  <a:lnTo>
                    <a:pt x="27520" y="1938210"/>
                  </a:lnTo>
                  <a:lnTo>
                    <a:pt x="47828" y="1978660"/>
                  </a:lnTo>
                  <a:lnTo>
                    <a:pt x="72986" y="2015921"/>
                  </a:lnTo>
                  <a:lnTo>
                    <a:pt x="102590" y="2049564"/>
                  </a:lnTo>
                  <a:lnTo>
                    <a:pt x="136232" y="2079167"/>
                  </a:lnTo>
                  <a:lnTo>
                    <a:pt x="173494" y="2104326"/>
                  </a:lnTo>
                  <a:lnTo>
                    <a:pt x="213944" y="2124633"/>
                  </a:lnTo>
                  <a:lnTo>
                    <a:pt x="257175" y="2139645"/>
                  </a:lnTo>
                  <a:lnTo>
                    <a:pt x="302755" y="2148954"/>
                  </a:lnTo>
                  <a:lnTo>
                    <a:pt x="350291" y="2152154"/>
                  </a:lnTo>
                  <a:lnTo>
                    <a:pt x="2607932" y="2152154"/>
                  </a:lnTo>
                  <a:lnTo>
                    <a:pt x="2590393" y="2166683"/>
                  </a:lnTo>
                  <a:lnTo>
                    <a:pt x="2553906" y="2204097"/>
                  </a:lnTo>
                  <a:lnTo>
                    <a:pt x="2521699" y="2245118"/>
                  </a:lnTo>
                  <a:lnTo>
                    <a:pt x="2494026" y="2289429"/>
                  </a:lnTo>
                  <a:lnTo>
                    <a:pt x="2471216" y="2336749"/>
                  </a:lnTo>
                  <a:lnTo>
                    <a:pt x="2468448" y="2350884"/>
                  </a:lnTo>
                  <a:lnTo>
                    <a:pt x="2469210" y="2358047"/>
                  </a:lnTo>
                  <a:lnTo>
                    <a:pt x="3430562" y="2734119"/>
                  </a:lnTo>
                  <a:lnTo>
                    <a:pt x="3722878" y="3037992"/>
                  </a:lnTo>
                  <a:lnTo>
                    <a:pt x="3757955" y="3073603"/>
                  </a:lnTo>
                  <a:lnTo>
                    <a:pt x="3793350" y="3108883"/>
                  </a:lnTo>
                  <a:lnTo>
                    <a:pt x="3829088" y="3143821"/>
                  </a:lnTo>
                  <a:lnTo>
                    <a:pt x="3865143" y="3178429"/>
                  </a:lnTo>
                  <a:lnTo>
                    <a:pt x="3901529" y="3212681"/>
                  </a:lnTo>
                  <a:lnTo>
                    <a:pt x="3938232" y="3246590"/>
                  </a:lnTo>
                  <a:lnTo>
                    <a:pt x="3975252" y="3280156"/>
                  </a:lnTo>
                  <a:lnTo>
                    <a:pt x="4012577" y="3313366"/>
                  </a:lnTo>
                  <a:lnTo>
                    <a:pt x="4050207" y="3346221"/>
                  </a:lnTo>
                  <a:lnTo>
                    <a:pt x="4088155" y="3378733"/>
                  </a:lnTo>
                  <a:lnTo>
                    <a:pt x="4126407" y="3410877"/>
                  </a:lnTo>
                  <a:lnTo>
                    <a:pt x="4164952" y="3442665"/>
                  </a:lnTo>
                  <a:lnTo>
                    <a:pt x="4203789" y="3474085"/>
                  </a:lnTo>
                  <a:lnTo>
                    <a:pt x="4242930" y="3505136"/>
                  </a:lnTo>
                  <a:lnTo>
                    <a:pt x="4282351" y="3535832"/>
                  </a:lnTo>
                  <a:lnTo>
                    <a:pt x="4322064" y="3566147"/>
                  </a:lnTo>
                  <a:lnTo>
                    <a:pt x="4362056" y="3596081"/>
                  </a:lnTo>
                  <a:lnTo>
                    <a:pt x="4402328" y="3625659"/>
                  </a:lnTo>
                  <a:lnTo>
                    <a:pt x="4442892" y="3654844"/>
                  </a:lnTo>
                  <a:lnTo>
                    <a:pt x="4483709" y="3683647"/>
                  </a:lnTo>
                  <a:lnTo>
                    <a:pt x="4524819" y="3712070"/>
                  </a:lnTo>
                  <a:lnTo>
                    <a:pt x="4566183" y="3740112"/>
                  </a:lnTo>
                  <a:lnTo>
                    <a:pt x="4607814" y="3767759"/>
                  </a:lnTo>
                  <a:lnTo>
                    <a:pt x="4649698" y="3795026"/>
                  </a:lnTo>
                  <a:lnTo>
                    <a:pt x="4691850" y="3821887"/>
                  </a:lnTo>
                  <a:lnTo>
                    <a:pt x="4734255" y="3848354"/>
                  </a:lnTo>
                  <a:lnTo>
                    <a:pt x="4734255" y="5636412"/>
                  </a:lnTo>
                  <a:lnTo>
                    <a:pt x="4806391" y="5636412"/>
                  </a:lnTo>
                  <a:lnTo>
                    <a:pt x="4806391" y="3825151"/>
                  </a:lnTo>
                  <a:lnTo>
                    <a:pt x="4783074" y="3790746"/>
                  </a:lnTo>
                  <a:lnTo>
                    <a:pt x="4776406" y="3789591"/>
                  </a:lnTo>
                  <a:lnTo>
                    <a:pt x="4732706" y="3762362"/>
                  </a:lnTo>
                  <a:lnTo>
                    <a:pt x="4689297" y="3734714"/>
                  </a:lnTo>
                  <a:lnTo>
                    <a:pt x="4646155" y="3706634"/>
                  </a:lnTo>
                  <a:lnTo>
                    <a:pt x="4603293" y="3678136"/>
                  </a:lnTo>
                  <a:lnTo>
                    <a:pt x="4560722" y="3649230"/>
                  </a:lnTo>
                  <a:lnTo>
                    <a:pt x="4518431" y="3619906"/>
                  </a:lnTo>
                  <a:lnTo>
                    <a:pt x="4476445" y="3590163"/>
                  </a:lnTo>
                  <a:lnTo>
                    <a:pt x="4434738" y="3560013"/>
                  </a:lnTo>
                  <a:lnTo>
                    <a:pt x="4393349" y="3529457"/>
                  </a:lnTo>
                  <a:lnTo>
                    <a:pt x="4352252" y="3498507"/>
                  </a:lnTo>
                  <a:lnTo>
                    <a:pt x="4311459" y="3467150"/>
                  </a:lnTo>
                  <a:lnTo>
                    <a:pt x="4270984" y="3435388"/>
                  </a:lnTo>
                  <a:lnTo>
                    <a:pt x="4230827" y="3403244"/>
                  </a:lnTo>
                  <a:lnTo>
                    <a:pt x="4190974" y="3370707"/>
                  </a:lnTo>
                  <a:lnTo>
                    <a:pt x="4151452" y="3337776"/>
                  </a:lnTo>
                  <a:lnTo>
                    <a:pt x="4112260" y="3304463"/>
                  </a:lnTo>
                  <a:lnTo>
                    <a:pt x="4073385" y="3270770"/>
                  </a:lnTo>
                  <a:lnTo>
                    <a:pt x="4034840" y="3236696"/>
                  </a:lnTo>
                  <a:lnTo>
                    <a:pt x="3996639" y="3202241"/>
                  </a:lnTo>
                  <a:lnTo>
                    <a:pt x="3958780" y="3167418"/>
                  </a:lnTo>
                  <a:lnTo>
                    <a:pt x="3921264" y="3132226"/>
                  </a:lnTo>
                  <a:lnTo>
                    <a:pt x="3884091" y="3096666"/>
                  </a:lnTo>
                  <a:lnTo>
                    <a:pt x="3847261" y="3060738"/>
                  </a:lnTo>
                  <a:lnTo>
                    <a:pt x="3810800" y="3024441"/>
                  </a:lnTo>
                  <a:lnTo>
                    <a:pt x="3774681" y="2987789"/>
                  </a:lnTo>
                  <a:lnTo>
                    <a:pt x="3473107" y="2674277"/>
                  </a:lnTo>
                  <a:lnTo>
                    <a:pt x="3468522" y="2671267"/>
                  </a:lnTo>
                  <a:lnTo>
                    <a:pt x="2553843" y="2330500"/>
                  </a:lnTo>
                  <a:lnTo>
                    <a:pt x="2577465" y="2291308"/>
                  </a:lnTo>
                  <a:lnTo>
                    <a:pt x="2605252" y="2255037"/>
                  </a:lnTo>
                  <a:lnTo>
                    <a:pt x="2636926" y="2221941"/>
                  </a:lnTo>
                  <a:lnTo>
                    <a:pt x="2672232" y="2192312"/>
                  </a:lnTo>
                  <a:lnTo>
                    <a:pt x="2710891" y="2166416"/>
                  </a:lnTo>
                  <a:lnTo>
                    <a:pt x="2738094" y="2152154"/>
                  </a:lnTo>
                  <a:lnTo>
                    <a:pt x="3607320" y="2152154"/>
                  </a:lnTo>
                  <a:lnTo>
                    <a:pt x="3654856" y="2148954"/>
                  </a:lnTo>
                  <a:lnTo>
                    <a:pt x="3700449" y="2139645"/>
                  </a:lnTo>
                  <a:lnTo>
                    <a:pt x="3743668" y="2124633"/>
                  </a:lnTo>
                  <a:lnTo>
                    <a:pt x="3784117" y="2104326"/>
                  </a:lnTo>
                  <a:lnTo>
                    <a:pt x="3821379" y="2079167"/>
                  </a:lnTo>
                  <a:lnTo>
                    <a:pt x="3855021" y="2049564"/>
                  </a:lnTo>
                  <a:lnTo>
                    <a:pt x="3879050" y="2022246"/>
                  </a:lnTo>
                  <a:lnTo>
                    <a:pt x="3920883" y="2000973"/>
                  </a:lnTo>
                  <a:lnTo>
                    <a:pt x="3947718" y="1986254"/>
                  </a:lnTo>
                  <a:lnTo>
                    <a:pt x="3955262" y="1980018"/>
                  </a:lnTo>
                  <a:lnTo>
                    <a:pt x="3961739" y="1967865"/>
                  </a:lnTo>
                  <a:lnTo>
                    <a:pt x="3963200" y="1954212"/>
                  </a:lnTo>
                  <a:lnTo>
                    <a:pt x="3959225" y="1940572"/>
                  </a:lnTo>
                  <a:lnTo>
                    <a:pt x="3950297" y="1929511"/>
                  </a:lnTo>
                  <a:lnTo>
                    <a:pt x="3938244" y="1922919"/>
                  </a:lnTo>
                  <a:lnTo>
                    <a:pt x="3935501" y="1922602"/>
                  </a:lnTo>
                  <a:lnTo>
                    <a:pt x="3945102" y="1894979"/>
                  </a:lnTo>
                  <a:lnTo>
                    <a:pt x="3954411" y="1849399"/>
                  </a:lnTo>
                  <a:lnTo>
                    <a:pt x="3957612" y="1801863"/>
                  </a:lnTo>
                  <a:lnTo>
                    <a:pt x="3957612" y="1196403"/>
                  </a:lnTo>
                  <a:lnTo>
                    <a:pt x="4083393" y="995146"/>
                  </a:lnTo>
                  <a:lnTo>
                    <a:pt x="4786312" y="1189037"/>
                  </a:lnTo>
                  <a:lnTo>
                    <a:pt x="5482920" y="1823453"/>
                  </a:lnTo>
                  <a:lnTo>
                    <a:pt x="5857087" y="3694315"/>
                  </a:lnTo>
                  <a:lnTo>
                    <a:pt x="5854458" y="3700094"/>
                  </a:lnTo>
                  <a:lnTo>
                    <a:pt x="5852896" y="3706228"/>
                  </a:lnTo>
                  <a:lnTo>
                    <a:pt x="5852566" y="3710609"/>
                  </a:lnTo>
                  <a:lnTo>
                    <a:pt x="5852452" y="3712070"/>
                  </a:lnTo>
                  <a:lnTo>
                    <a:pt x="5852414" y="3712553"/>
                  </a:lnTo>
                  <a:lnTo>
                    <a:pt x="5853074" y="3718928"/>
                  </a:lnTo>
                  <a:lnTo>
                    <a:pt x="6223317" y="5636412"/>
                  </a:lnTo>
                  <a:lnTo>
                    <a:pt x="6296799" y="5636412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9191175" y="5223068"/>
              <a:ext cx="1057275" cy="1983105"/>
            </a:xfrm>
            <a:custGeom>
              <a:avLst/>
              <a:gdLst/>
              <a:ahLst/>
              <a:cxnLst/>
              <a:rect l="l" t="t" r="r" b="b"/>
              <a:pathLst>
                <a:path w="1057275" h="1983104">
                  <a:moveTo>
                    <a:pt x="1016764" y="0"/>
                  </a:moveTo>
                  <a:lnTo>
                    <a:pt x="0" y="982870"/>
                  </a:lnTo>
                  <a:lnTo>
                    <a:pt x="50836" y="1982693"/>
                  </a:lnTo>
                  <a:lnTo>
                    <a:pt x="584641" y="1559041"/>
                  </a:lnTo>
                  <a:lnTo>
                    <a:pt x="533795" y="1076071"/>
                  </a:lnTo>
                  <a:lnTo>
                    <a:pt x="919668" y="604463"/>
                  </a:lnTo>
                  <a:lnTo>
                    <a:pt x="949844" y="564319"/>
                  </a:lnTo>
                  <a:lnTo>
                    <a:pt x="976377" y="522238"/>
                  </a:lnTo>
                  <a:lnTo>
                    <a:pt x="999229" y="478458"/>
                  </a:lnTo>
                  <a:lnTo>
                    <a:pt x="1018360" y="433219"/>
                  </a:lnTo>
                  <a:lnTo>
                    <a:pt x="1033732" y="386762"/>
                  </a:lnTo>
                  <a:lnTo>
                    <a:pt x="1045306" y="339325"/>
                  </a:lnTo>
                  <a:lnTo>
                    <a:pt x="1053045" y="291149"/>
                  </a:lnTo>
                  <a:lnTo>
                    <a:pt x="1056909" y="242474"/>
                  </a:lnTo>
                  <a:lnTo>
                    <a:pt x="1056860" y="193539"/>
                  </a:lnTo>
                  <a:lnTo>
                    <a:pt x="1052860" y="144584"/>
                  </a:lnTo>
                  <a:lnTo>
                    <a:pt x="1044869" y="95850"/>
                  </a:lnTo>
                  <a:lnTo>
                    <a:pt x="1032850" y="47575"/>
                  </a:lnTo>
                  <a:lnTo>
                    <a:pt x="10167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9155151" y="5187016"/>
              <a:ext cx="1129665" cy="2054860"/>
            </a:xfrm>
            <a:custGeom>
              <a:avLst/>
              <a:gdLst/>
              <a:ahLst/>
              <a:cxnLst/>
              <a:rect l="l" t="t" r="r" b="b"/>
              <a:pathLst>
                <a:path w="1129665" h="2054859">
                  <a:moveTo>
                    <a:pt x="1051681" y="0"/>
                  </a:moveTo>
                  <a:lnTo>
                    <a:pt x="10952" y="992999"/>
                  </a:lnTo>
                  <a:lnTo>
                    <a:pt x="0" y="1020758"/>
                  </a:lnTo>
                  <a:lnTo>
                    <a:pt x="50836" y="2020570"/>
                  </a:lnTo>
                  <a:lnTo>
                    <a:pt x="76751" y="2053763"/>
                  </a:lnTo>
                  <a:lnTo>
                    <a:pt x="81819" y="2054820"/>
                  </a:lnTo>
                  <a:lnTo>
                    <a:pt x="94855" y="2054820"/>
                  </a:lnTo>
                  <a:lnTo>
                    <a:pt x="102782" y="2052150"/>
                  </a:lnTo>
                  <a:lnTo>
                    <a:pt x="235362" y="1946928"/>
                  </a:lnTo>
                  <a:lnTo>
                    <a:pt x="119326" y="1946928"/>
                  </a:lnTo>
                  <a:lnTo>
                    <a:pt x="72877" y="1033469"/>
                  </a:lnTo>
                  <a:lnTo>
                    <a:pt x="1036554" y="101906"/>
                  </a:lnTo>
                  <a:lnTo>
                    <a:pt x="1110663" y="101906"/>
                  </a:lnTo>
                  <a:lnTo>
                    <a:pt x="1102383" y="69782"/>
                  </a:lnTo>
                  <a:lnTo>
                    <a:pt x="1086459" y="23102"/>
                  </a:lnTo>
                  <a:lnTo>
                    <a:pt x="1060575" y="831"/>
                  </a:lnTo>
                  <a:lnTo>
                    <a:pt x="1051681" y="0"/>
                  </a:lnTo>
                  <a:close/>
                </a:path>
                <a:path w="1129665" h="2054859">
                  <a:moveTo>
                    <a:pt x="1110663" y="101906"/>
                  </a:moveTo>
                  <a:lnTo>
                    <a:pt x="1036554" y="101906"/>
                  </a:lnTo>
                  <a:lnTo>
                    <a:pt x="1047769" y="150782"/>
                  </a:lnTo>
                  <a:lnTo>
                    <a:pt x="1054625" y="200124"/>
                  </a:lnTo>
                  <a:lnTo>
                    <a:pt x="1057166" y="249644"/>
                  </a:lnTo>
                  <a:lnTo>
                    <a:pt x="1055441" y="299054"/>
                  </a:lnTo>
                  <a:lnTo>
                    <a:pt x="1049495" y="348067"/>
                  </a:lnTo>
                  <a:lnTo>
                    <a:pt x="1039374" y="396395"/>
                  </a:lnTo>
                  <a:lnTo>
                    <a:pt x="1025125" y="443750"/>
                  </a:lnTo>
                  <a:lnTo>
                    <a:pt x="1006794" y="489844"/>
                  </a:lnTo>
                  <a:lnTo>
                    <a:pt x="984427" y="534389"/>
                  </a:lnTo>
                  <a:lnTo>
                    <a:pt x="958071" y="577097"/>
                  </a:lnTo>
                  <a:lnTo>
                    <a:pt x="927772" y="617681"/>
                  </a:lnTo>
                  <a:lnTo>
                    <a:pt x="541910" y="1089279"/>
                  </a:lnTo>
                  <a:lnTo>
                    <a:pt x="537950" y="1095242"/>
                  </a:lnTo>
                  <a:lnTo>
                    <a:pt x="535265" y="1101800"/>
                  </a:lnTo>
                  <a:lnTo>
                    <a:pt x="533913" y="1108754"/>
                  </a:lnTo>
                  <a:lnTo>
                    <a:pt x="533952" y="1115907"/>
                  </a:lnTo>
                  <a:lnTo>
                    <a:pt x="582715" y="1579160"/>
                  </a:lnTo>
                  <a:lnTo>
                    <a:pt x="119326" y="1946928"/>
                  </a:lnTo>
                  <a:lnTo>
                    <a:pt x="235362" y="1946928"/>
                  </a:lnTo>
                  <a:lnTo>
                    <a:pt x="643090" y="1623336"/>
                  </a:lnTo>
                  <a:lnTo>
                    <a:pt x="649450" y="1616825"/>
                  </a:lnTo>
                  <a:lnTo>
                    <a:pt x="653923" y="1609054"/>
                  </a:lnTo>
                  <a:lnTo>
                    <a:pt x="656341" y="1600419"/>
                  </a:lnTo>
                  <a:lnTo>
                    <a:pt x="656534" y="1591316"/>
                  </a:lnTo>
                  <a:lnTo>
                    <a:pt x="607269" y="1123320"/>
                  </a:lnTo>
                  <a:lnTo>
                    <a:pt x="983603" y="663355"/>
                  </a:lnTo>
                  <a:lnTo>
                    <a:pt x="1013347" y="624011"/>
                  </a:lnTo>
                  <a:lnTo>
                    <a:pt x="1039779" y="582848"/>
                  </a:lnTo>
                  <a:lnTo>
                    <a:pt x="1062867" y="540073"/>
                  </a:lnTo>
                  <a:lnTo>
                    <a:pt x="1082576" y="495897"/>
                  </a:lnTo>
                  <a:lnTo>
                    <a:pt x="1098874" y="450529"/>
                  </a:lnTo>
                  <a:lnTo>
                    <a:pt x="1111725" y="404179"/>
                  </a:lnTo>
                  <a:lnTo>
                    <a:pt x="1121098" y="357054"/>
                  </a:lnTo>
                  <a:lnTo>
                    <a:pt x="1126957" y="309365"/>
                  </a:lnTo>
                  <a:lnTo>
                    <a:pt x="1129270" y="261321"/>
                  </a:lnTo>
                  <a:lnTo>
                    <a:pt x="1128003" y="213132"/>
                  </a:lnTo>
                  <a:lnTo>
                    <a:pt x="1123121" y="165006"/>
                  </a:lnTo>
                  <a:lnTo>
                    <a:pt x="1114593" y="117153"/>
                  </a:lnTo>
                  <a:lnTo>
                    <a:pt x="1110663" y="101906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8160107" y="6604180"/>
              <a:ext cx="2776855" cy="4704715"/>
            </a:xfrm>
            <a:custGeom>
              <a:avLst/>
              <a:gdLst/>
              <a:ahLst/>
              <a:cxnLst/>
              <a:rect l="l" t="t" r="r" b="b"/>
              <a:pathLst>
                <a:path w="2776854" h="4704715">
                  <a:moveTo>
                    <a:pt x="1437769" y="0"/>
                  </a:moveTo>
                  <a:lnTo>
                    <a:pt x="825054" y="952190"/>
                  </a:lnTo>
                  <a:lnTo>
                    <a:pt x="798185" y="986184"/>
                  </a:lnTo>
                  <a:lnTo>
                    <a:pt x="778015" y="1024886"/>
                  </a:lnTo>
                  <a:lnTo>
                    <a:pt x="765394" y="1067407"/>
                  </a:lnTo>
                  <a:lnTo>
                    <a:pt x="761171" y="1112856"/>
                  </a:lnTo>
                  <a:lnTo>
                    <a:pt x="768396" y="2414806"/>
                  </a:lnTo>
                  <a:lnTo>
                    <a:pt x="0" y="4704375"/>
                  </a:lnTo>
                  <a:lnTo>
                    <a:pt x="1480144" y="4704375"/>
                  </a:lnTo>
                  <a:lnTo>
                    <a:pt x="1480144" y="3245178"/>
                  </a:lnTo>
                  <a:lnTo>
                    <a:pt x="1519184" y="3212133"/>
                  </a:lnTo>
                  <a:lnTo>
                    <a:pt x="1557573" y="3178425"/>
                  </a:lnTo>
                  <a:lnTo>
                    <a:pt x="1595305" y="3144065"/>
                  </a:lnTo>
                  <a:lnTo>
                    <a:pt x="1632372" y="3109061"/>
                  </a:lnTo>
                  <a:lnTo>
                    <a:pt x="1668768" y="3073426"/>
                  </a:lnTo>
                  <a:lnTo>
                    <a:pt x="1704486" y="3037168"/>
                  </a:lnTo>
                  <a:lnTo>
                    <a:pt x="1739518" y="3000298"/>
                  </a:lnTo>
                  <a:lnTo>
                    <a:pt x="1773857" y="2962826"/>
                  </a:lnTo>
                  <a:lnTo>
                    <a:pt x="1807497" y="2924763"/>
                  </a:lnTo>
                  <a:lnTo>
                    <a:pt x="1840429" y="2886118"/>
                  </a:lnTo>
                  <a:lnTo>
                    <a:pt x="1872648" y="2846903"/>
                  </a:lnTo>
                  <a:lnTo>
                    <a:pt x="1904145" y="2807126"/>
                  </a:lnTo>
                  <a:lnTo>
                    <a:pt x="1934915" y="2766798"/>
                  </a:lnTo>
                  <a:lnTo>
                    <a:pt x="1964949" y="2725930"/>
                  </a:lnTo>
                  <a:lnTo>
                    <a:pt x="1994241" y="2684532"/>
                  </a:lnTo>
                  <a:lnTo>
                    <a:pt x="2022784" y="2642613"/>
                  </a:lnTo>
                  <a:lnTo>
                    <a:pt x="2050570" y="2600184"/>
                  </a:lnTo>
                  <a:lnTo>
                    <a:pt x="2077593" y="2557256"/>
                  </a:lnTo>
                  <a:lnTo>
                    <a:pt x="2103845" y="2513838"/>
                  </a:lnTo>
                  <a:lnTo>
                    <a:pt x="2129319" y="2469941"/>
                  </a:lnTo>
                  <a:lnTo>
                    <a:pt x="2154009" y="2425575"/>
                  </a:lnTo>
                  <a:lnTo>
                    <a:pt x="2177906" y="2380749"/>
                  </a:lnTo>
                  <a:lnTo>
                    <a:pt x="2201005" y="2335475"/>
                  </a:lnTo>
                  <a:lnTo>
                    <a:pt x="2223298" y="2289763"/>
                  </a:lnTo>
                  <a:lnTo>
                    <a:pt x="2244777" y="2243622"/>
                  </a:lnTo>
                  <a:lnTo>
                    <a:pt x="2265437" y="2197063"/>
                  </a:lnTo>
                  <a:lnTo>
                    <a:pt x="2285269" y="2150096"/>
                  </a:lnTo>
                  <a:lnTo>
                    <a:pt x="2304267" y="2102731"/>
                  </a:lnTo>
                  <a:lnTo>
                    <a:pt x="2322423" y="2054979"/>
                  </a:lnTo>
                  <a:lnTo>
                    <a:pt x="2339731" y="2006849"/>
                  </a:lnTo>
                  <a:lnTo>
                    <a:pt x="2573169" y="1338734"/>
                  </a:lnTo>
                  <a:lnTo>
                    <a:pt x="1852950" y="762573"/>
                  </a:lnTo>
                  <a:lnTo>
                    <a:pt x="1609596" y="818728"/>
                  </a:lnTo>
                  <a:lnTo>
                    <a:pt x="1785172" y="584641"/>
                  </a:lnTo>
                  <a:lnTo>
                    <a:pt x="2211933" y="898276"/>
                  </a:lnTo>
                  <a:lnTo>
                    <a:pt x="2251329" y="924450"/>
                  </a:lnTo>
                  <a:lnTo>
                    <a:pt x="2292494" y="946509"/>
                  </a:lnTo>
                  <a:lnTo>
                    <a:pt x="2335129" y="964446"/>
                  </a:lnTo>
                  <a:lnTo>
                    <a:pt x="2378936" y="978251"/>
                  </a:lnTo>
                  <a:lnTo>
                    <a:pt x="2423615" y="987914"/>
                  </a:lnTo>
                  <a:lnTo>
                    <a:pt x="2468866" y="993428"/>
                  </a:lnTo>
                  <a:lnTo>
                    <a:pt x="2514391" y="994783"/>
                  </a:lnTo>
                  <a:lnTo>
                    <a:pt x="2559891" y="991971"/>
                  </a:lnTo>
                  <a:lnTo>
                    <a:pt x="2605065" y="984982"/>
                  </a:lnTo>
                  <a:lnTo>
                    <a:pt x="2649614" y="973807"/>
                  </a:lnTo>
                  <a:lnTo>
                    <a:pt x="2693240" y="958438"/>
                  </a:lnTo>
                  <a:lnTo>
                    <a:pt x="2735643" y="938866"/>
                  </a:lnTo>
                  <a:lnTo>
                    <a:pt x="2776524" y="915082"/>
                  </a:lnTo>
                  <a:lnTo>
                    <a:pt x="2285083" y="262651"/>
                  </a:lnTo>
                  <a:lnTo>
                    <a:pt x="14377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8122818" y="6568115"/>
              <a:ext cx="6603365" cy="4740910"/>
            </a:xfrm>
            <a:custGeom>
              <a:avLst/>
              <a:gdLst/>
              <a:ahLst/>
              <a:cxnLst/>
              <a:rect l="l" t="t" r="r" b="b"/>
              <a:pathLst>
                <a:path w="6603365" h="4740909">
                  <a:moveTo>
                    <a:pt x="2849854" y="950036"/>
                  </a:moveTo>
                  <a:lnTo>
                    <a:pt x="2346617" y="270979"/>
                  </a:lnTo>
                  <a:lnTo>
                    <a:pt x="1734197" y="78638"/>
                  </a:lnTo>
                  <a:lnTo>
                    <a:pt x="1485734" y="1612"/>
                  </a:lnTo>
                  <a:lnTo>
                    <a:pt x="1444713" y="16548"/>
                  </a:lnTo>
                  <a:lnTo>
                    <a:pt x="833793" y="965949"/>
                  </a:lnTo>
                  <a:lnTo>
                    <a:pt x="802982" y="1006043"/>
                  </a:lnTo>
                  <a:lnTo>
                    <a:pt x="780516" y="1050645"/>
                  </a:lnTo>
                  <a:lnTo>
                    <a:pt x="766838" y="1098702"/>
                  </a:lnTo>
                  <a:lnTo>
                    <a:pt x="762419" y="1148715"/>
                  </a:lnTo>
                  <a:lnTo>
                    <a:pt x="762381" y="1149121"/>
                  </a:lnTo>
                  <a:lnTo>
                    <a:pt x="769493" y="2429497"/>
                  </a:lnTo>
                  <a:lnTo>
                    <a:pt x="769581" y="2445093"/>
                  </a:lnTo>
                  <a:lnTo>
                    <a:pt x="444" y="4736833"/>
                  </a:lnTo>
                  <a:lnTo>
                    <a:pt x="0" y="4740440"/>
                  </a:lnTo>
                  <a:lnTo>
                    <a:pt x="75323" y="4740440"/>
                  </a:lnTo>
                  <a:lnTo>
                    <a:pt x="841133" y="2458593"/>
                  </a:lnTo>
                  <a:lnTo>
                    <a:pt x="841781" y="2454643"/>
                  </a:lnTo>
                  <a:lnTo>
                    <a:pt x="834517" y="1149121"/>
                  </a:lnTo>
                  <a:lnTo>
                    <a:pt x="834517" y="1148715"/>
                  </a:lnTo>
                  <a:lnTo>
                    <a:pt x="848220" y="1075690"/>
                  </a:lnTo>
                  <a:lnTo>
                    <a:pt x="888428" y="1013180"/>
                  </a:lnTo>
                  <a:lnTo>
                    <a:pt x="890003" y="1011516"/>
                  </a:lnTo>
                  <a:lnTo>
                    <a:pt x="891425" y="1009713"/>
                  </a:lnTo>
                  <a:lnTo>
                    <a:pt x="1490548" y="78638"/>
                  </a:lnTo>
                  <a:lnTo>
                    <a:pt x="2300554" y="329730"/>
                  </a:lnTo>
                  <a:lnTo>
                    <a:pt x="2760675" y="940574"/>
                  </a:lnTo>
                  <a:lnTo>
                    <a:pt x="2717584" y="960678"/>
                  </a:lnTo>
                  <a:lnTo>
                    <a:pt x="2673019" y="976083"/>
                  </a:lnTo>
                  <a:lnTo>
                    <a:pt x="2627376" y="986802"/>
                  </a:lnTo>
                  <a:lnTo>
                    <a:pt x="2581046" y="992847"/>
                  </a:lnTo>
                  <a:lnTo>
                    <a:pt x="2534437" y="994232"/>
                  </a:lnTo>
                  <a:lnTo>
                    <a:pt x="2487917" y="990968"/>
                  </a:lnTo>
                  <a:lnTo>
                    <a:pt x="2441892" y="983068"/>
                  </a:lnTo>
                  <a:lnTo>
                    <a:pt x="2396756" y="970534"/>
                  </a:lnTo>
                  <a:lnTo>
                    <a:pt x="2352903" y="953389"/>
                  </a:lnTo>
                  <a:lnTo>
                    <a:pt x="2310701" y="931633"/>
                  </a:lnTo>
                  <a:lnTo>
                    <a:pt x="2270582" y="905281"/>
                  </a:lnTo>
                  <a:lnTo>
                    <a:pt x="1951697" y="670928"/>
                  </a:lnTo>
                  <a:lnTo>
                    <a:pt x="1843824" y="591642"/>
                  </a:lnTo>
                  <a:lnTo>
                    <a:pt x="1830908" y="585635"/>
                  </a:lnTo>
                  <a:lnTo>
                    <a:pt x="1817179" y="585025"/>
                  </a:lnTo>
                  <a:lnTo>
                    <a:pt x="1804212" y="589584"/>
                  </a:lnTo>
                  <a:lnTo>
                    <a:pt x="1793595" y="599071"/>
                  </a:lnTo>
                  <a:lnTo>
                    <a:pt x="1618221" y="832891"/>
                  </a:lnTo>
                  <a:lnTo>
                    <a:pt x="1021803" y="989749"/>
                  </a:lnTo>
                  <a:lnTo>
                    <a:pt x="1008951" y="996061"/>
                  </a:lnTo>
                  <a:lnTo>
                    <a:pt x="999832" y="1006449"/>
                  </a:lnTo>
                  <a:lnTo>
                    <a:pt x="995260" y="1019505"/>
                  </a:lnTo>
                  <a:lnTo>
                    <a:pt x="996086" y="1033805"/>
                  </a:lnTo>
                  <a:lnTo>
                    <a:pt x="1002411" y="1046657"/>
                  </a:lnTo>
                  <a:lnTo>
                    <a:pt x="1012799" y="1055789"/>
                  </a:lnTo>
                  <a:lnTo>
                    <a:pt x="1025855" y="1060361"/>
                  </a:lnTo>
                  <a:lnTo>
                    <a:pt x="1040155" y="1059522"/>
                  </a:lnTo>
                  <a:lnTo>
                    <a:pt x="1881847" y="838149"/>
                  </a:lnTo>
                  <a:lnTo>
                    <a:pt x="2018715" y="947635"/>
                  </a:lnTo>
                  <a:lnTo>
                    <a:pt x="2567965" y="1387030"/>
                  </a:lnTo>
                  <a:lnTo>
                    <a:pt x="2462479" y="1688934"/>
                  </a:lnTo>
                  <a:lnTo>
                    <a:pt x="1936369" y="1319847"/>
                  </a:lnTo>
                  <a:lnTo>
                    <a:pt x="1929168" y="1315935"/>
                  </a:lnTo>
                  <a:lnTo>
                    <a:pt x="1921370" y="1313764"/>
                  </a:lnTo>
                  <a:lnTo>
                    <a:pt x="1913267" y="1313383"/>
                  </a:lnTo>
                  <a:lnTo>
                    <a:pt x="1905203" y="1314869"/>
                  </a:lnTo>
                  <a:lnTo>
                    <a:pt x="1261249" y="1509750"/>
                  </a:lnTo>
                  <a:lnTo>
                    <a:pt x="1248638" y="1516532"/>
                  </a:lnTo>
                  <a:lnTo>
                    <a:pt x="1239901" y="1527251"/>
                  </a:lnTo>
                  <a:lnTo>
                    <a:pt x="1235824" y="1540459"/>
                  </a:lnTo>
                  <a:lnTo>
                    <a:pt x="1237183" y="1554708"/>
                  </a:lnTo>
                  <a:lnTo>
                    <a:pt x="1243952" y="1567332"/>
                  </a:lnTo>
                  <a:lnTo>
                    <a:pt x="1254671" y="1576070"/>
                  </a:lnTo>
                  <a:lnTo>
                    <a:pt x="1267879" y="1580159"/>
                  </a:lnTo>
                  <a:lnTo>
                    <a:pt x="1282153" y="1578787"/>
                  </a:lnTo>
                  <a:lnTo>
                    <a:pt x="1909305" y="1388986"/>
                  </a:lnTo>
                  <a:lnTo>
                    <a:pt x="2437752" y="1759699"/>
                  </a:lnTo>
                  <a:lnTo>
                    <a:pt x="2396045" y="1879079"/>
                  </a:lnTo>
                  <a:lnTo>
                    <a:pt x="2339860" y="2030349"/>
                  </a:lnTo>
                  <a:lnTo>
                    <a:pt x="2194191" y="2347125"/>
                  </a:lnTo>
                  <a:lnTo>
                    <a:pt x="2174748" y="2339073"/>
                  </a:lnTo>
                  <a:lnTo>
                    <a:pt x="2174748" y="2415984"/>
                  </a:lnTo>
                  <a:lnTo>
                    <a:pt x="2135238" y="2488171"/>
                  </a:lnTo>
                  <a:lnTo>
                    <a:pt x="2110092" y="2531516"/>
                  </a:lnTo>
                  <a:lnTo>
                    <a:pt x="2084171" y="2574379"/>
                  </a:lnTo>
                  <a:lnTo>
                    <a:pt x="2057488" y="2616758"/>
                  </a:lnTo>
                  <a:lnTo>
                    <a:pt x="2030056" y="2658643"/>
                  </a:lnTo>
                  <a:lnTo>
                    <a:pt x="2001875" y="2700032"/>
                  </a:lnTo>
                  <a:lnTo>
                    <a:pt x="1972957" y="2740901"/>
                  </a:lnTo>
                  <a:lnTo>
                    <a:pt x="1943303" y="2781249"/>
                  </a:lnTo>
                  <a:lnTo>
                    <a:pt x="1912924" y="2821063"/>
                  </a:lnTo>
                  <a:lnTo>
                    <a:pt x="1881835" y="2860332"/>
                  </a:lnTo>
                  <a:lnTo>
                    <a:pt x="1850021" y="2899054"/>
                  </a:lnTo>
                  <a:lnTo>
                    <a:pt x="1817509" y="2937205"/>
                  </a:lnTo>
                  <a:lnTo>
                    <a:pt x="1787613" y="2971025"/>
                  </a:lnTo>
                  <a:lnTo>
                    <a:pt x="1793951" y="2957982"/>
                  </a:lnTo>
                  <a:lnTo>
                    <a:pt x="1813217" y="2914370"/>
                  </a:lnTo>
                  <a:lnTo>
                    <a:pt x="1831086" y="2869552"/>
                  </a:lnTo>
                  <a:lnTo>
                    <a:pt x="1847469" y="2823629"/>
                  </a:lnTo>
                  <a:lnTo>
                    <a:pt x="1862264" y="2776664"/>
                  </a:lnTo>
                  <a:lnTo>
                    <a:pt x="1875370" y="2728760"/>
                  </a:lnTo>
                  <a:lnTo>
                    <a:pt x="1886699" y="2679992"/>
                  </a:lnTo>
                  <a:lnTo>
                    <a:pt x="1896135" y="2630436"/>
                  </a:lnTo>
                  <a:lnTo>
                    <a:pt x="1903603" y="2580170"/>
                  </a:lnTo>
                  <a:lnTo>
                    <a:pt x="1908987" y="2529294"/>
                  </a:lnTo>
                  <a:lnTo>
                    <a:pt x="1912188" y="2477884"/>
                  </a:lnTo>
                  <a:lnTo>
                    <a:pt x="1913115" y="2426004"/>
                  </a:lnTo>
                  <a:lnTo>
                    <a:pt x="1911680" y="2373769"/>
                  </a:lnTo>
                  <a:lnTo>
                    <a:pt x="1907755" y="2321229"/>
                  </a:lnTo>
                  <a:lnTo>
                    <a:pt x="1901266" y="2268486"/>
                  </a:lnTo>
                  <a:lnTo>
                    <a:pt x="1892109" y="2215616"/>
                  </a:lnTo>
                  <a:lnTo>
                    <a:pt x="1880184" y="2162708"/>
                  </a:lnTo>
                  <a:lnTo>
                    <a:pt x="1870811" y="2129218"/>
                  </a:lnTo>
                  <a:lnTo>
                    <a:pt x="1874456" y="2126030"/>
                  </a:lnTo>
                  <a:lnTo>
                    <a:pt x="1910016" y="2089899"/>
                  </a:lnTo>
                  <a:lnTo>
                    <a:pt x="1942795" y="2051138"/>
                  </a:lnTo>
                  <a:lnTo>
                    <a:pt x="1943608" y="2078405"/>
                  </a:lnTo>
                  <a:lnTo>
                    <a:pt x="1947367" y="2152548"/>
                  </a:lnTo>
                  <a:lnTo>
                    <a:pt x="1957031" y="2196554"/>
                  </a:lnTo>
                  <a:lnTo>
                    <a:pt x="1972475" y="2238286"/>
                  </a:lnTo>
                  <a:lnTo>
                    <a:pt x="1993290" y="2277249"/>
                  </a:lnTo>
                  <a:lnTo>
                    <a:pt x="2019058" y="2312924"/>
                  </a:lnTo>
                  <a:lnTo>
                    <a:pt x="2049360" y="2344839"/>
                  </a:lnTo>
                  <a:lnTo>
                    <a:pt x="2083790" y="2372474"/>
                  </a:lnTo>
                  <a:lnTo>
                    <a:pt x="2121916" y="2395347"/>
                  </a:lnTo>
                  <a:lnTo>
                    <a:pt x="2163356" y="2412936"/>
                  </a:lnTo>
                  <a:lnTo>
                    <a:pt x="2174748" y="2415984"/>
                  </a:lnTo>
                  <a:lnTo>
                    <a:pt x="2174748" y="2339073"/>
                  </a:lnTo>
                  <a:lnTo>
                    <a:pt x="2151545" y="2329459"/>
                  </a:lnTo>
                  <a:lnTo>
                    <a:pt x="2113407" y="2304732"/>
                  </a:lnTo>
                  <a:lnTo>
                    <a:pt x="2080514" y="2273833"/>
                  </a:lnTo>
                  <a:lnTo>
                    <a:pt x="2053590" y="2237676"/>
                  </a:lnTo>
                  <a:lnTo>
                    <a:pt x="2033371" y="2197112"/>
                  </a:lnTo>
                  <a:lnTo>
                    <a:pt x="2020608" y="2153069"/>
                  </a:lnTo>
                  <a:lnTo>
                    <a:pt x="2016023" y="2106396"/>
                  </a:lnTo>
                  <a:lnTo>
                    <a:pt x="2015807" y="2081288"/>
                  </a:lnTo>
                  <a:lnTo>
                    <a:pt x="2015223" y="2056841"/>
                  </a:lnTo>
                  <a:lnTo>
                    <a:pt x="2011997" y="2014435"/>
                  </a:lnTo>
                  <a:lnTo>
                    <a:pt x="2002193" y="1945868"/>
                  </a:lnTo>
                  <a:lnTo>
                    <a:pt x="1973173" y="1915515"/>
                  </a:lnTo>
                  <a:lnTo>
                    <a:pt x="1961870" y="1915198"/>
                  </a:lnTo>
                  <a:lnTo>
                    <a:pt x="1951278" y="1918271"/>
                  </a:lnTo>
                  <a:lnTo>
                    <a:pt x="1942096" y="1924392"/>
                  </a:lnTo>
                  <a:lnTo>
                    <a:pt x="1935086" y="1933232"/>
                  </a:lnTo>
                  <a:lnTo>
                    <a:pt x="1908149" y="1976424"/>
                  </a:lnTo>
                  <a:lnTo>
                    <a:pt x="1877733" y="2017001"/>
                  </a:lnTo>
                  <a:lnTo>
                    <a:pt x="1844052" y="2054771"/>
                  </a:lnTo>
                  <a:lnTo>
                    <a:pt x="1807337" y="2089518"/>
                  </a:lnTo>
                  <a:lnTo>
                    <a:pt x="1767827" y="2121039"/>
                  </a:lnTo>
                  <a:lnTo>
                    <a:pt x="1725764" y="2149157"/>
                  </a:lnTo>
                  <a:lnTo>
                    <a:pt x="1681353" y="2173655"/>
                  </a:lnTo>
                  <a:lnTo>
                    <a:pt x="1634845" y="2194344"/>
                  </a:lnTo>
                  <a:lnTo>
                    <a:pt x="1563509" y="2222436"/>
                  </a:lnTo>
                  <a:lnTo>
                    <a:pt x="1551482" y="2230234"/>
                  </a:lnTo>
                  <a:lnTo>
                    <a:pt x="1543646" y="2241626"/>
                  </a:lnTo>
                  <a:lnTo>
                    <a:pt x="1540662" y="2255126"/>
                  </a:lnTo>
                  <a:lnTo>
                    <a:pt x="1543177" y="2269223"/>
                  </a:lnTo>
                  <a:lnTo>
                    <a:pt x="1550949" y="2281250"/>
                  </a:lnTo>
                  <a:lnTo>
                    <a:pt x="1562341" y="2289073"/>
                  </a:lnTo>
                  <a:lnTo>
                    <a:pt x="1575841" y="2292070"/>
                  </a:lnTo>
                  <a:lnTo>
                    <a:pt x="1589951" y="2289568"/>
                  </a:lnTo>
                  <a:lnTo>
                    <a:pt x="1661287" y="2261463"/>
                  </a:lnTo>
                  <a:lnTo>
                    <a:pt x="1708023" y="2240940"/>
                  </a:lnTo>
                  <a:lnTo>
                    <a:pt x="1752892" y="2216975"/>
                  </a:lnTo>
                  <a:lnTo>
                    <a:pt x="1795716" y="2189721"/>
                  </a:lnTo>
                  <a:lnTo>
                    <a:pt x="1809838" y="2179155"/>
                  </a:lnTo>
                  <a:lnTo>
                    <a:pt x="1810816" y="2182660"/>
                  </a:lnTo>
                  <a:lnTo>
                    <a:pt x="1822297" y="2234311"/>
                  </a:lnTo>
                  <a:lnTo>
                    <a:pt x="1830959" y="2285898"/>
                  </a:lnTo>
                  <a:lnTo>
                    <a:pt x="1836928" y="2337371"/>
                  </a:lnTo>
                  <a:lnTo>
                    <a:pt x="1840293" y="2388603"/>
                  </a:lnTo>
                  <a:lnTo>
                    <a:pt x="1841182" y="2439530"/>
                  </a:lnTo>
                  <a:lnTo>
                    <a:pt x="1839671" y="2490063"/>
                  </a:lnTo>
                  <a:lnTo>
                    <a:pt x="1835873" y="2540114"/>
                  </a:lnTo>
                  <a:lnTo>
                    <a:pt x="1829904" y="2589593"/>
                  </a:lnTo>
                  <a:lnTo>
                    <a:pt x="1821853" y="2638412"/>
                  </a:lnTo>
                  <a:lnTo>
                    <a:pt x="1811832" y="2686494"/>
                  </a:lnTo>
                  <a:lnTo>
                    <a:pt x="1799945" y="2733738"/>
                  </a:lnTo>
                  <a:lnTo>
                    <a:pt x="1786293" y="2780068"/>
                  </a:lnTo>
                  <a:lnTo>
                    <a:pt x="1770976" y="2825381"/>
                  </a:lnTo>
                  <a:lnTo>
                    <a:pt x="1754111" y="2869615"/>
                  </a:lnTo>
                  <a:lnTo>
                    <a:pt x="1735785" y="2912668"/>
                  </a:lnTo>
                  <a:lnTo>
                    <a:pt x="1716112" y="2954464"/>
                  </a:lnTo>
                  <a:lnTo>
                    <a:pt x="1695208" y="2994901"/>
                  </a:lnTo>
                  <a:lnTo>
                    <a:pt x="1673148" y="3033890"/>
                  </a:lnTo>
                  <a:lnTo>
                    <a:pt x="1650047" y="3071368"/>
                  </a:lnTo>
                  <a:lnTo>
                    <a:pt x="1626019" y="3107220"/>
                  </a:lnTo>
                  <a:lnTo>
                    <a:pt x="1601165" y="3141383"/>
                  </a:lnTo>
                  <a:lnTo>
                    <a:pt x="1575587" y="3173755"/>
                  </a:lnTo>
                  <a:lnTo>
                    <a:pt x="1549387" y="3204260"/>
                  </a:lnTo>
                  <a:lnTo>
                    <a:pt x="1494370" y="3253511"/>
                  </a:lnTo>
                  <a:lnTo>
                    <a:pt x="1488859" y="3259226"/>
                  </a:lnTo>
                  <a:lnTo>
                    <a:pt x="1484769" y="3265932"/>
                  </a:lnTo>
                  <a:lnTo>
                    <a:pt x="1482229" y="3273361"/>
                  </a:lnTo>
                  <a:lnTo>
                    <a:pt x="1481353" y="3281248"/>
                  </a:lnTo>
                  <a:lnTo>
                    <a:pt x="1481353" y="3290100"/>
                  </a:lnTo>
                  <a:lnTo>
                    <a:pt x="1481353" y="4740440"/>
                  </a:lnTo>
                  <a:lnTo>
                    <a:pt x="1553489" y="4740440"/>
                  </a:lnTo>
                  <a:lnTo>
                    <a:pt x="1553489" y="3304438"/>
                  </a:lnTo>
                  <a:lnTo>
                    <a:pt x="1574215" y="3283254"/>
                  </a:lnTo>
                  <a:lnTo>
                    <a:pt x="1587969" y="3268586"/>
                  </a:lnTo>
                  <a:lnTo>
                    <a:pt x="1592389" y="3264801"/>
                  </a:lnTo>
                  <a:lnTo>
                    <a:pt x="1630629" y="3230829"/>
                  </a:lnTo>
                  <a:lnTo>
                    <a:pt x="1668221" y="3196221"/>
                  </a:lnTo>
                  <a:lnTo>
                    <a:pt x="1705165" y="3160966"/>
                  </a:lnTo>
                  <a:lnTo>
                    <a:pt x="1741424" y="3125101"/>
                  </a:lnTo>
                  <a:lnTo>
                    <a:pt x="1777022" y="3088614"/>
                  </a:lnTo>
                  <a:lnTo>
                    <a:pt x="1811934" y="3051530"/>
                  </a:lnTo>
                  <a:lnTo>
                    <a:pt x="1846160" y="3013837"/>
                  </a:lnTo>
                  <a:lnTo>
                    <a:pt x="1879701" y="2975572"/>
                  </a:lnTo>
                  <a:lnTo>
                    <a:pt x="1912531" y="2936722"/>
                  </a:lnTo>
                  <a:lnTo>
                    <a:pt x="1944649" y="2897327"/>
                  </a:lnTo>
                  <a:lnTo>
                    <a:pt x="1976056" y="2857360"/>
                  </a:lnTo>
                  <a:lnTo>
                    <a:pt x="2006739" y="2816860"/>
                  </a:lnTo>
                  <a:lnTo>
                    <a:pt x="2036699" y="2775813"/>
                  </a:lnTo>
                  <a:lnTo>
                    <a:pt x="2065921" y="2734259"/>
                  </a:lnTo>
                  <a:lnTo>
                    <a:pt x="2094395" y="2692171"/>
                  </a:lnTo>
                  <a:lnTo>
                    <a:pt x="2122119" y="2649601"/>
                  </a:lnTo>
                  <a:lnTo>
                    <a:pt x="2149094" y="2606522"/>
                  </a:lnTo>
                  <a:lnTo>
                    <a:pt x="2175294" y="2562961"/>
                  </a:lnTo>
                  <a:lnTo>
                    <a:pt x="2200719" y="2518930"/>
                  </a:lnTo>
                  <a:lnTo>
                    <a:pt x="2225383" y="2474442"/>
                  </a:lnTo>
                  <a:lnTo>
                    <a:pt x="2249246" y="2429497"/>
                  </a:lnTo>
                  <a:lnTo>
                    <a:pt x="2272322" y="2384107"/>
                  </a:lnTo>
                  <a:lnTo>
                    <a:pt x="2294598" y="2338286"/>
                  </a:lnTo>
                  <a:lnTo>
                    <a:pt x="2316061" y="2292045"/>
                  </a:lnTo>
                  <a:lnTo>
                    <a:pt x="2336723" y="2245385"/>
                  </a:lnTo>
                  <a:lnTo>
                    <a:pt x="2356561" y="2198319"/>
                  </a:lnTo>
                  <a:lnTo>
                    <a:pt x="2375560" y="2150872"/>
                  </a:lnTo>
                  <a:lnTo>
                    <a:pt x="2393734" y="2103031"/>
                  </a:lnTo>
                  <a:lnTo>
                    <a:pt x="2411069" y="2054834"/>
                  </a:lnTo>
                  <a:lnTo>
                    <a:pt x="2464905" y="1900745"/>
                  </a:lnTo>
                  <a:lnTo>
                    <a:pt x="2517165" y="1760181"/>
                  </a:lnTo>
                  <a:lnTo>
                    <a:pt x="2517254" y="1759699"/>
                  </a:lnTo>
                  <a:lnTo>
                    <a:pt x="2517483" y="1759267"/>
                  </a:lnTo>
                  <a:lnTo>
                    <a:pt x="2644381" y="1387017"/>
                  </a:lnTo>
                  <a:lnTo>
                    <a:pt x="2644495" y="1386700"/>
                  </a:lnTo>
                  <a:lnTo>
                    <a:pt x="2644584" y="1386446"/>
                  </a:lnTo>
                  <a:lnTo>
                    <a:pt x="2645486" y="1381302"/>
                  </a:lnTo>
                  <a:lnTo>
                    <a:pt x="2646515" y="1375689"/>
                  </a:lnTo>
                  <a:lnTo>
                    <a:pt x="2646489" y="1375549"/>
                  </a:lnTo>
                  <a:lnTo>
                    <a:pt x="2646134" y="1372743"/>
                  </a:lnTo>
                  <a:lnTo>
                    <a:pt x="2645118" y="1364843"/>
                  </a:lnTo>
                  <a:lnTo>
                    <a:pt x="2645067" y="1364716"/>
                  </a:lnTo>
                  <a:lnTo>
                    <a:pt x="2644051" y="1362544"/>
                  </a:lnTo>
                  <a:lnTo>
                    <a:pt x="2640533" y="1354899"/>
                  </a:lnTo>
                  <a:lnTo>
                    <a:pt x="2632976" y="1346644"/>
                  </a:lnTo>
                  <a:lnTo>
                    <a:pt x="1996808" y="837717"/>
                  </a:lnTo>
                  <a:lnTo>
                    <a:pt x="1953615" y="803173"/>
                  </a:lnTo>
                  <a:lnTo>
                    <a:pt x="1946478" y="797458"/>
                  </a:lnTo>
                  <a:lnTo>
                    <a:pt x="1912759" y="770483"/>
                  </a:lnTo>
                  <a:lnTo>
                    <a:pt x="1905850" y="766140"/>
                  </a:lnTo>
                  <a:lnTo>
                    <a:pt x="1905723" y="766102"/>
                  </a:lnTo>
                  <a:lnTo>
                    <a:pt x="1905596" y="766013"/>
                  </a:lnTo>
                  <a:lnTo>
                    <a:pt x="1902663" y="765035"/>
                  </a:lnTo>
                  <a:lnTo>
                    <a:pt x="1898294" y="763498"/>
                  </a:lnTo>
                  <a:lnTo>
                    <a:pt x="1898027" y="763473"/>
                  </a:lnTo>
                  <a:lnTo>
                    <a:pt x="1897710" y="763358"/>
                  </a:lnTo>
                  <a:lnTo>
                    <a:pt x="1894357" y="763054"/>
                  </a:lnTo>
                  <a:lnTo>
                    <a:pt x="1890229" y="762571"/>
                  </a:lnTo>
                  <a:lnTo>
                    <a:pt x="1889785" y="762622"/>
                  </a:lnTo>
                  <a:lnTo>
                    <a:pt x="1889404" y="762584"/>
                  </a:lnTo>
                  <a:lnTo>
                    <a:pt x="1886229" y="763028"/>
                  </a:lnTo>
                  <a:lnTo>
                    <a:pt x="1882114" y="763498"/>
                  </a:lnTo>
                  <a:lnTo>
                    <a:pt x="1881060" y="763752"/>
                  </a:lnTo>
                  <a:lnTo>
                    <a:pt x="1734972" y="797458"/>
                  </a:lnTo>
                  <a:lnTo>
                    <a:pt x="1829866" y="670928"/>
                  </a:lnTo>
                  <a:lnTo>
                    <a:pt x="2227859" y="963422"/>
                  </a:lnTo>
                  <a:lnTo>
                    <a:pt x="2269909" y="991311"/>
                  </a:lnTo>
                  <a:lnTo>
                    <a:pt x="2313952" y="1014818"/>
                  </a:lnTo>
                  <a:lnTo>
                    <a:pt x="2359672" y="1033945"/>
                  </a:lnTo>
                  <a:lnTo>
                    <a:pt x="2406700" y="1048664"/>
                  </a:lnTo>
                  <a:lnTo>
                    <a:pt x="2454719" y="1058976"/>
                  </a:lnTo>
                  <a:lnTo>
                    <a:pt x="2503373" y="1064869"/>
                  </a:lnTo>
                  <a:lnTo>
                    <a:pt x="2552331" y="1066330"/>
                  </a:lnTo>
                  <a:lnTo>
                    <a:pt x="2601252" y="1063345"/>
                  </a:lnTo>
                  <a:lnTo>
                    <a:pt x="2649791" y="1055903"/>
                  </a:lnTo>
                  <a:lnTo>
                    <a:pt x="2697619" y="1044003"/>
                  </a:lnTo>
                  <a:lnTo>
                    <a:pt x="2744393" y="1027633"/>
                  </a:lnTo>
                  <a:lnTo>
                    <a:pt x="2789758" y="1006779"/>
                  </a:lnTo>
                  <a:lnTo>
                    <a:pt x="2811361" y="994232"/>
                  </a:lnTo>
                  <a:lnTo>
                    <a:pt x="2833395" y="981443"/>
                  </a:lnTo>
                  <a:lnTo>
                    <a:pt x="2839186" y="976782"/>
                  </a:lnTo>
                  <a:lnTo>
                    <a:pt x="2843860" y="971105"/>
                  </a:lnTo>
                  <a:lnTo>
                    <a:pt x="2847276" y="964590"/>
                  </a:lnTo>
                  <a:lnTo>
                    <a:pt x="2849321" y="957453"/>
                  </a:lnTo>
                  <a:lnTo>
                    <a:pt x="2849854" y="950036"/>
                  </a:lnTo>
                  <a:close/>
                </a:path>
                <a:path w="6603365" h="4740909">
                  <a:moveTo>
                    <a:pt x="6603085" y="204698"/>
                  </a:moveTo>
                  <a:lnTo>
                    <a:pt x="6576593" y="174891"/>
                  </a:lnTo>
                  <a:lnTo>
                    <a:pt x="6000420" y="22377"/>
                  </a:lnTo>
                  <a:lnTo>
                    <a:pt x="5986119" y="21526"/>
                  </a:lnTo>
                  <a:lnTo>
                    <a:pt x="5973051" y="26060"/>
                  </a:lnTo>
                  <a:lnTo>
                    <a:pt x="5962650" y="35166"/>
                  </a:lnTo>
                  <a:lnTo>
                    <a:pt x="5956325" y="48018"/>
                  </a:lnTo>
                  <a:lnTo>
                    <a:pt x="5955474" y="62318"/>
                  </a:lnTo>
                  <a:lnTo>
                    <a:pt x="5960008" y="75374"/>
                  </a:lnTo>
                  <a:lnTo>
                    <a:pt x="5969114" y="85788"/>
                  </a:lnTo>
                  <a:lnTo>
                    <a:pt x="5981954" y="92113"/>
                  </a:lnTo>
                  <a:lnTo>
                    <a:pt x="6561226" y="245452"/>
                  </a:lnTo>
                  <a:lnTo>
                    <a:pt x="6564325" y="245846"/>
                  </a:lnTo>
                  <a:lnTo>
                    <a:pt x="6567386" y="245846"/>
                  </a:lnTo>
                  <a:lnTo>
                    <a:pt x="6602235" y="218998"/>
                  </a:lnTo>
                  <a:lnTo>
                    <a:pt x="6603085" y="204698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0549751" y="4822237"/>
              <a:ext cx="1098550" cy="1098550"/>
            </a:xfrm>
            <a:custGeom>
              <a:avLst/>
              <a:gdLst/>
              <a:ahLst/>
              <a:cxnLst/>
              <a:rect l="l" t="t" r="r" b="b"/>
              <a:pathLst>
                <a:path w="1098550" h="1098550">
                  <a:moveTo>
                    <a:pt x="532182" y="0"/>
                  </a:moveTo>
                  <a:lnTo>
                    <a:pt x="348984" y="360931"/>
                  </a:lnTo>
                  <a:lnTo>
                    <a:pt x="0" y="565982"/>
                  </a:lnTo>
                  <a:lnTo>
                    <a:pt x="360931" y="749191"/>
                  </a:lnTo>
                  <a:lnTo>
                    <a:pt x="565993" y="1098165"/>
                  </a:lnTo>
                  <a:lnTo>
                    <a:pt x="749191" y="737234"/>
                  </a:lnTo>
                  <a:lnTo>
                    <a:pt x="1098165" y="532182"/>
                  </a:lnTo>
                  <a:lnTo>
                    <a:pt x="737244" y="348973"/>
                  </a:lnTo>
                  <a:lnTo>
                    <a:pt x="532182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0507926" y="4780405"/>
              <a:ext cx="1182370" cy="1182370"/>
            </a:xfrm>
            <a:custGeom>
              <a:avLst/>
              <a:gdLst/>
              <a:ahLst/>
              <a:cxnLst/>
              <a:rect l="l" t="t" r="r" b="b"/>
              <a:pathLst>
                <a:path w="1182370" h="1182370">
                  <a:moveTo>
                    <a:pt x="572726" y="0"/>
                  </a:moveTo>
                  <a:lnTo>
                    <a:pt x="536695" y="22889"/>
                  </a:lnTo>
                  <a:lnTo>
                    <a:pt x="359036" y="372889"/>
                  </a:lnTo>
                  <a:lnTo>
                    <a:pt x="20627" y="571741"/>
                  </a:lnTo>
                  <a:lnTo>
                    <a:pt x="11776" y="578699"/>
                  </a:lnTo>
                  <a:lnTo>
                    <a:pt x="5193" y="587598"/>
                  </a:lnTo>
                  <a:lnTo>
                    <a:pt x="1170" y="597908"/>
                  </a:lnTo>
                  <a:lnTo>
                    <a:pt x="0" y="609101"/>
                  </a:lnTo>
                  <a:lnTo>
                    <a:pt x="1856" y="620212"/>
                  </a:lnTo>
                  <a:lnTo>
                    <a:pt x="6505" y="630258"/>
                  </a:lnTo>
                  <a:lnTo>
                    <a:pt x="13623" y="638733"/>
                  </a:lnTo>
                  <a:lnTo>
                    <a:pt x="22889" y="645132"/>
                  </a:lnTo>
                  <a:lnTo>
                    <a:pt x="372889" y="822791"/>
                  </a:lnTo>
                  <a:lnTo>
                    <a:pt x="571741" y="1161200"/>
                  </a:lnTo>
                  <a:lnTo>
                    <a:pt x="578472" y="1169833"/>
                  </a:lnTo>
                  <a:lnTo>
                    <a:pt x="587048" y="1176330"/>
                  </a:lnTo>
                  <a:lnTo>
                    <a:pt x="596990" y="1180424"/>
                  </a:lnTo>
                  <a:lnTo>
                    <a:pt x="607813" y="1181848"/>
                  </a:lnTo>
                  <a:lnTo>
                    <a:pt x="608987" y="1181848"/>
                  </a:lnTo>
                  <a:lnTo>
                    <a:pt x="645132" y="1158938"/>
                  </a:lnTo>
                  <a:lnTo>
                    <a:pt x="698994" y="1052826"/>
                  </a:lnTo>
                  <a:lnTo>
                    <a:pt x="605133" y="1052826"/>
                  </a:lnTo>
                  <a:lnTo>
                    <a:pt x="434782" y="762919"/>
                  </a:lnTo>
                  <a:lnTo>
                    <a:pt x="428835" y="757327"/>
                  </a:lnTo>
                  <a:lnTo>
                    <a:pt x="129001" y="605133"/>
                  </a:lnTo>
                  <a:lnTo>
                    <a:pt x="418908" y="434793"/>
                  </a:lnTo>
                  <a:lnTo>
                    <a:pt x="424500" y="428845"/>
                  </a:lnTo>
                  <a:lnTo>
                    <a:pt x="576694" y="129011"/>
                  </a:lnTo>
                  <a:lnTo>
                    <a:pt x="673773" y="129011"/>
                  </a:lnTo>
                  <a:lnTo>
                    <a:pt x="610086" y="20627"/>
                  </a:lnTo>
                  <a:lnTo>
                    <a:pt x="603136" y="11785"/>
                  </a:lnTo>
                  <a:lnTo>
                    <a:pt x="594244" y="5217"/>
                  </a:lnTo>
                  <a:lnTo>
                    <a:pt x="583933" y="1196"/>
                  </a:lnTo>
                  <a:lnTo>
                    <a:pt x="572726" y="0"/>
                  </a:lnTo>
                  <a:close/>
                </a:path>
                <a:path w="1182370" h="1182370">
                  <a:moveTo>
                    <a:pt x="673773" y="129011"/>
                  </a:moveTo>
                  <a:lnTo>
                    <a:pt x="576694" y="129011"/>
                  </a:lnTo>
                  <a:lnTo>
                    <a:pt x="747034" y="418908"/>
                  </a:lnTo>
                  <a:lnTo>
                    <a:pt x="752982" y="424500"/>
                  </a:lnTo>
                  <a:lnTo>
                    <a:pt x="1052816" y="576694"/>
                  </a:lnTo>
                  <a:lnTo>
                    <a:pt x="762908" y="747045"/>
                  </a:lnTo>
                  <a:lnTo>
                    <a:pt x="757327" y="752992"/>
                  </a:lnTo>
                  <a:lnTo>
                    <a:pt x="605133" y="1052826"/>
                  </a:lnTo>
                  <a:lnTo>
                    <a:pt x="698994" y="1052826"/>
                  </a:lnTo>
                  <a:lnTo>
                    <a:pt x="822791" y="808938"/>
                  </a:lnTo>
                  <a:lnTo>
                    <a:pt x="1161200" y="610086"/>
                  </a:lnTo>
                  <a:lnTo>
                    <a:pt x="1170051" y="603129"/>
                  </a:lnTo>
                  <a:lnTo>
                    <a:pt x="1176634" y="594233"/>
                  </a:lnTo>
                  <a:lnTo>
                    <a:pt x="1180657" y="583923"/>
                  </a:lnTo>
                  <a:lnTo>
                    <a:pt x="1181827" y="572726"/>
                  </a:lnTo>
                  <a:lnTo>
                    <a:pt x="1179971" y="561620"/>
                  </a:lnTo>
                  <a:lnTo>
                    <a:pt x="1175322" y="551573"/>
                  </a:lnTo>
                  <a:lnTo>
                    <a:pt x="1168204" y="543095"/>
                  </a:lnTo>
                  <a:lnTo>
                    <a:pt x="1158938" y="536695"/>
                  </a:lnTo>
                  <a:lnTo>
                    <a:pt x="808938" y="359036"/>
                  </a:lnTo>
                  <a:lnTo>
                    <a:pt x="673773" y="12901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 descr=""/>
          <p:cNvGrpSpPr/>
          <p:nvPr/>
        </p:nvGrpSpPr>
        <p:grpSpPr>
          <a:xfrm>
            <a:off x="10017336" y="3879193"/>
            <a:ext cx="826135" cy="826135"/>
            <a:chOff x="10017336" y="3879193"/>
            <a:chExt cx="826135" cy="826135"/>
          </a:xfrm>
        </p:grpSpPr>
        <p:sp>
          <p:nvSpPr>
            <p:cNvPr id="35" name="object 35" descr=""/>
            <p:cNvSpPr/>
            <p:nvPr/>
          </p:nvSpPr>
          <p:spPr>
            <a:xfrm>
              <a:off x="10059165" y="3921026"/>
              <a:ext cx="742315" cy="742315"/>
            </a:xfrm>
            <a:custGeom>
              <a:avLst/>
              <a:gdLst/>
              <a:ahLst/>
              <a:cxnLst/>
              <a:rect l="l" t="t" r="r" b="b"/>
              <a:pathLst>
                <a:path w="742315" h="742314">
                  <a:moveTo>
                    <a:pt x="359549" y="0"/>
                  </a:moveTo>
                  <a:lnTo>
                    <a:pt x="235772" y="243845"/>
                  </a:lnTo>
                  <a:lnTo>
                    <a:pt x="0" y="382386"/>
                  </a:lnTo>
                  <a:lnTo>
                    <a:pt x="243856" y="506162"/>
                  </a:lnTo>
                  <a:lnTo>
                    <a:pt x="382386" y="741935"/>
                  </a:lnTo>
                  <a:lnTo>
                    <a:pt x="506162" y="498079"/>
                  </a:lnTo>
                  <a:lnTo>
                    <a:pt x="741935" y="359549"/>
                  </a:lnTo>
                  <a:lnTo>
                    <a:pt x="498089" y="235772"/>
                  </a:lnTo>
                  <a:lnTo>
                    <a:pt x="359549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0017336" y="3879193"/>
              <a:ext cx="826135" cy="826135"/>
            </a:xfrm>
            <a:custGeom>
              <a:avLst/>
              <a:gdLst/>
              <a:ahLst/>
              <a:cxnLst/>
              <a:rect l="l" t="t" r="r" b="b"/>
              <a:pathLst>
                <a:path w="826134" h="826135">
                  <a:moveTo>
                    <a:pt x="400092" y="0"/>
                  </a:moveTo>
                  <a:lnTo>
                    <a:pt x="364062" y="22889"/>
                  </a:lnTo>
                  <a:lnTo>
                    <a:pt x="245835" y="255803"/>
                  </a:lnTo>
                  <a:lnTo>
                    <a:pt x="20627" y="388134"/>
                  </a:lnTo>
                  <a:lnTo>
                    <a:pt x="11776" y="395093"/>
                  </a:lnTo>
                  <a:lnTo>
                    <a:pt x="5167" y="404060"/>
                  </a:lnTo>
                  <a:lnTo>
                    <a:pt x="1170" y="414306"/>
                  </a:lnTo>
                  <a:lnTo>
                    <a:pt x="0" y="425505"/>
                  </a:lnTo>
                  <a:lnTo>
                    <a:pt x="1856" y="436615"/>
                  </a:lnTo>
                  <a:lnTo>
                    <a:pt x="6505" y="446661"/>
                  </a:lnTo>
                  <a:lnTo>
                    <a:pt x="13623" y="455137"/>
                  </a:lnTo>
                  <a:lnTo>
                    <a:pt x="22889" y="461535"/>
                  </a:lnTo>
                  <a:lnTo>
                    <a:pt x="255814" y="579762"/>
                  </a:lnTo>
                  <a:lnTo>
                    <a:pt x="388134" y="804970"/>
                  </a:lnTo>
                  <a:lnTo>
                    <a:pt x="394871" y="813601"/>
                  </a:lnTo>
                  <a:lnTo>
                    <a:pt x="403451" y="820095"/>
                  </a:lnTo>
                  <a:lnTo>
                    <a:pt x="413393" y="824185"/>
                  </a:lnTo>
                  <a:lnTo>
                    <a:pt x="424217" y="825608"/>
                  </a:lnTo>
                  <a:lnTo>
                    <a:pt x="425442" y="825608"/>
                  </a:lnTo>
                  <a:lnTo>
                    <a:pt x="461535" y="802698"/>
                  </a:lnTo>
                  <a:lnTo>
                    <a:pt x="515397" y="696586"/>
                  </a:lnTo>
                  <a:lnTo>
                    <a:pt x="421536" y="696586"/>
                  </a:lnTo>
                  <a:lnTo>
                    <a:pt x="317707" y="519889"/>
                  </a:lnTo>
                  <a:lnTo>
                    <a:pt x="311760" y="514298"/>
                  </a:lnTo>
                  <a:lnTo>
                    <a:pt x="129135" y="421599"/>
                  </a:lnTo>
                  <a:lnTo>
                    <a:pt x="128904" y="421599"/>
                  </a:lnTo>
                  <a:lnTo>
                    <a:pt x="305707" y="317707"/>
                  </a:lnTo>
                  <a:lnTo>
                    <a:pt x="311299" y="311760"/>
                  </a:lnTo>
                  <a:lnTo>
                    <a:pt x="404060" y="129001"/>
                  </a:lnTo>
                  <a:lnTo>
                    <a:pt x="501142" y="129001"/>
                  </a:lnTo>
                  <a:lnTo>
                    <a:pt x="437463" y="20627"/>
                  </a:lnTo>
                  <a:lnTo>
                    <a:pt x="430503" y="11784"/>
                  </a:lnTo>
                  <a:lnTo>
                    <a:pt x="421601" y="5213"/>
                  </a:lnTo>
                  <a:lnTo>
                    <a:pt x="411287" y="1192"/>
                  </a:lnTo>
                  <a:lnTo>
                    <a:pt x="400092" y="0"/>
                  </a:lnTo>
                  <a:close/>
                </a:path>
                <a:path w="826134" h="826135">
                  <a:moveTo>
                    <a:pt x="501142" y="129001"/>
                  </a:moveTo>
                  <a:lnTo>
                    <a:pt x="404060" y="129001"/>
                  </a:lnTo>
                  <a:lnTo>
                    <a:pt x="507890" y="305707"/>
                  </a:lnTo>
                  <a:lnTo>
                    <a:pt x="513837" y="311299"/>
                  </a:lnTo>
                  <a:lnTo>
                    <a:pt x="696586" y="404060"/>
                  </a:lnTo>
                  <a:lnTo>
                    <a:pt x="519889" y="507890"/>
                  </a:lnTo>
                  <a:lnTo>
                    <a:pt x="514298" y="513837"/>
                  </a:lnTo>
                  <a:lnTo>
                    <a:pt x="421536" y="696586"/>
                  </a:lnTo>
                  <a:lnTo>
                    <a:pt x="515397" y="696586"/>
                  </a:lnTo>
                  <a:lnTo>
                    <a:pt x="579762" y="569783"/>
                  </a:lnTo>
                  <a:lnTo>
                    <a:pt x="804970" y="437452"/>
                  </a:lnTo>
                  <a:lnTo>
                    <a:pt x="813821" y="430496"/>
                  </a:lnTo>
                  <a:lnTo>
                    <a:pt x="820404" y="421599"/>
                  </a:lnTo>
                  <a:lnTo>
                    <a:pt x="824427" y="411289"/>
                  </a:lnTo>
                  <a:lnTo>
                    <a:pt x="825597" y="400092"/>
                  </a:lnTo>
                  <a:lnTo>
                    <a:pt x="823739" y="388982"/>
                  </a:lnTo>
                  <a:lnTo>
                    <a:pt x="819088" y="378936"/>
                  </a:lnTo>
                  <a:lnTo>
                    <a:pt x="811970" y="370460"/>
                  </a:lnTo>
                  <a:lnTo>
                    <a:pt x="802708" y="364062"/>
                  </a:lnTo>
                  <a:lnTo>
                    <a:pt x="569794" y="245835"/>
                  </a:lnTo>
                  <a:lnTo>
                    <a:pt x="501142" y="12900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/>
          <p:nvPr/>
        </p:nvSpPr>
        <p:spPr>
          <a:xfrm>
            <a:off x="10936618" y="3141985"/>
            <a:ext cx="264795" cy="264795"/>
          </a:xfrm>
          <a:custGeom>
            <a:avLst/>
            <a:gdLst/>
            <a:ahLst/>
            <a:cxnLst/>
            <a:rect l="l" t="t" r="r" b="b"/>
            <a:pathLst>
              <a:path w="264795" h="264795">
                <a:moveTo>
                  <a:pt x="264426" y="174040"/>
                </a:moveTo>
                <a:lnTo>
                  <a:pt x="264414" y="90347"/>
                </a:lnTo>
                <a:lnTo>
                  <a:pt x="174053" y="90360"/>
                </a:lnTo>
                <a:lnTo>
                  <a:pt x="174053" y="0"/>
                </a:lnTo>
                <a:lnTo>
                  <a:pt x="90347" y="12"/>
                </a:lnTo>
                <a:lnTo>
                  <a:pt x="90347" y="90373"/>
                </a:lnTo>
                <a:lnTo>
                  <a:pt x="0" y="90373"/>
                </a:lnTo>
                <a:lnTo>
                  <a:pt x="12" y="174066"/>
                </a:lnTo>
                <a:lnTo>
                  <a:pt x="90347" y="174066"/>
                </a:lnTo>
                <a:lnTo>
                  <a:pt x="90360" y="264414"/>
                </a:lnTo>
                <a:lnTo>
                  <a:pt x="174066" y="264401"/>
                </a:lnTo>
                <a:lnTo>
                  <a:pt x="174053" y="174053"/>
                </a:lnTo>
                <a:lnTo>
                  <a:pt x="264426" y="17404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1298568" y="4020711"/>
            <a:ext cx="471170" cy="471170"/>
          </a:xfrm>
          <a:custGeom>
            <a:avLst/>
            <a:gdLst/>
            <a:ahLst/>
            <a:cxnLst/>
            <a:rect l="l" t="t" r="r" b="b"/>
            <a:pathLst>
              <a:path w="471170" h="471170">
                <a:moveTo>
                  <a:pt x="471017" y="277304"/>
                </a:moveTo>
                <a:lnTo>
                  <a:pt x="471004" y="193598"/>
                </a:lnTo>
                <a:lnTo>
                  <a:pt x="277329" y="193611"/>
                </a:lnTo>
                <a:lnTo>
                  <a:pt x="277317" y="0"/>
                </a:lnTo>
                <a:lnTo>
                  <a:pt x="193624" y="12"/>
                </a:lnTo>
                <a:lnTo>
                  <a:pt x="193636" y="193624"/>
                </a:lnTo>
                <a:lnTo>
                  <a:pt x="0" y="193624"/>
                </a:lnTo>
                <a:lnTo>
                  <a:pt x="12" y="277329"/>
                </a:lnTo>
                <a:lnTo>
                  <a:pt x="193636" y="277329"/>
                </a:lnTo>
                <a:lnTo>
                  <a:pt x="193662" y="470992"/>
                </a:lnTo>
                <a:lnTo>
                  <a:pt x="277368" y="470979"/>
                </a:lnTo>
                <a:lnTo>
                  <a:pt x="277342" y="277317"/>
                </a:lnTo>
                <a:lnTo>
                  <a:pt x="471017" y="27730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9" name="object 3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42531" y="931379"/>
            <a:ext cx="6041114" cy="80050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476527" y="151868"/>
            <a:ext cx="19201765" cy="10822940"/>
            <a:chOff x="476527" y="151868"/>
            <a:chExt cx="19201765" cy="10822940"/>
          </a:xfrm>
        </p:grpSpPr>
        <p:sp>
          <p:nvSpPr>
            <p:cNvPr id="4" name="object 4" descr=""/>
            <p:cNvSpPr/>
            <p:nvPr/>
          </p:nvSpPr>
          <p:spPr>
            <a:xfrm>
              <a:off x="7771147" y="776823"/>
              <a:ext cx="11612880" cy="5006340"/>
            </a:xfrm>
            <a:custGeom>
              <a:avLst/>
              <a:gdLst/>
              <a:ahLst/>
              <a:cxnLst/>
              <a:rect l="l" t="t" r="r" b="b"/>
              <a:pathLst>
                <a:path w="11612880" h="5006340">
                  <a:moveTo>
                    <a:pt x="11612264" y="0"/>
                  </a:moveTo>
                  <a:lnTo>
                    <a:pt x="9843518" y="191417"/>
                  </a:lnTo>
                  <a:lnTo>
                    <a:pt x="5927918" y="611181"/>
                  </a:lnTo>
                  <a:lnTo>
                    <a:pt x="1951426" y="1027563"/>
                  </a:lnTo>
                  <a:lnTo>
                    <a:pt x="0" y="1208832"/>
                  </a:lnTo>
                  <a:lnTo>
                    <a:pt x="162382" y="4849799"/>
                  </a:lnTo>
                  <a:lnTo>
                    <a:pt x="10569646" y="5006297"/>
                  </a:lnTo>
                  <a:lnTo>
                    <a:pt x="11612264" y="0"/>
                  </a:lnTo>
                  <a:close/>
                </a:path>
              </a:pathLst>
            </a:custGeom>
            <a:solidFill>
              <a:srgbClr val="E164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803032" y="631671"/>
              <a:ext cx="7935595" cy="9963785"/>
            </a:xfrm>
            <a:custGeom>
              <a:avLst/>
              <a:gdLst/>
              <a:ahLst/>
              <a:cxnLst/>
              <a:rect l="l" t="t" r="r" b="b"/>
              <a:pathLst>
                <a:path w="7935595" h="9963785">
                  <a:moveTo>
                    <a:pt x="7935171" y="0"/>
                  </a:moveTo>
                  <a:lnTo>
                    <a:pt x="0" y="1003037"/>
                  </a:lnTo>
                  <a:lnTo>
                    <a:pt x="869303" y="8881153"/>
                  </a:lnTo>
                  <a:lnTo>
                    <a:pt x="6976709" y="9963539"/>
                  </a:lnTo>
                  <a:lnTo>
                    <a:pt x="7935171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925687" y="6379774"/>
              <a:ext cx="8986520" cy="3498850"/>
            </a:xfrm>
            <a:custGeom>
              <a:avLst/>
              <a:gdLst/>
              <a:ahLst/>
              <a:cxnLst/>
              <a:rect l="l" t="t" r="r" b="b"/>
              <a:pathLst>
                <a:path w="8986519" h="3498850">
                  <a:moveTo>
                    <a:pt x="209308" y="3427057"/>
                  </a:moveTo>
                  <a:lnTo>
                    <a:pt x="72796" y="3427057"/>
                  </a:lnTo>
                  <a:lnTo>
                    <a:pt x="72796" y="2949473"/>
                  </a:lnTo>
                  <a:lnTo>
                    <a:pt x="0" y="2949473"/>
                  </a:lnTo>
                  <a:lnTo>
                    <a:pt x="0" y="3492296"/>
                  </a:lnTo>
                  <a:lnTo>
                    <a:pt x="202488" y="3492296"/>
                  </a:lnTo>
                  <a:lnTo>
                    <a:pt x="209308" y="3427057"/>
                  </a:lnTo>
                  <a:close/>
                </a:path>
                <a:path w="8986519" h="3498850">
                  <a:moveTo>
                    <a:pt x="326910" y="3074593"/>
                  </a:moveTo>
                  <a:lnTo>
                    <a:pt x="254127" y="3074593"/>
                  </a:lnTo>
                  <a:lnTo>
                    <a:pt x="254127" y="3492284"/>
                  </a:lnTo>
                  <a:lnTo>
                    <a:pt x="326910" y="3492284"/>
                  </a:lnTo>
                  <a:lnTo>
                    <a:pt x="326910" y="3074593"/>
                  </a:lnTo>
                  <a:close/>
                </a:path>
                <a:path w="8986519" h="3498850">
                  <a:moveTo>
                    <a:pt x="327482" y="2925661"/>
                  </a:moveTo>
                  <a:lnTo>
                    <a:pt x="254685" y="2925661"/>
                  </a:lnTo>
                  <a:lnTo>
                    <a:pt x="254685" y="3012795"/>
                  </a:lnTo>
                  <a:lnTo>
                    <a:pt x="327482" y="3012795"/>
                  </a:lnTo>
                  <a:lnTo>
                    <a:pt x="327482" y="2925661"/>
                  </a:lnTo>
                  <a:close/>
                </a:path>
                <a:path w="8986519" h="3498850">
                  <a:moveTo>
                    <a:pt x="533069" y="3074593"/>
                  </a:moveTo>
                  <a:lnTo>
                    <a:pt x="481228" y="3074593"/>
                  </a:lnTo>
                  <a:lnTo>
                    <a:pt x="481228" y="3034830"/>
                  </a:lnTo>
                  <a:lnTo>
                    <a:pt x="482676" y="3015323"/>
                  </a:lnTo>
                  <a:lnTo>
                    <a:pt x="487972" y="3000908"/>
                  </a:lnTo>
                  <a:lnTo>
                    <a:pt x="498500" y="2991993"/>
                  </a:lnTo>
                  <a:lnTo>
                    <a:pt x="515683" y="2988932"/>
                  </a:lnTo>
                  <a:lnTo>
                    <a:pt x="521538" y="2988932"/>
                  </a:lnTo>
                  <a:lnTo>
                    <a:pt x="525754" y="2989173"/>
                  </a:lnTo>
                  <a:lnTo>
                    <a:pt x="532498" y="2990227"/>
                  </a:lnTo>
                  <a:lnTo>
                    <a:pt x="532498" y="2924848"/>
                  </a:lnTo>
                  <a:lnTo>
                    <a:pt x="526351" y="2923451"/>
                  </a:lnTo>
                  <a:lnTo>
                    <a:pt x="518972" y="2922524"/>
                  </a:lnTo>
                  <a:lnTo>
                    <a:pt x="510806" y="2922003"/>
                  </a:lnTo>
                  <a:lnTo>
                    <a:pt x="502335" y="2921851"/>
                  </a:lnTo>
                  <a:lnTo>
                    <a:pt x="457238" y="2930436"/>
                  </a:lnTo>
                  <a:lnTo>
                    <a:pt x="428345" y="2953435"/>
                  </a:lnTo>
                  <a:lnTo>
                    <a:pt x="412965" y="2986722"/>
                  </a:lnTo>
                  <a:lnTo>
                    <a:pt x="408432" y="3026130"/>
                  </a:lnTo>
                  <a:lnTo>
                    <a:pt x="408432" y="3074593"/>
                  </a:lnTo>
                  <a:lnTo>
                    <a:pt x="366115" y="3074593"/>
                  </a:lnTo>
                  <a:lnTo>
                    <a:pt x="366115" y="3138678"/>
                  </a:lnTo>
                  <a:lnTo>
                    <a:pt x="408432" y="3138678"/>
                  </a:lnTo>
                  <a:lnTo>
                    <a:pt x="408432" y="3492296"/>
                  </a:lnTo>
                  <a:lnTo>
                    <a:pt x="481228" y="3492296"/>
                  </a:lnTo>
                  <a:lnTo>
                    <a:pt x="481228" y="3138678"/>
                  </a:lnTo>
                  <a:lnTo>
                    <a:pt x="533069" y="3138678"/>
                  </a:lnTo>
                  <a:lnTo>
                    <a:pt x="533069" y="3074593"/>
                  </a:lnTo>
                  <a:close/>
                </a:path>
                <a:path w="8986519" h="3498850">
                  <a:moveTo>
                    <a:pt x="788403" y="3206915"/>
                  </a:moveTo>
                  <a:lnTo>
                    <a:pt x="784936" y="3162198"/>
                  </a:lnTo>
                  <a:lnTo>
                    <a:pt x="773506" y="3123984"/>
                  </a:lnTo>
                  <a:lnTo>
                    <a:pt x="720610" y="3074962"/>
                  </a:lnTo>
                  <a:lnTo>
                    <a:pt x="718464" y="3074632"/>
                  </a:lnTo>
                  <a:lnTo>
                    <a:pt x="718464" y="3196818"/>
                  </a:lnTo>
                  <a:lnTo>
                    <a:pt x="718464" y="3243529"/>
                  </a:lnTo>
                  <a:lnTo>
                    <a:pt x="631863" y="3243529"/>
                  </a:lnTo>
                  <a:lnTo>
                    <a:pt x="631888" y="3196818"/>
                  </a:lnTo>
                  <a:lnTo>
                    <a:pt x="641819" y="3147555"/>
                  </a:lnTo>
                  <a:lnTo>
                    <a:pt x="675817" y="3129902"/>
                  </a:lnTo>
                  <a:lnTo>
                    <a:pt x="697179" y="3134906"/>
                  </a:lnTo>
                  <a:lnTo>
                    <a:pt x="710196" y="3148825"/>
                  </a:lnTo>
                  <a:lnTo>
                    <a:pt x="716648" y="3169843"/>
                  </a:lnTo>
                  <a:lnTo>
                    <a:pt x="716699" y="3170009"/>
                  </a:lnTo>
                  <a:lnTo>
                    <a:pt x="718464" y="3196818"/>
                  </a:lnTo>
                  <a:lnTo>
                    <a:pt x="718464" y="3074632"/>
                  </a:lnTo>
                  <a:lnTo>
                    <a:pt x="676059" y="3068091"/>
                  </a:lnTo>
                  <a:lnTo>
                    <a:pt x="627100" y="3076829"/>
                  </a:lnTo>
                  <a:lnTo>
                    <a:pt x="593763" y="3099879"/>
                  </a:lnTo>
                  <a:lnTo>
                    <a:pt x="573316" y="3132467"/>
                  </a:lnTo>
                  <a:lnTo>
                    <a:pt x="563041" y="3169843"/>
                  </a:lnTo>
                  <a:lnTo>
                    <a:pt x="560222" y="3351923"/>
                  </a:lnTo>
                  <a:lnTo>
                    <a:pt x="562813" y="3399688"/>
                  </a:lnTo>
                  <a:lnTo>
                    <a:pt x="572617" y="3440176"/>
                  </a:lnTo>
                  <a:lnTo>
                    <a:pt x="592683" y="3471456"/>
                  </a:lnTo>
                  <a:lnTo>
                    <a:pt x="626097" y="3491636"/>
                  </a:lnTo>
                  <a:lnTo>
                    <a:pt x="675906" y="3498799"/>
                  </a:lnTo>
                  <a:lnTo>
                    <a:pt x="735863" y="3485388"/>
                  </a:lnTo>
                  <a:lnTo>
                    <a:pt x="769327" y="3452469"/>
                  </a:lnTo>
                  <a:lnTo>
                    <a:pt x="783856" y="3410978"/>
                  </a:lnTo>
                  <a:lnTo>
                    <a:pt x="786993" y="3372091"/>
                  </a:lnTo>
                  <a:lnTo>
                    <a:pt x="787019" y="3369487"/>
                  </a:lnTo>
                  <a:lnTo>
                    <a:pt x="715937" y="3369487"/>
                  </a:lnTo>
                  <a:lnTo>
                    <a:pt x="715937" y="3372091"/>
                  </a:lnTo>
                  <a:lnTo>
                    <a:pt x="714527" y="3396653"/>
                  </a:lnTo>
                  <a:lnTo>
                    <a:pt x="708736" y="3417354"/>
                  </a:lnTo>
                  <a:lnTo>
                    <a:pt x="696226" y="3431654"/>
                  </a:lnTo>
                  <a:lnTo>
                    <a:pt x="674674" y="3436988"/>
                  </a:lnTo>
                  <a:lnTo>
                    <a:pt x="652894" y="3430917"/>
                  </a:lnTo>
                  <a:lnTo>
                    <a:pt x="639648" y="3414852"/>
                  </a:lnTo>
                  <a:lnTo>
                    <a:pt x="633082" y="3392005"/>
                  </a:lnTo>
                  <a:lnTo>
                    <a:pt x="631317" y="3365601"/>
                  </a:lnTo>
                  <a:lnTo>
                    <a:pt x="631317" y="3301339"/>
                  </a:lnTo>
                  <a:lnTo>
                    <a:pt x="788403" y="3301339"/>
                  </a:lnTo>
                  <a:lnTo>
                    <a:pt x="788403" y="3243529"/>
                  </a:lnTo>
                  <a:lnTo>
                    <a:pt x="788403" y="3206915"/>
                  </a:lnTo>
                  <a:close/>
                </a:path>
                <a:path w="8986519" h="3498850">
                  <a:moveTo>
                    <a:pt x="1053261" y="3379889"/>
                  </a:moveTo>
                  <a:lnTo>
                    <a:pt x="1047953" y="3334969"/>
                  </a:lnTo>
                  <a:lnTo>
                    <a:pt x="1031163" y="3299726"/>
                  </a:lnTo>
                  <a:lnTo>
                    <a:pt x="1001585" y="3269107"/>
                  </a:lnTo>
                  <a:lnTo>
                    <a:pt x="933665" y="3220859"/>
                  </a:lnTo>
                  <a:lnTo>
                    <a:pt x="918908" y="3206051"/>
                  </a:lnTo>
                  <a:lnTo>
                    <a:pt x="911567" y="3190976"/>
                  </a:lnTo>
                  <a:lnTo>
                    <a:pt x="909574" y="3172942"/>
                  </a:lnTo>
                  <a:lnTo>
                    <a:pt x="911428" y="3155111"/>
                  </a:lnTo>
                  <a:lnTo>
                    <a:pt x="917270" y="3141561"/>
                  </a:lnTo>
                  <a:lnTo>
                    <a:pt x="927519" y="3132925"/>
                  </a:lnTo>
                  <a:lnTo>
                    <a:pt x="942619" y="3129902"/>
                  </a:lnTo>
                  <a:lnTo>
                    <a:pt x="958126" y="3132798"/>
                  </a:lnTo>
                  <a:lnTo>
                    <a:pt x="968717" y="3141548"/>
                  </a:lnTo>
                  <a:lnTo>
                    <a:pt x="974788" y="3156242"/>
                  </a:lnTo>
                  <a:lnTo>
                    <a:pt x="976731" y="3177006"/>
                  </a:lnTo>
                  <a:lnTo>
                    <a:pt x="976731" y="3201632"/>
                  </a:lnTo>
                  <a:lnTo>
                    <a:pt x="1047242" y="3201632"/>
                  </a:lnTo>
                  <a:lnTo>
                    <a:pt x="1047242" y="3183928"/>
                  </a:lnTo>
                  <a:lnTo>
                    <a:pt x="1041692" y="3135947"/>
                  </a:lnTo>
                  <a:lnTo>
                    <a:pt x="1023721" y="3099447"/>
                  </a:lnTo>
                  <a:lnTo>
                    <a:pt x="991336" y="3076232"/>
                  </a:lnTo>
                  <a:lnTo>
                    <a:pt x="942543" y="3068091"/>
                  </a:lnTo>
                  <a:lnTo>
                    <a:pt x="896162" y="3076016"/>
                  </a:lnTo>
                  <a:lnTo>
                    <a:pt x="863244" y="3098469"/>
                  </a:lnTo>
                  <a:lnTo>
                    <a:pt x="843610" y="3133471"/>
                  </a:lnTo>
                  <a:lnTo>
                    <a:pt x="837107" y="3179038"/>
                  </a:lnTo>
                  <a:lnTo>
                    <a:pt x="842213" y="3218396"/>
                  </a:lnTo>
                  <a:lnTo>
                    <a:pt x="857694" y="3250222"/>
                  </a:lnTo>
                  <a:lnTo>
                    <a:pt x="883843" y="3277908"/>
                  </a:lnTo>
                  <a:lnTo>
                    <a:pt x="950887" y="3326866"/>
                  </a:lnTo>
                  <a:lnTo>
                    <a:pt x="968768" y="3346462"/>
                  </a:lnTo>
                  <a:lnTo>
                    <a:pt x="977404" y="3366147"/>
                  </a:lnTo>
                  <a:lnTo>
                    <a:pt x="979652" y="3388423"/>
                  </a:lnTo>
                  <a:lnTo>
                    <a:pt x="977531" y="3409619"/>
                  </a:lnTo>
                  <a:lnTo>
                    <a:pt x="970915" y="3424796"/>
                  </a:lnTo>
                  <a:lnTo>
                    <a:pt x="959332" y="3433927"/>
                  </a:lnTo>
                  <a:lnTo>
                    <a:pt x="942378" y="3436988"/>
                  </a:lnTo>
                  <a:lnTo>
                    <a:pt x="924509" y="3433038"/>
                  </a:lnTo>
                  <a:lnTo>
                    <a:pt x="912456" y="3421989"/>
                  </a:lnTo>
                  <a:lnTo>
                    <a:pt x="905624" y="3404946"/>
                  </a:lnTo>
                  <a:lnTo>
                    <a:pt x="903478" y="3383051"/>
                  </a:lnTo>
                  <a:lnTo>
                    <a:pt x="903478" y="3364280"/>
                  </a:lnTo>
                  <a:lnTo>
                    <a:pt x="829881" y="3364280"/>
                  </a:lnTo>
                  <a:lnTo>
                    <a:pt x="829881" y="3382975"/>
                  </a:lnTo>
                  <a:lnTo>
                    <a:pt x="834580" y="3425863"/>
                  </a:lnTo>
                  <a:lnTo>
                    <a:pt x="851585" y="3462921"/>
                  </a:lnTo>
                  <a:lnTo>
                    <a:pt x="885253" y="3488956"/>
                  </a:lnTo>
                  <a:lnTo>
                    <a:pt x="939939" y="3498786"/>
                  </a:lnTo>
                  <a:lnTo>
                    <a:pt x="989571" y="3491204"/>
                  </a:lnTo>
                  <a:lnTo>
                    <a:pt x="1024978" y="3468662"/>
                  </a:lnTo>
                  <a:lnTo>
                    <a:pt x="1046187" y="3431463"/>
                  </a:lnTo>
                  <a:lnTo>
                    <a:pt x="1053261" y="3379889"/>
                  </a:lnTo>
                  <a:close/>
                </a:path>
                <a:path w="8986519" h="3498850">
                  <a:moveTo>
                    <a:pt x="1248092" y="3074593"/>
                  </a:moveTo>
                  <a:lnTo>
                    <a:pt x="1193025" y="3074593"/>
                  </a:lnTo>
                  <a:lnTo>
                    <a:pt x="1193025" y="2973336"/>
                  </a:lnTo>
                  <a:lnTo>
                    <a:pt x="1120470" y="2973336"/>
                  </a:lnTo>
                  <a:lnTo>
                    <a:pt x="1120470" y="3074593"/>
                  </a:lnTo>
                  <a:lnTo>
                    <a:pt x="1074648" y="3074593"/>
                  </a:lnTo>
                  <a:lnTo>
                    <a:pt x="1074648" y="3138690"/>
                  </a:lnTo>
                  <a:lnTo>
                    <a:pt x="1120470" y="3138690"/>
                  </a:lnTo>
                  <a:lnTo>
                    <a:pt x="1120470" y="3412706"/>
                  </a:lnTo>
                  <a:lnTo>
                    <a:pt x="1125855" y="3455098"/>
                  </a:lnTo>
                  <a:lnTo>
                    <a:pt x="1141260" y="3481298"/>
                  </a:lnTo>
                  <a:lnTo>
                    <a:pt x="1165529" y="3494608"/>
                  </a:lnTo>
                  <a:lnTo>
                    <a:pt x="1197533" y="3498316"/>
                  </a:lnTo>
                  <a:lnTo>
                    <a:pt x="1209560" y="3497999"/>
                  </a:lnTo>
                  <a:lnTo>
                    <a:pt x="1222375" y="3496856"/>
                  </a:lnTo>
                  <a:lnTo>
                    <a:pt x="1234871" y="3494570"/>
                  </a:lnTo>
                  <a:lnTo>
                    <a:pt x="1245984" y="3490823"/>
                  </a:lnTo>
                  <a:lnTo>
                    <a:pt x="1245984" y="3435439"/>
                  </a:lnTo>
                  <a:lnTo>
                    <a:pt x="1240955" y="3437064"/>
                  </a:lnTo>
                  <a:lnTo>
                    <a:pt x="1229410" y="3437877"/>
                  </a:lnTo>
                  <a:lnTo>
                    <a:pt x="1221867" y="3437877"/>
                  </a:lnTo>
                  <a:lnTo>
                    <a:pt x="1206525" y="3434778"/>
                  </a:lnTo>
                  <a:lnTo>
                    <a:pt x="1197813" y="3426434"/>
                  </a:lnTo>
                  <a:lnTo>
                    <a:pt x="1193914" y="3414242"/>
                  </a:lnTo>
                  <a:lnTo>
                    <a:pt x="1193025" y="3399625"/>
                  </a:lnTo>
                  <a:lnTo>
                    <a:pt x="1193025" y="3138690"/>
                  </a:lnTo>
                  <a:lnTo>
                    <a:pt x="1248092" y="3138690"/>
                  </a:lnTo>
                  <a:lnTo>
                    <a:pt x="1248092" y="3074593"/>
                  </a:lnTo>
                  <a:close/>
                </a:path>
                <a:path w="8986519" h="3498850">
                  <a:moveTo>
                    <a:pt x="1624076" y="999032"/>
                  </a:moveTo>
                  <a:lnTo>
                    <a:pt x="1518996" y="999032"/>
                  </a:lnTo>
                  <a:lnTo>
                    <a:pt x="1478711" y="1220660"/>
                  </a:lnTo>
                  <a:lnTo>
                    <a:pt x="1469517" y="1272794"/>
                  </a:lnTo>
                  <a:lnTo>
                    <a:pt x="1461516" y="1320076"/>
                  </a:lnTo>
                  <a:lnTo>
                    <a:pt x="1455115" y="1360703"/>
                  </a:lnTo>
                  <a:lnTo>
                    <a:pt x="1450708" y="1392910"/>
                  </a:lnTo>
                  <a:lnTo>
                    <a:pt x="1449895" y="1392910"/>
                  </a:lnTo>
                  <a:lnTo>
                    <a:pt x="1440967" y="1321244"/>
                  </a:lnTo>
                  <a:lnTo>
                    <a:pt x="1434325" y="1275016"/>
                  </a:lnTo>
                  <a:lnTo>
                    <a:pt x="1426603" y="1223822"/>
                  </a:lnTo>
                  <a:lnTo>
                    <a:pt x="1418056" y="1169162"/>
                  </a:lnTo>
                  <a:lnTo>
                    <a:pt x="1408963" y="1112481"/>
                  </a:lnTo>
                  <a:lnTo>
                    <a:pt x="1390218" y="999032"/>
                  </a:lnTo>
                  <a:lnTo>
                    <a:pt x="1281976" y="999032"/>
                  </a:lnTo>
                  <a:lnTo>
                    <a:pt x="1281976" y="1541843"/>
                  </a:lnTo>
                  <a:lnTo>
                    <a:pt x="1348498" y="1541843"/>
                  </a:lnTo>
                  <a:lnTo>
                    <a:pt x="1348498" y="1340866"/>
                  </a:lnTo>
                  <a:lnTo>
                    <a:pt x="1348206" y="1282077"/>
                  </a:lnTo>
                  <a:lnTo>
                    <a:pt x="1347444" y="1220457"/>
                  </a:lnTo>
                  <a:lnTo>
                    <a:pt x="1346403" y="1160310"/>
                  </a:lnTo>
                  <a:lnTo>
                    <a:pt x="1344193" y="1061554"/>
                  </a:lnTo>
                  <a:lnTo>
                    <a:pt x="1345819" y="1061554"/>
                  </a:lnTo>
                  <a:lnTo>
                    <a:pt x="1355852" y="1135761"/>
                  </a:lnTo>
                  <a:lnTo>
                    <a:pt x="1413459" y="1541843"/>
                  </a:lnTo>
                  <a:lnTo>
                    <a:pt x="1482991" y="1541843"/>
                  </a:lnTo>
                  <a:lnTo>
                    <a:pt x="1499323" y="1439849"/>
                  </a:lnTo>
                  <a:lnTo>
                    <a:pt x="1524622" y="1277226"/>
                  </a:lnTo>
                  <a:lnTo>
                    <a:pt x="1546440" y="1132433"/>
                  </a:lnTo>
                  <a:lnTo>
                    <a:pt x="1556575" y="1062139"/>
                  </a:lnTo>
                  <a:lnTo>
                    <a:pt x="1557375" y="1062139"/>
                  </a:lnTo>
                  <a:lnTo>
                    <a:pt x="1556448" y="1104023"/>
                  </a:lnTo>
                  <a:lnTo>
                    <a:pt x="1555648" y="1154950"/>
                  </a:lnTo>
                  <a:lnTo>
                    <a:pt x="1555013" y="1211681"/>
                  </a:lnTo>
                  <a:lnTo>
                    <a:pt x="1554607" y="1270965"/>
                  </a:lnTo>
                  <a:lnTo>
                    <a:pt x="1554454" y="1329575"/>
                  </a:lnTo>
                  <a:lnTo>
                    <a:pt x="1554454" y="1541843"/>
                  </a:lnTo>
                  <a:lnTo>
                    <a:pt x="1624076" y="1541843"/>
                  </a:lnTo>
                  <a:lnTo>
                    <a:pt x="1624076" y="999032"/>
                  </a:lnTo>
                  <a:close/>
                </a:path>
                <a:path w="8986519" h="3498850">
                  <a:moveTo>
                    <a:pt x="1906168" y="1541843"/>
                  </a:moveTo>
                  <a:lnTo>
                    <a:pt x="1905368" y="1527568"/>
                  </a:lnTo>
                  <a:lnTo>
                    <a:pt x="1905076" y="1516316"/>
                  </a:lnTo>
                  <a:lnTo>
                    <a:pt x="1904974" y="1512265"/>
                  </a:lnTo>
                  <a:lnTo>
                    <a:pt x="1904923" y="1509839"/>
                  </a:lnTo>
                  <a:lnTo>
                    <a:pt x="1904847" y="1506664"/>
                  </a:lnTo>
                  <a:lnTo>
                    <a:pt x="1904606" y="1484337"/>
                  </a:lnTo>
                  <a:lnTo>
                    <a:pt x="1904542" y="1347978"/>
                  </a:lnTo>
                  <a:lnTo>
                    <a:pt x="1904542" y="1227607"/>
                  </a:lnTo>
                  <a:lnTo>
                    <a:pt x="1899285" y="1183005"/>
                  </a:lnTo>
                  <a:lnTo>
                    <a:pt x="1896618" y="1177671"/>
                  </a:lnTo>
                  <a:lnTo>
                    <a:pt x="1881911" y="1148245"/>
                  </a:lnTo>
                  <a:lnTo>
                    <a:pt x="1850021" y="1125689"/>
                  </a:lnTo>
                  <a:lnTo>
                    <a:pt x="1833473" y="1122972"/>
                  </a:lnTo>
                  <a:lnTo>
                    <a:pt x="1833473" y="1347978"/>
                  </a:lnTo>
                  <a:lnTo>
                    <a:pt x="1833473" y="1401419"/>
                  </a:lnTo>
                  <a:lnTo>
                    <a:pt x="1830984" y="1439227"/>
                  </a:lnTo>
                  <a:lnTo>
                    <a:pt x="1823097" y="1464970"/>
                  </a:lnTo>
                  <a:lnTo>
                    <a:pt x="1809178" y="1479664"/>
                  </a:lnTo>
                  <a:lnTo>
                    <a:pt x="1788553" y="1484337"/>
                  </a:lnTo>
                  <a:lnTo>
                    <a:pt x="1770214" y="1479956"/>
                  </a:lnTo>
                  <a:lnTo>
                    <a:pt x="1757870" y="1467866"/>
                  </a:lnTo>
                  <a:lnTo>
                    <a:pt x="1750923" y="1449641"/>
                  </a:lnTo>
                  <a:lnTo>
                    <a:pt x="1748751" y="1426857"/>
                  </a:lnTo>
                  <a:lnTo>
                    <a:pt x="1748751" y="1420114"/>
                  </a:lnTo>
                  <a:lnTo>
                    <a:pt x="1753514" y="1385430"/>
                  </a:lnTo>
                  <a:lnTo>
                    <a:pt x="1767141" y="1363230"/>
                  </a:lnTo>
                  <a:lnTo>
                    <a:pt x="1788604" y="1351445"/>
                  </a:lnTo>
                  <a:lnTo>
                    <a:pt x="1816900" y="1347978"/>
                  </a:lnTo>
                  <a:lnTo>
                    <a:pt x="1833473" y="1347978"/>
                  </a:lnTo>
                  <a:lnTo>
                    <a:pt x="1833473" y="1122972"/>
                  </a:lnTo>
                  <a:lnTo>
                    <a:pt x="1747901" y="1126680"/>
                  </a:lnTo>
                  <a:lnTo>
                    <a:pt x="1714436" y="1151026"/>
                  </a:lnTo>
                  <a:lnTo>
                    <a:pt x="1697088" y="1186535"/>
                  </a:lnTo>
                  <a:lnTo>
                    <a:pt x="1692148" y="1229080"/>
                  </a:lnTo>
                  <a:lnTo>
                    <a:pt x="1692148" y="1236548"/>
                  </a:lnTo>
                  <a:lnTo>
                    <a:pt x="1763801" y="1236548"/>
                  </a:lnTo>
                  <a:lnTo>
                    <a:pt x="1763826" y="1227607"/>
                  </a:lnTo>
                  <a:lnTo>
                    <a:pt x="1765338" y="1207947"/>
                  </a:lnTo>
                  <a:lnTo>
                    <a:pt x="1770684" y="1192377"/>
                  </a:lnTo>
                  <a:lnTo>
                    <a:pt x="1770811" y="1192022"/>
                  </a:lnTo>
                  <a:lnTo>
                    <a:pt x="1781505" y="1181481"/>
                  </a:lnTo>
                  <a:lnTo>
                    <a:pt x="1798713" y="1177671"/>
                  </a:lnTo>
                  <a:lnTo>
                    <a:pt x="1815947" y="1181481"/>
                  </a:lnTo>
                  <a:lnTo>
                    <a:pt x="1826056" y="1192377"/>
                  </a:lnTo>
                  <a:lnTo>
                    <a:pt x="1830857" y="1209840"/>
                  </a:lnTo>
                  <a:lnTo>
                    <a:pt x="1832076" y="1233220"/>
                  </a:lnTo>
                  <a:lnTo>
                    <a:pt x="1832076" y="1291856"/>
                  </a:lnTo>
                  <a:lnTo>
                    <a:pt x="1818932" y="1291856"/>
                  </a:lnTo>
                  <a:lnTo>
                    <a:pt x="1775625" y="1295768"/>
                  </a:lnTo>
                  <a:lnTo>
                    <a:pt x="1737360" y="1308747"/>
                  </a:lnTo>
                  <a:lnTo>
                    <a:pt x="1706765" y="1332712"/>
                  </a:lnTo>
                  <a:lnTo>
                    <a:pt x="1686483" y="1369542"/>
                  </a:lnTo>
                  <a:lnTo>
                    <a:pt x="1679143" y="1421168"/>
                  </a:lnTo>
                  <a:lnTo>
                    <a:pt x="1679143" y="1428470"/>
                  </a:lnTo>
                  <a:lnTo>
                    <a:pt x="1683981" y="1474050"/>
                  </a:lnTo>
                  <a:lnTo>
                    <a:pt x="1699247" y="1512265"/>
                  </a:lnTo>
                  <a:lnTo>
                    <a:pt x="1726107" y="1538566"/>
                  </a:lnTo>
                  <a:lnTo>
                    <a:pt x="1765693" y="1548345"/>
                  </a:lnTo>
                  <a:lnTo>
                    <a:pt x="1787499" y="1546237"/>
                  </a:lnTo>
                  <a:lnTo>
                    <a:pt x="1806397" y="1539506"/>
                  </a:lnTo>
                  <a:lnTo>
                    <a:pt x="1822107" y="1527568"/>
                  </a:lnTo>
                  <a:lnTo>
                    <a:pt x="1834362" y="1509839"/>
                  </a:lnTo>
                  <a:lnTo>
                    <a:pt x="1835111" y="1516316"/>
                  </a:lnTo>
                  <a:lnTo>
                    <a:pt x="1836356" y="1524952"/>
                  </a:lnTo>
                  <a:lnTo>
                    <a:pt x="1837842" y="1534045"/>
                  </a:lnTo>
                  <a:lnTo>
                    <a:pt x="1839328" y="1541843"/>
                  </a:lnTo>
                  <a:lnTo>
                    <a:pt x="1906168" y="1541843"/>
                  </a:lnTo>
                  <a:close/>
                </a:path>
                <a:path w="8986519" h="3498850">
                  <a:moveTo>
                    <a:pt x="2139086" y="1118133"/>
                  </a:moveTo>
                  <a:lnTo>
                    <a:pt x="2111248" y="1122045"/>
                  </a:lnTo>
                  <a:lnTo>
                    <a:pt x="2085733" y="1134249"/>
                  </a:lnTo>
                  <a:lnTo>
                    <a:pt x="2064296" y="1156563"/>
                  </a:lnTo>
                  <a:lnTo>
                    <a:pt x="2048700" y="1190790"/>
                  </a:lnTo>
                  <a:lnTo>
                    <a:pt x="2048471" y="1171232"/>
                  </a:lnTo>
                  <a:lnTo>
                    <a:pt x="2047913" y="1151648"/>
                  </a:lnTo>
                  <a:lnTo>
                    <a:pt x="2047201" y="1134986"/>
                  </a:lnTo>
                  <a:lnTo>
                    <a:pt x="2046516" y="1124153"/>
                  </a:lnTo>
                  <a:lnTo>
                    <a:pt x="1977377" y="1124153"/>
                  </a:lnTo>
                  <a:lnTo>
                    <a:pt x="1978088" y="1153680"/>
                  </a:lnTo>
                  <a:lnTo>
                    <a:pt x="1978304" y="1184478"/>
                  </a:lnTo>
                  <a:lnTo>
                    <a:pt x="1978202" y="1265948"/>
                  </a:lnTo>
                  <a:lnTo>
                    <a:pt x="1978202" y="1541843"/>
                  </a:lnTo>
                  <a:lnTo>
                    <a:pt x="2050986" y="1541843"/>
                  </a:lnTo>
                  <a:lnTo>
                    <a:pt x="2050986" y="1309001"/>
                  </a:lnTo>
                  <a:lnTo>
                    <a:pt x="2057819" y="1258912"/>
                  </a:lnTo>
                  <a:lnTo>
                    <a:pt x="2076538" y="1228039"/>
                  </a:lnTo>
                  <a:lnTo>
                    <a:pt x="2104517" y="1212380"/>
                  </a:lnTo>
                  <a:lnTo>
                    <a:pt x="2139086" y="1207922"/>
                  </a:lnTo>
                  <a:lnTo>
                    <a:pt x="2139086" y="1118133"/>
                  </a:lnTo>
                  <a:close/>
                </a:path>
                <a:path w="8986519" h="3498850">
                  <a:moveTo>
                    <a:pt x="2420988" y="1541843"/>
                  </a:moveTo>
                  <a:lnTo>
                    <a:pt x="2334780" y="1278064"/>
                  </a:lnTo>
                  <a:lnTo>
                    <a:pt x="2412466" y="1124140"/>
                  </a:lnTo>
                  <a:lnTo>
                    <a:pt x="2335771" y="1124140"/>
                  </a:lnTo>
                  <a:lnTo>
                    <a:pt x="2316353" y="1168565"/>
                  </a:lnTo>
                  <a:lnTo>
                    <a:pt x="2271839" y="1269174"/>
                  </a:lnTo>
                  <a:lnTo>
                    <a:pt x="2254148" y="1310614"/>
                  </a:lnTo>
                  <a:lnTo>
                    <a:pt x="2252751" y="1310614"/>
                  </a:lnTo>
                  <a:lnTo>
                    <a:pt x="2252751" y="975220"/>
                  </a:lnTo>
                  <a:lnTo>
                    <a:pt x="2180552" y="975220"/>
                  </a:lnTo>
                  <a:lnTo>
                    <a:pt x="2180552" y="1541843"/>
                  </a:lnTo>
                  <a:lnTo>
                    <a:pt x="2252751" y="1541843"/>
                  </a:lnTo>
                  <a:lnTo>
                    <a:pt x="2252751" y="1410487"/>
                  </a:lnTo>
                  <a:lnTo>
                    <a:pt x="2284514" y="1348905"/>
                  </a:lnTo>
                  <a:lnTo>
                    <a:pt x="2341537" y="1541843"/>
                  </a:lnTo>
                  <a:lnTo>
                    <a:pt x="2420988" y="1541843"/>
                  </a:lnTo>
                  <a:close/>
                </a:path>
                <a:path w="8986519" h="3498850">
                  <a:moveTo>
                    <a:pt x="2670137" y="1256474"/>
                  </a:moveTo>
                  <a:lnTo>
                    <a:pt x="2666669" y="1211757"/>
                  </a:lnTo>
                  <a:lnTo>
                    <a:pt x="2655239" y="1173543"/>
                  </a:lnTo>
                  <a:lnTo>
                    <a:pt x="2602344" y="1124521"/>
                  </a:lnTo>
                  <a:lnTo>
                    <a:pt x="2600198" y="1124191"/>
                  </a:lnTo>
                  <a:lnTo>
                    <a:pt x="2600198" y="1246378"/>
                  </a:lnTo>
                  <a:lnTo>
                    <a:pt x="2600198" y="1293075"/>
                  </a:lnTo>
                  <a:lnTo>
                    <a:pt x="2513596" y="1293075"/>
                  </a:lnTo>
                  <a:lnTo>
                    <a:pt x="2513622" y="1246378"/>
                  </a:lnTo>
                  <a:lnTo>
                    <a:pt x="2523553" y="1197102"/>
                  </a:lnTo>
                  <a:lnTo>
                    <a:pt x="2557551" y="1179461"/>
                  </a:lnTo>
                  <a:lnTo>
                    <a:pt x="2578912" y="1184465"/>
                  </a:lnTo>
                  <a:lnTo>
                    <a:pt x="2591930" y="1198384"/>
                  </a:lnTo>
                  <a:lnTo>
                    <a:pt x="2598382" y="1219390"/>
                  </a:lnTo>
                  <a:lnTo>
                    <a:pt x="2598432" y="1219568"/>
                  </a:lnTo>
                  <a:lnTo>
                    <a:pt x="2600198" y="1246378"/>
                  </a:lnTo>
                  <a:lnTo>
                    <a:pt x="2600198" y="1124191"/>
                  </a:lnTo>
                  <a:lnTo>
                    <a:pt x="2557792" y="1117650"/>
                  </a:lnTo>
                  <a:lnTo>
                    <a:pt x="2508834" y="1126388"/>
                  </a:lnTo>
                  <a:lnTo>
                    <a:pt x="2475496" y="1149426"/>
                  </a:lnTo>
                  <a:lnTo>
                    <a:pt x="2455049" y="1182014"/>
                  </a:lnTo>
                  <a:lnTo>
                    <a:pt x="2444775" y="1219390"/>
                  </a:lnTo>
                  <a:lnTo>
                    <a:pt x="2441956" y="1401483"/>
                  </a:lnTo>
                  <a:lnTo>
                    <a:pt x="2444546" y="1449235"/>
                  </a:lnTo>
                  <a:lnTo>
                    <a:pt x="2454351" y="1489722"/>
                  </a:lnTo>
                  <a:lnTo>
                    <a:pt x="2474417" y="1521015"/>
                  </a:lnTo>
                  <a:lnTo>
                    <a:pt x="2507831" y="1541195"/>
                  </a:lnTo>
                  <a:lnTo>
                    <a:pt x="2557640" y="1548345"/>
                  </a:lnTo>
                  <a:lnTo>
                    <a:pt x="2617597" y="1534947"/>
                  </a:lnTo>
                  <a:lnTo>
                    <a:pt x="2651061" y="1502029"/>
                  </a:lnTo>
                  <a:lnTo>
                    <a:pt x="2656484" y="1486535"/>
                  </a:lnTo>
                  <a:lnTo>
                    <a:pt x="2665590" y="1460525"/>
                  </a:lnTo>
                  <a:lnTo>
                    <a:pt x="2668727" y="1421638"/>
                  </a:lnTo>
                  <a:lnTo>
                    <a:pt x="2668752" y="1419047"/>
                  </a:lnTo>
                  <a:lnTo>
                    <a:pt x="2597670" y="1419047"/>
                  </a:lnTo>
                  <a:lnTo>
                    <a:pt x="2597670" y="1421638"/>
                  </a:lnTo>
                  <a:lnTo>
                    <a:pt x="2596261" y="1446199"/>
                  </a:lnTo>
                  <a:lnTo>
                    <a:pt x="2590469" y="1466913"/>
                  </a:lnTo>
                  <a:lnTo>
                    <a:pt x="2577960" y="1481201"/>
                  </a:lnTo>
                  <a:lnTo>
                    <a:pt x="2556408" y="1486535"/>
                  </a:lnTo>
                  <a:lnTo>
                    <a:pt x="2534628" y="1480464"/>
                  </a:lnTo>
                  <a:lnTo>
                    <a:pt x="2521381" y="1464398"/>
                  </a:lnTo>
                  <a:lnTo>
                    <a:pt x="2514816" y="1441564"/>
                  </a:lnTo>
                  <a:lnTo>
                    <a:pt x="2513050" y="1415161"/>
                  </a:lnTo>
                  <a:lnTo>
                    <a:pt x="2513050" y="1350899"/>
                  </a:lnTo>
                  <a:lnTo>
                    <a:pt x="2670137" y="1350899"/>
                  </a:lnTo>
                  <a:lnTo>
                    <a:pt x="2670137" y="1293075"/>
                  </a:lnTo>
                  <a:lnTo>
                    <a:pt x="2670137" y="1256474"/>
                  </a:lnTo>
                  <a:close/>
                </a:path>
                <a:path w="8986519" h="3498850">
                  <a:moveTo>
                    <a:pt x="2872219" y="1124153"/>
                  </a:moveTo>
                  <a:lnTo>
                    <a:pt x="2817139" y="1124153"/>
                  </a:lnTo>
                  <a:lnTo>
                    <a:pt x="2817139" y="1022896"/>
                  </a:lnTo>
                  <a:lnTo>
                    <a:pt x="2744584" y="1022896"/>
                  </a:lnTo>
                  <a:lnTo>
                    <a:pt x="2744584" y="1124153"/>
                  </a:lnTo>
                  <a:lnTo>
                    <a:pt x="2698762" y="1124153"/>
                  </a:lnTo>
                  <a:lnTo>
                    <a:pt x="2698762" y="1188237"/>
                  </a:lnTo>
                  <a:lnTo>
                    <a:pt x="2744584" y="1188237"/>
                  </a:lnTo>
                  <a:lnTo>
                    <a:pt x="2744584" y="1462265"/>
                  </a:lnTo>
                  <a:lnTo>
                    <a:pt x="2749981" y="1504657"/>
                  </a:lnTo>
                  <a:lnTo>
                    <a:pt x="2765374" y="1530858"/>
                  </a:lnTo>
                  <a:lnTo>
                    <a:pt x="2789656" y="1544167"/>
                  </a:lnTo>
                  <a:lnTo>
                    <a:pt x="2821660" y="1547863"/>
                  </a:lnTo>
                  <a:lnTo>
                    <a:pt x="2833687" y="1547558"/>
                  </a:lnTo>
                  <a:lnTo>
                    <a:pt x="2846489" y="1546402"/>
                  </a:lnTo>
                  <a:lnTo>
                    <a:pt x="2858986" y="1544116"/>
                  </a:lnTo>
                  <a:lnTo>
                    <a:pt x="2870098" y="1540383"/>
                  </a:lnTo>
                  <a:lnTo>
                    <a:pt x="2870098" y="1484998"/>
                  </a:lnTo>
                  <a:lnTo>
                    <a:pt x="2865082" y="1486623"/>
                  </a:lnTo>
                  <a:lnTo>
                    <a:pt x="2853537" y="1487436"/>
                  </a:lnTo>
                  <a:lnTo>
                    <a:pt x="2845993" y="1487436"/>
                  </a:lnTo>
                  <a:lnTo>
                    <a:pt x="2830639" y="1484337"/>
                  </a:lnTo>
                  <a:lnTo>
                    <a:pt x="2821927" y="1475981"/>
                  </a:lnTo>
                  <a:lnTo>
                    <a:pt x="2818041" y="1463789"/>
                  </a:lnTo>
                  <a:lnTo>
                    <a:pt x="2817139" y="1449171"/>
                  </a:lnTo>
                  <a:lnTo>
                    <a:pt x="2817139" y="1188237"/>
                  </a:lnTo>
                  <a:lnTo>
                    <a:pt x="2872219" y="1188237"/>
                  </a:lnTo>
                  <a:lnTo>
                    <a:pt x="2872219" y="1124153"/>
                  </a:lnTo>
                  <a:close/>
                </a:path>
                <a:path w="8986519" h="3498850">
                  <a:moveTo>
                    <a:pt x="3132391" y="2335606"/>
                  </a:moveTo>
                  <a:lnTo>
                    <a:pt x="3126587" y="2287536"/>
                  </a:lnTo>
                  <a:lnTo>
                    <a:pt x="3113024" y="2258441"/>
                  </a:lnTo>
                  <a:lnTo>
                    <a:pt x="3111855" y="2255926"/>
                  </a:lnTo>
                  <a:lnTo>
                    <a:pt x="3092183" y="2236952"/>
                  </a:lnTo>
                  <a:lnTo>
                    <a:pt x="3071533" y="2226729"/>
                  </a:lnTo>
                  <a:lnTo>
                    <a:pt x="3090024" y="2216213"/>
                  </a:lnTo>
                  <a:lnTo>
                    <a:pt x="3104604" y="2198916"/>
                  </a:lnTo>
                  <a:lnTo>
                    <a:pt x="3106166" y="2197062"/>
                  </a:lnTo>
                  <a:lnTo>
                    <a:pt x="3117583" y="2165400"/>
                  </a:lnTo>
                  <a:lnTo>
                    <a:pt x="3121914" y="2117344"/>
                  </a:lnTo>
                  <a:lnTo>
                    <a:pt x="3121914" y="2095500"/>
                  </a:lnTo>
                  <a:lnTo>
                    <a:pt x="3115157" y="2044014"/>
                  </a:lnTo>
                  <a:lnTo>
                    <a:pt x="3110001" y="2034921"/>
                  </a:lnTo>
                  <a:lnTo>
                    <a:pt x="3093567" y="2005952"/>
                  </a:lnTo>
                  <a:lnTo>
                    <a:pt x="3060496" y="1985670"/>
                  </a:lnTo>
                  <a:lnTo>
                    <a:pt x="3060496" y="2337892"/>
                  </a:lnTo>
                  <a:lnTo>
                    <a:pt x="3060496" y="2374620"/>
                  </a:lnTo>
                  <a:lnTo>
                    <a:pt x="3057626" y="2412047"/>
                  </a:lnTo>
                  <a:lnTo>
                    <a:pt x="3047390" y="2437638"/>
                  </a:lnTo>
                  <a:lnTo>
                    <a:pt x="3027286" y="2452293"/>
                  </a:lnTo>
                  <a:lnTo>
                    <a:pt x="2994863" y="2456967"/>
                  </a:lnTo>
                  <a:lnTo>
                    <a:pt x="2964002" y="2456967"/>
                  </a:lnTo>
                  <a:lnTo>
                    <a:pt x="2964002" y="2258441"/>
                  </a:lnTo>
                  <a:lnTo>
                    <a:pt x="2991116" y="2258441"/>
                  </a:lnTo>
                  <a:lnTo>
                    <a:pt x="3024276" y="2263038"/>
                  </a:lnTo>
                  <a:lnTo>
                    <a:pt x="3045650" y="2277326"/>
                  </a:lnTo>
                  <a:lnTo>
                    <a:pt x="3057093" y="2302040"/>
                  </a:lnTo>
                  <a:lnTo>
                    <a:pt x="3060496" y="2337892"/>
                  </a:lnTo>
                  <a:lnTo>
                    <a:pt x="3060496" y="1985670"/>
                  </a:lnTo>
                  <a:lnTo>
                    <a:pt x="3055112" y="1982355"/>
                  </a:lnTo>
                  <a:lnTo>
                    <a:pt x="3053118" y="1982076"/>
                  </a:lnTo>
                  <a:lnTo>
                    <a:pt x="3053118" y="2102015"/>
                  </a:lnTo>
                  <a:lnTo>
                    <a:pt x="3053118" y="2124519"/>
                  </a:lnTo>
                  <a:lnTo>
                    <a:pt x="3050133" y="2160511"/>
                  </a:lnTo>
                  <a:lnTo>
                    <a:pt x="3040024" y="2183371"/>
                  </a:lnTo>
                  <a:lnTo>
                    <a:pt x="3020987" y="2195411"/>
                  </a:lnTo>
                  <a:lnTo>
                    <a:pt x="2991269" y="2198916"/>
                  </a:lnTo>
                  <a:lnTo>
                    <a:pt x="2964002" y="2198916"/>
                  </a:lnTo>
                  <a:lnTo>
                    <a:pt x="2964002" y="2034921"/>
                  </a:lnTo>
                  <a:lnTo>
                    <a:pt x="2993415" y="2034921"/>
                  </a:lnTo>
                  <a:lnTo>
                    <a:pt x="3020796" y="2038819"/>
                  </a:lnTo>
                  <a:lnTo>
                    <a:pt x="3039313" y="2050923"/>
                  </a:lnTo>
                  <a:lnTo>
                    <a:pt x="3049803" y="2071789"/>
                  </a:lnTo>
                  <a:lnTo>
                    <a:pt x="3053118" y="2102015"/>
                  </a:lnTo>
                  <a:lnTo>
                    <a:pt x="3053118" y="1982076"/>
                  </a:lnTo>
                  <a:lnTo>
                    <a:pt x="2997797" y="1974253"/>
                  </a:lnTo>
                  <a:lnTo>
                    <a:pt x="2893491" y="1974253"/>
                  </a:lnTo>
                  <a:lnTo>
                    <a:pt x="2893491" y="2517076"/>
                  </a:lnTo>
                  <a:lnTo>
                    <a:pt x="3002838" y="2517076"/>
                  </a:lnTo>
                  <a:lnTo>
                    <a:pt x="3052267" y="2511361"/>
                  </a:lnTo>
                  <a:lnTo>
                    <a:pt x="3088881" y="2494305"/>
                  </a:lnTo>
                  <a:lnTo>
                    <a:pt x="3117011" y="2456967"/>
                  </a:lnTo>
                  <a:lnTo>
                    <a:pt x="3132391" y="2376335"/>
                  </a:lnTo>
                  <a:lnTo>
                    <a:pt x="3132391" y="2335606"/>
                  </a:lnTo>
                  <a:close/>
                </a:path>
                <a:path w="8986519" h="3498850">
                  <a:moveTo>
                    <a:pt x="3232162" y="999223"/>
                  </a:moveTo>
                  <a:lnTo>
                    <a:pt x="2984411" y="999223"/>
                  </a:lnTo>
                  <a:lnTo>
                    <a:pt x="2984411" y="1066533"/>
                  </a:lnTo>
                  <a:lnTo>
                    <a:pt x="3071850" y="1066533"/>
                  </a:lnTo>
                  <a:lnTo>
                    <a:pt x="3071850" y="1541513"/>
                  </a:lnTo>
                  <a:lnTo>
                    <a:pt x="3144647" y="1541513"/>
                  </a:lnTo>
                  <a:lnTo>
                    <a:pt x="3144647" y="1066533"/>
                  </a:lnTo>
                  <a:lnTo>
                    <a:pt x="3232162" y="1066533"/>
                  </a:lnTo>
                  <a:lnTo>
                    <a:pt x="3232162" y="999223"/>
                  </a:lnTo>
                  <a:close/>
                </a:path>
                <a:path w="8986519" h="3498850">
                  <a:moveTo>
                    <a:pt x="3339020" y="1124153"/>
                  </a:moveTo>
                  <a:lnTo>
                    <a:pt x="3266236" y="1124153"/>
                  </a:lnTo>
                  <a:lnTo>
                    <a:pt x="3266236" y="1541843"/>
                  </a:lnTo>
                  <a:lnTo>
                    <a:pt x="3339020" y="1541843"/>
                  </a:lnTo>
                  <a:lnTo>
                    <a:pt x="3339020" y="1124153"/>
                  </a:lnTo>
                  <a:close/>
                </a:path>
                <a:path w="8986519" h="3498850">
                  <a:moveTo>
                    <a:pt x="3339604" y="975207"/>
                  </a:moveTo>
                  <a:lnTo>
                    <a:pt x="3266808" y="975207"/>
                  </a:lnTo>
                  <a:lnTo>
                    <a:pt x="3266808" y="1062342"/>
                  </a:lnTo>
                  <a:lnTo>
                    <a:pt x="3339604" y="1062342"/>
                  </a:lnTo>
                  <a:lnTo>
                    <a:pt x="3339604" y="975207"/>
                  </a:lnTo>
                  <a:close/>
                </a:path>
                <a:path w="8986519" h="3498850">
                  <a:moveTo>
                    <a:pt x="3417671" y="2517076"/>
                  </a:moveTo>
                  <a:lnTo>
                    <a:pt x="3417201" y="2497925"/>
                  </a:lnTo>
                  <a:lnTo>
                    <a:pt x="3416960" y="2471966"/>
                  </a:lnTo>
                  <a:lnTo>
                    <a:pt x="3416846" y="2398890"/>
                  </a:lnTo>
                  <a:lnTo>
                    <a:pt x="3416846" y="2099373"/>
                  </a:lnTo>
                  <a:lnTo>
                    <a:pt x="3344062" y="2099373"/>
                  </a:lnTo>
                  <a:lnTo>
                    <a:pt x="3344062" y="2375839"/>
                  </a:lnTo>
                  <a:lnTo>
                    <a:pt x="3340912" y="2416098"/>
                  </a:lnTo>
                  <a:lnTo>
                    <a:pt x="3331870" y="2441333"/>
                  </a:lnTo>
                  <a:lnTo>
                    <a:pt x="3317583" y="2454376"/>
                  </a:lnTo>
                  <a:lnTo>
                    <a:pt x="3298672" y="2458097"/>
                  </a:lnTo>
                  <a:lnTo>
                    <a:pt x="3280918" y="2454567"/>
                  </a:lnTo>
                  <a:lnTo>
                    <a:pt x="3268624" y="2443581"/>
                  </a:lnTo>
                  <a:lnTo>
                    <a:pt x="3261487" y="2424519"/>
                  </a:lnTo>
                  <a:lnTo>
                    <a:pt x="3259175" y="2396782"/>
                  </a:lnTo>
                  <a:lnTo>
                    <a:pt x="3259175" y="2099373"/>
                  </a:lnTo>
                  <a:lnTo>
                    <a:pt x="3186404" y="2099373"/>
                  </a:lnTo>
                  <a:lnTo>
                    <a:pt x="3186404" y="2415730"/>
                  </a:lnTo>
                  <a:lnTo>
                    <a:pt x="3194062" y="2471140"/>
                  </a:lnTo>
                  <a:lnTo>
                    <a:pt x="3213697" y="2503932"/>
                  </a:lnTo>
                  <a:lnTo>
                    <a:pt x="3240265" y="2519565"/>
                  </a:lnTo>
                  <a:lnTo>
                    <a:pt x="3268726" y="2523566"/>
                  </a:lnTo>
                  <a:lnTo>
                    <a:pt x="3293453" y="2521318"/>
                  </a:lnTo>
                  <a:lnTo>
                    <a:pt x="3314916" y="2513609"/>
                  </a:lnTo>
                  <a:lnTo>
                    <a:pt x="3332467" y="2498966"/>
                  </a:lnTo>
                  <a:lnTo>
                    <a:pt x="3345446" y="2475877"/>
                  </a:lnTo>
                  <a:lnTo>
                    <a:pt x="3345688" y="2486533"/>
                  </a:lnTo>
                  <a:lnTo>
                    <a:pt x="3346310" y="2498179"/>
                  </a:lnTo>
                  <a:lnTo>
                    <a:pt x="3347199" y="2508961"/>
                  </a:lnTo>
                  <a:lnTo>
                    <a:pt x="3348202" y="2517076"/>
                  </a:lnTo>
                  <a:lnTo>
                    <a:pt x="3417671" y="2517076"/>
                  </a:lnTo>
                  <a:close/>
                </a:path>
                <a:path w="8986519" h="3498850">
                  <a:moveTo>
                    <a:pt x="3646055" y="1239545"/>
                  </a:moveTo>
                  <a:lnTo>
                    <a:pt x="3640988" y="1188046"/>
                  </a:lnTo>
                  <a:lnTo>
                    <a:pt x="3640874" y="1186891"/>
                  </a:lnTo>
                  <a:lnTo>
                    <a:pt x="3640785" y="1185976"/>
                  </a:lnTo>
                  <a:lnTo>
                    <a:pt x="3624846" y="1147914"/>
                  </a:lnTo>
                  <a:lnTo>
                    <a:pt x="3573030" y="1120203"/>
                  </a:lnTo>
                  <a:lnTo>
                    <a:pt x="3573030" y="1244841"/>
                  </a:lnTo>
                  <a:lnTo>
                    <a:pt x="3573030" y="1414246"/>
                  </a:lnTo>
                  <a:lnTo>
                    <a:pt x="3570846" y="1442961"/>
                  </a:lnTo>
                  <a:lnTo>
                    <a:pt x="3563582" y="1464462"/>
                  </a:lnTo>
                  <a:lnTo>
                    <a:pt x="3550170" y="1477962"/>
                  </a:lnTo>
                  <a:lnTo>
                    <a:pt x="3529571" y="1482636"/>
                  </a:lnTo>
                  <a:lnTo>
                    <a:pt x="3506965" y="1476146"/>
                  </a:lnTo>
                  <a:lnTo>
                    <a:pt x="3493414" y="1458493"/>
                  </a:lnTo>
                  <a:lnTo>
                    <a:pt x="3486810" y="1432382"/>
                  </a:lnTo>
                  <a:lnTo>
                    <a:pt x="3485070" y="1400530"/>
                  </a:lnTo>
                  <a:lnTo>
                    <a:pt x="3485070" y="1259116"/>
                  </a:lnTo>
                  <a:lnTo>
                    <a:pt x="3487801" y="1225854"/>
                  </a:lnTo>
                  <a:lnTo>
                    <a:pt x="3496348" y="1202194"/>
                  </a:lnTo>
                  <a:lnTo>
                    <a:pt x="3511258" y="1188046"/>
                  </a:lnTo>
                  <a:lnTo>
                    <a:pt x="3533063" y="1183360"/>
                  </a:lnTo>
                  <a:lnTo>
                    <a:pt x="3549967" y="1186891"/>
                  </a:lnTo>
                  <a:lnTo>
                    <a:pt x="3562527" y="1197902"/>
                  </a:lnTo>
                  <a:lnTo>
                    <a:pt x="3570338" y="1217002"/>
                  </a:lnTo>
                  <a:lnTo>
                    <a:pt x="3573030" y="1244841"/>
                  </a:lnTo>
                  <a:lnTo>
                    <a:pt x="3573030" y="1120203"/>
                  </a:lnTo>
                  <a:lnTo>
                    <a:pt x="3532251" y="1121473"/>
                  </a:lnTo>
                  <a:lnTo>
                    <a:pt x="3494824" y="1147533"/>
                  </a:lnTo>
                  <a:lnTo>
                    <a:pt x="3483927" y="1166723"/>
                  </a:lnTo>
                  <a:lnTo>
                    <a:pt x="3483686" y="1154150"/>
                  </a:lnTo>
                  <a:lnTo>
                    <a:pt x="3483064" y="1142187"/>
                  </a:lnTo>
                  <a:lnTo>
                    <a:pt x="3482187" y="1131951"/>
                  </a:lnTo>
                  <a:lnTo>
                    <a:pt x="3481171" y="1124153"/>
                  </a:lnTo>
                  <a:lnTo>
                    <a:pt x="3411715" y="1124153"/>
                  </a:lnTo>
                  <a:lnTo>
                    <a:pt x="3412109" y="1142187"/>
                  </a:lnTo>
                  <a:lnTo>
                    <a:pt x="3412185" y="1145781"/>
                  </a:lnTo>
                  <a:lnTo>
                    <a:pt x="3412261" y="1154150"/>
                  </a:lnTo>
                  <a:lnTo>
                    <a:pt x="3412375" y="1166723"/>
                  </a:lnTo>
                  <a:lnTo>
                    <a:pt x="3412426" y="1172591"/>
                  </a:lnTo>
                  <a:lnTo>
                    <a:pt x="3412528" y="1682267"/>
                  </a:lnTo>
                  <a:lnTo>
                    <a:pt x="3485311" y="1682267"/>
                  </a:lnTo>
                  <a:lnTo>
                    <a:pt x="3485311" y="1510487"/>
                  </a:lnTo>
                  <a:lnTo>
                    <a:pt x="3494595" y="1524393"/>
                  </a:lnTo>
                  <a:lnTo>
                    <a:pt x="3508210" y="1536522"/>
                  </a:lnTo>
                  <a:lnTo>
                    <a:pt x="3527158" y="1545094"/>
                  </a:lnTo>
                  <a:lnTo>
                    <a:pt x="3552431" y="1548345"/>
                  </a:lnTo>
                  <a:lnTo>
                    <a:pt x="3592512" y="1540548"/>
                  </a:lnTo>
                  <a:lnTo>
                    <a:pt x="3624351" y="1510487"/>
                  </a:lnTo>
                  <a:lnTo>
                    <a:pt x="3639909" y="1474254"/>
                  </a:lnTo>
                  <a:lnTo>
                    <a:pt x="3645954" y="1414246"/>
                  </a:lnTo>
                  <a:lnTo>
                    <a:pt x="3646055" y="1239545"/>
                  </a:lnTo>
                  <a:close/>
                </a:path>
                <a:path w="8986519" h="3498850">
                  <a:moveTo>
                    <a:pt x="3716236" y="2099373"/>
                  </a:moveTo>
                  <a:lnTo>
                    <a:pt x="3643185" y="2099373"/>
                  </a:lnTo>
                  <a:lnTo>
                    <a:pt x="3632416" y="2162695"/>
                  </a:lnTo>
                  <a:lnTo>
                    <a:pt x="3604984" y="2318410"/>
                  </a:lnTo>
                  <a:lnTo>
                    <a:pt x="3597999" y="2359837"/>
                  </a:lnTo>
                  <a:lnTo>
                    <a:pt x="3592347" y="2396502"/>
                  </a:lnTo>
                  <a:lnTo>
                    <a:pt x="3588207" y="2428671"/>
                  </a:lnTo>
                  <a:lnTo>
                    <a:pt x="3586264" y="2428671"/>
                  </a:lnTo>
                  <a:lnTo>
                    <a:pt x="3578872" y="2365806"/>
                  </a:lnTo>
                  <a:lnTo>
                    <a:pt x="3572370" y="2322411"/>
                  </a:lnTo>
                  <a:lnTo>
                    <a:pt x="3564420" y="2272766"/>
                  </a:lnTo>
                  <a:lnTo>
                    <a:pt x="3555352" y="2218182"/>
                  </a:lnTo>
                  <a:lnTo>
                    <a:pt x="3535095" y="2099373"/>
                  </a:lnTo>
                  <a:lnTo>
                    <a:pt x="3457003" y="2099373"/>
                  </a:lnTo>
                  <a:lnTo>
                    <a:pt x="3550551" y="2533167"/>
                  </a:lnTo>
                  <a:lnTo>
                    <a:pt x="3542728" y="2565311"/>
                  </a:lnTo>
                  <a:lnTo>
                    <a:pt x="3532378" y="2584666"/>
                  </a:lnTo>
                  <a:lnTo>
                    <a:pt x="3518522" y="2594140"/>
                  </a:lnTo>
                  <a:lnTo>
                    <a:pt x="3500196" y="2596654"/>
                  </a:lnTo>
                  <a:lnTo>
                    <a:pt x="3491077" y="2596654"/>
                  </a:lnTo>
                  <a:lnTo>
                    <a:pt x="3477907" y="2595029"/>
                  </a:lnTo>
                  <a:lnTo>
                    <a:pt x="3476206" y="2594546"/>
                  </a:lnTo>
                  <a:lnTo>
                    <a:pt x="3475075" y="2659938"/>
                  </a:lnTo>
                  <a:lnTo>
                    <a:pt x="3483025" y="2661120"/>
                  </a:lnTo>
                  <a:lnTo>
                    <a:pt x="3491725" y="2662161"/>
                  </a:lnTo>
                  <a:lnTo>
                    <a:pt x="3500932" y="2662898"/>
                  </a:lnTo>
                  <a:lnTo>
                    <a:pt x="3510445" y="2663177"/>
                  </a:lnTo>
                  <a:lnTo>
                    <a:pt x="3544151" y="2660294"/>
                  </a:lnTo>
                  <a:lnTo>
                    <a:pt x="3574605" y="2645067"/>
                  </a:lnTo>
                  <a:lnTo>
                    <a:pt x="3601072" y="2607602"/>
                  </a:lnTo>
                  <a:lnTo>
                    <a:pt x="3622852" y="2538031"/>
                  </a:lnTo>
                  <a:lnTo>
                    <a:pt x="3716236" y="2099373"/>
                  </a:lnTo>
                  <a:close/>
                </a:path>
                <a:path w="8986519" h="3498850">
                  <a:moveTo>
                    <a:pt x="3914229" y="1429448"/>
                  </a:moveTo>
                  <a:lnTo>
                    <a:pt x="3908920" y="1384528"/>
                  </a:lnTo>
                  <a:lnTo>
                    <a:pt x="3892131" y="1349273"/>
                  </a:lnTo>
                  <a:lnTo>
                    <a:pt x="3862552" y="1318653"/>
                  </a:lnTo>
                  <a:lnTo>
                    <a:pt x="3794645" y="1270406"/>
                  </a:lnTo>
                  <a:lnTo>
                    <a:pt x="3779888" y="1255598"/>
                  </a:lnTo>
                  <a:lnTo>
                    <a:pt x="3772535" y="1240523"/>
                  </a:lnTo>
                  <a:lnTo>
                    <a:pt x="3770553" y="1222489"/>
                  </a:lnTo>
                  <a:lnTo>
                    <a:pt x="3772408" y="1204671"/>
                  </a:lnTo>
                  <a:lnTo>
                    <a:pt x="3778250" y="1191107"/>
                  </a:lnTo>
                  <a:lnTo>
                    <a:pt x="3788499" y="1182484"/>
                  </a:lnTo>
                  <a:lnTo>
                    <a:pt x="3803599" y="1179461"/>
                  </a:lnTo>
                  <a:lnTo>
                    <a:pt x="3819106" y="1182344"/>
                  </a:lnTo>
                  <a:lnTo>
                    <a:pt x="3829697" y="1191094"/>
                  </a:lnTo>
                  <a:lnTo>
                    <a:pt x="3835768" y="1205801"/>
                  </a:lnTo>
                  <a:lnTo>
                    <a:pt x="3837698" y="1226553"/>
                  </a:lnTo>
                  <a:lnTo>
                    <a:pt x="3837698" y="1251178"/>
                  </a:lnTo>
                  <a:lnTo>
                    <a:pt x="3908209" y="1251178"/>
                  </a:lnTo>
                  <a:lnTo>
                    <a:pt x="3908209" y="1233474"/>
                  </a:lnTo>
                  <a:lnTo>
                    <a:pt x="3902659" y="1185506"/>
                  </a:lnTo>
                  <a:lnTo>
                    <a:pt x="3884701" y="1149007"/>
                  </a:lnTo>
                  <a:lnTo>
                    <a:pt x="3852303" y="1125791"/>
                  </a:lnTo>
                  <a:lnTo>
                    <a:pt x="3803510" y="1117650"/>
                  </a:lnTo>
                  <a:lnTo>
                    <a:pt x="3757142" y="1125575"/>
                  </a:lnTo>
                  <a:lnTo>
                    <a:pt x="3724224" y="1148029"/>
                  </a:lnTo>
                  <a:lnTo>
                    <a:pt x="3704590" y="1183030"/>
                  </a:lnTo>
                  <a:lnTo>
                    <a:pt x="3698087" y="1228585"/>
                  </a:lnTo>
                  <a:lnTo>
                    <a:pt x="3703180" y="1267942"/>
                  </a:lnTo>
                  <a:lnTo>
                    <a:pt x="3718674" y="1299781"/>
                  </a:lnTo>
                  <a:lnTo>
                    <a:pt x="3744811" y="1327467"/>
                  </a:lnTo>
                  <a:lnTo>
                    <a:pt x="3811867" y="1376426"/>
                  </a:lnTo>
                  <a:lnTo>
                    <a:pt x="3829748" y="1396022"/>
                  </a:lnTo>
                  <a:lnTo>
                    <a:pt x="3838384" y="1415707"/>
                  </a:lnTo>
                  <a:lnTo>
                    <a:pt x="3840619" y="1437982"/>
                  </a:lnTo>
                  <a:lnTo>
                    <a:pt x="3838511" y="1459166"/>
                  </a:lnTo>
                  <a:lnTo>
                    <a:pt x="3831882" y="1474355"/>
                  </a:lnTo>
                  <a:lnTo>
                    <a:pt x="3820312" y="1483487"/>
                  </a:lnTo>
                  <a:lnTo>
                    <a:pt x="3803358" y="1486535"/>
                  </a:lnTo>
                  <a:lnTo>
                    <a:pt x="3785489" y="1482598"/>
                  </a:lnTo>
                  <a:lnTo>
                    <a:pt x="3773424" y="1471536"/>
                  </a:lnTo>
                  <a:lnTo>
                    <a:pt x="3766604" y="1454492"/>
                  </a:lnTo>
                  <a:lnTo>
                    <a:pt x="3764457" y="1432610"/>
                  </a:lnTo>
                  <a:lnTo>
                    <a:pt x="3764457" y="1413840"/>
                  </a:lnTo>
                  <a:lnTo>
                    <a:pt x="3690861" y="1413840"/>
                  </a:lnTo>
                  <a:lnTo>
                    <a:pt x="3690861" y="1432534"/>
                  </a:lnTo>
                  <a:lnTo>
                    <a:pt x="3695560" y="1475409"/>
                  </a:lnTo>
                  <a:lnTo>
                    <a:pt x="3712565" y="1512468"/>
                  </a:lnTo>
                  <a:lnTo>
                    <a:pt x="3746233" y="1538516"/>
                  </a:lnTo>
                  <a:lnTo>
                    <a:pt x="3800919" y="1548345"/>
                  </a:lnTo>
                  <a:lnTo>
                    <a:pt x="3850551" y="1540764"/>
                  </a:lnTo>
                  <a:lnTo>
                    <a:pt x="3885958" y="1518221"/>
                  </a:lnTo>
                  <a:lnTo>
                    <a:pt x="3907167" y="1481010"/>
                  </a:lnTo>
                  <a:lnTo>
                    <a:pt x="3914229" y="1429448"/>
                  </a:lnTo>
                  <a:close/>
                </a:path>
                <a:path w="8986519" h="3498850">
                  <a:moveTo>
                    <a:pt x="3972864" y="2231694"/>
                  </a:moveTo>
                  <a:lnTo>
                    <a:pt x="3969397" y="2186978"/>
                  </a:lnTo>
                  <a:lnTo>
                    <a:pt x="3959733" y="2154682"/>
                  </a:lnTo>
                  <a:lnTo>
                    <a:pt x="3957967" y="2148763"/>
                  </a:lnTo>
                  <a:lnTo>
                    <a:pt x="3937038" y="2119033"/>
                  </a:lnTo>
                  <a:lnTo>
                    <a:pt x="3905072" y="2099741"/>
                  </a:lnTo>
                  <a:lnTo>
                    <a:pt x="3902926" y="2099411"/>
                  </a:lnTo>
                  <a:lnTo>
                    <a:pt x="3902926" y="2221598"/>
                  </a:lnTo>
                  <a:lnTo>
                    <a:pt x="3902926" y="2268296"/>
                  </a:lnTo>
                  <a:lnTo>
                    <a:pt x="3816324" y="2268296"/>
                  </a:lnTo>
                  <a:lnTo>
                    <a:pt x="3816350" y="2221598"/>
                  </a:lnTo>
                  <a:lnTo>
                    <a:pt x="3826268" y="2172322"/>
                  </a:lnTo>
                  <a:lnTo>
                    <a:pt x="3860266" y="2154682"/>
                  </a:lnTo>
                  <a:lnTo>
                    <a:pt x="3881628" y="2159685"/>
                  </a:lnTo>
                  <a:lnTo>
                    <a:pt x="3894658" y="2173605"/>
                  </a:lnTo>
                  <a:lnTo>
                    <a:pt x="3901097" y="2194623"/>
                  </a:lnTo>
                  <a:lnTo>
                    <a:pt x="3901160" y="2194788"/>
                  </a:lnTo>
                  <a:lnTo>
                    <a:pt x="3902926" y="2221598"/>
                  </a:lnTo>
                  <a:lnTo>
                    <a:pt x="3902926" y="2099411"/>
                  </a:lnTo>
                  <a:lnTo>
                    <a:pt x="3860508" y="2092871"/>
                  </a:lnTo>
                  <a:lnTo>
                    <a:pt x="3811562" y="2101608"/>
                  </a:lnTo>
                  <a:lnTo>
                    <a:pt x="3778224" y="2124659"/>
                  </a:lnTo>
                  <a:lnTo>
                    <a:pt x="3757777" y="2157247"/>
                  </a:lnTo>
                  <a:lnTo>
                    <a:pt x="3747503" y="2194623"/>
                  </a:lnTo>
                  <a:lnTo>
                    <a:pt x="3744684" y="2376703"/>
                  </a:lnTo>
                  <a:lnTo>
                    <a:pt x="3747274" y="2424468"/>
                  </a:lnTo>
                  <a:lnTo>
                    <a:pt x="3757066" y="2464943"/>
                  </a:lnTo>
                  <a:lnTo>
                    <a:pt x="3777145" y="2496235"/>
                  </a:lnTo>
                  <a:lnTo>
                    <a:pt x="3810558" y="2516416"/>
                  </a:lnTo>
                  <a:lnTo>
                    <a:pt x="3860368" y="2523566"/>
                  </a:lnTo>
                  <a:lnTo>
                    <a:pt x="3920325" y="2510167"/>
                  </a:lnTo>
                  <a:lnTo>
                    <a:pt x="3953776" y="2477249"/>
                  </a:lnTo>
                  <a:lnTo>
                    <a:pt x="3968305" y="2435758"/>
                  </a:lnTo>
                  <a:lnTo>
                    <a:pt x="3971455" y="2396858"/>
                  </a:lnTo>
                  <a:lnTo>
                    <a:pt x="3971467" y="2394267"/>
                  </a:lnTo>
                  <a:lnTo>
                    <a:pt x="3900398" y="2394267"/>
                  </a:lnTo>
                  <a:lnTo>
                    <a:pt x="3900398" y="2396858"/>
                  </a:lnTo>
                  <a:lnTo>
                    <a:pt x="3898989" y="2421432"/>
                  </a:lnTo>
                  <a:lnTo>
                    <a:pt x="3893197" y="2442133"/>
                  </a:lnTo>
                  <a:lnTo>
                    <a:pt x="3880688" y="2456434"/>
                  </a:lnTo>
                  <a:lnTo>
                    <a:pt x="3859136" y="2461768"/>
                  </a:lnTo>
                  <a:lnTo>
                    <a:pt x="3837355" y="2455697"/>
                  </a:lnTo>
                  <a:lnTo>
                    <a:pt x="3824109" y="2439632"/>
                  </a:lnTo>
                  <a:lnTo>
                    <a:pt x="3817543" y="2416784"/>
                  </a:lnTo>
                  <a:lnTo>
                    <a:pt x="3815765" y="2390381"/>
                  </a:lnTo>
                  <a:lnTo>
                    <a:pt x="3815765" y="2326119"/>
                  </a:lnTo>
                  <a:lnTo>
                    <a:pt x="3972864" y="2326119"/>
                  </a:lnTo>
                  <a:lnTo>
                    <a:pt x="3972864" y="2268296"/>
                  </a:lnTo>
                  <a:lnTo>
                    <a:pt x="3972864" y="2231694"/>
                  </a:lnTo>
                  <a:close/>
                </a:path>
                <a:path w="8986519" h="3498850">
                  <a:moveTo>
                    <a:pt x="4160228" y="148932"/>
                  </a:moveTo>
                  <a:lnTo>
                    <a:pt x="4087431" y="148932"/>
                  </a:lnTo>
                  <a:lnTo>
                    <a:pt x="4087431" y="566623"/>
                  </a:lnTo>
                  <a:lnTo>
                    <a:pt x="4160228" y="566623"/>
                  </a:lnTo>
                  <a:lnTo>
                    <a:pt x="4160228" y="148932"/>
                  </a:lnTo>
                  <a:close/>
                </a:path>
                <a:path w="8986519" h="3498850">
                  <a:moveTo>
                    <a:pt x="4160799" y="0"/>
                  </a:moveTo>
                  <a:lnTo>
                    <a:pt x="4088003" y="0"/>
                  </a:lnTo>
                  <a:lnTo>
                    <a:pt x="4088003" y="87122"/>
                  </a:lnTo>
                  <a:lnTo>
                    <a:pt x="4160799" y="87122"/>
                  </a:lnTo>
                  <a:lnTo>
                    <a:pt x="4160799" y="0"/>
                  </a:lnTo>
                  <a:close/>
                </a:path>
                <a:path w="8986519" h="3498850">
                  <a:moveTo>
                    <a:pt x="4191876" y="2093353"/>
                  </a:moveTo>
                  <a:lnTo>
                    <a:pt x="4164038" y="2097265"/>
                  </a:lnTo>
                  <a:lnTo>
                    <a:pt x="4138523" y="2109482"/>
                  </a:lnTo>
                  <a:lnTo>
                    <a:pt x="4117086" y="2131796"/>
                  </a:lnTo>
                  <a:lnTo>
                    <a:pt x="4101490" y="2166010"/>
                  </a:lnTo>
                  <a:lnTo>
                    <a:pt x="4101274" y="2146452"/>
                  </a:lnTo>
                  <a:lnTo>
                    <a:pt x="4100703" y="2126881"/>
                  </a:lnTo>
                  <a:lnTo>
                    <a:pt x="4099991" y="2110206"/>
                  </a:lnTo>
                  <a:lnTo>
                    <a:pt x="4099306" y="2099373"/>
                  </a:lnTo>
                  <a:lnTo>
                    <a:pt x="4030180" y="2099373"/>
                  </a:lnTo>
                  <a:lnTo>
                    <a:pt x="4030891" y="2128913"/>
                  </a:lnTo>
                  <a:lnTo>
                    <a:pt x="4031094" y="2159698"/>
                  </a:lnTo>
                  <a:lnTo>
                    <a:pt x="4030980" y="2241181"/>
                  </a:lnTo>
                  <a:lnTo>
                    <a:pt x="4030980" y="2517076"/>
                  </a:lnTo>
                  <a:lnTo>
                    <a:pt x="4103776" y="2517076"/>
                  </a:lnTo>
                  <a:lnTo>
                    <a:pt x="4103776" y="2284222"/>
                  </a:lnTo>
                  <a:lnTo>
                    <a:pt x="4110609" y="2234133"/>
                  </a:lnTo>
                  <a:lnTo>
                    <a:pt x="4129328" y="2203259"/>
                  </a:lnTo>
                  <a:lnTo>
                    <a:pt x="4157307" y="2187600"/>
                  </a:lnTo>
                  <a:lnTo>
                    <a:pt x="4191876" y="2183142"/>
                  </a:lnTo>
                  <a:lnTo>
                    <a:pt x="4191876" y="2093353"/>
                  </a:lnTo>
                  <a:close/>
                </a:path>
                <a:path w="8986519" h="3498850">
                  <a:moveTo>
                    <a:pt x="4248696" y="907199"/>
                  </a:moveTo>
                  <a:lnTo>
                    <a:pt x="4190060" y="907199"/>
                  </a:lnTo>
                  <a:lnTo>
                    <a:pt x="4190060" y="1754187"/>
                  </a:lnTo>
                  <a:lnTo>
                    <a:pt x="4248696" y="1754187"/>
                  </a:lnTo>
                  <a:lnTo>
                    <a:pt x="4248696" y="907199"/>
                  </a:lnTo>
                  <a:close/>
                </a:path>
                <a:path w="8986519" h="3498850">
                  <a:moveTo>
                    <a:pt x="4391609" y="1974253"/>
                  </a:moveTo>
                  <a:lnTo>
                    <a:pt x="4335577" y="1974253"/>
                  </a:lnTo>
                  <a:lnTo>
                    <a:pt x="4211066" y="2541447"/>
                  </a:lnTo>
                  <a:lnTo>
                    <a:pt x="4267657" y="2541447"/>
                  </a:lnTo>
                  <a:lnTo>
                    <a:pt x="4391609" y="1974253"/>
                  </a:lnTo>
                  <a:close/>
                </a:path>
                <a:path w="8986519" h="3498850">
                  <a:moveTo>
                    <a:pt x="4466272" y="249301"/>
                  </a:moveTo>
                  <a:lnTo>
                    <a:pt x="4459935" y="199694"/>
                  </a:lnTo>
                  <a:lnTo>
                    <a:pt x="4442358" y="166611"/>
                  </a:lnTo>
                  <a:lnTo>
                    <a:pt x="4415637" y="148158"/>
                  </a:lnTo>
                  <a:lnTo>
                    <a:pt x="4381906" y="142430"/>
                  </a:lnTo>
                  <a:lnTo>
                    <a:pt x="4354246" y="145846"/>
                  </a:lnTo>
                  <a:lnTo>
                    <a:pt x="4332630" y="155384"/>
                  </a:lnTo>
                  <a:lnTo>
                    <a:pt x="4316463" y="169951"/>
                  </a:lnTo>
                  <a:lnTo>
                    <a:pt x="4305109" y="188493"/>
                  </a:lnTo>
                  <a:lnTo>
                    <a:pt x="4304881" y="177546"/>
                  </a:lnTo>
                  <a:lnTo>
                    <a:pt x="4304258" y="166852"/>
                  </a:lnTo>
                  <a:lnTo>
                    <a:pt x="4303369" y="157086"/>
                  </a:lnTo>
                  <a:lnTo>
                    <a:pt x="4302366" y="148932"/>
                  </a:lnTo>
                  <a:lnTo>
                    <a:pt x="4232897" y="148932"/>
                  </a:lnTo>
                  <a:lnTo>
                    <a:pt x="4233367" y="165379"/>
                  </a:lnTo>
                  <a:lnTo>
                    <a:pt x="4233608" y="188709"/>
                  </a:lnTo>
                  <a:lnTo>
                    <a:pt x="4233710" y="277088"/>
                  </a:lnTo>
                  <a:lnTo>
                    <a:pt x="4233710" y="566623"/>
                  </a:lnTo>
                  <a:lnTo>
                    <a:pt x="4306494" y="566623"/>
                  </a:lnTo>
                  <a:lnTo>
                    <a:pt x="4306494" y="290563"/>
                  </a:lnTo>
                  <a:lnTo>
                    <a:pt x="4309478" y="249834"/>
                  </a:lnTo>
                  <a:lnTo>
                    <a:pt x="4318432" y="224599"/>
                  </a:lnTo>
                  <a:lnTo>
                    <a:pt x="4333354" y="211734"/>
                  </a:lnTo>
                  <a:lnTo>
                    <a:pt x="4354258" y="208140"/>
                  </a:lnTo>
                  <a:lnTo>
                    <a:pt x="4371340" y="211289"/>
                  </a:lnTo>
                  <a:lnTo>
                    <a:pt x="4383608" y="221119"/>
                  </a:lnTo>
                  <a:lnTo>
                    <a:pt x="4391012" y="238226"/>
                  </a:lnTo>
                  <a:lnTo>
                    <a:pt x="4393489" y="263207"/>
                  </a:lnTo>
                  <a:lnTo>
                    <a:pt x="4393489" y="566623"/>
                  </a:lnTo>
                  <a:lnTo>
                    <a:pt x="4466272" y="566623"/>
                  </a:lnTo>
                  <a:lnTo>
                    <a:pt x="4466272" y="249301"/>
                  </a:lnTo>
                  <a:close/>
                </a:path>
                <a:path w="8986519" h="3498850">
                  <a:moveTo>
                    <a:pt x="4659388" y="2376474"/>
                  </a:moveTo>
                  <a:lnTo>
                    <a:pt x="4656213" y="2328341"/>
                  </a:lnTo>
                  <a:lnTo>
                    <a:pt x="4645736" y="2289924"/>
                  </a:lnTo>
                  <a:lnTo>
                    <a:pt x="4597158" y="2226513"/>
                  </a:lnTo>
                  <a:lnTo>
                    <a:pt x="4556176" y="2193633"/>
                  </a:lnTo>
                  <a:lnTo>
                    <a:pt x="4526762" y="2169134"/>
                  </a:lnTo>
                  <a:lnTo>
                    <a:pt x="4509440" y="2147163"/>
                  </a:lnTo>
                  <a:lnTo>
                    <a:pt x="4501223" y="2123821"/>
                  </a:lnTo>
                  <a:lnTo>
                    <a:pt x="4499140" y="2095182"/>
                  </a:lnTo>
                  <a:lnTo>
                    <a:pt x="4500918" y="2068487"/>
                  </a:lnTo>
                  <a:lnTo>
                    <a:pt x="4507166" y="2047557"/>
                  </a:lnTo>
                  <a:lnTo>
                    <a:pt x="4519320" y="2033879"/>
                  </a:lnTo>
                  <a:lnTo>
                    <a:pt x="4538764" y="2028977"/>
                  </a:lnTo>
                  <a:lnTo>
                    <a:pt x="4558284" y="2033600"/>
                  </a:lnTo>
                  <a:lnTo>
                    <a:pt x="4570247" y="2046846"/>
                  </a:lnTo>
                  <a:lnTo>
                    <a:pt x="4576254" y="2067737"/>
                  </a:lnTo>
                  <a:lnTo>
                    <a:pt x="4577905" y="2095347"/>
                  </a:lnTo>
                  <a:lnTo>
                    <a:pt x="4577905" y="2120785"/>
                  </a:lnTo>
                  <a:lnTo>
                    <a:pt x="4650130" y="2120785"/>
                  </a:lnTo>
                  <a:lnTo>
                    <a:pt x="4650130" y="2093391"/>
                  </a:lnTo>
                  <a:lnTo>
                    <a:pt x="4645888" y="2046897"/>
                  </a:lnTo>
                  <a:lnTo>
                    <a:pt x="4629645" y="2006142"/>
                  </a:lnTo>
                  <a:lnTo>
                    <a:pt x="4596155" y="1977161"/>
                  </a:lnTo>
                  <a:lnTo>
                    <a:pt x="4540148" y="1966036"/>
                  </a:lnTo>
                  <a:lnTo>
                    <a:pt x="4492752" y="1973719"/>
                  </a:lnTo>
                  <a:lnTo>
                    <a:pt x="4460087" y="1994839"/>
                  </a:lnTo>
                  <a:lnTo>
                    <a:pt x="4439742" y="2026094"/>
                  </a:lnTo>
                  <a:lnTo>
                    <a:pt x="4429303" y="2064169"/>
                  </a:lnTo>
                  <a:lnTo>
                    <a:pt x="4426356" y="2105749"/>
                  </a:lnTo>
                  <a:lnTo>
                    <a:pt x="4432020" y="2157311"/>
                  </a:lnTo>
                  <a:lnTo>
                    <a:pt x="4448873" y="2195957"/>
                  </a:lnTo>
                  <a:lnTo>
                    <a:pt x="4476648" y="2228177"/>
                  </a:lnTo>
                  <a:lnTo>
                    <a:pt x="4515091" y="2260396"/>
                  </a:lnTo>
                  <a:lnTo>
                    <a:pt x="4550549" y="2290813"/>
                  </a:lnTo>
                  <a:lnTo>
                    <a:pt x="4572228" y="2318067"/>
                  </a:lnTo>
                  <a:lnTo>
                    <a:pt x="4583074" y="2348179"/>
                  </a:lnTo>
                  <a:lnTo>
                    <a:pt x="4586033" y="2387142"/>
                  </a:lnTo>
                  <a:lnTo>
                    <a:pt x="4583709" y="2418054"/>
                  </a:lnTo>
                  <a:lnTo>
                    <a:pt x="4575949" y="2441778"/>
                  </a:lnTo>
                  <a:lnTo>
                    <a:pt x="4561573" y="2456967"/>
                  </a:lnTo>
                  <a:lnTo>
                    <a:pt x="4539412" y="2462326"/>
                  </a:lnTo>
                  <a:lnTo>
                    <a:pt x="4517250" y="2457793"/>
                  </a:lnTo>
                  <a:lnTo>
                    <a:pt x="4502061" y="2444445"/>
                  </a:lnTo>
                  <a:lnTo>
                    <a:pt x="4493323" y="2422690"/>
                  </a:lnTo>
                  <a:lnTo>
                    <a:pt x="4490529" y="2392883"/>
                  </a:lnTo>
                  <a:lnTo>
                    <a:pt x="4490529" y="2360218"/>
                  </a:lnTo>
                  <a:lnTo>
                    <a:pt x="4417746" y="2360218"/>
                  </a:lnTo>
                  <a:lnTo>
                    <a:pt x="4417746" y="2391994"/>
                  </a:lnTo>
                  <a:lnTo>
                    <a:pt x="4421060" y="2433256"/>
                  </a:lnTo>
                  <a:lnTo>
                    <a:pt x="4432490" y="2469604"/>
                  </a:lnTo>
                  <a:lnTo>
                    <a:pt x="4454220" y="2498585"/>
                  </a:lnTo>
                  <a:lnTo>
                    <a:pt x="4488446" y="2517762"/>
                  </a:lnTo>
                  <a:lnTo>
                    <a:pt x="4537380" y="2524709"/>
                  </a:lnTo>
                  <a:lnTo>
                    <a:pt x="4587405" y="2516657"/>
                  </a:lnTo>
                  <a:lnTo>
                    <a:pt x="4622330" y="2494623"/>
                  </a:lnTo>
                  <a:lnTo>
                    <a:pt x="4644441" y="2461793"/>
                  </a:lnTo>
                  <a:lnTo>
                    <a:pt x="4656036" y="2421356"/>
                  </a:lnTo>
                  <a:lnTo>
                    <a:pt x="4659388" y="2376474"/>
                  </a:lnTo>
                  <a:close/>
                </a:path>
                <a:path w="8986519" h="3498850">
                  <a:moveTo>
                    <a:pt x="4747450" y="265074"/>
                  </a:moveTo>
                  <a:lnTo>
                    <a:pt x="4744072" y="223393"/>
                  </a:lnTo>
                  <a:lnTo>
                    <a:pt x="4729505" y="183730"/>
                  </a:lnTo>
                  <a:lnTo>
                    <a:pt x="4697082" y="154089"/>
                  </a:lnTo>
                  <a:lnTo>
                    <a:pt x="4640161" y="142430"/>
                  </a:lnTo>
                  <a:lnTo>
                    <a:pt x="4585195" y="153441"/>
                  </a:lnTo>
                  <a:lnTo>
                    <a:pt x="4550676" y="182867"/>
                  </a:lnTo>
                  <a:lnTo>
                    <a:pt x="4532769" y="225272"/>
                  </a:lnTo>
                  <a:lnTo>
                    <a:pt x="4527664" y="275234"/>
                  </a:lnTo>
                  <a:lnTo>
                    <a:pt x="4527664" y="426427"/>
                  </a:lnTo>
                  <a:lnTo>
                    <a:pt x="4530306" y="474535"/>
                  </a:lnTo>
                  <a:lnTo>
                    <a:pt x="4539945" y="515023"/>
                  </a:lnTo>
                  <a:lnTo>
                    <a:pt x="4590415" y="566089"/>
                  </a:lnTo>
                  <a:lnTo>
                    <a:pt x="4636351" y="573125"/>
                  </a:lnTo>
                  <a:lnTo>
                    <a:pt x="4683353" y="566013"/>
                  </a:lnTo>
                  <a:lnTo>
                    <a:pt x="4715345" y="546328"/>
                  </a:lnTo>
                  <a:lnTo>
                    <a:pt x="4734941" y="516521"/>
                  </a:lnTo>
                  <a:lnTo>
                    <a:pt x="4744758" y="479069"/>
                  </a:lnTo>
                  <a:lnTo>
                    <a:pt x="4747450" y="436422"/>
                  </a:lnTo>
                  <a:lnTo>
                    <a:pt x="4747450" y="430733"/>
                  </a:lnTo>
                  <a:lnTo>
                    <a:pt x="4675556" y="430733"/>
                  </a:lnTo>
                  <a:lnTo>
                    <a:pt x="4675556" y="447814"/>
                  </a:lnTo>
                  <a:lnTo>
                    <a:pt x="4673854" y="475411"/>
                  </a:lnTo>
                  <a:lnTo>
                    <a:pt x="4667923" y="495274"/>
                  </a:lnTo>
                  <a:lnTo>
                    <a:pt x="4656480" y="507288"/>
                  </a:lnTo>
                  <a:lnTo>
                    <a:pt x="4638281" y="511314"/>
                  </a:lnTo>
                  <a:lnTo>
                    <a:pt x="4619117" y="505853"/>
                  </a:lnTo>
                  <a:lnTo>
                    <a:pt x="4607674" y="491363"/>
                  </a:lnTo>
                  <a:lnTo>
                    <a:pt x="4602137" y="470763"/>
                  </a:lnTo>
                  <a:lnTo>
                    <a:pt x="4600689" y="446925"/>
                  </a:lnTo>
                  <a:lnTo>
                    <a:pt x="4600689" y="266674"/>
                  </a:lnTo>
                  <a:lnTo>
                    <a:pt x="4602721" y="239560"/>
                  </a:lnTo>
                  <a:lnTo>
                    <a:pt x="4609287" y="220027"/>
                  </a:lnTo>
                  <a:lnTo>
                    <a:pt x="4621073" y="208203"/>
                  </a:lnTo>
                  <a:lnTo>
                    <a:pt x="4638776" y="204241"/>
                  </a:lnTo>
                  <a:lnTo>
                    <a:pt x="4657674" y="208876"/>
                  </a:lnTo>
                  <a:lnTo>
                    <a:pt x="4668863" y="221665"/>
                  </a:lnTo>
                  <a:lnTo>
                    <a:pt x="4674197" y="240931"/>
                  </a:lnTo>
                  <a:lnTo>
                    <a:pt x="4675556" y="264985"/>
                  </a:lnTo>
                  <a:lnTo>
                    <a:pt x="4675556" y="281241"/>
                  </a:lnTo>
                  <a:lnTo>
                    <a:pt x="4747450" y="281241"/>
                  </a:lnTo>
                  <a:lnTo>
                    <a:pt x="4747450" y="265074"/>
                  </a:lnTo>
                  <a:close/>
                </a:path>
                <a:path w="8986519" h="3498850">
                  <a:moveTo>
                    <a:pt x="4790110" y="999020"/>
                  </a:moveTo>
                  <a:lnTo>
                    <a:pt x="4717313" y="999020"/>
                  </a:lnTo>
                  <a:lnTo>
                    <a:pt x="4717313" y="1217460"/>
                  </a:lnTo>
                  <a:lnTo>
                    <a:pt x="4617580" y="1217460"/>
                  </a:lnTo>
                  <a:lnTo>
                    <a:pt x="4617580" y="999020"/>
                  </a:lnTo>
                  <a:lnTo>
                    <a:pt x="4544784" y="999020"/>
                  </a:lnTo>
                  <a:lnTo>
                    <a:pt x="4544784" y="1217460"/>
                  </a:lnTo>
                  <a:lnTo>
                    <a:pt x="4544784" y="1284770"/>
                  </a:lnTo>
                  <a:lnTo>
                    <a:pt x="4544784" y="1541310"/>
                  </a:lnTo>
                  <a:lnTo>
                    <a:pt x="4617580" y="1541310"/>
                  </a:lnTo>
                  <a:lnTo>
                    <a:pt x="4617580" y="1284770"/>
                  </a:lnTo>
                  <a:lnTo>
                    <a:pt x="4717313" y="1284770"/>
                  </a:lnTo>
                  <a:lnTo>
                    <a:pt x="4717313" y="1541310"/>
                  </a:lnTo>
                  <a:lnTo>
                    <a:pt x="4790110" y="1541310"/>
                  </a:lnTo>
                  <a:lnTo>
                    <a:pt x="4790110" y="1284770"/>
                  </a:lnTo>
                  <a:lnTo>
                    <a:pt x="4790110" y="1217460"/>
                  </a:lnTo>
                  <a:lnTo>
                    <a:pt x="4790110" y="999020"/>
                  </a:lnTo>
                  <a:close/>
                </a:path>
                <a:path w="8986519" h="3498850">
                  <a:moveTo>
                    <a:pt x="4872126" y="0"/>
                  </a:moveTo>
                  <a:lnTo>
                    <a:pt x="4799342" y="0"/>
                  </a:lnTo>
                  <a:lnTo>
                    <a:pt x="4799342" y="566623"/>
                  </a:lnTo>
                  <a:lnTo>
                    <a:pt x="4872126" y="566623"/>
                  </a:lnTo>
                  <a:lnTo>
                    <a:pt x="4872126" y="0"/>
                  </a:lnTo>
                  <a:close/>
                </a:path>
                <a:path w="8986519" h="3498850">
                  <a:moveTo>
                    <a:pt x="4939106" y="2231694"/>
                  </a:moveTo>
                  <a:lnTo>
                    <a:pt x="4935639" y="2186978"/>
                  </a:lnTo>
                  <a:lnTo>
                    <a:pt x="4925987" y="2154682"/>
                  </a:lnTo>
                  <a:lnTo>
                    <a:pt x="4924222" y="2148763"/>
                  </a:lnTo>
                  <a:lnTo>
                    <a:pt x="4903292" y="2119033"/>
                  </a:lnTo>
                  <a:lnTo>
                    <a:pt x="4871313" y="2099741"/>
                  </a:lnTo>
                  <a:lnTo>
                    <a:pt x="4869167" y="2099411"/>
                  </a:lnTo>
                  <a:lnTo>
                    <a:pt x="4869167" y="2221598"/>
                  </a:lnTo>
                  <a:lnTo>
                    <a:pt x="4869167" y="2268296"/>
                  </a:lnTo>
                  <a:lnTo>
                    <a:pt x="4782566" y="2268296"/>
                  </a:lnTo>
                  <a:lnTo>
                    <a:pt x="4782591" y="2221598"/>
                  </a:lnTo>
                  <a:lnTo>
                    <a:pt x="4792523" y="2172322"/>
                  </a:lnTo>
                  <a:lnTo>
                    <a:pt x="4826520" y="2154682"/>
                  </a:lnTo>
                  <a:lnTo>
                    <a:pt x="4847882" y="2159685"/>
                  </a:lnTo>
                  <a:lnTo>
                    <a:pt x="4860912" y="2173605"/>
                  </a:lnTo>
                  <a:lnTo>
                    <a:pt x="4867351" y="2194623"/>
                  </a:lnTo>
                  <a:lnTo>
                    <a:pt x="4867402" y="2194788"/>
                  </a:lnTo>
                  <a:lnTo>
                    <a:pt x="4869167" y="2221598"/>
                  </a:lnTo>
                  <a:lnTo>
                    <a:pt x="4869167" y="2099411"/>
                  </a:lnTo>
                  <a:lnTo>
                    <a:pt x="4826762" y="2092871"/>
                  </a:lnTo>
                  <a:lnTo>
                    <a:pt x="4777816" y="2101608"/>
                  </a:lnTo>
                  <a:lnTo>
                    <a:pt x="4744466" y="2124659"/>
                  </a:lnTo>
                  <a:lnTo>
                    <a:pt x="4724019" y="2157247"/>
                  </a:lnTo>
                  <a:lnTo>
                    <a:pt x="4713744" y="2194623"/>
                  </a:lnTo>
                  <a:lnTo>
                    <a:pt x="4710925" y="2376703"/>
                  </a:lnTo>
                  <a:lnTo>
                    <a:pt x="4713516" y="2424468"/>
                  </a:lnTo>
                  <a:lnTo>
                    <a:pt x="4723320" y="2464943"/>
                  </a:lnTo>
                  <a:lnTo>
                    <a:pt x="4743386" y="2496235"/>
                  </a:lnTo>
                  <a:lnTo>
                    <a:pt x="4776800" y="2516416"/>
                  </a:lnTo>
                  <a:lnTo>
                    <a:pt x="4826609" y="2523566"/>
                  </a:lnTo>
                  <a:lnTo>
                    <a:pt x="4886566" y="2510167"/>
                  </a:lnTo>
                  <a:lnTo>
                    <a:pt x="4920031" y="2477249"/>
                  </a:lnTo>
                  <a:lnTo>
                    <a:pt x="4934559" y="2435758"/>
                  </a:lnTo>
                  <a:lnTo>
                    <a:pt x="4937696" y="2396858"/>
                  </a:lnTo>
                  <a:lnTo>
                    <a:pt x="4937722" y="2394267"/>
                  </a:lnTo>
                  <a:lnTo>
                    <a:pt x="4866640" y="2394267"/>
                  </a:lnTo>
                  <a:lnTo>
                    <a:pt x="4866640" y="2396858"/>
                  </a:lnTo>
                  <a:lnTo>
                    <a:pt x="4865230" y="2421432"/>
                  </a:lnTo>
                  <a:lnTo>
                    <a:pt x="4859439" y="2442133"/>
                  </a:lnTo>
                  <a:lnTo>
                    <a:pt x="4846942" y="2456434"/>
                  </a:lnTo>
                  <a:lnTo>
                    <a:pt x="4825377" y="2461768"/>
                  </a:lnTo>
                  <a:lnTo>
                    <a:pt x="4803597" y="2455697"/>
                  </a:lnTo>
                  <a:lnTo>
                    <a:pt x="4790364" y="2439632"/>
                  </a:lnTo>
                  <a:lnTo>
                    <a:pt x="4783785" y="2416784"/>
                  </a:lnTo>
                  <a:lnTo>
                    <a:pt x="4782020" y="2390381"/>
                  </a:lnTo>
                  <a:lnTo>
                    <a:pt x="4782020" y="2326119"/>
                  </a:lnTo>
                  <a:lnTo>
                    <a:pt x="4939106" y="2326119"/>
                  </a:lnTo>
                  <a:lnTo>
                    <a:pt x="4939106" y="2268296"/>
                  </a:lnTo>
                  <a:lnTo>
                    <a:pt x="4939106" y="2231694"/>
                  </a:lnTo>
                  <a:close/>
                </a:path>
                <a:path w="8986519" h="3498850">
                  <a:moveTo>
                    <a:pt x="5070830" y="1950440"/>
                  </a:moveTo>
                  <a:lnTo>
                    <a:pt x="4998047" y="1950440"/>
                  </a:lnTo>
                  <a:lnTo>
                    <a:pt x="4998047" y="2517076"/>
                  </a:lnTo>
                  <a:lnTo>
                    <a:pt x="5070830" y="2517076"/>
                  </a:lnTo>
                  <a:lnTo>
                    <a:pt x="5070830" y="1950440"/>
                  </a:lnTo>
                  <a:close/>
                </a:path>
                <a:path w="8986519" h="3498850">
                  <a:moveTo>
                    <a:pt x="5086667" y="1248333"/>
                  </a:moveTo>
                  <a:lnTo>
                    <a:pt x="5078971" y="1192263"/>
                  </a:lnTo>
                  <a:lnTo>
                    <a:pt x="5073523" y="1182306"/>
                  </a:lnTo>
                  <a:lnTo>
                    <a:pt x="5056556" y="1151293"/>
                  </a:lnTo>
                  <a:lnTo>
                    <a:pt x="5020373" y="1126185"/>
                  </a:lnTo>
                  <a:lnTo>
                    <a:pt x="5013642" y="1125016"/>
                  </a:lnTo>
                  <a:lnTo>
                    <a:pt x="5013642" y="1244282"/>
                  </a:lnTo>
                  <a:lnTo>
                    <a:pt x="5013541" y="1418551"/>
                  </a:lnTo>
                  <a:lnTo>
                    <a:pt x="5011051" y="1446745"/>
                  </a:lnTo>
                  <a:lnTo>
                    <a:pt x="5003139" y="1467421"/>
                  </a:lnTo>
                  <a:lnTo>
                    <a:pt x="4989652" y="1479664"/>
                  </a:lnTo>
                  <a:lnTo>
                    <a:pt x="4970335" y="1483690"/>
                  </a:lnTo>
                  <a:lnTo>
                    <a:pt x="4950003" y="1478953"/>
                  </a:lnTo>
                  <a:lnTo>
                    <a:pt x="4936312" y="1465618"/>
                  </a:lnTo>
                  <a:lnTo>
                    <a:pt x="4928590" y="1445031"/>
                  </a:lnTo>
                  <a:lnTo>
                    <a:pt x="4926165" y="1418551"/>
                  </a:lnTo>
                  <a:lnTo>
                    <a:pt x="4926215" y="1244282"/>
                  </a:lnTo>
                  <a:lnTo>
                    <a:pt x="4928717" y="1217968"/>
                  </a:lnTo>
                  <a:lnTo>
                    <a:pt x="4936629" y="1198372"/>
                  </a:lnTo>
                  <a:lnTo>
                    <a:pt x="4950269" y="1186383"/>
                  </a:lnTo>
                  <a:lnTo>
                    <a:pt x="4970005" y="1182306"/>
                  </a:lnTo>
                  <a:lnTo>
                    <a:pt x="4990706" y="1186942"/>
                  </a:lnTo>
                  <a:lnTo>
                    <a:pt x="5004168" y="1199832"/>
                  </a:lnTo>
                  <a:lnTo>
                    <a:pt x="5011445" y="1219441"/>
                  </a:lnTo>
                  <a:lnTo>
                    <a:pt x="5013642" y="1244282"/>
                  </a:lnTo>
                  <a:lnTo>
                    <a:pt x="5013642" y="1125016"/>
                  </a:lnTo>
                  <a:lnTo>
                    <a:pt x="4971402" y="1117650"/>
                  </a:lnTo>
                  <a:lnTo>
                    <a:pt x="4923117" y="1125537"/>
                  </a:lnTo>
                  <a:lnTo>
                    <a:pt x="4885766" y="1149350"/>
                  </a:lnTo>
                  <a:lnTo>
                    <a:pt x="4861661" y="1189342"/>
                  </a:lnTo>
                  <a:lnTo>
                    <a:pt x="4853114" y="1245743"/>
                  </a:lnTo>
                  <a:lnTo>
                    <a:pt x="4853114" y="1416024"/>
                  </a:lnTo>
                  <a:lnTo>
                    <a:pt x="4860531" y="1473631"/>
                  </a:lnTo>
                  <a:lnTo>
                    <a:pt x="4860569" y="1473974"/>
                  </a:lnTo>
                  <a:lnTo>
                    <a:pt x="4882654" y="1515313"/>
                  </a:lnTo>
                  <a:lnTo>
                    <a:pt x="4918976" y="1540141"/>
                  </a:lnTo>
                  <a:lnTo>
                    <a:pt x="4919154" y="1540141"/>
                  </a:lnTo>
                  <a:lnTo>
                    <a:pt x="4968964" y="1548345"/>
                  </a:lnTo>
                  <a:lnTo>
                    <a:pt x="5018532" y="1540141"/>
                  </a:lnTo>
                  <a:lnTo>
                    <a:pt x="5055527" y="1515313"/>
                  </a:lnTo>
                  <a:lnTo>
                    <a:pt x="5073078" y="1483690"/>
                  </a:lnTo>
                  <a:lnTo>
                    <a:pt x="5078666" y="1473631"/>
                  </a:lnTo>
                  <a:lnTo>
                    <a:pt x="5086667" y="1414818"/>
                  </a:lnTo>
                  <a:lnTo>
                    <a:pt x="5086667" y="1248333"/>
                  </a:lnTo>
                  <a:close/>
                </a:path>
                <a:path w="8986519" h="3498850">
                  <a:moveTo>
                    <a:pt x="5174196" y="566623"/>
                  </a:moveTo>
                  <a:lnTo>
                    <a:pt x="5173726" y="547484"/>
                  </a:lnTo>
                  <a:lnTo>
                    <a:pt x="5173484" y="521525"/>
                  </a:lnTo>
                  <a:lnTo>
                    <a:pt x="5173383" y="448437"/>
                  </a:lnTo>
                  <a:lnTo>
                    <a:pt x="5173383" y="148932"/>
                  </a:lnTo>
                  <a:lnTo>
                    <a:pt x="5100586" y="148932"/>
                  </a:lnTo>
                  <a:lnTo>
                    <a:pt x="5100586" y="425399"/>
                  </a:lnTo>
                  <a:lnTo>
                    <a:pt x="5097437" y="465645"/>
                  </a:lnTo>
                  <a:lnTo>
                    <a:pt x="5088407" y="490880"/>
                  </a:lnTo>
                  <a:lnTo>
                    <a:pt x="5074120" y="503936"/>
                  </a:lnTo>
                  <a:lnTo>
                    <a:pt x="5055197" y="507657"/>
                  </a:lnTo>
                  <a:lnTo>
                    <a:pt x="5037442" y="504126"/>
                  </a:lnTo>
                  <a:lnTo>
                    <a:pt x="5025161" y="493128"/>
                  </a:lnTo>
                  <a:lnTo>
                    <a:pt x="5018024" y="474065"/>
                  </a:lnTo>
                  <a:lnTo>
                    <a:pt x="5015712" y="446328"/>
                  </a:lnTo>
                  <a:lnTo>
                    <a:pt x="5015712" y="148932"/>
                  </a:lnTo>
                  <a:lnTo>
                    <a:pt x="4942929" y="148932"/>
                  </a:lnTo>
                  <a:lnTo>
                    <a:pt x="4942929" y="465277"/>
                  </a:lnTo>
                  <a:lnTo>
                    <a:pt x="4950587" y="520700"/>
                  </a:lnTo>
                  <a:lnTo>
                    <a:pt x="4970221" y="553478"/>
                  </a:lnTo>
                  <a:lnTo>
                    <a:pt x="4996789" y="569125"/>
                  </a:lnTo>
                  <a:lnTo>
                    <a:pt x="5025263" y="573125"/>
                  </a:lnTo>
                  <a:lnTo>
                    <a:pt x="5049990" y="570877"/>
                  </a:lnTo>
                  <a:lnTo>
                    <a:pt x="5071453" y="563168"/>
                  </a:lnTo>
                  <a:lnTo>
                    <a:pt x="5088991" y="548513"/>
                  </a:lnTo>
                  <a:lnTo>
                    <a:pt x="5101983" y="525437"/>
                  </a:lnTo>
                  <a:lnTo>
                    <a:pt x="5102225" y="536092"/>
                  </a:lnTo>
                  <a:lnTo>
                    <a:pt x="5102847" y="547725"/>
                  </a:lnTo>
                  <a:lnTo>
                    <a:pt x="5103723" y="558520"/>
                  </a:lnTo>
                  <a:lnTo>
                    <a:pt x="5104739" y="566623"/>
                  </a:lnTo>
                  <a:lnTo>
                    <a:pt x="5174196" y="566623"/>
                  </a:lnTo>
                  <a:close/>
                </a:path>
                <a:path w="8986519" h="3498850">
                  <a:moveTo>
                    <a:pt x="5216283" y="1950440"/>
                  </a:moveTo>
                  <a:lnTo>
                    <a:pt x="5143487" y="1950440"/>
                  </a:lnTo>
                  <a:lnTo>
                    <a:pt x="5143487" y="2517076"/>
                  </a:lnTo>
                  <a:lnTo>
                    <a:pt x="5216283" y="2517076"/>
                  </a:lnTo>
                  <a:lnTo>
                    <a:pt x="5216283" y="1950440"/>
                  </a:lnTo>
                  <a:close/>
                </a:path>
                <a:path w="8986519" h="3498850">
                  <a:moveTo>
                    <a:pt x="5220335" y="975207"/>
                  </a:moveTo>
                  <a:lnTo>
                    <a:pt x="5147538" y="975207"/>
                  </a:lnTo>
                  <a:lnTo>
                    <a:pt x="5147538" y="1541843"/>
                  </a:lnTo>
                  <a:lnTo>
                    <a:pt x="5220335" y="1541843"/>
                  </a:lnTo>
                  <a:lnTo>
                    <a:pt x="5220335" y="975207"/>
                  </a:lnTo>
                  <a:close/>
                </a:path>
                <a:path w="8986519" h="3498850">
                  <a:moveTo>
                    <a:pt x="5365801" y="1124153"/>
                  </a:moveTo>
                  <a:lnTo>
                    <a:pt x="5293017" y="1124153"/>
                  </a:lnTo>
                  <a:lnTo>
                    <a:pt x="5293017" y="1541843"/>
                  </a:lnTo>
                  <a:lnTo>
                    <a:pt x="5365801" y="1541843"/>
                  </a:lnTo>
                  <a:lnTo>
                    <a:pt x="5365801" y="1124153"/>
                  </a:lnTo>
                  <a:close/>
                </a:path>
                <a:path w="8986519" h="3498850">
                  <a:moveTo>
                    <a:pt x="5366359" y="975207"/>
                  </a:moveTo>
                  <a:lnTo>
                    <a:pt x="5293576" y="975207"/>
                  </a:lnTo>
                  <a:lnTo>
                    <a:pt x="5293576" y="1062342"/>
                  </a:lnTo>
                  <a:lnTo>
                    <a:pt x="5366359" y="1062342"/>
                  </a:lnTo>
                  <a:lnTo>
                    <a:pt x="5366359" y="975207"/>
                  </a:lnTo>
                  <a:close/>
                </a:path>
                <a:path w="8986519" h="3498850">
                  <a:moveTo>
                    <a:pt x="5469026" y="566623"/>
                  </a:moveTo>
                  <a:lnTo>
                    <a:pt x="5468556" y="547484"/>
                  </a:lnTo>
                  <a:lnTo>
                    <a:pt x="5468531" y="544779"/>
                  </a:lnTo>
                  <a:lnTo>
                    <a:pt x="5468417" y="533996"/>
                  </a:lnTo>
                  <a:lnTo>
                    <a:pt x="5468340" y="526326"/>
                  </a:lnTo>
                  <a:lnTo>
                    <a:pt x="5468315" y="507415"/>
                  </a:lnTo>
                  <a:lnTo>
                    <a:pt x="5468251" y="208140"/>
                  </a:lnTo>
                  <a:lnTo>
                    <a:pt x="5468251" y="172643"/>
                  </a:lnTo>
                  <a:lnTo>
                    <a:pt x="5468213" y="0"/>
                  </a:lnTo>
                  <a:lnTo>
                    <a:pt x="5395417" y="0"/>
                  </a:lnTo>
                  <a:lnTo>
                    <a:pt x="5395417" y="172643"/>
                  </a:lnTo>
                  <a:lnTo>
                    <a:pt x="5395417" y="288239"/>
                  </a:lnTo>
                  <a:lnTo>
                    <a:pt x="5395417" y="420433"/>
                  </a:lnTo>
                  <a:lnTo>
                    <a:pt x="5393563" y="455879"/>
                  </a:lnTo>
                  <a:lnTo>
                    <a:pt x="5386616" y="483362"/>
                  </a:lnTo>
                  <a:lnTo>
                    <a:pt x="5372544" y="501116"/>
                  </a:lnTo>
                  <a:lnTo>
                    <a:pt x="5349291" y="507415"/>
                  </a:lnTo>
                  <a:lnTo>
                    <a:pt x="5329809" y="503021"/>
                  </a:lnTo>
                  <a:lnTo>
                    <a:pt x="5317033" y="490093"/>
                  </a:lnTo>
                  <a:lnTo>
                    <a:pt x="5314759" y="483362"/>
                  </a:lnTo>
                  <a:lnTo>
                    <a:pt x="5309882" y="468630"/>
                  </a:lnTo>
                  <a:lnTo>
                    <a:pt x="5307711" y="439127"/>
                  </a:lnTo>
                  <a:lnTo>
                    <a:pt x="5307711" y="272135"/>
                  </a:lnTo>
                  <a:lnTo>
                    <a:pt x="5310022" y="245554"/>
                  </a:lnTo>
                  <a:lnTo>
                    <a:pt x="5317426" y="225399"/>
                  </a:lnTo>
                  <a:lnTo>
                    <a:pt x="5330698" y="212610"/>
                  </a:lnTo>
                  <a:lnTo>
                    <a:pt x="5350599" y="208140"/>
                  </a:lnTo>
                  <a:lnTo>
                    <a:pt x="5374691" y="214249"/>
                  </a:lnTo>
                  <a:lnTo>
                    <a:pt x="5388203" y="231127"/>
                  </a:lnTo>
                  <a:lnTo>
                    <a:pt x="5394109" y="256527"/>
                  </a:lnTo>
                  <a:lnTo>
                    <a:pt x="5395417" y="288239"/>
                  </a:lnTo>
                  <a:lnTo>
                    <a:pt x="5395417" y="172643"/>
                  </a:lnTo>
                  <a:lnTo>
                    <a:pt x="5385117" y="159766"/>
                  </a:lnTo>
                  <a:lnTo>
                    <a:pt x="5370322" y="150279"/>
                  </a:lnTo>
                  <a:lnTo>
                    <a:pt x="5351665" y="144437"/>
                  </a:lnTo>
                  <a:lnTo>
                    <a:pt x="5329758" y="142430"/>
                  </a:lnTo>
                  <a:lnTo>
                    <a:pt x="5286743" y="151714"/>
                  </a:lnTo>
                  <a:lnTo>
                    <a:pt x="5257190" y="177622"/>
                  </a:lnTo>
                  <a:lnTo>
                    <a:pt x="5240147" y="217233"/>
                  </a:lnTo>
                  <a:lnTo>
                    <a:pt x="5234673" y="267665"/>
                  </a:lnTo>
                  <a:lnTo>
                    <a:pt x="5234673" y="434403"/>
                  </a:lnTo>
                  <a:lnTo>
                    <a:pt x="5238280" y="490093"/>
                  </a:lnTo>
                  <a:lnTo>
                    <a:pt x="5251691" y="533996"/>
                  </a:lnTo>
                  <a:lnTo>
                    <a:pt x="5278793" y="562787"/>
                  </a:lnTo>
                  <a:lnTo>
                    <a:pt x="5323510" y="573125"/>
                  </a:lnTo>
                  <a:lnTo>
                    <a:pt x="5350802" y="569531"/>
                  </a:lnTo>
                  <a:lnTo>
                    <a:pt x="5371211" y="559625"/>
                  </a:lnTo>
                  <a:lnTo>
                    <a:pt x="5386095" y="544779"/>
                  </a:lnTo>
                  <a:lnTo>
                    <a:pt x="5396801" y="526326"/>
                  </a:lnTo>
                  <a:lnTo>
                    <a:pt x="5397017" y="533996"/>
                  </a:lnTo>
                  <a:lnTo>
                    <a:pt x="5397043" y="534720"/>
                  </a:lnTo>
                  <a:lnTo>
                    <a:pt x="5397601" y="544779"/>
                  </a:lnTo>
                  <a:lnTo>
                    <a:pt x="5397665" y="545985"/>
                  </a:lnTo>
                  <a:lnTo>
                    <a:pt x="5398554" y="557491"/>
                  </a:lnTo>
                  <a:lnTo>
                    <a:pt x="5399570" y="566623"/>
                  </a:lnTo>
                  <a:lnTo>
                    <a:pt x="5469026" y="566623"/>
                  </a:lnTo>
                  <a:close/>
                </a:path>
                <a:path w="8986519" h="3498850">
                  <a:moveTo>
                    <a:pt x="5505526" y="2231694"/>
                  </a:moveTo>
                  <a:lnTo>
                    <a:pt x="5502059" y="2186978"/>
                  </a:lnTo>
                  <a:lnTo>
                    <a:pt x="5492394" y="2154682"/>
                  </a:lnTo>
                  <a:lnTo>
                    <a:pt x="5490629" y="2148763"/>
                  </a:lnTo>
                  <a:lnTo>
                    <a:pt x="5469699" y="2119033"/>
                  </a:lnTo>
                  <a:lnTo>
                    <a:pt x="5437721" y="2099741"/>
                  </a:lnTo>
                  <a:lnTo>
                    <a:pt x="5435574" y="2099411"/>
                  </a:lnTo>
                  <a:lnTo>
                    <a:pt x="5435574" y="2221598"/>
                  </a:lnTo>
                  <a:lnTo>
                    <a:pt x="5435574" y="2268296"/>
                  </a:lnTo>
                  <a:lnTo>
                    <a:pt x="5348986" y="2268296"/>
                  </a:lnTo>
                  <a:lnTo>
                    <a:pt x="5348998" y="2221598"/>
                  </a:lnTo>
                  <a:lnTo>
                    <a:pt x="5358930" y="2172322"/>
                  </a:lnTo>
                  <a:lnTo>
                    <a:pt x="5392928" y="2154682"/>
                  </a:lnTo>
                  <a:lnTo>
                    <a:pt x="5414289" y="2159685"/>
                  </a:lnTo>
                  <a:lnTo>
                    <a:pt x="5427319" y="2173605"/>
                  </a:lnTo>
                  <a:lnTo>
                    <a:pt x="5433758" y="2194623"/>
                  </a:lnTo>
                  <a:lnTo>
                    <a:pt x="5433809" y="2194788"/>
                  </a:lnTo>
                  <a:lnTo>
                    <a:pt x="5435574" y="2221598"/>
                  </a:lnTo>
                  <a:lnTo>
                    <a:pt x="5435574" y="2099411"/>
                  </a:lnTo>
                  <a:lnTo>
                    <a:pt x="5393169" y="2092871"/>
                  </a:lnTo>
                  <a:lnTo>
                    <a:pt x="5344223" y="2101608"/>
                  </a:lnTo>
                  <a:lnTo>
                    <a:pt x="5310886" y="2124659"/>
                  </a:lnTo>
                  <a:lnTo>
                    <a:pt x="5290439" y="2157247"/>
                  </a:lnTo>
                  <a:lnTo>
                    <a:pt x="5280164" y="2194623"/>
                  </a:lnTo>
                  <a:lnTo>
                    <a:pt x="5277345" y="2376703"/>
                  </a:lnTo>
                  <a:lnTo>
                    <a:pt x="5279923" y="2424468"/>
                  </a:lnTo>
                  <a:lnTo>
                    <a:pt x="5289728" y="2464943"/>
                  </a:lnTo>
                  <a:lnTo>
                    <a:pt x="5309806" y="2496235"/>
                  </a:lnTo>
                  <a:lnTo>
                    <a:pt x="5343207" y="2516416"/>
                  </a:lnTo>
                  <a:lnTo>
                    <a:pt x="5393017" y="2523566"/>
                  </a:lnTo>
                  <a:lnTo>
                    <a:pt x="5452973" y="2510167"/>
                  </a:lnTo>
                  <a:lnTo>
                    <a:pt x="5486438" y="2477249"/>
                  </a:lnTo>
                  <a:lnTo>
                    <a:pt x="5500967" y="2435758"/>
                  </a:lnTo>
                  <a:lnTo>
                    <a:pt x="5504104" y="2396858"/>
                  </a:lnTo>
                  <a:lnTo>
                    <a:pt x="5504129" y="2394267"/>
                  </a:lnTo>
                  <a:lnTo>
                    <a:pt x="5433047" y="2394267"/>
                  </a:lnTo>
                  <a:lnTo>
                    <a:pt x="5433047" y="2396858"/>
                  </a:lnTo>
                  <a:lnTo>
                    <a:pt x="5431637" y="2421432"/>
                  </a:lnTo>
                  <a:lnTo>
                    <a:pt x="5425846" y="2442133"/>
                  </a:lnTo>
                  <a:lnTo>
                    <a:pt x="5413349" y="2456434"/>
                  </a:lnTo>
                  <a:lnTo>
                    <a:pt x="5391785" y="2461768"/>
                  </a:lnTo>
                  <a:lnTo>
                    <a:pt x="5370004" y="2455697"/>
                  </a:lnTo>
                  <a:lnTo>
                    <a:pt x="5356771" y="2439632"/>
                  </a:lnTo>
                  <a:lnTo>
                    <a:pt x="5350205" y="2416784"/>
                  </a:lnTo>
                  <a:lnTo>
                    <a:pt x="5348427" y="2390381"/>
                  </a:lnTo>
                  <a:lnTo>
                    <a:pt x="5348427" y="2326119"/>
                  </a:lnTo>
                  <a:lnTo>
                    <a:pt x="5505526" y="2326119"/>
                  </a:lnTo>
                  <a:lnTo>
                    <a:pt x="5505526" y="2268296"/>
                  </a:lnTo>
                  <a:lnTo>
                    <a:pt x="5505526" y="2231694"/>
                  </a:lnTo>
                  <a:close/>
                </a:path>
                <a:path w="8986519" h="3498850">
                  <a:moveTo>
                    <a:pt x="5662003" y="1541843"/>
                  </a:moveTo>
                  <a:lnTo>
                    <a:pt x="5661545" y="1522717"/>
                  </a:lnTo>
                  <a:lnTo>
                    <a:pt x="5661507" y="1519999"/>
                  </a:lnTo>
                  <a:lnTo>
                    <a:pt x="5661406" y="1509217"/>
                  </a:lnTo>
                  <a:lnTo>
                    <a:pt x="5661330" y="1501546"/>
                  </a:lnTo>
                  <a:lnTo>
                    <a:pt x="5661291" y="1482636"/>
                  </a:lnTo>
                  <a:lnTo>
                    <a:pt x="5661241" y="1183360"/>
                  </a:lnTo>
                  <a:lnTo>
                    <a:pt x="5661228" y="1147876"/>
                  </a:lnTo>
                  <a:lnTo>
                    <a:pt x="5661203" y="975220"/>
                  </a:lnTo>
                  <a:lnTo>
                    <a:pt x="5588406" y="975220"/>
                  </a:lnTo>
                  <a:lnTo>
                    <a:pt x="5588406" y="1147876"/>
                  </a:lnTo>
                  <a:lnTo>
                    <a:pt x="5588406" y="1263459"/>
                  </a:lnTo>
                  <a:lnTo>
                    <a:pt x="5588406" y="1395653"/>
                  </a:lnTo>
                  <a:lnTo>
                    <a:pt x="5586539" y="1431112"/>
                  </a:lnTo>
                  <a:lnTo>
                    <a:pt x="5579592" y="1458582"/>
                  </a:lnTo>
                  <a:lnTo>
                    <a:pt x="5565521" y="1476336"/>
                  </a:lnTo>
                  <a:lnTo>
                    <a:pt x="5542280" y="1482636"/>
                  </a:lnTo>
                  <a:lnTo>
                    <a:pt x="5522798" y="1478241"/>
                  </a:lnTo>
                  <a:lnTo>
                    <a:pt x="5510022" y="1465313"/>
                  </a:lnTo>
                  <a:lnTo>
                    <a:pt x="5507748" y="1458582"/>
                  </a:lnTo>
                  <a:lnTo>
                    <a:pt x="5502872" y="1443850"/>
                  </a:lnTo>
                  <a:lnTo>
                    <a:pt x="5500700" y="1414348"/>
                  </a:lnTo>
                  <a:lnTo>
                    <a:pt x="5500700" y="1247355"/>
                  </a:lnTo>
                  <a:lnTo>
                    <a:pt x="5502999" y="1220774"/>
                  </a:lnTo>
                  <a:lnTo>
                    <a:pt x="5510415" y="1200619"/>
                  </a:lnTo>
                  <a:lnTo>
                    <a:pt x="5523687" y="1187831"/>
                  </a:lnTo>
                  <a:lnTo>
                    <a:pt x="5543575" y="1183360"/>
                  </a:lnTo>
                  <a:lnTo>
                    <a:pt x="5567680" y="1189469"/>
                  </a:lnTo>
                  <a:lnTo>
                    <a:pt x="5581193" y="1206347"/>
                  </a:lnTo>
                  <a:lnTo>
                    <a:pt x="5587098" y="1231747"/>
                  </a:lnTo>
                  <a:lnTo>
                    <a:pt x="5588406" y="1263459"/>
                  </a:lnTo>
                  <a:lnTo>
                    <a:pt x="5588406" y="1147876"/>
                  </a:lnTo>
                  <a:lnTo>
                    <a:pt x="5578094" y="1134986"/>
                  </a:lnTo>
                  <a:lnTo>
                    <a:pt x="5563311" y="1125499"/>
                  </a:lnTo>
                  <a:lnTo>
                    <a:pt x="5544655" y="1119657"/>
                  </a:lnTo>
                  <a:lnTo>
                    <a:pt x="5522747" y="1117650"/>
                  </a:lnTo>
                  <a:lnTo>
                    <a:pt x="5479732" y="1126934"/>
                  </a:lnTo>
                  <a:lnTo>
                    <a:pt x="5450179" y="1152842"/>
                  </a:lnTo>
                  <a:lnTo>
                    <a:pt x="5433136" y="1192466"/>
                  </a:lnTo>
                  <a:lnTo>
                    <a:pt x="5427662" y="1242885"/>
                  </a:lnTo>
                  <a:lnTo>
                    <a:pt x="5427662" y="1409623"/>
                  </a:lnTo>
                  <a:lnTo>
                    <a:pt x="5431256" y="1465313"/>
                  </a:lnTo>
                  <a:lnTo>
                    <a:pt x="5444668" y="1509217"/>
                  </a:lnTo>
                  <a:lnTo>
                    <a:pt x="5471782" y="1538008"/>
                  </a:lnTo>
                  <a:lnTo>
                    <a:pt x="5516486" y="1548345"/>
                  </a:lnTo>
                  <a:lnTo>
                    <a:pt x="5543791" y="1544751"/>
                  </a:lnTo>
                  <a:lnTo>
                    <a:pt x="5564200" y="1534845"/>
                  </a:lnTo>
                  <a:lnTo>
                    <a:pt x="5579072" y="1519999"/>
                  </a:lnTo>
                  <a:lnTo>
                    <a:pt x="5589790" y="1501546"/>
                  </a:lnTo>
                  <a:lnTo>
                    <a:pt x="5590006" y="1509217"/>
                  </a:lnTo>
                  <a:lnTo>
                    <a:pt x="5590032" y="1509941"/>
                  </a:lnTo>
                  <a:lnTo>
                    <a:pt x="5590591" y="1519999"/>
                  </a:lnTo>
                  <a:lnTo>
                    <a:pt x="5590654" y="1521206"/>
                  </a:lnTo>
                  <a:lnTo>
                    <a:pt x="5591543" y="1532712"/>
                  </a:lnTo>
                  <a:lnTo>
                    <a:pt x="5592546" y="1541843"/>
                  </a:lnTo>
                  <a:lnTo>
                    <a:pt x="5662003" y="1541843"/>
                  </a:lnTo>
                  <a:close/>
                </a:path>
                <a:path w="8986519" h="3498850">
                  <a:moveTo>
                    <a:pt x="5724537" y="2093353"/>
                  </a:moveTo>
                  <a:lnTo>
                    <a:pt x="5696699" y="2097265"/>
                  </a:lnTo>
                  <a:lnTo>
                    <a:pt x="5671172" y="2109482"/>
                  </a:lnTo>
                  <a:lnTo>
                    <a:pt x="5649734" y="2131796"/>
                  </a:lnTo>
                  <a:lnTo>
                    <a:pt x="5634152" y="2166010"/>
                  </a:lnTo>
                  <a:lnTo>
                    <a:pt x="5633923" y="2146452"/>
                  </a:lnTo>
                  <a:lnTo>
                    <a:pt x="5633364" y="2126881"/>
                  </a:lnTo>
                  <a:lnTo>
                    <a:pt x="5632653" y="2110206"/>
                  </a:lnTo>
                  <a:lnTo>
                    <a:pt x="5631967" y="2099373"/>
                  </a:lnTo>
                  <a:lnTo>
                    <a:pt x="5562828" y="2099373"/>
                  </a:lnTo>
                  <a:lnTo>
                    <a:pt x="5563540" y="2128913"/>
                  </a:lnTo>
                  <a:lnTo>
                    <a:pt x="5563755" y="2159698"/>
                  </a:lnTo>
                  <a:lnTo>
                    <a:pt x="5563641" y="2241181"/>
                  </a:lnTo>
                  <a:lnTo>
                    <a:pt x="5563641" y="2517076"/>
                  </a:lnTo>
                  <a:lnTo>
                    <a:pt x="5636438" y="2517076"/>
                  </a:lnTo>
                  <a:lnTo>
                    <a:pt x="5636438" y="2284222"/>
                  </a:lnTo>
                  <a:lnTo>
                    <a:pt x="5643257" y="2234133"/>
                  </a:lnTo>
                  <a:lnTo>
                    <a:pt x="5661990" y="2203259"/>
                  </a:lnTo>
                  <a:lnTo>
                    <a:pt x="5689968" y="2187600"/>
                  </a:lnTo>
                  <a:lnTo>
                    <a:pt x="5724537" y="2183142"/>
                  </a:lnTo>
                  <a:lnTo>
                    <a:pt x="5724537" y="2093353"/>
                  </a:lnTo>
                  <a:close/>
                </a:path>
                <a:path w="8986519" h="3498850">
                  <a:moveTo>
                    <a:pt x="5757049" y="281254"/>
                  </a:moveTo>
                  <a:lnTo>
                    <a:pt x="5753582" y="236537"/>
                  </a:lnTo>
                  <a:lnTo>
                    <a:pt x="5743918" y="204241"/>
                  </a:lnTo>
                  <a:lnTo>
                    <a:pt x="5742152" y="198323"/>
                  </a:lnTo>
                  <a:lnTo>
                    <a:pt x="5721223" y="168579"/>
                  </a:lnTo>
                  <a:lnTo>
                    <a:pt x="5689244" y="149301"/>
                  </a:lnTo>
                  <a:lnTo>
                    <a:pt x="5687098" y="148971"/>
                  </a:lnTo>
                  <a:lnTo>
                    <a:pt x="5687098" y="271157"/>
                  </a:lnTo>
                  <a:lnTo>
                    <a:pt x="5687098" y="317855"/>
                  </a:lnTo>
                  <a:lnTo>
                    <a:pt x="5600509" y="317855"/>
                  </a:lnTo>
                  <a:lnTo>
                    <a:pt x="5600522" y="271157"/>
                  </a:lnTo>
                  <a:lnTo>
                    <a:pt x="5602757" y="244348"/>
                  </a:lnTo>
                  <a:lnTo>
                    <a:pt x="5602859" y="242976"/>
                  </a:lnTo>
                  <a:lnTo>
                    <a:pt x="5610453" y="221881"/>
                  </a:lnTo>
                  <a:lnTo>
                    <a:pt x="5624055" y="208749"/>
                  </a:lnTo>
                  <a:lnTo>
                    <a:pt x="5644451" y="204241"/>
                  </a:lnTo>
                  <a:lnTo>
                    <a:pt x="5665813" y="209245"/>
                  </a:lnTo>
                  <a:lnTo>
                    <a:pt x="5678843" y="223164"/>
                  </a:lnTo>
                  <a:lnTo>
                    <a:pt x="5685282" y="244170"/>
                  </a:lnTo>
                  <a:lnTo>
                    <a:pt x="5685333" y="244348"/>
                  </a:lnTo>
                  <a:lnTo>
                    <a:pt x="5687098" y="271157"/>
                  </a:lnTo>
                  <a:lnTo>
                    <a:pt x="5687098" y="148971"/>
                  </a:lnTo>
                  <a:lnTo>
                    <a:pt x="5644693" y="142430"/>
                  </a:lnTo>
                  <a:lnTo>
                    <a:pt x="5595747" y="151168"/>
                  </a:lnTo>
                  <a:lnTo>
                    <a:pt x="5562409" y="174205"/>
                  </a:lnTo>
                  <a:lnTo>
                    <a:pt x="5541962" y="206794"/>
                  </a:lnTo>
                  <a:lnTo>
                    <a:pt x="5531688" y="244170"/>
                  </a:lnTo>
                  <a:lnTo>
                    <a:pt x="5528869" y="426262"/>
                  </a:lnTo>
                  <a:lnTo>
                    <a:pt x="5531447" y="474014"/>
                  </a:lnTo>
                  <a:lnTo>
                    <a:pt x="5541251" y="514502"/>
                  </a:lnTo>
                  <a:lnTo>
                    <a:pt x="5561330" y="545795"/>
                  </a:lnTo>
                  <a:lnTo>
                    <a:pt x="5594743" y="565975"/>
                  </a:lnTo>
                  <a:lnTo>
                    <a:pt x="5644553" y="573125"/>
                  </a:lnTo>
                  <a:lnTo>
                    <a:pt x="5704497" y="559727"/>
                  </a:lnTo>
                  <a:lnTo>
                    <a:pt x="5737961" y="526808"/>
                  </a:lnTo>
                  <a:lnTo>
                    <a:pt x="5743384" y="511314"/>
                  </a:lnTo>
                  <a:lnTo>
                    <a:pt x="5752490" y="485305"/>
                  </a:lnTo>
                  <a:lnTo>
                    <a:pt x="5755640" y="446417"/>
                  </a:lnTo>
                  <a:lnTo>
                    <a:pt x="5755652" y="443826"/>
                  </a:lnTo>
                  <a:lnTo>
                    <a:pt x="5684583" y="443826"/>
                  </a:lnTo>
                  <a:lnTo>
                    <a:pt x="5684583" y="446417"/>
                  </a:lnTo>
                  <a:lnTo>
                    <a:pt x="5683174" y="470979"/>
                  </a:lnTo>
                  <a:lnTo>
                    <a:pt x="5677382" y="491693"/>
                  </a:lnTo>
                  <a:lnTo>
                    <a:pt x="5664873" y="505980"/>
                  </a:lnTo>
                  <a:lnTo>
                    <a:pt x="5643308" y="511314"/>
                  </a:lnTo>
                  <a:lnTo>
                    <a:pt x="5621528" y="505244"/>
                  </a:lnTo>
                  <a:lnTo>
                    <a:pt x="5608294" y="489178"/>
                  </a:lnTo>
                  <a:lnTo>
                    <a:pt x="5601728" y="466344"/>
                  </a:lnTo>
                  <a:lnTo>
                    <a:pt x="5599950" y="439940"/>
                  </a:lnTo>
                  <a:lnTo>
                    <a:pt x="5599950" y="375678"/>
                  </a:lnTo>
                  <a:lnTo>
                    <a:pt x="5757049" y="375678"/>
                  </a:lnTo>
                  <a:lnTo>
                    <a:pt x="5757049" y="317855"/>
                  </a:lnTo>
                  <a:lnTo>
                    <a:pt x="5757049" y="281254"/>
                  </a:lnTo>
                  <a:close/>
                </a:path>
                <a:path w="8986519" h="3498850">
                  <a:moveTo>
                    <a:pt x="5937758" y="1541843"/>
                  </a:moveTo>
                  <a:lnTo>
                    <a:pt x="5936945" y="1527568"/>
                  </a:lnTo>
                  <a:lnTo>
                    <a:pt x="5936666" y="1516316"/>
                  </a:lnTo>
                  <a:lnTo>
                    <a:pt x="5936564" y="1512265"/>
                  </a:lnTo>
                  <a:lnTo>
                    <a:pt x="5936500" y="1509839"/>
                  </a:lnTo>
                  <a:lnTo>
                    <a:pt x="5936424" y="1506664"/>
                  </a:lnTo>
                  <a:lnTo>
                    <a:pt x="5936196" y="1484337"/>
                  </a:lnTo>
                  <a:lnTo>
                    <a:pt x="5936132" y="1347978"/>
                  </a:lnTo>
                  <a:lnTo>
                    <a:pt x="5936132" y="1227607"/>
                  </a:lnTo>
                  <a:lnTo>
                    <a:pt x="5930874" y="1183005"/>
                  </a:lnTo>
                  <a:lnTo>
                    <a:pt x="5928207" y="1177671"/>
                  </a:lnTo>
                  <a:lnTo>
                    <a:pt x="5913501" y="1148245"/>
                  </a:lnTo>
                  <a:lnTo>
                    <a:pt x="5881611" y="1125689"/>
                  </a:lnTo>
                  <a:lnTo>
                    <a:pt x="5865050" y="1122972"/>
                  </a:lnTo>
                  <a:lnTo>
                    <a:pt x="5865050" y="1347978"/>
                  </a:lnTo>
                  <a:lnTo>
                    <a:pt x="5865050" y="1401419"/>
                  </a:lnTo>
                  <a:lnTo>
                    <a:pt x="5862574" y="1439227"/>
                  </a:lnTo>
                  <a:lnTo>
                    <a:pt x="5854687" y="1464970"/>
                  </a:lnTo>
                  <a:lnTo>
                    <a:pt x="5840755" y="1479664"/>
                  </a:lnTo>
                  <a:lnTo>
                    <a:pt x="5820143" y="1484337"/>
                  </a:lnTo>
                  <a:lnTo>
                    <a:pt x="5801792" y="1479956"/>
                  </a:lnTo>
                  <a:lnTo>
                    <a:pt x="5789460" y="1467866"/>
                  </a:lnTo>
                  <a:lnTo>
                    <a:pt x="5782513" y="1449641"/>
                  </a:lnTo>
                  <a:lnTo>
                    <a:pt x="5780341" y="1426857"/>
                  </a:lnTo>
                  <a:lnTo>
                    <a:pt x="5780341" y="1420114"/>
                  </a:lnTo>
                  <a:lnTo>
                    <a:pt x="5785104" y="1385430"/>
                  </a:lnTo>
                  <a:lnTo>
                    <a:pt x="5798731" y="1363230"/>
                  </a:lnTo>
                  <a:lnTo>
                    <a:pt x="5820194" y="1351445"/>
                  </a:lnTo>
                  <a:lnTo>
                    <a:pt x="5848489" y="1347978"/>
                  </a:lnTo>
                  <a:lnTo>
                    <a:pt x="5865050" y="1347978"/>
                  </a:lnTo>
                  <a:lnTo>
                    <a:pt x="5865050" y="1122972"/>
                  </a:lnTo>
                  <a:lnTo>
                    <a:pt x="5779490" y="1126680"/>
                  </a:lnTo>
                  <a:lnTo>
                    <a:pt x="5746026" y="1151026"/>
                  </a:lnTo>
                  <a:lnTo>
                    <a:pt x="5728678" y="1186535"/>
                  </a:lnTo>
                  <a:lnTo>
                    <a:pt x="5723725" y="1229080"/>
                  </a:lnTo>
                  <a:lnTo>
                    <a:pt x="5723725" y="1236548"/>
                  </a:lnTo>
                  <a:lnTo>
                    <a:pt x="5795378" y="1236548"/>
                  </a:lnTo>
                  <a:lnTo>
                    <a:pt x="5795403" y="1227607"/>
                  </a:lnTo>
                  <a:lnTo>
                    <a:pt x="5796927" y="1207947"/>
                  </a:lnTo>
                  <a:lnTo>
                    <a:pt x="5802274" y="1192377"/>
                  </a:lnTo>
                  <a:lnTo>
                    <a:pt x="5802401" y="1192022"/>
                  </a:lnTo>
                  <a:lnTo>
                    <a:pt x="5813095" y="1181481"/>
                  </a:lnTo>
                  <a:lnTo>
                    <a:pt x="5830303" y="1177671"/>
                  </a:lnTo>
                  <a:lnTo>
                    <a:pt x="5847537" y="1181481"/>
                  </a:lnTo>
                  <a:lnTo>
                    <a:pt x="5857646" y="1192377"/>
                  </a:lnTo>
                  <a:lnTo>
                    <a:pt x="5862447" y="1209840"/>
                  </a:lnTo>
                  <a:lnTo>
                    <a:pt x="5863666" y="1233220"/>
                  </a:lnTo>
                  <a:lnTo>
                    <a:pt x="5863666" y="1291856"/>
                  </a:lnTo>
                  <a:lnTo>
                    <a:pt x="5850521" y="1291856"/>
                  </a:lnTo>
                  <a:lnTo>
                    <a:pt x="5807214" y="1295768"/>
                  </a:lnTo>
                  <a:lnTo>
                    <a:pt x="5768949" y="1308747"/>
                  </a:lnTo>
                  <a:lnTo>
                    <a:pt x="5738355" y="1332712"/>
                  </a:lnTo>
                  <a:lnTo>
                    <a:pt x="5718073" y="1369542"/>
                  </a:lnTo>
                  <a:lnTo>
                    <a:pt x="5710720" y="1421168"/>
                  </a:lnTo>
                  <a:lnTo>
                    <a:pt x="5710720" y="1428470"/>
                  </a:lnTo>
                  <a:lnTo>
                    <a:pt x="5715559" y="1474050"/>
                  </a:lnTo>
                  <a:lnTo>
                    <a:pt x="5730837" y="1512265"/>
                  </a:lnTo>
                  <a:lnTo>
                    <a:pt x="5757697" y="1538566"/>
                  </a:lnTo>
                  <a:lnTo>
                    <a:pt x="5797283" y="1548345"/>
                  </a:lnTo>
                  <a:lnTo>
                    <a:pt x="5819089" y="1546237"/>
                  </a:lnTo>
                  <a:lnTo>
                    <a:pt x="5837987" y="1539506"/>
                  </a:lnTo>
                  <a:lnTo>
                    <a:pt x="5853696" y="1527568"/>
                  </a:lnTo>
                  <a:lnTo>
                    <a:pt x="5865952" y="1509839"/>
                  </a:lnTo>
                  <a:lnTo>
                    <a:pt x="5866701" y="1516316"/>
                  </a:lnTo>
                  <a:lnTo>
                    <a:pt x="5867946" y="1524952"/>
                  </a:lnTo>
                  <a:lnTo>
                    <a:pt x="5869432" y="1534045"/>
                  </a:lnTo>
                  <a:lnTo>
                    <a:pt x="5870905" y="1541843"/>
                  </a:lnTo>
                  <a:lnTo>
                    <a:pt x="5937758" y="1541843"/>
                  </a:lnTo>
                  <a:close/>
                </a:path>
                <a:path w="8986519" h="3498850">
                  <a:moveTo>
                    <a:pt x="6021883" y="454228"/>
                  </a:moveTo>
                  <a:lnTo>
                    <a:pt x="6016587" y="409308"/>
                  </a:lnTo>
                  <a:lnTo>
                    <a:pt x="5999785" y="374053"/>
                  </a:lnTo>
                  <a:lnTo>
                    <a:pt x="5970206" y="343433"/>
                  </a:lnTo>
                  <a:lnTo>
                    <a:pt x="5902299" y="295186"/>
                  </a:lnTo>
                  <a:lnTo>
                    <a:pt x="5887542" y="280377"/>
                  </a:lnTo>
                  <a:lnTo>
                    <a:pt x="5880189" y="265303"/>
                  </a:lnTo>
                  <a:lnTo>
                    <a:pt x="5878207" y="247269"/>
                  </a:lnTo>
                  <a:lnTo>
                    <a:pt x="5880062" y="229450"/>
                  </a:lnTo>
                  <a:lnTo>
                    <a:pt x="5885904" y="215887"/>
                  </a:lnTo>
                  <a:lnTo>
                    <a:pt x="5896153" y="207264"/>
                  </a:lnTo>
                  <a:lnTo>
                    <a:pt x="5911253" y="204241"/>
                  </a:lnTo>
                  <a:lnTo>
                    <a:pt x="5926760" y="207124"/>
                  </a:lnTo>
                  <a:lnTo>
                    <a:pt x="5937351" y="215874"/>
                  </a:lnTo>
                  <a:lnTo>
                    <a:pt x="5943422" y="230581"/>
                  </a:lnTo>
                  <a:lnTo>
                    <a:pt x="5945352" y="251333"/>
                  </a:lnTo>
                  <a:lnTo>
                    <a:pt x="5945352" y="275958"/>
                  </a:lnTo>
                  <a:lnTo>
                    <a:pt x="6015863" y="275958"/>
                  </a:lnTo>
                  <a:lnTo>
                    <a:pt x="6015863" y="258254"/>
                  </a:lnTo>
                  <a:lnTo>
                    <a:pt x="6010326" y="210286"/>
                  </a:lnTo>
                  <a:lnTo>
                    <a:pt x="5992355" y="173786"/>
                  </a:lnTo>
                  <a:lnTo>
                    <a:pt x="5959970" y="150571"/>
                  </a:lnTo>
                  <a:lnTo>
                    <a:pt x="5911164" y="142430"/>
                  </a:lnTo>
                  <a:lnTo>
                    <a:pt x="5864796" y="150355"/>
                  </a:lnTo>
                  <a:lnTo>
                    <a:pt x="5831878" y="172808"/>
                  </a:lnTo>
                  <a:lnTo>
                    <a:pt x="5812244" y="207810"/>
                  </a:lnTo>
                  <a:lnTo>
                    <a:pt x="5805741" y="253365"/>
                  </a:lnTo>
                  <a:lnTo>
                    <a:pt x="5810834" y="292722"/>
                  </a:lnTo>
                  <a:lnTo>
                    <a:pt x="5826328" y="324561"/>
                  </a:lnTo>
                  <a:lnTo>
                    <a:pt x="5852465" y="352247"/>
                  </a:lnTo>
                  <a:lnTo>
                    <a:pt x="5919521" y="401205"/>
                  </a:lnTo>
                  <a:lnTo>
                    <a:pt x="5937402" y="420801"/>
                  </a:lnTo>
                  <a:lnTo>
                    <a:pt x="5946038" y="440486"/>
                  </a:lnTo>
                  <a:lnTo>
                    <a:pt x="5948273" y="462762"/>
                  </a:lnTo>
                  <a:lnTo>
                    <a:pt x="5946165" y="483946"/>
                  </a:lnTo>
                  <a:lnTo>
                    <a:pt x="5939536" y="499135"/>
                  </a:lnTo>
                  <a:lnTo>
                    <a:pt x="5927966" y="508266"/>
                  </a:lnTo>
                  <a:lnTo>
                    <a:pt x="5911012" y="511314"/>
                  </a:lnTo>
                  <a:lnTo>
                    <a:pt x="5893143" y="507377"/>
                  </a:lnTo>
                  <a:lnTo>
                    <a:pt x="5881078" y="496316"/>
                  </a:lnTo>
                  <a:lnTo>
                    <a:pt x="5874258" y="479272"/>
                  </a:lnTo>
                  <a:lnTo>
                    <a:pt x="5872111" y="457390"/>
                  </a:lnTo>
                  <a:lnTo>
                    <a:pt x="5872111" y="438619"/>
                  </a:lnTo>
                  <a:lnTo>
                    <a:pt x="5798515" y="438619"/>
                  </a:lnTo>
                  <a:lnTo>
                    <a:pt x="5798515" y="457301"/>
                  </a:lnTo>
                  <a:lnTo>
                    <a:pt x="5803214" y="500189"/>
                  </a:lnTo>
                  <a:lnTo>
                    <a:pt x="5820219" y="537248"/>
                  </a:lnTo>
                  <a:lnTo>
                    <a:pt x="5853887" y="563295"/>
                  </a:lnTo>
                  <a:lnTo>
                    <a:pt x="5908573" y="573125"/>
                  </a:lnTo>
                  <a:lnTo>
                    <a:pt x="5958205" y="565543"/>
                  </a:lnTo>
                  <a:lnTo>
                    <a:pt x="5993612" y="543001"/>
                  </a:lnTo>
                  <a:lnTo>
                    <a:pt x="6014821" y="505790"/>
                  </a:lnTo>
                  <a:lnTo>
                    <a:pt x="6021883" y="454228"/>
                  </a:lnTo>
                  <a:close/>
                </a:path>
                <a:path w="8986519" h="3498850">
                  <a:moveTo>
                    <a:pt x="6126721" y="2517063"/>
                  </a:moveTo>
                  <a:lnTo>
                    <a:pt x="6100203" y="2360066"/>
                  </a:lnTo>
                  <a:lnTo>
                    <a:pt x="6088900" y="2293124"/>
                  </a:lnTo>
                  <a:lnTo>
                    <a:pt x="6046622" y="2042731"/>
                  </a:lnTo>
                  <a:lnTo>
                    <a:pt x="6035052" y="1974240"/>
                  </a:lnTo>
                  <a:lnTo>
                    <a:pt x="6017603" y="1974240"/>
                  </a:lnTo>
                  <a:lnTo>
                    <a:pt x="6017603" y="2293124"/>
                  </a:lnTo>
                  <a:lnTo>
                    <a:pt x="5949061" y="2293124"/>
                  </a:lnTo>
                  <a:lnTo>
                    <a:pt x="5956973" y="2237422"/>
                  </a:lnTo>
                  <a:lnTo>
                    <a:pt x="5965139" y="2179459"/>
                  </a:lnTo>
                  <a:lnTo>
                    <a:pt x="5972568" y="2124316"/>
                  </a:lnTo>
                  <a:lnTo>
                    <a:pt x="5978296" y="2077046"/>
                  </a:lnTo>
                  <a:lnTo>
                    <a:pt x="5981293" y="2042731"/>
                  </a:lnTo>
                  <a:lnTo>
                    <a:pt x="5984062" y="2042731"/>
                  </a:lnTo>
                  <a:lnTo>
                    <a:pt x="5988316" y="2080768"/>
                  </a:lnTo>
                  <a:lnTo>
                    <a:pt x="5993993" y="2125700"/>
                  </a:lnTo>
                  <a:lnTo>
                    <a:pt x="6000902" y="2176653"/>
                  </a:lnTo>
                  <a:lnTo>
                    <a:pt x="6008840" y="2232749"/>
                  </a:lnTo>
                  <a:lnTo>
                    <a:pt x="6017603" y="2293124"/>
                  </a:lnTo>
                  <a:lnTo>
                    <a:pt x="6017603" y="1974240"/>
                  </a:lnTo>
                  <a:lnTo>
                    <a:pt x="5931928" y="1974240"/>
                  </a:lnTo>
                  <a:lnTo>
                    <a:pt x="5843765" y="2517063"/>
                  </a:lnTo>
                  <a:lnTo>
                    <a:pt x="5917692" y="2517063"/>
                  </a:lnTo>
                  <a:lnTo>
                    <a:pt x="5939625" y="2360066"/>
                  </a:lnTo>
                  <a:lnTo>
                    <a:pt x="6026467" y="2360066"/>
                  </a:lnTo>
                  <a:lnTo>
                    <a:pt x="6050585" y="2517063"/>
                  </a:lnTo>
                  <a:lnTo>
                    <a:pt x="6126721" y="2517063"/>
                  </a:lnTo>
                  <a:close/>
                </a:path>
                <a:path w="8986519" h="3498850">
                  <a:moveTo>
                    <a:pt x="6152489" y="449745"/>
                  </a:moveTo>
                  <a:lnTo>
                    <a:pt x="6085395" y="449745"/>
                  </a:lnTo>
                  <a:lnTo>
                    <a:pt x="6085395" y="566623"/>
                  </a:lnTo>
                  <a:lnTo>
                    <a:pt x="6152489" y="566623"/>
                  </a:lnTo>
                  <a:lnTo>
                    <a:pt x="6152489" y="449745"/>
                  </a:lnTo>
                  <a:close/>
                </a:path>
                <a:path w="8986519" h="3498850">
                  <a:moveTo>
                    <a:pt x="6152489" y="168833"/>
                  </a:moveTo>
                  <a:lnTo>
                    <a:pt x="6085395" y="168833"/>
                  </a:lnTo>
                  <a:lnTo>
                    <a:pt x="6085395" y="285711"/>
                  </a:lnTo>
                  <a:lnTo>
                    <a:pt x="6152489" y="285711"/>
                  </a:lnTo>
                  <a:lnTo>
                    <a:pt x="6152489" y="168833"/>
                  </a:lnTo>
                  <a:close/>
                </a:path>
                <a:path w="8986519" h="3498850">
                  <a:moveTo>
                    <a:pt x="6229769" y="1124153"/>
                  </a:moveTo>
                  <a:lnTo>
                    <a:pt x="6156718" y="1124153"/>
                  </a:lnTo>
                  <a:lnTo>
                    <a:pt x="6145949" y="1187475"/>
                  </a:lnTo>
                  <a:lnTo>
                    <a:pt x="6118517" y="1343190"/>
                  </a:lnTo>
                  <a:lnTo>
                    <a:pt x="6111532" y="1384617"/>
                  </a:lnTo>
                  <a:lnTo>
                    <a:pt x="6105880" y="1421269"/>
                  </a:lnTo>
                  <a:lnTo>
                    <a:pt x="6101740" y="1453451"/>
                  </a:lnTo>
                  <a:lnTo>
                    <a:pt x="6099797" y="1453451"/>
                  </a:lnTo>
                  <a:lnTo>
                    <a:pt x="6092406" y="1390573"/>
                  </a:lnTo>
                  <a:lnTo>
                    <a:pt x="6085903" y="1347177"/>
                  </a:lnTo>
                  <a:lnTo>
                    <a:pt x="6077953" y="1297533"/>
                  </a:lnTo>
                  <a:lnTo>
                    <a:pt x="6068885" y="1242949"/>
                  </a:lnTo>
                  <a:lnTo>
                    <a:pt x="6048629" y="1124153"/>
                  </a:lnTo>
                  <a:lnTo>
                    <a:pt x="5970536" y="1124153"/>
                  </a:lnTo>
                  <a:lnTo>
                    <a:pt x="6064085" y="1557934"/>
                  </a:lnTo>
                  <a:lnTo>
                    <a:pt x="6056261" y="1590090"/>
                  </a:lnTo>
                  <a:lnTo>
                    <a:pt x="6045911" y="1609445"/>
                  </a:lnTo>
                  <a:lnTo>
                    <a:pt x="6032055" y="1618919"/>
                  </a:lnTo>
                  <a:lnTo>
                    <a:pt x="6013729" y="1621434"/>
                  </a:lnTo>
                  <a:lnTo>
                    <a:pt x="6004611" y="1621434"/>
                  </a:lnTo>
                  <a:lnTo>
                    <a:pt x="5991441" y="1619796"/>
                  </a:lnTo>
                  <a:lnTo>
                    <a:pt x="5989752" y="1619313"/>
                  </a:lnTo>
                  <a:lnTo>
                    <a:pt x="5988609" y="1684705"/>
                  </a:lnTo>
                  <a:lnTo>
                    <a:pt x="5996559" y="1685899"/>
                  </a:lnTo>
                  <a:lnTo>
                    <a:pt x="6005258" y="1686941"/>
                  </a:lnTo>
                  <a:lnTo>
                    <a:pt x="6014466" y="1687677"/>
                  </a:lnTo>
                  <a:lnTo>
                    <a:pt x="6023978" y="1687957"/>
                  </a:lnTo>
                  <a:lnTo>
                    <a:pt x="6057684" y="1685074"/>
                  </a:lnTo>
                  <a:lnTo>
                    <a:pt x="6088138" y="1669846"/>
                  </a:lnTo>
                  <a:lnTo>
                    <a:pt x="6114605" y="1632381"/>
                  </a:lnTo>
                  <a:lnTo>
                    <a:pt x="6136386" y="1562811"/>
                  </a:lnTo>
                  <a:lnTo>
                    <a:pt x="6229769" y="1124153"/>
                  </a:lnTo>
                  <a:close/>
                </a:path>
                <a:path w="8986519" h="3498850">
                  <a:moveTo>
                    <a:pt x="6400724" y="2517076"/>
                  </a:moveTo>
                  <a:lnTo>
                    <a:pt x="6400254" y="2497937"/>
                  </a:lnTo>
                  <a:lnTo>
                    <a:pt x="6400228" y="2495219"/>
                  </a:lnTo>
                  <a:lnTo>
                    <a:pt x="6400127" y="2484437"/>
                  </a:lnTo>
                  <a:lnTo>
                    <a:pt x="6400051" y="2476766"/>
                  </a:lnTo>
                  <a:lnTo>
                    <a:pt x="6400012" y="2457856"/>
                  </a:lnTo>
                  <a:lnTo>
                    <a:pt x="6399962" y="2158581"/>
                  </a:lnTo>
                  <a:lnTo>
                    <a:pt x="6399949" y="2123097"/>
                  </a:lnTo>
                  <a:lnTo>
                    <a:pt x="6399924" y="1950440"/>
                  </a:lnTo>
                  <a:lnTo>
                    <a:pt x="6327127" y="1950440"/>
                  </a:lnTo>
                  <a:lnTo>
                    <a:pt x="6327127" y="2123097"/>
                  </a:lnTo>
                  <a:lnTo>
                    <a:pt x="6327127" y="2238679"/>
                  </a:lnTo>
                  <a:lnTo>
                    <a:pt x="6327127" y="2370874"/>
                  </a:lnTo>
                  <a:lnTo>
                    <a:pt x="6325260" y="2406332"/>
                  </a:lnTo>
                  <a:lnTo>
                    <a:pt x="6318313" y="2433802"/>
                  </a:lnTo>
                  <a:lnTo>
                    <a:pt x="6304242" y="2451557"/>
                  </a:lnTo>
                  <a:lnTo>
                    <a:pt x="6281001" y="2457856"/>
                  </a:lnTo>
                  <a:lnTo>
                    <a:pt x="6261519" y="2453475"/>
                  </a:lnTo>
                  <a:lnTo>
                    <a:pt x="6248743" y="2440533"/>
                  </a:lnTo>
                  <a:lnTo>
                    <a:pt x="6246457" y="2433802"/>
                  </a:lnTo>
                  <a:lnTo>
                    <a:pt x="6241593" y="2419083"/>
                  </a:lnTo>
                  <a:lnTo>
                    <a:pt x="6239421" y="2389568"/>
                  </a:lnTo>
                  <a:lnTo>
                    <a:pt x="6239421" y="2222576"/>
                  </a:lnTo>
                  <a:lnTo>
                    <a:pt x="6241720" y="2195995"/>
                  </a:lnTo>
                  <a:lnTo>
                    <a:pt x="6249136" y="2175840"/>
                  </a:lnTo>
                  <a:lnTo>
                    <a:pt x="6262408" y="2163051"/>
                  </a:lnTo>
                  <a:lnTo>
                    <a:pt x="6282296" y="2158581"/>
                  </a:lnTo>
                  <a:lnTo>
                    <a:pt x="6306401" y="2164702"/>
                  </a:lnTo>
                  <a:lnTo>
                    <a:pt x="6319914" y="2181568"/>
                  </a:lnTo>
                  <a:lnTo>
                    <a:pt x="6325819" y="2206968"/>
                  </a:lnTo>
                  <a:lnTo>
                    <a:pt x="6327127" y="2238679"/>
                  </a:lnTo>
                  <a:lnTo>
                    <a:pt x="6327127" y="2123097"/>
                  </a:lnTo>
                  <a:lnTo>
                    <a:pt x="6316815" y="2110206"/>
                  </a:lnTo>
                  <a:lnTo>
                    <a:pt x="6302032" y="2100732"/>
                  </a:lnTo>
                  <a:lnTo>
                    <a:pt x="6283376" y="2094877"/>
                  </a:lnTo>
                  <a:lnTo>
                    <a:pt x="6261468" y="2092871"/>
                  </a:lnTo>
                  <a:lnTo>
                    <a:pt x="6218453" y="2102154"/>
                  </a:lnTo>
                  <a:lnTo>
                    <a:pt x="6188900" y="2128062"/>
                  </a:lnTo>
                  <a:lnTo>
                    <a:pt x="6171844" y="2167686"/>
                  </a:lnTo>
                  <a:lnTo>
                    <a:pt x="6166370" y="2218105"/>
                  </a:lnTo>
                  <a:lnTo>
                    <a:pt x="6166370" y="2384844"/>
                  </a:lnTo>
                  <a:lnTo>
                    <a:pt x="6169977" y="2440533"/>
                  </a:lnTo>
                  <a:lnTo>
                    <a:pt x="6183388" y="2484437"/>
                  </a:lnTo>
                  <a:lnTo>
                    <a:pt x="6210503" y="2513241"/>
                  </a:lnTo>
                  <a:lnTo>
                    <a:pt x="6255207" y="2523579"/>
                  </a:lnTo>
                  <a:lnTo>
                    <a:pt x="6282512" y="2519972"/>
                  </a:lnTo>
                  <a:lnTo>
                    <a:pt x="6302921" y="2510078"/>
                  </a:lnTo>
                  <a:lnTo>
                    <a:pt x="6317793" y="2495219"/>
                  </a:lnTo>
                  <a:lnTo>
                    <a:pt x="6328511" y="2476766"/>
                  </a:lnTo>
                  <a:lnTo>
                    <a:pt x="6328727" y="2484437"/>
                  </a:lnTo>
                  <a:lnTo>
                    <a:pt x="6328740" y="2485161"/>
                  </a:lnTo>
                  <a:lnTo>
                    <a:pt x="6329312" y="2495219"/>
                  </a:lnTo>
                  <a:lnTo>
                    <a:pt x="6329375" y="2496426"/>
                  </a:lnTo>
                  <a:lnTo>
                    <a:pt x="6330264" y="2507932"/>
                  </a:lnTo>
                  <a:lnTo>
                    <a:pt x="6331267" y="2517076"/>
                  </a:lnTo>
                  <a:lnTo>
                    <a:pt x="6400724" y="2517076"/>
                  </a:lnTo>
                  <a:close/>
                </a:path>
                <a:path w="8986519" h="3498850">
                  <a:moveTo>
                    <a:pt x="6472504" y="1429448"/>
                  </a:moveTo>
                  <a:lnTo>
                    <a:pt x="6467195" y="1384528"/>
                  </a:lnTo>
                  <a:lnTo>
                    <a:pt x="6450406" y="1349273"/>
                  </a:lnTo>
                  <a:lnTo>
                    <a:pt x="6420828" y="1318653"/>
                  </a:lnTo>
                  <a:lnTo>
                    <a:pt x="6352921" y="1270406"/>
                  </a:lnTo>
                  <a:lnTo>
                    <a:pt x="6338151" y="1255598"/>
                  </a:lnTo>
                  <a:lnTo>
                    <a:pt x="6330810" y="1240523"/>
                  </a:lnTo>
                  <a:lnTo>
                    <a:pt x="6328816" y="1222489"/>
                  </a:lnTo>
                  <a:lnTo>
                    <a:pt x="6330670" y="1204671"/>
                  </a:lnTo>
                  <a:lnTo>
                    <a:pt x="6336512" y="1191107"/>
                  </a:lnTo>
                  <a:lnTo>
                    <a:pt x="6346774" y="1182484"/>
                  </a:lnTo>
                  <a:lnTo>
                    <a:pt x="6361874" y="1179461"/>
                  </a:lnTo>
                  <a:lnTo>
                    <a:pt x="6377368" y="1182344"/>
                  </a:lnTo>
                  <a:lnTo>
                    <a:pt x="6387960" y="1191094"/>
                  </a:lnTo>
                  <a:lnTo>
                    <a:pt x="6394031" y="1205801"/>
                  </a:lnTo>
                  <a:lnTo>
                    <a:pt x="6395974" y="1226553"/>
                  </a:lnTo>
                  <a:lnTo>
                    <a:pt x="6395974" y="1251178"/>
                  </a:lnTo>
                  <a:lnTo>
                    <a:pt x="6466484" y="1251178"/>
                  </a:lnTo>
                  <a:lnTo>
                    <a:pt x="6466484" y="1233474"/>
                  </a:lnTo>
                  <a:lnTo>
                    <a:pt x="6460934" y="1185506"/>
                  </a:lnTo>
                  <a:lnTo>
                    <a:pt x="6442964" y="1149007"/>
                  </a:lnTo>
                  <a:lnTo>
                    <a:pt x="6410579" y="1125791"/>
                  </a:lnTo>
                  <a:lnTo>
                    <a:pt x="6361785" y="1117650"/>
                  </a:lnTo>
                  <a:lnTo>
                    <a:pt x="6315418" y="1125575"/>
                  </a:lnTo>
                  <a:lnTo>
                    <a:pt x="6282499" y="1148029"/>
                  </a:lnTo>
                  <a:lnTo>
                    <a:pt x="6262865" y="1183030"/>
                  </a:lnTo>
                  <a:lnTo>
                    <a:pt x="6256350" y="1228585"/>
                  </a:lnTo>
                  <a:lnTo>
                    <a:pt x="6261455" y="1267942"/>
                  </a:lnTo>
                  <a:lnTo>
                    <a:pt x="6276949" y="1299781"/>
                  </a:lnTo>
                  <a:lnTo>
                    <a:pt x="6303086" y="1327467"/>
                  </a:lnTo>
                  <a:lnTo>
                    <a:pt x="6370142" y="1376426"/>
                  </a:lnTo>
                  <a:lnTo>
                    <a:pt x="6388024" y="1396022"/>
                  </a:lnTo>
                  <a:lnTo>
                    <a:pt x="6396647" y="1415707"/>
                  </a:lnTo>
                  <a:lnTo>
                    <a:pt x="6398895" y="1437982"/>
                  </a:lnTo>
                  <a:lnTo>
                    <a:pt x="6396787" y="1459166"/>
                  </a:lnTo>
                  <a:lnTo>
                    <a:pt x="6390157" y="1474355"/>
                  </a:lnTo>
                  <a:lnTo>
                    <a:pt x="6378588" y="1483487"/>
                  </a:lnTo>
                  <a:lnTo>
                    <a:pt x="6361633" y="1486535"/>
                  </a:lnTo>
                  <a:lnTo>
                    <a:pt x="6343764" y="1482598"/>
                  </a:lnTo>
                  <a:lnTo>
                    <a:pt x="6331699" y="1471536"/>
                  </a:lnTo>
                  <a:lnTo>
                    <a:pt x="6324879" y="1454492"/>
                  </a:lnTo>
                  <a:lnTo>
                    <a:pt x="6322733" y="1432610"/>
                  </a:lnTo>
                  <a:lnTo>
                    <a:pt x="6322733" y="1413840"/>
                  </a:lnTo>
                  <a:lnTo>
                    <a:pt x="6249124" y="1413840"/>
                  </a:lnTo>
                  <a:lnTo>
                    <a:pt x="6249124" y="1432534"/>
                  </a:lnTo>
                  <a:lnTo>
                    <a:pt x="6253835" y="1475409"/>
                  </a:lnTo>
                  <a:lnTo>
                    <a:pt x="6270841" y="1512468"/>
                  </a:lnTo>
                  <a:lnTo>
                    <a:pt x="6304508" y="1538516"/>
                  </a:lnTo>
                  <a:lnTo>
                    <a:pt x="6359182" y="1548345"/>
                  </a:lnTo>
                  <a:lnTo>
                    <a:pt x="6408814" y="1540764"/>
                  </a:lnTo>
                  <a:lnTo>
                    <a:pt x="6444221" y="1518221"/>
                  </a:lnTo>
                  <a:lnTo>
                    <a:pt x="6465443" y="1481010"/>
                  </a:lnTo>
                  <a:lnTo>
                    <a:pt x="6472504" y="1429448"/>
                  </a:lnTo>
                  <a:close/>
                </a:path>
                <a:path w="8986519" h="3498850">
                  <a:moveTo>
                    <a:pt x="6700304" y="2099373"/>
                  </a:moveTo>
                  <a:lnTo>
                    <a:pt x="6627266" y="2099373"/>
                  </a:lnTo>
                  <a:lnTo>
                    <a:pt x="6620472" y="2139505"/>
                  </a:lnTo>
                  <a:lnTo>
                    <a:pt x="6592798" y="2294737"/>
                  </a:lnTo>
                  <a:lnTo>
                    <a:pt x="6584023" y="2347493"/>
                  </a:lnTo>
                  <a:lnTo>
                    <a:pt x="6576898" y="2395474"/>
                  </a:lnTo>
                  <a:lnTo>
                    <a:pt x="6572288" y="2435504"/>
                  </a:lnTo>
                  <a:lnTo>
                    <a:pt x="6571462" y="2435504"/>
                  </a:lnTo>
                  <a:lnTo>
                    <a:pt x="6566040" y="2393696"/>
                  </a:lnTo>
                  <a:lnTo>
                    <a:pt x="6558889" y="2344534"/>
                  </a:lnTo>
                  <a:lnTo>
                    <a:pt x="6550634" y="2291181"/>
                  </a:lnTo>
                  <a:lnTo>
                    <a:pt x="6541897" y="2236825"/>
                  </a:lnTo>
                  <a:lnTo>
                    <a:pt x="6533274" y="2184616"/>
                  </a:lnTo>
                  <a:lnTo>
                    <a:pt x="6518910" y="2099373"/>
                  </a:lnTo>
                  <a:lnTo>
                    <a:pt x="6441072" y="2099373"/>
                  </a:lnTo>
                  <a:lnTo>
                    <a:pt x="6528511" y="2517063"/>
                  </a:lnTo>
                  <a:lnTo>
                    <a:pt x="6610985" y="2517063"/>
                  </a:lnTo>
                  <a:lnTo>
                    <a:pt x="6700304" y="2099373"/>
                  </a:lnTo>
                  <a:close/>
                </a:path>
                <a:path w="8986519" h="3498850">
                  <a:moveTo>
                    <a:pt x="6813969" y="2099373"/>
                  </a:moveTo>
                  <a:lnTo>
                    <a:pt x="6741185" y="2099373"/>
                  </a:lnTo>
                  <a:lnTo>
                    <a:pt x="6741185" y="2517076"/>
                  </a:lnTo>
                  <a:lnTo>
                    <a:pt x="6813969" y="2517076"/>
                  </a:lnTo>
                  <a:lnTo>
                    <a:pt x="6813969" y="2099373"/>
                  </a:lnTo>
                  <a:close/>
                </a:path>
                <a:path w="8986519" h="3498850">
                  <a:moveTo>
                    <a:pt x="6814540" y="1950440"/>
                  </a:moveTo>
                  <a:lnTo>
                    <a:pt x="6741744" y="1950440"/>
                  </a:lnTo>
                  <a:lnTo>
                    <a:pt x="6741744" y="2037562"/>
                  </a:lnTo>
                  <a:lnTo>
                    <a:pt x="6814540" y="2037562"/>
                  </a:lnTo>
                  <a:lnTo>
                    <a:pt x="6814540" y="1950440"/>
                  </a:lnTo>
                  <a:close/>
                </a:path>
                <a:path w="8986519" h="3498850">
                  <a:moveTo>
                    <a:pt x="6951650" y="1214285"/>
                  </a:moveTo>
                  <a:lnTo>
                    <a:pt x="6882270" y="1214285"/>
                  </a:lnTo>
                  <a:lnTo>
                    <a:pt x="6828117" y="1349019"/>
                  </a:lnTo>
                  <a:lnTo>
                    <a:pt x="6795173" y="1295666"/>
                  </a:lnTo>
                  <a:lnTo>
                    <a:pt x="6795173" y="1428788"/>
                  </a:lnTo>
                  <a:lnTo>
                    <a:pt x="6792252" y="1435493"/>
                  </a:lnTo>
                  <a:lnTo>
                    <a:pt x="6778180" y="1458429"/>
                  </a:lnTo>
                  <a:lnTo>
                    <a:pt x="6761708" y="1471841"/>
                  </a:lnTo>
                  <a:lnTo>
                    <a:pt x="6740157" y="1476222"/>
                  </a:lnTo>
                  <a:lnTo>
                    <a:pt x="6718592" y="1471244"/>
                  </a:lnTo>
                  <a:lnTo>
                    <a:pt x="6702882" y="1456194"/>
                  </a:lnTo>
                  <a:lnTo>
                    <a:pt x="6693294" y="1430807"/>
                  </a:lnTo>
                  <a:lnTo>
                    <a:pt x="6690042" y="1394815"/>
                  </a:lnTo>
                  <a:lnTo>
                    <a:pt x="6692811" y="1355991"/>
                  </a:lnTo>
                  <a:lnTo>
                    <a:pt x="6702844" y="1326730"/>
                  </a:lnTo>
                  <a:lnTo>
                    <a:pt x="6718655" y="1306283"/>
                  </a:lnTo>
                  <a:lnTo>
                    <a:pt x="6795173" y="1428788"/>
                  </a:lnTo>
                  <a:lnTo>
                    <a:pt x="6795173" y="1295666"/>
                  </a:lnTo>
                  <a:lnTo>
                    <a:pt x="6772034" y="1258189"/>
                  </a:lnTo>
                  <a:lnTo>
                    <a:pt x="6800736" y="1233551"/>
                  </a:lnTo>
                  <a:lnTo>
                    <a:pt x="6829984" y="1197902"/>
                  </a:lnTo>
                  <a:lnTo>
                    <a:pt x="6845605" y="1159065"/>
                  </a:lnTo>
                  <a:lnTo>
                    <a:pt x="6850202" y="1110526"/>
                  </a:lnTo>
                  <a:lnTo>
                    <a:pt x="6850215" y="1110373"/>
                  </a:lnTo>
                  <a:lnTo>
                    <a:pt x="6844144" y="1059624"/>
                  </a:lnTo>
                  <a:lnTo>
                    <a:pt x="6840372" y="1052055"/>
                  </a:lnTo>
                  <a:lnTo>
                    <a:pt x="6825755" y="1022705"/>
                  </a:lnTo>
                  <a:lnTo>
                    <a:pt x="6794754" y="1000163"/>
                  </a:lnTo>
                  <a:lnTo>
                    <a:pt x="6784594" y="998397"/>
                  </a:lnTo>
                  <a:lnTo>
                    <a:pt x="6784594" y="1110373"/>
                  </a:lnTo>
                  <a:lnTo>
                    <a:pt x="6781673" y="1145755"/>
                  </a:lnTo>
                  <a:lnTo>
                    <a:pt x="6771487" y="1173365"/>
                  </a:lnTo>
                  <a:lnTo>
                    <a:pt x="6751879" y="1198422"/>
                  </a:lnTo>
                  <a:lnTo>
                    <a:pt x="6741452" y="1207693"/>
                  </a:lnTo>
                  <a:lnTo>
                    <a:pt x="6731228" y="1189012"/>
                  </a:lnTo>
                  <a:lnTo>
                    <a:pt x="6722732" y="1165339"/>
                  </a:lnTo>
                  <a:lnTo>
                    <a:pt x="6718897" y="1140688"/>
                  </a:lnTo>
                  <a:lnTo>
                    <a:pt x="6717995" y="1110526"/>
                  </a:lnTo>
                  <a:lnTo>
                    <a:pt x="6719710" y="1087653"/>
                  </a:lnTo>
                  <a:lnTo>
                    <a:pt x="6725361" y="1069073"/>
                  </a:lnTo>
                  <a:lnTo>
                    <a:pt x="6735712" y="1056614"/>
                  </a:lnTo>
                  <a:lnTo>
                    <a:pt x="6751536" y="1052055"/>
                  </a:lnTo>
                  <a:lnTo>
                    <a:pt x="6768147" y="1056208"/>
                  </a:lnTo>
                  <a:lnTo>
                    <a:pt x="6778231" y="1067993"/>
                  </a:lnTo>
                  <a:lnTo>
                    <a:pt x="6783235" y="1086383"/>
                  </a:lnTo>
                  <a:lnTo>
                    <a:pt x="6784594" y="1110373"/>
                  </a:lnTo>
                  <a:lnTo>
                    <a:pt x="6784594" y="998397"/>
                  </a:lnTo>
                  <a:lnTo>
                    <a:pt x="6707810" y="1000887"/>
                  </a:lnTo>
                  <a:lnTo>
                    <a:pt x="6676288" y="1025220"/>
                  </a:lnTo>
                  <a:lnTo>
                    <a:pt x="6656921" y="1064425"/>
                  </a:lnTo>
                  <a:lnTo>
                    <a:pt x="6650329" y="1117358"/>
                  </a:lnTo>
                  <a:lnTo>
                    <a:pt x="6652311" y="1159065"/>
                  </a:lnTo>
                  <a:lnTo>
                    <a:pt x="6652387" y="1160741"/>
                  </a:lnTo>
                  <a:lnTo>
                    <a:pt x="6659486" y="1196340"/>
                  </a:lnTo>
                  <a:lnTo>
                    <a:pt x="6672986" y="1229931"/>
                  </a:lnTo>
                  <a:lnTo>
                    <a:pt x="6687261" y="1254937"/>
                  </a:lnTo>
                  <a:lnTo>
                    <a:pt x="6675564" y="1265008"/>
                  </a:lnTo>
                  <a:lnTo>
                    <a:pt x="6643751" y="1301813"/>
                  </a:lnTo>
                  <a:lnTo>
                    <a:pt x="6624917" y="1344434"/>
                  </a:lnTo>
                  <a:lnTo>
                    <a:pt x="6618719" y="1400771"/>
                  </a:lnTo>
                  <a:lnTo>
                    <a:pt x="6622796" y="1449400"/>
                  </a:lnTo>
                  <a:lnTo>
                    <a:pt x="6635445" y="1490040"/>
                  </a:lnTo>
                  <a:lnTo>
                    <a:pt x="6657238" y="1521079"/>
                  </a:lnTo>
                  <a:lnTo>
                    <a:pt x="6688747" y="1540903"/>
                  </a:lnTo>
                  <a:lnTo>
                    <a:pt x="6730568" y="1547863"/>
                  </a:lnTo>
                  <a:lnTo>
                    <a:pt x="6774002" y="1539951"/>
                  </a:lnTo>
                  <a:lnTo>
                    <a:pt x="6809689" y="1516113"/>
                  </a:lnTo>
                  <a:lnTo>
                    <a:pt x="6831660" y="1487195"/>
                  </a:lnTo>
                  <a:lnTo>
                    <a:pt x="6865785" y="1541843"/>
                  </a:lnTo>
                  <a:lnTo>
                    <a:pt x="6947179" y="1541843"/>
                  </a:lnTo>
                  <a:lnTo>
                    <a:pt x="6869189" y="1415529"/>
                  </a:lnTo>
                  <a:lnTo>
                    <a:pt x="6951650" y="1214285"/>
                  </a:lnTo>
                  <a:close/>
                </a:path>
                <a:path w="8986519" h="3498850">
                  <a:moveTo>
                    <a:pt x="7095630" y="2215527"/>
                  </a:moveTo>
                  <a:lnTo>
                    <a:pt x="7092251" y="2173833"/>
                  </a:lnTo>
                  <a:lnTo>
                    <a:pt x="7077684" y="2134184"/>
                  </a:lnTo>
                  <a:lnTo>
                    <a:pt x="7045261" y="2104529"/>
                  </a:lnTo>
                  <a:lnTo>
                    <a:pt x="6988340" y="2092871"/>
                  </a:lnTo>
                  <a:lnTo>
                    <a:pt x="6933374" y="2103894"/>
                  </a:lnTo>
                  <a:lnTo>
                    <a:pt x="6898856" y="2133320"/>
                  </a:lnTo>
                  <a:lnTo>
                    <a:pt x="6880949" y="2175726"/>
                  </a:lnTo>
                  <a:lnTo>
                    <a:pt x="6875831" y="2225675"/>
                  </a:lnTo>
                  <a:lnTo>
                    <a:pt x="6875831" y="2376868"/>
                  </a:lnTo>
                  <a:lnTo>
                    <a:pt x="6878485" y="2424988"/>
                  </a:lnTo>
                  <a:lnTo>
                    <a:pt x="6888124" y="2465476"/>
                  </a:lnTo>
                  <a:lnTo>
                    <a:pt x="6938594" y="2516530"/>
                  </a:lnTo>
                  <a:lnTo>
                    <a:pt x="6984530" y="2523579"/>
                  </a:lnTo>
                  <a:lnTo>
                    <a:pt x="7031533" y="2516467"/>
                  </a:lnTo>
                  <a:lnTo>
                    <a:pt x="7063524" y="2496782"/>
                  </a:lnTo>
                  <a:lnTo>
                    <a:pt x="7083107" y="2466975"/>
                  </a:lnTo>
                  <a:lnTo>
                    <a:pt x="7092937" y="2429510"/>
                  </a:lnTo>
                  <a:lnTo>
                    <a:pt x="7095630" y="2386863"/>
                  </a:lnTo>
                  <a:lnTo>
                    <a:pt x="7095630" y="2381186"/>
                  </a:lnTo>
                  <a:lnTo>
                    <a:pt x="7023735" y="2381186"/>
                  </a:lnTo>
                  <a:lnTo>
                    <a:pt x="7023735" y="2398255"/>
                  </a:lnTo>
                  <a:lnTo>
                    <a:pt x="7022033" y="2425852"/>
                  </a:lnTo>
                  <a:lnTo>
                    <a:pt x="7016102" y="2445728"/>
                  </a:lnTo>
                  <a:lnTo>
                    <a:pt x="7004659" y="2457729"/>
                  </a:lnTo>
                  <a:lnTo>
                    <a:pt x="6986460" y="2461768"/>
                  </a:lnTo>
                  <a:lnTo>
                    <a:pt x="6967296" y="2456294"/>
                  </a:lnTo>
                  <a:lnTo>
                    <a:pt x="6955853" y="2441816"/>
                  </a:lnTo>
                  <a:lnTo>
                    <a:pt x="6950316" y="2421204"/>
                  </a:lnTo>
                  <a:lnTo>
                    <a:pt x="6948868" y="2397366"/>
                  </a:lnTo>
                  <a:lnTo>
                    <a:pt x="6948868" y="2217128"/>
                  </a:lnTo>
                  <a:lnTo>
                    <a:pt x="6950900" y="2190000"/>
                  </a:lnTo>
                  <a:lnTo>
                    <a:pt x="6957466" y="2170468"/>
                  </a:lnTo>
                  <a:lnTo>
                    <a:pt x="6969252" y="2158657"/>
                  </a:lnTo>
                  <a:lnTo>
                    <a:pt x="6986956" y="2154682"/>
                  </a:lnTo>
                  <a:lnTo>
                    <a:pt x="7005853" y="2159317"/>
                  </a:lnTo>
                  <a:lnTo>
                    <a:pt x="7017042" y="2172106"/>
                  </a:lnTo>
                  <a:lnTo>
                    <a:pt x="7022376" y="2191372"/>
                  </a:lnTo>
                  <a:lnTo>
                    <a:pt x="7023735" y="2215426"/>
                  </a:lnTo>
                  <a:lnTo>
                    <a:pt x="7023735" y="2231682"/>
                  </a:lnTo>
                  <a:lnTo>
                    <a:pt x="7095630" y="2231682"/>
                  </a:lnTo>
                  <a:lnTo>
                    <a:pt x="7095630" y="2215527"/>
                  </a:lnTo>
                  <a:close/>
                </a:path>
                <a:path w="8986519" h="3498850">
                  <a:moveTo>
                    <a:pt x="7321651" y="1401254"/>
                  </a:moveTo>
                  <a:lnTo>
                    <a:pt x="7318476" y="1353121"/>
                  </a:lnTo>
                  <a:lnTo>
                    <a:pt x="7307999" y="1314704"/>
                  </a:lnTo>
                  <a:lnTo>
                    <a:pt x="7259421" y="1251292"/>
                  </a:lnTo>
                  <a:lnTo>
                    <a:pt x="7218439" y="1218399"/>
                  </a:lnTo>
                  <a:lnTo>
                    <a:pt x="7189025" y="1193914"/>
                  </a:lnTo>
                  <a:lnTo>
                    <a:pt x="7171703" y="1171943"/>
                  </a:lnTo>
                  <a:lnTo>
                    <a:pt x="7163486" y="1148588"/>
                  </a:lnTo>
                  <a:lnTo>
                    <a:pt x="7161403" y="1119949"/>
                  </a:lnTo>
                  <a:lnTo>
                    <a:pt x="7163181" y="1093266"/>
                  </a:lnTo>
                  <a:lnTo>
                    <a:pt x="7169442" y="1072324"/>
                  </a:lnTo>
                  <a:lnTo>
                    <a:pt x="7181583" y="1058659"/>
                  </a:lnTo>
                  <a:lnTo>
                    <a:pt x="7201027" y="1053757"/>
                  </a:lnTo>
                  <a:lnTo>
                    <a:pt x="7220547" y="1058379"/>
                  </a:lnTo>
                  <a:lnTo>
                    <a:pt x="7232510" y="1071613"/>
                  </a:lnTo>
                  <a:lnTo>
                    <a:pt x="7238517" y="1092517"/>
                  </a:lnTo>
                  <a:lnTo>
                    <a:pt x="7240168" y="1120127"/>
                  </a:lnTo>
                  <a:lnTo>
                    <a:pt x="7240168" y="1145565"/>
                  </a:lnTo>
                  <a:lnTo>
                    <a:pt x="7312393" y="1145565"/>
                  </a:lnTo>
                  <a:lnTo>
                    <a:pt x="7312393" y="1118171"/>
                  </a:lnTo>
                  <a:lnTo>
                    <a:pt x="7308151" y="1071676"/>
                  </a:lnTo>
                  <a:lnTo>
                    <a:pt x="7291908" y="1030922"/>
                  </a:lnTo>
                  <a:lnTo>
                    <a:pt x="7258418" y="1001941"/>
                  </a:lnTo>
                  <a:lnTo>
                    <a:pt x="7202411" y="990815"/>
                  </a:lnTo>
                  <a:lnTo>
                    <a:pt x="7155027" y="998499"/>
                  </a:lnTo>
                  <a:lnTo>
                    <a:pt x="7122350" y="1019619"/>
                  </a:lnTo>
                  <a:lnTo>
                    <a:pt x="7102005" y="1050874"/>
                  </a:lnTo>
                  <a:lnTo>
                    <a:pt x="7091566" y="1088948"/>
                  </a:lnTo>
                  <a:lnTo>
                    <a:pt x="7088619" y="1130528"/>
                  </a:lnTo>
                  <a:lnTo>
                    <a:pt x="7094283" y="1182077"/>
                  </a:lnTo>
                  <a:lnTo>
                    <a:pt x="7111136" y="1220736"/>
                  </a:lnTo>
                  <a:lnTo>
                    <a:pt x="7138911" y="1252956"/>
                  </a:lnTo>
                  <a:lnTo>
                    <a:pt x="7177354" y="1285176"/>
                  </a:lnTo>
                  <a:lnTo>
                    <a:pt x="7212812" y="1315593"/>
                  </a:lnTo>
                  <a:lnTo>
                    <a:pt x="7234491" y="1342847"/>
                  </a:lnTo>
                  <a:lnTo>
                    <a:pt x="7245337" y="1372946"/>
                  </a:lnTo>
                  <a:lnTo>
                    <a:pt x="7248296" y="1411909"/>
                  </a:lnTo>
                  <a:lnTo>
                    <a:pt x="7245972" y="1442834"/>
                  </a:lnTo>
                  <a:lnTo>
                    <a:pt x="7238212" y="1466557"/>
                  </a:lnTo>
                  <a:lnTo>
                    <a:pt x="7223836" y="1481747"/>
                  </a:lnTo>
                  <a:lnTo>
                    <a:pt x="7201675" y="1487106"/>
                  </a:lnTo>
                  <a:lnTo>
                    <a:pt x="7179513" y="1482572"/>
                  </a:lnTo>
                  <a:lnTo>
                    <a:pt x="7164324" y="1469224"/>
                  </a:lnTo>
                  <a:lnTo>
                    <a:pt x="7155586" y="1447457"/>
                  </a:lnTo>
                  <a:lnTo>
                    <a:pt x="7152792" y="1417662"/>
                  </a:lnTo>
                  <a:lnTo>
                    <a:pt x="7152792" y="1384998"/>
                  </a:lnTo>
                  <a:lnTo>
                    <a:pt x="7080009" y="1384998"/>
                  </a:lnTo>
                  <a:lnTo>
                    <a:pt x="7080009" y="1416773"/>
                  </a:lnTo>
                  <a:lnTo>
                    <a:pt x="7083323" y="1458036"/>
                  </a:lnTo>
                  <a:lnTo>
                    <a:pt x="7094753" y="1494383"/>
                  </a:lnTo>
                  <a:lnTo>
                    <a:pt x="7116483" y="1523365"/>
                  </a:lnTo>
                  <a:lnTo>
                    <a:pt x="7150709" y="1542542"/>
                  </a:lnTo>
                  <a:lnTo>
                    <a:pt x="7199643" y="1549476"/>
                  </a:lnTo>
                  <a:lnTo>
                    <a:pt x="7249668" y="1541424"/>
                  </a:lnTo>
                  <a:lnTo>
                    <a:pt x="7284593" y="1519402"/>
                  </a:lnTo>
                  <a:lnTo>
                    <a:pt x="7306704" y="1486573"/>
                  </a:lnTo>
                  <a:lnTo>
                    <a:pt x="7318299" y="1446123"/>
                  </a:lnTo>
                  <a:lnTo>
                    <a:pt x="7321651" y="1401254"/>
                  </a:lnTo>
                  <a:close/>
                </a:path>
                <a:path w="8986519" h="3498850">
                  <a:moveTo>
                    <a:pt x="7370572" y="2231694"/>
                  </a:moveTo>
                  <a:lnTo>
                    <a:pt x="7367105" y="2186978"/>
                  </a:lnTo>
                  <a:lnTo>
                    <a:pt x="7357440" y="2154682"/>
                  </a:lnTo>
                  <a:lnTo>
                    <a:pt x="7355675" y="2148763"/>
                  </a:lnTo>
                  <a:lnTo>
                    <a:pt x="7334745" y="2119033"/>
                  </a:lnTo>
                  <a:lnTo>
                    <a:pt x="7302767" y="2099741"/>
                  </a:lnTo>
                  <a:lnTo>
                    <a:pt x="7300620" y="2099411"/>
                  </a:lnTo>
                  <a:lnTo>
                    <a:pt x="7300620" y="2221598"/>
                  </a:lnTo>
                  <a:lnTo>
                    <a:pt x="7300620" y="2268296"/>
                  </a:lnTo>
                  <a:lnTo>
                    <a:pt x="7214032" y="2268296"/>
                  </a:lnTo>
                  <a:lnTo>
                    <a:pt x="7214044" y="2221598"/>
                  </a:lnTo>
                  <a:lnTo>
                    <a:pt x="7223976" y="2172322"/>
                  </a:lnTo>
                  <a:lnTo>
                    <a:pt x="7257974" y="2154682"/>
                  </a:lnTo>
                  <a:lnTo>
                    <a:pt x="7279335" y="2159685"/>
                  </a:lnTo>
                  <a:lnTo>
                    <a:pt x="7292365" y="2173605"/>
                  </a:lnTo>
                  <a:lnTo>
                    <a:pt x="7298804" y="2194623"/>
                  </a:lnTo>
                  <a:lnTo>
                    <a:pt x="7298855" y="2194788"/>
                  </a:lnTo>
                  <a:lnTo>
                    <a:pt x="7300620" y="2221598"/>
                  </a:lnTo>
                  <a:lnTo>
                    <a:pt x="7300620" y="2099411"/>
                  </a:lnTo>
                  <a:lnTo>
                    <a:pt x="7258215" y="2092871"/>
                  </a:lnTo>
                  <a:lnTo>
                    <a:pt x="7209269" y="2101608"/>
                  </a:lnTo>
                  <a:lnTo>
                    <a:pt x="7175932" y="2124659"/>
                  </a:lnTo>
                  <a:lnTo>
                    <a:pt x="7155485" y="2157247"/>
                  </a:lnTo>
                  <a:lnTo>
                    <a:pt x="7145210" y="2194623"/>
                  </a:lnTo>
                  <a:lnTo>
                    <a:pt x="7142391" y="2376703"/>
                  </a:lnTo>
                  <a:lnTo>
                    <a:pt x="7144969" y="2424468"/>
                  </a:lnTo>
                  <a:lnTo>
                    <a:pt x="7154773" y="2464943"/>
                  </a:lnTo>
                  <a:lnTo>
                    <a:pt x="7174839" y="2496235"/>
                  </a:lnTo>
                  <a:lnTo>
                    <a:pt x="7208253" y="2516416"/>
                  </a:lnTo>
                  <a:lnTo>
                    <a:pt x="7258063" y="2523566"/>
                  </a:lnTo>
                  <a:lnTo>
                    <a:pt x="7318019" y="2510167"/>
                  </a:lnTo>
                  <a:lnTo>
                    <a:pt x="7351484" y="2477249"/>
                  </a:lnTo>
                  <a:lnTo>
                    <a:pt x="7366013" y="2435758"/>
                  </a:lnTo>
                  <a:lnTo>
                    <a:pt x="7369149" y="2396858"/>
                  </a:lnTo>
                  <a:lnTo>
                    <a:pt x="7369175" y="2394267"/>
                  </a:lnTo>
                  <a:lnTo>
                    <a:pt x="7298093" y="2394267"/>
                  </a:lnTo>
                  <a:lnTo>
                    <a:pt x="7298093" y="2396858"/>
                  </a:lnTo>
                  <a:lnTo>
                    <a:pt x="7296683" y="2421432"/>
                  </a:lnTo>
                  <a:lnTo>
                    <a:pt x="7290892" y="2442133"/>
                  </a:lnTo>
                  <a:lnTo>
                    <a:pt x="7278395" y="2456434"/>
                  </a:lnTo>
                  <a:lnTo>
                    <a:pt x="7256831" y="2461768"/>
                  </a:lnTo>
                  <a:lnTo>
                    <a:pt x="7235050" y="2455697"/>
                  </a:lnTo>
                  <a:lnTo>
                    <a:pt x="7221817" y="2439632"/>
                  </a:lnTo>
                  <a:lnTo>
                    <a:pt x="7215251" y="2416784"/>
                  </a:lnTo>
                  <a:lnTo>
                    <a:pt x="7213473" y="2390381"/>
                  </a:lnTo>
                  <a:lnTo>
                    <a:pt x="7213473" y="2326119"/>
                  </a:lnTo>
                  <a:lnTo>
                    <a:pt x="7370572" y="2326119"/>
                  </a:lnTo>
                  <a:lnTo>
                    <a:pt x="7370572" y="2268296"/>
                  </a:lnTo>
                  <a:lnTo>
                    <a:pt x="7370572" y="2231694"/>
                  </a:lnTo>
                  <a:close/>
                </a:path>
                <a:path w="8986519" h="3498850">
                  <a:moveTo>
                    <a:pt x="7601369" y="1256474"/>
                  </a:moveTo>
                  <a:lnTo>
                    <a:pt x="7597902" y="1211757"/>
                  </a:lnTo>
                  <a:lnTo>
                    <a:pt x="7588250" y="1179461"/>
                  </a:lnTo>
                  <a:lnTo>
                    <a:pt x="7586485" y="1173543"/>
                  </a:lnTo>
                  <a:lnTo>
                    <a:pt x="7565555" y="1143812"/>
                  </a:lnTo>
                  <a:lnTo>
                    <a:pt x="7533576" y="1124521"/>
                  </a:lnTo>
                  <a:lnTo>
                    <a:pt x="7531430" y="1124191"/>
                  </a:lnTo>
                  <a:lnTo>
                    <a:pt x="7531430" y="1246378"/>
                  </a:lnTo>
                  <a:lnTo>
                    <a:pt x="7531430" y="1293075"/>
                  </a:lnTo>
                  <a:lnTo>
                    <a:pt x="7444841" y="1293075"/>
                  </a:lnTo>
                  <a:lnTo>
                    <a:pt x="7444854" y="1246378"/>
                  </a:lnTo>
                  <a:lnTo>
                    <a:pt x="7454786" y="1197102"/>
                  </a:lnTo>
                  <a:lnTo>
                    <a:pt x="7488783" y="1179461"/>
                  </a:lnTo>
                  <a:lnTo>
                    <a:pt x="7510145" y="1184465"/>
                  </a:lnTo>
                  <a:lnTo>
                    <a:pt x="7523175" y="1198384"/>
                  </a:lnTo>
                  <a:lnTo>
                    <a:pt x="7529614" y="1219390"/>
                  </a:lnTo>
                  <a:lnTo>
                    <a:pt x="7529665" y="1219568"/>
                  </a:lnTo>
                  <a:lnTo>
                    <a:pt x="7531430" y="1246378"/>
                  </a:lnTo>
                  <a:lnTo>
                    <a:pt x="7531430" y="1124191"/>
                  </a:lnTo>
                  <a:lnTo>
                    <a:pt x="7489025" y="1117650"/>
                  </a:lnTo>
                  <a:lnTo>
                    <a:pt x="7440079" y="1126388"/>
                  </a:lnTo>
                  <a:lnTo>
                    <a:pt x="7406729" y="1149426"/>
                  </a:lnTo>
                  <a:lnTo>
                    <a:pt x="7386282" y="1182014"/>
                  </a:lnTo>
                  <a:lnTo>
                    <a:pt x="7376020" y="1219390"/>
                  </a:lnTo>
                  <a:lnTo>
                    <a:pt x="7373188" y="1401483"/>
                  </a:lnTo>
                  <a:lnTo>
                    <a:pt x="7375779" y="1449235"/>
                  </a:lnTo>
                  <a:lnTo>
                    <a:pt x="7385583" y="1489722"/>
                  </a:lnTo>
                  <a:lnTo>
                    <a:pt x="7405649" y="1521015"/>
                  </a:lnTo>
                  <a:lnTo>
                    <a:pt x="7439063" y="1541195"/>
                  </a:lnTo>
                  <a:lnTo>
                    <a:pt x="7488872" y="1548345"/>
                  </a:lnTo>
                  <a:lnTo>
                    <a:pt x="7548829" y="1534947"/>
                  </a:lnTo>
                  <a:lnTo>
                    <a:pt x="7582294" y="1502029"/>
                  </a:lnTo>
                  <a:lnTo>
                    <a:pt x="7587716" y="1486535"/>
                  </a:lnTo>
                  <a:lnTo>
                    <a:pt x="7596822" y="1460525"/>
                  </a:lnTo>
                  <a:lnTo>
                    <a:pt x="7599959" y="1421638"/>
                  </a:lnTo>
                  <a:lnTo>
                    <a:pt x="7599985" y="1419047"/>
                  </a:lnTo>
                  <a:lnTo>
                    <a:pt x="7528903" y="1419047"/>
                  </a:lnTo>
                  <a:lnTo>
                    <a:pt x="7528903" y="1421638"/>
                  </a:lnTo>
                  <a:lnTo>
                    <a:pt x="7527493" y="1446199"/>
                  </a:lnTo>
                  <a:lnTo>
                    <a:pt x="7521702" y="1466913"/>
                  </a:lnTo>
                  <a:lnTo>
                    <a:pt x="7509205" y="1481201"/>
                  </a:lnTo>
                  <a:lnTo>
                    <a:pt x="7487640" y="1486535"/>
                  </a:lnTo>
                  <a:lnTo>
                    <a:pt x="7465860" y="1480464"/>
                  </a:lnTo>
                  <a:lnTo>
                    <a:pt x="7452627" y="1464398"/>
                  </a:lnTo>
                  <a:lnTo>
                    <a:pt x="7446048" y="1441564"/>
                  </a:lnTo>
                  <a:lnTo>
                    <a:pt x="7444283" y="1415161"/>
                  </a:lnTo>
                  <a:lnTo>
                    <a:pt x="7444283" y="1350899"/>
                  </a:lnTo>
                  <a:lnTo>
                    <a:pt x="7601369" y="1350899"/>
                  </a:lnTo>
                  <a:lnTo>
                    <a:pt x="7601369" y="1293075"/>
                  </a:lnTo>
                  <a:lnTo>
                    <a:pt x="7601369" y="1256474"/>
                  </a:lnTo>
                  <a:close/>
                </a:path>
                <a:path w="8986519" h="3498850">
                  <a:moveTo>
                    <a:pt x="7868653" y="1541843"/>
                  </a:moveTo>
                  <a:lnTo>
                    <a:pt x="7867840" y="1527568"/>
                  </a:lnTo>
                  <a:lnTo>
                    <a:pt x="7867561" y="1516316"/>
                  </a:lnTo>
                  <a:lnTo>
                    <a:pt x="7867459" y="1512265"/>
                  </a:lnTo>
                  <a:lnTo>
                    <a:pt x="7867409" y="1509839"/>
                  </a:lnTo>
                  <a:lnTo>
                    <a:pt x="7867320" y="1506664"/>
                  </a:lnTo>
                  <a:lnTo>
                    <a:pt x="7867091" y="1484337"/>
                  </a:lnTo>
                  <a:lnTo>
                    <a:pt x="7867028" y="1347978"/>
                  </a:lnTo>
                  <a:lnTo>
                    <a:pt x="7867028" y="1227607"/>
                  </a:lnTo>
                  <a:lnTo>
                    <a:pt x="7861770" y="1183005"/>
                  </a:lnTo>
                  <a:lnTo>
                    <a:pt x="7859103" y="1177671"/>
                  </a:lnTo>
                  <a:lnTo>
                    <a:pt x="7844396" y="1148245"/>
                  </a:lnTo>
                  <a:lnTo>
                    <a:pt x="7812506" y="1125689"/>
                  </a:lnTo>
                  <a:lnTo>
                    <a:pt x="7795958" y="1122972"/>
                  </a:lnTo>
                  <a:lnTo>
                    <a:pt x="7795958" y="1347978"/>
                  </a:lnTo>
                  <a:lnTo>
                    <a:pt x="7795958" y="1401419"/>
                  </a:lnTo>
                  <a:lnTo>
                    <a:pt x="7793469" y="1439227"/>
                  </a:lnTo>
                  <a:lnTo>
                    <a:pt x="7785582" y="1464970"/>
                  </a:lnTo>
                  <a:lnTo>
                    <a:pt x="7771651" y="1479664"/>
                  </a:lnTo>
                  <a:lnTo>
                    <a:pt x="7751038" y="1484337"/>
                  </a:lnTo>
                  <a:lnTo>
                    <a:pt x="7732687" y="1479956"/>
                  </a:lnTo>
                  <a:lnTo>
                    <a:pt x="7720355" y="1467866"/>
                  </a:lnTo>
                  <a:lnTo>
                    <a:pt x="7713408" y="1449641"/>
                  </a:lnTo>
                  <a:lnTo>
                    <a:pt x="7711237" y="1426857"/>
                  </a:lnTo>
                  <a:lnTo>
                    <a:pt x="7711237" y="1420114"/>
                  </a:lnTo>
                  <a:lnTo>
                    <a:pt x="7715999" y="1385430"/>
                  </a:lnTo>
                  <a:lnTo>
                    <a:pt x="7729626" y="1363230"/>
                  </a:lnTo>
                  <a:lnTo>
                    <a:pt x="7751089" y="1351445"/>
                  </a:lnTo>
                  <a:lnTo>
                    <a:pt x="7779385" y="1347978"/>
                  </a:lnTo>
                  <a:lnTo>
                    <a:pt x="7795958" y="1347978"/>
                  </a:lnTo>
                  <a:lnTo>
                    <a:pt x="7795958" y="1122972"/>
                  </a:lnTo>
                  <a:lnTo>
                    <a:pt x="7710386" y="1126680"/>
                  </a:lnTo>
                  <a:lnTo>
                    <a:pt x="7676921" y="1151026"/>
                  </a:lnTo>
                  <a:lnTo>
                    <a:pt x="7659573" y="1186535"/>
                  </a:lnTo>
                  <a:lnTo>
                    <a:pt x="7654633" y="1229080"/>
                  </a:lnTo>
                  <a:lnTo>
                    <a:pt x="7654633" y="1236548"/>
                  </a:lnTo>
                  <a:lnTo>
                    <a:pt x="7726273" y="1236548"/>
                  </a:lnTo>
                  <a:lnTo>
                    <a:pt x="7726299" y="1227607"/>
                  </a:lnTo>
                  <a:lnTo>
                    <a:pt x="7727823" y="1207947"/>
                  </a:lnTo>
                  <a:lnTo>
                    <a:pt x="7733170" y="1192377"/>
                  </a:lnTo>
                  <a:lnTo>
                    <a:pt x="7733297" y="1192022"/>
                  </a:lnTo>
                  <a:lnTo>
                    <a:pt x="7743990" y="1181481"/>
                  </a:lnTo>
                  <a:lnTo>
                    <a:pt x="7761198" y="1177671"/>
                  </a:lnTo>
                  <a:lnTo>
                    <a:pt x="7778432" y="1181481"/>
                  </a:lnTo>
                  <a:lnTo>
                    <a:pt x="7788542" y="1192377"/>
                  </a:lnTo>
                  <a:lnTo>
                    <a:pt x="7793342" y="1209840"/>
                  </a:lnTo>
                  <a:lnTo>
                    <a:pt x="7794561" y="1233220"/>
                  </a:lnTo>
                  <a:lnTo>
                    <a:pt x="7794561" y="1291856"/>
                  </a:lnTo>
                  <a:lnTo>
                    <a:pt x="7781417" y="1291856"/>
                  </a:lnTo>
                  <a:lnTo>
                    <a:pt x="7738110" y="1295768"/>
                  </a:lnTo>
                  <a:lnTo>
                    <a:pt x="7699845" y="1308747"/>
                  </a:lnTo>
                  <a:lnTo>
                    <a:pt x="7669250" y="1332712"/>
                  </a:lnTo>
                  <a:lnTo>
                    <a:pt x="7648969" y="1369542"/>
                  </a:lnTo>
                  <a:lnTo>
                    <a:pt x="7641628" y="1421168"/>
                  </a:lnTo>
                  <a:lnTo>
                    <a:pt x="7641628" y="1428470"/>
                  </a:lnTo>
                  <a:lnTo>
                    <a:pt x="7646454" y="1474050"/>
                  </a:lnTo>
                  <a:lnTo>
                    <a:pt x="7661732" y="1512265"/>
                  </a:lnTo>
                  <a:lnTo>
                    <a:pt x="7688593" y="1538566"/>
                  </a:lnTo>
                  <a:lnTo>
                    <a:pt x="7728178" y="1548345"/>
                  </a:lnTo>
                  <a:lnTo>
                    <a:pt x="7749984" y="1546237"/>
                  </a:lnTo>
                  <a:lnTo>
                    <a:pt x="7768882" y="1539506"/>
                  </a:lnTo>
                  <a:lnTo>
                    <a:pt x="7784592" y="1527568"/>
                  </a:lnTo>
                  <a:lnTo>
                    <a:pt x="7796847" y="1509839"/>
                  </a:lnTo>
                  <a:lnTo>
                    <a:pt x="7797597" y="1516316"/>
                  </a:lnTo>
                  <a:lnTo>
                    <a:pt x="7798841" y="1524952"/>
                  </a:lnTo>
                  <a:lnTo>
                    <a:pt x="7800327" y="1534045"/>
                  </a:lnTo>
                  <a:lnTo>
                    <a:pt x="7801800" y="1541843"/>
                  </a:lnTo>
                  <a:lnTo>
                    <a:pt x="7868653" y="1541843"/>
                  </a:lnTo>
                  <a:close/>
                </a:path>
                <a:path w="8986519" h="3498850">
                  <a:moveTo>
                    <a:pt x="8140090" y="1429448"/>
                  </a:moveTo>
                  <a:lnTo>
                    <a:pt x="8134782" y="1384528"/>
                  </a:lnTo>
                  <a:lnTo>
                    <a:pt x="8117992" y="1349273"/>
                  </a:lnTo>
                  <a:lnTo>
                    <a:pt x="8088414" y="1318653"/>
                  </a:lnTo>
                  <a:lnTo>
                    <a:pt x="8020507" y="1270406"/>
                  </a:lnTo>
                  <a:lnTo>
                    <a:pt x="8005750" y="1255598"/>
                  </a:lnTo>
                  <a:lnTo>
                    <a:pt x="7998396" y="1240523"/>
                  </a:lnTo>
                  <a:lnTo>
                    <a:pt x="7996415" y="1222489"/>
                  </a:lnTo>
                  <a:lnTo>
                    <a:pt x="7998269" y="1204671"/>
                  </a:lnTo>
                  <a:lnTo>
                    <a:pt x="8004099" y="1191107"/>
                  </a:lnTo>
                  <a:lnTo>
                    <a:pt x="8014360" y="1182484"/>
                  </a:lnTo>
                  <a:lnTo>
                    <a:pt x="8029461" y="1179461"/>
                  </a:lnTo>
                  <a:lnTo>
                    <a:pt x="8044955" y="1182344"/>
                  </a:lnTo>
                  <a:lnTo>
                    <a:pt x="8055559" y="1191094"/>
                  </a:lnTo>
                  <a:lnTo>
                    <a:pt x="8061630" y="1205801"/>
                  </a:lnTo>
                  <a:lnTo>
                    <a:pt x="8063560" y="1226553"/>
                  </a:lnTo>
                  <a:lnTo>
                    <a:pt x="8063560" y="1251178"/>
                  </a:lnTo>
                  <a:lnTo>
                    <a:pt x="8134070" y="1251178"/>
                  </a:lnTo>
                  <a:lnTo>
                    <a:pt x="8134070" y="1233474"/>
                  </a:lnTo>
                  <a:lnTo>
                    <a:pt x="8128521" y="1185506"/>
                  </a:lnTo>
                  <a:lnTo>
                    <a:pt x="8110563" y="1149007"/>
                  </a:lnTo>
                  <a:lnTo>
                    <a:pt x="8078165" y="1125791"/>
                  </a:lnTo>
                  <a:lnTo>
                    <a:pt x="8029372" y="1117650"/>
                  </a:lnTo>
                  <a:lnTo>
                    <a:pt x="7983004" y="1125575"/>
                  </a:lnTo>
                  <a:lnTo>
                    <a:pt x="7950086" y="1148029"/>
                  </a:lnTo>
                  <a:lnTo>
                    <a:pt x="7930451" y="1183030"/>
                  </a:lnTo>
                  <a:lnTo>
                    <a:pt x="7923949" y="1228585"/>
                  </a:lnTo>
                  <a:lnTo>
                    <a:pt x="7929042" y="1267942"/>
                  </a:lnTo>
                  <a:lnTo>
                    <a:pt x="7944536" y="1299781"/>
                  </a:lnTo>
                  <a:lnTo>
                    <a:pt x="7970672" y="1327467"/>
                  </a:lnTo>
                  <a:lnTo>
                    <a:pt x="8037728" y="1376426"/>
                  </a:lnTo>
                  <a:lnTo>
                    <a:pt x="8055610" y="1396022"/>
                  </a:lnTo>
                  <a:lnTo>
                    <a:pt x="8064246" y="1415707"/>
                  </a:lnTo>
                  <a:lnTo>
                    <a:pt x="8066481" y="1437982"/>
                  </a:lnTo>
                  <a:lnTo>
                    <a:pt x="8064373" y="1459166"/>
                  </a:lnTo>
                  <a:lnTo>
                    <a:pt x="8057743" y="1474355"/>
                  </a:lnTo>
                  <a:lnTo>
                    <a:pt x="8046174" y="1483487"/>
                  </a:lnTo>
                  <a:lnTo>
                    <a:pt x="8029219" y="1486535"/>
                  </a:lnTo>
                  <a:lnTo>
                    <a:pt x="8011350" y="1482598"/>
                  </a:lnTo>
                  <a:lnTo>
                    <a:pt x="7999285" y="1471536"/>
                  </a:lnTo>
                  <a:lnTo>
                    <a:pt x="7992465" y="1454492"/>
                  </a:lnTo>
                  <a:lnTo>
                    <a:pt x="7990319" y="1432610"/>
                  </a:lnTo>
                  <a:lnTo>
                    <a:pt x="7990319" y="1413840"/>
                  </a:lnTo>
                  <a:lnTo>
                    <a:pt x="7916723" y="1413840"/>
                  </a:lnTo>
                  <a:lnTo>
                    <a:pt x="7916723" y="1432534"/>
                  </a:lnTo>
                  <a:lnTo>
                    <a:pt x="7921422" y="1475409"/>
                  </a:lnTo>
                  <a:lnTo>
                    <a:pt x="7938427" y="1512468"/>
                  </a:lnTo>
                  <a:lnTo>
                    <a:pt x="7972095" y="1538516"/>
                  </a:lnTo>
                  <a:lnTo>
                    <a:pt x="8026781" y="1548345"/>
                  </a:lnTo>
                  <a:lnTo>
                    <a:pt x="8076412" y="1540764"/>
                  </a:lnTo>
                  <a:lnTo>
                    <a:pt x="8111807" y="1518221"/>
                  </a:lnTo>
                  <a:lnTo>
                    <a:pt x="8133029" y="1481010"/>
                  </a:lnTo>
                  <a:lnTo>
                    <a:pt x="8140090" y="1429448"/>
                  </a:lnTo>
                  <a:close/>
                </a:path>
                <a:path w="8986519" h="3498850">
                  <a:moveTo>
                    <a:pt x="8417776" y="1248333"/>
                  </a:moveTo>
                  <a:lnTo>
                    <a:pt x="8410080" y="1192263"/>
                  </a:lnTo>
                  <a:lnTo>
                    <a:pt x="8387664" y="1151293"/>
                  </a:lnTo>
                  <a:lnTo>
                    <a:pt x="8351482" y="1126185"/>
                  </a:lnTo>
                  <a:lnTo>
                    <a:pt x="8344751" y="1125016"/>
                  </a:lnTo>
                  <a:lnTo>
                    <a:pt x="8344751" y="1244282"/>
                  </a:lnTo>
                  <a:lnTo>
                    <a:pt x="8344649" y="1418551"/>
                  </a:lnTo>
                  <a:lnTo>
                    <a:pt x="8342160" y="1446745"/>
                  </a:lnTo>
                  <a:lnTo>
                    <a:pt x="8334248" y="1467421"/>
                  </a:lnTo>
                  <a:lnTo>
                    <a:pt x="8320760" y="1479664"/>
                  </a:lnTo>
                  <a:lnTo>
                    <a:pt x="8301456" y="1483690"/>
                  </a:lnTo>
                  <a:lnTo>
                    <a:pt x="8281111" y="1478953"/>
                  </a:lnTo>
                  <a:lnTo>
                    <a:pt x="8267420" y="1465618"/>
                  </a:lnTo>
                  <a:lnTo>
                    <a:pt x="8259699" y="1445031"/>
                  </a:lnTo>
                  <a:lnTo>
                    <a:pt x="8257273" y="1418551"/>
                  </a:lnTo>
                  <a:lnTo>
                    <a:pt x="8257324" y="1244282"/>
                  </a:lnTo>
                  <a:lnTo>
                    <a:pt x="8259826" y="1217968"/>
                  </a:lnTo>
                  <a:lnTo>
                    <a:pt x="8267751" y="1198372"/>
                  </a:lnTo>
                  <a:lnTo>
                    <a:pt x="8281390" y="1186383"/>
                  </a:lnTo>
                  <a:lnTo>
                    <a:pt x="8301114" y="1182306"/>
                  </a:lnTo>
                  <a:lnTo>
                    <a:pt x="8321815" y="1186942"/>
                  </a:lnTo>
                  <a:lnTo>
                    <a:pt x="8335277" y="1199832"/>
                  </a:lnTo>
                  <a:lnTo>
                    <a:pt x="8342554" y="1219441"/>
                  </a:lnTo>
                  <a:lnTo>
                    <a:pt x="8344751" y="1244282"/>
                  </a:lnTo>
                  <a:lnTo>
                    <a:pt x="8344751" y="1125016"/>
                  </a:lnTo>
                  <a:lnTo>
                    <a:pt x="8302511" y="1117650"/>
                  </a:lnTo>
                  <a:lnTo>
                    <a:pt x="8254225" y="1125537"/>
                  </a:lnTo>
                  <a:lnTo>
                    <a:pt x="8216874" y="1149350"/>
                  </a:lnTo>
                  <a:lnTo>
                    <a:pt x="8192783" y="1189342"/>
                  </a:lnTo>
                  <a:lnTo>
                    <a:pt x="8184235" y="1245743"/>
                  </a:lnTo>
                  <a:lnTo>
                    <a:pt x="8184235" y="1416024"/>
                  </a:lnTo>
                  <a:lnTo>
                    <a:pt x="8191640" y="1473631"/>
                  </a:lnTo>
                  <a:lnTo>
                    <a:pt x="8191690" y="1473974"/>
                  </a:lnTo>
                  <a:lnTo>
                    <a:pt x="8213763" y="1515313"/>
                  </a:lnTo>
                  <a:lnTo>
                    <a:pt x="8250098" y="1540141"/>
                  </a:lnTo>
                  <a:lnTo>
                    <a:pt x="8250263" y="1540141"/>
                  </a:lnTo>
                  <a:lnTo>
                    <a:pt x="8300072" y="1548345"/>
                  </a:lnTo>
                  <a:lnTo>
                    <a:pt x="8349640" y="1540141"/>
                  </a:lnTo>
                  <a:lnTo>
                    <a:pt x="8386635" y="1515313"/>
                  </a:lnTo>
                  <a:lnTo>
                    <a:pt x="8404187" y="1483690"/>
                  </a:lnTo>
                  <a:lnTo>
                    <a:pt x="8409775" y="1473631"/>
                  </a:lnTo>
                  <a:lnTo>
                    <a:pt x="8417776" y="1414818"/>
                  </a:lnTo>
                  <a:lnTo>
                    <a:pt x="8417776" y="1248333"/>
                  </a:lnTo>
                  <a:close/>
                </a:path>
                <a:path w="8986519" h="3498850">
                  <a:moveTo>
                    <a:pt x="8711235" y="1224521"/>
                  </a:moveTo>
                  <a:lnTo>
                    <a:pt x="8704897" y="1174915"/>
                  </a:lnTo>
                  <a:lnTo>
                    <a:pt x="8687321" y="1141831"/>
                  </a:lnTo>
                  <a:lnTo>
                    <a:pt x="8660600" y="1123378"/>
                  </a:lnTo>
                  <a:lnTo>
                    <a:pt x="8626869" y="1117650"/>
                  </a:lnTo>
                  <a:lnTo>
                    <a:pt x="8599208" y="1121067"/>
                  </a:lnTo>
                  <a:lnTo>
                    <a:pt x="8577593" y="1130604"/>
                  </a:lnTo>
                  <a:lnTo>
                    <a:pt x="8561426" y="1145171"/>
                  </a:lnTo>
                  <a:lnTo>
                    <a:pt x="8550084" y="1163713"/>
                  </a:lnTo>
                  <a:lnTo>
                    <a:pt x="8549843" y="1152766"/>
                  </a:lnTo>
                  <a:lnTo>
                    <a:pt x="8549221" y="1142085"/>
                  </a:lnTo>
                  <a:lnTo>
                    <a:pt x="8548332" y="1132319"/>
                  </a:lnTo>
                  <a:lnTo>
                    <a:pt x="8547329" y="1124153"/>
                  </a:lnTo>
                  <a:lnTo>
                    <a:pt x="8477860" y="1124153"/>
                  </a:lnTo>
                  <a:lnTo>
                    <a:pt x="8478329" y="1140599"/>
                  </a:lnTo>
                  <a:lnTo>
                    <a:pt x="8478571" y="1163942"/>
                  </a:lnTo>
                  <a:lnTo>
                    <a:pt x="8478672" y="1252308"/>
                  </a:lnTo>
                  <a:lnTo>
                    <a:pt x="8478672" y="1541843"/>
                  </a:lnTo>
                  <a:lnTo>
                    <a:pt x="8551456" y="1541843"/>
                  </a:lnTo>
                  <a:lnTo>
                    <a:pt x="8551456" y="1265783"/>
                  </a:lnTo>
                  <a:lnTo>
                    <a:pt x="8554441" y="1225054"/>
                  </a:lnTo>
                  <a:lnTo>
                    <a:pt x="8563394" y="1199819"/>
                  </a:lnTo>
                  <a:lnTo>
                    <a:pt x="8578317" y="1186967"/>
                  </a:lnTo>
                  <a:lnTo>
                    <a:pt x="8599221" y="1183360"/>
                  </a:lnTo>
                  <a:lnTo>
                    <a:pt x="8616302" y="1186510"/>
                  </a:lnTo>
                  <a:lnTo>
                    <a:pt x="8628583" y="1196340"/>
                  </a:lnTo>
                  <a:lnTo>
                    <a:pt x="8635975" y="1213446"/>
                  </a:lnTo>
                  <a:lnTo>
                    <a:pt x="8638451" y="1238427"/>
                  </a:lnTo>
                  <a:lnTo>
                    <a:pt x="8638451" y="1541843"/>
                  </a:lnTo>
                  <a:lnTo>
                    <a:pt x="8711235" y="1541843"/>
                  </a:lnTo>
                  <a:lnTo>
                    <a:pt x="8711235" y="1224521"/>
                  </a:lnTo>
                  <a:close/>
                </a:path>
                <a:path w="8986519" h="3498850">
                  <a:moveTo>
                    <a:pt x="8986075" y="1429448"/>
                  </a:moveTo>
                  <a:lnTo>
                    <a:pt x="8980767" y="1384528"/>
                  </a:lnTo>
                  <a:lnTo>
                    <a:pt x="8963977" y="1349273"/>
                  </a:lnTo>
                  <a:lnTo>
                    <a:pt x="8934399" y="1318653"/>
                  </a:lnTo>
                  <a:lnTo>
                    <a:pt x="8866492" y="1270406"/>
                  </a:lnTo>
                  <a:lnTo>
                    <a:pt x="8851735" y="1255598"/>
                  </a:lnTo>
                  <a:lnTo>
                    <a:pt x="8844382" y="1240523"/>
                  </a:lnTo>
                  <a:lnTo>
                    <a:pt x="8842400" y="1222489"/>
                  </a:lnTo>
                  <a:lnTo>
                    <a:pt x="8844255" y="1204671"/>
                  </a:lnTo>
                  <a:lnTo>
                    <a:pt x="8850084" y="1191107"/>
                  </a:lnTo>
                  <a:lnTo>
                    <a:pt x="8860345" y="1182484"/>
                  </a:lnTo>
                  <a:lnTo>
                    <a:pt x="8875446" y="1179461"/>
                  </a:lnTo>
                  <a:lnTo>
                    <a:pt x="8890940" y="1182344"/>
                  </a:lnTo>
                  <a:lnTo>
                    <a:pt x="8901544" y="1191094"/>
                  </a:lnTo>
                  <a:lnTo>
                    <a:pt x="8907615" y="1205801"/>
                  </a:lnTo>
                  <a:lnTo>
                    <a:pt x="8909545" y="1226553"/>
                  </a:lnTo>
                  <a:lnTo>
                    <a:pt x="8909545" y="1251178"/>
                  </a:lnTo>
                  <a:lnTo>
                    <a:pt x="8980056" y="1251178"/>
                  </a:lnTo>
                  <a:lnTo>
                    <a:pt x="8980056" y="1233474"/>
                  </a:lnTo>
                  <a:lnTo>
                    <a:pt x="8974506" y="1185506"/>
                  </a:lnTo>
                  <a:lnTo>
                    <a:pt x="8956535" y="1149007"/>
                  </a:lnTo>
                  <a:lnTo>
                    <a:pt x="8924150" y="1125791"/>
                  </a:lnTo>
                  <a:lnTo>
                    <a:pt x="8875357" y="1117650"/>
                  </a:lnTo>
                  <a:lnTo>
                    <a:pt x="8828989" y="1125575"/>
                  </a:lnTo>
                  <a:lnTo>
                    <a:pt x="8796071" y="1148029"/>
                  </a:lnTo>
                  <a:lnTo>
                    <a:pt x="8776437" y="1183030"/>
                  </a:lnTo>
                  <a:lnTo>
                    <a:pt x="8769934" y="1228585"/>
                  </a:lnTo>
                  <a:lnTo>
                    <a:pt x="8775027" y="1267942"/>
                  </a:lnTo>
                  <a:lnTo>
                    <a:pt x="8790521" y="1299781"/>
                  </a:lnTo>
                  <a:lnTo>
                    <a:pt x="8816657" y="1327467"/>
                  </a:lnTo>
                  <a:lnTo>
                    <a:pt x="8883713" y="1376426"/>
                  </a:lnTo>
                  <a:lnTo>
                    <a:pt x="8901595" y="1396022"/>
                  </a:lnTo>
                  <a:lnTo>
                    <a:pt x="8910231" y="1415707"/>
                  </a:lnTo>
                  <a:lnTo>
                    <a:pt x="8912466" y="1437982"/>
                  </a:lnTo>
                  <a:lnTo>
                    <a:pt x="8910358" y="1459166"/>
                  </a:lnTo>
                  <a:lnTo>
                    <a:pt x="8903729" y="1474355"/>
                  </a:lnTo>
                  <a:lnTo>
                    <a:pt x="8892159" y="1483487"/>
                  </a:lnTo>
                  <a:lnTo>
                    <a:pt x="8875204" y="1486535"/>
                  </a:lnTo>
                  <a:lnTo>
                    <a:pt x="8857336" y="1482598"/>
                  </a:lnTo>
                  <a:lnTo>
                    <a:pt x="8845271" y="1471536"/>
                  </a:lnTo>
                  <a:lnTo>
                    <a:pt x="8838451" y="1454492"/>
                  </a:lnTo>
                  <a:lnTo>
                    <a:pt x="8836304" y="1432610"/>
                  </a:lnTo>
                  <a:lnTo>
                    <a:pt x="8836304" y="1413840"/>
                  </a:lnTo>
                  <a:lnTo>
                    <a:pt x="8762708" y="1413840"/>
                  </a:lnTo>
                  <a:lnTo>
                    <a:pt x="8762708" y="1432534"/>
                  </a:lnTo>
                  <a:lnTo>
                    <a:pt x="8767407" y="1475409"/>
                  </a:lnTo>
                  <a:lnTo>
                    <a:pt x="8784412" y="1512468"/>
                  </a:lnTo>
                  <a:lnTo>
                    <a:pt x="8818080" y="1538516"/>
                  </a:lnTo>
                  <a:lnTo>
                    <a:pt x="8872766" y="1548345"/>
                  </a:lnTo>
                  <a:lnTo>
                    <a:pt x="8922398" y="1540764"/>
                  </a:lnTo>
                  <a:lnTo>
                    <a:pt x="8957793" y="1518221"/>
                  </a:lnTo>
                  <a:lnTo>
                    <a:pt x="8979014" y="1481010"/>
                  </a:lnTo>
                  <a:lnTo>
                    <a:pt x="8986075" y="1429448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000335" y="9237427"/>
              <a:ext cx="9175115" cy="847090"/>
            </a:xfrm>
            <a:custGeom>
              <a:avLst/>
              <a:gdLst/>
              <a:ahLst/>
              <a:cxnLst/>
              <a:rect l="l" t="t" r="r" b="b"/>
              <a:pathLst>
                <a:path w="9175115" h="847090">
                  <a:moveTo>
                    <a:pt x="173443" y="216941"/>
                  </a:moveTo>
                  <a:lnTo>
                    <a:pt x="118376" y="216941"/>
                  </a:lnTo>
                  <a:lnTo>
                    <a:pt x="118376" y="115684"/>
                  </a:lnTo>
                  <a:lnTo>
                    <a:pt x="45821" y="115684"/>
                  </a:lnTo>
                  <a:lnTo>
                    <a:pt x="45821" y="216941"/>
                  </a:lnTo>
                  <a:lnTo>
                    <a:pt x="0" y="216941"/>
                  </a:lnTo>
                  <a:lnTo>
                    <a:pt x="0" y="281038"/>
                  </a:lnTo>
                  <a:lnTo>
                    <a:pt x="45821" y="281038"/>
                  </a:lnTo>
                  <a:lnTo>
                    <a:pt x="45821" y="555053"/>
                  </a:lnTo>
                  <a:lnTo>
                    <a:pt x="51206" y="597446"/>
                  </a:lnTo>
                  <a:lnTo>
                    <a:pt x="66611" y="623646"/>
                  </a:lnTo>
                  <a:lnTo>
                    <a:pt x="90881" y="636955"/>
                  </a:lnTo>
                  <a:lnTo>
                    <a:pt x="122885" y="640664"/>
                  </a:lnTo>
                  <a:lnTo>
                    <a:pt x="134912" y="640346"/>
                  </a:lnTo>
                  <a:lnTo>
                    <a:pt x="147726" y="639203"/>
                  </a:lnTo>
                  <a:lnTo>
                    <a:pt x="160223" y="636917"/>
                  </a:lnTo>
                  <a:lnTo>
                    <a:pt x="171335" y="633171"/>
                  </a:lnTo>
                  <a:lnTo>
                    <a:pt x="171335" y="577786"/>
                  </a:lnTo>
                  <a:lnTo>
                    <a:pt x="166306" y="579412"/>
                  </a:lnTo>
                  <a:lnTo>
                    <a:pt x="154762" y="580224"/>
                  </a:lnTo>
                  <a:lnTo>
                    <a:pt x="147218" y="580224"/>
                  </a:lnTo>
                  <a:lnTo>
                    <a:pt x="131876" y="577126"/>
                  </a:lnTo>
                  <a:lnTo>
                    <a:pt x="123164" y="568782"/>
                  </a:lnTo>
                  <a:lnTo>
                    <a:pt x="119265" y="556590"/>
                  </a:lnTo>
                  <a:lnTo>
                    <a:pt x="118376" y="541972"/>
                  </a:lnTo>
                  <a:lnTo>
                    <a:pt x="118376" y="281038"/>
                  </a:lnTo>
                  <a:lnTo>
                    <a:pt x="173443" y="281038"/>
                  </a:lnTo>
                  <a:lnTo>
                    <a:pt x="173443" y="216941"/>
                  </a:lnTo>
                  <a:close/>
                </a:path>
                <a:path w="9175115" h="847090">
                  <a:moveTo>
                    <a:pt x="462368" y="216941"/>
                  </a:moveTo>
                  <a:lnTo>
                    <a:pt x="389318" y="216941"/>
                  </a:lnTo>
                  <a:lnTo>
                    <a:pt x="378548" y="280263"/>
                  </a:lnTo>
                  <a:lnTo>
                    <a:pt x="351116" y="435978"/>
                  </a:lnTo>
                  <a:lnTo>
                    <a:pt x="344119" y="477405"/>
                  </a:lnTo>
                  <a:lnTo>
                    <a:pt x="338480" y="514070"/>
                  </a:lnTo>
                  <a:lnTo>
                    <a:pt x="334340" y="546239"/>
                  </a:lnTo>
                  <a:lnTo>
                    <a:pt x="332384" y="546239"/>
                  </a:lnTo>
                  <a:lnTo>
                    <a:pt x="325005" y="483374"/>
                  </a:lnTo>
                  <a:lnTo>
                    <a:pt x="318503" y="439978"/>
                  </a:lnTo>
                  <a:lnTo>
                    <a:pt x="310553" y="390334"/>
                  </a:lnTo>
                  <a:lnTo>
                    <a:pt x="301472" y="335749"/>
                  </a:lnTo>
                  <a:lnTo>
                    <a:pt x="281216" y="216941"/>
                  </a:lnTo>
                  <a:lnTo>
                    <a:pt x="203136" y="216941"/>
                  </a:lnTo>
                  <a:lnTo>
                    <a:pt x="296684" y="650735"/>
                  </a:lnTo>
                  <a:lnTo>
                    <a:pt x="288861" y="682879"/>
                  </a:lnTo>
                  <a:lnTo>
                    <a:pt x="278511" y="702233"/>
                  </a:lnTo>
                  <a:lnTo>
                    <a:pt x="264642" y="711720"/>
                  </a:lnTo>
                  <a:lnTo>
                    <a:pt x="246316" y="714222"/>
                  </a:lnTo>
                  <a:lnTo>
                    <a:pt x="237210" y="714222"/>
                  </a:lnTo>
                  <a:lnTo>
                    <a:pt x="224040" y="712597"/>
                  </a:lnTo>
                  <a:lnTo>
                    <a:pt x="222338" y="712114"/>
                  </a:lnTo>
                  <a:lnTo>
                    <a:pt x="221195" y="777506"/>
                  </a:lnTo>
                  <a:lnTo>
                    <a:pt x="229158" y="778687"/>
                  </a:lnTo>
                  <a:lnTo>
                    <a:pt x="237845" y="779729"/>
                  </a:lnTo>
                  <a:lnTo>
                    <a:pt x="247065" y="780465"/>
                  </a:lnTo>
                  <a:lnTo>
                    <a:pt x="256565" y="780745"/>
                  </a:lnTo>
                  <a:lnTo>
                    <a:pt x="290283" y="777862"/>
                  </a:lnTo>
                  <a:lnTo>
                    <a:pt x="320725" y="762635"/>
                  </a:lnTo>
                  <a:lnTo>
                    <a:pt x="347205" y="725182"/>
                  </a:lnTo>
                  <a:lnTo>
                    <a:pt x="368985" y="655599"/>
                  </a:lnTo>
                  <a:lnTo>
                    <a:pt x="462368" y="216941"/>
                  </a:lnTo>
                  <a:close/>
                </a:path>
                <a:path w="9175115" h="847090">
                  <a:moveTo>
                    <a:pt x="575233" y="68008"/>
                  </a:moveTo>
                  <a:lnTo>
                    <a:pt x="502450" y="68008"/>
                  </a:lnTo>
                  <a:lnTo>
                    <a:pt x="502450" y="634644"/>
                  </a:lnTo>
                  <a:lnTo>
                    <a:pt x="575233" y="634644"/>
                  </a:lnTo>
                  <a:lnTo>
                    <a:pt x="575233" y="68008"/>
                  </a:lnTo>
                  <a:close/>
                </a:path>
                <a:path w="9175115" h="847090">
                  <a:moveTo>
                    <a:pt x="864463" y="349262"/>
                  </a:moveTo>
                  <a:lnTo>
                    <a:pt x="860996" y="304546"/>
                  </a:lnTo>
                  <a:lnTo>
                    <a:pt x="851331" y="272249"/>
                  </a:lnTo>
                  <a:lnTo>
                    <a:pt x="849566" y="266331"/>
                  </a:lnTo>
                  <a:lnTo>
                    <a:pt x="828636" y="236601"/>
                  </a:lnTo>
                  <a:lnTo>
                    <a:pt x="796671" y="217309"/>
                  </a:lnTo>
                  <a:lnTo>
                    <a:pt x="794512" y="216979"/>
                  </a:lnTo>
                  <a:lnTo>
                    <a:pt x="794512" y="339166"/>
                  </a:lnTo>
                  <a:lnTo>
                    <a:pt x="794512" y="385876"/>
                  </a:lnTo>
                  <a:lnTo>
                    <a:pt x="707923" y="385876"/>
                  </a:lnTo>
                  <a:lnTo>
                    <a:pt x="707948" y="339166"/>
                  </a:lnTo>
                  <a:lnTo>
                    <a:pt x="717867" y="289902"/>
                  </a:lnTo>
                  <a:lnTo>
                    <a:pt x="751865" y="272249"/>
                  </a:lnTo>
                  <a:lnTo>
                    <a:pt x="773226" y="277253"/>
                  </a:lnTo>
                  <a:lnTo>
                    <a:pt x="786257" y="291172"/>
                  </a:lnTo>
                  <a:lnTo>
                    <a:pt x="792695" y="312191"/>
                  </a:lnTo>
                  <a:lnTo>
                    <a:pt x="792746" y="312356"/>
                  </a:lnTo>
                  <a:lnTo>
                    <a:pt x="794512" y="339166"/>
                  </a:lnTo>
                  <a:lnTo>
                    <a:pt x="794512" y="216979"/>
                  </a:lnTo>
                  <a:lnTo>
                    <a:pt x="752106" y="210439"/>
                  </a:lnTo>
                  <a:lnTo>
                    <a:pt x="703160" y="219176"/>
                  </a:lnTo>
                  <a:lnTo>
                    <a:pt x="669823" y="242227"/>
                  </a:lnTo>
                  <a:lnTo>
                    <a:pt x="649376" y="274815"/>
                  </a:lnTo>
                  <a:lnTo>
                    <a:pt x="639102" y="312191"/>
                  </a:lnTo>
                  <a:lnTo>
                    <a:pt x="636282" y="494271"/>
                  </a:lnTo>
                  <a:lnTo>
                    <a:pt x="638873" y="542036"/>
                  </a:lnTo>
                  <a:lnTo>
                    <a:pt x="648665" y="582523"/>
                  </a:lnTo>
                  <a:lnTo>
                    <a:pt x="668743" y="613803"/>
                  </a:lnTo>
                  <a:lnTo>
                    <a:pt x="702157" y="633984"/>
                  </a:lnTo>
                  <a:lnTo>
                    <a:pt x="751967" y="641146"/>
                  </a:lnTo>
                  <a:lnTo>
                    <a:pt x="811911" y="627735"/>
                  </a:lnTo>
                  <a:lnTo>
                    <a:pt x="845375" y="594817"/>
                  </a:lnTo>
                  <a:lnTo>
                    <a:pt x="859904" y="553326"/>
                  </a:lnTo>
                  <a:lnTo>
                    <a:pt x="863053" y="514438"/>
                  </a:lnTo>
                  <a:lnTo>
                    <a:pt x="863066" y="511835"/>
                  </a:lnTo>
                  <a:lnTo>
                    <a:pt x="791997" y="511835"/>
                  </a:lnTo>
                  <a:lnTo>
                    <a:pt x="791997" y="514438"/>
                  </a:lnTo>
                  <a:lnTo>
                    <a:pt x="790587" y="539000"/>
                  </a:lnTo>
                  <a:lnTo>
                    <a:pt x="784796" y="559701"/>
                  </a:lnTo>
                  <a:lnTo>
                    <a:pt x="772287" y="574001"/>
                  </a:lnTo>
                  <a:lnTo>
                    <a:pt x="750722" y="579335"/>
                  </a:lnTo>
                  <a:lnTo>
                    <a:pt x="728941" y="573265"/>
                  </a:lnTo>
                  <a:lnTo>
                    <a:pt x="715708" y="557199"/>
                  </a:lnTo>
                  <a:lnTo>
                    <a:pt x="709142" y="534352"/>
                  </a:lnTo>
                  <a:lnTo>
                    <a:pt x="707364" y="507949"/>
                  </a:lnTo>
                  <a:lnTo>
                    <a:pt x="707364" y="443687"/>
                  </a:lnTo>
                  <a:lnTo>
                    <a:pt x="864463" y="443687"/>
                  </a:lnTo>
                  <a:lnTo>
                    <a:pt x="864463" y="385876"/>
                  </a:lnTo>
                  <a:lnTo>
                    <a:pt x="864463" y="349262"/>
                  </a:lnTo>
                  <a:close/>
                </a:path>
                <a:path w="9175115" h="847090">
                  <a:moveTo>
                    <a:pt x="1241450" y="634631"/>
                  </a:moveTo>
                  <a:lnTo>
                    <a:pt x="1240637" y="620369"/>
                  </a:lnTo>
                  <a:lnTo>
                    <a:pt x="1240358" y="609104"/>
                  </a:lnTo>
                  <a:lnTo>
                    <a:pt x="1240256" y="605066"/>
                  </a:lnTo>
                  <a:lnTo>
                    <a:pt x="1240205" y="602627"/>
                  </a:lnTo>
                  <a:lnTo>
                    <a:pt x="1240116" y="599452"/>
                  </a:lnTo>
                  <a:lnTo>
                    <a:pt x="1239888" y="577126"/>
                  </a:lnTo>
                  <a:lnTo>
                    <a:pt x="1239824" y="440766"/>
                  </a:lnTo>
                  <a:lnTo>
                    <a:pt x="1239824" y="320408"/>
                  </a:lnTo>
                  <a:lnTo>
                    <a:pt x="1234567" y="275793"/>
                  </a:lnTo>
                  <a:lnTo>
                    <a:pt x="1231900" y="270459"/>
                  </a:lnTo>
                  <a:lnTo>
                    <a:pt x="1217193" y="241033"/>
                  </a:lnTo>
                  <a:lnTo>
                    <a:pt x="1185303" y="218478"/>
                  </a:lnTo>
                  <a:lnTo>
                    <a:pt x="1168755" y="215760"/>
                  </a:lnTo>
                  <a:lnTo>
                    <a:pt x="1168755" y="440766"/>
                  </a:lnTo>
                  <a:lnTo>
                    <a:pt x="1168755" y="494207"/>
                  </a:lnTo>
                  <a:lnTo>
                    <a:pt x="1166266" y="532015"/>
                  </a:lnTo>
                  <a:lnTo>
                    <a:pt x="1158379" y="557758"/>
                  </a:lnTo>
                  <a:lnTo>
                    <a:pt x="1144447" y="572452"/>
                  </a:lnTo>
                  <a:lnTo>
                    <a:pt x="1123835" y="577126"/>
                  </a:lnTo>
                  <a:lnTo>
                    <a:pt x="1105484" y="572744"/>
                  </a:lnTo>
                  <a:lnTo>
                    <a:pt x="1093152" y="560654"/>
                  </a:lnTo>
                  <a:lnTo>
                    <a:pt x="1086205" y="542429"/>
                  </a:lnTo>
                  <a:lnTo>
                    <a:pt x="1084033" y="519645"/>
                  </a:lnTo>
                  <a:lnTo>
                    <a:pt x="1084033" y="512902"/>
                  </a:lnTo>
                  <a:lnTo>
                    <a:pt x="1088796" y="478218"/>
                  </a:lnTo>
                  <a:lnTo>
                    <a:pt x="1102423" y="456031"/>
                  </a:lnTo>
                  <a:lnTo>
                    <a:pt x="1123886" y="444233"/>
                  </a:lnTo>
                  <a:lnTo>
                    <a:pt x="1152182" y="440766"/>
                  </a:lnTo>
                  <a:lnTo>
                    <a:pt x="1168755" y="440766"/>
                  </a:lnTo>
                  <a:lnTo>
                    <a:pt x="1168755" y="215760"/>
                  </a:lnTo>
                  <a:lnTo>
                    <a:pt x="1083183" y="219481"/>
                  </a:lnTo>
                  <a:lnTo>
                    <a:pt x="1049718" y="243814"/>
                  </a:lnTo>
                  <a:lnTo>
                    <a:pt x="1032370" y="279336"/>
                  </a:lnTo>
                  <a:lnTo>
                    <a:pt x="1027430" y="321868"/>
                  </a:lnTo>
                  <a:lnTo>
                    <a:pt x="1027430" y="329336"/>
                  </a:lnTo>
                  <a:lnTo>
                    <a:pt x="1099070" y="329336"/>
                  </a:lnTo>
                  <a:lnTo>
                    <a:pt x="1099096" y="320408"/>
                  </a:lnTo>
                  <a:lnTo>
                    <a:pt x="1100620" y="300748"/>
                  </a:lnTo>
                  <a:lnTo>
                    <a:pt x="1105966" y="285165"/>
                  </a:lnTo>
                  <a:lnTo>
                    <a:pt x="1106093" y="284810"/>
                  </a:lnTo>
                  <a:lnTo>
                    <a:pt x="1116787" y="274269"/>
                  </a:lnTo>
                  <a:lnTo>
                    <a:pt x="1133995" y="270459"/>
                  </a:lnTo>
                  <a:lnTo>
                    <a:pt x="1151229" y="274269"/>
                  </a:lnTo>
                  <a:lnTo>
                    <a:pt x="1161338" y="285165"/>
                  </a:lnTo>
                  <a:lnTo>
                    <a:pt x="1166139" y="302641"/>
                  </a:lnTo>
                  <a:lnTo>
                    <a:pt x="1167358" y="326021"/>
                  </a:lnTo>
                  <a:lnTo>
                    <a:pt x="1167358" y="384657"/>
                  </a:lnTo>
                  <a:lnTo>
                    <a:pt x="1154214" y="384657"/>
                  </a:lnTo>
                  <a:lnTo>
                    <a:pt x="1110907" y="388556"/>
                  </a:lnTo>
                  <a:lnTo>
                    <a:pt x="1072642" y="401535"/>
                  </a:lnTo>
                  <a:lnTo>
                    <a:pt x="1042047" y="425500"/>
                  </a:lnTo>
                  <a:lnTo>
                    <a:pt x="1021765" y="462343"/>
                  </a:lnTo>
                  <a:lnTo>
                    <a:pt x="1014425" y="513956"/>
                  </a:lnTo>
                  <a:lnTo>
                    <a:pt x="1014425" y="521271"/>
                  </a:lnTo>
                  <a:lnTo>
                    <a:pt x="1019251" y="566839"/>
                  </a:lnTo>
                  <a:lnTo>
                    <a:pt x="1034529" y="605066"/>
                  </a:lnTo>
                  <a:lnTo>
                    <a:pt x="1061389" y="631355"/>
                  </a:lnTo>
                  <a:lnTo>
                    <a:pt x="1100975" y="641134"/>
                  </a:lnTo>
                  <a:lnTo>
                    <a:pt x="1122781" y="639025"/>
                  </a:lnTo>
                  <a:lnTo>
                    <a:pt x="1141679" y="632294"/>
                  </a:lnTo>
                  <a:lnTo>
                    <a:pt x="1157389" y="620369"/>
                  </a:lnTo>
                  <a:lnTo>
                    <a:pt x="1169644" y="602627"/>
                  </a:lnTo>
                  <a:lnTo>
                    <a:pt x="1170393" y="609104"/>
                  </a:lnTo>
                  <a:lnTo>
                    <a:pt x="1171638" y="617753"/>
                  </a:lnTo>
                  <a:lnTo>
                    <a:pt x="1173124" y="626833"/>
                  </a:lnTo>
                  <a:lnTo>
                    <a:pt x="1174597" y="634631"/>
                  </a:lnTo>
                  <a:lnTo>
                    <a:pt x="1241450" y="634631"/>
                  </a:lnTo>
                  <a:close/>
                </a:path>
                <a:path w="9175115" h="847090">
                  <a:moveTo>
                    <a:pt x="1546034" y="317322"/>
                  </a:moveTo>
                  <a:lnTo>
                    <a:pt x="1539709" y="267703"/>
                  </a:lnTo>
                  <a:lnTo>
                    <a:pt x="1522120" y="234619"/>
                  </a:lnTo>
                  <a:lnTo>
                    <a:pt x="1495399" y="216166"/>
                  </a:lnTo>
                  <a:lnTo>
                    <a:pt x="1461681" y="210439"/>
                  </a:lnTo>
                  <a:lnTo>
                    <a:pt x="1434007" y="213855"/>
                  </a:lnTo>
                  <a:lnTo>
                    <a:pt x="1412392" y="223393"/>
                  </a:lnTo>
                  <a:lnTo>
                    <a:pt x="1396225" y="237972"/>
                  </a:lnTo>
                  <a:lnTo>
                    <a:pt x="1384884" y="256501"/>
                  </a:lnTo>
                  <a:lnTo>
                    <a:pt x="1384642" y="245567"/>
                  </a:lnTo>
                  <a:lnTo>
                    <a:pt x="1384020" y="234873"/>
                  </a:lnTo>
                  <a:lnTo>
                    <a:pt x="1383131" y="225107"/>
                  </a:lnTo>
                  <a:lnTo>
                    <a:pt x="1382128" y="216941"/>
                  </a:lnTo>
                  <a:lnTo>
                    <a:pt x="1312659" y="216941"/>
                  </a:lnTo>
                  <a:lnTo>
                    <a:pt x="1313129" y="233387"/>
                  </a:lnTo>
                  <a:lnTo>
                    <a:pt x="1313370" y="256730"/>
                  </a:lnTo>
                  <a:lnTo>
                    <a:pt x="1313472" y="345097"/>
                  </a:lnTo>
                  <a:lnTo>
                    <a:pt x="1313472" y="634644"/>
                  </a:lnTo>
                  <a:lnTo>
                    <a:pt x="1386268" y="634644"/>
                  </a:lnTo>
                  <a:lnTo>
                    <a:pt x="1386268" y="358571"/>
                  </a:lnTo>
                  <a:lnTo>
                    <a:pt x="1389253" y="317855"/>
                  </a:lnTo>
                  <a:lnTo>
                    <a:pt x="1398206" y="292608"/>
                  </a:lnTo>
                  <a:lnTo>
                    <a:pt x="1413129" y="279755"/>
                  </a:lnTo>
                  <a:lnTo>
                    <a:pt x="1434020" y="276161"/>
                  </a:lnTo>
                  <a:lnTo>
                    <a:pt x="1451114" y="279298"/>
                  </a:lnTo>
                  <a:lnTo>
                    <a:pt x="1463382" y="289128"/>
                  </a:lnTo>
                  <a:lnTo>
                    <a:pt x="1470774" y="306235"/>
                  </a:lnTo>
                  <a:lnTo>
                    <a:pt x="1473250" y="331228"/>
                  </a:lnTo>
                  <a:lnTo>
                    <a:pt x="1473250" y="634644"/>
                  </a:lnTo>
                  <a:lnTo>
                    <a:pt x="1546034" y="634644"/>
                  </a:lnTo>
                  <a:lnTo>
                    <a:pt x="1546034" y="317322"/>
                  </a:lnTo>
                  <a:close/>
                </a:path>
                <a:path w="9175115" h="847090">
                  <a:moveTo>
                    <a:pt x="1841754" y="634644"/>
                  </a:moveTo>
                  <a:lnTo>
                    <a:pt x="1841284" y="615505"/>
                  </a:lnTo>
                  <a:lnTo>
                    <a:pt x="1841258" y="612787"/>
                  </a:lnTo>
                  <a:lnTo>
                    <a:pt x="1841157" y="602005"/>
                  </a:lnTo>
                  <a:lnTo>
                    <a:pt x="1841080" y="594334"/>
                  </a:lnTo>
                  <a:lnTo>
                    <a:pt x="1841042" y="575424"/>
                  </a:lnTo>
                  <a:lnTo>
                    <a:pt x="1840992" y="276148"/>
                  </a:lnTo>
                  <a:lnTo>
                    <a:pt x="1840979" y="240665"/>
                  </a:lnTo>
                  <a:lnTo>
                    <a:pt x="1840953" y="68008"/>
                  </a:lnTo>
                  <a:lnTo>
                    <a:pt x="1768157" y="68008"/>
                  </a:lnTo>
                  <a:lnTo>
                    <a:pt x="1768157" y="240665"/>
                  </a:lnTo>
                  <a:lnTo>
                    <a:pt x="1768157" y="356247"/>
                  </a:lnTo>
                  <a:lnTo>
                    <a:pt x="1768157" y="488442"/>
                  </a:lnTo>
                  <a:lnTo>
                    <a:pt x="1766290" y="523900"/>
                  </a:lnTo>
                  <a:lnTo>
                    <a:pt x="1759343" y="551370"/>
                  </a:lnTo>
                  <a:lnTo>
                    <a:pt x="1745272" y="569125"/>
                  </a:lnTo>
                  <a:lnTo>
                    <a:pt x="1722031" y="575424"/>
                  </a:lnTo>
                  <a:lnTo>
                    <a:pt x="1702549" y="571042"/>
                  </a:lnTo>
                  <a:lnTo>
                    <a:pt x="1689773" y="558101"/>
                  </a:lnTo>
                  <a:lnTo>
                    <a:pt x="1687499" y="551370"/>
                  </a:lnTo>
                  <a:lnTo>
                    <a:pt x="1682623" y="536651"/>
                  </a:lnTo>
                  <a:lnTo>
                    <a:pt x="1680451" y="507136"/>
                  </a:lnTo>
                  <a:lnTo>
                    <a:pt x="1680451" y="340144"/>
                  </a:lnTo>
                  <a:lnTo>
                    <a:pt x="1682750" y="313563"/>
                  </a:lnTo>
                  <a:lnTo>
                    <a:pt x="1690166" y="293408"/>
                  </a:lnTo>
                  <a:lnTo>
                    <a:pt x="1703438" y="280619"/>
                  </a:lnTo>
                  <a:lnTo>
                    <a:pt x="1723326" y="276148"/>
                  </a:lnTo>
                  <a:lnTo>
                    <a:pt x="1747431" y="282270"/>
                  </a:lnTo>
                  <a:lnTo>
                    <a:pt x="1760943" y="299135"/>
                  </a:lnTo>
                  <a:lnTo>
                    <a:pt x="1766849" y="324535"/>
                  </a:lnTo>
                  <a:lnTo>
                    <a:pt x="1768157" y="356247"/>
                  </a:lnTo>
                  <a:lnTo>
                    <a:pt x="1768157" y="240665"/>
                  </a:lnTo>
                  <a:lnTo>
                    <a:pt x="1757845" y="227774"/>
                  </a:lnTo>
                  <a:lnTo>
                    <a:pt x="1743062" y="218300"/>
                  </a:lnTo>
                  <a:lnTo>
                    <a:pt x="1724406" y="212445"/>
                  </a:lnTo>
                  <a:lnTo>
                    <a:pt x="1702498" y="210439"/>
                  </a:lnTo>
                  <a:lnTo>
                    <a:pt x="1659483" y="219722"/>
                  </a:lnTo>
                  <a:lnTo>
                    <a:pt x="1629930" y="245630"/>
                  </a:lnTo>
                  <a:lnTo>
                    <a:pt x="1612874" y="285254"/>
                  </a:lnTo>
                  <a:lnTo>
                    <a:pt x="1607413" y="335673"/>
                  </a:lnTo>
                  <a:lnTo>
                    <a:pt x="1607413" y="502412"/>
                  </a:lnTo>
                  <a:lnTo>
                    <a:pt x="1611007" y="558101"/>
                  </a:lnTo>
                  <a:lnTo>
                    <a:pt x="1624418" y="602005"/>
                  </a:lnTo>
                  <a:lnTo>
                    <a:pt x="1651533" y="630809"/>
                  </a:lnTo>
                  <a:lnTo>
                    <a:pt x="1696237" y="641146"/>
                  </a:lnTo>
                  <a:lnTo>
                    <a:pt x="1723542" y="637540"/>
                  </a:lnTo>
                  <a:lnTo>
                    <a:pt x="1743951" y="627646"/>
                  </a:lnTo>
                  <a:lnTo>
                    <a:pt x="1758823" y="612787"/>
                  </a:lnTo>
                  <a:lnTo>
                    <a:pt x="1769541" y="594334"/>
                  </a:lnTo>
                  <a:lnTo>
                    <a:pt x="1769757" y="602005"/>
                  </a:lnTo>
                  <a:lnTo>
                    <a:pt x="1769783" y="602729"/>
                  </a:lnTo>
                  <a:lnTo>
                    <a:pt x="1770341" y="612787"/>
                  </a:lnTo>
                  <a:lnTo>
                    <a:pt x="1770405" y="613994"/>
                  </a:lnTo>
                  <a:lnTo>
                    <a:pt x="1771294" y="625500"/>
                  </a:lnTo>
                  <a:lnTo>
                    <a:pt x="1772297" y="634644"/>
                  </a:lnTo>
                  <a:lnTo>
                    <a:pt x="1841754" y="634644"/>
                  </a:lnTo>
                  <a:close/>
                </a:path>
                <a:path w="9175115" h="847090">
                  <a:moveTo>
                    <a:pt x="2262073" y="453186"/>
                  </a:moveTo>
                  <a:lnTo>
                    <a:pt x="2256282" y="405104"/>
                  </a:lnTo>
                  <a:lnTo>
                    <a:pt x="2221865" y="354520"/>
                  </a:lnTo>
                  <a:lnTo>
                    <a:pt x="2201214" y="344297"/>
                  </a:lnTo>
                  <a:lnTo>
                    <a:pt x="2219718" y="333781"/>
                  </a:lnTo>
                  <a:lnTo>
                    <a:pt x="2234285" y="316484"/>
                  </a:lnTo>
                  <a:lnTo>
                    <a:pt x="2235847" y="314629"/>
                  </a:lnTo>
                  <a:lnTo>
                    <a:pt x="2247265" y="282968"/>
                  </a:lnTo>
                  <a:lnTo>
                    <a:pt x="2251595" y="234911"/>
                  </a:lnTo>
                  <a:lnTo>
                    <a:pt x="2251595" y="213067"/>
                  </a:lnTo>
                  <a:lnTo>
                    <a:pt x="2244839" y="161594"/>
                  </a:lnTo>
                  <a:lnTo>
                    <a:pt x="2239683" y="152488"/>
                  </a:lnTo>
                  <a:lnTo>
                    <a:pt x="2223249" y="123520"/>
                  </a:lnTo>
                  <a:lnTo>
                    <a:pt x="2190178" y="103225"/>
                  </a:lnTo>
                  <a:lnTo>
                    <a:pt x="2190178" y="455460"/>
                  </a:lnTo>
                  <a:lnTo>
                    <a:pt x="2190178" y="492188"/>
                  </a:lnTo>
                  <a:lnTo>
                    <a:pt x="2187321" y="529628"/>
                  </a:lnTo>
                  <a:lnTo>
                    <a:pt x="2177072" y="555205"/>
                  </a:lnTo>
                  <a:lnTo>
                    <a:pt x="2156980" y="569861"/>
                  </a:lnTo>
                  <a:lnTo>
                    <a:pt x="2124557" y="574535"/>
                  </a:lnTo>
                  <a:lnTo>
                    <a:pt x="2093696" y="574535"/>
                  </a:lnTo>
                  <a:lnTo>
                    <a:pt x="2093696" y="376008"/>
                  </a:lnTo>
                  <a:lnTo>
                    <a:pt x="2120798" y="376008"/>
                  </a:lnTo>
                  <a:lnTo>
                    <a:pt x="2153970" y="380606"/>
                  </a:lnTo>
                  <a:lnTo>
                    <a:pt x="2175332" y="394893"/>
                  </a:lnTo>
                  <a:lnTo>
                    <a:pt x="2186787" y="419608"/>
                  </a:lnTo>
                  <a:lnTo>
                    <a:pt x="2190178" y="455460"/>
                  </a:lnTo>
                  <a:lnTo>
                    <a:pt x="2190178" y="103225"/>
                  </a:lnTo>
                  <a:lnTo>
                    <a:pt x="2184806" y="99923"/>
                  </a:lnTo>
                  <a:lnTo>
                    <a:pt x="2182799" y="99644"/>
                  </a:lnTo>
                  <a:lnTo>
                    <a:pt x="2182799" y="219583"/>
                  </a:lnTo>
                  <a:lnTo>
                    <a:pt x="2182799" y="242087"/>
                  </a:lnTo>
                  <a:lnTo>
                    <a:pt x="2179828" y="278079"/>
                  </a:lnTo>
                  <a:lnTo>
                    <a:pt x="2169706" y="300939"/>
                  </a:lnTo>
                  <a:lnTo>
                    <a:pt x="2150681" y="312978"/>
                  </a:lnTo>
                  <a:lnTo>
                    <a:pt x="2120963" y="316484"/>
                  </a:lnTo>
                  <a:lnTo>
                    <a:pt x="2093696" y="316484"/>
                  </a:lnTo>
                  <a:lnTo>
                    <a:pt x="2093696" y="152488"/>
                  </a:lnTo>
                  <a:lnTo>
                    <a:pt x="2123097" y="152488"/>
                  </a:lnTo>
                  <a:lnTo>
                    <a:pt x="2150478" y="156387"/>
                  </a:lnTo>
                  <a:lnTo>
                    <a:pt x="2168995" y="168490"/>
                  </a:lnTo>
                  <a:lnTo>
                    <a:pt x="2179497" y="189357"/>
                  </a:lnTo>
                  <a:lnTo>
                    <a:pt x="2182799" y="219583"/>
                  </a:lnTo>
                  <a:lnTo>
                    <a:pt x="2182799" y="99644"/>
                  </a:lnTo>
                  <a:lnTo>
                    <a:pt x="2127478" y="91821"/>
                  </a:lnTo>
                  <a:lnTo>
                    <a:pt x="2023186" y="91821"/>
                  </a:lnTo>
                  <a:lnTo>
                    <a:pt x="2023186" y="634644"/>
                  </a:lnTo>
                  <a:lnTo>
                    <a:pt x="2132533" y="634644"/>
                  </a:lnTo>
                  <a:lnTo>
                    <a:pt x="2181949" y="628929"/>
                  </a:lnTo>
                  <a:lnTo>
                    <a:pt x="2218575" y="611873"/>
                  </a:lnTo>
                  <a:lnTo>
                    <a:pt x="2246693" y="574535"/>
                  </a:lnTo>
                  <a:lnTo>
                    <a:pt x="2262073" y="493903"/>
                  </a:lnTo>
                  <a:lnTo>
                    <a:pt x="2262073" y="453186"/>
                  </a:lnTo>
                  <a:close/>
                </a:path>
                <a:path w="9175115" h="847090">
                  <a:moveTo>
                    <a:pt x="2476385" y="210921"/>
                  </a:moveTo>
                  <a:lnTo>
                    <a:pt x="2448560" y="214833"/>
                  </a:lnTo>
                  <a:lnTo>
                    <a:pt x="2423033" y="227050"/>
                  </a:lnTo>
                  <a:lnTo>
                    <a:pt x="2401595" y="249364"/>
                  </a:lnTo>
                  <a:lnTo>
                    <a:pt x="2385999" y="283591"/>
                  </a:lnTo>
                  <a:lnTo>
                    <a:pt x="2385784" y="264020"/>
                  </a:lnTo>
                  <a:lnTo>
                    <a:pt x="2385212" y="244449"/>
                  </a:lnTo>
                  <a:lnTo>
                    <a:pt x="2384501" y="227787"/>
                  </a:lnTo>
                  <a:lnTo>
                    <a:pt x="2383815" y="216954"/>
                  </a:lnTo>
                  <a:lnTo>
                    <a:pt x="2314689" y="216954"/>
                  </a:lnTo>
                  <a:lnTo>
                    <a:pt x="2315400" y="246481"/>
                  </a:lnTo>
                  <a:lnTo>
                    <a:pt x="2315616" y="277266"/>
                  </a:lnTo>
                  <a:lnTo>
                    <a:pt x="2315502" y="358749"/>
                  </a:lnTo>
                  <a:lnTo>
                    <a:pt x="2315502" y="634644"/>
                  </a:lnTo>
                  <a:lnTo>
                    <a:pt x="2388285" y="634644"/>
                  </a:lnTo>
                  <a:lnTo>
                    <a:pt x="2388285" y="401789"/>
                  </a:lnTo>
                  <a:lnTo>
                    <a:pt x="2395118" y="351701"/>
                  </a:lnTo>
                  <a:lnTo>
                    <a:pt x="2413851" y="320827"/>
                  </a:lnTo>
                  <a:lnTo>
                    <a:pt x="2441816" y="305168"/>
                  </a:lnTo>
                  <a:lnTo>
                    <a:pt x="2476385" y="300710"/>
                  </a:lnTo>
                  <a:lnTo>
                    <a:pt x="2476385" y="210921"/>
                  </a:lnTo>
                  <a:close/>
                </a:path>
                <a:path w="9175115" h="847090">
                  <a:moveTo>
                    <a:pt x="2725394" y="634631"/>
                  </a:moveTo>
                  <a:lnTo>
                    <a:pt x="2724581" y="620369"/>
                  </a:lnTo>
                  <a:lnTo>
                    <a:pt x="2724302" y="609104"/>
                  </a:lnTo>
                  <a:lnTo>
                    <a:pt x="2724200" y="605066"/>
                  </a:lnTo>
                  <a:lnTo>
                    <a:pt x="2724137" y="602627"/>
                  </a:lnTo>
                  <a:lnTo>
                    <a:pt x="2724061" y="599452"/>
                  </a:lnTo>
                  <a:lnTo>
                    <a:pt x="2723832" y="577126"/>
                  </a:lnTo>
                  <a:lnTo>
                    <a:pt x="2723769" y="440766"/>
                  </a:lnTo>
                  <a:lnTo>
                    <a:pt x="2723769" y="320408"/>
                  </a:lnTo>
                  <a:lnTo>
                    <a:pt x="2718511" y="275793"/>
                  </a:lnTo>
                  <a:lnTo>
                    <a:pt x="2715844" y="270459"/>
                  </a:lnTo>
                  <a:lnTo>
                    <a:pt x="2701125" y="241033"/>
                  </a:lnTo>
                  <a:lnTo>
                    <a:pt x="2669248" y="218478"/>
                  </a:lnTo>
                  <a:lnTo>
                    <a:pt x="2652687" y="215760"/>
                  </a:lnTo>
                  <a:lnTo>
                    <a:pt x="2652687" y="440766"/>
                  </a:lnTo>
                  <a:lnTo>
                    <a:pt x="2652687" y="494207"/>
                  </a:lnTo>
                  <a:lnTo>
                    <a:pt x="2650210" y="532015"/>
                  </a:lnTo>
                  <a:lnTo>
                    <a:pt x="2642324" y="557758"/>
                  </a:lnTo>
                  <a:lnTo>
                    <a:pt x="2628392" y="572452"/>
                  </a:lnTo>
                  <a:lnTo>
                    <a:pt x="2607780" y="577126"/>
                  </a:lnTo>
                  <a:lnTo>
                    <a:pt x="2589428" y="572744"/>
                  </a:lnTo>
                  <a:lnTo>
                    <a:pt x="2577096" y="560654"/>
                  </a:lnTo>
                  <a:lnTo>
                    <a:pt x="2570149" y="542429"/>
                  </a:lnTo>
                  <a:lnTo>
                    <a:pt x="2567965" y="519645"/>
                  </a:lnTo>
                  <a:lnTo>
                    <a:pt x="2567965" y="512902"/>
                  </a:lnTo>
                  <a:lnTo>
                    <a:pt x="2572740" y="478218"/>
                  </a:lnTo>
                  <a:lnTo>
                    <a:pt x="2586367" y="456031"/>
                  </a:lnTo>
                  <a:lnTo>
                    <a:pt x="2607830" y="444233"/>
                  </a:lnTo>
                  <a:lnTo>
                    <a:pt x="2636126" y="440766"/>
                  </a:lnTo>
                  <a:lnTo>
                    <a:pt x="2652687" y="440766"/>
                  </a:lnTo>
                  <a:lnTo>
                    <a:pt x="2652687" y="215760"/>
                  </a:lnTo>
                  <a:lnTo>
                    <a:pt x="2567127" y="219481"/>
                  </a:lnTo>
                  <a:lnTo>
                    <a:pt x="2533650" y="243814"/>
                  </a:lnTo>
                  <a:lnTo>
                    <a:pt x="2516314" y="279336"/>
                  </a:lnTo>
                  <a:lnTo>
                    <a:pt x="2511361" y="321868"/>
                  </a:lnTo>
                  <a:lnTo>
                    <a:pt x="2511361" y="329336"/>
                  </a:lnTo>
                  <a:lnTo>
                    <a:pt x="2583015" y="329336"/>
                  </a:lnTo>
                  <a:lnTo>
                    <a:pt x="2583040" y="320408"/>
                  </a:lnTo>
                  <a:lnTo>
                    <a:pt x="2584551" y="300748"/>
                  </a:lnTo>
                  <a:lnTo>
                    <a:pt x="2589911" y="285165"/>
                  </a:lnTo>
                  <a:lnTo>
                    <a:pt x="2590038" y="284810"/>
                  </a:lnTo>
                  <a:lnTo>
                    <a:pt x="2600731" y="274269"/>
                  </a:lnTo>
                  <a:lnTo>
                    <a:pt x="2617940" y="270459"/>
                  </a:lnTo>
                  <a:lnTo>
                    <a:pt x="2635173" y="274269"/>
                  </a:lnTo>
                  <a:lnTo>
                    <a:pt x="2645270" y="285165"/>
                  </a:lnTo>
                  <a:lnTo>
                    <a:pt x="2650083" y="302641"/>
                  </a:lnTo>
                  <a:lnTo>
                    <a:pt x="2651302" y="326021"/>
                  </a:lnTo>
                  <a:lnTo>
                    <a:pt x="2651302" y="384657"/>
                  </a:lnTo>
                  <a:lnTo>
                    <a:pt x="2638158" y="384657"/>
                  </a:lnTo>
                  <a:lnTo>
                    <a:pt x="2594851" y="388556"/>
                  </a:lnTo>
                  <a:lnTo>
                    <a:pt x="2556586" y="401535"/>
                  </a:lnTo>
                  <a:lnTo>
                    <a:pt x="2525992" y="425500"/>
                  </a:lnTo>
                  <a:lnTo>
                    <a:pt x="2505710" y="462343"/>
                  </a:lnTo>
                  <a:lnTo>
                    <a:pt x="2498356" y="513956"/>
                  </a:lnTo>
                  <a:lnTo>
                    <a:pt x="2498356" y="521271"/>
                  </a:lnTo>
                  <a:lnTo>
                    <a:pt x="2503195" y="566839"/>
                  </a:lnTo>
                  <a:lnTo>
                    <a:pt x="2518473" y="605066"/>
                  </a:lnTo>
                  <a:lnTo>
                    <a:pt x="2545334" y="631355"/>
                  </a:lnTo>
                  <a:lnTo>
                    <a:pt x="2584907" y="641134"/>
                  </a:lnTo>
                  <a:lnTo>
                    <a:pt x="2606713" y="639025"/>
                  </a:lnTo>
                  <a:lnTo>
                    <a:pt x="2625623" y="632294"/>
                  </a:lnTo>
                  <a:lnTo>
                    <a:pt x="2641333" y="620369"/>
                  </a:lnTo>
                  <a:lnTo>
                    <a:pt x="2653576" y="602627"/>
                  </a:lnTo>
                  <a:lnTo>
                    <a:pt x="2654338" y="609104"/>
                  </a:lnTo>
                  <a:lnTo>
                    <a:pt x="2655582" y="617753"/>
                  </a:lnTo>
                  <a:lnTo>
                    <a:pt x="2657068" y="626833"/>
                  </a:lnTo>
                  <a:lnTo>
                    <a:pt x="2658541" y="634631"/>
                  </a:lnTo>
                  <a:lnTo>
                    <a:pt x="2725394" y="634631"/>
                  </a:lnTo>
                  <a:close/>
                </a:path>
                <a:path w="9175115" h="847090">
                  <a:moveTo>
                    <a:pt x="3029978" y="317322"/>
                  </a:moveTo>
                  <a:lnTo>
                    <a:pt x="3023641" y="267703"/>
                  </a:lnTo>
                  <a:lnTo>
                    <a:pt x="3006064" y="234619"/>
                  </a:lnTo>
                  <a:lnTo>
                    <a:pt x="2979343" y="216166"/>
                  </a:lnTo>
                  <a:lnTo>
                    <a:pt x="2945612" y="210439"/>
                  </a:lnTo>
                  <a:lnTo>
                    <a:pt x="2917952" y="213855"/>
                  </a:lnTo>
                  <a:lnTo>
                    <a:pt x="2896336" y="223393"/>
                  </a:lnTo>
                  <a:lnTo>
                    <a:pt x="2880169" y="237972"/>
                  </a:lnTo>
                  <a:lnTo>
                    <a:pt x="2868828" y="256501"/>
                  </a:lnTo>
                  <a:lnTo>
                    <a:pt x="2868587" y="245567"/>
                  </a:lnTo>
                  <a:lnTo>
                    <a:pt x="2867964" y="234873"/>
                  </a:lnTo>
                  <a:lnTo>
                    <a:pt x="2867075" y="225107"/>
                  </a:lnTo>
                  <a:lnTo>
                    <a:pt x="2866072" y="216941"/>
                  </a:lnTo>
                  <a:lnTo>
                    <a:pt x="2796603" y="216941"/>
                  </a:lnTo>
                  <a:lnTo>
                    <a:pt x="2797073" y="233387"/>
                  </a:lnTo>
                  <a:lnTo>
                    <a:pt x="2797314" y="256730"/>
                  </a:lnTo>
                  <a:lnTo>
                    <a:pt x="2797416" y="345097"/>
                  </a:lnTo>
                  <a:lnTo>
                    <a:pt x="2797416" y="634644"/>
                  </a:lnTo>
                  <a:lnTo>
                    <a:pt x="2870200" y="634644"/>
                  </a:lnTo>
                  <a:lnTo>
                    <a:pt x="2870200" y="358571"/>
                  </a:lnTo>
                  <a:lnTo>
                    <a:pt x="2873184" y="317855"/>
                  </a:lnTo>
                  <a:lnTo>
                    <a:pt x="2882138" y="292608"/>
                  </a:lnTo>
                  <a:lnTo>
                    <a:pt x="2897073" y="279755"/>
                  </a:lnTo>
                  <a:lnTo>
                    <a:pt x="2917964" y="276161"/>
                  </a:lnTo>
                  <a:lnTo>
                    <a:pt x="2935059" y="279298"/>
                  </a:lnTo>
                  <a:lnTo>
                    <a:pt x="2947327" y="289128"/>
                  </a:lnTo>
                  <a:lnTo>
                    <a:pt x="2954718" y="306235"/>
                  </a:lnTo>
                  <a:lnTo>
                    <a:pt x="2957195" y="331228"/>
                  </a:lnTo>
                  <a:lnTo>
                    <a:pt x="2957195" y="634644"/>
                  </a:lnTo>
                  <a:lnTo>
                    <a:pt x="3029978" y="634644"/>
                  </a:lnTo>
                  <a:lnTo>
                    <a:pt x="3029978" y="317322"/>
                  </a:lnTo>
                  <a:close/>
                </a:path>
                <a:path w="9175115" h="847090">
                  <a:moveTo>
                    <a:pt x="3325698" y="634644"/>
                  </a:moveTo>
                  <a:lnTo>
                    <a:pt x="3325228" y="615505"/>
                  </a:lnTo>
                  <a:lnTo>
                    <a:pt x="3325203" y="612787"/>
                  </a:lnTo>
                  <a:lnTo>
                    <a:pt x="3325101" y="602005"/>
                  </a:lnTo>
                  <a:lnTo>
                    <a:pt x="3325025" y="594334"/>
                  </a:lnTo>
                  <a:lnTo>
                    <a:pt x="3324987" y="575424"/>
                  </a:lnTo>
                  <a:lnTo>
                    <a:pt x="3324936" y="276148"/>
                  </a:lnTo>
                  <a:lnTo>
                    <a:pt x="3324923" y="240665"/>
                  </a:lnTo>
                  <a:lnTo>
                    <a:pt x="3324885" y="68008"/>
                  </a:lnTo>
                  <a:lnTo>
                    <a:pt x="3252101" y="68008"/>
                  </a:lnTo>
                  <a:lnTo>
                    <a:pt x="3252101" y="240665"/>
                  </a:lnTo>
                  <a:lnTo>
                    <a:pt x="3252101" y="356247"/>
                  </a:lnTo>
                  <a:lnTo>
                    <a:pt x="3252101" y="488442"/>
                  </a:lnTo>
                  <a:lnTo>
                    <a:pt x="3250234" y="523900"/>
                  </a:lnTo>
                  <a:lnTo>
                    <a:pt x="3243288" y="551370"/>
                  </a:lnTo>
                  <a:lnTo>
                    <a:pt x="3229216" y="569125"/>
                  </a:lnTo>
                  <a:lnTo>
                    <a:pt x="3205975" y="575424"/>
                  </a:lnTo>
                  <a:lnTo>
                    <a:pt x="3186493" y="571042"/>
                  </a:lnTo>
                  <a:lnTo>
                    <a:pt x="3173704" y="558101"/>
                  </a:lnTo>
                  <a:lnTo>
                    <a:pt x="3171431" y="551370"/>
                  </a:lnTo>
                  <a:lnTo>
                    <a:pt x="3166567" y="536651"/>
                  </a:lnTo>
                  <a:lnTo>
                    <a:pt x="3164395" y="507136"/>
                  </a:lnTo>
                  <a:lnTo>
                    <a:pt x="3164395" y="340144"/>
                  </a:lnTo>
                  <a:lnTo>
                    <a:pt x="3166694" y="313563"/>
                  </a:lnTo>
                  <a:lnTo>
                    <a:pt x="3174098" y="293408"/>
                  </a:lnTo>
                  <a:lnTo>
                    <a:pt x="3187382" y="280619"/>
                  </a:lnTo>
                  <a:lnTo>
                    <a:pt x="3207270" y="276148"/>
                  </a:lnTo>
                  <a:lnTo>
                    <a:pt x="3231375" y="282270"/>
                  </a:lnTo>
                  <a:lnTo>
                    <a:pt x="3244875" y="299135"/>
                  </a:lnTo>
                  <a:lnTo>
                    <a:pt x="3250793" y="324535"/>
                  </a:lnTo>
                  <a:lnTo>
                    <a:pt x="3252101" y="356247"/>
                  </a:lnTo>
                  <a:lnTo>
                    <a:pt x="3252101" y="240665"/>
                  </a:lnTo>
                  <a:lnTo>
                    <a:pt x="3241789" y="227774"/>
                  </a:lnTo>
                  <a:lnTo>
                    <a:pt x="3227006" y="218300"/>
                  </a:lnTo>
                  <a:lnTo>
                    <a:pt x="3208350" y="212445"/>
                  </a:lnTo>
                  <a:lnTo>
                    <a:pt x="3186430" y="210439"/>
                  </a:lnTo>
                  <a:lnTo>
                    <a:pt x="3143427" y="219722"/>
                  </a:lnTo>
                  <a:lnTo>
                    <a:pt x="3113862" y="245630"/>
                  </a:lnTo>
                  <a:lnTo>
                    <a:pt x="3096818" y="285254"/>
                  </a:lnTo>
                  <a:lnTo>
                    <a:pt x="3091345" y="335673"/>
                  </a:lnTo>
                  <a:lnTo>
                    <a:pt x="3091345" y="502412"/>
                  </a:lnTo>
                  <a:lnTo>
                    <a:pt x="3094952" y="558101"/>
                  </a:lnTo>
                  <a:lnTo>
                    <a:pt x="3108363" y="602005"/>
                  </a:lnTo>
                  <a:lnTo>
                    <a:pt x="3135477" y="630809"/>
                  </a:lnTo>
                  <a:lnTo>
                    <a:pt x="3180181" y="641146"/>
                  </a:lnTo>
                  <a:lnTo>
                    <a:pt x="3207474" y="637540"/>
                  </a:lnTo>
                  <a:lnTo>
                    <a:pt x="3227882" y="627646"/>
                  </a:lnTo>
                  <a:lnTo>
                    <a:pt x="3242767" y="612787"/>
                  </a:lnTo>
                  <a:lnTo>
                    <a:pt x="3253486" y="594334"/>
                  </a:lnTo>
                  <a:lnTo>
                    <a:pt x="3253702" y="602005"/>
                  </a:lnTo>
                  <a:lnTo>
                    <a:pt x="3253714" y="602729"/>
                  </a:lnTo>
                  <a:lnTo>
                    <a:pt x="3254286" y="612787"/>
                  </a:lnTo>
                  <a:lnTo>
                    <a:pt x="3254349" y="613994"/>
                  </a:lnTo>
                  <a:lnTo>
                    <a:pt x="3255238" y="625500"/>
                  </a:lnTo>
                  <a:lnTo>
                    <a:pt x="3256242" y="634644"/>
                  </a:lnTo>
                  <a:lnTo>
                    <a:pt x="3325698" y="634644"/>
                  </a:lnTo>
                  <a:close/>
                </a:path>
                <a:path w="9175115" h="847090">
                  <a:moveTo>
                    <a:pt x="3469957" y="216941"/>
                  </a:moveTo>
                  <a:lnTo>
                    <a:pt x="3397173" y="216941"/>
                  </a:lnTo>
                  <a:lnTo>
                    <a:pt x="3397173" y="634631"/>
                  </a:lnTo>
                  <a:lnTo>
                    <a:pt x="3469957" y="634631"/>
                  </a:lnTo>
                  <a:lnTo>
                    <a:pt x="3469957" y="216941"/>
                  </a:lnTo>
                  <a:close/>
                </a:path>
                <a:path w="9175115" h="847090">
                  <a:moveTo>
                    <a:pt x="3470541" y="68008"/>
                  </a:moveTo>
                  <a:lnTo>
                    <a:pt x="3397745" y="68008"/>
                  </a:lnTo>
                  <a:lnTo>
                    <a:pt x="3397745" y="155143"/>
                  </a:lnTo>
                  <a:lnTo>
                    <a:pt x="3470541" y="155143"/>
                  </a:lnTo>
                  <a:lnTo>
                    <a:pt x="3470541" y="68008"/>
                  </a:lnTo>
                  <a:close/>
                </a:path>
                <a:path w="9175115" h="847090">
                  <a:moveTo>
                    <a:pt x="3776014" y="317322"/>
                  </a:moveTo>
                  <a:lnTo>
                    <a:pt x="3769677" y="267703"/>
                  </a:lnTo>
                  <a:lnTo>
                    <a:pt x="3752088" y="234619"/>
                  </a:lnTo>
                  <a:lnTo>
                    <a:pt x="3725380" y="216166"/>
                  </a:lnTo>
                  <a:lnTo>
                    <a:pt x="3691648" y="210439"/>
                  </a:lnTo>
                  <a:lnTo>
                    <a:pt x="3663975" y="213855"/>
                  </a:lnTo>
                  <a:lnTo>
                    <a:pt x="3642372" y="223393"/>
                  </a:lnTo>
                  <a:lnTo>
                    <a:pt x="3626205" y="237972"/>
                  </a:lnTo>
                  <a:lnTo>
                    <a:pt x="3614851" y="256501"/>
                  </a:lnTo>
                  <a:lnTo>
                    <a:pt x="3614610" y="245567"/>
                  </a:lnTo>
                  <a:lnTo>
                    <a:pt x="3613988" y="234873"/>
                  </a:lnTo>
                  <a:lnTo>
                    <a:pt x="3613112" y="225107"/>
                  </a:lnTo>
                  <a:lnTo>
                    <a:pt x="3612096" y="216941"/>
                  </a:lnTo>
                  <a:lnTo>
                    <a:pt x="3542639" y="216941"/>
                  </a:lnTo>
                  <a:lnTo>
                    <a:pt x="3543096" y="233387"/>
                  </a:lnTo>
                  <a:lnTo>
                    <a:pt x="3543338" y="256730"/>
                  </a:lnTo>
                  <a:lnTo>
                    <a:pt x="3543439" y="345097"/>
                  </a:lnTo>
                  <a:lnTo>
                    <a:pt x="3543439" y="634644"/>
                  </a:lnTo>
                  <a:lnTo>
                    <a:pt x="3616236" y="634644"/>
                  </a:lnTo>
                  <a:lnTo>
                    <a:pt x="3616236" y="358571"/>
                  </a:lnTo>
                  <a:lnTo>
                    <a:pt x="3619220" y="317855"/>
                  </a:lnTo>
                  <a:lnTo>
                    <a:pt x="3628174" y="292608"/>
                  </a:lnTo>
                  <a:lnTo>
                    <a:pt x="3643096" y="279755"/>
                  </a:lnTo>
                  <a:lnTo>
                    <a:pt x="3663988" y="276161"/>
                  </a:lnTo>
                  <a:lnTo>
                    <a:pt x="3681082" y="279298"/>
                  </a:lnTo>
                  <a:lnTo>
                    <a:pt x="3693350" y="289128"/>
                  </a:lnTo>
                  <a:lnTo>
                    <a:pt x="3700754" y="306235"/>
                  </a:lnTo>
                  <a:lnTo>
                    <a:pt x="3703231" y="331228"/>
                  </a:lnTo>
                  <a:lnTo>
                    <a:pt x="3703231" y="634644"/>
                  </a:lnTo>
                  <a:lnTo>
                    <a:pt x="3776014" y="634644"/>
                  </a:lnTo>
                  <a:lnTo>
                    <a:pt x="3776014" y="317322"/>
                  </a:lnTo>
                  <a:close/>
                </a:path>
                <a:path w="9175115" h="847090">
                  <a:moveTo>
                    <a:pt x="4072318" y="216941"/>
                  </a:moveTo>
                  <a:lnTo>
                    <a:pt x="4009275" y="216941"/>
                  </a:lnTo>
                  <a:lnTo>
                    <a:pt x="4008221" y="223723"/>
                  </a:lnTo>
                  <a:lnTo>
                    <a:pt x="4008145" y="224193"/>
                  </a:lnTo>
                  <a:lnTo>
                    <a:pt x="4006977" y="233565"/>
                  </a:lnTo>
                  <a:lnTo>
                    <a:pt x="4006075" y="243776"/>
                  </a:lnTo>
                  <a:lnTo>
                    <a:pt x="4005707" y="253593"/>
                  </a:lnTo>
                  <a:lnTo>
                    <a:pt x="3998315" y="237528"/>
                  </a:lnTo>
                  <a:lnTo>
                    <a:pt x="3998137" y="237350"/>
                  </a:lnTo>
                  <a:lnTo>
                    <a:pt x="3998137" y="351028"/>
                  </a:lnTo>
                  <a:lnTo>
                    <a:pt x="3998137" y="473824"/>
                  </a:lnTo>
                  <a:lnTo>
                    <a:pt x="3996461" y="510273"/>
                  </a:lnTo>
                  <a:lnTo>
                    <a:pt x="3989743" y="538518"/>
                  </a:lnTo>
                  <a:lnTo>
                    <a:pt x="3975417" y="556755"/>
                  </a:lnTo>
                  <a:lnTo>
                    <a:pt x="3950957" y="563232"/>
                  </a:lnTo>
                  <a:lnTo>
                    <a:pt x="3932428" y="558825"/>
                  </a:lnTo>
                  <a:lnTo>
                    <a:pt x="3919855" y="545604"/>
                  </a:lnTo>
                  <a:lnTo>
                    <a:pt x="3912692" y="523544"/>
                  </a:lnTo>
                  <a:lnTo>
                    <a:pt x="3910431" y="492645"/>
                  </a:lnTo>
                  <a:lnTo>
                    <a:pt x="3910431" y="340474"/>
                  </a:lnTo>
                  <a:lnTo>
                    <a:pt x="3913238" y="312127"/>
                  </a:lnTo>
                  <a:lnTo>
                    <a:pt x="3921671" y="292049"/>
                  </a:lnTo>
                  <a:lnTo>
                    <a:pt x="3935819" y="280098"/>
                  </a:lnTo>
                  <a:lnTo>
                    <a:pt x="3955745" y="276148"/>
                  </a:lnTo>
                  <a:lnTo>
                    <a:pt x="3978478" y="282117"/>
                  </a:lnTo>
                  <a:lnTo>
                    <a:pt x="3991254" y="298310"/>
                  </a:lnTo>
                  <a:lnTo>
                    <a:pt x="3996880" y="322135"/>
                  </a:lnTo>
                  <a:lnTo>
                    <a:pt x="3998137" y="351028"/>
                  </a:lnTo>
                  <a:lnTo>
                    <a:pt x="3998137" y="237350"/>
                  </a:lnTo>
                  <a:lnTo>
                    <a:pt x="3985209" y="223723"/>
                  </a:lnTo>
                  <a:lnTo>
                    <a:pt x="3965181" y="214083"/>
                  </a:lnTo>
                  <a:lnTo>
                    <a:pt x="3937038" y="210451"/>
                  </a:lnTo>
                  <a:lnTo>
                    <a:pt x="3890289" y="221132"/>
                  </a:lnTo>
                  <a:lnTo>
                    <a:pt x="3859492" y="249440"/>
                  </a:lnTo>
                  <a:lnTo>
                    <a:pt x="3842562" y="289699"/>
                  </a:lnTo>
                  <a:lnTo>
                    <a:pt x="3837394" y="336245"/>
                  </a:lnTo>
                  <a:lnTo>
                    <a:pt x="3837394" y="498182"/>
                  </a:lnTo>
                  <a:lnTo>
                    <a:pt x="3841623" y="550367"/>
                  </a:lnTo>
                  <a:lnTo>
                    <a:pt x="3856253" y="591388"/>
                  </a:lnTo>
                  <a:lnTo>
                    <a:pt x="3884180" y="618197"/>
                  </a:lnTo>
                  <a:lnTo>
                    <a:pt x="3928338" y="627811"/>
                  </a:lnTo>
                  <a:lnTo>
                    <a:pt x="3952837" y="625030"/>
                  </a:lnTo>
                  <a:lnTo>
                    <a:pt x="3972534" y="617042"/>
                  </a:lnTo>
                  <a:lnTo>
                    <a:pt x="3987520" y="604291"/>
                  </a:lnTo>
                  <a:lnTo>
                    <a:pt x="3997909" y="587260"/>
                  </a:lnTo>
                  <a:lnTo>
                    <a:pt x="3997909" y="636244"/>
                  </a:lnTo>
                  <a:lnTo>
                    <a:pt x="3996169" y="673011"/>
                  </a:lnTo>
                  <a:lnTo>
                    <a:pt x="3989489" y="699503"/>
                  </a:lnTo>
                  <a:lnTo>
                    <a:pt x="3975671" y="715518"/>
                  </a:lnTo>
                  <a:lnTo>
                    <a:pt x="3952506" y="720890"/>
                  </a:lnTo>
                  <a:lnTo>
                    <a:pt x="3930764" y="715886"/>
                  </a:lnTo>
                  <a:lnTo>
                    <a:pt x="3918102" y="703719"/>
                  </a:lnTo>
                  <a:lnTo>
                    <a:pt x="3912209" y="688682"/>
                  </a:lnTo>
                  <a:lnTo>
                    <a:pt x="3910761" y="675093"/>
                  </a:lnTo>
                  <a:lnTo>
                    <a:pt x="3910761" y="673011"/>
                  </a:lnTo>
                  <a:lnTo>
                    <a:pt x="3837724" y="673011"/>
                  </a:lnTo>
                  <a:lnTo>
                    <a:pt x="3841788" y="710895"/>
                  </a:lnTo>
                  <a:lnTo>
                    <a:pt x="3891496" y="771347"/>
                  </a:lnTo>
                  <a:lnTo>
                    <a:pt x="3948595" y="781558"/>
                  </a:lnTo>
                  <a:lnTo>
                    <a:pt x="4004653" y="773074"/>
                  </a:lnTo>
                  <a:lnTo>
                    <a:pt x="4040352" y="749528"/>
                  </a:lnTo>
                  <a:lnTo>
                    <a:pt x="4056291" y="720890"/>
                  </a:lnTo>
                  <a:lnTo>
                    <a:pt x="4060228" y="713816"/>
                  </a:lnTo>
                  <a:lnTo>
                    <a:pt x="4068826" y="668820"/>
                  </a:lnTo>
                  <a:lnTo>
                    <a:pt x="4070667" y="618197"/>
                  </a:lnTo>
                  <a:lnTo>
                    <a:pt x="4070693" y="587260"/>
                  </a:lnTo>
                  <a:lnTo>
                    <a:pt x="4070693" y="563232"/>
                  </a:lnTo>
                  <a:lnTo>
                    <a:pt x="4070794" y="298310"/>
                  </a:lnTo>
                  <a:lnTo>
                    <a:pt x="4070845" y="289699"/>
                  </a:lnTo>
                  <a:lnTo>
                    <a:pt x="4070972" y="280098"/>
                  </a:lnTo>
                  <a:lnTo>
                    <a:pt x="4071023" y="276148"/>
                  </a:lnTo>
                  <a:lnTo>
                    <a:pt x="4071721" y="237528"/>
                  </a:lnTo>
                  <a:lnTo>
                    <a:pt x="4072191" y="221132"/>
                  </a:lnTo>
                  <a:lnTo>
                    <a:pt x="4072318" y="216941"/>
                  </a:lnTo>
                  <a:close/>
                </a:path>
                <a:path w="9175115" h="847090">
                  <a:moveTo>
                    <a:pt x="4486529" y="333959"/>
                  </a:moveTo>
                  <a:lnTo>
                    <a:pt x="4360621" y="333959"/>
                  </a:lnTo>
                  <a:lnTo>
                    <a:pt x="4360621" y="396913"/>
                  </a:lnTo>
                  <a:lnTo>
                    <a:pt x="4413478" y="396913"/>
                  </a:lnTo>
                  <a:lnTo>
                    <a:pt x="4413478" y="479209"/>
                  </a:lnTo>
                  <a:lnTo>
                    <a:pt x="4411472" y="520522"/>
                  </a:lnTo>
                  <a:lnTo>
                    <a:pt x="4403890" y="551472"/>
                  </a:lnTo>
                  <a:lnTo>
                    <a:pt x="4388434" y="570890"/>
                  </a:lnTo>
                  <a:lnTo>
                    <a:pt x="4362818" y="577621"/>
                  </a:lnTo>
                  <a:lnTo>
                    <a:pt x="4340987" y="572579"/>
                  </a:lnTo>
                  <a:lnTo>
                    <a:pt x="4326318" y="557911"/>
                  </a:lnTo>
                  <a:lnTo>
                    <a:pt x="4318051" y="534289"/>
                  </a:lnTo>
                  <a:lnTo>
                    <a:pt x="4315460" y="502424"/>
                  </a:lnTo>
                  <a:lnTo>
                    <a:pt x="4315460" y="223875"/>
                  </a:lnTo>
                  <a:lnTo>
                    <a:pt x="4318406" y="190868"/>
                  </a:lnTo>
                  <a:lnTo>
                    <a:pt x="4327410" y="168059"/>
                  </a:lnTo>
                  <a:lnTo>
                    <a:pt x="4342701" y="154825"/>
                  </a:lnTo>
                  <a:lnTo>
                    <a:pt x="4364520" y="150545"/>
                  </a:lnTo>
                  <a:lnTo>
                    <a:pt x="4390174" y="156933"/>
                  </a:lnTo>
                  <a:lnTo>
                    <a:pt x="4404474" y="173418"/>
                  </a:lnTo>
                  <a:lnTo>
                    <a:pt x="4410684" y="195999"/>
                  </a:lnTo>
                  <a:lnTo>
                    <a:pt x="4412031" y="220700"/>
                  </a:lnTo>
                  <a:lnTo>
                    <a:pt x="4412031" y="239661"/>
                  </a:lnTo>
                  <a:lnTo>
                    <a:pt x="4484814" y="239661"/>
                  </a:lnTo>
                  <a:lnTo>
                    <a:pt x="4484814" y="223634"/>
                  </a:lnTo>
                  <a:lnTo>
                    <a:pt x="4482490" y="185026"/>
                  </a:lnTo>
                  <a:lnTo>
                    <a:pt x="4473029" y="147421"/>
                  </a:lnTo>
                  <a:lnTo>
                    <a:pt x="4452747" y="115176"/>
                  </a:lnTo>
                  <a:lnTo>
                    <a:pt x="4417885" y="92646"/>
                  </a:lnTo>
                  <a:lnTo>
                    <a:pt x="4364761" y="84175"/>
                  </a:lnTo>
                  <a:lnTo>
                    <a:pt x="4317987" y="91198"/>
                  </a:lnTo>
                  <a:lnTo>
                    <a:pt x="4283126" y="111239"/>
                  </a:lnTo>
                  <a:lnTo>
                    <a:pt x="4259300" y="142709"/>
                  </a:lnTo>
                  <a:lnTo>
                    <a:pt x="4245648" y="184061"/>
                  </a:lnTo>
                  <a:lnTo>
                    <a:pt x="4241292" y="233718"/>
                  </a:lnTo>
                  <a:lnTo>
                    <a:pt x="4241292" y="495668"/>
                  </a:lnTo>
                  <a:lnTo>
                    <a:pt x="4244543" y="545401"/>
                  </a:lnTo>
                  <a:lnTo>
                    <a:pt x="4255173" y="586066"/>
                  </a:lnTo>
                  <a:lnTo>
                    <a:pt x="4303801" y="635660"/>
                  </a:lnTo>
                  <a:lnTo>
                    <a:pt x="4344428" y="642277"/>
                  </a:lnTo>
                  <a:lnTo>
                    <a:pt x="4369867" y="639635"/>
                  </a:lnTo>
                  <a:lnTo>
                    <a:pt x="4392625" y="630974"/>
                  </a:lnTo>
                  <a:lnTo>
                    <a:pt x="4411497" y="615200"/>
                  </a:lnTo>
                  <a:lnTo>
                    <a:pt x="4425277" y="591261"/>
                  </a:lnTo>
                  <a:lnTo>
                    <a:pt x="4425899" y="601738"/>
                  </a:lnTo>
                  <a:lnTo>
                    <a:pt x="4426839" y="613918"/>
                  </a:lnTo>
                  <a:lnTo>
                    <a:pt x="4428033" y="625614"/>
                  </a:lnTo>
                  <a:lnTo>
                    <a:pt x="4429430" y="634644"/>
                  </a:lnTo>
                  <a:lnTo>
                    <a:pt x="4486529" y="634644"/>
                  </a:lnTo>
                  <a:lnTo>
                    <a:pt x="4486529" y="333959"/>
                  </a:lnTo>
                  <a:close/>
                </a:path>
                <a:path w="9175115" h="847090">
                  <a:moveTo>
                    <a:pt x="4716119" y="210921"/>
                  </a:moveTo>
                  <a:lnTo>
                    <a:pt x="4688281" y="214833"/>
                  </a:lnTo>
                  <a:lnTo>
                    <a:pt x="4662767" y="227050"/>
                  </a:lnTo>
                  <a:lnTo>
                    <a:pt x="4641316" y="249364"/>
                  </a:lnTo>
                  <a:lnTo>
                    <a:pt x="4625733" y="283591"/>
                  </a:lnTo>
                  <a:lnTo>
                    <a:pt x="4625505" y="264020"/>
                  </a:lnTo>
                  <a:lnTo>
                    <a:pt x="4624946" y="244449"/>
                  </a:lnTo>
                  <a:lnTo>
                    <a:pt x="4624235" y="227787"/>
                  </a:lnTo>
                  <a:lnTo>
                    <a:pt x="4623549" y="216954"/>
                  </a:lnTo>
                  <a:lnTo>
                    <a:pt x="4554410" y="216954"/>
                  </a:lnTo>
                  <a:lnTo>
                    <a:pt x="4555121" y="246481"/>
                  </a:lnTo>
                  <a:lnTo>
                    <a:pt x="4555337" y="277266"/>
                  </a:lnTo>
                  <a:lnTo>
                    <a:pt x="4555236" y="358749"/>
                  </a:lnTo>
                  <a:lnTo>
                    <a:pt x="4555236" y="634644"/>
                  </a:lnTo>
                  <a:lnTo>
                    <a:pt x="4628019" y="634644"/>
                  </a:lnTo>
                  <a:lnTo>
                    <a:pt x="4628019" y="401789"/>
                  </a:lnTo>
                  <a:lnTo>
                    <a:pt x="4634839" y="351701"/>
                  </a:lnTo>
                  <a:lnTo>
                    <a:pt x="4653572" y="320827"/>
                  </a:lnTo>
                  <a:lnTo>
                    <a:pt x="4681550" y="305168"/>
                  </a:lnTo>
                  <a:lnTo>
                    <a:pt x="4716119" y="300710"/>
                  </a:lnTo>
                  <a:lnTo>
                    <a:pt x="4716119" y="210921"/>
                  </a:lnTo>
                  <a:close/>
                </a:path>
                <a:path w="9175115" h="847090">
                  <a:moveTo>
                    <a:pt x="4965103" y="634631"/>
                  </a:moveTo>
                  <a:lnTo>
                    <a:pt x="4964303" y="620369"/>
                  </a:lnTo>
                  <a:lnTo>
                    <a:pt x="4964011" y="609104"/>
                  </a:lnTo>
                  <a:lnTo>
                    <a:pt x="4963922" y="605066"/>
                  </a:lnTo>
                  <a:lnTo>
                    <a:pt x="4963858" y="602627"/>
                  </a:lnTo>
                  <a:lnTo>
                    <a:pt x="4963782" y="599452"/>
                  </a:lnTo>
                  <a:lnTo>
                    <a:pt x="4963553" y="577126"/>
                  </a:lnTo>
                  <a:lnTo>
                    <a:pt x="4963477" y="440766"/>
                  </a:lnTo>
                  <a:lnTo>
                    <a:pt x="4963477" y="320408"/>
                  </a:lnTo>
                  <a:lnTo>
                    <a:pt x="4958219" y="275793"/>
                  </a:lnTo>
                  <a:lnTo>
                    <a:pt x="4955552" y="270459"/>
                  </a:lnTo>
                  <a:lnTo>
                    <a:pt x="4940846" y="241033"/>
                  </a:lnTo>
                  <a:lnTo>
                    <a:pt x="4908956" y="218478"/>
                  </a:lnTo>
                  <a:lnTo>
                    <a:pt x="4892408" y="215760"/>
                  </a:lnTo>
                  <a:lnTo>
                    <a:pt x="4892408" y="440766"/>
                  </a:lnTo>
                  <a:lnTo>
                    <a:pt x="4892408" y="494207"/>
                  </a:lnTo>
                  <a:lnTo>
                    <a:pt x="4889919" y="532015"/>
                  </a:lnTo>
                  <a:lnTo>
                    <a:pt x="4882032" y="557758"/>
                  </a:lnTo>
                  <a:lnTo>
                    <a:pt x="4868113" y="572452"/>
                  </a:lnTo>
                  <a:lnTo>
                    <a:pt x="4847501" y="577126"/>
                  </a:lnTo>
                  <a:lnTo>
                    <a:pt x="4829149" y="572744"/>
                  </a:lnTo>
                  <a:lnTo>
                    <a:pt x="4816805" y="560654"/>
                  </a:lnTo>
                  <a:lnTo>
                    <a:pt x="4809858" y="542429"/>
                  </a:lnTo>
                  <a:lnTo>
                    <a:pt x="4807686" y="519645"/>
                  </a:lnTo>
                  <a:lnTo>
                    <a:pt x="4807686" y="512902"/>
                  </a:lnTo>
                  <a:lnTo>
                    <a:pt x="4812449" y="478218"/>
                  </a:lnTo>
                  <a:lnTo>
                    <a:pt x="4826076" y="456031"/>
                  </a:lnTo>
                  <a:lnTo>
                    <a:pt x="4847539" y="444233"/>
                  </a:lnTo>
                  <a:lnTo>
                    <a:pt x="4875847" y="440766"/>
                  </a:lnTo>
                  <a:lnTo>
                    <a:pt x="4892408" y="440766"/>
                  </a:lnTo>
                  <a:lnTo>
                    <a:pt x="4892408" y="215760"/>
                  </a:lnTo>
                  <a:lnTo>
                    <a:pt x="4806835" y="219481"/>
                  </a:lnTo>
                  <a:lnTo>
                    <a:pt x="4773371" y="243814"/>
                  </a:lnTo>
                  <a:lnTo>
                    <a:pt x="4756035" y="279336"/>
                  </a:lnTo>
                  <a:lnTo>
                    <a:pt x="4751082" y="321868"/>
                  </a:lnTo>
                  <a:lnTo>
                    <a:pt x="4751082" y="329336"/>
                  </a:lnTo>
                  <a:lnTo>
                    <a:pt x="4822736" y="329336"/>
                  </a:lnTo>
                  <a:lnTo>
                    <a:pt x="4822761" y="320408"/>
                  </a:lnTo>
                  <a:lnTo>
                    <a:pt x="4824273" y="300748"/>
                  </a:lnTo>
                  <a:lnTo>
                    <a:pt x="4829619" y="285165"/>
                  </a:lnTo>
                  <a:lnTo>
                    <a:pt x="4829746" y="284810"/>
                  </a:lnTo>
                  <a:lnTo>
                    <a:pt x="4840452" y="274269"/>
                  </a:lnTo>
                  <a:lnTo>
                    <a:pt x="4857648" y="270459"/>
                  </a:lnTo>
                  <a:lnTo>
                    <a:pt x="4874882" y="274269"/>
                  </a:lnTo>
                  <a:lnTo>
                    <a:pt x="4884991" y="285165"/>
                  </a:lnTo>
                  <a:lnTo>
                    <a:pt x="4889792" y="302641"/>
                  </a:lnTo>
                  <a:lnTo>
                    <a:pt x="4891011" y="326021"/>
                  </a:lnTo>
                  <a:lnTo>
                    <a:pt x="4891011" y="384657"/>
                  </a:lnTo>
                  <a:lnTo>
                    <a:pt x="4877879" y="384657"/>
                  </a:lnTo>
                  <a:lnTo>
                    <a:pt x="4834560" y="388556"/>
                  </a:lnTo>
                  <a:lnTo>
                    <a:pt x="4796294" y="401535"/>
                  </a:lnTo>
                  <a:lnTo>
                    <a:pt x="4765713" y="425500"/>
                  </a:lnTo>
                  <a:lnTo>
                    <a:pt x="4745418" y="462343"/>
                  </a:lnTo>
                  <a:lnTo>
                    <a:pt x="4738078" y="513956"/>
                  </a:lnTo>
                  <a:lnTo>
                    <a:pt x="4738078" y="521271"/>
                  </a:lnTo>
                  <a:lnTo>
                    <a:pt x="4742916" y="566839"/>
                  </a:lnTo>
                  <a:lnTo>
                    <a:pt x="4758194" y="605066"/>
                  </a:lnTo>
                  <a:lnTo>
                    <a:pt x="4785042" y="631355"/>
                  </a:lnTo>
                  <a:lnTo>
                    <a:pt x="4824628" y="641134"/>
                  </a:lnTo>
                  <a:lnTo>
                    <a:pt x="4846434" y="639025"/>
                  </a:lnTo>
                  <a:lnTo>
                    <a:pt x="4865332" y="632294"/>
                  </a:lnTo>
                  <a:lnTo>
                    <a:pt x="4881054" y="620369"/>
                  </a:lnTo>
                  <a:lnTo>
                    <a:pt x="4893297" y="602627"/>
                  </a:lnTo>
                  <a:lnTo>
                    <a:pt x="4894059" y="609104"/>
                  </a:lnTo>
                  <a:lnTo>
                    <a:pt x="4895291" y="617753"/>
                  </a:lnTo>
                  <a:lnTo>
                    <a:pt x="4896777" y="626833"/>
                  </a:lnTo>
                  <a:lnTo>
                    <a:pt x="4898263" y="634631"/>
                  </a:lnTo>
                  <a:lnTo>
                    <a:pt x="4965103" y="634631"/>
                  </a:lnTo>
                  <a:close/>
                </a:path>
                <a:path w="9175115" h="847090">
                  <a:moveTo>
                    <a:pt x="5270678" y="332333"/>
                  </a:moveTo>
                  <a:lnTo>
                    <a:pt x="5265598" y="280847"/>
                  </a:lnTo>
                  <a:lnTo>
                    <a:pt x="5265483" y="279679"/>
                  </a:lnTo>
                  <a:lnTo>
                    <a:pt x="5265394" y="278765"/>
                  </a:lnTo>
                  <a:lnTo>
                    <a:pt x="5264302" y="276148"/>
                  </a:lnTo>
                  <a:lnTo>
                    <a:pt x="5257343" y="259524"/>
                  </a:lnTo>
                  <a:lnTo>
                    <a:pt x="5249456" y="240703"/>
                  </a:lnTo>
                  <a:lnTo>
                    <a:pt x="5222672" y="217982"/>
                  </a:lnTo>
                  <a:lnTo>
                    <a:pt x="5197640" y="212991"/>
                  </a:lnTo>
                  <a:lnTo>
                    <a:pt x="5197640" y="337629"/>
                  </a:lnTo>
                  <a:lnTo>
                    <a:pt x="5197640" y="507047"/>
                  </a:lnTo>
                  <a:lnTo>
                    <a:pt x="5195455" y="535749"/>
                  </a:lnTo>
                  <a:lnTo>
                    <a:pt x="5188191" y="557250"/>
                  </a:lnTo>
                  <a:lnTo>
                    <a:pt x="5174780" y="570750"/>
                  </a:lnTo>
                  <a:lnTo>
                    <a:pt x="5154180" y="575424"/>
                  </a:lnTo>
                  <a:lnTo>
                    <a:pt x="5131574" y="568934"/>
                  </a:lnTo>
                  <a:lnTo>
                    <a:pt x="5118024" y="551281"/>
                  </a:lnTo>
                  <a:lnTo>
                    <a:pt x="5111420" y="525170"/>
                  </a:lnTo>
                  <a:lnTo>
                    <a:pt x="5109680" y="493331"/>
                  </a:lnTo>
                  <a:lnTo>
                    <a:pt x="5109680" y="351904"/>
                  </a:lnTo>
                  <a:lnTo>
                    <a:pt x="5112410" y="318643"/>
                  </a:lnTo>
                  <a:lnTo>
                    <a:pt x="5120957" y="294982"/>
                  </a:lnTo>
                  <a:lnTo>
                    <a:pt x="5135867" y="280847"/>
                  </a:lnTo>
                  <a:lnTo>
                    <a:pt x="5157686" y="276148"/>
                  </a:lnTo>
                  <a:lnTo>
                    <a:pt x="5174577" y="279679"/>
                  </a:lnTo>
                  <a:lnTo>
                    <a:pt x="5187137" y="290690"/>
                  </a:lnTo>
                  <a:lnTo>
                    <a:pt x="5194947" y="309803"/>
                  </a:lnTo>
                  <a:lnTo>
                    <a:pt x="5197640" y="337629"/>
                  </a:lnTo>
                  <a:lnTo>
                    <a:pt x="5197640" y="212991"/>
                  </a:lnTo>
                  <a:lnTo>
                    <a:pt x="5156860" y="214274"/>
                  </a:lnTo>
                  <a:lnTo>
                    <a:pt x="5119433" y="240334"/>
                  </a:lnTo>
                  <a:lnTo>
                    <a:pt x="5108537" y="259524"/>
                  </a:lnTo>
                  <a:lnTo>
                    <a:pt x="5108308" y="246938"/>
                  </a:lnTo>
                  <a:lnTo>
                    <a:pt x="5107673" y="234975"/>
                  </a:lnTo>
                  <a:lnTo>
                    <a:pt x="5106809" y="224739"/>
                  </a:lnTo>
                  <a:lnTo>
                    <a:pt x="5105781" y="216941"/>
                  </a:lnTo>
                  <a:lnTo>
                    <a:pt x="5036324" y="216941"/>
                  </a:lnTo>
                  <a:lnTo>
                    <a:pt x="5036718" y="234975"/>
                  </a:lnTo>
                  <a:lnTo>
                    <a:pt x="5036794" y="238582"/>
                  </a:lnTo>
                  <a:lnTo>
                    <a:pt x="5036871" y="246938"/>
                  </a:lnTo>
                  <a:lnTo>
                    <a:pt x="5036985" y="259524"/>
                  </a:lnTo>
                  <a:lnTo>
                    <a:pt x="5037036" y="265391"/>
                  </a:lnTo>
                  <a:lnTo>
                    <a:pt x="5037137" y="775055"/>
                  </a:lnTo>
                  <a:lnTo>
                    <a:pt x="5109921" y="775055"/>
                  </a:lnTo>
                  <a:lnTo>
                    <a:pt x="5109921" y="603275"/>
                  </a:lnTo>
                  <a:lnTo>
                    <a:pt x="5119205" y="617181"/>
                  </a:lnTo>
                  <a:lnTo>
                    <a:pt x="5132819" y="629310"/>
                  </a:lnTo>
                  <a:lnTo>
                    <a:pt x="5151767" y="637882"/>
                  </a:lnTo>
                  <a:lnTo>
                    <a:pt x="5177040" y="641146"/>
                  </a:lnTo>
                  <a:lnTo>
                    <a:pt x="5217122" y="633336"/>
                  </a:lnTo>
                  <a:lnTo>
                    <a:pt x="5246471" y="609066"/>
                  </a:lnTo>
                  <a:lnTo>
                    <a:pt x="5248961" y="603275"/>
                  </a:lnTo>
                  <a:lnTo>
                    <a:pt x="5260924" y="575424"/>
                  </a:lnTo>
                  <a:lnTo>
                    <a:pt x="5264531" y="567055"/>
                  </a:lnTo>
                  <a:lnTo>
                    <a:pt x="5270563" y="507047"/>
                  </a:lnTo>
                  <a:lnTo>
                    <a:pt x="5270678" y="332333"/>
                  </a:lnTo>
                  <a:close/>
                </a:path>
                <a:path w="9175115" h="847090">
                  <a:moveTo>
                    <a:pt x="5564708" y="317881"/>
                  </a:moveTo>
                  <a:lnTo>
                    <a:pt x="5560695" y="275818"/>
                  </a:lnTo>
                  <a:lnTo>
                    <a:pt x="5547118" y="241706"/>
                  </a:lnTo>
                  <a:lnTo>
                    <a:pt x="5521668" y="218808"/>
                  </a:lnTo>
                  <a:lnTo>
                    <a:pt x="5482044" y="210439"/>
                  </a:lnTo>
                  <a:lnTo>
                    <a:pt x="5454320" y="213664"/>
                  </a:lnTo>
                  <a:lnTo>
                    <a:pt x="5432577" y="222554"/>
                  </a:lnTo>
                  <a:lnTo>
                    <a:pt x="5416296" y="235978"/>
                  </a:lnTo>
                  <a:lnTo>
                    <a:pt x="5404929" y="252780"/>
                  </a:lnTo>
                  <a:lnTo>
                    <a:pt x="5404929" y="68008"/>
                  </a:lnTo>
                  <a:lnTo>
                    <a:pt x="5332146" y="68008"/>
                  </a:lnTo>
                  <a:lnTo>
                    <a:pt x="5332146" y="634644"/>
                  </a:lnTo>
                  <a:lnTo>
                    <a:pt x="5404929" y="634644"/>
                  </a:lnTo>
                  <a:lnTo>
                    <a:pt x="5404929" y="355968"/>
                  </a:lnTo>
                  <a:lnTo>
                    <a:pt x="5407025" y="321056"/>
                  </a:lnTo>
                  <a:lnTo>
                    <a:pt x="5414454" y="296113"/>
                  </a:lnTo>
                  <a:lnTo>
                    <a:pt x="5428920" y="281139"/>
                  </a:lnTo>
                  <a:lnTo>
                    <a:pt x="5452110" y="276148"/>
                  </a:lnTo>
                  <a:lnTo>
                    <a:pt x="5472785" y="281076"/>
                  </a:lnTo>
                  <a:lnTo>
                    <a:pt x="5484863" y="294347"/>
                  </a:lnTo>
                  <a:lnTo>
                    <a:pt x="5490515" y="313702"/>
                  </a:lnTo>
                  <a:lnTo>
                    <a:pt x="5491924" y="336905"/>
                  </a:lnTo>
                  <a:lnTo>
                    <a:pt x="5491924" y="634644"/>
                  </a:lnTo>
                  <a:lnTo>
                    <a:pt x="5564708" y="634644"/>
                  </a:lnTo>
                  <a:lnTo>
                    <a:pt x="5564708" y="317881"/>
                  </a:lnTo>
                  <a:close/>
                </a:path>
                <a:path w="9175115" h="847090">
                  <a:moveTo>
                    <a:pt x="5710491" y="216941"/>
                  </a:moveTo>
                  <a:lnTo>
                    <a:pt x="5637708" y="216941"/>
                  </a:lnTo>
                  <a:lnTo>
                    <a:pt x="5637708" y="634631"/>
                  </a:lnTo>
                  <a:lnTo>
                    <a:pt x="5710491" y="634631"/>
                  </a:lnTo>
                  <a:lnTo>
                    <a:pt x="5710491" y="216941"/>
                  </a:lnTo>
                  <a:close/>
                </a:path>
                <a:path w="9175115" h="847090">
                  <a:moveTo>
                    <a:pt x="5711050" y="68008"/>
                  </a:moveTo>
                  <a:lnTo>
                    <a:pt x="5638266" y="68008"/>
                  </a:lnTo>
                  <a:lnTo>
                    <a:pt x="5638266" y="155143"/>
                  </a:lnTo>
                  <a:lnTo>
                    <a:pt x="5711050" y="155143"/>
                  </a:lnTo>
                  <a:lnTo>
                    <a:pt x="5711050" y="68008"/>
                  </a:lnTo>
                  <a:close/>
                </a:path>
                <a:path w="9175115" h="847090">
                  <a:moveTo>
                    <a:pt x="5992152" y="333095"/>
                  </a:moveTo>
                  <a:lnTo>
                    <a:pt x="5988774" y="291401"/>
                  </a:lnTo>
                  <a:lnTo>
                    <a:pt x="5974194" y="251752"/>
                  </a:lnTo>
                  <a:lnTo>
                    <a:pt x="5941784" y="222097"/>
                  </a:lnTo>
                  <a:lnTo>
                    <a:pt x="5884850" y="210439"/>
                  </a:lnTo>
                  <a:lnTo>
                    <a:pt x="5829884" y="221462"/>
                  </a:lnTo>
                  <a:lnTo>
                    <a:pt x="5795365" y="250888"/>
                  </a:lnTo>
                  <a:lnTo>
                    <a:pt x="5777471" y="293293"/>
                  </a:lnTo>
                  <a:lnTo>
                    <a:pt x="5772353" y="343242"/>
                  </a:lnTo>
                  <a:lnTo>
                    <a:pt x="5772353" y="494436"/>
                  </a:lnTo>
                  <a:lnTo>
                    <a:pt x="5774995" y="542556"/>
                  </a:lnTo>
                  <a:lnTo>
                    <a:pt x="5784647" y="583044"/>
                  </a:lnTo>
                  <a:lnTo>
                    <a:pt x="5835116" y="634098"/>
                  </a:lnTo>
                  <a:lnTo>
                    <a:pt x="5881040" y="641146"/>
                  </a:lnTo>
                  <a:lnTo>
                    <a:pt x="5928055" y="634034"/>
                  </a:lnTo>
                  <a:lnTo>
                    <a:pt x="5960034" y="614349"/>
                  </a:lnTo>
                  <a:lnTo>
                    <a:pt x="5979630" y="584542"/>
                  </a:lnTo>
                  <a:lnTo>
                    <a:pt x="5989459" y="547077"/>
                  </a:lnTo>
                  <a:lnTo>
                    <a:pt x="5992152" y="504431"/>
                  </a:lnTo>
                  <a:lnTo>
                    <a:pt x="5992152" y="498754"/>
                  </a:lnTo>
                  <a:lnTo>
                    <a:pt x="5920257" y="498754"/>
                  </a:lnTo>
                  <a:lnTo>
                    <a:pt x="5920257" y="515823"/>
                  </a:lnTo>
                  <a:lnTo>
                    <a:pt x="5918555" y="543420"/>
                  </a:lnTo>
                  <a:lnTo>
                    <a:pt x="5912612" y="563295"/>
                  </a:lnTo>
                  <a:lnTo>
                    <a:pt x="5901169" y="575297"/>
                  </a:lnTo>
                  <a:lnTo>
                    <a:pt x="5882983" y="579335"/>
                  </a:lnTo>
                  <a:lnTo>
                    <a:pt x="5863806" y="573862"/>
                  </a:lnTo>
                  <a:lnTo>
                    <a:pt x="5852363" y="559384"/>
                  </a:lnTo>
                  <a:lnTo>
                    <a:pt x="5846826" y="538772"/>
                  </a:lnTo>
                  <a:lnTo>
                    <a:pt x="5845391" y="514934"/>
                  </a:lnTo>
                  <a:lnTo>
                    <a:pt x="5845391" y="334695"/>
                  </a:lnTo>
                  <a:lnTo>
                    <a:pt x="5847423" y="307568"/>
                  </a:lnTo>
                  <a:lnTo>
                    <a:pt x="5853989" y="288036"/>
                  </a:lnTo>
                  <a:lnTo>
                    <a:pt x="5865761" y="276225"/>
                  </a:lnTo>
                  <a:lnTo>
                    <a:pt x="5883465" y="272249"/>
                  </a:lnTo>
                  <a:lnTo>
                    <a:pt x="5902376" y="276885"/>
                  </a:lnTo>
                  <a:lnTo>
                    <a:pt x="5913552" y="289674"/>
                  </a:lnTo>
                  <a:lnTo>
                    <a:pt x="5918886" y="308940"/>
                  </a:lnTo>
                  <a:lnTo>
                    <a:pt x="5920257" y="332994"/>
                  </a:lnTo>
                  <a:lnTo>
                    <a:pt x="5920257" y="349262"/>
                  </a:lnTo>
                  <a:lnTo>
                    <a:pt x="5992152" y="349262"/>
                  </a:lnTo>
                  <a:lnTo>
                    <a:pt x="5992152" y="333095"/>
                  </a:lnTo>
                  <a:close/>
                </a:path>
                <a:path w="9175115" h="847090">
                  <a:moveTo>
                    <a:pt x="6253988" y="522236"/>
                  </a:moveTo>
                  <a:lnTo>
                    <a:pt x="6248692" y="477316"/>
                  </a:lnTo>
                  <a:lnTo>
                    <a:pt x="6231890" y="442074"/>
                  </a:lnTo>
                  <a:lnTo>
                    <a:pt x="6202311" y="411454"/>
                  </a:lnTo>
                  <a:lnTo>
                    <a:pt x="6134405" y="363207"/>
                  </a:lnTo>
                  <a:lnTo>
                    <a:pt x="6119647" y="348399"/>
                  </a:lnTo>
                  <a:lnTo>
                    <a:pt x="6112294" y="333324"/>
                  </a:lnTo>
                  <a:lnTo>
                    <a:pt x="6110313" y="315290"/>
                  </a:lnTo>
                  <a:lnTo>
                    <a:pt x="6112167" y="297459"/>
                  </a:lnTo>
                  <a:lnTo>
                    <a:pt x="6118009" y="283908"/>
                  </a:lnTo>
                  <a:lnTo>
                    <a:pt x="6128258" y="275272"/>
                  </a:lnTo>
                  <a:lnTo>
                    <a:pt x="6143358" y="272249"/>
                  </a:lnTo>
                  <a:lnTo>
                    <a:pt x="6158865" y="275145"/>
                  </a:lnTo>
                  <a:lnTo>
                    <a:pt x="6169457" y="283895"/>
                  </a:lnTo>
                  <a:lnTo>
                    <a:pt x="6175527" y="298589"/>
                  </a:lnTo>
                  <a:lnTo>
                    <a:pt x="6177458" y="319354"/>
                  </a:lnTo>
                  <a:lnTo>
                    <a:pt x="6177458" y="343979"/>
                  </a:lnTo>
                  <a:lnTo>
                    <a:pt x="6247968" y="343979"/>
                  </a:lnTo>
                  <a:lnTo>
                    <a:pt x="6247968" y="326275"/>
                  </a:lnTo>
                  <a:lnTo>
                    <a:pt x="6242431" y="278295"/>
                  </a:lnTo>
                  <a:lnTo>
                    <a:pt x="6224460" y="241795"/>
                  </a:lnTo>
                  <a:lnTo>
                    <a:pt x="6192075" y="218579"/>
                  </a:lnTo>
                  <a:lnTo>
                    <a:pt x="6143269" y="210439"/>
                  </a:lnTo>
                  <a:lnTo>
                    <a:pt x="6096901" y="218363"/>
                  </a:lnTo>
                  <a:lnTo>
                    <a:pt x="6063983" y="240817"/>
                  </a:lnTo>
                  <a:lnTo>
                    <a:pt x="6044349" y="275818"/>
                  </a:lnTo>
                  <a:lnTo>
                    <a:pt x="6037846" y="321386"/>
                  </a:lnTo>
                  <a:lnTo>
                    <a:pt x="6042952" y="360743"/>
                  </a:lnTo>
                  <a:lnTo>
                    <a:pt x="6058433" y="392569"/>
                  </a:lnTo>
                  <a:lnTo>
                    <a:pt x="6084570" y="420255"/>
                  </a:lnTo>
                  <a:lnTo>
                    <a:pt x="6151626" y="469214"/>
                  </a:lnTo>
                  <a:lnTo>
                    <a:pt x="6169507" y="488810"/>
                  </a:lnTo>
                  <a:lnTo>
                    <a:pt x="6178143" y="508495"/>
                  </a:lnTo>
                  <a:lnTo>
                    <a:pt x="6180379" y="530771"/>
                  </a:lnTo>
                  <a:lnTo>
                    <a:pt x="6178270" y="551967"/>
                  </a:lnTo>
                  <a:lnTo>
                    <a:pt x="6171641" y="567143"/>
                  </a:lnTo>
                  <a:lnTo>
                    <a:pt x="6160071" y="576275"/>
                  </a:lnTo>
                  <a:lnTo>
                    <a:pt x="6143117" y="579335"/>
                  </a:lnTo>
                  <a:lnTo>
                    <a:pt x="6125248" y="575386"/>
                  </a:lnTo>
                  <a:lnTo>
                    <a:pt x="6113183" y="564337"/>
                  </a:lnTo>
                  <a:lnTo>
                    <a:pt x="6106363" y="547293"/>
                  </a:lnTo>
                  <a:lnTo>
                    <a:pt x="6104217" y="525399"/>
                  </a:lnTo>
                  <a:lnTo>
                    <a:pt x="6104217" y="506628"/>
                  </a:lnTo>
                  <a:lnTo>
                    <a:pt x="6030620" y="506628"/>
                  </a:lnTo>
                  <a:lnTo>
                    <a:pt x="6030620" y="525322"/>
                  </a:lnTo>
                  <a:lnTo>
                    <a:pt x="6035319" y="568210"/>
                  </a:lnTo>
                  <a:lnTo>
                    <a:pt x="6052324" y="605269"/>
                  </a:lnTo>
                  <a:lnTo>
                    <a:pt x="6085992" y="631304"/>
                  </a:lnTo>
                  <a:lnTo>
                    <a:pt x="6140678" y="641134"/>
                  </a:lnTo>
                  <a:lnTo>
                    <a:pt x="6190310" y="633552"/>
                  </a:lnTo>
                  <a:lnTo>
                    <a:pt x="6225718" y="611009"/>
                  </a:lnTo>
                  <a:lnTo>
                    <a:pt x="6246927" y="573811"/>
                  </a:lnTo>
                  <a:lnTo>
                    <a:pt x="6253988" y="522236"/>
                  </a:lnTo>
                  <a:close/>
                </a:path>
                <a:path w="9175115" h="847090">
                  <a:moveTo>
                    <a:pt x="6588455" y="0"/>
                  </a:moveTo>
                  <a:lnTo>
                    <a:pt x="6529819" y="0"/>
                  </a:lnTo>
                  <a:lnTo>
                    <a:pt x="6529819" y="846975"/>
                  </a:lnTo>
                  <a:lnTo>
                    <a:pt x="6588455" y="846975"/>
                  </a:lnTo>
                  <a:lnTo>
                    <a:pt x="6588455" y="0"/>
                  </a:lnTo>
                  <a:close/>
                </a:path>
                <a:path w="9175115" h="847090">
                  <a:moveTo>
                    <a:pt x="7136130" y="634631"/>
                  </a:moveTo>
                  <a:lnTo>
                    <a:pt x="7109625" y="477634"/>
                  </a:lnTo>
                  <a:lnTo>
                    <a:pt x="7098322" y="410692"/>
                  </a:lnTo>
                  <a:lnTo>
                    <a:pt x="7056031" y="160299"/>
                  </a:lnTo>
                  <a:lnTo>
                    <a:pt x="7044474" y="91821"/>
                  </a:lnTo>
                  <a:lnTo>
                    <a:pt x="7027011" y="91821"/>
                  </a:lnTo>
                  <a:lnTo>
                    <a:pt x="7027011" y="410692"/>
                  </a:lnTo>
                  <a:lnTo>
                    <a:pt x="6958457" y="410692"/>
                  </a:lnTo>
                  <a:lnTo>
                    <a:pt x="6966382" y="355003"/>
                  </a:lnTo>
                  <a:lnTo>
                    <a:pt x="6974548" y="297040"/>
                  </a:lnTo>
                  <a:lnTo>
                    <a:pt x="6981990" y="241884"/>
                  </a:lnTo>
                  <a:lnTo>
                    <a:pt x="6987705" y="194614"/>
                  </a:lnTo>
                  <a:lnTo>
                    <a:pt x="6990715" y="160299"/>
                  </a:lnTo>
                  <a:lnTo>
                    <a:pt x="6993471" y="160299"/>
                  </a:lnTo>
                  <a:lnTo>
                    <a:pt x="6997725" y="198335"/>
                  </a:lnTo>
                  <a:lnTo>
                    <a:pt x="7003415" y="243268"/>
                  </a:lnTo>
                  <a:lnTo>
                    <a:pt x="7010324" y="294220"/>
                  </a:lnTo>
                  <a:lnTo>
                    <a:pt x="7018261" y="350316"/>
                  </a:lnTo>
                  <a:lnTo>
                    <a:pt x="7027011" y="410692"/>
                  </a:lnTo>
                  <a:lnTo>
                    <a:pt x="7027011" y="91821"/>
                  </a:lnTo>
                  <a:lnTo>
                    <a:pt x="6941337" y="91821"/>
                  </a:lnTo>
                  <a:lnTo>
                    <a:pt x="6853174" y="634631"/>
                  </a:lnTo>
                  <a:lnTo>
                    <a:pt x="6927113" y="634631"/>
                  </a:lnTo>
                  <a:lnTo>
                    <a:pt x="6949033" y="477634"/>
                  </a:lnTo>
                  <a:lnTo>
                    <a:pt x="7035889" y="477634"/>
                  </a:lnTo>
                  <a:lnTo>
                    <a:pt x="7059993" y="634631"/>
                  </a:lnTo>
                  <a:lnTo>
                    <a:pt x="7136130" y="634631"/>
                  </a:lnTo>
                  <a:close/>
                </a:path>
                <a:path w="9175115" h="847090">
                  <a:moveTo>
                    <a:pt x="7416736" y="317322"/>
                  </a:moveTo>
                  <a:lnTo>
                    <a:pt x="7410412" y="267703"/>
                  </a:lnTo>
                  <a:lnTo>
                    <a:pt x="7392822" y="234619"/>
                  </a:lnTo>
                  <a:lnTo>
                    <a:pt x="7366101" y="216166"/>
                  </a:lnTo>
                  <a:lnTo>
                    <a:pt x="7332370" y="210439"/>
                  </a:lnTo>
                  <a:lnTo>
                    <a:pt x="7304710" y="213855"/>
                  </a:lnTo>
                  <a:lnTo>
                    <a:pt x="7283094" y="223393"/>
                  </a:lnTo>
                  <a:lnTo>
                    <a:pt x="7266927" y="237972"/>
                  </a:lnTo>
                  <a:lnTo>
                    <a:pt x="7255586" y="256501"/>
                  </a:lnTo>
                  <a:lnTo>
                    <a:pt x="7255345" y="245567"/>
                  </a:lnTo>
                  <a:lnTo>
                    <a:pt x="7254722" y="234873"/>
                  </a:lnTo>
                  <a:lnTo>
                    <a:pt x="7253833" y="225107"/>
                  </a:lnTo>
                  <a:lnTo>
                    <a:pt x="7252830" y="216941"/>
                  </a:lnTo>
                  <a:lnTo>
                    <a:pt x="7183361" y="216941"/>
                  </a:lnTo>
                  <a:lnTo>
                    <a:pt x="7183831" y="233387"/>
                  </a:lnTo>
                  <a:lnTo>
                    <a:pt x="7184085" y="256730"/>
                  </a:lnTo>
                  <a:lnTo>
                    <a:pt x="7184187" y="345097"/>
                  </a:lnTo>
                  <a:lnTo>
                    <a:pt x="7184187" y="634644"/>
                  </a:lnTo>
                  <a:lnTo>
                    <a:pt x="7256958" y="634644"/>
                  </a:lnTo>
                  <a:lnTo>
                    <a:pt x="7256958" y="358571"/>
                  </a:lnTo>
                  <a:lnTo>
                    <a:pt x="7259942" y="317855"/>
                  </a:lnTo>
                  <a:lnTo>
                    <a:pt x="7268908" y="292608"/>
                  </a:lnTo>
                  <a:lnTo>
                    <a:pt x="7283831" y="279755"/>
                  </a:lnTo>
                  <a:lnTo>
                    <a:pt x="7304722" y="276161"/>
                  </a:lnTo>
                  <a:lnTo>
                    <a:pt x="7321817" y="279298"/>
                  </a:lnTo>
                  <a:lnTo>
                    <a:pt x="7334085" y="289128"/>
                  </a:lnTo>
                  <a:lnTo>
                    <a:pt x="7341476" y="306235"/>
                  </a:lnTo>
                  <a:lnTo>
                    <a:pt x="7343953" y="331228"/>
                  </a:lnTo>
                  <a:lnTo>
                    <a:pt x="7343953" y="634644"/>
                  </a:lnTo>
                  <a:lnTo>
                    <a:pt x="7416736" y="634644"/>
                  </a:lnTo>
                  <a:lnTo>
                    <a:pt x="7416736" y="317322"/>
                  </a:lnTo>
                  <a:close/>
                </a:path>
                <a:path w="9175115" h="847090">
                  <a:moveTo>
                    <a:pt x="7712456" y="634644"/>
                  </a:moveTo>
                  <a:lnTo>
                    <a:pt x="7711986" y="615505"/>
                  </a:lnTo>
                  <a:lnTo>
                    <a:pt x="7711961" y="612787"/>
                  </a:lnTo>
                  <a:lnTo>
                    <a:pt x="7711859" y="602005"/>
                  </a:lnTo>
                  <a:lnTo>
                    <a:pt x="7711783" y="594334"/>
                  </a:lnTo>
                  <a:lnTo>
                    <a:pt x="7711745" y="575424"/>
                  </a:lnTo>
                  <a:lnTo>
                    <a:pt x="7711694" y="276148"/>
                  </a:lnTo>
                  <a:lnTo>
                    <a:pt x="7711681" y="240665"/>
                  </a:lnTo>
                  <a:lnTo>
                    <a:pt x="7711656" y="68008"/>
                  </a:lnTo>
                  <a:lnTo>
                    <a:pt x="7638859" y="68008"/>
                  </a:lnTo>
                  <a:lnTo>
                    <a:pt x="7638859" y="240665"/>
                  </a:lnTo>
                  <a:lnTo>
                    <a:pt x="7638859" y="356247"/>
                  </a:lnTo>
                  <a:lnTo>
                    <a:pt x="7638859" y="488442"/>
                  </a:lnTo>
                  <a:lnTo>
                    <a:pt x="7636992" y="523900"/>
                  </a:lnTo>
                  <a:lnTo>
                    <a:pt x="7630046" y="551370"/>
                  </a:lnTo>
                  <a:lnTo>
                    <a:pt x="7615974" y="569125"/>
                  </a:lnTo>
                  <a:lnTo>
                    <a:pt x="7592733" y="575424"/>
                  </a:lnTo>
                  <a:lnTo>
                    <a:pt x="7573251" y="571042"/>
                  </a:lnTo>
                  <a:lnTo>
                    <a:pt x="7560475" y="558101"/>
                  </a:lnTo>
                  <a:lnTo>
                    <a:pt x="7558189" y="551370"/>
                  </a:lnTo>
                  <a:lnTo>
                    <a:pt x="7553325" y="536651"/>
                  </a:lnTo>
                  <a:lnTo>
                    <a:pt x="7551153" y="507136"/>
                  </a:lnTo>
                  <a:lnTo>
                    <a:pt x="7551153" y="340144"/>
                  </a:lnTo>
                  <a:lnTo>
                    <a:pt x="7553452" y="313563"/>
                  </a:lnTo>
                  <a:lnTo>
                    <a:pt x="7560869" y="293408"/>
                  </a:lnTo>
                  <a:lnTo>
                    <a:pt x="7574140" y="280619"/>
                  </a:lnTo>
                  <a:lnTo>
                    <a:pt x="7594028" y="276148"/>
                  </a:lnTo>
                  <a:lnTo>
                    <a:pt x="7618133" y="282270"/>
                  </a:lnTo>
                  <a:lnTo>
                    <a:pt x="7631646" y="299135"/>
                  </a:lnTo>
                  <a:lnTo>
                    <a:pt x="7637551" y="324535"/>
                  </a:lnTo>
                  <a:lnTo>
                    <a:pt x="7638859" y="356247"/>
                  </a:lnTo>
                  <a:lnTo>
                    <a:pt x="7638859" y="240665"/>
                  </a:lnTo>
                  <a:lnTo>
                    <a:pt x="7628547" y="227774"/>
                  </a:lnTo>
                  <a:lnTo>
                    <a:pt x="7613764" y="218300"/>
                  </a:lnTo>
                  <a:lnTo>
                    <a:pt x="7595108" y="212445"/>
                  </a:lnTo>
                  <a:lnTo>
                    <a:pt x="7573200" y="210439"/>
                  </a:lnTo>
                  <a:lnTo>
                    <a:pt x="7530185" y="219722"/>
                  </a:lnTo>
                  <a:lnTo>
                    <a:pt x="7500633" y="245630"/>
                  </a:lnTo>
                  <a:lnTo>
                    <a:pt x="7483576" y="285254"/>
                  </a:lnTo>
                  <a:lnTo>
                    <a:pt x="7478103" y="335673"/>
                  </a:lnTo>
                  <a:lnTo>
                    <a:pt x="7478103" y="502412"/>
                  </a:lnTo>
                  <a:lnTo>
                    <a:pt x="7481710" y="558101"/>
                  </a:lnTo>
                  <a:lnTo>
                    <a:pt x="7495121" y="602005"/>
                  </a:lnTo>
                  <a:lnTo>
                    <a:pt x="7522235" y="630809"/>
                  </a:lnTo>
                  <a:lnTo>
                    <a:pt x="7566939" y="641146"/>
                  </a:lnTo>
                  <a:lnTo>
                    <a:pt x="7594244" y="637540"/>
                  </a:lnTo>
                  <a:lnTo>
                    <a:pt x="7614653" y="627646"/>
                  </a:lnTo>
                  <a:lnTo>
                    <a:pt x="7629525" y="612787"/>
                  </a:lnTo>
                  <a:lnTo>
                    <a:pt x="7640244" y="594334"/>
                  </a:lnTo>
                  <a:lnTo>
                    <a:pt x="7640460" y="602005"/>
                  </a:lnTo>
                  <a:lnTo>
                    <a:pt x="7640472" y="602729"/>
                  </a:lnTo>
                  <a:lnTo>
                    <a:pt x="7641044" y="612787"/>
                  </a:lnTo>
                  <a:lnTo>
                    <a:pt x="7641107" y="613994"/>
                  </a:lnTo>
                  <a:lnTo>
                    <a:pt x="7641996" y="625500"/>
                  </a:lnTo>
                  <a:lnTo>
                    <a:pt x="7643000" y="634644"/>
                  </a:lnTo>
                  <a:lnTo>
                    <a:pt x="7712456" y="634644"/>
                  </a:lnTo>
                  <a:close/>
                </a:path>
                <a:path w="9175115" h="847090">
                  <a:moveTo>
                    <a:pt x="8235975" y="91821"/>
                  </a:moveTo>
                  <a:lnTo>
                    <a:pt x="8130895" y="91821"/>
                  </a:lnTo>
                  <a:lnTo>
                    <a:pt x="8090611" y="313448"/>
                  </a:lnTo>
                  <a:lnTo>
                    <a:pt x="8081429" y="365594"/>
                  </a:lnTo>
                  <a:lnTo>
                    <a:pt x="8073415" y="412864"/>
                  </a:lnTo>
                  <a:lnTo>
                    <a:pt x="8067014" y="453491"/>
                  </a:lnTo>
                  <a:lnTo>
                    <a:pt x="8062608" y="485698"/>
                  </a:lnTo>
                  <a:lnTo>
                    <a:pt x="8061795" y="485698"/>
                  </a:lnTo>
                  <a:lnTo>
                    <a:pt x="8052867" y="414032"/>
                  </a:lnTo>
                  <a:lnTo>
                    <a:pt x="8046225" y="367804"/>
                  </a:lnTo>
                  <a:lnTo>
                    <a:pt x="8038503" y="316611"/>
                  </a:lnTo>
                  <a:lnTo>
                    <a:pt x="8029956" y="261950"/>
                  </a:lnTo>
                  <a:lnTo>
                    <a:pt x="8020863" y="205270"/>
                  </a:lnTo>
                  <a:lnTo>
                    <a:pt x="8002117" y="91821"/>
                  </a:lnTo>
                  <a:lnTo>
                    <a:pt x="7893875" y="91821"/>
                  </a:lnTo>
                  <a:lnTo>
                    <a:pt x="7893875" y="634644"/>
                  </a:lnTo>
                  <a:lnTo>
                    <a:pt x="7960398" y="634644"/>
                  </a:lnTo>
                  <a:lnTo>
                    <a:pt x="7960398" y="433654"/>
                  </a:lnTo>
                  <a:lnTo>
                    <a:pt x="7960106" y="374878"/>
                  </a:lnTo>
                  <a:lnTo>
                    <a:pt x="7959344" y="313258"/>
                  </a:lnTo>
                  <a:lnTo>
                    <a:pt x="7958302" y="253098"/>
                  </a:lnTo>
                  <a:lnTo>
                    <a:pt x="7956093" y="154355"/>
                  </a:lnTo>
                  <a:lnTo>
                    <a:pt x="7957718" y="154355"/>
                  </a:lnTo>
                  <a:lnTo>
                    <a:pt x="7967751" y="228549"/>
                  </a:lnTo>
                  <a:lnTo>
                    <a:pt x="8025358" y="634644"/>
                  </a:lnTo>
                  <a:lnTo>
                    <a:pt x="8094891" y="634644"/>
                  </a:lnTo>
                  <a:lnTo>
                    <a:pt x="8111223" y="532638"/>
                  </a:lnTo>
                  <a:lnTo>
                    <a:pt x="8136534" y="370014"/>
                  </a:lnTo>
                  <a:lnTo>
                    <a:pt x="8158340" y="225234"/>
                  </a:lnTo>
                  <a:lnTo>
                    <a:pt x="8168475" y="154927"/>
                  </a:lnTo>
                  <a:lnTo>
                    <a:pt x="8169275" y="154927"/>
                  </a:lnTo>
                  <a:lnTo>
                    <a:pt x="8168348" y="196811"/>
                  </a:lnTo>
                  <a:lnTo>
                    <a:pt x="8167548" y="247738"/>
                  </a:lnTo>
                  <a:lnTo>
                    <a:pt x="8166925" y="304469"/>
                  </a:lnTo>
                  <a:lnTo>
                    <a:pt x="8166506" y="363753"/>
                  </a:lnTo>
                  <a:lnTo>
                    <a:pt x="8166354" y="422363"/>
                  </a:lnTo>
                  <a:lnTo>
                    <a:pt x="8166354" y="634644"/>
                  </a:lnTo>
                  <a:lnTo>
                    <a:pt x="8235975" y="634644"/>
                  </a:lnTo>
                  <a:lnTo>
                    <a:pt x="8235975" y="91821"/>
                  </a:lnTo>
                  <a:close/>
                </a:path>
                <a:path w="9175115" h="847090">
                  <a:moveTo>
                    <a:pt x="8532457" y="341134"/>
                  </a:moveTo>
                  <a:lnTo>
                    <a:pt x="8524773" y="285051"/>
                  </a:lnTo>
                  <a:lnTo>
                    <a:pt x="8519325" y="275107"/>
                  </a:lnTo>
                  <a:lnTo>
                    <a:pt x="8502345" y="244094"/>
                  </a:lnTo>
                  <a:lnTo>
                    <a:pt x="8466163" y="218973"/>
                  </a:lnTo>
                  <a:lnTo>
                    <a:pt x="8459432" y="217805"/>
                  </a:lnTo>
                  <a:lnTo>
                    <a:pt x="8459432" y="337070"/>
                  </a:lnTo>
                  <a:lnTo>
                    <a:pt x="8459330" y="511352"/>
                  </a:lnTo>
                  <a:lnTo>
                    <a:pt x="8456854" y="539546"/>
                  </a:lnTo>
                  <a:lnTo>
                    <a:pt x="8448942" y="560222"/>
                  </a:lnTo>
                  <a:lnTo>
                    <a:pt x="8435454" y="572452"/>
                  </a:lnTo>
                  <a:lnTo>
                    <a:pt x="8416137" y="576491"/>
                  </a:lnTo>
                  <a:lnTo>
                    <a:pt x="8395805" y="571741"/>
                  </a:lnTo>
                  <a:lnTo>
                    <a:pt x="8382114" y="558419"/>
                  </a:lnTo>
                  <a:lnTo>
                    <a:pt x="8374393" y="537832"/>
                  </a:lnTo>
                  <a:lnTo>
                    <a:pt x="8371967" y="511352"/>
                  </a:lnTo>
                  <a:lnTo>
                    <a:pt x="8372018" y="337070"/>
                  </a:lnTo>
                  <a:lnTo>
                    <a:pt x="8374520" y="310769"/>
                  </a:lnTo>
                  <a:lnTo>
                    <a:pt x="8382432" y="291172"/>
                  </a:lnTo>
                  <a:lnTo>
                    <a:pt x="8396071" y="279171"/>
                  </a:lnTo>
                  <a:lnTo>
                    <a:pt x="8415807" y="275107"/>
                  </a:lnTo>
                  <a:lnTo>
                    <a:pt x="8436508" y="279730"/>
                  </a:lnTo>
                  <a:lnTo>
                    <a:pt x="8449958" y="292620"/>
                  </a:lnTo>
                  <a:lnTo>
                    <a:pt x="8457247" y="312242"/>
                  </a:lnTo>
                  <a:lnTo>
                    <a:pt x="8459432" y="337070"/>
                  </a:lnTo>
                  <a:lnTo>
                    <a:pt x="8459432" y="217805"/>
                  </a:lnTo>
                  <a:lnTo>
                    <a:pt x="8417192" y="210439"/>
                  </a:lnTo>
                  <a:lnTo>
                    <a:pt x="8368919" y="218325"/>
                  </a:lnTo>
                  <a:lnTo>
                    <a:pt x="8331568" y="242150"/>
                  </a:lnTo>
                  <a:lnTo>
                    <a:pt x="8307464" y="282130"/>
                  </a:lnTo>
                  <a:lnTo>
                    <a:pt x="8298916" y="338531"/>
                  </a:lnTo>
                  <a:lnTo>
                    <a:pt x="8298916" y="508825"/>
                  </a:lnTo>
                  <a:lnTo>
                    <a:pt x="8306333" y="566420"/>
                  </a:lnTo>
                  <a:lnTo>
                    <a:pt x="8306371" y="566762"/>
                  </a:lnTo>
                  <a:lnTo>
                    <a:pt x="8328457" y="608114"/>
                  </a:lnTo>
                  <a:lnTo>
                    <a:pt x="8364779" y="632929"/>
                  </a:lnTo>
                  <a:lnTo>
                    <a:pt x="8364956" y="632929"/>
                  </a:lnTo>
                  <a:lnTo>
                    <a:pt x="8414753" y="641146"/>
                  </a:lnTo>
                  <a:lnTo>
                    <a:pt x="8464321" y="632929"/>
                  </a:lnTo>
                  <a:lnTo>
                    <a:pt x="8501316" y="608114"/>
                  </a:lnTo>
                  <a:lnTo>
                    <a:pt x="8524456" y="566420"/>
                  </a:lnTo>
                  <a:lnTo>
                    <a:pt x="8532457" y="507606"/>
                  </a:lnTo>
                  <a:lnTo>
                    <a:pt x="8532457" y="341134"/>
                  </a:lnTo>
                  <a:close/>
                </a:path>
                <a:path w="9175115" h="847090">
                  <a:moveTo>
                    <a:pt x="8754237" y="210921"/>
                  </a:moveTo>
                  <a:lnTo>
                    <a:pt x="8726399" y="214833"/>
                  </a:lnTo>
                  <a:lnTo>
                    <a:pt x="8700884" y="227050"/>
                  </a:lnTo>
                  <a:lnTo>
                    <a:pt x="8679447" y="249364"/>
                  </a:lnTo>
                  <a:lnTo>
                    <a:pt x="8663851" y="283591"/>
                  </a:lnTo>
                  <a:lnTo>
                    <a:pt x="8663622" y="264020"/>
                  </a:lnTo>
                  <a:lnTo>
                    <a:pt x="8663064" y="244449"/>
                  </a:lnTo>
                  <a:lnTo>
                    <a:pt x="8662352" y="227787"/>
                  </a:lnTo>
                  <a:lnTo>
                    <a:pt x="8661667" y="216954"/>
                  </a:lnTo>
                  <a:lnTo>
                    <a:pt x="8592541" y="216954"/>
                  </a:lnTo>
                  <a:lnTo>
                    <a:pt x="8593252" y="246481"/>
                  </a:lnTo>
                  <a:lnTo>
                    <a:pt x="8593468" y="277266"/>
                  </a:lnTo>
                  <a:lnTo>
                    <a:pt x="8593353" y="358749"/>
                  </a:lnTo>
                  <a:lnTo>
                    <a:pt x="8593353" y="634644"/>
                  </a:lnTo>
                  <a:lnTo>
                    <a:pt x="8666137" y="634644"/>
                  </a:lnTo>
                  <a:lnTo>
                    <a:pt x="8666137" y="401789"/>
                  </a:lnTo>
                  <a:lnTo>
                    <a:pt x="8672970" y="351701"/>
                  </a:lnTo>
                  <a:lnTo>
                    <a:pt x="8691689" y="320827"/>
                  </a:lnTo>
                  <a:lnTo>
                    <a:pt x="8719668" y="305168"/>
                  </a:lnTo>
                  <a:lnTo>
                    <a:pt x="8754237" y="300710"/>
                  </a:lnTo>
                  <a:lnTo>
                    <a:pt x="8754237" y="210921"/>
                  </a:lnTo>
                  <a:close/>
                </a:path>
                <a:path w="9175115" h="847090">
                  <a:moveTo>
                    <a:pt x="9015501" y="349262"/>
                  </a:moveTo>
                  <a:lnTo>
                    <a:pt x="9012034" y="304546"/>
                  </a:lnTo>
                  <a:lnTo>
                    <a:pt x="9000604" y="266331"/>
                  </a:lnTo>
                  <a:lnTo>
                    <a:pt x="8947709" y="217309"/>
                  </a:lnTo>
                  <a:lnTo>
                    <a:pt x="8945562" y="216979"/>
                  </a:lnTo>
                  <a:lnTo>
                    <a:pt x="8945562" y="339166"/>
                  </a:lnTo>
                  <a:lnTo>
                    <a:pt x="8945562" y="385876"/>
                  </a:lnTo>
                  <a:lnTo>
                    <a:pt x="8858961" y="385876"/>
                  </a:lnTo>
                  <a:lnTo>
                    <a:pt x="8858987" y="339166"/>
                  </a:lnTo>
                  <a:lnTo>
                    <a:pt x="8868905" y="289902"/>
                  </a:lnTo>
                  <a:lnTo>
                    <a:pt x="8902916" y="272249"/>
                  </a:lnTo>
                  <a:lnTo>
                    <a:pt x="8924277" y="277253"/>
                  </a:lnTo>
                  <a:lnTo>
                    <a:pt x="8937295" y="291172"/>
                  </a:lnTo>
                  <a:lnTo>
                    <a:pt x="8943746" y="312191"/>
                  </a:lnTo>
                  <a:lnTo>
                    <a:pt x="8943797" y="312356"/>
                  </a:lnTo>
                  <a:lnTo>
                    <a:pt x="8945562" y="339166"/>
                  </a:lnTo>
                  <a:lnTo>
                    <a:pt x="8945562" y="216979"/>
                  </a:lnTo>
                  <a:lnTo>
                    <a:pt x="8903157" y="210439"/>
                  </a:lnTo>
                  <a:lnTo>
                    <a:pt x="8854199" y="219176"/>
                  </a:lnTo>
                  <a:lnTo>
                    <a:pt x="8820861" y="242227"/>
                  </a:lnTo>
                  <a:lnTo>
                    <a:pt x="8800414" y="274815"/>
                  </a:lnTo>
                  <a:lnTo>
                    <a:pt x="8790140" y="312191"/>
                  </a:lnTo>
                  <a:lnTo>
                    <a:pt x="8787320" y="494271"/>
                  </a:lnTo>
                  <a:lnTo>
                    <a:pt x="8789911" y="542036"/>
                  </a:lnTo>
                  <a:lnTo>
                    <a:pt x="8799703" y="582523"/>
                  </a:lnTo>
                  <a:lnTo>
                    <a:pt x="8819782" y="613803"/>
                  </a:lnTo>
                  <a:lnTo>
                    <a:pt x="8853195" y="633984"/>
                  </a:lnTo>
                  <a:lnTo>
                    <a:pt x="8903005" y="641146"/>
                  </a:lnTo>
                  <a:lnTo>
                    <a:pt x="8962961" y="627735"/>
                  </a:lnTo>
                  <a:lnTo>
                    <a:pt x="8996413" y="594817"/>
                  </a:lnTo>
                  <a:lnTo>
                    <a:pt x="9001836" y="579335"/>
                  </a:lnTo>
                  <a:lnTo>
                    <a:pt x="9010955" y="553326"/>
                  </a:lnTo>
                  <a:lnTo>
                    <a:pt x="9014092" y="514438"/>
                  </a:lnTo>
                  <a:lnTo>
                    <a:pt x="9014117" y="511835"/>
                  </a:lnTo>
                  <a:lnTo>
                    <a:pt x="8943035" y="511835"/>
                  </a:lnTo>
                  <a:lnTo>
                    <a:pt x="8943035" y="514438"/>
                  </a:lnTo>
                  <a:lnTo>
                    <a:pt x="8941625" y="539000"/>
                  </a:lnTo>
                  <a:lnTo>
                    <a:pt x="8935834" y="559701"/>
                  </a:lnTo>
                  <a:lnTo>
                    <a:pt x="8923325" y="574001"/>
                  </a:lnTo>
                  <a:lnTo>
                    <a:pt x="8901773" y="579335"/>
                  </a:lnTo>
                  <a:lnTo>
                    <a:pt x="8879992" y="573265"/>
                  </a:lnTo>
                  <a:lnTo>
                    <a:pt x="8866746" y="557199"/>
                  </a:lnTo>
                  <a:lnTo>
                    <a:pt x="8860180" y="534352"/>
                  </a:lnTo>
                  <a:lnTo>
                    <a:pt x="8858415" y="507949"/>
                  </a:lnTo>
                  <a:lnTo>
                    <a:pt x="8858415" y="443687"/>
                  </a:lnTo>
                  <a:lnTo>
                    <a:pt x="9015501" y="443687"/>
                  </a:lnTo>
                  <a:lnTo>
                    <a:pt x="9015501" y="385876"/>
                  </a:lnTo>
                  <a:lnTo>
                    <a:pt x="9015501" y="349262"/>
                  </a:lnTo>
                  <a:close/>
                </a:path>
                <a:path w="9175115" h="847090">
                  <a:moveTo>
                    <a:pt x="9171915" y="543572"/>
                  </a:moveTo>
                  <a:lnTo>
                    <a:pt x="9098394" y="543572"/>
                  </a:lnTo>
                  <a:lnTo>
                    <a:pt x="9098394" y="634644"/>
                  </a:lnTo>
                  <a:lnTo>
                    <a:pt x="9171915" y="634644"/>
                  </a:lnTo>
                  <a:lnTo>
                    <a:pt x="9171915" y="543572"/>
                  </a:lnTo>
                  <a:close/>
                </a:path>
                <a:path w="9175115" h="847090">
                  <a:moveTo>
                    <a:pt x="9174759" y="91821"/>
                  </a:moveTo>
                  <a:lnTo>
                    <a:pt x="9096121" y="91821"/>
                  </a:lnTo>
                  <a:lnTo>
                    <a:pt x="9096121" y="183476"/>
                  </a:lnTo>
                  <a:lnTo>
                    <a:pt x="9103360" y="449008"/>
                  </a:lnTo>
                  <a:lnTo>
                    <a:pt x="9167762" y="449008"/>
                  </a:lnTo>
                  <a:lnTo>
                    <a:pt x="9174747" y="183476"/>
                  </a:lnTo>
                  <a:lnTo>
                    <a:pt x="9174759" y="9182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76527" y="8062611"/>
              <a:ext cx="2912110" cy="2912110"/>
            </a:xfrm>
            <a:custGeom>
              <a:avLst/>
              <a:gdLst/>
              <a:ahLst/>
              <a:cxnLst/>
              <a:rect l="l" t="t" r="r" b="b"/>
              <a:pathLst>
                <a:path w="2912110" h="2912109">
                  <a:moveTo>
                    <a:pt x="1455788" y="0"/>
                  </a:moveTo>
                  <a:lnTo>
                    <a:pt x="1453807" y="144895"/>
                  </a:lnTo>
                  <a:lnTo>
                    <a:pt x="1427959" y="485155"/>
                  </a:lnTo>
                  <a:lnTo>
                    <a:pt x="1348383" y="879143"/>
                  </a:lnTo>
                  <a:lnTo>
                    <a:pt x="1185220" y="1185220"/>
                  </a:lnTo>
                  <a:lnTo>
                    <a:pt x="1005519" y="1350630"/>
                  </a:lnTo>
                  <a:lnTo>
                    <a:pt x="822158" y="1433951"/>
                  </a:lnTo>
                  <a:lnTo>
                    <a:pt x="524023" y="1460548"/>
                  </a:lnTo>
                  <a:lnTo>
                    <a:pt x="0" y="1455788"/>
                  </a:lnTo>
                  <a:lnTo>
                    <a:pt x="144895" y="1457770"/>
                  </a:lnTo>
                  <a:lnTo>
                    <a:pt x="485155" y="1483621"/>
                  </a:lnTo>
                  <a:lnTo>
                    <a:pt x="879143" y="1563197"/>
                  </a:lnTo>
                  <a:lnTo>
                    <a:pt x="1185220" y="1726355"/>
                  </a:lnTo>
                  <a:lnTo>
                    <a:pt x="1350630" y="1906057"/>
                  </a:lnTo>
                  <a:lnTo>
                    <a:pt x="1433951" y="2089418"/>
                  </a:lnTo>
                  <a:lnTo>
                    <a:pt x="1460548" y="2387552"/>
                  </a:lnTo>
                  <a:lnTo>
                    <a:pt x="1455788" y="2911576"/>
                  </a:lnTo>
                  <a:lnTo>
                    <a:pt x="1457770" y="2766681"/>
                  </a:lnTo>
                  <a:lnTo>
                    <a:pt x="1483622" y="2426420"/>
                  </a:lnTo>
                  <a:lnTo>
                    <a:pt x="1563201" y="2032433"/>
                  </a:lnTo>
                  <a:lnTo>
                    <a:pt x="1726366" y="1726355"/>
                  </a:lnTo>
                  <a:lnTo>
                    <a:pt x="1906067" y="1560951"/>
                  </a:lnTo>
                  <a:lnTo>
                    <a:pt x="2089427" y="1477633"/>
                  </a:lnTo>
                  <a:lnTo>
                    <a:pt x="2387559" y="1451033"/>
                  </a:lnTo>
                  <a:lnTo>
                    <a:pt x="2911576" y="1455788"/>
                  </a:lnTo>
                  <a:lnTo>
                    <a:pt x="2766682" y="1453807"/>
                  </a:lnTo>
                  <a:lnTo>
                    <a:pt x="2426426" y="1427959"/>
                  </a:lnTo>
                  <a:lnTo>
                    <a:pt x="2032442" y="1348383"/>
                  </a:lnTo>
                  <a:lnTo>
                    <a:pt x="1726366" y="1185220"/>
                  </a:lnTo>
                  <a:lnTo>
                    <a:pt x="1560956" y="1005519"/>
                  </a:lnTo>
                  <a:lnTo>
                    <a:pt x="1477634" y="822158"/>
                  </a:lnTo>
                  <a:lnTo>
                    <a:pt x="1451033" y="524023"/>
                  </a:lnTo>
                  <a:lnTo>
                    <a:pt x="1455788" y="0"/>
                  </a:lnTo>
                  <a:close/>
                </a:path>
              </a:pathLst>
            </a:custGeom>
            <a:solidFill>
              <a:srgbClr val="E164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8629537" y="7362796"/>
              <a:ext cx="1119505" cy="1119505"/>
            </a:xfrm>
            <a:custGeom>
              <a:avLst/>
              <a:gdLst/>
              <a:ahLst/>
              <a:cxnLst/>
              <a:rect l="l" t="t" r="r" b="b"/>
              <a:pathLst>
                <a:path w="1119504" h="1119504">
                  <a:moveTo>
                    <a:pt x="559543" y="0"/>
                  </a:moveTo>
                  <a:lnTo>
                    <a:pt x="558781" y="55691"/>
                  </a:lnTo>
                  <a:lnTo>
                    <a:pt x="548844" y="186473"/>
                  </a:lnTo>
                  <a:lnTo>
                    <a:pt x="518258" y="337904"/>
                  </a:lnTo>
                  <a:lnTo>
                    <a:pt x="455546" y="455546"/>
                  </a:lnTo>
                  <a:lnTo>
                    <a:pt x="386478" y="519126"/>
                  </a:lnTo>
                  <a:lnTo>
                    <a:pt x="316003" y="551153"/>
                  </a:lnTo>
                  <a:lnTo>
                    <a:pt x="201413" y="561375"/>
                  </a:lnTo>
                  <a:lnTo>
                    <a:pt x="0" y="559543"/>
                  </a:lnTo>
                  <a:lnTo>
                    <a:pt x="55691" y="560305"/>
                  </a:lnTo>
                  <a:lnTo>
                    <a:pt x="186473" y="570241"/>
                  </a:lnTo>
                  <a:lnTo>
                    <a:pt x="337904" y="600828"/>
                  </a:lnTo>
                  <a:lnTo>
                    <a:pt x="455546" y="663540"/>
                  </a:lnTo>
                  <a:lnTo>
                    <a:pt x="519120" y="732607"/>
                  </a:lnTo>
                  <a:lnTo>
                    <a:pt x="551145" y="803082"/>
                  </a:lnTo>
                  <a:lnTo>
                    <a:pt x="561369" y="917673"/>
                  </a:lnTo>
                  <a:lnTo>
                    <a:pt x="559543" y="1119086"/>
                  </a:lnTo>
                  <a:lnTo>
                    <a:pt x="560305" y="1063394"/>
                  </a:lnTo>
                  <a:lnTo>
                    <a:pt x="570241" y="932612"/>
                  </a:lnTo>
                  <a:lnTo>
                    <a:pt x="600828" y="781181"/>
                  </a:lnTo>
                  <a:lnTo>
                    <a:pt x="663540" y="663540"/>
                  </a:lnTo>
                  <a:lnTo>
                    <a:pt x="732613" y="599965"/>
                  </a:lnTo>
                  <a:lnTo>
                    <a:pt x="803090" y="567940"/>
                  </a:lnTo>
                  <a:lnTo>
                    <a:pt x="917679" y="557716"/>
                  </a:lnTo>
                  <a:lnTo>
                    <a:pt x="1119086" y="559543"/>
                  </a:lnTo>
                  <a:lnTo>
                    <a:pt x="1063396" y="558782"/>
                  </a:lnTo>
                  <a:lnTo>
                    <a:pt x="932616" y="548848"/>
                  </a:lnTo>
                  <a:lnTo>
                    <a:pt x="781185" y="518262"/>
                  </a:lnTo>
                  <a:lnTo>
                    <a:pt x="663540" y="455546"/>
                  </a:lnTo>
                  <a:lnTo>
                    <a:pt x="599965" y="386478"/>
                  </a:lnTo>
                  <a:lnTo>
                    <a:pt x="567940" y="316003"/>
                  </a:lnTo>
                  <a:lnTo>
                    <a:pt x="557716" y="201413"/>
                  </a:lnTo>
                  <a:lnTo>
                    <a:pt x="559543" y="0"/>
                  </a:lnTo>
                  <a:close/>
                </a:path>
              </a:pathLst>
            </a:custGeom>
            <a:solidFill>
              <a:srgbClr val="F47E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086272" y="5984756"/>
              <a:ext cx="1524000" cy="1524000"/>
            </a:xfrm>
            <a:custGeom>
              <a:avLst/>
              <a:gdLst/>
              <a:ahLst/>
              <a:cxnLst/>
              <a:rect l="l" t="t" r="r" b="b"/>
              <a:pathLst>
                <a:path w="1524000" h="1524000">
                  <a:moveTo>
                    <a:pt x="761756" y="0"/>
                  </a:moveTo>
                  <a:lnTo>
                    <a:pt x="760721" y="75817"/>
                  </a:lnTo>
                  <a:lnTo>
                    <a:pt x="747197" y="253861"/>
                  </a:lnTo>
                  <a:lnTo>
                    <a:pt x="705558" y="460019"/>
                  </a:lnTo>
                  <a:lnTo>
                    <a:pt x="620180" y="620180"/>
                  </a:lnTo>
                  <a:lnTo>
                    <a:pt x="526152" y="706735"/>
                  </a:lnTo>
                  <a:lnTo>
                    <a:pt x="430208" y="750334"/>
                  </a:lnTo>
                  <a:lnTo>
                    <a:pt x="274204" y="764250"/>
                  </a:lnTo>
                  <a:lnTo>
                    <a:pt x="0" y="761756"/>
                  </a:lnTo>
                  <a:lnTo>
                    <a:pt x="75818" y="762794"/>
                  </a:lnTo>
                  <a:lnTo>
                    <a:pt x="253865" y="776320"/>
                  </a:lnTo>
                  <a:lnTo>
                    <a:pt x="460024" y="817959"/>
                  </a:lnTo>
                  <a:lnTo>
                    <a:pt x="620180" y="903333"/>
                  </a:lnTo>
                  <a:lnTo>
                    <a:pt x="706735" y="997367"/>
                  </a:lnTo>
                  <a:lnTo>
                    <a:pt x="750334" y="1093313"/>
                  </a:lnTo>
                  <a:lnTo>
                    <a:pt x="764250" y="1249315"/>
                  </a:lnTo>
                  <a:lnTo>
                    <a:pt x="761756" y="1523513"/>
                  </a:lnTo>
                  <a:lnTo>
                    <a:pt x="762794" y="1447696"/>
                  </a:lnTo>
                  <a:lnTo>
                    <a:pt x="776321" y="1269652"/>
                  </a:lnTo>
                  <a:lnTo>
                    <a:pt x="817963" y="1063494"/>
                  </a:lnTo>
                  <a:lnTo>
                    <a:pt x="903344" y="903333"/>
                  </a:lnTo>
                  <a:lnTo>
                    <a:pt x="997371" y="816784"/>
                  </a:lnTo>
                  <a:lnTo>
                    <a:pt x="1093314" y="773187"/>
                  </a:lnTo>
                  <a:lnTo>
                    <a:pt x="1249315" y="759268"/>
                  </a:lnTo>
                  <a:lnTo>
                    <a:pt x="1523513" y="761756"/>
                  </a:lnTo>
                  <a:lnTo>
                    <a:pt x="1447696" y="760721"/>
                  </a:lnTo>
                  <a:lnTo>
                    <a:pt x="1269653" y="747197"/>
                  </a:lnTo>
                  <a:lnTo>
                    <a:pt x="1063498" y="705558"/>
                  </a:lnTo>
                  <a:lnTo>
                    <a:pt x="903344" y="620180"/>
                  </a:lnTo>
                  <a:lnTo>
                    <a:pt x="816788" y="526146"/>
                  </a:lnTo>
                  <a:lnTo>
                    <a:pt x="773188" y="430200"/>
                  </a:lnTo>
                  <a:lnTo>
                    <a:pt x="759269" y="274198"/>
                  </a:lnTo>
                  <a:lnTo>
                    <a:pt x="761756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7966432" y="6210583"/>
              <a:ext cx="1711960" cy="1711960"/>
            </a:xfrm>
            <a:custGeom>
              <a:avLst/>
              <a:gdLst/>
              <a:ahLst/>
              <a:cxnLst/>
              <a:rect l="l" t="t" r="r" b="b"/>
              <a:pathLst>
                <a:path w="1711959" h="1711959">
                  <a:moveTo>
                    <a:pt x="855879" y="0"/>
                  </a:moveTo>
                  <a:lnTo>
                    <a:pt x="854714" y="85185"/>
                  </a:lnTo>
                  <a:lnTo>
                    <a:pt x="839517" y="285228"/>
                  </a:lnTo>
                  <a:lnTo>
                    <a:pt x="792732" y="516858"/>
                  </a:lnTo>
                  <a:lnTo>
                    <a:pt x="696806" y="696806"/>
                  </a:lnTo>
                  <a:lnTo>
                    <a:pt x="591162" y="794053"/>
                  </a:lnTo>
                  <a:lnTo>
                    <a:pt x="483363" y="843039"/>
                  </a:lnTo>
                  <a:lnTo>
                    <a:pt x="308084" y="858677"/>
                  </a:lnTo>
                  <a:lnTo>
                    <a:pt x="0" y="855879"/>
                  </a:lnTo>
                  <a:lnTo>
                    <a:pt x="85186" y="857045"/>
                  </a:lnTo>
                  <a:lnTo>
                    <a:pt x="285232" y="872245"/>
                  </a:lnTo>
                  <a:lnTo>
                    <a:pt x="516862" y="919030"/>
                  </a:lnTo>
                  <a:lnTo>
                    <a:pt x="696806" y="1014953"/>
                  </a:lnTo>
                  <a:lnTo>
                    <a:pt x="794053" y="1120603"/>
                  </a:lnTo>
                  <a:lnTo>
                    <a:pt x="843039" y="1228403"/>
                  </a:lnTo>
                  <a:lnTo>
                    <a:pt x="858677" y="1403680"/>
                  </a:lnTo>
                  <a:lnTo>
                    <a:pt x="855879" y="1711759"/>
                  </a:lnTo>
                  <a:lnTo>
                    <a:pt x="857046" y="1626574"/>
                  </a:lnTo>
                  <a:lnTo>
                    <a:pt x="872247" y="1426531"/>
                  </a:lnTo>
                  <a:lnTo>
                    <a:pt x="919035" y="1194900"/>
                  </a:lnTo>
                  <a:lnTo>
                    <a:pt x="1014963" y="1014953"/>
                  </a:lnTo>
                  <a:lnTo>
                    <a:pt x="1120613" y="917711"/>
                  </a:lnTo>
                  <a:lnTo>
                    <a:pt x="1228412" y="868727"/>
                  </a:lnTo>
                  <a:lnTo>
                    <a:pt x="1403686" y="853087"/>
                  </a:lnTo>
                  <a:lnTo>
                    <a:pt x="1711759" y="855879"/>
                  </a:lnTo>
                  <a:lnTo>
                    <a:pt x="1626575" y="854714"/>
                  </a:lnTo>
                  <a:lnTo>
                    <a:pt x="1426536" y="839517"/>
                  </a:lnTo>
                  <a:lnTo>
                    <a:pt x="1194909" y="792732"/>
                  </a:lnTo>
                  <a:lnTo>
                    <a:pt x="1014963" y="696806"/>
                  </a:lnTo>
                  <a:lnTo>
                    <a:pt x="917716" y="591156"/>
                  </a:lnTo>
                  <a:lnTo>
                    <a:pt x="868728" y="483355"/>
                  </a:lnTo>
                  <a:lnTo>
                    <a:pt x="853088" y="308078"/>
                  </a:lnTo>
                  <a:lnTo>
                    <a:pt x="855879" y="0"/>
                  </a:lnTo>
                  <a:close/>
                </a:path>
              </a:pathLst>
            </a:custGeom>
            <a:solidFill>
              <a:srgbClr val="87C9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955393" y="1127257"/>
              <a:ext cx="7331709" cy="3845560"/>
            </a:xfrm>
            <a:custGeom>
              <a:avLst/>
              <a:gdLst/>
              <a:ahLst/>
              <a:cxnLst/>
              <a:rect l="l" t="t" r="r" b="b"/>
              <a:pathLst>
                <a:path w="7331709" h="3845560">
                  <a:moveTo>
                    <a:pt x="691743" y="2699918"/>
                  </a:moveTo>
                  <a:lnTo>
                    <a:pt x="688848" y="2643733"/>
                  </a:lnTo>
                  <a:lnTo>
                    <a:pt x="680173" y="2591638"/>
                  </a:lnTo>
                  <a:lnTo>
                    <a:pt x="665695" y="2543632"/>
                  </a:lnTo>
                  <a:lnTo>
                    <a:pt x="645439" y="2499728"/>
                  </a:lnTo>
                  <a:lnTo>
                    <a:pt x="619391" y="2459901"/>
                  </a:lnTo>
                  <a:lnTo>
                    <a:pt x="587578" y="2424176"/>
                  </a:lnTo>
                  <a:lnTo>
                    <a:pt x="548551" y="2393111"/>
                  </a:lnTo>
                  <a:lnTo>
                    <a:pt x="504888" y="2368943"/>
                  </a:lnTo>
                  <a:lnTo>
                    <a:pt x="456552" y="2351684"/>
                  </a:lnTo>
                  <a:lnTo>
                    <a:pt x="403542" y="2341334"/>
                  </a:lnTo>
                  <a:lnTo>
                    <a:pt x="345871" y="2337879"/>
                  </a:lnTo>
                  <a:lnTo>
                    <a:pt x="289521" y="2341334"/>
                  </a:lnTo>
                  <a:lnTo>
                    <a:pt x="237185" y="2351684"/>
                  </a:lnTo>
                  <a:lnTo>
                    <a:pt x="188849" y="2368943"/>
                  </a:lnTo>
                  <a:lnTo>
                    <a:pt x="144500" y="2393111"/>
                  </a:lnTo>
                  <a:lnTo>
                    <a:pt x="104178" y="2424176"/>
                  </a:lnTo>
                  <a:lnTo>
                    <a:pt x="72339" y="2461082"/>
                  </a:lnTo>
                  <a:lnTo>
                    <a:pt x="46291" y="2501608"/>
                  </a:lnTo>
                  <a:lnTo>
                    <a:pt x="26035" y="2545740"/>
                  </a:lnTo>
                  <a:lnTo>
                    <a:pt x="11569" y="2593505"/>
                  </a:lnTo>
                  <a:lnTo>
                    <a:pt x="2895" y="2644902"/>
                  </a:lnTo>
                  <a:lnTo>
                    <a:pt x="0" y="2699918"/>
                  </a:lnTo>
                  <a:lnTo>
                    <a:pt x="0" y="3482937"/>
                  </a:lnTo>
                  <a:lnTo>
                    <a:pt x="2895" y="3537966"/>
                  </a:lnTo>
                  <a:lnTo>
                    <a:pt x="11569" y="3589350"/>
                  </a:lnTo>
                  <a:lnTo>
                    <a:pt x="26035" y="3637127"/>
                  </a:lnTo>
                  <a:lnTo>
                    <a:pt x="46291" y="3681272"/>
                  </a:lnTo>
                  <a:lnTo>
                    <a:pt x="72339" y="3721785"/>
                  </a:lnTo>
                  <a:lnTo>
                    <a:pt x="104178" y="3758679"/>
                  </a:lnTo>
                  <a:lnTo>
                    <a:pt x="144500" y="3789756"/>
                  </a:lnTo>
                  <a:lnTo>
                    <a:pt x="188849" y="3813924"/>
                  </a:lnTo>
                  <a:lnTo>
                    <a:pt x="237185" y="3831183"/>
                  </a:lnTo>
                  <a:lnTo>
                    <a:pt x="289521" y="3841534"/>
                  </a:lnTo>
                  <a:lnTo>
                    <a:pt x="345871" y="3844988"/>
                  </a:lnTo>
                  <a:lnTo>
                    <a:pt x="403542" y="3841534"/>
                  </a:lnTo>
                  <a:lnTo>
                    <a:pt x="456552" y="3831183"/>
                  </a:lnTo>
                  <a:lnTo>
                    <a:pt x="504888" y="3813924"/>
                  </a:lnTo>
                  <a:lnTo>
                    <a:pt x="548551" y="3789756"/>
                  </a:lnTo>
                  <a:lnTo>
                    <a:pt x="587578" y="3758679"/>
                  </a:lnTo>
                  <a:lnTo>
                    <a:pt x="619391" y="3722954"/>
                  </a:lnTo>
                  <a:lnTo>
                    <a:pt x="645439" y="3683139"/>
                  </a:lnTo>
                  <a:lnTo>
                    <a:pt x="665695" y="3639235"/>
                  </a:lnTo>
                  <a:lnTo>
                    <a:pt x="680173" y="3591229"/>
                  </a:lnTo>
                  <a:lnTo>
                    <a:pt x="688848" y="3539134"/>
                  </a:lnTo>
                  <a:lnTo>
                    <a:pt x="691743" y="3482937"/>
                  </a:lnTo>
                  <a:lnTo>
                    <a:pt x="691743" y="3293503"/>
                  </a:lnTo>
                  <a:lnTo>
                    <a:pt x="462559" y="3293503"/>
                  </a:lnTo>
                  <a:lnTo>
                    <a:pt x="462559" y="3482937"/>
                  </a:lnTo>
                  <a:lnTo>
                    <a:pt x="460730" y="3518738"/>
                  </a:lnTo>
                  <a:lnTo>
                    <a:pt x="446138" y="3571354"/>
                  </a:lnTo>
                  <a:lnTo>
                    <a:pt x="417753" y="3599230"/>
                  </a:lnTo>
                  <a:lnTo>
                    <a:pt x="373989" y="3611867"/>
                  </a:lnTo>
                  <a:lnTo>
                    <a:pt x="345871" y="3613442"/>
                  </a:lnTo>
                  <a:lnTo>
                    <a:pt x="318643" y="3611867"/>
                  </a:lnTo>
                  <a:lnTo>
                    <a:pt x="275920" y="3599230"/>
                  </a:lnTo>
                  <a:lnTo>
                    <a:pt x="246773" y="3570567"/>
                  </a:lnTo>
                  <a:lnTo>
                    <a:pt x="231140" y="3517938"/>
                  </a:lnTo>
                  <a:lnTo>
                    <a:pt x="229184" y="3482937"/>
                  </a:lnTo>
                  <a:lnTo>
                    <a:pt x="229184" y="2699918"/>
                  </a:lnTo>
                  <a:lnTo>
                    <a:pt x="237007" y="2635732"/>
                  </a:lnTo>
                  <a:lnTo>
                    <a:pt x="260438" y="2594673"/>
                  </a:lnTo>
                  <a:lnTo>
                    <a:pt x="295325" y="2575737"/>
                  </a:lnTo>
                  <a:lnTo>
                    <a:pt x="345871" y="2569426"/>
                  </a:lnTo>
                  <a:lnTo>
                    <a:pt x="373989" y="2571000"/>
                  </a:lnTo>
                  <a:lnTo>
                    <a:pt x="417753" y="2583624"/>
                  </a:lnTo>
                  <a:lnTo>
                    <a:pt x="446138" y="2611526"/>
                  </a:lnTo>
                  <a:lnTo>
                    <a:pt x="460730" y="2664142"/>
                  </a:lnTo>
                  <a:lnTo>
                    <a:pt x="462559" y="2699918"/>
                  </a:lnTo>
                  <a:lnTo>
                    <a:pt x="462559" y="2830411"/>
                  </a:lnTo>
                  <a:lnTo>
                    <a:pt x="691743" y="2830411"/>
                  </a:lnTo>
                  <a:lnTo>
                    <a:pt x="691743" y="2699918"/>
                  </a:lnTo>
                  <a:close/>
                </a:path>
                <a:path w="7331709" h="3845560">
                  <a:moveTo>
                    <a:pt x="1508493" y="2699918"/>
                  </a:moveTo>
                  <a:lnTo>
                    <a:pt x="1505597" y="2643733"/>
                  </a:lnTo>
                  <a:lnTo>
                    <a:pt x="1496923" y="2591638"/>
                  </a:lnTo>
                  <a:lnTo>
                    <a:pt x="1482458" y="2543632"/>
                  </a:lnTo>
                  <a:lnTo>
                    <a:pt x="1462201" y="2499715"/>
                  </a:lnTo>
                  <a:lnTo>
                    <a:pt x="1436154" y="2459901"/>
                  </a:lnTo>
                  <a:lnTo>
                    <a:pt x="1404327" y="2424176"/>
                  </a:lnTo>
                  <a:lnTo>
                    <a:pt x="1365313" y="2393111"/>
                  </a:lnTo>
                  <a:lnTo>
                    <a:pt x="1321638" y="2368943"/>
                  </a:lnTo>
                  <a:lnTo>
                    <a:pt x="1279309" y="2353830"/>
                  </a:lnTo>
                  <a:lnTo>
                    <a:pt x="1279309" y="2699918"/>
                  </a:lnTo>
                  <a:lnTo>
                    <a:pt x="1279309" y="3482937"/>
                  </a:lnTo>
                  <a:lnTo>
                    <a:pt x="1271498" y="3548202"/>
                  </a:lnTo>
                  <a:lnTo>
                    <a:pt x="1248054" y="3588181"/>
                  </a:lnTo>
                  <a:lnTo>
                    <a:pt x="1214196" y="3607130"/>
                  </a:lnTo>
                  <a:lnTo>
                    <a:pt x="1162634" y="3613442"/>
                  </a:lnTo>
                  <a:lnTo>
                    <a:pt x="1135405" y="3611867"/>
                  </a:lnTo>
                  <a:lnTo>
                    <a:pt x="1092695" y="3599230"/>
                  </a:lnTo>
                  <a:lnTo>
                    <a:pt x="1063536" y="3570554"/>
                  </a:lnTo>
                  <a:lnTo>
                    <a:pt x="1047902" y="3517938"/>
                  </a:lnTo>
                  <a:lnTo>
                    <a:pt x="1045946" y="3482937"/>
                  </a:lnTo>
                  <a:lnTo>
                    <a:pt x="1045946" y="2699918"/>
                  </a:lnTo>
                  <a:lnTo>
                    <a:pt x="1053769" y="2635732"/>
                  </a:lnTo>
                  <a:lnTo>
                    <a:pt x="1077214" y="2594673"/>
                  </a:lnTo>
                  <a:lnTo>
                    <a:pt x="1112088" y="2575725"/>
                  </a:lnTo>
                  <a:lnTo>
                    <a:pt x="1162634" y="2569413"/>
                  </a:lnTo>
                  <a:lnTo>
                    <a:pt x="1190625" y="2571000"/>
                  </a:lnTo>
                  <a:lnTo>
                    <a:pt x="1233335" y="2583624"/>
                  </a:lnTo>
                  <a:lnTo>
                    <a:pt x="1261732" y="2611526"/>
                  </a:lnTo>
                  <a:lnTo>
                    <a:pt x="1277353" y="2664142"/>
                  </a:lnTo>
                  <a:lnTo>
                    <a:pt x="1279309" y="2699918"/>
                  </a:lnTo>
                  <a:lnTo>
                    <a:pt x="1279309" y="2353830"/>
                  </a:lnTo>
                  <a:lnTo>
                    <a:pt x="1273302" y="2351684"/>
                  </a:lnTo>
                  <a:lnTo>
                    <a:pt x="1220304" y="2341334"/>
                  </a:lnTo>
                  <a:lnTo>
                    <a:pt x="1162634" y="2337879"/>
                  </a:lnTo>
                  <a:lnTo>
                    <a:pt x="1104950" y="2341334"/>
                  </a:lnTo>
                  <a:lnTo>
                    <a:pt x="1051953" y="2351684"/>
                  </a:lnTo>
                  <a:lnTo>
                    <a:pt x="1003617" y="2368943"/>
                  </a:lnTo>
                  <a:lnTo>
                    <a:pt x="959942" y="2393111"/>
                  </a:lnTo>
                  <a:lnTo>
                    <a:pt x="920940" y="2424176"/>
                  </a:lnTo>
                  <a:lnTo>
                    <a:pt x="889101" y="2459901"/>
                  </a:lnTo>
                  <a:lnTo>
                    <a:pt x="863053" y="2499715"/>
                  </a:lnTo>
                  <a:lnTo>
                    <a:pt x="842797" y="2543632"/>
                  </a:lnTo>
                  <a:lnTo>
                    <a:pt x="828332" y="2591638"/>
                  </a:lnTo>
                  <a:lnTo>
                    <a:pt x="819645" y="2643733"/>
                  </a:lnTo>
                  <a:lnTo>
                    <a:pt x="816762" y="2699918"/>
                  </a:lnTo>
                  <a:lnTo>
                    <a:pt x="816762" y="3482937"/>
                  </a:lnTo>
                  <a:lnTo>
                    <a:pt x="819645" y="3539134"/>
                  </a:lnTo>
                  <a:lnTo>
                    <a:pt x="828332" y="3591242"/>
                  </a:lnTo>
                  <a:lnTo>
                    <a:pt x="842797" y="3639235"/>
                  </a:lnTo>
                  <a:lnTo>
                    <a:pt x="863053" y="3683152"/>
                  </a:lnTo>
                  <a:lnTo>
                    <a:pt x="889101" y="3722954"/>
                  </a:lnTo>
                  <a:lnTo>
                    <a:pt x="920940" y="3758679"/>
                  </a:lnTo>
                  <a:lnTo>
                    <a:pt x="959942" y="3789756"/>
                  </a:lnTo>
                  <a:lnTo>
                    <a:pt x="1003617" y="3813924"/>
                  </a:lnTo>
                  <a:lnTo>
                    <a:pt x="1051953" y="3831183"/>
                  </a:lnTo>
                  <a:lnTo>
                    <a:pt x="1104950" y="3841534"/>
                  </a:lnTo>
                  <a:lnTo>
                    <a:pt x="1162634" y="3844975"/>
                  </a:lnTo>
                  <a:lnTo>
                    <a:pt x="1220304" y="3841534"/>
                  </a:lnTo>
                  <a:lnTo>
                    <a:pt x="1273302" y="3831183"/>
                  </a:lnTo>
                  <a:lnTo>
                    <a:pt x="1321638" y="3813924"/>
                  </a:lnTo>
                  <a:lnTo>
                    <a:pt x="1365313" y="3789756"/>
                  </a:lnTo>
                  <a:lnTo>
                    <a:pt x="1404327" y="3758679"/>
                  </a:lnTo>
                  <a:lnTo>
                    <a:pt x="1436154" y="3722954"/>
                  </a:lnTo>
                  <a:lnTo>
                    <a:pt x="1462201" y="3683152"/>
                  </a:lnTo>
                  <a:lnTo>
                    <a:pt x="1482458" y="3639235"/>
                  </a:lnTo>
                  <a:lnTo>
                    <a:pt x="1490230" y="3613442"/>
                  </a:lnTo>
                  <a:lnTo>
                    <a:pt x="1496923" y="3591242"/>
                  </a:lnTo>
                  <a:lnTo>
                    <a:pt x="1505597" y="3539134"/>
                  </a:lnTo>
                  <a:lnTo>
                    <a:pt x="1508493" y="3482937"/>
                  </a:lnTo>
                  <a:lnTo>
                    <a:pt x="1508493" y="2699918"/>
                  </a:lnTo>
                  <a:close/>
                </a:path>
                <a:path w="7331709" h="3845560">
                  <a:moveTo>
                    <a:pt x="1915845" y="679284"/>
                  </a:moveTo>
                  <a:lnTo>
                    <a:pt x="1686648" y="679284"/>
                  </a:lnTo>
                  <a:lnTo>
                    <a:pt x="1686648" y="1424432"/>
                  </a:lnTo>
                  <a:lnTo>
                    <a:pt x="1336611" y="679284"/>
                  </a:lnTo>
                  <a:lnTo>
                    <a:pt x="1203248" y="679284"/>
                  </a:lnTo>
                  <a:lnTo>
                    <a:pt x="1203248" y="2152726"/>
                  </a:lnTo>
                  <a:lnTo>
                    <a:pt x="1432445" y="2152726"/>
                  </a:lnTo>
                  <a:lnTo>
                    <a:pt x="1432445" y="1405470"/>
                  </a:lnTo>
                  <a:lnTo>
                    <a:pt x="1782483" y="2152726"/>
                  </a:lnTo>
                  <a:lnTo>
                    <a:pt x="1915845" y="2152726"/>
                  </a:lnTo>
                  <a:lnTo>
                    <a:pt x="1915845" y="679284"/>
                  </a:lnTo>
                  <a:close/>
                </a:path>
                <a:path w="7331709" h="3845560">
                  <a:moveTo>
                    <a:pt x="2360676" y="2354719"/>
                  </a:moveTo>
                  <a:lnTo>
                    <a:pt x="2131479" y="2354719"/>
                  </a:lnTo>
                  <a:lnTo>
                    <a:pt x="2131479" y="3099854"/>
                  </a:lnTo>
                  <a:lnTo>
                    <a:pt x="1781454" y="2354719"/>
                  </a:lnTo>
                  <a:lnTo>
                    <a:pt x="1648091" y="2354719"/>
                  </a:lnTo>
                  <a:lnTo>
                    <a:pt x="1648091" y="3828148"/>
                  </a:lnTo>
                  <a:lnTo>
                    <a:pt x="1877288" y="3828148"/>
                  </a:lnTo>
                  <a:lnTo>
                    <a:pt x="1877288" y="3080905"/>
                  </a:lnTo>
                  <a:lnTo>
                    <a:pt x="2227338" y="3828148"/>
                  </a:lnTo>
                  <a:lnTo>
                    <a:pt x="2360676" y="3828148"/>
                  </a:lnTo>
                  <a:lnTo>
                    <a:pt x="2360676" y="2354719"/>
                  </a:lnTo>
                  <a:close/>
                </a:path>
                <a:path w="7331709" h="3845560">
                  <a:moveTo>
                    <a:pt x="2678392" y="679691"/>
                  </a:moveTo>
                  <a:lnTo>
                    <a:pt x="2074151" y="679691"/>
                  </a:lnTo>
                  <a:lnTo>
                    <a:pt x="2074151" y="910831"/>
                  </a:lnTo>
                  <a:lnTo>
                    <a:pt x="2074151" y="1281671"/>
                  </a:lnTo>
                  <a:lnTo>
                    <a:pt x="2074151" y="1512811"/>
                  </a:lnTo>
                  <a:lnTo>
                    <a:pt x="2074151" y="1921751"/>
                  </a:lnTo>
                  <a:lnTo>
                    <a:pt x="2074151" y="2152891"/>
                  </a:lnTo>
                  <a:lnTo>
                    <a:pt x="2678392" y="2152891"/>
                  </a:lnTo>
                  <a:lnTo>
                    <a:pt x="2678392" y="1921751"/>
                  </a:lnTo>
                  <a:lnTo>
                    <a:pt x="2303348" y="1921751"/>
                  </a:lnTo>
                  <a:lnTo>
                    <a:pt x="2303348" y="1512811"/>
                  </a:lnTo>
                  <a:lnTo>
                    <a:pt x="2561704" y="1512811"/>
                  </a:lnTo>
                  <a:lnTo>
                    <a:pt x="2561704" y="1281671"/>
                  </a:lnTo>
                  <a:lnTo>
                    <a:pt x="2303348" y="1281671"/>
                  </a:lnTo>
                  <a:lnTo>
                    <a:pt x="2303348" y="910831"/>
                  </a:lnTo>
                  <a:lnTo>
                    <a:pt x="2678392" y="910831"/>
                  </a:lnTo>
                  <a:lnTo>
                    <a:pt x="2678392" y="679691"/>
                  </a:lnTo>
                  <a:close/>
                </a:path>
                <a:path w="7331709" h="3845560">
                  <a:moveTo>
                    <a:pt x="3152406" y="2354719"/>
                  </a:moveTo>
                  <a:lnTo>
                    <a:pt x="2456497" y="2354719"/>
                  </a:lnTo>
                  <a:lnTo>
                    <a:pt x="2456497" y="2585859"/>
                  </a:lnTo>
                  <a:lnTo>
                    <a:pt x="2689847" y="2585859"/>
                  </a:lnTo>
                  <a:lnTo>
                    <a:pt x="2689847" y="3827919"/>
                  </a:lnTo>
                  <a:lnTo>
                    <a:pt x="2919044" y="3827919"/>
                  </a:lnTo>
                  <a:lnTo>
                    <a:pt x="2919044" y="2585859"/>
                  </a:lnTo>
                  <a:lnTo>
                    <a:pt x="3152406" y="2585859"/>
                  </a:lnTo>
                  <a:lnTo>
                    <a:pt x="3152406" y="2354719"/>
                  </a:lnTo>
                  <a:close/>
                </a:path>
                <a:path w="7331709" h="3845560">
                  <a:moveTo>
                    <a:pt x="3424288" y="679691"/>
                  </a:moveTo>
                  <a:lnTo>
                    <a:pt x="2820047" y="679691"/>
                  </a:lnTo>
                  <a:lnTo>
                    <a:pt x="2820047" y="910831"/>
                  </a:lnTo>
                  <a:lnTo>
                    <a:pt x="2820047" y="1281671"/>
                  </a:lnTo>
                  <a:lnTo>
                    <a:pt x="2820047" y="1512811"/>
                  </a:lnTo>
                  <a:lnTo>
                    <a:pt x="2820047" y="1921751"/>
                  </a:lnTo>
                  <a:lnTo>
                    <a:pt x="2820047" y="2152891"/>
                  </a:lnTo>
                  <a:lnTo>
                    <a:pt x="3424288" y="2152891"/>
                  </a:lnTo>
                  <a:lnTo>
                    <a:pt x="3424288" y="1921751"/>
                  </a:lnTo>
                  <a:lnTo>
                    <a:pt x="3049244" y="1921751"/>
                  </a:lnTo>
                  <a:lnTo>
                    <a:pt x="3049244" y="1512811"/>
                  </a:lnTo>
                  <a:lnTo>
                    <a:pt x="3307600" y="1512811"/>
                  </a:lnTo>
                  <a:lnTo>
                    <a:pt x="3307600" y="1281671"/>
                  </a:lnTo>
                  <a:lnTo>
                    <a:pt x="3049244" y="1281671"/>
                  </a:lnTo>
                  <a:lnTo>
                    <a:pt x="3049244" y="910831"/>
                  </a:lnTo>
                  <a:lnTo>
                    <a:pt x="3424288" y="910831"/>
                  </a:lnTo>
                  <a:lnTo>
                    <a:pt x="3424288" y="679691"/>
                  </a:lnTo>
                  <a:close/>
                </a:path>
                <a:path w="7331709" h="3845560">
                  <a:moveTo>
                    <a:pt x="3858730" y="3597173"/>
                  </a:moveTo>
                  <a:lnTo>
                    <a:pt x="3483699" y="3597173"/>
                  </a:lnTo>
                  <a:lnTo>
                    <a:pt x="3483699" y="3188233"/>
                  </a:lnTo>
                  <a:lnTo>
                    <a:pt x="3742042" y="3188233"/>
                  </a:lnTo>
                  <a:lnTo>
                    <a:pt x="3742042" y="2957093"/>
                  </a:lnTo>
                  <a:lnTo>
                    <a:pt x="3483699" y="2957093"/>
                  </a:lnTo>
                  <a:lnTo>
                    <a:pt x="3483699" y="2586253"/>
                  </a:lnTo>
                  <a:lnTo>
                    <a:pt x="3254502" y="2586253"/>
                  </a:lnTo>
                  <a:lnTo>
                    <a:pt x="3254502" y="2957093"/>
                  </a:lnTo>
                  <a:lnTo>
                    <a:pt x="3254502" y="3188233"/>
                  </a:lnTo>
                  <a:lnTo>
                    <a:pt x="3254502" y="3597173"/>
                  </a:lnTo>
                  <a:lnTo>
                    <a:pt x="3254502" y="3828313"/>
                  </a:lnTo>
                  <a:lnTo>
                    <a:pt x="3858730" y="3828313"/>
                  </a:lnTo>
                  <a:lnTo>
                    <a:pt x="3858730" y="3597173"/>
                  </a:lnTo>
                  <a:close/>
                </a:path>
                <a:path w="7331709" h="3845560">
                  <a:moveTo>
                    <a:pt x="4257687" y="1041336"/>
                  </a:moveTo>
                  <a:lnTo>
                    <a:pt x="4254792" y="984618"/>
                  </a:lnTo>
                  <a:lnTo>
                    <a:pt x="4246118" y="932345"/>
                  </a:lnTo>
                  <a:lnTo>
                    <a:pt x="4239603" y="910831"/>
                  </a:lnTo>
                  <a:lnTo>
                    <a:pt x="4231640" y="884529"/>
                  </a:lnTo>
                  <a:lnTo>
                    <a:pt x="4211383" y="841146"/>
                  </a:lnTo>
                  <a:lnTo>
                    <a:pt x="4185335" y="802195"/>
                  </a:lnTo>
                  <a:lnTo>
                    <a:pt x="4153509" y="767702"/>
                  </a:lnTo>
                  <a:lnTo>
                    <a:pt x="4113834" y="735876"/>
                  </a:lnTo>
                  <a:lnTo>
                    <a:pt x="4069829" y="711111"/>
                  </a:lnTo>
                  <a:lnTo>
                    <a:pt x="4028490" y="695998"/>
                  </a:lnTo>
                  <a:lnTo>
                    <a:pt x="4028490" y="1041336"/>
                  </a:lnTo>
                  <a:lnTo>
                    <a:pt x="4028490" y="1799094"/>
                  </a:lnTo>
                  <a:lnTo>
                    <a:pt x="4021201" y="1860677"/>
                  </a:lnTo>
                  <a:lnTo>
                    <a:pt x="3999319" y="1898027"/>
                  </a:lnTo>
                  <a:lnTo>
                    <a:pt x="3964952" y="1915401"/>
                  </a:lnTo>
                  <a:lnTo>
                    <a:pt x="3911816" y="1921179"/>
                  </a:lnTo>
                  <a:lnTo>
                    <a:pt x="3795141" y="1921179"/>
                  </a:lnTo>
                  <a:lnTo>
                    <a:pt x="3795141" y="910831"/>
                  </a:lnTo>
                  <a:lnTo>
                    <a:pt x="3911816" y="910831"/>
                  </a:lnTo>
                  <a:lnTo>
                    <a:pt x="3962336" y="917143"/>
                  </a:lnTo>
                  <a:lnTo>
                    <a:pt x="3997236" y="936091"/>
                  </a:lnTo>
                  <a:lnTo>
                    <a:pt x="4020680" y="978192"/>
                  </a:lnTo>
                  <a:lnTo>
                    <a:pt x="4028490" y="1041336"/>
                  </a:lnTo>
                  <a:lnTo>
                    <a:pt x="4028490" y="695998"/>
                  </a:lnTo>
                  <a:lnTo>
                    <a:pt x="4021493" y="693432"/>
                  </a:lnTo>
                  <a:lnTo>
                    <a:pt x="3968826" y="682828"/>
                  </a:lnTo>
                  <a:lnTo>
                    <a:pt x="3911816" y="679297"/>
                  </a:lnTo>
                  <a:lnTo>
                    <a:pt x="3565944" y="679297"/>
                  </a:lnTo>
                  <a:lnTo>
                    <a:pt x="3565944" y="2152726"/>
                  </a:lnTo>
                  <a:lnTo>
                    <a:pt x="3911816" y="2152726"/>
                  </a:lnTo>
                  <a:lnTo>
                    <a:pt x="3969410" y="2149437"/>
                  </a:lnTo>
                  <a:lnTo>
                    <a:pt x="4022153" y="2139581"/>
                  </a:lnTo>
                  <a:lnTo>
                    <a:pt x="4070070" y="2123173"/>
                  </a:lnTo>
                  <a:lnTo>
                    <a:pt x="4113161" y="2100186"/>
                  </a:lnTo>
                  <a:lnTo>
                    <a:pt x="4151426" y="2070633"/>
                  </a:lnTo>
                  <a:lnTo>
                    <a:pt x="4197769" y="2018017"/>
                  </a:lnTo>
                  <a:lnTo>
                    <a:pt x="4232694" y="1952752"/>
                  </a:lnTo>
                  <a:lnTo>
                    <a:pt x="4242600" y="1921179"/>
                  </a:lnTo>
                  <a:lnTo>
                    <a:pt x="4243629" y="1917903"/>
                  </a:lnTo>
                  <a:lnTo>
                    <a:pt x="4251439" y="1880666"/>
                  </a:lnTo>
                  <a:lnTo>
                    <a:pt x="4256125" y="1841068"/>
                  </a:lnTo>
                  <a:lnTo>
                    <a:pt x="4257687" y="1799094"/>
                  </a:lnTo>
                  <a:lnTo>
                    <a:pt x="4257687" y="1041336"/>
                  </a:lnTo>
                  <a:close/>
                </a:path>
                <a:path w="7331709" h="3845560">
                  <a:moveTo>
                    <a:pt x="7331608" y="1238999"/>
                  </a:moveTo>
                  <a:lnTo>
                    <a:pt x="7208291" y="1237322"/>
                  </a:lnTo>
                  <a:lnTo>
                    <a:pt x="6918706" y="1215313"/>
                  </a:lnTo>
                  <a:lnTo>
                    <a:pt x="6583388" y="1147597"/>
                  </a:lnTo>
                  <a:lnTo>
                    <a:pt x="6322885" y="1008722"/>
                  </a:lnTo>
                  <a:lnTo>
                    <a:pt x="6182118" y="855789"/>
                  </a:lnTo>
                  <a:lnTo>
                    <a:pt x="6111202" y="699731"/>
                  </a:lnTo>
                  <a:lnTo>
                    <a:pt x="6088558" y="445985"/>
                  </a:lnTo>
                  <a:lnTo>
                    <a:pt x="6092596" y="0"/>
                  </a:lnTo>
                  <a:lnTo>
                    <a:pt x="6090920" y="123317"/>
                  </a:lnTo>
                  <a:lnTo>
                    <a:pt x="6068923" y="412902"/>
                  </a:lnTo>
                  <a:lnTo>
                    <a:pt x="6001194" y="748233"/>
                  </a:lnTo>
                  <a:lnTo>
                    <a:pt x="5862332" y="1008722"/>
                  </a:lnTo>
                  <a:lnTo>
                    <a:pt x="5709386" y="1149502"/>
                  </a:lnTo>
                  <a:lnTo>
                    <a:pt x="5553329" y="1220419"/>
                  </a:lnTo>
                  <a:lnTo>
                    <a:pt x="5299583" y="1243050"/>
                  </a:lnTo>
                  <a:lnTo>
                    <a:pt x="4853597" y="1238999"/>
                  </a:lnTo>
                  <a:lnTo>
                    <a:pt x="4976914" y="1240688"/>
                  </a:lnTo>
                  <a:lnTo>
                    <a:pt x="5266499" y="1262697"/>
                  </a:lnTo>
                  <a:lnTo>
                    <a:pt x="5601830" y="1330413"/>
                  </a:lnTo>
                  <a:lnTo>
                    <a:pt x="5862332" y="1469275"/>
                  </a:lnTo>
                  <a:lnTo>
                    <a:pt x="6003099" y="1622221"/>
                  </a:lnTo>
                  <a:lnTo>
                    <a:pt x="6074016" y="1778279"/>
                  </a:lnTo>
                  <a:lnTo>
                    <a:pt x="6096660" y="2032025"/>
                  </a:lnTo>
                  <a:lnTo>
                    <a:pt x="6092596" y="2478011"/>
                  </a:lnTo>
                  <a:lnTo>
                    <a:pt x="6094285" y="2354694"/>
                  </a:lnTo>
                  <a:lnTo>
                    <a:pt x="6116294" y="2065096"/>
                  </a:lnTo>
                  <a:lnTo>
                    <a:pt x="6184023" y="1729778"/>
                  </a:lnTo>
                  <a:lnTo>
                    <a:pt x="6322885" y="1469275"/>
                  </a:lnTo>
                  <a:lnTo>
                    <a:pt x="6475831" y="1328508"/>
                  </a:lnTo>
                  <a:lnTo>
                    <a:pt x="6631889" y="1257592"/>
                  </a:lnTo>
                  <a:lnTo>
                    <a:pt x="6885622" y="1234960"/>
                  </a:lnTo>
                  <a:lnTo>
                    <a:pt x="7331608" y="1238999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45710" y="151868"/>
              <a:ext cx="6132482" cy="5338835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966936" y="3481977"/>
              <a:ext cx="4485005" cy="3166110"/>
            </a:xfrm>
            <a:custGeom>
              <a:avLst/>
              <a:gdLst/>
              <a:ahLst/>
              <a:cxnLst/>
              <a:rect l="l" t="t" r="r" b="b"/>
              <a:pathLst>
                <a:path w="4485005" h="3166109">
                  <a:moveTo>
                    <a:pt x="712584" y="1675422"/>
                  </a:moveTo>
                  <a:lnTo>
                    <a:pt x="483387" y="1675422"/>
                  </a:lnTo>
                  <a:lnTo>
                    <a:pt x="483387" y="2420556"/>
                  </a:lnTo>
                  <a:lnTo>
                    <a:pt x="133350" y="1675422"/>
                  </a:lnTo>
                  <a:lnTo>
                    <a:pt x="0" y="1675422"/>
                  </a:lnTo>
                  <a:lnTo>
                    <a:pt x="0" y="3148850"/>
                  </a:lnTo>
                  <a:lnTo>
                    <a:pt x="229196" y="3148850"/>
                  </a:lnTo>
                  <a:lnTo>
                    <a:pt x="229196" y="2401608"/>
                  </a:lnTo>
                  <a:lnTo>
                    <a:pt x="579234" y="3148850"/>
                  </a:lnTo>
                  <a:lnTo>
                    <a:pt x="712584" y="3148850"/>
                  </a:lnTo>
                  <a:lnTo>
                    <a:pt x="712584" y="1675422"/>
                  </a:lnTo>
                  <a:close/>
                </a:path>
                <a:path w="4485005" h="3166109">
                  <a:moveTo>
                    <a:pt x="1543900" y="2020620"/>
                  </a:moveTo>
                  <a:lnTo>
                    <a:pt x="1541005" y="1964436"/>
                  </a:lnTo>
                  <a:lnTo>
                    <a:pt x="1532318" y="1912340"/>
                  </a:lnTo>
                  <a:lnTo>
                    <a:pt x="1517853" y="1864334"/>
                  </a:lnTo>
                  <a:lnTo>
                    <a:pt x="1497596" y="1820430"/>
                  </a:lnTo>
                  <a:lnTo>
                    <a:pt x="1471549" y="1780603"/>
                  </a:lnTo>
                  <a:lnTo>
                    <a:pt x="1439722" y="1744878"/>
                  </a:lnTo>
                  <a:lnTo>
                    <a:pt x="1400708" y="1713814"/>
                  </a:lnTo>
                  <a:lnTo>
                    <a:pt x="1357033" y="1689658"/>
                  </a:lnTo>
                  <a:lnTo>
                    <a:pt x="1314716" y="1674558"/>
                  </a:lnTo>
                  <a:lnTo>
                    <a:pt x="1314716" y="2020620"/>
                  </a:lnTo>
                  <a:lnTo>
                    <a:pt x="1314716" y="2803639"/>
                  </a:lnTo>
                  <a:lnTo>
                    <a:pt x="1312799" y="2838640"/>
                  </a:lnTo>
                  <a:lnTo>
                    <a:pt x="1312760" y="2839440"/>
                  </a:lnTo>
                  <a:lnTo>
                    <a:pt x="1306893" y="2868904"/>
                  </a:lnTo>
                  <a:lnTo>
                    <a:pt x="1283449" y="2908884"/>
                  </a:lnTo>
                  <a:lnTo>
                    <a:pt x="1249591" y="2927845"/>
                  </a:lnTo>
                  <a:lnTo>
                    <a:pt x="1198029" y="2934157"/>
                  </a:lnTo>
                  <a:lnTo>
                    <a:pt x="1170800" y="2932569"/>
                  </a:lnTo>
                  <a:lnTo>
                    <a:pt x="1128077" y="2919946"/>
                  </a:lnTo>
                  <a:lnTo>
                    <a:pt x="1098918" y="2891269"/>
                  </a:lnTo>
                  <a:lnTo>
                    <a:pt x="1083297" y="2838640"/>
                  </a:lnTo>
                  <a:lnTo>
                    <a:pt x="1081341" y="2803639"/>
                  </a:lnTo>
                  <a:lnTo>
                    <a:pt x="1081341" y="2020620"/>
                  </a:lnTo>
                  <a:lnTo>
                    <a:pt x="1089152" y="1956435"/>
                  </a:lnTo>
                  <a:lnTo>
                    <a:pt x="1112596" y="1915375"/>
                  </a:lnTo>
                  <a:lnTo>
                    <a:pt x="1147483" y="1896440"/>
                  </a:lnTo>
                  <a:lnTo>
                    <a:pt x="1198029" y="1890128"/>
                  </a:lnTo>
                  <a:lnTo>
                    <a:pt x="1226019" y="1891703"/>
                  </a:lnTo>
                  <a:lnTo>
                    <a:pt x="1268730" y="1904326"/>
                  </a:lnTo>
                  <a:lnTo>
                    <a:pt x="1297127" y="1932228"/>
                  </a:lnTo>
                  <a:lnTo>
                    <a:pt x="1312760" y="1984857"/>
                  </a:lnTo>
                  <a:lnTo>
                    <a:pt x="1314716" y="2020620"/>
                  </a:lnTo>
                  <a:lnTo>
                    <a:pt x="1314716" y="1674558"/>
                  </a:lnTo>
                  <a:lnTo>
                    <a:pt x="1308696" y="1672399"/>
                  </a:lnTo>
                  <a:lnTo>
                    <a:pt x="1255699" y="1662036"/>
                  </a:lnTo>
                  <a:lnTo>
                    <a:pt x="1198029" y="1658581"/>
                  </a:lnTo>
                  <a:lnTo>
                    <a:pt x="1140345" y="1662036"/>
                  </a:lnTo>
                  <a:lnTo>
                    <a:pt x="1087335" y="1672399"/>
                  </a:lnTo>
                  <a:lnTo>
                    <a:pt x="1038999" y="1689658"/>
                  </a:lnTo>
                  <a:lnTo>
                    <a:pt x="995324" y="1713814"/>
                  </a:lnTo>
                  <a:lnTo>
                    <a:pt x="956322" y="1744878"/>
                  </a:lnTo>
                  <a:lnTo>
                    <a:pt x="924483" y="1780603"/>
                  </a:lnTo>
                  <a:lnTo>
                    <a:pt x="898436" y="1820430"/>
                  </a:lnTo>
                  <a:lnTo>
                    <a:pt x="878192" y="1864334"/>
                  </a:lnTo>
                  <a:lnTo>
                    <a:pt x="863727" y="1912340"/>
                  </a:lnTo>
                  <a:lnTo>
                    <a:pt x="855040" y="1964436"/>
                  </a:lnTo>
                  <a:lnTo>
                    <a:pt x="852157" y="2020620"/>
                  </a:lnTo>
                  <a:lnTo>
                    <a:pt x="852157" y="2803639"/>
                  </a:lnTo>
                  <a:lnTo>
                    <a:pt x="855040" y="2859849"/>
                  </a:lnTo>
                  <a:lnTo>
                    <a:pt x="863727" y="2911945"/>
                  </a:lnTo>
                  <a:lnTo>
                    <a:pt x="878192" y="2959951"/>
                  </a:lnTo>
                  <a:lnTo>
                    <a:pt x="898436" y="3003854"/>
                  </a:lnTo>
                  <a:lnTo>
                    <a:pt x="924483" y="3043669"/>
                  </a:lnTo>
                  <a:lnTo>
                    <a:pt x="956322" y="3079381"/>
                  </a:lnTo>
                  <a:lnTo>
                    <a:pt x="995324" y="3110458"/>
                  </a:lnTo>
                  <a:lnTo>
                    <a:pt x="1038999" y="3134626"/>
                  </a:lnTo>
                  <a:lnTo>
                    <a:pt x="1087335" y="3151886"/>
                  </a:lnTo>
                  <a:lnTo>
                    <a:pt x="1140345" y="3162236"/>
                  </a:lnTo>
                  <a:lnTo>
                    <a:pt x="1198029" y="3165691"/>
                  </a:lnTo>
                  <a:lnTo>
                    <a:pt x="1255699" y="3162236"/>
                  </a:lnTo>
                  <a:lnTo>
                    <a:pt x="1308696" y="3151886"/>
                  </a:lnTo>
                  <a:lnTo>
                    <a:pt x="1357033" y="3134626"/>
                  </a:lnTo>
                  <a:lnTo>
                    <a:pt x="1400708" y="3110458"/>
                  </a:lnTo>
                  <a:lnTo>
                    <a:pt x="1439722" y="3079381"/>
                  </a:lnTo>
                  <a:lnTo>
                    <a:pt x="1471549" y="3043669"/>
                  </a:lnTo>
                  <a:lnTo>
                    <a:pt x="1497596" y="3003854"/>
                  </a:lnTo>
                  <a:lnTo>
                    <a:pt x="1517853" y="2959951"/>
                  </a:lnTo>
                  <a:lnTo>
                    <a:pt x="1532318" y="2911945"/>
                  </a:lnTo>
                  <a:lnTo>
                    <a:pt x="1541005" y="2859849"/>
                  </a:lnTo>
                  <a:lnTo>
                    <a:pt x="1543900" y="2803639"/>
                  </a:lnTo>
                  <a:lnTo>
                    <a:pt x="1543900" y="2020620"/>
                  </a:lnTo>
                  <a:close/>
                </a:path>
                <a:path w="4485005" h="3166109">
                  <a:moveTo>
                    <a:pt x="2654439" y="1675422"/>
                  </a:moveTo>
                  <a:lnTo>
                    <a:pt x="2423172" y="1675422"/>
                  </a:lnTo>
                  <a:lnTo>
                    <a:pt x="2343988" y="2410028"/>
                  </a:lnTo>
                  <a:lnTo>
                    <a:pt x="2210638" y="1909064"/>
                  </a:lnTo>
                  <a:lnTo>
                    <a:pt x="2079371" y="1909064"/>
                  </a:lnTo>
                  <a:lnTo>
                    <a:pt x="1946033" y="2410028"/>
                  </a:lnTo>
                  <a:lnTo>
                    <a:pt x="1866836" y="1675422"/>
                  </a:lnTo>
                  <a:lnTo>
                    <a:pt x="1635569" y="1675422"/>
                  </a:lnTo>
                  <a:lnTo>
                    <a:pt x="1814766" y="3148850"/>
                  </a:lnTo>
                  <a:lnTo>
                    <a:pt x="1941855" y="3148850"/>
                  </a:lnTo>
                  <a:lnTo>
                    <a:pt x="2143963" y="2416340"/>
                  </a:lnTo>
                  <a:lnTo>
                    <a:pt x="2348153" y="3148850"/>
                  </a:lnTo>
                  <a:lnTo>
                    <a:pt x="2475268" y="3148850"/>
                  </a:lnTo>
                  <a:lnTo>
                    <a:pt x="2654439" y="1675422"/>
                  </a:lnTo>
                  <a:close/>
                </a:path>
                <a:path w="4485005" h="3166109">
                  <a:moveTo>
                    <a:pt x="2847187" y="393"/>
                  </a:moveTo>
                  <a:lnTo>
                    <a:pt x="2242959" y="393"/>
                  </a:lnTo>
                  <a:lnTo>
                    <a:pt x="2242959" y="231533"/>
                  </a:lnTo>
                  <a:lnTo>
                    <a:pt x="2847187" y="231533"/>
                  </a:lnTo>
                  <a:lnTo>
                    <a:pt x="2847187" y="393"/>
                  </a:lnTo>
                  <a:close/>
                </a:path>
                <a:path w="4485005" h="3166109">
                  <a:moveTo>
                    <a:pt x="3102406" y="3030969"/>
                  </a:moveTo>
                  <a:lnTo>
                    <a:pt x="3093809" y="2985986"/>
                  </a:lnTo>
                  <a:lnTo>
                    <a:pt x="3068028" y="2947835"/>
                  </a:lnTo>
                  <a:lnTo>
                    <a:pt x="3030258" y="2921787"/>
                  </a:lnTo>
                  <a:lnTo>
                    <a:pt x="2985732" y="2913100"/>
                  </a:lnTo>
                  <a:lnTo>
                    <a:pt x="2962605" y="2915272"/>
                  </a:lnTo>
                  <a:lnTo>
                    <a:pt x="2921457" y="2932646"/>
                  </a:lnTo>
                  <a:lnTo>
                    <a:pt x="2888386" y="2966059"/>
                  </a:lnTo>
                  <a:lnTo>
                    <a:pt x="2871190" y="3007626"/>
                  </a:lnTo>
                  <a:lnTo>
                    <a:pt x="2869044" y="3030969"/>
                  </a:lnTo>
                  <a:lnTo>
                    <a:pt x="2871190" y="3054337"/>
                  </a:lnTo>
                  <a:lnTo>
                    <a:pt x="2888386" y="3095904"/>
                  </a:lnTo>
                  <a:lnTo>
                    <a:pt x="2921457" y="3129318"/>
                  </a:lnTo>
                  <a:lnTo>
                    <a:pt x="2962605" y="3146679"/>
                  </a:lnTo>
                  <a:lnTo>
                    <a:pt x="2985732" y="3148850"/>
                  </a:lnTo>
                  <a:lnTo>
                    <a:pt x="3008833" y="3146679"/>
                  </a:lnTo>
                  <a:lnTo>
                    <a:pt x="3049994" y="3129318"/>
                  </a:lnTo>
                  <a:lnTo>
                    <a:pt x="3083064" y="3095904"/>
                  </a:lnTo>
                  <a:lnTo>
                    <a:pt x="3100260" y="3054337"/>
                  </a:lnTo>
                  <a:lnTo>
                    <a:pt x="3102406" y="3030969"/>
                  </a:lnTo>
                  <a:close/>
                </a:path>
                <a:path w="4485005" h="3166109">
                  <a:moveTo>
                    <a:pt x="3439960" y="2018525"/>
                  </a:moveTo>
                  <a:lnTo>
                    <a:pt x="3437064" y="1962340"/>
                  </a:lnTo>
                  <a:lnTo>
                    <a:pt x="3428377" y="1910245"/>
                  </a:lnTo>
                  <a:lnTo>
                    <a:pt x="3413899" y="1862239"/>
                  </a:lnTo>
                  <a:lnTo>
                    <a:pt x="3393643" y="1818322"/>
                  </a:lnTo>
                  <a:lnTo>
                    <a:pt x="3367595" y="1778508"/>
                  </a:lnTo>
                  <a:lnTo>
                    <a:pt x="3335756" y="1742782"/>
                  </a:lnTo>
                  <a:lnTo>
                    <a:pt x="3296742" y="1711718"/>
                  </a:lnTo>
                  <a:lnTo>
                    <a:pt x="3253079" y="1687550"/>
                  </a:lnTo>
                  <a:lnTo>
                    <a:pt x="3204743" y="1670291"/>
                  </a:lnTo>
                  <a:lnTo>
                    <a:pt x="3151733" y="1659928"/>
                  </a:lnTo>
                  <a:lnTo>
                    <a:pt x="3094063" y="1656486"/>
                  </a:lnTo>
                  <a:lnTo>
                    <a:pt x="3036392" y="1659928"/>
                  </a:lnTo>
                  <a:lnTo>
                    <a:pt x="2983382" y="1670291"/>
                  </a:lnTo>
                  <a:lnTo>
                    <a:pt x="2935046" y="1687550"/>
                  </a:lnTo>
                  <a:lnTo>
                    <a:pt x="2891371" y="1711718"/>
                  </a:lnTo>
                  <a:lnTo>
                    <a:pt x="2852369" y="1742782"/>
                  </a:lnTo>
                  <a:lnTo>
                    <a:pt x="2820530" y="1778508"/>
                  </a:lnTo>
                  <a:lnTo>
                    <a:pt x="2794495" y="1818322"/>
                  </a:lnTo>
                  <a:lnTo>
                    <a:pt x="2774238" y="1862239"/>
                  </a:lnTo>
                  <a:lnTo>
                    <a:pt x="2759773" y="1910245"/>
                  </a:lnTo>
                  <a:lnTo>
                    <a:pt x="2751086" y="1962340"/>
                  </a:lnTo>
                  <a:lnTo>
                    <a:pt x="2748191" y="2018525"/>
                  </a:lnTo>
                  <a:lnTo>
                    <a:pt x="2748191" y="2146909"/>
                  </a:lnTo>
                  <a:lnTo>
                    <a:pt x="2977388" y="2146909"/>
                  </a:lnTo>
                  <a:lnTo>
                    <a:pt x="2977388" y="2018525"/>
                  </a:lnTo>
                  <a:lnTo>
                    <a:pt x="2979305" y="1983524"/>
                  </a:lnTo>
                  <a:lnTo>
                    <a:pt x="2994964" y="1930120"/>
                  </a:lnTo>
                  <a:lnTo>
                    <a:pt x="3023349" y="1902231"/>
                  </a:lnTo>
                  <a:lnTo>
                    <a:pt x="3066059" y="1889594"/>
                  </a:lnTo>
                  <a:lnTo>
                    <a:pt x="3094063" y="1888007"/>
                  </a:lnTo>
                  <a:lnTo>
                    <a:pt x="3121266" y="1889594"/>
                  </a:lnTo>
                  <a:lnTo>
                    <a:pt x="3164001" y="1902231"/>
                  </a:lnTo>
                  <a:lnTo>
                    <a:pt x="3193173" y="1930908"/>
                  </a:lnTo>
                  <a:lnTo>
                    <a:pt x="3208807" y="1983524"/>
                  </a:lnTo>
                  <a:lnTo>
                    <a:pt x="3210763" y="2018525"/>
                  </a:lnTo>
                  <a:lnTo>
                    <a:pt x="3210763" y="2075357"/>
                  </a:lnTo>
                  <a:lnTo>
                    <a:pt x="3205543" y="2134298"/>
                  </a:lnTo>
                  <a:lnTo>
                    <a:pt x="3189922" y="2184806"/>
                  </a:lnTo>
                  <a:lnTo>
                    <a:pt x="3164916" y="2229281"/>
                  </a:lnTo>
                  <a:lnTo>
                    <a:pt x="3131566" y="2270048"/>
                  </a:lnTo>
                  <a:lnTo>
                    <a:pt x="3081045" y="2319274"/>
                  </a:lnTo>
                  <a:lnTo>
                    <a:pt x="3046018" y="2351570"/>
                  </a:lnTo>
                  <a:lnTo>
                    <a:pt x="3004477" y="2388984"/>
                  </a:lnTo>
                  <a:lnTo>
                    <a:pt x="2970669" y="2422868"/>
                  </a:lnTo>
                  <a:lnTo>
                    <a:pt x="2942209" y="2459240"/>
                  </a:lnTo>
                  <a:lnTo>
                    <a:pt x="2919095" y="2498115"/>
                  </a:lnTo>
                  <a:lnTo>
                    <a:pt x="2901327" y="2539479"/>
                  </a:lnTo>
                  <a:lnTo>
                    <a:pt x="2888119" y="2583357"/>
                  </a:lnTo>
                  <a:lnTo>
                    <a:pt x="2878671" y="2629738"/>
                  </a:lnTo>
                  <a:lnTo>
                    <a:pt x="2873006" y="2678607"/>
                  </a:lnTo>
                  <a:lnTo>
                    <a:pt x="2871127" y="2729979"/>
                  </a:lnTo>
                  <a:lnTo>
                    <a:pt x="2871127" y="2801543"/>
                  </a:lnTo>
                  <a:lnTo>
                    <a:pt x="3100324" y="2801543"/>
                  </a:lnTo>
                  <a:lnTo>
                    <a:pt x="3100324" y="2729979"/>
                  </a:lnTo>
                  <a:lnTo>
                    <a:pt x="3101619" y="2698546"/>
                  </a:lnTo>
                  <a:lnTo>
                    <a:pt x="3112033" y="2642768"/>
                  </a:lnTo>
                  <a:lnTo>
                    <a:pt x="3132607" y="2595740"/>
                  </a:lnTo>
                  <a:lnTo>
                    <a:pt x="3161792" y="2553106"/>
                  </a:lnTo>
                  <a:lnTo>
                    <a:pt x="3201505" y="2511133"/>
                  </a:lnTo>
                  <a:lnTo>
                    <a:pt x="3230016" y="2483980"/>
                  </a:lnTo>
                  <a:lnTo>
                    <a:pt x="3265043" y="2451684"/>
                  </a:lnTo>
                  <a:lnTo>
                    <a:pt x="3306584" y="2414244"/>
                  </a:lnTo>
                  <a:lnTo>
                    <a:pt x="3337839" y="2383167"/>
                  </a:lnTo>
                  <a:lnTo>
                    <a:pt x="3364915" y="2348865"/>
                  </a:lnTo>
                  <a:lnTo>
                    <a:pt x="3387839" y="2311336"/>
                  </a:lnTo>
                  <a:lnTo>
                    <a:pt x="3406597" y="2270582"/>
                  </a:lnTo>
                  <a:lnTo>
                    <a:pt x="3421189" y="2226614"/>
                  </a:lnTo>
                  <a:lnTo>
                    <a:pt x="3431616" y="2179421"/>
                  </a:lnTo>
                  <a:lnTo>
                    <a:pt x="3437864" y="2129002"/>
                  </a:lnTo>
                  <a:lnTo>
                    <a:pt x="3439960" y="2075357"/>
                  </a:lnTo>
                  <a:lnTo>
                    <a:pt x="3439960" y="2018525"/>
                  </a:lnTo>
                  <a:close/>
                </a:path>
                <a:path w="4485005" h="3166109">
                  <a:moveTo>
                    <a:pt x="3693096" y="0"/>
                  </a:moveTo>
                  <a:lnTo>
                    <a:pt x="3463899" y="0"/>
                  </a:lnTo>
                  <a:lnTo>
                    <a:pt x="3463899" y="745134"/>
                  </a:lnTo>
                  <a:lnTo>
                    <a:pt x="3113862" y="0"/>
                  </a:lnTo>
                  <a:lnTo>
                    <a:pt x="2980512" y="0"/>
                  </a:lnTo>
                  <a:lnTo>
                    <a:pt x="2980512" y="1473428"/>
                  </a:lnTo>
                  <a:lnTo>
                    <a:pt x="3209709" y="1473428"/>
                  </a:lnTo>
                  <a:lnTo>
                    <a:pt x="3209709" y="726186"/>
                  </a:lnTo>
                  <a:lnTo>
                    <a:pt x="3559746" y="1473428"/>
                  </a:lnTo>
                  <a:lnTo>
                    <a:pt x="3693096" y="1473428"/>
                  </a:lnTo>
                  <a:lnTo>
                    <a:pt x="3693096" y="0"/>
                  </a:lnTo>
                  <a:close/>
                </a:path>
                <a:path w="4485005" h="3166109">
                  <a:moveTo>
                    <a:pt x="4484827" y="0"/>
                  </a:moveTo>
                  <a:lnTo>
                    <a:pt x="3788905" y="0"/>
                  </a:lnTo>
                  <a:lnTo>
                    <a:pt x="3788905" y="231140"/>
                  </a:lnTo>
                  <a:lnTo>
                    <a:pt x="4022267" y="231140"/>
                  </a:lnTo>
                  <a:lnTo>
                    <a:pt x="4022267" y="1473200"/>
                  </a:lnTo>
                  <a:lnTo>
                    <a:pt x="4251464" y="1473200"/>
                  </a:lnTo>
                  <a:lnTo>
                    <a:pt x="4251464" y="231140"/>
                  </a:lnTo>
                  <a:lnTo>
                    <a:pt x="4484827" y="231140"/>
                  </a:lnTo>
                  <a:lnTo>
                    <a:pt x="4484827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68325" y="2197782"/>
              <a:ext cx="3194529" cy="117018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86816" y="3775871"/>
              <a:ext cx="3714158" cy="171483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26520" y="7043144"/>
              <a:ext cx="2584272" cy="878840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23866" y="7057982"/>
              <a:ext cx="3607042" cy="2407270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3150707" y="8187639"/>
              <a:ext cx="934719" cy="1159510"/>
            </a:xfrm>
            <a:custGeom>
              <a:avLst/>
              <a:gdLst/>
              <a:ahLst/>
              <a:cxnLst/>
              <a:rect l="l" t="t" r="r" b="b"/>
              <a:pathLst>
                <a:path w="934720" h="1159509">
                  <a:moveTo>
                    <a:pt x="732145" y="0"/>
                  </a:moveTo>
                  <a:lnTo>
                    <a:pt x="688482" y="3244"/>
                  </a:lnTo>
                  <a:lnTo>
                    <a:pt x="649666" y="12983"/>
                  </a:lnTo>
                  <a:lnTo>
                    <a:pt x="595565" y="34640"/>
                  </a:lnTo>
                  <a:lnTo>
                    <a:pt x="540412" y="64919"/>
                  </a:lnTo>
                  <a:lnTo>
                    <a:pt x="486301" y="101724"/>
                  </a:lnTo>
                  <a:lnTo>
                    <a:pt x="435442" y="142833"/>
                  </a:lnTo>
                  <a:lnTo>
                    <a:pt x="388289" y="188028"/>
                  </a:lnTo>
                  <a:lnTo>
                    <a:pt x="345455" y="236977"/>
                  </a:lnTo>
                  <a:lnTo>
                    <a:pt x="308493" y="288115"/>
                  </a:lnTo>
                  <a:lnTo>
                    <a:pt x="279038" y="339780"/>
                  </a:lnTo>
                  <a:lnTo>
                    <a:pt x="256274" y="394980"/>
                  </a:lnTo>
                  <a:lnTo>
                    <a:pt x="243688" y="447996"/>
                  </a:lnTo>
                  <a:lnTo>
                    <a:pt x="241470" y="471532"/>
                  </a:lnTo>
                  <a:lnTo>
                    <a:pt x="242338" y="490199"/>
                  </a:lnTo>
                  <a:lnTo>
                    <a:pt x="246292" y="503997"/>
                  </a:lnTo>
                  <a:lnTo>
                    <a:pt x="253332" y="512926"/>
                  </a:lnTo>
                  <a:lnTo>
                    <a:pt x="260473" y="520162"/>
                  </a:lnTo>
                  <a:lnTo>
                    <a:pt x="266190" y="521586"/>
                  </a:lnTo>
                  <a:lnTo>
                    <a:pt x="270473" y="517251"/>
                  </a:lnTo>
                  <a:lnTo>
                    <a:pt x="287603" y="482624"/>
                  </a:lnTo>
                  <a:lnTo>
                    <a:pt x="297311" y="452539"/>
                  </a:lnTo>
                  <a:lnTo>
                    <a:pt x="309298" y="422849"/>
                  </a:lnTo>
                  <a:lnTo>
                    <a:pt x="340094" y="364669"/>
                  </a:lnTo>
                  <a:lnTo>
                    <a:pt x="379463" y="307608"/>
                  </a:lnTo>
                  <a:lnTo>
                    <a:pt x="426866" y="251049"/>
                  </a:lnTo>
                  <a:lnTo>
                    <a:pt x="471407" y="207419"/>
                  </a:lnTo>
                  <a:lnTo>
                    <a:pt x="515690" y="170497"/>
                  </a:lnTo>
                  <a:lnTo>
                    <a:pt x="559714" y="140284"/>
                  </a:lnTo>
                  <a:lnTo>
                    <a:pt x="603480" y="116783"/>
                  </a:lnTo>
                  <a:lnTo>
                    <a:pt x="646986" y="99995"/>
                  </a:lnTo>
                  <a:lnTo>
                    <a:pt x="690230" y="89921"/>
                  </a:lnTo>
                  <a:lnTo>
                    <a:pt x="733213" y="86562"/>
                  </a:lnTo>
                  <a:lnTo>
                    <a:pt x="758776" y="88186"/>
                  </a:lnTo>
                  <a:lnTo>
                    <a:pt x="802699" y="101175"/>
                  </a:lnTo>
                  <a:lnTo>
                    <a:pt x="835314" y="130226"/>
                  </a:lnTo>
                  <a:lnTo>
                    <a:pt x="836047" y="137796"/>
                  </a:lnTo>
                  <a:lnTo>
                    <a:pt x="836047" y="149325"/>
                  </a:lnTo>
                  <a:lnTo>
                    <a:pt x="829412" y="192350"/>
                  </a:lnTo>
                  <a:lnTo>
                    <a:pt x="810604" y="247819"/>
                  </a:lnTo>
                  <a:lnTo>
                    <a:pt x="793211" y="287844"/>
                  </a:lnTo>
                  <a:lnTo>
                    <a:pt x="759720" y="348185"/>
                  </a:lnTo>
                  <a:lnTo>
                    <a:pt x="738768" y="381387"/>
                  </a:lnTo>
                  <a:lnTo>
                    <a:pt x="715014" y="416615"/>
                  </a:lnTo>
                  <a:lnTo>
                    <a:pt x="689165" y="453010"/>
                  </a:lnTo>
                  <a:lnTo>
                    <a:pt x="661983" y="489665"/>
                  </a:lnTo>
                  <a:lnTo>
                    <a:pt x="633465" y="526588"/>
                  </a:lnTo>
                  <a:lnTo>
                    <a:pt x="603604" y="563783"/>
                  </a:lnTo>
                  <a:lnTo>
                    <a:pt x="572672" y="600983"/>
                  </a:lnTo>
                  <a:lnTo>
                    <a:pt x="540940" y="637913"/>
                  </a:lnTo>
                  <a:lnTo>
                    <a:pt x="508405" y="674570"/>
                  </a:lnTo>
                  <a:lnTo>
                    <a:pt x="475064" y="710952"/>
                  </a:lnTo>
                  <a:lnTo>
                    <a:pt x="441659" y="746065"/>
                  </a:lnTo>
                  <a:lnTo>
                    <a:pt x="408920" y="778872"/>
                  </a:lnTo>
                  <a:lnTo>
                    <a:pt x="376851" y="809373"/>
                  </a:lnTo>
                  <a:lnTo>
                    <a:pt x="345455" y="837566"/>
                  </a:lnTo>
                  <a:lnTo>
                    <a:pt x="296181" y="879436"/>
                  </a:lnTo>
                  <a:lnTo>
                    <a:pt x="251189" y="916294"/>
                  </a:lnTo>
                  <a:lnTo>
                    <a:pt x="210484" y="948145"/>
                  </a:lnTo>
                  <a:lnTo>
                    <a:pt x="174067" y="974996"/>
                  </a:lnTo>
                  <a:lnTo>
                    <a:pt x="140313" y="997921"/>
                  </a:lnTo>
                  <a:lnTo>
                    <a:pt x="107638" y="1018008"/>
                  </a:lnTo>
                  <a:lnTo>
                    <a:pt x="29988" y="1056971"/>
                  </a:lnTo>
                  <a:lnTo>
                    <a:pt x="17664" y="1063735"/>
                  </a:lnTo>
                  <a:lnTo>
                    <a:pt x="8559" y="1069956"/>
                  </a:lnTo>
                  <a:lnTo>
                    <a:pt x="2680" y="1075632"/>
                  </a:lnTo>
                  <a:lnTo>
                    <a:pt x="403" y="1080779"/>
                  </a:lnTo>
                  <a:lnTo>
                    <a:pt x="0" y="1087548"/>
                  </a:lnTo>
                  <a:lnTo>
                    <a:pt x="1473" y="1095934"/>
                  </a:lnTo>
                  <a:lnTo>
                    <a:pt x="24103" y="1130824"/>
                  </a:lnTo>
                  <a:lnTo>
                    <a:pt x="65200" y="1153873"/>
                  </a:lnTo>
                  <a:lnTo>
                    <a:pt x="103379" y="1158959"/>
                  </a:lnTo>
                  <a:lnTo>
                    <a:pt x="119697" y="1157392"/>
                  </a:lnTo>
                  <a:lnTo>
                    <a:pt x="140849" y="1153805"/>
                  </a:lnTo>
                  <a:lnTo>
                    <a:pt x="166830" y="1148195"/>
                  </a:lnTo>
                  <a:lnTo>
                    <a:pt x="219450" y="1135292"/>
                  </a:lnTo>
                  <a:lnTo>
                    <a:pt x="242072" y="1130288"/>
                  </a:lnTo>
                  <a:lnTo>
                    <a:pt x="289750" y="1121075"/>
                  </a:lnTo>
                  <a:lnTo>
                    <a:pt x="360646" y="1109316"/>
                  </a:lnTo>
                  <a:lnTo>
                    <a:pt x="404364" y="1102887"/>
                  </a:lnTo>
                  <a:lnTo>
                    <a:pt x="443997" y="1098014"/>
                  </a:lnTo>
                  <a:lnTo>
                    <a:pt x="492998" y="1094304"/>
                  </a:lnTo>
                  <a:lnTo>
                    <a:pt x="504981" y="1094372"/>
                  </a:lnTo>
                  <a:lnTo>
                    <a:pt x="567040" y="1103504"/>
                  </a:lnTo>
                  <a:lnTo>
                    <a:pt x="606272" y="1113519"/>
                  </a:lnTo>
                  <a:lnTo>
                    <a:pt x="645373" y="1138394"/>
                  </a:lnTo>
                  <a:lnTo>
                    <a:pt x="653132" y="1150024"/>
                  </a:lnTo>
                  <a:lnTo>
                    <a:pt x="661439" y="1152453"/>
                  </a:lnTo>
                  <a:lnTo>
                    <a:pt x="686079" y="1113785"/>
                  </a:lnTo>
                  <a:lnTo>
                    <a:pt x="688230" y="1100521"/>
                  </a:lnTo>
                  <a:lnTo>
                    <a:pt x="687828" y="1094242"/>
                  </a:lnTo>
                  <a:lnTo>
                    <a:pt x="673368" y="1053449"/>
                  </a:lnTo>
                  <a:lnTo>
                    <a:pt x="644444" y="1027478"/>
                  </a:lnTo>
                  <a:lnTo>
                    <a:pt x="590471" y="1013425"/>
                  </a:lnTo>
                  <a:lnTo>
                    <a:pt x="569518" y="1012474"/>
                  </a:lnTo>
                  <a:lnTo>
                    <a:pt x="545763" y="1012869"/>
                  </a:lnTo>
                  <a:lnTo>
                    <a:pt x="519179" y="1014905"/>
                  </a:lnTo>
                  <a:lnTo>
                    <a:pt x="489783" y="1018830"/>
                  </a:lnTo>
                  <a:lnTo>
                    <a:pt x="457580" y="1024643"/>
                  </a:lnTo>
                  <a:lnTo>
                    <a:pt x="422573" y="1032345"/>
                  </a:lnTo>
                  <a:lnTo>
                    <a:pt x="407110" y="1034521"/>
                  </a:lnTo>
                  <a:lnTo>
                    <a:pt x="379799" y="1038846"/>
                  </a:lnTo>
                  <a:lnTo>
                    <a:pt x="352952" y="1043915"/>
                  </a:lnTo>
                  <a:lnTo>
                    <a:pt x="344722" y="1044617"/>
                  </a:lnTo>
                  <a:lnTo>
                    <a:pt x="360449" y="1029466"/>
                  </a:lnTo>
                  <a:lnTo>
                    <a:pt x="365433" y="1025518"/>
                  </a:lnTo>
                  <a:lnTo>
                    <a:pt x="383276" y="1009990"/>
                  </a:lnTo>
                  <a:lnTo>
                    <a:pt x="439000" y="964587"/>
                  </a:lnTo>
                  <a:lnTo>
                    <a:pt x="485358" y="925159"/>
                  </a:lnTo>
                  <a:lnTo>
                    <a:pt x="529522" y="885927"/>
                  </a:lnTo>
                  <a:lnTo>
                    <a:pt x="571492" y="846889"/>
                  </a:lnTo>
                  <a:lnTo>
                    <a:pt x="611268" y="808046"/>
                  </a:lnTo>
                  <a:lnTo>
                    <a:pt x="648850" y="769398"/>
                  </a:lnTo>
                  <a:lnTo>
                    <a:pt x="684239" y="730945"/>
                  </a:lnTo>
                  <a:lnTo>
                    <a:pt x="717433" y="692686"/>
                  </a:lnTo>
                  <a:lnTo>
                    <a:pt x="748434" y="654622"/>
                  </a:lnTo>
                  <a:lnTo>
                    <a:pt x="777240" y="616752"/>
                  </a:lnTo>
                  <a:lnTo>
                    <a:pt x="803853" y="579076"/>
                  </a:lnTo>
                  <a:lnTo>
                    <a:pt x="828272" y="541595"/>
                  </a:lnTo>
                  <a:lnTo>
                    <a:pt x="850497" y="504308"/>
                  </a:lnTo>
                  <a:lnTo>
                    <a:pt x="870528" y="467215"/>
                  </a:lnTo>
                  <a:lnTo>
                    <a:pt x="888366" y="430315"/>
                  </a:lnTo>
                  <a:lnTo>
                    <a:pt x="904009" y="393610"/>
                  </a:lnTo>
                  <a:lnTo>
                    <a:pt x="917458" y="357099"/>
                  </a:lnTo>
                  <a:lnTo>
                    <a:pt x="929228" y="311389"/>
                  </a:lnTo>
                  <a:lnTo>
                    <a:pt x="934589" y="260787"/>
                  </a:lnTo>
                  <a:lnTo>
                    <a:pt x="934581" y="234348"/>
                  </a:lnTo>
                  <a:lnTo>
                    <a:pt x="928157" y="181862"/>
                  </a:lnTo>
                  <a:lnTo>
                    <a:pt x="913098" y="132499"/>
                  </a:lnTo>
                  <a:lnTo>
                    <a:pt x="888996" y="88674"/>
                  </a:lnTo>
                  <a:lnTo>
                    <a:pt x="856721" y="49574"/>
                  </a:lnTo>
                  <a:lnTo>
                    <a:pt x="821914" y="20902"/>
                  </a:lnTo>
                  <a:lnTo>
                    <a:pt x="773109" y="2706"/>
                  </a:lnTo>
                  <a:lnTo>
                    <a:pt x="753895" y="677"/>
                  </a:lnTo>
                  <a:lnTo>
                    <a:pt x="732145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2319892" y="2670575"/>
            <a:ext cx="7292340" cy="3636010"/>
          </a:xfrm>
          <a:custGeom>
            <a:avLst/>
            <a:gdLst/>
            <a:ahLst/>
            <a:cxnLst/>
            <a:rect l="l" t="t" r="r" b="b"/>
            <a:pathLst>
              <a:path w="7292340" h="3636010">
                <a:moveTo>
                  <a:pt x="7292018" y="0"/>
                </a:moveTo>
                <a:lnTo>
                  <a:pt x="0" y="1449997"/>
                </a:lnTo>
                <a:lnTo>
                  <a:pt x="6913758" y="3635501"/>
                </a:lnTo>
                <a:lnTo>
                  <a:pt x="7292018" y="0"/>
                </a:lnTo>
                <a:close/>
              </a:path>
            </a:pathLst>
          </a:custGeom>
          <a:solidFill>
            <a:srgbClr val="00A79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909027" y="1052465"/>
            <a:ext cx="9561830" cy="10256520"/>
            <a:chOff x="909027" y="1052465"/>
            <a:chExt cx="9561830" cy="10256520"/>
          </a:xfrm>
        </p:grpSpPr>
        <p:sp>
          <p:nvSpPr>
            <p:cNvPr id="5" name="object 5" descr=""/>
            <p:cNvSpPr/>
            <p:nvPr/>
          </p:nvSpPr>
          <p:spPr>
            <a:xfrm>
              <a:off x="2099160" y="3826375"/>
              <a:ext cx="8371840" cy="7482205"/>
            </a:xfrm>
            <a:custGeom>
              <a:avLst/>
              <a:gdLst/>
              <a:ahLst/>
              <a:cxnLst/>
              <a:rect l="l" t="t" r="r" b="b"/>
              <a:pathLst>
                <a:path w="8371840" h="7482205">
                  <a:moveTo>
                    <a:pt x="270661" y="0"/>
                  </a:moveTo>
                  <a:lnTo>
                    <a:pt x="0" y="7482180"/>
                  </a:lnTo>
                  <a:lnTo>
                    <a:pt x="3408398" y="7482180"/>
                  </a:lnTo>
                  <a:lnTo>
                    <a:pt x="8371451" y="1513231"/>
                  </a:lnTo>
                  <a:lnTo>
                    <a:pt x="3126428" y="847974"/>
                  </a:lnTo>
                  <a:lnTo>
                    <a:pt x="270661" y="0"/>
                  </a:lnTo>
                  <a:close/>
                </a:path>
              </a:pathLst>
            </a:custGeom>
            <a:solidFill>
              <a:srgbClr val="E164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09027" y="1052465"/>
              <a:ext cx="7376159" cy="9645650"/>
            </a:xfrm>
            <a:custGeom>
              <a:avLst/>
              <a:gdLst/>
              <a:ahLst/>
              <a:cxnLst/>
              <a:rect l="l" t="t" r="r" b="b"/>
              <a:pathLst>
                <a:path w="7376159" h="9645650">
                  <a:moveTo>
                    <a:pt x="7376079" y="0"/>
                  </a:moveTo>
                  <a:lnTo>
                    <a:pt x="0" y="1124667"/>
                  </a:lnTo>
                  <a:lnTo>
                    <a:pt x="357245" y="8174630"/>
                  </a:lnTo>
                  <a:lnTo>
                    <a:pt x="3897776" y="9645643"/>
                  </a:lnTo>
                  <a:lnTo>
                    <a:pt x="7376079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/>
          <p:nvPr/>
        </p:nvSpPr>
        <p:spPr>
          <a:xfrm>
            <a:off x="12767986" y="6659374"/>
            <a:ext cx="227329" cy="499109"/>
          </a:xfrm>
          <a:custGeom>
            <a:avLst/>
            <a:gdLst/>
            <a:ahLst/>
            <a:cxnLst/>
            <a:rect l="l" t="t" r="r" b="b"/>
            <a:pathLst>
              <a:path w="227329" h="499109">
                <a:moveTo>
                  <a:pt x="99881" y="0"/>
                </a:moveTo>
                <a:lnTo>
                  <a:pt x="0" y="0"/>
                </a:lnTo>
                <a:lnTo>
                  <a:pt x="0" y="498853"/>
                </a:lnTo>
                <a:lnTo>
                  <a:pt x="98405" y="498853"/>
                </a:lnTo>
                <a:lnTo>
                  <a:pt x="156419" y="489713"/>
                </a:lnTo>
                <a:lnTo>
                  <a:pt x="193930" y="465097"/>
                </a:lnTo>
                <a:lnTo>
                  <a:pt x="207973" y="441525"/>
                </a:lnTo>
                <a:lnTo>
                  <a:pt x="66898" y="441525"/>
                </a:lnTo>
                <a:lnTo>
                  <a:pt x="66898" y="57851"/>
                </a:lnTo>
                <a:lnTo>
                  <a:pt x="213161" y="57851"/>
                </a:lnTo>
                <a:lnTo>
                  <a:pt x="213072" y="57526"/>
                </a:lnTo>
                <a:lnTo>
                  <a:pt x="190752" y="26611"/>
                </a:lnTo>
                <a:lnTo>
                  <a:pt x="154067" y="6913"/>
                </a:lnTo>
                <a:lnTo>
                  <a:pt x="99881" y="0"/>
                </a:lnTo>
                <a:close/>
              </a:path>
              <a:path w="227329" h="499109">
                <a:moveTo>
                  <a:pt x="213161" y="57851"/>
                </a:moveTo>
                <a:lnTo>
                  <a:pt x="93766" y="57851"/>
                </a:lnTo>
                <a:lnTo>
                  <a:pt x="127667" y="63626"/>
                </a:lnTo>
                <a:lnTo>
                  <a:pt x="147457" y="80141"/>
                </a:lnTo>
                <a:lnTo>
                  <a:pt x="156710" y="106186"/>
                </a:lnTo>
                <a:lnTo>
                  <a:pt x="159000" y="140550"/>
                </a:lnTo>
                <a:lnTo>
                  <a:pt x="159000" y="350910"/>
                </a:lnTo>
                <a:lnTo>
                  <a:pt x="156514" y="389281"/>
                </a:lnTo>
                <a:lnTo>
                  <a:pt x="146940" y="417739"/>
                </a:lnTo>
                <a:lnTo>
                  <a:pt x="127106" y="435437"/>
                </a:lnTo>
                <a:lnTo>
                  <a:pt x="93840" y="441525"/>
                </a:lnTo>
                <a:lnTo>
                  <a:pt x="207973" y="441525"/>
                </a:lnTo>
                <a:lnTo>
                  <a:pt x="215309" y="429211"/>
                </a:lnTo>
                <a:lnTo>
                  <a:pt x="224930" y="386260"/>
                </a:lnTo>
                <a:lnTo>
                  <a:pt x="227165" y="340450"/>
                </a:lnTo>
                <a:lnTo>
                  <a:pt x="227165" y="146749"/>
                </a:lnTo>
                <a:lnTo>
                  <a:pt x="224165" y="98094"/>
                </a:lnTo>
                <a:lnTo>
                  <a:pt x="213161" y="5785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3045301" y="6768394"/>
            <a:ext cx="862965" cy="396240"/>
          </a:xfrm>
          <a:custGeom>
            <a:avLst/>
            <a:gdLst/>
            <a:ahLst/>
            <a:cxnLst/>
            <a:rect l="l" t="t" r="r" b="b"/>
            <a:pathLst>
              <a:path w="862965" h="396240">
                <a:moveTo>
                  <a:pt x="214630" y="120116"/>
                </a:moveTo>
                <a:lnTo>
                  <a:pt x="207556" y="68567"/>
                </a:lnTo>
                <a:lnTo>
                  <a:pt x="186956" y="30924"/>
                </a:lnTo>
                <a:lnTo>
                  <a:pt x="153695" y="7848"/>
                </a:lnTo>
                <a:lnTo>
                  <a:pt x="147510" y="6781"/>
                </a:lnTo>
                <a:lnTo>
                  <a:pt x="147510" y="116370"/>
                </a:lnTo>
                <a:lnTo>
                  <a:pt x="147408" y="276529"/>
                </a:lnTo>
                <a:lnTo>
                  <a:pt x="145135" y="302450"/>
                </a:lnTo>
                <a:lnTo>
                  <a:pt x="137858" y="321437"/>
                </a:lnTo>
                <a:lnTo>
                  <a:pt x="125463" y="332689"/>
                </a:lnTo>
                <a:lnTo>
                  <a:pt x="107734" y="336384"/>
                </a:lnTo>
                <a:lnTo>
                  <a:pt x="89039" y="332028"/>
                </a:lnTo>
                <a:lnTo>
                  <a:pt x="76454" y="319786"/>
                </a:lnTo>
                <a:lnTo>
                  <a:pt x="69354" y="300875"/>
                </a:lnTo>
                <a:lnTo>
                  <a:pt x="67119" y="276529"/>
                </a:lnTo>
                <a:lnTo>
                  <a:pt x="67170" y="116370"/>
                </a:lnTo>
                <a:lnTo>
                  <a:pt x="69469" y="92202"/>
                </a:lnTo>
                <a:lnTo>
                  <a:pt x="76746" y="74193"/>
                </a:lnTo>
                <a:lnTo>
                  <a:pt x="89293" y="63169"/>
                </a:lnTo>
                <a:lnTo>
                  <a:pt x="107429" y="59423"/>
                </a:lnTo>
                <a:lnTo>
                  <a:pt x="126441" y="63677"/>
                </a:lnTo>
                <a:lnTo>
                  <a:pt x="138798" y="75526"/>
                </a:lnTo>
                <a:lnTo>
                  <a:pt x="145491" y="93560"/>
                </a:lnTo>
                <a:lnTo>
                  <a:pt x="147510" y="116370"/>
                </a:lnTo>
                <a:lnTo>
                  <a:pt x="147510" y="6781"/>
                </a:lnTo>
                <a:lnTo>
                  <a:pt x="108686" y="0"/>
                </a:lnTo>
                <a:lnTo>
                  <a:pt x="64325" y="7251"/>
                </a:lnTo>
                <a:lnTo>
                  <a:pt x="30010" y="29133"/>
                </a:lnTo>
                <a:lnTo>
                  <a:pt x="7861" y="65887"/>
                </a:lnTo>
                <a:lnTo>
                  <a:pt x="203" y="116370"/>
                </a:lnTo>
                <a:lnTo>
                  <a:pt x="0" y="274218"/>
                </a:lnTo>
                <a:lnTo>
                  <a:pt x="6819" y="327152"/>
                </a:lnTo>
                <a:lnTo>
                  <a:pt x="6858" y="327469"/>
                </a:lnTo>
                <a:lnTo>
                  <a:pt x="27139" y="365455"/>
                </a:lnTo>
                <a:lnTo>
                  <a:pt x="60528" y="388264"/>
                </a:lnTo>
                <a:lnTo>
                  <a:pt x="60693" y="388264"/>
                </a:lnTo>
                <a:lnTo>
                  <a:pt x="106451" y="395808"/>
                </a:lnTo>
                <a:lnTo>
                  <a:pt x="152006" y="388264"/>
                </a:lnTo>
                <a:lnTo>
                  <a:pt x="186004" y="365455"/>
                </a:lnTo>
                <a:lnTo>
                  <a:pt x="202145" y="336384"/>
                </a:lnTo>
                <a:lnTo>
                  <a:pt x="207276" y="327152"/>
                </a:lnTo>
                <a:lnTo>
                  <a:pt x="214630" y="273100"/>
                </a:lnTo>
                <a:lnTo>
                  <a:pt x="214630" y="120116"/>
                </a:lnTo>
                <a:close/>
              </a:path>
              <a:path w="862965" h="396240">
                <a:moveTo>
                  <a:pt x="611378" y="5981"/>
                </a:moveTo>
                <a:lnTo>
                  <a:pt x="544258" y="5981"/>
                </a:lnTo>
                <a:lnTo>
                  <a:pt x="531723" y="96685"/>
                </a:lnTo>
                <a:lnTo>
                  <a:pt x="522732" y="164312"/>
                </a:lnTo>
                <a:lnTo>
                  <a:pt x="516572" y="213487"/>
                </a:lnTo>
                <a:lnTo>
                  <a:pt x="509892" y="274955"/>
                </a:lnTo>
                <a:lnTo>
                  <a:pt x="507911" y="296481"/>
                </a:lnTo>
                <a:lnTo>
                  <a:pt x="507174" y="296481"/>
                </a:lnTo>
                <a:lnTo>
                  <a:pt x="504494" y="271145"/>
                </a:lnTo>
                <a:lnTo>
                  <a:pt x="500240" y="240804"/>
                </a:lnTo>
                <a:lnTo>
                  <a:pt x="494131" y="202285"/>
                </a:lnTo>
                <a:lnTo>
                  <a:pt x="475284" y="88049"/>
                </a:lnTo>
                <a:lnTo>
                  <a:pt x="462000" y="5981"/>
                </a:lnTo>
                <a:lnTo>
                  <a:pt x="398564" y="5981"/>
                </a:lnTo>
                <a:lnTo>
                  <a:pt x="385292" y="86626"/>
                </a:lnTo>
                <a:lnTo>
                  <a:pt x="359740" y="239483"/>
                </a:lnTo>
                <a:lnTo>
                  <a:pt x="355104" y="270484"/>
                </a:lnTo>
                <a:lnTo>
                  <a:pt x="351980" y="296405"/>
                </a:lnTo>
                <a:lnTo>
                  <a:pt x="351218" y="296405"/>
                </a:lnTo>
                <a:lnTo>
                  <a:pt x="346202" y="242709"/>
                </a:lnTo>
                <a:lnTo>
                  <a:pt x="335610" y="155448"/>
                </a:lnTo>
                <a:lnTo>
                  <a:pt x="315849" y="5981"/>
                </a:lnTo>
                <a:lnTo>
                  <a:pt x="244843" y="5981"/>
                </a:lnTo>
                <a:lnTo>
                  <a:pt x="312889" y="389839"/>
                </a:lnTo>
                <a:lnTo>
                  <a:pt x="380441" y="389839"/>
                </a:lnTo>
                <a:lnTo>
                  <a:pt x="405942" y="253593"/>
                </a:lnTo>
                <a:lnTo>
                  <a:pt x="415874" y="198767"/>
                </a:lnTo>
                <a:lnTo>
                  <a:pt x="423265" y="152869"/>
                </a:lnTo>
                <a:lnTo>
                  <a:pt x="427621" y="115938"/>
                </a:lnTo>
                <a:lnTo>
                  <a:pt x="428371" y="115938"/>
                </a:lnTo>
                <a:lnTo>
                  <a:pt x="433692" y="155371"/>
                </a:lnTo>
                <a:lnTo>
                  <a:pt x="441502" y="203555"/>
                </a:lnTo>
                <a:lnTo>
                  <a:pt x="461987" y="321843"/>
                </a:lnTo>
                <a:lnTo>
                  <a:pt x="473316" y="389839"/>
                </a:lnTo>
                <a:lnTo>
                  <a:pt x="539838" y="389839"/>
                </a:lnTo>
                <a:lnTo>
                  <a:pt x="611378" y="5981"/>
                </a:lnTo>
                <a:close/>
              </a:path>
              <a:path w="862965" h="396240">
                <a:moveTo>
                  <a:pt x="862838" y="98221"/>
                </a:moveTo>
                <a:lnTo>
                  <a:pt x="857021" y="52628"/>
                </a:lnTo>
                <a:lnTo>
                  <a:pt x="840854" y="22225"/>
                </a:lnTo>
                <a:lnTo>
                  <a:pt x="816305" y="5270"/>
                </a:lnTo>
                <a:lnTo>
                  <a:pt x="785317" y="12"/>
                </a:lnTo>
                <a:lnTo>
                  <a:pt x="759891" y="3149"/>
                </a:lnTo>
                <a:lnTo>
                  <a:pt x="740029" y="11912"/>
                </a:lnTo>
                <a:lnTo>
                  <a:pt x="725170" y="25298"/>
                </a:lnTo>
                <a:lnTo>
                  <a:pt x="714743" y="42341"/>
                </a:lnTo>
                <a:lnTo>
                  <a:pt x="714514" y="32283"/>
                </a:lnTo>
                <a:lnTo>
                  <a:pt x="713943" y="22453"/>
                </a:lnTo>
                <a:lnTo>
                  <a:pt x="713130" y="13474"/>
                </a:lnTo>
                <a:lnTo>
                  <a:pt x="712203" y="5981"/>
                </a:lnTo>
                <a:lnTo>
                  <a:pt x="648360" y="5981"/>
                </a:lnTo>
                <a:lnTo>
                  <a:pt x="648792" y="21094"/>
                </a:lnTo>
                <a:lnTo>
                  <a:pt x="649020" y="42545"/>
                </a:lnTo>
                <a:lnTo>
                  <a:pt x="649122" y="123748"/>
                </a:lnTo>
                <a:lnTo>
                  <a:pt x="649122" y="389839"/>
                </a:lnTo>
                <a:lnTo>
                  <a:pt x="716013" y="389839"/>
                </a:lnTo>
                <a:lnTo>
                  <a:pt x="716013" y="136144"/>
                </a:lnTo>
                <a:lnTo>
                  <a:pt x="718756" y="98717"/>
                </a:lnTo>
                <a:lnTo>
                  <a:pt x="726986" y="75514"/>
                </a:lnTo>
                <a:lnTo>
                  <a:pt x="740689" y="63703"/>
                </a:lnTo>
                <a:lnTo>
                  <a:pt x="759904" y="60388"/>
                </a:lnTo>
                <a:lnTo>
                  <a:pt x="775601" y="63284"/>
                </a:lnTo>
                <a:lnTo>
                  <a:pt x="786879" y="72313"/>
                </a:lnTo>
                <a:lnTo>
                  <a:pt x="793673" y="88036"/>
                </a:lnTo>
                <a:lnTo>
                  <a:pt x="795947" y="111010"/>
                </a:lnTo>
                <a:lnTo>
                  <a:pt x="795947" y="389839"/>
                </a:lnTo>
                <a:lnTo>
                  <a:pt x="862838" y="389839"/>
                </a:lnTo>
                <a:lnTo>
                  <a:pt x="862838" y="9822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3975187" y="6637504"/>
            <a:ext cx="67310" cy="521334"/>
          </a:xfrm>
          <a:custGeom>
            <a:avLst/>
            <a:gdLst/>
            <a:ahLst/>
            <a:cxnLst/>
            <a:rect l="l" t="t" r="r" b="b"/>
            <a:pathLst>
              <a:path w="67309" h="521334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4098156" y="6768394"/>
            <a:ext cx="464820" cy="396240"/>
          </a:xfrm>
          <a:custGeom>
            <a:avLst/>
            <a:gdLst/>
            <a:ahLst/>
            <a:cxnLst/>
            <a:rect l="l" t="t" r="r" b="b"/>
            <a:pathLst>
              <a:path w="464819" h="396240">
                <a:moveTo>
                  <a:pt x="214617" y="120116"/>
                </a:moveTo>
                <a:lnTo>
                  <a:pt x="207556" y="68567"/>
                </a:lnTo>
                <a:lnTo>
                  <a:pt x="202539" y="59423"/>
                </a:lnTo>
                <a:lnTo>
                  <a:pt x="186944" y="30924"/>
                </a:lnTo>
                <a:lnTo>
                  <a:pt x="153695" y="7848"/>
                </a:lnTo>
                <a:lnTo>
                  <a:pt x="147497" y="6769"/>
                </a:lnTo>
                <a:lnTo>
                  <a:pt x="147497" y="116370"/>
                </a:lnTo>
                <a:lnTo>
                  <a:pt x="147408" y="276529"/>
                </a:lnTo>
                <a:lnTo>
                  <a:pt x="145122" y="302450"/>
                </a:lnTo>
                <a:lnTo>
                  <a:pt x="137858" y="321437"/>
                </a:lnTo>
                <a:lnTo>
                  <a:pt x="125463" y="332689"/>
                </a:lnTo>
                <a:lnTo>
                  <a:pt x="107721" y="336384"/>
                </a:lnTo>
                <a:lnTo>
                  <a:pt x="89027" y="332028"/>
                </a:lnTo>
                <a:lnTo>
                  <a:pt x="76441" y="319786"/>
                </a:lnTo>
                <a:lnTo>
                  <a:pt x="69342" y="300875"/>
                </a:lnTo>
                <a:lnTo>
                  <a:pt x="67119" y="276529"/>
                </a:lnTo>
                <a:lnTo>
                  <a:pt x="67157" y="116370"/>
                </a:lnTo>
                <a:lnTo>
                  <a:pt x="69469" y="92202"/>
                </a:lnTo>
                <a:lnTo>
                  <a:pt x="76746" y="74193"/>
                </a:lnTo>
                <a:lnTo>
                  <a:pt x="89281" y="63169"/>
                </a:lnTo>
                <a:lnTo>
                  <a:pt x="107416" y="59423"/>
                </a:lnTo>
                <a:lnTo>
                  <a:pt x="126428" y="63677"/>
                </a:lnTo>
                <a:lnTo>
                  <a:pt x="138798" y="75526"/>
                </a:lnTo>
                <a:lnTo>
                  <a:pt x="145491" y="93560"/>
                </a:lnTo>
                <a:lnTo>
                  <a:pt x="147497" y="116370"/>
                </a:lnTo>
                <a:lnTo>
                  <a:pt x="147497" y="6769"/>
                </a:lnTo>
                <a:lnTo>
                  <a:pt x="108686" y="0"/>
                </a:lnTo>
                <a:lnTo>
                  <a:pt x="64312" y="7251"/>
                </a:lnTo>
                <a:lnTo>
                  <a:pt x="29997" y="29133"/>
                </a:lnTo>
                <a:lnTo>
                  <a:pt x="7848" y="65887"/>
                </a:lnTo>
                <a:lnTo>
                  <a:pt x="203" y="116370"/>
                </a:lnTo>
                <a:lnTo>
                  <a:pt x="114" y="116890"/>
                </a:lnTo>
                <a:lnTo>
                  <a:pt x="0" y="274218"/>
                </a:lnTo>
                <a:lnTo>
                  <a:pt x="6807" y="327152"/>
                </a:lnTo>
                <a:lnTo>
                  <a:pt x="6845" y="327469"/>
                </a:lnTo>
                <a:lnTo>
                  <a:pt x="27139" y="365455"/>
                </a:lnTo>
                <a:lnTo>
                  <a:pt x="60515" y="388264"/>
                </a:lnTo>
                <a:lnTo>
                  <a:pt x="60680" y="388264"/>
                </a:lnTo>
                <a:lnTo>
                  <a:pt x="106438" y="395808"/>
                </a:lnTo>
                <a:lnTo>
                  <a:pt x="151993" y="388264"/>
                </a:lnTo>
                <a:lnTo>
                  <a:pt x="185991" y="365455"/>
                </a:lnTo>
                <a:lnTo>
                  <a:pt x="202133" y="336384"/>
                </a:lnTo>
                <a:lnTo>
                  <a:pt x="207264" y="327152"/>
                </a:lnTo>
                <a:lnTo>
                  <a:pt x="214617" y="273100"/>
                </a:lnTo>
                <a:lnTo>
                  <a:pt x="214617" y="120116"/>
                </a:lnTo>
                <a:close/>
              </a:path>
              <a:path w="464819" h="396240">
                <a:moveTo>
                  <a:pt x="464235" y="389839"/>
                </a:moveTo>
                <a:lnTo>
                  <a:pt x="463486" y="376720"/>
                </a:lnTo>
                <a:lnTo>
                  <a:pt x="463232" y="366369"/>
                </a:lnTo>
                <a:lnTo>
                  <a:pt x="463143" y="362661"/>
                </a:lnTo>
                <a:lnTo>
                  <a:pt x="463080" y="360426"/>
                </a:lnTo>
                <a:lnTo>
                  <a:pt x="463016" y="357505"/>
                </a:lnTo>
                <a:lnTo>
                  <a:pt x="462800" y="336994"/>
                </a:lnTo>
                <a:lnTo>
                  <a:pt x="462749" y="211670"/>
                </a:lnTo>
                <a:lnTo>
                  <a:pt x="462749" y="101066"/>
                </a:lnTo>
                <a:lnTo>
                  <a:pt x="457911" y="60058"/>
                </a:lnTo>
                <a:lnTo>
                  <a:pt x="455460" y="55156"/>
                </a:lnTo>
                <a:lnTo>
                  <a:pt x="441934" y="28130"/>
                </a:lnTo>
                <a:lnTo>
                  <a:pt x="412635" y="7391"/>
                </a:lnTo>
                <a:lnTo>
                  <a:pt x="397421" y="4889"/>
                </a:lnTo>
                <a:lnTo>
                  <a:pt x="397421" y="211670"/>
                </a:lnTo>
                <a:lnTo>
                  <a:pt x="397421" y="260781"/>
                </a:lnTo>
                <a:lnTo>
                  <a:pt x="395135" y="295529"/>
                </a:lnTo>
                <a:lnTo>
                  <a:pt x="387883" y="319189"/>
                </a:lnTo>
                <a:lnTo>
                  <a:pt x="375094" y="332701"/>
                </a:lnTo>
                <a:lnTo>
                  <a:pt x="356146" y="336994"/>
                </a:lnTo>
                <a:lnTo>
                  <a:pt x="339280" y="332968"/>
                </a:lnTo>
                <a:lnTo>
                  <a:pt x="327952" y="321856"/>
                </a:lnTo>
                <a:lnTo>
                  <a:pt x="321564" y="305104"/>
                </a:lnTo>
                <a:lnTo>
                  <a:pt x="319570" y="284149"/>
                </a:lnTo>
                <a:lnTo>
                  <a:pt x="319570" y="277952"/>
                </a:lnTo>
                <a:lnTo>
                  <a:pt x="323951" y="246087"/>
                </a:lnTo>
                <a:lnTo>
                  <a:pt x="336461" y="225691"/>
                </a:lnTo>
                <a:lnTo>
                  <a:pt x="356196" y="214858"/>
                </a:lnTo>
                <a:lnTo>
                  <a:pt x="382193" y="211670"/>
                </a:lnTo>
                <a:lnTo>
                  <a:pt x="397421" y="211670"/>
                </a:lnTo>
                <a:lnTo>
                  <a:pt x="397421" y="4889"/>
                </a:lnTo>
                <a:lnTo>
                  <a:pt x="318782" y="8305"/>
                </a:lnTo>
                <a:lnTo>
                  <a:pt x="272084" y="63309"/>
                </a:lnTo>
                <a:lnTo>
                  <a:pt x="267665" y="101358"/>
                </a:lnTo>
                <a:lnTo>
                  <a:pt x="267538" y="109258"/>
                </a:lnTo>
                <a:lnTo>
                  <a:pt x="333387" y="109258"/>
                </a:lnTo>
                <a:lnTo>
                  <a:pt x="333413" y="101066"/>
                </a:lnTo>
                <a:lnTo>
                  <a:pt x="334797" y="82994"/>
                </a:lnTo>
                <a:lnTo>
                  <a:pt x="339725" y="68681"/>
                </a:lnTo>
                <a:lnTo>
                  <a:pt x="339839" y="68351"/>
                </a:lnTo>
                <a:lnTo>
                  <a:pt x="349669" y="58661"/>
                </a:lnTo>
                <a:lnTo>
                  <a:pt x="365467" y="55156"/>
                </a:lnTo>
                <a:lnTo>
                  <a:pt x="381317" y="58661"/>
                </a:lnTo>
                <a:lnTo>
                  <a:pt x="390613" y="68681"/>
                </a:lnTo>
                <a:lnTo>
                  <a:pt x="395033" y="84721"/>
                </a:lnTo>
                <a:lnTo>
                  <a:pt x="396151" y="106210"/>
                </a:lnTo>
                <a:lnTo>
                  <a:pt x="396151" y="160108"/>
                </a:lnTo>
                <a:lnTo>
                  <a:pt x="384073" y="160108"/>
                </a:lnTo>
                <a:lnTo>
                  <a:pt x="334949" y="165823"/>
                </a:lnTo>
                <a:lnTo>
                  <a:pt x="294005" y="185254"/>
                </a:lnTo>
                <a:lnTo>
                  <a:pt x="265976" y="221818"/>
                </a:lnTo>
                <a:lnTo>
                  <a:pt x="255587" y="278930"/>
                </a:lnTo>
                <a:lnTo>
                  <a:pt x="255587" y="285648"/>
                </a:lnTo>
                <a:lnTo>
                  <a:pt x="260032" y="327533"/>
                </a:lnTo>
                <a:lnTo>
                  <a:pt x="274078" y="362661"/>
                </a:lnTo>
                <a:lnTo>
                  <a:pt x="298767" y="386816"/>
                </a:lnTo>
                <a:lnTo>
                  <a:pt x="335140" y="395808"/>
                </a:lnTo>
                <a:lnTo>
                  <a:pt x="355168" y="393865"/>
                </a:lnTo>
                <a:lnTo>
                  <a:pt x="372541" y="387692"/>
                </a:lnTo>
                <a:lnTo>
                  <a:pt x="386981" y="376720"/>
                </a:lnTo>
                <a:lnTo>
                  <a:pt x="398246" y="360426"/>
                </a:lnTo>
                <a:lnTo>
                  <a:pt x="398932" y="366369"/>
                </a:lnTo>
                <a:lnTo>
                  <a:pt x="400075" y="374319"/>
                </a:lnTo>
                <a:lnTo>
                  <a:pt x="401434" y="382676"/>
                </a:lnTo>
                <a:lnTo>
                  <a:pt x="402805" y="389839"/>
                </a:lnTo>
                <a:lnTo>
                  <a:pt x="464235" y="38983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4617864" y="6637504"/>
            <a:ext cx="215900" cy="527050"/>
          </a:xfrm>
          <a:custGeom>
            <a:avLst/>
            <a:gdLst/>
            <a:ahLst/>
            <a:cxnLst/>
            <a:rect l="l" t="t" r="r" b="b"/>
            <a:pathLst>
              <a:path w="215900" h="527050">
                <a:moveTo>
                  <a:pt x="87379" y="130886"/>
                </a:moveTo>
                <a:lnTo>
                  <a:pt x="47858" y="139417"/>
                </a:lnTo>
                <a:lnTo>
                  <a:pt x="20695" y="163228"/>
                </a:lnTo>
                <a:lnTo>
                  <a:pt x="5030" y="199638"/>
                </a:lnTo>
                <a:lnTo>
                  <a:pt x="0" y="245971"/>
                </a:lnTo>
                <a:lnTo>
                  <a:pt x="0" y="399202"/>
                </a:lnTo>
                <a:lnTo>
                  <a:pt x="3311" y="450376"/>
                </a:lnTo>
                <a:lnTo>
                  <a:pt x="15634" y="490729"/>
                </a:lnTo>
                <a:lnTo>
                  <a:pt x="40547" y="517192"/>
                </a:lnTo>
                <a:lnTo>
                  <a:pt x="81631" y="526696"/>
                </a:lnTo>
                <a:lnTo>
                  <a:pt x="106718" y="523388"/>
                </a:lnTo>
                <a:lnTo>
                  <a:pt x="125472" y="514290"/>
                </a:lnTo>
                <a:lnTo>
                  <a:pt x="139145" y="500642"/>
                </a:lnTo>
                <a:lnTo>
                  <a:pt x="148990" y="483681"/>
                </a:lnTo>
                <a:lnTo>
                  <a:pt x="214740" y="483681"/>
                </a:lnTo>
                <a:lnTo>
                  <a:pt x="214711" y="466310"/>
                </a:lnTo>
                <a:lnTo>
                  <a:pt x="105337" y="466310"/>
                </a:lnTo>
                <a:lnTo>
                  <a:pt x="87429" y="462275"/>
                </a:lnTo>
                <a:lnTo>
                  <a:pt x="75672" y="450376"/>
                </a:lnTo>
                <a:lnTo>
                  <a:pt x="73591" y="444201"/>
                </a:lnTo>
                <a:lnTo>
                  <a:pt x="69111" y="430670"/>
                </a:lnTo>
                <a:lnTo>
                  <a:pt x="67118" y="403547"/>
                </a:lnTo>
                <a:lnTo>
                  <a:pt x="67118" y="250086"/>
                </a:lnTo>
                <a:lnTo>
                  <a:pt x="69234" y="225658"/>
                </a:lnTo>
                <a:lnTo>
                  <a:pt x="76046" y="207137"/>
                </a:lnTo>
                <a:lnTo>
                  <a:pt x="88246" y="195390"/>
                </a:lnTo>
                <a:lnTo>
                  <a:pt x="106530" y="191282"/>
                </a:lnTo>
                <a:lnTo>
                  <a:pt x="214658" y="191282"/>
                </a:lnTo>
                <a:lnTo>
                  <a:pt x="214652" y="158665"/>
                </a:lnTo>
                <a:lnTo>
                  <a:pt x="147723" y="158665"/>
                </a:lnTo>
                <a:lnTo>
                  <a:pt x="138245" y="146824"/>
                </a:lnTo>
                <a:lnTo>
                  <a:pt x="124654" y="138108"/>
                </a:lnTo>
                <a:lnTo>
                  <a:pt x="107511" y="132726"/>
                </a:lnTo>
                <a:lnTo>
                  <a:pt x="87379" y="130886"/>
                </a:lnTo>
                <a:close/>
              </a:path>
              <a:path w="215900" h="527050">
                <a:moveTo>
                  <a:pt x="214740" y="483681"/>
                </a:moveTo>
                <a:lnTo>
                  <a:pt x="148990" y="483681"/>
                </a:lnTo>
                <a:lnTo>
                  <a:pt x="149190" y="490729"/>
                </a:lnTo>
                <a:lnTo>
                  <a:pt x="149209" y="491396"/>
                </a:lnTo>
                <a:lnTo>
                  <a:pt x="149725" y="500642"/>
                </a:lnTo>
                <a:lnTo>
                  <a:pt x="149787" y="501749"/>
                </a:lnTo>
                <a:lnTo>
                  <a:pt x="150602" y="512329"/>
                </a:lnTo>
                <a:lnTo>
                  <a:pt x="151534" y="520727"/>
                </a:lnTo>
                <a:lnTo>
                  <a:pt x="215365" y="520727"/>
                </a:lnTo>
                <a:lnTo>
                  <a:pt x="214935" y="503138"/>
                </a:lnTo>
                <a:lnTo>
                  <a:pt x="214811" y="490729"/>
                </a:lnTo>
                <a:lnTo>
                  <a:pt x="214740" y="483681"/>
                </a:lnTo>
                <a:close/>
              </a:path>
              <a:path w="215900" h="527050">
                <a:moveTo>
                  <a:pt x="214658" y="191282"/>
                </a:moveTo>
                <a:lnTo>
                  <a:pt x="106530" y="191282"/>
                </a:lnTo>
                <a:lnTo>
                  <a:pt x="128675" y="196901"/>
                </a:lnTo>
                <a:lnTo>
                  <a:pt x="141089" y="212400"/>
                </a:lnTo>
                <a:lnTo>
                  <a:pt x="146523" y="235743"/>
                </a:lnTo>
                <a:lnTo>
                  <a:pt x="147723" y="264892"/>
                </a:lnTo>
                <a:lnTo>
                  <a:pt x="147723" y="386375"/>
                </a:lnTo>
                <a:lnTo>
                  <a:pt x="146012" y="418955"/>
                </a:lnTo>
                <a:lnTo>
                  <a:pt x="139629" y="444201"/>
                </a:lnTo>
                <a:lnTo>
                  <a:pt x="126696" y="460517"/>
                </a:lnTo>
                <a:lnTo>
                  <a:pt x="105337" y="466310"/>
                </a:lnTo>
                <a:lnTo>
                  <a:pt x="214711" y="466310"/>
                </a:lnTo>
                <a:lnTo>
                  <a:pt x="214658" y="191282"/>
                </a:lnTo>
                <a:close/>
              </a:path>
              <a:path w="215900" h="527050">
                <a:moveTo>
                  <a:pt x="214621" y="0"/>
                </a:moveTo>
                <a:lnTo>
                  <a:pt x="147723" y="0"/>
                </a:lnTo>
                <a:lnTo>
                  <a:pt x="147723" y="158665"/>
                </a:lnTo>
                <a:lnTo>
                  <a:pt x="214652" y="158665"/>
                </a:lnTo>
                <a:lnTo>
                  <a:pt x="21462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4962847" y="6637508"/>
            <a:ext cx="411480" cy="526415"/>
          </a:xfrm>
          <a:custGeom>
            <a:avLst/>
            <a:gdLst/>
            <a:ahLst/>
            <a:cxnLst/>
            <a:rect l="l" t="t" r="r" b="b"/>
            <a:pathLst>
              <a:path w="411480" h="526415">
                <a:moveTo>
                  <a:pt x="159397" y="136867"/>
                </a:moveTo>
                <a:lnTo>
                  <a:pt x="108775" y="136867"/>
                </a:lnTo>
                <a:lnTo>
                  <a:pt x="108775" y="43815"/>
                </a:lnTo>
                <a:lnTo>
                  <a:pt x="42113" y="43815"/>
                </a:lnTo>
                <a:lnTo>
                  <a:pt x="42113" y="136867"/>
                </a:lnTo>
                <a:lnTo>
                  <a:pt x="0" y="136867"/>
                </a:lnTo>
                <a:lnTo>
                  <a:pt x="0" y="195770"/>
                </a:lnTo>
                <a:lnTo>
                  <a:pt x="42113" y="195770"/>
                </a:lnTo>
                <a:lnTo>
                  <a:pt x="42113" y="447586"/>
                </a:lnTo>
                <a:lnTo>
                  <a:pt x="47066" y="486549"/>
                </a:lnTo>
                <a:lnTo>
                  <a:pt x="61214" y="510628"/>
                </a:lnTo>
                <a:lnTo>
                  <a:pt x="83527" y="522859"/>
                </a:lnTo>
                <a:lnTo>
                  <a:pt x="112928" y="526262"/>
                </a:lnTo>
                <a:lnTo>
                  <a:pt x="123990" y="525970"/>
                </a:lnTo>
                <a:lnTo>
                  <a:pt x="135750" y="524916"/>
                </a:lnTo>
                <a:lnTo>
                  <a:pt x="147243" y="522820"/>
                </a:lnTo>
                <a:lnTo>
                  <a:pt x="157454" y="519379"/>
                </a:lnTo>
                <a:lnTo>
                  <a:pt x="157454" y="468477"/>
                </a:lnTo>
                <a:lnTo>
                  <a:pt x="152831" y="469963"/>
                </a:lnTo>
                <a:lnTo>
                  <a:pt x="142227" y="470725"/>
                </a:lnTo>
                <a:lnTo>
                  <a:pt x="135293" y="470725"/>
                </a:lnTo>
                <a:lnTo>
                  <a:pt x="121196" y="467868"/>
                </a:lnTo>
                <a:lnTo>
                  <a:pt x="113182" y="460197"/>
                </a:lnTo>
                <a:lnTo>
                  <a:pt x="109601" y="448995"/>
                </a:lnTo>
                <a:lnTo>
                  <a:pt x="108775" y="435559"/>
                </a:lnTo>
                <a:lnTo>
                  <a:pt x="108775" y="195770"/>
                </a:lnTo>
                <a:lnTo>
                  <a:pt x="159397" y="195770"/>
                </a:lnTo>
                <a:lnTo>
                  <a:pt x="159397" y="136867"/>
                </a:lnTo>
                <a:close/>
              </a:path>
              <a:path w="411480" h="526415">
                <a:moveTo>
                  <a:pt x="411073" y="229616"/>
                </a:moveTo>
                <a:lnTo>
                  <a:pt x="407390" y="190969"/>
                </a:lnTo>
                <a:lnTo>
                  <a:pt x="394906" y="159613"/>
                </a:lnTo>
                <a:lnTo>
                  <a:pt x="371525" y="138569"/>
                </a:lnTo>
                <a:lnTo>
                  <a:pt x="335114" y="130886"/>
                </a:lnTo>
                <a:lnTo>
                  <a:pt x="309638" y="133845"/>
                </a:lnTo>
                <a:lnTo>
                  <a:pt x="289648" y="142024"/>
                </a:lnTo>
                <a:lnTo>
                  <a:pt x="274688" y="154355"/>
                </a:lnTo>
                <a:lnTo>
                  <a:pt x="264236" y="169799"/>
                </a:lnTo>
                <a:lnTo>
                  <a:pt x="264236" y="0"/>
                </a:lnTo>
                <a:lnTo>
                  <a:pt x="197345" y="0"/>
                </a:lnTo>
                <a:lnTo>
                  <a:pt x="197345" y="520725"/>
                </a:lnTo>
                <a:lnTo>
                  <a:pt x="264236" y="520725"/>
                </a:lnTo>
                <a:lnTo>
                  <a:pt x="264236" y="264629"/>
                </a:lnTo>
                <a:lnTo>
                  <a:pt x="266166" y="232549"/>
                </a:lnTo>
                <a:lnTo>
                  <a:pt x="272999" y="209626"/>
                </a:lnTo>
                <a:lnTo>
                  <a:pt x="286283" y="195872"/>
                </a:lnTo>
                <a:lnTo>
                  <a:pt x="307594" y="191287"/>
                </a:lnTo>
                <a:lnTo>
                  <a:pt x="326605" y="195808"/>
                </a:lnTo>
                <a:lnTo>
                  <a:pt x="337693" y="208000"/>
                </a:lnTo>
                <a:lnTo>
                  <a:pt x="342887" y="225793"/>
                </a:lnTo>
                <a:lnTo>
                  <a:pt x="344170" y="247116"/>
                </a:lnTo>
                <a:lnTo>
                  <a:pt x="344170" y="520725"/>
                </a:lnTo>
                <a:lnTo>
                  <a:pt x="411073" y="520725"/>
                </a:lnTo>
                <a:lnTo>
                  <a:pt x="411073" y="22961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5430286" y="6768393"/>
            <a:ext cx="210185" cy="396240"/>
          </a:xfrm>
          <a:custGeom>
            <a:avLst/>
            <a:gdLst/>
            <a:ahLst/>
            <a:cxnLst/>
            <a:rect l="l" t="t" r="r" b="b"/>
            <a:pathLst>
              <a:path w="210184" h="396240">
                <a:moveTo>
                  <a:pt x="106447" y="0"/>
                </a:moveTo>
                <a:lnTo>
                  <a:pt x="52558" y="12264"/>
                </a:lnTo>
                <a:lnTo>
                  <a:pt x="20106" y="43359"/>
                </a:lnTo>
                <a:lnTo>
                  <a:pt x="4213" y="84743"/>
                </a:lnTo>
                <a:lnTo>
                  <a:pt x="28" y="127577"/>
                </a:lnTo>
                <a:lnTo>
                  <a:pt x="0" y="260840"/>
                </a:lnTo>
                <a:lnTo>
                  <a:pt x="3896" y="314728"/>
                </a:lnTo>
                <a:lnTo>
                  <a:pt x="19248" y="357479"/>
                </a:lnTo>
                <a:lnTo>
                  <a:pt x="51551" y="385653"/>
                </a:lnTo>
                <a:lnTo>
                  <a:pt x="106300" y="395809"/>
                </a:lnTo>
                <a:lnTo>
                  <a:pt x="161399" y="383491"/>
                </a:lnTo>
                <a:lnTo>
                  <a:pt x="192155" y="353237"/>
                </a:lnTo>
                <a:lnTo>
                  <a:pt x="197140" y="339005"/>
                </a:lnTo>
                <a:lnTo>
                  <a:pt x="105180" y="339005"/>
                </a:lnTo>
                <a:lnTo>
                  <a:pt x="85160" y="333427"/>
                </a:lnTo>
                <a:lnTo>
                  <a:pt x="72989" y="318665"/>
                </a:lnTo>
                <a:lnTo>
                  <a:pt x="66948" y="297676"/>
                </a:lnTo>
                <a:lnTo>
                  <a:pt x="65317" y="273415"/>
                </a:lnTo>
                <a:lnTo>
                  <a:pt x="65317" y="214359"/>
                </a:lnTo>
                <a:lnTo>
                  <a:pt x="209689" y="214359"/>
                </a:lnTo>
                <a:lnTo>
                  <a:pt x="209689" y="161220"/>
                </a:lnTo>
                <a:lnTo>
                  <a:pt x="65840" y="161220"/>
                </a:lnTo>
                <a:lnTo>
                  <a:pt x="65859" y="118300"/>
                </a:lnTo>
                <a:lnTo>
                  <a:pt x="67901" y="93663"/>
                </a:lnTo>
                <a:lnTo>
                  <a:pt x="68006" y="92404"/>
                </a:lnTo>
                <a:lnTo>
                  <a:pt x="74980" y="73020"/>
                </a:lnTo>
                <a:lnTo>
                  <a:pt x="87481" y="60956"/>
                </a:lnTo>
                <a:lnTo>
                  <a:pt x="106227" y="56804"/>
                </a:lnTo>
                <a:lnTo>
                  <a:pt x="196074" y="56804"/>
                </a:lnTo>
                <a:lnTo>
                  <a:pt x="187564" y="36616"/>
                </a:lnTo>
                <a:lnTo>
                  <a:pt x="155762" y="9744"/>
                </a:lnTo>
                <a:lnTo>
                  <a:pt x="106447" y="0"/>
                </a:lnTo>
                <a:close/>
              </a:path>
              <a:path w="210184" h="396240">
                <a:moveTo>
                  <a:pt x="208422" y="276975"/>
                </a:moveTo>
                <a:lnTo>
                  <a:pt x="143095" y="276975"/>
                </a:lnTo>
                <a:lnTo>
                  <a:pt x="143095" y="279363"/>
                </a:lnTo>
                <a:lnTo>
                  <a:pt x="141800" y="301938"/>
                </a:lnTo>
                <a:lnTo>
                  <a:pt x="136482" y="320967"/>
                </a:lnTo>
                <a:lnTo>
                  <a:pt x="124992" y="334105"/>
                </a:lnTo>
                <a:lnTo>
                  <a:pt x="105180" y="339005"/>
                </a:lnTo>
                <a:lnTo>
                  <a:pt x="197140" y="339005"/>
                </a:lnTo>
                <a:lnTo>
                  <a:pt x="205513" y="315103"/>
                </a:lnTo>
                <a:lnTo>
                  <a:pt x="208405" y="279363"/>
                </a:lnTo>
                <a:lnTo>
                  <a:pt x="208422" y="276975"/>
                </a:lnTo>
                <a:close/>
              </a:path>
              <a:path w="210184" h="396240">
                <a:moveTo>
                  <a:pt x="196074" y="56804"/>
                </a:moveTo>
                <a:lnTo>
                  <a:pt x="106227" y="56804"/>
                </a:lnTo>
                <a:lnTo>
                  <a:pt x="125853" y="61403"/>
                </a:lnTo>
                <a:lnTo>
                  <a:pt x="137821" y="74194"/>
                </a:lnTo>
                <a:lnTo>
                  <a:pt x="143788" y="93663"/>
                </a:lnTo>
                <a:lnTo>
                  <a:pt x="145409" y="118300"/>
                </a:lnTo>
                <a:lnTo>
                  <a:pt x="145409" y="161220"/>
                </a:lnTo>
                <a:lnTo>
                  <a:pt x="209689" y="161220"/>
                </a:lnTo>
                <a:lnTo>
                  <a:pt x="209689" y="127577"/>
                </a:lnTo>
                <a:lnTo>
                  <a:pt x="204619" y="77074"/>
                </a:lnTo>
                <a:lnTo>
                  <a:pt x="196074" y="5680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5765552" y="6659378"/>
            <a:ext cx="511175" cy="634365"/>
          </a:xfrm>
          <a:custGeom>
            <a:avLst/>
            <a:gdLst/>
            <a:ahLst/>
            <a:cxnLst/>
            <a:rect l="l" t="t" r="r" b="b"/>
            <a:pathLst>
              <a:path w="511175" h="634365">
                <a:moveTo>
                  <a:pt x="260019" y="498856"/>
                </a:moveTo>
                <a:lnTo>
                  <a:pt x="235661" y="354571"/>
                </a:lnTo>
                <a:lnTo>
                  <a:pt x="225272" y="293052"/>
                </a:lnTo>
                <a:lnTo>
                  <a:pt x="186423" y="62941"/>
                </a:lnTo>
                <a:lnTo>
                  <a:pt x="175793" y="0"/>
                </a:lnTo>
                <a:lnTo>
                  <a:pt x="159753" y="0"/>
                </a:lnTo>
                <a:lnTo>
                  <a:pt x="159753" y="293052"/>
                </a:lnTo>
                <a:lnTo>
                  <a:pt x="96761" y="293052"/>
                </a:lnTo>
                <a:lnTo>
                  <a:pt x="104025" y="241871"/>
                </a:lnTo>
                <a:lnTo>
                  <a:pt x="111531" y="188595"/>
                </a:lnTo>
                <a:lnTo>
                  <a:pt x="118376" y="137909"/>
                </a:lnTo>
                <a:lnTo>
                  <a:pt x="123621" y="94475"/>
                </a:lnTo>
                <a:lnTo>
                  <a:pt x="126377" y="62941"/>
                </a:lnTo>
                <a:lnTo>
                  <a:pt x="128930" y="62941"/>
                </a:lnTo>
                <a:lnTo>
                  <a:pt x="138049" y="139179"/>
                </a:lnTo>
                <a:lnTo>
                  <a:pt x="144399" y="186004"/>
                </a:lnTo>
                <a:lnTo>
                  <a:pt x="151701" y="237566"/>
                </a:lnTo>
                <a:lnTo>
                  <a:pt x="159753" y="293052"/>
                </a:lnTo>
                <a:lnTo>
                  <a:pt x="159753" y="0"/>
                </a:lnTo>
                <a:lnTo>
                  <a:pt x="81013" y="0"/>
                </a:lnTo>
                <a:lnTo>
                  <a:pt x="0" y="498856"/>
                </a:lnTo>
                <a:lnTo>
                  <a:pt x="67932" y="498856"/>
                </a:lnTo>
                <a:lnTo>
                  <a:pt x="88087" y="354571"/>
                </a:lnTo>
                <a:lnTo>
                  <a:pt x="167894" y="354571"/>
                </a:lnTo>
                <a:lnTo>
                  <a:pt x="190068" y="498856"/>
                </a:lnTo>
                <a:lnTo>
                  <a:pt x="260019" y="498856"/>
                </a:lnTo>
                <a:close/>
              </a:path>
              <a:path w="511175" h="634365">
                <a:moveTo>
                  <a:pt x="510832" y="114998"/>
                </a:moveTo>
                <a:lnTo>
                  <a:pt x="452907" y="114998"/>
                </a:lnTo>
                <a:lnTo>
                  <a:pt x="451916" y="121234"/>
                </a:lnTo>
                <a:lnTo>
                  <a:pt x="451853" y="121666"/>
                </a:lnTo>
                <a:lnTo>
                  <a:pt x="450786" y="130263"/>
                </a:lnTo>
                <a:lnTo>
                  <a:pt x="449948" y="139649"/>
                </a:lnTo>
                <a:lnTo>
                  <a:pt x="449618" y="148678"/>
                </a:lnTo>
                <a:lnTo>
                  <a:pt x="442823" y="133908"/>
                </a:lnTo>
                <a:lnTo>
                  <a:pt x="442671" y="133756"/>
                </a:lnTo>
                <a:lnTo>
                  <a:pt x="442671" y="238213"/>
                </a:lnTo>
                <a:lnTo>
                  <a:pt x="442671" y="351066"/>
                </a:lnTo>
                <a:lnTo>
                  <a:pt x="441121" y="384568"/>
                </a:lnTo>
                <a:lnTo>
                  <a:pt x="434949" y="410514"/>
                </a:lnTo>
                <a:lnTo>
                  <a:pt x="421792" y="427278"/>
                </a:lnTo>
                <a:lnTo>
                  <a:pt x="399300" y="433222"/>
                </a:lnTo>
                <a:lnTo>
                  <a:pt x="382270" y="429183"/>
                </a:lnTo>
                <a:lnTo>
                  <a:pt x="370713" y="417029"/>
                </a:lnTo>
                <a:lnTo>
                  <a:pt x="364147" y="396760"/>
                </a:lnTo>
                <a:lnTo>
                  <a:pt x="362064" y="368376"/>
                </a:lnTo>
                <a:lnTo>
                  <a:pt x="362064" y="228523"/>
                </a:lnTo>
                <a:lnTo>
                  <a:pt x="364629" y="202463"/>
                </a:lnTo>
                <a:lnTo>
                  <a:pt x="372389" y="184023"/>
                </a:lnTo>
                <a:lnTo>
                  <a:pt x="385394" y="173037"/>
                </a:lnTo>
                <a:lnTo>
                  <a:pt x="403707" y="169418"/>
                </a:lnTo>
                <a:lnTo>
                  <a:pt x="424599" y="174891"/>
                </a:lnTo>
                <a:lnTo>
                  <a:pt x="436333" y="189763"/>
                </a:lnTo>
                <a:lnTo>
                  <a:pt x="441515" y="211670"/>
                </a:lnTo>
                <a:lnTo>
                  <a:pt x="442671" y="238213"/>
                </a:lnTo>
                <a:lnTo>
                  <a:pt x="442671" y="133756"/>
                </a:lnTo>
                <a:lnTo>
                  <a:pt x="430784" y="121234"/>
                </a:lnTo>
                <a:lnTo>
                  <a:pt x="412381" y="112356"/>
                </a:lnTo>
                <a:lnTo>
                  <a:pt x="386511" y="109016"/>
                </a:lnTo>
                <a:lnTo>
                  <a:pt x="343547" y="118846"/>
                </a:lnTo>
                <a:lnTo>
                  <a:pt x="315252" y="144856"/>
                </a:lnTo>
                <a:lnTo>
                  <a:pt x="299694" y="181851"/>
                </a:lnTo>
                <a:lnTo>
                  <a:pt x="294944" y="224637"/>
                </a:lnTo>
                <a:lnTo>
                  <a:pt x="294944" y="373443"/>
                </a:lnTo>
                <a:lnTo>
                  <a:pt x="298831" y="421411"/>
                </a:lnTo>
                <a:lnTo>
                  <a:pt x="312267" y="459105"/>
                </a:lnTo>
                <a:lnTo>
                  <a:pt x="337947" y="483743"/>
                </a:lnTo>
                <a:lnTo>
                  <a:pt x="378523" y="492569"/>
                </a:lnTo>
                <a:lnTo>
                  <a:pt x="401040" y="490029"/>
                </a:lnTo>
                <a:lnTo>
                  <a:pt x="419138" y="482676"/>
                </a:lnTo>
                <a:lnTo>
                  <a:pt x="432904" y="470966"/>
                </a:lnTo>
                <a:lnTo>
                  <a:pt x="442442" y="455320"/>
                </a:lnTo>
                <a:lnTo>
                  <a:pt x="442442" y="500329"/>
                </a:lnTo>
                <a:lnTo>
                  <a:pt x="440842" y="534123"/>
                </a:lnTo>
                <a:lnTo>
                  <a:pt x="434708" y="558457"/>
                </a:lnTo>
                <a:lnTo>
                  <a:pt x="422008" y="573176"/>
                </a:lnTo>
                <a:lnTo>
                  <a:pt x="400723" y="578116"/>
                </a:lnTo>
                <a:lnTo>
                  <a:pt x="380746" y="573519"/>
                </a:lnTo>
                <a:lnTo>
                  <a:pt x="369112" y="562330"/>
                </a:lnTo>
                <a:lnTo>
                  <a:pt x="363702" y="548525"/>
                </a:lnTo>
                <a:lnTo>
                  <a:pt x="362369" y="536028"/>
                </a:lnTo>
                <a:lnTo>
                  <a:pt x="362369" y="534123"/>
                </a:lnTo>
                <a:lnTo>
                  <a:pt x="295249" y="534123"/>
                </a:lnTo>
                <a:lnTo>
                  <a:pt x="313690" y="600659"/>
                </a:lnTo>
                <a:lnTo>
                  <a:pt x="344652" y="624484"/>
                </a:lnTo>
                <a:lnTo>
                  <a:pt x="397141" y="633869"/>
                </a:lnTo>
                <a:lnTo>
                  <a:pt x="448652" y="626071"/>
                </a:lnTo>
                <a:lnTo>
                  <a:pt x="481457" y="604431"/>
                </a:lnTo>
                <a:lnTo>
                  <a:pt x="496100" y="578116"/>
                </a:lnTo>
                <a:lnTo>
                  <a:pt x="499719" y="571614"/>
                </a:lnTo>
                <a:lnTo>
                  <a:pt x="507631" y="530275"/>
                </a:lnTo>
                <a:lnTo>
                  <a:pt x="509308" y="483743"/>
                </a:lnTo>
                <a:lnTo>
                  <a:pt x="509333" y="455320"/>
                </a:lnTo>
                <a:lnTo>
                  <a:pt x="509333" y="433222"/>
                </a:lnTo>
                <a:lnTo>
                  <a:pt x="509460" y="184023"/>
                </a:lnTo>
                <a:lnTo>
                  <a:pt x="509562" y="174891"/>
                </a:lnTo>
                <a:lnTo>
                  <a:pt x="509638" y="169418"/>
                </a:lnTo>
                <a:lnTo>
                  <a:pt x="509803" y="156578"/>
                </a:lnTo>
                <a:lnTo>
                  <a:pt x="509968" y="148678"/>
                </a:lnTo>
                <a:lnTo>
                  <a:pt x="510044" y="144856"/>
                </a:lnTo>
                <a:lnTo>
                  <a:pt x="510159" y="139649"/>
                </a:lnTo>
                <a:lnTo>
                  <a:pt x="510286" y="133908"/>
                </a:lnTo>
                <a:lnTo>
                  <a:pt x="510641" y="121666"/>
                </a:lnTo>
                <a:lnTo>
                  <a:pt x="510717" y="118846"/>
                </a:lnTo>
                <a:lnTo>
                  <a:pt x="510832" y="11499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6330818" y="6768393"/>
            <a:ext cx="210185" cy="396240"/>
          </a:xfrm>
          <a:custGeom>
            <a:avLst/>
            <a:gdLst/>
            <a:ahLst/>
            <a:cxnLst/>
            <a:rect l="l" t="t" r="r" b="b"/>
            <a:pathLst>
              <a:path w="210184" h="396240">
                <a:moveTo>
                  <a:pt x="106447" y="0"/>
                </a:moveTo>
                <a:lnTo>
                  <a:pt x="52558" y="12264"/>
                </a:lnTo>
                <a:lnTo>
                  <a:pt x="20106" y="43359"/>
                </a:lnTo>
                <a:lnTo>
                  <a:pt x="4213" y="84743"/>
                </a:lnTo>
                <a:lnTo>
                  <a:pt x="28" y="127577"/>
                </a:lnTo>
                <a:lnTo>
                  <a:pt x="0" y="260840"/>
                </a:lnTo>
                <a:lnTo>
                  <a:pt x="3896" y="314728"/>
                </a:lnTo>
                <a:lnTo>
                  <a:pt x="19248" y="357479"/>
                </a:lnTo>
                <a:lnTo>
                  <a:pt x="51551" y="385653"/>
                </a:lnTo>
                <a:lnTo>
                  <a:pt x="106300" y="395809"/>
                </a:lnTo>
                <a:lnTo>
                  <a:pt x="161399" y="383491"/>
                </a:lnTo>
                <a:lnTo>
                  <a:pt x="192155" y="353237"/>
                </a:lnTo>
                <a:lnTo>
                  <a:pt x="197140" y="339005"/>
                </a:lnTo>
                <a:lnTo>
                  <a:pt x="105180" y="339005"/>
                </a:lnTo>
                <a:lnTo>
                  <a:pt x="85160" y="333427"/>
                </a:lnTo>
                <a:lnTo>
                  <a:pt x="72989" y="318665"/>
                </a:lnTo>
                <a:lnTo>
                  <a:pt x="66948" y="297676"/>
                </a:lnTo>
                <a:lnTo>
                  <a:pt x="65317" y="273415"/>
                </a:lnTo>
                <a:lnTo>
                  <a:pt x="65317" y="214359"/>
                </a:lnTo>
                <a:lnTo>
                  <a:pt x="209689" y="214359"/>
                </a:lnTo>
                <a:lnTo>
                  <a:pt x="209689" y="161220"/>
                </a:lnTo>
                <a:lnTo>
                  <a:pt x="65840" y="161220"/>
                </a:lnTo>
                <a:lnTo>
                  <a:pt x="65859" y="118300"/>
                </a:lnTo>
                <a:lnTo>
                  <a:pt x="67901" y="93663"/>
                </a:lnTo>
                <a:lnTo>
                  <a:pt x="68006" y="92404"/>
                </a:lnTo>
                <a:lnTo>
                  <a:pt x="74980" y="73020"/>
                </a:lnTo>
                <a:lnTo>
                  <a:pt x="87481" y="60956"/>
                </a:lnTo>
                <a:lnTo>
                  <a:pt x="106227" y="56804"/>
                </a:lnTo>
                <a:lnTo>
                  <a:pt x="196074" y="56804"/>
                </a:lnTo>
                <a:lnTo>
                  <a:pt x="187564" y="36616"/>
                </a:lnTo>
                <a:lnTo>
                  <a:pt x="155762" y="9744"/>
                </a:lnTo>
                <a:lnTo>
                  <a:pt x="106447" y="0"/>
                </a:lnTo>
                <a:close/>
              </a:path>
              <a:path w="210184" h="396240">
                <a:moveTo>
                  <a:pt x="208422" y="276975"/>
                </a:moveTo>
                <a:lnTo>
                  <a:pt x="143095" y="276975"/>
                </a:lnTo>
                <a:lnTo>
                  <a:pt x="143095" y="279363"/>
                </a:lnTo>
                <a:lnTo>
                  <a:pt x="141800" y="301938"/>
                </a:lnTo>
                <a:lnTo>
                  <a:pt x="136482" y="320967"/>
                </a:lnTo>
                <a:lnTo>
                  <a:pt x="124992" y="334105"/>
                </a:lnTo>
                <a:lnTo>
                  <a:pt x="105180" y="339005"/>
                </a:lnTo>
                <a:lnTo>
                  <a:pt x="197140" y="339005"/>
                </a:lnTo>
                <a:lnTo>
                  <a:pt x="205513" y="315103"/>
                </a:lnTo>
                <a:lnTo>
                  <a:pt x="208405" y="279363"/>
                </a:lnTo>
                <a:lnTo>
                  <a:pt x="208422" y="276975"/>
                </a:lnTo>
                <a:close/>
              </a:path>
              <a:path w="210184" h="396240">
                <a:moveTo>
                  <a:pt x="196074" y="56804"/>
                </a:moveTo>
                <a:lnTo>
                  <a:pt x="106227" y="56804"/>
                </a:lnTo>
                <a:lnTo>
                  <a:pt x="125853" y="61403"/>
                </a:lnTo>
                <a:lnTo>
                  <a:pt x="137821" y="74194"/>
                </a:lnTo>
                <a:lnTo>
                  <a:pt x="143788" y="93663"/>
                </a:lnTo>
                <a:lnTo>
                  <a:pt x="145409" y="118300"/>
                </a:lnTo>
                <a:lnTo>
                  <a:pt x="145409" y="161220"/>
                </a:lnTo>
                <a:lnTo>
                  <a:pt x="209689" y="161220"/>
                </a:lnTo>
                <a:lnTo>
                  <a:pt x="209689" y="127577"/>
                </a:lnTo>
                <a:lnTo>
                  <a:pt x="204619" y="77074"/>
                </a:lnTo>
                <a:lnTo>
                  <a:pt x="196074" y="5680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6593134" y="6681323"/>
            <a:ext cx="405765" cy="482600"/>
          </a:xfrm>
          <a:custGeom>
            <a:avLst/>
            <a:gdLst/>
            <a:ahLst/>
            <a:cxnLst/>
            <a:rect l="l" t="t" r="r" b="b"/>
            <a:pathLst>
              <a:path w="405765" h="482600">
                <a:moveTo>
                  <a:pt x="214477" y="185293"/>
                </a:moveTo>
                <a:lnTo>
                  <a:pt x="208648" y="139700"/>
                </a:lnTo>
                <a:lnTo>
                  <a:pt x="192481" y="109296"/>
                </a:lnTo>
                <a:lnTo>
                  <a:pt x="167932" y="92341"/>
                </a:lnTo>
                <a:lnTo>
                  <a:pt x="136944" y="87083"/>
                </a:lnTo>
                <a:lnTo>
                  <a:pt x="111518" y="90220"/>
                </a:lnTo>
                <a:lnTo>
                  <a:pt x="91655" y="98983"/>
                </a:lnTo>
                <a:lnTo>
                  <a:pt x="76796" y="112369"/>
                </a:lnTo>
                <a:lnTo>
                  <a:pt x="66357" y="129413"/>
                </a:lnTo>
                <a:lnTo>
                  <a:pt x="66141" y="119354"/>
                </a:lnTo>
                <a:lnTo>
                  <a:pt x="65570" y="109524"/>
                </a:lnTo>
                <a:lnTo>
                  <a:pt x="64757" y="100545"/>
                </a:lnTo>
                <a:lnTo>
                  <a:pt x="63830" y="93052"/>
                </a:lnTo>
                <a:lnTo>
                  <a:pt x="0" y="93052"/>
                </a:lnTo>
                <a:lnTo>
                  <a:pt x="431" y="108165"/>
                </a:lnTo>
                <a:lnTo>
                  <a:pt x="647" y="129616"/>
                </a:lnTo>
                <a:lnTo>
                  <a:pt x="736" y="210820"/>
                </a:lnTo>
                <a:lnTo>
                  <a:pt x="736" y="476910"/>
                </a:lnTo>
                <a:lnTo>
                  <a:pt x="67640" y="476910"/>
                </a:lnTo>
                <a:lnTo>
                  <a:pt x="67640" y="223215"/>
                </a:lnTo>
                <a:lnTo>
                  <a:pt x="70383" y="185788"/>
                </a:lnTo>
                <a:lnTo>
                  <a:pt x="78600" y="162585"/>
                </a:lnTo>
                <a:lnTo>
                  <a:pt x="92316" y="150774"/>
                </a:lnTo>
                <a:lnTo>
                  <a:pt x="111518" y="147459"/>
                </a:lnTo>
                <a:lnTo>
                  <a:pt x="127228" y="150355"/>
                </a:lnTo>
                <a:lnTo>
                  <a:pt x="138506" y="159385"/>
                </a:lnTo>
                <a:lnTo>
                  <a:pt x="145300" y="175107"/>
                </a:lnTo>
                <a:lnTo>
                  <a:pt x="147574" y="198081"/>
                </a:lnTo>
                <a:lnTo>
                  <a:pt x="147574" y="476910"/>
                </a:lnTo>
                <a:lnTo>
                  <a:pt x="214477" y="476910"/>
                </a:lnTo>
                <a:lnTo>
                  <a:pt x="214477" y="185293"/>
                </a:lnTo>
                <a:close/>
              </a:path>
              <a:path w="405765" h="482600">
                <a:moveTo>
                  <a:pt x="405587" y="93052"/>
                </a:moveTo>
                <a:lnTo>
                  <a:pt x="354965" y="93052"/>
                </a:lnTo>
                <a:lnTo>
                  <a:pt x="354965" y="0"/>
                </a:lnTo>
                <a:lnTo>
                  <a:pt x="288302" y="0"/>
                </a:lnTo>
                <a:lnTo>
                  <a:pt x="288302" y="93052"/>
                </a:lnTo>
                <a:lnTo>
                  <a:pt x="246189" y="93052"/>
                </a:lnTo>
                <a:lnTo>
                  <a:pt x="246189" y="151955"/>
                </a:lnTo>
                <a:lnTo>
                  <a:pt x="288302" y="151955"/>
                </a:lnTo>
                <a:lnTo>
                  <a:pt x="288302" y="403771"/>
                </a:lnTo>
                <a:lnTo>
                  <a:pt x="293255" y="442734"/>
                </a:lnTo>
                <a:lnTo>
                  <a:pt x="307403" y="466813"/>
                </a:lnTo>
                <a:lnTo>
                  <a:pt x="329717" y="479044"/>
                </a:lnTo>
                <a:lnTo>
                  <a:pt x="359130" y="482447"/>
                </a:lnTo>
                <a:lnTo>
                  <a:pt x="370179" y="482155"/>
                </a:lnTo>
                <a:lnTo>
                  <a:pt x="381952" y="481101"/>
                </a:lnTo>
                <a:lnTo>
                  <a:pt x="393433" y="479005"/>
                </a:lnTo>
                <a:lnTo>
                  <a:pt x="403644" y="475564"/>
                </a:lnTo>
                <a:lnTo>
                  <a:pt x="403644" y="424662"/>
                </a:lnTo>
                <a:lnTo>
                  <a:pt x="399021" y="426148"/>
                </a:lnTo>
                <a:lnTo>
                  <a:pt x="388429" y="426910"/>
                </a:lnTo>
                <a:lnTo>
                  <a:pt x="381482" y="426910"/>
                </a:lnTo>
                <a:lnTo>
                  <a:pt x="367385" y="424053"/>
                </a:lnTo>
                <a:lnTo>
                  <a:pt x="359371" y="416382"/>
                </a:lnTo>
                <a:lnTo>
                  <a:pt x="355790" y="405180"/>
                </a:lnTo>
                <a:lnTo>
                  <a:pt x="354965" y="391744"/>
                </a:lnTo>
                <a:lnTo>
                  <a:pt x="354965" y="151955"/>
                </a:lnTo>
                <a:lnTo>
                  <a:pt x="405587" y="151955"/>
                </a:lnTo>
                <a:lnTo>
                  <a:pt x="405587" y="9305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7137698" y="6659378"/>
            <a:ext cx="67310" cy="499109"/>
          </a:xfrm>
          <a:custGeom>
            <a:avLst/>
            <a:gdLst/>
            <a:ahLst/>
            <a:cxnLst/>
            <a:rect l="l" t="t" r="r" b="b"/>
            <a:pathLst>
              <a:path w="67309" h="499109">
                <a:moveTo>
                  <a:pt x="66898" y="0"/>
                </a:moveTo>
                <a:lnTo>
                  <a:pt x="0" y="0"/>
                </a:lnTo>
                <a:lnTo>
                  <a:pt x="0" y="498853"/>
                </a:lnTo>
                <a:lnTo>
                  <a:pt x="66898" y="498853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7262692" y="6768394"/>
            <a:ext cx="459740" cy="396240"/>
          </a:xfrm>
          <a:custGeom>
            <a:avLst/>
            <a:gdLst/>
            <a:ahLst/>
            <a:cxnLst/>
            <a:rect l="l" t="t" r="r" b="b"/>
            <a:pathLst>
              <a:path w="459740" h="396240">
                <a:moveTo>
                  <a:pt x="201993" y="112712"/>
                </a:moveTo>
                <a:lnTo>
                  <a:pt x="198894" y="74409"/>
                </a:lnTo>
                <a:lnTo>
                  <a:pt x="185496" y="37960"/>
                </a:lnTo>
                <a:lnTo>
                  <a:pt x="155702" y="10718"/>
                </a:lnTo>
                <a:lnTo>
                  <a:pt x="103390" y="0"/>
                </a:lnTo>
                <a:lnTo>
                  <a:pt x="52870" y="10121"/>
                </a:lnTo>
                <a:lnTo>
                  <a:pt x="21158" y="37172"/>
                </a:lnTo>
                <a:lnTo>
                  <a:pt x="4699" y="76149"/>
                </a:lnTo>
                <a:lnTo>
                  <a:pt x="0" y="122059"/>
                </a:lnTo>
                <a:lnTo>
                  <a:pt x="0" y="260997"/>
                </a:lnTo>
                <a:lnTo>
                  <a:pt x="3949" y="315239"/>
                </a:lnTo>
                <a:lnTo>
                  <a:pt x="18872" y="357898"/>
                </a:lnTo>
                <a:lnTo>
                  <a:pt x="49314" y="385800"/>
                </a:lnTo>
                <a:lnTo>
                  <a:pt x="99885" y="395808"/>
                </a:lnTo>
                <a:lnTo>
                  <a:pt x="151638" y="385749"/>
                </a:lnTo>
                <a:lnTo>
                  <a:pt x="182753" y="358521"/>
                </a:lnTo>
                <a:lnTo>
                  <a:pt x="197967" y="318528"/>
                </a:lnTo>
                <a:lnTo>
                  <a:pt x="201993" y="270192"/>
                </a:lnTo>
                <a:lnTo>
                  <a:pt x="201993" y="264960"/>
                </a:lnTo>
                <a:lnTo>
                  <a:pt x="135928" y="264960"/>
                </a:lnTo>
                <a:lnTo>
                  <a:pt x="135928" y="280657"/>
                </a:lnTo>
                <a:lnTo>
                  <a:pt x="134353" y="306006"/>
                </a:lnTo>
                <a:lnTo>
                  <a:pt x="128905" y="324269"/>
                </a:lnTo>
                <a:lnTo>
                  <a:pt x="118389" y="335305"/>
                </a:lnTo>
                <a:lnTo>
                  <a:pt x="101676" y="339001"/>
                </a:lnTo>
                <a:lnTo>
                  <a:pt x="84061" y="333984"/>
                </a:lnTo>
                <a:lnTo>
                  <a:pt x="73533" y="320675"/>
                </a:lnTo>
                <a:lnTo>
                  <a:pt x="68440" y="301739"/>
                </a:lnTo>
                <a:lnTo>
                  <a:pt x="67119" y="279831"/>
                </a:lnTo>
                <a:lnTo>
                  <a:pt x="67119" y="114198"/>
                </a:lnTo>
                <a:lnTo>
                  <a:pt x="68986" y="89268"/>
                </a:lnTo>
                <a:lnTo>
                  <a:pt x="75018" y="71310"/>
                </a:lnTo>
                <a:lnTo>
                  <a:pt x="85852" y="60452"/>
                </a:lnTo>
                <a:lnTo>
                  <a:pt x="102108" y="56807"/>
                </a:lnTo>
                <a:lnTo>
                  <a:pt x="119481" y="61061"/>
                </a:lnTo>
                <a:lnTo>
                  <a:pt x="129768" y="72821"/>
                </a:lnTo>
                <a:lnTo>
                  <a:pt x="134670" y="90512"/>
                </a:lnTo>
                <a:lnTo>
                  <a:pt x="135928" y="112623"/>
                </a:lnTo>
                <a:lnTo>
                  <a:pt x="135928" y="127571"/>
                </a:lnTo>
                <a:lnTo>
                  <a:pt x="201993" y="127571"/>
                </a:lnTo>
                <a:lnTo>
                  <a:pt x="201993" y="112712"/>
                </a:lnTo>
                <a:close/>
              </a:path>
              <a:path w="459740" h="396240">
                <a:moveTo>
                  <a:pt x="459536" y="120116"/>
                </a:moveTo>
                <a:lnTo>
                  <a:pt x="452475" y="68567"/>
                </a:lnTo>
                <a:lnTo>
                  <a:pt x="447459" y="59423"/>
                </a:lnTo>
                <a:lnTo>
                  <a:pt x="431863" y="30924"/>
                </a:lnTo>
                <a:lnTo>
                  <a:pt x="398614" y="7848"/>
                </a:lnTo>
                <a:lnTo>
                  <a:pt x="392417" y="6769"/>
                </a:lnTo>
                <a:lnTo>
                  <a:pt x="392417" y="116370"/>
                </a:lnTo>
                <a:lnTo>
                  <a:pt x="392328" y="276529"/>
                </a:lnTo>
                <a:lnTo>
                  <a:pt x="390042" y="302450"/>
                </a:lnTo>
                <a:lnTo>
                  <a:pt x="382778" y="321437"/>
                </a:lnTo>
                <a:lnTo>
                  <a:pt x="370382" y="332689"/>
                </a:lnTo>
                <a:lnTo>
                  <a:pt x="352640" y="336384"/>
                </a:lnTo>
                <a:lnTo>
                  <a:pt x="333946" y="332028"/>
                </a:lnTo>
                <a:lnTo>
                  <a:pt x="321360" y="319786"/>
                </a:lnTo>
                <a:lnTo>
                  <a:pt x="314261" y="300875"/>
                </a:lnTo>
                <a:lnTo>
                  <a:pt x="312039" y="276529"/>
                </a:lnTo>
                <a:lnTo>
                  <a:pt x="312089" y="116370"/>
                </a:lnTo>
                <a:lnTo>
                  <a:pt x="314388" y="92202"/>
                </a:lnTo>
                <a:lnTo>
                  <a:pt x="321665" y="74193"/>
                </a:lnTo>
                <a:lnTo>
                  <a:pt x="334200" y="63169"/>
                </a:lnTo>
                <a:lnTo>
                  <a:pt x="352336" y="59423"/>
                </a:lnTo>
                <a:lnTo>
                  <a:pt x="371348" y="63677"/>
                </a:lnTo>
                <a:lnTo>
                  <a:pt x="383717" y="75526"/>
                </a:lnTo>
                <a:lnTo>
                  <a:pt x="390410" y="93560"/>
                </a:lnTo>
                <a:lnTo>
                  <a:pt x="392417" y="116370"/>
                </a:lnTo>
                <a:lnTo>
                  <a:pt x="392417" y="6769"/>
                </a:lnTo>
                <a:lnTo>
                  <a:pt x="353606" y="0"/>
                </a:lnTo>
                <a:lnTo>
                  <a:pt x="309232" y="7251"/>
                </a:lnTo>
                <a:lnTo>
                  <a:pt x="274916" y="29133"/>
                </a:lnTo>
                <a:lnTo>
                  <a:pt x="252768" y="65887"/>
                </a:lnTo>
                <a:lnTo>
                  <a:pt x="245122" y="116370"/>
                </a:lnTo>
                <a:lnTo>
                  <a:pt x="244919" y="274218"/>
                </a:lnTo>
                <a:lnTo>
                  <a:pt x="251726" y="327152"/>
                </a:lnTo>
                <a:lnTo>
                  <a:pt x="251764" y="327469"/>
                </a:lnTo>
                <a:lnTo>
                  <a:pt x="272059" y="365455"/>
                </a:lnTo>
                <a:lnTo>
                  <a:pt x="305435" y="388264"/>
                </a:lnTo>
                <a:lnTo>
                  <a:pt x="305600" y="388264"/>
                </a:lnTo>
                <a:lnTo>
                  <a:pt x="351358" y="395808"/>
                </a:lnTo>
                <a:lnTo>
                  <a:pt x="396913" y="388264"/>
                </a:lnTo>
                <a:lnTo>
                  <a:pt x="430923" y="365455"/>
                </a:lnTo>
                <a:lnTo>
                  <a:pt x="447052" y="336384"/>
                </a:lnTo>
                <a:lnTo>
                  <a:pt x="452183" y="327152"/>
                </a:lnTo>
                <a:lnTo>
                  <a:pt x="459536" y="273100"/>
                </a:lnTo>
                <a:lnTo>
                  <a:pt x="459536" y="12011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7777401" y="6768396"/>
            <a:ext cx="214629" cy="389890"/>
          </a:xfrm>
          <a:custGeom>
            <a:avLst/>
            <a:gdLst/>
            <a:ahLst/>
            <a:cxnLst/>
            <a:rect l="l" t="t" r="r" b="b"/>
            <a:pathLst>
              <a:path w="214630" h="389890">
                <a:moveTo>
                  <a:pt x="136948" y="0"/>
                </a:moveTo>
                <a:lnTo>
                  <a:pt x="111517" y="3139"/>
                </a:lnTo>
                <a:lnTo>
                  <a:pt x="91655" y="11900"/>
                </a:lnTo>
                <a:lnTo>
                  <a:pt x="76793" y="25294"/>
                </a:lnTo>
                <a:lnTo>
                  <a:pt x="66364" y="42333"/>
                </a:lnTo>
                <a:lnTo>
                  <a:pt x="66146" y="32279"/>
                </a:lnTo>
                <a:lnTo>
                  <a:pt x="65572" y="22450"/>
                </a:lnTo>
                <a:lnTo>
                  <a:pt x="64760" y="13471"/>
                </a:lnTo>
                <a:lnTo>
                  <a:pt x="63830" y="5968"/>
                </a:lnTo>
                <a:lnTo>
                  <a:pt x="0" y="5968"/>
                </a:lnTo>
                <a:lnTo>
                  <a:pt x="429" y="21082"/>
                </a:lnTo>
                <a:lnTo>
                  <a:pt x="650" y="42534"/>
                </a:lnTo>
                <a:lnTo>
                  <a:pt x="743" y="123744"/>
                </a:lnTo>
                <a:lnTo>
                  <a:pt x="743" y="389831"/>
                </a:lnTo>
                <a:lnTo>
                  <a:pt x="67641" y="389831"/>
                </a:lnTo>
                <a:lnTo>
                  <a:pt x="67641" y="136131"/>
                </a:lnTo>
                <a:lnTo>
                  <a:pt x="70383" y="98706"/>
                </a:lnTo>
                <a:lnTo>
                  <a:pt x="78608" y="75512"/>
                </a:lnTo>
                <a:lnTo>
                  <a:pt x="92321" y="63690"/>
                </a:lnTo>
                <a:lnTo>
                  <a:pt x="111525" y="60385"/>
                </a:lnTo>
                <a:lnTo>
                  <a:pt x="127230" y="63274"/>
                </a:lnTo>
                <a:lnTo>
                  <a:pt x="138503" y="72308"/>
                </a:lnTo>
                <a:lnTo>
                  <a:pt x="145300" y="88034"/>
                </a:lnTo>
                <a:lnTo>
                  <a:pt x="147576" y="111001"/>
                </a:lnTo>
                <a:lnTo>
                  <a:pt x="147576" y="389831"/>
                </a:lnTo>
                <a:lnTo>
                  <a:pt x="214475" y="389831"/>
                </a:lnTo>
                <a:lnTo>
                  <a:pt x="214475" y="98216"/>
                </a:lnTo>
                <a:lnTo>
                  <a:pt x="208653" y="52624"/>
                </a:lnTo>
                <a:lnTo>
                  <a:pt x="192490" y="22223"/>
                </a:lnTo>
                <a:lnTo>
                  <a:pt x="167937" y="5264"/>
                </a:lnTo>
                <a:lnTo>
                  <a:pt x="13694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8040239" y="6768396"/>
            <a:ext cx="208915" cy="396240"/>
          </a:xfrm>
          <a:custGeom>
            <a:avLst/>
            <a:gdLst/>
            <a:ahLst/>
            <a:cxnLst/>
            <a:rect l="l" t="t" r="r" b="b"/>
            <a:pathLst>
              <a:path w="208915" h="396240">
                <a:moveTo>
                  <a:pt x="199866" y="55150"/>
                </a:moveTo>
                <a:lnTo>
                  <a:pt x="109891" y="55150"/>
                </a:lnTo>
                <a:lnTo>
                  <a:pt x="125727" y="58653"/>
                </a:lnTo>
                <a:lnTo>
                  <a:pt x="135019" y="68670"/>
                </a:lnTo>
                <a:lnTo>
                  <a:pt x="139441" y="84720"/>
                </a:lnTo>
                <a:lnTo>
                  <a:pt x="140561" y="106206"/>
                </a:lnTo>
                <a:lnTo>
                  <a:pt x="140561" y="160099"/>
                </a:lnTo>
                <a:lnTo>
                  <a:pt x="128477" y="160099"/>
                </a:lnTo>
                <a:lnTo>
                  <a:pt x="79354" y="165818"/>
                </a:lnTo>
                <a:lnTo>
                  <a:pt x="38417" y="185252"/>
                </a:lnTo>
                <a:lnTo>
                  <a:pt x="10391" y="221815"/>
                </a:lnTo>
                <a:lnTo>
                  <a:pt x="0" y="278923"/>
                </a:lnTo>
                <a:lnTo>
                  <a:pt x="0" y="285645"/>
                </a:lnTo>
                <a:lnTo>
                  <a:pt x="4447" y="327524"/>
                </a:lnTo>
                <a:lnTo>
                  <a:pt x="18487" y="362648"/>
                </a:lnTo>
                <a:lnTo>
                  <a:pt x="43171" y="386810"/>
                </a:lnTo>
                <a:lnTo>
                  <a:pt x="79547" y="395799"/>
                </a:lnTo>
                <a:lnTo>
                  <a:pt x="99587" y="393861"/>
                </a:lnTo>
                <a:lnTo>
                  <a:pt x="116955" y="387681"/>
                </a:lnTo>
                <a:lnTo>
                  <a:pt x="131397" y="376716"/>
                </a:lnTo>
                <a:lnTo>
                  <a:pt x="142655" y="360418"/>
                </a:lnTo>
                <a:lnTo>
                  <a:pt x="207496" y="360418"/>
                </a:lnTo>
                <a:lnTo>
                  <a:pt x="207425" y="357494"/>
                </a:lnTo>
                <a:lnTo>
                  <a:pt x="207215" y="336984"/>
                </a:lnTo>
                <a:lnTo>
                  <a:pt x="100562" y="336984"/>
                </a:lnTo>
                <a:lnTo>
                  <a:pt x="83696" y="332959"/>
                </a:lnTo>
                <a:lnTo>
                  <a:pt x="72359" y="321847"/>
                </a:lnTo>
                <a:lnTo>
                  <a:pt x="65977" y="305095"/>
                </a:lnTo>
                <a:lnTo>
                  <a:pt x="63977" y="284148"/>
                </a:lnTo>
                <a:lnTo>
                  <a:pt x="63977" y="277949"/>
                </a:lnTo>
                <a:lnTo>
                  <a:pt x="68357" y="246084"/>
                </a:lnTo>
                <a:lnTo>
                  <a:pt x="80877" y="225690"/>
                </a:lnTo>
                <a:lnTo>
                  <a:pt x="100606" y="214855"/>
                </a:lnTo>
                <a:lnTo>
                  <a:pt x="126613" y="211668"/>
                </a:lnTo>
                <a:lnTo>
                  <a:pt x="207155" y="211668"/>
                </a:lnTo>
                <a:lnTo>
                  <a:pt x="207155" y="101054"/>
                </a:lnTo>
                <a:lnTo>
                  <a:pt x="202319" y="60054"/>
                </a:lnTo>
                <a:lnTo>
                  <a:pt x="199866" y="55150"/>
                </a:lnTo>
                <a:close/>
              </a:path>
              <a:path w="208915" h="396240">
                <a:moveTo>
                  <a:pt x="207496" y="360418"/>
                </a:moveTo>
                <a:lnTo>
                  <a:pt x="142655" y="360418"/>
                </a:lnTo>
                <a:lnTo>
                  <a:pt x="143346" y="366367"/>
                </a:lnTo>
                <a:lnTo>
                  <a:pt x="144485" y="374311"/>
                </a:lnTo>
                <a:lnTo>
                  <a:pt x="145847" y="382662"/>
                </a:lnTo>
                <a:lnTo>
                  <a:pt x="147210" y="389831"/>
                </a:lnTo>
                <a:lnTo>
                  <a:pt x="208653" y="389831"/>
                </a:lnTo>
                <a:lnTo>
                  <a:pt x="207905" y="376716"/>
                </a:lnTo>
                <a:lnTo>
                  <a:pt x="207640" y="366367"/>
                </a:lnTo>
                <a:lnTo>
                  <a:pt x="207550" y="362648"/>
                </a:lnTo>
                <a:lnTo>
                  <a:pt x="207496" y="360418"/>
                </a:lnTo>
                <a:close/>
              </a:path>
              <a:path w="208915" h="396240">
                <a:moveTo>
                  <a:pt x="207155" y="211668"/>
                </a:moveTo>
                <a:lnTo>
                  <a:pt x="141828" y="211668"/>
                </a:lnTo>
                <a:lnTo>
                  <a:pt x="141828" y="260777"/>
                </a:lnTo>
                <a:lnTo>
                  <a:pt x="139545" y="295518"/>
                </a:lnTo>
                <a:lnTo>
                  <a:pt x="132303" y="319177"/>
                </a:lnTo>
                <a:lnTo>
                  <a:pt x="119506" y="332688"/>
                </a:lnTo>
                <a:lnTo>
                  <a:pt x="100562" y="336984"/>
                </a:lnTo>
                <a:lnTo>
                  <a:pt x="207215" y="336984"/>
                </a:lnTo>
                <a:lnTo>
                  <a:pt x="207155" y="211668"/>
                </a:lnTo>
                <a:close/>
              </a:path>
              <a:path w="208915" h="396240">
                <a:moveTo>
                  <a:pt x="112206" y="0"/>
                </a:moveTo>
                <a:lnTo>
                  <a:pt x="63193" y="8301"/>
                </a:lnTo>
                <a:lnTo>
                  <a:pt x="32434" y="30669"/>
                </a:lnTo>
                <a:lnTo>
                  <a:pt x="16497" y="63301"/>
                </a:lnTo>
                <a:lnTo>
                  <a:pt x="12103" y="101054"/>
                </a:lnTo>
                <a:lnTo>
                  <a:pt x="12069" y="101347"/>
                </a:lnTo>
                <a:lnTo>
                  <a:pt x="11947" y="109253"/>
                </a:lnTo>
                <a:lnTo>
                  <a:pt x="77798" y="109253"/>
                </a:lnTo>
                <a:lnTo>
                  <a:pt x="77821" y="101054"/>
                </a:lnTo>
                <a:lnTo>
                  <a:pt x="79213" y="82984"/>
                </a:lnTo>
                <a:lnTo>
                  <a:pt x="84131" y="68670"/>
                </a:lnTo>
                <a:lnTo>
                  <a:pt x="84244" y="68342"/>
                </a:lnTo>
                <a:lnTo>
                  <a:pt x="94076" y="58653"/>
                </a:lnTo>
                <a:lnTo>
                  <a:pt x="109891" y="55150"/>
                </a:lnTo>
                <a:lnTo>
                  <a:pt x="199866" y="55150"/>
                </a:lnTo>
                <a:lnTo>
                  <a:pt x="186346" y="28118"/>
                </a:lnTo>
                <a:lnTo>
                  <a:pt x="157040" y="7386"/>
                </a:lnTo>
                <a:lnTo>
                  <a:pt x="11220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8314286" y="6768389"/>
            <a:ext cx="215900" cy="519430"/>
          </a:xfrm>
          <a:custGeom>
            <a:avLst/>
            <a:gdLst/>
            <a:ahLst/>
            <a:cxnLst/>
            <a:rect l="l" t="t" r="r" b="b"/>
            <a:pathLst>
              <a:path w="215900" h="519429">
                <a:moveTo>
                  <a:pt x="63830" y="5978"/>
                </a:moveTo>
                <a:lnTo>
                  <a:pt x="0" y="5978"/>
                </a:lnTo>
                <a:lnTo>
                  <a:pt x="358" y="22546"/>
                </a:lnTo>
                <a:lnTo>
                  <a:pt x="429" y="25857"/>
                </a:lnTo>
                <a:lnTo>
                  <a:pt x="498" y="33540"/>
                </a:lnTo>
                <a:lnTo>
                  <a:pt x="602" y="45098"/>
                </a:lnTo>
                <a:lnTo>
                  <a:pt x="650" y="50493"/>
                </a:lnTo>
                <a:lnTo>
                  <a:pt x="743" y="518884"/>
                </a:lnTo>
                <a:lnTo>
                  <a:pt x="67641" y="518884"/>
                </a:lnTo>
                <a:lnTo>
                  <a:pt x="67641" y="361025"/>
                </a:lnTo>
                <a:lnTo>
                  <a:pt x="195413" y="361025"/>
                </a:lnTo>
                <a:lnTo>
                  <a:pt x="206408" y="335424"/>
                </a:lnTo>
                <a:lnTo>
                  <a:pt x="108321" y="335424"/>
                </a:lnTo>
                <a:lnTo>
                  <a:pt x="87543" y="329461"/>
                </a:lnTo>
                <a:lnTo>
                  <a:pt x="75082" y="313235"/>
                </a:lnTo>
                <a:lnTo>
                  <a:pt x="69016" y="289240"/>
                </a:lnTo>
                <a:lnTo>
                  <a:pt x="67422" y="259971"/>
                </a:lnTo>
                <a:lnTo>
                  <a:pt x="67422" y="130006"/>
                </a:lnTo>
                <a:lnTo>
                  <a:pt x="69928" y="99445"/>
                </a:lnTo>
                <a:lnTo>
                  <a:pt x="77780" y="77704"/>
                </a:lnTo>
                <a:lnTo>
                  <a:pt x="91479" y="64711"/>
                </a:lnTo>
                <a:lnTo>
                  <a:pt x="111525" y="60396"/>
                </a:lnTo>
                <a:lnTo>
                  <a:pt x="209515" y="60396"/>
                </a:lnTo>
                <a:lnTo>
                  <a:pt x="203111" y="45098"/>
                </a:lnTo>
                <a:lnTo>
                  <a:pt x="66374" y="45098"/>
                </a:lnTo>
                <a:lnTo>
                  <a:pt x="66157" y="33540"/>
                </a:lnTo>
                <a:lnTo>
                  <a:pt x="65581" y="22546"/>
                </a:lnTo>
                <a:lnTo>
                  <a:pt x="64774" y="13140"/>
                </a:lnTo>
                <a:lnTo>
                  <a:pt x="63956" y="6929"/>
                </a:lnTo>
                <a:lnTo>
                  <a:pt x="63830" y="5978"/>
                </a:lnTo>
                <a:close/>
              </a:path>
              <a:path w="215900" h="519429">
                <a:moveTo>
                  <a:pt x="195413" y="361025"/>
                </a:moveTo>
                <a:lnTo>
                  <a:pt x="67641" y="361025"/>
                </a:lnTo>
                <a:lnTo>
                  <a:pt x="76172" y="373798"/>
                </a:lnTo>
                <a:lnTo>
                  <a:pt x="88691" y="384939"/>
                </a:lnTo>
                <a:lnTo>
                  <a:pt x="106105" y="392820"/>
                </a:lnTo>
                <a:lnTo>
                  <a:pt x="129325" y="395809"/>
                </a:lnTo>
                <a:lnTo>
                  <a:pt x="166155" y="388639"/>
                </a:lnTo>
                <a:lnTo>
                  <a:pt x="193132" y="366337"/>
                </a:lnTo>
                <a:lnTo>
                  <a:pt x="195413" y="361025"/>
                </a:lnTo>
                <a:close/>
              </a:path>
              <a:path w="215900" h="519429">
                <a:moveTo>
                  <a:pt x="209515" y="60396"/>
                </a:moveTo>
                <a:lnTo>
                  <a:pt x="111525" y="60396"/>
                </a:lnTo>
                <a:lnTo>
                  <a:pt x="127056" y="63640"/>
                </a:lnTo>
                <a:lnTo>
                  <a:pt x="138591" y="73756"/>
                </a:lnTo>
                <a:lnTo>
                  <a:pt x="145773" y="91317"/>
                </a:lnTo>
                <a:lnTo>
                  <a:pt x="148246" y="116896"/>
                </a:lnTo>
                <a:lnTo>
                  <a:pt x="148246" y="272578"/>
                </a:lnTo>
                <a:lnTo>
                  <a:pt x="146238" y="298958"/>
                </a:lnTo>
                <a:lnTo>
                  <a:pt x="139565" y="318721"/>
                </a:lnTo>
                <a:lnTo>
                  <a:pt x="127250" y="331124"/>
                </a:lnTo>
                <a:lnTo>
                  <a:pt x="108321" y="335424"/>
                </a:lnTo>
                <a:lnTo>
                  <a:pt x="206408" y="335424"/>
                </a:lnTo>
                <a:lnTo>
                  <a:pt x="209716" y="327720"/>
                </a:lnTo>
                <a:lnTo>
                  <a:pt x="215267" y="272578"/>
                </a:lnTo>
                <a:lnTo>
                  <a:pt x="215365" y="112028"/>
                </a:lnTo>
                <a:lnTo>
                  <a:pt x="210709" y="64711"/>
                </a:lnTo>
                <a:lnTo>
                  <a:pt x="210603" y="63640"/>
                </a:lnTo>
                <a:lnTo>
                  <a:pt x="210520" y="62797"/>
                </a:lnTo>
                <a:lnTo>
                  <a:pt x="209515" y="60396"/>
                </a:lnTo>
                <a:close/>
              </a:path>
              <a:path w="215900" h="519429">
                <a:moveTo>
                  <a:pt x="136498" y="0"/>
                </a:moveTo>
                <a:lnTo>
                  <a:pt x="110777" y="3518"/>
                </a:lnTo>
                <a:lnTo>
                  <a:pt x="90964" y="13140"/>
                </a:lnTo>
                <a:lnTo>
                  <a:pt x="76387" y="27467"/>
                </a:lnTo>
                <a:lnTo>
                  <a:pt x="66374" y="45098"/>
                </a:lnTo>
                <a:lnTo>
                  <a:pt x="203111" y="45098"/>
                </a:lnTo>
                <a:lnTo>
                  <a:pt x="195874" y="27813"/>
                </a:lnTo>
                <a:lnTo>
                  <a:pt x="171257" y="6929"/>
                </a:lnTo>
                <a:lnTo>
                  <a:pt x="1364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8585343" y="6768389"/>
            <a:ext cx="215900" cy="519430"/>
          </a:xfrm>
          <a:custGeom>
            <a:avLst/>
            <a:gdLst/>
            <a:ahLst/>
            <a:cxnLst/>
            <a:rect l="l" t="t" r="r" b="b"/>
            <a:pathLst>
              <a:path w="215900" h="519429">
                <a:moveTo>
                  <a:pt x="63830" y="5978"/>
                </a:moveTo>
                <a:lnTo>
                  <a:pt x="0" y="5978"/>
                </a:lnTo>
                <a:lnTo>
                  <a:pt x="358" y="22546"/>
                </a:lnTo>
                <a:lnTo>
                  <a:pt x="429" y="25857"/>
                </a:lnTo>
                <a:lnTo>
                  <a:pt x="498" y="33540"/>
                </a:lnTo>
                <a:lnTo>
                  <a:pt x="602" y="45098"/>
                </a:lnTo>
                <a:lnTo>
                  <a:pt x="650" y="50493"/>
                </a:lnTo>
                <a:lnTo>
                  <a:pt x="743" y="518884"/>
                </a:lnTo>
                <a:lnTo>
                  <a:pt x="67641" y="518884"/>
                </a:lnTo>
                <a:lnTo>
                  <a:pt x="67641" y="361025"/>
                </a:lnTo>
                <a:lnTo>
                  <a:pt x="195413" y="361025"/>
                </a:lnTo>
                <a:lnTo>
                  <a:pt x="206408" y="335424"/>
                </a:lnTo>
                <a:lnTo>
                  <a:pt x="108310" y="335424"/>
                </a:lnTo>
                <a:lnTo>
                  <a:pt x="87538" y="329461"/>
                </a:lnTo>
                <a:lnTo>
                  <a:pt x="75081" y="313235"/>
                </a:lnTo>
                <a:lnTo>
                  <a:pt x="69016" y="289240"/>
                </a:lnTo>
                <a:lnTo>
                  <a:pt x="67422" y="259971"/>
                </a:lnTo>
                <a:lnTo>
                  <a:pt x="67422" y="130006"/>
                </a:lnTo>
                <a:lnTo>
                  <a:pt x="69928" y="99445"/>
                </a:lnTo>
                <a:lnTo>
                  <a:pt x="77780" y="77704"/>
                </a:lnTo>
                <a:lnTo>
                  <a:pt x="91479" y="64711"/>
                </a:lnTo>
                <a:lnTo>
                  <a:pt x="111525" y="60396"/>
                </a:lnTo>
                <a:lnTo>
                  <a:pt x="209513" y="60396"/>
                </a:lnTo>
                <a:lnTo>
                  <a:pt x="203108" y="45098"/>
                </a:lnTo>
                <a:lnTo>
                  <a:pt x="66374" y="45098"/>
                </a:lnTo>
                <a:lnTo>
                  <a:pt x="66155" y="33540"/>
                </a:lnTo>
                <a:lnTo>
                  <a:pt x="65577" y="22546"/>
                </a:lnTo>
                <a:lnTo>
                  <a:pt x="64770" y="13140"/>
                </a:lnTo>
                <a:lnTo>
                  <a:pt x="63955" y="6929"/>
                </a:lnTo>
                <a:lnTo>
                  <a:pt x="63830" y="5978"/>
                </a:lnTo>
                <a:close/>
              </a:path>
              <a:path w="215900" h="519429">
                <a:moveTo>
                  <a:pt x="195413" y="361025"/>
                </a:moveTo>
                <a:lnTo>
                  <a:pt x="67641" y="361025"/>
                </a:lnTo>
                <a:lnTo>
                  <a:pt x="76166" y="373798"/>
                </a:lnTo>
                <a:lnTo>
                  <a:pt x="88683" y="384939"/>
                </a:lnTo>
                <a:lnTo>
                  <a:pt x="106099" y="392820"/>
                </a:lnTo>
                <a:lnTo>
                  <a:pt x="129325" y="395809"/>
                </a:lnTo>
                <a:lnTo>
                  <a:pt x="166155" y="388639"/>
                </a:lnTo>
                <a:lnTo>
                  <a:pt x="193132" y="366337"/>
                </a:lnTo>
                <a:lnTo>
                  <a:pt x="195413" y="361025"/>
                </a:lnTo>
                <a:close/>
              </a:path>
              <a:path w="215900" h="519429">
                <a:moveTo>
                  <a:pt x="209513" y="60396"/>
                </a:moveTo>
                <a:lnTo>
                  <a:pt x="111525" y="60396"/>
                </a:lnTo>
                <a:lnTo>
                  <a:pt x="127056" y="63640"/>
                </a:lnTo>
                <a:lnTo>
                  <a:pt x="138591" y="73756"/>
                </a:lnTo>
                <a:lnTo>
                  <a:pt x="145773" y="91317"/>
                </a:lnTo>
                <a:lnTo>
                  <a:pt x="148246" y="116896"/>
                </a:lnTo>
                <a:lnTo>
                  <a:pt x="148246" y="272578"/>
                </a:lnTo>
                <a:lnTo>
                  <a:pt x="146238" y="298958"/>
                </a:lnTo>
                <a:lnTo>
                  <a:pt x="139563" y="318721"/>
                </a:lnTo>
                <a:lnTo>
                  <a:pt x="127246" y="331124"/>
                </a:lnTo>
                <a:lnTo>
                  <a:pt x="108310" y="335424"/>
                </a:lnTo>
                <a:lnTo>
                  <a:pt x="206408" y="335424"/>
                </a:lnTo>
                <a:lnTo>
                  <a:pt x="209716" y="327720"/>
                </a:lnTo>
                <a:lnTo>
                  <a:pt x="215267" y="272578"/>
                </a:lnTo>
                <a:lnTo>
                  <a:pt x="215365" y="112028"/>
                </a:lnTo>
                <a:lnTo>
                  <a:pt x="210707" y="64711"/>
                </a:lnTo>
                <a:lnTo>
                  <a:pt x="210602" y="63640"/>
                </a:lnTo>
                <a:lnTo>
                  <a:pt x="210519" y="62797"/>
                </a:lnTo>
                <a:lnTo>
                  <a:pt x="209513" y="60396"/>
                </a:lnTo>
                <a:close/>
              </a:path>
              <a:path w="215900" h="519429">
                <a:moveTo>
                  <a:pt x="136498" y="0"/>
                </a:moveTo>
                <a:lnTo>
                  <a:pt x="110777" y="3518"/>
                </a:lnTo>
                <a:lnTo>
                  <a:pt x="90964" y="13140"/>
                </a:lnTo>
                <a:lnTo>
                  <a:pt x="76387" y="27467"/>
                </a:lnTo>
                <a:lnTo>
                  <a:pt x="66374" y="45098"/>
                </a:lnTo>
                <a:lnTo>
                  <a:pt x="203108" y="45098"/>
                </a:lnTo>
                <a:lnTo>
                  <a:pt x="195870" y="27813"/>
                </a:lnTo>
                <a:lnTo>
                  <a:pt x="171252" y="6929"/>
                </a:lnTo>
                <a:lnTo>
                  <a:pt x="1364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0010763" y="7664461"/>
            <a:ext cx="214629" cy="396240"/>
          </a:xfrm>
          <a:custGeom>
            <a:avLst/>
            <a:gdLst/>
            <a:ahLst/>
            <a:cxnLst/>
            <a:rect l="l" t="t" r="r" b="b"/>
            <a:pathLst>
              <a:path w="214629" h="396240">
                <a:moveTo>
                  <a:pt x="108687" y="0"/>
                </a:moveTo>
                <a:lnTo>
                  <a:pt x="64321" y="7246"/>
                </a:lnTo>
                <a:lnTo>
                  <a:pt x="30003" y="29132"/>
                </a:lnTo>
                <a:lnTo>
                  <a:pt x="7854" y="65881"/>
                </a:lnTo>
                <a:lnTo>
                  <a:pt x="204" y="116362"/>
                </a:lnTo>
                <a:lnTo>
                  <a:pt x="125" y="116886"/>
                </a:lnTo>
                <a:lnTo>
                  <a:pt x="0" y="274211"/>
                </a:lnTo>
                <a:lnTo>
                  <a:pt x="6812" y="327141"/>
                </a:lnTo>
                <a:lnTo>
                  <a:pt x="27146" y="365450"/>
                </a:lnTo>
                <a:lnTo>
                  <a:pt x="60530" y="388260"/>
                </a:lnTo>
                <a:lnTo>
                  <a:pt x="60693" y="388260"/>
                </a:lnTo>
                <a:lnTo>
                  <a:pt x="106457" y="395809"/>
                </a:lnTo>
                <a:lnTo>
                  <a:pt x="152005" y="388260"/>
                </a:lnTo>
                <a:lnTo>
                  <a:pt x="186003" y="365450"/>
                </a:lnTo>
                <a:lnTo>
                  <a:pt x="202137" y="336387"/>
                </a:lnTo>
                <a:lnTo>
                  <a:pt x="107724" y="336387"/>
                </a:lnTo>
                <a:lnTo>
                  <a:pt x="89033" y="332030"/>
                </a:lnTo>
                <a:lnTo>
                  <a:pt x="76446" y="319779"/>
                </a:lnTo>
                <a:lnTo>
                  <a:pt x="69347" y="300867"/>
                </a:lnTo>
                <a:lnTo>
                  <a:pt x="67118" y="276525"/>
                </a:lnTo>
                <a:lnTo>
                  <a:pt x="67168" y="116362"/>
                </a:lnTo>
                <a:lnTo>
                  <a:pt x="69469" y="92195"/>
                </a:lnTo>
                <a:lnTo>
                  <a:pt x="76746" y="74187"/>
                </a:lnTo>
                <a:lnTo>
                  <a:pt x="89284" y="63163"/>
                </a:lnTo>
                <a:lnTo>
                  <a:pt x="107420" y="59422"/>
                </a:lnTo>
                <a:lnTo>
                  <a:pt x="202549" y="59422"/>
                </a:lnTo>
                <a:lnTo>
                  <a:pt x="186949" y="30920"/>
                </a:lnTo>
                <a:lnTo>
                  <a:pt x="153696" y="7841"/>
                </a:lnTo>
                <a:lnTo>
                  <a:pt x="108687" y="0"/>
                </a:lnTo>
                <a:close/>
              </a:path>
              <a:path w="214629" h="396240">
                <a:moveTo>
                  <a:pt x="202549" y="59422"/>
                </a:moveTo>
                <a:lnTo>
                  <a:pt x="107420" y="59422"/>
                </a:lnTo>
                <a:lnTo>
                  <a:pt x="126436" y="63680"/>
                </a:lnTo>
                <a:lnTo>
                  <a:pt x="138798" y="75523"/>
                </a:lnTo>
                <a:lnTo>
                  <a:pt x="145491" y="93551"/>
                </a:lnTo>
                <a:lnTo>
                  <a:pt x="147503" y="116362"/>
                </a:lnTo>
                <a:lnTo>
                  <a:pt x="147411" y="276525"/>
                </a:lnTo>
                <a:lnTo>
                  <a:pt x="145129" y="302439"/>
                </a:lnTo>
                <a:lnTo>
                  <a:pt x="137858" y="321439"/>
                </a:lnTo>
                <a:lnTo>
                  <a:pt x="125464" y="332685"/>
                </a:lnTo>
                <a:lnTo>
                  <a:pt x="107724" y="336387"/>
                </a:lnTo>
                <a:lnTo>
                  <a:pt x="202137" y="336387"/>
                </a:lnTo>
                <a:lnTo>
                  <a:pt x="207270" y="327141"/>
                </a:lnTo>
                <a:lnTo>
                  <a:pt x="214621" y="273091"/>
                </a:lnTo>
                <a:lnTo>
                  <a:pt x="214621" y="120111"/>
                </a:lnTo>
                <a:lnTo>
                  <a:pt x="207555" y="68566"/>
                </a:lnTo>
                <a:lnTo>
                  <a:pt x="202549" y="594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0270616" y="7664456"/>
            <a:ext cx="215900" cy="525145"/>
          </a:xfrm>
          <a:custGeom>
            <a:avLst/>
            <a:gdLst/>
            <a:ahLst/>
            <a:cxnLst/>
            <a:rect l="l" t="t" r="r" b="b"/>
            <a:pathLst>
              <a:path w="215900" h="525145">
                <a:moveTo>
                  <a:pt x="67422" y="425104"/>
                </a:moveTo>
                <a:lnTo>
                  <a:pt x="303" y="425104"/>
                </a:lnTo>
                <a:lnTo>
                  <a:pt x="328" y="427013"/>
                </a:lnTo>
                <a:lnTo>
                  <a:pt x="4038" y="459912"/>
                </a:lnTo>
                <a:lnTo>
                  <a:pt x="18753" y="491643"/>
                </a:lnTo>
                <a:lnTo>
                  <a:pt x="49716" y="515463"/>
                </a:lnTo>
                <a:lnTo>
                  <a:pt x="102195" y="524853"/>
                </a:lnTo>
                <a:lnTo>
                  <a:pt x="153710" y="517049"/>
                </a:lnTo>
                <a:lnTo>
                  <a:pt x="186515" y="495410"/>
                </a:lnTo>
                <a:lnTo>
                  <a:pt x="201157" y="469106"/>
                </a:lnTo>
                <a:lnTo>
                  <a:pt x="105787" y="469106"/>
                </a:lnTo>
                <a:lnTo>
                  <a:pt x="85807" y="464500"/>
                </a:lnTo>
                <a:lnTo>
                  <a:pt x="74173" y="453317"/>
                </a:lnTo>
                <a:lnTo>
                  <a:pt x="68754" y="439505"/>
                </a:lnTo>
                <a:lnTo>
                  <a:pt x="67422" y="427013"/>
                </a:lnTo>
                <a:lnTo>
                  <a:pt x="67422" y="425104"/>
                </a:lnTo>
                <a:close/>
              </a:path>
              <a:path w="215900" h="525145">
                <a:moveTo>
                  <a:pt x="214391" y="346303"/>
                </a:moveTo>
                <a:lnTo>
                  <a:pt x="147503" y="346303"/>
                </a:lnTo>
                <a:lnTo>
                  <a:pt x="147503" y="391307"/>
                </a:lnTo>
                <a:lnTo>
                  <a:pt x="145907" y="425104"/>
                </a:lnTo>
                <a:lnTo>
                  <a:pt x="139771" y="449443"/>
                </a:lnTo>
                <a:lnTo>
                  <a:pt x="127072" y="464163"/>
                </a:lnTo>
                <a:lnTo>
                  <a:pt x="105787" y="469106"/>
                </a:lnTo>
                <a:lnTo>
                  <a:pt x="201157" y="469106"/>
                </a:lnTo>
                <a:lnTo>
                  <a:pt x="204783" y="462592"/>
                </a:lnTo>
                <a:lnTo>
                  <a:pt x="212684" y="421254"/>
                </a:lnTo>
                <a:lnTo>
                  <a:pt x="214366" y="374729"/>
                </a:lnTo>
                <a:lnTo>
                  <a:pt x="214391" y="346303"/>
                </a:lnTo>
                <a:close/>
              </a:path>
              <a:path w="215900" h="525145">
                <a:moveTo>
                  <a:pt x="91567" y="0"/>
                </a:moveTo>
                <a:lnTo>
                  <a:pt x="48609" y="9825"/>
                </a:lnTo>
                <a:lnTo>
                  <a:pt x="20316" y="35835"/>
                </a:lnTo>
                <a:lnTo>
                  <a:pt x="4757" y="72829"/>
                </a:lnTo>
                <a:lnTo>
                  <a:pt x="0" y="115609"/>
                </a:lnTo>
                <a:lnTo>
                  <a:pt x="0" y="264431"/>
                </a:lnTo>
                <a:lnTo>
                  <a:pt x="3887" y="312399"/>
                </a:lnTo>
                <a:lnTo>
                  <a:pt x="17330" y="350087"/>
                </a:lnTo>
                <a:lnTo>
                  <a:pt x="43003" y="374729"/>
                </a:lnTo>
                <a:lnTo>
                  <a:pt x="83578" y="383559"/>
                </a:lnTo>
                <a:lnTo>
                  <a:pt x="106093" y="381012"/>
                </a:lnTo>
                <a:lnTo>
                  <a:pt x="124191" y="373664"/>
                </a:lnTo>
                <a:lnTo>
                  <a:pt x="137964" y="361949"/>
                </a:lnTo>
                <a:lnTo>
                  <a:pt x="147503" y="346303"/>
                </a:lnTo>
                <a:lnTo>
                  <a:pt x="214391" y="346303"/>
                </a:lnTo>
                <a:lnTo>
                  <a:pt x="214391" y="324210"/>
                </a:lnTo>
                <a:lnTo>
                  <a:pt x="104363" y="324210"/>
                </a:lnTo>
                <a:lnTo>
                  <a:pt x="87332" y="320163"/>
                </a:lnTo>
                <a:lnTo>
                  <a:pt x="75775" y="308012"/>
                </a:lnTo>
                <a:lnTo>
                  <a:pt x="69200" y="287744"/>
                </a:lnTo>
                <a:lnTo>
                  <a:pt x="67118" y="259342"/>
                </a:lnTo>
                <a:lnTo>
                  <a:pt x="67118" y="119504"/>
                </a:lnTo>
                <a:lnTo>
                  <a:pt x="69690" y="93449"/>
                </a:lnTo>
                <a:lnTo>
                  <a:pt x="77449" y="74996"/>
                </a:lnTo>
                <a:lnTo>
                  <a:pt x="90455" y="64017"/>
                </a:lnTo>
                <a:lnTo>
                  <a:pt x="108771" y="60385"/>
                </a:lnTo>
                <a:lnTo>
                  <a:pt x="214695" y="60385"/>
                </a:lnTo>
                <a:lnTo>
                  <a:pt x="214861" y="47553"/>
                </a:lnTo>
                <a:lnTo>
                  <a:pt x="215028" y="39663"/>
                </a:lnTo>
                <a:lnTo>
                  <a:pt x="154675" y="39663"/>
                </a:lnTo>
                <a:lnTo>
                  <a:pt x="147880" y="24892"/>
                </a:lnTo>
                <a:lnTo>
                  <a:pt x="135836" y="12210"/>
                </a:lnTo>
                <a:lnTo>
                  <a:pt x="117434" y="3339"/>
                </a:lnTo>
                <a:lnTo>
                  <a:pt x="91567" y="0"/>
                </a:lnTo>
                <a:close/>
              </a:path>
              <a:path w="215900" h="525145">
                <a:moveTo>
                  <a:pt x="214695" y="60385"/>
                </a:moveTo>
                <a:lnTo>
                  <a:pt x="108771" y="60385"/>
                </a:lnTo>
                <a:lnTo>
                  <a:pt x="129656" y="65870"/>
                </a:lnTo>
                <a:lnTo>
                  <a:pt x="141401" y="80747"/>
                </a:lnTo>
                <a:lnTo>
                  <a:pt x="146569" y="102646"/>
                </a:lnTo>
                <a:lnTo>
                  <a:pt x="147723" y="129200"/>
                </a:lnTo>
                <a:lnTo>
                  <a:pt x="147723" y="242044"/>
                </a:lnTo>
                <a:lnTo>
                  <a:pt x="146185" y="275543"/>
                </a:lnTo>
                <a:lnTo>
                  <a:pt x="140010" y="301492"/>
                </a:lnTo>
                <a:lnTo>
                  <a:pt x="126851" y="318258"/>
                </a:lnTo>
                <a:lnTo>
                  <a:pt x="104363" y="324210"/>
                </a:lnTo>
                <a:lnTo>
                  <a:pt x="214391" y="324210"/>
                </a:lnTo>
                <a:lnTo>
                  <a:pt x="214516" y="74996"/>
                </a:lnTo>
                <a:lnTo>
                  <a:pt x="214625" y="65870"/>
                </a:lnTo>
                <a:lnTo>
                  <a:pt x="214695" y="60385"/>
                </a:lnTo>
                <a:close/>
              </a:path>
              <a:path w="215900" h="525145">
                <a:moveTo>
                  <a:pt x="215888" y="5978"/>
                </a:moveTo>
                <a:lnTo>
                  <a:pt x="157963" y="5978"/>
                </a:lnTo>
                <a:lnTo>
                  <a:pt x="156983" y="12210"/>
                </a:lnTo>
                <a:lnTo>
                  <a:pt x="156915" y="12645"/>
                </a:lnTo>
                <a:lnTo>
                  <a:pt x="155844" y="21246"/>
                </a:lnTo>
                <a:lnTo>
                  <a:pt x="155011" y="30635"/>
                </a:lnTo>
                <a:lnTo>
                  <a:pt x="154675" y="39663"/>
                </a:lnTo>
                <a:lnTo>
                  <a:pt x="215028" y="39663"/>
                </a:lnTo>
                <a:lnTo>
                  <a:pt x="215109" y="35835"/>
                </a:lnTo>
                <a:lnTo>
                  <a:pt x="215219" y="30635"/>
                </a:lnTo>
                <a:lnTo>
                  <a:pt x="215340" y="24892"/>
                </a:lnTo>
                <a:lnTo>
                  <a:pt x="215695" y="12645"/>
                </a:lnTo>
                <a:lnTo>
                  <a:pt x="215777" y="9825"/>
                </a:lnTo>
                <a:lnTo>
                  <a:pt x="215888" y="597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0552128" y="7533561"/>
            <a:ext cx="67310" cy="80645"/>
          </a:xfrm>
          <a:custGeom>
            <a:avLst/>
            <a:gdLst/>
            <a:ahLst/>
            <a:cxnLst/>
            <a:rect l="l" t="t" r="r" b="b"/>
            <a:pathLst>
              <a:path w="67309" h="80645">
                <a:moveTo>
                  <a:pt x="66898" y="0"/>
                </a:moveTo>
                <a:lnTo>
                  <a:pt x="0" y="0"/>
                </a:lnTo>
                <a:lnTo>
                  <a:pt x="0" y="80060"/>
                </a:lnTo>
                <a:lnTo>
                  <a:pt x="66898" y="80060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0551605" y="7670436"/>
            <a:ext cx="67310" cy="384175"/>
          </a:xfrm>
          <a:custGeom>
            <a:avLst/>
            <a:gdLst/>
            <a:ahLst/>
            <a:cxnLst/>
            <a:rect l="l" t="t" r="r" b="b"/>
            <a:pathLst>
              <a:path w="67309" h="384175">
                <a:moveTo>
                  <a:pt x="66898" y="0"/>
                </a:moveTo>
                <a:lnTo>
                  <a:pt x="0" y="0"/>
                </a:lnTo>
                <a:lnTo>
                  <a:pt x="0" y="383862"/>
                </a:lnTo>
                <a:lnTo>
                  <a:pt x="66898" y="383862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0685260" y="7664464"/>
            <a:ext cx="214629" cy="389890"/>
          </a:xfrm>
          <a:custGeom>
            <a:avLst/>
            <a:gdLst/>
            <a:ahLst/>
            <a:cxnLst/>
            <a:rect l="l" t="t" r="r" b="b"/>
            <a:pathLst>
              <a:path w="214629" h="389890">
                <a:moveTo>
                  <a:pt x="136948" y="0"/>
                </a:moveTo>
                <a:lnTo>
                  <a:pt x="111523" y="3139"/>
                </a:lnTo>
                <a:lnTo>
                  <a:pt x="91664" y="11900"/>
                </a:lnTo>
                <a:lnTo>
                  <a:pt x="76804" y="25294"/>
                </a:lnTo>
                <a:lnTo>
                  <a:pt x="66374" y="42333"/>
                </a:lnTo>
                <a:lnTo>
                  <a:pt x="66157" y="32274"/>
                </a:lnTo>
                <a:lnTo>
                  <a:pt x="65583" y="22443"/>
                </a:lnTo>
                <a:lnTo>
                  <a:pt x="64771" y="13466"/>
                </a:lnTo>
                <a:lnTo>
                  <a:pt x="63840" y="5968"/>
                </a:lnTo>
                <a:lnTo>
                  <a:pt x="0" y="5968"/>
                </a:lnTo>
                <a:lnTo>
                  <a:pt x="435" y="21082"/>
                </a:lnTo>
                <a:lnTo>
                  <a:pt x="659" y="42534"/>
                </a:lnTo>
                <a:lnTo>
                  <a:pt x="753" y="123744"/>
                </a:lnTo>
                <a:lnTo>
                  <a:pt x="753" y="389831"/>
                </a:lnTo>
                <a:lnTo>
                  <a:pt x="67652" y="389831"/>
                </a:lnTo>
                <a:lnTo>
                  <a:pt x="67652" y="136131"/>
                </a:lnTo>
                <a:lnTo>
                  <a:pt x="70393" y="98702"/>
                </a:lnTo>
                <a:lnTo>
                  <a:pt x="78619" y="75508"/>
                </a:lnTo>
                <a:lnTo>
                  <a:pt x="92332" y="63689"/>
                </a:lnTo>
                <a:lnTo>
                  <a:pt x="111535" y="60385"/>
                </a:lnTo>
                <a:lnTo>
                  <a:pt x="127240" y="63274"/>
                </a:lnTo>
                <a:lnTo>
                  <a:pt x="138514" y="72306"/>
                </a:lnTo>
                <a:lnTo>
                  <a:pt x="145311" y="88029"/>
                </a:lnTo>
                <a:lnTo>
                  <a:pt x="147587" y="110991"/>
                </a:lnTo>
                <a:lnTo>
                  <a:pt x="147587" y="389831"/>
                </a:lnTo>
                <a:lnTo>
                  <a:pt x="214475" y="389831"/>
                </a:lnTo>
                <a:lnTo>
                  <a:pt x="214475" y="98216"/>
                </a:lnTo>
                <a:lnTo>
                  <a:pt x="208654" y="52620"/>
                </a:lnTo>
                <a:lnTo>
                  <a:pt x="192494" y="22219"/>
                </a:lnTo>
                <a:lnTo>
                  <a:pt x="167942" y="5262"/>
                </a:lnTo>
                <a:lnTo>
                  <a:pt x="13694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1037409" y="7670432"/>
            <a:ext cx="367030" cy="384175"/>
          </a:xfrm>
          <a:custGeom>
            <a:avLst/>
            <a:gdLst/>
            <a:ahLst/>
            <a:cxnLst/>
            <a:rect l="l" t="t" r="r" b="b"/>
            <a:pathLst>
              <a:path w="367029" h="384175">
                <a:moveTo>
                  <a:pt x="366533" y="0"/>
                </a:moveTo>
                <a:lnTo>
                  <a:pt x="299414" y="0"/>
                </a:lnTo>
                <a:lnTo>
                  <a:pt x="286875" y="90703"/>
                </a:lnTo>
                <a:lnTo>
                  <a:pt x="277885" y="158336"/>
                </a:lnTo>
                <a:lnTo>
                  <a:pt x="271728" y="207515"/>
                </a:lnTo>
                <a:lnTo>
                  <a:pt x="265039" y="268983"/>
                </a:lnTo>
                <a:lnTo>
                  <a:pt x="263070" y="290504"/>
                </a:lnTo>
                <a:lnTo>
                  <a:pt x="262327" y="290504"/>
                </a:lnTo>
                <a:lnTo>
                  <a:pt x="259649" y="265164"/>
                </a:lnTo>
                <a:lnTo>
                  <a:pt x="255393" y="234822"/>
                </a:lnTo>
                <a:lnTo>
                  <a:pt x="249286" y="196305"/>
                </a:lnTo>
                <a:lnTo>
                  <a:pt x="230439" y="82065"/>
                </a:lnTo>
                <a:lnTo>
                  <a:pt x="217155" y="0"/>
                </a:lnTo>
                <a:lnTo>
                  <a:pt x="153712" y="0"/>
                </a:lnTo>
                <a:lnTo>
                  <a:pt x="140445" y="80648"/>
                </a:lnTo>
                <a:lnTo>
                  <a:pt x="114891" y="233504"/>
                </a:lnTo>
                <a:lnTo>
                  <a:pt x="110255" y="264514"/>
                </a:lnTo>
                <a:lnTo>
                  <a:pt x="107127" y="290430"/>
                </a:lnTo>
                <a:lnTo>
                  <a:pt x="106373" y="290430"/>
                </a:lnTo>
                <a:lnTo>
                  <a:pt x="101354" y="236741"/>
                </a:lnTo>
                <a:lnTo>
                  <a:pt x="90758" y="149470"/>
                </a:lnTo>
                <a:lnTo>
                  <a:pt x="71003" y="0"/>
                </a:lnTo>
                <a:lnTo>
                  <a:pt x="0" y="0"/>
                </a:lnTo>
                <a:lnTo>
                  <a:pt x="68039" y="383862"/>
                </a:lnTo>
                <a:lnTo>
                  <a:pt x="135597" y="383862"/>
                </a:lnTo>
                <a:lnTo>
                  <a:pt x="161106" y="247613"/>
                </a:lnTo>
                <a:lnTo>
                  <a:pt x="171029" y="192789"/>
                </a:lnTo>
                <a:lnTo>
                  <a:pt x="178416" y="146888"/>
                </a:lnTo>
                <a:lnTo>
                  <a:pt x="182779" y="109954"/>
                </a:lnTo>
                <a:lnTo>
                  <a:pt x="183533" y="109954"/>
                </a:lnTo>
                <a:lnTo>
                  <a:pt x="188851" y="149397"/>
                </a:lnTo>
                <a:lnTo>
                  <a:pt x="196664" y="197572"/>
                </a:lnTo>
                <a:lnTo>
                  <a:pt x="217135" y="315866"/>
                </a:lnTo>
                <a:lnTo>
                  <a:pt x="228474" y="383862"/>
                </a:lnTo>
                <a:lnTo>
                  <a:pt x="294985" y="383862"/>
                </a:lnTo>
                <a:lnTo>
                  <a:pt x="36653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1442206" y="7533561"/>
            <a:ext cx="67310" cy="80645"/>
          </a:xfrm>
          <a:custGeom>
            <a:avLst/>
            <a:gdLst/>
            <a:ahLst/>
            <a:cxnLst/>
            <a:rect l="l" t="t" r="r" b="b"/>
            <a:pathLst>
              <a:path w="67309" h="80645">
                <a:moveTo>
                  <a:pt x="66898" y="0"/>
                </a:moveTo>
                <a:lnTo>
                  <a:pt x="0" y="0"/>
                </a:lnTo>
                <a:lnTo>
                  <a:pt x="0" y="80060"/>
                </a:lnTo>
                <a:lnTo>
                  <a:pt x="66898" y="80060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1441672" y="7533569"/>
            <a:ext cx="514350" cy="526415"/>
          </a:xfrm>
          <a:custGeom>
            <a:avLst/>
            <a:gdLst/>
            <a:ahLst/>
            <a:cxnLst/>
            <a:rect l="l" t="t" r="r" b="b"/>
            <a:pathLst>
              <a:path w="514350" h="526415">
                <a:moveTo>
                  <a:pt x="66903" y="136867"/>
                </a:moveTo>
                <a:lnTo>
                  <a:pt x="0" y="136867"/>
                </a:lnTo>
                <a:lnTo>
                  <a:pt x="0" y="520738"/>
                </a:lnTo>
                <a:lnTo>
                  <a:pt x="66903" y="520738"/>
                </a:lnTo>
                <a:lnTo>
                  <a:pt x="66903" y="136867"/>
                </a:lnTo>
                <a:close/>
              </a:path>
              <a:path w="514350" h="526415">
                <a:moveTo>
                  <a:pt x="262229" y="136867"/>
                </a:moveTo>
                <a:lnTo>
                  <a:pt x="211594" y="136867"/>
                </a:lnTo>
                <a:lnTo>
                  <a:pt x="211594" y="43827"/>
                </a:lnTo>
                <a:lnTo>
                  <a:pt x="144932" y="43827"/>
                </a:lnTo>
                <a:lnTo>
                  <a:pt x="144932" y="136867"/>
                </a:lnTo>
                <a:lnTo>
                  <a:pt x="102819" y="136867"/>
                </a:lnTo>
                <a:lnTo>
                  <a:pt x="102819" y="195770"/>
                </a:lnTo>
                <a:lnTo>
                  <a:pt x="144932" y="195770"/>
                </a:lnTo>
                <a:lnTo>
                  <a:pt x="144932" y="447598"/>
                </a:lnTo>
                <a:lnTo>
                  <a:pt x="149885" y="486549"/>
                </a:lnTo>
                <a:lnTo>
                  <a:pt x="164033" y="510628"/>
                </a:lnTo>
                <a:lnTo>
                  <a:pt x="186347" y="522859"/>
                </a:lnTo>
                <a:lnTo>
                  <a:pt x="215760" y="526262"/>
                </a:lnTo>
                <a:lnTo>
                  <a:pt x="226809" y="525970"/>
                </a:lnTo>
                <a:lnTo>
                  <a:pt x="238582" y="524916"/>
                </a:lnTo>
                <a:lnTo>
                  <a:pt x="250063" y="522820"/>
                </a:lnTo>
                <a:lnTo>
                  <a:pt x="260273" y="519379"/>
                </a:lnTo>
                <a:lnTo>
                  <a:pt x="260273" y="468477"/>
                </a:lnTo>
                <a:lnTo>
                  <a:pt x="255651" y="469976"/>
                </a:lnTo>
                <a:lnTo>
                  <a:pt x="245046" y="470725"/>
                </a:lnTo>
                <a:lnTo>
                  <a:pt x="238112" y="470725"/>
                </a:lnTo>
                <a:lnTo>
                  <a:pt x="224015" y="467880"/>
                </a:lnTo>
                <a:lnTo>
                  <a:pt x="216001" y="460197"/>
                </a:lnTo>
                <a:lnTo>
                  <a:pt x="212420" y="448995"/>
                </a:lnTo>
                <a:lnTo>
                  <a:pt x="211594" y="435559"/>
                </a:lnTo>
                <a:lnTo>
                  <a:pt x="211594" y="195770"/>
                </a:lnTo>
                <a:lnTo>
                  <a:pt x="262229" y="195770"/>
                </a:lnTo>
                <a:lnTo>
                  <a:pt x="262229" y="136867"/>
                </a:lnTo>
                <a:close/>
              </a:path>
              <a:path w="514350" h="526415">
                <a:moveTo>
                  <a:pt x="513892" y="229628"/>
                </a:moveTo>
                <a:lnTo>
                  <a:pt x="510209" y="190982"/>
                </a:lnTo>
                <a:lnTo>
                  <a:pt x="497738" y="159626"/>
                </a:lnTo>
                <a:lnTo>
                  <a:pt x="474345" y="138582"/>
                </a:lnTo>
                <a:lnTo>
                  <a:pt x="437934" y="130898"/>
                </a:lnTo>
                <a:lnTo>
                  <a:pt x="412457" y="133858"/>
                </a:lnTo>
                <a:lnTo>
                  <a:pt x="392480" y="142036"/>
                </a:lnTo>
                <a:lnTo>
                  <a:pt x="377507" y="154368"/>
                </a:lnTo>
                <a:lnTo>
                  <a:pt x="367068" y="169799"/>
                </a:lnTo>
                <a:lnTo>
                  <a:pt x="367068" y="0"/>
                </a:lnTo>
                <a:lnTo>
                  <a:pt x="300164" y="0"/>
                </a:lnTo>
                <a:lnTo>
                  <a:pt x="300164" y="520725"/>
                </a:lnTo>
                <a:lnTo>
                  <a:pt x="367068" y="520725"/>
                </a:lnTo>
                <a:lnTo>
                  <a:pt x="367068" y="264629"/>
                </a:lnTo>
                <a:lnTo>
                  <a:pt x="368985" y="232549"/>
                </a:lnTo>
                <a:lnTo>
                  <a:pt x="375818" y="209626"/>
                </a:lnTo>
                <a:lnTo>
                  <a:pt x="389102" y="195872"/>
                </a:lnTo>
                <a:lnTo>
                  <a:pt x="410425" y="191287"/>
                </a:lnTo>
                <a:lnTo>
                  <a:pt x="429425" y="195808"/>
                </a:lnTo>
                <a:lnTo>
                  <a:pt x="440524" y="208000"/>
                </a:lnTo>
                <a:lnTo>
                  <a:pt x="445706" y="225793"/>
                </a:lnTo>
                <a:lnTo>
                  <a:pt x="447001" y="247116"/>
                </a:lnTo>
                <a:lnTo>
                  <a:pt x="447001" y="520725"/>
                </a:lnTo>
                <a:lnTo>
                  <a:pt x="513892" y="520725"/>
                </a:lnTo>
                <a:lnTo>
                  <a:pt x="513892" y="22962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2091809" y="7664468"/>
            <a:ext cx="479425" cy="524510"/>
          </a:xfrm>
          <a:custGeom>
            <a:avLst/>
            <a:gdLst/>
            <a:ahLst/>
            <a:cxnLst/>
            <a:rect l="l" t="t" r="r" b="b"/>
            <a:pathLst>
              <a:path w="479425" h="524509">
                <a:moveTo>
                  <a:pt x="238226" y="5969"/>
                </a:moveTo>
                <a:lnTo>
                  <a:pt x="171119" y="5969"/>
                </a:lnTo>
                <a:lnTo>
                  <a:pt x="159626" y="73329"/>
                </a:lnTo>
                <a:lnTo>
                  <a:pt x="139623" y="186499"/>
                </a:lnTo>
                <a:lnTo>
                  <a:pt x="131584" y="233146"/>
                </a:lnTo>
                <a:lnTo>
                  <a:pt x="125158" y="273697"/>
                </a:lnTo>
                <a:lnTo>
                  <a:pt x="120573" y="308584"/>
                </a:lnTo>
                <a:lnTo>
                  <a:pt x="118783" y="308584"/>
                </a:lnTo>
                <a:lnTo>
                  <a:pt x="110172" y="238239"/>
                </a:lnTo>
                <a:lnTo>
                  <a:pt x="102514" y="188772"/>
                </a:lnTo>
                <a:lnTo>
                  <a:pt x="93256" y="132308"/>
                </a:lnTo>
                <a:lnTo>
                  <a:pt x="71755" y="5969"/>
                </a:lnTo>
                <a:lnTo>
                  <a:pt x="0" y="5969"/>
                </a:lnTo>
                <a:lnTo>
                  <a:pt x="85966" y="404622"/>
                </a:lnTo>
                <a:lnTo>
                  <a:pt x="78778" y="434162"/>
                </a:lnTo>
                <a:lnTo>
                  <a:pt x="69265" y="451954"/>
                </a:lnTo>
                <a:lnTo>
                  <a:pt x="56527" y="460667"/>
                </a:lnTo>
                <a:lnTo>
                  <a:pt x="39687" y="462965"/>
                </a:lnTo>
                <a:lnTo>
                  <a:pt x="31318" y="462965"/>
                </a:lnTo>
                <a:lnTo>
                  <a:pt x="19215" y="461479"/>
                </a:lnTo>
                <a:lnTo>
                  <a:pt x="17653" y="461022"/>
                </a:lnTo>
                <a:lnTo>
                  <a:pt x="16611" y="521119"/>
                </a:lnTo>
                <a:lnTo>
                  <a:pt x="23914" y="522211"/>
                </a:lnTo>
                <a:lnTo>
                  <a:pt x="31902" y="523163"/>
                </a:lnTo>
                <a:lnTo>
                  <a:pt x="40373" y="523849"/>
                </a:lnTo>
                <a:lnTo>
                  <a:pt x="49110" y="524103"/>
                </a:lnTo>
                <a:lnTo>
                  <a:pt x="80098" y="521449"/>
                </a:lnTo>
                <a:lnTo>
                  <a:pt x="108077" y="507453"/>
                </a:lnTo>
                <a:lnTo>
                  <a:pt x="132397" y="473036"/>
                </a:lnTo>
                <a:lnTo>
                  <a:pt x="152412" y="409105"/>
                </a:lnTo>
                <a:lnTo>
                  <a:pt x="238226" y="5969"/>
                </a:lnTo>
                <a:close/>
              </a:path>
              <a:path w="479425" h="524509">
                <a:moveTo>
                  <a:pt x="478955" y="120116"/>
                </a:moveTo>
                <a:lnTo>
                  <a:pt x="471893" y="68567"/>
                </a:lnTo>
                <a:lnTo>
                  <a:pt x="451281" y="30924"/>
                </a:lnTo>
                <a:lnTo>
                  <a:pt x="418033" y="7835"/>
                </a:lnTo>
                <a:lnTo>
                  <a:pt x="411835" y="6769"/>
                </a:lnTo>
                <a:lnTo>
                  <a:pt x="411835" y="116357"/>
                </a:lnTo>
                <a:lnTo>
                  <a:pt x="411746" y="276529"/>
                </a:lnTo>
                <a:lnTo>
                  <a:pt x="409460" y="302437"/>
                </a:lnTo>
                <a:lnTo>
                  <a:pt x="402196" y="321437"/>
                </a:lnTo>
                <a:lnTo>
                  <a:pt x="389801" y="332689"/>
                </a:lnTo>
                <a:lnTo>
                  <a:pt x="372059" y="336384"/>
                </a:lnTo>
                <a:lnTo>
                  <a:pt x="353364" y="332028"/>
                </a:lnTo>
                <a:lnTo>
                  <a:pt x="340779" y="319773"/>
                </a:lnTo>
                <a:lnTo>
                  <a:pt x="333679" y="300863"/>
                </a:lnTo>
                <a:lnTo>
                  <a:pt x="331457" y="276529"/>
                </a:lnTo>
                <a:lnTo>
                  <a:pt x="331508" y="116357"/>
                </a:lnTo>
                <a:lnTo>
                  <a:pt x="333806" y="92189"/>
                </a:lnTo>
                <a:lnTo>
                  <a:pt x="341083" y="74180"/>
                </a:lnTo>
                <a:lnTo>
                  <a:pt x="353618" y="63157"/>
                </a:lnTo>
                <a:lnTo>
                  <a:pt x="371754" y="59423"/>
                </a:lnTo>
                <a:lnTo>
                  <a:pt x="390779" y="63677"/>
                </a:lnTo>
                <a:lnTo>
                  <a:pt x="403136" y="75526"/>
                </a:lnTo>
                <a:lnTo>
                  <a:pt x="409829" y="93548"/>
                </a:lnTo>
                <a:lnTo>
                  <a:pt x="411835" y="116357"/>
                </a:lnTo>
                <a:lnTo>
                  <a:pt x="411835" y="6769"/>
                </a:lnTo>
                <a:lnTo>
                  <a:pt x="373024" y="0"/>
                </a:lnTo>
                <a:lnTo>
                  <a:pt x="328663" y="7251"/>
                </a:lnTo>
                <a:lnTo>
                  <a:pt x="294335" y="29133"/>
                </a:lnTo>
                <a:lnTo>
                  <a:pt x="272186" y="65874"/>
                </a:lnTo>
                <a:lnTo>
                  <a:pt x="264541" y="116357"/>
                </a:lnTo>
                <a:lnTo>
                  <a:pt x="264337" y="274205"/>
                </a:lnTo>
                <a:lnTo>
                  <a:pt x="271145" y="327139"/>
                </a:lnTo>
                <a:lnTo>
                  <a:pt x="271183" y="327456"/>
                </a:lnTo>
                <a:lnTo>
                  <a:pt x="291477" y="365455"/>
                </a:lnTo>
                <a:lnTo>
                  <a:pt x="324853" y="388264"/>
                </a:lnTo>
                <a:lnTo>
                  <a:pt x="325018" y="388264"/>
                </a:lnTo>
                <a:lnTo>
                  <a:pt x="370789" y="395808"/>
                </a:lnTo>
                <a:lnTo>
                  <a:pt x="416331" y="388264"/>
                </a:lnTo>
                <a:lnTo>
                  <a:pt x="450342" y="365455"/>
                </a:lnTo>
                <a:lnTo>
                  <a:pt x="466471" y="336384"/>
                </a:lnTo>
                <a:lnTo>
                  <a:pt x="471601" y="327139"/>
                </a:lnTo>
                <a:lnTo>
                  <a:pt x="478955" y="273088"/>
                </a:lnTo>
                <a:lnTo>
                  <a:pt x="478955" y="12011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2626461" y="7670427"/>
            <a:ext cx="212725" cy="389890"/>
          </a:xfrm>
          <a:custGeom>
            <a:avLst/>
            <a:gdLst/>
            <a:ahLst/>
            <a:cxnLst/>
            <a:rect l="l" t="t" r="r" b="b"/>
            <a:pathLst>
              <a:path w="212725" h="389890">
                <a:moveTo>
                  <a:pt x="211784" y="0"/>
                </a:moveTo>
                <a:lnTo>
                  <a:pt x="144885" y="0"/>
                </a:lnTo>
                <a:lnTo>
                  <a:pt x="144885" y="254086"/>
                </a:lnTo>
                <a:lnTo>
                  <a:pt x="141989" y="291076"/>
                </a:lnTo>
                <a:lnTo>
                  <a:pt x="133687" y="314262"/>
                </a:lnTo>
                <a:lnTo>
                  <a:pt x="120554" y="326258"/>
                </a:lnTo>
                <a:lnTo>
                  <a:pt x="103169" y="329675"/>
                </a:lnTo>
                <a:lnTo>
                  <a:pt x="86860" y="326431"/>
                </a:lnTo>
                <a:lnTo>
                  <a:pt x="75574" y="316328"/>
                </a:lnTo>
                <a:lnTo>
                  <a:pt x="69018" y="298807"/>
                </a:lnTo>
                <a:lnTo>
                  <a:pt x="66898" y="273311"/>
                </a:lnTo>
                <a:lnTo>
                  <a:pt x="66898" y="0"/>
                </a:lnTo>
                <a:lnTo>
                  <a:pt x="0" y="0"/>
                </a:lnTo>
                <a:lnTo>
                  <a:pt x="0" y="290734"/>
                </a:lnTo>
                <a:lnTo>
                  <a:pt x="7041" y="341660"/>
                </a:lnTo>
                <a:lnTo>
                  <a:pt x="25080" y="371791"/>
                </a:lnTo>
                <a:lnTo>
                  <a:pt x="49492" y="386169"/>
                </a:lnTo>
                <a:lnTo>
                  <a:pt x="75652" y="389841"/>
                </a:lnTo>
                <a:lnTo>
                  <a:pt x="98380" y="387781"/>
                </a:lnTo>
                <a:lnTo>
                  <a:pt x="118105" y="380695"/>
                </a:lnTo>
                <a:lnTo>
                  <a:pt x="134231" y="367224"/>
                </a:lnTo>
                <a:lnTo>
                  <a:pt x="146163" y="346010"/>
                </a:lnTo>
                <a:lnTo>
                  <a:pt x="146380" y="355807"/>
                </a:lnTo>
                <a:lnTo>
                  <a:pt x="146954" y="366503"/>
                </a:lnTo>
                <a:lnTo>
                  <a:pt x="147766" y="376415"/>
                </a:lnTo>
                <a:lnTo>
                  <a:pt x="148697" y="383862"/>
                </a:lnTo>
                <a:lnTo>
                  <a:pt x="212527" y="383862"/>
                </a:lnTo>
                <a:lnTo>
                  <a:pt x="212097" y="366273"/>
                </a:lnTo>
                <a:lnTo>
                  <a:pt x="211877" y="342420"/>
                </a:lnTo>
                <a:lnTo>
                  <a:pt x="211784" y="275258"/>
                </a:lnTo>
                <a:lnTo>
                  <a:pt x="21178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2904456" y="7664901"/>
            <a:ext cx="149225" cy="389890"/>
          </a:xfrm>
          <a:custGeom>
            <a:avLst/>
            <a:gdLst/>
            <a:ahLst/>
            <a:cxnLst/>
            <a:rect l="l" t="t" r="r" b="b"/>
            <a:pathLst>
              <a:path w="149225" h="389890">
                <a:moveTo>
                  <a:pt x="148602" y="0"/>
                </a:moveTo>
                <a:lnTo>
                  <a:pt x="123021" y="3596"/>
                </a:lnTo>
                <a:lnTo>
                  <a:pt x="99567" y="14817"/>
                </a:lnTo>
                <a:lnTo>
                  <a:pt x="79867" y="35323"/>
                </a:lnTo>
                <a:lnTo>
                  <a:pt x="65547" y="66772"/>
                </a:lnTo>
                <a:lnTo>
                  <a:pt x="65336" y="48797"/>
                </a:lnTo>
                <a:lnTo>
                  <a:pt x="64816" y="30806"/>
                </a:lnTo>
                <a:lnTo>
                  <a:pt x="64156" y="15488"/>
                </a:lnTo>
                <a:lnTo>
                  <a:pt x="63526" y="5528"/>
                </a:lnTo>
                <a:lnTo>
                  <a:pt x="0" y="5528"/>
                </a:lnTo>
                <a:lnTo>
                  <a:pt x="650" y="32670"/>
                </a:lnTo>
                <a:lnTo>
                  <a:pt x="846" y="60974"/>
                </a:lnTo>
                <a:lnTo>
                  <a:pt x="743" y="135849"/>
                </a:lnTo>
                <a:lnTo>
                  <a:pt x="743" y="389391"/>
                </a:lnTo>
                <a:lnTo>
                  <a:pt x="67641" y="389391"/>
                </a:lnTo>
                <a:lnTo>
                  <a:pt x="67641" y="175408"/>
                </a:lnTo>
                <a:lnTo>
                  <a:pt x="73917" y="129376"/>
                </a:lnTo>
                <a:lnTo>
                  <a:pt x="91124" y="101003"/>
                </a:lnTo>
                <a:lnTo>
                  <a:pt x="116829" y="86611"/>
                </a:lnTo>
                <a:lnTo>
                  <a:pt x="148602" y="82521"/>
                </a:lnTo>
                <a:lnTo>
                  <a:pt x="14860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3165036" y="7555452"/>
            <a:ext cx="602615" cy="504825"/>
          </a:xfrm>
          <a:custGeom>
            <a:avLst/>
            <a:gdLst/>
            <a:ahLst/>
            <a:cxnLst/>
            <a:rect l="l" t="t" r="r" b="b"/>
            <a:pathLst>
              <a:path w="602615" h="504825">
                <a:moveTo>
                  <a:pt x="384784" y="0"/>
                </a:moveTo>
                <a:lnTo>
                  <a:pt x="316915" y="0"/>
                </a:lnTo>
                <a:lnTo>
                  <a:pt x="306158" y="95986"/>
                </a:lnTo>
                <a:lnTo>
                  <a:pt x="294868" y="200215"/>
                </a:lnTo>
                <a:lnTo>
                  <a:pt x="289623" y="251409"/>
                </a:lnTo>
                <a:lnTo>
                  <a:pt x="284949" y="299859"/>
                </a:lnTo>
                <a:lnTo>
                  <a:pt x="281114" y="343954"/>
                </a:lnTo>
                <a:lnTo>
                  <a:pt x="278345" y="382092"/>
                </a:lnTo>
                <a:lnTo>
                  <a:pt x="276631" y="382092"/>
                </a:lnTo>
                <a:lnTo>
                  <a:pt x="272669" y="341287"/>
                </a:lnTo>
                <a:lnTo>
                  <a:pt x="267385" y="295833"/>
                </a:lnTo>
                <a:lnTo>
                  <a:pt x="261099" y="247065"/>
                </a:lnTo>
                <a:lnTo>
                  <a:pt x="254152" y="196316"/>
                </a:lnTo>
                <a:lnTo>
                  <a:pt x="226250" y="0"/>
                </a:lnTo>
                <a:lnTo>
                  <a:pt x="160108" y="0"/>
                </a:lnTo>
                <a:lnTo>
                  <a:pt x="125349" y="251396"/>
                </a:lnTo>
                <a:lnTo>
                  <a:pt x="118872" y="300837"/>
                </a:lnTo>
                <a:lnTo>
                  <a:pt x="113309" y="345998"/>
                </a:lnTo>
                <a:lnTo>
                  <a:pt x="108991" y="385165"/>
                </a:lnTo>
                <a:lnTo>
                  <a:pt x="107721" y="385165"/>
                </a:lnTo>
                <a:lnTo>
                  <a:pt x="102196" y="303949"/>
                </a:lnTo>
                <a:lnTo>
                  <a:pt x="97891" y="254685"/>
                </a:lnTo>
                <a:lnTo>
                  <a:pt x="92913" y="202247"/>
                </a:lnTo>
                <a:lnTo>
                  <a:pt x="87503" y="148590"/>
                </a:lnTo>
                <a:lnTo>
                  <a:pt x="81915" y="95694"/>
                </a:lnTo>
                <a:lnTo>
                  <a:pt x="71221" y="0"/>
                </a:lnTo>
                <a:lnTo>
                  <a:pt x="0" y="0"/>
                </a:lnTo>
                <a:lnTo>
                  <a:pt x="68846" y="498843"/>
                </a:lnTo>
                <a:lnTo>
                  <a:pt x="137972" y="498843"/>
                </a:lnTo>
                <a:lnTo>
                  <a:pt x="170053" y="282028"/>
                </a:lnTo>
                <a:lnTo>
                  <a:pt x="177825" y="227355"/>
                </a:lnTo>
                <a:lnTo>
                  <a:pt x="184696" y="176263"/>
                </a:lnTo>
                <a:lnTo>
                  <a:pt x="190233" y="130657"/>
                </a:lnTo>
                <a:lnTo>
                  <a:pt x="191490" y="130657"/>
                </a:lnTo>
                <a:lnTo>
                  <a:pt x="196532" y="174739"/>
                </a:lnTo>
                <a:lnTo>
                  <a:pt x="202920" y="224929"/>
                </a:lnTo>
                <a:lnTo>
                  <a:pt x="210235" y="279273"/>
                </a:lnTo>
                <a:lnTo>
                  <a:pt x="226034" y="392531"/>
                </a:lnTo>
                <a:lnTo>
                  <a:pt x="240614" y="498843"/>
                </a:lnTo>
                <a:lnTo>
                  <a:pt x="310261" y="498843"/>
                </a:lnTo>
                <a:lnTo>
                  <a:pt x="384784" y="0"/>
                </a:lnTo>
                <a:close/>
              </a:path>
              <a:path w="602615" h="504825">
                <a:moveTo>
                  <a:pt x="602170" y="498843"/>
                </a:moveTo>
                <a:lnTo>
                  <a:pt x="601433" y="485736"/>
                </a:lnTo>
                <a:lnTo>
                  <a:pt x="601167" y="475386"/>
                </a:lnTo>
                <a:lnTo>
                  <a:pt x="601078" y="471665"/>
                </a:lnTo>
                <a:lnTo>
                  <a:pt x="601027" y="469430"/>
                </a:lnTo>
                <a:lnTo>
                  <a:pt x="600951" y="466509"/>
                </a:lnTo>
                <a:lnTo>
                  <a:pt x="600748" y="445998"/>
                </a:lnTo>
                <a:lnTo>
                  <a:pt x="600684" y="320687"/>
                </a:lnTo>
                <a:lnTo>
                  <a:pt x="600684" y="210070"/>
                </a:lnTo>
                <a:lnTo>
                  <a:pt x="595845" y="169062"/>
                </a:lnTo>
                <a:lnTo>
                  <a:pt x="593394" y="164160"/>
                </a:lnTo>
                <a:lnTo>
                  <a:pt x="579882" y="137134"/>
                </a:lnTo>
                <a:lnTo>
                  <a:pt x="550570" y="116395"/>
                </a:lnTo>
                <a:lnTo>
                  <a:pt x="535355" y="113893"/>
                </a:lnTo>
                <a:lnTo>
                  <a:pt x="535355" y="320687"/>
                </a:lnTo>
                <a:lnTo>
                  <a:pt x="535355" y="369785"/>
                </a:lnTo>
                <a:lnTo>
                  <a:pt x="533069" y="404533"/>
                </a:lnTo>
                <a:lnTo>
                  <a:pt x="525830" y="428193"/>
                </a:lnTo>
                <a:lnTo>
                  <a:pt x="513029" y="441706"/>
                </a:lnTo>
                <a:lnTo>
                  <a:pt x="494080" y="445998"/>
                </a:lnTo>
                <a:lnTo>
                  <a:pt x="477215" y="441972"/>
                </a:lnTo>
                <a:lnTo>
                  <a:pt x="465886" y="430860"/>
                </a:lnTo>
                <a:lnTo>
                  <a:pt x="459511" y="414108"/>
                </a:lnTo>
                <a:lnTo>
                  <a:pt x="457504" y="393166"/>
                </a:lnTo>
                <a:lnTo>
                  <a:pt x="457504" y="386969"/>
                </a:lnTo>
                <a:lnTo>
                  <a:pt x="461886" y="355104"/>
                </a:lnTo>
                <a:lnTo>
                  <a:pt x="474408" y="334708"/>
                </a:lnTo>
                <a:lnTo>
                  <a:pt x="494131" y="323875"/>
                </a:lnTo>
                <a:lnTo>
                  <a:pt x="520128" y="320687"/>
                </a:lnTo>
                <a:lnTo>
                  <a:pt x="535355" y="320687"/>
                </a:lnTo>
                <a:lnTo>
                  <a:pt x="535355" y="113893"/>
                </a:lnTo>
                <a:lnTo>
                  <a:pt x="456717" y="117309"/>
                </a:lnTo>
                <a:lnTo>
                  <a:pt x="410032" y="172313"/>
                </a:lnTo>
                <a:lnTo>
                  <a:pt x="405638" y="210070"/>
                </a:lnTo>
                <a:lnTo>
                  <a:pt x="405599" y="210362"/>
                </a:lnTo>
                <a:lnTo>
                  <a:pt x="405472" y="218274"/>
                </a:lnTo>
                <a:lnTo>
                  <a:pt x="471322" y="218274"/>
                </a:lnTo>
                <a:lnTo>
                  <a:pt x="471347" y="210070"/>
                </a:lnTo>
                <a:lnTo>
                  <a:pt x="472744" y="191998"/>
                </a:lnTo>
                <a:lnTo>
                  <a:pt x="477659" y="177685"/>
                </a:lnTo>
                <a:lnTo>
                  <a:pt x="477774" y="177355"/>
                </a:lnTo>
                <a:lnTo>
                  <a:pt x="487603" y="167665"/>
                </a:lnTo>
                <a:lnTo>
                  <a:pt x="503415" y="164160"/>
                </a:lnTo>
                <a:lnTo>
                  <a:pt x="519252" y="167665"/>
                </a:lnTo>
                <a:lnTo>
                  <a:pt x="528548" y="177685"/>
                </a:lnTo>
                <a:lnTo>
                  <a:pt x="532968" y="193738"/>
                </a:lnTo>
                <a:lnTo>
                  <a:pt x="534085" y="215226"/>
                </a:lnTo>
                <a:lnTo>
                  <a:pt x="534085" y="269113"/>
                </a:lnTo>
                <a:lnTo>
                  <a:pt x="522008" y="269113"/>
                </a:lnTo>
                <a:lnTo>
                  <a:pt x="472884" y="274828"/>
                </a:lnTo>
                <a:lnTo>
                  <a:pt x="431952" y="294271"/>
                </a:lnTo>
                <a:lnTo>
                  <a:pt x="403923" y="330835"/>
                </a:lnTo>
                <a:lnTo>
                  <a:pt x="393534" y="387934"/>
                </a:lnTo>
                <a:lnTo>
                  <a:pt x="393534" y="394665"/>
                </a:lnTo>
                <a:lnTo>
                  <a:pt x="397979" y="436537"/>
                </a:lnTo>
                <a:lnTo>
                  <a:pt x="412013" y="471665"/>
                </a:lnTo>
                <a:lnTo>
                  <a:pt x="436702" y="495833"/>
                </a:lnTo>
                <a:lnTo>
                  <a:pt x="473075" y="504825"/>
                </a:lnTo>
                <a:lnTo>
                  <a:pt x="493115" y="502881"/>
                </a:lnTo>
                <a:lnTo>
                  <a:pt x="510489" y="496697"/>
                </a:lnTo>
                <a:lnTo>
                  <a:pt x="524929" y="485736"/>
                </a:lnTo>
                <a:lnTo>
                  <a:pt x="536181" y="469430"/>
                </a:lnTo>
                <a:lnTo>
                  <a:pt x="536879" y="475386"/>
                </a:lnTo>
                <a:lnTo>
                  <a:pt x="538010" y="483323"/>
                </a:lnTo>
                <a:lnTo>
                  <a:pt x="539381" y="491680"/>
                </a:lnTo>
                <a:lnTo>
                  <a:pt x="540740" y="498843"/>
                </a:lnTo>
                <a:lnTo>
                  <a:pt x="602170" y="49884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3833358" y="7533561"/>
            <a:ext cx="67310" cy="521334"/>
          </a:xfrm>
          <a:custGeom>
            <a:avLst/>
            <a:gdLst/>
            <a:ahLst/>
            <a:cxnLst/>
            <a:rect l="l" t="t" r="r" b="b"/>
            <a:pathLst>
              <a:path w="67309" h="521334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3967009" y="7533561"/>
            <a:ext cx="67310" cy="521334"/>
          </a:xfrm>
          <a:custGeom>
            <a:avLst/>
            <a:gdLst/>
            <a:ahLst/>
            <a:cxnLst/>
            <a:rect l="l" t="t" r="r" b="b"/>
            <a:pathLst>
              <a:path w="67309" h="521334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4079759" y="7664460"/>
            <a:ext cx="208915" cy="396240"/>
          </a:xfrm>
          <a:custGeom>
            <a:avLst/>
            <a:gdLst/>
            <a:ahLst/>
            <a:cxnLst/>
            <a:rect l="l" t="t" r="r" b="b"/>
            <a:pathLst>
              <a:path w="208915" h="396240">
                <a:moveTo>
                  <a:pt x="199866" y="55150"/>
                </a:moveTo>
                <a:lnTo>
                  <a:pt x="109881" y="55150"/>
                </a:lnTo>
                <a:lnTo>
                  <a:pt x="125723" y="58653"/>
                </a:lnTo>
                <a:lnTo>
                  <a:pt x="135018" y="68671"/>
                </a:lnTo>
                <a:lnTo>
                  <a:pt x="139441" y="84724"/>
                </a:lnTo>
                <a:lnTo>
                  <a:pt x="140561" y="106216"/>
                </a:lnTo>
                <a:lnTo>
                  <a:pt x="140561" y="160099"/>
                </a:lnTo>
                <a:lnTo>
                  <a:pt x="128477" y="160099"/>
                </a:lnTo>
                <a:lnTo>
                  <a:pt x="79354" y="165820"/>
                </a:lnTo>
                <a:lnTo>
                  <a:pt x="38417" y="185256"/>
                </a:lnTo>
                <a:lnTo>
                  <a:pt x="10391" y="221819"/>
                </a:lnTo>
                <a:lnTo>
                  <a:pt x="0" y="278923"/>
                </a:lnTo>
                <a:lnTo>
                  <a:pt x="0" y="285645"/>
                </a:lnTo>
                <a:lnTo>
                  <a:pt x="4447" y="327525"/>
                </a:lnTo>
                <a:lnTo>
                  <a:pt x="18487" y="362653"/>
                </a:lnTo>
                <a:lnTo>
                  <a:pt x="43171" y="386819"/>
                </a:lnTo>
                <a:lnTo>
                  <a:pt x="79547" y="395809"/>
                </a:lnTo>
                <a:lnTo>
                  <a:pt x="99587" y="393869"/>
                </a:lnTo>
                <a:lnTo>
                  <a:pt x="116955" y="387687"/>
                </a:lnTo>
                <a:lnTo>
                  <a:pt x="131397" y="376717"/>
                </a:lnTo>
                <a:lnTo>
                  <a:pt x="142655" y="360418"/>
                </a:lnTo>
                <a:lnTo>
                  <a:pt x="207494" y="360418"/>
                </a:lnTo>
                <a:lnTo>
                  <a:pt x="207424" y="357494"/>
                </a:lnTo>
                <a:lnTo>
                  <a:pt x="207215" y="336984"/>
                </a:lnTo>
                <a:lnTo>
                  <a:pt x="100551" y="336984"/>
                </a:lnTo>
                <a:lnTo>
                  <a:pt x="83691" y="332959"/>
                </a:lnTo>
                <a:lnTo>
                  <a:pt x="72357" y="321847"/>
                </a:lnTo>
                <a:lnTo>
                  <a:pt x="65976" y="305095"/>
                </a:lnTo>
                <a:lnTo>
                  <a:pt x="63977" y="284148"/>
                </a:lnTo>
                <a:lnTo>
                  <a:pt x="63977" y="277960"/>
                </a:lnTo>
                <a:lnTo>
                  <a:pt x="68357" y="246089"/>
                </a:lnTo>
                <a:lnTo>
                  <a:pt x="80875" y="225692"/>
                </a:lnTo>
                <a:lnTo>
                  <a:pt x="100601" y="214856"/>
                </a:lnTo>
                <a:lnTo>
                  <a:pt x="126603" y="211668"/>
                </a:lnTo>
                <a:lnTo>
                  <a:pt x="207155" y="211668"/>
                </a:lnTo>
                <a:lnTo>
                  <a:pt x="207155" y="101054"/>
                </a:lnTo>
                <a:lnTo>
                  <a:pt x="202319" y="60054"/>
                </a:lnTo>
                <a:lnTo>
                  <a:pt x="199866" y="55150"/>
                </a:lnTo>
                <a:close/>
              </a:path>
              <a:path w="208915" h="396240">
                <a:moveTo>
                  <a:pt x="207494" y="360418"/>
                </a:moveTo>
                <a:lnTo>
                  <a:pt x="142655" y="360418"/>
                </a:lnTo>
                <a:lnTo>
                  <a:pt x="143346" y="366368"/>
                </a:lnTo>
                <a:lnTo>
                  <a:pt x="144485" y="374315"/>
                </a:lnTo>
                <a:lnTo>
                  <a:pt x="145847" y="382667"/>
                </a:lnTo>
                <a:lnTo>
                  <a:pt x="147210" y="389831"/>
                </a:lnTo>
                <a:lnTo>
                  <a:pt x="208642" y="389831"/>
                </a:lnTo>
                <a:lnTo>
                  <a:pt x="207900" y="376717"/>
                </a:lnTo>
                <a:lnTo>
                  <a:pt x="207637" y="366368"/>
                </a:lnTo>
                <a:lnTo>
                  <a:pt x="207548" y="362653"/>
                </a:lnTo>
                <a:lnTo>
                  <a:pt x="207494" y="360418"/>
                </a:lnTo>
                <a:close/>
              </a:path>
              <a:path w="208915" h="396240">
                <a:moveTo>
                  <a:pt x="207155" y="211668"/>
                </a:moveTo>
                <a:lnTo>
                  <a:pt x="141828" y="211668"/>
                </a:lnTo>
                <a:lnTo>
                  <a:pt x="141828" y="260777"/>
                </a:lnTo>
                <a:lnTo>
                  <a:pt x="139544" y="295522"/>
                </a:lnTo>
                <a:lnTo>
                  <a:pt x="132298" y="319181"/>
                </a:lnTo>
                <a:lnTo>
                  <a:pt x="119498" y="332689"/>
                </a:lnTo>
                <a:lnTo>
                  <a:pt x="100551" y="336984"/>
                </a:lnTo>
                <a:lnTo>
                  <a:pt x="207215" y="336984"/>
                </a:lnTo>
                <a:lnTo>
                  <a:pt x="207155" y="211668"/>
                </a:lnTo>
                <a:close/>
              </a:path>
              <a:path w="208915" h="396240">
                <a:moveTo>
                  <a:pt x="112206" y="0"/>
                </a:moveTo>
                <a:lnTo>
                  <a:pt x="63193" y="8301"/>
                </a:lnTo>
                <a:lnTo>
                  <a:pt x="32434" y="30669"/>
                </a:lnTo>
                <a:lnTo>
                  <a:pt x="16497" y="63301"/>
                </a:lnTo>
                <a:lnTo>
                  <a:pt x="12103" y="101054"/>
                </a:lnTo>
                <a:lnTo>
                  <a:pt x="12069" y="101347"/>
                </a:lnTo>
                <a:lnTo>
                  <a:pt x="11947" y="109263"/>
                </a:lnTo>
                <a:lnTo>
                  <a:pt x="77798" y="109263"/>
                </a:lnTo>
                <a:lnTo>
                  <a:pt x="77821" y="101054"/>
                </a:lnTo>
                <a:lnTo>
                  <a:pt x="79212" y="82984"/>
                </a:lnTo>
                <a:lnTo>
                  <a:pt x="84130" y="68671"/>
                </a:lnTo>
                <a:lnTo>
                  <a:pt x="84243" y="68342"/>
                </a:lnTo>
                <a:lnTo>
                  <a:pt x="94072" y="58653"/>
                </a:lnTo>
                <a:lnTo>
                  <a:pt x="109881" y="55150"/>
                </a:lnTo>
                <a:lnTo>
                  <a:pt x="199866" y="55150"/>
                </a:lnTo>
                <a:lnTo>
                  <a:pt x="186346" y="28118"/>
                </a:lnTo>
                <a:lnTo>
                  <a:pt x="157040" y="7386"/>
                </a:lnTo>
                <a:lnTo>
                  <a:pt x="11220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4343864" y="7664468"/>
            <a:ext cx="454659" cy="396240"/>
          </a:xfrm>
          <a:custGeom>
            <a:avLst/>
            <a:gdLst/>
            <a:ahLst/>
            <a:cxnLst/>
            <a:rect l="l" t="t" r="r" b="b"/>
            <a:pathLst>
              <a:path w="454659" h="396240">
                <a:moveTo>
                  <a:pt x="201993" y="112699"/>
                </a:moveTo>
                <a:lnTo>
                  <a:pt x="198894" y="74396"/>
                </a:lnTo>
                <a:lnTo>
                  <a:pt x="185496" y="37947"/>
                </a:lnTo>
                <a:lnTo>
                  <a:pt x="155702" y="10706"/>
                </a:lnTo>
                <a:lnTo>
                  <a:pt x="103390" y="0"/>
                </a:lnTo>
                <a:lnTo>
                  <a:pt x="52882" y="10121"/>
                </a:lnTo>
                <a:lnTo>
                  <a:pt x="21158" y="37160"/>
                </a:lnTo>
                <a:lnTo>
                  <a:pt x="4699" y="76136"/>
                </a:lnTo>
                <a:lnTo>
                  <a:pt x="0" y="122047"/>
                </a:lnTo>
                <a:lnTo>
                  <a:pt x="0" y="260985"/>
                </a:lnTo>
                <a:lnTo>
                  <a:pt x="3962" y="315226"/>
                </a:lnTo>
                <a:lnTo>
                  <a:pt x="18872" y="357886"/>
                </a:lnTo>
                <a:lnTo>
                  <a:pt x="49326" y="385800"/>
                </a:lnTo>
                <a:lnTo>
                  <a:pt x="99885" y="395808"/>
                </a:lnTo>
                <a:lnTo>
                  <a:pt x="151638" y="385749"/>
                </a:lnTo>
                <a:lnTo>
                  <a:pt x="182765" y="358508"/>
                </a:lnTo>
                <a:lnTo>
                  <a:pt x="197967" y="318503"/>
                </a:lnTo>
                <a:lnTo>
                  <a:pt x="201993" y="270179"/>
                </a:lnTo>
                <a:lnTo>
                  <a:pt x="201993" y="264947"/>
                </a:lnTo>
                <a:lnTo>
                  <a:pt x="135928" y="264947"/>
                </a:lnTo>
                <a:lnTo>
                  <a:pt x="135928" y="280644"/>
                </a:lnTo>
                <a:lnTo>
                  <a:pt x="134366" y="306006"/>
                </a:lnTo>
                <a:lnTo>
                  <a:pt x="128905" y="324256"/>
                </a:lnTo>
                <a:lnTo>
                  <a:pt x="118389" y="335292"/>
                </a:lnTo>
                <a:lnTo>
                  <a:pt x="101676" y="339001"/>
                </a:lnTo>
                <a:lnTo>
                  <a:pt x="84061" y="333971"/>
                </a:lnTo>
                <a:lnTo>
                  <a:pt x="73545" y="320662"/>
                </a:lnTo>
                <a:lnTo>
                  <a:pt x="68453" y="301726"/>
                </a:lnTo>
                <a:lnTo>
                  <a:pt x="67119" y="279831"/>
                </a:lnTo>
                <a:lnTo>
                  <a:pt x="67119" y="114185"/>
                </a:lnTo>
                <a:lnTo>
                  <a:pt x="68986" y="89255"/>
                </a:lnTo>
                <a:lnTo>
                  <a:pt x="75018" y="71310"/>
                </a:lnTo>
                <a:lnTo>
                  <a:pt x="85852" y="60439"/>
                </a:lnTo>
                <a:lnTo>
                  <a:pt x="102108" y="56794"/>
                </a:lnTo>
                <a:lnTo>
                  <a:pt x="119481" y="61061"/>
                </a:lnTo>
                <a:lnTo>
                  <a:pt x="129768" y="72809"/>
                </a:lnTo>
                <a:lnTo>
                  <a:pt x="134670" y="90512"/>
                </a:lnTo>
                <a:lnTo>
                  <a:pt x="135928" y="112623"/>
                </a:lnTo>
                <a:lnTo>
                  <a:pt x="135928" y="127558"/>
                </a:lnTo>
                <a:lnTo>
                  <a:pt x="201993" y="127558"/>
                </a:lnTo>
                <a:lnTo>
                  <a:pt x="201993" y="112699"/>
                </a:lnTo>
                <a:close/>
              </a:path>
              <a:path w="454659" h="396240">
                <a:moveTo>
                  <a:pt x="454609" y="127571"/>
                </a:moveTo>
                <a:lnTo>
                  <a:pt x="449541" y="77063"/>
                </a:lnTo>
                <a:lnTo>
                  <a:pt x="440994" y="56794"/>
                </a:lnTo>
                <a:lnTo>
                  <a:pt x="432485" y="36614"/>
                </a:lnTo>
                <a:lnTo>
                  <a:pt x="400685" y="9740"/>
                </a:lnTo>
                <a:lnTo>
                  <a:pt x="390334" y="7708"/>
                </a:lnTo>
                <a:lnTo>
                  <a:pt x="390334" y="118287"/>
                </a:lnTo>
                <a:lnTo>
                  <a:pt x="390334" y="161213"/>
                </a:lnTo>
                <a:lnTo>
                  <a:pt x="310756" y="161213"/>
                </a:lnTo>
                <a:lnTo>
                  <a:pt x="310781" y="118287"/>
                </a:lnTo>
                <a:lnTo>
                  <a:pt x="312826" y="93662"/>
                </a:lnTo>
                <a:lnTo>
                  <a:pt x="312928" y="92392"/>
                </a:lnTo>
                <a:lnTo>
                  <a:pt x="319900" y="73012"/>
                </a:lnTo>
                <a:lnTo>
                  <a:pt x="332397" y="60947"/>
                </a:lnTo>
                <a:lnTo>
                  <a:pt x="351142" y="56794"/>
                </a:lnTo>
                <a:lnTo>
                  <a:pt x="370776" y="61391"/>
                </a:lnTo>
                <a:lnTo>
                  <a:pt x="382739" y="74180"/>
                </a:lnTo>
                <a:lnTo>
                  <a:pt x="388708" y="93662"/>
                </a:lnTo>
                <a:lnTo>
                  <a:pt x="390334" y="118287"/>
                </a:lnTo>
                <a:lnTo>
                  <a:pt x="390334" y="7708"/>
                </a:lnTo>
                <a:lnTo>
                  <a:pt x="351370" y="0"/>
                </a:lnTo>
                <a:lnTo>
                  <a:pt x="297484" y="12268"/>
                </a:lnTo>
                <a:lnTo>
                  <a:pt x="265023" y="43357"/>
                </a:lnTo>
                <a:lnTo>
                  <a:pt x="249135" y="84747"/>
                </a:lnTo>
                <a:lnTo>
                  <a:pt x="244944" y="127571"/>
                </a:lnTo>
                <a:lnTo>
                  <a:pt x="244919" y="260845"/>
                </a:lnTo>
                <a:lnTo>
                  <a:pt x="248818" y="314731"/>
                </a:lnTo>
                <a:lnTo>
                  <a:pt x="264172" y="357479"/>
                </a:lnTo>
                <a:lnTo>
                  <a:pt x="296468" y="385648"/>
                </a:lnTo>
                <a:lnTo>
                  <a:pt x="351218" y="395808"/>
                </a:lnTo>
                <a:lnTo>
                  <a:pt x="406323" y="383489"/>
                </a:lnTo>
                <a:lnTo>
                  <a:pt x="437070" y="353225"/>
                </a:lnTo>
                <a:lnTo>
                  <a:pt x="450430" y="315099"/>
                </a:lnTo>
                <a:lnTo>
                  <a:pt x="453339" y="276974"/>
                </a:lnTo>
                <a:lnTo>
                  <a:pt x="388010" y="276974"/>
                </a:lnTo>
                <a:lnTo>
                  <a:pt x="388010" y="279361"/>
                </a:lnTo>
                <a:lnTo>
                  <a:pt x="386727" y="301929"/>
                </a:lnTo>
                <a:lnTo>
                  <a:pt x="381406" y="320967"/>
                </a:lnTo>
                <a:lnTo>
                  <a:pt x="369912" y="334098"/>
                </a:lnTo>
                <a:lnTo>
                  <a:pt x="350100" y="339001"/>
                </a:lnTo>
                <a:lnTo>
                  <a:pt x="330085" y="333425"/>
                </a:lnTo>
                <a:lnTo>
                  <a:pt x="317906" y="318655"/>
                </a:lnTo>
                <a:lnTo>
                  <a:pt x="311873" y="297675"/>
                </a:lnTo>
                <a:lnTo>
                  <a:pt x="310235" y="273405"/>
                </a:lnTo>
                <a:lnTo>
                  <a:pt x="310235" y="214350"/>
                </a:lnTo>
                <a:lnTo>
                  <a:pt x="454609" y="214350"/>
                </a:lnTo>
                <a:lnTo>
                  <a:pt x="454609" y="161213"/>
                </a:lnTo>
                <a:lnTo>
                  <a:pt x="454609" y="12757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4952879" y="7555452"/>
            <a:ext cx="1044575" cy="504825"/>
          </a:xfrm>
          <a:custGeom>
            <a:avLst/>
            <a:gdLst/>
            <a:ahLst/>
            <a:cxnLst/>
            <a:rect l="l" t="t" r="r" b="b"/>
            <a:pathLst>
              <a:path w="1044575" h="504825">
                <a:moveTo>
                  <a:pt x="217982" y="123469"/>
                </a:moveTo>
                <a:lnTo>
                  <a:pt x="210794" y="68313"/>
                </a:lnTo>
                <a:lnTo>
                  <a:pt x="189217" y="29857"/>
                </a:lnTo>
                <a:lnTo>
                  <a:pt x="153187" y="7340"/>
                </a:lnTo>
                <a:lnTo>
                  <a:pt x="151269" y="7073"/>
                </a:lnTo>
                <a:lnTo>
                  <a:pt x="151269" y="153263"/>
                </a:lnTo>
                <a:lnTo>
                  <a:pt x="149288" y="185127"/>
                </a:lnTo>
                <a:lnTo>
                  <a:pt x="140830" y="210566"/>
                </a:lnTo>
                <a:lnTo>
                  <a:pt x="122694" y="226644"/>
                </a:lnTo>
                <a:lnTo>
                  <a:pt x="91592" y="232232"/>
                </a:lnTo>
                <a:lnTo>
                  <a:pt x="66890" y="232232"/>
                </a:lnTo>
                <a:lnTo>
                  <a:pt x="66890" y="55765"/>
                </a:lnTo>
                <a:lnTo>
                  <a:pt x="97497" y="55765"/>
                </a:lnTo>
                <a:lnTo>
                  <a:pt x="141820" y="76593"/>
                </a:lnTo>
                <a:lnTo>
                  <a:pt x="151206" y="123469"/>
                </a:lnTo>
                <a:lnTo>
                  <a:pt x="151269" y="153263"/>
                </a:lnTo>
                <a:lnTo>
                  <a:pt x="151269" y="7073"/>
                </a:lnTo>
                <a:lnTo>
                  <a:pt x="102654" y="0"/>
                </a:lnTo>
                <a:lnTo>
                  <a:pt x="0" y="0"/>
                </a:lnTo>
                <a:lnTo>
                  <a:pt x="0" y="498843"/>
                </a:lnTo>
                <a:lnTo>
                  <a:pt x="66890" y="498843"/>
                </a:lnTo>
                <a:lnTo>
                  <a:pt x="66890" y="287477"/>
                </a:lnTo>
                <a:lnTo>
                  <a:pt x="98615" y="287477"/>
                </a:lnTo>
                <a:lnTo>
                  <a:pt x="146710" y="281127"/>
                </a:lnTo>
                <a:lnTo>
                  <a:pt x="180771" y="263055"/>
                </a:lnTo>
                <a:lnTo>
                  <a:pt x="203517" y="232232"/>
                </a:lnTo>
                <a:lnTo>
                  <a:pt x="217982" y="153263"/>
                </a:lnTo>
                <a:lnTo>
                  <a:pt x="217982" y="123469"/>
                </a:lnTo>
                <a:close/>
              </a:path>
              <a:path w="1044575" h="504825">
                <a:moveTo>
                  <a:pt x="468795" y="229133"/>
                </a:moveTo>
                <a:lnTo>
                  <a:pt x="461733" y="177584"/>
                </a:lnTo>
                <a:lnTo>
                  <a:pt x="441134" y="139941"/>
                </a:lnTo>
                <a:lnTo>
                  <a:pt x="407873" y="116852"/>
                </a:lnTo>
                <a:lnTo>
                  <a:pt x="401688" y="115785"/>
                </a:lnTo>
                <a:lnTo>
                  <a:pt x="401688" y="225374"/>
                </a:lnTo>
                <a:lnTo>
                  <a:pt x="401586" y="385546"/>
                </a:lnTo>
                <a:lnTo>
                  <a:pt x="399313" y="411454"/>
                </a:lnTo>
                <a:lnTo>
                  <a:pt x="392036" y="430453"/>
                </a:lnTo>
                <a:lnTo>
                  <a:pt x="379641" y="441706"/>
                </a:lnTo>
                <a:lnTo>
                  <a:pt x="361899" y="445401"/>
                </a:lnTo>
                <a:lnTo>
                  <a:pt x="343217" y="441045"/>
                </a:lnTo>
                <a:lnTo>
                  <a:pt x="330631" y="428790"/>
                </a:lnTo>
                <a:lnTo>
                  <a:pt x="323532" y="409879"/>
                </a:lnTo>
                <a:lnTo>
                  <a:pt x="321297" y="385546"/>
                </a:lnTo>
                <a:lnTo>
                  <a:pt x="321348" y="225374"/>
                </a:lnTo>
                <a:lnTo>
                  <a:pt x="323646" y="201206"/>
                </a:lnTo>
                <a:lnTo>
                  <a:pt x="330923" y="183197"/>
                </a:lnTo>
                <a:lnTo>
                  <a:pt x="343458" y="172173"/>
                </a:lnTo>
                <a:lnTo>
                  <a:pt x="361594" y="168440"/>
                </a:lnTo>
                <a:lnTo>
                  <a:pt x="380619" y="172694"/>
                </a:lnTo>
                <a:lnTo>
                  <a:pt x="392976" y="184543"/>
                </a:lnTo>
                <a:lnTo>
                  <a:pt x="399669" y="202565"/>
                </a:lnTo>
                <a:lnTo>
                  <a:pt x="401688" y="225374"/>
                </a:lnTo>
                <a:lnTo>
                  <a:pt x="401688" y="115785"/>
                </a:lnTo>
                <a:lnTo>
                  <a:pt x="362864" y="109016"/>
                </a:lnTo>
                <a:lnTo>
                  <a:pt x="318503" y="116268"/>
                </a:lnTo>
                <a:lnTo>
                  <a:pt x="284187" y="138150"/>
                </a:lnTo>
                <a:lnTo>
                  <a:pt x="262039" y="174891"/>
                </a:lnTo>
                <a:lnTo>
                  <a:pt x="254381" y="225374"/>
                </a:lnTo>
                <a:lnTo>
                  <a:pt x="254177" y="383222"/>
                </a:lnTo>
                <a:lnTo>
                  <a:pt x="260985" y="436156"/>
                </a:lnTo>
                <a:lnTo>
                  <a:pt x="261035" y="436473"/>
                </a:lnTo>
                <a:lnTo>
                  <a:pt x="281317" y="474472"/>
                </a:lnTo>
                <a:lnTo>
                  <a:pt x="314706" y="497281"/>
                </a:lnTo>
                <a:lnTo>
                  <a:pt x="314858" y="497281"/>
                </a:lnTo>
                <a:lnTo>
                  <a:pt x="360629" y="504825"/>
                </a:lnTo>
                <a:lnTo>
                  <a:pt x="406184" y="497281"/>
                </a:lnTo>
                <a:lnTo>
                  <a:pt x="440182" y="474472"/>
                </a:lnTo>
                <a:lnTo>
                  <a:pt x="456311" y="445401"/>
                </a:lnTo>
                <a:lnTo>
                  <a:pt x="461454" y="436156"/>
                </a:lnTo>
                <a:lnTo>
                  <a:pt x="468795" y="382104"/>
                </a:lnTo>
                <a:lnTo>
                  <a:pt x="468795" y="229133"/>
                </a:lnTo>
                <a:close/>
              </a:path>
              <a:path w="1044575" h="504825">
                <a:moveTo>
                  <a:pt x="714679" y="395554"/>
                </a:moveTo>
                <a:lnTo>
                  <a:pt x="709803" y="354266"/>
                </a:lnTo>
                <a:lnTo>
                  <a:pt x="694372" y="321881"/>
                </a:lnTo>
                <a:lnTo>
                  <a:pt x="667194" y="293738"/>
                </a:lnTo>
                <a:lnTo>
                  <a:pt x="604774" y="249389"/>
                </a:lnTo>
                <a:lnTo>
                  <a:pt x="591210" y="235788"/>
                </a:lnTo>
                <a:lnTo>
                  <a:pt x="584466" y="221932"/>
                </a:lnTo>
                <a:lnTo>
                  <a:pt x="582637" y="205359"/>
                </a:lnTo>
                <a:lnTo>
                  <a:pt x="584339" y="188988"/>
                </a:lnTo>
                <a:lnTo>
                  <a:pt x="589711" y="176517"/>
                </a:lnTo>
                <a:lnTo>
                  <a:pt x="599135" y="168592"/>
                </a:lnTo>
                <a:lnTo>
                  <a:pt x="613016" y="165811"/>
                </a:lnTo>
                <a:lnTo>
                  <a:pt x="627253" y="168478"/>
                </a:lnTo>
                <a:lnTo>
                  <a:pt x="636993" y="176517"/>
                </a:lnTo>
                <a:lnTo>
                  <a:pt x="642569" y="190017"/>
                </a:lnTo>
                <a:lnTo>
                  <a:pt x="644347" y="209105"/>
                </a:lnTo>
                <a:lnTo>
                  <a:pt x="644347" y="231724"/>
                </a:lnTo>
                <a:lnTo>
                  <a:pt x="709155" y="231724"/>
                </a:lnTo>
                <a:lnTo>
                  <a:pt x="709155" y="215455"/>
                </a:lnTo>
                <a:lnTo>
                  <a:pt x="704062" y="171373"/>
                </a:lnTo>
                <a:lnTo>
                  <a:pt x="687539" y="137833"/>
                </a:lnTo>
                <a:lnTo>
                  <a:pt x="657771" y="116497"/>
                </a:lnTo>
                <a:lnTo>
                  <a:pt x="612927" y="109016"/>
                </a:lnTo>
                <a:lnTo>
                  <a:pt x="570306" y="116293"/>
                </a:lnTo>
                <a:lnTo>
                  <a:pt x="540054" y="136931"/>
                </a:lnTo>
                <a:lnTo>
                  <a:pt x="522020" y="169100"/>
                </a:lnTo>
                <a:lnTo>
                  <a:pt x="516039" y="210959"/>
                </a:lnTo>
                <a:lnTo>
                  <a:pt x="520725" y="247129"/>
                </a:lnTo>
                <a:lnTo>
                  <a:pt x="534962" y="276390"/>
                </a:lnTo>
                <a:lnTo>
                  <a:pt x="558990" y="301840"/>
                </a:lnTo>
                <a:lnTo>
                  <a:pt x="620610" y="346824"/>
                </a:lnTo>
                <a:lnTo>
                  <a:pt x="637044" y="364832"/>
                </a:lnTo>
                <a:lnTo>
                  <a:pt x="644982" y="382930"/>
                </a:lnTo>
                <a:lnTo>
                  <a:pt x="647039" y="403402"/>
                </a:lnTo>
                <a:lnTo>
                  <a:pt x="645096" y="422871"/>
                </a:lnTo>
                <a:lnTo>
                  <a:pt x="639013" y="436816"/>
                </a:lnTo>
                <a:lnTo>
                  <a:pt x="628370" y="445211"/>
                </a:lnTo>
                <a:lnTo>
                  <a:pt x="612787" y="448017"/>
                </a:lnTo>
                <a:lnTo>
                  <a:pt x="596366" y="444398"/>
                </a:lnTo>
                <a:lnTo>
                  <a:pt x="585279" y="434225"/>
                </a:lnTo>
                <a:lnTo>
                  <a:pt x="579018" y="418566"/>
                </a:lnTo>
                <a:lnTo>
                  <a:pt x="577037" y="398462"/>
                </a:lnTo>
                <a:lnTo>
                  <a:pt x="577037" y="381215"/>
                </a:lnTo>
                <a:lnTo>
                  <a:pt x="509397" y="381215"/>
                </a:lnTo>
                <a:lnTo>
                  <a:pt x="509397" y="398386"/>
                </a:lnTo>
                <a:lnTo>
                  <a:pt x="513727" y="437794"/>
                </a:lnTo>
                <a:lnTo>
                  <a:pt x="529361" y="471855"/>
                </a:lnTo>
                <a:lnTo>
                  <a:pt x="560298" y="495782"/>
                </a:lnTo>
                <a:lnTo>
                  <a:pt x="610552" y="504825"/>
                </a:lnTo>
                <a:lnTo>
                  <a:pt x="656158" y="497852"/>
                </a:lnTo>
                <a:lnTo>
                  <a:pt x="688695" y="477139"/>
                </a:lnTo>
                <a:lnTo>
                  <a:pt x="708190" y="442937"/>
                </a:lnTo>
                <a:lnTo>
                  <a:pt x="714679" y="395554"/>
                </a:lnTo>
                <a:close/>
              </a:path>
              <a:path w="1044575" h="504825">
                <a:moveTo>
                  <a:pt x="893699" y="114985"/>
                </a:moveTo>
                <a:lnTo>
                  <a:pt x="843076" y="114985"/>
                </a:lnTo>
                <a:lnTo>
                  <a:pt x="843076" y="21945"/>
                </a:lnTo>
                <a:lnTo>
                  <a:pt x="776414" y="21945"/>
                </a:lnTo>
                <a:lnTo>
                  <a:pt x="776414" y="114985"/>
                </a:lnTo>
                <a:lnTo>
                  <a:pt x="734301" y="114985"/>
                </a:lnTo>
                <a:lnTo>
                  <a:pt x="734301" y="173888"/>
                </a:lnTo>
                <a:lnTo>
                  <a:pt x="776414" y="173888"/>
                </a:lnTo>
                <a:lnTo>
                  <a:pt x="776414" y="425716"/>
                </a:lnTo>
                <a:lnTo>
                  <a:pt x="781367" y="464667"/>
                </a:lnTo>
                <a:lnTo>
                  <a:pt x="795515" y="488746"/>
                </a:lnTo>
                <a:lnTo>
                  <a:pt x="817829" y="500976"/>
                </a:lnTo>
                <a:lnTo>
                  <a:pt x="847242" y="504380"/>
                </a:lnTo>
                <a:lnTo>
                  <a:pt x="858291" y="504088"/>
                </a:lnTo>
                <a:lnTo>
                  <a:pt x="870064" y="503034"/>
                </a:lnTo>
                <a:lnTo>
                  <a:pt x="881545" y="500938"/>
                </a:lnTo>
                <a:lnTo>
                  <a:pt x="891755" y="497497"/>
                </a:lnTo>
                <a:lnTo>
                  <a:pt x="891755" y="446595"/>
                </a:lnTo>
                <a:lnTo>
                  <a:pt x="887133" y="448094"/>
                </a:lnTo>
                <a:lnTo>
                  <a:pt x="876528" y="448843"/>
                </a:lnTo>
                <a:lnTo>
                  <a:pt x="869594" y="448843"/>
                </a:lnTo>
                <a:lnTo>
                  <a:pt x="855497" y="445998"/>
                </a:lnTo>
                <a:lnTo>
                  <a:pt x="847483" y="438315"/>
                </a:lnTo>
                <a:lnTo>
                  <a:pt x="843902" y="427113"/>
                </a:lnTo>
                <a:lnTo>
                  <a:pt x="843076" y="413677"/>
                </a:lnTo>
                <a:lnTo>
                  <a:pt x="843076" y="173888"/>
                </a:lnTo>
                <a:lnTo>
                  <a:pt x="893699" y="173888"/>
                </a:lnTo>
                <a:lnTo>
                  <a:pt x="893699" y="114985"/>
                </a:lnTo>
                <a:close/>
              </a:path>
              <a:path w="1044575" h="504825">
                <a:moveTo>
                  <a:pt x="1044130" y="271487"/>
                </a:moveTo>
                <a:lnTo>
                  <a:pt x="913206" y="271487"/>
                </a:lnTo>
                <a:lnTo>
                  <a:pt x="913206" y="332930"/>
                </a:lnTo>
                <a:lnTo>
                  <a:pt x="1044130" y="332930"/>
                </a:lnTo>
                <a:lnTo>
                  <a:pt x="1044130" y="27148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6046794" y="7555452"/>
            <a:ext cx="263525" cy="504825"/>
          </a:xfrm>
          <a:custGeom>
            <a:avLst/>
            <a:gdLst/>
            <a:ahLst/>
            <a:cxnLst/>
            <a:rect l="l" t="t" r="r" b="b"/>
            <a:pathLst>
              <a:path w="263525" h="504825">
                <a:moveTo>
                  <a:pt x="66903" y="0"/>
                </a:moveTo>
                <a:lnTo>
                  <a:pt x="0" y="0"/>
                </a:lnTo>
                <a:lnTo>
                  <a:pt x="0" y="498843"/>
                </a:lnTo>
                <a:lnTo>
                  <a:pt x="66903" y="498843"/>
                </a:lnTo>
                <a:lnTo>
                  <a:pt x="66903" y="0"/>
                </a:lnTo>
                <a:close/>
              </a:path>
              <a:path w="263525" h="504825">
                <a:moveTo>
                  <a:pt x="263499" y="114985"/>
                </a:moveTo>
                <a:lnTo>
                  <a:pt x="212864" y="114985"/>
                </a:lnTo>
                <a:lnTo>
                  <a:pt x="212864" y="21945"/>
                </a:lnTo>
                <a:lnTo>
                  <a:pt x="146202" y="21945"/>
                </a:lnTo>
                <a:lnTo>
                  <a:pt x="146202" y="114985"/>
                </a:lnTo>
                <a:lnTo>
                  <a:pt x="104089" y="114985"/>
                </a:lnTo>
                <a:lnTo>
                  <a:pt x="104089" y="173888"/>
                </a:lnTo>
                <a:lnTo>
                  <a:pt x="146202" y="173888"/>
                </a:lnTo>
                <a:lnTo>
                  <a:pt x="146202" y="425716"/>
                </a:lnTo>
                <a:lnTo>
                  <a:pt x="151155" y="464667"/>
                </a:lnTo>
                <a:lnTo>
                  <a:pt x="165303" y="488746"/>
                </a:lnTo>
                <a:lnTo>
                  <a:pt x="187617" y="500976"/>
                </a:lnTo>
                <a:lnTo>
                  <a:pt x="217030" y="504380"/>
                </a:lnTo>
                <a:lnTo>
                  <a:pt x="228079" y="504088"/>
                </a:lnTo>
                <a:lnTo>
                  <a:pt x="239852" y="503034"/>
                </a:lnTo>
                <a:lnTo>
                  <a:pt x="251333" y="500938"/>
                </a:lnTo>
                <a:lnTo>
                  <a:pt x="261543" y="497497"/>
                </a:lnTo>
                <a:lnTo>
                  <a:pt x="261543" y="446595"/>
                </a:lnTo>
                <a:lnTo>
                  <a:pt x="256921" y="448094"/>
                </a:lnTo>
                <a:lnTo>
                  <a:pt x="246316" y="448843"/>
                </a:lnTo>
                <a:lnTo>
                  <a:pt x="239382" y="448843"/>
                </a:lnTo>
                <a:lnTo>
                  <a:pt x="225285" y="445998"/>
                </a:lnTo>
                <a:lnTo>
                  <a:pt x="217271" y="438315"/>
                </a:lnTo>
                <a:lnTo>
                  <a:pt x="213690" y="427113"/>
                </a:lnTo>
                <a:lnTo>
                  <a:pt x="212864" y="413677"/>
                </a:lnTo>
                <a:lnTo>
                  <a:pt x="212864" y="173888"/>
                </a:lnTo>
                <a:lnTo>
                  <a:pt x="263499" y="173888"/>
                </a:lnTo>
                <a:lnTo>
                  <a:pt x="263499" y="11498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6436866" y="7664457"/>
            <a:ext cx="202565" cy="396240"/>
          </a:xfrm>
          <a:custGeom>
            <a:avLst/>
            <a:gdLst/>
            <a:ahLst/>
            <a:cxnLst/>
            <a:rect l="l" t="t" r="r" b="b"/>
            <a:pathLst>
              <a:path w="202565" h="396240">
                <a:moveTo>
                  <a:pt x="103389" y="0"/>
                </a:moveTo>
                <a:lnTo>
                  <a:pt x="52876" y="10123"/>
                </a:lnTo>
                <a:lnTo>
                  <a:pt x="21153" y="37166"/>
                </a:lnTo>
                <a:lnTo>
                  <a:pt x="4701" y="76138"/>
                </a:lnTo>
                <a:lnTo>
                  <a:pt x="0" y="122048"/>
                </a:lnTo>
                <a:lnTo>
                  <a:pt x="0" y="260986"/>
                </a:lnTo>
                <a:lnTo>
                  <a:pt x="3954" y="315232"/>
                </a:lnTo>
                <a:lnTo>
                  <a:pt x="18869" y="357890"/>
                </a:lnTo>
                <a:lnTo>
                  <a:pt x="49320" y="385803"/>
                </a:lnTo>
                <a:lnTo>
                  <a:pt x="99881" y="395809"/>
                </a:lnTo>
                <a:lnTo>
                  <a:pt x="151635" y="385748"/>
                </a:lnTo>
                <a:lnTo>
                  <a:pt x="182758" y="358510"/>
                </a:lnTo>
                <a:lnTo>
                  <a:pt x="197971" y="318514"/>
                </a:lnTo>
                <a:lnTo>
                  <a:pt x="201993" y="270180"/>
                </a:lnTo>
                <a:lnTo>
                  <a:pt x="201993" y="264955"/>
                </a:lnTo>
                <a:lnTo>
                  <a:pt x="135922" y="264955"/>
                </a:lnTo>
                <a:lnTo>
                  <a:pt x="135922" y="280651"/>
                </a:lnTo>
                <a:lnTo>
                  <a:pt x="134359" y="306007"/>
                </a:lnTo>
                <a:lnTo>
                  <a:pt x="128900" y="324262"/>
                </a:lnTo>
                <a:lnTo>
                  <a:pt x="118389" y="335300"/>
                </a:lnTo>
                <a:lnTo>
                  <a:pt x="101672" y="339005"/>
                </a:lnTo>
                <a:lnTo>
                  <a:pt x="84059" y="333978"/>
                </a:lnTo>
                <a:lnTo>
                  <a:pt x="73538" y="320669"/>
                </a:lnTo>
                <a:lnTo>
                  <a:pt x="68446" y="301735"/>
                </a:lnTo>
                <a:lnTo>
                  <a:pt x="67118" y="279834"/>
                </a:lnTo>
                <a:lnTo>
                  <a:pt x="67118" y="114195"/>
                </a:lnTo>
                <a:lnTo>
                  <a:pt x="68987" y="89263"/>
                </a:lnTo>
                <a:lnTo>
                  <a:pt x="75018" y="71309"/>
                </a:lnTo>
                <a:lnTo>
                  <a:pt x="85848" y="60450"/>
                </a:lnTo>
                <a:lnTo>
                  <a:pt x="102112" y="56804"/>
                </a:lnTo>
                <a:lnTo>
                  <a:pt x="119485" y="61064"/>
                </a:lnTo>
                <a:lnTo>
                  <a:pt x="129764" y="72817"/>
                </a:lnTo>
                <a:lnTo>
                  <a:pt x="134669" y="90518"/>
                </a:lnTo>
                <a:lnTo>
                  <a:pt x="135922" y="112624"/>
                </a:lnTo>
                <a:lnTo>
                  <a:pt x="135922" y="127566"/>
                </a:lnTo>
                <a:lnTo>
                  <a:pt x="201993" y="127566"/>
                </a:lnTo>
                <a:lnTo>
                  <a:pt x="201993" y="112708"/>
                </a:lnTo>
                <a:lnTo>
                  <a:pt x="198889" y="74402"/>
                </a:lnTo>
                <a:lnTo>
                  <a:pt x="185498" y="37958"/>
                </a:lnTo>
                <a:lnTo>
                  <a:pt x="155703" y="10712"/>
                </a:lnTo>
                <a:lnTo>
                  <a:pt x="10338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6685756" y="7664468"/>
            <a:ext cx="389255" cy="396240"/>
          </a:xfrm>
          <a:custGeom>
            <a:avLst/>
            <a:gdLst/>
            <a:ahLst/>
            <a:cxnLst/>
            <a:rect l="l" t="t" r="r" b="b"/>
            <a:pathLst>
              <a:path w="389255" h="396240">
                <a:moveTo>
                  <a:pt x="148602" y="444"/>
                </a:moveTo>
                <a:lnTo>
                  <a:pt x="123024" y="4038"/>
                </a:lnTo>
                <a:lnTo>
                  <a:pt x="99568" y="15252"/>
                </a:lnTo>
                <a:lnTo>
                  <a:pt x="79870" y="35763"/>
                </a:lnTo>
                <a:lnTo>
                  <a:pt x="65544" y="67208"/>
                </a:lnTo>
                <a:lnTo>
                  <a:pt x="65328" y="49237"/>
                </a:lnTo>
                <a:lnTo>
                  <a:pt x="64820" y="31242"/>
                </a:lnTo>
                <a:lnTo>
                  <a:pt x="64160" y="15925"/>
                </a:lnTo>
                <a:lnTo>
                  <a:pt x="63525" y="5969"/>
                </a:lnTo>
                <a:lnTo>
                  <a:pt x="0" y="5969"/>
                </a:lnTo>
                <a:lnTo>
                  <a:pt x="647" y="33108"/>
                </a:lnTo>
                <a:lnTo>
                  <a:pt x="850" y="61417"/>
                </a:lnTo>
                <a:lnTo>
                  <a:pt x="736" y="136283"/>
                </a:lnTo>
                <a:lnTo>
                  <a:pt x="736" y="389826"/>
                </a:lnTo>
                <a:lnTo>
                  <a:pt x="67640" y="389826"/>
                </a:lnTo>
                <a:lnTo>
                  <a:pt x="67640" y="175844"/>
                </a:lnTo>
                <a:lnTo>
                  <a:pt x="73914" y="129819"/>
                </a:lnTo>
                <a:lnTo>
                  <a:pt x="91122" y="101447"/>
                </a:lnTo>
                <a:lnTo>
                  <a:pt x="116827" y="87045"/>
                </a:lnTo>
                <a:lnTo>
                  <a:pt x="148602" y="82956"/>
                </a:lnTo>
                <a:lnTo>
                  <a:pt x="148602" y="444"/>
                </a:lnTo>
                <a:close/>
              </a:path>
              <a:path w="389255" h="396240">
                <a:moveTo>
                  <a:pt x="388658" y="127571"/>
                </a:moveTo>
                <a:lnTo>
                  <a:pt x="383590" y="77063"/>
                </a:lnTo>
                <a:lnTo>
                  <a:pt x="375043" y="56794"/>
                </a:lnTo>
                <a:lnTo>
                  <a:pt x="366534" y="36614"/>
                </a:lnTo>
                <a:lnTo>
                  <a:pt x="334733" y="9740"/>
                </a:lnTo>
                <a:lnTo>
                  <a:pt x="324383" y="7708"/>
                </a:lnTo>
                <a:lnTo>
                  <a:pt x="324383" y="118287"/>
                </a:lnTo>
                <a:lnTo>
                  <a:pt x="324383" y="161213"/>
                </a:lnTo>
                <a:lnTo>
                  <a:pt x="244805" y="161213"/>
                </a:lnTo>
                <a:lnTo>
                  <a:pt x="244830" y="118287"/>
                </a:lnTo>
                <a:lnTo>
                  <a:pt x="246875" y="93662"/>
                </a:lnTo>
                <a:lnTo>
                  <a:pt x="246976" y="92392"/>
                </a:lnTo>
                <a:lnTo>
                  <a:pt x="253949" y="73012"/>
                </a:lnTo>
                <a:lnTo>
                  <a:pt x="266446" y="60947"/>
                </a:lnTo>
                <a:lnTo>
                  <a:pt x="285191" y="56794"/>
                </a:lnTo>
                <a:lnTo>
                  <a:pt x="304825" y="61391"/>
                </a:lnTo>
                <a:lnTo>
                  <a:pt x="316788" y="74180"/>
                </a:lnTo>
                <a:lnTo>
                  <a:pt x="322757" y="93662"/>
                </a:lnTo>
                <a:lnTo>
                  <a:pt x="324383" y="118287"/>
                </a:lnTo>
                <a:lnTo>
                  <a:pt x="324383" y="7708"/>
                </a:lnTo>
                <a:lnTo>
                  <a:pt x="285419" y="0"/>
                </a:lnTo>
                <a:lnTo>
                  <a:pt x="231521" y="12268"/>
                </a:lnTo>
                <a:lnTo>
                  <a:pt x="199072" y="43357"/>
                </a:lnTo>
                <a:lnTo>
                  <a:pt x="183184" y="84747"/>
                </a:lnTo>
                <a:lnTo>
                  <a:pt x="178993" y="127571"/>
                </a:lnTo>
                <a:lnTo>
                  <a:pt x="178968" y="260845"/>
                </a:lnTo>
                <a:lnTo>
                  <a:pt x="182867" y="314731"/>
                </a:lnTo>
                <a:lnTo>
                  <a:pt x="198221" y="357479"/>
                </a:lnTo>
                <a:lnTo>
                  <a:pt x="230517" y="385648"/>
                </a:lnTo>
                <a:lnTo>
                  <a:pt x="285267" y="395808"/>
                </a:lnTo>
                <a:lnTo>
                  <a:pt x="340372" y="383489"/>
                </a:lnTo>
                <a:lnTo>
                  <a:pt x="371119" y="353225"/>
                </a:lnTo>
                <a:lnTo>
                  <a:pt x="384479" y="315099"/>
                </a:lnTo>
                <a:lnTo>
                  <a:pt x="387388" y="276974"/>
                </a:lnTo>
                <a:lnTo>
                  <a:pt x="322059" y="276974"/>
                </a:lnTo>
                <a:lnTo>
                  <a:pt x="322059" y="279361"/>
                </a:lnTo>
                <a:lnTo>
                  <a:pt x="320763" y="301929"/>
                </a:lnTo>
                <a:lnTo>
                  <a:pt x="315455" y="320967"/>
                </a:lnTo>
                <a:lnTo>
                  <a:pt x="303961" y="334098"/>
                </a:lnTo>
                <a:lnTo>
                  <a:pt x="284149" y="339001"/>
                </a:lnTo>
                <a:lnTo>
                  <a:pt x="264134" y="333425"/>
                </a:lnTo>
                <a:lnTo>
                  <a:pt x="251955" y="318655"/>
                </a:lnTo>
                <a:lnTo>
                  <a:pt x="245922" y="297675"/>
                </a:lnTo>
                <a:lnTo>
                  <a:pt x="244284" y="273405"/>
                </a:lnTo>
                <a:lnTo>
                  <a:pt x="244284" y="214350"/>
                </a:lnTo>
                <a:lnTo>
                  <a:pt x="388658" y="214350"/>
                </a:lnTo>
                <a:lnTo>
                  <a:pt x="388658" y="161213"/>
                </a:lnTo>
                <a:lnTo>
                  <a:pt x="388658" y="12757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7120841" y="7533562"/>
            <a:ext cx="215900" cy="527050"/>
          </a:xfrm>
          <a:custGeom>
            <a:avLst/>
            <a:gdLst/>
            <a:ahLst/>
            <a:cxnLst/>
            <a:rect l="l" t="t" r="r" b="b"/>
            <a:pathLst>
              <a:path w="215900" h="527050">
                <a:moveTo>
                  <a:pt x="87379" y="130896"/>
                </a:moveTo>
                <a:lnTo>
                  <a:pt x="47858" y="139426"/>
                </a:lnTo>
                <a:lnTo>
                  <a:pt x="20695" y="163234"/>
                </a:lnTo>
                <a:lnTo>
                  <a:pt x="5030" y="199644"/>
                </a:lnTo>
                <a:lnTo>
                  <a:pt x="0" y="245982"/>
                </a:lnTo>
                <a:lnTo>
                  <a:pt x="0" y="399212"/>
                </a:lnTo>
                <a:lnTo>
                  <a:pt x="3311" y="450386"/>
                </a:lnTo>
                <a:lnTo>
                  <a:pt x="15634" y="490740"/>
                </a:lnTo>
                <a:lnTo>
                  <a:pt x="40547" y="517203"/>
                </a:lnTo>
                <a:lnTo>
                  <a:pt x="81631" y="526706"/>
                </a:lnTo>
                <a:lnTo>
                  <a:pt x="106718" y="523398"/>
                </a:lnTo>
                <a:lnTo>
                  <a:pt x="125472" y="514301"/>
                </a:lnTo>
                <a:lnTo>
                  <a:pt x="139145" y="500652"/>
                </a:lnTo>
                <a:lnTo>
                  <a:pt x="148990" y="483692"/>
                </a:lnTo>
                <a:lnTo>
                  <a:pt x="214740" y="483692"/>
                </a:lnTo>
                <a:lnTo>
                  <a:pt x="214711" y="466310"/>
                </a:lnTo>
                <a:lnTo>
                  <a:pt x="105337" y="466310"/>
                </a:lnTo>
                <a:lnTo>
                  <a:pt x="87429" y="462276"/>
                </a:lnTo>
                <a:lnTo>
                  <a:pt x="75681" y="450386"/>
                </a:lnTo>
                <a:lnTo>
                  <a:pt x="73591" y="444202"/>
                </a:lnTo>
                <a:lnTo>
                  <a:pt x="69111" y="430675"/>
                </a:lnTo>
                <a:lnTo>
                  <a:pt x="67118" y="403558"/>
                </a:lnTo>
                <a:lnTo>
                  <a:pt x="67118" y="250097"/>
                </a:lnTo>
                <a:lnTo>
                  <a:pt x="76046" y="207142"/>
                </a:lnTo>
                <a:lnTo>
                  <a:pt x="214658" y="191282"/>
                </a:lnTo>
                <a:lnTo>
                  <a:pt x="214652" y="158675"/>
                </a:lnTo>
                <a:lnTo>
                  <a:pt x="147723" y="158675"/>
                </a:lnTo>
                <a:lnTo>
                  <a:pt x="138245" y="146830"/>
                </a:lnTo>
                <a:lnTo>
                  <a:pt x="124654" y="138114"/>
                </a:lnTo>
                <a:lnTo>
                  <a:pt x="107511" y="132735"/>
                </a:lnTo>
                <a:lnTo>
                  <a:pt x="87379" y="130896"/>
                </a:lnTo>
                <a:close/>
              </a:path>
              <a:path w="215900" h="527050">
                <a:moveTo>
                  <a:pt x="214740" y="483692"/>
                </a:moveTo>
                <a:lnTo>
                  <a:pt x="148990" y="483692"/>
                </a:lnTo>
                <a:lnTo>
                  <a:pt x="149190" y="490740"/>
                </a:lnTo>
                <a:lnTo>
                  <a:pt x="149209" y="491406"/>
                </a:lnTo>
                <a:lnTo>
                  <a:pt x="149725" y="500652"/>
                </a:lnTo>
                <a:lnTo>
                  <a:pt x="149787" y="501758"/>
                </a:lnTo>
                <a:lnTo>
                  <a:pt x="150602" y="512336"/>
                </a:lnTo>
                <a:lnTo>
                  <a:pt x="151534" y="520727"/>
                </a:lnTo>
                <a:lnTo>
                  <a:pt x="215365" y="520727"/>
                </a:lnTo>
                <a:lnTo>
                  <a:pt x="214935" y="503144"/>
                </a:lnTo>
                <a:lnTo>
                  <a:pt x="214811" y="490740"/>
                </a:lnTo>
                <a:lnTo>
                  <a:pt x="214740" y="483692"/>
                </a:lnTo>
                <a:close/>
              </a:path>
              <a:path w="215900" h="527050">
                <a:moveTo>
                  <a:pt x="214658" y="191282"/>
                </a:moveTo>
                <a:lnTo>
                  <a:pt x="106530" y="191282"/>
                </a:lnTo>
                <a:lnTo>
                  <a:pt x="128675" y="196902"/>
                </a:lnTo>
                <a:lnTo>
                  <a:pt x="141089" y="212404"/>
                </a:lnTo>
                <a:lnTo>
                  <a:pt x="146523" y="235747"/>
                </a:lnTo>
                <a:lnTo>
                  <a:pt x="147723" y="264892"/>
                </a:lnTo>
                <a:lnTo>
                  <a:pt x="147723" y="386386"/>
                </a:lnTo>
                <a:lnTo>
                  <a:pt x="146012" y="418960"/>
                </a:lnTo>
                <a:lnTo>
                  <a:pt x="139629" y="444202"/>
                </a:lnTo>
                <a:lnTo>
                  <a:pt x="126696" y="460517"/>
                </a:lnTo>
                <a:lnTo>
                  <a:pt x="105337" y="466310"/>
                </a:lnTo>
                <a:lnTo>
                  <a:pt x="214711" y="466310"/>
                </a:lnTo>
                <a:lnTo>
                  <a:pt x="214658" y="191282"/>
                </a:lnTo>
                <a:close/>
              </a:path>
              <a:path w="215900" h="527050">
                <a:moveTo>
                  <a:pt x="214621" y="0"/>
                </a:moveTo>
                <a:lnTo>
                  <a:pt x="147723" y="0"/>
                </a:lnTo>
                <a:lnTo>
                  <a:pt x="147723" y="158675"/>
                </a:lnTo>
                <a:lnTo>
                  <a:pt x="214652" y="158675"/>
                </a:lnTo>
                <a:lnTo>
                  <a:pt x="21462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7391158" y="7664466"/>
            <a:ext cx="210185" cy="396240"/>
          </a:xfrm>
          <a:custGeom>
            <a:avLst/>
            <a:gdLst/>
            <a:ahLst/>
            <a:cxnLst/>
            <a:rect l="l" t="t" r="r" b="b"/>
            <a:pathLst>
              <a:path w="210184" h="396240">
                <a:moveTo>
                  <a:pt x="106447" y="0"/>
                </a:moveTo>
                <a:lnTo>
                  <a:pt x="52558" y="12262"/>
                </a:lnTo>
                <a:lnTo>
                  <a:pt x="20106" y="43356"/>
                </a:lnTo>
                <a:lnTo>
                  <a:pt x="4213" y="84739"/>
                </a:lnTo>
                <a:lnTo>
                  <a:pt x="29" y="127566"/>
                </a:lnTo>
                <a:lnTo>
                  <a:pt x="0" y="260840"/>
                </a:lnTo>
                <a:lnTo>
                  <a:pt x="3896" y="314722"/>
                </a:lnTo>
                <a:lnTo>
                  <a:pt x="19248" y="357470"/>
                </a:lnTo>
                <a:lnTo>
                  <a:pt x="51551" y="385643"/>
                </a:lnTo>
                <a:lnTo>
                  <a:pt x="106300" y="395799"/>
                </a:lnTo>
                <a:lnTo>
                  <a:pt x="161399" y="383480"/>
                </a:lnTo>
                <a:lnTo>
                  <a:pt x="192155" y="353227"/>
                </a:lnTo>
                <a:lnTo>
                  <a:pt x="197140" y="338994"/>
                </a:lnTo>
                <a:lnTo>
                  <a:pt x="105180" y="338994"/>
                </a:lnTo>
                <a:lnTo>
                  <a:pt x="85160" y="333417"/>
                </a:lnTo>
                <a:lnTo>
                  <a:pt x="72989" y="318655"/>
                </a:lnTo>
                <a:lnTo>
                  <a:pt x="66948" y="297665"/>
                </a:lnTo>
                <a:lnTo>
                  <a:pt x="65317" y="273405"/>
                </a:lnTo>
                <a:lnTo>
                  <a:pt x="65317" y="214349"/>
                </a:lnTo>
                <a:lnTo>
                  <a:pt x="209689" y="214349"/>
                </a:lnTo>
                <a:lnTo>
                  <a:pt x="209689" y="161209"/>
                </a:lnTo>
                <a:lnTo>
                  <a:pt x="65840" y="161209"/>
                </a:lnTo>
                <a:lnTo>
                  <a:pt x="65859" y="118289"/>
                </a:lnTo>
                <a:lnTo>
                  <a:pt x="67901" y="93652"/>
                </a:lnTo>
                <a:lnTo>
                  <a:pt x="68006" y="92393"/>
                </a:lnTo>
                <a:lnTo>
                  <a:pt x="74980" y="73009"/>
                </a:lnTo>
                <a:lnTo>
                  <a:pt x="87481" y="60946"/>
                </a:lnTo>
                <a:lnTo>
                  <a:pt x="106227" y="56794"/>
                </a:lnTo>
                <a:lnTo>
                  <a:pt x="196073" y="56794"/>
                </a:lnTo>
                <a:lnTo>
                  <a:pt x="187564" y="36611"/>
                </a:lnTo>
                <a:lnTo>
                  <a:pt x="155762" y="9742"/>
                </a:lnTo>
                <a:lnTo>
                  <a:pt x="106447" y="0"/>
                </a:lnTo>
                <a:close/>
              </a:path>
              <a:path w="210184" h="396240">
                <a:moveTo>
                  <a:pt x="208422" y="276975"/>
                </a:moveTo>
                <a:lnTo>
                  <a:pt x="143095" y="276975"/>
                </a:lnTo>
                <a:lnTo>
                  <a:pt x="143095" y="279352"/>
                </a:lnTo>
                <a:lnTo>
                  <a:pt x="141800" y="301928"/>
                </a:lnTo>
                <a:lnTo>
                  <a:pt x="136482" y="320957"/>
                </a:lnTo>
                <a:lnTo>
                  <a:pt x="124992" y="334094"/>
                </a:lnTo>
                <a:lnTo>
                  <a:pt x="105180" y="338994"/>
                </a:lnTo>
                <a:lnTo>
                  <a:pt x="197140" y="338994"/>
                </a:lnTo>
                <a:lnTo>
                  <a:pt x="205513" y="315093"/>
                </a:lnTo>
                <a:lnTo>
                  <a:pt x="208405" y="279352"/>
                </a:lnTo>
                <a:lnTo>
                  <a:pt x="208422" y="276975"/>
                </a:lnTo>
                <a:close/>
              </a:path>
              <a:path w="210184" h="396240">
                <a:moveTo>
                  <a:pt x="196073" y="56794"/>
                </a:moveTo>
                <a:lnTo>
                  <a:pt x="106227" y="56794"/>
                </a:lnTo>
                <a:lnTo>
                  <a:pt x="125853" y="61393"/>
                </a:lnTo>
                <a:lnTo>
                  <a:pt x="137821" y="74183"/>
                </a:lnTo>
                <a:lnTo>
                  <a:pt x="143788" y="93652"/>
                </a:lnTo>
                <a:lnTo>
                  <a:pt x="145409" y="118289"/>
                </a:lnTo>
                <a:lnTo>
                  <a:pt x="145409" y="161209"/>
                </a:lnTo>
                <a:lnTo>
                  <a:pt x="209689" y="161209"/>
                </a:lnTo>
                <a:lnTo>
                  <a:pt x="209689" y="127566"/>
                </a:lnTo>
                <a:lnTo>
                  <a:pt x="204619" y="77066"/>
                </a:lnTo>
                <a:lnTo>
                  <a:pt x="196073" y="5679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653471" y="7533569"/>
            <a:ext cx="513715" cy="526415"/>
          </a:xfrm>
          <a:custGeom>
            <a:avLst/>
            <a:gdLst/>
            <a:ahLst/>
            <a:cxnLst/>
            <a:rect l="l" t="t" r="r" b="b"/>
            <a:pathLst>
              <a:path w="513715" h="526415">
                <a:moveTo>
                  <a:pt x="214477" y="229120"/>
                </a:moveTo>
                <a:lnTo>
                  <a:pt x="208661" y="183527"/>
                </a:lnTo>
                <a:lnTo>
                  <a:pt x="192493" y="153123"/>
                </a:lnTo>
                <a:lnTo>
                  <a:pt x="167944" y="136169"/>
                </a:lnTo>
                <a:lnTo>
                  <a:pt x="136956" y="130898"/>
                </a:lnTo>
                <a:lnTo>
                  <a:pt x="111518" y="134035"/>
                </a:lnTo>
                <a:lnTo>
                  <a:pt x="91655" y="142798"/>
                </a:lnTo>
                <a:lnTo>
                  <a:pt x="76796" y="156197"/>
                </a:lnTo>
                <a:lnTo>
                  <a:pt x="66370" y="173240"/>
                </a:lnTo>
                <a:lnTo>
                  <a:pt x="66154" y="163169"/>
                </a:lnTo>
                <a:lnTo>
                  <a:pt x="65570" y="153339"/>
                </a:lnTo>
                <a:lnTo>
                  <a:pt x="64757" y="144373"/>
                </a:lnTo>
                <a:lnTo>
                  <a:pt x="63830" y="136867"/>
                </a:lnTo>
                <a:lnTo>
                  <a:pt x="0" y="136867"/>
                </a:lnTo>
                <a:lnTo>
                  <a:pt x="431" y="151980"/>
                </a:lnTo>
                <a:lnTo>
                  <a:pt x="647" y="173431"/>
                </a:lnTo>
                <a:lnTo>
                  <a:pt x="749" y="254647"/>
                </a:lnTo>
                <a:lnTo>
                  <a:pt x="749" y="520738"/>
                </a:lnTo>
                <a:lnTo>
                  <a:pt x="67640" y="520738"/>
                </a:lnTo>
                <a:lnTo>
                  <a:pt x="67640" y="267030"/>
                </a:lnTo>
                <a:lnTo>
                  <a:pt x="70383" y="229603"/>
                </a:lnTo>
                <a:lnTo>
                  <a:pt x="78613" y="206413"/>
                </a:lnTo>
                <a:lnTo>
                  <a:pt x="92329" y="194589"/>
                </a:lnTo>
                <a:lnTo>
                  <a:pt x="111531" y="191287"/>
                </a:lnTo>
                <a:lnTo>
                  <a:pt x="127228" y="194170"/>
                </a:lnTo>
                <a:lnTo>
                  <a:pt x="138506" y="203212"/>
                </a:lnTo>
                <a:lnTo>
                  <a:pt x="145300" y="218935"/>
                </a:lnTo>
                <a:lnTo>
                  <a:pt x="147574" y="241896"/>
                </a:lnTo>
                <a:lnTo>
                  <a:pt x="147574" y="520738"/>
                </a:lnTo>
                <a:lnTo>
                  <a:pt x="214477" y="520738"/>
                </a:lnTo>
                <a:lnTo>
                  <a:pt x="214477" y="229120"/>
                </a:lnTo>
                <a:close/>
              </a:path>
              <a:path w="513715" h="526415">
                <a:moveTo>
                  <a:pt x="405587" y="136867"/>
                </a:moveTo>
                <a:lnTo>
                  <a:pt x="354977" y="136867"/>
                </a:lnTo>
                <a:lnTo>
                  <a:pt x="354977" y="43827"/>
                </a:lnTo>
                <a:lnTo>
                  <a:pt x="288302" y="43827"/>
                </a:lnTo>
                <a:lnTo>
                  <a:pt x="288302" y="136867"/>
                </a:lnTo>
                <a:lnTo>
                  <a:pt x="246189" y="136867"/>
                </a:lnTo>
                <a:lnTo>
                  <a:pt x="246189" y="195770"/>
                </a:lnTo>
                <a:lnTo>
                  <a:pt x="288302" y="195770"/>
                </a:lnTo>
                <a:lnTo>
                  <a:pt x="288302" y="447598"/>
                </a:lnTo>
                <a:lnTo>
                  <a:pt x="293255" y="486549"/>
                </a:lnTo>
                <a:lnTo>
                  <a:pt x="307416" y="510628"/>
                </a:lnTo>
                <a:lnTo>
                  <a:pt x="329717" y="522859"/>
                </a:lnTo>
                <a:lnTo>
                  <a:pt x="359130" y="526262"/>
                </a:lnTo>
                <a:lnTo>
                  <a:pt x="370192" y="525970"/>
                </a:lnTo>
                <a:lnTo>
                  <a:pt x="381952" y="524916"/>
                </a:lnTo>
                <a:lnTo>
                  <a:pt x="393446" y="522820"/>
                </a:lnTo>
                <a:lnTo>
                  <a:pt x="403656" y="519379"/>
                </a:lnTo>
                <a:lnTo>
                  <a:pt x="403656" y="468477"/>
                </a:lnTo>
                <a:lnTo>
                  <a:pt x="399021" y="469976"/>
                </a:lnTo>
                <a:lnTo>
                  <a:pt x="388429" y="470725"/>
                </a:lnTo>
                <a:lnTo>
                  <a:pt x="381482" y="470725"/>
                </a:lnTo>
                <a:lnTo>
                  <a:pt x="367385" y="467880"/>
                </a:lnTo>
                <a:lnTo>
                  <a:pt x="359384" y="460197"/>
                </a:lnTo>
                <a:lnTo>
                  <a:pt x="355803" y="448995"/>
                </a:lnTo>
                <a:lnTo>
                  <a:pt x="354977" y="435559"/>
                </a:lnTo>
                <a:lnTo>
                  <a:pt x="354977" y="195770"/>
                </a:lnTo>
                <a:lnTo>
                  <a:pt x="405587" y="195770"/>
                </a:lnTo>
                <a:lnTo>
                  <a:pt x="405587" y="136867"/>
                </a:lnTo>
                <a:close/>
              </a:path>
              <a:path w="513715" h="526415">
                <a:moveTo>
                  <a:pt x="512673" y="136867"/>
                </a:moveTo>
                <a:lnTo>
                  <a:pt x="445770" y="136867"/>
                </a:lnTo>
                <a:lnTo>
                  <a:pt x="445770" y="520738"/>
                </a:lnTo>
                <a:lnTo>
                  <a:pt x="512673" y="520738"/>
                </a:lnTo>
                <a:lnTo>
                  <a:pt x="512673" y="136867"/>
                </a:lnTo>
                <a:close/>
              </a:path>
              <a:path w="513715" h="526415">
                <a:moveTo>
                  <a:pt x="513194" y="0"/>
                </a:moveTo>
                <a:lnTo>
                  <a:pt x="446303" y="0"/>
                </a:lnTo>
                <a:lnTo>
                  <a:pt x="446303" y="80060"/>
                </a:lnTo>
                <a:lnTo>
                  <a:pt x="513194" y="80060"/>
                </a:lnTo>
                <a:lnTo>
                  <a:pt x="5131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8212748" y="7664460"/>
            <a:ext cx="208915" cy="396240"/>
          </a:xfrm>
          <a:custGeom>
            <a:avLst/>
            <a:gdLst/>
            <a:ahLst/>
            <a:cxnLst/>
            <a:rect l="l" t="t" r="r" b="b"/>
            <a:pathLst>
              <a:path w="208915" h="396240">
                <a:moveTo>
                  <a:pt x="199866" y="55150"/>
                </a:moveTo>
                <a:lnTo>
                  <a:pt x="109881" y="55150"/>
                </a:lnTo>
                <a:lnTo>
                  <a:pt x="125723" y="58653"/>
                </a:lnTo>
                <a:lnTo>
                  <a:pt x="135018" y="68671"/>
                </a:lnTo>
                <a:lnTo>
                  <a:pt x="139441" y="84724"/>
                </a:lnTo>
                <a:lnTo>
                  <a:pt x="140561" y="106216"/>
                </a:lnTo>
                <a:lnTo>
                  <a:pt x="140561" y="160099"/>
                </a:lnTo>
                <a:lnTo>
                  <a:pt x="128477" y="160099"/>
                </a:lnTo>
                <a:lnTo>
                  <a:pt x="79354" y="165820"/>
                </a:lnTo>
                <a:lnTo>
                  <a:pt x="38417" y="185256"/>
                </a:lnTo>
                <a:lnTo>
                  <a:pt x="10391" y="221819"/>
                </a:lnTo>
                <a:lnTo>
                  <a:pt x="0" y="278923"/>
                </a:lnTo>
                <a:lnTo>
                  <a:pt x="0" y="285645"/>
                </a:lnTo>
                <a:lnTo>
                  <a:pt x="4447" y="327525"/>
                </a:lnTo>
                <a:lnTo>
                  <a:pt x="18487" y="362653"/>
                </a:lnTo>
                <a:lnTo>
                  <a:pt x="43171" y="386819"/>
                </a:lnTo>
                <a:lnTo>
                  <a:pt x="79547" y="395809"/>
                </a:lnTo>
                <a:lnTo>
                  <a:pt x="99582" y="393869"/>
                </a:lnTo>
                <a:lnTo>
                  <a:pt x="116951" y="387687"/>
                </a:lnTo>
                <a:lnTo>
                  <a:pt x="131395" y="376717"/>
                </a:lnTo>
                <a:lnTo>
                  <a:pt x="142655" y="360418"/>
                </a:lnTo>
                <a:lnTo>
                  <a:pt x="207494" y="360418"/>
                </a:lnTo>
                <a:lnTo>
                  <a:pt x="207424" y="357494"/>
                </a:lnTo>
                <a:lnTo>
                  <a:pt x="207215" y="336984"/>
                </a:lnTo>
                <a:lnTo>
                  <a:pt x="100551" y="336984"/>
                </a:lnTo>
                <a:lnTo>
                  <a:pt x="83691" y="332959"/>
                </a:lnTo>
                <a:lnTo>
                  <a:pt x="72357" y="321847"/>
                </a:lnTo>
                <a:lnTo>
                  <a:pt x="65976" y="305095"/>
                </a:lnTo>
                <a:lnTo>
                  <a:pt x="63977" y="284148"/>
                </a:lnTo>
                <a:lnTo>
                  <a:pt x="63977" y="277960"/>
                </a:lnTo>
                <a:lnTo>
                  <a:pt x="68357" y="246089"/>
                </a:lnTo>
                <a:lnTo>
                  <a:pt x="80875" y="225692"/>
                </a:lnTo>
                <a:lnTo>
                  <a:pt x="100601" y="214856"/>
                </a:lnTo>
                <a:lnTo>
                  <a:pt x="126603" y="211668"/>
                </a:lnTo>
                <a:lnTo>
                  <a:pt x="207155" y="211668"/>
                </a:lnTo>
                <a:lnTo>
                  <a:pt x="207155" y="101054"/>
                </a:lnTo>
                <a:lnTo>
                  <a:pt x="202319" y="60054"/>
                </a:lnTo>
                <a:lnTo>
                  <a:pt x="199866" y="55150"/>
                </a:lnTo>
                <a:close/>
              </a:path>
              <a:path w="208915" h="396240">
                <a:moveTo>
                  <a:pt x="207494" y="360418"/>
                </a:moveTo>
                <a:lnTo>
                  <a:pt x="142655" y="360418"/>
                </a:lnTo>
                <a:lnTo>
                  <a:pt x="143342" y="366368"/>
                </a:lnTo>
                <a:lnTo>
                  <a:pt x="144481" y="374315"/>
                </a:lnTo>
                <a:lnTo>
                  <a:pt x="145846" y="382667"/>
                </a:lnTo>
                <a:lnTo>
                  <a:pt x="147210" y="389831"/>
                </a:lnTo>
                <a:lnTo>
                  <a:pt x="208642" y="389831"/>
                </a:lnTo>
                <a:lnTo>
                  <a:pt x="207900" y="376717"/>
                </a:lnTo>
                <a:lnTo>
                  <a:pt x="207637" y="366368"/>
                </a:lnTo>
                <a:lnTo>
                  <a:pt x="207548" y="362653"/>
                </a:lnTo>
                <a:lnTo>
                  <a:pt x="207494" y="360418"/>
                </a:lnTo>
                <a:close/>
              </a:path>
              <a:path w="208915" h="396240">
                <a:moveTo>
                  <a:pt x="207155" y="211668"/>
                </a:moveTo>
                <a:lnTo>
                  <a:pt x="141828" y="211668"/>
                </a:lnTo>
                <a:lnTo>
                  <a:pt x="141828" y="260777"/>
                </a:lnTo>
                <a:lnTo>
                  <a:pt x="139544" y="295522"/>
                </a:lnTo>
                <a:lnTo>
                  <a:pt x="132298" y="319181"/>
                </a:lnTo>
                <a:lnTo>
                  <a:pt x="119498" y="332689"/>
                </a:lnTo>
                <a:lnTo>
                  <a:pt x="100551" y="336984"/>
                </a:lnTo>
                <a:lnTo>
                  <a:pt x="207215" y="336984"/>
                </a:lnTo>
                <a:lnTo>
                  <a:pt x="207155" y="211668"/>
                </a:lnTo>
                <a:close/>
              </a:path>
              <a:path w="208915" h="396240">
                <a:moveTo>
                  <a:pt x="112206" y="0"/>
                </a:moveTo>
                <a:lnTo>
                  <a:pt x="63193" y="8301"/>
                </a:lnTo>
                <a:lnTo>
                  <a:pt x="32434" y="30669"/>
                </a:lnTo>
                <a:lnTo>
                  <a:pt x="16497" y="63301"/>
                </a:lnTo>
                <a:lnTo>
                  <a:pt x="12103" y="101054"/>
                </a:lnTo>
                <a:lnTo>
                  <a:pt x="12069" y="101347"/>
                </a:lnTo>
                <a:lnTo>
                  <a:pt x="11947" y="109263"/>
                </a:lnTo>
                <a:lnTo>
                  <a:pt x="77798" y="109263"/>
                </a:lnTo>
                <a:lnTo>
                  <a:pt x="77821" y="101054"/>
                </a:lnTo>
                <a:lnTo>
                  <a:pt x="79212" y="82984"/>
                </a:lnTo>
                <a:lnTo>
                  <a:pt x="84130" y="68671"/>
                </a:lnTo>
                <a:lnTo>
                  <a:pt x="84243" y="68342"/>
                </a:lnTo>
                <a:lnTo>
                  <a:pt x="94072" y="58653"/>
                </a:lnTo>
                <a:lnTo>
                  <a:pt x="109881" y="55150"/>
                </a:lnTo>
                <a:lnTo>
                  <a:pt x="199866" y="55150"/>
                </a:lnTo>
                <a:lnTo>
                  <a:pt x="186346" y="28118"/>
                </a:lnTo>
                <a:lnTo>
                  <a:pt x="157040" y="7386"/>
                </a:lnTo>
                <a:lnTo>
                  <a:pt x="11220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8487541" y="7533561"/>
            <a:ext cx="67310" cy="521334"/>
          </a:xfrm>
          <a:custGeom>
            <a:avLst/>
            <a:gdLst/>
            <a:ahLst/>
            <a:cxnLst/>
            <a:rect l="l" t="t" r="r" b="b"/>
            <a:pathLst>
              <a:path w="67309" h="521334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8602145" y="7664456"/>
            <a:ext cx="205740" cy="396240"/>
          </a:xfrm>
          <a:custGeom>
            <a:avLst/>
            <a:gdLst/>
            <a:ahLst/>
            <a:cxnLst/>
            <a:rect l="l" t="t" r="r" b="b"/>
            <a:pathLst>
              <a:path w="205740" h="396240">
                <a:moveTo>
                  <a:pt x="103525" y="0"/>
                </a:moveTo>
                <a:lnTo>
                  <a:pt x="60910" y="7285"/>
                </a:lnTo>
                <a:lnTo>
                  <a:pt x="30658" y="27924"/>
                </a:lnTo>
                <a:lnTo>
                  <a:pt x="12618" y="60089"/>
                </a:lnTo>
                <a:lnTo>
                  <a:pt x="6638" y="101955"/>
                </a:lnTo>
                <a:lnTo>
                  <a:pt x="11329" y="138124"/>
                </a:lnTo>
                <a:lnTo>
                  <a:pt x="25565" y="167378"/>
                </a:lnTo>
                <a:lnTo>
                  <a:pt x="49588" y="192825"/>
                </a:lnTo>
                <a:lnTo>
                  <a:pt x="111206" y="237813"/>
                </a:lnTo>
                <a:lnTo>
                  <a:pt x="127642" y="255824"/>
                </a:lnTo>
                <a:lnTo>
                  <a:pt x="135578" y="273914"/>
                </a:lnTo>
                <a:lnTo>
                  <a:pt x="137639" y="294388"/>
                </a:lnTo>
                <a:lnTo>
                  <a:pt x="135698" y="313857"/>
                </a:lnTo>
                <a:lnTo>
                  <a:pt x="129608" y="327805"/>
                </a:lnTo>
                <a:lnTo>
                  <a:pt x="118971" y="336199"/>
                </a:lnTo>
                <a:lnTo>
                  <a:pt x="103389" y="339005"/>
                </a:lnTo>
                <a:lnTo>
                  <a:pt x="86968" y="335384"/>
                </a:lnTo>
                <a:lnTo>
                  <a:pt x="75883" y="325220"/>
                </a:lnTo>
                <a:lnTo>
                  <a:pt x="69615" y="309558"/>
                </a:lnTo>
                <a:lnTo>
                  <a:pt x="67641" y="289446"/>
                </a:lnTo>
                <a:lnTo>
                  <a:pt x="67641" y="272201"/>
                </a:lnTo>
                <a:lnTo>
                  <a:pt x="0" y="272201"/>
                </a:lnTo>
                <a:lnTo>
                  <a:pt x="0" y="289373"/>
                </a:lnTo>
                <a:lnTo>
                  <a:pt x="4322" y="328784"/>
                </a:lnTo>
                <a:lnTo>
                  <a:pt x="19954" y="362841"/>
                </a:lnTo>
                <a:lnTo>
                  <a:pt x="50897" y="386772"/>
                </a:lnTo>
                <a:lnTo>
                  <a:pt x="101148" y="395809"/>
                </a:lnTo>
                <a:lnTo>
                  <a:pt x="146755" y="388841"/>
                </a:lnTo>
                <a:lnTo>
                  <a:pt x="179291" y="368122"/>
                </a:lnTo>
                <a:lnTo>
                  <a:pt x="198789" y="333930"/>
                </a:lnTo>
                <a:lnTo>
                  <a:pt x="205281" y="286546"/>
                </a:lnTo>
                <a:lnTo>
                  <a:pt x="200405" y="245261"/>
                </a:lnTo>
                <a:lnTo>
                  <a:pt x="184976" y="212866"/>
                </a:lnTo>
                <a:lnTo>
                  <a:pt x="157794" y="184726"/>
                </a:lnTo>
                <a:lnTo>
                  <a:pt x="95377" y="140384"/>
                </a:lnTo>
                <a:lnTo>
                  <a:pt x="81810" y="126777"/>
                </a:lnTo>
                <a:lnTo>
                  <a:pt x="75061" y="112921"/>
                </a:lnTo>
                <a:lnTo>
                  <a:pt x="73233" y="96353"/>
                </a:lnTo>
                <a:lnTo>
                  <a:pt x="74936" y="79973"/>
                </a:lnTo>
                <a:lnTo>
                  <a:pt x="80305" y="67512"/>
                </a:lnTo>
                <a:lnTo>
                  <a:pt x="89732" y="59584"/>
                </a:lnTo>
                <a:lnTo>
                  <a:pt x="103609" y="56804"/>
                </a:lnTo>
                <a:lnTo>
                  <a:pt x="117853" y="59462"/>
                </a:lnTo>
                <a:lnTo>
                  <a:pt x="127587" y="67500"/>
                </a:lnTo>
                <a:lnTo>
                  <a:pt x="133167" y="81011"/>
                </a:lnTo>
                <a:lnTo>
                  <a:pt x="134948" y="100091"/>
                </a:lnTo>
                <a:lnTo>
                  <a:pt x="134948" y="122718"/>
                </a:lnTo>
                <a:lnTo>
                  <a:pt x="199753" y="122718"/>
                </a:lnTo>
                <a:lnTo>
                  <a:pt x="199753" y="106447"/>
                </a:lnTo>
                <a:lnTo>
                  <a:pt x="194655" y="62360"/>
                </a:lnTo>
                <a:lnTo>
                  <a:pt x="178139" y="28819"/>
                </a:lnTo>
                <a:lnTo>
                  <a:pt x="148374" y="7480"/>
                </a:lnTo>
                <a:lnTo>
                  <a:pt x="10352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2215013" y="8451513"/>
            <a:ext cx="1480820" cy="504825"/>
          </a:xfrm>
          <a:custGeom>
            <a:avLst/>
            <a:gdLst/>
            <a:ahLst/>
            <a:cxnLst/>
            <a:rect l="l" t="t" r="r" b="b"/>
            <a:pathLst>
              <a:path w="1480819" h="504825">
                <a:moveTo>
                  <a:pt x="260019" y="498856"/>
                </a:moveTo>
                <a:lnTo>
                  <a:pt x="235661" y="354571"/>
                </a:lnTo>
                <a:lnTo>
                  <a:pt x="225272" y="293052"/>
                </a:lnTo>
                <a:lnTo>
                  <a:pt x="186423" y="62941"/>
                </a:lnTo>
                <a:lnTo>
                  <a:pt x="175793" y="0"/>
                </a:lnTo>
                <a:lnTo>
                  <a:pt x="159753" y="0"/>
                </a:lnTo>
                <a:lnTo>
                  <a:pt x="159753" y="293052"/>
                </a:lnTo>
                <a:lnTo>
                  <a:pt x="96761" y="293052"/>
                </a:lnTo>
                <a:lnTo>
                  <a:pt x="104025" y="241871"/>
                </a:lnTo>
                <a:lnTo>
                  <a:pt x="111544" y="188595"/>
                </a:lnTo>
                <a:lnTo>
                  <a:pt x="118376" y="137909"/>
                </a:lnTo>
                <a:lnTo>
                  <a:pt x="123621" y="94475"/>
                </a:lnTo>
                <a:lnTo>
                  <a:pt x="126377" y="62941"/>
                </a:lnTo>
                <a:lnTo>
                  <a:pt x="128930" y="62941"/>
                </a:lnTo>
                <a:lnTo>
                  <a:pt x="138049" y="139179"/>
                </a:lnTo>
                <a:lnTo>
                  <a:pt x="144411" y="186004"/>
                </a:lnTo>
                <a:lnTo>
                  <a:pt x="151701" y="237566"/>
                </a:lnTo>
                <a:lnTo>
                  <a:pt x="159753" y="293052"/>
                </a:lnTo>
                <a:lnTo>
                  <a:pt x="159753" y="0"/>
                </a:lnTo>
                <a:lnTo>
                  <a:pt x="81026" y="0"/>
                </a:lnTo>
                <a:lnTo>
                  <a:pt x="0" y="498856"/>
                </a:lnTo>
                <a:lnTo>
                  <a:pt x="67932" y="498856"/>
                </a:lnTo>
                <a:lnTo>
                  <a:pt x="88087" y="354571"/>
                </a:lnTo>
                <a:lnTo>
                  <a:pt x="167894" y="354571"/>
                </a:lnTo>
                <a:lnTo>
                  <a:pt x="190068" y="498856"/>
                </a:lnTo>
                <a:lnTo>
                  <a:pt x="260019" y="498856"/>
                </a:lnTo>
                <a:close/>
              </a:path>
              <a:path w="1480819" h="504825">
                <a:moveTo>
                  <a:pt x="498424" y="221729"/>
                </a:moveTo>
                <a:lnTo>
                  <a:pt x="495325" y="183413"/>
                </a:lnTo>
                <a:lnTo>
                  <a:pt x="481926" y="146977"/>
                </a:lnTo>
                <a:lnTo>
                  <a:pt x="452132" y="119722"/>
                </a:lnTo>
                <a:lnTo>
                  <a:pt x="399821" y="109016"/>
                </a:lnTo>
                <a:lnTo>
                  <a:pt x="349313" y="119138"/>
                </a:lnTo>
                <a:lnTo>
                  <a:pt x="317588" y="146177"/>
                </a:lnTo>
                <a:lnTo>
                  <a:pt x="301129" y="185153"/>
                </a:lnTo>
                <a:lnTo>
                  <a:pt x="296430" y="231076"/>
                </a:lnTo>
                <a:lnTo>
                  <a:pt x="296430" y="370014"/>
                </a:lnTo>
                <a:lnTo>
                  <a:pt x="300393" y="424256"/>
                </a:lnTo>
                <a:lnTo>
                  <a:pt x="315302" y="466902"/>
                </a:lnTo>
                <a:lnTo>
                  <a:pt x="345757" y="494817"/>
                </a:lnTo>
                <a:lnTo>
                  <a:pt x="396316" y="504825"/>
                </a:lnTo>
                <a:lnTo>
                  <a:pt x="448068" y="494766"/>
                </a:lnTo>
                <a:lnTo>
                  <a:pt x="479196" y="467525"/>
                </a:lnTo>
                <a:lnTo>
                  <a:pt x="494411" y="427532"/>
                </a:lnTo>
                <a:lnTo>
                  <a:pt x="498424" y="379209"/>
                </a:lnTo>
                <a:lnTo>
                  <a:pt x="498424" y="373964"/>
                </a:lnTo>
                <a:lnTo>
                  <a:pt x="432358" y="373964"/>
                </a:lnTo>
                <a:lnTo>
                  <a:pt x="432358" y="389674"/>
                </a:lnTo>
                <a:lnTo>
                  <a:pt x="430796" y="415023"/>
                </a:lnTo>
                <a:lnTo>
                  <a:pt x="425335" y="433273"/>
                </a:lnTo>
                <a:lnTo>
                  <a:pt x="414820" y="444309"/>
                </a:lnTo>
                <a:lnTo>
                  <a:pt x="398106" y="448017"/>
                </a:lnTo>
                <a:lnTo>
                  <a:pt x="380492" y="442988"/>
                </a:lnTo>
                <a:lnTo>
                  <a:pt x="369976" y="429691"/>
                </a:lnTo>
                <a:lnTo>
                  <a:pt x="364883" y="410756"/>
                </a:lnTo>
                <a:lnTo>
                  <a:pt x="363550" y="388848"/>
                </a:lnTo>
                <a:lnTo>
                  <a:pt x="363550" y="223215"/>
                </a:lnTo>
                <a:lnTo>
                  <a:pt x="365417" y="198285"/>
                </a:lnTo>
                <a:lnTo>
                  <a:pt x="371449" y="180327"/>
                </a:lnTo>
                <a:lnTo>
                  <a:pt x="382282" y="169468"/>
                </a:lnTo>
                <a:lnTo>
                  <a:pt x="398551" y="165823"/>
                </a:lnTo>
                <a:lnTo>
                  <a:pt x="415925" y="170078"/>
                </a:lnTo>
                <a:lnTo>
                  <a:pt x="426199" y="181825"/>
                </a:lnTo>
                <a:lnTo>
                  <a:pt x="431101" y="199529"/>
                </a:lnTo>
                <a:lnTo>
                  <a:pt x="432358" y="221640"/>
                </a:lnTo>
                <a:lnTo>
                  <a:pt x="432358" y="236575"/>
                </a:lnTo>
                <a:lnTo>
                  <a:pt x="498424" y="236575"/>
                </a:lnTo>
                <a:lnTo>
                  <a:pt x="498424" y="221729"/>
                </a:lnTo>
                <a:close/>
              </a:path>
              <a:path w="1480819" h="504825">
                <a:moveTo>
                  <a:pt x="743343" y="221729"/>
                </a:moveTo>
                <a:lnTo>
                  <a:pt x="740244" y="183413"/>
                </a:lnTo>
                <a:lnTo>
                  <a:pt x="726846" y="146977"/>
                </a:lnTo>
                <a:lnTo>
                  <a:pt x="697052" y="119722"/>
                </a:lnTo>
                <a:lnTo>
                  <a:pt x="644740" y="109016"/>
                </a:lnTo>
                <a:lnTo>
                  <a:pt x="594220" y="119138"/>
                </a:lnTo>
                <a:lnTo>
                  <a:pt x="562508" y="146177"/>
                </a:lnTo>
                <a:lnTo>
                  <a:pt x="546049" y="185153"/>
                </a:lnTo>
                <a:lnTo>
                  <a:pt x="541350" y="231076"/>
                </a:lnTo>
                <a:lnTo>
                  <a:pt x="541350" y="370014"/>
                </a:lnTo>
                <a:lnTo>
                  <a:pt x="545299" y="424256"/>
                </a:lnTo>
                <a:lnTo>
                  <a:pt x="560222" y="466902"/>
                </a:lnTo>
                <a:lnTo>
                  <a:pt x="590664" y="494817"/>
                </a:lnTo>
                <a:lnTo>
                  <a:pt x="641235" y="504825"/>
                </a:lnTo>
                <a:lnTo>
                  <a:pt x="692988" y="494766"/>
                </a:lnTo>
                <a:lnTo>
                  <a:pt x="724103" y="467525"/>
                </a:lnTo>
                <a:lnTo>
                  <a:pt x="739317" y="427532"/>
                </a:lnTo>
                <a:lnTo>
                  <a:pt x="743343" y="379209"/>
                </a:lnTo>
                <a:lnTo>
                  <a:pt x="743343" y="373964"/>
                </a:lnTo>
                <a:lnTo>
                  <a:pt x="677278" y="373964"/>
                </a:lnTo>
                <a:lnTo>
                  <a:pt x="677278" y="389674"/>
                </a:lnTo>
                <a:lnTo>
                  <a:pt x="675703" y="415023"/>
                </a:lnTo>
                <a:lnTo>
                  <a:pt x="670255" y="433273"/>
                </a:lnTo>
                <a:lnTo>
                  <a:pt x="659739" y="444309"/>
                </a:lnTo>
                <a:lnTo>
                  <a:pt x="643026" y="448017"/>
                </a:lnTo>
                <a:lnTo>
                  <a:pt x="625411" y="442988"/>
                </a:lnTo>
                <a:lnTo>
                  <a:pt x="614883" y="429691"/>
                </a:lnTo>
                <a:lnTo>
                  <a:pt x="609790" y="410756"/>
                </a:lnTo>
                <a:lnTo>
                  <a:pt x="608469" y="388848"/>
                </a:lnTo>
                <a:lnTo>
                  <a:pt x="608469" y="223215"/>
                </a:lnTo>
                <a:lnTo>
                  <a:pt x="610336" y="198285"/>
                </a:lnTo>
                <a:lnTo>
                  <a:pt x="616369" y="180327"/>
                </a:lnTo>
                <a:lnTo>
                  <a:pt x="627202" y="169468"/>
                </a:lnTo>
                <a:lnTo>
                  <a:pt x="643458" y="165823"/>
                </a:lnTo>
                <a:lnTo>
                  <a:pt x="660831" y="170078"/>
                </a:lnTo>
                <a:lnTo>
                  <a:pt x="671118" y="181825"/>
                </a:lnTo>
                <a:lnTo>
                  <a:pt x="676021" y="199529"/>
                </a:lnTo>
                <a:lnTo>
                  <a:pt x="677278" y="221640"/>
                </a:lnTo>
                <a:lnTo>
                  <a:pt x="677278" y="236575"/>
                </a:lnTo>
                <a:lnTo>
                  <a:pt x="743343" y="236575"/>
                </a:lnTo>
                <a:lnTo>
                  <a:pt x="743343" y="221729"/>
                </a:lnTo>
                <a:close/>
              </a:path>
              <a:path w="1480819" h="504825">
                <a:moveTo>
                  <a:pt x="995959" y="236601"/>
                </a:moveTo>
                <a:lnTo>
                  <a:pt x="990892" y="186093"/>
                </a:lnTo>
                <a:lnTo>
                  <a:pt x="982345" y="165823"/>
                </a:lnTo>
                <a:lnTo>
                  <a:pt x="973836" y="145630"/>
                </a:lnTo>
                <a:lnTo>
                  <a:pt x="942035" y="118757"/>
                </a:lnTo>
                <a:lnTo>
                  <a:pt x="931684" y="116725"/>
                </a:lnTo>
                <a:lnTo>
                  <a:pt x="931684" y="227317"/>
                </a:lnTo>
                <a:lnTo>
                  <a:pt x="931684" y="270243"/>
                </a:lnTo>
                <a:lnTo>
                  <a:pt x="852106" y="270243"/>
                </a:lnTo>
                <a:lnTo>
                  <a:pt x="852131" y="227317"/>
                </a:lnTo>
                <a:lnTo>
                  <a:pt x="854176" y="202679"/>
                </a:lnTo>
                <a:lnTo>
                  <a:pt x="854278" y="201422"/>
                </a:lnTo>
                <a:lnTo>
                  <a:pt x="861250" y="182041"/>
                </a:lnTo>
                <a:lnTo>
                  <a:pt x="873747" y="169976"/>
                </a:lnTo>
                <a:lnTo>
                  <a:pt x="892492" y="165823"/>
                </a:lnTo>
                <a:lnTo>
                  <a:pt x="912126" y="170421"/>
                </a:lnTo>
                <a:lnTo>
                  <a:pt x="924090" y="183210"/>
                </a:lnTo>
                <a:lnTo>
                  <a:pt x="930059" y="202679"/>
                </a:lnTo>
                <a:lnTo>
                  <a:pt x="931684" y="227317"/>
                </a:lnTo>
                <a:lnTo>
                  <a:pt x="931684" y="116725"/>
                </a:lnTo>
                <a:lnTo>
                  <a:pt x="892721" y="109016"/>
                </a:lnTo>
                <a:lnTo>
                  <a:pt x="838822" y="121285"/>
                </a:lnTo>
                <a:lnTo>
                  <a:pt x="806373" y="152374"/>
                </a:lnTo>
                <a:lnTo>
                  <a:pt x="790486" y="193763"/>
                </a:lnTo>
                <a:lnTo>
                  <a:pt x="786295" y="236601"/>
                </a:lnTo>
                <a:lnTo>
                  <a:pt x="786269" y="369862"/>
                </a:lnTo>
                <a:lnTo>
                  <a:pt x="790168" y="423748"/>
                </a:lnTo>
                <a:lnTo>
                  <a:pt x="805522" y="466496"/>
                </a:lnTo>
                <a:lnTo>
                  <a:pt x="837819" y="494677"/>
                </a:lnTo>
                <a:lnTo>
                  <a:pt x="892568" y="504825"/>
                </a:lnTo>
                <a:lnTo>
                  <a:pt x="947674" y="492506"/>
                </a:lnTo>
                <a:lnTo>
                  <a:pt x="978420" y="462254"/>
                </a:lnTo>
                <a:lnTo>
                  <a:pt x="983399" y="448017"/>
                </a:lnTo>
                <a:lnTo>
                  <a:pt x="991781" y="424116"/>
                </a:lnTo>
                <a:lnTo>
                  <a:pt x="994664" y="388378"/>
                </a:lnTo>
                <a:lnTo>
                  <a:pt x="994676" y="385991"/>
                </a:lnTo>
                <a:lnTo>
                  <a:pt x="929360" y="385991"/>
                </a:lnTo>
                <a:lnTo>
                  <a:pt x="929360" y="388378"/>
                </a:lnTo>
                <a:lnTo>
                  <a:pt x="928065" y="410959"/>
                </a:lnTo>
                <a:lnTo>
                  <a:pt x="922756" y="429983"/>
                </a:lnTo>
                <a:lnTo>
                  <a:pt x="911263" y="443128"/>
                </a:lnTo>
                <a:lnTo>
                  <a:pt x="891451" y="448017"/>
                </a:lnTo>
                <a:lnTo>
                  <a:pt x="871435" y="442442"/>
                </a:lnTo>
                <a:lnTo>
                  <a:pt x="859256" y="427685"/>
                </a:lnTo>
                <a:lnTo>
                  <a:pt x="853224" y="406692"/>
                </a:lnTo>
                <a:lnTo>
                  <a:pt x="851585" y="382435"/>
                </a:lnTo>
                <a:lnTo>
                  <a:pt x="851585" y="323380"/>
                </a:lnTo>
                <a:lnTo>
                  <a:pt x="995959" y="323380"/>
                </a:lnTo>
                <a:lnTo>
                  <a:pt x="995959" y="270243"/>
                </a:lnTo>
                <a:lnTo>
                  <a:pt x="995959" y="236601"/>
                </a:lnTo>
                <a:close/>
              </a:path>
              <a:path w="1480819" h="504825">
                <a:moveTo>
                  <a:pt x="1239304" y="395554"/>
                </a:moveTo>
                <a:lnTo>
                  <a:pt x="1234427" y="354279"/>
                </a:lnTo>
                <a:lnTo>
                  <a:pt x="1218996" y="321881"/>
                </a:lnTo>
                <a:lnTo>
                  <a:pt x="1191818" y="293738"/>
                </a:lnTo>
                <a:lnTo>
                  <a:pt x="1129398" y="249402"/>
                </a:lnTo>
                <a:lnTo>
                  <a:pt x="1115834" y="235800"/>
                </a:lnTo>
                <a:lnTo>
                  <a:pt x="1109091" y="221932"/>
                </a:lnTo>
                <a:lnTo>
                  <a:pt x="1107262" y="205371"/>
                </a:lnTo>
                <a:lnTo>
                  <a:pt x="1108964" y="188988"/>
                </a:lnTo>
                <a:lnTo>
                  <a:pt x="1114336" y="176530"/>
                </a:lnTo>
                <a:lnTo>
                  <a:pt x="1123759" y="168592"/>
                </a:lnTo>
                <a:lnTo>
                  <a:pt x="1137640" y="165823"/>
                </a:lnTo>
                <a:lnTo>
                  <a:pt x="1151877" y="168478"/>
                </a:lnTo>
                <a:lnTo>
                  <a:pt x="1161618" y="176517"/>
                </a:lnTo>
                <a:lnTo>
                  <a:pt x="1167193" y="190030"/>
                </a:lnTo>
                <a:lnTo>
                  <a:pt x="1168971" y="209105"/>
                </a:lnTo>
                <a:lnTo>
                  <a:pt x="1168971" y="231736"/>
                </a:lnTo>
                <a:lnTo>
                  <a:pt x="1233779" y="231736"/>
                </a:lnTo>
                <a:lnTo>
                  <a:pt x="1233779" y="215455"/>
                </a:lnTo>
                <a:lnTo>
                  <a:pt x="1228674" y="171373"/>
                </a:lnTo>
                <a:lnTo>
                  <a:pt x="1212164" y="137833"/>
                </a:lnTo>
                <a:lnTo>
                  <a:pt x="1182408" y="116497"/>
                </a:lnTo>
                <a:lnTo>
                  <a:pt x="1137564" y="109016"/>
                </a:lnTo>
                <a:lnTo>
                  <a:pt x="1094943" y="116293"/>
                </a:lnTo>
                <a:lnTo>
                  <a:pt x="1064679" y="136944"/>
                </a:lnTo>
                <a:lnTo>
                  <a:pt x="1046645" y="169100"/>
                </a:lnTo>
                <a:lnTo>
                  <a:pt x="1040663" y="210972"/>
                </a:lnTo>
                <a:lnTo>
                  <a:pt x="1045349" y="247142"/>
                </a:lnTo>
                <a:lnTo>
                  <a:pt x="1059586" y="276402"/>
                </a:lnTo>
                <a:lnTo>
                  <a:pt x="1083614" y="301840"/>
                </a:lnTo>
                <a:lnTo>
                  <a:pt x="1145235" y="346824"/>
                </a:lnTo>
                <a:lnTo>
                  <a:pt x="1161669" y="364832"/>
                </a:lnTo>
                <a:lnTo>
                  <a:pt x="1169606" y="382930"/>
                </a:lnTo>
                <a:lnTo>
                  <a:pt x="1171663" y="403402"/>
                </a:lnTo>
                <a:lnTo>
                  <a:pt x="1169720" y="422871"/>
                </a:lnTo>
                <a:lnTo>
                  <a:pt x="1163637" y="436816"/>
                </a:lnTo>
                <a:lnTo>
                  <a:pt x="1152994" y="445211"/>
                </a:lnTo>
                <a:lnTo>
                  <a:pt x="1137412" y="448017"/>
                </a:lnTo>
                <a:lnTo>
                  <a:pt x="1120990" y="444398"/>
                </a:lnTo>
                <a:lnTo>
                  <a:pt x="1109903" y="434238"/>
                </a:lnTo>
                <a:lnTo>
                  <a:pt x="1103642" y="418579"/>
                </a:lnTo>
                <a:lnTo>
                  <a:pt x="1101661" y="398475"/>
                </a:lnTo>
                <a:lnTo>
                  <a:pt x="1101661" y="381215"/>
                </a:lnTo>
                <a:lnTo>
                  <a:pt x="1034021" y="381215"/>
                </a:lnTo>
                <a:lnTo>
                  <a:pt x="1034021" y="398399"/>
                </a:lnTo>
                <a:lnTo>
                  <a:pt x="1038352" y="437807"/>
                </a:lnTo>
                <a:lnTo>
                  <a:pt x="1053985" y="471855"/>
                </a:lnTo>
                <a:lnTo>
                  <a:pt x="1084922" y="495782"/>
                </a:lnTo>
                <a:lnTo>
                  <a:pt x="1135176" y="504825"/>
                </a:lnTo>
                <a:lnTo>
                  <a:pt x="1180782" y="497852"/>
                </a:lnTo>
                <a:lnTo>
                  <a:pt x="1213319" y="477139"/>
                </a:lnTo>
                <a:lnTo>
                  <a:pt x="1232814" y="442950"/>
                </a:lnTo>
                <a:lnTo>
                  <a:pt x="1239304" y="395554"/>
                </a:lnTo>
                <a:close/>
              </a:path>
              <a:path w="1480819" h="504825">
                <a:moveTo>
                  <a:pt x="1480489" y="395554"/>
                </a:moveTo>
                <a:lnTo>
                  <a:pt x="1475613" y="354279"/>
                </a:lnTo>
                <a:lnTo>
                  <a:pt x="1460182" y="321881"/>
                </a:lnTo>
                <a:lnTo>
                  <a:pt x="1432991" y="293738"/>
                </a:lnTo>
                <a:lnTo>
                  <a:pt x="1370584" y="249402"/>
                </a:lnTo>
                <a:lnTo>
                  <a:pt x="1357007" y="235800"/>
                </a:lnTo>
                <a:lnTo>
                  <a:pt x="1350264" y="221932"/>
                </a:lnTo>
                <a:lnTo>
                  <a:pt x="1348435" y="205371"/>
                </a:lnTo>
                <a:lnTo>
                  <a:pt x="1350137" y="188988"/>
                </a:lnTo>
                <a:lnTo>
                  <a:pt x="1355509" y="176530"/>
                </a:lnTo>
                <a:lnTo>
                  <a:pt x="1364932" y="168592"/>
                </a:lnTo>
                <a:lnTo>
                  <a:pt x="1378813" y="165823"/>
                </a:lnTo>
                <a:lnTo>
                  <a:pt x="1393050" y="168478"/>
                </a:lnTo>
                <a:lnTo>
                  <a:pt x="1402791" y="176517"/>
                </a:lnTo>
                <a:lnTo>
                  <a:pt x="1408366" y="190030"/>
                </a:lnTo>
                <a:lnTo>
                  <a:pt x="1410157" y="209105"/>
                </a:lnTo>
                <a:lnTo>
                  <a:pt x="1410157" y="231736"/>
                </a:lnTo>
                <a:lnTo>
                  <a:pt x="1474952" y="231736"/>
                </a:lnTo>
                <a:lnTo>
                  <a:pt x="1474952" y="215455"/>
                </a:lnTo>
                <a:lnTo>
                  <a:pt x="1469859" y="171373"/>
                </a:lnTo>
                <a:lnTo>
                  <a:pt x="1453349" y="137833"/>
                </a:lnTo>
                <a:lnTo>
                  <a:pt x="1423581" y="116497"/>
                </a:lnTo>
                <a:lnTo>
                  <a:pt x="1378737" y="109016"/>
                </a:lnTo>
                <a:lnTo>
                  <a:pt x="1336116" y="116293"/>
                </a:lnTo>
                <a:lnTo>
                  <a:pt x="1305864" y="136944"/>
                </a:lnTo>
                <a:lnTo>
                  <a:pt x="1287818" y="169100"/>
                </a:lnTo>
                <a:lnTo>
                  <a:pt x="1281836" y="210972"/>
                </a:lnTo>
                <a:lnTo>
                  <a:pt x="1286535" y="247142"/>
                </a:lnTo>
                <a:lnTo>
                  <a:pt x="1300772" y="276402"/>
                </a:lnTo>
                <a:lnTo>
                  <a:pt x="1324800" y="301840"/>
                </a:lnTo>
                <a:lnTo>
                  <a:pt x="1386408" y="346824"/>
                </a:lnTo>
                <a:lnTo>
                  <a:pt x="1402842" y="364832"/>
                </a:lnTo>
                <a:lnTo>
                  <a:pt x="1410779" y="382930"/>
                </a:lnTo>
                <a:lnTo>
                  <a:pt x="1412836" y="403402"/>
                </a:lnTo>
                <a:lnTo>
                  <a:pt x="1410906" y="422871"/>
                </a:lnTo>
                <a:lnTo>
                  <a:pt x="1404810" y="436816"/>
                </a:lnTo>
                <a:lnTo>
                  <a:pt x="1394180" y="445211"/>
                </a:lnTo>
                <a:lnTo>
                  <a:pt x="1378597" y="448017"/>
                </a:lnTo>
                <a:lnTo>
                  <a:pt x="1362176" y="444398"/>
                </a:lnTo>
                <a:lnTo>
                  <a:pt x="1351089" y="434238"/>
                </a:lnTo>
                <a:lnTo>
                  <a:pt x="1344815" y="418579"/>
                </a:lnTo>
                <a:lnTo>
                  <a:pt x="1342847" y="398475"/>
                </a:lnTo>
                <a:lnTo>
                  <a:pt x="1342847" y="381215"/>
                </a:lnTo>
                <a:lnTo>
                  <a:pt x="1275207" y="381215"/>
                </a:lnTo>
                <a:lnTo>
                  <a:pt x="1275207" y="398399"/>
                </a:lnTo>
                <a:lnTo>
                  <a:pt x="1279525" y="437807"/>
                </a:lnTo>
                <a:lnTo>
                  <a:pt x="1295158" y="471855"/>
                </a:lnTo>
                <a:lnTo>
                  <a:pt x="1326095" y="495782"/>
                </a:lnTo>
                <a:lnTo>
                  <a:pt x="1376349" y="504825"/>
                </a:lnTo>
                <a:lnTo>
                  <a:pt x="1421955" y="497852"/>
                </a:lnTo>
                <a:lnTo>
                  <a:pt x="1454492" y="477139"/>
                </a:lnTo>
                <a:lnTo>
                  <a:pt x="1473987" y="442950"/>
                </a:lnTo>
                <a:lnTo>
                  <a:pt x="1480489" y="3955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3814425" y="8560530"/>
            <a:ext cx="479425" cy="524510"/>
          </a:xfrm>
          <a:custGeom>
            <a:avLst/>
            <a:gdLst/>
            <a:ahLst/>
            <a:cxnLst/>
            <a:rect l="l" t="t" r="r" b="b"/>
            <a:pathLst>
              <a:path w="479425" h="524509">
                <a:moveTo>
                  <a:pt x="238226" y="5981"/>
                </a:moveTo>
                <a:lnTo>
                  <a:pt x="171107" y="5981"/>
                </a:lnTo>
                <a:lnTo>
                  <a:pt x="159613" y="73329"/>
                </a:lnTo>
                <a:lnTo>
                  <a:pt x="139623" y="186512"/>
                </a:lnTo>
                <a:lnTo>
                  <a:pt x="131584" y="233146"/>
                </a:lnTo>
                <a:lnTo>
                  <a:pt x="125158" y="273710"/>
                </a:lnTo>
                <a:lnTo>
                  <a:pt x="120573" y="308597"/>
                </a:lnTo>
                <a:lnTo>
                  <a:pt x="118783" y="308597"/>
                </a:lnTo>
                <a:lnTo>
                  <a:pt x="110172" y="238239"/>
                </a:lnTo>
                <a:lnTo>
                  <a:pt x="102514" y="188772"/>
                </a:lnTo>
                <a:lnTo>
                  <a:pt x="93256" y="132308"/>
                </a:lnTo>
                <a:lnTo>
                  <a:pt x="71755" y="5981"/>
                </a:lnTo>
                <a:lnTo>
                  <a:pt x="0" y="5981"/>
                </a:lnTo>
                <a:lnTo>
                  <a:pt x="85966" y="404622"/>
                </a:lnTo>
                <a:lnTo>
                  <a:pt x="78778" y="434174"/>
                </a:lnTo>
                <a:lnTo>
                  <a:pt x="69265" y="451967"/>
                </a:lnTo>
                <a:lnTo>
                  <a:pt x="56527" y="460667"/>
                </a:lnTo>
                <a:lnTo>
                  <a:pt x="39687" y="462978"/>
                </a:lnTo>
                <a:lnTo>
                  <a:pt x="31305" y="462978"/>
                </a:lnTo>
                <a:lnTo>
                  <a:pt x="19215" y="461479"/>
                </a:lnTo>
                <a:lnTo>
                  <a:pt x="17653" y="461035"/>
                </a:lnTo>
                <a:lnTo>
                  <a:pt x="16598" y="521119"/>
                </a:lnTo>
                <a:lnTo>
                  <a:pt x="23901" y="522224"/>
                </a:lnTo>
                <a:lnTo>
                  <a:pt x="31889" y="523176"/>
                </a:lnTo>
                <a:lnTo>
                  <a:pt x="40360" y="523849"/>
                </a:lnTo>
                <a:lnTo>
                  <a:pt x="49110" y="524103"/>
                </a:lnTo>
                <a:lnTo>
                  <a:pt x="80086" y="521462"/>
                </a:lnTo>
                <a:lnTo>
                  <a:pt x="108064" y="507466"/>
                </a:lnTo>
                <a:lnTo>
                  <a:pt x="132397" y="473036"/>
                </a:lnTo>
                <a:lnTo>
                  <a:pt x="152412" y="409092"/>
                </a:lnTo>
                <a:lnTo>
                  <a:pt x="238226" y="5981"/>
                </a:lnTo>
                <a:close/>
              </a:path>
              <a:path w="479425" h="524509">
                <a:moveTo>
                  <a:pt x="478955" y="120103"/>
                </a:moveTo>
                <a:lnTo>
                  <a:pt x="471893" y="68567"/>
                </a:lnTo>
                <a:lnTo>
                  <a:pt x="466877" y="59423"/>
                </a:lnTo>
                <a:lnTo>
                  <a:pt x="451281" y="30924"/>
                </a:lnTo>
                <a:lnTo>
                  <a:pt x="418033" y="7835"/>
                </a:lnTo>
                <a:lnTo>
                  <a:pt x="411835" y="6769"/>
                </a:lnTo>
                <a:lnTo>
                  <a:pt x="411835" y="116370"/>
                </a:lnTo>
                <a:lnTo>
                  <a:pt x="411746" y="276529"/>
                </a:lnTo>
                <a:lnTo>
                  <a:pt x="409460" y="302437"/>
                </a:lnTo>
                <a:lnTo>
                  <a:pt x="402196" y="321437"/>
                </a:lnTo>
                <a:lnTo>
                  <a:pt x="389801" y="332676"/>
                </a:lnTo>
                <a:lnTo>
                  <a:pt x="372059" y="336384"/>
                </a:lnTo>
                <a:lnTo>
                  <a:pt x="353364" y="332028"/>
                </a:lnTo>
                <a:lnTo>
                  <a:pt x="340779" y="319786"/>
                </a:lnTo>
                <a:lnTo>
                  <a:pt x="333679" y="300875"/>
                </a:lnTo>
                <a:lnTo>
                  <a:pt x="331457" y="276529"/>
                </a:lnTo>
                <a:lnTo>
                  <a:pt x="331495" y="116370"/>
                </a:lnTo>
                <a:lnTo>
                  <a:pt x="333806" y="92202"/>
                </a:lnTo>
                <a:lnTo>
                  <a:pt x="341083" y="74193"/>
                </a:lnTo>
                <a:lnTo>
                  <a:pt x="353618" y="63157"/>
                </a:lnTo>
                <a:lnTo>
                  <a:pt x="371754" y="59423"/>
                </a:lnTo>
                <a:lnTo>
                  <a:pt x="390766" y="63677"/>
                </a:lnTo>
                <a:lnTo>
                  <a:pt x="403136" y="75526"/>
                </a:lnTo>
                <a:lnTo>
                  <a:pt x="409829" y="93548"/>
                </a:lnTo>
                <a:lnTo>
                  <a:pt x="411835" y="116370"/>
                </a:lnTo>
                <a:lnTo>
                  <a:pt x="411835" y="6769"/>
                </a:lnTo>
                <a:lnTo>
                  <a:pt x="373024" y="0"/>
                </a:lnTo>
                <a:lnTo>
                  <a:pt x="328650" y="7239"/>
                </a:lnTo>
                <a:lnTo>
                  <a:pt x="294335" y="29133"/>
                </a:lnTo>
                <a:lnTo>
                  <a:pt x="272186" y="65887"/>
                </a:lnTo>
                <a:lnTo>
                  <a:pt x="264541" y="116370"/>
                </a:lnTo>
                <a:lnTo>
                  <a:pt x="264452" y="116890"/>
                </a:lnTo>
                <a:lnTo>
                  <a:pt x="264337" y="274218"/>
                </a:lnTo>
                <a:lnTo>
                  <a:pt x="271145" y="327152"/>
                </a:lnTo>
                <a:lnTo>
                  <a:pt x="271183" y="327456"/>
                </a:lnTo>
                <a:lnTo>
                  <a:pt x="291477" y="365455"/>
                </a:lnTo>
                <a:lnTo>
                  <a:pt x="324853" y="388264"/>
                </a:lnTo>
                <a:lnTo>
                  <a:pt x="325018" y="388264"/>
                </a:lnTo>
                <a:lnTo>
                  <a:pt x="370776" y="395808"/>
                </a:lnTo>
                <a:lnTo>
                  <a:pt x="416331" y="388264"/>
                </a:lnTo>
                <a:lnTo>
                  <a:pt x="450329" y="365455"/>
                </a:lnTo>
                <a:lnTo>
                  <a:pt x="466471" y="336384"/>
                </a:lnTo>
                <a:lnTo>
                  <a:pt x="471601" y="327152"/>
                </a:lnTo>
                <a:lnTo>
                  <a:pt x="478955" y="273100"/>
                </a:lnTo>
                <a:lnTo>
                  <a:pt x="478955" y="12010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4349072" y="8566502"/>
            <a:ext cx="212725" cy="389890"/>
          </a:xfrm>
          <a:custGeom>
            <a:avLst/>
            <a:gdLst/>
            <a:ahLst/>
            <a:cxnLst/>
            <a:rect l="l" t="t" r="r" b="b"/>
            <a:pathLst>
              <a:path w="212725" h="389890">
                <a:moveTo>
                  <a:pt x="211784" y="0"/>
                </a:moveTo>
                <a:lnTo>
                  <a:pt x="144885" y="0"/>
                </a:lnTo>
                <a:lnTo>
                  <a:pt x="144885" y="254076"/>
                </a:lnTo>
                <a:lnTo>
                  <a:pt x="141989" y="291066"/>
                </a:lnTo>
                <a:lnTo>
                  <a:pt x="133687" y="314252"/>
                </a:lnTo>
                <a:lnTo>
                  <a:pt x="120554" y="326247"/>
                </a:lnTo>
                <a:lnTo>
                  <a:pt x="103169" y="329665"/>
                </a:lnTo>
                <a:lnTo>
                  <a:pt x="86860" y="326422"/>
                </a:lnTo>
                <a:lnTo>
                  <a:pt x="75574" y="316322"/>
                </a:lnTo>
                <a:lnTo>
                  <a:pt x="69018" y="298805"/>
                </a:lnTo>
                <a:lnTo>
                  <a:pt x="66898" y="273311"/>
                </a:lnTo>
                <a:lnTo>
                  <a:pt x="66898" y="0"/>
                </a:lnTo>
                <a:lnTo>
                  <a:pt x="0" y="0"/>
                </a:lnTo>
                <a:lnTo>
                  <a:pt x="0" y="290724"/>
                </a:lnTo>
                <a:lnTo>
                  <a:pt x="7041" y="341650"/>
                </a:lnTo>
                <a:lnTo>
                  <a:pt x="25080" y="371780"/>
                </a:lnTo>
                <a:lnTo>
                  <a:pt x="49492" y="386159"/>
                </a:lnTo>
                <a:lnTo>
                  <a:pt x="75652" y="389831"/>
                </a:lnTo>
                <a:lnTo>
                  <a:pt x="98380" y="387770"/>
                </a:lnTo>
                <a:lnTo>
                  <a:pt x="118105" y="380684"/>
                </a:lnTo>
                <a:lnTo>
                  <a:pt x="134231" y="367213"/>
                </a:lnTo>
                <a:lnTo>
                  <a:pt x="146163" y="345999"/>
                </a:lnTo>
                <a:lnTo>
                  <a:pt x="146380" y="355797"/>
                </a:lnTo>
                <a:lnTo>
                  <a:pt x="146954" y="366494"/>
                </a:lnTo>
                <a:lnTo>
                  <a:pt x="147766" y="376409"/>
                </a:lnTo>
                <a:lnTo>
                  <a:pt x="148697" y="383862"/>
                </a:lnTo>
                <a:lnTo>
                  <a:pt x="212538" y="383862"/>
                </a:lnTo>
                <a:lnTo>
                  <a:pt x="212102" y="366271"/>
                </a:lnTo>
                <a:lnTo>
                  <a:pt x="211878" y="342414"/>
                </a:lnTo>
                <a:lnTo>
                  <a:pt x="211784" y="275248"/>
                </a:lnTo>
                <a:lnTo>
                  <a:pt x="21178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4627068" y="8560965"/>
            <a:ext cx="149225" cy="389890"/>
          </a:xfrm>
          <a:custGeom>
            <a:avLst/>
            <a:gdLst/>
            <a:ahLst/>
            <a:cxnLst/>
            <a:rect l="l" t="t" r="r" b="b"/>
            <a:pathLst>
              <a:path w="149225" h="389890">
                <a:moveTo>
                  <a:pt x="148602" y="0"/>
                </a:moveTo>
                <a:lnTo>
                  <a:pt x="123021" y="3596"/>
                </a:lnTo>
                <a:lnTo>
                  <a:pt x="99567" y="14817"/>
                </a:lnTo>
                <a:lnTo>
                  <a:pt x="79867" y="35323"/>
                </a:lnTo>
                <a:lnTo>
                  <a:pt x="65547" y="66772"/>
                </a:lnTo>
                <a:lnTo>
                  <a:pt x="65336" y="48797"/>
                </a:lnTo>
                <a:lnTo>
                  <a:pt x="64816" y="30807"/>
                </a:lnTo>
                <a:lnTo>
                  <a:pt x="64156" y="15492"/>
                </a:lnTo>
                <a:lnTo>
                  <a:pt x="63526" y="5539"/>
                </a:lnTo>
                <a:lnTo>
                  <a:pt x="0" y="5539"/>
                </a:lnTo>
                <a:lnTo>
                  <a:pt x="650" y="32674"/>
                </a:lnTo>
                <a:lnTo>
                  <a:pt x="846" y="60975"/>
                </a:lnTo>
                <a:lnTo>
                  <a:pt x="743" y="135849"/>
                </a:lnTo>
                <a:lnTo>
                  <a:pt x="743" y="389391"/>
                </a:lnTo>
                <a:lnTo>
                  <a:pt x="67641" y="389391"/>
                </a:lnTo>
                <a:lnTo>
                  <a:pt x="67641" y="175408"/>
                </a:lnTo>
                <a:lnTo>
                  <a:pt x="73917" y="129376"/>
                </a:lnTo>
                <a:lnTo>
                  <a:pt x="91124" y="101003"/>
                </a:lnTo>
                <a:lnTo>
                  <a:pt x="116829" y="86611"/>
                </a:lnTo>
                <a:lnTo>
                  <a:pt x="148602" y="82521"/>
                </a:lnTo>
                <a:lnTo>
                  <a:pt x="14860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4901620" y="8560520"/>
            <a:ext cx="215900" cy="525145"/>
          </a:xfrm>
          <a:custGeom>
            <a:avLst/>
            <a:gdLst/>
            <a:ahLst/>
            <a:cxnLst/>
            <a:rect l="l" t="t" r="r" b="b"/>
            <a:pathLst>
              <a:path w="215900" h="525145">
                <a:moveTo>
                  <a:pt x="67422" y="425108"/>
                </a:moveTo>
                <a:lnTo>
                  <a:pt x="303" y="425108"/>
                </a:lnTo>
                <a:lnTo>
                  <a:pt x="328" y="427013"/>
                </a:lnTo>
                <a:lnTo>
                  <a:pt x="4038" y="459917"/>
                </a:lnTo>
                <a:lnTo>
                  <a:pt x="18753" y="491647"/>
                </a:lnTo>
                <a:lnTo>
                  <a:pt x="49716" y="515465"/>
                </a:lnTo>
                <a:lnTo>
                  <a:pt x="102195" y="524853"/>
                </a:lnTo>
                <a:lnTo>
                  <a:pt x="153710" y="517050"/>
                </a:lnTo>
                <a:lnTo>
                  <a:pt x="186515" y="495413"/>
                </a:lnTo>
                <a:lnTo>
                  <a:pt x="201160" y="469106"/>
                </a:lnTo>
                <a:lnTo>
                  <a:pt x="105776" y="469106"/>
                </a:lnTo>
                <a:lnTo>
                  <a:pt x="85802" y="464500"/>
                </a:lnTo>
                <a:lnTo>
                  <a:pt x="74171" y="453317"/>
                </a:lnTo>
                <a:lnTo>
                  <a:pt x="68754" y="439505"/>
                </a:lnTo>
                <a:lnTo>
                  <a:pt x="67422" y="427013"/>
                </a:lnTo>
                <a:lnTo>
                  <a:pt x="67422" y="425108"/>
                </a:lnTo>
                <a:close/>
              </a:path>
              <a:path w="215900" h="525145">
                <a:moveTo>
                  <a:pt x="214391" y="346303"/>
                </a:moveTo>
                <a:lnTo>
                  <a:pt x="147503" y="346303"/>
                </a:lnTo>
                <a:lnTo>
                  <a:pt x="147503" y="391317"/>
                </a:lnTo>
                <a:lnTo>
                  <a:pt x="145906" y="425108"/>
                </a:lnTo>
                <a:lnTo>
                  <a:pt x="139766" y="449444"/>
                </a:lnTo>
                <a:lnTo>
                  <a:pt x="127064" y="464163"/>
                </a:lnTo>
                <a:lnTo>
                  <a:pt x="105776" y="469106"/>
                </a:lnTo>
                <a:lnTo>
                  <a:pt x="201160" y="469106"/>
                </a:lnTo>
                <a:lnTo>
                  <a:pt x="204783" y="462597"/>
                </a:lnTo>
                <a:lnTo>
                  <a:pt x="212684" y="421258"/>
                </a:lnTo>
                <a:lnTo>
                  <a:pt x="214366" y="374729"/>
                </a:lnTo>
                <a:lnTo>
                  <a:pt x="214391" y="346303"/>
                </a:lnTo>
                <a:close/>
              </a:path>
              <a:path w="215900" h="525145">
                <a:moveTo>
                  <a:pt x="91567" y="0"/>
                </a:moveTo>
                <a:lnTo>
                  <a:pt x="48609" y="9827"/>
                </a:lnTo>
                <a:lnTo>
                  <a:pt x="20316" y="35840"/>
                </a:lnTo>
                <a:lnTo>
                  <a:pt x="4757" y="72838"/>
                </a:lnTo>
                <a:lnTo>
                  <a:pt x="0" y="115619"/>
                </a:lnTo>
                <a:lnTo>
                  <a:pt x="0" y="264431"/>
                </a:lnTo>
                <a:lnTo>
                  <a:pt x="3887" y="312399"/>
                </a:lnTo>
                <a:lnTo>
                  <a:pt x="17330" y="350087"/>
                </a:lnTo>
                <a:lnTo>
                  <a:pt x="43003" y="374729"/>
                </a:lnTo>
                <a:lnTo>
                  <a:pt x="83578" y="383559"/>
                </a:lnTo>
                <a:lnTo>
                  <a:pt x="106093" y="381012"/>
                </a:lnTo>
                <a:lnTo>
                  <a:pt x="124191" y="373664"/>
                </a:lnTo>
                <a:lnTo>
                  <a:pt x="137964" y="361949"/>
                </a:lnTo>
                <a:lnTo>
                  <a:pt x="147503" y="346303"/>
                </a:lnTo>
                <a:lnTo>
                  <a:pt x="214391" y="346303"/>
                </a:lnTo>
                <a:lnTo>
                  <a:pt x="214391" y="324210"/>
                </a:lnTo>
                <a:lnTo>
                  <a:pt x="104363" y="324210"/>
                </a:lnTo>
                <a:lnTo>
                  <a:pt x="87332" y="320163"/>
                </a:lnTo>
                <a:lnTo>
                  <a:pt x="75775" y="308014"/>
                </a:lnTo>
                <a:lnTo>
                  <a:pt x="69200" y="287748"/>
                </a:lnTo>
                <a:lnTo>
                  <a:pt x="67118" y="259353"/>
                </a:lnTo>
                <a:lnTo>
                  <a:pt x="67118" y="119504"/>
                </a:lnTo>
                <a:lnTo>
                  <a:pt x="69690" y="93451"/>
                </a:lnTo>
                <a:lnTo>
                  <a:pt x="77449" y="75001"/>
                </a:lnTo>
                <a:lnTo>
                  <a:pt x="90455" y="64026"/>
                </a:lnTo>
                <a:lnTo>
                  <a:pt x="108771" y="60396"/>
                </a:lnTo>
                <a:lnTo>
                  <a:pt x="214695" y="60396"/>
                </a:lnTo>
                <a:lnTo>
                  <a:pt x="214861" y="47557"/>
                </a:lnTo>
                <a:lnTo>
                  <a:pt x="215028" y="39663"/>
                </a:lnTo>
                <a:lnTo>
                  <a:pt x="154675" y="39663"/>
                </a:lnTo>
                <a:lnTo>
                  <a:pt x="147880" y="24896"/>
                </a:lnTo>
                <a:lnTo>
                  <a:pt x="135836" y="12214"/>
                </a:lnTo>
                <a:lnTo>
                  <a:pt x="117434" y="3340"/>
                </a:lnTo>
                <a:lnTo>
                  <a:pt x="91567" y="0"/>
                </a:lnTo>
                <a:close/>
              </a:path>
              <a:path w="215900" h="525145">
                <a:moveTo>
                  <a:pt x="214695" y="60396"/>
                </a:moveTo>
                <a:lnTo>
                  <a:pt x="108771" y="60396"/>
                </a:lnTo>
                <a:lnTo>
                  <a:pt x="129651" y="65879"/>
                </a:lnTo>
                <a:lnTo>
                  <a:pt x="141397" y="80752"/>
                </a:lnTo>
                <a:lnTo>
                  <a:pt x="146568" y="102648"/>
                </a:lnTo>
                <a:lnTo>
                  <a:pt x="147723" y="129200"/>
                </a:lnTo>
                <a:lnTo>
                  <a:pt x="147723" y="242044"/>
                </a:lnTo>
                <a:lnTo>
                  <a:pt x="146185" y="275547"/>
                </a:lnTo>
                <a:lnTo>
                  <a:pt x="140010" y="301496"/>
                </a:lnTo>
                <a:lnTo>
                  <a:pt x="126851" y="318259"/>
                </a:lnTo>
                <a:lnTo>
                  <a:pt x="104363" y="324210"/>
                </a:lnTo>
                <a:lnTo>
                  <a:pt x="214391" y="324210"/>
                </a:lnTo>
                <a:lnTo>
                  <a:pt x="214516" y="75001"/>
                </a:lnTo>
                <a:lnTo>
                  <a:pt x="214625" y="65879"/>
                </a:lnTo>
                <a:lnTo>
                  <a:pt x="214695" y="60396"/>
                </a:lnTo>
                <a:close/>
              </a:path>
              <a:path w="215900" h="525145">
                <a:moveTo>
                  <a:pt x="215888" y="5978"/>
                </a:moveTo>
                <a:lnTo>
                  <a:pt x="157963" y="5978"/>
                </a:lnTo>
                <a:lnTo>
                  <a:pt x="156979" y="12214"/>
                </a:lnTo>
                <a:lnTo>
                  <a:pt x="156911" y="12645"/>
                </a:lnTo>
                <a:lnTo>
                  <a:pt x="155840" y="21246"/>
                </a:lnTo>
                <a:lnTo>
                  <a:pt x="155010" y="30635"/>
                </a:lnTo>
                <a:lnTo>
                  <a:pt x="154675" y="39663"/>
                </a:lnTo>
                <a:lnTo>
                  <a:pt x="215028" y="39663"/>
                </a:lnTo>
                <a:lnTo>
                  <a:pt x="215109" y="35840"/>
                </a:lnTo>
                <a:lnTo>
                  <a:pt x="215219" y="30635"/>
                </a:lnTo>
                <a:lnTo>
                  <a:pt x="215340" y="24896"/>
                </a:lnTo>
                <a:lnTo>
                  <a:pt x="215695" y="12645"/>
                </a:lnTo>
                <a:lnTo>
                  <a:pt x="215777" y="9827"/>
                </a:lnTo>
                <a:lnTo>
                  <a:pt x="215888" y="597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5181859" y="8560530"/>
            <a:ext cx="377825" cy="396240"/>
          </a:xfrm>
          <a:custGeom>
            <a:avLst/>
            <a:gdLst/>
            <a:ahLst/>
            <a:cxnLst/>
            <a:rect l="l" t="t" r="r" b="b"/>
            <a:pathLst>
              <a:path w="377825" h="396240">
                <a:moveTo>
                  <a:pt x="148602" y="444"/>
                </a:moveTo>
                <a:lnTo>
                  <a:pt x="123024" y="4038"/>
                </a:lnTo>
                <a:lnTo>
                  <a:pt x="99568" y="15265"/>
                </a:lnTo>
                <a:lnTo>
                  <a:pt x="79870" y="35763"/>
                </a:lnTo>
                <a:lnTo>
                  <a:pt x="65544" y="67208"/>
                </a:lnTo>
                <a:lnTo>
                  <a:pt x="65341" y="49237"/>
                </a:lnTo>
                <a:lnTo>
                  <a:pt x="64820" y="31254"/>
                </a:lnTo>
                <a:lnTo>
                  <a:pt x="64160" y="15938"/>
                </a:lnTo>
                <a:lnTo>
                  <a:pt x="63525" y="5981"/>
                </a:lnTo>
                <a:lnTo>
                  <a:pt x="0" y="5981"/>
                </a:lnTo>
                <a:lnTo>
                  <a:pt x="647" y="33121"/>
                </a:lnTo>
                <a:lnTo>
                  <a:pt x="850" y="61417"/>
                </a:lnTo>
                <a:lnTo>
                  <a:pt x="749" y="136296"/>
                </a:lnTo>
                <a:lnTo>
                  <a:pt x="749" y="389839"/>
                </a:lnTo>
                <a:lnTo>
                  <a:pt x="67640" y="389839"/>
                </a:lnTo>
                <a:lnTo>
                  <a:pt x="67640" y="175844"/>
                </a:lnTo>
                <a:lnTo>
                  <a:pt x="73914" y="129819"/>
                </a:lnTo>
                <a:lnTo>
                  <a:pt x="91122" y="101447"/>
                </a:lnTo>
                <a:lnTo>
                  <a:pt x="116827" y="87058"/>
                </a:lnTo>
                <a:lnTo>
                  <a:pt x="148602" y="82956"/>
                </a:lnTo>
                <a:lnTo>
                  <a:pt x="148602" y="444"/>
                </a:lnTo>
                <a:close/>
              </a:path>
              <a:path w="377825" h="396240">
                <a:moveTo>
                  <a:pt x="377393" y="389839"/>
                </a:moveTo>
                <a:lnTo>
                  <a:pt x="376656" y="376720"/>
                </a:lnTo>
                <a:lnTo>
                  <a:pt x="376389" y="366369"/>
                </a:lnTo>
                <a:lnTo>
                  <a:pt x="376301" y="362648"/>
                </a:lnTo>
                <a:lnTo>
                  <a:pt x="376250" y="360426"/>
                </a:lnTo>
                <a:lnTo>
                  <a:pt x="376174" y="357492"/>
                </a:lnTo>
                <a:lnTo>
                  <a:pt x="375970" y="336994"/>
                </a:lnTo>
                <a:lnTo>
                  <a:pt x="375907" y="211670"/>
                </a:lnTo>
                <a:lnTo>
                  <a:pt x="375907" y="101053"/>
                </a:lnTo>
                <a:lnTo>
                  <a:pt x="371068" y="60058"/>
                </a:lnTo>
                <a:lnTo>
                  <a:pt x="368617" y="55156"/>
                </a:lnTo>
                <a:lnTo>
                  <a:pt x="355104" y="28117"/>
                </a:lnTo>
                <a:lnTo>
                  <a:pt x="325793" y="7391"/>
                </a:lnTo>
                <a:lnTo>
                  <a:pt x="310578" y="4889"/>
                </a:lnTo>
                <a:lnTo>
                  <a:pt x="310578" y="211670"/>
                </a:lnTo>
                <a:lnTo>
                  <a:pt x="310578" y="260781"/>
                </a:lnTo>
                <a:lnTo>
                  <a:pt x="308292" y="295516"/>
                </a:lnTo>
                <a:lnTo>
                  <a:pt x="301053" y="319176"/>
                </a:lnTo>
                <a:lnTo>
                  <a:pt x="288251" y="332689"/>
                </a:lnTo>
                <a:lnTo>
                  <a:pt x="269303" y="336994"/>
                </a:lnTo>
                <a:lnTo>
                  <a:pt x="252450" y="332968"/>
                </a:lnTo>
                <a:lnTo>
                  <a:pt x="241109" y="321856"/>
                </a:lnTo>
                <a:lnTo>
                  <a:pt x="234734" y="305104"/>
                </a:lnTo>
                <a:lnTo>
                  <a:pt x="232727" y="284149"/>
                </a:lnTo>
                <a:lnTo>
                  <a:pt x="232727" y="277952"/>
                </a:lnTo>
                <a:lnTo>
                  <a:pt x="237109" y="246087"/>
                </a:lnTo>
                <a:lnTo>
                  <a:pt x="249631" y="225691"/>
                </a:lnTo>
                <a:lnTo>
                  <a:pt x="269354" y="214858"/>
                </a:lnTo>
                <a:lnTo>
                  <a:pt x="295351" y="211670"/>
                </a:lnTo>
                <a:lnTo>
                  <a:pt x="310578" y="211670"/>
                </a:lnTo>
                <a:lnTo>
                  <a:pt x="310578" y="4889"/>
                </a:lnTo>
                <a:lnTo>
                  <a:pt x="231940" y="8305"/>
                </a:lnTo>
                <a:lnTo>
                  <a:pt x="185254" y="63309"/>
                </a:lnTo>
                <a:lnTo>
                  <a:pt x="180860" y="101053"/>
                </a:lnTo>
                <a:lnTo>
                  <a:pt x="180822" y="101346"/>
                </a:lnTo>
                <a:lnTo>
                  <a:pt x="180695" y="109258"/>
                </a:lnTo>
                <a:lnTo>
                  <a:pt x="246557" y="109258"/>
                </a:lnTo>
                <a:lnTo>
                  <a:pt x="246570" y="101053"/>
                </a:lnTo>
                <a:lnTo>
                  <a:pt x="247967" y="82994"/>
                </a:lnTo>
                <a:lnTo>
                  <a:pt x="252882" y="68668"/>
                </a:lnTo>
                <a:lnTo>
                  <a:pt x="252996" y="68351"/>
                </a:lnTo>
                <a:lnTo>
                  <a:pt x="262826" y="58661"/>
                </a:lnTo>
                <a:lnTo>
                  <a:pt x="278638" y="55156"/>
                </a:lnTo>
                <a:lnTo>
                  <a:pt x="294474" y="58661"/>
                </a:lnTo>
                <a:lnTo>
                  <a:pt x="303771" y="68668"/>
                </a:lnTo>
                <a:lnTo>
                  <a:pt x="308190" y="84721"/>
                </a:lnTo>
                <a:lnTo>
                  <a:pt x="309308" y="106210"/>
                </a:lnTo>
                <a:lnTo>
                  <a:pt x="309308" y="160108"/>
                </a:lnTo>
                <a:lnTo>
                  <a:pt x="297230" y="160108"/>
                </a:lnTo>
                <a:lnTo>
                  <a:pt x="248107" y="165823"/>
                </a:lnTo>
                <a:lnTo>
                  <a:pt x="207175" y="185254"/>
                </a:lnTo>
                <a:lnTo>
                  <a:pt x="179146" y="221818"/>
                </a:lnTo>
                <a:lnTo>
                  <a:pt x="168757" y="278930"/>
                </a:lnTo>
                <a:lnTo>
                  <a:pt x="168757" y="285648"/>
                </a:lnTo>
                <a:lnTo>
                  <a:pt x="173202" y="327533"/>
                </a:lnTo>
                <a:lnTo>
                  <a:pt x="187236" y="362648"/>
                </a:lnTo>
                <a:lnTo>
                  <a:pt x="211924" y="386816"/>
                </a:lnTo>
                <a:lnTo>
                  <a:pt x="248297" y="395808"/>
                </a:lnTo>
                <a:lnTo>
                  <a:pt x="268338" y="393865"/>
                </a:lnTo>
                <a:lnTo>
                  <a:pt x="285699" y="387680"/>
                </a:lnTo>
                <a:lnTo>
                  <a:pt x="300151" y="376720"/>
                </a:lnTo>
                <a:lnTo>
                  <a:pt x="311404" y="360426"/>
                </a:lnTo>
                <a:lnTo>
                  <a:pt x="312089" y="366369"/>
                </a:lnTo>
                <a:lnTo>
                  <a:pt x="313232" y="374319"/>
                </a:lnTo>
                <a:lnTo>
                  <a:pt x="314604" y="382663"/>
                </a:lnTo>
                <a:lnTo>
                  <a:pt x="315963" y="389839"/>
                </a:lnTo>
                <a:lnTo>
                  <a:pt x="377393" y="38983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5624658" y="8560521"/>
            <a:ext cx="215900" cy="519430"/>
          </a:xfrm>
          <a:custGeom>
            <a:avLst/>
            <a:gdLst/>
            <a:ahLst/>
            <a:cxnLst/>
            <a:rect l="l" t="t" r="r" b="b"/>
            <a:pathLst>
              <a:path w="215900" h="519429">
                <a:moveTo>
                  <a:pt x="63830" y="5978"/>
                </a:moveTo>
                <a:lnTo>
                  <a:pt x="0" y="5978"/>
                </a:lnTo>
                <a:lnTo>
                  <a:pt x="358" y="22546"/>
                </a:lnTo>
                <a:lnTo>
                  <a:pt x="429" y="25857"/>
                </a:lnTo>
                <a:lnTo>
                  <a:pt x="498" y="33540"/>
                </a:lnTo>
                <a:lnTo>
                  <a:pt x="602" y="45098"/>
                </a:lnTo>
                <a:lnTo>
                  <a:pt x="650" y="50493"/>
                </a:lnTo>
                <a:lnTo>
                  <a:pt x="743" y="518884"/>
                </a:lnTo>
                <a:lnTo>
                  <a:pt x="67641" y="518884"/>
                </a:lnTo>
                <a:lnTo>
                  <a:pt x="67641" y="361025"/>
                </a:lnTo>
                <a:lnTo>
                  <a:pt x="195413" y="361025"/>
                </a:lnTo>
                <a:lnTo>
                  <a:pt x="206408" y="335424"/>
                </a:lnTo>
                <a:lnTo>
                  <a:pt x="108321" y="335424"/>
                </a:lnTo>
                <a:lnTo>
                  <a:pt x="87543" y="329461"/>
                </a:lnTo>
                <a:lnTo>
                  <a:pt x="75082" y="313235"/>
                </a:lnTo>
                <a:lnTo>
                  <a:pt x="69016" y="289240"/>
                </a:lnTo>
                <a:lnTo>
                  <a:pt x="67422" y="259971"/>
                </a:lnTo>
                <a:lnTo>
                  <a:pt x="67422" y="130006"/>
                </a:lnTo>
                <a:lnTo>
                  <a:pt x="69928" y="99445"/>
                </a:lnTo>
                <a:lnTo>
                  <a:pt x="77780" y="77704"/>
                </a:lnTo>
                <a:lnTo>
                  <a:pt x="91479" y="64711"/>
                </a:lnTo>
                <a:lnTo>
                  <a:pt x="111525" y="60396"/>
                </a:lnTo>
                <a:lnTo>
                  <a:pt x="209515" y="60396"/>
                </a:lnTo>
                <a:lnTo>
                  <a:pt x="203111" y="45098"/>
                </a:lnTo>
                <a:lnTo>
                  <a:pt x="66374" y="45098"/>
                </a:lnTo>
                <a:lnTo>
                  <a:pt x="66157" y="33540"/>
                </a:lnTo>
                <a:lnTo>
                  <a:pt x="65581" y="22546"/>
                </a:lnTo>
                <a:lnTo>
                  <a:pt x="64774" y="13140"/>
                </a:lnTo>
                <a:lnTo>
                  <a:pt x="63956" y="6929"/>
                </a:lnTo>
                <a:lnTo>
                  <a:pt x="63830" y="5978"/>
                </a:lnTo>
                <a:close/>
              </a:path>
              <a:path w="215900" h="519429">
                <a:moveTo>
                  <a:pt x="195413" y="361025"/>
                </a:moveTo>
                <a:lnTo>
                  <a:pt x="67641" y="361025"/>
                </a:lnTo>
                <a:lnTo>
                  <a:pt x="76172" y="373798"/>
                </a:lnTo>
                <a:lnTo>
                  <a:pt x="88691" y="384939"/>
                </a:lnTo>
                <a:lnTo>
                  <a:pt x="106105" y="392820"/>
                </a:lnTo>
                <a:lnTo>
                  <a:pt x="129325" y="395809"/>
                </a:lnTo>
                <a:lnTo>
                  <a:pt x="166155" y="388639"/>
                </a:lnTo>
                <a:lnTo>
                  <a:pt x="193132" y="366337"/>
                </a:lnTo>
                <a:lnTo>
                  <a:pt x="195413" y="361025"/>
                </a:lnTo>
                <a:close/>
              </a:path>
              <a:path w="215900" h="519429">
                <a:moveTo>
                  <a:pt x="209515" y="60396"/>
                </a:moveTo>
                <a:lnTo>
                  <a:pt x="111525" y="60396"/>
                </a:lnTo>
                <a:lnTo>
                  <a:pt x="127056" y="63640"/>
                </a:lnTo>
                <a:lnTo>
                  <a:pt x="138591" y="73756"/>
                </a:lnTo>
                <a:lnTo>
                  <a:pt x="145773" y="91317"/>
                </a:lnTo>
                <a:lnTo>
                  <a:pt x="148246" y="116896"/>
                </a:lnTo>
                <a:lnTo>
                  <a:pt x="148246" y="272578"/>
                </a:lnTo>
                <a:lnTo>
                  <a:pt x="146238" y="298958"/>
                </a:lnTo>
                <a:lnTo>
                  <a:pt x="139565" y="318721"/>
                </a:lnTo>
                <a:lnTo>
                  <a:pt x="127250" y="331124"/>
                </a:lnTo>
                <a:lnTo>
                  <a:pt x="108321" y="335424"/>
                </a:lnTo>
                <a:lnTo>
                  <a:pt x="206408" y="335424"/>
                </a:lnTo>
                <a:lnTo>
                  <a:pt x="209716" y="327720"/>
                </a:lnTo>
                <a:lnTo>
                  <a:pt x="215267" y="272578"/>
                </a:lnTo>
                <a:lnTo>
                  <a:pt x="215365" y="112028"/>
                </a:lnTo>
                <a:lnTo>
                  <a:pt x="210709" y="64711"/>
                </a:lnTo>
                <a:lnTo>
                  <a:pt x="210603" y="63640"/>
                </a:lnTo>
                <a:lnTo>
                  <a:pt x="210520" y="62797"/>
                </a:lnTo>
                <a:lnTo>
                  <a:pt x="209515" y="60396"/>
                </a:lnTo>
                <a:close/>
              </a:path>
              <a:path w="215900" h="519429">
                <a:moveTo>
                  <a:pt x="136498" y="0"/>
                </a:moveTo>
                <a:lnTo>
                  <a:pt x="110777" y="3518"/>
                </a:lnTo>
                <a:lnTo>
                  <a:pt x="90964" y="13140"/>
                </a:lnTo>
                <a:lnTo>
                  <a:pt x="76387" y="27467"/>
                </a:lnTo>
                <a:lnTo>
                  <a:pt x="66374" y="45098"/>
                </a:lnTo>
                <a:lnTo>
                  <a:pt x="203111" y="45098"/>
                </a:lnTo>
                <a:lnTo>
                  <a:pt x="195874" y="27813"/>
                </a:lnTo>
                <a:lnTo>
                  <a:pt x="171257" y="6929"/>
                </a:lnTo>
                <a:lnTo>
                  <a:pt x="1364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5896457" y="8429633"/>
            <a:ext cx="213995" cy="521334"/>
          </a:xfrm>
          <a:custGeom>
            <a:avLst/>
            <a:gdLst/>
            <a:ahLst/>
            <a:cxnLst/>
            <a:rect l="l" t="t" r="r" b="b"/>
            <a:pathLst>
              <a:path w="213994" h="521334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264630"/>
                </a:lnTo>
                <a:lnTo>
                  <a:pt x="68826" y="232545"/>
                </a:lnTo>
                <a:lnTo>
                  <a:pt x="75652" y="209623"/>
                </a:lnTo>
                <a:lnTo>
                  <a:pt x="88941" y="195867"/>
                </a:lnTo>
                <a:lnTo>
                  <a:pt x="110258" y="191282"/>
                </a:lnTo>
                <a:lnTo>
                  <a:pt x="129260" y="195806"/>
                </a:lnTo>
                <a:lnTo>
                  <a:pt x="140356" y="207998"/>
                </a:lnTo>
                <a:lnTo>
                  <a:pt x="145547" y="225790"/>
                </a:lnTo>
                <a:lnTo>
                  <a:pt x="146833" y="247112"/>
                </a:lnTo>
                <a:lnTo>
                  <a:pt x="146833" y="520727"/>
                </a:lnTo>
                <a:lnTo>
                  <a:pt x="213731" y="520727"/>
                </a:lnTo>
                <a:lnTo>
                  <a:pt x="213731" y="229616"/>
                </a:lnTo>
                <a:lnTo>
                  <a:pt x="210044" y="190971"/>
                </a:lnTo>
                <a:lnTo>
                  <a:pt x="197569" y="159612"/>
                </a:lnTo>
                <a:lnTo>
                  <a:pt x="174187" y="138573"/>
                </a:lnTo>
                <a:lnTo>
                  <a:pt x="137775" y="130886"/>
                </a:lnTo>
                <a:lnTo>
                  <a:pt x="112293" y="133847"/>
                </a:lnTo>
                <a:lnTo>
                  <a:pt x="92312" y="142024"/>
                </a:lnTo>
                <a:lnTo>
                  <a:pt x="77344" y="154360"/>
                </a:lnTo>
                <a:lnTo>
                  <a:pt x="66898" y="169795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6177748" y="8429638"/>
            <a:ext cx="67310" cy="80645"/>
          </a:xfrm>
          <a:custGeom>
            <a:avLst/>
            <a:gdLst/>
            <a:ahLst/>
            <a:cxnLst/>
            <a:rect l="l" t="t" r="r" b="b"/>
            <a:pathLst>
              <a:path w="67309" h="80645">
                <a:moveTo>
                  <a:pt x="66898" y="0"/>
                </a:moveTo>
                <a:lnTo>
                  <a:pt x="0" y="0"/>
                </a:lnTo>
                <a:lnTo>
                  <a:pt x="0" y="80060"/>
                </a:lnTo>
                <a:lnTo>
                  <a:pt x="66898" y="80060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6177224" y="8566503"/>
            <a:ext cx="67310" cy="384175"/>
          </a:xfrm>
          <a:custGeom>
            <a:avLst/>
            <a:gdLst/>
            <a:ahLst/>
            <a:cxnLst/>
            <a:rect l="l" t="t" r="r" b="b"/>
            <a:pathLst>
              <a:path w="67309" h="384175">
                <a:moveTo>
                  <a:pt x="66898" y="0"/>
                </a:moveTo>
                <a:lnTo>
                  <a:pt x="0" y="0"/>
                </a:lnTo>
                <a:lnTo>
                  <a:pt x="0" y="383862"/>
                </a:lnTo>
                <a:lnTo>
                  <a:pt x="66898" y="383862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6300946" y="8560530"/>
            <a:ext cx="442595" cy="396240"/>
          </a:xfrm>
          <a:custGeom>
            <a:avLst/>
            <a:gdLst/>
            <a:ahLst/>
            <a:cxnLst/>
            <a:rect l="l" t="t" r="r" b="b"/>
            <a:pathLst>
              <a:path w="442594" h="396240">
                <a:moveTo>
                  <a:pt x="201993" y="112712"/>
                </a:moveTo>
                <a:lnTo>
                  <a:pt x="198882" y="74396"/>
                </a:lnTo>
                <a:lnTo>
                  <a:pt x="185496" y="37960"/>
                </a:lnTo>
                <a:lnTo>
                  <a:pt x="155702" y="10706"/>
                </a:lnTo>
                <a:lnTo>
                  <a:pt x="103390" y="0"/>
                </a:lnTo>
                <a:lnTo>
                  <a:pt x="52870" y="10121"/>
                </a:lnTo>
                <a:lnTo>
                  <a:pt x="21145" y="37160"/>
                </a:lnTo>
                <a:lnTo>
                  <a:pt x="4699" y="76136"/>
                </a:lnTo>
                <a:lnTo>
                  <a:pt x="0" y="122059"/>
                </a:lnTo>
                <a:lnTo>
                  <a:pt x="0" y="260997"/>
                </a:lnTo>
                <a:lnTo>
                  <a:pt x="3949" y="315239"/>
                </a:lnTo>
                <a:lnTo>
                  <a:pt x="18872" y="357886"/>
                </a:lnTo>
                <a:lnTo>
                  <a:pt x="49314" y="385800"/>
                </a:lnTo>
                <a:lnTo>
                  <a:pt x="99872" y="395808"/>
                </a:lnTo>
                <a:lnTo>
                  <a:pt x="151625" y="385749"/>
                </a:lnTo>
                <a:lnTo>
                  <a:pt x="182753" y="358508"/>
                </a:lnTo>
                <a:lnTo>
                  <a:pt x="197967" y="318516"/>
                </a:lnTo>
                <a:lnTo>
                  <a:pt x="201993" y="270192"/>
                </a:lnTo>
                <a:lnTo>
                  <a:pt x="201993" y="264947"/>
                </a:lnTo>
                <a:lnTo>
                  <a:pt x="135915" y="264947"/>
                </a:lnTo>
                <a:lnTo>
                  <a:pt x="135915" y="280657"/>
                </a:lnTo>
                <a:lnTo>
                  <a:pt x="134353" y="306006"/>
                </a:lnTo>
                <a:lnTo>
                  <a:pt x="128892" y="324256"/>
                </a:lnTo>
                <a:lnTo>
                  <a:pt x="118389" y="335292"/>
                </a:lnTo>
                <a:lnTo>
                  <a:pt x="101663" y="339001"/>
                </a:lnTo>
                <a:lnTo>
                  <a:pt x="84061" y="333971"/>
                </a:lnTo>
                <a:lnTo>
                  <a:pt x="73533" y="320675"/>
                </a:lnTo>
                <a:lnTo>
                  <a:pt x="68440" y="301739"/>
                </a:lnTo>
                <a:lnTo>
                  <a:pt x="67119" y="279831"/>
                </a:lnTo>
                <a:lnTo>
                  <a:pt x="67119" y="114198"/>
                </a:lnTo>
                <a:lnTo>
                  <a:pt x="68986" y="89268"/>
                </a:lnTo>
                <a:lnTo>
                  <a:pt x="75018" y="71310"/>
                </a:lnTo>
                <a:lnTo>
                  <a:pt x="85839" y="60452"/>
                </a:lnTo>
                <a:lnTo>
                  <a:pt x="102108" y="56807"/>
                </a:lnTo>
                <a:lnTo>
                  <a:pt x="119481" y="61061"/>
                </a:lnTo>
                <a:lnTo>
                  <a:pt x="129755" y="72809"/>
                </a:lnTo>
                <a:lnTo>
                  <a:pt x="134670" y="90512"/>
                </a:lnTo>
                <a:lnTo>
                  <a:pt x="135915" y="112623"/>
                </a:lnTo>
                <a:lnTo>
                  <a:pt x="135915" y="127558"/>
                </a:lnTo>
                <a:lnTo>
                  <a:pt x="201993" y="127558"/>
                </a:lnTo>
                <a:lnTo>
                  <a:pt x="201993" y="112712"/>
                </a:lnTo>
                <a:close/>
              </a:path>
              <a:path w="442594" h="396240">
                <a:moveTo>
                  <a:pt x="442582" y="286537"/>
                </a:moveTo>
                <a:lnTo>
                  <a:pt x="437705" y="245262"/>
                </a:lnTo>
                <a:lnTo>
                  <a:pt x="422275" y="212864"/>
                </a:lnTo>
                <a:lnTo>
                  <a:pt x="395084" y="184721"/>
                </a:lnTo>
                <a:lnTo>
                  <a:pt x="332676" y="140385"/>
                </a:lnTo>
                <a:lnTo>
                  <a:pt x="319112" y="126784"/>
                </a:lnTo>
                <a:lnTo>
                  <a:pt x="312369" y="112915"/>
                </a:lnTo>
                <a:lnTo>
                  <a:pt x="310540" y="96354"/>
                </a:lnTo>
                <a:lnTo>
                  <a:pt x="312242" y="79971"/>
                </a:lnTo>
                <a:lnTo>
                  <a:pt x="317601" y="67513"/>
                </a:lnTo>
                <a:lnTo>
                  <a:pt x="327025" y="59575"/>
                </a:lnTo>
                <a:lnTo>
                  <a:pt x="340906" y="56807"/>
                </a:lnTo>
                <a:lnTo>
                  <a:pt x="355142" y="59461"/>
                </a:lnTo>
                <a:lnTo>
                  <a:pt x="364883" y="67500"/>
                </a:lnTo>
                <a:lnTo>
                  <a:pt x="370459" y="81013"/>
                </a:lnTo>
                <a:lnTo>
                  <a:pt x="372249" y="100088"/>
                </a:lnTo>
                <a:lnTo>
                  <a:pt x="372249" y="122720"/>
                </a:lnTo>
                <a:lnTo>
                  <a:pt x="437045" y="122720"/>
                </a:lnTo>
                <a:lnTo>
                  <a:pt x="437045" y="106438"/>
                </a:lnTo>
                <a:lnTo>
                  <a:pt x="431952" y="62357"/>
                </a:lnTo>
                <a:lnTo>
                  <a:pt x="415429" y="28816"/>
                </a:lnTo>
                <a:lnTo>
                  <a:pt x="385673" y="7480"/>
                </a:lnTo>
                <a:lnTo>
                  <a:pt x="340829" y="0"/>
                </a:lnTo>
                <a:lnTo>
                  <a:pt x="298221" y="7277"/>
                </a:lnTo>
                <a:lnTo>
                  <a:pt x="267970" y="27927"/>
                </a:lnTo>
                <a:lnTo>
                  <a:pt x="249923" y="60083"/>
                </a:lnTo>
                <a:lnTo>
                  <a:pt x="243941" y="101955"/>
                </a:lnTo>
                <a:lnTo>
                  <a:pt x="248627" y="138125"/>
                </a:lnTo>
                <a:lnTo>
                  <a:pt x="262864" y="167386"/>
                </a:lnTo>
                <a:lnTo>
                  <a:pt x="286893" y="192824"/>
                </a:lnTo>
                <a:lnTo>
                  <a:pt x="348513" y="237807"/>
                </a:lnTo>
                <a:lnTo>
                  <a:pt x="364947" y="255816"/>
                </a:lnTo>
                <a:lnTo>
                  <a:pt x="372872" y="273913"/>
                </a:lnTo>
                <a:lnTo>
                  <a:pt x="374929" y="294386"/>
                </a:lnTo>
                <a:lnTo>
                  <a:pt x="372999" y="313855"/>
                </a:lnTo>
                <a:lnTo>
                  <a:pt x="366903" y="327799"/>
                </a:lnTo>
                <a:lnTo>
                  <a:pt x="356260" y="336194"/>
                </a:lnTo>
                <a:lnTo>
                  <a:pt x="340690" y="339001"/>
                </a:lnTo>
                <a:lnTo>
                  <a:pt x="324256" y="335381"/>
                </a:lnTo>
                <a:lnTo>
                  <a:pt x="313182" y="325221"/>
                </a:lnTo>
                <a:lnTo>
                  <a:pt x="306908" y="309562"/>
                </a:lnTo>
                <a:lnTo>
                  <a:pt x="304939" y="289458"/>
                </a:lnTo>
                <a:lnTo>
                  <a:pt x="304939" y="272199"/>
                </a:lnTo>
                <a:lnTo>
                  <a:pt x="237299" y="272199"/>
                </a:lnTo>
                <a:lnTo>
                  <a:pt x="237299" y="289382"/>
                </a:lnTo>
                <a:lnTo>
                  <a:pt x="241617" y="328790"/>
                </a:lnTo>
                <a:lnTo>
                  <a:pt x="257251" y="362839"/>
                </a:lnTo>
                <a:lnTo>
                  <a:pt x="288188" y="386765"/>
                </a:lnTo>
                <a:lnTo>
                  <a:pt x="338442" y="395808"/>
                </a:lnTo>
                <a:lnTo>
                  <a:pt x="384060" y="388835"/>
                </a:lnTo>
                <a:lnTo>
                  <a:pt x="416585" y="368122"/>
                </a:lnTo>
                <a:lnTo>
                  <a:pt x="436079" y="333933"/>
                </a:lnTo>
                <a:lnTo>
                  <a:pt x="442582" y="28653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6881874" y="8560520"/>
            <a:ext cx="214629" cy="396240"/>
          </a:xfrm>
          <a:custGeom>
            <a:avLst/>
            <a:gdLst/>
            <a:ahLst/>
            <a:cxnLst/>
            <a:rect l="l" t="t" r="r" b="b"/>
            <a:pathLst>
              <a:path w="214630" h="396240">
                <a:moveTo>
                  <a:pt x="108687" y="0"/>
                </a:moveTo>
                <a:lnTo>
                  <a:pt x="64321" y="7247"/>
                </a:lnTo>
                <a:lnTo>
                  <a:pt x="30003" y="29137"/>
                </a:lnTo>
                <a:lnTo>
                  <a:pt x="7854" y="65890"/>
                </a:lnTo>
                <a:lnTo>
                  <a:pt x="204" y="116373"/>
                </a:lnTo>
                <a:lnTo>
                  <a:pt x="125" y="116896"/>
                </a:lnTo>
                <a:lnTo>
                  <a:pt x="0" y="274222"/>
                </a:lnTo>
                <a:lnTo>
                  <a:pt x="6810" y="327150"/>
                </a:lnTo>
                <a:lnTo>
                  <a:pt x="27141" y="365456"/>
                </a:lnTo>
                <a:lnTo>
                  <a:pt x="60521" y="388261"/>
                </a:lnTo>
                <a:lnTo>
                  <a:pt x="60685" y="388261"/>
                </a:lnTo>
                <a:lnTo>
                  <a:pt x="106447" y="395809"/>
                </a:lnTo>
                <a:lnTo>
                  <a:pt x="152000" y="388261"/>
                </a:lnTo>
                <a:lnTo>
                  <a:pt x="186002" y="365456"/>
                </a:lnTo>
                <a:lnTo>
                  <a:pt x="202141" y="336387"/>
                </a:lnTo>
                <a:lnTo>
                  <a:pt x="107724" y="336387"/>
                </a:lnTo>
                <a:lnTo>
                  <a:pt x="89033" y="332031"/>
                </a:lnTo>
                <a:lnTo>
                  <a:pt x="76446" y="319784"/>
                </a:lnTo>
                <a:lnTo>
                  <a:pt x="69347" y="300876"/>
                </a:lnTo>
                <a:lnTo>
                  <a:pt x="67118" y="276536"/>
                </a:lnTo>
                <a:lnTo>
                  <a:pt x="67168" y="116373"/>
                </a:lnTo>
                <a:lnTo>
                  <a:pt x="69469" y="92203"/>
                </a:lnTo>
                <a:lnTo>
                  <a:pt x="76746" y="74192"/>
                </a:lnTo>
                <a:lnTo>
                  <a:pt x="89284" y="63165"/>
                </a:lnTo>
                <a:lnTo>
                  <a:pt x="107420" y="59422"/>
                </a:lnTo>
                <a:lnTo>
                  <a:pt x="202547" y="59422"/>
                </a:lnTo>
                <a:lnTo>
                  <a:pt x="186949" y="30924"/>
                </a:lnTo>
                <a:lnTo>
                  <a:pt x="153696" y="7843"/>
                </a:lnTo>
                <a:lnTo>
                  <a:pt x="108687" y="0"/>
                </a:lnTo>
                <a:close/>
              </a:path>
              <a:path w="214630" h="396240">
                <a:moveTo>
                  <a:pt x="202547" y="59422"/>
                </a:moveTo>
                <a:lnTo>
                  <a:pt x="107420" y="59422"/>
                </a:lnTo>
                <a:lnTo>
                  <a:pt x="126436" y="63681"/>
                </a:lnTo>
                <a:lnTo>
                  <a:pt x="138798" y="75525"/>
                </a:lnTo>
                <a:lnTo>
                  <a:pt x="145491" y="93555"/>
                </a:lnTo>
                <a:lnTo>
                  <a:pt x="147503" y="116373"/>
                </a:lnTo>
                <a:lnTo>
                  <a:pt x="147411" y="276536"/>
                </a:lnTo>
                <a:lnTo>
                  <a:pt x="145129" y="302444"/>
                </a:lnTo>
                <a:lnTo>
                  <a:pt x="137858" y="321440"/>
                </a:lnTo>
                <a:lnTo>
                  <a:pt x="125464" y="332685"/>
                </a:lnTo>
                <a:lnTo>
                  <a:pt x="107724" y="336387"/>
                </a:lnTo>
                <a:lnTo>
                  <a:pt x="202141" y="336387"/>
                </a:lnTo>
                <a:lnTo>
                  <a:pt x="207269" y="327150"/>
                </a:lnTo>
                <a:lnTo>
                  <a:pt x="214621" y="273101"/>
                </a:lnTo>
                <a:lnTo>
                  <a:pt x="214621" y="120111"/>
                </a:lnTo>
                <a:lnTo>
                  <a:pt x="207555" y="68571"/>
                </a:lnTo>
                <a:lnTo>
                  <a:pt x="202547" y="594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7151661" y="8560528"/>
            <a:ext cx="214629" cy="389890"/>
          </a:xfrm>
          <a:custGeom>
            <a:avLst/>
            <a:gdLst/>
            <a:ahLst/>
            <a:cxnLst/>
            <a:rect l="l" t="t" r="r" b="b"/>
            <a:pathLst>
              <a:path w="214630" h="389890">
                <a:moveTo>
                  <a:pt x="136948" y="0"/>
                </a:moveTo>
                <a:lnTo>
                  <a:pt x="111517" y="3139"/>
                </a:lnTo>
                <a:lnTo>
                  <a:pt x="91656" y="11900"/>
                </a:lnTo>
                <a:lnTo>
                  <a:pt x="76798" y="25294"/>
                </a:lnTo>
                <a:lnTo>
                  <a:pt x="66374" y="42333"/>
                </a:lnTo>
                <a:lnTo>
                  <a:pt x="66155" y="32279"/>
                </a:lnTo>
                <a:lnTo>
                  <a:pt x="65577" y="22450"/>
                </a:lnTo>
                <a:lnTo>
                  <a:pt x="64762" y="13471"/>
                </a:lnTo>
                <a:lnTo>
                  <a:pt x="63830" y="5968"/>
                </a:lnTo>
                <a:lnTo>
                  <a:pt x="0" y="5968"/>
                </a:lnTo>
                <a:lnTo>
                  <a:pt x="429" y="21082"/>
                </a:lnTo>
                <a:lnTo>
                  <a:pt x="650" y="42534"/>
                </a:lnTo>
                <a:lnTo>
                  <a:pt x="743" y="123744"/>
                </a:lnTo>
                <a:lnTo>
                  <a:pt x="743" y="389831"/>
                </a:lnTo>
                <a:lnTo>
                  <a:pt x="67641" y="389831"/>
                </a:lnTo>
                <a:lnTo>
                  <a:pt x="67641" y="136131"/>
                </a:lnTo>
                <a:lnTo>
                  <a:pt x="70383" y="98706"/>
                </a:lnTo>
                <a:lnTo>
                  <a:pt x="78608" y="75512"/>
                </a:lnTo>
                <a:lnTo>
                  <a:pt x="92321" y="63690"/>
                </a:lnTo>
                <a:lnTo>
                  <a:pt x="111525" y="60385"/>
                </a:lnTo>
                <a:lnTo>
                  <a:pt x="127230" y="63274"/>
                </a:lnTo>
                <a:lnTo>
                  <a:pt x="138503" y="72308"/>
                </a:lnTo>
                <a:lnTo>
                  <a:pt x="145300" y="88034"/>
                </a:lnTo>
                <a:lnTo>
                  <a:pt x="147576" y="111001"/>
                </a:lnTo>
                <a:lnTo>
                  <a:pt x="147576" y="389831"/>
                </a:lnTo>
                <a:lnTo>
                  <a:pt x="214475" y="389831"/>
                </a:lnTo>
                <a:lnTo>
                  <a:pt x="214475" y="98216"/>
                </a:lnTo>
                <a:lnTo>
                  <a:pt x="208653" y="52624"/>
                </a:lnTo>
                <a:lnTo>
                  <a:pt x="192490" y="22223"/>
                </a:lnTo>
                <a:lnTo>
                  <a:pt x="167937" y="5264"/>
                </a:lnTo>
                <a:lnTo>
                  <a:pt x="13694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7497159" y="8429643"/>
            <a:ext cx="411480" cy="526415"/>
          </a:xfrm>
          <a:custGeom>
            <a:avLst/>
            <a:gdLst/>
            <a:ahLst/>
            <a:cxnLst/>
            <a:rect l="l" t="t" r="r" b="b"/>
            <a:pathLst>
              <a:path w="411480" h="526415">
                <a:moveTo>
                  <a:pt x="159397" y="136867"/>
                </a:moveTo>
                <a:lnTo>
                  <a:pt x="108775" y="136867"/>
                </a:lnTo>
                <a:lnTo>
                  <a:pt x="108775" y="43815"/>
                </a:lnTo>
                <a:lnTo>
                  <a:pt x="42113" y="43815"/>
                </a:lnTo>
                <a:lnTo>
                  <a:pt x="42113" y="136867"/>
                </a:lnTo>
                <a:lnTo>
                  <a:pt x="0" y="136867"/>
                </a:lnTo>
                <a:lnTo>
                  <a:pt x="0" y="195757"/>
                </a:lnTo>
                <a:lnTo>
                  <a:pt x="42113" y="195757"/>
                </a:lnTo>
                <a:lnTo>
                  <a:pt x="42113" y="447586"/>
                </a:lnTo>
                <a:lnTo>
                  <a:pt x="47066" y="486537"/>
                </a:lnTo>
                <a:lnTo>
                  <a:pt x="61214" y="510616"/>
                </a:lnTo>
                <a:lnTo>
                  <a:pt x="83527" y="522846"/>
                </a:lnTo>
                <a:lnTo>
                  <a:pt x="112941" y="526249"/>
                </a:lnTo>
                <a:lnTo>
                  <a:pt x="123990" y="525970"/>
                </a:lnTo>
                <a:lnTo>
                  <a:pt x="135763" y="524916"/>
                </a:lnTo>
                <a:lnTo>
                  <a:pt x="147243" y="522808"/>
                </a:lnTo>
                <a:lnTo>
                  <a:pt x="157454" y="519379"/>
                </a:lnTo>
                <a:lnTo>
                  <a:pt x="157454" y="468477"/>
                </a:lnTo>
                <a:lnTo>
                  <a:pt x="152831" y="469963"/>
                </a:lnTo>
                <a:lnTo>
                  <a:pt x="142240" y="470712"/>
                </a:lnTo>
                <a:lnTo>
                  <a:pt x="135293" y="470712"/>
                </a:lnTo>
                <a:lnTo>
                  <a:pt x="121196" y="467868"/>
                </a:lnTo>
                <a:lnTo>
                  <a:pt x="113182" y="460197"/>
                </a:lnTo>
                <a:lnTo>
                  <a:pt x="109601" y="448983"/>
                </a:lnTo>
                <a:lnTo>
                  <a:pt x="108775" y="435559"/>
                </a:lnTo>
                <a:lnTo>
                  <a:pt x="108775" y="195757"/>
                </a:lnTo>
                <a:lnTo>
                  <a:pt x="159397" y="195757"/>
                </a:lnTo>
                <a:lnTo>
                  <a:pt x="159397" y="136867"/>
                </a:lnTo>
                <a:close/>
              </a:path>
              <a:path w="411480" h="526415">
                <a:moveTo>
                  <a:pt x="411073" y="229616"/>
                </a:moveTo>
                <a:lnTo>
                  <a:pt x="407390" y="190969"/>
                </a:lnTo>
                <a:lnTo>
                  <a:pt x="394906" y="159613"/>
                </a:lnTo>
                <a:lnTo>
                  <a:pt x="371525" y="138569"/>
                </a:lnTo>
                <a:lnTo>
                  <a:pt x="335114" y="130886"/>
                </a:lnTo>
                <a:lnTo>
                  <a:pt x="309638" y="133845"/>
                </a:lnTo>
                <a:lnTo>
                  <a:pt x="289661" y="142024"/>
                </a:lnTo>
                <a:lnTo>
                  <a:pt x="274688" y="154355"/>
                </a:lnTo>
                <a:lnTo>
                  <a:pt x="264236" y="169786"/>
                </a:lnTo>
                <a:lnTo>
                  <a:pt x="264236" y="0"/>
                </a:lnTo>
                <a:lnTo>
                  <a:pt x="197345" y="0"/>
                </a:lnTo>
                <a:lnTo>
                  <a:pt x="197345" y="520725"/>
                </a:lnTo>
                <a:lnTo>
                  <a:pt x="264236" y="520725"/>
                </a:lnTo>
                <a:lnTo>
                  <a:pt x="264236" y="264629"/>
                </a:lnTo>
                <a:lnTo>
                  <a:pt x="266166" y="232537"/>
                </a:lnTo>
                <a:lnTo>
                  <a:pt x="272999" y="209613"/>
                </a:lnTo>
                <a:lnTo>
                  <a:pt x="286283" y="195859"/>
                </a:lnTo>
                <a:lnTo>
                  <a:pt x="307606" y="191274"/>
                </a:lnTo>
                <a:lnTo>
                  <a:pt x="326605" y="195795"/>
                </a:lnTo>
                <a:lnTo>
                  <a:pt x="337705" y="208000"/>
                </a:lnTo>
                <a:lnTo>
                  <a:pt x="342887" y="225780"/>
                </a:lnTo>
                <a:lnTo>
                  <a:pt x="344170" y="247103"/>
                </a:lnTo>
                <a:lnTo>
                  <a:pt x="344170" y="520725"/>
                </a:lnTo>
                <a:lnTo>
                  <a:pt x="411073" y="520725"/>
                </a:lnTo>
                <a:lnTo>
                  <a:pt x="411073" y="22961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17964598" y="8560524"/>
            <a:ext cx="210185" cy="396240"/>
          </a:xfrm>
          <a:custGeom>
            <a:avLst/>
            <a:gdLst/>
            <a:ahLst/>
            <a:cxnLst/>
            <a:rect l="l" t="t" r="r" b="b"/>
            <a:pathLst>
              <a:path w="210184" h="396240">
                <a:moveTo>
                  <a:pt x="106447" y="0"/>
                </a:moveTo>
                <a:lnTo>
                  <a:pt x="52558" y="12264"/>
                </a:lnTo>
                <a:lnTo>
                  <a:pt x="20106" y="43359"/>
                </a:lnTo>
                <a:lnTo>
                  <a:pt x="4213" y="84743"/>
                </a:lnTo>
                <a:lnTo>
                  <a:pt x="28" y="127577"/>
                </a:lnTo>
                <a:lnTo>
                  <a:pt x="0" y="260840"/>
                </a:lnTo>
                <a:lnTo>
                  <a:pt x="3896" y="314728"/>
                </a:lnTo>
                <a:lnTo>
                  <a:pt x="19248" y="357479"/>
                </a:lnTo>
                <a:lnTo>
                  <a:pt x="51551" y="385653"/>
                </a:lnTo>
                <a:lnTo>
                  <a:pt x="106300" y="395809"/>
                </a:lnTo>
                <a:lnTo>
                  <a:pt x="161399" y="383491"/>
                </a:lnTo>
                <a:lnTo>
                  <a:pt x="192155" y="353237"/>
                </a:lnTo>
                <a:lnTo>
                  <a:pt x="197140" y="339005"/>
                </a:lnTo>
                <a:lnTo>
                  <a:pt x="105180" y="339005"/>
                </a:lnTo>
                <a:lnTo>
                  <a:pt x="85160" y="333427"/>
                </a:lnTo>
                <a:lnTo>
                  <a:pt x="72989" y="318665"/>
                </a:lnTo>
                <a:lnTo>
                  <a:pt x="66948" y="297676"/>
                </a:lnTo>
                <a:lnTo>
                  <a:pt x="65317" y="273415"/>
                </a:lnTo>
                <a:lnTo>
                  <a:pt x="65317" y="214359"/>
                </a:lnTo>
                <a:lnTo>
                  <a:pt x="209689" y="214359"/>
                </a:lnTo>
                <a:lnTo>
                  <a:pt x="209689" y="161220"/>
                </a:lnTo>
                <a:lnTo>
                  <a:pt x="65840" y="161220"/>
                </a:lnTo>
                <a:lnTo>
                  <a:pt x="65859" y="118300"/>
                </a:lnTo>
                <a:lnTo>
                  <a:pt x="67901" y="93663"/>
                </a:lnTo>
                <a:lnTo>
                  <a:pt x="68006" y="92404"/>
                </a:lnTo>
                <a:lnTo>
                  <a:pt x="74980" y="73020"/>
                </a:lnTo>
                <a:lnTo>
                  <a:pt x="87481" y="60956"/>
                </a:lnTo>
                <a:lnTo>
                  <a:pt x="106227" y="56804"/>
                </a:lnTo>
                <a:lnTo>
                  <a:pt x="196074" y="56804"/>
                </a:lnTo>
                <a:lnTo>
                  <a:pt x="187564" y="36616"/>
                </a:lnTo>
                <a:lnTo>
                  <a:pt x="155762" y="9744"/>
                </a:lnTo>
                <a:lnTo>
                  <a:pt x="106447" y="0"/>
                </a:lnTo>
                <a:close/>
              </a:path>
              <a:path w="210184" h="396240">
                <a:moveTo>
                  <a:pt x="208422" y="276975"/>
                </a:moveTo>
                <a:lnTo>
                  <a:pt x="143095" y="276975"/>
                </a:lnTo>
                <a:lnTo>
                  <a:pt x="143095" y="279363"/>
                </a:lnTo>
                <a:lnTo>
                  <a:pt x="141800" y="301938"/>
                </a:lnTo>
                <a:lnTo>
                  <a:pt x="136482" y="320967"/>
                </a:lnTo>
                <a:lnTo>
                  <a:pt x="124992" y="334105"/>
                </a:lnTo>
                <a:lnTo>
                  <a:pt x="105180" y="339005"/>
                </a:lnTo>
                <a:lnTo>
                  <a:pt x="197140" y="339005"/>
                </a:lnTo>
                <a:lnTo>
                  <a:pt x="205513" y="315103"/>
                </a:lnTo>
                <a:lnTo>
                  <a:pt x="208405" y="279363"/>
                </a:lnTo>
                <a:lnTo>
                  <a:pt x="208422" y="276975"/>
                </a:lnTo>
                <a:close/>
              </a:path>
              <a:path w="210184" h="396240">
                <a:moveTo>
                  <a:pt x="196074" y="56804"/>
                </a:moveTo>
                <a:lnTo>
                  <a:pt x="106227" y="56804"/>
                </a:lnTo>
                <a:lnTo>
                  <a:pt x="125853" y="61403"/>
                </a:lnTo>
                <a:lnTo>
                  <a:pt x="137821" y="74194"/>
                </a:lnTo>
                <a:lnTo>
                  <a:pt x="143788" y="93663"/>
                </a:lnTo>
                <a:lnTo>
                  <a:pt x="145409" y="118300"/>
                </a:lnTo>
                <a:lnTo>
                  <a:pt x="145409" y="161220"/>
                </a:lnTo>
                <a:lnTo>
                  <a:pt x="209689" y="161220"/>
                </a:lnTo>
                <a:lnTo>
                  <a:pt x="209689" y="127577"/>
                </a:lnTo>
                <a:lnTo>
                  <a:pt x="204619" y="77074"/>
                </a:lnTo>
                <a:lnTo>
                  <a:pt x="196074" y="5680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8316297" y="8560520"/>
            <a:ext cx="215900" cy="525145"/>
          </a:xfrm>
          <a:custGeom>
            <a:avLst/>
            <a:gdLst/>
            <a:ahLst/>
            <a:cxnLst/>
            <a:rect l="l" t="t" r="r" b="b"/>
            <a:pathLst>
              <a:path w="215900" h="525145">
                <a:moveTo>
                  <a:pt x="67422" y="425108"/>
                </a:moveTo>
                <a:lnTo>
                  <a:pt x="303" y="425108"/>
                </a:lnTo>
                <a:lnTo>
                  <a:pt x="328" y="427013"/>
                </a:lnTo>
                <a:lnTo>
                  <a:pt x="4038" y="459917"/>
                </a:lnTo>
                <a:lnTo>
                  <a:pt x="18753" y="491647"/>
                </a:lnTo>
                <a:lnTo>
                  <a:pt x="49716" y="515465"/>
                </a:lnTo>
                <a:lnTo>
                  <a:pt x="102195" y="524853"/>
                </a:lnTo>
                <a:lnTo>
                  <a:pt x="153710" y="517050"/>
                </a:lnTo>
                <a:lnTo>
                  <a:pt x="186515" y="495413"/>
                </a:lnTo>
                <a:lnTo>
                  <a:pt x="201160" y="469106"/>
                </a:lnTo>
                <a:lnTo>
                  <a:pt x="105776" y="469106"/>
                </a:lnTo>
                <a:lnTo>
                  <a:pt x="85802" y="464500"/>
                </a:lnTo>
                <a:lnTo>
                  <a:pt x="74171" y="453317"/>
                </a:lnTo>
                <a:lnTo>
                  <a:pt x="68754" y="439505"/>
                </a:lnTo>
                <a:lnTo>
                  <a:pt x="67422" y="427013"/>
                </a:lnTo>
                <a:lnTo>
                  <a:pt x="67422" y="425108"/>
                </a:lnTo>
                <a:close/>
              </a:path>
              <a:path w="215900" h="525145">
                <a:moveTo>
                  <a:pt x="214391" y="346303"/>
                </a:moveTo>
                <a:lnTo>
                  <a:pt x="147503" y="346303"/>
                </a:lnTo>
                <a:lnTo>
                  <a:pt x="147503" y="391317"/>
                </a:lnTo>
                <a:lnTo>
                  <a:pt x="145906" y="425108"/>
                </a:lnTo>
                <a:lnTo>
                  <a:pt x="139766" y="449444"/>
                </a:lnTo>
                <a:lnTo>
                  <a:pt x="127064" y="464163"/>
                </a:lnTo>
                <a:lnTo>
                  <a:pt x="105776" y="469106"/>
                </a:lnTo>
                <a:lnTo>
                  <a:pt x="201160" y="469106"/>
                </a:lnTo>
                <a:lnTo>
                  <a:pt x="204783" y="462597"/>
                </a:lnTo>
                <a:lnTo>
                  <a:pt x="212684" y="421258"/>
                </a:lnTo>
                <a:lnTo>
                  <a:pt x="214366" y="374729"/>
                </a:lnTo>
                <a:lnTo>
                  <a:pt x="214391" y="346303"/>
                </a:lnTo>
                <a:close/>
              </a:path>
              <a:path w="215900" h="525145">
                <a:moveTo>
                  <a:pt x="91567" y="0"/>
                </a:moveTo>
                <a:lnTo>
                  <a:pt x="48609" y="9827"/>
                </a:lnTo>
                <a:lnTo>
                  <a:pt x="20316" y="35840"/>
                </a:lnTo>
                <a:lnTo>
                  <a:pt x="4757" y="72838"/>
                </a:lnTo>
                <a:lnTo>
                  <a:pt x="0" y="115619"/>
                </a:lnTo>
                <a:lnTo>
                  <a:pt x="0" y="264431"/>
                </a:lnTo>
                <a:lnTo>
                  <a:pt x="3887" y="312399"/>
                </a:lnTo>
                <a:lnTo>
                  <a:pt x="17330" y="350087"/>
                </a:lnTo>
                <a:lnTo>
                  <a:pt x="43003" y="374729"/>
                </a:lnTo>
                <a:lnTo>
                  <a:pt x="83578" y="383559"/>
                </a:lnTo>
                <a:lnTo>
                  <a:pt x="106093" y="381012"/>
                </a:lnTo>
                <a:lnTo>
                  <a:pt x="124191" y="373664"/>
                </a:lnTo>
                <a:lnTo>
                  <a:pt x="137964" y="361949"/>
                </a:lnTo>
                <a:lnTo>
                  <a:pt x="147503" y="346303"/>
                </a:lnTo>
                <a:lnTo>
                  <a:pt x="214391" y="346303"/>
                </a:lnTo>
                <a:lnTo>
                  <a:pt x="214391" y="324210"/>
                </a:lnTo>
                <a:lnTo>
                  <a:pt x="104363" y="324210"/>
                </a:lnTo>
                <a:lnTo>
                  <a:pt x="87332" y="320163"/>
                </a:lnTo>
                <a:lnTo>
                  <a:pt x="75775" y="308014"/>
                </a:lnTo>
                <a:lnTo>
                  <a:pt x="69200" y="287748"/>
                </a:lnTo>
                <a:lnTo>
                  <a:pt x="67118" y="259353"/>
                </a:lnTo>
                <a:lnTo>
                  <a:pt x="67118" y="119504"/>
                </a:lnTo>
                <a:lnTo>
                  <a:pt x="69690" y="93451"/>
                </a:lnTo>
                <a:lnTo>
                  <a:pt x="77449" y="75001"/>
                </a:lnTo>
                <a:lnTo>
                  <a:pt x="90455" y="64026"/>
                </a:lnTo>
                <a:lnTo>
                  <a:pt x="108771" y="60396"/>
                </a:lnTo>
                <a:lnTo>
                  <a:pt x="214695" y="60396"/>
                </a:lnTo>
                <a:lnTo>
                  <a:pt x="214861" y="47557"/>
                </a:lnTo>
                <a:lnTo>
                  <a:pt x="215028" y="39663"/>
                </a:lnTo>
                <a:lnTo>
                  <a:pt x="154675" y="39663"/>
                </a:lnTo>
                <a:lnTo>
                  <a:pt x="147880" y="24896"/>
                </a:lnTo>
                <a:lnTo>
                  <a:pt x="135836" y="12214"/>
                </a:lnTo>
                <a:lnTo>
                  <a:pt x="117434" y="3340"/>
                </a:lnTo>
                <a:lnTo>
                  <a:pt x="91567" y="0"/>
                </a:lnTo>
                <a:close/>
              </a:path>
              <a:path w="215900" h="525145">
                <a:moveTo>
                  <a:pt x="214695" y="60396"/>
                </a:moveTo>
                <a:lnTo>
                  <a:pt x="108771" y="60396"/>
                </a:lnTo>
                <a:lnTo>
                  <a:pt x="129651" y="65879"/>
                </a:lnTo>
                <a:lnTo>
                  <a:pt x="141397" y="80752"/>
                </a:lnTo>
                <a:lnTo>
                  <a:pt x="146568" y="102648"/>
                </a:lnTo>
                <a:lnTo>
                  <a:pt x="147723" y="129200"/>
                </a:lnTo>
                <a:lnTo>
                  <a:pt x="147723" y="242044"/>
                </a:lnTo>
                <a:lnTo>
                  <a:pt x="146185" y="275547"/>
                </a:lnTo>
                <a:lnTo>
                  <a:pt x="140010" y="301496"/>
                </a:lnTo>
                <a:lnTo>
                  <a:pt x="126851" y="318259"/>
                </a:lnTo>
                <a:lnTo>
                  <a:pt x="104363" y="324210"/>
                </a:lnTo>
                <a:lnTo>
                  <a:pt x="214391" y="324210"/>
                </a:lnTo>
                <a:lnTo>
                  <a:pt x="214516" y="75001"/>
                </a:lnTo>
                <a:lnTo>
                  <a:pt x="214625" y="65879"/>
                </a:lnTo>
                <a:lnTo>
                  <a:pt x="214695" y="60396"/>
                </a:lnTo>
                <a:close/>
              </a:path>
              <a:path w="215900" h="525145">
                <a:moveTo>
                  <a:pt x="215888" y="5978"/>
                </a:moveTo>
                <a:lnTo>
                  <a:pt x="157963" y="5978"/>
                </a:lnTo>
                <a:lnTo>
                  <a:pt x="156979" y="12214"/>
                </a:lnTo>
                <a:lnTo>
                  <a:pt x="156911" y="12645"/>
                </a:lnTo>
                <a:lnTo>
                  <a:pt x="155840" y="21246"/>
                </a:lnTo>
                <a:lnTo>
                  <a:pt x="155010" y="30635"/>
                </a:lnTo>
                <a:lnTo>
                  <a:pt x="154675" y="39663"/>
                </a:lnTo>
                <a:lnTo>
                  <a:pt x="215028" y="39663"/>
                </a:lnTo>
                <a:lnTo>
                  <a:pt x="215109" y="35840"/>
                </a:lnTo>
                <a:lnTo>
                  <a:pt x="215219" y="30635"/>
                </a:lnTo>
                <a:lnTo>
                  <a:pt x="215340" y="24896"/>
                </a:lnTo>
                <a:lnTo>
                  <a:pt x="215695" y="12645"/>
                </a:lnTo>
                <a:lnTo>
                  <a:pt x="215777" y="9827"/>
                </a:lnTo>
                <a:lnTo>
                  <a:pt x="215888" y="597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18586611" y="8560520"/>
            <a:ext cx="214629" cy="396240"/>
          </a:xfrm>
          <a:custGeom>
            <a:avLst/>
            <a:gdLst/>
            <a:ahLst/>
            <a:cxnLst/>
            <a:rect l="l" t="t" r="r" b="b"/>
            <a:pathLst>
              <a:path w="214630" h="396240">
                <a:moveTo>
                  <a:pt x="108687" y="0"/>
                </a:moveTo>
                <a:lnTo>
                  <a:pt x="64321" y="7247"/>
                </a:lnTo>
                <a:lnTo>
                  <a:pt x="30003" y="29137"/>
                </a:lnTo>
                <a:lnTo>
                  <a:pt x="7854" y="65890"/>
                </a:lnTo>
                <a:lnTo>
                  <a:pt x="204" y="116373"/>
                </a:lnTo>
                <a:lnTo>
                  <a:pt x="125" y="116896"/>
                </a:lnTo>
                <a:lnTo>
                  <a:pt x="0" y="274222"/>
                </a:lnTo>
                <a:lnTo>
                  <a:pt x="6810" y="327150"/>
                </a:lnTo>
                <a:lnTo>
                  <a:pt x="27141" y="365456"/>
                </a:lnTo>
                <a:lnTo>
                  <a:pt x="60521" y="388261"/>
                </a:lnTo>
                <a:lnTo>
                  <a:pt x="60685" y="388261"/>
                </a:lnTo>
                <a:lnTo>
                  <a:pt x="106447" y="395809"/>
                </a:lnTo>
                <a:lnTo>
                  <a:pt x="152000" y="388261"/>
                </a:lnTo>
                <a:lnTo>
                  <a:pt x="186002" y="365456"/>
                </a:lnTo>
                <a:lnTo>
                  <a:pt x="202141" y="336387"/>
                </a:lnTo>
                <a:lnTo>
                  <a:pt x="107724" y="336387"/>
                </a:lnTo>
                <a:lnTo>
                  <a:pt x="89033" y="332031"/>
                </a:lnTo>
                <a:lnTo>
                  <a:pt x="76446" y="319784"/>
                </a:lnTo>
                <a:lnTo>
                  <a:pt x="69347" y="300876"/>
                </a:lnTo>
                <a:lnTo>
                  <a:pt x="67118" y="276536"/>
                </a:lnTo>
                <a:lnTo>
                  <a:pt x="67168" y="116373"/>
                </a:lnTo>
                <a:lnTo>
                  <a:pt x="69469" y="92203"/>
                </a:lnTo>
                <a:lnTo>
                  <a:pt x="76746" y="74192"/>
                </a:lnTo>
                <a:lnTo>
                  <a:pt x="89284" y="63165"/>
                </a:lnTo>
                <a:lnTo>
                  <a:pt x="107420" y="59422"/>
                </a:lnTo>
                <a:lnTo>
                  <a:pt x="202547" y="59422"/>
                </a:lnTo>
                <a:lnTo>
                  <a:pt x="186949" y="30924"/>
                </a:lnTo>
                <a:lnTo>
                  <a:pt x="153696" y="7843"/>
                </a:lnTo>
                <a:lnTo>
                  <a:pt x="108687" y="0"/>
                </a:lnTo>
                <a:close/>
              </a:path>
              <a:path w="214630" h="396240">
                <a:moveTo>
                  <a:pt x="202547" y="59422"/>
                </a:moveTo>
                <a:lnTo>
                  <a:pt x="107420" y="59422"/>
                </a:lnTo>
                <a:lnTo>
                  <a:pt x="126436" y="63681"/>
                </a:lnTo>
                <a:lnTo>
                  <a:pt x="138798" y="75525"/>
                </a:lnTo>
                <a:lnTo>
                  <a:pt x="145491" y="93555"/>
                </a:lnTo>
                <a:lnTo>
                  <a:pt x="147503" y="116373"/>
                </a:lnTo>
                <a:lnTo>
                  <a:pt x="147411" y="276536"/>
                </a:lnTo>
                <a:lnTo>
                  <a:pt x="145129" y="302444"/>
                </a:lnTo>
                <a:lnTo>
                  <a:pt x="137858" y="321440"/>
                </a:lnTo>
                <a:lnTo>
                  <a:pt x="125464" y="332685"/>
                </a:lnTo>
                <a:lnTo>
                  <a:pt x="107724" y="336387"/>
                </a:lnTo>
                <a:lnTo>
                  <a:pt x="202141" y="336387"/>
                </a:lnTo>
                <a:lnTo>
                  <a:pt x="207269" y="327150"/>
                </a:lnTo>
                <a:lnTo>
                  <a:pt x="214621" y="273101"/>
                </a:lnTo>
                <a:lnTo>
                  <a:pt x="214621" y="120111"/>
                </a:lnTo>
                <a:lnTo>
                  <a:pt x="207555" y="68571"/>
                </a:lnTo>
                <a:lnTo>
                  <a:pt x="202547" y="594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0185425" y="9347587"/>
            <a:ext cx="685800" cy="504825"/>
          </a:xfrm>
          <a:custGeom>
            <a:avLst/>
            <a:gdLst/>
            <a:ahLst/>
            <a:cxnLst/>
            <a:rect l="l" t="t" r="r" b="b"/>
            <a:pathLst>
              <a:path w="685800" h="504825">
                <a:moveTo>
                  <a:pt x="193548" y="437337"/>
                </a:moveTo>
                <a:lnTo>
                  <a:pt x="66890" y="437337"/>
                </a:lnTo>
                <a:lnTo>
                  <a:pt x="66890" y="265214"/>
                </a:lnTo>
                <a:lnTo>
                  <a:pt x="177495" y="265214"/>
                </a:lnTo>
                <a:lnTo>
                  <a:pt x="177495" y="203695"/>
                </a:lnTo>
                <a:lnTo>
                  <a:pt x="66890" y="203695"/>
                </a:lnTo>
                <a:lnTo>
                  <a:pt x="66890" y="62039"/>
                </a:lnTo>
                <a:lnTo>
                  <a:pt x="183692" y="62039"/>
                </a:lnTo>
                <a:lnTo>
                  <a:pt x="183692" y="0"/>
                </a:lnTo>
                <a:lnTo>
                  <a:pt x="0" y="0"/>
                </a:lnTo>
                <a:lnTo>
                  <a:pt x="0" y="498843"/>
                </a:lnTo>
                <a:lnTo>
                  <a:pt x="184886" y="498843"/>
                </a:lnTo>
                <a:lnTo>
                  <a:pt x="193548" y="437337"/>
                </a:lnTo>
                <a:close/>
              </a:path>
              <a:path w="685800" h="504825">
                <a:moveTo>
                  <a:pt x="435940" y="498843"/>
                </a:moveTo>
                <a:lnTo>
                  <a:pt x="435190" y="485724"/>
                </a:lnTo>
                <a:lnTo>
                  <a:pt x="434936" y="475373"/>
                </a:lnTo>
                <a:lnTo>
                  <a:pt x="434848" y="471665"/>
                </a:lnTo>
                <a:lnTo>
                  <a:pt x="434784" y="469430"/>
                </a:lnTo>
                <a:lnTo>
                  <a:pt x="434721" y="466509"/>
                </a:lnTo>
                <a:lnTo>
                  <a:pt x="434505" y="445998"/>
                </a:lnTo>
                <a:lnTo>
                  <a:pt x="434454" y="320675"/>
                </a:lnTo>
                <a:lnTo>
                  <a:pt x="434454" y="210070"/>
                </a:lnTo>
                <a:lnTo>
                  <a:pt x="429615" y="169062"/>
                </a:lnTo>
                <a:lnTo>
                  <a:pt x="427164" y="164160"/>
                </a:lnTo>
                <a:lnTo>
                  <a:pt x="413639" y="137134"/>
                </a:lnTo>
                <a:lnTo>
                  <a:pt x="384340" y="116395"/>
                </a:lnTo>
                <a:lnTo>
                  <a:pt x="369125" y="113893"/>
                </a:lnTo>
                <a:lnTo>
                  <a:pt x="369125" y="320675"/>
                </a:lnTo>
                <a:lnTo>
                  <a:pt x="369125" y="369785"/>
                </a:lnTo>
                <a:lnTo>
                  <a:pt x="366839" y="404533"/>
                </a:lnTo>
                <a:lnTo>
                  <a:pt x="359587" y="428193"/>
                </a:lnTo>
                <a:lnTo>
                  <a:pt x="346798" y="441706"/>
                </a:lnTo>
                <a:lnTo>
                  <a:pt x="327850" y="445998"/>
                </a:lnTo>
                <a:lnTo>
                  <a:pt x="310984" y="441972"/>
                </a:lnTo>
                <a:lnTo>
                  <a:pt x="299656" y="430860"/>
                </a:lnTo>
                <a:lnTo>
                  <a:pt x="293268" y="414108"/>
                </a:lnTo>
                <a:lnTo>
                  <a:pt x="291274" y="393153"/>
                </a:lnTo>
                <a:lnTo>
                  <a:pt x="291274" y="386969"/>
                </a:lnTo>
                <a:lnTo>
                  <a:pt x="295656" y="355104"/>
                </a:lnTo>
                <a:lnTo>
                  <a:pt x="308165" y="334708"/>
                </a:lnTo>
                <a:lnTo>
                  <a:pt x="327901" y="323862"/>
                </a:lnTo>
                <a:lnTo>
                  <a:pt x="353898" y="320675"/>
                </a:lnTo>
                <a:lnTo>
                  <a:pt x="369125" y="320675"/>
                </a:lnTo>
                <a:lnTo>
                  <a:pt x="369125" y="113893"/>
                </a:lnTo>
                <a:lnTo>
                  <a:pt x="290487" y="117309"/>
                </a:lnTo>
                <a:lnTo>
                  <a:pt x="243789" y="172313"/>
                </a:lnTo>
                <a:lnTo>
                  <a:pt x="239369" y="210362"/>
                </a:lnTo>
                <a:lnTo>
                  <a:pt x="239242" y="218274"/>
                </a:lnTo>
                <a:lnTo>
                  <a:pt x="305092" y="218274"/>
                </a:lnTo>
                <a:lnTo>
                  <a:pt x="305117" y="210070"/>
                </a:lnTo>
                <a:lnTo>
                  <a:pt x="306501" y="191998"/>
                </a:lnTo>
                <a:lnTo>
                  <a:pt x="311429" y="177685"/>
                </a:lnTo>
                <a:lnTo>
                  <a:pt x="311543" y="177355"/>
                </a:lnTo>
                <a:lnTo>
                  <a:pt x="321373" y="167665"/>
                </a:lnTo>
                <a:lnTo>
                  <a:pt x="337172" y="164160"/>
                </a:lnTo>
                <a:lnTo>
                  <a:pt x="353021" y="167665"/>
                </a:lnTo>
                <a:lnTo>
                  <a:pt x="362318" y="177685"/>
                </a:lnTo>
                <a:lnTo>
                  <a:pt x="366737" y="193738"/>
                </a:lnTo>
                <a:lnTo>
                  <a:pt x="367855" y="215226"/>
                </a:lnTo>
                <a:lnTo>
                  <a:pt x="367855" y="269113"/>
                </a:lnTo>
                <a:lnTo>
                  <a:pt x="355777" y="269113"/>
                </a:lnTo>
                <a:lnTo>
                  <a:pt x="306654" y="274828"/>
                </a:lnTo>
                <a:lnTo>
                  <a:pt x="265709" y="294271"/>
                </a:lnTo>
                <a:lnTo>
                  <a:pt x="237693" y="330835"/>
                </a:lnTo>
                <a:lnTo>
                  <a:pt x="227291" y="387934"/>
                </a:lnTo>
                <a:lnTo>
                  <a:pt x="227291" y="394652"/>
                </a:lnTo>
                <a:lnTo>
                  <a:pt x="231736" y="436537"/>
                </a:lnTo>
                <a:lnTo>
                  <a:pt x="245783" y="471665"/>
                </a:lnTo>
                <a:lnTo>
                  <a:pt x="270471" y="495833"/>
                </a:lnTo>
                <a:lnTo>
                  <a:pt x="306844" y="504825"/>
                </a:lnTo>
                <a:lnTo>
                  <a:pt x="326885" y="502881"/>
                </a:lnTo>
                <a:lnTo>
                  <a:pt x="344246" y="496697"/>
                </a:lnTo>
                <a:lnTo>
                  <a:pt x="358698" y="485724"/>
                </a:lnTo>
                <a:lnTo>
                  <a:pt x="369951" y="469430"/>
                </a:lnTo>
                <a:lnTo>
                  <a:pt x="370636" y="475373"/>
                </a:lnTo>
                <a:lnTo>
                  <a:pt x="371779" y="483323"/>
                </a:lnTo>
                <a:lnTo>
                  <a:pt x="373138" y="491680"/>
                </a:lnTo>
                <a:lnTo>
                  <a:pt x="374510" y="498843"/>
                </a:lnTo>
                <a:lnTo>
                  <a:pt x="435940" y="498843"/>
                </a:lnTo>
                <a:close/>
              </a:path>
              <a:path w="685800" h="504825">
                <a:moveTo>
                  <a:pt x="685342" y="395554"/>
                </a:moveTo>
                <a:lnTo>
                  <a:pt x="680466" y="354266"/>
                </a:lnTo>
                <a:lnTo>
                  <a:pt x="665035" y="321868"/>
                </a:lnTo>
                <a:lnTo>
                  <a:pt x="637857" y="293738"/>
                </a:lnTo>
                <a:lnTo>
                  <a:pt x="575449" y="249389"/>
                </a:lnTo>
                <a:lnTo>
                  <a:pt x="561886" y="235788"/>
                </a:lnTo>
                <a:lnTo>
                  <a:pt x="555129" y="221932"/>
                </a:lnTo>
                <a:lnTo>
                  <a:pt x="553313" y="205359"/>
                </a:lnTo>
                <a:lnTo>
                  <a:pt x="555015" y="188976"/>
                </a:lnTo>
                <a:lnTo>
                  <a:pt x="560374" y="176517"/>
                </a:lnTo>
                <a:lnTo>
                  <a:pt x="569798" y="168592"/>
                </a:lnTo>
                <a:lnTo>
                  <a:pt x="583679" y="165811"/>
                </a:lnTo>
                <a:lnTo>
                  <a:pt x="597916" y="168465"/>
                </a:lnTo>
                <a:lnTo>
                  <a:pt x="607656" y="176504"/>
                </a:lnTo>
                <a:lnTo>
                  <a:pt x="613232" y="190017"/>
                </a:lnTo>
                <a:lnTo>
                  <a:pt x="615010" y="209092"/>
                </a:lnTo>
                <a:lnTo>
                  <a:pt x="615010" y="231724"/>
                </a:lnTo>
                <a:lnTo>
                  <a:pt x="679818" y="231724"/>
                </a:lnTo>
                <a:lnTo>
                  <a:pt x="679818" y="215455"/>
                </a:lnTo>
                <a:lnTo>
                  <a:pt x="674725" y="171373"/>
                </a:lnTo>
                <a:lnTo>
                  <a:pt x="658202" y="137833"/>
                </a:lnTo>
                <a:lnTo>
                  <a:pt x="628446" y="116484"/>
                </a:lnTo>
                <a:lnTo>
                  <a:pt x="583603" y="109004"/>
                </a:lnTo>
                <a:lnTo>
                  <a:pt x="540981" y="116293"/>
                </a:lnTo>
                <a:lnTo>
                  <a:pt x="510730" y="136931"/>
                </a:lnTo>
                <a:lnTo>
                  <a:pt x="492696" y="169100"/>
                </a:lnTo>
                <a:lnTo>
                  <a:pt x="486714" y="210959"/>
                </a:lnTo>
                <a:lnTo>
                  <a:pt x="491401" y="247129"/>
                </a:lnTo>
                <a:lnTo>
                  <a:pt x="505637" y="276390"/>
                </a:lnTo>
                <a:lnTo>
                  <a:pt x="529653" y="301828"/>
                </a:lnTo>
                <a:lnTo>
                  <a:pt x="591273" y="346824"/>
                </a:lnTo>
                <a:lnTo>
                  <a:pt x="607707" y="364832"/>
                </a:lnTo>
                <a:lnTo>
                  <a:pt x="615645" y="382917"/>
                </a:lnTo>
                <a:lnTo>
                  <a:pt x="617702" y="403402"/>
                </a:lnTo>
                <a:lnTo>
                  <a:pt x="615759" y="422859"/>
                </a:lnTo>
                <a:lnTo>
                  <a:pt x="609676" y="436816"/>
                </a:lnTo>
                <a:lnTo>
                  <a:pt x="599033" y="445211"/>
                </a:lnTo>
                <a:lnTo>
                  <a:pt x="583450" y="448017"/>
                </a:lnTo>
                <a:lnTo>
                  <a:pt x="567029" y="444398"/>
                </a:lnTo>
                <a:lnTo>
                  <a:pt x="555942" y="434225"/>
                </a:lnTo>
                <a:lnTo>
                  <a:pt x="549681" y="418566"/>
                </a:lnTo>
                <a:lnTo>
                  <a:pt x="547700" y="398449"/>
                </a:lnTo>
                <a:lnTo>
                  <a:pt x="547700" y="381203"/>
                </a:lnTo>
                <a:lnTo>
                  <a:pt x="480060" y="381203"/>
                </a:lnTo>
                <a:lnTo>
                  <a:pt x="480060" y="398386"/>
                </a:lnTo>
                <a:lnTo>
                  <a:pt x="484390" y="437794"/>
                </a:lnTo>
                <a:lnTo>
                  <a:pt x="500024" y="471843"/>
                </a:lnTo>
                <a:lnTo>
                  <a:pt x="530961" y="495782"/>
                </a:lnTo>
                <a:lnTo>
                  <a:pt x="581215" y="504812"/>
                </a:lnTo>
                <a:lnTo>
                  <a:pt x="626821" y="497852"/>
                </a:lnTo>
                <a:lnTo>
                  <a:pt x="659358" y="477126"/>
                </a:lnTo>
                <a:lnTo>
                  <a:pt x="678853" y="442937"/>
                </a:lnTo>
                <a:lnTo>
                  <a:pt x="685342" y="3955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10921017" y="9325695"/>
            <a:ext cx="67310" cy="80645"/>
          </a:xfrm>
          <a:custGeom>
            <a:avLst/>
            <a:gdLst/>
            <a:ahLst/>
            <a:cxnLst/>
            <a:rect l="l" t="t" r="r" b="b"/>
            <a:pathLst>
              <a:path w="67309" h="80645">
                <a:moveTo>
                  <a:pt x="66898" y="0"/>
                </a:moveTo>
                <a:lnTo>
                  <a:pt x="0" y="0"/>
                </a:lnTo>
                <a:lnTo>
                  <a:pt x="0" y="80060"/>
                </a:lnTo>
                <a:lnTo>
                  <a:pt x="66898" y="80060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10920494" y="9462560"/>
            <a:ext cx="67310" cy="384175"/>
          </a:xfrm>
          <a:custGeom>
            <a:avLst/>
            <a:gdLst/>
            <a:ahLst/>
            <a:cxnLst/>
            <a:rect l="l" t="t" r="r" b="b"/>
            <a:pathLst>
              <a:path w="67309" h="384175">
                <a:moveTo>
                  <a:pt x="66898" y="0"/>
                </a:moveTo>
                <a:lnTo>
                  <a:pt x="0" y="0"/>
                </a:lnTo>
                <a:lnTo>
                  <a:pt x="0" y="383862"/>
                </a:lnTo>
                <a:lnTo>
                  <a:pt x="66898" y="383862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11054893" y="9325705"/>
            <a:ext cx="346075" cy="655320"/>
          </a:xfrm>
          <a:custGeom>
            <a:avLst/>
            <a:gdLst/>
            <a:ahLst/>
            <a:cxnLst/>
            <a:rect l="l" t="t" r="r" b="b"/>
            <a:pathLst>
              <a:path w="346075" h="655320">
                <a:moveTo>
                  <a:pt x="66903" y="0"/>
                </a:moveTo>
                <a:lnTo>
                  <a:pt x="0" y="0"/>
                </a:lnTo>
                <a:lnTo>
                  <a:pt x="0" y="520725"/>
                </a:lnTo>
                <a:lnTo>
                  <a:pt x="66903" y="520725"/>
                </a:lnTo>
                <a:lnTo>
                  <a:pt x="66903" y="0"/>
                </a:lnTo>
                <a:close/>
              </a:path>
              <a:path w="346075" h="655320">
                <a:moveTo>
                  <a:pt x="345503" y="136867"/>
                </a:moveTo>
                <a:lnTo>
                  <a:pt x="278384" y="136867"/>
                </a:lnTo>
                <a:lnTo>
                  <a:pt x="266890" y="204228"/>
                </a:lnTo>
                <a:lnTo>
                  <a:pt x="246900" y="317398"/>
                </a:lnTo>
                <a:lnTo>
                  <a:pt x="238861" y="364032"/>
                </a:lnTo>
                <a:lnTo>
                  <a:pt x="232435" y="404596"/>
                </a:lnTo>
                <a:lnTo>
                  <a:pt x="227850" y="439483"/>
                </a:lnTo>
                <a:lnTo>
                  <a:pt x="226060" y="439483"/>
                </a:lnTo>
                <a:lnTo>
                  <a:pt x="217449" y="369138"/>
                </a:lnTo>
                <a:lnTo>
                  <a:pt x="209791" y="319671"/>
                </a:lnTo>
                <a:lnTo>
                  <a:pt x="200533" y="263207"/>
                </a:lnTo>
                <a:lnTo>
                  <a:pt x="179031" y="136867"/>
                </a:lnTo>
                <a:lnTo>
                  <a:pt x="107276" y="136867"/>
                </a:lnTo>
                <a:lnTo>
                  <a:pt x="193243" y="535508"/>
                </a:lnTo>
                <a:lnTo>
                  <a:pt x="186055" y="565061"/>
                </a:lnTo>
                <a:lnTo>
                  <a:pt x="176542" y="582853"/>
                </a:lnTo>
                <a:lnTo>
                  <a:pt x="163804" y="591566"/>
                </a:lnTo>
                <a:lnTo>
                  <a:pt x="146964" y="593864"/>
                </a:lnTo>
                <a:lnTo>
                  <a:pt x="138582" y="593864"/>
                </a:lnTo>
                <a:lnTo>
                  <a:pt x="126492" y="592366"/>
                </a:lnTo>
                <a:lnTo>
                  <a:pt x="124929" y="591921"/>
                </a:lnTo>
                <a:lnTo>
                  <a:pt x="123875" y="652018"/>
                </a:lnTo>
                <a:lnTo>
                  <a:pt x="131178" y="653110"/>
                </a:lnTo>
                <a:lnTo>
                  <a:pt x="139179" y="654062"/>
                </a:lnTo>
                <a:lnTo>
                  <a:pt x="147650" y="654735"/>
                </a:lnTo>
                <a:lnTo>
                  <a:pt x="156387" y="655002"/>
                </a:lnTo>
                <a:lnTo>
                  <a:pt x="187363" y="652348"/>
                </a:lnTo>
                <a:lnTo>
                  <a:pt x="215341" y="638352"/>
                </a:lnTo>
                <a:lnTo>
                  <a:pt x="239674" y="603935"/>
                </a:lnTo>
                <a:lnTo>
                  <a:pt x="259689" y="539991"/>
                </a:lnTo>
                <a:lnTo>
                  <a:pt x="345503" y="13686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1525079" y="9325694"/>
            <a:ext cx="215900" cy="527050"/>
          </a:xfrm>
          <a:custGeom>
            <a:avLst/>
            <a:gdLst/>
            <a:ahLst/>
            <a:cxnLst/>
            <a:rect l="l" t="t" r="r" b="b"/>
            <a:pathLst>
              <a:path w="215900" h="527050">
                <a:moveTo>
                  <a:pt x="87379" y="130896"/>
                </a:moveTo>
                <a:lnTo>
                  <a:pt x="47858" y="139426"/>
                </a:lnTo>
                <a:lnTo>
                  <a:pt x="20695" y="163234"/>
                </a:lnTo>
                <a:lnTo>
                  <a:pt x="5030" y="199644"/>
                </a:lnTo>
                <a:lnTo>
                  <a:pt x="0" y="245982"/>
                </a:lnTo>
                <a:lnTo>
                  <a:pt x="0" y="399212"/>
                </a:lnTo>
                <a:lnTo>
                  <a:pt x="3311" y="450386"/>
                </a:lnTo>
                <a:lnTo>
                  <a:pt x="15634" y="490740"/>
                </a:lnTo>
                <a:lnTo>
                  <a:pt x="40547" y="517203"/>
                </a:lnTo>
                <a:lnTo>
                  <a:pt x="81631" y="526706"/>
                </a:lnTo>
                <a:lnTo>
                  <a:pt x="106718" y="523398"/>
                </a:lnTo>
                <a:lnTo>
                  <a:pt x="125472" y="514301"/>
                </a:lnTo>
                <a:lnTo>
                  <a:pt x="139145" y="500652"/>
                </a:lnTo>
                <a:lnTo>
                  <a:pt x="148990" y="483692"/>
                </a:lnTo>
                <a:lnTo>
                  <a:pt x="214740" y="483692"/>
                </a:lnTo>
                <a:lnTo>
                  <a:pt x="214711" y="466310"/>
                </a:lnTo>
                <a:lnTo>
                  <a:pt x="105337" y="466310"/>
                </a:lnTo>
                <a:lnTo>
                  <a:pt x="87429" y="462276"/>
                </a:lnTo>
                <a:lnTo>
                  <a:pt x="75681" y="450386"/>
                </a:lnTo>
                <a:lnTo>
                  <a:pt x="73591" y="444202"/>
                </a:lnTo>
                <a:lnTo>
                  <a:pt x="69111" y="430675"/>
                </a:lnTo>
                <a:lnTo>
                  <a:pt x="67118" y="403558"/>
                </a:lnTo>
                <a:lnTo>
                  <a:pt x="67118" y="250097"/>
                </a:lnTo>
                <a:lnTo>
                  <a:pt x="76046" y="207142"/>
                </a:lnTo>
                <a:lnTo>
                  <a:pt x="214658" y="191282"/>
                </a:lnTo>
                <a:lnTo>
                  <a:pt x="214652" y="158675"/>
                </a:lnTo>
                <a:lnTo>
                  <a:pt x="147723" y="158675"/>
                </a:lnTo>
                <a:lnTo>
                  <a:pt x="138250" y="146830"/>
                </a:lnTo>
                <a:lnTo>
                  <a:pt x="124658" y="138114"/>
                </a:lnTo>
                <a:lnTo>
                  <a:pt x="107513" y="132735"/>
                </a:lnTo>
                <a:lnTo>
                  <a:pt x="87379" y="130896"/>
                </a:lnTo>
                <a:close/>
              </a:path>
              <a:path w="215900" h="527050">
                <a:moveTo>
                  <a:pt x="214740" y="483692"/>
                </a:moveTo>
                <a:lnTo>
                  <a:pt x="148990" y="483692"/>
                </a:lnTo>
                <a:lnTo>
                  <a:pt x="149190" y="490740"/>
                </a:lnTo>
                <a:lnTo>
                  <a:pt x="149209" y="491406"/>
                </a:lnTo>
                <a:lnTo>
                  <a:pt x="149725" y="500652"/>
                </a:lnTo>
                <a:lnTo>
                  <a:pt x="149787" y="501758"/>
                </a:lnTo>
                <a:lnTo>
                  <a:pt x="150602" y="512336"/>
                </a:lnTo>
                <a:lnTo>
                  <a:pt x="151534" y="520727"/>
                </a:lnTo>
                <a:lnTo>
                  <a:pt x="215365" y="520727"/>
                </a:lnTo>
                <a:lnTo>
                  <a:pt x="214935" y="503144"/>
                </a:lnTo>
                <a:lnTo>
                  <a:pt x="214811" y="490740"/>
                </a:lnTo>
                <a:lnTo>
                  <a:pt x="214740" y="483692"/>
                </a:lnTo>
                <a:close/>
              </a:path>
              <a:path w="215900" h="527050">
                <a:moveTo>
                  <a:pt x="214658" y="191282"/>
                </a:moveTo>
                <a:lnTo>
                  <a:pt x="106530" y="191282"/>
                </a:lnTo>
                <a:lnTo>
                  <a:pt x="128675" y="196902"/>
                </a:lnTo>
                <a:lnTo>
                  <a:pt x="141089" y="212404"/>
                </a:lnTo>
                <a:lnTo>
                  <a:pt x="146523" y="235747"/>
                </a:lnTo>
                <a:lnTo>
                  <a:pt x="147723" y="264892"/>
                </a:lnTo>
                <a:lnTo>
                  <a:pt x="147723" y="386386"/>
                </a:lnTo>
                <a:lnTo>
                  <a:pt x="146012" y="418960"/>
                </a:lnTo>
                <a:lnTo>
                  <a:pt x="139629" y="444202"/>
                </a:lnTo>
                <a:lnTo>
                  <a:pt x="126696" y="460517"/>
                </a:lnTo>
                <a:lnTo>
                  <a:pt x="105337" y="466310"/>
                </a:lnTo>
                <a:lnTo>
                  <a:pt x="214711" y="466310"/>
                </a:lnTo>
                <a:lnTo>
                  <a:pt x="214658" y="191282"/>
                </a:lnTo>
                <a:close/>
              </a:path>
              <a:path w="215900" h="527050">
                <a:moveTo>
                  <a:pt x="214621" y="0"/>
                </a:moveTo>
                <a:lnTo>
                  <a:pt x="147723" y="0"/>
                </a:lnTo>
                <a:lnTo>
                  <a:pt x="147723" y="158675"/>
                </a:lnTo>
                <a:lnTo>
                  <a:pt x="214652" y="158675"/>
                </a:lnTo>
                <a:lnTo>
                  <a:pt x="21462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1795392" y="9456604"/>
            <a:ext cx="862965" cy="396240"/>
          </a:xfrm>
          <a:custGeom>
            <a:avLst/>
            <a:gdLst/>
            <a:ahLst/>
            <a:cxnLst/>
            <a:rect l="l" t="t" r="r" b="b"/>
            <a:pathLst>
              <a:path w="862965" h="396240">
                <a:moveTo>
                  <a:pt x="214617" y="120103"/>
                </a:moveTo>
                <a:lnTo>
                  <a:pt x="207556" y="68567"/>
                </a:lnTo>
                <a:lnTo>
                  <a:pt x="202539" y="59423"/>
                </a:lnTo>
                <a:lnTo>
                  <a:pt x="186944" y="30911"/>
                </a:lnTo>
                <a:lnTo>
                  <a:pt x="153695" y="7835"/>
                </a:lnTo>
                <a:lnTo>
                  <a:pt x="147497" y="6769"/>
                </a:lnTo>
                <a:lnTo>
                  <a:pt x="147497" y="116357"/>
                </a:lnTo>
                <a:lnTo>
                  <a:pt x="147408" y="276517"/>
                </a:lnTo>
                <a:lnTo>
                  <a:pt x="145122" y="302437"/>
                </a:lnTo>
                <a:lnTo>
                  <a:pt x="137858" y="321437"/>
                </a:lnTo>
                <a:lnTo>
                  <a:pt x="125463" y="332676"/>
                </a:lnTo>
                <a:lnTo>
                  <a:pt x="107721" y="336384"/>
                </a:lnTo>
                <a:lnTo>
                  <a:pt x="89027" y="332028"/>
                </a:lnTo>
                <a:lnTo>
                  <a:pt x="76441" y="319773"/>
                </a:lnTo>
                <a:lnTo>
                  <a:pt x="69342" y="300863"/>
                </a:lnTo>
                <a:lnTo>
                  <a:pt x="67106" y="276517"/>
                </a:lnTo>
                <a:lnTo>
                  <a:pt x="67157" y="116357"/>
                </a:lnTo>
                <a:lnTo>
                  <a:pt x="69469" y="92189"/>
                </a:lnTo>
                <a:lnTo>
                  <a:pt x="76746" y="74180"/>
                </a:lnTo>
                <a:lnTo>
                  <a:pt x="89281" y="63157"/>
                </a:lnTo>
                <a:lnTo>
                  <a:pt x="107416" y="59423"/>
                </a:lnTo>
                <a:lnTo>
                  <a:pt x="126428" y="63677"/>
                </a:lnTo>
                <a:lnTo>
                  <a:pt x="138798" y="75514"/>
                </a:lnTo>
                <a:lnTo>
                  <a:pt x="145491" y="93548"/>
                </a:lnTo>
                <a:lnTo>
                  <a:pt x="147497" y="116357"/>
                </a:lnTo>
                <a:lnTo>
                  <a:pt x="147497" y="6769"/>
                </a:lnTo>
                <a:lnTo>
                  <a:pt x="108686" y="0"/>
                </a:lnTo>
                <a:lnTo>
                  <a:pt x="64312" y="7239"/>
                </a:lnTo>
                <a:lnTo>
                  <a:pt x="29997" y="29133"/>
                </a:lnTo>
                <a:lnTo>
                  <a:pt x="7848" y="65874"/>
                </a:lnTo>
                <a:lnTo>
                  <a:pt x="203" y="116357"/>
                </a:lnTo>
                <a:lnTo>
                  <a:pt x="114" y="116878"/>
                </a:lnTo>
                <a:lnTo>
                  <a:pt x="0" y="274205"/>
                </a:lnTo>
                <a:lnTo>
                  <a:pt x="6807" y="327139"/>
                </a:lnTo>
                <a:lnTo>
                  <a:pt x="6845" y="327456"/>
                </a:lnTo>
                <a:lnTo>
                  <a:pt x="27139" y="365442"/>
                </a:lnTo>
                <a:lnTo>
                  <a:pt x="60528" y="388251"/>
                </a:lnTo>
                <a:lnTo>
                  <a:pt x="60693" y="388251"/>
                </a:lnTo>
                <a:lnTo>
                  <a:pt x="106451" y="395808"/>
                </a:lnTo>
                <a:lnTo>
                  <a:pt x="151993" y="388251"/>
                </a:lnTo>
                <a:lnTo>
                  <a:pt x="186004" y="365442"/>
                </a:lnTo>
                <a:lnTo>
                  <a:pt x="207264" y="327139"/>
                </a:lnTo>
                <a:lnTo>
                  <a:pt x="214617" y="273088"/>
                </a:lnTo>
                <a:lnTo>
                  <a:pt x="214617" y="120103"/>
                </a:lnTo>
                <a:close/>
              </a:path>
              <a:path w="862965" h="396240">
                <a:moveTo>
                  <a:pt x="611365" y="5969"/>
                </a:moveTo>
                <a:lnTo>
                  <a:pt x="544245" y="5969"/>
                </a:lnTo>
                <a:lnTo>
                  <a:pt x="531710" y="96672"/>
                </a:lnTo>
                <a:lnTo>
                  <a:pt x="522719" y="164299"/>
                </a:lnTo>
                <a:lnTo>
                  <a:pt x="516559" y="213487"/>
                </a:lnTo>
                <a:lnTo>
                  <a:pt x="509879" y="274955"/>
                </a:lnTo>
                <a:lnTo>
                  <a:pt x="507911" y="296468"/>
                </a:lnTo>
                <a:lnTo>
                  <a:pt x="507161" y="296468"/>
                </a:lnTo>
                <a:lnTo>
                  <a:pt x="504482" y="271132"/>
                </a:lnTo>
                <a:lnTo>
                  <a:pt x="500227" y="240792"/>
                </a:lnTo>
                <a:lnTo>
                  <a:pt x="494118" y="202272"/>
                </a:lnTo>
                <a:lnTo>
                  <a:pt x="475272" y="88036"/>
                </a:lnTo>
                <a:lnTo>
                  <a:pt x="461987" y="5969"/>
                </a:lnTo>
                <a:lnTo>
                  <a:pt x="398551" y="5969"/>
                </a:lnTo>
                <a:lnTo>
                  <a:pt x="385279" y="86614"/>
                </a:lnTo>
                <a:lnTo>
                  <a:pt x="359727" y="239471"/>
                </a:lnTo>
                <a:lnTo>
                  <a:pt x="355092" y="270484"/>
                </a:lnTo>
                <a:lnTo>
                  <a:pt x="351967" y="296392"/>
                </a:lnTo>
                <a:lnTo>
                  <a:pt x="351205" y="296392"/>
                </a:lnTo>
                <a:lnTo>
                  <a:pt x="346189" y="242709"/>
                </a:lnTo>
                <a:lnTo>
                  <a:pt x="335597" y="155435"/>
                </a:lnTo>
                <a:lnTo>
                  <a:pt x="315836" y="5969"/>
                </a:lnTo>
                <a:lnTo>
                  <a:pt x="244830" y="5969"/>
                </a:lnTo>
                <a:lnTo>
                  <a:pt x="312877" y="389826"/>
                </a:lnTo>
                <a:lnTo>
                  <a:pt x="380428" y="389826"/>
                </a:lnTo>
                <a:lnTo>
                  <a:pt x="405942" y="253580"/>
                </a:lnTo>
                <a:lnTo>
                  <a:pt x="415861" y="198755"/>
                </a:lnTo>
                <a:lnTo>
                  <a:pt x="423252" y="152857"/>
                </a:lnTo>
                <a:lnTo>
                  <a:pt x="427621" y="115925"/>
                </a:lnTo>
                <a:lnTo>
                  <a:pt x="428371" y="115925"/>
                </a:lnTo>
                <a:lnTo>
                  <a:pt x="433692" y="155371"/>
                </a:lnTo>
                <a:lnTo>
                  <a:pt x="441502" y="203542"/>
                </a:lnTo>
                <a:lnTo>
                  <a:pt x="461975" y="321830"/>
                </a:lnTo>
                <a:lnTo>
                  <a:pt x="473316" y="389826"/>
                </a:lnTo>
                <a:lnTo>
                  <a:pt x="539826" y="389826"/>
                </a:lnTo>
                <a:lnTo>
                  <a:pt x="611365" y="5969"/>
                </a:lnTo>
                <a:close/>
              </a:path>
              <a:path w="862965" h="396240">
                <a:moveTo>
                  <a:pt x="862825" y="98221"/>
                </a:moveTo>
                <a:lnTo>
                  <a:pt x="857008" y="52616"/>
                </a:lnTo>
                <a:lnTo>
                  <a:pt x="840841" y="22212"/>
                </a:lnTo>
                <a:lnTo>
                  <a:pt x="816292" y="5257"/>
                </a:lnTo>
                <a:lnTo>
                  <a:pt x="785317" y="0"/>
                </a:lnTo>
                <a:lnTo>
                  <a:pt x="759879" y="3136"/>
                </a:lnTo>
                <a:lnTo>
                  <a:pt x="740016" y="11899"/>
                </a:lnTo>
                <a:lnTo>
                  <a:pt x="725157" y="25298"/>
                </a:lnTo>
                <a:lnTo>
                  <a:pt x="714730" y="42329"/>
                </a:lnTo>
                <a:lnTo>
                  <a:pt x="714514" y="32270"/>
                </a:lnTo>
                <a:lnTo>
                  <a:pt x="713930" y="22440"/>
                </a:lnTo>
                <a:lnTo>
                  <a:pt x="713117" y="13462"/>
                </a:lnTo>
                <a:lnTo>
                  <a:pt x="712190" y="5969"/>
                </a:lnTo>
                <a:lnTo>
                  <a:pt x="648360" y="5969"/>
                </a:lnTo>
                <a:lnTo>
                  <a:pt x="648792" y="21082"/>
                </a:lnTo>
                <a:lnTo>
                  <a:pt x="649008" y="42532"/>
                </a:lnTo>
                <a:lnTo>
                  <a:pt x="649109" y="123748"/>
                </a:lnTo>
                <a:lnTo>
                  <a:pt x="649109" y="389826"/>
                </a:lnTo>
                <a:lnTo>
                  <a:pt x="716000" y="389826"/>
                </a:lnTo>
                <a:lnTo>
                  <a:pt x="716000" y="136131"/>
                </a:lnTo>
                <a:lnTo>
                  <a:pt x="718743" y="98704"/>
                </a:lnTo>
                <a:lnTo>
                  <a:pt x="726973" y="75501"/>
                </a:lnTo>
                <a:lnTo>
                  <a:pt x="740689" y="63690"/>
                </a:lnTo>
                <a:lnTo>
                  <a:pt x="759891" y="60388"/>
                </a:lnTo>
                <a:lnTo>
                  <a:pt x="775589" y="63271"/>
                </a:lnTo>
                <a:lnTo>
                  <a:pt x="786866" y="72301"/>
                </a:lnTo>
                <a:lnTo>
                  <a:pt x="793661" y="88023"/>
                </a:lnTo>
                <a:lnTo>
                  <a:pt x="795934" y="110985"/>
                </a:lnTo>
                <a:lnTo>
                  <a:pt x="795934" y="389826"/>
                </a:lnTo>
                <a:lnTo>
                  <a:pt x="862825" y="389826"/>
                </a:lnTo>
                <a:lnTo>
                  <a:pt x="862825" y="9822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2725266" y="9325695"/>
            <a:ext cx="67310" cy="521334"/>
          </a:xfrm>
          <a:custGeom>
            <a:avLst/>
            <a:gdLst/>
            <a:ahLst/>
            <a:cxnLst/>
            <a:rect l="l" t="t" r="r" b="b"/>
            <a:pathLst>
              <a:path w="67309" h="521334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2848235" y="9456604"/>
            <a:ext cx="464820" cy="396240"/>
          </a:xfrm>
          <a:custGeom>
            <a:avLst/>
            <a:gdLst/>
            <a:ahLst/>
            <a:cxnLst/>
            <a:rect l="l" t="t" r="r" b="b"/>
            <a:pathLst>
              <a:path w="464819" h="396240">
                <a:moveTo>
                  <a:pt x="214617" y="120103"/>
                </a:moveTo>
                <a:lnTo>
                  <a:pt x="207556" y="68567"/>
                </a:lnTo>
                <a:lnTo>
                  <a:pt x="186944" y="30911"/>
                </a:lnTo>
                <a:lnTo>
                  <a:pt x="153695" y="7835"/>
                </a:lnTo>
                <a:lnTo>
                  <a:pt x="147497" y="6769"/>
                </a:lnTo>
                <a:lnTo>
                  <a:pt x="147497" y="116357"/>
                </a:lnTo>
                <a:lnTo>
                  <a:pt x="147408" y="276517"/>
                </a:lnTo>
                <a:lnTo>
                  <a:pt x="145122" y="302437"/>
                </a:lnTo>
                <a:lnTo>
                  <a:pt x="137858" y="321437"/>
                </a:lnTo>
                <a:lnTo>
                  <a:pt x="125463" y="332676"/>
                </a:lnTo>
                <a:lnTo>
                  <a:pt x="107721" y="336384"/>
                </a:lnTo>
                <a:lnTo>
                  <a:pt x="89027" y="332028"/>
                </a:lnTo>
                <a:lnTo>
                  <a:pt x="76441" y="319773"/>
                </a:lnTo>
                <a:lnTo>
                  <a:pt x="69342" y="300863"/>
                </a:lnTo>
                <a:lnTo>
                  <a:pt x="67119" y="276517"/>
                </a:lnTo>
                <a:lnTo>
                  <a:pt x="67170" y="116357"/>
                </a:lnTo>
                <a:lnTo>
                  <a:pt x="69469" y="92189"/>
                </a:lnTo>
                <a:lnTo>
                  <a:pt x="76746" y="74180"/>
                </a:lnTo>
                <a:lnTo>
                  <a:pt x="89281" y="63157"/>
                </a:lnTo>
                <a:lnTo>
                  <a:pt x="107416" y="59423"/>
                </a:lnTo>
                <a:lnTo>
                  <a:pt x="126441" y="63677"/>
                </a:lnTo>
                <a:lnTo>
                  <a:pt x="138798" y="75514"/>
                </a:lnTo>
                <a:lnTo>
                  <a:pt x="145491" y="93548"/>
                </a:lnTo>
                <a:lnTo>
                  <a:pt x="147497" y="116357"/>
                </a:lnTo>
                <a:lnTo>
                  <a:pt x="147497" y="6769"/>
                </a:lnTo>
                <a:lnTo>
                  <a:pt x="108686" y="0"/>
                </a:lnTo>
                <a:lnTo>
                  <a:pt x="64325" y="7239"/>
                </a:lnTo>
                <a:lnTo>
                  <a:pt x="29997" y="29133"/>
                </a:lnTo>
                <a:lnTo>
                  <a:pt x="7848" y="65874"/>
                </a:lnTo>
                <a:lnTo>
                  <a:pt x="203" y="116357"/>
                </a:lnTo>
                <a:lnTo>
                  <a:pt x="0" y="274205"/>
                </a:lnTo>
                <a:lnTo>
                  <a:pt x="6807" y="327139"/>
                </a:lnTo>
                <a:lnTo>
                  <a:pt x="6845" y="327456"/>
                </a:lnTo>
                <a:lnTo>
                  <a:pt x="27139" y="365442"/>
                </a:lnTo>
                <a:lnTo>
                  <a:pt x="60515" y="388251"/>
                </a:lnTo>
                <a:lnTo>
                  <a:pt x="60680" y="388251"/>
                </a:lnTo>
                <a:lnTo>
                  <a:pt x="106451" y="395808"/>
                </a:lnTo>
                <a:lnTo>
                  <a:pt x="152006" y="388251"/>
                </a:lnTo>
                <a:lnTo>
                  <a:pt x="186004" y="365442"/>
                </a:lnTo>
                <a:lnTo>
                  <a:pt x="207264" y="327139"/>
                </a:lnTo>
                <a:lnTo>
                  <a:pt x="214617" y="273088"/>
                </a:lnTo>
                <a:lnTo>
                  <a:pt x="214617" y="120103"/>
                </a:lnTo>
                <a:close/>
              </a:path>
              <a:path w="464819" h="396240">
                <a:moveTo>
                  <a:pt x="464235" y="389826"/>
                </a:moveTo>
                <a:lnTo>
                  <a:pt x="463499" y="376707"/>
                </a:lnTo>
                <a:lnTo>
                  <a:pt x="463232" y="366356"/>
                </a:lnTo>
                <a:lnTo>
                  <a:pt x="463143" y="362648"/>
                </a:lnTo>
                <a:lnTo>
                  <a:pt x="463092" y="360413"/>
                </a:lnTo>
                <a:lnTo>
                  <a:pt x="463016" y="357492"/>
                </a:lnTo>
                <a:lnTo>
                  <a:pt x="462813" y="336981"/>
                </a:lnTo>
                <a:lnTo>
                  <a:pt x="462749" y="211658"/>
                </a:lnTo>
                <a:lnTo>
                  <a:pt x="462749" y="101053"/>
                </a:lnTo>
                <a:lnTo>
                  <a:pt x="457911" y="60045"/>
                </a:lnTo>
                <a:lnTo>
                  <a:pt x="455460" y="55143"/>
                </a:lnTo>
                <a:lnTo>
                  <a:pt x="441934" y="28117"/>
                </a:lnTo>
                <a:lnTo>
                  <a:pt x="412635" y="7378"/>
                </a:lnTo>
                <a:lnTo>
                  <a:pt x="397421" y="4876"/>
                </a:lnTo>
                <a:lnTo>
                  <a:pt x="397421" y="211658"/>
                </a:lnTo>
                <a:lnTo>
                  <a:pt x="397421" y="260769"/>
                </a:lnTo>
                <a:lnTo>
                  <a:pt x="395135" y="295516"/>
                </a:lnTo>
                <a:lnTo>
                  <a:pt x="387896" y="319176"/>
                </a:lnTo>
                <a:lnTo>
                  <a:pt x="375094" y="332689"/>
                </a:lnTo>
                <a:lnTo>
                  <a:pt x="356146" y="336981"/>
                </a:lnTo>
                <a:lnTo>
                  <a:pt x="339280" y="332955"/>
                </a:lnTo>
                <a:lnTo>
                  <a:pt x="327952" y="321843"/>
                </a:lnTo>
                <a:lnTo>
                  <a:pt x="321576" y="305092"/>
                </a:lnTo>
                <a:lnTo>
                  <a:pt x="319570" y="284137"/>
                </a:lnTo>
                <a:lnTo>
                  <a:pt x="319570" y="277952"/>
                </a:lnTo>
                <a:lnTo>
                  <a:pt x="323951" y="246087"/>
                </a:lnTo>
                <a:lnTo>
                  <a:pt x="336473" y="225691"/>
                </a:lnTo>
                <a:lnTo>
                  <a:pt x="356196" y="214845"/>
                </a:lnTo>
                <a:lnTo>
                  <a:pt x="382193" y="211658"/>
                </a:lnTo>
                <a:lnTo>
                  <a:pt x="397421" y="211658"/>
                </a:lnTo>
                <a:lnTo>
                  <a:pt x="397421" y="4876"/>
                </a:lnTo>
                <a:lnTo>
                  <a:pt x="318782" y="8293"/>
                </a:lnTo>
                <a:lnTo>
                  <a:pt x="272084" y="63296"/>
                </a:lnTo>
                <a:lnTo>
                  <a:pt x="267703" y="101053"/>
                </a:lnTo>
                <a:lnTo>
                  <a:pt x="267665" y="101346"/>
                </a:lnTo>
                <a:lnTo>
                  <a:pt x="267538" y="109258"/>
                </a:lnTo>
                <a:lnTo>
                  <a:pt x="333387" y="109258"/>
                </a:lnTo>
                <a:lnTo>
                  <a:pt x="333413" y="101053"/>
                </a:lnTo>
                <a:lnTo>
                  <a:pt x="334810" y="82981"/>
                </a:lnTo>
                <a:lnTo>
                  <a:pt x="339725" y="68668"/>
                </a:lnTo>
                <a:lnTo>
                  <a:pt x="339839" y="68338"/>
                </a:lnTo>
                <a:lnTo>
                  <a:pt x="349669" y="58648"/>
                </a:lnTo>
                <a:lnTo>
                  <a:pt x="365480" y="55143"/>
                </a:lnTo>
                <a:lnTo>
                  <a:pt x="381317" y="58648"/>
                </a:lnTo>
                <a:lnTo>
                  <a:pt x="390613" y="68668"/>
                </a:lnTo>
                <a:lnTo>
                  <a:pt x="395033" y="84721"/>
                </a:lnTo>
                <a:lnTo>
                  <a:pt x="396151" y="106210"/>
                </a:lnTo>
                <a:lnTo>
                  <a:pt x="396151" y="160096"/>
                </a:lnTo>
                <a:lnTo>
                  <a:pt x="384073" y="160096"/>
                </a:lnTo>
                <a:lnTo>
                  <a:pt x="334949" y="165811"/>
                </a:lnTo>
                <a:lnTo>
                  <a:pt x="294017" y="185254"/>
                </a:lnTo>
                <a:lnTo>
                  <a:pt x="265988" y="221818"/>
                </a:lnTo>
                <a:lnTo>
                  <a:pt x="255587" y="278917"/>
                </a:lnTo>
                <a:lnTo>
                  <a:pt x="255587" y="285635"/>
                </a:lnTo>
                <a:lnTo>
                  <a:pt x="260045" y="327520"/>
                </a:lnTo>
                <a:lnTo>
                  <a:pt x="274078" y="362648"/>
                </a:lnTo>
                <a:lnTo>
                  <a:pt x="298767" y="386816"/>
                </a:lnTo>
                <a:lnTo>
                  <a:pt x="335140" y="395808"/>
                </a:lnTo>
                <a:lnTo>
                  <a:pt x="355180" y="393865"/>
                </a:lnTo>
                <a:lnTo>
                  <a:pt x="372554" y="387680"/>
                </a:lnTo>
                <a:lnTo>
                  <a:pt x="386994" y="376707"/>
                </a:lnTo>
                <a:lnTo>
                  <a:pt x="398246" y="360413"/>
                </a:lnTo>
                <a:lnTo>
                  <a:pt x="398945" y="366356"/>
                </a:lnTo>
                <a:lnTo>
                  <a:pt x="400075" y="374307"/>
                </a:lnTo>
                <a:lnTo>
                  <a:pt x="401447" y="382663"/>
                </a:lnTo>
                <a:lnTo>
                  <a:pt x="402805" y="389826"/>
                </a:lnTo>
                <a:lnTo>
                  <a:pt x="464235" y="38982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3367945" y="9325694"/>
            <a:ext cx="215900" cy="527050"/>
          </a:xfrm>
          <a:custGeom>
            <a:avLst/>
            <a:gdLst/>
            <a:ahLst/>
            <a:cxnLst/>
            <a:rect l="l" t="t" r="r" b="b"/>
            <a:pathLst>
              <a:path w="215900" h="527050">
                <a:moveTo>
                  <a:pt x="87379" y="130896"/>
                </a:moveTo>
                <a:lnTo>
                  <a:pt x="47858" y="139426"/>
                </a:lnTo>
                <a:lnTo>
                  <a:pt x="20695" y="163234"/>
                </a:lnTo>
                <a:lnTo>
                  <a:pt x="5030" y="199644"/>
                </a:lnTo>
                <a:lnTo>
                  <a:pt x="0" y="245982"/>
                </a:lnTo>
                <a:lnTo>
                  <a:pt x="0" y="399212"/>
                </a:lnTo>
                <a:lnTo>
                  <a:pt x="3311" y="450386"/>
                </a:lnTo>
                <a:lnTo>
                  <a:pt x="15634" y="490740"/>
                </a:lnTo>
                <a:lnTo>
                  <a:pt x="40547" y="517203"/>
                </a:lnTo>
                <a:lnTo>
                  <a:pt x="81631" y="526706"/>
                </a:lnTo>
                <a:lnTo>
                  <a:pt x="106718" y="523398"/>
                </a:lnTo>
                <a:lnTo>
                  <a:pt x="125472" y="514301"/>
                </a:lnTo>
                <a:lnTo>
                  <a:pt x="139145" y="500652"/>
                </a:lnTo>
                <a:lnTo>
                  <a:pt x="148990" y="483692"/>
                </a:lnTo>
                <a:lnTo>
                  <a:pt x="214740" y="483692"/>
                </a:lnTo>
                <a:lnTo>
                  <a:pt x="214711" y="466310"/>
                </a:lnTo>
                <a:lnTo>
                  <a:pt x="105337" y="466310"/>
                </a:lnTo>
                <a:lnTo>
                  <a:pt x="87429" y="462276"/>
                </a:lnTo>
                <a:lnTo>
                  <a:pt x="75681" y="450386"/>
                </a:lnTo>
                <a:lnTo>
                  <a:pt x="73591" y="444202"/>
                </a:lnTo>
                <a:lnTo>
                  <a:pt x="69111" y="430675"/>
                </a:lnTo>
                <a:lnTo>
                  <a:pt x="67118" y="403558"/>
                </a:lnTo>
                <a:lnTo>
                  <a:pt x="67118" y="250097"/>
                </a:lnTo>
                <a:lnTo>
                  <a:pt x="76046" y="207142"/>
                </a:lnTo>
                <a:lnTo>
                  <a:pt x="214658" y="191282"/>
                </a:lnTo>
                <a:lnTo>
                  <a:pt x="214652" y="158675"/>
                </a:lnTo>
                <a:lnTo>
                  <a:pt x="147723" y="158675"/>
                </a:lnTo>
                <a:lnTo>
                  <a:pt x="138250" y="146830"/>
                </a:lnTo>
                <a:lnTo>
                  <a:pt x="124658" y="138114"/>
                </a:lnTo>
                <a:lnTo>
                  <a:pt x="107513" y="132735"/>
                </a:lnTo>
                <a:lnTo>
                  <a:pt x="87379" y="130896"/>
                </a:lnTo>
                <a:close/>
              </a:path>
              <a:path w="215900" h="527050">
                <a:moveTo>
                  <a:pt x="214740" y="483692"/>
                </a:moveTo>
                <a:lnTo>
                  <a:pt x="148990" y="483692"/>
                </a:lnTo>
                <a:lnTo>
                  <a:pt x="149190" y="490740"/>
                </a:lnTo>
                <a:lnTo>
                  <a:pt x="149209" y="491406"/>
                </a:lnTo>
                <a:lnTo>
                  <a:pt x="149725" y="500652"/>
                </a:lnTo>
                <a:lnTo>
                  <a:pt x="149787" y="501758"/>
                </a:lnTo>
                <a:lnTo>
                  <a:pt x="150602" y="512336"/>
                </a:lnTo>
                <a:lnTo>
                  <a:pt x="151534" y="520727"/>
                </a:lnTo>
                <a:lnTo>
                  <a:pt x="215365" y="520727"/>
                </a:lnTo>
                <a:lnTo>
                  <a:pt x="214935" y="503144"/>
                </a:lnTo>
                <a:lnTo>
                  <a:pt x="214811" y="490740"/>
                </a:lnTo>
                <a:lnTo>
                  <a:pt x="214740" y="483692"/>
                </a:lnTo>
                <a:close/>
              </a:path>
              <a:path w="215900" h="527050">
                <a:moveTo>
                  <a:pt x="214658" y="191282"/>
                </a:moveTo>
                <a:lnTo>
                  <a:pt x="106530" y="191282"/>
                </a:lnTo>
                <a:lnTo>
                  <a:pt x="128675" y="196902"/>
                </a:lnTo>
                <a:lnTo>
                  <a:pt x="141089" y="212404"/>
                </a:lnTo>
                <a:lnTo>
                  <a:pt x="146523" y="235747"/>
                </a:lnTo>
                <a:lnTo>
                  <a:pt x="147723" y="264892"/>
                </a:lnTo>
                <a:lnTo>
                  <a:pt x="147723" y="386386"/>
                </a:lnTo>
                <a:lnTo>
                  <a:pt x="146012" y="418960"/>
                </a:lnTo>
                <a:lnTo>
                  <a:pt x="139629" y="444202"/>
                </a:lnTo>
                <a:lnTo>
                  <a:pt x="126696" y="460517"/>
                </a:lnTo>
                <a:lnTo>
                  <a:pt x="105337" y="466310"/>
                </a:lnTo>
                <a:lnTo>
                  <a:pt x="214711" y="466310"/>
                </a:lnTo>
                <a:lnTo>
                  <a:pt x="214658" y="191282"/>
                </a:lnTo>
                <a:close/>
              </a:path>
              <a:path w="215900" h="527050">
                <a:moveTo>
                  <a:pt x="214621" y="0"/>
                </a:moveTo>
                <a:lnTo>
                  <a:pt x="147723" y="0"/>
                </a:lnTo>
                <a:lnTo>
                  <a:pt x="147723" y="158675"/>
                </a:lnTo>
                <a:lnTo>
                  <a:pt x="214652" y="158675"/>
                </a:lnTo>
                <a:lnTo>
                  <a:pt x="21462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3737567" y="9456594"/>
            <a:ext cx="214629" cy="396240"/>
          </a:xfrm>
          <a:custGeom>
            <a:avLst/>
            <a:gdLst/>
            <a:ahLst/>
            <a:cxnLst/>
            <a:rect l="l" t="t" r="r" b="b"/>
            <a:pathLst>
              <a:path w="214630" h="396240">
                <a:moveTo>
                  <a:pt x="108687" y="0"/>
                </a:moveTo>
                <a:lnTo>
                  <a:pt x="64321" y="7246"/>
                </a:lnTo>
                <a:lnTo>
                  <a:pt x="30003" y="29132"/>
                </a:lnTo>
                <a:lnTo>
                  <a:pt x="7854" y="65881"/>
                </a:lnTo>
                <a:lnTo>
                  <a:pt x="204" y="116362"/>
                </a:lnTo>
                <a:lnTo>
                  <a:pt x="125" y="116886"/>
                </a:lnTo>
                <a:lnTo>
                  <a:pt x="0" y="274211"/>
                </a:lnTo>
                <a:lnTo>
                  <a:pt x="6812" y="327141"/>
                </a:lnTo>
                <a:lnTo>
                  <a:pt x="27146" y="365450"/>
                </a:lnTo>
                <a:lnTo>
                  <a:pt x="60530" y="388260"/>
                </a:lnTo>
                <a:lnTo>
                  <a:pt x="60693" y="388260"/>
                </a:lnTo>
                <a:lnTo>
                  <a:pt x="106457" y="395809"/>
                </a:lnTo>
                <a:lnTo>
                  <a:pt x="152005" y="388260"/>
                </a:lnTo>
                <a:lnTo>
                  <a:pt x="186003" y="365450"/>
                </a:lnTo>
                <a:lnTo>
                  <a:pt x="202137" y="336387"/>
                </a:lnTo>
                <a:lnTo>
                  <a:pt x="107724" y="336387"/>
                </a:lnTo>
                <a:lnTo>
                  <a:pt x="89033" y="332030"/>
                </a:lnTo>
                <a:lnTo>
                  <a:pt x="76446" y="319779"/>
                </a:lnTo>
                <a:lnTo>
                  <a:pt x="69347" y="300867"/>
                </a:lnTo>
                <a:lnTo>
                  <a:pt x="67118" y="276525"/>
                </a:lnTo>
                <a:lnTo>
                  <a:pt x="67168" y="116362"/>
                </a:lnTo>
                <a:lnTo>
                  <a:pt x="69469" y="92195"/>
                </a:lnTo>
                <a:lnTo>
                  <a:pt x="76746" y="74187"/>
                </a:lnTo>
                <a:lnTo>
                  <a:pt x="89284" y="63163"/>
                </a:lnTo>
                <a:lnTo>
                  <a:pt x="107420" y="59422"/>
                </a:lnTo>
                <a:lnTo>
                  <a:pt x="202549" y="59422"/>
                </a:lnTo>
                <a:lnTo>
                  <a:pt x="186949" y="30920"/>
                </a:lnTo>
                <a:lnTo>
                  <a:pt x="153696" y="7841"/>
                </a:lnTo>
                <a:lnTo>
                  <a:pt x="108687" y="0"/>
                </a:lnTo>
                <a:close/>
              </a:path>
              <a:path w="214630" h="396240">
                <a:moveTo>
                  <a:pt x="202549" y="59422"/>
                </a:moveTo>
                <a:lnTo>
                  <a:pt x="107420" y="59422"/>
                </a:lnTo>
                <a:lnTo>
                  <a:pt x="126436" y="63680"/>
                </a:lnTo>
                <a:lnTo>
                  <a:pt x="138798" y="75523"/>
                </a:lnTo>
                <a:lnTo>
                  <a:pt x="145491" y="93551"/>
                </a:lnTo>
                <a:lnTo>
                  <a:pt x="147503" y="116362"/>
                </a:lnTo>
                <a:lnTo>
                  <a:pt x="147411" y="276525"/>
                </a:lnTo>
                <a:lnTo>
                  <a:pt x="145129" y="302439"/>
                </a:lnTo>
                <a:lnTo>
                  <a:pt x="137858" y="321439"/>
                </a:lnTo>
                <a:lnTo>
                  <a:pt x="125464" y="332685"/>
                </a:lnTo>
                <a:lnTo>
                  <a:pt x="107724" y="336387"/>
                </a:lnTo>
                <a:lnTo>
                  <a:pt x="202137" y="336387"/>
                </a:lnTo>
                <a:lnTo>
                  <a:pt x="207270" y="327141"/>
                </a:lnTo>
                <a:lnTo>
                  <a:pt x="214621" y="273091"/>
                </a:lnTo>
                <a:lnTo>
                  <a:pt x="214621" y="120111"/>
                </a:lnTo>
                <a:lnTo>
                  <a:pt x="207555" y="68566"/>
                </a:lnTo>
                <a:lnTo>
                  <a:pt x="202549" y="594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14007348" y="9457034"/>
            <a:ext cx="149225" cy="389890"/>
          </a:xfrm>
          <a:custGeom>
            <a:avLst/>
            <a:gdLst/>
            <a:ahLst/>
            <a:cxnLst/>
            <a:rect l="l" t="t" r="r" b="b"/>
            <a:pathLst>
              <a:path w="149225" h="389890">
                <a:moveTo>
                  <a:pt x="148613" y="0"/>
                </a:moveTo>
                <a:lnTo>
                  <a:pt x="123027" y="3596"/>
                </a:lnTo>
                <a:lnTo>
                  <a:pt x="99574" y="14817"/>
                </a:lnTo>
                <a:lnTo>
                  <a:pt x="79876" y="35323"/>
                </a:lnTo>
                <a:lnTo>
                  <a:pt x="65558" y="66772"/>
                </a:lnTo>
                <a:lnTo>
                  <a:pt x="65346" y="48797"/>
                </a:lnTo>
                <a:lnTo>
                  <a:pt x="64826" y="30806"/>
                </a:lnTo>
                <a:lnTo>
                  <a:pt x="64166" y="15488"/>
                </a:lnTo>
                <a:lnTo>
                  <a:pt x="63537" y="5528"/>
                </a:lnTo>
                <a:lnTo>
                  <a:pt x="0" y="5528"/>
                </a:lnTo>
                <a:lnTo>
                  <a:pt x="656" y="32670"/>
                </a:lnTo>
                <a:lnTo>
                  <a:pt x="855" y="60974"/>
                </a:lnTo>
                <a:lnTo>
                  <a:pt x="753" y="135849"/>
                </a:lnTo>
                <a:lnTo>
                  <a:pt x="753" y="389391"/>
                </a:lnTo>
                <a:lnTo>
                  <a:pt x="67652" y="389391"/>
                </a:lnTo>
                <a:lnTo>
                  <a:pt x="67652" y="175408"/>
                </a:lnTo>
                <a:lnTo>
                  <a:pt x="73928" y="129376"/>
                </a:lnTo>
                <a:lnTo>
                  <a:pt x="91134" y="101003"/>
                </a:lnTo>
                <a:lnTo>
                  <a:pt x="116840" y="86611"/>
                </a:lnTo>
                <a:lnTo>
                  <a:pt x="148613" y="82521"/>
                </a:lnTo>
                <a:lnTo>
                  <a:pt x="14861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14291840" y="9456595"/>
            <a:ext cx="215900" cy="519430"/>
          </a:xfrm>
          <a:custGeom>
            <a:avLst/>
            <a:gdLst/>
            <a:ahLst/>
            <a:cxnLst/>
            <a:rect l="l" t="t" r="r" b="b"/>
            <a:pathLst>
              <a:path w="215900" h="519429">
                <a:moveTo>
                  <a:pt x="63830" y="5968"/>
                </a:moveTo>
                <a:lnTo>
                  <a:pt x="0" y="5968"/>
                </a:lnTo>
                <a:lnTo>
                  <a:pt x="358" y="22537"/>
                </a:lnTo>
                <a:lnTo>
                  <a:pt x="429" y="25847"/>
                </a:lnTo>
                <a:lnTo>
                  <a:pt x="498" y="33534"/>
                </a:lnTo>
                <a:lnTo>
                  <a:pt x="602" y="45098"/>
                </a:lnTo>
                <a:lnTo>
                  <a:pt x="650" y="50484"/>
                </a:lnTo>
                <a:lnTo>
                  <a:pt x="743" y="518874"/>
                </a:lnTo>
                <a:lnTo>
                  <a:pt x="67641" y="518874"/>
                </a:lnTo>
                <a:lnTo>
                  <a:pt x="67641" y="361015"/>
                </a:lnTo>
                <a:lnTo>
                  <a:pt x="195416" y="361015"/>
                </a:lnTo>
                <a:lnTo>
                  <a:pt x="206410" y="335413"/>
                </a:lnTo>
                <a:lnTo>
                  <a:pt x="108321" y="335413"/>
                </a:lnTo>
                <a:lnTo>
                  <a:pt x="87543" y="329452"/>
                </a:lnTo>
                <a:lnTo>
                  <a:pt x="75082" y="313228"/>
                </a:lnTo>
                <a:lnTo>
                  <a:pt x="69016" y="289234"/>
                </a:lnTo>
                <a:lnTo>
                  <a:pt x="67422" y="259960"/>
                </a:lnTo>
                <a:lnTo>
                  <a:pt x="67422" y="130006"/>
                </a:lnTo>
                <a:lnTo>
                  <a:pt x="69928" y="99439"/>
                </a:lnTo>
                <a:lnTo>
                  <a:pt x="77780" y="77695"/>
                </a:lnTo>
                <a:lnTo>
                  <a:pt x="91479" y="64701"/>
                </a:lnTo>
                <a:lnTo>
                  <a:pt x="111525" y="60385"/>
                </a:lnTo>
                <a:lnTo>
                  <a:pt x="209514" y="60385"/>
                </a:lnTo>
                <a:lnTo>
                  <a:pt x="203114" y="45098"/>
                </a:lnTo>
                <a:lnTo>
                  <a:pt x="66374" y="45098"/>
                </a:lnTo>
                <a:lnTo>
                  <a:pt x="66157" y="33534"/>
                </a:lnTo>
                <a:lnTo>
                  <a:pt x="65581" y="22537"/>
                </a:lnTo>
                <a:lnTo>
                  <a:pt x="64775" y="13137"/>
                </a:lnTo>
                <a:lnTo>
                  <a:pt x="63830" y="5968"/>
                </a:lnTo>
                <a:close/>
              </a:path>
              <a:path w="215900" h="519429">
                <a:moveTo>
                  <a:pt x="195416" y="361015"/>
                </a:moveTo>
                <a:lnTo>
                  <a:pt x="67641" y="361015"/>
                </a:lnTo>
                <a:lnTo>
                  <a:pt x="76172" y="373789"/>
                </a:lnTo>
                <a:lnTo>
                  <a:pt x="88691" y="384934"/>
                </a:lnTo>
                <a:lnTo>
                  <a:pt x="106105" y="392819"/>
                </a:lnTo>
                <a:lnTo>
                  <a:pt x="129325" y="395809"/>
                </a:lnTo>
                <a:lnTo>
                  <a:pt x="166155" y="388637"/>
                </a:lnTo>
                <a:lnTo>
                  <a:pt x="193132" y="366333"/>
                </a:lnTo>
                <a:lnTo>
                  <a:pt x="195416" y="361015"/>
                </a:lnTo>
                <a:close/>
              </a:path>
              <a:path w="215900" h="519429">
                <a:moveTo>
                  <a:pt x="209514" y="60385"/>
                </a:moveTo>
                <a:lnTo>
                  <a:pt x="111525" y="60385"/>
                </a:lnTo>
                <a:lnTo>
                  <a:pt x="127056" y="63630"/>
                </a:lnTo>
                <a:lnTo>
                  <a:pt x="138591" y="73746"/>
                </a:lnTo>
                <a:lnTo>
                  <a:pt x="145773" y="91307"/>
                </a:lnTo>
                <a:lnTo>
                  <a:pt x="148246" y="116886"/>
                </a:lnTo>
                <a:lnTo>
                  <a:pt x="148246" y="272567"/>
                </a:lnTo>
                <a:lnTo>
                  <a:pt x="146238" y="298948"/>
                </a:lnTo>
                <a:lnTo>
                  <a:pt x="139565" y="318711"/>
                </a:lnTo>
                <a:lnTo>
                  <a:pt x="127250" y="331114"/>
                </a:lnTo>
                <a:lnTo>
                  <a:pt x="108321" y="335413"/>
                </a:lnTo>
                <a:lnTo>
                  <a:pt x="206410" y="335413"/>
                </a:lnTo>
                <a:lnTo>
                  <a:pt x="209716" y="327715"/>
                </a:lnTo>
                <a:lnTo>
                  <a:pt x="215268" y="272567"/>
                </a:lnTo>
                <a:lnTo>
                  <a:pt x="215365" y="112017"/>
                </a:lnTo>
                <a:lnTo>
                  <a:pt x="210709" y="64701"/>
                </a:lnTo>
                <a:lnTo>
                  <a:pt x="210603" y="63630"/>
                </a:lnTo>
                <a:lnTo>
                  <a:pt x="210520" y="62788"/>
                </a:lnTo>
                <a:lnTo>
                  <a:pt x="209514" y="60385"/>
                </a:lnTo>
                <a:close/>
              </a:path>
              <a:path w="215900" h="519429">
                <a:moveTo>
                  <a:pt x="136498" y="0"/>
                </a:moveTo>
                <a:lnTo>
                  <a:pt x="110777" y="3517"/>
                </a:lnTo>
                <a:lnTo>
                  <a:pt x="90964" y="13137"/>
                </a:lnTo>
                <a:lnTo>
                  <a:pt x="76387" y="27463"/>
                </a:lnTo>
                <a:lnTo>
                  <a:pt x="66374" y="45098"/>
                </a:lnTo>
                <a:lnTo>
                  <a:pt x="203114" y="45098"/>
                </a:lnTo>
                <a:lnTo>
                  <a:pt x="195874" y="27808"/>
                </a:lnTo>
                <a:lnTo>
                  <a:pt x="171257" y="6927"/>
                </a:lnTo>
                <a:lnTo>
                  <a:pt x="1364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4555190" y="9369532"/>
            <a:ext cx="640080" cy="483234"/>
          </a:xfrm>
          <a:custGeom>
            <a:avLst/>
            <a:gdLst/>
            <a:ahLst/>
            <a:cxnLst/>
            <a:rect l="l" t="t" r="r" b="b"/>
            <a:pathLst>
              <a:path w="640080" h="483234">
                <a:moveTo>
                  <a:pt x="214617" y="207175"/>
                </a:moveTo>
                <a:lnTo>
                  <a:pt x="207556" y="155638"/>
                </a:lnTo>
                <a:lnTo>
                  <a:pt x="186944" y="117983"/>
                </a:lnTo>
                <a:lnTo>
                  <a:pt x="153695" y="94907"/>
                </a:lnTo>
                <a:lnTo>
                  <a:pt x="147497" y="93840"/>
                </a:lnTo>
                <a:lnTo>
                  <a:pt x="147497" y="203428"/>
                </a:lnTo>
                <a:lnTo>
                  <a:pt x="147408" y="363588"/>
                </a:lnTo>
                <a:lnTo>
                  <a:pt x="145135" y="389509"/>
                </a:lnTo>
                <a:lnTo>
                  <a:pt x="137858" y="408508"/>
                </a:lnTo>
                <a:lnTo>
                  <a:pt x="125463" y="419747"/>
                </a:lnTo>
                <a:lnTo>
                  <a:pt x="107721" y="423456"/>
                </a:lnTo>
                <a:lnTo>
                  <a:pt x="89027" y="419100"/>
                </a:lnTo>
                <a:lnTo>
                  <a:pt x="76441" y="406844"/>
                </a:lnTo>
                <a:lnTo>
                  <a:pt x="69342" y="387934"/>
                </a:lnTo>
                <a:lnTo>
                  <a:pt x="67119" y="363588"/>
                </a:lnTo>
                <a:lnTo>
                  <a:pt x="67170" y="203428"/>
                </a:lnTo>
                <a:lnTo>
                  <a:pt x="69469" y="179260"/>
                </a:lnTo>
                <a:lnTo>
                  <a:pt x="76746" y="161251"/>
                </a:lnTo>
                <a:lnTo>
                  <a:pt x="89281" y="150228"/>
                </a:lnTo>
                <a:lnTo>
                  <a:pt x="107416" y="146494"/>
                </a:lnTo>
                <a:lnTo>
                  <a:pt x="126441" y="150749"/>
                </a:lnTo>
                <a:lnTo>
                  <a:pt x="138798" y="162585"/>
                </a:lnTo>
                <a:lnTo>
                  <a:pt x="145491" y="180619"/>
                </a:lnTo>
                <a:lnTo>
                  <a:pt x="147497" y="203428"/>
                </a:lnTo>
                <a:lnTo>
                  <a:pt x="147497" y="93840"/>
                </a:lnTo>
                <a:lnTo>
                  <a:pt x="108686" y="87071"/>
                </a:lnTo>
                <a:lnTo>
                  <a:pt x="64325" y="94310"/>
                </a:lnTo>
                <a:lnTo>
                  <a:pt x="29997" y="116205"/>
                </a:lnTo>
                <a:lnTo>
                  <a:pt x="7848" y="152946"/>
                </a:lnTo>
                <a:lnTo>
                  <a:pt x="203" y="203428"/>
                </a:lnTo>
                <a:lnTo>
                  <a:pt x="0" y="361276"/>
                </a:lnTo>
                <a:lnTo>
                  <a:pt x="6807" y="414210"/>
                </a:lnTo>
                <a:lnTo>
                  <a:pt x="6845" y="414528"/>
                </a:lnTo>
                <a:lnTo>
                  <a:pt x="27139" y="452513"/>
                </a:lnTo>
                <a:lnTo>
                  <a:pt x="60515" y="475322"/>
                </a:lnTo>
                <a:lnTo>
                  <a:pt x="60680" y="475322"/>
                </a:lnTo>
                <a:lnTo>
                  <a:pt x="106451" y="482879"/>
                </a:lnTo>
                <a:lnTo>
                  <a:pt x="152006" y="475322"/>
                </a:lnTo>
                <a:lnTo>
                  <a:pt x="186004" y="452513"/>
                </a:lnTo>
                <a:lnTo>
                  <a:pt x="207264" y="414210"/>
                </a:lnTo>
                <a:lnTo>
                  <a:pt x="214617" y="360159"/>
                </a:lnTo>
                <a:lnTo>
                  <a:pt x="214617" y="207175"/>
                </a:lnTo>
                <a:close/>
              </a:path>
              <a:path w="640080" h="483234">
                <a:moveTo>
                  <a:pt x="460502" y="373608"/>
                </a:moveTo>
                <a:lnTo>
                  <a:pt x="455625" y="332320"/>
                </a:lnTo>
                <a:lnTo>
                  <a:pt x="440194" y="299923"/>
                </a:lnTo>
                <a:lnTo>
                  <a:pt x="413016" y="271792"/>
                </a:lnTo>
                <a:lnTo>
                  <a:pt x="350596" y="227444"/>
                </a:lnTo>
                <a:lnTo>
                  <a:pt x="337032" y="213842"/>
                </a:lnTo>
                <a:lnTo>
                  <a:pt x="330288" y="199986"/>
                </a:lnTo>
                <a:lnTo>
                  <a:pt x="328460" y="183413"/>
                </a:lnTo>
                <a:lnTo>
                  <a:pt x="330161" y="167030"/>
                </a:lnTo>
                <a:lnTo>
                  <a:pt x="335534" y="154571"/>
                </a:lnTo>
                <a:lnTo>
                  <a:pt x="344957" y="146646"/>
                </a:lnTo>
                <a:lnTo>
                  <a:pt x="358825" y="143865"/>
                </a:lnTo>
                <a:lnTo>
                  <a:pt x="373075" y="146519"/>
                </a:lnTo>
                <a:lnTo>
                  <a:pt x="382803" y="154559"/>
                </a:lnTo>
                <a:lnTo>
                  <a:pt x="388391" y="168071"/>
                </a:lnTo>
                <a:lnTo>
                  <a:pt x="390169" y="187147"/>
                </a:lnTo>
                <a:lnTo>
                  <a:pt x="390169" y="209778"/>
                </a:lnTo>
                <a:lnTo>
                  <a:pt x="454977" y="209778"/>
                </a:lnTo>
                <a:lnTo>
                  <a:pt x="454977" y="193509"/>
                </a:lnTo>
                <a:lnTo>
                  <a:pt x="449872" y="149428"/>
                </a:lnTo>
                <a:lnTo>
                  <a:pt x="433362" y="115887"/>
                </a:lnTo>
                <a:lnTo>
                  <a:pt x="403593" y="94538"/>
                </a:lnTo>
                <a:lnTo>
                  <a:pt x="358762" y="87058"/>
                </a:lnTo>
                <a:lnTo>
                  <a:pt x="316141" y="94348"/>
                </a:lnTo>
                <a:lnTo>
                  <a:pt x="285889" y="114985"/>
                </a:lnTo>
                <a:lnTo>
                  <a:pt x="267843" y="147154"/>
                </a:lnTo>
                <a:lnTo>
                  <a:pt x="261874" y="189014"/>
                </a:lnTo>
                <a:lnTo>
                  <a:pt x="266560" y="225183"/>
                </a:lnTo>
                <a:lnTo>
                  <a:pt x="280797" y="254444"/>
                </a:lnTo>
                <a:lnTo>
                  <a:pt x="304812" y="279882"/>
                </a:lnTo>
                <a:lnTo>
                  <a:pt x="366433" y="324878"/>
                </a:lnTo>
                <a:lnTo>
                  <a:pt x="382866" y="342887"/>
                </a:lnTo>
                <a:lnTo>
                  <a:pt x="390804" y="360972"/>
                </a:lnTo>
                <a:lnTo>
                  <a:pt x="392861" y="381457"/>
                </a:lnTo>
                <a:lnTo>
                  <a:pt x="390918" y="400913"/>
                </a:lnTo>
                <a:lnTo>
                  <a:pt x="384822" y="414870"/>
                </a:lnTo>
                <a:lnTo>
                  <a:pt x="374192" y="423265"/>
                </a:lnTo>
                <a:lnTo>
                  <a:pt x="358609" y="426072"/>
                </a:lnTo>
                <a:lnTo>
                  <a:pt x="342188" y="422452"/>
                </a:lnTo>
                <a:lnTo>
                  <a:pt x="331101" y="412280"/>
                </a:lnTo>
                <a:lnTo>
                  <a:pt x="324840" y="396621"/>
                </a:lnTo>
                <a:lnTo>
                  <a:pt x="322859" y="376504"/>
                </a:lnTo>
                <a:lnTo>
                  <a:pt x="322859" y="359257"/>
                </a:lnTo>
                <a:lnTo>
                  <a:pt x="255219" y="359257"/>
                </a:lnTo>
                <a:lnTo>
                  <a:pt x="255219" y="376440"/>
                </a:lnTo>
                <a:lnTo>
                  <a:pt x="259537" y="415848"/>
                </a:lnTo>
                <a:lnTo>
                  <a:pt x="275170" y="449897"/>
                </a:lnTo>
                <a:lnTo>
                  <a:pt x="306120" y="473837"/>
                </a:lnTo>
                <a:lnTo>
                  <a:pt x="356374" y="482866"/>
                </a:lnTo>
                <a:lnTo>
                  <a:pt x="401980" y="475907"/>
                </a:lnTo>
                <a:lnTo>
                  <a:pt x="434517" y="455180"/>
                </a:lnTo>
                <a:lnTo>
                  <a:pt x="454012" y="420992"/>
                </a:lnTo>
                <a:lnTo>
                  <a:pt x="460502" y="373608"/>
                </a:lnTo>
                <a:close/>
              </a:path>
              <a:path w="640080" h="483234">
                <a:moveTo>
                  <a:pt x="639533" y="93040"/>
                </a:moveTo>
                <a:lnTo>
                  <a:pt x="588899" y="93040"/>
                </a:lnTo>
                <a:lnTo>
                  <a:pt x="588899" y="0"/>
                </a:lnTo>
                <a:lnTo>
                  <a:pt x="522236" y="0"/>
                </a:lnTo>
                <a:lnTo>
                  <a:pt x="522236" y="93040"/>
                </a:lnTo>
                <a:lnTo>
                  <a:pt x="480123" y="93040"/>
                </a:lnTo>
                <a:lnTo>
                  <a:pt x="480123" y="151942"/>
                </a:lnTo>
                <a:lnTo>
                  <a:pt x="522236" y="151942"/>
                </a:lnTo>
                <a:lnTo>
                  <a:pt x="522236" y="403771"/>
                </a:lnTo>
                <a:lnTo>
                  <a:pt x="527189" y="442722"/>
                </a:lnTo>
                <a:lnTo>
                  <a:pt x="541337" y="466801"/>
                </a:lnTo>
                <a:lnTo>
                  <a:pt x="563651" y="479031"/>
                </a:lnTo>
                <a:lnTo>
                  <a:pt x="593064" y="482434"/>
                </a:lnTo>
                <a:lnTo>
                  <a:pt x="604113" y="482142"/>
                </a:lnTo>
                <a:lnTo>
                  <a:pt x="615886" y="481088"/>
                </a:lnTo>
                <a:lnTo>
                  <a:pt x="627367" y="478993"/>
                </a:lnTo>
                <a:lnTo>
                  <a:pt x="637578" y="475551"/>
                </a:lnTo>
                <a:lnTo>
                  <a:pt x="637578" y="424649"/>
                </a:lnTo>
                <a:lnTo>
                  <a:pt x="632955" y="426148"/>
                </a:lnTo>
                <a:lnTo>
                  <a:pt x="622350" y="426897"/>
                </a:lnTo>
                <a:lnTo>
                  <a:pt x="615416" y="426897"/>
                </a:lnTo>
                <a:lnTo>
                  <a:pt x="601319" y="424040"/>
                </a:lnTo>
                <a:lnTo>
                  <a:pt x="593305" y="416369"/>
                </a:lnTo>
                <a:lnTo>
                  <a:pt x="589724" y="405168"/>
                </a:lnTo>
                <a:lnTo>
                  <a:pt x="588899" y="391731"/>
                </a:lnTo>
                <a:lnTo>
                  <a:pt x="588899" y="151942"/>
                </a:lnTo>
                <a:lnTo>
                  <a:pt x="639533" y="151942"/>
                </a:lnTo>
                <a:lnTo>
                  <a:pt x="639533" y="9304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15299715" y="9322199"/>
            <a:ext cx="582930" cy="530225"/>
          </a:xfrm>
          <a:custGeom>
            <a:avLst/>
            <a:gdLst/>
            <a:ahLst/>
            <a:cxnLst/>
            <a:rect l="l" t="t" r="r" b="b"/>
            <a:pathLst>
              <a:path w="582930" h="530225">
                <a:moveTo>
                  <a:pt x="153441" y="140373"/>
                </a:moveTo>
                <a:lnTo>
                  <a:pt x="105803" y="140373"/>
                </a:lnTo>
                <a:lnTo>
                  <a:pt x="105803" y="103822"/>
                </a:lnTo>
                <a:lnTo>
                  <a:pt x="107137" y="85890"/>
                </a:lnTo>
                <a:lnTo>
                  <a:pt x="112001" y="72656"/>
                </a:lnTo>
                <a:lnTo>
                  <a:pt x="121678" y="64465"/>
                </a:lnTo>
                <a:lnTo>
                  <a:pt x="137452" y="61658"/>
                </a:lnTo>
                <a:lnTo>
                  <a:pt x="142824" y="61658"/>
                </a:lnTo>
                <a:lnTo>
                  <a:pt x="146710" y="61874"/>
                </a:lnTo>
                <a:lnTo>
                  <a:pt x="152908" y="62852"/>
                </a:lnTo>
                <a:lnTo>
                  <a:pt x="152908" y="2755"/>
                </a:lnTo>
                <a:lnTo>
                  <a:pt x="147269" y="1473"/>
                </a:lnTo>
                <a:lnTo>
                  <a:pt x="140487" y="622"/>
                </a:lnTo>
                <a:lnTo>
                  <a:pt x="132981" y="139"/>
                </a:lnTo>
                <a:lnTo>
                  <a:pt x="125196" y="0"/>
                </a:lnTo>
                <a:lnTo>
                  <a:pt x="83756" y="7886"/>
                </a:lnTo>
                <a:lnTo>
                  <a:pt x="57200" y="29032"/>
                </a:lnTo>
                <a:lnTo>
                  <a:pt x="43065" y="59613"/>
                </a:lnTo>
                <a:lnTo>
                  <a:pt x="38900" y="95821"/>
                </a:lnTo>
                <a:lnTo>
                  <a:pt x="38900" y="140373"/>
                </a:lnTo>
                <a:lnTo>
                  <a:pt x="0" y="140373"/>
                </a:lnTo>
                <a:lnTo>
                  <a:pt x="0" y="199263"/>
                </a:lnTo>
                <a:lnTo>
                  <a:pt x="38900" y="199263"/>
                </a:lnTo>
                <a:lnTo>
                  <a:pt x="38900" y="524230"/>
                </a:lnTo>
                <a:lnTo>
                  <a:pt x="105803" y="524230"/>
                </a:lnTo>
                <a:lnTo>
                  <a:pt x="105803" y="199263"/>
                </a:lnTo>
                <a:lnTo>
                  <a:pt x="153441" y="199263"/>
                </a:lnTo>
                <a:lnTo>
                  <a:pt x="153441" y="140373"/>
                </a:lnTo>
                <a:close/>
              </a:path>
              <a:path w="582930" h="530225">
                <a:moveTo>
                  <a:pt x="337654" y="134835"/>
                </a:moveTo>
                <a:lnTo>
                  <a:pt x="312077" y="138442"/>
                </a:lnTo>
                <a:lnTo>
                  <a:pt x="288620" y="149656"/>
                </a:lnTo>
                <a:lnTo>
                  <a:pt x="268922" y="170167"/>
                </a:lnTo>
                <a:lnTo>
                  <a:pt x="254609" y="201612"/>
                </a:lnTo>
                <a:lnTo>
                  <a:pt x="254393" y="183642"/>
                </a:lnTo>
                <a:lnTo>
                  <a:pt x="253873" y="165646"/>
                </a:lnTo>
                <a:lnTo>
                  <a:pt x="253212" y="150329"/>
                </a:lnTo>
                <a:lnTo>
                  <a:pt x="252577" y="140373"/>
                </a:lnTo>
                <a:lnTo>
                  <a:pt x="189052" y="140373"/>
                </a:lnTo>
                <a:lnTo>
                  <a:pt x="189712" y="167513"/>
                </a:lnTo>
                <a:lnTo>
                  <a:pt x="189903" y="195821"/>
                </a:lnTo>
                <a:lnTo>
                  <a:pt x="189801" y="270687"/>
                </a:lnTo>
                <a:lnTo>
                  <a:pt x="189801" y="524230"/>
                </a:lnTo>
                <a:lnTo>
                  <a:pt x="256705" y="524230"/>
                </a:lnTo>
                <a:lnTo>
                  <a:pt x="256705" y="310248"/>
                </a:lnTo>
                <a:lnTo>
                  <a:pt x="262978" y="264223"/>
                </a:lnTo>
                <a:lnTo>
                  <a:pt x="280187" y="235839"/>
                </a:lnTo>
                <a:lnTo>
                  <a:pt x="305892" y="221449"/>
                </a:lnTo>
                <a:lnTo>
                  <a:pt x="337654" y="217360"/>
                </a:lnTo>
                <a:lnTo>
                  <a:pt x="337654" y="134835"/>
                </a:lnTo>
                <a:close/>
              </a:path>
              <a:path w="582930" h="530225">
                <a:moveTo>
                  <a:pt x="582650" y="254508"/>
                </a:moveTo>
                <a:lnTo>
                  <a:pt x="575576" y="202971"/>
                </a:lnTo>
                <a:lnTo>
                  <a:pt x="570572" y="193827"/>
                </a:lnTo>
                <a:lnTo>
                  <a:pt x="554977" y="165315"/>
                </a:lnTo>
                <a:lnTo>
                  <a:pt x="521728" y="142240"/>
                </a:lnTo>
                <a:lnTo>
                  <a:pt x="515531" y="141173"/>
                </a:lnTo>
                <a:lnTo>
                  <a:pt x="515531" y="250761"/>
                </a:lnTo>
                <a:lnTo>
                  <a:pt x="515442" y="410921"/>
                </a:lnTo>
                <a:lnTo>
                  <a:pt x="513156" y="436841"/>
                </a:lnTo>
                <a:lnTo>
                  <a:pt x="505891" y="455841"/>
                </a:lnTo>
                <a:lnTo>
                  <a:pt x="493496" y="467080"/>
                </a:lnTo>
                <a:lnTo>
                  <a:pt x="475754" y="470789"/>
                </a:lnTo>
                <a:lnTo>
                  <a:pt x="457060" y="466432"/>
                </a:lnTo>
                <a:lnTo>
                  <a:pt x="444474" y="454177"/>
                </a:lnTo>
                <a:lnTo>
                  <a:pt x="437375" y="435267"/>
                </a:lnTo>
                <a:lnTo>
                  <a:pt x="435140" y="410921"/>
                </a:lnTo>
                <a:lnTo>
                  <a:pt x="435190" y="250761"/>
                </a:lnTo>
                <a:lnTo>
                  <a:pt x="437502" y="226593"/>
                </a:lnTo>
                <a:lnTo>
                  <a:pt x="444779" y="208584"/>
                </a:lnTo>
                <a:lnTo>
                  <a:pt x="457314" y="197561"/>
                </a:lnTo>
                <a:lnTo>
                  <a:pt x="475449" y="193827"/>
                </a:lnTo>
                <a:lnTo>
                  <a:pt x="494461" y="198081"/>
                </a:lnTo>
                <a:lnTo>
                  <a:pt x="506831" y="209918"/>
                </a:lnTo>
                <a:lnTo>
                  <a:pt x="513524" y="227952"/>
                </a:lnTo>
                <a:lnTo>
                  <a:pt x="515531" y="250761"/>
                </a:lnTo>
                <a:lnTo>
                  <a:pt x="515531" y="141173"/>
                </a:lnTo>
                <a:lnTo>
                  <a:pt x="476719" y="134404"/>
                </a:lnTo>
                <a:lnTo>
                  <a:pt x="432346" y="141643"/>
                </a:lnTo>
                <a:lnTo>
                  <a:pt x="398030" y="163537"/>
                </a:lnTo>
                <a:lnTo>
                  <a:pt x="375881" y="200279"/>
                </a:lnTo>
                <a:lnTo>
                  <a:pt x="368236" y="250761"/>
                </a:lnTo>
                <a:lnTo>
                  <a:pt x="368147" y="251282"/>
                </a:lnTo>
                <a:lnTo>
                  <a:pt x="368033" y="408609"/>
                </a:lnTo>
                <a:lnTo>
                  <a:pt x="374840" y="461543"/>
                </a:lnTo>
                <a:lnTo>
                  <a:pt x="374878" y="461860"/>
                </a:lnTo>
                <a:lnTo>
                  <a:pt x="395173" y="499846"/>
                </a:lnTo>
                <a:lnTo>
                  <a:pt x="428548" y="522655"/>
                </a:lnTo>
                <a:lnTo>
                  <a:pt x="428713" y="522655"/>
                </a:lnTo>
                <a:lnTo>
                  <a:pt x="474472" y="530212"/>
                </a:lnTo>
                <a:lnTo>
                  <a:pt x="520026" y="522655"/>
                </a:lnTo>
                <a:lnTo>
                  <a:pt x="554024" y="499846"/>
                </a:lnTo>
                <a:lnTo>
                  <a:pt x="575297" y="461543"/>
                </a:lnTo>
                <a:lnTo>
                  <a:pt x="582650" y="407492"/>
                </a:lnTo>
                <a:lnTo>
                  <a:pt x="582650" y="25450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15937534" y="9456592"/>
            <a:ext cx="340995" cy="389890"/>
          </a:xfrm>
          <a:custGeom>
            <a:avLst/>
            <a:gdLst/>
            <a:ahLst/>
            <a:cxnLst/>
            <a:rect l="l" t="t" r="r" b="b"/>
            <a:pathLst>
              <a:path w="340994" h="389890">
                <a:moveTo>
                  <a:pt x="266306" y="0"/>
                </a:moveTo>
                <a:lnTo>
                  <a:pt x="240017" y="3533"/>
                </a:lnTo>
                <a:lnTo>
                  <a:pt x="219961" y="12974"/>
                </a:lnTo>
                <a:lnTo>
                  <a:pt x="204948" y="26588"/>
                </a:lnTo>
                <a:lnTo>
                  <a:pt x="193784" y="42637"/>
                </a:lnTo>
                <a:lnTo>
                  <a:pt x="184780" y="23500"/>
                </a:lnTo>
                <a:lnTo>
                  <a:pt x="171489" y="10230"/>
                </a:lnTo>
                <a:lnTo>
                  <a:pt x="154166" y="2503"/>
                </a:lnTo>
                <a:lnTo>
                  <a:pt x="133064" y="0"/>
                </a:lnTo>
                <a:lnTo>
                  <a:pt x="111029" y="2714"/>
                </a:lnTo>
                <a:lnTo>
                  <a:pt x="92549" y="10630"/>
                </a:lnTo>
                <a:lnTo>
                  <a:pt x="77655" y="23403"/>
                </a:lnTo>
                <a:lnTo>
                  <a:pt x="66374" y="40689"/>
                </a:lnTo>
                <a:lnTo>
                  <a:pt x="65664" y="22771"/>
                </a:lnTo>
                <a:lnTo>
                  <a:pt x="65007" y="14421"/>
                </a:lnTo>
                <a:lnTo>
                  <a:pt x="63830" y="5968"/>
                </a:lnTo>
                <a:lnTo>
                  <a:pt x="0" y="5968"/>
                </a:lnTo>
                <a:lnTo>
                  <a:pt x="429" y="20493"/>
                </a:lnTo>
                <a:lnTo>
                  <a:pt x="650" y="40561"/>
                </a:lnTo>
                <a:lnTo>
                  <a:pt x="743" y="116949"/>
                </a:lnTo>
                <a:lnTo>
                  <a:pt x="743" y="389831"/>
                </a:lnTo>
                <a:lnTo>
                  <a:pt x="67641" y="389831"/>
                </a:lnTo>
                <a:lnTo>
                  <a:pt x="67641" y="125912"/>
                </a:lnTo>
                <a:lnTo>
                  <a:pt x="69179" y="98984"/>
                </a:lnTo>
                <a:lnTo>
                  <a:pt x="74849" y="78314"/>
                </a:lnTo>
                <a:lnTo>
                  <a:pt x="86243" y="65061"/>
                </a:lnTo>
                <a:lnTo>
                  <a:pt x="104949" y="60385"/>
                </a:lnTo>
                <a:lnTo>
                  <a:pt x="119052" y="62686"/>
                </a:lnTo>
                <a:lnTo>
                  <a:pt x="129048" y="70569"/>
                </a:lnTo>
                <a:lnTo>
                  <a:pt x="134999" y="85507"/>
                </a:lnTo>
                <a:lnTo>
                  <a:pt x="136969" y="108970"/>
                </a:lnTo>
                <a:lnTo>
                  <a:pt x="136969" y="389831"/>
                </a:lnTo>
                <a:lnTo>
                  <a:pt x="204391" y="389831"/>
                </a:lnTo>
                <a:lnTo>
                  <a:pt x="204391" y="125242"/>
                </a:lnTo>
                <a:lnTo>
                  <a:pt x="205978" y="98512"/>
                </a:lnTo>
                <a:lnTo>
                  <a:pt x="211769" y="78061"/>
                </a:lnTo>
                <a:lnTo>
                  <a:pt x="223311" y="64987"/>
                </a:lnTo>
                <a:lnTo>
                  <a:pt x="242149" y="60385"/>
                </a:lnTo>
                <a:lnTo>
                  <a:pt x="257632" y="63645"/>
                </a:lnTo>
                <a:lnTo>
                  <a:pt x="267316" y="72929"/>
                </a:lnTo>
                <a:lnTo>
                  <a:pt x="272311" y="87490"/>
                </a:lnTo>
                <a:lnTo>
                  <a:pt x="273729" y="106583"/>
                </a:lnTo>
                <a:lnTo>
                  <a:pt x="273729" y="389831"/>
                </a:lnTo>
                <a:lnTo>
                  <a:pt x="340617" y="389831"/>
                </a:lnTo>
                <a:lnTo>
                  <a:pt x="340617" y="93881"/>
                </a:lnTo>
                <a:lnTo>
                  <a:pt x="334627" y="47738"/>
                </a:lnTo>
                <a:lnTo>
                  <a:pt x="318449" y="18964"/>
                </a:lnTo>
                <a:lnTo>
                  <a:pt x="294778" y="4177"/>
                </a:lnTo>
                <a:lnTo>
                  <a:pt x="26630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16414446" y="9456604"/>
            <a:ext cx="479425" cy="524510"/>
          </a:xfrm>
          <a:custGeom>
            <a:avLst/>
            <a:gdLst/>
            <a:ahLst/>
            <a:cxnLst/>
            <a:rect l="l" t="t" r="r" b="b"/>
            <a:pathLst>
              <a:path w="479425" h="524509">
                <a:moveTo>
                  <a:pt x="238226" y="5969"/>
                </a:moveTo>
                <a:lnTo>
                  <a:pt x="171119" y="5969"/>
                </a:lnTo>
                <a:lnTo>
                  <a:pt x="159613" y="73329"/>
                </a:lnTo>
                <a:lnTo>
                  <a:pt x="139623" y="186499"/>
                </a:lnTo>
                <a:lnTo>
                  <a:pt x="131584" y="233133"/>
                </a:lnTo>
                <a:lnTo>
                  <a:pt x="125158" y="273697"/>
                </a:lnTo>
                <a:lnTo>
                  <a:pt x="120573" y="308584"/>
                </a:lnTo>
                <a:lnTo>
                  <a:pt x="118783" y="308584"/>
                </a:lnTo>
                <a:lnTo>
                  <a:pt x="110172" y="238239"/>
                </a:lnTo>
                <a:lnTo>
                  <a:pt x="102514" y="188772"/>
                </a:lnTo>
                <a:lnTo>
                  <a:pt x="93256" y="132308"/>
                </a:lnTo>
                <a:lnTo>
                  <a:pt x="71755" y="5969"/>
                </a:lnTo>
                <a:lnTo>
                  <a:pt x="0" y="5969"/>
                </a:lnTo>
                <a:lnTo>
                  <a:pt x="85966" y="404609"/>
                </a:lnTo>
                <a:lnTo>
                  <a:pt x="78778" y="434162"/>
                </a:lnTo>
                <a:lnTo>
                  <a:pt x="69265" y="451954"/>
                </a:lnTo>
                <a:lnTo>
                  <a:pt x="56527" y="460667"/>
                </a:lnTo>
                <a:lnTo>
                  <a:pt x="39687" y="462965"/>
                </a:lnTo>
                <a:lnTo>
                  <a:pt x="31318" y="462965"/>
                </a:lnTo>
                <a:lnTo>
                  <a:pt x="19215" y="461467"/>
                </a:lnTo>
                <a:lnTo>
                  <a:pt x="17653" y="461022"/>
                </a:lnTo>
                <a:lnTo>
                  <a:pt x="16611" y="521119"/>
                </a:lnTo>
                <a:lnTo>
                  <a:pt x="23914" y="522211"/>
                </a:lnTo>
                <a:lnTo>
                  <a:pt x="31902" y="523163"/>
                </a:lnTo>
                <a:lnTo>
                  <a:pt x="40373" y="523836"/>
                </a:lnTo>
                <a:lnTo>
                  <a:pt x="49110" y="524103"/>
                </a:lnTo>
                <a:lnTo>
                  <a:pt x="80086" y="521449"/>
                </a:lnTo>
                <a:lnTo>
                  <a:pt x="108077" y="507453"/>
                </a:lnTo>
                <a:lnTo>
                  <a:pt x="132397" y="473036"/>
                </a:lnTo>
                <a:lnTo>
                  <a:pt x="152412" y="409092"/>
                </a:lnTo>
                <a:lnTo>
                  <a:pt x="238226" y="5969"/>
                </a:lnTo>
                <a:close/>
              </a:path>
              <a:path w="479425" h="524509">
                <a:moveTo>
                  <a:pt x="478955" y="120103"/>
                </a:moveTo>
                <a:lnTo>
                  <a:pt x="471893" y="68567"/>
                </a:lnTo>
                <a:lnTo>
                  <a:pt x="451281" y="30911"/>
                </a:lnTo>
                <a:lnTo>
                  <a:pt x="418033" y="7835"/>
                </a:lnTo>
                <a:lnTo>
                  <a:pt x="411835" y="6769"/>
                </a:lnTo>
                <a:lnTo>
                  <a:pt x="411835" y="116357"/>
                </a:lnTo>
                <a:lnTo>
                  <a:pt x="411746" y="276517"/>
                </a:lnTo>
                <a:lnTo>
                  <a:pt x="409460" y="302437"/>
                </a:lnTo>
                <a:lnTo>
                  <a:pt x="402196" y="321437"/>
                </a:lnTo>
                <a:lnTo>
                  <a:pt x="389801" y="332676"/>
                </a:lnTo>
                <a:lnTo>
                  <a:pt x="372059" y="336384"/>
                </a:lnTo>
                <a:lnTo>
                  <a:pt x="353364" y="332028"/>
                </a:lnTo>
                <a:lnTo>
                  <a:pt x="340779" y="319773"/>
                </a:lnTo>
                <a:lnTo>
                  <a:pt x="333679" y="300863"/>
                </a:lnTo>
                <a:lnTo>
                  <a:pt x="331457" y="276517"/>
                </a:lnTo>
                <a:lnTo>
                  <a:pt x="331508" y="116357"/>
                </a:lnTo>
                <a:lnTo>
                  <a:pt x="333806" y="92189"/>
                </a:lnTo>
                <a:lnTo>
                  <a:pt x="341083" y="74180"/>
                </a:lnTo>
                <a:lnTo>
                  <a:pt x="353618" y="63157"/>
                </a:lnTo>
                <a:lnTo>
                  <a:pt x="371754" y="59423"/>
                </a:lnTo>
                <a:lnTo>
                  <a:pt x="390779" y="63677"/>
                </a:lnTo>
                <a:lnTo>
                  <a:pt x="403136" y="75514"/>
                </a:lnTo>
                <a:lnTo>
                  <a:pt x="409829" y="93548"/>
                </a:lnTo>
                <a:lnTo>
                  <a:pt x="411835" y="116357"/>
                </a:lnTo>
                <a:lnTo>
                  <a:pt x="411835" y="6769"/>
                </a:lnTo>
                <a:lnTo>
                  <a:pt x="373024" y="0"/>
                </a:lnTo>
                <a:lnTo>
                  <a:pt x="328663" y="7239"/>
                </a:lnTo>
                <a:lnTo>
                  <a:pt x="294335" y="29133"/>
                </a:lnTo>
                <a:lnTo>
                  <a:pt x="272186" y="65874"/>
                </a:lnTo>
                <a:lnTo>
                  <a:pt x="264541" y="116357"/>
                </a:lnTo>
                <a:lnTo>
                  <a:pt x="264337" y="274205"/>
                </a:lnTo>
                <a:lnTo>
                  <a:pt x="271145" y="327139"/>
                </a:lnTo>
                <a:lnTo>
                  <a:pt x="271183" y="327456"/>
                </a:lnTo>
                <a:lnTo>
                  <a:pt x="291477" y="365442"/>
                </a:lnTo>
                <a:lnTo>
                  <a:pt x="324853" y="388251"/>
                </a:lnTo>
                <a:lnTo>
                  <a:pt x="325018" y="388251"/>
                </a:lnTo>
                <a:lnTo>
                  <a:pt x="370789" y="395808"/>
                </a:lnTo>
                <a:lnTo>
                  <a:pt x="416331" y="388251"/>
                </a:lnTo>
                <a:lnTo>
                  <a:pt x="450342" y="365442"/>
                </a:lnTo>
                <a:lnTo>
                  <a:pt x="471601" y="327139"/>
                </a:lnTo>
                <a:lnTo>
                  <a:pt x="478955" y="273088"/>
                </a:lnTo>
                <a:lnTo>
                  <a:pt x="478955" y="12010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16949097" y="9462561"/>
            <a:ext cx="212725" cy="389890"/>
          </a:xfrm>
          <a:custGeom>
            <a:avLst/>
            <a:gdLst/>
            <a:ahLst/>
            <a:cxnLst/>
            <a:rect l="l" t="t" r="r" b="b"/>
            <a:pathLst>
              <a:path w="212725" h="389890">
                <a:moveTo>
                  <a:pt x="211784" y="0"/>
                </a:moveTo>
                <a:lnTo>
                  <a:pt x="144885" y="0"/>
                </a:lnTo>
                <a:lnTo>
                  <a:pt x="144885" y="254086"/>
                </a:lnTo>
                <a:lnTo>
                  <a:pt x="141989" y="291076"/>
                </a:lnTo>
                <a:lnTo>
                  <a:pt x="133687" y="314262"/>
                </a:lnTo>
                <a:lnTo>
                  <a:pt x="120554" y="326258"/>
                </a:lnTo>
                <a:lnTo>
                  <a:pt x="103169" y="329675"/>
                </a:lnTo>
                <a:lnTo>
                  <a:pt x="86860" y="326431"/>
                </a:lnTo>
                <a:lnTo>
                  <a:pt x="75574" y="316328"/>
                </a:lnTo>
                <a:lnTo>
                  <a:pt x="69018" y="298807"/>
                </a:lnTo>
                <a:lnTo>
                  <a:pt x="66898" y="273311"/>
                </a:lnTo>
                <a:lnTo>
                  <a:pt x="66898" y="0"/>
                </a:lnTo>
                <a:lnTo>
                  <a:pt x="0" y="0"/>
                </a:lnTo>
                <a:lnTo>
                  <a:pt x="0" y="290734"/>
                </a:lnTo>
                <a:lnTo>
                  <a:pt x="7041" y="341660"/>
                </a:lnTo>
                <a:lnTo>
                  <a:pt x="25080" y="371791"/>
                </a:lnTo>
                <a:lnTo>
                  <a:pt x="49492" y="386169"/>
                </a:lnTo>
                <a:lnTo>
                  <a:pt x="75652" y="389841"/>
                </a:lnTo>
                <a:lnTo>
                  <a:pt x="98380" y="387781"/>
                </a:lnTo>
                <a:lnTo>
                  <a:pt x="118105" y="380695"/>
                </a:lnTo>
                <a:lnTo>
                  <a:pt x="134231" y="367224"/>
                </a:lnTo>
                <a:lnTo>
                  <a:pt x="146163" y="346010"/>
                </a:lnTo>
                <a:lnTo>
                  <a:pt x="146380" y="355807"/>
                </a:lnTo>
                <a:lnTo>
                  <a:pt x="146954" y="366503"/>
                </a:lnTo>
                <a:lnTo>
                  <a:pt x="147766" y="376415"/>
                </a:lnTo>
                <a:lnTo>
                  <a:pt x="148697" y="383862"/>
                </a:lnTo>
                <a:lnTo>
                  <a:pt x="212538" y="383862"/>
                </a:lnTo>
                <a:lnTo>
                  <a:pt x="212102" y="366273"/>
                </a:lnTo>
                <a:lnTo>
                  <a:pt x="211878" y="342420"/>
                </a:lnTo>
                <a:lnTo>
                  <a:pt x="211784" y="275258"/>
                </a:lnTo>
                <a:lnTo>
                  <a:pt x="21178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17227091" y="9457034"/>
            <a:ext cx="149225" cy="389890"/>
          </a:xfrm>
          <a:custGeom>
            <a:avLst/>
            <a:gdLst/>
            <a:ahLst/>
            <a:cxnLst/>
            <a:rect l="l" t="t" r="r" b="b"/>
            <a:pathLst>
              <a:path w="149225" h="389890">
                <a:moveTo>
                  <a:pt x="148602" y="0"/>
                </a:moveTo>
                <a:lnTo>
                  <a:pt x="123021" y="3596"/>
                </a:lnTo>
                <a:lnTo>
                  <a:pt x="99567" y="14817"/>
                </a:lnTo>
                <a:lnTo>
                  <a:pt x="79867" y="35323"/>
                </a:lnTo>
                <a:lnTo>
                  <a:pt x="65547" y="66772"/>
                </a:lnTo>
                <a:lnTo>
                  <a:pt x="65336" y="48797"/>
                </a:lnTo>
                <a:lnTo>
                  <a:pt x="64816" y="30806"/>
                </a:lnTo>
                <a:lnTo>
                  <a:pt x="64156" y="15488"/>
                </a:lnTo>
                <a:lnTo>
                  <a:pt x="63526" y="5528"/>
                </a:lnTo>
                <a:lnTo>
                  <a:pt x="0" y="5528"/>
                </a:lnTo>
                <a:lnTo>
                  <a:pt x="650" y="32670"/>
                </a:lnTo>
                <a:lnTo>
                  <a:pt x="846" y="60974"/>
                </a:lnTo>
                <a:lnTo>
                  <a:pt x="743" y="135849"/>
                </a:lnTo>
                <a:lnTo>
                  <a:pt x="743" y="389391"/>
                </a:lnTo>
                <a:lnTo>
                  <a:pt x="67641" y="389391"/>
                </a:lnTo>
                <a:lnTo>
                  <a:pt x="67641" y="175408"/>
                </a:lnTo>
                <a:lnTo>
                  <a:pt x="73917" y="129376"/>
                </a:lnTo>
                <a:lnTo>
                  <a:pt x="91124" y="101003"/>
                </a:lnTo>
                <a:lnTo>
                  <a:pt x="116829" y="86611"/>
                </a:lnTo>
                <a:lnTo>
                  <a:pt x="148602" y="82521"/>
                </a:lnTo>
                <a:lnTo>
                  <a:pt x="14860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17511576" y="9456595"/>
            <a:ext cx="215900" cy="519430"/>
          </a:xfrm>
          <a:custGeom>
            <a:avLst/>
            <a:gdLst/>
            <a:ahLst/>
            <a:cxnLst/>
            <a:rect l="l" t="t" r="r" b="b"/>
            <a:pathLst>
              <a:path w="215900" h="519429">
                <a:moveTo>
                  <a:pt x="63830" y="5968"/>
                </a:moveTo>
                <a:lnTo>
                  <a:pt x="0" y="5968"/>
                </a:lnTo>
                <a:lnTo>
                  <a:pt x="358" y="22537"/>
                </a:lnTo>
                <a:lnTo>
                  <a:pt x="429" y="25847"/>
                </a:lnTo>
                <a:lnTo>
                  <a:pt x="498" y="33534"/>
                </a:lnTo>
                <a:lnTo>
                  <a:pt x="602" y="45098"/>
                </a:lnTo>
                <a:lnTo>
                  <a:pt x="650" y="50484"/>
                </a:lnTo>
                <a:lnTo>
                  <a:pt x="743" y="518874"/>
                </a:lnTo>
                <a:lnTo>
                  <a:pt x="67641" y="518874"/>
                </a:lnTo>
                <a:lnTo>
                  <a:pt x="67641" y="361015"/>
                </a:lnTo>
                <a:lnTo>
                  <a:pt x="195416" y="361015"/>
                </a:lnTo>
                <a:lnTo>
                  <a:pt x="206410" y="335413"/>
                </a:lnTo>
                <a:lnTo>
                  <a:pt x="108310" y="335413"/>
                </a:lnTo>
                <a:lnTo>
                  <a:pt x="87538" y="329452"/>
                </a:lnTo>
                <a:lnTo>
                  <a:pt x="75081" y="313228"/>
                </a:lnTo>
                <a:lnTo>
                  <a:pt x="69016" y="289234"/>
                </a:lnTo>
                <a:lnTo>
                  <a:pt x="67422" y="259960"/>
                </a:lnTo>
                <a:lnTo>
                  <a:pt x="67422" y="130006"/>
                </a:lnTo>
                <a:lnTo>
                  <a:pt x="69928" y="99439"/>
                </a:lnTo>
                <a:lnTo>
                  <a:pt x="77780" y="77695"/>
                </a:lnTo>
                <a:lnTo>
                  <a:pt x="91479" y="64701"/>
                </a:lnTo>
                <a:lnTo>
                  <a:pt x="111525" y="60385"/>
                </a:lnTo>
                <a:lnTo>
                  <a:pt x="209513" y="60385"/>
                </a:lnTo>
                <a:lnTo>
                  <a:pt x="203111" y="45098"/>
                </a:lnTo>
                <a:lnTo>
                  <a:pt x="66374" y="45098"/>
                </a:lnTo>
                <a:lnTo>
                  <a:pt x="66155" y="33534"/>
                </a:lnTo>
                <a:lnTo>
                  <a:pt x="65577" y="22537"/>
                </a:lnTo>
                <a:lnTo>
                  <a:pt x="64771" y="13137"/>
                </a:lnTo>
                <a:lnTo>
                  <a:pt x="63956" y="6927"/>
                </a:lnTo>
                <a:lnTo>
                  <a:pt x="63830" y="5968"/>
                </a:lnTo>
                <a:close/>
              </a:path>
              <a:path w="215900" h="519429">
                <a:moveTo>
                  <a:pt x="195416" y="361015"/>
                </a:moveTo>
                <a:lnTo>
                  <a:pt x="67641" y="361015"/>
                </a:lnTo>
                <a:lnTo>
                  <a:pt x="76166" y="373789"/>
                </a:lnTo>
                <a:lnTo>
                  <a:pt x="88683" y="384934"/>
                </a:lnTo>
                <a:lnTo>
                  <a:pt x="106099" y="392819"/>
                </a:lnTo>
                <a:lnTo>
                  <a:pt x="129325" y="395809"/>
                </a:lnTo>
                <a:lnTo>
                  <a:pt x="166155" y="388637"/>
                </a:lnTo>
                <a:lnTo>
                  <a:pt x="193132" y="366333"/>
                </a:lnTo>
                <a:lnTo>
                  <a:pt x="195416" y="361015"/>
                </a:lnTo>
                <a:close/>
              </a:path>
              <a:path w="215900" h="519429">
                <a:moveTo>
                  <a:pt x="209513" y="60385"/>
                </a:moveTo>
                <a:lnTo>
                  <a:pt x="111525" y="60385"/>
                </a:lnTo>
                <a:lnTo>
                  <a:pt x="127056" y="63630"/>
                </a:lnTo>
                <a:lnTo>
                  <a:pt x="138591" y="73746"/>
                </a:lnTo>
                <a:lnTo>
                  <a:pt x="145773" y="91307"/>
                </a:lnTo>
                <a:lnTo>
                  <a:pt x="148246" y="116886"/>
                </a:lnTo>
                <a:lnTo>
                  <a:pt x="148246" y="272567"/>
                </a:lnTo>
                <a:lnTo>
                  <a:pt x="146238" y="298948"/>
                </a:lnTo>
                <a:lnTo>
                  <a:pt x="139563" y="318711"/>
                </a:lnTo>
                <a:lnTo>
                  <a:pt x="127246" y="331114"/>
                </a:lnTo>
                <a:lnTo>
                  <a:pt x="108310" y="335413"/>
                </a:lnTo>
                <a:lnTo>
                  <a:pt x="206410" y="335413"/>
                </a:lnTo>
                <a:lnTo>
                  <a:pt x="209716" y="327715"/>
                </a:lnTo>
                <a:lnTo>
                  <a:pt x="215268" y="272567"/>
                </a:lnTo>
                <a:lnTo>
                  <a:pt x="215365" y="112017"/>
                </a:lnTo>
                <a:lnTo>
                  <a:pt x="210707" y="64701"/>
                </a:lnTo>
                <a:lnTo>
                  <a:pt x="210602" y="63630"/>
                </a:lnTo>
                <a:lnTo>
                  <a:pt x="210519" y="62788"/>
                </a:lnTo>
                <a:lnTo>
                  <a:pt x="209513" y="60385"/>
                </a:lnTo>
                <a:close/>
              </a:path>
              <a:path w="215900" h="519429">
                <a:moveTo>
                  <a:pt x="136498" y="0"/>
                </a:moveTo>
                <a:lnTo>
                  <a:pt x="110777" y="3517"/>
                </a:lnTo>
                <a:lnTo>
                  <a:pt x="90964" y="13137"/>
                </a:lnTo>
                <a:lnTo>
                  <a:pt x="76387" y="27463"/>
                </a:lnTo>
                <a:lnTo>
                  <a:pt x="66374" y="45098"/>
                </a:lnTo>
                <a:lnTo>
                  <a:pt x="203111" y="45098"/>
                </a:lnTo>
                <a:lnTo>
                  <a:pt x="195870" y="27808"/>
                </a:lnTo>
                <a:lnTo>
                  <a:pt x="171252" y="6927"/>
                </a:lnTo>
                <a:lnTo>
                  <a:pt x="1364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7783371" y="9325697"/>
            <a:ext cx="213995" cy="521334"/>
          </a:xfrm>
          <a:custGeom>
            <a:avLst/>
            <a:gdLst/>
            <a:ahLst/>
            <a:cxnLst/>
            <a:rect l="l" t="t" r="r" b="b"/>
            <a:pathLst>
              <a:path w="213994" h="521334">
                <a:moveTo>
                  <a:pt x="66898" y="0"/>
                </a:moveTo>
                <a:lnTo>
                  <a:pt x="0" y="0"/>
                </a:lnTo>
                <a:lnTo>
                  <a:pt x="0" y="520727"/>
                </a:lnTo>
                <a:lnTo>
                  <a:pt x="66898" y="520727"/>
                </a:lnTo>
                <a:lnTo>
                  <a:pt x="66898" y="264630"/>
                </a:lnTo>
                <a:lnTo>
                  <a:pt x="68826" y="232549"/>
                </a:lnTo>
                <a:lnTo>
                  <a:pt x="75652" y="209627"/>
                </a:lnTo>
                <a:lnTo>
                  <a:pt x="88941" y="195869"/>
                </a:lnTo>
                <a:lnTo>
                  <a:pt x="110258" y="191282"/>
                </a:lnTo>
                <a:lnTo>
                  <a:pt x="129260" y="195806"/>
                </a:lnTo>
                <a:lnTo>
                  <a:pt x="140356" y="207998"/>
                </a:lnTo>
                <a:lnTo>
                  <a:pt x="145547" y="225790"/>
                </a:lnTo>
                <a:lnTo>
                  <a:pt x="146833" y="247112"/>
                </a:lnTo>
                <a:lnTo>
                  <a:pt x="146833" y="520727"/>
                </a:lnTo>
                <a:lnTo>
                  <a:pt x="213731" y="520727"/>
                </a:lnTo>
                <a:lnTo>
                  <a:pt x="213731" y="229626"/>
                </a:lnTo>
                <a:lnTo>
                  <a:pt x="210044" y="190977"/>
                </a:lnTo>
                <a:lnTo>
                  <a:pt x="197569" y="159619"/>
                </a:lnTo>
                <a:lnTo>
                  <a:pt x="174187" y="138582"/>
                </a:lnTo>
                <a:lnTo>
                  <a:pt x="137775" y="130896"/>
                </a:lnTo>
                <a:lnTo>
                  <a:pt x="112293" y="133855"/>
                </a:lnTo>
                <a:lnTo>
                  <a:pt x="92312" y="142029"/>
                </a:lnTo>
                <a:lnTo>
                  <a:pt x="77344" y="154361"/>
                </a:lnTo>
                <a:lnTo>
                  <a:pt x="66898" y="169795"/>
                </a:lnTo>
                <a:lnTo>
                  <a:pt x="668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18053459" y="9456594"/>
            <a:ext cx="214629" cy="396240"/>
          </a:xfrm>
          <a:custGeom>
            <a:avLst/>
            <a:gdLst/>
            <a:ahLst/>
            <a:cxnLst/>
            <a:rect l="l" t="t" r="r" b="b"/>
            <a:pathLst>
              <a:path w="214630" h="396240">
                <a:moveTo>
                  <a:pt x="108687" y="0"/>
                </a:moveTo>
                <a:lnTo>
                  <a:pt x="64321" y="7246"/>
                </a:lnTo>
                <a:lnTo>
                  <a:pt x="30003" y="29132"/>
                </a:lnTo>
                <a:lnTo>
                  <a:pt x="7854" y="65881"/>
                </a:lnTo>
                <a:lnTo>
                  <a:pt x="204" y="116362"/>
                </a:lnTo>
                <a:lnTo>
                  <a:pt x="125" y="116886"/>
                </a:lnTo>
                <a:lnTo>
                  <a:pt x="0" y="274211"/>
                </a:lnTo>
                <a:lnTo>
                  <a:pt x="6810" y="327141"/>
                </a:lnTo>
                <a:lnTo>
                  <a:pt x="6850" y="327455"/>
                </a:lnTo>
                <a:lnTo>
                  <a:pt x="27141" y="365450"/>
                </a:lnTo>
                <a:lnTo>
                  <a:pt x="60521" y="388260"/>
                </a:lnTo>
                <a:lnTo>
                  <a:pt x="60685" y="388260"/>
                </a:lnTo>
                <a:lnTo>
                  <a:pt x="106447" y="395809"/>
                </a:lnTo>
                <a:lnTo>
                  <a:pt x="152000" y="388260"/>
                </a:lnTo>
                <a:lnTo>
                  <a:pt x="186002" y="365450"/>
                </a:lnTo>
                <a:lnTo>
                  <a:pt x="202136" y="336387"/>
                </a:lnTo>
                <a:lnTo>
                  <a:pt x="107724" y="336387"/>
                </a:lnTo>
                <a:lnTo>
                  <a:pt x="89033" y="332030"/>
                </a:lnTo>
                <a:lnTo>
                  <a:pt x="76446" y="319779"/>
                </a:lnTo>
                <a:lnTo>
                  <a:pt x="69347" y="300867"/>
                </a:lnTo>
                <a:lnTo>
                  <a:pt x="67118" y="276525"/>
                </a:lnTo>
                <a:lnTo>
                  <a:pt x="67168" y="116362"/>
                </a:lnTo>
                <a:lnTo>
                  <a:pt x="69469" y="92195"/>
                </a:lnTo>
                <a:lnTo>
                  <a:pt x="76746" y="74187"/>
                </a:lnTo>
                <a:lnTo>
                  <a:pt x="89284" y="63163"/>
                </a:lnTo>
                <a:lnTo>
                  <a:pt x="107420" y="59422"/>
                </a:lnTo>
                <a:lnTo>
                  <a:pt x="202549" y="59422"/>
                </a:lnTo>
                <a:lnTo>
                  <a:pt x="186949" y="30920"/>
                </a:lnTo>
                <a:lnTo>
                  <a:pt x="153696" y="7841"/>
                </a:lnTo>
                <a:lnTo>
                  <a:pt x="108687" y="0"/>
                </a:lnTo>
                <a:close/>
              </a:path>
              <a:path w="214630" h="396240">
                <a:moveTo>
                  <a:pt x="202549" y="59422"/>
                </a:moveTo>
                <a:lnTo>
                  <a:pt x="107420" y="59422"/>
                </a:lnTo>
                <a:lnTo>
                  <a:pt x="126436" y="63680"/>
                </a:lnTo>
                <a:lnTo>
                  <a:pt x="138798" y="75523"/>
                </a:lnTo>
                <a:lnTo>
                  <a:pt x="145491" y="93551"/>
                </a:lnTo>
                <a:lnTo>
                  <a:pt x="147503" y="116362"/>
                </a:lnTo>
                <a:lnTo>
                  <a:pt x="147411" y="276525"/>
                </a:lnTo>
                <a:lnTo>
                  <a:pt x="145129" y="302439"/>
                </a:lnTo>
                <a:lnTo>
                  <a:pt x="137858" y="321439"/>
                </a:lnTo>
                <a:lnTo>
                  <a:pt x="125464" y="332685"/>
                </a:lnTo>
                <a:lnTo>
                  <a:pt x="107724" y="336387"/>
                </a:lnTo>
                <a:lnTo>
                  <a:pt x="202136" y="336387"/>
                </a:lnTo>
                <a:lnTo>
                  <a:pt x="207269" y="327141"/>
                </a:lnTo>
                <a:lnTo>
                  <a:pt x="214621" y="273091"/>
                </a:lnTo>
                <a:lnTo>
                  <a:pt x="214621" y="120111"/>
                </a:lnTo>
                <a:lnTo>
                  <a:pt x="207555" y="68566"/>
                </a:lnTo>
                <a:lnTo>
                  <a:pt x="202549" y="594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18323244" y="9456597"/>
            <a:ext cx="214629" cy="389890"/>
          </a:xfrm>
          <a:custGeom>
            <a:avLst/>
            <a:gdLst/>
            <a:ahLst/>
            <a:cxnLst/>
            <a:rect l="l" t="t" r="r" b="b"/>
            <a:pathLst>
              <a:path w="214630" h="389890">
                <a:moveTo>
                  <a:pt x="136948" y="0"/>
                </a:moveTo>
                <a:lnTo>
                  <a:pt x="111517" y="3139"/>
                </a:lnTo>
                <a:lnTo>
                  <a:pt x="91656" y="11900"/>
                </a:lnTo>
                <a:lnTo>
                  <a:pt x="76798" y="25294"/>
                </a:lnTo>
                <a:lnTo>
                  <a:pt x="66374" y="42333"/>
                </a:lnTo>
                <a:lnTo>
                  <a:pt x="66155" y="32274"/>
                </a:lnTo>
                <a:lnTo>
                  <a:pt x="65577" y="22443"/>
                </a:lnTo>
                <a:lnTo>
                  <a:pt x="64762" y="13466"/>
                </a:lnTo>
                <a:lnTo>
                  <a:pt x="63830" y="5968"/>
                </a:lnTo>
                <a:lnTo>
                  <a:pt x="0" y="5968"/>
                </a:lnTo>
                <a:lnTo>
                  <a:pt x="429" y="21082"/>
                </a:lnTo>
                <a:lnTo>
                  <a:pt x="650" y="42534"/>
                </a:lnTo>
                <a:lnTo>
                  <a:pt x="743" y="123744"/>
                </a:lnTo>
                <a:lnTo>
                  <a:pt x="743" y="389831"/>
                </a:lnTo>
                <a:lnTo>
                  <a:pt x="67641" y="389831"/>
                </a:lnTo>
                <a:lnTo>
                  <a:pt x="67641" y="136131"/>
                </a:lnTo>
                <a:lnTo>
                  <a:pt x="70383" y="98702"/>
                </a:lnTo>
                <a:lnTo>
                  <a:pt x="78608" y="75508"/>
                </a:lnTo>
                <a:lnTo>
                  <a:pt x="92321" y="63689"/>
                </a:lnTo>
                <a:lnTo>
                  <a:pt x="111525" y="60385"/>
                </a:lnTo>
                <a:lnTo>
                  <a:pt x="127230" y="63274"/>
                </a:lnTo>
                <a:lnTo>
                  <a:pt x="138503" y="72306"/>
                </a:lnTo>
                <a:lnTo>
                  <a:pt x="145300" y="88029"/>
                </a:lnTo>
                <a:lnTo>
                  <a:pt x="147576" y="110991"/>
                </a:lnTo>
                <a:lnTo>
                  <a:pt x="147576" y="389831"/>
                </a:lnTo>
                <a:lnTo>
                  <a:pt x="214475" y="389831"/>
                </a:lnTo>
                <a:lnTo>
                  <a:pt x="214475" y="98216"/>
                </a:lnTo>
                <a:lnTo>
                  <a:pt x="208653" y="52620"/>
                </a:lnTo>
                <a:lnTo>
                  <a:pt x="192490" y="22219"/>
                </a:lnTo>
                <a:lnTo>
                  <a:pt x="167937" y="5262"/>
                </a:lnTo>
                <a:lnTo>
                  <a:pt x="13694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18594075" y="9456597"/>
            <a:ext cx="210185" cy="396240"/>
          </a:xfrm>
          <a:custGeom>
            <a:avLst/>
            <a:gdLst/>
            <a:ahLst/>
            <a:cxnLst/>
            <a:rect l="l" t="t" r="r" b="b"/>
            <a:pathLst>
              <a:path w="210184" h="396240">
                <a:moveTo>
                  <a:pt x="106447" y="0"/>
                </a:moveTo>
                <a:lnTo>
                  <a:pt x="52558" y="12262"/>
                </a:lnTo>
                <a:lnTo>
                  <a:pt x="20106" y="43356"/>
                </a:lnTo>
                <a:lnTo>
                  <a:pt x="4213" y="84739"/>
                </a:lnTo>
                <a:lnTo>
                  <a:pt x="29" y="127566"/>
                </a:lnTo>
                <a:lnTo>
                  <a:pt x="0" y="260840"/>
                </a:lnTo>
                <a:lnTo>
                  <a:pt x="3896" y="314722"/>
                </a:lnTo>
                <a:lnTo>
                  <a:pt x="19248" y="357470"/>
                </a:lnTo>
                <a:lnTo>
                  <a:pt x="51551" y="385643"/>
                </a:lnTo>
                <a:lnTo>
                  <a:pt x="106300" y="395799"/>
                </a:lnTo>
                <a:lnTo>
                  <a:pt x="161399" y="383480"/>
                </a:lnTo>
                <a:lnTo>
                  <a:pt x="192155" y="353227"/>
                </a:lnTo>
                <a:lnTo>
                  <a:pt x="197140" y="338994"/>
                </a:lnTo>
                <a:lnTo>
                  <a:pt x="105180" y="338994"/>
                </a:lnTo>
                <a:lnTo>
                  <a:pt x="85160" y="333417"/>
                </a:lnTo>
                <a:lnTo>
                  <a:pt x="72989" y="318655"/>
                </a:lnTo>
                <a:lnTo>
                  <a:pt x="66948" y="297665"/>
                </a:lnTo>
                <a:lnTo>
                  <a:pt x="65317" y="273405"/>
                </a:lnTo>
                <a:lnTo>
                  <a:pt x="65317" y="214349"/>
                </a:lnTo>
                <a:lnTo>
                  <a:pt x="209689" y="214349"/>
                </a:lnTo>
                <a:lnTo>
                  <a:pt x="209689" y="161209"/>
                </a:lnTo>
                <a:lnTo>
                  <a:pt x="65840" y="161209"/>
                </a:lnTo>
                <a:lnTo>
                  <a:pt x="65859" y="118289"/>
                </a:lnTo>
                <a:lnTo>
                  <a:pt x="67901" y="93652"/>
                </a:lnTo>
                <a:lnTo>
                  <a:pt x="68006" y="92393"/>
                </a:lnTo>
                <a:lnTo>
                  <a:pt x="74980" y="73009"/>
                </a:lnTo>
                <a:lnTo>
                  <a:pt x="87481" y="60946"/>
                </a:lnTo>
                <a:lnTo>
                  <a:pt x="106227" y="56794"/>
                </a:lnTo>
                <a:lnTo>
                  <a:pt x="196073" y="56794"/>
                </a:lnTo>
                <a:lnTo>
                  <a:pt x="187564" y="36611"/>
                </a:lnTo>
                <a:lnTo>
                  <a:pt x="155762" y="9742"/>
                </a:lnTo>
                <a:lnTo>
                  <a:pt x="106447" y="0"/>
                </a:lnTo>
                <a:close/>
              </a:path>
              <a:path w="210184" h="396240">
                <a:moveTo>
                  <a:pt x="208422" y="276975"/>
                </a:moveTo>
                <a:lnTo>
                  <a:pt x="143095" y="276975"/>
                </a:lnTo>
                <a:lnTo>
                  <a:pt x="143095" y="279352"/>
                </a:lnTo>
                <a:lnTo>
                  <a:pt x="141800" y="301928"/>
                </a:lnTo>
                <a:lnTo>
                  <a:pt x="136482" y="320957"/>
                </a:lnTo>
                <a:lnTo>
                  <a:pt x="124992" y="334094"/>
                </a:lnTo>
                <a:lnTo>
                  <a:pt x="105180" y="338994"/>
                </a:lnTo>
                <a:lnTo>
                  <a:pt x="197140" y="338994"/>
                </a:lnTo>
                <a:lnTo>
                  <a:pt x="205513" y="315093"/>
                </a:lnTo>
                <a:lnTo>
                  <a:pt x="208405" y="279352"/>
                </a:lnTo>
                <a:lnTo>
                  <a:pt x="208422" y="276975"/>
                </a:lnTo>
                <a:close/>
              </a:path>
              <a:path w="210184" h="396240">
                <a:moveTo>
                  <a:pt x="196073" y="56794"/>
                </a:moveTo>
                <a:lnTo>
                  <a:pt x="106227" y="56794"/>
                </a:lnTo>
                <a:lnTo>
                  <a:pt x="125853" y="61393"/>
                </a:lnTo>
                <a:lnTo>
                  <a:pt x="137821" y="74183"/>
                </a:lnTo>
                <a:lnTo>
                  <a:pt x="143788" y="93652"/>
                </a:lnTo>
                <a:lnTo>
                  <a:pt x="145409" y="118289"/>
                </a:lnTo>
                <a:lnTo>
                  <a:pt x="145409" y="161209"/>
                </a:lnTo>
                <a:lnTo>
                  <a:pt x="209689" y="161209"/>
                </a:lnTo>
                <a:lnTo>
                  <a:pt x="209689" y="127566"/>
                </a:lnTo>
                <a:lnTo>
                  <a:pt x="204619" y="77066"/>
                </a:lnTo>
                <a:lnTo>
                  <a:pt x="196073" y="5679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9658274" y="1413680"/>
            <a:ext cx="1471295" cy="1473835"/>
          </a:xfrm>
          <a:custGeom>
            <a:avLst/>
            <a:gdLst/>
            <a:ahLst/>
            <a:cxnLst/>
            <a:rect l="l" t="t" r="r" b="b"/>
            <a:pathLst>
              <a:path w="1471295" h="1473835">
                <a:moveTo>
                  <a:pt x="695921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59" y="1473200"/>
                </a:lnTo>
                <a:lnTo>
                  <a:pt x="462559" y="231140"/>
                </a:lnTo>
                <a:lnTo>
                  <a:pt x="695921" y="231140"/>
                </a:lnTo>
                <a:lnTo>
                  <a:pt x="695921" y="0"/>
                </a:lnTo>
                <a:close/>
              </a:path>
              <a:path w="1471295" h="1473835">
                <a:moveTo>
                  <a:pt x="1471015" y="1473428"/>
                </a:moveTo>
                <a:lnTo>
                  <a:pt x="1424762" y="1239786"/>
                </a:lnTo>
                <a:lnTo>
                  <a:pt x="1378927" y="1008253"/>
                </a:lnTo>
                <a:lnTo>
                  <a:pt x="1274330" y="479920"/>
                </a:lnTo>
                <a:lnTo>
                  <a:pt x="1179322" y="0"/>
                </a:lnTo>
                <a:lnTo>
                  <a:pt x="1156398" y="0"/>
                </a:lnTo>
                <a:lnTo>
                  <a:pt x="1156398" y="1008253"/>
                </a:lnTo>
                <a:lnTo>
                  <a:pt x="973035" y="1008253"/>
                </a:lnTo>
                <a:lnTo>
                  <a:pt x="1064717" y="479920"/>
                </a:lnTo>
                <a:lnTo>
                  <a:pt x="1156398" y="1008253"/>
                </a:lnTo>
                <a:lnTo>
                  <a:pt x="1156398" y="0"/>
                </a:lnTo>
                <a:lnTo>
                  <a:pt x="950125" y="0"/>
                </a:lnTo>
                <a:lnTo>
                  <a:pt x="658418" y="1473428"/>
                </a:lnTo>
                <a:lnTo>
                  <a:pt x="891781" y="1473428"/>
                </a:lnTo>
                <a:lnTo>
                  <a:pt x="933450" y="1239786"/>
                </a:lnTo>
                <a:lnTo>
                  <a:pt x="1195984" y="1239786"/>
                </a:lnTo>
                <a:lnTo>
                  <a:pt x="1237653" y="1473428"/>
                </a:lnTo>
                <a:lnTo>
                  <a:pt x="1471015" y="147342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11241787" y="1413677"/>
            <a:ext cx="731520" cy="1473835"/>
          </a:xfrm>
          <a:custGeom>
            <a:avLst/>
            <a:gdLst/>
            <a:ahLst/>
            <a:cxnLst/>
            <a:rect l="l" t="t" r="r" b="b"/>
            <a:pathLst>
              <a:path w="731520" h="1473835">
                <a:moveTo>
                  <a:pt x="731338" y="0"/>
                </a:moveTo>
                <a:lnTo>
                  <a:pt x="483388" y="0"/>
                </a:lnTo>
                <a:lnTo>
                  <a:pt x="229197" y="597793"/>
                </a:lnTo>
                <a:lnTo>
                  <a:pt x="229197" y="0"/>
                </a:ln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1185063"/>
                </a:lnTo>
                <a:lnTo>
                  <a:pt x="308378" y="1001927"/>
                </a:lnTo>
                <a:lnTo>
                  <a:pt x="485482" y="1473431"/>
                </a:lnTo>
                <a:lnTo>
                  <a:pt x="731338" y="1473431"/>
                </a:lnTo>
                <a:lnTo>
                  <a:pt x="437557" y="698826"/>
                </a:lnTo>
                <a:lnTo>
                  <a:pt x="73133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12083529" y="1414087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40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53" y="833120"/>
                </a:lnTo>
                <a:lnTo>
                  <a:pt x="487553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40" y="231140"/>
                </a:lnTo>
                <a:lnTo>
                  <a:pt x="60424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13100291" y="1413680"/>
            <a:ext cx="1827530" cy="1473835"/>
          </a:xfrm>
          <a:custGeom>
            <a:avLst/>
            <a:gdLst/>
            <a:ahLst/>
            <a:cxnLst/>
            <a:rect l="l" t="t" r="r" b="b"/>
            <a:pathLst>
              <a:path w="1827530" h="1473835">
                <a:moveTo>
                  <a:pt x="1018857" y="0"/>
                </a:moveTo>
                <a:lnTo>
                  <a:pt x="787590" y="0"/>
                </a:lnTo>
                <a:lnTo>
                  <a:pt x="708406" y="734618"/>
                </a:lnTo>
                <a:lnTo>
                  <a:pt x="575068" y="233641"/>
                </a:lnTo>
                <a:lnTo>
                  <a:pt x="443801" y="233641"/>
                </a:lnTo>
                <a:lnTo>
                  <a:pt x="310451" y="734618"/>
                </a:lnTo>
                <a:lnTo>
                  <a:pt x="231267" y="0"/>
                </a:lnTo>
                <a:lnTo>
                  <a:pt x="0" y="0"/>
                </a:lnTo>
                <a:lnTo>
                  <a:pt x="179184" y="1473428"/>
                </a:lnTo>
                <a:lnTo>
                  <a:pt x="306285" y="1473428"/>
                </a:lnTo>
                <a:lnTo>
                  <a:pt x="508381" y="740930"/>
                </a:lnTo>
                <a:lnTo>
                  <a:pt x="712571" y="1473428"/>
                </a:lnTo>
                <a:lnTo>
                  <a:pt x="839685" y="1473428"/>
                </a:lnTo>
                <a:lnTo>
                  <a:pt x="1018857" y="0"/>
                </a:lnTo>
                <a:close/>
              </a:path>
              <a:path w="1827530" h="1473835">
                <a:moveTo>
                  <a:pt x="1827288" y="1473428"/>
                </a:moveTo>
                <a:lnTo>
                  <a:pt x="1781035" y="1239786"/>
                </a:lnTo>
                <a:lnTo>
                  <a:pt x="1735188" y="1008253"/>
                </a:lnTo>
                <a:lnTo>
                  <a:pt x="1630603" y="479920"/>
                </a:lnTo>
                <a:lnTo>
                  <a:pt x="1535582" y="0"/>
                </a:lnTo>
                <a:lnTo>
                  <a:pt x="1512671" y="0"/>
                </a:lnTo>
                <a:lnTo>
                  <a:pt x="1512671" y="1008253"/>
                </a:lnTo>
                <a:lnTo>
                  <a:pt x="1329309" y="1008253"/>
                </a:lnTo>
                <a:lnTo>
                  <a:pt x="1420977" y="479920"/>
                </a:lnTo>
                <a:lnTo>
                  <a:pt x="1512671" y="1008253"/>
                </a:lnTo>
                <a:lnTo>
                  <a:pt x="1512671" y="0"/>
                </a:lnTo>
                <a:lnTo>
                  <a:pt x="1306398" y="0"/>
                </a:lnTo>
                <a:lnTo>
                  <a:pt x="1014691" y="1473428"/>
                </a:lnTo>
                <a:lnTo>
                  <a:pt x="1248054" y="1473428"/>
                </a:lnTo>
                <a:lnTo>
                  <a:pt x="1289723" y="1239786"/>
                </a:lnTo>
                <a:lnTo>
                  <a:pt x="1552257" y="1239786"/>
                </a:lnTo>
                <a:lnTo>
                  <a:pt x="1593926" y="1473428"/>
                </a:lnTo>
                <a:lnTo>
                  <a:pt x="1827288" y="147342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15040077" y="1413909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19" h="1473200">
                <a:moveTo>
                  <a:pt x="604240" y="1242060"/>
                </a:moveTo>
                <a:lnTo>
                  <a:pt x="229196" y="1242060"/>
                </a:lnTo>
                <a:lnTo>
                  <a:pt x="229196" y="0"/>
                </a:lnTo>
                <a:lnTo>
                  <a:pt x="0" y="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5754718" y="1413909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19" h="1473200">
                <a:moveTo>
                  <a:pt x="604240" y="1242060"/>
                </a:moveTo>
                <a:lnTo>
                  <a:pt x="229196" y="1242060"/>
                </a:lnTo>
                <a:lnTo>
                  <a:pt x="229196" y="0"/>
                </a:lnTo>
                <a:lnTo>
                  <a:pt x="0" y="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16433928" y="1413670"/>
            <a:ext cx="812800" cy="1473835"/>
          </a:xfrm>
          <a:custGeom>
            <a:avLst/>
            <a:gdLst/>
            <a:ahLst/>
            <a:cxnLst/>
            <a:rect l="l" t="t" r="r" b="b"/>
            <a:pathLst>
              <a:path w="812800" h="1473835">
                <a:moveTo>
                  <a:pt x="520895" y="0"/>
                </a:moveTo>
                <a:lnTo>
                  <a:pt x="291708" y="0"/>
                </a:lnTo>
                <a:lnTo>
                  <a:pt x="0" y="1473431"/>
                </a:lnTo>
                <a:lnTo>
                  <a:pt x="233364" y="1473431"/>
                </a:lnTo>
                <a:lnTo>
                  <a:pt x="275028" y="1239794"/>
                </a:lnTo>
                <a:lnTo>
                  <a:pt x="766339" y="1239794"/>
                </a:lnTo>
                <a:lnTo>
                  <a:pt x="720500" y="1008252"/>
                </a:lnTo>
                <a:lnTo>
                  <a:pt x="314618" y="1008252"/>
                </a:lnTo>
                <a:lnTo>
                  <a:pt x="406291" y="479922"/>
                </a:lnTo>
                <a:lnTo>
                  <a:pt x="615906" y="479922"/>
                </a:lnTo>
                <a:lnTo>
                  <a:pt x="520895" y="0"/>
                </a:lnTo>
                <a:close/>
              </a:path>
              <a:path w="812800" h="1473835">
                <a:moveTo>
                  <a:pt x="766339" y="1239794"/>
                </a:moveTo>
                <a:lnTo>
                  <a:pt x="537564" y="1239794"/>
                </a:lnTo>
                <a:lnTo>
                  <a:pt x="579228" y="1473431"/>
                </a:lnTo>
                <a:lnTo>
                  <a:pt x="812593" y="1473431"/>
                </a:lnTo>
                <a:lnTo>
                  <a:pt x="766339" y="1239794"/>
                </a:lnTo>
                <a:close/>
              </a:path>
              <a:path w="812800" h="1473835">
                <a:moveTo>
                  <a:pt x="615906" y="479922"/>
                </a:moveTo>
                <a:lnTo>
                  <a:pt x="406291" y="479922"/>
                </a:lnTo>
                <a:lnTo>
                  <a:pt x="497974" y="1008252"/>
                </a:lnTo>
                <a:lnTo>
                  <a:pt x="720500" y="1008252"/>
                </a:lnTo>
                <a:lnTo>
                  <a:pt x="615906" y="4799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17329872" y="1396840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9528" y="3452"/>
                </a:lnTo>
                <a:lnTo>
                  <a:pt x="237185" y="13810"/>
                </a:lnTo>
                <a:lnTo>
                  <a:pt x="188844" y="31071"/>
                </a:lnTo>
                <a:lnTo>
                  <a:pt x="144507" y="55235"/>
                </a:lnTo>
                <a:lnTo>
                  <a:pt x="104174" y="86301"/>
                </a:lnTo>
                <a:lnTo>
                  <a:pt x="72335" y="123203"/>
                </a:lnTo>
                <a:lnTo>
                  <a:pt x="46289" y="163725"/>
                </a:lnTo>
                <a:lnTo>
                  <a:pt x="26034" y="207868"/>
                </a:lnTo>
                <a:lnTo>
                  <a:pt x="11569" y="255633"/>
                </a:lnTo>
                <a:lnTo>
                  <a:pt x="2892" y="307024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0083"/>
                </a:lnTo>
                <a:lnTo>
                  <a:pt x="11569" y="1251479"/>
                </a:lnTo>
                <a:lnTo>
                  <a:pt x="26034" y="1299249"/>
                </a:lnTo>
                <a:lnTo>
                  <a:pt x="46289" y="1343394"/>
                </a:lnTo>
                <a:lnTo>
                  <a:pt x="72335" y="1383913"/>
                </a:lnTo>
                <a:lnTo>
                  <a:pt x="104174" y="1420804"/>
                </a:lnTo>
                <a:lnTo>
                  <a:pt x="144507" y="1451882"/>
                </a:lnTo>
                <a:lnTo>
                  <a:pt x="188844" y="1476048"/>
                </a:lnTo>
                <a:lnTo>
                  <a:pt x="237185" y="1493304"/>
                </a:lnTo>
                <a:lnTo>
                  <a:pt x="289528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0"/>
                </a:lnTo>
                <a:lnTo>
                  <a:pt x="645440" y="1345265"/>
                </a:lnTo>
                <a:lnTo>
                  <a:pt x="665698" y="1301358"/>
                </a:lnTo>
                <a:lnTo>
                  <a:pt x="680169" y="1253356"/>
                </a:lnTo>
                <a:lnTo>
                  <a:pt x="688853" y="1201259"/>
                </a:lnTo>
                <a:lnTo>
                  <a:pt x="691748" y="1145064"/>
                </a:lnTo>
                <a:lnTo>
                  <a:pt x="691748" y="955625"/>
                </a:lnTo>
                <a:lnTo>
                  <a:pt x="462551" y="955625"/>
                </a:lnTo>
                <a:lnTo>
                  <a:pt x="462551" y="1145064"/>
                </a:lnTo>
                <a:lnTo>
                  <a:pt x="460726" y="1180852"/>
                </a:lnTo>
                <a:lnTo>
                  <a:pt x="446136" y="1233478"/>
                </a:lnTo>
                <a:lnTo>
                  <a:pt x="417749" y="1261356"/>
                </a:lnTo>
                <a:lnTo>
                  <a:pt x="373996" y="1273984"/>
                </a:lnTo>
                <a:lnTo>
                  <a:pt x="345874" y="1275563"/>
                </a:lnTo>
                <a:lnTo>
                  <a:pt x="318647" y="1273984"/>
                </a:lnTo>
                <a:lnTo>
                  <a:pt x="275930" y="1261356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48"/>
                </a:lnTo>
                <a:lnTo>
                  <a:pt x="260442" y="256798"/>
                </a:lnTo>
                <a:lnTo>
                  <a:pt x="295332" y="237852"/>
                </a:lnTo>
                <a:lnTo>
                  <a:pt x="345874" y="231542"/>
                </a:lnTo>
                <a:lnTo>
                  <a:pt x="373996" y="233119"/>
                </a:lnTo>
                <a:lnTo>
                  <a:pt x="417749" y="245744"/>
                </a:lnTo>
                <a:lnTo>
                  <a:pt x="446136" y="273644"/>
                </a:lnTo>
                <a:lnTo>
                  <a:pt x="460726" y="326270"/>
                </a:lnTo>
                <a:lnTo>
                  <a:pt x="462551" y="362041"/>
                </a:lnTo>
                <a:lnTo>
                  <a:pt x="462551" y="492539"/>
                </a:lnTo>
                <a:lnTo>
                  <a:pt x="691748" y="492539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5"/>
                </a:lnTo>
                <a:lnTo>
                  <a:pt x="504880" y="31071"/>
                </a:lnTo>
                <a:lnTo>
                  <a:pt x="456544" y="13810"/>
                </a:lnTo>
                <a:lnTo>
                  <a:pt x="403543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18161204" y="1414087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19" h="1473200">
                <a:moveTo>
                  <a:pt x="604240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53" y="833120"/>
                </a:lnTo>
                <a:lnTo>
                  <a:pt x="487553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40" y="231140"/>
                </a:lnTo>
                <a:lnTo>
                  <a:pt x="60424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10462514" y="3089115"/>
            <a:ext cx="1048385" cy="1473200"/>
          </a:xfrm>
          <a:custGeom>
            <a:avLst/>
            <a:gdLst/>
            <a:ahLst/>
            <a:cxnLst/>
            <a:rect l="l" t="t" r="r" b="b"/>
            <a:pathLst>
              <a:path w="1048384" h="1473200">
                <a:moveTo>
                  <a:pt x="695909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46" y="1473200"/>
                </a:lnTo>
                <a:lnTo>
                  <a:pt x="462546" y="231140"/>
                </a:lnTo>
                <a:lnTo>
                  <a:pt x="695909" y="231140"/>
                </a:lnTo>
                <a:lnTo>
                  <a:pt x="695909" y="0"/>
                </a:lnTo>
                <a:close/>
              </a:path>
              <a:path w="1048384" h="1473200">
                <a:moveTo>
                  <a:pt x="1048029" y="601992"/>
                </a:moveTo>
                <a:lnTo>
                  <a:pt x="672985" y="601992"/>
                </a:lnTo>
                <a:lnTo>
                  <a:pt x="672985" y="833539"/>
                </a:lnTo>
                <a:lnTo>
                  <a:pt x="1048029" y="833539"/>
                </a:lnTo>
                <a:lnTo>
                  <a:pt x="1048029" y="60199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11614725" y="3089099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11948059" y="3089115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59" h="1473200">
                <a:moveTo>
                  <a:pt x="695921" y="0"/>
                </a:moveTo>
                <a:lnTo>
                  <a:pt x="0" y="0"/>
                </a:lnTo>
                <a:lnTo>
                  <a:pt x="0" y="231140"/>
                </a:lnTo>
                <a:lnTo>
                  <a:pt x="233375" y="231140"/>
                </a:lnTo>
                <a:lnTo>
                  <a:pt x="233375" y="1473200"/>
                </a:lnTo>
                <a:lnTo>
                  <a:pt x="462559" y="1473200"/>
                </a:lnTo>
                <a:lnTo>
                  <a:pt x="462559" y="231140"/>
                </a:lnTo>
                <a:lnTo>
                  <a:pt x="695921" y="231140"/>
                </a:lnTo>
                <a:lnTo>
                  <a:pt x="69592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13016941" y="3089103"/>
            <a:ext cx="1019175" cy="1473835"/>
          </a:xfrm>
          <a:custGeom>
            <a:avLst/>
            <a:gdLst/>
            <a:ahLst/>
            <a:cxnLst/>
            <a:rect l="l" t="t" r="r" b="b"/>
            <a:pathLst>
              <a:path w="1019175" h="1473835">
                <a:moveTo>
                  <a:pt x="1018859" y="0"/>
                </a:moveTo>
                <a:lnTo>
                  <a:pt x="787588" y="0"/>
                </a:lnTo>
                <a:lnTo>
                  <a:pt x="708407" y="734605"/>
                </a:lnTo>
                <a:lnTo>
                  <a:pt x="575061" y="233636"/>
                </a:lnTo>
                <a:lnTo>
                  <a:pt x="443798" y="233636"/>
                </a:lnTo>
                <a:lnTo>
                  <a:pt x="310451" y="734605"/>
                </a:lnTo>
                <a:lnTo>
                  <a:pt x="231270" y="0"/>
                </a:lnTo>
                <a:lnTo>
                  <a:pt x="0" y="0"/>
                </a:lnTo>
                <a:lnTo>
                  <a:pt x="179188" y="1473431"/>
                </a:lnTo>
                <a:lnTo>
                  <a:pt x="306283" y="1473431"/>
                </a:lnTo>
                <a:lnTo>
                  <a:pt x="508382" y="740919"/>
                </a:lnTo>
                <a:lnTo>
                  <a:pt x="712575" y="1473431"/>
                </a:lnTo>
                <a:lnTo>
                  <a:pt x="839681" y="1473431"/>
                </a:lnTo>
                <a:lnTo>
                  <a:pt x="101885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14150396" y="3089099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14483728" y="3089115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59" h="1473200">
                <a:moveTo>
                  <a:pt x="695921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59" y="1473200"/>
                </a:lnTo>
                <a:lnTo>
                  <a:pt x="462559" y="231140"/>
                </a:lnTo>
                <a:lnTo>
                  <a:pt x="695921" y="231140"/>
                </a:lnTo>
                <a:lnTo>
                  <a:pt x="69592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15281746" y="3922223"/>
            <a:ext cx="229235" cy="640080"/>
          </a:xfrm>
          <a:custGeom>
            <a:avLst/>
            <a:gdLst/>
            <a:ahLst/>
            <a:cxnLst/>
            <a:rect l="l" t="t" r="r" b="b"/>
            <a:pathLst>
              <a:path w="229234" h="640079">
                <a:moveTo>
                  <a:pt x="0" y="640079"/>
                </a:moveTo>
                <a:lnTo>
                  <a:pt x="229186" y="640079"/>
                </a:lnTo>
                <a:lnTo>
                  <a:pt x="229186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15281746" y="3089115"/>
            <a:ext cx="692150" cy="1473200"/>
          </a:xfrm>
          <a:custGeom>
            <a:avLst/>
            <a:gdLst/>
            <a:ahLst/>
            <a:cxnLst/>
            <a:rect l="l" t="t" r="r" b="b"/>
            <a:pathLst>
              <a:path w="692150" h="1473200">
                <a:moveTo>
                  <a:pt x="691743" y="0"/>
                </a:moveTo>
                <a:lnTo>
                  <a:pt x="462546" y="0"/>
                </a:lnTo>
                <a:lnTo>
                  <a:pt x="462546" y="601980"/>
                </a:lnTo>
                <a:lnTo>
                  <a:pt x="229184" y="601980"/>
                </a:lnTo>
                <a:lnTo>
                  <a:pt x="229184" y="0"/>
                </a:lnTo>
                <a:lnTo>
                  <a:pt x="0" y="0"/>
                </a:lnTo>
                <a:lnTo>
                  <a:pt x="0" y="601980"/>
                </a:lnTo>
                <a:lnTo>
                  <a:pt x="0" y="833120"/>
                </a:lnTo>
                <a:lnTo>
                  <a:pt x="462546" y="833120"/>
                </a:lnTo>
                <a:lnTo>
                  <a:pt x="462546" y="1473200"/>
                </a:lnTo>
                <a:lnTo>
                  <a:pt x="691743" y="1473200"/>
                </a:lnTo>
                <a:lnTo>
                  <a:pt x="691743" y="833120"/>
                </a:lnTo>
                <a:lnTo>
                  <a:pt x="691743" y="601980"/>
                </a:lnTo>
                <a:lnTo>
                  <a:pt x="69174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16390176" y="3072263"/>
            <a:ext cx="1531620" cy="1507490"/>
          </a:xfrm>
          <a:custGeom>
            <a:avLst/>
            <a:gdLst/>
            <a:ahLst/>
            <a:cxnLst/>
            <a:rect l="l" t="t" r="r" b="b"/>
            <a:pathLst>
              <a:path w="1531619" h="1507489">
                <a:moveTo>
                  <a:pt x="795921" y="16852"/>
                </a:moveTo>
                <a:lnTo>
                  <a:pt x="554215" y="16852"/>
                </a:lnTo>
                <a:lnTo>
                  <a:pt x="395871" y="545172"/>
                </a:lnTo>
                <a:lnTo>
                  <a:pt x="241681" y="16852"/>
                </a:lnTo>
                <a:lnTo>
                  <a:pt x="0" y="16852"/>
                </a:lnTo>
                <a:lnTo>
                  <a:pt x="281279" y="972477"/>
                </a:lnTo>
                <a:lnTo>
                  <a:pt x="281279" y="1490281"/>
                </a:lnTo>
                <a:lnTo>
                  <a:pt x="512559" y="1490281"/>
                </a:lnTo>
                <a:lnTo>
                  <a:pt x="512559" y="972477"/>
                </a:lnTo>
                <a:lnTo>
                  <a:pt x="795921" y="16852"/>
                </a:lnTo>
                <a:close/>
              </a:path>
              <a:path w="1531619" h="1507489">
                <a:moveTo>
                  <a:pt x="1531429" y="362038"/>
                </a:moveTo>
                <a:lnTo>
                  <a:pt x="1528533" y="305866"/>
                </a:lnTo>
                <a:lnTo>
                  <a:pt x="1519847" y="253771"/>
                </a:lnTo>
                <a:lnTo>
                  <a:pt x="1513141" y="231546"/>
                </a:lnTo>
                <a:lnTo>
                  <a:pt x="1505369" y="205765"/>
                </a:lnTo>
                <a:lnTo>
                  <a:pt x="1485112" y="161848"/>
                </a:lnTo>
                <a:lnTo>
                  <a:pt x="1459077" y="122034"/>
                </a:lnTo>
                <a:lnTo>
                  <a:pt x="1427251" y="86309"/>
                </a:lnTo>
                <a:lnTo>
                  <a:pt x="1388237" y="55245"/>
                </a:lnTo>
                <a:lnTo>
                  <a:pt x="1344561" y="31076"/>
                </a:lnTo>
                <a:lnTo>
                  <a:pt x="1302219" y="15963"/>
                </a:lnTo>
                <a:lnTo>
                  <a:pt x="1302219" y="362038"/>
                </a:lnTo>
                <a:lnTo>
                  <a:pt x="1302219" y="1145070"/>
                </a:lnTo>
                <a:lnTo>
                  <a:pt x="1300314" y="1180071"/>
                </a:lnTo>
                <a:lnTo>
                  <a:pt x="1300276" y="1180858"/>
                </a:lnTo>
                <a:lnTo>
                  <a:pt x="1294409" y="1210335"/>
                </a:lnTo>
                <a:lnTo>
                  <a:pt x="1270965" y="1250315"/>
                </a:lnTo>
                <a:lnTo>
                  <a:pt x="1237107" y="1269263"/>
                </a:lnTo>
                <a:lnTo>
                  <a:pt x="1185545" y="1275575"/>
                </a:lnTo>
                <a:lnTo>
                  <a:pt x="1158316" y="1274000"/>
                </a:lnTo>
                <a:lnTo>
                  <a:pt x="1115606" y="1261364"/>
                </a:lnTo>
                <a:lnTo>
                  <a:pt x="1086446" y="1232687"/>
                </a:lnTo>
                <a:lnTo>
                  <a:pt x="1070813" y="1180071"/>
                </a:lnTo>
                <a:lnTo>
                  <a:pt x="1068857" y="1145070"/>
                </a:lnTo>
                <a:lnTo>
                  <a:pt x="1068857" y="362038"/>
                </a:lnTo>
                <a:lnTo>
                  <a:pt x="1076680" y="297865"/>
                </a:lnTo>
                <a:lnTo>
                  <a:pt x="1100112" y="256806"/>
                </a:lnTo>
                <a:lnTo>
                  <a:pt x="1135011" y="237858"/>
                </a:lnTo>
                <a:lnTo>
                  <a:pt x="1185545" y="231546"/>
                </a:lnTo>
                <a:lnTo>
                  <a:pt x="1213535" y="233121"/>
                </a:lnTo>
                <a:lnTo>
                  <a:pt x="1256258" y="245757"/>
                </a:lnTo>
                <a:lnTo>
                  <a:pt x="1284643" y="273646"/>
                </a:lnTo>
                <a:lnTo>
                  <a:pt x="1300276" y="326275"/>
                </a:lnTo>
                <a:lnTo>
                  <a:pt x="1302219" y="362038"/>
                </a:lnTo>
                <a:lnTo>
                  <a:pt x="1302219" y="15963"/>
                </a:lnTo>
                <a:lnTo>
                  <a:pt x="1296225" y="13817"/>
                </a:lnTo>
                <a:lnTo>
                  <a:pt x="1243215" y="3454"/>
                </a:lnTo>
                <a:lnTo>
                  <a:pt x="1185545" y="0"/>
                </a:lnTo>
                <a:lnTo>
                  <a:pt x="1127874" y="3454"/>
                </a:lnTo>
                <a:lnTo>
                  <a:pt x="1074864" y="13817"/>
                </a:lnTo>
                <a:lnTo>
                  <a:pt x="1026515" y="31076"/>
                </a:lnTo>
                <a:lnTo>
                  <a:pt x="982853" y="55245"/>
                </a:lnTo>
                <a:lnTo>
                  <a:pt x="943851" y="86309"/>
                </a:lnTo>
                <a:lnTo>
                  <a:pt x="912012" y="122034"/>
                </a:lnTo>
                <a:lnTo>
                  <a:pt x="885964" y="161848"/>
                </a:lnTo>
                <a:lnTo>
                  <a:pt x="865708" y="205765"/>
                </a:lnTo>
                <a:lnTo>
                  <a:pt x="851242" y="253771"/>
                </a:lnTo>
                <a:lnTo>
                  <a:pt x="842568" y="305866"/>
                </a:lnTo>
                <a:lnTo>
                  <a:pt x="839673" y="362038"/>
                </a:lnTo>
                <a:lnTo>
                  <a:pt x="839673" y="1145070"/>
                </a:lnTo>
                <a:lnTo>
                  <a:pt x="842568" y="1201267"/>
                </a:lnTo>
                <a:lnTo>
                  <a:pt x="851242" y="1253363"/>
                </a:lnTo>
                <a:lnTo>
                  <a:pt x="865708" y="1301369"/>
                </a:lnTo>
                <a:lnTo>
                  <a:pt x="885964" y="1345272"/>
                </a:lnTo>
                <a:lnTo>
                  <a:pt x="912012" y="1385100"/>
                </a:lnTo>
                <a:lnTo>
                  <a:pt x="943851" y="1420812"/>
                </a:lnTo>
                <a:lnTo>
                  <a:pt x="982853" y="1451889"/>
                </a:lnTo>
                <a:lnTo>
                  <a:pt x="1026515" y="1476057"/>
                </a:lnTo>
                <a:lnTo>
                  <a:pt x="1074864" y="1493304"/>
                </a:lnTo>
                <a:lnTo>
                  <a:pt x="1127874" y="1503654"/>
                </a:lnTo>
                <a:lnTo>
                  <a:pt x="1185545" y="1507109"/>
                </a:lnTo>
                <a:lnTo>
                  <a:pt x="1243215" y="1503654"/>
                </a:lnTo>
                <a:lnTo>
                  <a:pt x="1296225" y="1493304"/>
                </a:lnTo>
                <a:lnTo>
                  <a:pt x="1344561" y="1476057"/>
                </a:lnTo>
                <a:lnTo>
                  <a:pt x="1388237" y="1451889"/>
                </a:lnTo>
                <a:lnTo>
                  <a:pt x="1427251" y="1420812"/>
                </a:lnTo>
                <a:lnTo>
                  <a:pt x="1459077" y="1385100"/>
                </a:lnTo>
                <a:lnTo>
                  <a:pt x="1485112" y="1345272"/>
                </a:lnTo>
                <a:lnTo>
                  <a:pt x="1505369" y="1301369"/>
                </a:lnTo>
                <a:lnTo>
                  <a:pt x="1519847" y="1253363"/>
                </a:lnTo>
                <a:lnTo>
                  <a:pt x="1528533" y="1201267"/>
                </a:lnTo>
                <a:lnTo>
                  <a:pt x="1531429" y="1145070"/>
                </a:lnTo>
                <a:lnTo>
                  <a:pt x="1531429" y="36203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18059111" y="3089100"/>
            <a:ext cx="692150" cy="1490345"/>
          </a:xfrm>
          <a:custGeom>
            <a:avLst/>
            <a:gdLst/>
            <a:ahLst/>
            <a:cxnLst/>
            <a:rect l="l" t="t" r="r" b="b"/>
            <a:pathLst>
              <a:path w="692150" h="1490345">
                <a:moveTo>
                  <a:pt x="691748" y="0"/>
                </a:moveTo>
                <a:lnTo>
                  <a:pt x="462551" y="0"/>
                </a:lnTo>
                <a:lnTo>
                  <a:pt x="462551" y="1128227"/>
                </a:lnTo>
                <a:lnTo>
                  <a:pt x="460597" y="1163224"/>
                </a:lnTo>
                <a:lnTo>
                  <a:pt x="444970" y="1215848"/>
                </a:lnTo>
                <a:lnTo>
                  <a:pt x="415794" y="1244521"/>
                </a:lnTo>
                <a:lnTo>
                  <a:pt x="373078" y="1257156"/>
                </a:lnTo>
                <a:lnTo>
                  <a:pt x="345874" y="1258736"/>
                </a:lnTo>
                <a:lnTo>
                  <a:pt x="317734" y="1257156"/>
                </a:lnTo>
                <a:lnTo>
                  <a:pt x="273981" y="1244521"/>
                </a:lnTo>
                <a:lnTo>
                  <a:pt x="245592" y="1216643"/>
                </a:lnTo>
                <a:lnTo>
                  <a:pt x="231007" y="1164019"/>
                </a:lnTo>
                <a:lnTo>
                  <a:pt x="229186" y="1128227"/>
                </a:lnTo>
                <a:lnTo>
                  <a:pt x="229186" y="0"/>
                </a:lnTo>
                <a:lnTo>
                  <a:pt x="0" y="0"/>
                </a:lnTo>
                <a:lnTo>
                  <a:pt x="0" y="1128227"/>
                </a:lnTo>
                <a:lnTo>
                  <a:pt x="2892" y="1184422"/>
                </a:lnTo>
                <a:lnTo>
                  <a:pt x="11569" y="1236519"/>
                </a:lnTo>
                <a:lnTo>
                  <a:pt x="26034" y="1284521"/>
                </a:lnTo>
                <a:lnTo>
                  <a:pt x="46289" y="1328428"/>
                </a:lnTo>
                <a:lnTo>
                  <a:pt x="72335" y="1368243"/>
                </a:lnTo>
                <a:lnTo>
                  <a:pt x="104174" y="1403967"/>
                </a:lnTo>
                <a:lnTo>
                  <a:pt x="143176" y="1435045"/>
                </a:lnTo>
                <a:lnTo>
                  <a:pt x="186849" y="1459210"/>
                </a:lnTo>
                <a:lnTo>
                  <a:pt x="235192" y="1476467"/>
                </a:lnTo>
                <a:lnTo>
                  <a:pt x="288201" y="1486819"/>
                </a:lnTo>
                <a:lnTo>
                  <a:pt x="345874" y="1490268"/>
                </a:lnTo>
                <a:lnTo>
                  <a:pt x="402204" y="1486819"/>
                </a:lnTo>
                <a:lnTo>
                  <a:pt x="454540" y="1476467"/>
                </a:lnTo>
                <a:lnTo>
                  <a:pt x="502881" y="1459210"/>
                </a:lnTo>
                <a:lnTo>
                  <a:pt x="547226" y="1435045"/>
                </a:lnTo>
                <a:lnTo>
                  <a:pt x="587573" y="1403967"/>
                </a:lnTo>
                <a:lnTo>
                  <a:pt x="619398" y="1367079"/>
                </a:lnTo>
                <a:lnTo>
                  <a:pt x="645440" y="1326562"/>
                </a:lnTo>
                <a:lnTo>
                  <a:pt x="665698" y="1282416"/>
                </a:lnTo>
                <a:lnTo>
                  <a:pt x="680169" y="1234644"/>
                </a:lnTo>
                <a:lnTo>
                  <a:pt x="688853" y="1183247"/>
                </a:lnTo>
                <a:lnTo>
                  <a:pt x="691748" y="1128227"/>
                </a:lnTo>
                <a:lnTo>
                  <a:pt x="69174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11120626" y="4882716"/>
            <a:ext cx="1985645" cy="1985645"/>
          </a:xfrm>
          <a:custGeom>
            <a:avLst/>
            <a:gdLst/>
            <a:ahLst/>
            <a:cxnLst/>
            <a:rect l="l" t="t" r="r" b="b"/>
            <a:pathLst>
              <a:path w="1985644" h="1985645">
                <a:moveTo>
                  <a:pt x="992566" y="0"/>
                </a:moveTo>
                <a:lnTo>
                  <a:pt x="991217" y="98790"/>
                </a:lnTo>
                <a:lnTo>
                  <a:pt x="973594" y="330783"/>
                </a:lnTo>
                <a:lnTo>
                  <a:pt x="919339" y="599406"/>
                </a:lnTo>
                <a:lnTo>
                  <a:pt x="808090" y="808090"/>
                </a:lnTo>
                <a:lnTo>
                  <a:pt x="685570" y="920872"/>
                </a:lnTo>
                <a:lnTo>
                  <a:pt x="560554" y="977682"/>
                </a:lnTo>
                <a:lnTo>
                  <a:pt x="357284" y="995815"/>
                </a:lnTo>
                <a:lnTo>
                  <a:pt x="0" y="992566"/>
                </a:lnTo>
                <a:lnTo>
                  <a:pt x="98790" y="993919"/>
                </a:lnTo>
                <a:lnTo>
                  <a:pt x="330783" y="1011546"/>
                </a:lnTo>
                <a:lnTo>
                  <a:pt x="599406" y="1065802"/>
                </a:lnTo>
                <a:lnTo>
                  <a:pt x="808090" y="1177042"/>
                </a:lnTo>
                <a:lnTo>
                  <a:pt x="920872" y="1299562"/>
                </a:lnTo>
                <a:lnTo>
                  <a:pt x="977682" y="1424578"/>
                </a:lnTo>
                <a:lnTo>
                  <a:pt x="995815" y="1627849"/>
                </a:lnTo>
                <a:lnTo>
                  <a:pt x="992566" y="1985133"/>
                </a:lnTo>
                <a:lnTo>
                  <a:pt x="993919" y="1886342"/>
                </a:lnTo>
                <a:lnTo>
                  <a:pt x="1011547" y="1654350"/>
                </a:lnTo>
                <a:lnTo>
                  <a:pt x="1065807" y="1385726"/>
                </a:lnTo>
                <a:lnTo>
                  <a:pt x="1177053" y="1177042"/>
                </a:lnTo>
                <a:lnTo>
                  <a:pt x="1299572" y="1064272"/>
                </a:lnTo>
                <a:lnTo>
                  <a:pt x="1424587" y="1007466"/>
                </a:lnTo>
                <a:lnTo>
                  <a:pt x="1627855" y="989329"/>
                </a:lnTo>
                <a:lnTo>
                  <a:pt x="1985133" y="992566"/>
                </a:lnTo>
                <a:lnTo>
                  <a:pt x="1886344" y="991217"/>
                </a:lnTo>
                <a:lnTo>
                  <a:pt x="1654355" y="973594"/>
                </a:lnTo>
                <a:lnTo>
                  <a:pt x="1385735" y="919339"/>
                </a:lnTo>
                <a:lnTo>
                  <a:pt x="1177053" y="808090"/>
                </a:lnTo>
                <a:lnTo>
                  <a:pt x="1064277" y="685570"/>
                </a:lnTo>
                <a:lnTo>
                  <a:pt x="1007468" y="560554"/>
                </a:lnTo>
                <a:lnTo>
                  <a:pt x="989329" y="357284"/>
                </a:lnTo>
                <a:lnTo>
                  <a:pt x="99256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18823767" y="541398"/>
            <a:ext cx="1022350" cy="1022350"/>
          </a:xfrm>
          <a:custGeom>
            <a:avLst/>
            <a:gdLst/>
            <a:ahLst/>
            <a:cxnLst/>
            <a:rect l="l" t="t" r="r" b="b"/>
            <a:pathLst>
              <a:path w="1022350" h="1022350">
                <a:moveTo>
                  <a:pt x="511062" y="0"/>
                </a:moveTo>
                <a:lnTo>
                  <a:pt x="510368" y="50866"/>
                </a:lnTo>
                <a:lnTo>
                  <a:pt x="501294" y="170318"/>
                </a:lnTo>
                <a:lnTo>
                  <a:pt x="473360" y="308630"/>
                </a:lnTo>
                <a:lnTo>
                  <a:pt x="416081" y="416081"/>
                </a:lnTo>
                <a:lnTo>
                  <a:pt x="352996" y="474149"/>
                </a:lnTo>
                <a:lnTo>
                  <a:pt x="288626" y="503399"/>
                </a:lnTo>
                <a:lnTo>
                  <a:pt x="183963" y="512735"/>
                </a:lnTo>
                <a:lnTo>
                  <a:pt x="0" y="511062"/>
                </a:lnTo>
                <a:lnTo>
                  <a:pt x="50866" y="511759"/>
                </a:lnTo>
                <a:lnTo>
                  <a:pt x="170318" y="520834"/>
                </a:lnTo>
                <a:lnTo>
                  <a:pt x="308630" y="548769"/>
                </a:lnTo>
                <a:lnTo>
                  <a:pt x="416081" y="606044"/>
                </a:lnTo>
                <a:lnTo>
                  <a:pt x="474149" y="669129"/>
                </a:lnTo>
                <a:lnTo>
                  <a:pt x="503399" y="733499"/>
                </a:lnTo>
                <a:lnTo>
                  <a:pt x="512735" y="838162"/>
                </a:lnTo>
                <a:lnTo>
                  <a:pt x="511062" y="1022125"/>
                </a:lnTo>
                <a:lnTo>
                  <a:pt x="511759" y="971259"/>
                </a:lnTo>
                <a:lnTo>
                  <a:pt x="520836" y="851807"/>
                </a:lnTo>
                <a:lnTo>
                  <a:pt x="548774" y="713495"/>
                </a:lnTo>
                <a:lnTo>
                  <a:pt x="606054" y="606044"/>
                </a:lnTo>
                <a:lnTo>
                  <a:pt x="669139" y="547982"/>
                </a:lnTo>
                <a:lnTo>
                  <a:pt x="733509" y="518734"/>
                </a:lnTo>
                <a:lnTo>
                  <a:pt x="838168" y="509395"/>
                </a:lnTo>
                <a:lnTo>
                  <a:pt x="1022125" y="511062"/>
                </a:lnTo>
                <a:lnTo>
                  <a:pt x="971260" y="510368"/>
                </a:lnTo>
                <a:lnTo>
                  <a:pt x="851813" y="501294"/>
                </a:lnTo>
                <a:lnTo>
                  <a:pt x="713503" y="473360"/>
                </a:lnTo>
                <a:lnTo>
                  <a:pt x="606054" y="416081"/>
                </a:lnTo>
                <a:lnTo>
                  <a:pt x="547986" y="352996"/>
                </a:lnTo>
                <a:lnTo>
                  <a:pt x="518735" y="288626"/>
                </a:lnTo>
                <a:lnTo>
                  <a:pt x="509396" y="183963"/>
                </a:lnTo>
                <a:lnTo>
                  <a:pt x="511062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0" name="object 110" descr=""/>
          <p:cNvGrpSpPr/>
          <p:nvPr/>
        </p:nvGrpSpPr>
        <p:grpSpPr>
          <a:xfrm>
            <a:off x="909030" y="1175321"/>
            <a:ext cx="9483090" cy="10132060"/>
            <a:chOff x="909030" y="1175321"/>
            <a:chExt cx="9483090" cy="10132060"/>
          </a:xfrm>
        </p:grpSpPr>
        <p:sp>
          <p:nvSpPr>
            <p:cNvPr id="111" name="object 111" descr=""/>
            <p:cNvSpPr/>
            <p:nvPr/>
          </p:nvSpPr>
          <p:spPr>
            <a:xfrm>
              <a:off x="8285105" y="1258074"/>
              <a:ext cx="1145540" cy="1145540"/>
            </a:xfrm>
            <a:custGeom>
              <a:avLst/>
              <a:gdLst/>
              <a:ahLst/>
              <a:cxnLst/>
              <a:rect l="l" t="t" r="r" b="b"/>
              <a:pathLst>
                <a:path w="1145540" h="1145539">
                  <a:moveTo>
                    <a:pt x="572694" y="0"/>
                  </a:moveTo>
                  <a:lnTo>
                    <a:pt x="571915" y="57000"/>
                  </a:lnTo>
                  <a:lnTo>
                    <a:pt x="561745" y="190854"/>
                  </a:lnTo>
                  <a:lnTo>
                    <a:pt x="530442" y="345843"/>
                  </a:lnTo>
                  <a:lnTo>
                    <a:pt x="466258" y="466247"/>
                  </a:lnTo>
                  <a:lnTo>
                    <a:pt x="395562" y="531315"/>
                  </a:lnTo>
                  <a:lnTo>
                    <a:pt x="323428" y="564091"/>
                  </a:lnTo>
                  <a:lnTo>
                    <a:pt x="206145" y="574554"/>
                  </a:lnTo>
                  <a:lnTo>
                    <a:pt x="0" y="572684"/>
                  </a:lnTo>
                  <a:lnTo>
                    <a:pt x="57000" y="573463"/>
                  </a:lnTo>
                  <a:lnTo>
                    <a:pt x="190855" y="583632"/>
                  </a:lnTo>
                  <a:lnTo>
                    <a:pt x="345847" y="614936"/>
                  </a:lnTo>
                  <a:lnTo>
                    <a:pt x="466258" y="679120"/>
                  </a:lnTo>
                  <a:lnTo>
                    <a:pt x="531325" y="749816"/>
                  </a:lnTo>
                  <a:lnTo>
                    <a:pt x="564101" y="821948"/>
                  </a:lnTo>
                  <a:lnTo>
                    <a:pt x="574565" y="939229"/>
                  </a:lnTo>
                  <a:lnTo>
                    <a:pt x="572694" y="1145368"/>
                  </a:lnTo>
                  <a:lnTo>
                    <a:pt x="573474" y="1088369"/>
                  </a:lnTo>
                  <a:lnTo>
                    <a:pt x="583643" y="954518"/>
                  </a:lnTo>
                  <a:lnTo>
                    <a:pt x="614947" y="799529"/>
                  </a:lnTo>
                  <a:lnTo>
                    <a:pt x="679131" y="679120"/>
                  </a:lnTo>
                  <a:lnTo>
                    <a:pt x="749826" y="614053"/>
                  </a:lnTo>
                  <a:lnTo>
                    <a:pt x="821959" y="581276"/>
                  </a:lnTo>
                  <a:lnTo>
                    <a:pt x="939239" y="570813"/>
                  </a:lnTo>
                  <a:lnTo>
                    <a:pt x="1145378" y="572684"/>
                  </a:lnTo>
                  <a:lnTo>
                    <a:pt x="1088380" y="571904"/>
                  </a:lnTo>
                  <a:lnTo>
                    <a:pt x="954528" y="561735"/>
                  </a:lnTo>
                  <a:lnTo>
                    <a:pt x="799540" y="530431"/>
                  </a:lnTo>
                  <a:lnTo>
                    <a:pt x="679131" y="466247"/>
                  </a:lnTo>
                  <a:lnTo>
                    <a:pt x="614063" y="395557"/>
                  </a:lnTo>
                  <a:lnTo>
                    <a:pt x="581287" y="323427"/>
                  </a:lnTo>
                  <a:lnTo>
                    <a:pt x="570823" y="206144"/>
                  </a:lnTo>
                  <a:lnTo>
                    <a:pt x="57269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2" name="object 11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9030" y="1175321"/>
              <a:ext cx="9482668" cy="101315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2187001" y="837675"/>
            <a:ext cx="6974840" cy="5472430"/>
          </a:xfrm>
          <a:custGeom>
            <a:avLst/>
            <a:gdLst/>
            <a:ahLst/>
            <a:cxnLst/>
            <a:rect l="l" t="t" r="r" b="b"/>
            <a:pathLst>
              <a:path w="6974840" h="5472430">
                <a:moveTo>
                  <a:pt x="6974719" y="0"/>
                </a:moveTo>
                <a:lnTo>
                  <a:pt x="0" y="1696"/>
                </a:lnTo>
                <a:lnTo>
                  <a:pt x="6974719" y="5472430"/>
                </a:lnTo>
                <a:lnTo>
                  <a:pt x="6974719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2570716" y="5723969"/>
            <a:ext cx="1493520" cy="683895"/>
            <a:chOff x="2570716" y="5723969"/>
            <a:chExt cx="1493520" cy="683895"/>
          </a:xfrm>
        </p:grpSpPr>
        <p:sp>
          <p:nvSpPr>
            <p:cNvPr id="5" name="object 5" descr=""/>
            <p:cNvSpPr/>
            <p:nvPr/>
          </p:nvSpPr>
          <p:spPr>
            <a:xfrm>
              <a:off x="2570708" y="5752382"/>
              <a:ext cx="797560" cy="655320"/>
            </a:xfrm>
            <a:custGeom>
              <a:avLst/>
              <a:gdLst/>
              <a:ahLst/>
              <a:cxnLst/>
              <a:rect l="l" t="t" r="r" b="b"/>
              <a:pathLst>
                <a:path w="797560" h="655320">
                  <a:moveTo>
                    <a:pt x="499465" y="0"/>
                  </a:moveTo>
                  <a:lnTo>
                    <a:pt x="411365" y="0"/>
                  </a:lnTo>
                  <a:lnTo>
                    <a:pt x="388531" y="205536"/>
                  </a:lnTo>
                  <a:lnTo>
                    <a:pt x="377253" y="313258"/>
                  </a:lnTo>
                  <a:lnTo>
                    <a:pt x="372198" y="364629"/>
                  </a:lnTo>
                  <a:lnTo>
                    <a:pt x="367741" y="412915"/>
                  </a:lnTo>
                  <a:lnTo>
                    <a:pt x="364070" y="457047"/>
                  </a:lnTo>
                  <a:lnTo>
                    <a:pt x="361315" y="495960"/>
                  </a:lnTo>
                  <a:lnTo>
                    <a:pt x="359079" y="495960"/>
                  </a:lnTo>
                  <a:lnTo>
                    <a:pt x="355117" y="454113"/>
                  </a:lnTo>
                  <a:lnTo>
                    <a:pt x="349986" y="408203"/>
                  </a:lnTo>
                  <a:lnTo>
                    <a:pt x="343941" y="359092"/>
                  </a:lnTo>
                  <a:lnTo>
                    <a:pt x="337172" y="307670"/>
                  </a:lnTo>
                  <a:lnTo>
                    <a:pt x="329895" y="254812"/>
                  </a:lnTo>
                  <a:lnTo>
                    <a:pt x="293687" y="0"/>
                  </a:lnTo>
                  <a:lnTo>
                    <a:pt x="207822" y="0"/>
                  </a:lnTo>
                  <a:lnTo>
                    <a:pt x="201498" y="46316"/>
                  </a:lnTo>
                  <a:lnTo>
                    <a:pt x="171894" y="258800"/>
                  </a:lnTo>
                  <a:lnTo>
                    <a:pt x="157543" y="365353"/>
                  </a:lnTo>
                  <a:lnTo>
                    <a:pt x="151244" y="414731"/>
                  </a:lnTo>
                  <a:lnTo>
                    <a:pt x="145808" y="459968"/>
                  </a:lnTo>
                  <a:lnTo>
                    <a:pt x="141465" y="499935"/>
                  </a:lnTo>
                  <a:lnTo>
                    <a:pt x="139814" y="499935"/>
                  </a:lnTo>
                  <a:lnTo>
                    <a:pt x="134556" y="418388"/>
                  </a:lnTo>
                  <a:lnTo>
                    <a:pt x="130543" y="369608"/>
                  </a:lnTo>
                  <a:lnTo>
                    <a:pt x="125831" y="317207"/>
                  </a:lnTo>
                  <a:lnTo>
                    <a:pt x="120599" y="262509"/>
                  </a:lnTo>
                  <a:lnTo>
                    <a:pt x="115011" y="206806"/>
                  </a:lnTo>
                  <a:lnTo>
                    <a:pt x="103441" y="97586"/>
                  </a:lnTo>
                  <a:lnTo>
                    <a:pt x="92456" y="0"/>
                  </a:lnTo>
                  <a:lnTo>
                    <a:pt x="0" y="0"/>
                  </a:lnTo>
                  <a:lnTo>
                    <a:pt x="89369" y="647509"/>
                  </a:lnTo>
                  <a:lnTo>
                    <a:pt x="179108" y="647509"/>
                  </a:lnTo>
                  <a:lnTo>
                    <a:pt x="215417" y="402539"/>
                  </a:lnTo>
                  <a:lnTo>
                    <a:pt x="229870" y="302031"/>
                  </a:lnTo>
                  <a:lnTo>
                    <a:pt x="236359" y="254596"/>
                  </a:lnTo>
                  <a:lnTo>
                    <a:pt x="242100" y="210172"/>
                  </a:lnTo>
                  <a:lnTo>
                    <a:pt x="246926" y="169595"/>
                  </a:lnTo>
                  <a:lnTo>
                    <a:pt x="248564" y="169595"/>
                  </a:lnTo>
                  <a:lnTo>
                    <a:pt x="253492" y="213321"/>
                  </a:lnTo>
                  <a:lnTo>
                    <a:pt x="259537" y="262191"/>
                  </a:lnTo>
                  <a:lnTo>
                    <a:pt x="266458" y="315010"/>
                  </a:lnTo>
                  <a:lnTo>
                    <a:pt x="274015" y="370560"/>
                  </a:lnTo>
                  <a:lnTo>
                    <a:pt x="297891" y="541680"/>
                  </a:lnTo>
                  <a:lnTo>
                    <a:pt x="312318" y="647509"/>
                  </a:lnTo>
                  <a:lnTo>
                    <a:pt x="402729" y="647509"/>
                  </a:lnTo>
                  <a:lnTo>
                    <a:pt x="499465" y="0"/>
                  </a:lnTo>
                  <a:close/>
                </a:path>
                <a:path w="797560" h="655320">
                  <a:moveTo>
                    <a:pt x="797267" y="307086"/>
                  </a:moveTo>
                  <a:lnTo>
                    <a:pt x="793140" y="253758"/>
                  </a:lnTo>
                  <a:lnTo>
                    <a:pt x="781608" y="215226"/>
                  </a:lnTo>
                  <a:lnTo>
                    <a:pt x="779500" y="208178"/>
                  </a:lnTo>
                  <a:lnTo>
                    <a:pt x="754545" y="172694"/>
                  </a:lnTo>
                  <a:lnTo>
                    <a:pt x="716407" y="149682"/>
                  </a:lnTo>
                  <a:lnTo>
                    <a:pt x="713841" y="149288"/>
                  </a:lnTo>
                  <a:lnTo>
                    <a:pt x="713841" y="295046"/>
                  </a:lnTo>
                  <a:lnTo>
                    <a:pt x="713841" y="350761"/>
                  </a:lnTo>
                  <a:lnTo>
                    <a:pt x="610565" y="350761"/>
                  </a:lnTo>
                  <a:lnTo>
                    <a:pt x="610590" y="295046"/>
                  </a:lnTo>
                  <a:lnTo>
                    <a:pt x="613371" y="261442"/>
                  </a:lnTo>
                  <a:lnTo>
                    <a:pt x="622427" y="236283"/>
                  </a:lnTo>
                  <a:lnTo>
                    <a:pt x="638644" y="220624"/>
                  </a:lnTo>
                  <a:lnTo>
                    <a:pt x="662965" y="215226"/>
                  </a:lnTo>
                  <a:lnTo>
                    <a:pt x="688454" y="221195"/>
                  </a:lnTo>
                  <a:lnTo>
                    <a:pt x="703986" y="237794"/>
                  </a:lnTo>
                  <a:lnTo>
                    <a:pt x="711733" y="263067"/>
                  </a:lnTo>
                  <a:lnTo>
                    <a:pt x="713841" y="295046"/>
                  </a:lnTo>
                  <a:lnTo>
                    <a:pt x="713841" y="149288"/>
                  </a:lnTo>
                  <a:lnTo>
                    <a:pt x="663257" y="141490"/>
                  </a:lnTo>
                  <a:lnTo>
                    <a:pt x="613219" y="148844"/>
                  </a:lnTo>
                  <a:lnTo>
                    <a:pt x="576491" y="168706"/>
                  </a:lnTo>
                  <a:lnTo>
                    <a:pt x="551192" y="197777"/>
                  </a:lnTo>
                  <a:lnTo>
                    <a:pt x="535432" y="232791"/>
                  </a:lnTo>
                  <a:lnTo>
                    <a:pt x="527367" y="270459"/>
                  </a:lnTo>
                  <a:lnTo>
                    <a:pt x="525094" y="480085"/>
                  </a:lnTo>
                  <a:lnTo>
                    <a:pt x="527151" y="527888"/>
                  </a:lnTo>
                  <a:lnTo>
                    <a:pt x="534784" y="570344"/>
                  </a:lnTo>
                  <a:lnTo>
                    <a:pt x="550075" y="605510"/>
                  </a:lnTo>
                  <a:lnTo>
                    <a:pt x="612101" y="649300"/>
                  </a:lnTo>
                  <a:lnTo>
                    <a:pt x="663079" y="655269"/>
                  </a:lnTo>
                  <a:lnTo>
                    <a:pt x="723112" y="644753"/>
                  </a:lnTo>
                  <a:lnTo>
                    <a:pt x="761758" y="617677"/>
                  </a:lnTo>
                  <a:lnTo>
                    <a:pt x="783158" y="581545"/>
                  </a:lnTo>
                  <a:lnTo>
                    <a:pt x="793407" y="540537"/>
                  </a:lnTo>
                  <a:lnTo>
                    <a:pt x="795629" y="501027"/>
                  </a:lnTo>
                  <a:lnTo>
                    <a:pt x="710831" y="501027"/>
                  </a:lnTo>
                  <a:lnTo>
                    <a:pt x="710831" y="504126"/>
                  </a:lnTo>
                  <a:lnTo>
                    <a:pt x="709155" y="533425"/>
                  </a:lnTo>
                  <a:lnTo>
                    <a:pt x="702246" y="558126"/>
                  </a:lnTo>
                  <a:lnTo>
                    <a:pt x="687336" y="575183"/>
                  </a:lnTo>
                  <a:lnTo>
                    <a:pt x="661606" y="581545"/>
                  </a:lnTo>
                  <a:lnTo>
                    <a:pt x="635622" y="574306"/>
                  </a:lnTo>
                  <a:lnTo>
                    <a:pt x="619836" y="555129"/>
                  </a:lnTo>
                  <a:lnTo>
                    <a:pt x="612063" y="528091"/>
                  </a:lnTo>
                  <a:lnTo>
                    <a:pt x="612000" y="527888"/>
                  </a:lnTo>
                  <a:lnTo>
                    <a:pt x="609879" y="496392"/>
                  </a:lnTo>
                  <a:lnTo>
                    <a:pt x="609879" y="419735"/>
                  </a:lnTo>
                  <a:lnTo>
                    <a:pt x="797267" y="419735"/>
                  </a:lnTo>
                  <a:lnTo>
                    <a:pt x="797267" y="350761"/>
                  </a:lnTo>
                  <a:lnTo>
                    <a:pt x="797267" y="307086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11534" y="5723969"/>
              <a:ext cx="108153" cy="22453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559416" y="5893872"/>
              <a:ext cx="504825" cy="514350"/>
            </a:xfrm>
            <a:custGeom>
              <a:avLst/>
              <a:gdLst/>
              <a:ahLst/>
              <a:cxnLst/>
              <a:rect l="l" t="t" r="r" b="b"/>
              <a:pathLst>
                <a:path w="504825" h="514350">
                  <a:moveTo>
                    <a:pt x="192900" y="584"/>
                  </a:moveTo>
                  <a:lnTo>
                    <a:pt x="159689" y="5245"/>
                  </a:lnTo>
                  <a:lnTo>
                    <a:pt x="129247" y="19812"/>
                  </a:lnTo>
                  <a:lnTo>
                    <a:pt x="103670" y="46431"/>
                  </a:lnTo>
                  <a:lnTo>
                    <a:pt x="85090" y="87249"/>
                  </a:lnTo>
                  <a:lnTo>
                    <a:pt x="84810" y="63919"/>
                  </a:lnTo>
                  <a:lnTo>
                    <a:pt x="84137" y="40563"/>
                  </a:lnTo>
                  <a:lnTo>
                    <a:pt x="83286" y="20688"/>
                  </a:lnTo>
                  <a:lnTo>
                    <a:pt x="82473" y="7759"/>
                  </a:lnTo>
                  <a:lnTo>
                    <a:pt x="0" y="7759"/>
                  </a:lnTo>
                  <a:lnTo>
                    <a:pt x="850" y="42989"/>
                  </a:lnTo>
                  <a:lnTo>
                    <a:pt x="1104" y="79730"/>
                  </a:lnTo>
                  <a:lnTo>
                    <a:pt x="977" y="176911"/>
                  </a:lnTo>
                  <a:lnTo>
                    <a:pt x="977" y="506031"/>
                  </a:lnTo>
                  <a:lnTo>
                    <a:pt x="87807" y="506031"/>
                  </a:lnTo>
                  <a:lnTo>
                    <a:pt x="87807" y="228269"/>
                  </a:lnTo>
                  <a:lnTo>
                    <a:pt x="95961" y="168516"/>
                  </a:lnTo>
                  <a:lnTo>
                    <a:pt x="118287" y="131686"/>
                  </a:lnTo>
                  <a:lnTo>
                    <a:pt x="151663" y="113004"/>
                  </a:lnTo>
                  <a:lnTo>
                    <a:pt x="192900" y="107696"/>
                  </a:lnTo>
                  <a:lnTo>
                    <a:pt x="192900" y="584"/>
                  </a:lnTo>
                  <a:close/>
                </a:path>
                <a:path w="504825" h="514350">
                  <a:moveTo>
                    <a:pt x="504520" y="165595"/>
                  </a:moveTo>
                  <a:lnTo>
                    <a:pt x="500380" y="112268"/>
                  </a:lnTo>
                  <a:lnTo>
                    <a:pt x="488861" y="73736"/>
                  </a:lnTo>
                  <a:lnTo>
                    <a:pt x="461784" y="31203"/>
                  </a:lnTo>
                  <a:lnTo>
                    <a:pt x="423646" y="8191"/>
                  </a:lnTo>
                  <a:lnTo>
                    <a:pt x="421081" y="7797"/>
                  </a:lnTo>
                  <a:lnTo>
                    <a:pt x="421081" y="153555"/>
                  </a:lnTo>
                  <a:lnTo>
                    <a:pt x="421081" y="209270"/>
                  </a:lnTo>
                  <a:lnTo>
                    <a:pt x="317804" y="209270"/>
                  </a:lnTo>
                  <a:lnTo>
                    <a:pt x="317830" y="153555"/>
                  </a:lnTo>
                  <a:lnTo>
                    <a:pt x="320624" y="119951"/>
                  </a:lnTo>
                  <a:lnTo>
                    <a:pt x="329666" y="94792"/>
                  </a:lnTo>
                  <a:lnTo>
                    <a:pt x="345884" y="79133"/>
                  </a:lnTo>
                  <a:lnTo>
                    <a:pt x="370217" y="73736"/>
                  </a:lnTo>
                  <a:lnTo>
                    <a:pt x="395693" y="79705"/>
                  </a:lnTo>
                  <a:lnTo>
                    <a:pt x="411238" y="96304"/>
                  </a:lnTo>
                  <a:lnTo>
                    <a:pt x="418985" y="121577"/>
                  </a:lnTo>
                  <a:lnTo>
                    <a:pt x="421081" y="153555"/>
                  </a:lnTo>
                  <a:lnTo>
                    <a:pt x="421081" y="7797"/>
                  </a:lnTo>
                  <a:lnTo>
                    <a:pt x="370509" y="0"/>
                  </a:lnTo>
                  <a:lnTo>
                    <a:pt x="320471" y="7353"/>
                  </a:lnTo>
                  <a:lnTo>
                    <a:pt x="283743" y="27216"/>
                  </a:lnTo>
                  <a:lnTo>
                    <a:pt x="258432" y="56286"/>
                  </a:lnTo>
                  <a:lnTo>
                    <a:pt x="242684" y="91300"/>
                  </a:lnTo>
                  <a:lnTo>
                    <a:pt x="234607" y="128968"/>
                  </a:lnTo>
                  <a:lnTo>
                    <a:pt x="232333" y="338594"/>
                  </a:lnTo>
                  <a:lnTo>
                    <a:pt x="234391" y="386397"/>
                  </a:lnTo>
                  <a:lnTo>
                    <a:pt x="242023" y="428853"/>
                  </a:lnTo>
                  <a:lnTo>
                    <a:pt x="257314" y="464019"/>
                  </a:lnTo>
                  <a:lnTo>
                    <a:pt x="319354" y="507809"/>
                  </a:lnTo>
                  <a:lnTo>
                    <a:pt x="370319" y="513778"/>
                  </a:lnTo>
                  <a:lnTo>
                    <a:pt x="430352" y="503262"/>
                  </a:lnTo>
                  <a:lnTo>
                    <a:pt x="469011" y="476186"/>
                  </a:lnTo>
                  <a:lnTo>
                    <a:pt x="490397" y="440055"/>
                  </a:lnTo>
                  <a:lnTo>
                    <a:pt x="500646" y="399046"/>
                  </a:lnTo>
                  <a:lnTo>
                    <a:pt x="502869" y="359537"/>
                  </a:lnTo>
                  <a:lnTo>
                    <a:pt x="418084" y="359537"/>
                  </a:lnTo>
                  <a:lnTo>
                    <a:pt x="418084" y="362635"/>
                  </a:lnTo>
                  <a:lnTo>
                    <a:pt x="416394" y="391934"/>
                  </a:lnTo>
                  <a:lnTo>
                    <a:pt x="409498" y="416636"/>
                  </a:lnTo>
                  <a:lnTo>
                    <a:pt x="394576" y="433692"/>
                  </a:lnTo>
                  <a:lnTo>
                    <a:pt x="368858" y="440055"/>
                  </a:lnTo>
                  <a:lnTo>
                    <a:pt x="342874" y="432816"/>
                  </a:lnTo>
                  <a:lnTo>
                    <a:pt x="327075" y="413639"/>
                  </a:lnTo>
                  <a:lnTo>
                    <a:pt x="319303" y="386600"/>
                  </a:lnTo>
                  <a:lnTo>
                    <a:pt x="319239" y="386397"/>
                  </a:lnTo>
                  <a:lnTo>
                    <a:pt x="317131" y="354901"/>
                  </a:lnTo>
                  <a:lnTo>
                    <a:pt x="317131" y="278244"/>
                  </a:lnTo>
                  <a:lnTo>
                    <a:pt x="504520" y="278244"/>
                  </a:lnTo>
                  <a:lnTo>
                    <a:pt x="504520" y="209270"/>
                  </a:lnTo>
                  <a:lnTo>
                    <a:pt x="504520" y="165595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4224934" y="5893885"/>
            <a:ext cx="793750" cy="514350"/>
          </a:xfrm>
          <a:custGeom>
            <a:avLst/>
            <a:gdLst/>
            <a:ahLst/>
            <a:cxnLst/>
            <a:rect l="l" t="t" r="r" b="b"/>
            <a:pathLst>
              <a:path w="793750" h="514350">
                <a:moveTo>
                  <a:pt x="475780" y="7747"/>
                </a:moveTo>
                <a:lnTo>
                  <a:pt x="388645" y="7747"/>
                </a:lnTo>
                <a:lnTo>
                  <a:pt x="374396" y="110642"/>
                </a:lnTo>
                <a:lnTo>
                  <a:pt x="363626" y="190893"/>
                </a:lnTo>
                <a:lnTo>
                  <a:pt x="355752" y="252298"/>
                </a:lnTo>
                <a:lnTo>
                  <a:pt x="350189" y="298615"/>
                </a:lnTo>
                <a:lnTo>
                  <a:pt x="341477" y="384822"/>
                </a:lnTo>
                <a:lnTo>
                  <a:pt x="340499" y="384822"/>
                </a:lnTo>
                <a:lnTo>
                  <a:pt x="334543" y="333311"/>
                </a:lnTo>
                <a:lnTo>
                  <a:pt x="323583" y="262559"/>
                </a:lnTo>
                <a:lnTo>
                  <a:pt x="306425" y="158673"/>
                </a:lnTo>
                <a:lnTo>
                  <a:pt x="281876" y="7747"/>
                </a:lnTo>
                <a:lnTo>
                  <a:pt x="199529" y="7747"/>
                </a:lnTo>
                <a:lnTo>
                  <a:pt x="186283" y="88455"/>
                </a:lnTo>
                <a:lnTo>
                  <a:pt x="150990" y="299300"/>
                </a:lnTo>
                <a:lnTo>
                  <a:pt x="145859" y="332028"/>
                </a:lnTo>
                <a:lnTo>
                  <a:pt x="141935" y="359968"/>
                </a:lnTo>
                <a:lnTo>
                  <a:pt x="139052" y="384733"/>
                </a:lnTo>
                <a:lnTo>
                  <a:pt x="138087" y="384733"/>
                </a:lnTo>
                <a:lnTo>
                  <a:pt x="132829" y="326796"/>
                </a:lnTo>
                <a:lnTo>
                  <a:pt x="128574" y="288747"/>
                </a:lnTo>
                <a:lnTo>
                  <a:pt x="122745" y="240741"/>
                </a:lnTo>
                <a:lnTo>
                  <a:pt x="114985" y="179857"/>
                </a:lnTo>
                <a:lnTo>
                  <a:pt x="92163" y="7747"/>
                </a:lnTo>
                <a:lnTo>
                  <a:pt x="0" y="7747"/>
                </a:lnTo>
                <a:lnTo>
                  <a:pt x="88328" y="506006"/>
                </a:lnTo>
                <a:lnTo>
                  <a:pt x="176009" y="506006"/>
                </a:lnTo>
                <a:lnTo>
                  <a:pt x="211137" y="318287"/>
                </a:lnTo>
                <a:lnTo>
                  <a:pt x="220345" y="267449"/>
                </a:lnTo>
                <a:lnTo>
                  <a:pt x="227926" y="222529"/>
                </a:lnTo>
                <a:lnTo>
                  <a:pt x="233641" y="183527"/>
                </a:lnTo>
                <a:lnTo>
                  <a:pt x="237261" y="150482"/>
                </a:lnTo>
                <a:lnTo>
                  <a:pt x="238226" y="150482"/>
                </a:lnTo>
                <a:lnTo>
                  <a:pt x="242785" y="185826"/>
                </a:lnTo>
                <a:lnTo>
                  <a:pt x="249135" y="227164"/>
                </a:lnTo>
                <a:lnTo>
                  <a:pt x="256933" y="273977"/>
                </a:lnTo>
                <a:lnTo>
                  <a:pt x="286029" y="442290"/>
                </a:lnTo>
                <a:lnTo>
                  <a:pt x="296570" y="506006"/>
                </a:lnTo>
                <a:lnTo>
                  <a:pt x="382905" y="506006"/>
                </a:lnTo>
                <a:lnTo>
                  <a:pt x="475780" y="7747"/>
                </a:lnTo>
                <a:close/>
              </a:path>
              <a:path w="793750" h="514350">
                <a:moveTo>
                  <a:pt x="793381" y="155892"/>
                </a:moveTo>
                <a:lnTo>
                  <a:pt x="787488" y="100965"/>
                </a:lnTo>
                <a:lnTo>
                  <a:pt x="778014" y="77127"/>
                </a:lnTo>
                <a:lnTo>
                  <a:pt x="770204" y="57454"/>
                </a:lnTo>
                <a:lnTo>
                  <a:pt x="742111" y="25831"/>
                </a:lnTo>
                <a:lnTo>
                  <a:pt x="706272" y="7772"/>
                </a:lnTo>
                <a:lnTo>
                  <a:pt x="706272" y="151053"/>
                </a:lnTo>
                <a:lnTo>
                  <a:pt x="706145" y="358940"/>
                </a:lnTo>
                <a:lnTo>
                  <a:pt x="703186" y="392582"/>
                </a:lnTo>
                <a:lnTo>
                  <a:pt x="693750" y="417233"/>
                </a:lnTo>
                <a:lnTo>
                  <a:pt x="677659" y="431825"/>
                </a:lnTo>
                <a:lnTo>
                  <a:pt x="654621" y="436626"/>
                </a:lnTo>
                <a:lnTo>
                  <a:pt x="630364" y="430974"/>
                </a:lnTo>
                <a:lnTo>
                  <a:pt x="614032" y="415074"/>
                </a:lnTo>
                <a:lnTo>
                  <a:pt x="604824" y="390537"/>
                </a:lnTo>
                <a:lnTo>
                  <a:pt x="601929" y="358940"/>
                </a:lnTo>
                <a:lnTo>
                  <a:pt x="601992" y="151053"/>
                </a:lnTo>
                <a:lnTo>
                  <a:pt x="604977" y="119672"/>
                </a:lnTo>
                <a:lnTo>
                  <a:pt x="614426" y="96291"/>
                </a:lnTo>
                <a:lnTo>
                  <a:pt x="630694" y="81978"/>
                </a:lnTo>
                <a:lnTo>
                  <a:pt x="654240" y="77127"/>
                </a:lnTo>
                <a:lnTo>
                  <a:pt x="678929" y="82651"/>
                </a:lnTo>
                <a:lnTo>
                  <a:pt x="694969" y="98031"/>
                </a:lnTo>
                <a:lnTo>
                  <a:pt x="703656" y="121424"/>
                </a:lnTo>
                <a:lnTo>
                  <a:pt x="706272" y="151053"/>
                </a:lnTo>
                <a:lnTo>
                  <a:pt x="706272" y="7772"/>
                </a:lnTo>
                <a:lnTo>
                  <a:pt x="703808" y="6527"/>
                </a:lnTo>
                <a:lnTo>
                  <a:pt x="655891" y="0"/>
                </a:lnTo>
                <a:lnTo>
                  <a:pt x="608863" y="6007"/>
                </a:lnTo>
                <a:lnTo>
                  <a:pt x="569823" y="24155"/>
                </a:lnTo>
                <a:lnTo>
                  <a:pt x="540194" y="54559"/>
                </a:lnTo>
                <a:lnTo>
                  <a:pt x="521385" y="97396"/>
                </a:lnTo>
                <a:lnTo>
                  <a:pt x="514794" y="152793"/>
                </a:lnTo>
                <a:lnTo>
                  <a:pt x="514794" y="355930"/>
                </a:lnTo>
                <a:lnTo>
                  <a:pt x="520446" y="412254"/>
                </a:lnTo>
                <a:lnTo>
                  <a:pt x="520496" y="412813"/>
                </a:lnTo>
                <a:lnTo>
                  <a:pt x="537438" y="457009"/>
                </a:lnTo>
                <a:lnTo>
                  <a:pt x="565429" y="488607"/>
                </a:lnTo>
                <a:lnTo>
                  <a:pt x="604012" y="507504"/>
                </a:lnTo>
                <a:lnTo>
                  <a:pt x="604215" y="507504"/>
                </a:lnTo>
                <a:lnTo>
                  <a:pt x="652983" y="513765"/>
                </a:lnTo>
                <a:lnTo>
                  <a:pt x="701433" y="507504"/>
                </a:lnTo>
                <a:lnTo>
                  <a:pt x="740486" y="488607"/>
                </a:lnTo>
                <a:lnTo>
                  <a:pt x="769251" y="457009"/>
                </a:lnTo>
                <a:lnTo>
                  <a:pt x="787247" y="412254"/>
                </a:lnTo>
                <a:lnTo>
                  <a:pt x="793381" y="354482"/>
                </a:lnTo>
                <a:lnTo>
                  <a:pt x="793381" y="15589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5089949" y="5894454"/>
            <a:ext cx="193040" cy="505459"/>
          </a:xfrm>
          <a:custGeom>
            <a:avLst/>
            <a:gdLst/>
            <a:ahLst/>
            <a:cxnLst/>
            <a:rect l="l" t="t" r="r" b="b"/>
            <a:pathLst>
              <a:path w="193039" h="505460">
                <a:moveTo>
                  <a:pt x="192894" y="0"/>
                </a:moveTo>
                <a:lnTo>
                  <a:pt x="159687" y="4662"/>
                </a:lnTo>
                <a:lnTo>
                  <a:pt x="129244" y="19224"/>
                </a:lnTo>
                <a:lnTo>
                  <a:pt x="103674" y="45840"/>
                </a:lnTo>
                <a:lnTo>
                  <a:pt x="85086" y="86667"/>
                </a:lnTo>
                <a:lnTo>
                  <a:pt x="84814" y="63333"/>
                </a:lnTo>
                <a:lnTo>
                  <a:pt x="84142" y="39981"/>
                </a:lnTo>
                <a:lnTo>
                  <a:pt x="83288" y="20098"/>
                </a:lnTo>
                <a:lnTo>
                  <a:pt x="82468" y="7172"/>
                </a:lnTo>
                <a:lnTo>
                  <a:pt x="0" y="7172"/>
                </a:lnTo>
                <a:lnTo>
                  <a:pt x="850" y="42399"/>
                </a:lnTo>
                <a:lnTo>
                  <a:pt x="1107" y="79138"/>
                </a:lnTo>
                <a:lnTo>
                  <a:pt x="973" y="176329"/>
                </a:lnTo>
                <a:lnTo>
                  <a:pt x="973" y="505440"/>
                </a:lnTo>
                <a:lnTo>
                  <a:pt x="87808" y="505440"/>
                </a:lnTo>
                <a:lnTo>
                  <a:pt x="87808" y="227678"/>
                </a:lnTo>
                <a:lnTo>
                  <a:pt x="95956" y="167931"/>
                </a:lnTo>
                <a:lnTo>
                  <a:pt x="118292" y="131103"/>
                </a:lnTo>
                <a:lnTo>
                  <a:pt x="151658" y="112420"/>
                </a:lnTo>
                <a:lnTo>
                  <a:pt x="192894" y="107106"/>
                </a:lnTo>
                <a:lnTo>
                  <a:pt x="1928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5332260" y="5723972"/>
            <a:ext cx="416559" cy="676275"/>
          </a:xfrm>
          <a:custGeom>
            <a:avLst/>
            <a:gdLst/>
            <a:ahLst/>
            <a:cxnLst/>
            <a:rect l="l" t="t" r="r" b="b"/>
            <a:pathLst>
              <a:path w="416560" h="676275">
                <a:moveTo>
                  <a:pt x="286829" y="675932"/>
                </a:moveTo>
                <a:lnTo>
                  <a:pt x="183984" y="361264"/>
                </a:lnTo>
                <a:lnTo>
                  <a:pt x="276669" y="177660"/>
                </a:lnTo>
                <a:lnTo>
                  <a:pt x="185178" y="177660"/>
                </a:lnTo>
                <a:lnTo>
                  <a:pt x="167081" y="219151"/>
                </a:lnTo>
                <a:lnTo>
                  <a:pt x="124294" y="315633"/>
                </a:lnTo>
                <a:lnTo>
                  <a:pt x="104127" y="361619"/>
                </a:lnTo>
                <a:lnTo>
                  <a:pt x="87795" y="400088"/>
                </a:lnTo>
                <a:lnTo>
                  <a:pt x="86156" y="400088"/>
                </a:lnTo>
                <a:lnTo>
                  <a:pt x="86156" y="0"/>
                </a:lnTo>
                <a:lnTo>
                  <a:pt x="0" y="0"/>
                </a:lnTo>
                <a:lnTo>
                  <a:pt x="0" y="675932"/>
                </a:lnTo>
                <a:lnTo>
                  <a:pt x="86156" y="675932"/>
                </a:lnTo>
                <a:lnTo>
                  <a:pt x="86156" y="519214"/>
                </a:lnTo>
                <a:lnTo>
                  <a:pt x="124028" y="445770"/>
                </a:lnTo>
                <a:lnTo>
                  <a:pt x="192049" y="675932"/>
                </a:lnTo>
                <a:lnTo>
                  <a:pt x="286829" y="675932"/>
                </a:lnTo>
                <a:close/>
              </a:path>
              <a:path w="416560" h="676275">
                <a:moveTo>
                  <a:pt x="415417" y="177660"/>
                </a:moveTo>
                <a:lnTo>
                  <a:pt x="328587" y="177660"/>
                </a:lnTo>
                <a:lnTo>
                  <a:pt x="328587" y="675919"/>
                </a:lnTo>
                <a:lnTo>
                  <a:pt x="415417" y="675919"/>
                </a:lnTo>
                <a:lnTo>
                  <a:pt x="415417" y="177660"/>
                </a:lnTo>
                <a:close/>
              </a:path>
              <a:path w="416560" h="676275">
                <a:moveTo>
                  <a:pt x="416102" y="0"/>
                </a:moveTo>
                <a:lnTo>
                  <a:pt x="329272" y="0"/>
                </a:lnTo>
                <a:lnTo>
                  <a:pt x="329272" y="103924"/>
                </a:lnTo>
                <a:lnTo>
                  <a:pt x="416102" y="103924"/>
                </a:lnTo>
                <a:lnTo>
                  <a:pt x="41610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5834356" y="5893870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4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6185926" y="5893872"/>
            <a:ext cx="280670" cy="681355"/>
          </a:xfrm>
          <a:custGeom>
            <a:avLst/>
            <a:gdLst/>
            <a:ahLst/>
            <a:cxnLst/>
            <a:rect l="l" t="t" r="r" b="b"/>
            <a:pathLst>
              <a:path w="280670" h="681354">
                <a:moveTo>
                  <a:pt x="87515" y="551799"/>
                </a:moveTo>
                <a:lnTo>
                  <a:pt x="397" y="551799"/>
                </a:lnTo>
                <a:lnTo>
                  <a:pt x="423" y="554276"/>
                </a:lnTo>
                <a:lnTo>
                  <a:pt x="14555" y="622452"/>
                </a:lnTo>
                <a:lnTo>
                  <a:pt x="75705" y="673297"/>
                </a:lnTo>
                <a:lnTo>
                  <a:pt x="132655" y="681277"/>
                </a:lnTo>
                <a:lnTo>
                  <a:pt x="183131" y="676025"/>
                </a:lnTo>
                <a:lnTo>
                  <a:pt x="220429" y="661108"/>
                </a:lnTo>
                <a:lnTo>
                  <a:pt x="246522" y="637781"/>
                </a:lnTo>
                <a:lnTo>
                  <a:pt x="262497" y="608902"/>
                </a:lnTo>
                <a:lnTo>
                  <a:pt x="137315" y="608902"/>
                </a:lnTo>
                <a:lnTo>
                  <a:pt x="111382" y="602926"/>
                </a:lnTo>
                <a:lnTo>
                  <a:pt x="96281" y="588414"/>
                </a:lnTo>
                <a:lnTo>
                  <a:pt x="89246" y="570489"/>
                </a:lnTo>
                <a:lnTo>
                  <a:pt x="87515" y="554276"/>
                </a:lnTo>
                <a:lnTo>
                  <a:pt x="87515" y="551799"/>
                </a:lnTo>
                <a:close/>
              </a:path>
              <a:path w="280670" h="681354">
                <a:moveTo>
                  <a:pt x="278295" y="449504"/>
                </a:moveTo>
                <a:lnTo>
                  <a:pt x="191470" y="449504"/>
                </a:lnTo>
                <a:lnTo>
                  <a:pt x="191470" y="507932"/>
                </a:lnTo>
                <a:lnTo>
                  <a:pt x="189397" y="551799"/>
                </a:lnTo>
                <a:lnTo>
                  <a:pt x="181430" y="583386"/>
                </a:lnTo>
                <a:lnTo>
                  <a:pt x="164944" y="602489"/>
                </a:lnTo>
                <a:lnTo>
                  <a:pt x="137315" y="608902"/>
                </a:lnTo>
                <a:lnTo>
                  <a:pt x="262497" y="608902"/>
                </a:lnTo>
                <a:lnTo>
                  <a:pt x="263382" y="607303"/>
                </a:lnTo>
                <a:lnTo>
                  <a:pt x="272982" y="570929"/>
                </a:lnTo>
                <a:lnTo>
                  <a:pt x="277295" y="529917"/>
                </a:lnTo>
                <a:lnTo>
                  <a:pt x="278017" y="497859"/>
                </a:lnTo>
                <a:lnTo>
                  <a:pt x="278091" y="494554"/>
                </a:lnTo>
                <a:lnTo>
                  <a:pt x="278184" y="490449"/>
                </a:lnTo>
                <a:lnTo>
                  <a:pt x="278295" y="449504"/>
                </a:lnTo>
                <a:close/>
              </a:path>
              <a:path w="280670" h="681354">
                <a:moveTo>
                  <a:pt x="118865" y="0"/>
                </a:moveTo>
                <a:lnTo>
                  <a:pt x="72648" y="8306"/>
                </a:lnTo>
                <a:lnTo>
                  <a:pt x="38937" y="30921"/>
                </a:lnTo>
                <a:lnTo>
                  <a:pt x="16449" y="64390"/>
                </a:lnTo>
                <a:lnTo>
                  <a:pt x="3898" y="105258"/>
                </a:lnTo>
                <a:lnTo>
                  <a:pt x="0" y="150068"/>
                </a:lnTo>
                <a:lnTo>
                  <a:pt x="0" y="343235"/>
                </a:lnTo>
                <a:lnTo>
                  <a:pt x="3155" y="394000"/>
                </a:lnTo>
                <a:lnTo>
                  <a:pt x="13806" y="436682"/>
                </a:lnTo>
                <a:lnTo>
                  <a:pt x="33728" y="469444"/>
                </a:lnTo>
                <a:lnTo>
                  <a:pt x="108488" y="497859"/>
                </a:lnTo>
                <a:lnTo>
                  <a:pt x="137716" y="494554"/>
                </a:lnTo>
                <a:lnTo>
                  <a:pt x="161209" y="485017"/>
                </a:lnTo>
                <a:lnTo>
                  <a:pt x="179087" y="469813"/>
                </a:lnTo>
                <a:lnTo>
                  <a:pt x="191470" y="449504"/>
                </a:lnTo>
                <a:lnTo>
                  <a:pt x="278295" y="449504"/>
                </a:lnTo>
                <a:lnTo>
                  <a:pt x="278295" y="420835"/>
                </a:lnTo>
                <a:lnTo>
                  <a:pt x="135472" y="420835"/>
                </a:lnTo>
                <a:lnTo>
                  <a:pt x="113367" y="415582"/>
                </a:lnTo>
                <a:lnTo>
                  <a:pt x="98366" y="399811"/>
                </a:lnTo>
                <a:lnTo>
                  <a:pt x="89831" y="373502"/>
                </a:lnTo>
                <a:lnTo>
                  <a:pt x="87128" y="336638"/>
                </a:lnTo>
                <a:lnTo>
                  <a:pt x="87128" y="155115"/>
                </a:lnTo>
                <a:lnTo>
                  <a:pt x="90467" y="121295"/>
                </a:lnTo>
                <a:lnTo>
                  <a:pt x="100537" y="97345"/>
                </a:lnTo>
                <a:lnTo>
                  <a:pt x="117418" y="83097"/>
                </a:lnTo>
                <a:lnTo>
                  <a:pt x="141189" y="78385"/>
                </a:lnTo>
                <a:lnTo>
                  <a:pt x="278688" y="78385"/>
                </a:lnTo>
                <a:lnTo>
                  <a:pt x="278868" y="64390"/>
                </a:lnTo>
                <a:lnTo>
                  <a:pt x="278902" y="61723"/>
                </a:lnTo>
                <a:lnTo>
                  <a:pt x="279118" y="51474"/>
                </a:lnTo>
                <a:lnTo>
                  <a:pt x="200779" y="51474"/>
                </a:lnTo>
                <a:lnTo>
                  <a:pt x="191960" y="32304"/>
                </a:lnTo>
                <a:lnTo>
                  <a:pt x="176325" y="15846"/>
                </a:lnTo>
                <a:lnTo>
                  <a:pt x="152439" y="4333"/>
                </a:lnTo>
                <a:lnTo>
                  <a:pt x="118865" y="0"/>
                </a:lnTo>
                <a:close/>
              </a:path>
              <a:path w="280670" h="681354">
                <a:moveTo>
                  <a:pt x="278688" y="78385"/>
                </a:moveTo>
                <a:lnTo>
                  <a:pt x="141189" y="78385"/>
                </a:lnTo>
                <a:lnTo>
                  <a:pt x="168296" y="85504"/>
                </a:lnTo>
                <a:lnTo>
                  <a:pt x="183544" y="104813"/>
                </a:lnTo>
                <a:lnTo>
                  <a:pt x="190255" y="133240"/>
                </a:lnTo>
                <a:lnTo>
                  <a:pt x="191753" y="167712"/>
                </a:lnTo>
                <a:lnTo>
                  <a:pt x="191753" y="314178"/>
                </a:lnTo>
                <a:lnTo>
                  <a:pt x="189756" y="357666"/>
                </a:lnTo>
                <a:lnTo>
                  <a:pt x="181737" y="391349"/>
                </a:lnTo>
                <a:lnTo>
                  <a:pt x="164656" y="413111"/>
                </a:lnTo>
                <a:lnTo>
                  <a:pt x="135472" y="420835"/>
                </a:lnTo>
                <a:lnTo>
                  <a:pt x="278295" y="420835"/>
                </a:lnTo>
                <a:lnTo>
                  <a:pt x="278354" y="121295"/>
                </a:lnTo>
                <a:lnTo>
                  <a:pt x="278462" y="96001"/>
                </a:lnTo>
                <a:lnTo>
                  <a:pt x="278597" y="85504"/>
                </a:lnTo>
                <a:lnTo>
                  <a:pt x="278688" y="78385"/>
                </a:lnTo>
                <a:close/>
              </a:path>
              <a:path w="280670" h="681354">
                <a:moveTo>
                  <a:pt x="280232" y="7758"/>
                </a:moveTo>
                <a:lnTo>
                  <a:pt x="205040" y="7758"/>
                </a:lnTo>
                <a:lnTo>
                  <a:pt x="203770" y="15846"/>
                </a:lnTo>
                <a:lnTo>
                  <a:pt x="203681" y="16413"/>
                </a:lnTo>
                <a:lnTo>
                  <a:pt x="202293" y="27579"/>
                </a:lnTo>
                <a:lnTo>
                  <a:pt x="201213" y="39763"/>
                </a:lnTo>
                <a:lnTo>
                  <a:pt x="200779" y="51474"/>
                </a:lnTo>
                <a:lnTo>
                  <a:pt x="279118" y="51474"/>
                </a:lnTo>
                <a:lnTo>
                  <a:pt x="279522" y="32304"/>
                </a:lnTo>
                <a:lnTo>
                  <a:pt x="280216" y="8306"/>
                </a:lnTo>
                <a:lnTo>
                  <a:pt x="280232" y="77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6665741" y="5893875"/>
            <a:ext cx="278765" cy="514350"/>
          </a:xfrm>
          <a:custGeom>
            <a:avLst/>
            <a:gdLst/>
            <a:ahLst/>
            <a:cxnLst/>
            <a:rect l="l" t="t" r="r" b="b"/>
            <a:pathLst>
              <a:path w="278765" h="514350">
                <a:moveTo>
                  <a:pt x="141095" y="0"/>
                </a:moveTo>
                <a:lnTo>
                  <a:pt x="94065" y="6014"/>
                </a:lnTo>
                <a:lnTo>
                  <a:pt x="55029" y="24154"/>
                </a:lnTo>
                <a:lnTo>
                  <a:pt x="25398" y="54568"/>
                </a:lnTo>
                <a:lnTo>
                  <a:pt x="6585" y="97401"/>
                </a:lnTo>
                <a:lnTo>
                  <a:pt x="0" y="152801"/>
                </a:lnTo>
                <a:lnTo>
                  <a:pt x="0" y="355936"/>
                </a:lnTo>
                <a:lnTo>
                  <a:pt x="5648" y="412262"/>
                </a:lnTo>
                <a:lnTo>
                  <a:pt x="5703" y="412813"/>
                </a:lnTo>
                <a:lnTo>
                  <a:pt x="22637" y="457015"/>
                </a:lnTo>
                <a:lnTo>
                  <a:pt x="50638" y="488611"/>
                </a:lnTo>
                <a:lnTo>
                  <a:pt x="89214" y="507510"/>
                </a:lnTo>
                <a:lnTo>
                  <a:pt x="89419" y="507510"/>
                </a:lnTo>
                <a:lnTo>
                  <a:pt x="138184" y="513774"/>
                </a:lnTo>
                <a:lnTo>
                  <a:pt x="186633" y="507510"/>
                </a:lnTo>
                <a:lnTo>
                  <a:pt x="225684" y="488611"/>
                </a:lnTo>
                <a:lnTo>
                  <a:pt x="254460" y="457015"/>
                </a:lnTo>
                <a:lnTo>
                  <a:pt x="262679" y="436635"/>
                </a:lnTo>
                <a:lnTo>
                  <a:pt x="139828" y="436635"/>
                </a:lnTo>
                <a:lnTo>
                  <a:pt x="115571" y="430980"/>
                </a:lnTo>
                <a:lnTo>
                  <a:pt x="99236" y="415081"/>
                </a:lnTo>
                <a:lnTo>
                  <a:pt x="90021" y="390535"/>
                </a:lnTo>
                <a:lnTo>
                  <a:pt x="87128" y="358941"/>
                </a:lnTo>
                <a:lnTo>
                  <a:pt x="87192" y="151052"/>
                </a:lnTo>
                <a:lnTo>
                  <a:pt x="90179" y="119672"/>
                </a:lnTo>
                <a:lnTo>
                  <a:pt x="99623" y="96296"/>
                </a:lnTo>
                <a:lnTo>
                  <a:pt x="115898" y="81985"/>
                </a:lnTo>
                <a:lnTo>
                  <a:pt x="139440" y="77128"/>
                </a:lnTo>
                <a:lnTo>
                  <a:pt x="263219" y="77128"/>
                </a:lnTo>
                <a:lnTo>
                  <a:pt x="255404" y="57463"/>
                </a:lnTo>
                <a:lnTo>
                  <a:pt x="227313" y="25836"/>
                </a:lnTo>
                <a:lnTo>
                  <a:pt x="189012" y="6533"/>
                </a:lnTo>
                <a:lnTo>
                  <a:pt x="141095" y="0"/>
                </a:lnTo>
                <a:close/>
              </a:path>
              <a:path w="278765" h="514350">
                <a:moveTo>
                  <a:pt x="263219" y="77128"/>
                </a:moveTo>
                <a:lnTo>
                  <a:pt x="139440" y="77128"/>
                </a:lnTo>
                <a:lnTo>
                  <a:pt x="164126" y="82656"/>
                </a:lnTo>
                <a:lnTo>
                  <a:pt x="180172" y="98031"/>
                </a:lnTo>
                <a:lnTo>
                  <a:pt x="188859" y="121435"/>
                </a:lnTo>
                <a:lnTo>
                  <a:pt x="191470" y="151052"/>
                </a:lnTo>
                <a:lnTo>
                  <a:pt x="191351" y="358941"/>
                </a:lnTo>
                <a:lnTo>
                  <a:pt x="188388" y="392581"/>
                </a:lnTo>
                <a:lnTo>
                  <a:pt x="178948" y="417237"/>
                </a:lnTo>
                <a:lnTo>
                  <a:pt x="162859" y="431831"/>
                </a:lnTo>
                <a:lnTo>
                  <a:pt x="139828" y="436635"/>
                </a:lnTo>
                <a:lnTo>
                  <a:pt x="262679" y="436635"/>
                </a:lnTo>
                <a:lnTo>
                  <a:pt x="272448" y="412262"/>
                </a:lnTo>
                <a:lnTo>
                  <a:pt x="278588" y="354491"/>
                </a:lnTo>
                <a:lnTo>
                  <a:pt x="278588" y="155901"/>
                </a:lnTo>
                <a:lnTo>
                  <a:pt x="272693" y="100966"/>
                </a:lnTo>
                <a:lnTo>
                  <a:pt x="263219" y="7712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7015953" y="5893870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7475123" y="5752363"/>
            <a:ext cx="337820" cy="647700"/>
          </a:xfrm>
          <a:custGeom>
            <a:avLst/>
            <a:gdLst/>
            <a:ahLst/>
            <a:cxnLst/>
            <a:rect l="l" t="t" r="r" b="b"/>
            <a:pathLst>
              <a:path w="337820" h="647700">
                <a:moveTo>
                  <a:pt x="228181" y="0"/>
                </a:moveTo>
                <a:lnTo>
                  <a:pt x="105169" y="0"/>
                </a:lnTo>
                <a:lnTo>
                  <a:pt x="0" y="647530"/>
                </a:lnTo>
                <a:lnTo>
                  <a:pt x="88185" y="647530"/>
                </a:lnTo>
                <a:lnTo>
                  <a:pt x="114342" y="460237"/>
                </a:lnTo>
                <a:lnTo>
                  <a:pt x="305893" y="460237"/>
                </a:lnTo>
                <a:lnTo>
                  <a:pt x="292410" y="380386"/>
                </a:lnTo>
                <a:lnTo>
                  <a:pt x="125587" y="380386"/>
                </a:lnTo>
                <a:lnTo>
                  <a:pt x="141569" y="267779"/>
                </a:lnTo>
                <a:lnTo>
                  <a:pt x="149401" y="211113"/>
                </a:lnTo>
                <a:lnTo>
                  <a:pt x="156215" y="158877"/>
                </a:lnTo>
                <a:lnTo>
                  <a:pt x="161328" y="114573"/>
                </a:lnTo>
                <a:lnTo>
                  <a:pt x="164057" y="81704"/>
                </a:lnTo>
                <a:lnTo>
                  <a:pt x="241977" y="81704"/>
                </a:lnTo>
                <a:lnTo>
                  <a:pt x="228181" y="0"/>
                </a:lnTo>
                <a:close/>
              </a:path>
              <a:path w="337820" h="647700">
                <a:moveTo>
                  <a:pt x="305893" y="460237"/>
                </a:moveTo>
                <a:lnTo>
                  <a:pt x="217941" y="460237"/>
                </a:lnTo>
                <a:lnTo>
                  <a:pt x="246704" y="647530"/>
                </a:lnTo>
                <a:lnTo>
                  <a:pt x="337518" y="647530"/>
                </a:lnTo>
                <a:lnTo>
                  <a:pt x="305893" y="460237"/>
                </a:lnTo>
                <a:close/>
              </a:path>
              <a:path w="337820" h="647700">
                <a:moveTo>
                  <a:pt x="241977" y="81704"/>
                </a:moveTo>
                <a:lnTo>
                  <a:pt x="167356" y="81704"/>
                </a:lnTo>
                <a:lnTo>
                  <a:pt x="171451" y="118910"/>
                </a:lnTo>
                <a:lnTo>
                  <a:pt x="176763" y="161951"/>
                </a:lnTo>
                <a:lnTo>
                  <a:pt x="183151" y="210222"/>
                </a:lnTo>
                <a:lnTo>
                  <a:pt x="190475" y="263121"/>
                </a:lnTo>
                <a:lnTo>
                  <a:pt x="198593" y="320043"/>
                </a:lnTo>
                <a:lnTo>
                  <a:pt x="207365" y="380386"/>
                </a:lnTo>
                <a:lnTo>
                  <a:pt x="292410" y="380386"/>
                </a:lnTo>
                <a:lnTo>
                  <a:pt x="241977" y="8170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7863427" y="5752367"/>
            <a:ext cx="283210" cy="647700"/>
          </a:xfrm>
          <a:custGeom>
            <a:avLst/>
            <a:gdLst/>
            <a:ahLst/>
            <a:cxnLst/>
            <a:rect l="l" t="t" r="r" b="b"/>
            <a:pathLst>
              <a:path w="283209" h="647700">
                <a:moveTo>
                  <a:pt x="133252" y="0"/>
                </a:moveTo>
                <a:lnTo>
                  <a:pt x="0" y="0"/>
                </a:lnTo>
                <a:lnTo>
                  <a:pt x="0" y="647519"/>
                </a:lnTo>
                <a:lnTo>
                  <a:pt x="86835" y="647519"/>
                </a:lnTo>
                <a:lnTo>
                  <a:pt x="86835" y="373150"/>
                </a:lnTo>
                <a:lnTo>
                  <a:pt x="128017" y="373150"/>
                </a:lnTo>
                <a:lnTo>
                  <a:pt x="181366" y="367390"/>
                </a:lnTo>
                <a:lnTo>
                  <a:pt x="221783" y="350845"/>
                </a:lnTo>
                <a:lnTo>
                  <a:pt x="250708" y="324622"/>
                </a:lnTo>
                <a:lnTo>
                  <a:pt x="263274" y="301456"/>
                </a:lnTo>
                <a:lnTo>
                  <a:pt x="86835" y="301456"/>
                </a:lnTo>
                <a:lnTo>
                  <a:pt x="86835" y="72374"/>
                </a:lnTo>
                <a:lnTo>
                  <a:pt x="267207" y="72374"/>
                </a:lnTo>
                <a:lnTo>
                  <a:pt x="266376" y="69675"/>
                </a:lnTo>
                <a:lnTo>
                  <a:pt x="245622" y="38755"/>
                </a:lnTo>
                <a:lnTo>
                  <a:pt x="216530" y="17030"/>
                </a:lnTo>
                <a:lnTo>
                  <a:pt x="179080" y="4209"/>
                </a:lnTo>
                <a:lnTo>
                  <a:pt x="133252" y="0"/>
                </a:lnTo>
                <a:close/>
              </a:path>
              <a:path w="283209" h="647700">
                <a:moveTo>
                  <a:pt x="267207" y="72374"/>
                </a:moveTo>
                <a:lnTo>
                  <a:pt x="126561" y="72374"/>
                </a:lnTo>
                <a:lnTo>
                  <a:pt x="162872" y="79670"/>
                </a:lnTo>
                <a:lnTo>
                  <a:pt x="184096" y="99419"/>
                </a:lnTo>
                <a:lnTo>
                  <a:pt x="194038" y="128418"/>
                </a:lnTo>
                <a:lnTo>
                  <a:pt x="196507" y="163460"/>
                </a:lnTo>
                <a:lnTo>
                  <a:pt x="196507" y="196507"/>
                </a:lnTo>
                <a:lnTo>
                  <a:pt x="193795" y="240302"/>
                </a:lnTo>
                <a:lnTo>
                  <a:pt x="182808" y="273334"/>
                </a:lnTo>
                <a:lnTo>
                  <a:pt x="159268" y="294190"/>
                </a:lnTo>
                <a:lnTo>
                  <a:pt x="118896" y="301456"/>
                </a:lnTo>
                <a:lnTo>
                  <a:pt x="263274" y="301456"/>
                </a:lnTo>
                <a:lnTo>
                  <a:pt x="269584" y="289825"/>
                </a:lnTo>
                <a:lnTo>
                  <a:pt x="279852" y="247562"/>
                </a:lnTo>
                <a:lnTo>
                  <a:pt x="282954" y="198936"/>
                </a:lnTo>
                <a:lnTo>
                  <a:pt x="282954" y="160267"/>
                </a:lnTo>
                <a:lnTo>
                  <a:pt x="278813" y="110082"/>
                </a:lnTo>
                <a:lnTo>
                  <a:pt x="267207" y="7237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8209477" y="5752369"/>
            <a:ext cx="86995" cy="647700"/>
          </a:xfrm>
          <a:custGeom>
            <a:avLst/>
            <a:gdLst/>
            <a:ahLst/>
            <a:cxnLst/>
            <a:rect l="l" t="t" r="r" b="b"/>
            <a:pathLst>
              <a:path w="86995" h="647700">
                <a:moveTo>
                  <a:pt x="86835" y="0"/>
                </a:moveTo>
                <a:lnTo>
                  <a:pt x="0" y="0"/>
                </a:lnTo>
                <a:lnTo>
                  <a:pt x="0" y="647519"/>
                </a:lnTo>
                <a:lnTo>
                  <a:pt x="86835" y="647519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8515196" y="5723961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39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8514515" y="5901632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8688006" y="5780855"/>
            <a:ext cx="834390" cy="627380"/>
          </a:xfrm>
          <a:custGeom>
            <a:avLst/>
            <a:gdLst/>
            <a:ahLst/>
            <a:cxnLst/>
            <a:rect l="l" t="t" r="r" b="b"/>
            <a:pathLst>
              <a:path w="834390" h="627379">
                <a:moveTo>
                  <a:pt x="278396" y="240512"/>
                </a:moveTo>
                <a:lnTo>
                  <a:pt x="270840" y="181330"/>
                </a:lnTo>
                <a:lnTo>
                  <a:pt x="249859" y="141871"/>
                </a:lnTo>
                <a:lnTo>
                  <a:pt x="217995" y="119849"/>
                </a:lnTo>
                <a:lnTo>
                  <a:pt x="177761" y="113017"/>
                </a:lnTo>
                <a:lnTo>
                  <a:pt x="144754" y="117094"/>
                </a:lnTo>
                <a:lnTo>
                  <a:pt x="118973" y="128473"/>
                </a:lnTo>
                <a:lnTo>
                  <a:pt x="99695" y="145859"/>
                </a:lnTo>
                <a:lnTo>
                  <a:pt x="86156" y="167970"/>
                </a:lnTo>
                <a:lnTo>
                  <a:pt x="85877" y="154927"/>
                </a:lnTo>
                <a:lnTo>
                  <a:pt x="85128" y="142163"/>
                </a:lnTo>
                <a:lnTo>
                  <a:pt x="84074" y="130517"/>
                </a:lnTo>
                <a:lnTo>
                  <a:pt x="82854" y="120777"/>
                </a:lnTo>
                <a:lnTo>
                  <a:pt x="0" y="120777"/>
                </a:lnTo>
                <a:lnTo>
                  <a:pt x="558" y="140398"/>
                </a:lnTo>
                <a:lnTo>
                  <a:pt x="850" y="168249"/>
                </a:lnTo>
                <a:lnTo>
                  <a:pt x="977" y="273659"/>
                </a:lnTo>
                <a:lnTo>
                  <a:pt x="977" y="619036"/>
                </a:lnTo>
                <a:lnTo>
                  <a:pt x="87807" y="619036"/>
                </a:lnTo>
                <a:lnTo>
                  <a:pt x="87807" y="289737"/>
                </a:lnTo>
                <a:lnTo>
                  <a:pt x="91363" y="241147"/>
                </a:lnTo>
                <a:lnTo>
                  <a:pt x="102044" y="211048"/>
                </a:lnTo>
                <a:lnTo>
                  <a:pt x="119849" y="195707"/>
                </a:lnTo>
                <a:lnTo>
                  <a:pt x="144767" y="191414"/>
                </a:lnTo>
                <a:lnTo>
                  <a:pt x="165163" y="195160"/>
                </a:lnTo>
                <a:lnTo>
                  <a:pt x="179793" y="206883"/>
                </a:lnTo>
                <a:lnTo>
                  <a:pt x="188607" y="227291"/>
                </a:lnTo>
                <a:lnTo>
                  <a:pt x="191566" y="257098"/>
                </a:lnTo>
                <a:lnTo>
                  <a:pt x="191566" y="619036"/>
                </a:lnTo>
                <a:lnTo>
                  <a:pt x="278396" y="619036"/>
                </a:lnTo>
                <a:lnTo>
                  <a:pt x="278396" y="240512"/>
                </a:lnTo>
                <a:close/>
              </a:path>
              <a:path w="834390" h="627379">
                <a:moveTo>
                  <a:pt x="526503" y="120777"/>
                </a:moveTo>
                <a:lnTo>
                  <a:pt x="460806" y="120777"/>
                </a:lnTo>
                <a:lnTo>
                  <a:pt x="460806" y="0"/>
                </a:lnTo>
                <a:lnTo>
                  <a:pt x="374256" y="0"/>
                </a:lnTo>
                <a:lnTo>
                  <a:pt x="374256" y="120777"/>
                </a:lnTo>
                <a:lnTo>
                  <a:pt x="319595" y="120777"/>
                </a:lnTo>
                <a:lnTo>
                  <a:pt x="319595" y="197231"/>
                </a:lnTo>
                <a:lnTo>
                  <a:pt x="374256" y="197231"/>
                </a:lnTo>
                <a:lnTo>
                  <a:pt x="374256" y="524116"/>
                </a:lnTo>
                <a:lnTo>
                  <a:pt x="380682" y="574675"/>
                </a:lnTo>
                <a:lnTo>
                  <a:pt x="399046" y="605929"/>
                </a:lnTo>
                <a:lnTo>
                  <a:pt x="428015" y="621804"/>
                </a:lnTo>
                <a:lnTo>
                  <a:pt x="466191" y="626224"/>
                </a:lnTo>
                <a:lnTo>
                  <a:pt x="480542" y="625843"/>
                </a:lnTo>
                <a:lnTo>
                  <a:pt x="495820" y="624484"/>
                </a:lnTo>
                <a:lnTo>
                  <a:pt x="510730" y="621753"/>
                </a:lnTo>
                <a:lnTo>
                  <a:pt x="523989" y="617283"/>
                </a:lnTo>
                <a:lnTo>
                  <a:pt x="523989" y="551230"/>
                </a:lnTo>
                <a:lnTo>
                  <a:pt x="518223" y="552500"/>
                </a:lnTo>
                <a:lnTo>
                  <a:pt x="510730" y="553402"/>
                </a:lnTo>
                <a:lnTo>
                  <a:pt x="502653" y="553961"/>
                </a:lnTo>
                <a:lnTo>
                  <a:pt x="495198" y="554139"/>
                </a:lnTo>
                <a:lnTo>
                  <a:pt x="476910" y="550443"/>
                </a:lnTo>
                <a:lnTo>
                  <a:pt x="466521" y="540473"/>
                </a:lnTo>
                <a:lnTo>
                  <a:pt x="461873" y="525932"/>
                </a:lnTo>
                <a:lnTo>
                  <a:pt x="460806" y="508495"/>
                </a:lnTo>
                <a:lnTo>
                  <a:pt x="460806" y="197231"/>
                </a:lnTo>
                <a:lnTo>
                  <a:pt x="526503" y="197231"/>
                </a:lnTo>
                <a:lnTo>
                  <a:pt x="526503" y="120777"/>
                </a:lnTo>
                <a:close/>
              </a:path>
              <a:path w="834390" h="627379">
                <a:moveTo>
                  <a:pt x="834097" y="278612"/>
                </a:moveTo>
                <a:lnTo>
                  <a:pt x="829970" y="225285"/>
                </a:lnTo>
                <a:lnTo>
                  <a:pt x="818438" y="186753"/>
                </a:lnTo>
                <a:lnTo>
                  <a:pt x="816330" y="179705"/>
                </a:lnTo>
                <a:lnTo>
                  <a:pt x="791375" y="144221"/>
                </a:lnTo>
                <a:lnTo>
                  <a:pt x="753237" y="121208"/>
                </a:lnTo>
                <a:lnTo>
                  <a:pt x="750671" y="120815"/>
                </a:lnTo>
                <a:lnTo>
                  <a:pt x="750671" y="266573"/>
                </a:lnTo>
                <a:lnTo>
                  <a:pt x="750671" y="322287"/>
                </a:lnTo>
                <a:lnTo>
                  <a:pt x="647395" y="322287"/>
                </a:lnTo>
                <a:lnTo>
                  <a:pt x="647420" y="266573"/>
                </a:lnTo>
                <a:lnTo>
                  <a:pt x="650201" y="232968"/>
                </a:lnTo>
                <a:lnTo>
                  <a:pt x="659257" y="207810"/>
                </a:lnTo>
                <a:lnTo>
                  <a:pt x="675474" y="192151"/>
                </a:lnTo>
                <a:lnTo>
                  <a:pt x="699795" y="186753"/>
                </a:lnTo>
                <a:lnTo>
                  <a:pt x="725284" y="192722"/>
                </a:lnTo>
                <a:lnTo>
                  <a:pt x="740816" y="209321"/>
                </a:lnTo>
                <a:lnTo>
                  <a:pt x="748563" y="234594"/>
                </a:lnTo>
                <a:lnTo>
                  <a:pt x="750671" y="266573"/>
                </a:lnTo>
                <a:lnTo>
                  <a:pt x="750671" y="120815"/>
                </a:lnTo>
                <a:lnTo>
                  <a:pt x="700087" y="113017"/>
                </a:lnTo>
                <a:lnTo>
                  <a:pt x="650049" y="120370"/>
                </a:lnTo>
                <a:lnTo>
                  <a:pt x="613321" y="140233"/>
                </a:lnTo>
                <a:lnTo>
                  <a:pt x="588022" y="169303"/>
                </a:lnTo>
                <a:lnTo>
                  <a:pt x="572262" y="204317"/>
                </a:lnTo>
                <a:lnTo>
                  <a:pt x="564197" y="241985"/>
                </a:lnTo>
                <a:lnTo>
                  <a:pt x="561924" y="451612"/>
                </a:lnTo>
                <a:lnTo>
                  <a:pt x="563981" y="499414"/>
                </a:lnTo>
                <a:lnTo>
                  <a:pt x="571614" y="541870"/>
                </a:lnTo>
                <a:lnTo>
                  <a:pt x="586905" y="577037"/>
                </a:lnTo>
                <a:lnTo>
                  <a:pt x="648931" y="620826"/>
                </a:lnTo>
                <a:lnTo>
                  <a:pt x="699909" y="626795"/>
                </a:lnTo>
                <a:lnTo>
                  <a:pt x="759942" y="616280"/>
                </a:lnTo>
                <a:lnTo>
                  <a:pt x="798588" y="589203"/>
                </a:lnTo>
                <a:lnTo>
                  <a:pt x="819988" y="553072"/>
                </a:lnTo>
                <a:lnTo>
                  <a:pt x="830237" y="512064"/>
                </a:lnTo>
                <a:lnTo>
                  <a:pt x="832459" y="472554"/>
                </a:lnTo>
                <a:lnTo>
                  <a:pt x="747661" y="472554"/>
                </a:lnTo>
                <a:lnTo>
                  <a:pt x="747661" y="475653"/>
                </a:lnTo>
                <a:lnTo>
                  <a:pt x="745985" y="504952"/>
                </a:lnTo>
                <a:lnTo>
                  <a:pt x="739076" y="529653"/>
                </a:lnTo>
                <a:lnTo>
                  <a:pt x="724166" y="546709"/>
                </a:lnTo>
                <a:lnTo>
                  <a:pt x="698436" y="553072"/>
                </a:lnTo>
                <a:lnTo>
                  <a:pt x="672452" y="545833"/>
                </a:lnTo>
                <a:lnTo>
                  <a:pt x="656666" y="526656"/>
                </a:lnTo>
                <a:lnTo>
                  <a:pt x="648893" y="499618"/>
                </a:lnTo>
                <a:lnTo>
                  <a:pt x="648830" y="499414"/>
                </a:lnTo>
                <a:lnTo>
                  <a:pt x="646709" y="467918"/>
                </a:lnTo>
                <a:lnTo>
                  <a:pt x="646709" y="391261"/>
                </a:lnTo>
                <a:lnTo>
                  <a:pt x="834097" y="391261"/>
                </a:lnTo>
                <a:lnTo>
                  <a:pt x="834097" y="322287"/>
                </a:lnTo>
                <a:lnTo>
                  <a:pt x="834097" y="27861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9583366" y="5893872"/>
            <a:ext cx="280670" cy="681355"/>
          </a:xfrm>
          <a:custGeom>
            <a:avLst/>
            <a:gdLst/>
            <a:ahLst/>
            <a:cxnLst/>
            <a:rect l="l" t="t" r="r" b="b"/>
            <a:pathLst>
              <a:path w="280670" h="681354">
                <a:moveTo>
                  <a:pt x="87515" y="551799"/>
                </a:moveTo>
                <a:lnTo>
                  <a:pt x="397" y="551799"/>
                </a:lnTo>
                <a:lnTo>
                  <a:pt x="423" y="554276"/>
                </a:lnTo>
                <a:lnTo>
                  <a:pt x="14555" y="622452"/>
                </a:lnTo>
                <a:lnTo>
                  <a:pt x="75705" y="673297"/>
                </a:lnTo>
                <a:lnTo>
                  <a:pt x="132655" y="681277"/>
                </a:lnTo>
                <a:lnTo>
                  <a:pt x="183131" y="676025"/>
                </a:lnTo>
                <a:lnTo>
                  <a:pt x="220429" y="661108"/>
                </a:lnTo>
                <a:lnTo>
                  <a:pt x="246522" y="637781"/>
                </a:lnTo>
                <a:lnTo>
                  <a:pt x="262497" y="608902"/>
                </a:lnTo>
                <a:lnTo>
                  <a:pt x="137315" y="608902"/>
                </a:lnTo>
                <a:lnTo>
                  <a:pt x="111382" y="602926"/>
                </a:lnTo>
                <a:lnTo>
                  <a:pt x="96281" y="588414"/>
                </a:lnTo>
                <a:lnTo>
                  <a:pt x="89246" y="570489"/>
                </a:lnTo>
                <a:lnTo>
                  <a:pt x="87515" y="554276"/>
                </a:lnTo>
                <a:lnTo>
                  <a:pt x="87515" y="551799"/>
                </a:lnTo>
                <a:close/>
              </a:path>
              <a:path w="280670" h="681354">
                <a:moveTo>
                  <a:pt x="278295" y="449504"/>
                </a:moveTo>
                <a:lnTo>
                  <a:pt x="191470" y="449504"/>
                </a:lnTo>
                <a:lnTo>
                  <a:pt x="191470" y="507932"/>
                </a:lnTo>
                <a:lnTo>
                  <a:pt x="189397" y="551799"/>
                </a:lnTo>
                <a:lnTo>
                  <a:pt x="181430" y="583386"/>
                </a:lnTo>
                <a:lnTo>
                  <a:pt x="164944" y="602489"/>
                </a:lnTo>
                <a:lnTo>
                  <a:pt x="137315" y="608902"/>
                </a:lnTo>
                <a:lnTo>
                  <a:pt x="262497" y="608902"/>
                </a:lnTo>
                <a:lnTo>
                  <a:pt x="263382" y="607303"/>
                </a:lnTo>
                <a:lnTo>
                  <a:pt x="272982" y="570929"/>
                </a:lnTo>
                <a:lnTo>
                  <a:pt x="277295" y="529917"/>
                </a:lnTo>
                <a:lnTo>
                  <a:pt x="278017" y="497859"/>
                </a:lnTo>
                <a:lnTo>
                  <a:pt x="278091" y="494554"/>
                </a:lnTo>
                <a:lnTo>
                  <a:pt x="278184" y="490449"/>
                </a:lnTo>
                <a:lnTo>
                  <a:pt x="278295" y="449504"/>
                </a:lnTo>
                <a:close/>
              </a:path>
              <a:path w="280670" h="681354">
                <a:moveTo>
                  <a:pt x="118865" y="0"/>
                </a:moveTo>
                <a:lnTo>
                  <a:pt x="72648" y="8306"/>
                </a:lnTo>
                <a:lnTo>
                  <a:pt x="38937" y="30921"/>
                </a:lnTo>
                <a:lnTo>
                  <a:pt x="16449" y="64390"/>
                </a:lnTo>
                <a:lnTo>
                  <a:pt x="3898" y="105258"/>
                </a:lnTo>
                <a:lnTo>
                  <a:pt x="0" y="150068"/>
                </a:lnTo>
                <a:lnTo>
                  <a:pt x="0" y="343235"/>
                </a:lnTo>
                <a:lnTo>
                  <a:pt x="3155" y="394000"/>
                </a:lnTo>
                <a:lnTo>
                  <a:pt x="13806" y="436682"/>
                </a:lnTo>
                <a:lnTo>
                  <a:pt x="33728" y="469444"/>
                </a:lnTo>
                <a:lnTo>
                  <a:pt x="108488" y="497859"/>
                </a:lnTo>
                <a:lnTo>
                  <a:pt x="137716" y="494554"/>
                </a:lnTo>
                <a:lnTo>
                  <a:pt x="161209" y="485017"/>
                </a:lnTo>
                <a:lnTo>
                  <a:pt x="179087" y="469813"/>
                </a:lnTo>
                <a:lnTo>
                  <a:pt x="191470" y="449504"/>
                </a:lnTo>
                <a:lnTo>
                  <a:pt x="278295" y="449504"/>
                </a:lnTo>
                <a:lnTo>
                  <a:pt x="278295" y="420835"/>
                </a:lnTo>
                <a:lnTo>
                  <a:pt x="135472" y="420835"/>
                </a:lnTo>
                <a:lnTo>
                  <a:pt x="113367" y="415582"/>
                </a:lnTo>
                <a:lnTo>
                  <a:pt x="98366" y="399811"/>
                </a:lnTo>
                <a:lnTo>
                  <a:pt x="89831" y="373502"/>
                </a:lnTo>
                <a:lnTo>
                  <a:pt x="87128" y="336638"/>
                </a:lnTo>
                <a:lnTo>
                  <a:pt x="87128" y="155115"/>
                </a:lnTo>
                <a:lnTo>
                  <a:pt x="90467" y="121295"/>
                </a:lnTo>
                <a:lnTo>
                  <a:pt x="100537" y="97345"/>
                </a:lnTo>
                <a:lnTo>
                  <a:pt x="117418" y="83097"/>
                </a:lnTo>
                <a:lnTo>
                  <a:pt x="141189" y="78385"/>
                </a:lnTo>
                <a:lnTo>
                  <a:pt x="278688" y="78385"/>
                </a:lnTo>
                <a:lnTo>
                  <a:pt x="278868" y="64390"/>
                </a:lnTo>
                <a:lnTo>
                  <a:pt x="278902" y="61723"/>
                </a:lnTo>
                <a:lnTo>
                  <a:pt x="279118" y="51474"/>
                </a:lnTo>
                <a:lnTo>
                  <a:pt x="200779" y="51474"/>
                </a:lnTo>
                <a:lnTo>
                  <a:pt x="191960" y="32304"/>
                </a:lnTo>
                <a:lnTo>
                  <a:pt x="176325" y="15846"/>
                </a:lnTo>
                <a:lnTo>
                  <a:pt x="152439" y="4333"/>
                </a:lnTo>
                <a:lnTo>
                  <a:pt x="118865" y="0"/>
                </a:lnTo>
                <a:close/>
              </a:path>
              <a:path w="280670" h="681354">
                <a:moveTo>
                  <a:pt x="278688" y="78385"/>
                </a:moveTo>
                <a:lnTo>
                  <a:pt x="141189" y="78385"/>
                </a:lnTo>
                <a:lnTo>
                  <a:pt x="168296" y="85504"/>
                </a:lnTo>
                <a:lnTo>
                  <a:pt x="183544" y="104813"/>
                </a:lnTo>
                <a:lnTo>
                  <a:pt x="190255" y="133240"/>
                </a:lnTo>
                <a:lnTo>
                  <a:pt x="191753" y="167712"/>
                </a:lnTo>
                <a:lnTo>
                  <a:pt x="191753" y="314178"/>
                </a:lnTo>
                <a:lnTo>
                  <a:pt x="189756" y="357666"/>
                </a:lnTo>
                <a:lnTo>
                  <a:pt x="181737" y="391349"/>
                </a:lnTo>
                <a:lnTo>
                  <a:pt x="164656" y="413111"/>
                </a:lnTo>
                <a:lnTo>
                  <a:pt x="135472" y="420835"/>
                </a:lnTo>
                <a:lnTo>
                  <a:pt x="278295" y="420835"/>
                </a:lnTo>
                <a:lnTo>
                  <a:pt x="278354" y="121295"/>
                </a:lnTo>
                <a:lnTo>
                  <a:pt x="278462" y="96001"/>
                </a:lnTo>
                <a:lnTo>
                  <a:pt x="278597" y="85504"/>
                </a:lnTo>
                <a:lnTo>
                  <a:pt x="278688" y="78385"/>
                </a:lnTo>
                <a:close/>
              </a:path>
              <a:path w="280670" h="681354">
                <a:moveTo>
                  <a:pt x="280232" y="7758"/>
                </a:moveTo>
                <a:lnTo>
                  <a:pt x="205040" y="7758"/>
                </a:lnTo>
                <a:lnTo>
                  <a:pt x="203770" y="15846"/>
                </a:lnTo>
                <a:lnTo>
                  <a:pt x="203681" y="16413"/>
                </a:lnTo>
                <a:lnTo>
                  <a:pt x="202293" y="27579"/>
                </a:lnTo>
                <a:lnTo>
                  <a:pt x="201213" y="39763"/>
                </a:lnTo>
                <a:lnTo>
                  <a:pt x="200779" y="51474"/>
                </a:lnTo>
                <a:lnTo>
                  <a:pt x="279118" y="51474"/>
                </a:lnTo>
                <a:lnTo>
                  <a:pt x="279522" y="32304"/>
                </a:lnTo>
                <a:lnTo>
                  <a:pt x="280216" y="8306"/>
                </a:lnTo>
                <a:lnTo>
                  <a:pt x="280232" y="77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947148" y="5780855"/>
            <a:ext cx="737235" cy="627380"/>
          </a:xfrm>
          <a:custGeom>
            <a:avLst/>
            <a:gdLst/>
            <a:ahLst/>
            <a:cxnLst/>
            <a:rect l="l" t="t" r="r" b="b"/>
            <a:pathLst>
              <a:path w="737234" h="627379">
                <a:moveTo>
                  <a:pt x="192900" y="113601"/>
                </a:moveTo>
                <a:lnTo>
                  <a:pt x="159689" y="118262"/>
                </a:lnTo>
                <a:lnTo>
                  <a:pt x="129247" y="132829"/>
                </a:lnTo>
                <a:lnTo>
                  <a:pt x="103670" y="159448"/>
                </a:lnTo>
                <a:lnTo>
                  <a:pt x="85090" y="200266"/>
                </a:lnTo>
                <a:lnTo>
                  <a:pt x="84810" y="176936"/>
                </a:lnTo>
                <a:lnTo>
                  <a:pt x="84137" y="153581"/>
                </a:lnTo>
                <a:lnTo>
                  <a:pt x="83286" y="133705"/>
                </a:lnTo>
                <a:lnTo>
                  <a:pt x="82473" y="120777"/>
                </a:lnTo>
                <a:lnTo>
                  <a:pt x="0" y="120777"/>
                </a:lnTo>
                <a:lnTo>
                  <a:pt x="850" y="156006"/>
                </a:lnTo>
                <a:lnTo>
                  <a:pt x="1104" y="192747"/>
                </a:lnTo>
                <a:lnTo>
                  <a:pt x="977" y="289928"/>
                </a:lnTo>
                <a:lnTo>
                  <a:pt x="977" y="619048"/>
                </a:lnTo>
                <a:lnTo>
                  <a:pt x="87807" y="619048"/>
                </a:lnTo>
                <a:lnTo>
                  <a:pt x="87807" y="341287"/>
                </a:lnTo>
                <a:lnTo>
                  <a:pt x="95961" y="281533"/>
                </a:lnTo>
                <a:lnTo>
                  <a:pt x="118287" y="244703"/>
                </a:lnTo>
                <a:lnTo>
                  <a:pt x="151663" y="226021"/>
                </a:lnTo>
                <a:lnTo>
                  <a:pt x="192900" y="220713"/>
                </a:lnTo>
                <a:lnTo>
                  <a:pt x="192900" y="113601"/>
                </a:lnTo>
                <a:close/>
              </a:path>
              <a:path w="737234" h="627379">
                <a:moveTo>
                  <a:pt x="489889" y="619036"/>
                </a:moveTo>
                <a:lnTo>
                  <a:pt x="488937" y="602018"/>
                </a:lnTo>
                <a:lnTo>
                  <a:pt x="488835" y="598893"/>
                </a:lnTo>
                <a:lnTo>
                  <a:pt x="488594" y="588581"/>
                </a:lnTo>
                <a:lnTo>
                  <a:pt x="488467" y="583755"/>
                </a:lnTo>
                <a:lnTo>
                  <a:pt x="488403" y="580859"/>
                </a:lnTo>
                <a:lnTo>
                  <a:pt x="488315" y="577062"/>
                </a:lnTo>
                <a:lnTo>
                  <a:pt x="488035" y="550456"/>
                </a:lnTo>
                <a:lnTo>
                  <a:pt x="487959" y="387781"/>
                </a:lnTo>
                <a:lnTo>
                  <a:pt x="487959" y="244195"/>
                </a:lnTo>
                <a:lnTo>
                  <a:pt x="484124" y="202171"/>
                </a:lnTo>
                <a:lnTo>
                  <a:pt x="471157" y="164515"/>
                </a:lnTo>
                <a:lnTo>
                  <a:pt x="412978" y="119214"/>
                </a:lnTo>
                <a:lnTo>
                  <a:pt x="403161" y="117957"/>
                </a:lnTo>
                <a:lnTo>
                  <a:pt x="403161" y="387781"/>
                </a:lnTo>
                <a:lnTo>
                  <a:pt x="403161" y="451523"/>
                </a:lnTo>
                <a:lnTo>
                  <a:pt x="400202" y="496620"/>
                </a:lnTo>
                <a:lnTo>
                  <a:pt x="390804" y="527329"/>
                </a:lnTo>
                <a:lnTo>
                  <a:pt x="374192" y="544880"/>
                </a:lnTo>
                <a:lnTo>
                  <a:pt x="349592" y="550456"/>
                </a:lnTo>
                <a:lnTo>
                  <a:pt x="327710" y="545223"/>
                </a:lnTo>
                <a:lnTo>
                  <a:pt x="312991" y="530796"/>
                </a:lnTo>
                <a:lnTo>
                  <a:pt x="304711" y="509041"/>
                </a:lnTo>
                <a:lnTo>
                  <a:pt x="302107" y="481863"/>
                </a:lnTo>
                <a:lnTo>
                  <a:pt x="302107" y="473811"/>
                </a:lnTo>
                <a:lnTo>
                  <a:pt x="307797" y="432447"/>
                </a:lnTo>
                <a:lnTo>
                  <a:pt x="324053" y="405980"/>
                </a:lnTo>
                <a:lnTo>
                  <a:pt x="349656" y="391909"/>
                </a:lnTo>
                <a:lnTo>
                  <a:pt x="383400" y="387781"/>
                </a:lnTo>
                <a:lnTo>
                  <a:pt x="403161" y="387781"/>
                </a:lnTo>
                <a:lnTo>
                  <a:pt x="403161" y="117957"/>
                </a:lnTo>
                <a:lnTo>
                  <a:pt x="364718" y="113017"/>
                </a:lnTo>
                <a:lnTo>
                  <a:pt x="311785" y="120027"/>
                </a:lnTo>
                <a:lnTo>
                  <a:pt x="274586" y="139344"/>
                </a:lnTo>
                <a:lnTo>
                  <a:pt x="238252" y="204838"/>
                </a:lnTo>
                <a:lnTo>
                  <a:pt x="234734" y="244195"/>
                </a:lnTo>
                <a:lnTo>
                  <a:pt x="234696" y="244589"/>
                </a:lnTo>
                <a:lnTo>
                  <a:pt x="234569" y="254850"/>
                </a:lnTo>
                <a:lnTo>
                  <a:pt x="320052" y="254850"/>
                </a:lnTo>
                <a:lnTo>
                  <a:pt x="320090" y="244195"/>
                </a:lnTo>
                <a:lnTo>
                  <a:pt x="321894" y="220751"/>
                </a:lnTo>
                <a:lnTo>
                  <a:pt x="328422" y="201739"/>
                </a:lnTo>
                <a:lnTo>
                  <a:pt x="341172" y="189166"/>
                </a:lnTo>
                <a:lnTo>
                  <a:pt x="361696" y="184619"/>
                </a:lnTo>
                <a:lnTo>
                  <a:pt x="382397" y="189166"/>
                </a:lnTo>
                <a:lnTo>
                  <a:pt x="382270" y="189166"/>
                </a:lnTo>
                <a:lnTo>
                  <a:pt x="394335" y="202171"/>
                </a:lnTo>
                <a:lnTo>
                  <a:pt x="400062" y="222999"/>
                </a:lnTo>
                <a:lnTo>
                  <a:pt x="401523" y="250888"/>
                </a:lnTo>
                <a:lnTo>
                  <a:pt x="401523" y="320840"/>
                </a:lnTo>
                <a:lnTo>
                  <a:pt x="385838" y="320840"/>
                </a:lnTo>
                <a:lnTo>
                  <a:pt x="342442" y="324027"/>
                </a:lnTo>
                <a:lnTo>
                  <a:pt x="302869" y="334479"/>
                </a:lnTo>
                <a:lnTo>
                  <a:pt x="268935" y="353491"/>
                </a:lnTo>
                <a:lnTo>
                  <a:pt x="242443" y="382384"/>
                </a:lnTo>
                <a:lnTo>
                  <a:pt x="225209" y="422478"/>
                </a:lnTo>
                <a:lnTo>
                  <a:pt x="219062" y="475068"/>
                </a:lnTo>
                <a:lnTo>
                  <a:pt x="219062" y="483806"/>
                </a:lnTo>
                <a:lnTo>
                  <a:pt x="224840" y="538162"/>
                </a:lnTo>
                <a:lnTo>
                  <a:pt x="243065" y="583755"/>
                </a:lnTo>
                <a:lnTo>
                  <a:pt x="275094" y="615124"/>
                </a:lnTo>
                <a:lnTo>
                  <a:pt x="322313" y="626795"/>
                </a:lnTo>
                <a:lnTo>
                  <a:pt x="348335" y="624281"/>
                </a:lnTo>
                <a:lnTo>
                  <a:pt x="370878" y="616254"/>
                </a:lnTo>
                <a:lnTo>
                  <a:pt x="389623" y="602018"/>
                </a:lnTo>
                <a:lnTo>
                  <a:pt x="404228" y="580859"/>
                </a:lnTo>
                <a:lnTo>
                  <a:pt x="405130" y="588581"/>
                </a:lnTo>
                <a:lnTo>
                  <a:pt x="406615" y="598893"/>
                </a:lnTo>
                <a:lnTo>
                  <a:pt x="408381" y="609739"/>
                </a:lnTo>
                <a:lnTo>
                  <a:pt x="410146" y="619036"/>
                </a:lnTo>
                <a:lnTo>
                  <a:pt x="489889" y="619036"/>
                </a:lnTo>
                <a:close/>
              </a:path>
              <a:path w="737234" h="627379">
                <a:moveTo>
                  <a:pt x="736841" y="120777"/>
                </a:moveTo>
                <a:lnTo>
                  <a:pt x="671144" y="120777"/>
                </a:lnTo>
                <a:lnTo>
                  <a:pt x="671144" y="0"/>
                </a:lnTo>
                <a:lnTo>
                  <a:pt x="584593" y="0"/>
                </a:lnTo>
                <a:lnTo>
                  <a:pt x="584593" y="120777"/>
                </a:lnTo>
                <a:lnTo>
                  <a:pt x="529932" y="120777"/>
                </a:lnTo>
                <a:lnTo>
                  <a:pt x="529932" y="197231"/>
                </a:lnTo>
                <a:lnTo>
                  <a:pt x="584593" y="197231"/>
                </a:lnTo>
                <a:lnTo>
                  <a:pt x="584593" y="524116"/>
                </a:lnTo>
                <a:lnTo>
                  <a:pt x="591019" y="574675"/>
                </a:lnTo>
                <a:lnTo>
                  <a:pt x="609396" y="605929"/>
                </a:lnTo>
                <a:lnTo>
                  <a:pt x="638352" y="621804"/>
                </a:lnTo>
                <a:lnTo>
                  <a:pt x="676541" y="626224"/>
                </a:lnTo>
                <a:lnTo>
                  <a:pt x="690892" y="625843"/>
                </a:lnTo>
                <a:lnTo>
                  <a:pt x="706158" y="624484"/>
                </a:lnTo>
                <a:lnTo>
                  <a:pt x="721067" y="621753"/>
                </a:lnTo>
                <a:lnTo>
                  <a:pt x="734326" y="617283"/>
                </a:lnTo>
                <a:lnTo>
                  <a:pt x="734326" y="551230"/>
                </a:lnTo>
                <a:lnTo>
                  <a:pt x="728573" y="552500"/>
                </a:lnTo>
                <a:lnTo>
                  <a:pt x="721067" y="553402"/>
                </a:lnTo>
                <a:lnTo>
                  <a:pt x="713003" y="553961"/>
                </a:lnTo>
                <a:lnTo>
                  <a:pt x="705548" y="554139"/>
                </a:lnTo>
                <a:lnTo>
                  <a:pt x="687247" y="550443"/>
                </a:lnTo>
                <a:lnTo>
                  <a:pt x="676859" y="540473"/>
                </a:lnTo>
                <a:lnTo>
                  <a:pt x="672211" y="525932"/>
                </a:lnTo>
                <a:lnTo>
                  <a:pt x="671144" y="508495"/>
                </a:lnTo>
                <a:lnTo>
                  <a:pt x="671144" y="197231"/>
                </a:lnTo>
                <a:lnTo>
                  <a:pt x="736841" y="197231"/>
                </a:lnTo>
                <a:lnTo>
                  <a:pt x="736841" y="12077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0736846" y="5723961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39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0736165" y="5901632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0896777" y="5893875"/>
            <a:ext cx="278765" cy="514350"/>
          </a:xfrm>
          <a:custGeom>
            <a:avLst/>
            <a:gdLst/>
            <a:ahLst/>
            <a:cxnLst/>
            <a:rect l="l" t="t" r="r" b="b"/>
            <a:pathLst>
              <a:path w="278765" h="514350">
                <a:moveTo>
                  <a:pt x="141095" y="0"/>
                </a:moveTo>
                <a:lnTo>
                  <a:pt x="94065" y="6014"/>
                </a:lnTo>
                <a:lnTo>
                  <a:pt x="55029" y="24154"/>
                </a:lnTo>
                <a:lnTo>
                  <a:pt x="25398" y="54568"/>
                </a:lnTo>
                <a:lnTo>
                  <a:pt x="6585" y="97401"/>
                </a:lnTo>
                <a:lnTo>
                  <a:pt x="0" y="152801"/>
                </a:lnTo>
                <a:lnTo>
                  <a:pt x="0" y="355936"/>
                </a:lnTo>
                <a:lnTo>
                  <a:pt x="5648" y="412262"/>
                </a:lnTo>
                <a:lnTo>
                  <a:pt x="5703" y="412813"/>
                </a:lnTo>
                <a:lnTo>
                  <a:pt x="22637" y="457015"/>
                </a:lnTo>
                <a:lnTo>
                  <a:pt x="50638" y="488611"/>
                </a:lnTo>
                <a:lnTo>
                  <a:pt x="89214" y="507510"/>
                </a:lnTo>
                <a:lnTo>
                  <a:pt x="89419" y="507510"/>
                </a:lnTo>
                <a:lnTo>
                  <a:pt x="138184" y="513774"/>
                </a:lnTo>
                <a:lnTo>
                  <a:pt x="186633" y="507510"/>
                </a:lnTo>
                <a:lnTo>
                  <a:pt x="225684" y="488611"/>
                </a:lnTo>
                <a:lnTo>
                  <a:pt x="254460" y="457015"/>
                </a:lnTo>
                <a:lnTo>
                  <a:pt x="262679" y="436635"/>
                </a:lnTo>
                <a:lnTo>
                  <a:pt x="139828" y="436635"/>
                </a:lnTo>
                <a:lnTo>
                  <a:pt x="115571" y="430980"/>
                </a:lnTo>
                <a:lnTo>
                  <a:pt x="99236" y="415081"/>
                </a:lnTo>
                <a:lnTo>
                  <a:pt x="90021" y="390535"/>
                </a:lnTo>
                <a:lnTo>
                  <a:pt x="87128" y="358941"/>
                </a:lnTo>
                <a:lnTo>
                  <a:pt x="87192" y="151052"/>
                </a:lnTo>
                <a:lnTo>
                  <a:pt x="90179" y="119672"/>
                </a:lnTo>
                <a:lnTo>
                  <a:pt x="99623" y="96296"/>
                </a:lnTo>
                <a:lnTo>
                  <a:pt x="115898" y="81985"/>
                </a:lnTo>
                <a:lnTo>
                  <a:pt x="139440" y="77128"/>
                </a:lnTo>
                <a:lnTo>
                  <a:pt x="263219" y="77128"/>
                </a:lnTo>
                <a:lnTo>
                  <a:pt x="255404" y="57463"/>
                </a:lnTo>
                <a:lnTo>
                  <a:pt x="227313" y="25836"/>
                </a:lnTo>
                <a:lnTo>
                  <a:pt x="189012" y="6533"/>
                </a:lnTo>
                <a:lnTo>
                  <a:pt x="141095" y="0"/>
                </a:lnTo>
                <a:close/>
              </a:path>
              <a:path w="278765" h="514350">
                <a:moveTo>
                  <a:pt x="263219" y="77128"/>
                </a:moveTo>
                <a:lnTo>
                  <a:pt x="139440" y="77128"/>
                </a:lnTo>
                <a:lnTo>
                  <a:pt x="164126" y="82656"/>
                </a:lnTo>
                <a:lnTo>
                  <a:pt x="180172" y="98031"/>
                </a:lnTo>
                <a:lnTo>
                  <a:pt x="188859" y="121435"/>
                </a:lnTo>
                <a:lnTo>
                  <a:pt x="191470" y="151052"/>
                </a:lnTo>
                <a:lnTo>
                  <a:pt x="191351" y="358941"/>
                </a:lnTo>
                <a:lnTo>
                  <a:pt x="188388" y="392581"/>
                </a:lnTo>
                <a:lnTo>
                  <a:pt x="178948" y="417237"/>
                </a:lnTo>
                <a:lnTo>
                  <a:pt x="162859" y="431831"/>
                </a:lnTo>
                <a:lnTo>
                  <a:pt x="139828" y="436635"/>
                </a:lnTo>
                <a:lnTo>
                  <a:pt x="262679" y="436635"/>
                </a:lnTo>
                <a:lnTo>
                  <a:pt x="272448" y="412262"/>
                </a:lnTo>
                <a:lnTo>
                  <a:pt x="278588" y="354491"/>
                </a:lnTo>
                <a:lnTo>
                  <a:pt x="278588" y="155901"/>
                </a:lnTo>
                <a:lnTo>
                  <a:pt x="272693" y="100966"/>
                </a:lnTo>
                <a:lnTo>
                  <a:pt x="263219" y="7712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1246988" y="5893870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1704121" y="5901628"/>
            <a:ext cx="476250" cy="498475"/>
          </a:xfrm>
          <a:custGeom>
            <a:avLst/>
            <a:gdLst/>
            <a:ahLst/>
            <a:cxnLst/>
            <a:rect l="l" t="t" r="r" b="b"/>
            <a:pathLst>
              <a:path w="476250" h="498475">
                <a:moveTo>
                  <a:pt x="475776" y="0"/>
                </a:moveTo>
                <a:lnTo>
                  <a:pt x="388647" y="0"/>
                </a:lnTo>
                <a:lnTo>
                  <a:pt x="374393" y="102890"/>
                </a:lnTo>
                <a:lnTo>
                  <a:pt x="363622" y="183148"/>
                </a:lnTo>
                <a:lnTo>
                  <a:pt x="355747" y="244550"/>
                </a:lnTo>
                <a:lnTo>
                  <a:pt x="350182" y="290869"/>
                </a:lnTo>
                <a:lnTo>
                  <a:pt x="341476" y="377077"/>
                </a:lnTo>
                <a:lnTo>
                  <a:pt x="340502" y="377077"/>
                </a:lnTo>
                <a:lnTo>
                  <a:pt x="334546" y="325561"/>
                </a:lnTo>
                <a:lnTo>
                  <a:pt x="323581" y="254807"/>
                </a:lnTo>
                <a:lnTo>
                  <a:pt x="306420" y="150919"/>
                </a:lnTo>
                <a:lnTo>
                  <a:pt x="281876" y="0"/>
                </a:lnTo>
                <a:lnTo>
                  <a:pt x="199522" y="0"/>
                </a:lnTo>
                <a:lnTo>
                  <a:pt x="186283" y="80706"/>
                </a:lnTo>
                <a:lnTo>
                  <a:pt x="150984" y="291551"/>
                </a:lnTo>
                <a:lnTo>
                  <a:pt x="145860" y="324281"/>
                </a:lnTo>
                <a:lnTo>
                  <a:pt x="141930" y="352224"/>
                </a:lnTo>
                <a:lnTo>
                  <a:pt x="139053" y="376983"/>
                </a:lnTo>
                <a:lnTo>
                  <a:pt x="138079" y="376983"/>
                </a:lnTo>
                <a:lnTo>
                  <a:pt x="132827" y="319050"/>
                </a:lnTo>
                <a:lnTo>
                  <a:pt x="128574" y="280999"/>
                </a:lnTo>
                <a:lnTo>
                  <a:pt x="122748" y="232993"/>
                </a:lnTo>
                <a:lnTo>
                  <a:pt x="114981" y="172108"/>
                </a:lnTo>
                <a:lnTo>
                  <a:pt x="92164" y="0"/>
                </a:lnTo>
                <a:lnTo>
                  <a:pt x="0" y="0"/>
                </a:lnTo>
                <a:lnTo>
                  <a:pt x="88321" y="498257"/>
                </a:lnTo>
                <a:lnTo>
                  <a:pt x="176005" y="498257"/>
                </a:lnTo>
                <a:lnTo>
                  <a:pt x="211134" y="310535"/>
                </a:lnTo>
                <a:lnTo>
                  <a:pt x="220346" y="259706"/>
                </a:lnTo>
                <a:lnTo>
                  <a:pt x="227925" y="214782"/>
                </a:lnTo>
                <a:lnTo>
                  <a:pt x="233640" y="175782"/>
                </a:lnTo>
                <a:lnTo>
                  <a:pt x="237259" y="142728"/>
                </a:lnTo>
                <a:lnTo>
                  <a:pt x="238223" y="142728"/>
                </a:lnTo>
                <a:lnTo>
                  <a:pt x="242787" y="178080"/>
                </a:lnTo>
                <a:lnTo>
                  <a:pt x="249128" y="219416"/>
                </a:lnTo>
                <a:lnTo>
                  <a:pt x="256934" y="266232"/>
                </a:lnTo>
                <a:lnTo>
                  <a:pt x="286021" y="434541"/>
                </a:lnTo>
                <a:lnTo>
                  <a:pt x="296566" y="498257"/>
                </a:lnTo>
                <a:lnTo>
                  <a:pt x="382899" y="498257"/>
                </a:lnTo>
                <a:lnTo>
                  <a:pt x="4757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2229586" y="5723961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39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2228905" y="5901632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2362378" y="5780847"/>
            <a:ext cx="207010" cy="626745"/>
          </a:xfrm>
          <a:custGeom>
            <a:avLst/>
            <a:gdLst/>
            <a:ahLst/>
            <a:cxnLst/>
            <a:rect l="l" t="t" r="r" b="b"/>
            <a:pathLst>
              <a:path w="207009" h="626745">
                <a:moveTo>
                  <a:pt x="141210" y="0"/>
                </a:moveTo>
                <a:lnTo>
                  <a:pt x="54658" y="0"/>
                </a:lnTo>
                <a:lnTo>
                  <a:pt x="54658" y="120781"/>
                </a:lnTo>
                <a:lnTo>
                  <a:pt x="0" y="120781"/>
                </a:lnTo>
                <a:lnTo>
                  <a:pt x="0" y="197229"/>
                </a:lnTo>
                <a:lnTo>
                  <a:pt x="54658" y="197229"/>
                </a:lnTo>
                <a:lnTo>
                  <a:pt x="54658" y="524120"/>
                </a:lnTo>
                <a:lnTo>
                  <a:pt x="61084" y="574679"/>
                </a:lnTo>
                <a:lnTo>
                  <a:pt x="79458" y="605931"/>
                </a:lnTo>
                <a:lnTo>
                  <a:pt x="108417" y="621803"/>
                </a:lnTo>
                <a:lnTo>
                  <a:pt x="146602" y="626221"/>
                </a:lnTo>
                <a:lnTo>
                  <a:pt x="160949" y="625849"/>
                </a:lnTo>
                <a:lnTo>
                  <a:pt x="176223" y="624484"/>
                </a:lnTo>
                <a:lnTo>
                  <a:pt x="191134" y="621755"/>
                </a:lnTo>
                <a:lnTo>
                  <a:pt x="204391" y="617290"/>
                </a:lnTo>
                <a:lnTo>
                  <a:pt x="204391" y="551229"/>
                </a:lnTo>
                <a:lnTo>
                  <a:pt x="198630" y="552501"/>
                </a:lnTo>
                <a:lnTo>
                  <a:pt x="191130" y="553411"/>
                </a:lnTo>
                <a:lnTo>
                  <a:pt x="183064" y="553957"/>
                </a:lnTo>
                <a:lnTo>
                  <a:pt x="175607" y="554140"/>
                </a:lnTo>
                <a:lnTo>
                  <a:pt x="157311" y="550442"/>
                </a:lnTo>
                <a:lnTo>
                  <a:pt x="146923" y="540475"/>
                </a:lnTo>
                <a:lnTo>
                  <a:pt x="142277" y="525930"/>
                </a:lnTo>
                <a:lnTo>
                  <a:pt x="141210" y="508497"/>
                </a:lnTo>
                <a:lnTo>
                  <a:pt x="141210" y="197229"/>
                </a:lnTo>
                <a:lnTo>
                  <a:pt x="206904" y="197229"/>
                </a:lnTo>
                <a:lnTo>
                  <a:pt x="206904" y="120781"/>
                </a:lnTo>
                <a:lnTo>
                  <a:pt x="141210" y="120781"/>
                </a:lnTo>
                <a:lnTo>
                  <a:pt x="14121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2618553" y="5723966"/>
            <a:ext cx="277495" cy="676275"/>
          </a:xfrm>
          <a:custGeom>
            <a:avLst/>
            <a:gdLst/>
            <a:ahLst/>
            <a:cxnLst/>
            <a:rect l="l" t="t" r="r" b="b"/>
            <a:pathLst>
              <a:path w="2774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343507"/>
                </a:lnTo>
                <a:lnTo>
                  <a:pt x="89335" y="301861"/>
                </a:lnTo>
                <a:lnTo>
                  <a:pt x="98193" y="272106"/>
                </a:lnTo>
                <a:lnTo>
                  <a:pt x="115442" y="254249"/>
                </a:lnTo>
                <a:lnTo>
                  <a:pt x="143116" y="248296"/>
                </a:lnTo>
                <a:lnTo>
                  <a:pt x="167779" y="254168"/>
                </a:lnTo>
                <a:lnTo>
                  <a:pt x="182182" y="269994"/>
                </a:lnTo>
                <a:lnTo>
                  <a:pt x="188921" y="293088"/>
                </a:lnTo>
                <a:lnTo>
                  <a:pt x="190591" y="320765"/>
                </a:lnTo>
                <a:lnTo>
                  <a:pt x="190591" y="675927"/>
                </a:lnTo>
                <a:lnTo>
                  <a:pt x="277426" y="675927"/>
                </a:lnTo>
                <a:lnTo>
                  <a:pt x="277426" y="298064"/>
                </a:lnTo>
                <a:lnTo>
                  <a:pt x="272640" y="247900"/>
                </a:lnTo>
                <a:lnTo>
                  <a:pt x="256447" y="207196"/>
                </a:lnTo>
                <a:lnTo>
                  <a:pt x="226095" y="179888"/>
                </a:lnTo>
                <a:lnTo>
                  <a:pt x="178832" y="169911"/>
                </a:lnTo>
                <a:lnTo>
                  <a:pt x="145758" y="173750"/>
                </a:lnTo>
                <a:lnTo>
                  <a:pt x="119824" y="184358"/>
                </a:lnTo>
                <a:lnTo>
                  <a:pt x="100395" y="200364"/>
                </a:lnTo>
                <a:lnTo>
                  <a:pt x="86835" y="220401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3114165" y="5752369"/>
            <a:ext cx="408305" cy="647700"/>
          </a:xfrm>
          <a:custGeom>
            <a:avLst/>
            <a:gdLst/>
            <a:ahLst/>
            <a:cxnLst/>
            <a:rect l="l" t="t" r="r" b="b"/>
            <a:pathLst>
              <a:path w="408305" h="647700">
                <a:moveTo>
                  <a:pt x="408092" y="0"/>
                </a:moveTo>
                <a:lnTo>
                  <a:pt x="282745" y="0"/>
                </a:lnTo>
                <a:lnTo>
                  <a:pt x="250630" y="176085"/>
                </a:lnTo>
                <a:lnTo>
                  <a:pt x="229670" y="292599"/>
                </a:lnTo>
                <a:lnTo>
                  <a:pt x="220363" y="346122"/>
                </a:lnTo>
                <a:lnTo>
                  <a:pt x="212299" y="394500"/>
                </a:lnTo>
                <a:lnTo>
                  <a:pt x="205823" y="436243"/>
                </a:lnTo>
                <a:lnTo>
                  <a:pt x="201281" y="469860"/>
                </a:lnTo>
                <a:lnTo>
                  <a:pt x="200308" y="469860"/>
                </a:lnTo>
                <a:lnTo>
                  <a:pt x="191212" y="395635"/>
                </a:lnTo>
                <a:lnTo>
                  <a:pt x="184543" y="348342"/>
                </a:lnTo>
                <a:lnTo>
                  <a:pt x="176764" y="295911"/>
                </a:lnTo>
                <a:lnTo>
                  <a:pt x="168100" y="239581"/>
                </a:lnTo>
                <a:lnTo>
                  <a:pt x="149026" y="120167"/>
                </a:lnTo>
                <a:lnTo>
                  <a:pt x="129137" y="0"/>
                </a:lnTo>
                <a:lnTo>
                  <a:pt x="0" y="0"/>
                </a:lnTo>
                <a:lnTo>
                  <a:pt x="0" y="647519"/>
                </a:lnTo>
                <a:lnTo>
                  <a:pt x="79358" y="647519"/>
                </a:lnTo>
                <a:lnTo>
                  <a:pt x="79358" y="407767"/>
                </a:lnTo>
                <a:lnTo>
                  <a:pt x="79175" y="358254"/>
                </a:lnTo>
                <a:lnTo>
                  <a:pt x="78678" y="306267"/>
                </a:lnTo>
                <a:lnTo>
                  <a:pt x="77054" y="202340"/>
                </a:lnTo>
                <a:lnTo>
                  <a:pt x="74217" y="74594"/>
                </a:lnTo>
                <a:lnTo>
                  <a:pt x="76154" y="74594"/>
                </a:lnTo>
                <a:lnTo>
                  <a:pt x="86830" y="153733"/>
                </a:lnTo>
                <a:lnTo>
                  <a:pt x="156853" y="647519"/>
                </a:lnTo>
                <a:lnTo>
                  <a:pt x="239793" y="647519"/>
                </a:lnTo>
                <a:lnTo>
                  <a:pt x="248436" y="593957"/>
                </a:lnTo>
                <a:lnTo>
                  <a:pt x="266653" y="478983"/>
                </a:lnTo>
                <a:lnTo>
                  <a:pt x="293814" y="303348"/>
                </a:lnTo>
                <a:lnTo>
                  <a:pt x="316787" y="150226"/>
                </a:lnTo>
                <a:lnTo>
                  <a:pt x="327560" y="75275"/>
                </a:lnTo>
                <a:lnTo>
                  <a:pt x="328534" y="75275"/>
                </a:lnTo>
                <a:lnTo>
                  <a:pt x="327603" y="116058"/>
                </a:lnTo>
                <a:lnTo>
                  <a:pt x="326769" y="164782"/>
                </a:lnTo>
                <a:lnTo>
                  <a:pt x="326064" y="219207"/>
                </a:lnTo>
                <a:lnTo>
                  <a:pt x="325171" y="336206"/>
                </a:lnTo>
                <a:lnTo>
                  <a:pt x="325047" y="394302"/>
                </a:lnTo>
                <a:lnTo>
                  <a:pt x="325047" y="647519"/>
                </a:lnTo>
                <a:lnTo>
                  <a:pt x="408092" y="647519"/>
                </a:lnTo>
                <a:lnTo>
                  <a:pt x="40809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3597267" y="5893885"/>
            <a:ext cx="608330" cy="514350"/>
          </a:xfrm>
          <a:custGeom>
            <a:avLst/>
            <a:gdLst/>
            <a:ahLst/>
            <a:cxnLst/>
            <a:rect l="l" t="t" r="r" b="b"/>
            <a:pathLst>
              <a:path w="608330" h="514350">
                <a:moveTo>
                  <a:pt x="278587" y="155892"/>
                </a:moveTo>
                <a:lnTo>
                  <a:pt x="272694" y="100965"/>
                </a:lnTo>
                <a:lnTo>
                  <a:pt x="255397" y="57454"/>
                </a:lnTo>
                <a:lnTo>
                  <a:pt x="227317" y="25831"/>
                </a:lnTo>
                <a:lnTo>
                  <a:pt x="191465" y="7772"/>
                </a:lnTo>
                <a:lnTo>
                  <a:pt x="191465" y="151053"/>
                </a:lnTo>
                <a:lnTo>
                  <a:pt x="191350" y="358940"/>
                </a:lnTo>
                <a:lnTo>
                  <a:pt x="188391" y="392582"/>
                </a:lnTo>
                <a:lnTo>
                  <a:pt x="178943" y="417233"/>
                </a:lnTo>
                <a:lnTo>
                  <a:pt x="162852" y="431825"/>
                </a:lnTo>
                <a:lnTo>
                  <a:pt x="139827" y="436626"/>
                </a:lnTo>
                <a:lnTo>
                  <a:pt x="115570" y="430974"/>
                </a:lnTo>
                <a:lnTo>
                  <a:pt x="99237" y="415074"/>
                </a:lnTo>
                <a:lnTo>
                  <a:pt x="90017" y="390537"/>
                </a:lnTo>
                <a:lnTo>
                  <a:pt x="87122" y="358940"/>
                </a:lnTo>
                <a:lnTo>
                  <a:pt x="87185" y="151053"/>
                </a:lnTo>
                <a:lnTo>
                  <a:pt x="90182" y="119672"/>
                </a:lnTo>
                <a:lnTo>
                  <a:pt x="99618" y="96291"/>
                </a:lnTo>
                <a:lnTo>
                  <a:pt x="115900" y="81978"/>
                </a:lnTo>
                <a:lnTo>
                  <a:pt x="139446" y="77127"/>
                </a:lnTo>
                <a:lnTo>
                  <a:pt x="164122" y="82651"/>
                </a:lnTo>
                <a:lnTo>
                  <a:pt x="180174" y="98031"/>
                </a:lnTo>
                <a:lnTo>
                  <a:pt x="188861" y="121424"/>
                </a:lnTo>
                <a:lnTo>
                  <a:pt x="191465" y="151053"/>
                </a:lnTo>
                <a:lnTo>
                  <a:pt x="191465" y="7772"/>
                </a:lnTo>
                <a:lnTo>
                  <a:pt x="189014" y="6527"/>
                </a:lnTo>
                <a:lnTo>
                  <a:pt x="141097" y="0"/>
                </a:lnTo>
                <a:lnTo>
                  <a:pt x="94068" y="6007"/>
                </a:lnTo>
                <a:lnTo>
                  <a:pt x="55029" y="24155"/>
                </a:lnTo>
                <a:lnTo>
                  <a:pt x="25400" y="54559"/>
                </a:lnTo>
                <a:lnTo>
                  <a:pt x="6578" y="97396"/>
                </a:lnTo>
                <a:lnTo>
                  <a:pt x="0" y="152793"/>
                </a:lnTo>
                <a:lnTo>
                  <a:pt x="0" y="355930"/>
                </a:lnTo>
                <a:lnTo>
                  <a:pt x="5651" y="412254"/>
                </a:lnTo>
                <a:lnTo>
                  <a:pt x="5702" y="412813"/>
                </a:lnTo>
                <a:lnTo>
                  <a:pt x="22631" y="457009"/>
                </a:lnTo>
                <a:lnTo>
                  <a:pt x="50634" y="488607"/>
                </a:lnTo>
                <a:lnTo>
                  <a:pt x="89217" y="507504"/>
                </a:lnTo>
                <a:lnTo>
                  <a:pt x="89420" y="507504"/>
                </a:lnTo>
                <a:lnTo>
                  <a:pt x="138188" y="513765"/>
                </a:lnTo>
                <a:lnTo>
                  <a:pt x="186626" y="507504"/>
                </a:lnTo>
                <a:lnTo>
                  <a:pt x="225679" y="488607"/>
                </a:lnTo>
                <a:lnTo>
                  <a:pt x="254457" y="457009"/>
                </a:lnTo>
                <a:lnTo>
                  <a:pt x="272453" y="412254"/>
                </a:lnTo>
                <a:lnTo>
                  <a:pt x="278587" y="354482"/>
                </a:lnTo>
                <a:lnTo>
                  <a:pt x="278587" y="155892"/>
                </a:lnTo>
                <a:close/>
              </a:path>
              <a:path w="608330" h="514350">
                <a:moveTo>
                  <a:pt x="608152" y="506006"/>
                </a:moveTo>
                <a:lnTo>
                  <a:pt x="505790" y="238950"/>
                </a:lnTo>
                <a:lnTo>
                  <a:pt x="606513" y="7747"/>
                </a:lnTo>
                <a:lnTo>
                  <a:pt x="516369" y="7747"/>
                </a:lnTo>
                <a:lnTo>
                  <a:pt x="497992" y="59740"/>
                </a:lnTo>
                <a:lnTo>
                  <a:pt x="468185" y="141452"/>
                </a:lnTo>
                <a:lnTo>
                  <a:pt x="458254" y="171323"/>
                </a:lnTo>
                <a:lnTo>
                  <a:pt x="457276" y="171323"/>
                </a:lnTo>
                <a:lnTo>
                  <a:pt x="449402" y="146596"/>
                </a:lnTo>
                <a:lnTo>
                  <a:pt x="437337" y="111290"/>
                </a:lnTo>
                <a:lnTo>
                  <a:pt x="400989" y="7747"/>
                </a:lnTo>
                <a:lnTo>
                  <a:pt x="305803" y="7747"/>
                </a:lnTo>
                <a:lnTo>
                  <a:pt x="404876" y="249224"/>
                </a:lnTo>
                <a:lnTo>
                  <a:pt x="303288" y="506006"/>
                </a:lnTo>
                <a:lnTo>
                  <a:pt x="394779" y="506006"/>
                </a:lnTo>
                <a:lnTo>
                  <a:pt x="454164" y="322757"/>
                </a:lnTo>
                <a:lnTo>
                  <a:pt x="455142" y="322757"/>
                </a:lnTo>
                <a:lnTo>
                  <a:pt x="474599" y="386689"/>
                </a:lnTo>
                <a:lnTo>
                  <a:pt x="491528" y="439496"/>
                </a:lnTo>
                <a:lnTo>
                  <a:pt x="514337" y="506006"/>
                </a:lnTo>
                <a:lnTo>
                  <a:pt x="608152" y="50600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4248634" y="5723961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4" h="104139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4247953" y="5901632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4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4382686" y="5752382"/>
            <a:ext cx="803910" cy="655320"/>
          </a:xfrm>
          <a:custGeom>
            <a:avLst/>
            <a:gdLst/>
            <a:ahLst/>
            <a:cxnLst/>
            <a:rect l="l" t="t" r="r" b="b"/>
            <a:pathLst>
              <a:path w="803909" h="655320">
                <a:moveTo>
                  <a:pt x="499465" y="0"/>
                </a:moveTo>
                <a:lnTo>
                  <a:pt x="411365" y="0"/>
                </a:lnTo>
                <a:lnTo>
                  <a:pt x="388531" y="205536"/>
                </a:lnTo>
                <a:lnTo>
                  <a:pt x="377240" y="313258"/>
                </a:lnTo>
                <a:lnTo>
                  <a:pt x="372186" y="364629"/>
                </a:lnTo>
                <a:lnTo>
                  <a:pt x="367741" y="412915"/>
                </a:lnTo>
                <a:lnTo>
                  <a:pt x="364058" y="457047"/>
                </a:lnTo>
                <a:lnTo>
                  <a:pt x="361302" y="495960"/>
                </a:lnTo>
                <a:lnTo>
                  <a:pt x="359079" y="495960"/>
                </a:lnTo>
                <a:lnTo>
                  <a:pt x="355104" y="454113"/>
                </a:lnTo>
                <a:lnTo>
                  <a:pt x="349986" y="408203"/>
                </a:lnTo>
                <a:lnTo>
                  <a:pt x="343928" y="359092"/>
                </a:lnTo>
                <a:lnTo>
                  <a:pt x="337159" y="307670"/>
                </a:lnTo>
                <a:lnTo>
                  <a:pt x="329895" y="254812"/>
                </a:lnTo>
                <a:lnTo>
                  <a:pt x="293674" y="0"/>
                </a:lnTo>
                <a:lnTo>
                  <a:pt x="207822" y="0"/>
                </a:lnTo>
                <a:lnTo>
                  <a:pt x="201498" y="46316"/>
                </a:lnTo>
                <a:lnTo>
                  <a:pt x="171894" y="258800"/>
                </a:lnTo>
                <a:lnTo>
                  <a:pt x="157543" y="365353"/>
                </a:lnTo>
                <a:lnTo>
                  <a:pt x="151231" y="414731"/>
                </a:lnTo>
                <a:lnTo>
                  <a:pt x="145808" y="459968"/>
                </a:lnTo>
                <a:lnTo>
                  <a:pt x="141465" y="499935"/>
                </a:lnTo>
                <a:lnTo>
                  <a:pt x="139814" y="499935"/>
                </a:lnTo>
                <a:lnTo>
                  <a:pt x="134556" y="418388"/>
                </a:lnTo>
                <a:lnTo>
                  <a:pt x="130543" y="369608"/>
                </a:lnTo>
                <a:lnTo>
                  <a:pt x="125831" y="317207"/>
                </a:lnTo>
                <a:lnTo>
                  <a:pt x="120599" y="262509"/>
                </a:lnTo>
                <a:lnTo>
                  <a:pt x="115011" y="206806"/>
                </a:lnTo>
                <a:lnTo>
                  <a:pt x="103428" y="97586"/>
                </a:lnTo>
                <a:lnTo>
                  <a:pt x="92456" y="0"/>
                </a:lnTo>
                <a:lnTo>
                  <a:pt x="0" y="0"/>
                </a:lnTo>
                <a:lnTo>
                  <a:pt x="89369" y="647509"/>
                </a:lnTo>
                <a:lnTo>
                  <a:pt x="179108" y="647509"/>
                </a:lnTo>
                <a:lnTo>
                  <a:pt x="215404" y="402539"/>
                </a:lnTo>
                <a:lnTo>
                  <a:pt x="229870" y="302031"/>
                </a:lnTo>
                <a:lnTo>
                  <a:pt x="236347" y="254596"/>
                </a:lnTo>
                <a:lnTo>
                  <a:pt x="242100" y="210172"/>
                </a:lnTo>
                <a:lnTo>
                  <a:pt x="246926" y="169595"/>
                </a:lnTo>
                <a:lnTo>
                  <a:pt x="248564" y="169595"/>
                </a:lnTo>
                <a:lnTo>
                  <a:pt x="253479" y="213321"/>
                </a:lnTo>
                <a:lnTo>
                  <a:pt x="259537" y="262191"/>
                </a:lnTo>
                <a:lnTo>
                  <a:pt x="266458" y="315010"/>
                </a:lnTo>
                <a:lnTo>
                  <a:pt x="274002" y="370560"/>
                </a:lnTo>
                <a:lnTo>
                  <a:pt x="297891" y="541680"/>
                </a:lnTo>
                <a:lnTo>
                  <a:pt x="312318" y="647509"/>
                </a:lnTo>
                <a:lnTo>
                  <a:pt x="402729" y="647509"/>
                </a:lnTo>
                <a:lnTo>
                  <a:pt x="499465" y="0"/>
                </a:lnTo>
                <a:close/>
              </a:path>
              <a:path w="803909" h="655320">
                <a:moveTo>
                  <a:pt x="803668" y="297395"/>
                </a:moveTo>
                <a:lnTo>
                  <a:pt x="797775" y="242468"/>
                </a:lnTo>
                <a:lnTo>
                  <a:pt x="780478" y="198958"/>
                </a:lnTo>
                <a:lnTo>
                  <a:pt x="752386" y="167335"/>
                </a:lnTo>
                <a:lnTo>
                  <a:pt x="716546" y="149275"/>
                </a:lnTo>
                <a:lnTo>
                  <a:pt x="716546" y="292557"/>
                </a:lnTo>
                <a:lnTo>
                  <a:pt x="716432" y="500443"/>
                </a:lnTo>
                <a:lnTo>
                  <a:pt x="713460" y="534085"/>
                </a:lnTo>
                <a:lnTo>
                  <a:pt x="704024" y="558736"/>
                </a:lnTo>
                <a:lnTo>
                  <a:pt x="687933" y="573328"/>
                </a:lnTo>
                <a:lnTo>
                  <a:pt x="664908" y="578129"/>
                </a:lnTo>
                <a:lnTo>
                  <a:pt x="640651" y="572477"/>
                </a:lnTo>
                <a:lnTo>
                  <a:pt x="624319" y="556577"/>
                </a:lnTo>
                <a:lnTo>
                  <a:pt x="615099" y="532041"/>
                </a:lnTo>
                <a:lnTo>
                  <a:pt x="612203" y="500443"/>
                </a:lnTo>
                <a:lnTo>
                  <a:pt x="612267" y="292557"/>
                </a:lnTo>
                <a:lnTo>
                  <a:pt x="615251" y="261175"/>
                </a:lnTo>
                <a:lnTo>
                  <a:pt x="624700" y="237794"/>
                </a:lnTo>
                <a:lnTo>
                  <a:pt x="640981" y="223481"/>
                </a:lnTo>
                <a:lnTo>
                  <a:pt x="664514" y="218630"/>
                </a:lnTo>
                <a:lnTo>
                  <a:pt x="689203" y="224155"/>
                </a:lnTo>
                <a:lnTo>
                  <a:pt x="705243" y="239534"/>
                </a:lnTo>
                <a:lnTo>
                  <a:pt x="713943" y="262928"/>
                </a:lnTo>
                <a:lnTo>
                  <a:pt x="716546" y="292557"/>
                </a:lnTo>
                <a:lnTo>
                  <a:pt x="716546" y="149275"/>
                </a:lnTo>
                <a:lnTo>
                  <a:pt x="714095" y="148031"/>
                </a:lnTo>
                <a:lnTo>
                  <a:pt x="666178" y="141503"/>
                </a:lnTo>
                <a:lnTo>
                  <a:pt x="619137" y="147510"/>
                </a:lnTo>
                <a:lnTo>
                  <a:pt x="580110" y="165658"/>
                </a:lnTo>
                <a:lnTo>
                  <a:pt x="550481" y="196062"/>
                </a:lnTo>
                <a:lnTo>
                  <a:pt x="531660" y="238899"/>
                </a:lnTo>
                <a:lnTo>
                  <a:pt x="525081" y="294297"/>
                </a:lnTo>
                <a:lnTo>
                  <a:pt x="525081" y="497433"/>
                </a:lnTo>
                <a:lnTo>
                  <a:pt x="530720" y="553758"/>
                </a:lnTo>
                <a:lnTo>
                  <a:pt x="547712" y="598512"/>
                </a:lnTo>
                <a:lnTo>
                  <a:pt x="575716" y="630110"/>
                </a:lnTo>
                <a:lnTo>
                  <a:pt x="614286" y="649008"/>
                </a:lnTo>
                <a:lnTo>
                  <a:pt x="614502" y="649008"/>
                </a:lnTo>
                <a:lnTo>
                  <a:pt x="663257" y="655269"/>
                </a:lnTo>
                <a:lnTo>
                  <a:pt x="711708" y="649008"/>
                </a:lnTo>
                <a:lnTo>
                  <a:pt x="750760" y="630110"/>
                </a:lnTo>
                <a:lnTo>
                  <a:pt x="779538" y="598512"/>
                </a:lnTo>
                <a:lnTo>
                  <a:pt x="797521" y="553758"/>
                </a:lnTo>
                <a:lnTo>
                  <a:pt x="803668" y="495985"/>
                </a:lnTo>
                <a:lnTo>
                  <a:pt x="803668" y="29739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5257981" y="5894454"/>
            <a:ext cx="193040" cy="505459"/>
          </a:xfrm>
          <a:custGeom>
            <a:avLst/>
            <a:gdLst/>
            <a:ahLst/>
            <a:cxnLst/>
            <a:rect l="l" t="t" r="r" b="b"/>
            <a:pathLst>
              <a:path w="193040" h="505460">
                <a:moveTo>
                  <a:pt x="192894" y="0"/>
                </a:moveTo>
                <a:lnTo>
                  <a:pt x="159687" y="4662"/>
                </a:lnTo>
                <a:lnTo>
                  <a:pt x="129244" y="19224"/>
                </a:lnTo>
                <a:lnTo>
                  <a:pt x="103674" y="45840"/>
                </a:lnTo>
                <a:lnTo>
                  <a:pt x="85086" y="86667"/>
                </a:lnTo>
                <a:lnTo>
                  <a:pt x="84814" y="63333"/>
                </a:lnTo>
                <a:lnTo>
                  <a:pt x="84142" y="39981"/>
                </a:lnTo>
                <a:lnTo>
                  <a:pt x="83288" y="20098"/>
                </a:lnTo>
                <a:lnTo>
                  <a:pt x="82468" y="7172"/>
                </a:lnTo>
                <a:lnTo>
                  <a:pt x="0" y="7172"/>
                </a:lnTo>
                <a:lnTo>
                  <a:pt x="850" y="42399"/>
                </a:lnTo>
                <a:lnTo>
                  <a:pt x="1107" y="79138"/>
                </a:lnTo>
                <a:lnTo>
                  <a:pt x="973" y="176329"/>
                </a:lnTo>
                <a:lnTo>
                  <a:pt x="973" y="505440"/>
                </a:lnTo>
                <a:lnTo>
                  <a:pt x="87808" y="505440"/>
                </a:lnTo>
                <a:lnTo>
                  <a:pt x="87808" y="227678"/>
                </a:lnTo>
                <a:lnTo>
                  <a:pt x="95956" y="167931"/>
                </a:lnTo>
                <a:lnTo>
                  <a:pt x="118292" y="131103"/>
                </a:lnTo>
                <a:lnTo>
                  <a:pt x="151658" y="112420"/>
                </a:lnTo>
                <a:lnTo>
                  <a:pt x="192894" y="107106"/>
                </a:lnTo>
                <a:lnTo>
                  <a:pt x="1928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5500287" y="5723972"/>
            <a:ext cx="578485" cy="683895"/>
          </a:xfrm>
          <a:custGeom>
            <a:avLst/>
            <a:gdLst/>
            <a:ahLst/>
            <a:cxnLst/>
            <a:rect l="l" t="t" r="r" b="b"/>
            <a:pathLst>
              <a:path w="578484" h="683895">
                <a:moveTo>
                  <a:pt x="286842" y="675932"/>
                </a:moveTo>
                <a:lnTo>
                  <a:pt x="183997" y="361264"/>
                </a:lnTo>
                <a:lnTo>
                  <a:pt x="276669" y="177660"/>
                </a:lnTo>
                <a:lnTo>
                  <a:pt x="185178" y="177660"/>
                </a:lnTo>
                <a:lnTo>
                  <a:pt x="167081" y="219151"/>
                </a:lnTo>
                <a:lnTo>
                  <a:pt x="124307" y="315633"/>
                </a:lnTo>
                <a:lnTo>
                  <a:pt x="104140" y="361619"/>
                </a:lnTo>
                <a:lnTo>
                  <a:pt x="87795" y="400088"/>
                </a:lnTo>
                <a:lnTo>
                  <a:pt x="86156" y="400088"/>
                </a:lnTo>
                <a:lnTo>
                  <a:pt x="86156" y="0"/>
                </a:lnTo>
                <a:lnTo>
                  <a:pt x="0" y="0"/>
                </a:lnTo>
                <a:lnTo>
                  <a:pt x="0" y="675932"/>
                </a:lnTo>
                <a:lnTo>
                  <a:pt x="86156" y="675932"/>
                </a:lnTo>
                <a:lnTo>
                  <a:pt x="86156" y="519214"/>
                </a:lnTo>
                <a:lnTo>
                  <a:pt x="124040" y="445770"/>
                </a:lnTo>
                <a:lnTo>
                  <a:pt x="192062" y="675932"/>
                </a:lnTo>
                <a:lnTo>
                  <a:pt x="286842" y="675932"/>
                </a:lnTo>
                <a:close/>
              </a:path>
              <a:path w="578484" h="683895">
                <a:moveTo>
                  <a:pt x="578104" y="541845"/>
                </a:moveTo>
                <a:lnTo>
                  <a:pt x="571766" y="488251"/>
                </a:lnTo>
                <a:lnTo>
                  <a:pt x="551751" y="446214"/>
                </a:lnTo>
                <a:lnTo>
                  <a:pt x="516458" y="409689"/>
                </a:lnTo>
                <a:lnTo>
                  <a:pt x="435444" y="352132"/>
                </a:lnTo>
                <a:lnTo>
                  <a:pt x="417842" y="334467"/>
                </a:lnTo>
                <a:lnTo>
                  <a:pt x="409079" y="316484"/>
                </a:lnTo>
                <a:lnTo>
                  <a:pt x="406717" y="294970"/>
                </a:lnTo>
                <a:lnTo>
                  <a:pt x="408927" y="273710"/>
                </a:lnTo>
                <a:lnTo>
                  <a:pt x="415886" y="257530"/>
                </a:lnTo>
                <a:lnTo>
                  <a:pt x="428117" y="247243"/>
                </a:lnTo>
                <a:lnTo>
                  <a:pt x="446138" y="243636"/>
                </a:lnTo>
                <a:lnTo>
                  <a:pt x="464616" y="247091"/>
                </a:lnTo>
                <a:lnTo>
                  <a:pt x="477253" y="257517"/>
                </a:lnTo>
                <a:lnTo>
                  <a:pt x="484505" y="275056"/>
                </a:lnTo>
                <a:lnTo>
                  <a:pt x="486816" y="299821"/>
                </a:lnTo>
                <a:lnTo>
                  <a:pt x="486816" y="329196"/>
                </a:lnTo>
                <a:lnTo>
                  <a:pt x="570928" y="329196"/>
                </a:lnTo>
                <a:lnTo>
                  <a:pt x="570928" y="308076"/>
                </a:lnTo>
                <a:lnTo>
                  <a:pt x="566737" y="261264"/>
                </a:lnTo>
                <a:lnTo>
                  <a:pt x="553377" y="222948"/>
                </a:lnTo>
                <a:lnTo>
                  <a:pt x="529615" y="194208"/>
                </a:lnTo>
                <a:lnTo>
                  <a:pt x="494233" y="176161"/>
                </a:lnTo>
                <a:lnTo>
                  <a:pt x="446024" y="169913"/>
                </a:lnTo>
                <a:lnTo>
                  <a:pt x="400481" y="176009"/>
                </a:lnTo>
                <a:lnTo>
                  <a:pt x="365239" y="193509"/>
                </a:lnTo>
                <a:lnTo>
                  <a:pt x="340182" y="221183"/>
                </a:lnTo>
                <a:lnTo>
                  <a:pt x="325221" y="257835"/>
                </a:lnTo>
                <a:lnTo>
                  <a:pt x="320268" y="302247"/>
                </a:lnTo>
                <a:lnTo>
                  <a:pt x="326351" y="349199"/>
                </a:lnTo>
                <a:lnTo>
                  <a:pt x="344830" y="387172"/>
                </a:lnTo>
                <a:lnTo>
                  <a:pt x="376008" y="420204"/>
                </a:lnTo>
                <a:lnTo>
                  <a:pt x="420217" y="452323"/>
                </a:lnTo>
                <a:lnTo>
                  <a:pt x="455993" y="478586"/>
                </a:lnTo>
                <a:lnTo>
                  <a:pt x="477329" y="501967"/>
                </a:lnTo>
                <a:lnTo>
                  <a:pt x="487629" y="525449"/>
                </a:lnTo>
                <a:lnTo>
                  <a:pt x="490296" y="552018"/>
                </a:lnTo>
                <a:lnTo>
                  <a:pt x="487781" y="577303"/>
                </a:lnTo>
                <a:lnTo>
                  <a:pt x="479869" y="595401"/>
                </a:lnTo>
                <a:lnTo>
                  <a:pt x="466064" y="606298"/>
                </a:lnTo>
                <a:lnTo>
                  <a:pt x="445846" y="609942"/>
                </a:lnTo>
                <a:lnTo>
                  <a:pt x="424522" y="605243"/>
                </a:lnTo>
                <a:lnTo>
                  <a:pt x="410146" y="592048"/>
                </a:lnTo>
                <a:lnTo>
                  <a:pt x="402005" y="571728"/>
                </a:lnTo>
                <a:lnTo>
                  <a:pt x="399440" y="545630"/>
                </a:lnTo>
                <a:lnTo>
                  <a:pt x="399440" y="523227"/>
                </a:lnTo>
                <a:lnTo>
                  <a:pt x="311645" y="523227"/>
                </a:lnTo>
                <a:lnTo>
                  <a:pt x="311645" y="545515"/>
                </a:lnTo>
                <a:lnTo>
                  <a:pt x="315125" y="586803"/>
                </a:lnTo>
                <a:lnTo>
                  <a:pt x="327329" y="624433"/>
                </a:lnTo>
                <a:lnTo>
                  <a:pt x="350926" y="655231"/>
                </a:lnTo>
                <a:lnTo>
                  <a:pt x="388581" y="676046"/>
                </a:lnTo>
                <a:lnTo>
                  <a:pt x="442925" y="683679"/>
                </a:lnTo>
                <a:lnTo>
                  <a:pt x="491655" y="677887"/>
                </a:lnTo>
                <a:lnTo>
                  <a:pt x="529501" y="660615"/>
                </a:lnTo>
                <a:lnTo>
                  <a:pt x="556514" y="632066"/>
                </a:lnTo>
                <a:lnTo>
                  <a:pt x="572706" y="592404"/>
                </a:lnTo>
                <a:lnTo>
                  <a:pt x="578104" y="54184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2604934" y="6915566"/>
            <a:ext cx="250190" cy="647700"/>
          </a:xfrm>
          <a:custGeom>
            <a:avLst/>
            <a:gdLst/>
            <a:ahLst/>
            <a:cxnLst/>
            <a:rect l="l" t="t" r="r" b="b"/>
            <a:pathLst>
              <a:path w="250189" h="647700">
                <a:moveTo>
                  <a:pt x="86835" y="0"/>
                </a:moveTo>
                <a:lnTo>
                  <a:pt x="0" y="0"/>
                </a:lnTo>
                <a:lnTo>
                  <a:pt x="0" y="647519"/>
                </a:lnTo>
                <a:lnTo>
                  <a:pt x="241531" y="647519"/>
                </a:lnTo>
                <a:lnTo>
                  <a:pt x="249678" y="569710"/>
                </a:lnTo>
                <a:lnTo>
                  <a:pt x="86835" y="569710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2908717" y="6887161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4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2908037" y="7064832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4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3057779" y="6944049"/>
            <a:ext cx="499109" cy="627380"/>
          </a:xfrm>
          <a:custGeom>
            <a:avLst/>
            <a:gdLst/>
            <a:ahLst/>
            <a:cxnLst/>
            <a:rect l="l" t="t" r="r" b="b"/>
            <a:pathLst>
              <a:path w="499110" h="627379">
                <a:moveTo>
                  <a:pt x="266458" y="484962"/>
                </a:moveTo>
                <a:lnTo>
                  <a:pt x="260121" y="431380"/>
                </a:lnTo>
                <a:lnTo>
                  <a:pt x="240106" y="389331"/>
                </a:lnTo>
                <a:lnTo>
                  <a:pt x="204812" y="352806"/>
                </a:lnTo>
                <a:lnTo>
                  <a:pt x="123799" y="295262"/>
                </a:lnTo>
                <a:lnTo>
                  <a:pt x="106197" y="277596"/>
                </a:lnTo>
                <a:lnTo>
                  <a:pt x="97434" y="259600"/>
                </a:lnTo>
                <a:lnTo>
                  <a:pt x="95072" y="238099"/>
                </a:lnTo>
                <a:lnTo>
                  <a:pt x="97282" y="216839"/>
                </a:lnTo>
                <a:lnTo>
                  <a:pt x="104241" y="200660"/>
                </a:lnTo>
                <a:lnTo>
                  <a:pt x="116484" y="190360"/>
                </a:lnTo>
                <a:lnTo>
                  <a:pt x="134493" y="186753"/>
                </a:lnTo>
                <a:lnTo>
                  <a:pt x="152971" y="190207"/>
                </a:lnTo>
                <a:lnTo>
                  <a:pt x="165608" y="200647"/>
                </a:lnTo>
                <a:lnTo>
                  <a:pt x="172859" y="218186"/>
                </a:lnTo>
                <a:lnTo>
                  <a:pt x="175171" y="242938"/>
                </a:lnTo>
                <a:lnTo>
                  <a:pt x="175171" y="272326"/>
                </a:lnTo>
                <a:lnTo>
                  <a:pt x="259283" y="272326"/>
                </a:lnTo>
                <a:lnTo>
                  <a:pt x="259283" y="251193"/>
                </a:lnTo>
                <a:lnTo>
                  <a:pt x="255092" y="204393"/>
                </a:lnTo>
                <a:lnTo>
                  <a:pt x="241731" y="166065"/>
                </a:lnTo>
                <a:lnTo>
                  <a:pt x="217970" y="137337"/>
                </a:lnTo>
                <a:lnTo>
                  <a:pt x="182587" y="119291"/>
                </a:lnTo>
                <a:lnTo>
                  <a:pt x="134391" y="113030"/>
                </a:lnTo>
                <a:lnTo>
                  <a:pt x="88836" y="119138"/>
                </a:lnTo>
                <a:lnTo>
                  <a:pt x="53594" y="136626"/>
                </a:lnTo>
                <a:lnTo>
                  <a:pt x="28536" y="164312"/>
                </a:lnTo>
                <a:lnTo>
                  <a:pt x="13589" y="200964"/>
                </a:lnTo>
                <a:lnTo>
                  <a:pt x="8623" y="245376"/>
                </a:lnTo>
                <a:lnTo>
                  <a:pt x="14706" y="292328"/>
                </a:lnTo>
                <a:lnTo>
                  <a:pt x="33185" y="330301"/>
                </a:lnTo>
                <a:lnTo>
                  <a:pt x="64363" y="363321"/>
                </a:lnTo>
                <a:lnTo>
                  <a:pt x="108572" y="395439"/>
                </a:lnTo>
                <a:lnTo>
                  <a:pt x="144348" y="421716"/>
                </a:lnTo>
                <a:lnTo>
                  <a:pt x="165684" y="445096"/>
                </a:lnTo>
                <a:lnTo>
                  <a:pt x="175983" y="468566"/>
                </a:lnTo>
                <a:lnTo>
                  <a:pt x="178650" y="495147"/>
                </a:lnTo>
                <a:lnTo>
                  <a:pt x="176136" y="520420"/>
                </a:lnTo>
                <a:lnTo>
                  <a:pt x="168224" y="538530"/>
                </a:lnTo>
                <a:lnTo>
                  <a:pt x="154419" y="549427"/>
                </a:lnTo>
                <a:lnTo>
                  <a:pt x="134200" y="553072"/>
                </a:lnTo>
                <a:lnTo>
                  <a:pt x="112877" y="548373"/>
                </a:lnTo>
                <a:lnTo>
                  <a:pt x="98501" y="535178"/>
                </a:lnTo>
                <a:lnTo>
                  <a:pt x="90360" y="514845"/>
                </a:lnTo>
                <a:lnTo>
                  <a:pt x="87795" y="488746"/>
                </a:lnTo>
                <a:lnTo>
                  <a:pt x="87795" y="466344"/>
                </a:lnTo>
                <a:lnTo>
                  <a:pt x="0" y="466344"/>
                </a:lnTo>
                <a:lnTo>
                  <a:pt x="0" y="488645"/>
                </a:lnTo>
                <a:lnTo>
                  <a:pt x="3479" y="529932"/>
                </a:lnTo>
                <a:lnTo>
                  <a:pt x="15684" y="567550"/>
                </a:lnTo>
                <a:lnTo>
                  <a:pt x="39293" y="598360"/>
                </a:lnTo>
                <a:lnTo>
                  <a:pt x="76936" y="619163"/>
                </a:lnTo>
                <a:lnTo>
                  <a:pt x="131279" y="626808"/>
                </a:lnTo>
                <a:lnTo>
                  <a:pt x="180009" y="621004"/>
                </a:lnTo>
                <a:lnTo>
                  <a:pt x="217855" y="603732"/>
                </a:lnTo>
                <a:lnTo>
                  <a:pt x="244868" y="575183"/>
                </a:lnTo>
                <a:lnTo>
                  <a:pt x="261061" y="535533"/>
                </a:lnTo>
                <a:lnTo>
                  <a:pt x="266458" y="484962"/>
                </a:lnTo>
                <a:close/>
              </a:path>
              <a:path w="499110" h="627379">
                <a:moveTo>
                  <a:pt x="498843" y="120789"/>
                </a:moveTo>
                <a:lnTo>
                  <a:pt x="433158" y="120789"/>
                </a:lnTo>
                <a:lnTo>
                  <a:pt x="433158" y="0"/>
                </a:lnTo>
                <a:lnTo>
                  <a:pt x="346608" y="0"/>
                </a:lnTo>
                <a:lnTo>
                  <a:pt x="346608" y="120789"/>
                </a:lnTo>
                <a:lnTo>
                  <a:pt x="291947" y="120789"/>
                </a:lnTo>
                <a:lnTo>
                  <a:pt x="291947" y="197231"/>
                </a:lnTo>
                <a:lnTo>
                  <a:pt x="346608" y="197231"/>
                </a:lnTo>
                <a:lnTo>
                  <a:pt x="346608" y="524129"/>
                </a:lnTo>
                <a:lnTo>
                  <a:pt x="353034" y="574687"/>
                </a:lnTo>
                <a:lnTo>
                  <a:pt x="371398" y="605929"/>
                </a:lnTo>
                <a:lnTo>
                  <a:pt x="400367" y="621804"/>
                </a:lnTo>
                <a:lnTo>
                  <a:pt x="438543" y="626224"/>
                </a:lnTo>
                <a:lnTo>
                  <a:pt x="452894" y="625856"/>
                </a:lnTo>
                <a:lnTo>
                  <a:pt x="468172" y="624484"/>
                </a:lnTo>
                <a:lnTo>
                  <a:pt x="483082" y="621753"/>
                </a:lnTo>
                <a:lnTo>
                  <a:pt x="496341" y="617296"/>
                </a:lnTo>
                <a:lnTo>
                  <a:pt x="496341" y="551230"/>
                </a:lnTo>
                <a:lnTo>
                  <a:pt x="490575" y="552500"/>
                </a:lnTo>
                <a:lnTo>
                  <a:pt x="483069" y="553415"/>
                </a:lnTo>
                <a:lnTo>
                  <a:pt x="475005" y="553961"/>
                </a:lnTo>
                <a:lnTo>
                  <a:pt x="467550" y="554139"/>
                </a:lnTo>
                <a:lnTo>
                  <a:pt x="449249" y="550443"/>
                </a:lnTo>
                <a:lnTo>
                  <a:pt x="438873" y="540473"/>
                </a:lnTo>
                <a:lnTo>
                  <a:pt x="434225" y="525932"/>
                </a:lnTo>
                <a:lnTo>
                  <a:pt x="433158" y="508495"/>
                </a:lnTo>
                <a:lnTo>
                  <a:pt x="433158" y="197231"/>
                </a:lnTo>
                <a:lnTo>
                  <a:pt x="498843" y="197231"/>
                </a:lnTo>
                <a:lnTo>
                  <a:pt x="498843" y="12078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3609492" y="6887161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3608811" y="7064832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3782305" y="7057069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4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4133876" y="7057070"/>
            <a:ext cx="280670" cy="681355"/>
          </a:xfrm>
          <a:custGeom>
            <a:avLst/>
            <a:gdLst/>
            <a:ahLst/>
            <a:cxnLst/>
            <a:rect l="l" t="t" r="r" b="b"/>
            <a:pathLst>
              <a:path w="280670" h="681354">
                <a:moveTo>
                  <a:pt x="87515" y="551799"/>
                </a:moveTo>
                <a:lnTo>
                  <a:pt x="397" y="551799"/>
                </a:lnTo>
                <a:lnTo>
                  <a:pt x="423" y="554276"/>
                </a:lnTo>
                <a:lnTo>
                  <a:pt x="14555" y="622452"/>
                </a:lnTo>
                <a:lnTo>
                  <a:pt x="75705" y="673297"/>
                </a:lnTo>
                <a:lnTo>
                  <a:pt x="132655" y="681277"/>
                </a:lnTo>
                <a:lnTo>
                  <a:pt x="183131" y="676025"/>
                </a:lnTo>
                <a:lnTo>
                  <a:pt x="220429" y="661108"/>
                </a:lnTo>
                <a:lnTo>
                  <a:pt x="246522" y="637781"/>
                </a:lnTo>
                <a:lnTo>
                  <a:pt x="262497" y="608902"/>
                </a:lnTo>
                <a:lnTo>
                  <a:pt x="137315" y="608902"/>
                </a:lnTo>
                <a:lnTo>
                  <a:pt x="111382" y="602926"/>
                </a:lnTo>
                <a:lnTo>
                  <a:pt x="96281" y="588414"/>
                </a:lnTo>
                <a:lnTo>
                  <a:pt x="89246" y="570489"/>
                </a:lnTo>
                <a:lnTo>
                  <a:pt x="87515" y="554276"/>
                </a:lnTo>
                <a:lnTo>
                  <a:pt x="87515" y="551799"/>
                </a:lnTo>
                <a:close/>
              </a:path>
              <a:path w="280670" h="681354">
                <a:moveTo>
                  <a:pt x="278295" y="449504"/>
                </a:moveTo>
                <a:lnTo>
                  <a:pt x="191470" y="449504"/>
                </a:lnTo>
                <a:lnTo>
                  <a:pt x="191470" y="507932"/>
                </a:lnTo>
                <a:lnTo>
                  <a:pt x="189397" y="551799"/>
                </a:lnTo>
                <a:lnTo>
                  <a:pt x="181430" y="583386"/>
                </a:lnTo>
                <a:lnTo>
                  <a:pt x="164944" y="602489"/>
                </a:lnTo>
                <a:lnTo>
                  <a:pt x="137315" y="608902"/>
                </a:lnTo>
                <a:lnTo>
                  <a:pt x="262497" y="608902"/>
                </a:lnTo>
                <a:lnTo>
                  <a:pt x="263382" y="607303"/>
                </a:lnTo>
                <a:lnTo>
                  <a:pt x="272982" y="570929"/>
                </a:lnTo>
                <a:lnTo>
                  <a:pt x="277295" y="529917"/>
                </a:lnTo>
                <a:lnTo>
                  <a:pt x="278017" y="497859"/>
                </a:lnTo>
                <a:lnTo>
                  <a:pt x="278091" y="494554"/>
                </a:lnTo>
                <a:lnTo>
                  <a:pt x="278184" y="490449"/>
                </a:lnTo>
                <a:lnTo>
                  <a:pt x="278295" y="449504"/>
                </a:lnTo>
                <a:close/>
              </a:path>
              <a:path w="280670" h="681354">
                <a:moveTo>
                  <a:pt x="118865" y="0"/>
                </a:moveTo>
                <a:lnTo>
                  <a:pt x="72648" y="8306"/>
                </a:lnTo>
                <a:lnTo>
                  <a:pt x="38937" y="30921"/>
                </a:lnTo>
                <a:lnTo>
                  <a:pt x="16449" y="64390"/>
                </a:lnTo>
                <a:lnTo>
                  <a:pt x="3898" y="105258"/>
                </a:lnTo>
                <a:lnTo>
                  <a:pt x="0" y="150068"/>
                </a:lnTo>
                <a:lnTo>
                  <a:pt x="0" y="343235"/>
                </a:lnTo>
                <a:lnTo>
                  <a:pt x="3155" y="394000"/>
                </a:lnTo>
                <a:lnTo>
                  <a:pt x="13806" y="436682"/>
                </a:lnTo>
                <a:lnTo>
                  <a:pt x="33728" y="469444"/>
                </a:lnTo>
                <a:lnTo>
                  <a:pt x="108488" y="497859"/>
                </a:lnTo>
                <a:lnTo>
                  <a:pt x="137716" y="494554"/>
                </a:lnTo>
                <a:lnTo>
                  <a:pt x="161209" y="485017"/>
                </a:lnTo>
                <a:lnTo>
                  <a:pt x="179087" y="469813"/>
                </a:lnTo>
                <a:lnTo>
                  <a:pt x="191470" y="449504"/>
                </a:lnTo>
                <a:lnTo>
                  <a:pt x="278295" y="449504"/>
                </a:lnTo>
                <a:lnTo>
                  <a:pt x="278295" y="420835"/>
                </a:lnTo>
                <a:lnTo>
                  <a:pt x="135472" y="420835"/>
                </a:lnTo>
                <a:lnTo>
                  <a:pt x="113367" y="415582"/>
                </a:lnTo>
                <a:lnTo>
                  <a:pt x="98366" y="399811"/>
                </a:lnTo>
                <a:lnTo>
                  <a:pt x="89831" y="373502"/>
                </a:lnTo>
                <a:lnTo>
                  <a:pt x="87128" y="336638"/>
                </a:lnTo>
                <a:lnTo>
                  <a:pt x="87128" y="155115"/>
                </a:lnTo>
                <a:lnTo>
                  <a:pt x="90467" y="121295"/>
                </a:lnTo>
                <a:lnTo>
                  <a:pt x="100537" y="97345"/>
                </a:lnTo>
                <a:lnTo>
                  <a:pt x="117418" y="83097"/>
                </a:lnTo>
                <a:lnTo>
                  <a:pt x="141189" y="78385"/>
                </a:lnTo>
                <a:lnTo>
                  <a:pt x="278688" y="78385"/>
                </a:lnTo>
                <a:lnTo>
                  <a:pt x="278868" y="64390"/>
                </a:lnTo>
                <a:lnTo>
                  <a:pt x="278902" y="61723"/>
                </a:lnTo>
                <a:lnTo>
                  <a:pt x="279118" y="51474"/>
                </a:lnTo>
                <a:lnTo>
                  <a:pt x="200779" y="51474"/>
                </a:lnTo>
                <a:lnTo>
                  <a:pt x="191960" y="32304"/>
                </a:lnTo>
                <a:lnTo>
                  <a:pt x="176325" y="15846"/>
                </a:lnTo>
                <a:lnTo>
                  <a:pt x="152439" y="4333"/>
                </a:lnTo>
                <a:lnTo>
                  <a:pt x="118865" y="0"/>
                </a:lnTo>
                <a:close/>
              </a:path>
              <a:path w="280670" h="681354">
                <a:moveTo>
                  <a:pt x="278688" y="78385"/>
                </a:moveTo>
                <a:lnTo>
                  <a:pt x="141189" y="78385"/>
                </a:lnTo>
                <a:lnTo>
                  <a:pt x="168296" y="85504"/>
                </a:lnTo>
                <a:lnTo>
                  <a:pt x="183544" y="104813"/>
                </a:lnTo>
                <a:lnTo>
                  <a:pt x="190255" y="133240"/>
                </a:lnTo>
                <a:lnTo>
                  <a:pt x="191753" y="167712"/>
                </a:lnTo>
                <a:lnTo>
                  <a:pt x="191753" y="314178"/>
                </a:lnTo>
                <a:lnTo>
                  <a:pt x="189756" y="357666"/>
                </a:lnTo>
                <a:lnTo>
                  <a:pt x="181737" y="391349"/>
                </a:lnTo>
                <a:lnTo>
                  <a:pt x="164656" y="413111"/>
                </a:lnTo>
                <a:lnTo>
                  <a:pt x="135472" y="420835"/>
                </a:lnTo>
                <a:lnTo>
                  <a:pt x="278295" y="420835"/>
                </a:lnTo>
                <a:lnTo>
                  <a:pt x="278354" y="121295"/>
                </a:lnTo>
                <a:lnTo>
                  <a:pt x="278462" y="96001"/>
                </a:lnTo>
                <a:lnTo>
                  <a:pt x="278597" y="85504"/>
                </a:lnTo>
                <a:lnTo>
                  <a:pt x="278688" y="78385"/>
                </a:lnTo>
                <a:close/>
              </a:path>
              <a:path w="280670" h="681354">
                <a:moveTo>
                  <a:pt x="280232" y="7758"/>
                </a:moveTo>
                <a:lnTo>
                  <a:pt x="205040" y="7758"/>
                </a:lnTo>
                <a:lnTo>
                  <a:pt x="203770" y="15846"/>
                </a:lnTo>
                <a:lnTo>
                  <a:pt x="203681" y="16413"/>
                </a:lnTo>
                <a:lnTo>
                  <a:pt x="202293" y="27579"/>
                </a:lnTo>
                <a:lnTo>
                  <a:pt x="201213" y="39763"/>
                </a:lnTo>
                <a:lnTo>
                  <a:pt x="200779" y="51474"/>
                </a:lnTo>
                <a:lnTo>
                  <a:pt x="279118" y="51474"/>
                </a:lnTo>
                <a:lnTo>
                  <a:pt x="279522" y="32304"/>
                </a:lnTo>
                <a:lnTo>
                  <a:pt x="280216" y="8306"/>
                </a:lnTo>
                <a:lnTo>
                  <a:pt x="280232" y="77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4470060" y="7057073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1"/>
                </a:lnTo>
                <a:lnTo>
                  <a:pt x="53591" y="23599"/>
                </a:lnTo>
                <a:lnTo>
                  <a:pt x="13581" y="87931"/>
                </a:lnTo>
                <a:lnTo>
                  <a:pt x="8617" y="132341"/>
                </a:lnTo>
                <a:lnTo>
                  <a:pt x="14705" y="179294"/>
                </a:lnTo>
                <a:lnTo>
                  <a:pt x="33182" y="217266"/>
                </a:lnTo>
                <a:lnTo>
                  <a:pt x="64365" y="250293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9"/>
                </a:lnTo>
                <a:lnTo>
                  <a:pt x="98494" y="422146"/>
                </a:lnTo>
                <a:lnTo>
                  <a:pt x="90359" y="401819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5"/>
                </a:lnTo>
                <a:lnTo>
                  <a:pt x="15687" y="454524"/>
                </a:lnTo>
                <a:lnTo>
                  <a:pt x="39285" y="485327"/>
                </a:lnTo>
                <a:lnTo>
                  <a:pt x="76931" y="506134"/>
                </a:lnTo>
                <a:lnTo>
                  <a:pt x="131283" y="513774"/>
                </a:lnTo>
                <a:lnTo>
                  <a:pt x="180004" y="507977"/>
                </a:lnTo>
                <a:lnTo>
                  <a:pt x="217859" y="490707"/>
                </a:lnTo>
                <a:lnTo>
                  <a:pt x="244870" y="462153"/>
                </a:lnTo>
                <a:lnTo>
                  <a:pt x="261060" y="422500"/>
                </a:lnTo>
                <a:lnTo>
                  <a:pt x="266452" y="371936"/>
                </a:lnTo>
                <a:lnTo>
                  <a:pt x="260124" y="318348"/>
                </a:lnTo>
                <a:lnTo>
                  <a:pt x="240098" y="276301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4892764" y="7064826"/>
            <a:ext cx="476250" cy="498475"/>
          </a:xfrm>
          <a:custGeom>
            <a:avLst/>
            <a:gdLst/>
            <a:ahLst/>
            <a:cxnLst/>
            <a:rect l="l" t="t" r="r" b="b"/>
            <a:pathLst>
              <a:path w="476250" h="498475">
                <a:moveTo>
                  <a:pt x="475776" y="0"/>
                </a:moveTo>
                <a:lnTo>
                  <a:pt x="388647" y="0"/>
                </a:lnTo>
                <a:lnTo>
                  <a:pt x="374393" y="102890"/>
                </a:lnTo>
                <a:lnTo>
                  <a:pt x="363622" y="183148"/>
                </a:lnTo>
                <a:lnTo>
                  <a:pt x="355747" y="244550"/>
                </a:lnTo>
                <a:lnTo>
                  <a:pt x="350182" y="290869"/>
                </a:lnTo>
                <a:lnTo>
                  <a:pt x="341476" y="377077"/>
                </a:lnTo>
                <a:lnTo>
                  <a:pt x="340502" y="377077"/>
                </a:lnTo>
                <a:lnTo>
                  <a:pt x="334546" y="325561"/>
                </a:lnTo>
                <a:lnTo>
                  <a:pt x="323581" y="254807"/>
                </a:lnTo>
                <a:lnTo>
                  <a:pt x="306420" y="150919"/>
                </a:lnTo>
                <a:lnTo>
                  <a:pt x="281876" y="0"/>
                </a:lnTo>
                <a:lnTo>
                  <a:pt x="199522" y="0"/>
                </a:lnTo>
                <a:lnTo>
                  <a:pt x="186283" y="80706"/>
                </a:lnTo>
                <a:lnTo>
                  <a:pt x="150984" y="291551"/>
                </a:lnTo>
                <a:lnTo>
                  <a:pt x="145860" y="324281"/>
                </a:lnTo>
                <a:lnTo>
                  <a:pt x="141930" y="352224"/>
                </a:lnTo>
                <a:lnTo>
                  <a:pt x="139053" y="376983"/>
                </a:lnTo>
                <a:lnTo>
                  <a:pt x="138079" y="376983"/>
                </a:lnTo>
                <a:lnTo>
                  <a:pt x="132827" y="319050"/>
                </a:lnTo>
                <a:lnTo>
                  <a:pt x="128574" y="280999"/>
                </a:lnTo>
                <a:lnTo>
                  <a:pt x="122748" y="232993"/>
                </a:lnTo>
                <a:lnTo>
                  <a:pt x="114981" y="172108"/>
                </a:lnTo>
                <a:lnTo>
                  <a:pt x="92164" y="0"/>
                </a:lnTo>
                <a:lnTo>
                  <a:pt x="0" y="0"/>
                </a:lnTo>
                <a:lnTo>
                  <a:pt x="88321" y="498257"/>
                </a:lnTo>
                <a:lnTo>
                  <a:pt x="176005" y="498257"/>
                </a:lnTo>
                <a:lnTo>
                  <a:pt x="211134" y="310535"/>
                </a:lnTo>
                <a:lnTo>
                  <a:pt x="220346" y="259706"/>
                </a:lnTo>
                <a:lnTo>
                  <a:pt x="227925" y="214782"/>
                </a:lnTo>
                <a:lnTo>
                  <a:pt x="233640" y="175782"/>
                </a:lnTo>
                <a:lnTo>
                  <a:pt x="237259" y="142728"/>
                </a:lnTo>
                <a:lnTo>
                  <a:pt x="238223" y="142728"/>
                </a:lnTo>
                <a:lnTo>
                  <a:pt x="242787" y="178080"/>
                </a:lnTo>
                <a:lnTo>
                  <a:pt x="249128" y="219416"/>
                </a:lnTo>
                <a:lnTo>
                  <a:pt x="256934" y="266232"/>
                </a:lnTo>
                <a:lnTo>
                  <a:pt x="286021" y="434541"/>
                </a:lnTo>
                <a:lnTo>
                  <a:pt x="296566" y="498257"/>
                </a:lnTo>
                <a:lnTo>
                  <a:pt x="382899" y="498257"/>
                </a:lnTo>
                <a:lnTo>
                  <a:pt x="4757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5418232" y="6887161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5417552" y="7064832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5592018" y="6887161"/>
            <a:ext cx="86995" cy="676275"/>
          </a:xfrm>
          <a:custGeom>
            <a:avLst/>
            <a:gdLst/>
            <a:ahLst/>
            <a:cxnLst/>
            <a:rect l="l" t="t" r="r" b="b"/>
            <a:pathLst>
              <a:path w="869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5765520" y="6887161"/>
            <a:ext cx="86995" cy="676275"/>
          </a:xfrm>
          <a:custGeom>
            <a:avLst/>
            <a:gdLst/>
            <a:ahLst/>
            <a:cxnLst/>
            <a:rect l="l" t="t" r="r" b="b"/>
            <a:pathLst>
              <a:path w="869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6048542" y="7057069"/>
            <a:ext cx="271145" cy="514350"/>
          </a:xfrm>
          <a:custGeom>
            <a:avLst/>
            <a:gdLst/>
            <a:ahLst/>
            <a:cxnLst/>
            <a:rect l="l" t="t" r="r" b="b"/>
            <a:pathLst>
              <a:path w="271145" h="514350">
                <a:moveTo>
                  <a:pt x="259216" y="71599"/>
                </a:moveTo>
                <a:lnTo>
                  <a:pt x="142634" y="71599"/>
                </a:lnTo>
                <a:lnTo>
                  <a:pt x="163332" y="76145"/>
                </a:lnTo>
                <a:lnTo>
                  <a:pt x="163198" y="76145"/>
                </a:lnTo>
                <a:lnTo>
                  <a:pt x="175262" y="89146"/>
                </a:lnTo>
                <a:lnTo>
                  <a:pt x="181002" y="109978"/>
                </a:lnTo>
                <a:lnTo>
                  <a:pt x="182455" y="137870"/>
                </a:lnTo>
                <a:lnTo>
                  <a:pt x="182455" y="207815"/>
                </a:lnTo>
                <a:lnTo>
                  <a:pt x="166769" y="207815"/>
                </a:lnTo>
                <a:lnTo>
                  <a:pt x="123381" y="211006"/>
                </a:lnTo>
                <a:lnTo>
                  <a:pt x="83808" y="221453"/>
                </a:lnTo>
                <a:lnTo>
                  <a:pt x="49867" y="240469"/>
                </a:lnTo>
                <a:lnTo>
                  <a:pt x="23374" y="269365"/>
                </a:lnTo>
                <a:lnTo>
                  <a:pt x="6146" y="309455"/>
                </a:lnTo>
                <a:lnTo>
                  <a:pt x="0" y="362051"/>
                </a:lnTo>
                <a:lnTo>
                  <a:pt x="0" y="370784"/>
                </a:lnTo>
                <a:lnTo>
                  <a:pt x="5771" y="425144"/>
                </a:lnTo>
                <a:lnTo>
                  <a:pt x="23995" y="470739"/>
                </a:lnTo>
                <a:lnTo>
                  <a:pt x="56034" y="502105"/>
                </a:lnTo>
                <a:lnTo>
                  <a:pt x="103253" y="513774"/>
                </a:lnTo>
                <a:lnTo>
                  <a:pt x="129266" y="511256"/>
                </a:lnTo>
                <a:lnTo>
                  <a:pt x="151812" y="503230"/>
                </a:lnTo>
                <a:lnTo>
                  <a:pt x="170556" y="488993"/>
                </a:lnTo>
                <a:lnTo>
                  <a:pt x="185167" y="467839"/>
                </a:lnTo>
                <a:lnTo>
                  <a:pt x="269336" y="467839"/>
                </a:lnTo>
                <a:lnTo>
                  <a:pt x="269244" y="464046"/>
                </a:lnTo>
                <a:lnTo>
                  <a:pt x="268970" y="437431"/>
                </a:lnTo>
                <a:lnTo>
                  <a:pt x="130530" y="437431"/>
                </a:lnTo>
                <a:lnTo>
                  <a:pt x="108639" y="432204"/>
                </a:lnTo>
                <a:lnTo>
                  <a:pt x="93923" y="417776"/>
                </a:lnTo>
                <a:lnTo>
                  <a:pt x="85640" y="396027"/>
                </a:lnTo>
                <a:lnTo>
                  <a:pt x="83044" y="368836"/>
                </a:lnTo>
                <a:lnTo>
                  <a:pt x="83044" y="360795"/>
                </a:lnTo>
                <a:lnTo>
                  <a:pt x="88730" y="319429"/>
                </a:lnTo>
                <a:lnTo>
                  <a:pt x="104982" y="292955"/>
                </a:lnTo>
                <a:lnTo>
                  <a:pt x="130589" y="278892"/>
                </a:lnTo>
                <a:lnTo>
                  <a:pt x="164340" y="274756"/>
                </a:lnTo>
                <a:lnTo>
                  <a:pt x="268892" y="274756"/>
                </a:lnTo>
                <a:lnTo>
                  <a:pt x="268892" y="131179"/>
                </a:lnTo>
                <a:lnTo>
                  <a:pt x="265063" y="89146"/>
                </a:lnTo>
                <a:lnTo>
                  <a:pt x="265024" y="88719"/>
                </a:lnTo>
                <a:lnTo>
                  <a:pt x="264936" y="87746"/>
                </a:lnTo>
                <a:lnTo>
                  <a:pt x="259216" y="71599"/>
                </a:lnTo>
                <a:close/>
              </a:path>
              <a:path w="271145" h="514350">
                <a:moveTo>
                  <a:pt x="269336" y="467839"/>
                </a:moveTo>
                <a:lnTo>
                  <a:pt x="185167" y="467839"/>
                </a:lnTo>
                <a:lnTo>
                  <a:pt x="186065" y="475562"/>
                </a:lnTo>
                <a:lnTo>
                  <a:pt x="187544" y="485875"/>
                </a:lnTo>
                <a:lnTo>
                  <a:pt x="189313" y="496714"/>
                </a:lnTo>
                <a:lnTo>
                  <a:pt x="191083" y="506016"/>
                </a:lnTo>
                <a:lnTo>
                  <a:pt x="270829" y="506016"/>
                </a:lnTo>
                <a:lnTo>
                  <a:pt x="269865" y="488993"/>
                </a:lnTo>
                <a:lnTo>
                  <a:pt x="269771" y="485875"/>
                </a:lnTo>
                <a:lnTo>
                  <a:pt x="269522" y="475562"/>
                </a:lnTo>
                <a:lnTo>
                  <a:pt x="269406" y="470739"/>
                </a:lnTo>
                <a:lnTo>
                  <a:pt x="269336" y="467839"/>
                </a:lnTo>
                <a:close/>
              </a:path>
              <a:path w="271145" h="514350">
                <a:moveTo>
                  <a:pt x="268892" y="274756"/>
                </a:moveTo>
                <a:lnTo>
                  <a:pt x="184099" y="274756"/>
                </a:lnTo>
                <a:lnTo>
                  <a:pt x="184099" y="338502"/>
                </a:lnTo>
                <a:lnTo>
                  <a:pt x="181135" y="383601"/>
                </a:lnTo>
                <a:lnTo>
                  <a:pt x="171732" y="414314"/>
                </a:lnTo>
                <a:lnTo>
                  <a:pt x="155120" y="431854"/>
                </a:lnTo>
                <a:lnTo>
                  <a:pt x="130530" y="437431"/>
                </a:lnTo>
                <a:lnTo>
                  <a:pt x="268970" y="437431"/>
                </a:lnTo>
                <a:lnTo>
                  <a:pt x="268892" y="274756"/>
                </a:lnTo>
                <a:close/>
              </a:path>
              <a:path w="271145" h="514350">
                <a:moveTo>
                  <a:pt x="145650" y="0"/>
                </a:moveTo>
                <a:lnTo>
                  <a:pt x="92715" y="7002"/>
                </a:lnTo>
                <a:lnTo>
                  <a:pt x="55514" y="26323"/>
                </a:lnTo>
                <a:lnTo>
                  <a:pt x="19192" y="91814"/>
                </a:lnTo>
                <a:lnTo>
                  <a:pt x="15664" y="131179"/>
                </a:lnTo>
                <a:lnTo>
                  <a:pt x="15629" y="131566"/>
                </a:lnTo>
                <a:lnTo>
                  <a:pt x="15507" y="141828"/>
                </a:lnTo>
                <a:lnTo>
                  <a:pt x="100991" y="141828"/>
                </a:lnTo>
                <a:lnTo>
                  <a:pt x="101021" y="131179"/>
                </a:lnTo>
                <a:lnTo>
                  <a:pt x="102826" y="107725"/>
                </a:lnTo>
                <a:lnTo>
                  <a:pt x="109354" y="88719"/>
                </a:lnTo>
                <a:lnTo>
                  <a:pt x="122111" y="76145"/>
                </a:lnTo>
                <a:lnTo>
                  <a:pt x="142634" y="71599"/>
                </a:lnTo>
                <a:lnTo>
                  <a:pt x="259216" y="71599"/>
                </a:lnTo>
                <a:lnTo>
                  <a:pt x="252093" y="51490"/>
                </a:lnTo>
                <a:lnTo>
                  <a:pt x="228905" y="23832"/>
                </a:lnTo>
                <a:lnTo>
                  <a:pt x="193910" y="6195"/>
                </a:lnTo>
                <a:lnTo>
                  <a:pt x="14565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6404965" y="7064827"/>
            <a:ext cx="276225" cy="506095"/>
          </a:xfrm>
          <a:custGeom>
            <a:avLst/>
            <a:gdLst/>
            <a:ahLst/>
            <a:cxnLst/>
            <a:rect l="l" t="t" r="r" b="b"/>
            <a:pathLst>
              <a:path w="276225" h="506095">
                <a:moveTo>
                  <a:pt x="274902" y="0"/>
                </a:moveTo>
                <a:lnTo>
                  <a:pt x="188067" y="0"/>
                </a:lnTo>
                <a:lnTo>
                  <a:pt x="188067" y="329801"/>
                </a:lnTo>
                <a:lnTo>
                  <a:pt x="184309" y="377813"/>
                </a:lnTo>
                <a:lnTo>
                  <a:pt x="173532" y="407911"/>
                </a:lnTo>
                <a:lnTo>
                  <a:pt x="156487" y="423485"/>
                </a:lnTo>
                <a:lnTo>
                  <a:pt x="133922" y="427924"/>
                </a:lnTo>
                <a:lnTo>
                  <a:pt x="112747" y="423713"/>
                </a:lnTo>
                <a:lnTo>
                  <a:pt x="98096" y="410600"/>
                </a:lnTo>
                <a:lnTo>
                  <a:pt x="89586" y="387858"/>
                </a:lnTo>
                <a:lnTo>
                  <a:pt x="86835" y="354764"/>
                </a:lnTo>
                <a:lnTo>
                  <a:pt x="86835" y="0"/>
                </a:lnTo>
                <a:lnTo>
                  <a:pt x="0" y="0"/>
                </a:lnTo>
                <a:lnTo>
                  <a:pt x="0" y="377370"/>
                </a:lnTo>
                <a:lnTo>
                  <a:pt x="9139" y="443478"/>
                </a:lnTo>
                <a:lnTo>
                  <a:pt x="32556" y="482588"/>
                </a:lnTo>
                <a:lnTo>
                  <a:pt x="64246" y="501250"/>
                </a:lnTo>
                <a:lnTo>
                  <a:pt x="98206" y="506016"/>
                </a:lnTo>
                <a:lnTo>
                  <a:pt x="127701" y="503342"/>
                </a:lnTo>
                <a:lnTo>
                  <a:pt x="153301" y="494145"/>
                </a:lnTo>
                <a:lnTo>
                  <a:pt x="174232" y="476662"/>
                </a:lnTo>
                <a:lnTo>
                  <a:pt x="189721" y="449127"/>
                </a:lnTo>
                <a:lnTo>
                  <a:pt x="190004" y="461841"/>
                </a:lnTo>
                <a:lnTo>
                  <a:pt x="190750" y="475722"/>
                </a:lnTo>
                <a:lnTo>
                  <a:pt x="191806" y="488588"/>
                </a:lnTo>
                <a:lnTo>
                  <a:pt x="193020" y="498257"/>
                </a:lnTo>
                <a:lnTo>
                  <a:pt x="275876" y="498257"/>
                </a:lnTo>
                <a:lnTo>
                  <a:pt x="275313" y="475428"/>
                </a:lnTo>
                <a:lnTo>
                  <a:pt x="275024" y="444464"/>
                </a:lnTo>
                <a:lnTo>
                  <a:pt x="274902" y="357287"/>
                </a:lnTo>
                <a:lnTo>
                  <a:pt x="27490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6726771" y="6944049"/>
            <a:ext cx="521334" cy="627380"/>
          </a:xfrm>
          <a:custGeom>
            <a:avLst/>
            <a:gdLst/>
            <a:ahLst/>
            <a:cxnLst/>
            <a:rect l="l" t="t" r="r" b="b"/>
            <a:pathLst>
              <a:path w="521334" h="627379">
                <a:moveTo>
                  <a:pt x="206895" y="120789"/>
                </a:moveTo>
                <a:lnTo>
                  <a:pt x="141211" y="120789"/>
                </a:lnTo>
                <a:lnTo>
                  <a:pt x="141211" y="0"/>
                </a:lnTo>
                <a:lnTo>
                  <a:pt x="54648" y="0"/>
                </a:lnTo>
                <a:lnTo>
                  <a:pt x="54648" y="120789"/>
                </a:lnTo>
                <a:lnTo>
                  <a:pt x="0" y="120789"/>
                </a:lnTo>
                <a:lnTo>
                  <a:pt x="0" y="197231"/>
                </a:lnTo>
                <a:lnTo>
                  <a:pt x="54648" y="197231"/>
                </a:lnTo>
                <a:lnTo>
                  <a:pt x="54648" y="524129"/>
                </a:lnTo>
                <a:lnTo>
                  <a:pt x="61074" y="574687"/>
                </a:lnTo>
                <a:lnTo>
                  <a:pt x="79451" y="605929"/>
                </a:lnTo>
                <a:lnTo>
                  <a:pt x="108407" y="621804"/>
                </a:lnTo>
                <a:lnTo>
                  <a:pt x="146596" y="626224"/>
                </a:lnTo>
                <a:lnTo>
                  <a:pt x="160947" y="625856"/>
                </a:lnTo>
                <a:lnTo>
                  <a:pt x="176212" y="624484"/>
                </a:lnTo>
                <a:lnTo>
                  <a:pt x="191135" y="621753"/>
                </a:lnTo>
                <a:lnTo>
                  <a:pt x="204381" y="617296"/>
                </a:lnTo>
                <a:lnTo>
                  <a:pt x="204381" y="551230"/>
                </a:lnTo>
                <a:lnTo>
                  <a:pt x="198628" y="552500"/>
                </a:lnTo>
                <a:lnTo>
                  <a:pt x="191122" y="553415"/>
                </a:lnTo>
                <a:lnTo>
                  <a:pt x="183057" y="553961"/>
                </a:lnTo>
                <a:lnTo>
                  <a:pt x="175602" y="554139"/>
                </a:lnTo>
                <a:lnTo>
                  <a:pt x="157302" y="550443"/>
                </a:lnTo>
                <a:lnTo>
                  <a:pt x="146913" y="540473"/>
                </a:lnTo>
                <a:lnTo>
                  <a:pt x="142278" y="525932"/>
                </a:lnTo>
                <a:lnTo>
                  <a:pt x="141211" y="508495"/>
                </a:lnTo>
                <a:lnTo>
                  <a:pt x="141211" y="197231"/>
                </a:lnTo>
                <a:lnTo>
                  <a:pt x="206895" y="197231"/>
                </a:lnTo>
                <a:lnTo>
                  <a:pt x="206895" y="120789"/>
                </a:lnTo>
                <a:close/>
              </a:path>
              <a:path w="521334" h="627379">
                <a:moveTo>
                  <a:pt x="520890" y="268935"/>
                </a:moveTo>
                <a:lnTo>
                  <a:pt x="514997" y="213995"/>
                </a:lnTo>
                <a:lnTo>
                  <a:pt x="505523" y="190157"/>
                </a:lnTo>
                <a:lnTo>
                  <a:pt x="497713" y="170497"/>
                </a:lnTo>
                <a:lnTo>
                  <a:pt x="469620" y="138874"/>
                </a:lnTo>
                <a:lnTo>
                  <a:pt x="433781" y="120815"/>
                </a:lnTo>
                <a:lnTo>
                  <a:pt x="433781" y="264083"/>
                </a:lnTo>
                <a:lnTo>
                  <a:pt x="433654" y="471970"/>
                </a:lnTo>
                <a:lnTo>
                  <a:pt x="430695" y="505612"/>
                </a:lnTo>
                <a:lnTo>
                  <a:pt x="421259" y="530263"/>
                </a:lnTo>
                <a:lnTo>
                  <a:pt x="405168" y="544868"/>
                </a:lnTo>
                <a:lnTo>
                  <a:pt x="382130" y="549668"/>
                </a:lnTo>
                <a:lnTo>
                  <a:pt x="357886" y="544017"/>
                </a:lnTo>
                <a:lnTo>
                  <a:pt x="341541" y="528116"/>
                </a:lnTo>
                <a:lnTo>
                  <a:pt x="332333" y="503567"/>
                </a:lnTo>
                <a:lnTo>
                  <a:pt x="329438" y="471970"/>
                </a:lnTo>
                <a:lnTo>
                  <a:pt x="329501" y="264083"/>
                </a:lnTo>
                <a:lnTo>
                  <a:pt x="332486" y="232702"/>
                </a:lnTo>
                <a:lnTo>
                  <a:pt x="341934" y="209334"/>
                </a:lnTo>
                <a:lnTo>
                  <a:pt x="358203" y="195021"/>
                </a:lnTo>
                <a:lnTo>
                  <a:pt x="381749" y="190157"/>
                </a:lnTo>
                <a:lnTo>
                  <a:pt x="406438" y="195694"/>
                </a:lnTo>
                <a:lnTo>
                  <a:pt x="422478" y="211061"/>
                </a:lnTo>
                <a:lnTo>
                  <a:pt x="431165" y="234467"/>
                </a:lnTo>
                <a:lnTo>
                  <a:pt x="433781" y="264083"/>
                </a:lnTo>
                <a:lnTo>
                  <a:pt x="433781" y="120815"/>
                </a:lnTo>
                <a:lnTo>
                  <a:pt x="431317" y="119570"/>
                </a:lnTo>
                <a:lnTo>
                  <a:pt x="383400" y="113030"/>
                </a:lnTo>
                <a:lnTo>
                  <a:pt x="336372" y="119049"/>
                </a:lnTo>
                <a:lnTo>
                  <a:pt x="297332" y="137185"/>
                </a:lnTo>
                <a:lnTo>
                  <a:pt x="267703" y="167601"/>
                </a:lnTo>
                <a:lnTo>
                  <a:pt x="248894" y="210439"/>
                </a:lnTo>
                <a:lnTo>
                  <a:pt x="242303" y="265836"/>
                </a:lnTo>
                <a:lnTo>
                  <a:pt x="242303" y="468972"/>
                </a:lnTo>
                <a:lnTo>
                  <a:pt x="247954" y="525297"/>
                </a:lnTo>
                <a:lnTo>
                  <a:pt x="248005" y="525843"/>
                </a:lnTo>
                <a:lnTo>
                  <a:pt x="264947" y="570052"/>
                </a:lnTo>
                <a:lnTo>
                  <a:pt x="292950" y="601637"/>
                </a:lnTo>
                <a:lnTo>
                  <a:pt x="331520" y="620547"/>
                </a:lnTo>
                <a:lnTo>
                  <a:pt x="331724" y="620547"/>
                </a:lnTo>
                <a:lnTo>
                  <a:pt x="380492" y="626808"/>
                </a:lnTo>
                <a:lnTo>
                  <a:pt x="428942" y="620547"/>
                </a:lnTo>
                <a:lnTo>
                  <a:pt x="467995" y="601637"/>
                </a:lnTo>
                <a:lnTo>
                  <a:pt x="496773" y="570052"/>
                </a:lnTo>
                <a:lnTo>
                  <a:pt x="514756" y="525297"/>
                </a:lnTo>
                <a:lnTo>
                  <a:pt x="520890" y="467525"/>
                </a:lnTo>
                <a:lnTo>
                  <a:pt x="520890" y="2689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7319297" y="7057072"/>
            <a:ext cx="442595" cy="506095"/>
          </a:xfrm>
          <a:custGeom>
            <a:avLst/>
            <a:gdLst/>
            <a:ahLst/>
            <a:cxnLst/>
            <a:rect l="l" t="t" r="r" b="b"/>
            <a:pathLst>
              <a:path w="442595" h="506095">
                <a:moveTo>
                  <a:pt x="345685" y="0"/>
                </a:moveTo>
                <a:lnTo>
                  <a:pt x="311561" y="4585"/>
                </a:lnTo>
                <a:lnTo>
                  <a:pt x="285526" y="16841"/>
                </a:lnTo>
                <a:lnTo>
                  <a:pt x="266035" y="34513"/>
                </a:lnTo>
                <a:lnTo>
                  <a:pt x="251542" y="55349"/>
                </a:lnTo>
                <a:lnTo>
                  <a:pt x="239856" y="30511"/>
                </a:lnTo>
                <a:lnTo>
                  <a:pt x="222607" y="13283"/>
                </a:lnTo>
                <a:lnTo>
                  <a:pt x="200122" y="3251"/>
                </a:lnTo>
                <a:lnTo>
                  <a:pt x="172727" y="0"/>
                </a:lnTo>
                <a:lnTo>
                  <a:pt x="144126" y="3522"/>
                </a:lnTo>
                <a:lnTo>
                  <a:pt x="120139" y="13796"/>
                </a:lnTo>
                <a:lnTo>
                  <a:pt x="100802" y="30378"/>
                </a:lnTo>
                <a:lnTo>
                  <a:pt x="86154" y="52825"/>
                </a:lnTo>
                <a:lnTo>
                  <a:pt x="85231" y="29561"/>
                </a:lnTo>
                <a:lnTo>
                  <a:pt x="84380" y="1872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6607"/>
                </a:lnTo>
                <a:lnTo>
                  <a:pt x="852" y="52654"/>
                </a:lnTo>
                <a:lnTo>
                  <a:pt x="973" y="151806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63440"/>
                </a:lnTo>
                <a:lnTo>
                  <a:pt x="89805" y="128487"/>
                </a:lnTo>
                <a:lnTo>
                  <a:pt x="97169" y="101656"/>
                </a:lnTo>
                <a:lnTo>
                  <a:pt x="111963" y="84453"/>
                </a:lnTo>
                <a:lnTo>
                  <a:pt x="136247" y="78385"/>
                </a:lnTo>
                <a:lnTo>
                  <a:pt x="154548" y="81371"/>
                </a:lnTo>
                <a:lnTo>
                  <a:pt x="167522" y="91604"/>
                </a:lnTo>
                <a:lnTo>
                  <a:pt x="175248" y="110994"/>
                </a:lnTo>
                <a:lnTo>
                  <a:pt x="177806" y="141451"/>
                </a:lnTo>
                <a:lnTo>
                  <a:pt x="177806" y="506016"/>
                </a:lnTo>
                <a:lnTo>
                  <a:pt x="265321" y="506016"/>
                </a:lnTo>
                <a:lnTo>
                  <a:pt x="265321" y="162581"/>
                </a:lnTo>
                <a:lnTo>
                  <a:pt x="267381" y="127877"/>
                </a:lnTo>
                <a:lnTo>
                  <a:pt x="274900" y="101329"/>
                </a:lnTo>
                <a:lnTo>
                  <a:pt x="289882" y="84358"/>
                </a:lnTo>
                <a:lnTo>
                  <a:pt x="314335" y="78385"/>
                </a:lnTo>
                <a:lnTo>
                  <a:pt x="334429" y="82617"/>
                </a:lnTo>
                <a:lnTo>
                  <a:pt x="346995" y="94668"/>
                </a:lnTo>
                <a:lnTo>
                  <a:pt x="353478" y="113569"/>
                </a:lnTo>
                <a:lnTo>
                  <a:pt x="355319" y="138351"/>
                </a:lnTo>
                <a:lnTo>
                  <a:pt x="355319" y="506016"/>
                </a:lnTo>
                <a:lnTo>
                  <a:pt x="442143" y="506016"/>
                </a:lnTo>
                <a:lnTo>
                  <a:pt x="442143" y="121870"/>
                </a:lnTo>
                <a:lnTo>
                  <a:pt x="434366" y="61971"/>
                </a:lnTo>
                <a:lnTo>
                  <a:pt x="413366" y="24618"/>
                </a:lnTo>
                <a:lnTo>
                  <a:pt x="382641" y="5423"/>
                </a:lnTo>
                <a:lnTo>
                  <a:pt x="34568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7824317" y="6944049"/>
            <a:ext cx="518159" cy="627380"/>
          </a:xfrm>
          <a:custGeom>
            <a:avLst/>
            <a:gdLst/>
            <a:ahLst/>
            <a:cxnLst/>
            <a:rect l="l" t="t" r="r" b="b"/>
            <a:pathLst>
              <a:path w="518159" h="627379">
                <a:moveTo>
                  <a:pt x="270827" y="619036"/>
                </a:moveTo>
                <a:lnTo>
                  <a:pt x="269875" y="602018"/>
                </a:lnTo>
                <a:lnTo>
                  <a:pt x="269773" y="598906"/>
                </a:lnTo>
                <a:lnTo>
                  <a:pt x="269532" y="588594"/>
                </a:lnTo>
                <a:lnTo>
                  <a:pt x="269405" y="583768"/>
                </a:lnTo>
                <a:lnTo>
                  <a:pt x="269341" y="580859"/>
                </a:lnTo>
                <a:lnTo>
                  <a:pt x="269252" y="577075"/>
                </a:lnTo>
                <a:lnTo>
                  <a:pt x="268973" y="550456"/>
                </a:lnTo>
                <a:lnTo>
                  <a:pt x="268897" y="387781"/>
                </a:lnTo>
                <a:lnTo>
                  <a:pt x="268897" y="244208"/>
                </a:lnTo>
                <a:lnTo>
                  <a:pt x="265061" y="202171"/>
                </a:lnTo>
                <a:lnTo>
                  <a:pt x="265023" y="201752"/>
                </a:lnTo>
                <a:lnTo>
                  <a:pt x="264934" y="200774"/>
                </a:lnTo>
                <a:lnTo>
                  <a:pt x="259219" y="184632"/>
                </a:lnTo>
                <a:lnTo>
                  <a:pt x="252095" y="164515"/>
                </a:lnTo>
                <a:lnTo>
                  <a:pt x="228904" y="136855"/>
                </a:lnTo>
                <a:lnTo>
                  <a:pt x="193916" y="119227"/>
                </a:lnTo>
                <a:lnTo>
                  <a:pt x="184099" y="117970"/>
                </a:lnTo>
                <a:lnTo>
                  <a:pt x="184099" y="387781"/>
                </a:lnTo>
                <a:lnTo>
                  <a:pt x="184099" y="451523"/>
                </a:lnTo>
                <a:lnTo>
                  <a:pt x="181140" y="496633"/>
                </a:lnTo>
                <a:lnTo>
                  <a:pt x="171742" y="527342"/>
                </a:lnTo>
                <a:lnTo>
                  <a:pt x="155130" y="544880"/>
                </a:lnTo>
                <a:lnTo>
                  <a:pt x="130530" y="550456"/>
                </a:lnTo>
                <a:lnTo>
                  <a:pt x="108648" y="545236"/>
                </a:lnTo>
                <a:lnTo>
                  <a:pt x="93929" y="530809"/>
                </a:lnTo>
                <a:lnTo>
                  <a:pt x="85648" y="509054"/>
                </a:lnTo>
                <a:lnTo>
                  <a:pt x="83045" y="481863"/>
                </a:lnTo>
                <a:lnTo>
                  <a:pt x="83045" y="473824"/>
                </a:lnTo>
                <a:lnTo>
                  <a:pt x="88734" y="432460"/>
                </a:lnTo>
                <a:lnTo>
                  <a:pt x="104990" y="405980"/>
                </a:lnTo>
                <a:lnTo>
                  <a:pt x="130594" y="391922"/>
                </a:lnTo>
                <a:lnTo>
                  <a:pt x="164350" y="387781"/>
                </a:lnTo>
                <a:lnTo>
                  <a:pt x="184099" y="387781"/>
                </a:lnTo>
                <a:lnTo>
                  <a:pt x="184099" y="117970"/>
                </a:lnTo>
                <a:lnTo>
                  <a:pt x="145656" y="113030"/>
                </a:lnTo>
                <a:lnTo>
                  <a:pt x="92722" y="120027"/>
                </a:lnTo>
                <a:lnTo>
                  <a:pt x="55524" y="139344"/>
                </a:lnTo>
                <a:lnTo>
                  <a:pt x="19202" y="204838"/>
                </a:lnTo>
                <a:lnTo>
                  <a:pt x="15671" y="244208"/>
                </a:lnTo>
                <a:lnTo>
                  <a:pt x="15633" y="244589"/>
                </a:lnTo>
                <a:lnTo>
                  <a:pt x="15506" y="254850"/>
                </a:lnTo>
                <a:lnTo>
                  <a:pt x="100990" y="254850"/>
                </a:lnTo>
                <a:lnTo>
                  <a:pt x="101028" y="244208"/>
                </a:lnTo>
                <a:lnTo>
                  <a:pt x="102831" y="220751"/>
                </a:lnTo>
                <a:lnTo>
                  <a:pt x="109359" y="201752"/>
                </a:lnTo>
                <a:lnTo>
                  <a:pt x="122110" y="189166"/>
                </a:lnTo>
                <a:lnTo>
                  <a:pt x="142633" y="184632"/>
                </a:lnTo>
                <a:lnTo>
                  <a:pt x="163334" y="189166"/>
                </a:lnTo>
                <a:lnTo>
                  <a:pt x="163207" y="189166"/>
                </a:lnTo>
                <a:lnTo>
                  <a:pt x="175272" y="202171"/>
                </a:lnTo>
                <a:lnTo>
                  <a:pt x="181013" y="222999"/>
                </a:lnTo>
                <a:lnTo>
                  <a:pt x="182460" y="250901"/>
                </a:lnTo>
                <a:lnTo>
                  <a:pt x="182460" y="320840"/>
                </a:lnTo>
                <a:lnTo>
                  <a:pt x="166776" y="320840"/>
                </a:lnTo>
                <a:lnTo>
                  <a:pt x="123380" y="324027"/>
                </a:lnTo>
                <a:lnTo>
                  <a:pt x="83807" y="334479"/>
                </a:lnTo>
                <a:lnTo>
                  <a:pt x="49872" y="353491"/>
                </a:lnTo>
                <a:lnTo>
                  <a:pt x="23380" y="382397"/>
                </a:lnTo>
                <a:lnTo>
                  <a:pt x="6146" y="422478"/>
                </a:lnTo>
                <a:lnTo>
                  <a:pt x="0" y="475081"/>
                </a:lnTo>
                <a:lnTo>
                  <a:pt x="0" y="483806"/>
                </a:lnTo>
                <a:lnTo>
                  <a:pt x="5778" y="538175"/>
                </a:lnTo>
                <a:lnTo>
                  <a:pt x="24003" y="583768"/>
                </a:lnTo>
                <a:lnTo>
                  <a:pt x="56045" y="615137"/>
                </a:lnTo>
                <a:lnTo>
                  <a:pt x="103263" y="626795"/>
                </a:lnTo>
                <a:lnTo>
                  <a:pt x="129273" y="624281"/>
                </a:lnTo>
                <a:lnTo>
                  <a:pt x="151815" y="616254"/>
                </a:lnTo>
                <a:lnTo>
                  <a:pt x="170561" y="602018"/>
                </a:lnTo>
                <a:lnTo>
                  <a:pt x="185166" y="580859"/>
                </a:lnTo>
                <a:lnTo>
                  <a:pt x="186067" y="588594"/>
                </a:lnTo>
                <a:lnTo>
                  <a:pt x="187553" y="598906"/>
                </a:lnTo>
                <a:lnTo>
                  <a:pt x="189318" y="609739"/>
                </a:lnTo>
                <a:lnTo>
                  <a:pt x="191084" y="619036"/>
                </a:lnTo>
                <a:lnTo>
                  <a:pt x="270827" y="619036"/>
                </a:lnTo>
                <a:close/>
              </a:path>
              <a:path w="518159" h="627379">
                <a:moveTo>
                  <a:pt x="517779" y="120789"/>
                </a:moveTo>
                <a:lnTo>
                  <a:pt x="452081" y="120789"/>
                </a:lnTo>
                <a:lnTo>
                  <a:pt x="452081" y="0"/>
                </a:lnTo>
                <a:lnTo>
                  <a:pt x="365531" y="0"/>
                </a:lnTo>
                <a:lnTo>
                  <a:pt x="365531" y="120789"/>
                </a:lnTo>
                <a:lnTo>
                  <a:pt x="310870" y="120789"/>
                </a:lnTo>
                <a:lnTo>
                  <a:pt x="310870" y="197231"/>
                </a:lnTo>
                <a:lnTo>
                  <a:pt x="365531" y="197231"/>
                </a:lnTo>
                <a:lnTo>
                  <a:pt x="365531" y="524129"/>
                </a:lnTo>
                <a:lnTo>
                  <a:pt x="371957" y="574687"/>
                </a:lnTo>
                <a:lnTo>
                  <a:pt x="390334" y="605929"/>
                </a:lnTo>
                <a:lnTo>
                  <a:pt x="419290" y="621804"/>
                </a:lnTo>
                <a:lnTo>
                  <a:pt x="457479" y="626224"/>
                </a:lnTo>
                <a:lnTo>
                  <a:pt x="471830" y="625856"/>
                </a:lnTo>
                <a:lnTo>
                  <a:pt x="487095" y="624484"/>
                </a:lnTo>
                <a:lnTo>
                  <a:pt x="502005" y="621753"/>
                </a:lnTo>
                <a:lnTo>
                  <a:pt x="515264" y="617296"/>
                </a:lnTo>
                <a:lnTo>
                  <a:pt x="515264" y="551230"/>
                </a:lnTo>
                <a:lnTo>
                  <a:pt x="509511" y="552500"/>
                </a:lnTo>
                <a:lnTo>
                  <a:pt x="502005" y="553415"/>
                </a:lnTo>
                <a:lnTo>
                  <a:pt x="493941" y="553961"/>
                </a:lnTo>
                <a:lnTo>
                  <a:pt x="486486" y="554139"/>
                </a:lnTo>
                <a:lnTo>
                  <a:pt x="468185" y="550443"/>
                </a:lnTo>
                <a:lnTo>
                  <a:pt x="457796" y="540473"/>
                </a:lnTo>
                <a:lnTo>
                  <a:pt x="453148" y="525932"/>
                </a:lnTo>
                <a:lnTo>
                  <a:pt x="452081" y="508495"/>
                </a:lnTo>
                <a:lnTo>
                  <a:pt x="452081" y="197231"/>
                </a:lnTo>
                <a:lnTo>
                  <a:pt x="517779" y="197231"/>
                </a:lnTo>
                <a:lnTo>
                  <a:pt x="517779" y="12078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8394958" y="6887161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8394278" y="7064832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8554895" y="7057073"/>
            <a:ext cx="262255" cy="514350"/>
          </a:xfrm>
          <a:custGeom>
            <a:avLst/>
            <a:gdLst/>
            <a:ahLst/>
            <a:cxnLst/>
            <a:rect l="l" t="t" r="r" b="b"/>
            <a:pathLst>
              <a:path w="262254" h="514350">
                <a:moveTo>
                  <a:pt x="134194" y="0"/>
                </a:moveTo>
                <a:lnTo>
                  <a:pt x="79648" y="8547"/>
                </a:lnTo>
                <a:lnTo>
                  <a:pt x="41294" y="31978"/>
                </a:lnTo>
                <a:lnTo>
                  <a:pt x="16793" y="66978"/>
                </a:lnTo>
                <a:lnTo>
                  <a:pt x="3808" y="110232"/>
                </a:lnTo>
                <a:lnTo>
                  <a:pt x="0" y="158424"/>
                </a:lnTo>
                <a:lnTo>
                  <a:pt x="0" y="338764"/>
                </a:lnTo>
                <a:lnTo>
                  <a:pt x="2134" y="387172"/>
                </a:lnTo>
                <a:lnTo>
                  <a:pt x="9711" y="429506"/>
                </a:lnTo>
                <a:lnTo>
                  <a:pt x="48231" y="491086"/>
                </a:lnTo>
                <a:lnTo>
                  <a:pt x="82694" y="507900"/>
                </a:lnTo>
                <a:lnTo>
                  <a:pt x="129640" y="513774"/>
                </a:lnTo>
                <a:lnTo>
                  <a:pt x="185724" y="505294"/>
                </a:lnTo>
                <a:lnTo>
                  <a:pt x="223884" y="481809"/>
                </a:lnTo>
                <a:lnTo>
                  <a:pt x="247257" y="446258"/>
                </a:lnTo>
                <a:lnTo>
                  <a:pt x="258980" y="401576"/>
                </a:lnTo>
                <a:lnTo>
                  <a:pt x="262190" y="350701"/>
                </a:lnTo>
                <a:lnTo>
                  <a:pt x="262190" y="343916"/>
                </a:lnTo>
                <a:lnTo>
                  <a:pt x="176423" y="343916"/>
                </a:lnTo>
                <a:lnTo>
                  <a:pt x="176423" y="364292"/>
                </a:lnTo>
                <a:lnTo>
                  <a:pt x="174396" y="397207"/>
                </a:lnTo>
                <a:lnTo>
                  <a:pt x="167312" y="420903"/>
                </a:lnTo>
                <a:lnTo>
                  <a:pt x="153669" y="435230"/>
                </a:lnTo>
                <a:lnTo>
                  <a:pt x="131964" y="440038"/>
                </a:lnTo>
                <a:lnTo>
                  <a:pt x="109103" y="433514"/>
                </a:lnTo>
                <a:lnTo>
                  <a:pt x="95448" y="416239"/>
                </a:lnTo>
                <a:lnTo>
                  <a:pt x="88840" y="391663"/>
                </a:lnTo>
                <a:lnTo>
                  <a:pt x="87117" y="363235"/>
                </a:lnTo>
                <a:lnTo>
                  <a:pt x="87117" y="148215"/>
                </a:lnTo>
                <a:lnTo>
                  <a:pt x="89544" y="115863"/>
                </a:lnTo>
                <a:lnTo>
                  <a:pt x="97375" y="92558"/>
                </a:lnTo>
                <a:lnTo>
                  <a:pt x="111435" y="78460"/>
                </a:lnTo>
                <a:lnTo>
                  <a:pt x="132550" y="73725"/>
                </a:lnTo>
                <a:lnTo>
                  <a:pt x="155096" y="79257"/>
                </a:lnTo>
                <a:lnTo>
                  <a:pt x="168434" y="94516"/>
                </a:lnTo>
                <a:lnTo>
                  <a:pt x="174798" y="117497"/>
                </a:lnTo>
                <a:lnTo>
                  <a:pt x="176423" y="146194"/>
                </a:lnTo>
                <a:lnTo>
                  <a:pt x="176423" y="165586"/>
                </a:lnTo>
                <a:lnTo>
                  <a:pt x="262190" y="165586"/>
                </a:lnTo>
                <a:lnTo>
                  <a:pt x="262190" y="146299"/>
                </a:lnTo>
                <a:lnTo>
                  <a:pt x="259781" y="106633"/>
                </a:lnTo>
                <a:lnTo>
                  <a:pt x="249843" y="67294"/>
                </a:lnTo>
                <a:lnTo>
                  <a:pt x="228310" y="33159"/>
                </a:lnTo>
                <a:lnTo>
                  <a:pt x="191116" y="9102"/>
                </a:lnTo>
                <a:lnTo>
                  <a:pt x="1341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8864392" y="7057069"/>
            <a:ext cx="271145" cy="514350"/>
          </a:xfrm>
          <a:custGeom>
            <a:avLst/>
            <a:gdLst/>
            <a:ahLst/>
            <a:cxnLst/>
            <a:rect l="l" t="t" r="r" b="b"/>
            <a:pathLst>
              <a:path w="271145" h="514350">
                <a:moveTo>
                  <a:pt x="259216" y="71599"/>
                </a:moveTo>
                <a:lnTo>
                  <a:pt x="142634" y="71599"/>
                </a:lnTo>
                <a:lnTo>
                  <a:pt x="163332" y="76145"/>
                </a:lnTo>
                <a:lnTo>
                  <a:pt x="163198" y="76145"/>
                </a:lnTo>
                <a:lnTo>
                  <a:pt x="175262" y="89146"/>
                </a:lnTo>
                <a:lnTo>
                  <a:pt x="181002" y="109978"/>
                </a:lnTo>
                <a:lnTo>
                  <a:pt x="182455" y="137870"/>
                </a:lnTo>
                <a:lnTo>
                  <a:pt x="182455" y="207815"/>
                </a:lnTo>
                <a:lnTo>
                  <a:pt x="166769" y="207815"/>
                </a:lnTo>
                <a:lnTo>
                  <a:pt x="123381" y="211006"/>
                </a:lnTo>
                <a:lnTo>
                  <a:pt x="83808" y="221453"/>
                </a:lnTo>
                <a:lnTo>
                  <a:pt x="49867" y="240469"/>
                </a:lnTo>
                <a:lnTo>
                  <a:pt x="23374" y="269365"/>
                </a:lnTo>
                <a:lnTo>
                  <a:pt x="6146" y="309455"/>
                </a:lnTo>
                <a:lnTo>
                  <a:pt x="0" y="362051"/>
                </a:lnTo>
                <a:lnTo>
                  <a:pt x="0" y="370784"/>
                </a:lnTo>
                <a:lnTo>
                  <a:pt x="5771" y="425144"/>
                </a:lnTo>
                <a:lnTo>
                  <a:pt x="23995" y="470739"/>
                </a:lnTo>
                <a:lnTo>
                  <a:pt x="56034" y="502105"/>
                </a:lnTo>
                <a:lnTo>
                  <a:pt x="103253" y="513774"/>
                </a:lnTo>
                <a:lnTo>
                  <a:pt x="129266" y="511256"/>
                </a:lnTo>
                <a:lnTo>
                  <a:pt x="151812" y="503230"/>
                </a:lnTo>
                <a:lnTo>
                  <a:pt x="170556" y="488993"/>
                </a:lnTo>
                <a:lnTo>
                  <a:pt x="185167" y="467839"/>
                </a:lnTo>
                <a:lnTo>
                  <a:pt x="269336" y="467839"/>
                </a:lnTo>
                <a:lnTo>
                  <a:pt x="269244" y="464046"/>
                </a:lnTo>
                <a:lnTo>
                  <a:pt x="268970" y="437431"/>
                </a:lnTo>
                <a:lnTo>
                  <a:pt x="130530" y="437431"/>
                </a:lnTo>
                <a:lnTo>
                  <a:pt x="108639" y="432204"/>
                </a:lnTo>
                <a:lnTo>
                  <a:pt x="93923" y="417776"/>
                </a:lnTo>
                <a:lnTo>
                  <a:pt x="85640" y="396027"/>
                </a:lnTo>
                <a:lnTo>
                  <a:pt x="83044" y="368836"/>
                </a:lnTo>
                <a:lnTo>
                  <a:pt x="83044" y="360795"/>
                </a:lnTo>
                <a:lnTo>
                  <a:pt x="88730" y="319429"/>
                </a:lnTo>
                <a:lnTo>
                  <a:pt x="104982" y="292955"/>
                </a:lnTo>
                <a:lnTo>
                  <a:pt x="130589" y="278892"/>
                </a:lnTo>
                <a:lnTo>
                  <a:pt x="164340" y="274756"/>
                </a:lnTo>
                <a:lnTo>
                  <a:pt x="268892" y="274756"/>
                </a:lnTo>
                <a:lnTo>
                  <a:pt x="268892" y="131179"/>
                </a:lnTo>
                <a:lnTo>
                  <a:pt x="265063" y="89146"/>
                </a:lnTo>
                <a:lnTo>
                  <a:pt x="265024" y="88719"/>
                </a:lnTo>
                <a:lnTo>
                  <a:pt x="264936" y="87746"/>
                </a:lnTo>
                <a:lnTo>
                  <a:pt x="259216" y="71599"/>
                </a:lnTo>
                <a:close/>
              </a:path>
              <a:path w="271145" h="514350">
                <a:moveTo>
                  <a:pt x="269336" y="467839"/>
                </a:moveTo>
                <a:lnTo>
                  <a:pt x="185167" y="467839"/>
                </a:lnTo>
                <a:lnTo>
                  <a:pt x="186065" y="475562"/>
                </a:lnTo>
                <a:lnTo>
                  <a:pt x="187544" y="485875"/>
                </a:lnTo>
                <a:lnTo>
                  <a:pt x="189313" y="496714"/>
                </a:lnTo>
                <a:lnTo>
                  <a:pt x="191083" y="506016"/>
                </a:lnTo>
                <a:lnTo>
                  <a:pt x="270829" y="506016"/>
                </a:lnTo>
                <a:lnTo>
                  <a:pt x="269865" y="488993"/>
                </a:lnTo>
                <a:lnTo>
                  <a:pt x="269771" y="485875"/>
                </a:lnTo>
                <a:lnTo>
                  <a:pt x="269522" y="475562"/>
                </a:lnTo>
                <a:lnTo>
                  <a:pt x="269406" y="470739"/>
                </a:lnTo>
                <a:lnTo>
                  <a:pt x="269336" y="467839"/>
                </a:lnTo>
                <a:close/>
              </a:path>
              <a:path w="271145" h="514350">
                <a:moveTo>
                  <a:pt x="268892" y="274756"/>
                </a:moveTo>
                <a:lnTo>
                  <a:pt x="184099" y="274756"/>
                </a:lnTo>
                <a:lnTo>
                  <a:pt x="184099" y="338502"/>
                </a:lnTo>
                <a:lnTo>
                  <a:pt x="181135" y="383601"/>
                </a:lnTo>
                <a:lnTo>
                  <a:pt x="171732" y="414314"/>
                </a:lnTo>
                <a:lnTo>
                  <a:pt x="155120" y="431854"/>
                </a:lnTo>
                <a:lnTo>
                  <a:pt x="130530" y="437431"/>
                </a:lnTo>
                <a:lnTo>
                  <a:pt x="268970" y="437431"/>
                </a:lnTo>
                <a:lnTo>
                  <a:pt x="268892" y="274756"/>
                </a:lnTo>
                <a:close/>
              </a:path>
              <a:path w="271145" h="514350">
                <a:moveTo>
                  <a:pt x="145650" y="0"/>
                </a:moveTo>
                <a:lnTo>
                  <a:pt x="92715" y="7002"/>
                </a:lnTo>
                <a:lnTo>
                  <a:pt x="55514" y="26323"/>
                </a:lnTo>
                <a:lnTo>
                  <a:pt x="19192" y="91814"/>
                </a:lnTo>
                <a:lnTo>
                  <a:pt x="15664" y="131179"/>
                </a:lnTo>
                <a:lnTo>
                  <a:pt x="15629" y="131566"/>
                </a:lnTo>
                <a:lnTo>
                  <a:pt x="15507" y="141828"/>
                </a:lnTo>
                <a:lnTo>
                  <a:pt x="100991" y="141828"/>
                </a:lnTo>
                <a:lnTo>
                  <a:pt x="101021" y="131179"/>
                </a:lnTo>
                <a:lnTo>
                  <a:pt x="102826" y="107725"/>
                </a:lnTo>
                <a:lnTo>
                  <a:pt x="109354" y="88719"/>
                </a:lnTo>
                <a:lnTo>
                  <a:pt x="122111" y="76145"/>
                </a:lnTo>
                <a:lnTo>
                  <a:pt x="142634" y="71599"/>
                </a:lnTo>
                <a:lnTo>
                  <a:pt x="259216" y="71599"/>
                </a:lnTo>
                <a:lnTo>
                  <a:pt x="252093" y="51490"/>
                </a:lnTo>
                <a:lnTo>
                  <a:pt x="228905" y="23832"/>
                </a:lnTo>
                <a:lnTo>
                  <a:pt x="193910" y="6195"/>
                </a:lnTo>
                <a:lnTo>
                  <a:pt x="14565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9221101" y="6887161"/>
            <a:ext cx="86995" cy="676275"/>
          </a:xfrm>
          <a:custGeom>
            <a:avLst/>
            <a:gdLst/>
            <a:ahLst/>
            <a:cxnLst/>
            <a:rect l="l" t="t" r="r" b="b"/>
            <a:pathLst>
              <a:path w="869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9394593" y="6887161"/>
            <a:ext cx="86995" cy="676275"/>
          </a:xfrm>
          <a:custGeom>
            <a:avLst/>
            <a:gdLst/>
            <a:ahLst/>
            <a:cxnLst/>
            <a:rect l="l" t="t" r="r" b="b"/>
            <a:pathLst>
              <a:path w="869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9533866" y="7064826"/>
            <a:ext cx="309245" cy="673100"/>
          </a:xfrm>
          <a:custGeom>
            <a:avLst/>
            <a:gdLst/>
            <a:ahLst/>
            <a:cxnLst/>
            <a:rect l="l" t="t" r="r" b="b"/>
            <a:pathLst>
              <a:path w="309245" h="673100">
                <a:moveTo>
                  <a:pt x="309226" y="0"/>
                </a:moveTo>
                <a:lnTo>
                  <a:pt x="222097" y="0"/>
                </a:lnTo>
                <a:lnTo>
                  <a:pt x="210810" y="66487"/>
                </a:lnTo>
                <a:lnTo>
                  <a:pt x="173219" y="280504"/>
                </a:lnTo>
                <a:lnTo>
                  <a:pt x="166344" y="322155"/>
                </a:lnTo>
                <a:lnTo>
                  <a:pt x="160731" y="359516"/>
                </a:lnTo>
                <a:lnTo>
                  <a:pt x="156508" y="392815"/>
                </a:lnTo>
                <a:lnTo>
                  <a:pt x="154173" y="392815"/>
                </a:lnTo>
                <a:lnTo>
                  <a:pt x="146992" y="329419"/>
                </a:lnTo>
                <a:lnTo>
                  <a:pt x="140744" y="286422"/>
                </a:lnTo>
                <a:lnTo>
                  <a:pt x="133064" y="237279"/>
                </a:lnTo>
                <a:lnTo>
                  <a:pt x="124207" y="183026"/>
                </a:lnTo>
                <a:lnTo>
                  <a:pt x="114431" y="124703"/>
                </a:lnTo>
                <a:lnTo>
                  <a:pt x="93138" y="0"/>
                </a:lnTo>
                <a:lnTo>
                  <a:pt x="0" y="0"/>
                </a:lnTo>
                <a:lnTo>
                  <a:pt x="111588" y="517460"/>
                </a:lnTo>
                <a:lnTo>
                  <a:pt x="102257" y="555812"/>
                </a:lnTo>
                <a:lnTo>
                  <a:pt x="89906" y="578899"/>
                </a:lnTo>
                <a:lnTo>
                  <a:pt x="73376" y="590202"/>
                </a:lnTo>
                <a:lnTo>
                  <a:pt x="51506" y="593196"/>
                </a:lnTo>
                <a:lnTo>
                  <a:pt x="42741" y="592884"/>
                </a:lnTo>
                <a:lnTo>
                  <a:pt x="33892" y="592156"/>
                </a:lnTo>
                <a:lnTo>
                  <a:pt x="26699" y="591319"/>
                </a:lnTo>
                <a:lnTo>
                  <a:pt x="22899" y="590683"/>
                </a:lnTo>
                <a:lnTo>
                  <a:pt x="21549" y="668670"/>
                </a:lnTo>
                <a:lnTo>
                  <a:pt x="31031" y="670099"/>
                </a:lnTo>
                <a:lnTo>
                  <a:pt x="41405" y="671343"/>
                </a:lnTo>
                <a:lnTo>
                  <a:pt x="52398" y="672222"/>
                </a:lnTo>
                <a:lnTo>
                  <a:pt x="63736" y="672555"/>
                </a:lnTo>
                <a:lnTo>
                  <a:pt x="96194" y="670607"/>
                </a:lnTo>
                <a:lnTo>
                  <a:pt x="126269" y="660738"/>
                </a:lnTo>
                <a:lnTo>
                  <a:pt x="153525" y="636915"/>
                </a:lnTo>
                <a:lnTo>
                  <a:pt x="177526" y="593101"/>
                </a:lnTo>
                <a:lnTo>
                  <a:pt x="197836" y="523261"/>
                </a:lnTo>
                <a:lnTo>
                  <a:pt x="30922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9991191" y="7057078"/>
            <a:ext cx="602615" cy="680720"/>
          </a:xfrm>
          <a:custGeom>
            <a:avLst/>
            <a:gdLst/>
            <a:ahLst/>
            <a:cxnLst/>
            <a:rect l="l" t="t" r="r" b="b"/>
            <a:pathLst>
              <a:path w="602615" h="680720">
                <a:moveTo>
                  <a:pt x="266458" y="371932"/>
                </a:moveTo>
                <a:lnTo>
                  <a:pt x="260121" y="318350"/>
                </a:lnTo>
                <a:lnTo>
                  <a:pt x="240093" y="276301"/>
                </a:lnTo>
                <a:lnTo>
                  <a:pt x="204812" y="239776"/>
                </a:lnTo>
                <a:lnTo>
                  <a:pt x="123799" y="182232"/>
                </a:lnTo>
                <a:lnTo>
                  <a:pt x="106197" y="164566"/>
                </a:lnTo>
                <a:lnTo>
                  <a:pt x="97434" y="146570"/>
                </a:lnTo>
                <a:lnTo>
                  <a:pt x="95059" y="125069"/>
                </a:lnTo>
                <a:lnTo>
                  <a:pt x="97269" y="103809"/>
                </a:lnTo>
                <a:lnTo>
                  <a:pt x="104241" y="87630"/>
                </a:lnTo>
                <a:lnTo>
                  <a:pt x="116471" y="77330"/>
                </a:lnTo>
                <a:lnTo>
                  <a:pt x="134493" y="73723"/>
                </a:lnTo>
                <a:lnTo>
                  <a:pt x="152971" y="77177"/>
                </a:lnTo>
                <a:lnTo>
                  <a:pt x="165608" y="87617"/>
                </a:lnTo>
                <a:lnTo>
                  <a:pt x="172859" y="105156"/>
                </a:lnTo>
                <a:lnTo>
                  <a:pt x="175171" y="129908"/>
                </a:lnTo>
                <a:lnTo>
                  <a:pt x="175171" y="159296"/>
                </a:lnTo>
                <a:lnTo>
                  <a:pt x="259283" y="159296"/>
                </a:lnTo>
                <a:lnTo>
                  <a:pt x="259283" y="138163"/>
                </a:lnTo>
                <a:lnTo>
                  <a:pt x="255092" y="91363"/>
                </a:lnTo>
                <a:lnTo>
                  <a:pt x="241731" y="53035"/>
                </a:lnTo>
                <a:lnTo>
                  <a:pt x="217970" y="24307"/>
                </a:lnTo>
                <a:lnTo>
                  <a:pt x="182587" y="6261"/>
                </a:lnTo>
                <a:lnTo>
                  <a:pt x="134378" y="0"/>
                </a:lnTo>
                <a:lnTo>
                  <a:pt x="88836" y="6108"/>
                </a:lnTo>
                <a:lnTo>
                  <a:pt x="53594" y="23596"/>
                </a:lnTo>
                <a:lnTo>
                  <a:pt x="28536" y="51282"/>
                </a:lnTo>
                <a:lnTo>
                  <a:pt x="13576" y="87934"/>
                </a:lnTo>
                <a:lnTo>
                  <a:pt x="8623" y="132346"/>
                </a:lnTo>
                <a:lnTo>
                  <a:pt x="14706" y="179298"/>
                </a:lnTo>
                <a:lnTo>
                  <a:pt x="33185" y="217271"/>
                </a:lnTo>
                <a:lnTo>
                  <a:pt x="64363" y="250291"/>
                </a:lnTo>
                <a:lnTo>
                  <a:pt x="108572" y="282409"/>
                </a:lnTo>
                <a:lnTo>
                  <a:pt x="144348" y="308686"/>
                </a:lnTo>
                <a:lnTo>
                  <a:pt x="165684" y="332066"/>
                </a:lnTo>
                <a:lnTo>
                  <a:pt x="175983" y="355536"/>
                </a:lnTo>
                <a:lnTo>
                  <a:pt x="178650" y="382117"/>
                </a:lnTo>
                <a:lnTo>
                  <a:pt x="176136" y="407390"/>
                </a:lnTo>
                <a:lnTo>
                  <a:pt x="168224" y="425500"/>
                </a:lnTo>
                <a:lnTo>
                  <a:pt x="154419" y="436397"/>
                </a:lnTo>
                <a:lnTo>
                  <a:pt x="134200" y="440042"/>
                </a:lnTo>
                <a:lnTo>
                  <a:pt x="112877" y="435343"/>
                </a:lnTo>
                <a:lnTo>
                  <a:pt x="98501" y="422148"/>
                </a:lnTo>
                <a:lnTo>
                  <a:pt x="90360" y="401815"/>
                </a:lnTo>
                <a:lnTo>
                  <a:pt x="87795" y="375716"/>
                </a:lnTo>
                <a:lnTo>
                  <a:pt x="87795" y="353314"/>
                </a:lnTo>
                <a:lnTo>
                  <a:pt x="0" y="353314"/>
                </a:lnTo>
                <a:lnTo>
                  <a:pt x="0" y="375615"/>
                </a:lnTo>
                <a:lnTo>
                  <a:pt x="3479" y="416902"/>
                </a:lnTo>
                <a:lnTo>
                  <a:pt x="15684" y="454520"/>
                </a:lnTo>
                <a:lnTo>
                  <a:pt x="39281" y="485330"/>
                </a:lnTo>
                <a:lnTo>
                  <a:pt x="76936" y="506133"/>
                </a:lnTo>
                <a:lnTo>
                  <a:pt x="131279" y="513778"/>
                </a:lnTo>
                <a:lnTo>
                  <a:pt x="180009" y="507974"/>
                </a:lnTo>
                <a:lnTo>
                  <a:pt x="217855" y="490702"/>
                </a:lnTo>
                <a:lnTo>
                  <a:pt x="244868" y="462153"/>
                </a:lnTo>
                <a:lnTo>
                  <a:pt x="261061" y="422503"/>
                </a:lnTo>
                <a:lnTo>
                  <a:pt x="266458" y="371932"/>
                </a:lnTo>
                <a:close/>
              </a:path>
              <a:path w="602615" h="680720">
                <a:moveTo>
                  <a:pt x="602132" y="7759"/>
                </a:moveTo>
                <a:lnTo>
                  <a:pt x="514997" y="7759"/>
                </a:lnTo>
                <a:lnTo>
                  <a:pt x="503720" y="74244"/>
                </a:lnTo>
                <a:lnTo>
                  <a:pt x="466128" y="288264"/>
                </a:lnTo>
                <a:lnTo>
                  <a:pt x="459244" y="329907"/>
                </a:lnTo>
                <a:lnTo>
                  <a:pt x="453631" y="367271"/>
                </a:lnTo>
                <a:lnTo>
                  <a:pt x="449414" y="400570"/>
                </a:lnTo>
                <a:lnTo>
                  <a:pt x="447078" y="400570"/>
                </a:lnTo>
                <a:lnTo>
                  <a:pt x="439889" y="337172"/>
                </a:lnTo>
                <a:lnTo>
                  <a:pt x="433641" y="294182"/>
                </a:lnTo>
                <a:lnTo>
                  <a:pt x="425970" y="245033"/>
                </a:lnTo>
                <a:lnTo>
                  <a:pt x="417106" y="190779"/>
                </a:lnTo>
                <a:lnTo>
                  <a:pt x="407339" y="132461"/>
                </a:lnTo>
                <a:lnTo>
                  <a:pt x="386041" y="7759"/>
                </a:lnTo>
                <a:lnTo>
                  <a:pt x="292900" y="7759"/>
                </a:lnTo>
                <a:lnTo>
                  <a:pt x="404495" y="525221"/>
                </a:lnTo>
                <a:lnTo>
                  <a:pt x="395160" y="563562"/>
                </a:lnTo>
                <a:lnTo>
                  <a:pt x="382816" y="586651"/>
                </a:lnTo>
                <a:lnTo>
                  <a:pt x="366280" y="597954"/>
                </a:lnTo>
                <a:lnTo>
                  <a:pt x="344411" y="600951"/>
                </a:lnTo>
                <a:lnTo>
                  <a:pt x="335648" y="600633"/>
                </a:lnTo>
                <a:lnTo>
                  <a:pt x="326796" y="599909"/>
                </a:lnTo>
                <a:lnTo>
                  <a:pt x="319608" y="599071"/>
                </a:lnTo>
                <a:lnTo>
                  <a:pt x="315798" y="598436"/>
                </a:lnTo>
                <a:lnTo>
                  <a:pt x="314452" y="676427"/>
                </a:lnTo>
                <a:lnTo>
                  <a:pt x="323938" y="677849"/>
                </a:lnTo>
                <a:lnTo>
                  <a:pt x="334314" y="679094"/>
                </a:lnTo>
                <a:lnTo>
                  <a:pt x="345300" y="679970"/>
                </a:lnTo>
                <a:lnTo>
                  <a:pt x="356641" y="680313"/>
                </a:lnTo>
                <a:lnTo>
                  <a:pt x="389102" y="678357"/>
                </a:lnTo>
                <a:lnTo>
                  <a:pt x="419176" y="668489"/>
                </a:lnTo>
                <a:lnTo>
                  <a:pt x="446430" y="644664"/>
                </a:lnTo>
                <a:lnTo>
                  <a:pt x="470433" y="600849"/>
                </a:lnTo>
                <a:lnTo>
                  <a:pt x="490740" y="531012"/>
                </a:lnTo>
                <a:lnTo>
                  <a:pt x="602132" y="775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0639159" y="7057069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10990736" y="7057073"/>
            <a:ext cx="262255" cy="514350"/>
          </a:xfrm>
          <a:custGeom>
            <a:avLst/>
            <a:gdLst/>
            <a:ahLst/>
            <a:cxnLst/>
            <a:rect l="l" t="t" r="r" b="b"/>
            <a:pathLst>
              <a:path w="262254" h="514350">
                <a:moveTo>
                  <a:pt x="134194" y="0"/>
                </a:moveTo>
                <a:lnTo>
                  <a:pt x="79648" y="8547"/>
                </a:lnTo>
                <a:lnTo>
                  <a:pt x="41294" y="31978"/>
                </a:lnTo>
                <a:lnTo>
                  <a:pt x="16793" y="66978"/>
                </a:lnTo>
                <a:lnTo>
                  <a:pt x="3808" y="110232"/>
                </a:lnTo>
                <a:lnTo>
                  <a:pt x="0" y="158424"/>
                </a:lnTo>
                <a:lnTo>
                  <a:pt x="0" y="338764"/>
                </a:lnTo>
                <a:lnTo>
                  <a:pt x="2134" y="387172"/>
                </a:lnTo>
                <a:lnTo>
                  <a:pt x="9711" y="429506"/>
                </a:lnTo>
                <a:lnTo>
                  <a:pt x="48231" y="491086"/>
                </a:lnTo>
                <a:lnTo>
                  <a:pt x="82694" y="507900"/>
                </a:lnTo>
                <a:lnTo>
                  <a:pt x="129640" y="513774"/>
                </a:lnTo>
                <a:lnTo>
                  <a:pt x="185724" y="505294"/>
                </a:lnTo>
                <a:lnTo>
                  <a:pt x="223884" y="481809"/>
                </a:lnTo>
                <a:lnTo>
                  <a:pt x="247257" y="446258"/>
                </a:lnTo>
                <a:lnTo>
                  <a:pt x="258980" y="401576"/>
                </a:lnTo>
                <a:lnTo>
                  <a:pt x="262190" y="350701"/>
                </a:lnTo>
                <a:lnTo>
                  <a:pt x="262190" y="343916"/>
                </a:lnTo>
                <a:lnTo>
                  <a:pt x="176423" y="343916"/>
                </a:lnTo>
                <a:lnTo>
                  <a:pt x="176423" y="364292"/>
                </a:lnTo>
                <a:lnTo>
                  <a:pt x="174396" y="397207"/>
                </a:lnTo>
                <a:lnTo>
                  <a:pt x="167312" y="420903"/>
                </a:lnTo>
                <a:lnTo>
                  <a:pt x="153669" y="435230"/>
                </a:lnTo>
                <a:lnTo>
                  <a:pt x="131964" y="440038"/>
                </a:lnTo>
                <a:lnTo>
                  <a:pt x="109103" y="433514"/>
                </a:lnTo>
                <a:lnTo>
                  <a:pt x="95448" y="416239"/>
                </a:lnTo>
                <a:lnTo>
                  <a:pt x="88840" y="391663"/>
                </a:lnTo>
                <a:lnTo>
                  <a:pt x="87117" y="363235"/>
                </a:lnTo>
                <a:lnTo>
                  <a:pt x="87117" y="148215"/>
                </a:lnTo>
                <a:lnTo>
                  <a:pt x="89544" y="115863"/>
                </a:lnTo>
                <a:lnTo>
                  <a:pt x="97375" y="92558"/>
                </a:lnTo>
                <a:lnTo>
                  <a:pt x="111435" y="78460"/>
                </a:lnTo>
                <a:lnTo>
                  <a:pt x="132550" y="73725"/>
                </a:lnTo>
                <a:lnTo>
                  <a:pt x="155096" y="79257"/>
                </a:lnTo>
                <a:lnTo>
                  <a:pt x="168434" y="94516"/>
                </a:lnTo>
                <a:lnTo>
                  <a:pt x="174798" y="117497"/>
                </a:lnTo>
                <a:lnTo>
                  <a:pt x="176423" y="146194"/>
                </a:lnTo>
                <a:lnTo>
                  <a:pt x="176423" y="165586"/>
                </a:lnTo>
                <a:lnTo>
                  <a:pt x="262190" y="165586"/>
                </a:lnTo>
                <a:lnTo>
                  <a:pt x="262190" y="146299"/>
                </a:lnTo>
                <a:lnTo>
                  <a:pt x="259781" y="106633"/>
                </a:lnTo>
                <a:lnTo>
                  <a:pt x="249843" y="67294"/>
                </a:lnTo>
                <a:lnTo>
                  <a:pt x="228310" y="33159"/>
                </a:lnTo>
                <a:lnTo>
                  <a:pt x="191116" y="9102"/>
                </a:lnTo>
                <a:lnTo>
                  <a:pt x="1341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11398822" y="6944049"/>
            <a:ext cx="521334" cy="627380"/>
          </a:xfrm>
          <a:custGeom>
            <a:avLst/>
            <a:gdLst/>
            <a:ahLst/>
            <a:cxnLst/>
            <a:rect l="l" t="t" r="r" b="b"/>
            <a:pathLst>
              <a:path w="521334" h="627379">
                <a:moveTo>
                  <a:pt x="206908" y="120789"/>
                </a:moveTo>
                <a:lnTo>
                  <a:pt x="141211" y="120789"/>
                </a:lnTo>
                <a:lnTo>
                  <a:pt x="141211" y="0"/>
                </a:lnTo>
                <a:lnTo>
                  <a:pt x="54660" y="0"/>
                </a:lnTo>
                <a:lnTo>
                  <a:pt x="54660" y="120789"/>
                </a:lnTo>
                <a:lnTo>
                  <a:pt x="0" y="120789"/>
                </a:lnTo>
                <a:lnTo>
                  <a:pt x="0" y="197231"/>
                </a:lnTo>
                <a:lnTo>
                  <a:pt x="54660" y="197231"/>
                </a:lnTo>
                <a:lnTo>
                  <a:pt x="54660" y="524129"/>
                </a:lnTo>
                <a:lnTo>
                  <a:pt x="61087" y="574687"/>
                </a:lnTo>
                <a:lnTo>
                  <a:pt x="79451" y="605929"/>
                </a:lnTo>
                <a:lnTo>
                  <a:pt x="108419" y="621804"/>
                </a:lnTo>
                <a:lnTo>
                  <a:pt x="146596" y="626224"/>
                </a:lnTo>
                <a:lnTo>
                  <a:pt x="160947" y="625856"/>
                </a:lnTo>
                <a:lnTo>
                  <a:pt x="176225" y="624484"/>
                </a:lnTo>
                <a:lnTo>
                  <a:pt x="191135" y="621753"/>
                </a:lnTo>
                <a:lnTo>
                  <a:pt x="204393" y="617296"/>
                </a:lnTo>
                <a:lnTo>
                  <a:pt x="204393" y="551230"/>
                </a:lnTo>
                <a:lnTo>
                  <a:pt x="198628" y="552500"/>
                </a:lnTo>
                <a:lnTo>
                  <a:pt x="191135" y="553415"/>
                </a:lnTo>
                <a:lnTo>
                  <a:pt x="183057" y="553961"/>
                </a:lnTo>
                <a:lnTo>
                  <a:pt x="175602" y="554139"/>
                </a:lnTo>
                <a:lnTo>
                  <a:pt x="157314" y="550443"/>
                </a:lnTo>
                <a:lnTo>
                  <a:pt x="146926" y="540473"/>
                </a:lnTo>
                <a:lnTo>
                  <a:pt x="142278" y="525932"/>
                </a:lnTo>
                <a:lnTo>
                  <a:pt x="141211" y="508495"/>
                </a:lnTo>
                <a:lnTo>
                  <a:pt x="141211" y="197231"/>
                </a:lnTo>
                <a:lnTo>
                  <a:pt x="206908" y="197231"/>
                </a:lnTo>
                <a:lnTo>
                  <a:pt x="206908" y="120789"/>
                </a:lnTo>
                <a:close/>
              </a:path>
              <a:path w="521334" h="627379">
                <a:moveTo>
                  <a:pt x="520903" y="268935"/>
                </a:moveTo>
                <a:lnTo>
                  <a:pt x="515010" y="213995"/>
                </a:lnTo>
                <a:lnTo>
                  <a:pt x="497713" y="170497"/>
                </a:lnTo>
                <a:lnTo>
                  <a:pt x="469620" y="138874"/>
                </a:lnTo>
                <a:lnTo>
                  <a:pt x="433781" y="120815"/>
                </a:lnTo>
                <a:lnTo>
                  <a:pt x="433781" y="264083"/>
                </a:lnTo>
                <a:lnTo>
                  <a:pt x="433666" y="471970"/>
                </a:lnTo>
                <a:lnTo>
                  <a:pt x="430695" y="505612"/>
                </a:lnTo>
                <a:lnTo>
                  <a:pt x="421259" y="530263"/>
                </a:lnTo>
                <a:lnTo>
                  <a:pt x="405168" y="544868"/>
                </a:lnTo>
                <a:lnTo>
                  <a:pt x="382143" y="549668"/>
                </a:lnTo>
                <a:lnTo>
                  <a:pt x="357886" y="544017"/>
                </a:lnTo>
                <a:lnTo>
                  <a:pt x="341553" y="528116"/>
                </a:lnTo>
                <a:lnTo>
                  <a:pt x="332333" y="503567"/>
                </a:lnTo>
                <a:lnTo>
                  <a:pt x="329438" y="471970"/>
                </a:lnTo>
                <a:lnTo>
                  <a:pt x="329501" y="264083"/>
                </a:lnTo>
                <a:lnTo>
                  <a:pt x="332486" y="232702"/>
                </a:lnTo>
                <a:lnTo>
                  <a:pt x="341934" y="209334"/>
                </a:lnTo>
                <a:lnTo>
                  <a:pt x="358216" y="195021"/>
                </a:lnTo>
                <a:lnTo>
                  <a:pt x="381749" y="190157"/>
                </a:lnTo>
                <a:lnTo>
                  <a:pt x="406438" y="195694"/>
                </a:lnTo>
                <a:lnTo>
                  <a:pt x="422478" y="211061"/>
                </a:lnTo>
                <a:lnTo>
                  <a:pt x="431177" y="234467"/>
                </a:lnTo>
                <a:lnTo>
                  <a:pt x="433781" y="264083"/>
                </a:lnTo>
                <a:lnTo>
                  <a:pt x="433781" y="120815"/>
                </a:lnTo>
                <a:lnTo>
                  <a:pt x="431330" y="119570"/>
                </a:lnTo>
                <a:lnTo>
                  <a:pt x="383413" y="113030"/>
                </a:lnTo>
                <a:lnTo>
                  <a:pt x="336372" y="119049"/>
                </a:lnTo>
                <a:lnTo>
                  <a:pt x="297345" y="137185"/>
                </a:lnTo>
                <a:lnTo>
                  <a:pt x="267716" y="167601"/>
                </a:lnTo>
                <a:lnTo>
                  <a:pt x="248894" y="210439"/>
                </a:lnTo>
                <a:lnTo>
                  <a:pt x="242316" y="265836"/>
                </a:lnTo>
                <a:lnTo>
                  <a:pt x="242316" y="468972"/>
                </a:lnTo>
                <a:lnTo>
                  <a:pt x="247954" y="525297"/>
                </a:lnTo>
                <a:lnTo>
                  <a:pt x="264947" y="570052"/>
                </a:lnTo>
                <a:lnTo>
                  <a:pt x="292950" y="601637"/>
                </a:lnTo>
                <a:lnTo>
                  <a:pt x="331520" y="620547"/>
                </a:lnTo>
                <a:lnTo>
                  <a:pt x="331736" y="620547"/>
                </a:lnTo>
                <a:lnTo>
                  <a:pt x="380492" y="626808"/>
                </a:lnTo>
                <a:lnTo>
                  <a:pt x="428942" y="620547"/>
                </a:lnTo>
                <a:lnTo>
                  <a:pt x="467995" y="601637"/>
                </a:lnTo>
                <a:lnTo>
                  <a:pt x="496773" y="570052"/>
                </a:lnTo>
                <a:lnTo>
                  <a:pt x="514756" y="525297"/>
                </a:lnTo>
                <a:lnTo>
                  <a:pt x="520903" y="467525"/>
                </a:lnTo>
                <a:lnTo>
                  <a:pt x="520903" y="2689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12107386" y="7057073"/>
            <a:ext cx="262255" cy="514350"/>
          </a:xfrm>
          <a:custGeom>
            <a:avLst/>
            <a:gdLst/>
            <a:ahLst/>
            <a:cxnLst/>
            <a:rect l="l" t="t" r="r" b="b"/>
            <a:pathLst>
              <a:path w="262254" h="514350">
                <a:moveTo>
                  <a:pt x="134194" y="0"/>
                </a:moveTo>
                <a:lnTo>
                  <a:pt x="79648" y="8547"/>
                </a:lnTo>
                <a:lnTo>
                  <a:pt x="41294" y="31978"/>
                </a:lnTo>
                <a:lnTo>
                  <a:pt x="16793" y="66978"/>
                </a:lnTo>
                <a:lnTo>
                  <a:pt x="3808" y="110232"/>
                </a:lnTo>
                <a:lnTo>
                  <a:pt x="0" y="158424"/>
                </a:lnTo>
                <a:lnTo>
                  <a:pt x="0" y="338764"/>
                </a:lnTo>
                <a:lnTo>
                  <a:pt x="2134" y="387172"/>
                </a:lnTo>
                <a:lnTo>
                  <a:pt x="9711" y="429506"/>
                </a:lnTo>
                <a:lnTo>
                  <a:pt x="48231" y="491086"/>
                </a:lnTo>
                <a:lnTo>
                  <a:pt x="82694" y="507900"/>
                </a:lnTo>
                <a:lnTo>
                  <a:pt x="129640" y="513774"/>
                </a:lnTo>
                <a:lnTo>
                  <a:pt x="185724" y="505294"/>
                </a:lnTo>
                <a:lnTo>
                  <a:pt x="223884" y="481809"/>
                </a:lnTo>
                <a:lnTo>
                  <a:pt x="247257" y="446258"/>
                </a:lnTo>
                <a:lnTo>
                  <a:pt x="258980" y="401576"/>
                </a:lnTo>
                <a:lnTo>
                  <a:pt x="262190" y="350701"/>
                </a:lnTo>
                <a:lnTo>
                  <a:pt x="262190" y="343916"/>
                </a:lnTo>
                <a:lnTo>
                  <a:pt x="176423" y="343916"/>
                </a:lnTo>
                <a:lnTo>
                  <a:pt x="176423" y="364292"/>
                </a:lnTo>
                <a:lnTo>
                  <a:pt x="174396" y="397207"/>
                </a:lnTo>
                <a:lnTo>
                  <a:pt x="167312" y="420903"/>
                </a:lnTo>
                <a:lnTo>
                  <a:pt x="153669" y="435230"/>
                </a:lnTo>
                <a:lnTo>
                  <a:pt x="131964" y="440038"/>
                </a:lnTo>
                <a:lnTo>
                  <a:pt x="109103" y="433514"/>
                </a:lnTo>
                <a:lnTo>
                  <a:pt x="95448" y="416239"/>
                </a:lnTo>
                <a:lnTo>
                  <a:pt x="88840" y="391663"/>
                </a:lnTo>
                <a:lnTo>
                  <a:pt x="87117" y="363235"/>
                </a:lnTo>
                <a:lnTo>
                  <a:pt x="87117" y="148215"/>
                </a:lnTo>
                <a:lnTo>
                  <a:pt x="89544" y="115863"/>
                </a:lnTo>
                <a:lnTo>
                  <a:pt x="97375" y="92558"/>
                </a:lnTo>
                <a:lnTo>
                  <a:pt x="111435" y="78460"/>
                </a:lnTo>
                <a:lnTo>
                  <a:pt x="132550" y="73725"/>
                </a:lnTo>
                <a:lnTo>
                  <a:pt x="155096" y="79257"/>
                </a:lnTo>
                <a:lnTo>
                  <a:pt x="168434" y="94516"/>
                </a:lnTo>
                <a:lnTo>
                  <a:pt x="174798" y="117497"/>
                </a:lnTo>
                <a:lnTo>
                  <a:pt x="176423" y="146194"/>
                </a:lnTo>
                <a:lnTo>
                  <a:pt x="176423" y="165586"/>
                </a:lnTo>
                <a:lnTo>
                  <a:pt x="262190" y="165586"/>
                </a:lnTo>
                <a:lnTo>
                  <a:pt x="262190" y="146299"/>
                </a:lnTo>
                <a:lnTo>
                  <a:pt x="259781" y="106633"/>
                </a:lnTo>
                <a:lnTo>
                  <a:pt x="249843" y="67294"/>
                </a:lnTo>
                <a:lnTo>
                  <a:pt x="228310" y="33159"/>
                </a:lnTo>
                <a:lnTo>
                  <a:pt x="191116" y="9102"/>
                </a:lnTo>
                <a:lnTo>
                  <a:pt x="1341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2430455" y="7057078"/>
            <a:ext cx="504825" cy="514350"/>
          </a:xfrm>
          <a:custGeom>
            <a:avLst/>
            <a:gdLst/>
            <a:ahLst/>
            <a:cxnLst/>
            <a:rect l="l" t="t" r="r" b="b"/>
            <a:pathLst>
              <a:path w="504825" h="514350">
                <a:moveTo>
                  <a:pt x="192900" y="584"/>
                </a:moveTo>
                <a:lnTo>
                  <a:pt x="159689" y="5245"/>
                </a:lnTo>
                <a:lnTo>
                  <a:pt x="129247" y="19799"/>
                </a:lnTo>
                <a:lnTo>
                  <a:pt x="103670" y="46418"/>
                </a:lnTo>
                <a:lnTo>
                  <a:pt x="85090" y="87249"/>
                </a:lnTo>
                <a:lnTo>
                  <a:pt x="84810" y="63919"/>
                </a:lnTo>
                <a:lnTo>
                  <a:pt x="84137" y="40563"/>
                </a:lnTo>
                <a:lnTo>
                  <a:pt x="83286" y="20675"/>
                </a:lnTo>
                <a:lnTo>
                  <a:pt x="82473" y="7747"/>
                </a:lnTo>
                <a:lnTo>
                  <a:pt x="0" y="7747"/>
                </a:lnTo>
                <a:lnTo>
                  <a:pt x="850" y="42976"/>
                </a:lnTo>
                <a:lnTo>
                  <a:pt x="1104" y="79717"/>
                </a:lnTo>
                <a:lnTo>
                  <a:pt x="977" y="176911"/>
                </a:lnTo>
                <a:lnTo>
                  <a:pt x="977" y="506018"/>
                </a:lnTo>
                <a:lnTo>
                  <a:pt x="87807" y="506018"/>
                </a:lnTo>
                <a:lnTo>
                  <a:pt x="87807" y="228257"/>
                </a:lnTo>
                <a:lnTo>
                  <a:pt x="95961" y="168516"/>
                </a:lnTo>
                <a:lnTo>
                  <a:pt x="118287" y="131686"/>
                </a:lnTo>
                <a:lnTo>
                  <a:pt x="151663" y="113004"/>
                </a:lnTo>
                <a:lnTo>
                  <a:pt x="192900" y="107683"/>
                </a:lnTo>
                <a:lnTo>
                  <a:pt x="192900" y="584"/>
                </a:lnTo>
                <a:close/>
              </a:path>
              <a:path w="504825" h="514350">
                <a:moveTo>
                  <a:pt x="504520" y="165595"/>
                </a:moveTo>
                <a:lnTo>
                  <a:pt x="500380" y="112255"/>
                </a:lnTo>
                <a:lnTo>
                  <a:pt x="488861" y="73736"/>
                </a:lnTo>
                <a:lnTo>
                  <a:pt x="486752" y="66675"/>
                </a:lnTo>
                <a:lnTo>
                  <a:pt x="461784" y="31203"/>
                </a:lnTo>
                <a:lnTo>
                  <a:pt x="423646" y="8191"/>
                </a:lnTo>
                <a:lnTo>
                  <a:pt x="421081" y="7797"/>
                </a:lnTo>
                <a:lnTo>
                  <a:pt x="421081" y="153555"/>
                </a:lnTo>
                <a:lnTo>
                  <a:pt x="421081" y="209270"/>
                </a:lnTo>
                <a:lnTo>
                  <a:pt x="317804" y="209270"/>
                </a:lnTo>
                <a:lnTo>
                  <a:pt x="317830" y="153555"/>
                </a:lnTo>
                <a:lnTo>
                  <a:pt x="320624" y="119938"/>
                </a:lnTo>
                <a:lnTo>
                  <a:pt x="329666" y="94780"/>
                </a:lnTo>
                <a:lnTo>
                  <a:pt x="345884" y="79121"/>
                </a:lnTo>
                <a:lnTo>
                  <a:pt x="370217" y="73736"/>
                </a:lnTo>
                <a:lnTo>
                  <a:pt x="395693" y="79705"/>
                </a:lnTo>
                <a:lnTo>
                  <a:pt x="411238" y="96304"/>
                </a:lnTo>
                <a:lnTo>
                  <a:pt x="418985" y="121577"/>
                </a:lnTo>
                <a:lnTo>
                  <a:pt x="421081" y="153555"/>
                </a:lnTo>
                <a:lnTo>
                  <a:pt x="421081" y="7797"/>
                </a:lnTo>
                <a:lnTo>
                  <a:pt x="370509" y="0"/>
                </a:lnTo>
                <a:lnTo>
                  <a:pt x="320471" y="7340"/>
                </a:lnTo>
                <a:lnTo>
                  <a:pt x="283743" y="27203"/>
                </a:lnTo>
                <a:lnTo>
                  <a:pt x="258432" y="56286"/>
                </a:lnTo>
                <a:lnTo>
                  <a:pt x="242684" y="91300"/>
                </a:lnTo>
                <a:lnTo>
                  <a:pt x="234607" y="128968"/>
                </a:lnTo>
                <a:lnTo>
                  <a:pt x="232333" y="338582"/>
                </a:lnTo>
                <a:lnTo>
                  <a:pt x="234391" y="386384"/>
                </a:lnTo>
                <a:lnTo>
                  <a:pt x="242023" y="428853"/>
                </a:lnTo>
                <a:lnTo>
                  <a:pt x="257314" y="464019"/>
                </a:lnTo>
                <a:lnTo>
                  <a:pt x="319354" y="507796"/>
                </a:lnTo>
                <a:lnTo>
                  <a:pt x="370319" y="513778"/>
                </a:lnTo>
                <a:lnTo>
                  <a:pt x="430352" y="503262"/>
                </a:lnTo>
                <a:lnTo>
                  <a:pt x="469011" y="476173"/>
                </a:lnTo>
                <a:lnTo>
                  <a:pt x="490397" y="440042"/>
                </a:lnTo>
                <a:lnTo>
                  <a:pt x="490893" y="439216"/>
                </a:lnTo>
                <a:lnTo>
                  <a:pt x="500646" y="399034"/>
                </a:lnTo>
                <a:lnTo>
                  <a:pt x="502856" y="362623"/>
                </a:lnTo>
                <a:lnTo>
                  <a:pt x="502869" y="359524"/>
                </a:lnTo>
                <a:lnTo>
                  <a:pt x="418084" y="359524"/>
                </a:lnTo>
                <a:lnTo>
                  <a:pt x="418084" y="362623"/>
                </a:lnTo>
                <a:lnTo>
                  <a:pt x="416394" y="391922"/>
                </a:lnTo>
                <a:lnTo>
                  <a:pt x="409498" y="416636"/>
                </a:lnTo>
                <a:lnTo>
                  <a:pt x="394576" y="433679"/>
                </a:lnTo>
                <a:lnTo>
                  <a:pt x="368858" y="440042"/>
                </a:lnTo>
                <a:lnTo>
                  <a:pt x="342874" y="432803"/>
                </a:lnTo>
                <a:lnTo>
                  <a:pt x="327075" y="413639"/>
                </a:lnTo>
                <a:lnTo>
                  <a:pt x="319303" y="386600"/>
                </a:lnTo>
                <a:lnTo>
                  <a:pt x="319239" y="386384"/>
                </a:lnTo>
                <a:lnTo>
                  <a:pt x="317131" y="354901"/>
                </a:lnTo>
                <a:lnTo>
                  <a:pt x="317131" y="278244"/>
                </a:lnTo>
                <a:lnTo>
                  <a:pt x="504520" y="278244"/>
                </a:lnTo>
                <a:lnTo>
                  <a:pt x="504520" y="209270"/>
                </a:lnTo>
                <a:lnTo>
                  <a:pt x="504520" y="16559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2982956" y="6944049"/>
            <a:ext cx="825500" cy="627380"/>
          </a:xfrm>
          <a:custGeom>
            <a:avLst/>
            <a:gdLst/>
            <a:ahLst/>
            <a:cxnLst/>
            <a:rect l="l" t="t" r="r" b="b"/>
            <a:pathLst>
              <a:path w="825500" h="627379">
                <a:moveTo>
                  <a:pt x="270827" y="619036"/>
                </a:moveTo>
                <a:lnTo>
                  <a:pt x="269862" y="602018"/>
                </a:lnTo>
                <a:lnTo>
                  <a:pt x="269760" y="598906"/>
                </a:lnTo>
                <a:lnTo>
                  <a:pt x="269519" y="588594"/>
                </a:lnTo>
                <a:lnTo>
                  <a:pt x="269405" y="583768"/>
                </a:lnTo>
                <a:lnTo>
                  <a:pt x="269328" y="580859"/>
                </a:lnTo>
                <a:lnTo>
                  <a:pt x="269240" y="577075"/>
                </a:lnTo>
                <a:lnTo>
                  <a:pt x="268960" y="550456"/>
                </a:lnTo>
                <a:lnTo>
                  <a:pt x="268884" y="387781"/>
                </a:lnTo>
                <a:lnTo>
                  <a:pt x="268884" y="244208"/>
                </a:lnTo>
                <a:lnTo>
                  <a:pt x="265061" y="202171"/>
                </a:lnTo>
                <a:lnTo>
                  <a:pt x="265023" y="201752"/>
                </a:lnTo>
                <a:lnTo>
                  <a:pt x="264934" y="200774"/>
                </a:lnTo>
                <a:lnTo>
                  <a:pt x="259207" y="184632"/>
                </a:lnTo>
                <a:lnTo>
                  <a:pt x="252095" y="164515"/>
                </a:lnTo>
                <a:lnTo>
                  <a:pt x="228904" y="136855"/>
                </a:lnTo>
                <a:lnTo>
                  <a:pt x="193903" y="119227"/>
                </a:lnTo>
                <a:lnTo>
                  <a:pt x="184099" y="117970"/>
                </a:lnTo>
                <a:lnTo>
                  <a:pt x="184099" y="387781"/>
                </a:lnTo>
                <a:lnTo>
                  <a:pt x="184099" y="451523"/>
                </a:lnTo>
                <a:lnTo>
                  <a:pt x="181127" y="496633"/>
                </a:lnTo>
                <a:lnTo>
                  <a:pt x="171729" y="527342"/>
                </a:lnTo>
                <a:lnTo>
                  <a:pt x="155117" y="544880"/>
                </a:lnTo>
                <a:lnTo>
                  <a:pt x="130530" y="550456"/>
                </a:lnTo>
                <a:lnTo>
                  <a:pt x="108635" y="545236"/>
                </a:lnTo>
                <a:lnTo>
                  <a:pt x="93916" y="530809"/>
                </a:lnTo>
                <a:lnTo>
                  <a:pt x="85636" y="509054"/>
                </a:lnTo>
                <a:lnTo>
                  <a:pt x="83045" y="481863"/>
                </a:lnTo>
                <a:lnTo>
                  <a:pt x="83045" y="473824"/>
                </a:lnTo>
                <a:lnTo>
                  <a:pt x="88722" y="432460"/>
                </a:lnTo>
                <a:lnTo>
                  <a:pt x="104978" y="405980"/>
                </a:lnTo>
                <a:lnTo>
                  <a:pt x="130581" y="391922"/>
                </a:lnTo>
                <a:lnTo>
                  <a:pt x="164338" y="387781"/>
                </a:lnTo>
                <a:lnTo>
                  <a:pt x="184099" y="387781"/>
                </a:lnTo>
                <a:lnTo>
                  <a:pt x="184099" y="117970"/>
                </a:lnTo>
                <a:lnTo>
                  <a:pt x="145643" y="113030"/>
                </a:lnTo>
                <a:lnTo>
                  <a:pt x="92710" y="120027"/>
                </a:lnTo>
                <a:lnTo>
                  <a:pt x="55511" y="139344"/>
                </a:lnTo>
                <a:lnTo>
                  <a:pt x="19189" y="204838"/>
                </a:lnTo>
                <a:lnTo>
                  <a:pt x="15659" y="244208"/>
                </a:lnTo>
                <a:lnTo>
                  <a:pt x="15621" y="244589"/>
                </a:lnTo>
                <a:lnTo>
                  <a:pt x="15506" y="254850"/>
                </a:lnTo>
                <a:lnTo>
                  <a:pt x="100990" y="254850"/>
                </a:lnTo>
                <a:lnTo>
                  <a:pt x="101015" y="244208"/>
                </a:lnTo>
                <a:lnTo>
                  <a:pt x="102819" y="220751"/>
                </a:lnTo>
                <a:lnTo>
                  <a:pt x="109347" y="201752"/>
                </a:lnTo>
                <a:lnTo>
                  <a:pt x="122110" y="189166"/>
                </a:lnTo>
                <a:lnTo>
                  <a:pt x="142633" y="184632"/>
                </a:lnTo>
                <a:lnTo>
                  <a:pt x="163322" y="189166"/>
                </a:lnTo>
                <a:lnTo>
                  <a:pt x="163195" y="189166"/>
                </a:lnTo>
                <a:lnTo>
                  <a:pt x="175260" y="202171"/>
                </a:lnTo>
                <a:lnTo>
                  <a:pt x="181000" y="222999"/>
                </a:lnTo>
                <a:lnTo>
                  <a:pt x="182448" y="250901"/>
                </a:lnTo>
                <a:lnTo>
                  <a:pt x="182448" y="320840"/>
                </a:lnTo>
                <a:lnTo>
                  <a:pt x="166763" y="320840"/>
                </a:lnTo>
                <a:lnTo>
                  <a:pt x="123380" y="324027"/>
                </a:lnTo>
                <a:lnTo>
                  <a:pt x="83807" y="334479"/>
                </a:lnTo>
                <a:lnTo>
                  <a:pt x="49860" y="353491"/>
                </a:lnTo>
                <a:lnTo>
                  <a:pt x="23368" y="382397"/>
                </a:lnTo>
                <a:lnTo>
                  <a:pt x="6146" y="422478"/>
                </a:lnTo>
                <a:lnTo>
                  <a:pt x="0" y="475081"/>
                </a:lnTo>
                <a:lnTo>
                  <a:pt x="0" y="483806"/>
                </a:lnTo>
                <a:lnTo>
                  <a:pt x="5765" y="538175"/>
                </a:lnTo>
                <a:lnTo>
                  <a:pt x="23990" y="583768"/>
                </a:lnTo>
                <a:lnTo>
                  <a:pt x="56032" y="615137"/>
                </a:lnTo>
                <a:lnTo>
                  <a:pt x="103251" y="626795"/>
                </a:lnTo>
                <a:lnTo>
                  <a:pt x="129260" y="624281"/>
                </a:lnTo>
                <a:lnTo>
                  <a:pt x="151803" y="616254"/>
                </a:lnTo>
                <a:lnTo>
                  <a:pt x="170548" y="602018"/>
                </a:lnTo>
                <a:lnTo>
                  <a:pt x="185166" y="580859"/>
                </a:lnTo>
                <a:lnTo>
                  <a:pt x="186055" y="588594"/>
                </a:lnTo>
                <a:lnTo>
                  <a:pt x="187540" y="598906"/>
                </a:lnTo>
                <a:lnTo>
                  <a:pt x="189306" y="609739"/>
                </a:lnTo>
                <a:lnTo>
                  <a:pt x="191084" y="619036"/>
                </a:lnTo>
                <a:lnTo>
                  <a:pt x="270827" y="619036"/>
                </a:lnTo>
                <a:close/>
              </a:path>
              <a:path w="825500" h="627379">
                <a:moveTo>
                  <a:pt x="517766" y="120789"/>
                </a:moveTo>
                <a:lnTo>
                  <a:pt x="452081" y="120789"/>
                </a:lnTo>
                <a:lnTo>
                  <a:pt x="452081" y="0"/>
                </a:lnTo>
                <a:lnTo>
                  <a:pt x="365531" y="0"/>
                </a:lnTo>
                <a:lnTo>
                  <a:pt x="365531" y="120789"/>
                </a:lnTo>
                <a:lnTo>
                  <a:pt x="310870" y="120789"/>
                </a:lnTo>
                <a:lnTo>
                  <a:pt x="310870" y="197231"/>
                </a:lnTo>
                <a:lnTo>
                  <a:pt x="365531" y="197231"/>
                </a:lnTo>
                <a:lnTo>
                  <a:pt x="365531" y="524129"/>
                </a:lnTo>
                <a:lnTo>
                  <a:pt x="371957" y="574687"/>
                </a:lnTo>
                <a:lnTo>
                  <a:pt x="390321" y="605929"/>
                </a:lnTo>
                <a:lnTo>
                  <a:pt x="419290" y="621804"/>
                </a:lnTo>
                <a:lnTo>
                  <a:pt x="457466" y="626224"/>
                </a:lnTo>
                <a:lnTo>
                  <a:pt x="471817" y="625856"/>
                </a:lnTo>
                <a:lnTo>
                  <a:pt x="487095" y="624484"/>
                </a:lnTo>
                <a:lnTo>
                  <a:pt x="502005" y="621753"/>
                </a:lnTo>
                <a:lnTo>
                  <a:pt x="515264" y="617296"/>
                </a:lnTo>
                <a:lnTo>
                  <a:pt x="515264" y="551230"/>
                </a:lnTo>
                <a:lnTo>
                  <a:pt x="509498" y="552500"/>
                </a:lnTo>
                <a:lnTo>
                  <a:pt x="501992" y="553415"/>
                </a:lnTo>
                <a:lnTo>
                  <a:pt x="493928" y="553961"/>
                </a:lnTo>
                <a:lnTo>
                  <a:pt x="486473" y="554139"/>
                </a:lnTo>
                <a:lnTo>
                  <a:pt x="468185" y="550443"/>
                </a:lnTo>
                <a:lnTo>
                  <a:pt x="457796" y="540473"/>
                </a:lnTo>
                <a:lnTo>
                  <a:pt x="453148" y="525932"/>
                </a:lnTo>
                <a:lnTo>
                  <a:pt x="452081" y="508495"/>
                </a:lnTo>
                <a:lnTo>
                  <a:pt x="452081" y="197231"/>
                </a:lnTo>
                <a:lnTo>
                  <a:pt x="517766" y="197231"/>
                </a:lnTo>
                <a:lnTo>
                  <a:pt x="517766" y="120789"/>
                </a:lnTo>
                <a:close/>
              </a:path>
              <a:path w="825500" h="627379">
                <a:moveTo>
                  <a:pt x="825373" y="278625"/>
                </a:moveTo>
                <a:lnTo>
                  <a:pt x="821232" y="225285"/>
                </a:lnTo>
                <a:lnTo>
                  <a:pt x="809713" y="186766"/>
                </a:lnTo>
                <a:lnTo>
                  <a:pt x="807605" y="179705"/>
                </a:lnTo>
                <a:lnTo>
                  <a:pt x="782637" y="144233"/>
                </a:lnTo>
                <a:lnTo>
                  <a:pt x="744499" y="121221"/>
                </a:lnTo>
                <a:lnTo>
                  <a:pt x="741934" y="120827"/>
                </a:lnTo>
                <a:lnTo>
                  <a:pt x="741934" y="266585"/>
                </a:lnTo>
                <a:lnTo>
                  <a:pt x="741934" y="322300"/>
                </a:lnTo>
                <a:lnTo>
                  <a:pt x="638657" y="322300"/>
                </a:lnTo>
                <a:lnTo>
                  <a:pt x="638683" y="266585"/>
                </a:lnTo>
                <a:lnTo>
                  <a:pt x="641464" y="232968"/>
                </a:lnTo>
                <a:lnTo>
                  <a:pt x="650519" y="207810"/>
                </a:lnTo>
                <a:lnTo>
                  <a:pt x="666737" y="192151"/>
                </a:lnTo>
                <a:lnTo>
                  <a:pt x="691070" y="186766"/>
                </a:lnTo>
                <a:lnTo>
                  <a:pt x="716546" y="192735"/>
                </a:lnTo>
                <a:lnTo>
                  <a:pt x="732091" y="209334"/>
                </a:lnTo>
                <a:lnTo>
                  <a:pt x="739825" y="234607"/>
                </a:lnTo>
                <a:lnTo>
                  <a:pt x="741934" y="266585"/>
                </a:lnTo>
                <a:lnTo>
                  <a:pt x="741934" y="120827"/>
                </a:lnTo>
                <a:lnTo>
                  <a:pt x="691362" y="113030"/>
                </a:lnTo>
                <a:lnTo>
                  <a:pt x="641324" y="120370"/>
                </a:lnTo>
                <a:lnTo>
                  <a:pt x="604583" y="140233"/>
                </a:lnTo>
                <a:lnTo>
                  <a:pt x="579285" y="169316"/>
                </a:lnTo>
                <a:lnTo>
                  <a:pt x="563537" y="204330"/>
                </a:lnTo>
                <a:lnTo>
                  <a:pt x="555459" y="241998"/>
                </a:lnTo>
                <a:lnTo>
                  <a:pt x="553186" y="451612"/>
                </a:lnTo>
                <a:lnTo>
                  <a:pt x="555244" y="499414"/>
                </a:lnTo>
                <a:lnTo>
                  <a:pt x="562876" y="541883"/>
                </a:lnTo>
                <a:lnTo>
                  <a:pt x="578167" y="577049"/>
                </a:lnTo>
                <a:lnTo>
                  <a:pt x="640207" y="620826"/>
                </a:lnTo>
                <a:lnTo>
                  <a:pt x="691172" y="626808"/>
                </a:lnTo>
                <a:lnTo>
                  <a:pt x="751205" y="616292"/>
                </a:lnTo>
                <a:lnTo>
                  <a:pt x="789863" y="589203"/>
                </a:lnTo>
                <a:lnTo>
                  <a:pt x="811250" y="553072"/>
                </a:lnTo>
                <a:lnTo>
                  <a:pt x="811745" y="552246"/>
                </a:lnTo>
                <a:lnTo>
                  <a:pt x="821499" y="512064"/>
                </a:lnTo>
                <a:lnTo>
                  <a:pt x="823709" y="475653"/>
                </a:lnTo>
                <a:lnTo>
                  <a:pt x="823722" y="472554"/>
                </a:lnTo>
                <a:lnTo>
                  <a:pt x="738924" y="472554"/>
                </a:lnTo>
                <a:lnTo>
                  <a:pt x="738924" y="475653"/>
                </a:lnTo>
                <a:lnTo>
                  <a:pt x="737247" y="504952"/>
                </a:lnTo>
                <a:lnTo>
                  <a:pt x="730351" y="529666"/>
                </a:lnTo>
                <a:lnTo>
                  <a:pt x="715429" y="546709"/>
                </a:lnTo>
                <a:lnTo>
                  <a:pt x="689711" y="553072"/>
                </a:lnTo>
                <a:lnTo>
                  <a:pt x="663727" y="545833"/>
                </a:lnTo>
                <a:lnTo>
                  <a:pt x="647928" y="526669"/>
                </a:lnTo>
                <a:lnTo>
                  <a:pt x="640156" y="499630"/>
                </a:lnTo>
                <a:lnTo>
                  <a:pt x="640092" y="499414"/>
                </a:lnTo>
                <a:lnTo>
                  <a:pt x="637984" y="467931"/>
                </a:lnTo>
                <a:lnTo>
                  <a:pt x="637984" y="391274"/>
                </a:lnTo>
                <a:lnTo>
                  <a:pt x="825373" y="391274"/>
                </a:lnTo>
                <a:lnTo>
                  <a:pt x="825373" y="322300"/>
                </a:lnTo>
                <a:lnTo>
                  <a:pt x="825373" y="27862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3992690" y="7057070"/>
            <a:ext cx="280670" cy="681355"/>
          </a:xfrm>
          <a:custGeom>
            <a:avLst/>
            <a:gdLst/>
            <a:ahLst/>
            <a:cxnLst/>
            <a:rect l="l" t="t" r="r" b="b"/>
            <a:pathLst>
              <a:path w="280669" h="681354">
                <a:moveTo>
                  <a:pt x="87515" y="551799"/>
                </a:moveTo>
                <a:lnTo>
                  <a:pt x="397" y="551799"/>
                </a:lnTo>
                <a:lnTo>
                  <a:pt x="423" y="554276"/>
                </a:lnTo>
                <a:lnTo>
                  <a:pt x="14555" y="622452"/>
                </a:lnTo>
                <a:lnTo>
                  <a:pt x="75705" y="673297"/>
                </a:lnTo>
                <a:lnTo>
                  <a:pt x="132655" y="681277"/>
                </a:lnTo>
                <a:lnTo>
                  <a:pt x="183131" y="676025"/>
                </a:lnTo>
                <a:lnTo>
                  <a:pt x="220429" y="661108"/>
                </a:lnTo>
                <a:lnTo>
                  <a:pt x="246522" y="637781"/>
                </a:lnTo>
                <a:lnTo>
                  <a:pt x="262497" y="608902"/>
                </a:lnTo>
                <a:lnTo>
                  <a:pt x="137315" y="608902"/>
                </a:lnTo>
                <a:lnTo>
                  <a:pt x="111382" y="602926"/>
                </a:lnTo>
                <a:lnTo>
                  <a:pt x="96281" y="588414"/>
                </a:lnTo>
                <a:lnTo>
                  <a:pt x="89246" y="570489"/>
                </a:lnTo>
                <a:lnTo>
                  <a:pt x="87515" y="554276"/>
                </a:lnTo>
                <a:lnTo>
                  <a:pt x="87515" y="551799"/>
                </a:lnTo>
                <a:close/>
              </a:path>
              <a:path w="280669" h="681354">
                <a:moveTo>
                  <a:pt x="278295" y="449504"/>
                </a:moveTo>
                <a:lnTo>
                  <a:pt x="191470" y="449504"/>
                </a:lnTo>
                <a:lnTo>
                  <a:pt x="191470" y="507932"/>
                </a:lnTo>
                <a:lnTo>
                  <a:pt x="189397" y="551799"/>
                </a:lnTo>
                <a:lnTo>
                  <a:pt x="181430" y="583386"/>
                </a:lnTo>
                <a:lnTo>
                  <a:pt x="164944" y="602489"/>
                </a:lnTo>
                <a:lnTo>
                  <a:pt x="137315" y="608902"/>
                </a:lnTo>
                <a:lnTo>
                  <a:pt x="262497" y="608902"/>
                </a:lnTo>
                <a:lnTo>
                  <a:pt x="263382" y="607303"/>
                </a:lnTo>
                <a:lnTo>
                  <a:pt x="272982" y="570929"/>
                </a:lnTo>
                <a:lnTo>
                  <a:pt x="277295" y="529917"/>
                </a:lnTo>
                <a:lnTo>
                  <a:pt x="278017" y="497859"/>
                </a:lnTo>
                <a:lnTo>
                  <a:pt x="278091" y="494554"/>
                </a:lnTo>
                <a:lnTo>
                  <a:pt x="278184" y="490449"/>
                </a:lnTo>
                <a:lnTo>
                  <a:pt x="278295" y="449504"/>
                </a:lnTo>
                <a:close/>
              </a:path>
              <a:path w="280669" h="681354">
                <a:moveTo>
                  <a:pt x="118865" y="0"/>
                </a:moveTo>
                <a:lnTo>
                  <a:pt x="72648" y="8306"/>
                </a:lnTo>
                <a:lnTo>
                  <a:pt x="38937" y="30921"/>
                </a:lnTo>
                <a:lnTo>
                  <a:pt x="16449" y="64390"/>
                </a:lnTo>
                <a:lnTo>
                  <a:pt x="3898" y="105258"/>
                </a:lnTo>
                <a:lnTo>
                  <a:pt x="0" y="150068"/>
                </a:lnTo>
                <a:lnTo>
                  <a:pt x="0" y="343235"/>
                </a:lnTo>
                <a:lnTo>
                  <a:pt x="3155" y="394000"/>
                </a:lnTo>
                <a:lnTo>
                  <a:pt x="13806" y="436682"/>
                </a:lnTo>
                <a:lnTo>
                  <a:pt x="33728" y="469444"/>
                </a:lnTo>
                <a:lnTo>
                  <a:pt x="108488" y="497859"/>
                </a:lnTo>
                <a:lnTo>
                  <a:pt x="137716" y="494554"/>
                </a:lnTo>
                <a:lnTo>
                  <a:pt x="161209" y="485017"/>
                </a:lnTo>
                <a:lnTo>
                  <a:pt x="179087" y="469813"/>
                </a:lnTo>
                <a:lnTo>
                  <a:pt x="191470" y="449504"/>
                </a:lnTo>
                <a:lnTo>
                  <a:pt x="278295" y="449504"/>
                </a:lnTo>
                <a:lnTo>
                  <a:pt x="278295" y="420835"/>
                </a:lnTo>
                <a:lnTo>
                  <a:pt x="135472" y="420835"/>
                </a:lnTo>
                <a:lnTo>
                  <a:pt x="113367" y="415582"/>
                </a:lnTo>
                <a:lnTo>
                  <a:pt x="98366" y="399811"/>
                </a:lnTo>
                <a:lnTo>
                  <a:pt x="89831" y="373502"/>
                </a:lnTo>
                <a:lnTo>
                  <a:pt x="87128" y="336638"/>
                </a:lnTo>
                <a:lnTo>
                  <a:pt x="87128" y="155115"/>
                </a:lnTo>
                <a:lnTo>
                  <a:pt x="90467" y="121295"/>
                </a:lnTo>
                <a:lnTo>
                  <a:pt x="100537" y="97345"/>
                </a:lnTo>
                <a:lnTo>
                  <a:pt x="117418" y="83097"/>
                </a:lnTo>
                <a:lnTo>
                  <a:pt x="141189" y="78385"/>
                </a:lnTo>
                <a:lnTo>
                  <a:pt x="278688" y="78385"/>
                </a:lnTo>
                <a:lnTo>
                  <a:pt x="278868" y="64390"/>
                </a:lnTo>
                <a:lnTo>
                  <a:pt x="278902" y="61723"/>
                </a:lnTo>
                <a:lnTo>
                  <a:pt x="279118" y="51474"/>
                </a:lnTo>
                <a:lnTo>
                  <a:pt x="200779" y="51474"/>
                </a:lnTo>
                <a:lnTo>
                  <a:pt x="191960" y="32304"/>
                </a:lnTo>
                <a:lnTo>
                  <a:pt x="176325" y="15846"/>
                </a:lnTo>
                <a:lnTo>
                  <a:pt x="152439" y="4333"/>
                </a:lnTo>
                <a:lnTo>
                  <a:pt x="118865" y="0"/>
                </a:lnTo>
                <a:close/>
              </a:path>
              <a:path w="280669" h="681354">
                <a:moveTo>
                  <a:pt x="278688" y="78385"/>
                </a:moveTo>
                <a:lnTo>
                  <a:pt x="141189" y="78385"/>
                </a:lnTo>
                <a:lnTo>
                  <a:pt x="168296" y="85504"/>
                </a:lnTo>
                <a:lnTo>
                  <a:pt x="183544" y="104813"/>
                </a:lnTo>
                <a:lnTo>
                  <a:pt x="190255" y="133240"/>
                </a:lnTo>
                <a:lnTo>
                  <a:pt x="191753" y="167712"/>
                </a:lnTo>
                <a:lnTo>
                  <a:pt x="191753" y="314178"/>
                </a:lnTo>
                <a:lnTo>
                  <a:pt x="189756" y="357666"/>
                </a:lnTo>
                <a:lnTo>
                  <a:pt x="181737" y="391349"/>
                </a:lnTo>
                <a:lnTo>
                  <a:pt x="164656" y="413111"/>
                </a:lnTo>
                <a:lnTo>
                  <a:pt x="135472" y="420835"/>
                </a:lnTo>
                <a:lnTo>
                  <a:pt x="278295" y="420835"/>
                </a:lnTo>
                <a:lnTo>
                  <a:pt x="278354" y="121295"/>
                </a:lnTo>
                <a:lnTo>
                  <a:pt x="278462" y="96001"/>
                </a:lnTo>
                <a:lnTo>
                  <a:pt x="278597" y="85504"/>
                </a:lnTo>
                <a:lnTo>
                  <a:pt x="278688" y="78385"/>
                </a:lnTo>
                <a:close/>
              </a:path>
              <a:path w="280669" h="681354">
                <a:moveTo>
                  <a:pt x="280232" y="7758"/>
                </a:moveTo>
                <a:lnTo>
                  <a:pt x="205040" y="7758"/>
                </a:lnTo>
                <a:lnTo>
                  <a:pt x="203770" y="15846"/>
                </a:lnTo>
                <a:lnTo>
                  <a:pt x="203681" y="16413"/>
                </a:lnTo>
                <a:lnTo>
                  <a:pt x="202293" y="27579"/>
                </a:lnTo>
                <a:lnTo>
                  <a:pt x="201213" y="39763"/>
                </a:lnTo>
                <a:lnTo>
                  <a:pt x="200779" y="51474"/>
                </a:lnTo>
                <a:lnTo>
                  <a:pt x="279118" y="51474"/>
                </a:lnTo>
                <a:lnTo>
                  <a:pt x="279522" y="32304"/>
                </a:lnTo>
                <a:lnTo>
                  <a:pt x="280216" y="8306"/>
                </a:lnTo>
                <a:lnTo>
                  <a:pt x="280232" y="77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4356474" y="7057078"/>
            <a:ext cx="490220" cy="514350"/>
          </a:xfrm>
          <a:custGeom>
            <a:avLst/>
            <a:gdLst/>
            <a:ahLst/>
            <a:cxnLst/>
            <a:rect l="l" t="t" r="r" b="b"/>
            <a:pathLst>
              <a:path w="490219" h="514350">
                <a:moveTo>
                  <a:pt x="192887" y="584"/>
                </a:moveTo>
                <a:lnTo>
                  <a:pt x="159689" y="5245"/>
                </a:lnTo>
                <a:lnTo>
                  <a:pt x="129247" y="19799"/>
                </a:lnTo>
                <a:lnTo>
                  <a:pt x="103670" y="46418"/>
                </a:lnTo>
                <a:lnTo>
                  <a:pt x="85090" y="87249"/>
                </a:lnTo>
                <a:lnTo>
                  <a:pt x="84810" y="63919"/>
                </a:lnTo>
                <a:lnTo>
                  <a:pt x="84137" y="40563"/>
                </a:lnTo>
                <a:lnTo>
                  <a:pt x="83286" y="20675"/>
                </a:lnTo>
                <a:lnTo>
                  <a:pt x="82473" y="7747"/>
                </a:lnTo>
                <a:lnTo>
                  <a:pt x="0" y="7747"/>
                </a:lnTo>
                <a:lnTo>
                  <a:pt x="850" y="42976"/>
                </a:lnTo>
                <a:lnTo>
                  <a:pt x="1104" y="79717"/>
                </a:lnTo>
                <a:lnTo>
                  <a:pt x="977" y="176911"/>
                </a:lnTo>
                <a:lnTo>
                  <a:pt x="977" y="506018"/>
                </a:lnTo>
                <a:lnTo>
                  <a:pt x="87807" y="506018"/>
                </a:lnTo>
                <a:lnTo>
                  <a:pt x="87807" y="228257"/>
                </a:lnTo>
                <a:lnTo>
                  <a:pt x="95961" y="168516"/>
                </a:lnTo>
                <a:lnTo>
                  <a:pt x="118287" y="131686"/>
                </a:lnTo>
                <a:lnTo>
                  <a:pt x="151663" y="113004"/>
                </a:lnTo>
                <a:lnTo>
                  <a:pt x="192887" y="107683"/>
                </a:lnTo>
                <a:lnTo>
                  <a:pt x="192887" y="584"/>
                </a:lnTo>
                <a:close/>
              </a:path>
              <a:path w="490219" h="514350">
                <a:moveTo>
                  <a:pt x="489889" y="506006"/>
                </a:moveTo>
                <a:lnTo>
                  <a:pt x="488403" y="467829"/>
                </a:lnTo>
                <a:lnTo>
                  <a:pt x="488315" y="464045"/>
                </a:lnTo>
                <a:lnTo>
                  <a:pt x="488035" y="437426"/>
                </a:lnTo>
                <a:lnTo>
                  <a:pt x="487959" y="274751"/>
                </a:lnTo>
                <a:lnTo>
                  <a:pt x="487959" y="131178"/>
                </a:lnTo>
                <a:lnTo>
                  <a:pt x="484124" y="89141"/>
                </a:lnTo>
                <a:lnTo>
                  <a:pt x="484085" y="88722"/>
                </a:lnTo>
                <a:lnTo>
                  <a:pt x="483997" y="87744"/>
                </a:lnTo>
                <a:lnTo>
                  <a:pt x="478282" y="71602"/>
                </a:lnTo>
                <a:lnTo>
                  <a:pt x="471157" y="51485"/>
                </a:lnTo>
                <a:lnTo>
                  <a:pt x="447967" y="23825"/>
                </a:lnTo>
                <a:lnTo>
                  <a:pt x="412978" y="6197"/>
                </a:lnTo>
                <a:lnTo>
                  <a:pt x="403161" y="4940"/>
                </a:lnTo>
                <a:lnTo>
                  <a:pt x="403161" y="274751"/>
                </a:lnTo>
                <a:lnTo>
                  <a:pt x="403161" y="338493"/>
                </a:lnTo>
                <a:lnTo>
                  <a:pt x="400202" y="383603"/>
                </a:lnTo>
                <a:lnTo>
                  <a:pt x="390791" y="414312"/>
                </a:lnTo>
                <a:lnTo>
                  <a:pt x="374180" y="431850"/>
                </a:lnTo>
                <a:lnTo>
                  <a:pt x="349592" y="437426"/>
                </a:lnTo>
                <a:lnTo>
                  <a:pt x="327698" y="432206"/>
                </a:lnTo>
                <a:lnTo>
                  <a:pt x="312991" y="417779"/>
                </a:lnTo>
                <a:lnTo>
                  <a:pt x="304711" y="396024"/>
                </a:lnTo>
                <a:lnTo>
                  <a:pt x="302107" y="368833"/>
                </a:lnTo>
                <a:lnTo>
                  <a:pt x="302107" y="360794"/>
                </a:lnTo>
                <a:lnTo>
                  <a:pt x="307797" y="319430"/>
                </a:lnTo>
                <a:lnTo>
                  <a:pt x="324053" y="292950"/>
                </a:lnTo>
                <a:lnTo>
                  <a:pt x="349656" y="278892"/>
                </a:lnTo>
                <a:lnTo>
                  <a:pt x="383400" y="274751"/>
                </a:lnTo>
                <a:lnTo>
                  <a:pt x="403161" y="274751"/>
                </a:lnTo>
                <a:lnTo>
                  <a:pt x="403161" y="4940"/>
                </a:lnTo>
                <a:lnTo>
                  <a:pt x="364718" y="0"/>
                </a:lnTo>
                <a:lnTo>
                  <a:pt x="311785" y="6997"/>
                </a:lnTo>
                <a:lnTo>
                  <a:pt x="274574" y="26314"/>
                </a:lnTo>
                <a:lnTo>
                  <a:pt x="238252" y="91808"/>
                </a:lnTo>
                <a:lnTo>
                  <a:pt x="234734" y="131178"/>
                </a:lnTo>
                <a:lnTo>
                  <a:pt x="234696" y="131559"/>
                </a:lnTo>
                <a:lnTo>
                  <a:pt x="234569" y="141820"/>
                </a:lnTo>
                <a:lnTo>
                  <a:pt x="320052" y="141820"/>
                </a:lnTo>
                <a:lnTo>
                  <a:pt x="320090" y="131178"/>
                </a:lnTo>
                <a:lnTo>
                  <a:pt x="321894" y="107721"/>
                </a:lnTo>
                <a:lnTo>
                  <a:pt x="328422" y="88722"/>
                </a:lnTo>
                <a:lnTo>
                  <a:pt x="341172" y="76136"/>
                </a:lnTo>
                <a:lnTo>
                  <a:pt x="361696" y="71602"/>
                </a:lnTo>
                <a:lnTo>
                  <a:pt x="382397" y="76136"/>
                </a:lnTo>
                <a:lnTo>
                  <a:pt x="382257" y="76136"/>
                </a:lnTo>
                <a:lnTo>
                  <a:pt x="394322" y="89141"/>
                </a:lnTo>
                <a:lnTo>
                  <a:pt x="400062" y="109969"/>
                </a:lnTo>
                <a:lnTo>
                  <a:pt x="401523" y="137871"/>
                </a:lnTo>
                <a:lnTo>
                  <a:pt x="401523" y="207810"/>
                </a:lnTo>
                <a:lnTo>
                  <a:pt x="385838" y="207810"/>
                </a:lnTo>
                <a:lnTo>
                  <a:pt x="342442" y="210997"/>
                </a:lnTo>
                <a:lnTo>
                  <a:pt x="302869" y="221449"/>
                </a:lnTo>
                <a:lnTo>
                  <a:pt x="268935" y="240461"/>
                </a:lnTo>
                <a:lnTo>
                  <a:pt x="242443" y="269367"/>
                </a:lnTo>
                <a:lnTo>
                  <a:pt x="225209" y="309448"/>
                </a:lnTo>
                <a:lnTo>
                  <a:pt x="219062" y="362051"/>
                </a:lnTo>
                <a:lnTo>
                  <a:pt x="219062" y="370776"/>
                </a:lnTo>
                <a:lnTo>
                  <a:pt x="224840" y="425145"/>
                </a:lnTo>
                <a:lnTo>
                  <a:pt x="243065" y="470738"/>
                </a:lnTo>
                <a:lnTo>
                  <a:pt x="275094" y="502107"/>
                </a:lnTo>
                <a:lnTo>
                  <a:pt x="322313" y="513765"/>
                </a:lnTo>
                <a:lnTo>
                  <a:pt x="348335" y="511251"/>
                </a:lnTo>
                <a:lnTo>
                  <a:pt x="370878" y="503224"/>
                </a:lnTo>
                <a:lnTo>
                  <a:pt x="389623" y="488988"/>
                </a:lnTo>
                <a:lnTo>
                  <a:pt x="404228" y="467829"/>
                </a:lnTo>
                <a:lnTo>
                  <a:pt x="405130" y="475564"/>
                </a:lnTo>
                <a:lnTo>
                  <a:pt x="406603" y="485876"/>
                </a:lnTo>
                <a:lnTo>
                  <a:pt x="408381" y="496709"/>
                </a:lnTo>
                <a:lnTo>
                  <a:pt x="410146" y="506006"/>
                </a:lnTo>
                <a:lnTo>
                  <a:pt x="489889" y="50600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4931282" y="7057072"/>
            <a:ext cx="280035" cy="673735"/>
          </a:xfrm>
          <a:custGeom>
            <a:avLst/>
            <a:gdLst/>
            <a:ahLst/>
            <a:cxnLst/>
            <a:rect l="l" t="t" r="r" b="b"/>
            <a:pathLst>
              <a:path w="280034" h="673734">
                <a:moveTo>
                  <a:pt x="82856" y="7758"/>
                </a:moveTo>
                <a:lnTo>
                  <a:pt x="0" y="7758"/>
                </a:lnTo>
                <a:lnTo>
                  <a:pt x="469" y="29263"/>
                </a:lnTo>
                <a:lnTo>
                  <a:pt x="562" y="33564"/>
                </a:lnTo>
                <a:lnTo>
                  <a:pt x="788" y="58542"/>
                </a:lnTo>
                <a:lnTo>
                  <a:pt x="852" y="65542"/>
                </a:lnTo>
                <a:lnTo>
                  <a:pt x="973" y="673529"/>
                </a:lnTo>
                <a:lnTo>
                  <a:pt x="87808" y="673529"/>
                </a:lnTo>
                <a:lnTo>
                  <a:pt x="87808" y="468614"/>
                </a:lnTo>
                <a:lnTo>
                  <a:pt x="253372" y="468614"/>
                </a:lnTo>
                <a:lnTo>
                  <a:pt x="260962" y="458093"/>
                </a:lnTo>
                <a:lnTo>
                  <a:pt x="267904" y="435389"/>
                </a:lnTo>
                <a:lnTo>
                  <a:pt x="140603" y="435389"/>
                </a:lnTo>
                <a:lnTo>
                  <a:pt x="113635" y="427650"/>
                </a:lnTo>
                <a:lnTo>
                  <a:pt x="97461" y="406589"/>
                </a:lnTo>
                <a:lnTo>
                  <a:pt x="89586" y="375445"/>
                </a:lnTo>
                <a:lnTo>
                  <a:pt x="87515" y="337455"/>
                </a:lnTo>
                <a:lnTo>
                  <a:pt x="87515" y="168759"/>
                </a:lnTo>
                <a:lnTo>
                  <a:pt x="90769" y="129083"/>
                </a:lnTo>
                <a:lnTo>
                  <a:pt x="100962" y="100856"/>
                </a:lnTo>
                <a:lnTo>
                  <a:pt x="118746" y="83987"/>
                </a:lnTo>
                <a:lnTo>
                  <a:pt x="144770" y="78385"/>
                </a:lnTo>
                <a:lnTo>
                  <a:pt x="271954" y="78385"/>
                </a:lnTo>
                <a:lnTo>
                  <a:pt x="263646" y="58542"/>
                </a:lnTo>
                <a:lnTo>
                  <a:pt x="86154" y="58542"/>
                </a:lnTo>
                <a:lnTo>
                  <a:pt x="85871" y="43536"/>
                </a:lnTo>
                <a:lnTo>
                  <a:pt x="85125" y="29263"/>
                </a:lnTo>
                <a:lnTo>
                  <a:pt x="84079" y="17055"/>
                </a:lnTo>
                <a:lnTo>
                  <a:pt x="82856" y="7758"/>
                </a:lnTo>
                <a:close/>
              </a:path>
              <a:path w="280034" h="673734">
                <a:moveTo>
                  <a:pt x="253372" y="468614"/>
                </a:moveTo>
                <a:lnTo>
                  <a:pt x="87808" y="468614"/>
                </a:lnTo>
                <a:lnTo>
                  <a:pt x="98878" y="485198"/>
                </a:lnTo>
                <a:lnTo>
                  <a:pt x="115124" y="499664"/>
                </a:lnTo>
                <a:lnTo>
                  <a:pt x="137728" y="509894"/>
                </a:lnTo>
                <a:lnTo>
                  <a:pt x="167869" y="513774"/>
                </a:lnTo>
                <a:lnTo>
                  <a:pt x="207115" y="507850"/>
                </a:lnTo>
                <a:lnTo>
                  <a:pt x="238266" y="489551"/>
                </a:lnTo>
                <a:lnTo>
                  <a:pt x="253372" y="468614"/>
                </a:lnTo>
                <a:close/>
              </a:path>
              <a:path w="280034" h="673734">
                <a:moveTo>
                  <a:pt x="271954" y="78385"/>
                </a:moveTo>
                <a:lnTo>
                  <a:pt x="144770" y="78385"/>
                </a:lnTo>
                <a:lnTo>
                  <a:pt x="164931" y="82598"/>
                </a:lnTo>
                <a:lnTo>
                  <a:pt x="179902" y="95731"/>
                </a:lnTo>
                <a:lnTo>
                  <a:pt x="189224" y="118526"/>
                </a:lnTo>
                <a:lnTo>
                  <a:pt x="192433" y="151723"/>
                </a:lnTo>
                <a:lnTo>
                  <a:pt x="192433" y="353811"/>
                </a:lnTo>
                <a:lnTo>
                  <a:pt x="189826" y="388052"/>
                </a:lnTo>
                <a:lnTo>
                  <a:pt x="181160" y="413707"/>
                </a:lnTo>
                <a:lnTo>
                  <a:pt x="165174" y="429808"/>
                </a:lnTo>
                <a:lnTo>
                  <a:pt x="140603" y="435389"/>
                </a:lnTo>
                <a:lnTo>
                  <a:pt x="267904" y="435389"/>
                </a:lnTo>
                <a:lnTo>
                  <a:pt x="274844" y="412690"/>
                </a:lnTo>
                <a:lnTo>
                  <a:pt x="279453" y="353811"/>
                </a:lnTo>
                <a:lnTo>
                  <a:pt x="279551" y="145409"/>
                </a:lnTo>
                <a:lnTo>
                  <a:pt x="273369" y="82598"/>
                </a:lnTo>
                <a:lnTo>
                  <a:pt x="273262" y="81509"/>
                </a:lnTo>
                <a:lnTo>
                  <a:pt x="271954" y="78385"/>
                </a:lnTo>
                <a:close/>
              </a:path>
              <a:path w="280034" h="673734">
                <a:moveTo>
                  <a:pt x="177188" y="0"/>
                </a:moveTo>
                <a:lnTo>
                  <a:pt x="143798" y="4566"/>
                </a:lnTo>
                <a:lnTo>
                  <a:pt x="118077" y="17055"/>
                </a:lnTo>
                <a:lnTo>
                  <a:pt x="99153" y="35652"/>
                </a:lnTo>
                <a:lnTo>
                  <a:pt x="86154" y="58542"/>
                </a:lnTo>
                <a:lnTo>
                  <a:pt x="263646" y="58542"/>
                </a:lnTo>
                <a:lnTo>
                  <a:pt x="254250" y="36100"/>
                </a:lnTo>
                <a:lnTo>
                  <a:pt x="222297" y="8993"/>
                </a:lnTo>
                <a:lnTo>
                  <a:pt x="17718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5284110" y="6887164"/>
            <a:ext cx="277495" cy="676275"/>
          </a:xfrm>
          <a:custGeom>
            <a:avLst/>
            <a:gdLst/>
            <a:ahLst/>
            <a:cxnLst/>
            <a:rect l="l" t="t" r="r" b="b"/>
            <a:pathLst>
              <a:path w="277494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343507"/>
                </a:lnTo>
                <a:lnTo>
                  <a:pt x="89335" y="301861"/>
                </a:lnTo>
                <a:lnTo>
                  <a:pt x="98193" y="272106"/>
                </a:lnTo>
                <a:lnTo>
                  <a:pt x="115442" y="254249"/>
                </a:lnTo>
                <a:lnTo>
                  <a:pt x="143116" y="248296"/>
                </a:lnTo>
                <a:lnTo>
                  <a:pt x="167779" y="254168"/>
                </a:lnTo>
                <a:lnTo>
                  <a:pt x="182182" y="269994"/>
                </a:lnTo>
                <a:lnTo>
                  <a:pt x="188921" y="293088"/>
                </a:lnTo>
                <a:lnTo>
                  <a:pt x="190591" y="320765"/>
                </a:lnTo>
                <a:lnTo>
                  <a:pt x="190591" y="675927"/>
                </a:lnTo>
                <a:lnTo>
                  <a:pt x="277426" y="675927"/>
                </a:lnTo>
                <a:lnTo>
                  <a:pt x="277426" y="298064"/>
                </a:lnTo>
                <a:lnTo>
                  <a:pt x="272640" y="247900"/>
                </a:lnTo>
                <a:lnTo>
                  <a:pt x="256447" y="207196"/>
                </a:lnTo>
                <a:lnTo>
                  <a:pt x="226095" y="179888"/>
                </a:lnTo>
                <a:lnTo>
                  <a:pt x="178832" y="169911"/>
                </a:lnTo>
                <a:lnTo>
                  <a:pt x="145758" y="173750"/>
                </a:lnTo>
                <a:lnTo>
                  <a:pt x="119824" y="184358"/>
                </a:lnTo>
                <a:lnTo>
                  <a:pt x="100395" y="200364"/>
                </a:lnTo>
                <a:lnTo>
                  <a:pt x="86835" y="220401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15649250" y="6887161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4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15648570" y="7064832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4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5809188" y="7057073"/>
            <a:ext cx="262255" cy="514350"/>
          </a:xfrm>
          <a:custGeom>
            <a:avLst/>
            <a:gdLst/>
            <a:ahLst/>
            <a:cxnLst/>
            <a:rect l="l" t="t" r="r" b="b"/>
            <a:pathLst>
              <a:path w="262255" h="514350">
                <a:moveTo>
                  <a:pt x="134194" y="0"/>
                </a:moveTo>
                <a:lnTo>
                  <a:pt x="79648" y="8547"/>
                </a:lnTo>
                <a:lnTo>
                  <a:pt x="41294" y="31978"/>
                </a:lnTo>
                <a:lnTo>
                  <a:pt x="16793" y="66978"/>
                </a:lnTo>
                <a:lnTo>
                  <a:pt x="3808" y="110232"/>
                </a:lnTo>
                <a:lnTo>
                  <a:pt x="0" y="158424"/>
                </a:lnTo>
                <a:lnTo>
                  <a:pt x="0" y="338764"/>
                </a:lnTo>
                <a:lnTo>
                  <a:pt x="2134" y="387172"/>
                </a:lnTo>
                <a:lnTo>
                  <a:pt x="9711" y="429506"/>
                </a:lnTo>
                <a:lnTo>
                  <a:pt x="48231" y="491086"/>
                </a:lnTo>
                <a:lnTo>
                  <a:pt x="82694" y="507900"/>
                </a:lnTo>
                <a:lnTo>
                  <a:pt x="129640" y="513774"/>
                </a:lnTo>
                <a:lnTo>
                  <a:pt x="185724" y="505294"/>
                </a:lnTo>
                <a:lnTo>
                  <a:pt x="223884" y="481809"/>
                </a:lnTo>
                <a:lnTo>
                  <a:pt x="247257" y="446258"/>
                </a:lnTo>
                <a:lnTo>
                  <a:pt x="258980" y="401576"/>
                </a:lnTo>
                <a:lnTo>
                  <a:pt x="262190" y="350701"/>
                </a:lnTo>
                <a:lnTo>
                  <a:pt x="262190" y="343916"/>
                </a:lnTo>
                <a:lnTo>
                  <a:pt x="176423" y="343916"/>
                </a:lnTo>
                <a:lnTo>
                  <a:pt x="176423" y="364292"/>
                </a:lnTo>
                <a:lnTo>
                  <a:pt x="174396" y="397207"/>
                </a:lnTo>
                <a:lnTo>
                  <a:pt x="167312" y="420903"/>
                </a:lnTo>
                <a:lnTo>
                  <a:pt x="153669" y="435230"/>
                </a:lnTo>
                <a:lnTo>
                  <a:pt x="131964" y="440038"/>
                </a:lnTo>
                <a:lnTo>
                  <a:pt x="109103" y="433514"/>
                </a:lnTo>
                <a:lnTo>
                  <a:pt x="95448" y="416239"/>
                </a:lnTo>
                <a:lnTo>
                  <a:pt x="88840" y="391663"/>
                </a:lnTo>
                <a:lnTo>
                  <a:pt x="87117" y="363235"/>
                </a:lnTo>
                <a:lnTo>
                  <a:pt x="87117" y="148215"/>
                </a:lnTo>
                <a:lnTo>
                  <a:pt x="89544" y="115863"/>
                </a:lnTo>
                <a:lnTo>
                  <a:pt x="97375" y="92558"/>
                </a:lnTo>
                <a:lnTo>
                  <a:pt x="111435" y="78460"/>
                </a:lnTo>
                <a:lnTo>
                  <a:pt x="132550" y="73725"/>
                </a:lnTo>
                <a:lnTo>
                  <a:pt x="155096" y="79257"/>
                </a:lnTo>
                <a:lnTo>
                  <a:pt x="168434" y="94516"/>
                </a:lnTo>
                <a:lnTo>
                  <a:pt x="174798" y="117497"/>
                </a:lnTo>
                <a:lnTo>
                  <a:pt x="176423" y="146194"/>
                </a:lnTo>
                <a:lnTo>
                  <a:pt x="176423" y="165586"/>
                </a:lnTo>
                <a:lnTo>
                  <a:pt x="262190" y="165586"/>
                </a:lnTo>
                <a:lnTo>
                  <a:pt x="262190" y="146299"/>
                </a:lnTo>
                <a:lnTo>
                  <a:pt x="259781" y="106633"/>
                </a:lnTo>
                <a:lnTo>
                  <a:pt x="249843" y="67294"/>
                </a:lnTo>
                <a:lnTo>
                  <a:pt x="228310" y="33159"/>
                </a:lnTo>
                <a:lnTo>
                  <a:pt x="191116" y="9102"/>
                </a:lnTo>
                <a:lnTo>
                  <a:pt x="1341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16117236" y="7057073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1"/>
                </a:lnTo>
                <a:lnTo>
                  <a:pt x="53591" y="23599"/>
                </a:lnTo>
                <a:lnTo>
                  <a:pt x="13581" y="87931"/>
                </a:lnTo>
                <a:lnTo>
                  <a:pt x="8617" y="132341"/>
                </a:lnTo>
                <a:lnTo>
                  <a:pt x="14705" y="179294"/>
                </a:lnTo>
                <a:lnTo>
                  <a:pt x="33182" y="217266"/>
                </a:lnTo>
                <a:lnTo>
                  <a:pt x="64365" y="250293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9"/>
                </a:lnTo>
                <a:lnTo>
                  <a:pt x="98494" y="422146"/>
                </a:lnTo>
                <a:lnTo>
                  <a:pt x="90359" y="401819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5"/>
                </a:lnTo>
                <a:lnTo>
                  <a:pt x="15687" y="454524"/>
                </a:lnTo>
                <a:lnTo>
                  <a:pt x="39285" y="485327"/>
                </a:lnTo>
                <a:lnTo>
                  <a:pt x="76931" y="506134"/>
                </a:lnTo>
                <a:lnTo>
                  <a:pt x="131283" y="513774"/>
                </a:lnTo>
                <a:lnTo>
                  <a:pt x="180004" y="507977"/>
                </a:lnTo>
                <a:lnTo>
                  <a:pt x="217859" y="490707"/>
                </a:lnTo>
                <a:lnTo>
                  <a:pt x="244870" y="462153"/>
                </a:lnTo>
                <a:lnTo>
                  <a:pt x="261060" y="422500"/>
                </a:lnTo>
                <a:lnTo>
                  <a:pt x="266452" y="371936"/>
                </a:lnTo>
                <a:lnTo>
                  <a:pt x="260124" y="318348"/>
                </a:lnTo>
                <a:lnTo>
                  <a:pt x="240098" y="276301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16535286" y="6882618"/>
            <a:ext cx="510540" cy="688340"/>
          </a:xfrm>
          <a:custGeom>
            <a:avLst/>
            <a:gdLst/>
            <a:ahLst/>
            <a:cxnLst/>
            <a:rect l="l" t="t" r="r" b="b"/>
            <a:pathLst>
              <a:path w="510540" h="688340">
                <a:moveTo>
                  <a:pt x="199161" y="182219"/>
                </a:moveTo>
                <a:lnTo>
                  <a:pt x="137337" y="182219"/>
                </a:lnTo>
                <a:lnTo>
                  <a:pt x="137337" y="134772"/>
                </a:lnTo>
                <a:lnTo>
                  <a:pt x="139065" y="111506"/>
                </a:lnTo>
                <a:lnTo>
                  <a:pt x="145376" y="94322"/>
                </a:lnTo>
                <a:lnTo>
                  <a:pt x="157937" y="83680"/>
                </a:lnTo>
                <a:lnTo>
                  <a:pt x="178422" y="80035"/>
                </a:lnTo>
                <a:lnTo>
                  <a:pt x="185394" y="80035"/>
                </a:lnTo>
                <a:lnTo>
                  <a:pt x="190436" y="80327"/>
                </a:lnTo>
                <a:lnTo>
                  <a:pt x="198488" y="81584"/>
                </a:lnTo>
                <a:lnTo>
                  <a:pt x="198488" y="3581"/>
                </a:lnTo>
                <a:lnTo>
                  <a:pt x="191160" y="1917"/>
                </a:lnTo>
                <a:lnTo>
                  <a:pt x="182346" y="812"/>
                </a:lnTo>
                <a:lnTo>
                  <a:pt x="172618" y="190"/>
                </a:lnTo>
                <a:lnTo>
                  <a:pt x="162509" y="0"/>
                </a:lnTo>
                <a:lnTo>
                  <a:pt x="108724" y="10236"/>
                </a:lnTo>
                <a:lnTo>
                  <a:pt x="74244" y="37680"/>
                </a:lnTo>
                <a:lnTo>
                  <a:pt x="55905" y="77393"/>
                </a:lnTo>
                <a:lnTo>
                  <a:pt x="50495" y="124396"/>
                </a:lnTo>
                <a:lnTo>
                  <a:pt x="50495" y="182219"/>
                </a:lnTo>
                <a:lnTo>
                  <a:pt x="0" y="182219"/>
                </a:lnTo>
                <a:lnTo>
                  <a:pt x="0" y="258673"/>
                </a:lnTo>
                <a:lnTo>
                  <a:pt x="50495" y="258673"/>
                </a:lnTo>
                <a:lnTo>
                  <a:pt x="50495" y="680478"/>
                </a:lnTo>
                <a:lnTo>
                  <a:pt x="137337" y="680478"/>
                </a:lnTo>
                <a:lnTo>
                  <a:pt x="137337" y="258673"/>
                </a:lnTo>
                <a:lnTo>
                  <a:pt x="199161" y="258673"/>
                </a:lnTo>
                <a:lnTo>
                  <a:pt x="199161" y="182219"/>
                </a:lnTo>
                <a:close/>
              </a:path>
              <a:path w="510540" h="688340">
                <a:moveTo>
                  <a:pt x="510120" y="330365"/>
                </a:moveTo>
                <a:lnTo>
                  <a:pt x="504228" y="275424"/>
                </a:lnTo>
                <a:lnTo>
                  <a:pt x="494753" y="251587"/>
                </a:lnTo>
                <a:lnTo>
                  <a:pt x="486943" y="231927"/>
                </a:lnTo>
                <a:lnTo>
                  <a:pt x="458851" y="200304"/>
                </a:lnTo>
                <a:lnTo>
                  <a:pt x="423011" y="182245"/>
                </a:lnTo>
                <a:lnTo>
                  <a:pt x="423011" y="325513"/>
                </a:lnTo>
                <a:lnTo>
                  <a:pt x="422884" y="533400"/>
                </a:lnTo>
                <a:lnTo>
                  <a:pt x="419925" y="567042"/>
                </a:lnTo>
                <a:lnTo>
                  <a:pt x="410489" y="591693"/>
                </a:lnTo>
                <a:lnTo>
                  <a:pt x="394398" y="606298"/>
                </a:lnTo>
                <a:lnTo>
                  <a:pt x="371360" y="611098"/>
                </a:lnTo>
                <a:lnTo>
                  <a:pt x="347103" y="605447"/>
                </a:lnTo>
                <a:lnTo>
                  <a:pt x="330771" y="589546"/>
                </a:lnTo>
                <a:lnTo>
                  <a:pt x="321564" y="564997"/>
                </a:lnTo>
                <a:lnTo>
                  <a:pt x="318668" y="533400"/>
                </a:lnTo>
                <a:lnTo>
                  <a:pt x="318731" y="325513"/>
                </a:lnTo>
                <a:lnTo>
                  <a:pt x="321716" y="294132"/>
                </a:lnTo>
                <a:lnTo>
                  <a:pt x="331165" y="270764"/>
                </a:lnTo>
                <a:lnTo>
                  <a:pt x="347433" y="256451"/>
                </a:lnTo>
                <a:lnTo>
                  <a:pt x="370979" y="251587"/>
                </a:lnTo>
                <a:lnTo>
                  <a:pt x="395668" y="257124"/>
                </a:lnTo>
                <a:lnTo>
                  <a:pt x="411708" y="272491"/>
                </a:lnTo>
                <a:lnTo>
                  <a:pt x="420395" y="295897"/>
                </a:lnTo>
                <a:lnTo>
                  <a:pt x="423011" y="325513"/>
                </a:lnTo>
                <a:lnTo>
                  <a:pt x="423011" y="182245"/>
                </a:lnTo>
                <a:lnTo>
                  <a:pt x="420547" y="181000"/>
                </a:lnTo>
                <a:lnTo>
                  <a:pt x="372630" y="174459"/>
                </a:lnTo>
                <a:lnTo>
                  <a:pt x="325602" y="180479"/>
                </a:lnTo>
                <a:lnTo>
                  <a:pt x="286562" y="198615"/>
                </a:lnTo>
                <a:lnTo>
                  <a:pt x="256933" y="229031"/>
                </a:lnTo>
                <a:lnTo>
                  <a:pt x="238125" y="271868"/>
                </a:lnTo>
                <a:lnTo>
                  <a:pt x="231533" y="327266"/>
                </a:lnTo>
                <a:lnTo>
                  <a:pt x="231533" y="530402"/>
                </a:lnTo>
                <a:lnTo>
                  <a:pt x="237185" y="586727"/>
                </a:lnTo>
                <a:lnTo>
                  <a:pt x="237236" y="587273"/>
                </a:lnTo>
                <a:lnTo>
                  <a:pt x="254177" y="631482"/>
                </a:lnTo>
                <a:lnTo>
                  <a:pt x="282168" y="663067"/>
                </a:lnTo>
                <a:lnTo>
                  <a:pt x="320751" y="681977"/>
                </a:lnTo>
                <a:lnTo>
                  <a:pt x="320954" y="681977"/>
                </a:lnTo>
                <a:lnTo>
                  <a:pt x="369722" y="688238"/>
                </a:lnTo>
                <a:lnTo>
                  <a:pt x="418172" y="681977"/>
                </a:lnTo>
                <a:lnTo>
                  <a:pt x="457225" y="663067"/>
                </a:lnTo>
                <a:lnTo>
                  <a:pt x="485990" y="631482"/>
                </a:lnTo>
                <a:lnTo>
                  <a:pt x="503986" y="586727"/>
                </a:lnTo>
                <a:lnTo>
                  <a:pt x="510120" y="528955"/>
                </a:lnTo>
                <a:lnTo>
                  <a:pt x="510120" y="33036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17117040" y="7057652"/>
            <a:ext cx="193040" cy="505459"/>
          </a:xfrm>
          <a:custGeom>
            <a:avLst/>
            <a:gdLst/>
            <a:ahLst/>
            <a:cxnLst/>
            <a:rect l="l" t="t" r="r" b="b"/>
            <a:pathLst>
              <a:path w="193040" h="505459">
                <a:moveTo>
                  <a:pt x="192894" y="0"/>
                </a:moveTo>
                <a:lnTo>
                  <a:pt x="159687" y="4662"/>
                </a:lnTo>
                <a:lnTo>
                  <a:pt x="129244" y="19224"/>
                </a:lnTo>
                <a:lnTo>
                  <a:pt x="103674" y="45840"/>
                </a:lnTo>
                <a:lnTo>
                  <a:pt x="85086" y="86667"/>
                </a:lnTo>
                <a:lnTo>
                  <a:pt x="84814" y="63333"/>
                </a:lnTo>
                <a:lnTo>
                  <a:pt x="84142" y="39981"/>
                </a:lnTo>
                <a:lnTo>
                  <a:pt x="83288" y="20098"/>
                </a:lnTo>
                <a:lnTo>
                  <a:pt x="82468" y="7172"/>
                </a:lnTo>
                <a:lnTo>
                  <a:pt x="0" y="7172"/>
                </a:lnTo>
                <a:lnTo>
                  <a:pt x="850" y="42399"/>
                </a:lnTo>
                <a:lnTo>
                  <a:pt x="1107" y="79138"/>
                </a:lnTo>
                <a:lnTo>
                  <a:pt x="973" y="176329"/>
                </a:lnTo>
                <a:lnTo>
                  <a:pt x="973" y="505440"/>
                </a:lnTo>
                <a:lnTo>
                  <a:pt x="87808" y="505440"/>
                </a:lnTo>
                <a:lnTo>
                  <a:pt x="87808" y="227678"/>
                </a:lnTo>
                <a:lnTo>
                  <a:pt x="95956" y="167931"/>
                </a:lnTo>
                <a:lnTo>
                  <a:pt x="118292" y="131103"/>
                </a:lnTo>
                <a:lnTo>
                  <a:pt x="151658" y="112420"/>
                </a:lnTo>
                <a:lnTo>
                  <a:pt x="192894" y="107106"/>
                </a:lnTo>
                <a:lnTo>
                  <a:pt x="1928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17448238" y="7057078"/>
            <a:ext cx="622300" cy="680720"/>
          </a:xfrm>
          <a:custGeom>
            <a:avLst/>
            <a:gdLst/>
            <a:ahLst/>
            <a:cxnLst/>
            <a:rect l="l" t="t" r="r" b="b"/>
            <a:pathLst>
              <a:path w="622300" h="680720">
                <a:moveTo>
                  <a:pt x="309232" y="7759"/>
                </a:moveTo>
                <a:lnTo>
                  <a:pt x="222097" y="7759"/>
                </a:lnTo>
                <a:lnTo>
                  <a:pt x="210807" y="74244"/>
                </a:lnTo>
                <a:lnTo>
                  <a:pt x="173215" y="288264"/>
                </a:lnTo>
                <a:lnTo>
                  <a:pt x="166344" y="329907"/>
                </a:lnTo>
                <a:lnTo>
                  <a:pt x="160731" y="367271"/>
                </a:lnTo>
                <a:lnTo>
                  <a:pt x="156514" y="400570"/>
                </a:lnTo>
                <a:lnTo>
                  <a:pt x="154178" y="400570"/>
                </a:lnTo>
                <a:lnTo>
                  <a:pt x="146989" y="337172"/>
                </a:lnTo>
                <a:lnTo>
                  <a:pt x="140741" y="294182"/>
                </a:lnTo>
                <a:lnTo>
                  <a:pt x="133070" y="245033"/>
                </a:lnTo>
                <a:lnTo>
                  <a:pt x="124206" y="190779"/>
                </a:lnTo>
                <a:lnTo>
                  <a:pt x="114427" y="132461"/>
                </a:lnTo>
                <a:lnTo>
                  <a:pt x="93141" y="7759"/>
                </a:lnTo>
                <a:lnTo>
                  <a:pt x="0" y="7759"/>
                </a:lnTo>
                <a:lnTo>
                  <a:pt x="111594" y="525221"/>
                </a:lnTo>
                <a:lnTo>
                  <a:pt x="102260" y="563562"/>
                </a:lnTo>
                <a:lnTo>
                  <a:pt x="89903" y="586651"/>
                </a:lnTo>
                <a:lnTo>
                  <a:pt x="73380" y="597954"/>
                </a:lnTo>
                <a:lnTo>
                  <a:pt x="51511" y="600951"/>
                </a:lnTo>
                <a:lnTo>
                  <a:pt x="42748" y="600633"/>
                </a:lnTo>
                <a:lnTo>
                  <a:pt x="33896" y="599909"/>
                </a:lnTo>
                <a:lnTo>
                  <a:pt x="26695" y="599071"/>
                </a:lnTo>
                <a:lnTo>
                  <a:pt x="22898" y="598436"/>
                </a:lnTo>
                <a:lnTo>
                  <a:pt x="21551" y="676427"/>
                </a:lnTo>
                <a:lnTo>
                  <a:pt x="31038" y="677849"/>
                </a:lnTo>
                <a:lnTo>
                  <a:pt x="41402" y="679094"/>
                </a:lnTo>
                <a:lnTo>
                  <a:pt x="52400" y="679970"/>
                </a:lnTo>
                <a:lnTo>
                  <a:pt x="63741" y="680313"/>
                </a:lnTo>
                <a:lnTo>
                  <a:pt x="96189" y="678357"/>
                </a:lnTo>
                <a:lnTo>
                  <a:pt x="126276" y="668489"/>
                </a:lnTo>
                <a:lnTo>
                  <a:pt x="153530" y="644664"/>
                </a:lnTo>
                <a:lnTo>
                  <a:pt x="177533" y="600849"/>
                </a:lnTo>
                <a:lnTo>
                  <a:pt x="197840" y="531012"/>
                </a:lnTo>
                <a:lnTo>
                  <a:pt x="309232" y="7759"/>
                </a:lnTo>
                <a:close/>
              </a:path>
              <a:path w="622300" h="680720">
                <a:moveTo>
                  <a:pt x="621715" y="155905"/>
                </a:moveTo>
                <a:lnTo>
                  <a:pt x="615823" y="100965"/>
                </a:lnTo>
                <a:lnTo>
                  <a:pt x="606348" y="77127"/>
                </a:lnTo>
                <a:lnTo>
                  <a:pt x="598538" y="57467"/>
                </a:lnTo>
                <a:lnTo>
                  <a:pt x="570445" y="25844"/>
                </a:lnTo>
                <a:lnTo>
                  <a:pt x="534606" y="7785"/>
                </a:lnTo>
                <a:lnTo>
                  <a:pt x="534606" y="151053"/>
                </a:lnTo>
                <a:lnTo>
                  <a:pt x="534479" y="358940"/>
                </a:lnTo>
                <a:lnTo>
                  <a:pt x="531520" y="392582"/>
                </a:lnTo>
                <a:lnTo>
                  <a:pt x="522084" y="417233"/>
                </a:lnTo>
                <a:lnTo>
                  <a:pt x="505993" y="431838"/>
                </a:lnTo>
                <a:lnTo>
                  <a:pt x="482955" y="436638"/>
                </a:lnTo>
                <a:lnTo>
                  <a:pt x="458698" y="430987"/>
                </a:lnTo>
                <a:lnTo>
                  <a:pt x="442366" y="415086"/>
                </a:lnTo>
                <a:lnTo>
                  <a:pt x="433146" y="390537"/>
                </a:lnTo>
                <a:lnTo>
                  <a:pt x="430263" y="358940"/>
                </a:lnTo>
                <a:lnTo>
                  <a:pt x="430326" y="151053"/>
                </a:lnTo>
                <a:lnTo>
                  <a:pt x="433311" y="119672"/>
                </a:lnTo>
                <a:lnTo>
                  <a:pt x="442760" y="96304"/>
                </a:lnTo>
                <a:lnTo>
                  <a:pt x="459028" y="81991"/>
                </a:lnTo>
                <a:lnTo>
                  <a:pt x="482574" y="77127"/>
                </a:lnTo>
                <a:lnTo>
                  <a:pt x="507263" y="82664"/>
                </a:lnTo>
                <a:lnTo>
                  <a:pt x="523303" y="98031"/>
                </a:lnTo>
                <a:lnTo>
                  <a:pt x="531990" y="121437"/>
                </a:lnTo>
                <a:lnTo>
                  <a:pt x="534606" y="151053"/>
                </a:lnTo>
                <a:lnTo>
                  <a:pt x="534606" y="7785"/>
                </a:lnTo>
                <a:lnTo>
                  <a:pt x="532142" y="6540"/>
                </a:lnTo>
                <a:lnTo>
                  <a:pt x="484225" y="0"/>
                </a:lnTo>
                <a:lnTo>
                  <a:pt x="437197" y="6019"/>
                </a:lnTo>
                <a:lnTo>
                  <a:pt x="398157" y="24155"/>
                </a:lnTo>
                <a:lnTo>
                  <a:pt x="368528" y="54571"/>
                </a:lnTo>
                <a:lnTo>
                  <a:pt x="349719" y="97409"/>
                </a:lnTo>
                <a:lnTo>
                  <a:pt x="343128" y="152806"/>
                </a:lnTo>
                <a:lnTo>
                  <a:pt x="343128" y="355942"/>
                </a:lnTo>
                <a:lnTo>
                  <a:pt x="348780" y="412267"/>
                </a:lnTo>
                <a:lnTo>
                  <a:pt x="348830" y="412813"/>
                </a:lnTo>
                <a:lnTo>
                  <a:pt x="365772" y="457022"/>
                </a:lnTo>
                <a:lnTo>
                  <a:pt x="393763" y="488607"/>
                </a:lnTo>
                <a:lnTo>
                  <a:pt x="432346" y="507517"/>
                </a:lnTo>
                <a:lnTo>
                  <a:pt x="432549" y="507517"/>
                </a:lnTo>
                <a:lnTo>
                  <a:pt x="481317" y="513778"/>
                </a:lnTo>
                <a:lnTo>
                  <a:pt x="529767" y="507517"/>
                </a:lnTo>
                <a:lnTo>
                  <a:pt x="568820" y="488607"/>
                </a:lnTo>
                <a:lnTo>
                  <a:pt x="597585" y="457022"/>
                </a:lnTo>
                <a:lnTo>
                  <a:pt x="615581" y="412267"/>
                </a:lnTo>
                <a:lnTo>
                  <a:pt x="621715" y="354495"/>
                </a:lnTo>
                <a:lnTo>
                  <a:pt x="621715" y="15590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18142272" y="7064827"/>
            <a:ext cx="276225" cy="506095"/>
          </a:xfrm>
          <a:custGeom>
            <a:avLst/>
            <a:gdLst/>
            <a:ahLst/>
            <a:cxnLst/>
            <a:rect l="l" t="t" r="r" b="b"/>
            <a:pathLst>
              <a:path w="276225" h="506095">
                <a:moveTo>
                  <a:pt x="274902" y="0"/>
                </a:moveTo>
                <a:lnTo>
                  <a:pt x="188067" y="0"/>
                </a:lnTo>
                <a:lnTo>
                  <a:pt x="188067" y="329801"/>
                </a:lnTo>
                <a:lnTo>
                  <a:pt x="184309" y="377813"/>
                </a:lnTo>
                <a:lnTo>
                  <a:pt x="173532" y="407911"/>
                </a:lnTo>
                <a:lnTo>
                  <a:pt x="156487" y="423485"/>
                </a:lnTo>
                <a:lnTo>
                  <a:pt x="133922" y="427924"/>
                </a:lnTo>
                <a:lnTo>
                  <a:pt x="112747" y="423713"/>
                </a:lnTo>
                <a:lnTo>
                  <a:pt x="98096" y="410600"/>
                </a:lnTo>
                <a:lnTo>
                  <a:pt x="89586" y="387858"/>
                </a:lnTo>
                <a:lnTo>
                  <a:pt x="86835" y="354764"/>
                </a:lnTo>
                <a:lnTo>
                  <a:pt x="86835" y="0"/>
                </a:lnTo>
                <a:lnTo>
                  <a:pt x="0" y="0"/>
                </a:lnTo>
                <a:lnTo>
                  <a:pt x="0" y="377370"/>
                </a:lnTo>
                <a:lnTo>
                  <a:pt x="9139" y="443478"/>
                </a:lnTo>
                <a:lnTo>
                  <a:pt x="32556" y="482588"/>
                </a:lnTo>
                <a:lnTo>
                  <a:pt x="64246" y="501250"/>
                </a:lnTo>
                <a:lnTo>
                  <a:pt x="98206" y="506016"/>
                </a:lnTo>
                <a:lnTo>
                  <a:pt x="127701" y="503342"/>
                </a:lnTo>
                <a:lnTo>
                  <a:pt x="153301" y="494145"/>
                </a:lnTo>
                <a:lnTo>
                  <a:pt x="174232" y="476662"/>
                </a:lnTo>
                <a:lnTo>
                  <a:pt x="189721" y="449127"/>
                </a:lnTo>
                <a:lnTo>
                  <a:pt x="190004" y="461841"/>
                </a:lnTo>
                <a:lnTo>
                  <a:pt x="190750" y="475722"/>
                </a:lnTo>
                <a:lnTo>
                  <a:pt x="191806" y="488588"/>
                </a:lnTo>
                <a:lnTo>
                  <a:pt x="193020" y="498257"/>
                </a:lnTo>
                <a:lnTo>
                  <a:pt x="275876" y="498257"/>
                </a:lnTo>
                <a:lnTo>
                  <a:pt x="275313" y="475428"/>
                </a:lnTo>
                <a:lnTo>
                  <a:pt x="275024" y="444464"/>
                </a:lnTo>
                <a:lnTo>
                  <a:pt x="274902" y="357287"/>
                </a:lnTo>
                <a:lnTo>
                  <a:pt x="27490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2572550" y="8068976"/>
            <a:ext cx="1177925" cy="831850"/>
          </a:xfrm>
          <a:custGeom>
            <a:avLst/>
            <a:gdLst/>
            <a:ahLst/>
            <a:cxnLst/>
            <a:rect l="l" t="t" r="r" b="b"/>
            <a:pathLst>
              <a:path w="1177925" h="831850">
                <a:moveTo>
                  <a:pt x="288277" y="489610"/>
                </a:moveTo>
                <a:lnTo>
                  <a:pt x="284492" y="432193"/>
                </a:lnTo>
                <a:lnTo>
                  <a:pt x="271995" y="386372"/>
                </a:lnTo>
                <a:lnTo>
                  <a:pt x="249072" y="347446"/>
                </a:lnTo>
                <a:lnTo>
                  <a:pt x="214033" y="310718"/>
                </a:lnTo>
                <a:lnTo>
                  <a:pt x="165150" y="271487"/>
                </a:lnTo>
                <a:lnTo>
                  <a:pt x="130060" y="242277"/>
                </a:lnTo>
                <a:lnTo>
                  <a:pt x="109397" y="216065"/>
                </a:lnTo>
                <a:lnTo>
                  <a:pt x="99593" y="188214"/>
                </a:lnTo>
                <a:lnTo>
                  <a:pt x="97116" y="154051"/>
                </a:lnTo>
                <a:lnTo>
                  <a:pt x="99225" y="122212"/>
                </a:lnTo>
                <a:lnTo>
                  <a:pt x="106692" y="97243"/>
                </a:lnTo>
                <a:lnTo>
                  <a:pt x="121183" y="80937"/>
                </a:lnTo>
                <a:lnTo>
                  <a:pt x="144373" y="75095"/>
                </a:lnTo>
                <a:lnTo>
                  <a:pt x="167652" y="80606"/>
                </a:lnTo>
                <a:lnTo>
                  <a:pt x="181927" y="96393"/>
                </a:lnTo>
                <a:lnTo>
                  <a:pt x="189103" y="121323"/>
                </a:lnTo>
                <a:lnTo>
                  <a:pt x="191071" y="154254"/>
                </a:lnTo>
                <a:lnTo>
                  <a:pt x="191071" y="184594"/>
                </a:lnTo>
                <a:lnTo>
                  <a:pt x="277228" y="184594"/>
                </a:lnTo>
                <a:lnTo>
                  <a:pt x="277228" y="151917"/>
                </a:lnTo>
                <a:lnTo>
                  <a:pt x="274116" y="107238"/>
                </a:lnTo>
                <a:lnTo>
                  <a:pt x="262661" y="66001"/>
                </a:lnTo>
                <a:lnTo>
                  <a:pt x="239636" y="31927"/>
                </a:lnTo>
                <a:lnTo>
                  <a:pt x="201841" y="8686"/>
                </a:lnTo>
                <a:lnTo>
                  <a:pt x="146037" y="0"/>
                </a:lnTo>
                <a:lnTo>
                  <a:pt x="97624" y="6413"/>
                </a:lnTo>
                <a:lnTo>
                  <a:pt x="61747" y="24422"/>
                </a:lnTo>
                <a:lnTo>
                  <a:pt x="20929" y="86080"/>
                </a:lnTo>
                <a:lnTo>
                  <a:pt x="12661" y="125145"/>
                </a:lnTo>
                <a:lnTo>
                  <a:pt x="10274" y="166662"/>
                </a:lnTo>
                <a:lnTo>
                  <a:pt x="14617" y="217335"/>
                </a:lnTo>
                <a:lnTo>
                  <a:pt x="27520" y="257175"/>
                </a:lnTo>
                <a:lnTo>
                  <a:pt x="48844" y="290131"/>
                </a:lnTo>
                <a:lnTo>
                  <a:pt x="78435" y="320141"/>
                </a:lnTo>
                <a:lnTo>
                  <a:pt x="116141" y="351142"/>
                </a:lnTo>
                <a:lnTo>
                  <a:pt x="158445" y="387426"/>
                </a:lnTo>
                <a:lnTo>
                  <a:pt x="184302" y="419938"/>
                </a:lnTo>
                <a:lnTo>
                  <a:pt x="197231" y="455841"/>
                </a:lnTo>
                <a:lnTo>
                  <a:pt x="200761" y="502323"/>
                </a:lnTo>
                <a:lnTo>
                  <a:pt x="197993" y="539203"/>
                </a:lnTo>
                <a:lnTo>
                  <a:pt x="188734" y="567499"/>
                </a:lnTo>
                <a:lnTo>
                  <a:pt x="171589" y="585622"/>
                </a:lnTo>
                <a:lnTo>
                  <a:pt x="145161" y="592023"/>
                </a:lnTo>
                <a:lnTo>
                  <a:pt x="118719" y="586613"/>
                </a:lnTo>
                <a:lnTo>
                  <a:pt x="100596" y="570699"/>
                </a:lnTo>
                <a:lnTo>
                  <a:pt x="90170" y="544728"/>
                </a:lnTo>
                <a:lnTo>
                  <a:pt x="86842" y="509181"/>
                </a:lnTo>
                <a:lnTo>
                  <a:pt x="86842" y="470217"/>
                </a:lnTo>
                <a:lnTo>
                  <a:pt x="0" y="470217"/>
                </a:lnTo>
                <a:lnTo>
                  <a:pt x="0" y="508114"/>
                </a:lnTo>
                <a:lnTo>
                  <a:pt x="3962" y="557339"/>
                </a:lnTo>
                <a:lnTo>
                  <a:pt x="17602" y="600697"/>
                </a:lnTo>
                <a:lnTo>
                  <a:pt x="43522" y="635279"/>
                </a:lnTo>
                <a:lnTo>
                  <a:pt x="84366" y="658164"/>
                </a:lnTo>
                <a:lnTo>
                  <a:pt x="142735" y="666432"/>
                </a:lnTo>
                <a:lnTo>
                  <a:pt x="193776" y="659688"/>
                </a:lnTo>
                <a:lnTo>
                  <a:pt x="232003" y="640930"/>
                </a:lnTo>
                <a:lnTo>
                  <a:pt x="258991" y="612343"/>
                </a:lnTo>
                <a:lnTo>
                  <a:pt x="276313" y="576122"/>
                </a:lnTo>
                <a:lnTo>
                  <a:pt x="285546" y="534479"/>
                </a:lnTo>
                <a:lnTo>
                  <a:pt x="288277" y="489610"/>
                </a:lnTo>
                <a:close/>
              </a:path>
              <a:path w="1177925" h="831850">
                <a:moveTo>
                  <a:pt x="522706" y="159054"/>
                </a:moveTo>
                <a:lnTo>
                  <a:pt x="457009" y="159054"/>
                </a:lnTo>
                <a:lnTo>
                  <a:pt x="457009" y="38277"/>
                </a:lnTo>
                <a:lnTo>
                  <a:pt x="370459" y="38277"/>
                </a:lnTo>
                <a:lnTo>
                  <a:pt x="370459" y="159054"/>
                </a:lnTo>
                <a:lnTo>
                  <a:pt x="315798" y="159054"/>
                </a:lnTo>
                <a:lnTo>
                  <a:pt x="315798" y="235508"/>
                </a:lnTo>
                <a:lnTo>
                  <a:pt x="370459" y="235508"/>
                </a:lnTo>
                <a:lnTo>
                  <a:pt x="370459" y="562394"/>
                </a:lnTo>
                <a:lnTo>
                  <a:pt x="376885" y="612952"/>
                </a:lnTo>
                <a:lnTo>
                  <a:pt x="395262" y="644207"/>
                </a:lnTo>
                <a:lnTo>
                  <a:pt x="424218" y="660082"/>
                </a:lnTo>
                <a:lnTo>
                  <a:pt x="462407" y="664489"/>
                </a:lnTo>
                <a:lnTo>
                  <a:pt x="476758" y="664121"/>
                </a:lnTo>
                <a:lnTo>
                  <a:pt x="492023" y="662762"/>
                </a:lnTo>
                <a:lnTo>
                  <a:pt x="506933" y="660031"/>
                </a:lnTo>
                <a:lnTo>
                  <a:pt x="520192" y="655561"/>
                </a:lnTo>
                <a:lnTo>
                  <a:pt x="520192" y="589508"/>
                </a:lnTo>
                <a:lnTo>
                  <a:pt x="514438" y="590778"/>
                </a:lnTo>
                <a:lnTo>
                  <a:pt x="506933" y="591680"/>
                </a:lnTo>
                <a:lnTo>
                  <a:pt x="498868" y="592226"/>
                </a:lnTo>
                <a:lnTo>
                  <a:pt x="491413" y="592416"/>
                </a:lnTo>
                <a:lnTo>
                  <a:pt x="473113" y="588721"/>
                </a:lnTo>
                <a:lnTo>
                  <a:pt x="462724" y="578751"/>
                </a:lnTo>
                <a:lnTo>
                  <a:pt x="458076" y="564210"/>
                </a:lnTo>
                <a:lnTo>
                  <a:pt x="457009" y="546773"/>
                </a:lnTo>
                <a:lnTo>
                  <a:pt x="457009" y="235508"/>
                </a:lnTo>
                <a:lnTo>
                  <a:pt x="522706" y="235508"/>
                </a:lnTo>
                <a:lnTo>
                  <a:pt x="522706" y="159054"/>
                </a:lnTo>
                <a:close/>
              </a:path>
              <a:path w="1177925" h="831850">
                <a:moveTo>
                  <a:pt x="829233" y="657313"/>
                </a:moveTo>
                <a:lnTo>
                  <a:pt x="828268" y="640295"/>
                </a:lnTo>
                <a:lnTo>
                  <a:pt x="828179" y="637171"/>
                </a:lnTo>
                <a:lnTo>
                  <a:pt x="827925" y="626859"/>
                </a:lnTo>
                <a:lnTo>
                  <a:pt x="827811" y="622033"/>
                </a:lnTo>
                <a:lnTo>
                  <a:pt x="827735" y="619137"/>
                </a:lnTo>
                <a:lnTo>
                  <a:pt x="827646" y="615340"/>
                </a:lnTo>
                <a:lnTo>
                  <a:pt x="827379" y="588733"/>
                </a:lnTo>
                <a:lnTo>
                  <a:pt x="827303" y="426046"/>
                </a:lnTo>
                <a:lnTo>
                  <a:pt x="827303" y="282473"/>
                </a:lnTo>
                <a:lnTo>
                  <a:pt x="823468" y="240449"/>
                </a:lnTo>
                <a:lnTo>
                  <a:pt x="810501" y="202780"/>
                </a:lnTo>
                <a:lnTo>
                  <a:pt x="752309" y="157492"/>
                </a:lnTo>
                <a:lnTo>
                  <a:pt x="742505" y="156235"/>
                </a:lnTo>
                <a:lnTo>
                  <a:pt x="742505" y="426046"/>
                </a:lnTo>
                <a:lnTo>
                  <a:pt x="742505" y="489800"/>
                </a:lnTo>
                <a:lnTo>
                  <a:pt x="739546" y="534898"/>
                </a:lnTo>
                <a:lnTo>
                  <a:pt x="730135" y="565607"/>
                </a:lnTo>
                <a:lnTo>
                  <a:pt x="713524" y="583145"/>
                </a:lnTo>
                <a:lnTo>
                  <a:pt x="688936" y="588733"/>
                </a:lnTo>
                <a:lnTo>
                  <a:pt x="667042" y="583501"/>
                </a:lnTo>
                <a:lnTo>
                  <a:pt x="652322" y="569074"/>
                </a:lnTo>
                <a:lnTo>
                  <a:pt x="644042" y="547319"/>
                </a:lnTo>
                <a:lnTo>
                  <a:pt x="641451" y="520128"/>
                </a:lnTo>
                <a:lnTo>
                  <a:pt x="641451" y="512089"/>
                </a:lnTo>
                <a:lnTo>
                  <a:pt x="647141" y="470725"/>
                </a:lnTo>
                <a:lnTo>
                  <a:pt x="663384" y="444258"/>
                </a:lnTo>
                <a:lnTo>
                  <a:pt x="688987" y="430187"/>
                </a:lnTo>
                <a:lnTo>
                  <a:pt x="722744" y="426046"/>
                </a:lnTo>
                <a:lnTo>
                  <a:pt x="742505" y="426046"/>
                </a:lnTo>
                <a:lnTo>
                  <a:pt x="742505" y="156235"/>
                </a:lnTo>
                <a:lnTo>
                  <a:pt x="704049" y="151295"/>
                </a:lnTo>
                <a:lnTo>
                  <a:pt x="651116" y="158292"/>
                </a:lnTo>
                <a:lnTo>
                  <a:pt x="613918" y="177622"/>
                </a:lnTo>
                <a:lnTo>
                  <a:pt x="577596" y="243116"/>
                </a:lnTo>
                <a:lnTo>
                  <a:pt x="574065" y="282473"/>
                </a:lnTo>
                <a:lnTo>
                  <a:pt x="573913" y="293128"/>
                </a:lnTo>
                <a:lnTo>
                  <a:pt x="659396" y="293128"/>
                </a:lnTo>
                <a:lnTo>
                  <a:pt x="659422" y="282473"/>
                </a:lnTo>
                <a:lnTo>
                  <a:pt x="661225" y="259016"/>
                </a:lnTo>
                <a:lnTo>
                  <a:pt x="667753" y="240017"/>
                </a:lnTo>
                <a:lnTo>
                  <a:pt x="680516" y="227444"/>
                </a:lnTo>
                <a:lnTo>
                  <a:pt x="701040" y="222897"/>
                </a:lnTo>
                <a:lnTo>
                  <a:pt x="721741" y="227444"/>
                </a:lnTo>
                <a:lnTo>
                  <a:pt x="721601" y="227444"/>
                </a:lnTo>
                <a:lnTo>
                  <a:pt x="733666" y="240449"/>
                </a:lnTo>
                <a:lnTo>
                  <a:pt x="739406" y="261277"/>
                </a:lnTo>
                <a:lnTo>
                  <a:pt x="740854" y="289166"/>
                </a:lnTo>
                <a:lnTo>
                  <a:pt x="740854" y="359117"/>
                </a:lnTo>
                <a:lnTo>
                  <a:pt x="725170" y="359117"/>
                </a:lnTo>
                <a:lnTo>
                  <a:pt x="681786" y="362305"/>
                </a:lnTo>
                <a:lnTo>
                  <a:pt x="642213" y="372745"/>
                </a:lnTo>
                <a:lnTo>
                  <a:pt x="608266" y="391769"/>
                </a:lnTo>
                <a:lnTo>
                  <a:pt x="581774" y="420662"/>
                </a:lnTo>
                <a:lnTo>
                  <a:pt x="564553" y="460756"/>
                </a:lnTo>
                <a:lnTo>
                  <a:pt x="558406" y="513346"/>
                </a:lnTo>
                <a:lnTo>
                  <a:pt x="558406" y="522084"/>
                </a:lnTo>
                <a:lnTo>
                  <a:pt x="564172" y="576440"/>
                </a:lnTo>
                <a:lnTo>
                  <a:pt x="582396" y="622033"/>
                </a:lnTo>
                <a:lnTo>
                  <a:pt x="614438" y="653402"/>
                </a:lnTo>
                <a:lnTo>
                  <a:pt x="661657" y="665073"/>
                </a:lnTo>
                <a:lnTo>
                  <a:pt x="687666" y="662559"/>
                </a:lnTo>
                <a:lnTo>
                  <a:pt x="710222" y="654532"/>
                </a:lnTo>
                <a:lnTo>
                  <a:pt x="728967" y="640295"/>
                </a:lnTo>
                <a:lnTo>
                  <a:pt x="743572" y="619137"/>
                </a:lnTo>
                <a:lnTo>
                  <a:pt x="744474" y="626859"/>
                </a:lnTo>
                <a:lnTo>
                  <a:pt x="745947" y="637171"/>
                </a:lnTo>
                <a:lnTo>
                  <a:pt x="747712" y="648004"/>
                </a:lnTo>
                <a:lnTo>
                  <a:pt x="749490" y="657313"/>
                </a:lnTo>
                <a:lnTo>
                  <a:pt x="829233" y="657313"/>
                </a:lnTo>
                <a:close/>
              </a:path>
              <a:path w="1177925" h="831850">
                <a:moveTo>
                  <a:pt x="1177531" y="159054"/>
                </a:moveTo>
                <a:lnTo>
                  <a:pt x="1090396" y="159054"/>
                </a:lnTo>
                <a:lnTo>
                  <a:pt x="1079106" y="225539"/>
                </a:lnTo>
                <a:lnTo>
                  <a:pt x="1041514" y="439559"/>
                </a:lnTo>
                <a:lnTo>
                  <a:pt x="1034643" y="481215"/>
                </a:lnTo>
                <a:lnTo>
                  <a:pt x="1029030" y="518566"/>
                </a:lnTo>
                <a:lnTo>
                  <a:pt x="1024813" y="551865"/>
                </a:lnTo>
                <a:lnTo>
                  <a:pt x="1022477" y="551865"/>
                </a:lnTo>
                <a:lnTo>
                  <a:pt x="1015288" y="488480"/>
                </a:lnTo>
                <a:lnTo>
                  <a:pt x="1009040" y="445477"/>
                </a:lnTo>
                <a:lnTo>
                  <a:pt x="1001369" y="396328"/>
                </a:lnTo>
                <a:lnTo>
                  <a:pt x="992505" y="342087"/>
                </a:lnTo>
                <a:lnTo>
                  <a:pt x="982726" y="283756"/>
                </a:lnTo>
                <a:lnTo>
                  <a:pt x="961440" y="159054"/>
                </a:lnTo>
                <a:lnTo>
                  <a:pt x="868299" y="159054"/>
                </a:lnTo>
                <a:lnTo>
                  <a:pt x="979893" y="676516"/>
                </a:lnTo>
                <a:lnTo>
                  <a:pt x="970559" y="714870"/>
                </a:lnTo>
                <a:lnTo>
                  <a:pt x="958202" y="737958"/>
                </a:lnTo>
                <a:lnTo>
                  <a:pt x="941679" y="749261"/>
                </a:lnTo>
                <a:lnTo>
                  <a:pt x="919810" y="752246"/>
                </a:lnTo>
                <a:lnTo>
                  <a:pt x="911047" y="751941"/>
                </a:lnTo>
                <a:lnTo>
                  <a:pt x="902195" y="751217"/>
                </a:lnTo>
                <a:lnTo>
                  <a:pt x="894994" y="750379"/>
                </a:lnTo>
                <a:lnTo>
                  <a:pt x="891197" y="749744"/>
                </a:lnTo>
                <a:lnTo>
                  <a:pt x="889850" y="827722"/>
                </a:lnTo>
                <a:lnTo>
                  <a:pt x="899325" y="829157"/>
                </a:lnTo>
                <a:lnTo>
                  <a:pt x="909701" y="830402"/>
                </a:lnTo>
                <a:lnTo>
                  <a:pt x="920699" y="831278"/>
                </a:lnTo>
                <a:lnTo>
                  <a:pt x="932040" y="831608"/>
                </a:lnTo>
                <a:lnTo>
                  <a:pt x="964488" y="829665"/>
                </a:lnTo>
                <a:lnTo>
                  <a:pt x="994575" y="819797"/>
                </a:lnTo>
                <a:lnTo>
                  <a:pt x="1021829" y="795972"/>
                </a:lnTo>
                <a:lnTo>
                  <a:pt x="1045832" y="752157"/>
                </a:lnTo>
                <a:lnTo>
                  <a:pt x="1066139" y="682320"/>
                </a:lnTo>
                <a:lnTo>
                  <a:pt x="1177531" y="1590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3879966" y="8107243"/>
            <a:ext cx="207010" cy="626745"/>
          </a:xfrm>
          <a:custGeom>
            <a:avLst/>
            <a:gdLst/>
            <a:ahLst/>
            <a:cxnLst/>
            <a:rect l="l" t="t" r="r" b="b"/>
            <a:pathLst>
              <a:path w="207010" h="626745">
                <a:moveTo>
                  <a:pt x="141210" y="0"/>
                </a:moveTo>
                <a:lnTo>
                  <a:pt x="54658" y="0"/>
                </a:lnTo>
                <a:lnTo>
                  <a:pt x="54658" y="120781"/>
                </a:lnTo>
                <a:lnTo>
                  <a:pt x="0" y="120781"/>
                </a:lnTo>
                <a:lnTo>
                  <a:pt x="0" y="197229"/>
                </a:lnTo>
                <a:lnTo>
                  <a:pt x="54658" y="197229"/>
                </a:lnTo>
                <a:lnTo>
                  <a:pt x="54658" y="524120"/>
                </a:lnTo>
                <a:lnTo>
                  <a:pt x="61084" y="574679"/>
                </a:lnTo>
                <a:lnTo>
                  <a:pt x="79458" y="605931"/>
                </a:lnTo>
                <a:lnTo>
                  <a:pt x="108417" y="621803"/>
                </a:lnTo>
                <a:lnTo>
                  <a:pt x="146602" y="626221"/>
                </a:lnTo>
                <a:lnTo>
                  <a:pt x="160949" y="625849"/>
                </a:lnTo>
                <a:lnTo>
                  <a:pt x="176223" y="624484"/>
                </a:lnTo>
                <a:lnTo>
                  <a:pt x="191134" y="621755"/>
                </a:lnTo>
                <a:lnTo>
                  <a:pt x="204391" y="617290"/>
                </a:lnTo>
                <a:lnTo>
                  <a:pt x="204391" y="551229"/>
                </a:lnTo>
                <a:lnTo>
                  <a:pt x="198630" y="552501"/>
                </a:lnTo>
                <a:lnTo>
                  <a:pt x="191130" y="553411"/>
                </a:lnTo>
                <a:lnTo>
                  <a:pt x="183064" y="553957"/>
                </a:lnTo>
                <a:lnTo>
                  <a:pt x="175607" y="554140"/>
                </a:lnTo>
                <a:lnTo>
                  <a:pt x="157311" y="550442"/>
                </a:lnTo>
                <a:lnTo>
                  <a:pt x="146923" y="540475"/>
                </a:lnTo>
                <a:lnTo>
                  <a:pt x="142277" y="525930"/>
                </a:lnTo>
                <a:lnTo>
                  <a:pt x="141210" y="508497"/>
                </a:lnTo>
                <a:lnTo>
                  <a:pt x="141210" y="197229"/>
                </a:lnTo>
                <a:lnTo>
                  <a:pt x="206904" y="197229"/>
                </a:lnTo>
                <a:lnTo>
                  <a:pt x="206904" y="120781"/>
                </a:lnTo>
                <a:lnTo>
                  <a:pt x="141210" y="120781"/>
                </a:lnTo>
                <a:lnTo>
                  <a:pt x="14121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4131983" y="8228027"/>
            <a:ext cx="276225" cy="506095"/>
          </a:xfrm>
          <a:custGeom>
            <a:avLst/>
            <a:gdLst/>
            <a:ahLst/>
            <a:cxnLst/>
            <a:rect l="l" t="t" r="r" b="b"/>
            <a:pathLst>
              <a:path w="276225" h="506095">
                <a:moveTo>
                  <a:pt x="274902" y="0"/>
                </a:moveTo>
                <a:lnTo>
                  <a:pt x="188067" y="0"/>
                </a:lnTo>
                <a:lnTo>
                  <a:pt x="188067" y="329801"/>
                </a:lnTo>
                <a:lnTo>
                  <a:pt x="184309" y="377813"/>
                </a:lnTo>
                <a:lnTo>
                  <a:pt x="173532" y="407911"/>
                </a:lnTo>
                <a:lnTo>
                  <a:pt x="156487" y="423485"/>
                </a:lnTo>
                <a:lnTo>
                  <a:pt x="133922" y="427924"/>
                </a:lnTo>
                <a:lnTo>
                  <a:pt x="112747" y="423713"/>
                </a:lnTo>
                <a:lnTo>
                  <a:pt x="98096" y="410600"/>
                </a:lnTo>
                <a:lnTo>
                  <a:pt x="89586" y="387858"/>
                </a:lnTo>
                <a:lnTo>
                  <a:pt x="86835" y="354764"/>
                </a:lnTo>
                <a:lnTo>
                  <a:pt x="86835" y="0"/>
                </a:lnTo>
                <a:lnTo>
                  <a:pt x="0" y="0"/>
                </a:lnTo>
                <a:lnTo>
                  <a:pt x="0" y="377370"/>
                </a:lnTo>
                <a:lnTo>
                  <a:pt x="9139" y="443478"/>
                </a:lnTo>
                <a:lnTo>
                  <a:pt x="32556" y="482588"/>
                </a:lnTo>
                <a:lnTo>
                  <a:pt x="64246" y="501250"/>
                </a:lnTo>
                <a:lnTo>
                  <a:pt x="98206" y="506016"/>
                </a:lnTo>
                <a:lnTo>
                  <a:pt x="127701" y="503342"/>
                </a:lnTo>
                <a:lnTo>
                  <a:pt x="153301" y="494145"/>
                </a:lnTo>
                <a:lnTo>
                  <a:pt x="174232" y="476662"/>
                </a:lnTo>
                <a:lnTo>
                  <a:pt x="189721" y="449127"/>
                </a:lnTo>
                <a:lnTo>
                  <a:pt x="190004" y="461841"/>
                </a:lnTo>
                <a:lnTo>
                  <a:pt x="190750" y="475722"/>
                </a:lnTo>
                <a:lnTo>
                  <a:pt x="191806" y="488588"/>
                </a:lnTo>
                <a:lnTo>
                  <a:pt x="193020" y="498257"/>
                </a:lnTo>
                <a:lnTo>
                  <a:pt x="275876" y="498257"/>
                </a:lnTo>
                <a:lnTo>
                  <a:pt x="275313" y="475428"/>
                </a:lnTo>
                <a:lnTo>
                  <a:pt x="275024" y="444464"/>
                </a:lnTo>
                <a:lnTo>
                  <a:pt x="274902" y="357287"/>
                </a:lnTo>
                <a:lnTo>
                  <a:pt x="27490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4492843" y="8220268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4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4844422" y="8220268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4" h="514350">
                <a:moveTo>
                  <a:pt x="138173" y="0"/>
                </a:moveTo>
                <a:lnTo>
                  <a:pt x="88134" y="7349"/>
                </a:lnTo>
                <a:lnTo>
                  <a:pt x="51401" y="27206"/>
                </a:lnTo>
                <a:lnTo>
                  <a:pt x="26098" y="56284"/>
                </a:lnTo>
                <a:lnTo>
                  <a:pt x="10348" y="91299"/>
                </a:lnTo>
                <a:lnTo>
                  <a:pt x="2274" y="128965"/>
                </a:lnTo>
                <a:lnTo>
                  <a:pt x="0" y="338586"/>
                </a:lnTo>
                <a:lnTo>
                  <a:pt x="2062" y="386391"/>
                </a:lnTo>
                <a:lnTo>
                  <a:pt x="2071" y="386600"/>
                </a:lnTo>
                <a:lnTo>
                  <a:pt x="9694" y="428853"/>
                </a:lnTo>
                <a:lnTo>
                  <a:pt x="24983" y="464021"/>
                </a:lnTo>
                <a:lnTo>
                  <a:pt x="87014" y="507805"/>
                </a:lnTo>
                <a:lnTo>
                  <a:pt x="137985" y="513774"/>
                </a:lnTo>
                <a:lnTo>
                  <a:pt x="198018" y="503263"/>
                </a:lnTo>
                <a:lnTo>
                  <a:pt x="236671" y="476182"/>
                </a:lnTo>
                <a:lnTo>
                  <a:pt x="258068" y="440049"/>
                </a:lnTo>
                <a:lnTo>
                  <a:pt x="136519" y="440049"/>
                </a:lnTo>
                <a:lnTo>
                  <a:pt x="110537" y="432807"/>
                </a:lnTo>
                <a:lnTo>
                  <a:pt x="94745" y="413640"/>
                </a:lnTo>
                <a:lnTo>
                  <a:pt x="86969" y="386600"/>
                </a:lnTo>
                <a:lnTo>
                  <a:pt x="86909" y="386391"/>
                </a:lnTo>
                <a:lnTo>
                  <a:pt x="84793" y="354900"/>
                </a:lnTo>
                <a:lnTo>
                  <a:pt x="84793" y="278242"/>
                </a:lnTo>
                <a:lnTo>
                  <a:pt x="272180" y="278242"/>
                </a:lnTo>
                <a:lnTo>
                  <a:pt x="272180" y="209271"/>
                </a:lnTo>
                <a:lnTo>
                  <a:pt x="85473" y="209271"/>
                </a:lnTo>
                <a:lnTo>
                  <a:pt x="85498" y="153555"/>
                </a:lnTo>
                <a:lnTo>
                  <a:pt x="88283" y="119946"/>
                </a:lnTo>
                <a:lnTo>
                  <a:pt x="97333" y="94783"/>
                </a:lnTo>
                <a:lnTo>
                  <a:pt x="113555" y="79125"/>
                </a:lnTo>
                <a:lnTo>
                  <a:pt x="137880" y="73735"/>
                </a:lnTo>
                <a:lnTo>
                  <a:pt x="256525" y="73735"/>
                </a:lnTo>
                <a:lnTo>
                  <a:pt x="254415" y="66677"/>
                </a:lnTo>
                <a:lnTo>
                  <a:pt x="229451" y="31203"/>
                </a:lnTo>
                <a:lnTo>
                  <a:pt x="191317" y="8193"/>
                </a:lnTo>
                <a:lnTo>
                  <a:pt x="138173" y="0"/>
                </a:lnTo>
                <a:close/>
              </a:path>
              <a:path w="272414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27"/>
                </a:lnTo>
                <a:lnTo>
                  <a:pt x="184062" y="391930"/>
                </a:lnTo>
                <a:lnTo>
                  <a:pt x="177159" y="416632"/>
                </a:lnTo>
                <a:lnTo>
                  <a:pt x="162242" y="433687"/>
                </a:lnTo>
                <a:lnTo>
                  <a:pt x="136519" y="440049"/>
                </a:lnTo>
                <a:lnTo>
                  <a:pt x="258068" y="440049"/>
                </a:lnTo>
                <a:lnTo>
                  <a:pt x="258563" y="439213"/>
                </a:lnTo>
                <a:lnTo>
                  <a:pt x="268312" y="399036"/>
                </a:lnTo>
                <a:lnTo>
                  <a:pt x="270518" y="362627"/>
                </a:lnTo>
                <a:lnTo>
                  <a:pt x="270536" y="359528"/>
                </a:lnTo>
                <a:close/>
              </a:path>
              <a:path w="272414" h="514350">
                <a:moveTo>
                  <a:pt x="256525" y="73735"/>
                </a:moveTo>
                <a:lnTo>
                  <a:pt x="137880" y="73735"/>
                </a:lnTo>
                <a:lnTo>
                  <a:pt x="163361" y="79705"/>
                </a:lnTo>
                <a:lnTo>
                  <a:pt x="178899" y="96305"/>
                </a:lnTo>
                <a:lnTo>
                  <a:pt x="186644" y="121576"/>
                </a:lnTo>
                <a:lnTo>
                  <a:pt x="188748" y="153555"/>
                </a:lnTo>
                <a:lnTo>
                  <a:pt x="188748" y="209271"/>
                </a:lnTo>
                <a:lnTo>
                  <a:pt x="272180" y="209271"/>
                </a:lnTo>
                <a:lnTo>
                  <a:pt x="272180" y="165597"/>
                </a:lnTo>
                <a:lnTo>
                  <a:pt x="268045" y="112259"/>
                </a:lnTo>
                <a:lnTo>
                  <a:pt x="256525" y="737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5176882" y="8050367"/>
            <a:ext cx="280035" cy="683895"/>
          </a:xfrm>
          <a:custGeom>
            <a:avLst/>
            <a:gdLst/>
            <a:ahLst/>
            <a:cxnLst/>
            <a:rect l="l" t="t" r="r" b="b"/>
            <a:pathLst>
              <a:path w="280035" h="683895">
                <a:moveTo>
                  <a:pt x="113431" y="169900"/>
                </a:moveTo>
                <a:lnTo>
                  <a:pt x="71067" y="177062"/>
                </a:lnTo>
                <a:lnTo>
                  <a:pt x="17003" y="229019"/>
                </a:lnTo>
                <a:lnTo>
                  <a:pt x="4155" y="270254"/>
                </a:lnTo>
                <a:lnTo>
                  <a:pt x="0" y="319288"/>
                </a:lnTo>
                <a:lnTo>
                  <a:pt x="0" y="518183"/>
                </a:lnTo>
                <a:lnTo>
                  <a:pt x="2653" y="572321"/>
                </a:lnTo>
                <a:lnTo>
                  <a:pt x="12197" y="617979"/>
                </a:lnTo>
                <a:lnTo>
                  <a:pt x="31012" y="653117"/>
                </a:lnTo>
                <a:lnTo>
                  <a:pt x="105965" y="683675"/>
                </a:lnTo>
                <a:lnTo>
                  <a:pt x="138530" y="679382"/>
                </a:lnTo>
                <a:lnTo>
                  <a:pt x="162875" y="667575"/>
                </a:lnTo>
                <a:lnTo>
                  <a:pt x="180626" y="649860"/>
                </a:lnTo>
                <a:lnTo>
                  <a:pt x="193407" y="627844"/>
                </a:lnTo>
                <a:lnTo>
                  <a:pt x="278742" y="627844"/>
                </a:lnTo>
                <a:lnTo>
                  <a:pt x="278705" y="605290"/>
                </a:lnTo>
                <a:lnTo>
                  <a:pt x="136728" y="605290"/>
                </a:lnTo>
                <a:lnTo>
                  <a:pt x="113486" y="600052"/>
                </a:lnTo>
                <a:lnTo>
                  <a:pt x="98158" y="584531"/>
                </a:lnTo>
                <a:lnTo>
                  <a:pt x="89714" y="559022"/>
                </a:lnTo>
                <a:lnTo>
                  <a:pt x="87128" y="523816"/>
                </a:lnTo>
                <a:lnTo>
                  <a:pt x="87128" y="324628"/>
                </a:lnTo>
                <a:lnTo>
                  <a:pt x="89875" y="292919"/>
                </a:lnTo>
                <a:lnTo>
                  <a:pt x="98716" y="268874"/>
                </a:lnTo>
                <a:lnTo>
                  <a:pt x="114551" y="253620"/>
                </a:lnTo>
                <a:lnTo>
                  <a:pt x="138278" y="248285"/>
                </a:lnTo>
                <a:lnTo>
                  <a:pt x="278636" y="248285"/>
                </a:lnTo>
                <a:lnTo>
                  <a:pt x="278628" y="205962"/>
                </a:lnTo>
                <a:lnTo>
                  <a:pt x="191753" y="205962"/>
                </a:lnTo>
                <a:lnTo>
                  <a:pt x="179453" y="190587"/>
                </a:lnTo>
                <a:lnTo>
                  <a:pt x="161811" y="179273"/>
                </a:lnTo>
                <a:lnTo>
                  <a:pt x="139560" y="172288"/>
                </a:lnTo>
                <a:lnTo>
                  <a:pt x="113431" y="169900"/>
                </a:lnTo>
                <a:close/>
              </a:path>
              <a:path w="280035" h="683895">
                <a:moveTo>
                  <a:pt x="278742" y="627844"/>
                </a:moveTo>
                <a:lnTo>
                  <a:pt x="193407" y="627844"/>
                </a:lnTo>
                <a:lnTo>
                  <a:pt x="193690" y="637860"/>
                </a:lnTo>
                <a:lnTo>
                  <a:pt x="194356" y="649860"/>
                </a:lnTo>
                <a:lnTo>
                  <a:pt x="194436" y="651295"/>
                </a:lnTo>
                <a:lnTo>
                  <a:pt x="195492" y="665023"/>
                </a:lnTo>
                <a:lnTo>
                  <a:pt x="196681" y="675696"/>
                </a:lnTo>
                <a:lnTo>
                  <a:pt x="196706" y="675916"/>
                </a:lnTo>
                <a:lnTo>
                  <a:pt x="279551" y="675916"/>
                </a:lnTo>
                <a:lnTo>
                  <a:pt x="278995" y="653117"/>
                </a:lnTo>
                <a:lnTo>
                  <a:pt x="278962" y="649860"/>
                </a:lnTo>
                <a:lnTo>
                  <a:pt x="278842" y="637860"/>
                </a:lnTo>
                <a:lnTo>
                  <a:pt x="278742" y="627844"/>
                </a:lnTo>
                <a:close/>
              </a:path>
              <a:path w="280035" h="683895">
                <a:moveTo>
                  <a:pt x="278636" y="248285"/>
                </a:moveTo>
                <a:lnTo>
                  <a:pt x="138278" y="248285"/>
                </a:lnTo>
                <a:lnTo>
                  <a:pt x="167029" y="255581"/>
                </a:lnTo>
                <a:lnTo>
                  <a:pt x="183144" y="275703"/>
                </a:lnTo>
                <a:lnTo>
                  <a:pt x="190196" y="306003"/>
                </a:lnTo>
                <a:lnTo>
                  <a:pt x="191753" y="343832"/>
                </a:lnTo>
                <a:lnTo>
                  <a:pt x="191753" y="501534"/>
                </a:lnTo>
                <a:lnTo>
                  <a:pt x="189531" y="543822"/>
                </a:lnTo>
                <a:lnTo>
                  <a:pt x="181243" y="576591"/>
                </a:lnTo>
                <a:lnTo>
                  <a:pt x="164453" y="597770"/>
                </a:lnTo>
                <a:lnTo>
                  <a:pt x="136728" y="605290"/>
                </a:lnTo>
                <a:lnTo>
                  <a:pt x="278705" y="605290"/>
                </a:lnTo>
                <a:lnTo>
                  <a:pt x="278636" y="248285"/>
                </a:lnTo>
                <a:close/>
              </a:path>
              <a:path w="280035" h="683895">
                <a:moveTo>
                  <a:pt x="278588" y="0"/>
                </a:moveTo>
                <a:lnTo>
                  <a:pt x="191753" y="0"/>
                </a:lnTo>
                <a:lnTo>
                  <a:pt x="191753" y="205962"/>
                </a:lnTo>
                <a:lnTo>
                  <a:pt x="278628" y="205962"/>
                </a:lnTo>
                <a:lnTo>
                  <a:pt x="27858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0" name="object 90" descr=""/>
          <p:cNvGrpSpPr/>
          <p:nvPr/>
        </p:nvGrpSpPr>
        <p:grpSpPr>
          <a:xfrm>
            <a:off x="5649524" y="8050367"/>
            <a:ext cx="1458595" cy="683895"/>
            <a:chOff x="5649524" y="8050367"/>
            <a:chExt cx="1458595" cy="683895"/>
          </a:xfrm>
        </p:grpSpPr>
        <p:sp>
          <p:nvSpPr>
            <p:cNvPr id="91" name="object 91" descr=""/>
            <p:cNvSpPr/>
            <p:nvPr/>
          </p:nvSpPr>
          <p:spPr>
            <a:xfrm>
              <a:off x="5649518" y="8220271"/>
              <a:ext cx="1306830" cy="514350"/>
            </a:xfrm>
            <a:custGeom>
              <a:avLst/>
              <a:gdLst/>
              <a:ahLst/>
              <a:cxnLst/>
              <a:rect l="l" t="t" r="r" b="b"/>
              <a:pathLst>
                <a:path w="1306829" h="514350">
                  <a:moveTo>
                    <a:pt x="490283" y="212267"/>
                  </a:moveTo>
                  <a:lnTo>
                    <a:pt x="0" y="212267"/>
                  </a:lnTo>
                  <a:lnTo>
                    <a:pt x="0" y="289293"/>
                  </a:lnTo>
                  <a:lnTo>
                    <a:pt x="490283" y="289293"/>
                  </a:lnTo>
                  <a:lnTo>
                    <a:pt x="490283" y="212267"/>
                  </a:lnTo>
                  <a:close/>
                </a:path>
                <a:path w="1306829" h="514350">
                  <a:moveTo>
                    <a:pt x="995616" y="7759"/>
                  </a:moveTo>
                  <a:lnTo>
                    <a:pt x="908494" y="7759"/>
                  </a:lnTo>
                  <a:lnTo>
                    <a:pt x="894232" y="110655"/>
                  </a:lnTo>
                  <a:lnTo>
                    <a:pt x="883462" y="190906"/>
                  </a:lnTo>
                  <a:lnTo>
                    <a:pt x="875588" y="252310"/>
                  </a:lnTo>
                  <a:lnTo>
                    <a:pt x="870013" y="298627"/>
                  </a:lnTo>
                  <a:lnTo>
                    <a:pt x="861314" y="384835"/>
                  </a:lnTo>
                  <a:lnTo>
                    <a:pt x="860336" y="384835"/>
                  </a:lnTo>
                  <a:lnTo>
                    <a:pt x="854379" y="333324"/>
                  </a:lnTo>
                  <a:lnTo>
                    <a:pt x="843419" y="262572"/>
                  </a:lnTo>
                  <a:lnTo>
                    <a:pt x="826262" y="158673"/>
                  </a:lnTo>
                  <a:lnTo>
                    <a:pt x="801712" y="7759"/>
                  </a:lnTo>
                  <a:lnTo>
                    <a:pt x="719353" y="7759"/>
                  </a:lnTo>
                  <a:lnTo>
                    <a:pt x="706120" y="88468"/>
                  </a:lnTo>
                  <a:lnTo>
                    <a:pt x="670814" y="299313"/>
                  </a:lnTo>
                  <a:lnTo>
                    <a:pt x="665695" y="332041"/>
                  </a:lnTo>
                  <a:lnTo>
                    <a:pt x="661771" y="359981"/>
                  </a:lnTo>
                  <a:lnTo>
                    <a:pt x="658888" y="384746"/>
                  </a:lnTo>
                  <a:lnTo>
                    <a:pt x="657910" y="384746"/>
                  </a:lnTo>
                  <a:lnTo>
                    <a:pt x="652665" y="326809"/>
                  </a:lnTo>
                  <a:lnTo>
                    <a:pt x="648411" y="288759"/>
                  </a:lnTo>
                  <a:lnTo>
                    <a:pt x="642581" y="240753"/>
                  </a:lnTo>
                  <a:lnTo>
                    <a:pt x="634822" y="179870"/>
                  </a:lnTo>
                  <a:lnTo>
                    <a:pt x="612000" y="7759"/>
                  </a:lnTo>
                  <a:lnTo>
                    <a:pt x="519836" y="7759"/>
                  </a:lnTo>
                  <a:lnTo>
                    <a:pt x="608152" y="506018"/>
                  </a:lnTo>
                  <a:lnTo>
                    <a:pt x="695845" y="506018"/>
                  </a:lnTo>
                  <a:lnTo>
                    <a:pt x="730973" y="318300"/>
                  </a:lnTo>
                  <a:lnTo>
                    <a:pt x="740181" y="267462"/>
                  </a:lnTo>
                  <a:lnTo>
                    <a:pt x="747763" y="222542"/>
                  </a:lnTo>
                  <a:lnTo>
                    <a:pt x="753478" y="183540"/>
                  </a:lnTo>
                  <a:lnTo>
                    <a:pt x="757097" y="150495"/>
                  </a:lnTo>
                  <a:lnTo>
                    <a:pt x="758063" y="150495"/>
                  </a:lnTo>
                  <a:lnTo>
                    <a:pt x="762622" y="185839"/>
                  </a:lnTo>
                  <a:lnTo>
                    <a:pt x="768959" y="227177"/>
                  </a:lnTo>
                  <a:lnTo>
                    <a:pt x="776770" y="273989"/>
                  </a:lnTo>
                  <a:lnTo>
                    <a:pt x="805853" y="442302"/>
                  </a:lnTo>
                  <a:lnTo>
                    <a:pt x="816406" y="506018"/>
                  </a:lnTo>
                  <a:lnTo>
                    <a:pt x="902741" y="506018"/>
                  </a:lnTo>
                  <a:lnTo>
                    <a:pt x="995616" y="7759"/>
                  </a:lnTo>
                  <a:close/>
                </a:path>
                <a:path w="1306829" h="514350">
                  <a:moveTo>
                    <a:pt x="1306817" y="165595"/>
                  </a:moveTo>
                  <a:lnTo>
                    <a:pt x="1302689" y="112268"/>
                  </a:lnTo>
                  <a:lnTo>
                    <a:pt x="1291170" y="73736"/>
                  </a:lnTo>
                  <a:lnTo>
                    <a:pt x="1264094" y="31203"/>
                  </a:lnTo>
                  <a:lnTo>
                    <a:pt x="1225956" y="8191"/>
                  </a:lnTo>
                  <a:lnTo>
                    <a:pt x="1223391" y="7797"/>
                  </a:lnTo>
                  <a:lnTo>
                    <a:pt x="1223391" y="153555"/>
                  </a:lnTo>
                  <a:lnTo>
                    <a:pt x="1223391" y="209270"/>
                  </a:lnTo>
                  <a:lnTo>
                    <a:pt x="1120114" y="209270"/>
                  </a:lnTo>
                  <a:lnTo>
                    <a:pt x="1120140" y="153555"/>
                  </a:lnTo>
                  <a:lnTo>
                    <a:pt x="1122921" y="119951"/>
                  </a:lnTo>
                  <a:lnTo>
                    <a:pt x="1131976" y="94780"/>
                  </a:lnTo>
                  <a:lnTo>
                    <a:pt x="1148194" y="79133"/>
                  </a:lnTo>
                  <a:lnTo>
                    <a:pt x="1172514" y="73736"/>
                  </a:lnTo>
                  <a:lnTo>
                    <a:pt x="1198003" y="79705"/>
                  </a:lnTo>
                  <a:lnTo>
                    <a:pt x="1213535" y="96304"/>
                  </a:lnTo>
                  <a:lnTo>
                    <a:pt x="1221282" y="121577"/>
                  </a:lnTo>
                  <a:lnTo>
                    <a:pt x="1223391" y="153555"/>
                  </a:lnTo>
                  <a:lnTo>
                    <a:pt x="1223391" y="7797"/>
                  </a:lnTo>
                  <a:lnTo>
                    <a:pt x="1172806" y="0"/>
                  </a:lnTo>
                  <a:lnTo>
                    <a:pt x="1122768" y="7353"/>
                  </a:lnTo>
                  <a:lnTo>
                    <a:pt x="1086040" y="27203"/>
                  </a:lnTo>
                  <a:lnTo>
                    <a:pt x="1060742" y="56286"/>
                  </a:lnTo>
                  <a:lnTo>
                    <a:pt x="1044981" y="91300"/>
                  </a:lnTo>
                  <a:lnTo>
                    <a:pt x="1036916" y="128968"/>
                  </a:lnTo>
                  <a:lnTo>
                    <a:pt x="1034643" y="338594"/>
                  </a:lnTo>
                  <a:lnTo>
                    <a:pt x="1036701" y="386397"/>
                  </a:lnTo>
                  <a:lnTo>
                    <a:pt x="1044333" y="428853"/>
                  </a:lnTo>
                  <a:lnTo>
                    <a:pt x="1059624" y="464019"/>
                  </a:lnTo>
                  <a:lnTo>
                    <a:pt x="1121651" y="507809"/>
                  </a:lnTo>
                  <a:lnTo>
                    <a:pt x="1172629" y="513778"/>
                  </a:lnTo>
                  <a:lnTo>
                    <a:pt x="1232662" y="503262"/>
                  </a:lnTo>
                  <a:lnTo>
                    <a:pt x="1271308" y="476186"/>
                  </a:lnTo>
                  <a:lnTo>
                    <a:pt x="1292707" y="440055"/>
                  </a:lnTo>
                  <a:lnTo>
                    <a:pt x="1302956" y="399034"/>
                  </a:lnTo>
                  <a:lnTo>
                    <a:pt x="1305179" y="359537"/>
                  </a:lnTo>
                  <a:lnTo>
                    <a:pt x="1220381" y="359537"/>
                  </a:lnTo>
                  <a:lnTo>
                    <a:pt x="1220381" y="362635"/>
                  </a:lnTo>
                  <a:lnTo>
                    <a:pt x="1218704" y="391934"/>
                  </a:lnTo>
                  <a:lnTo>
                    <a:pt x="1211795" y="416636"/>
                  </a:lnTo>
                  <a:lnTo>
                    <a:pt x="1196886" y="433692"/>
                  </a:lnTo>
                  <a:lnTo>
                    <a:pt x="1171155" y="440055"/>
                  </a:lnTo>
                  <a:lnTo>
                    <a:pt x="1145171" y="432803"/>
                  </a:lnTo>
                  <a:lnTo>
                    <a:pt x="1129385" y="413639"/>
                  </a:lnTo>
                  <a:lnTo>
                    <a:pt x="1121613" y="386600"/>
                  </a:lnTo>
                  <a:lnTo>
                    <a:pt x="1121549" y="386397"/>
                  </a:lnTo>
                  <a:lnTo>
                    <a:pt x="1119428" y="354901"/>
                  </a:lnTo>
                  <a:lnTo>
                    <a:pt x="1119428" y="278244"/>
                  </a:lnTo>
                  <a:lnTo>
                    <a:pt x="1306817" y="278244"/>
                  </a:lnTo>
                  <a:lnTo>
                    <a:pt x="1306817" y="209270"/>
                  </a:lnTo>
                  <a:lnTo>
                    <a:pt x="1306817" y="165595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99894" y="8050367"/>
              <a:ext cx="108153" cy="224537"/>
            </a:xfrm>
            <a:prstGeom prst="rect">
              <a:avLst/>
            </a:prstGeom>
          </p:spPr>
        </p:pic>
      </p:grpSp>
      <p:sp>
        <p:nvSpPr>
          <p:cNvPr id="93" name="object 93" descr=""/>
          <p:cNvSpPr/>
          <p:nvPr/>
        </p:nvSpPr>
        <p:spPr>
          <a:xfrm>
            <a:off x="7171059" y="8050362"/>
            <a:ext cx="86995" cy="676275"/>
          </a:xfrm>
          <a:custGeom>
            <a:avLst/>
            <a:gdLst/>
            <a:ahLst/>
            <a:cxnLst/>
            <a:rect l="l" t="t" r="r" b="b"/>
            <a:pathLst>
              <a:path w="869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7344561" y="8050362"/>
            <a:ext cx="86995" cy="676275"/>
          </a:xfrm>
          <a:custGeom>
            <a:avLst/>
            <a:gdLst/>
            <a:ahLst/>
            <a:cxnLst/>
            <a:rect l="l" t="t" r="r" b="b"/>
            <a:pathLst>
              <a:path w="869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7627582" y="8220267"/>
            <a:ext cx="271145" cy="514350"/>
          </a:xfrm>
          <a:custGeom>
            <a:avLst/>
            <a:gdLst/>
            <a:ahLst/>
            <a:cxnLst/>
            <a:rect l="l" t="t" r="r" b="b"/>
            <a:pathLst>
              <a:path w="271145" h="514350">
                <a:moveTo>
                  <a:pt x="259216" y="71599"/>
                </a:moveTo>
                <a:lnTo>
                  <a:pt x="142634" y="71599"/>
                </a:lnTo>
                <a:lnTo>
                  <a:pt x="163332" y="76145"/>
                </a:lnTo>
                <a:lnTo>
                  <a:pt x="163198" y="76145"/>
                </a:lnTo>
                <a:lnTo>
                  <a:pt x="175262" y="89146"/>
                </a:lnTo>
                <a:lnTo>
                  <a:pt x="181002" y="109978"/>
                </a:lnTo>
                <a:lnTo>
                  <a:pt x="182455" y="137870"/>
                </a:lnTo>
                <a:lnTo>
                  <a:pt x="182455" y="207815"/>
                </a:lnTo>
                <a:lnTo>
                  <a:pt x="166769" y="207815"/>
                </a:lnTo>
                <a:lnTo>
                  <a:pt x="123381" y="211006"/>
                </a:lnTo>
                <a:lnTo>
                  <a:pt x="83808" y="221453"/>
                </a:lnTo>
                <a:lnTo>
                  <a:pt x="49867" y="240469"/>
                </a:lnTo>
                <a:lnTo>
                  <a:pt x="23374" y="269365"/>
                </a:lnTo>
                <a:lnTo>
                  <a:pt x="6146" y="309455"/>
                </a:lnTo>
                <a:lnTo>
                  <a:pt x="0" y="362051"/>
                </a:lnTo>
                <a:lnTo>
                  <a:pt x="0" y="370784"/>
                </a:lnTo>
                <a:lnTo>
                  <a:pt x="5771" y="425144"/>
                </a:lnTo>
                <a:lnTo>
                  <a:pt x="23995" y="470739"/>
                </a:lnTo>
                <a:lnTo>
                  <a:pt x="56034" y="502105"/>
                </a:lnTo>
                <a:lnTo>
                  <a:pt x="103253" y="513774"/>
                </a:lnTo>
                <a:lnTo>
                  <a:pt x="129266" y="511256"/>
                </a:lnTo>
                <a:lnTo>
                  <a:pt x="151812" y="503230"/>
                </a:lnTo>
                <a:lnTo>
                  <a:pt x="170556" y="488993"/>
                </a:lnTo>
                <a:lnTo>
                  <a:pt x="185167" y="467839"/>
                </a:lnTo>
                <a:lnTo>
                  <a:pt x="269336" y="467839"/>
                </a:lnTo>
                <a:lnTo>
                  <a:pt x="269244" y="464046"/>
                </a:lnTo>
                <a:lnTo>
                  <a:pt x="268970" y="437431"/>
                </a:lnTo>
                <a:lnTo>
                  <a:pt x="130530" y="437431"/>
                </a:lnTo>
                <a:lnTo>
                  <a:pt x="108639" y="432204"/>
                </a:lnTo>
                <a:lnTo>
                  <a:pt x="93923" y="417776"/>
                </a:lnTo>
                <a:lnTo>
                  <a:pt x="85640" y="396027"/>
                </a:lnTo>
                <a:lnTo>
                  <a:pt x="83044" y="368836"/>
                </a:lnTo>
                <a:lnTo>
                  <a:pt x="83044" y="360795"/>
                </a:lnTo>
                <a:lnTo>
                  <a:pt x="88730" y="319429"/>
                </a:lnTo>
                <a:lnTo>
                  <a:pt x="104982" y="292955"/>
                </a:lnTo>
                <a:lnTo>
                  <a:pt x="130589" y="278892"/>
                </a:lnTo>
                <a:lnTo>
                  <a:pt x="164340" y="274756"/>
                </a:lnTo>
                <a:lnTo>
                  <a:pt x="268892" y="274756"/>
                </a:lnTo>
                <a:lnTo>
                  <a:pt x="268892" y="131179"/>
                </a:lnTo>
                <a:lnTo>
                  <a:pt x="265063" y="89146"/>
                </a:lnTo>
                <a:lnTo>
                  <a:pt x="265024" y="88719"/>
                </a:lnTo>
                <a:lnTo>
                  <a:pt x="264936" y="87746"/>
                </a:lnTo>
                <a:lnTo>
                  <a:pt x="259216" y="71599"/>
                </a:lnTo>
                <a:close/>
              </a:path>
              <a:path w="271145" h="514350">
                <a:moveTo>
                  <a:pt x="269336" y="467839"/>
                </a:moveTo>
                <a:lnTo>
                  <a:pt x="185167" y="467839"/>
                </a:lnTo>
                <a:lnTo>
                  <a:pt x="186065" y="475562"/>
                </a:lnTo>
                <a:lnTo>
                  <a:pt x="187544" y="485875"/>
                </a:lnTo>
                <a:lnTo>
                  <a:pt x="189313" y="496714"/>
                </a:lnTo>
                <a:lnTo>
                  <a:pt x="191083" y="506016"/>
                </a:lnTo>
                <a:lnTo>
                  <a:pt x="270829" y="506016"/>
                </a:lnTo>
                <a:lnTo>
                  <a:pt x="269865" y="488993"/>
                </a:lnTo>
                <a:lnTo>
                  <a:pt x="269771" y="485875"/>
                </a:lnTo>
                <a:lnTo>
                  <a:pt x="269522" y="475562"/>
                </a:lnTo>
                <a:lnTo>
                  <a:pt x="269406" y="470739"/>
                </a:lnTo>
                <a:lnTo>
                  <a:pt x="269336" y="467839"/>
                </a:lnTo>
                <a:close/>
              </a:path>
              <a:path w="271145" h="514350">
                <a:moveTo>
                  <a:pt x="268892" y="274756"/>
                </a:moveTo>
                <a:lnTo>
                  <a:pt x="184099" y="274756"/>
                </a:lnTo>
                <a:lnTo>
                  <a:pt x="184099" y="338502"/>
                </a:lnTo>
                <a:lnTo>
                  <a:pt x="181135" y="383601"/>
                </a:lnTo>
                <a:lnTo>
                  <a:pt x="171732" y="414314"/>
                </a:lnTo>
                <a:lnTo>
                  <a:pt x="155120" y="431854"/>
                </a:lnTo>
                <a:lnTo>
                  <a:pt x="130530" y="437431"/>
                </a:lnTo>
                <a:lnTo>
                  <a:pt x="268970" y="437431"/>
                </a:lnTo>
                <a:lnTo>
                  <a:pt x="268892" y="274756"/>
                </a:lnTo>
                <a:close/>
              </a:path>
              <a:path w="271145" h="514350">
                <a:moveTo>
                  <a:pt x="145650" y="0"/>
                </a:moveTo>
                <a:lnTo>
                  <a:pt x="92715" y="7002"/>
                </a:lnTo>
                <a:lnTo>
                  <a:pt x="55514" y="26323"/>
                </a:lnTo>
                <a:lnTo>
                  <a:pt x="19192" y="91814"/>
                </a:lnTo>
                <a:lnTo>
                  <a:pt x="15664" y="131179"/>
                </a:lnTo>
                <a:lnTo>
                  <a:pt x="15629" y="131566"/>
                </a:lnTo>
                <a:lnTo>
                  <a:pt x="15507" y="141828"/>
                </a:lnTo>
                <a:lnTo>
                  <a:pt x="100991" y="141828"/>
                </a:lnTo>
                <a:lnTo>
                  <a:pt x="101021" y="131179"/>
                </a:lnTo>
                <a:lnTo>
                  <a:pt x="102826" y="107725"/>
                </a:lnTo>
                <a:lnTo>
                  <a:pt x="109354" y="88719"/>
                </a:lnTo>
                <a:lnTo>
                  <a:pt x="122111" y="76145"/>
                </a:lnTo>
                <a:lnTo>
                  <a:pt x="142634" y="71599"/>
                </a:lnTo>
                <a:lnTo>
                  <a:pt x="259216" y="71599"/>
                </a:lnTo>
                <a:lnTo>
                  <a:pt x="252093" y="51490"/>
                </a:lnTo>
                <a:lnTo>
                  <a:pt x="228905" y="23832"/>
                </a:lnTo>
                <a:lnTo>
                  <a:pt x="193910" y="6195"/>
                </a:lnTo>
                <a:lnTo>
                  <a:pt x="14565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7983315" y="8220268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8347778" y="8220268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8699348" y="8220271"/>
            <a:ext cx="278765" cy="514350"/>
          </a:xfrm>
          <a:custGeom>
            <a:avLst/>
            <a:gdLst/>
            <a:ahLst/>
            <a:cxnLst/>
            <a:rect l="l" t="t" r="r" b="b"/>
            <a:pathLst>
              <a:path w="278765" h="514350">
                <a:moveTo>
                  <a:pt x="141095" y="0"/>
                </a:moveTo>
                <a:lnTo>
                  <a:pt x="94065" y="6014"/>
                </a:lnTo>
                <a:lnTo>
                  <a:pt x="55029" y="24154"/>
                </a:lnTo>
                <a:lnTo>
                  <a:pt x="25398" y="54568"/>
                </a:lnTo>
                <a:lnTo>
                  <a:pt x="6585" y="97401"/>
                </a:lnTo>
                <a:lnTo>
                  <a:pt x="0" y="152801"/>
                </a:lnTo>
                <a:lnTo>
                  <a:pt x="0" y="355936"/>
                </a:lnTo>
                <a:lnTo>
                  <a:pt x="5648" y="412262"/>
                </a:lnTo>
                <a:lnTo>
                  <a:pt x="5703" y="412813"/>
                </a:lnTo>
                <a:lnTo>
                  <a:pt x="22637" y="457015"/>
                </a:lnTo>
                <a:lnTo>
                  <a:pt x="50638" y="488611"/>
                </a:lnTo>
                <a:lnTo>
                  <a:pt x="89214" y="507510"/>
                </a:lnTo>
                <a:lnTo>
                  <a:pt x="89419" y="507510"/>
                </a:lnTo>
                <a:lnTo>
                  <a:pt x="138184" y="513774"/>
                </a:lnTo>
                <a:lnTo>
                  <a:pt x="186633" y="507510"/>
                </a:lnTo>
                <a:lnTo>
                  <a:pt x="225684" y="488611"/>
                </a:lnTo>
                <a:lnTo>
                  <a:pt x="254460" y="457015"/>
                </a:lnTo>
                <a:lnTo>
                  <a:pt x="262679" y="436635"/>
                </a:lnTo>
                <a:lnTo>
                  <a:pt x="139828" y="436635"/>
                </a:lnTo>
                <a:lnTo>
                  <a:pt x="115571" y="430980"/>
                </a:lnTo>
                <a:lnTo>
                  <a:pt x="99236" y="415081"/>
                </a:lnTo>
                <a:lnTo>
                  <a:pt x="90021" y="390535"/>
                </a:lnTo>
                <a:lnTo>
                  <a:pt x="87128" y="358941"/>
                </a:lnTo>
                <a:lnTo>
                  <a:pt x="87192" y="151052"/>
                </a:lnTo>
                <a:lnTo>
                  <a:pt x="90179" y="119672"/>
                </a:lnTo>
                <a:lnTo>
                  <a:pt x="99623" y="96296"/>
                </a:lnTo>
                <a:lnTo>
                  <a:pt x="115898" y="81985"/>
                </a:lnTo>
                <a:lnTo>
                  <a:pt x="139440" y="77128"/>
                </a:lnTo>
                <a:lnTo>
                  <a:pt x="263219" y="77128"/>
                </a:lnTo>
                <a:lnTo>
                  <a:pt x="255404" y="57463"/>
                </a:lnTo>
                <a:lnTo>
                  <a:pt x="227313" y="25836"/>
                </a:lnTo>
                <a:lnTo>
                  <a:pt x="189012" y="6533"/>
                </a:lnTo>
                <a:lnTo>
                  <a:pt x="141095" y="0"/>
                </a:lnTo>
                <a:close/>
              </a:path>
              <a:path w="278765" h="514350">
                <a:moveTo>
                  <a:pt x="263219" y="77128"/>
                </a:moveTo>
                <a:lnTo>
                  <a:pt x="139440" y="77128"/>
                </a:lnTo>
                <a:lnTo>
                  <a:pt x="164126" y="82656"/>
                </a:lnTo>
                <a:lnTo>
                  <a:pt x="180172" y="98031"/>
                </a:lnTo>
                <a:lnTo>
                  <a:pt x="188859" y="121435"/>
                </a:lnTo>
                <a:lnTo>
                  <a:pt x="191470" y="151052"/>
                </a:lnTo>
                <a:lnTo>
                  <a:pt x="191351" y="358941"/>
                </a:lnTo>
                <a:lnTo>
                  <a:pt x="188388" y="392581"/>
                </a:lnTo>
                <a:lnTo>
                  <a:pt x="178948" y="417237"/>
                </a:lnTo>
                <a:lnTo>
                  <a:pt x="162859" y="431831"/>
                </a:lnTo>
                <a:lnTo>
                  <a:pt x="139828" y="436635"/>
                </a:lnTo>
                <a:lnTo>
                  <a:pt x="262679" y="436635"/>
                </a:lnTo>
                <a:lnTo>
                  <a:pt x="272448" y="412262"/>
                </a:lnTo>
                <a:lnTo>
                  <a:pt x="278588" y="354491"/>
                </a:lnTo>
                <a:lnTo>
                  <a:pt x="278588" y="155901"/>
                </a:lnTo>
                <a:lnTo>
                  <a:pt x="272693" y="100966"/>
                </a:lnTo>
                <a:lnTo>
                  <a:pt x="263219" y="7712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9050243" y="8228027"/>
            <a:ext cx="276225" cy="506095"/>
          </a:xfrm>
          <a:custGeom>
            <a:avLst/>
            <a:gdLst/>
            <a:ahLst/>
            <a:cxnLst/>
            <a:rect l="l" t="t" r="r" b="b"/>
            <a:pathLst>
              <a:path w="276225" h="506095">
                <a:moveTo>
                  <a:pt x="274902" y="0"/>
                </a:moveTo>
                <a:lnTo>
                  <a:pt x="188067" y="0"/>
                </a:lnTo>
                <a:lnTo>
                  <a:pt x="188067" y="329801"/>
                </a:lnTo>
                <a:lnTo>
                  <a:pt x="184309" y="377813"/>
                </a:lnTo>
                <a:lnTo>
                  <a:pt x="173532" y="407911"/>
                </a:lnTo>
                <a:lnTo>
                  <a:pt x="156487" y="423485"/>
                </a:lnTo>
                <a:lnTo>
                  <a:pt x="133922" y="427924"/>
                </a:lnTo>
                <a:lnTo>
                  <a:pt x="112747" y="423713"/>
                </a:lnTo>
                <a:lnTo>
                  <a:pt x="98096" y="410600"/>
                </a:lnTo>
                <a:lnTo>
                  <a:pt x="89586" y="387858"/>
                </a:lnTo>
                <a:lnTo>
                  <a:pt x="86835" y="354764"/>
                </a:lnTo>
                <a:lnTo>
                  <a:pt x="86835" y="0"/>
                </a:lnTo>
                <a:lnTo>
                  <a:pt x="0" y="0"/>
                </a:lnTo>
                <a:lnTo>
                  <a:pt x="0" y="377370"/>
                </a:lnTo>
                <a:lnTo>
                  <a:pt x="9139" y="443478"/>
                </a:lnTo>
                <a:lnTo>
                  <a:pt x="32556" y="482588"/>
                </a:lnTo>
                <a:lnTo>
                  <a:pt x="64246" y="501250"/>
                </a:lnTo>
                <a:lnTo>
                  <a:pt x="98206" y="506016"/>
                </a:lnTo>
                <a:lnTo>
                  <a:pt x="127701" y="503342"/>
                </a:lnTo>
                <a:lnTo>
                  <a:pt x="153301" y="494145"/>
                </a:lnTo>
                <a:lnTo>
                  <a:pt x="174232" y="476662"/>
                </a:lnTo>
                <a:lnTo>
                  <a:pt x="189721" y="449127"/>
                </a:lnTo>
                <a:lnTo>
                  <a:pt x="190004" y="461841"/>
                </a:lnTo>
                <a:lnTo>
                  <a:pt x="190750" y="475722"/>
                </a:lnTo>
                <a:lnTo>
                  <a:pt x="191806" y="488588"/>
                </a:lnTo>
                <a:lnTo>
                  <a:pt x="193020" y="498257"/>
                </a:lnTo>
                <a:lnTo>
                  <a:pt x="275876" y="498257"/>
                </a:lnTo>
                <a:lnTo>
                  <a:pt x="275313" y="475428"/>
                </a:lnTo>
                <a:lnTo>
                  <a:pt x="275024" y="444464"/>
                </a:lnTo>
                <a:lnTo>
                  <a:pt x="274902" y="357287"/>
                </a:lnTo>
                <a:lnTo>
                  <a:pt x="27490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9411105" y="8220268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9762681" y="8220271"/>
            <a:ext cx="262255" cy="514350"/>
          </a:xfrm>
          <a:custGeom>
            <a:avLst/>
            <a:gdLst/>
            <a:ahLst/>
            <a:cxnLst/>
            <a:rect l="l" t="t" r="r" b="b"/>
            <a:pathLst>
              <a:path w="262254" h="514350">
                <a:moveTo>
                  <a:pt x="134194" y="0"/>
                </a:moveTo>
                <a:lnTo>
                  <a:pt x="79648" y="8547"/>
                </a:lnTo>
                <a:lnTo>
                  <a:pt x="41294" y="31978"/>
                </a:lnTo>
                <a:lnTo>
                  <a:pt x="16793" y="66978"/>
                </a:lnTo>
                <a:lnTo>
                  <a:pt x="3808" y="110232"/>
                </a:lnTo>
                <a:lnTo>
                  <a:pt x="0" y="158424"/>
                </a:lnTo>
                <a:lnTo>
                  <a:pt x="0" y="338764"/>
                </a:lnTo>
                <a:lnTo>
                  <a:pt x="2134" y="387172"/>
                </a:lnTo>
                <a:lnTo>
                  <a:pt x="9711" y="429506"/>
                </a:lnTo>
                <a:lnTo>
                  <a:pt x="48231" y="491086"/>
                </a:lnTo>
                <a:lnTo>
                  <a:pt x="82694" y="507900"/>
                </a:lnTo>
                <a:lnTo>
                  <a:pt x="129640" y="513774"/>
                </a:lnTo>
                <a:lnTo>
                  <a:pt x="185724" y="505294"/>
                </a:lnTo>
                <a:lnTo>
                  <a:pt x="223884" y="481809"/>
                </a:lnTo>
                <a:lnTo>
                  <a:pt x="247257" y="446258"/>
                </a:lnTo>
                <a:lnTo>
                  <a:pt x="258980" y="401576"/>
                </a:lnTo>
                <a:lnTo>
                  <a:pt x="262190" y="350701"/>
                </a:lnTo>
                <a:lnTo>
                  <a:pt x="262190" y="343916"/>
                </a:lnTo>
                <a:lnTo>
                  <a:pt x="176423" y="343916"/>
                </a:lnTo>
                <a:lnTo>
                  <a:pt x="176423" y="364292"/>
                </a:lnTo>
                <a:lnTo>
                  <a:pt x="174396" y="397207"/>
                </a:lnTo>
                <a:lnTo>
                  <a:pt x="167312" y="420903"/>
                </a:lnTo>
                <a:lnTo>
                  <a:pt x="153669" y="435230"/>
                </a:lnTo>
                <a:lnTo>
                  <a:pt x="131964" y="440038"/>
                </a:lnTo>
                <a:lnTo>
                  <a:pt x="109103" y="433514"/>
                </a:lnTo>
                <a:lnTo>
                  <a:pt x="95448" y="416239"/>
                </a:lnTo>
                <a:lnTo>
                  <a:pt x="88840" y="391663"/>
                </a:lnTo>
                <a:lnTo>
                  <a:pt x="87117" y="363235"/>
                </a:lnTo>
                <a:lnTo>
                  <a:pt x="87117" y="148215"/>
                </a:lnTo>
                <a:lnTo>
                  <a:pt x="89544" y="115863"/>
                </a:lnTo>
                <a:lnTo>
                  <a:pt x="97375" y="92558"/>
                </a:lnTo>
                <a:lnTo>
                  <a:pt x="111435" y="78460"/>
                </a:lnTo>
                <a:lnTo>
                  <a:pt x="132550" y="73725"/>
                </a:lnTo>
                <a:lnTo>
                  <a:pt x="155096" y="79257"/>
                </a:lnTo>
                <a:lnTo>
                  <a:pt x="168434" y="94516"/>
                </a:lnTo>
                <a:lnTo>
                  <a:pt x="174798" y="117497"/>
                </a:lnTo>
                <a:lnTo>
                  <a:pt x="176423" y="146194"/>
                </a:lnTo>
                <a:lnTo>
                  <a:pt x="176423" y="165586"/>
                </a:lnTo>
                <a:lnTo>
                  <a:pt x="262190" y="165586"/>
                </a:lnTo>
                <a:lnTo>
                  <a:pt x="262190" y="146299"/>
                </a:lnTo>
                <a:lnTo>
                  <a:pt x="259781" y="106633"/>
                </a:lnTo>
                <a:lnTo>
                  <a:pt x="249843" y="67294"/>
                </a:lnTo>
                <a:lnTo>
                  <a:pt x="228310" y="33159"/>
                </a:lnTo>
                <a:lnTo>
                  <a:pt x="191116" y="9102"/>
                </a:lnTo>
                <a:lnTo>
                  <a:pt x="1341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10080613" y="8220268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5" h="514350">
                <a:moveTo>
                  <a:pt x="138173" y="0"/>
                </a:moveTo>
                <a:lnTo>
                  <a:pt x="88134" y="7349"/>
                </a:lnTo>
                <a:lnTo>
                  <a:pt x="51401" y="27206"/>
                </a:lnTo>
                <a:lnTo>
                  <a:pt x="26098" y="56284"/>
                </a:lnTo>
                <a:lnTo>
                  <a:pt x="10348" y="91299"/>
                </a:lnTo>
                <a:lnTo>
                  <a:pt x="2274" y="128965"/>
                </a:lnTo>
                <a:lnTo>
                  <a:pt x="0" y="338586"/>
                </a:lnTo>
                <a:lnTo>
                  <a:pt x="2062" y="386391"/>
                </a:lnTo>
                <a:lnTo>
                  <a:pt x="2071" y="386600"/>
                </a:lnTo>
                <a:lnTo>
                  <a:pt x="9694" y="428853"/>
                </a:lnTo>
                <a:lnTo>
                  <a:pt x="24983" y="464021"/>
                </a:lnTo>
                <a:lnTo>
                  <a:pt x="87014" y="507805"/>
                </a:lnTo>
                <a:lnTo>
                  <a:pt x="137985" y="513774"/>
                </a:lnTo>
                <a:lnTo>
                  <a:pt x="198018" y="503263"/>
                </a:lnTo>
                <a:lnTo>
                  <a:pt x="236671" y="476182"/>
                </a:lnTo>
                <a:lnTo>
                  <a:pt x="258068" y="440049"/>
                </a:lnTo>
                <a:lnTo>
                  <a:pt x="136519" y="440049"/>
                </a:lnTo>
                <a:lnTo>
                  <a:pt x="110537" y="432807"/>
                </a:lnTo>
                <a:lnTo>
                  <a:pt x="94745" y="413640"/>
                </a:lnTo>
                <a:lnTo>
                  <a:pt x="86969" y="386600"/>
                </a:lnTo>
                <a:lnTo>
                  <a:pt x="86909" y="386391"/>
                </a:lnTo>
                <a:lnTo>
                  <a:pt x="84793" y="354900"/>
                </a:lnTo>
                <a:lnTo>
                  <a:pt x="84793" y="278242"/>
                </a:lnTo>
                <a:lnTo>
                  <a:pt x="272180" y="278242"/>
                </a:lnTo>
                <a:lnTo>
                  <a:pt x="272180" y="209271"/>
                </a:lnTo>
                <a:lnTo>
                  <a:pt x="85473" y="209271"/>
                </a:lnTo>
                <a:lnTo>
                  <a:pt x="85498" y="153555"/>
                </a:lnTo>
                <a:lnTo>
                  <a:pt x="88283" y="119946"/>
                </a:lnTo>
                <a:lnTo>
                  <a:pt x="97333" y="94783"/>
                </a:lnTo>
                <a:lnTo>
                  <a:pt x="113555" y="79125"/>
                </a:lnTo>
                <a:lnTo>
                  <a:pt x="137880" y="73735"/>
                </a:lnTo>
                <a:lnTo>
                  <a:pt x="256525" y="73735"/>
                </a:lnTo>
                <a:lnTo>
                  <a:pt x="254415" y="66677"/>
                </a:lnTo>
                <a:lnTo>
                  <a:pt x="229451" y="31203"/>
                </a:lnTo>
                <a:lnTo>
                  <a:pt x="191317" y="8193"/>
                </a:lnTo>
                <a:lnTo>
                  <a:pt x="138173" y="0"/>
                </a:lnTo>
                <a:close/>
              </a:path>
              <a:path w="272415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27"/>
                </a:lnTo>
                <a:lnTo>
                  <a:pt x="184062" y="391930"/>
                </a:lnTo>
                <a:lnTo>
                  <a:pt x="177159" y="416632"/>
                </a:lnTo>
                <a:lnTo>
                  <a:pt x="162242" y="433687"/>
                </a:lnTo>
                <a:lnTo>
                  <a:pt x="136519" y="440049"/>
                </a:lnTo>
                <a:lnTo>
                  <a:pt x="258068" y="440049"/>
                </a:lnTo>
                <a:lnTo>
                  <a:pt x="258563" y="439213"/>
                </a:lnTo>
                <a:lnTo>
                  <a:pt x="268312" y="399036"/>
                </a:lnTo>
                <a:lnTo>
                  <a:pt x="270518" y="362627"/>
                </a:lnTo>
                <a:lnTo>
                  <a:pt x="270536" y="359528"/>
                </a:lnTo>
                <a:close/>
              </a:path>
              <a:path w="272415" h="514350">
                <a:moveTo>
                  <a:pt x="256525" y="73735"/>
                </a:moveTo>
                <a:lnTo>
                  <a:pt x="137880" y="73735"/>
                </a:lnTo>
                <a:lnTo>
                  <a:pt x="163361" y="79705"/>
                </a:lnTo>
                <a:lnTo>
                  <a:pt x="178899" y="96305"/>
                </a:lnTo>
                <a:lnTo>
                  <a:pt x="186644" y="121576"/>
                </a:lnTo>
                <a:lnTo>
                  <a:pt x="188748" y="153555"/>
                </a:lnTo>
                <a:lnTo>
                  <a:pt x="188748" y="209271"/>
                </a:lnTo>
                <a:lnTo>
                  <a:pt x="272180" y="209271"/>
                </a:lnTo>
                <a:lnTo>
                  <a:pt x="272180" y="165597"/>
                </a:lnTo>
                <a:lnTo>
                  <a:pt x="268045" y="112259"/>
                </a:lnTo>
                <a:lnTo>
                  <a:pt x="256525" y="737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10513796" y="8228025"/>
            <a:ext cx="476250" cy="498475"/>
          </a:xfrm>
          <a:custGeom>
            <a:avLst/>
            <a:gdLst/>
            <a:ahLst/>
            <a:cxnLst/>
            <a:rect l="l" t="t" r="r" b="b"/>
            <a:pathLst>
              <a:path w="476250" h="498475">
                <a:moveTo>
                  <a:pt x="475776" y="0"/>
                </a:moveTo>
                <a:lnTo>
                  <a:pt x="388658" y="0"/>
                </a:lnTo>
                <a:lnTo>
                  <a:pt x="374400" y="102890"/>
                </a:lnTo>
                <a:lnTo>
                  <a:pt x="363626" y="183148"/>
                </a:lnTo>
                <a:lnTo>
                  <a:pt x="355749" y="244550"/>
                </a:lnTo>
                <a:lnTo>
                  <a:pt x="350183" y="290869"/>
                </a:lnTo>
                <a:lnTo>
                  <a:pt x="341476" y="377077"/>
                </a:lnTo>
                <a:lnTo>
                  <a:pt x="340502" y="377077"/>
                </a:lnTo>
                <a:lnTo>
                  <a:pt x="334546" y="325561"/>
                </a:lnTo>
                <a:lnTo>
                  <a:pt x="323581" y="254807"/>
                </a:lnTo>
                <a:lnTo>
                  <a:pt x="306420" y="150919"/>
                </a:lnTo>
                <a:lnTo>
                  <a:pt x="281876" y="0"/>
                </a:lnTo>
                <a:lnTo>
                  <a:pt x="199522" y="0"/>
                </a:lnTo>
                <a:lnTo>
                  <a:pt x="186283" y="80706"/>
                </a:lnTo>
                <a:lnTo>
                  <a:pt x="150984" y="291551"/>
                </a:lnTo>
                <a:lnTo>
                  <a:pt x="145860" y="324281"/>
                </a:lnTo>
                <a:lnTo>
                  <a:pt x="141930" y="352224"/>
                </a:lnTo>
                <a:lnTo>
                  <a:pt x="139053" y="376983"/>
                </a:lnTo>
                <a:lnTo>
                  <a:pt x="138079" y="376983"/>
                </a:lnTo>
                <a:lnTo>
                  <a:pt x="132827" y="319050"/>
                </a:lnTo>
                <a:lnTo>
                  <a:pt x="128574" y="280999"/>
                </a:lnTo>
                <a:lnTo>
                  <a:pt x="122748" y="232993"/>
                </a:lnTo>
                <a:lnTo>
                  <a:pt x="114981" y="172108"/>
                </a:lnTo>
                <a:lnTo>
                  <a:pt x="92164" y="0"/>
                </a:lnTo>
                <a:lnTo>
                  <a:pt x="0" y="0"/>
                </a:lnTo>
                <a:lnTo>
                  <a:pt x="88321" y="498257"/>
                </a:lnTo>
                <a:lnTo>
                  <a:pt x="176005" y="498257"/>
                </a:lnTo>
                <a:lnTo>
                  <a:pt x="211134" y="310535"/>
                </a:lnTo>
                <a:lnTo>
                  <a:pt x="220346" y="259706"/>
                </a:lnTo>
                <a:lnTo>
                  <a:pt x="227925" y="214782"/>
                </a:lnTo>
                <a:lnTo>
                  <a:pt x="233640" y="175782"/>
                </a:lnTo>
                <a:lnTo>
                  <a:pt x="237259" y="142728"/>
                </a:lnTo>
                <a:lnTo>
                  <a:pt x="238223" y="142728"/>
                </a:lnTo>
                <a:lnTo>
                  <a:pt x="242787" y="178080"/>
                </a:lnTo>
                <a:lnTo>
                  <a:pt x="249128" y="219416"/>
                </a:lnTo>
                <a:lnTo>
                  <a:pt x="256934" y="266232"/>
                </a:lnTo>
                <a:lnTo>
                  <a:pt x="286021" y="434541"/>
                </a:lnTo>
                <a:lnTo>
                  <a:pt x="296566" y="498257"/>
                </a:lnTo>
                <a:lnTo>
                  <a:pt x="382899" y="498257"/>
                </a:lnTo>
                <a:lnTo>
                  <a:pt x="4757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11042455" y="8050363"/>
            <a:ext cx="277495" cy="676275"/>
          </a:xfrm>
          <a:custGeom>
            <a:avLst/>
            <a:gdLst/>
            <a:ahLst/>
            <a:cxnLst/>
            <a:rect l="l" t="t" r="r" b="b"/>
            <a:pathLst>
              <a:path w="2774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343507"/>
                </a:lnTo>
                <a:lnTo>
                  <a:pt x="89335" y="301861"/>
                </a:lnTo>
                <a:lnTo>
                  <a:pt x="98193" y="272106"/>
                </a:lnTo>
                <a:lnTo>
                  <a:pt x="115442" y="254249"/>
                </a:lnTo>
                <a:lnTo>
                  <a:pt x="143116" y="248296"/>
                </a:lnTo>
                <a:lnTo>
                  <a:pt x="167779" y="254168"/>
                </a:lnTo>
                <a:lnTo>
                  <a:pt x="182182" y="269994"/>
                </a:lnTo>
                <a:lnTo>
                  <a:pt x="188921" y="293088"/>
                </a:lnTo>
                <a:lnTo>
                  <a:pt x="190591" y="320765"/>
                </a:lnTo>
                <a:lnTo>
                  <a:pt x="190591" y="675927"/>
                </a:lnTo>
                <a:lnTo>
                  <a:pt x="277426" y="675927"/>
                </a:lnTo>
                <a:lnTo>
                  <a:pt x="277426" y="298064"/>
                </a:lnTo>
                <a:lnTo>
                  <a:pt x="272640" y="247900"/>
                </a:lnTo>
                <a:lnTo>
                  <a:pt x="256447" y="207196"/>
                </a:lnTo>
                <a:lnTo>
                  <a:pt x="226095" y="179888"/>
                </a:lnTo>
                <a:lnTo>
                  <a:pt x="178832" y="169911"/>
                </a:lnTo>
                <a:lnTo>
                  <a:pt x="145758" y="173750"/>
                </a:lnTo>
                <a:lnTo>
                  <a:pt x="119824" y="184358"/>
                </a:lnTo>
                <a:lnTo>
                  <a:pt x="100395" y="200364"/>
                </a:lnTo>
                <a:lnTo>
                  <a:pt x="86835" y="220401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11393063" y="8220268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5" h="514350">
                <a:moveTo>
                  <a:pt x="138173" y="0"/>
                </a:moveTo>
                <a:lnTo>
                  <a:pt x="88134" y="7349"/>
                </a:lnTo>
                <a:lnTo>
                  <a:pt x="51401" y="27206"/>
                </a:lnTo>
                <a:lnTo>
                  <a:pt x="26098" y="56284"/>
                </a:lnTo>
                <a:lnTo>
                  <a:pt x="10348" y="91299"/>
                </a:lnTo>
                <a:lnTo>
                  <a:pt x="2274" y="128965"/>
                </a:lnTo>
                <a:lnTo>
                  <a:pt x="0" y="338586"/>
                </a:lnTo>
                <a:lnTo>
                  <a:pt x="2062" y="386391"/>
                </a:lnTo>
                <a:lnTo>
                  <a:pt x="2071" y="386600"/>
                </a:lnTo>
                <a:lnTo>
                  <a:pt x="9694" y="428853"/>
                </a:lnTo>
                <a:lnTo>
                  <a:pt x="24983" y="464021"/>
                </a:lnTo>
                <a:lnTo>
                  <a:pt x="87014" y="507805"/>
                </a:lnTo>
                <a:lnTo>
                  <a:pt x="137985" y="513774"/>
                </a:lnTo>
                <a:lnTo>
                  <a:pt x="198018" y="503263"/>
                </a:lnTo>
                <a:lnTo>
                  <a:pt x="236671" y="476182"/>
                </a:lnTo>
                <a:lnTo>
                  <a:pt x="258068" y="440049"/>
                </a:lnTo>
                <a:lnTo>
                  <a:pt x="136519" y="440049"/>
                </a:lnTo>
                <a:lnTo>
                  <a:pt x="110537" y="432807"/>
                </a:lnTo>
                <a:lnTo>
                  <a:pt x="94745" y="413640"/>
                </a:lnTo>
                <a:lnTo>
                  <a:pt x="86969" y="386600"/>
                </a:lnTo>
                <a:lnTo>
                  <a:pt x="86909" y="386391"/>
                </a:lnTo>
                <a:lnTo>
                  <a:pt x="84793" y="354900"/>
                </a:lnTo>
                <a:lnTo>
                  <a:pt x="84793" y="278242"/>
                </a:lnTo>
                <a:lnTo>
                  <a:pt x="272180" y="278242"/>
                </a:lnTo>
                <a:lnTo>
                  <a:pt x="272180" y="209271"/>
                </a:lnTo>
                <a:lnTo>
                  <a:pt x="85473" y="209271"/>
                </a:lnTo>
                <a:lnTo>
                  <a:pt x="85498" y="153555"/>
                </a:lnTo>
                <a:lnTo>
                  <a:pt x="88283" y="119946"/>
                </a:lnTo>
                <a:lnTo>
                  <a:pt x="97333" y="94783"/>
                </a:lnTo>
                <a:lnTo>
                  <a:pt x="113555" y="79125"/>
                </a:lnTo>
                <a:lnTo>
                  <a:pt x="137880" y="73735"/>
                </a:lnTo>
                <a:lnTo>
                  <a:pt x="256525" y="73735"/>
                </a:lnTo>
                <a:lnTo>
                  <a:pt x="254415" y="66677"/>
                </a:lnTo>
                <a:lnTo>
                  <a:pt x="229451" y="31203"/>
                </a:lnTo>
                <a:lnTo>
                  <a:pt x="191317" y="8193"/>
                </a:lnTo>
                <a:lnTo>
                  <a:pt x="138173" y="0"/>
                </a:lnTo>
                <a:close/>
              </a:path>
              <a:path w="272415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27"/>
                </a:lnTo>
                <a:lnTo>
                  <a:pt x="184062" y="391930"/>
                </a:lnTo>
                <a:lnTo>
                  <a:pt x="177159" y="416632"/>
                </a:lnTo>
                <a:lnTo>
                  <a:pt x="162242" y="433687"/>
                </a:lnTo>
                <a:lnTo>
                  <a:pt x="136519" y="440049"/>
                </a:lnTo>
                <a:lnTo>
                  <a:pt x="258068" y="440049"/>
                </a:lnTo>
                <a:lnTo>
                  <a:pt x="258563" y="439213"/>
                </a:lnTo>
                <a:lnTo>
                  <a:pt x="268312" y="399036"/>
                </a:lnTo>
                <a:lnTo>
                  <a:pt x="270518" y="362627"/>
                </a:lnTo>
                <a:lnTo>
                  <a:pt x="270536" y="359528"/>
                </a:lnTo>
                <a:close/>
              </a:path>
              <a:path w="272415" h="514350">
                <a:moveTo>
                  <a:pt x="256525" y="73735"/>
                </a:moveTo>
                <a:lnTo>
                  <a:pt x="137880" y="73735"/>
                </a:lnTo>
                <a:lnTo>
                  <a:pt x="163361" y="79705"/>
                </a:lnTo>
                <a:lnTo>
                  <a:pt x="178899" y="96305"/>
                </a:lnTo>
                <a:lnTo>
                  <a:pt x="186644" y="121576"/>
                </a:lnTo>
                <a:lnTo>
                  <a:pt x="188748" y="153555"/>
                </a:lnTo>
                <a:lnTo>
                  <a:pt x="188748" y="209271"/>
                </a:lnTo>
                <a:lnTo>
                  <a:pt x="272180" y="209271"/>
                </a:lnTo>
                <a:lnTo>
                  <a:pt x="272180" y="165597"/>
                </a:lnTo>
                <a:lnTo>
                  <a:pt x="268045" y="112259"/>
                </a:lnTo>
                <a:lnTo>
                  <a:pt x="256525" y="737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11733577" y="8220268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12182089" y="8107243"/>
            <a:ext cx="207010" cy="626745"/>
          </a:xfrm>
          <a:custGeom>
            <a:avLst/>
            <a:gdLst/>
            <a:ahLst/>
            <a:cxnLst/>
            <a:rect l="l" t="t" r="r" b="b"/>
            <a:pathLst>
              <a:path w="207009" h="626745">
                <a:moveTo>
                  <a:pt x="141210" y="0"/>
                </a:moveTo>
                <a:lnTo>
                  <a:pt x="54658" y="0"/>
                </a:lnTo>
                <a:lnTo>
                  <a:pt x="54658" y="120781"/>
                </a:lnTo>
                <a:lnTo>
                  <a:pt x="0" y="120781"/>
                </a:lnTo>
                <a:lnTo>
                  <a:pt x="0" y="197229"/>
                </a:lnTo>
                <a:lnTo>
                  <a:pt x="54658" y="197229"/>
                </a:lnTo>
                <a:lnTo>
                  <a:pt x="54658" y="524120"/>
                </a:lnTo>
                <a:lnTo>
                  <a:pt x="61084" y="574679"/>
                </a:lnTo>
                <a:lnTo>
                  <a:pt x="79458" y="605931"/>
                </a:lnTo>
                <a:lnTo>
                  <a:pt x="108417" y="621803"/>
                </a:lnTo>
                <a:lnTo>
                  <a:pt x="146602" y="626221"/>
                </a:lnTo>
                <a:lnTo>
                  <a:pt x="160949" y="625849"/>
                </a:lnTo>
                <a:lnTo>
                  <a:pt x="176223" y="624484"/>
                </a:lnTo>
                <a:lnTo>
                  <a:pt x="191134" y="621755"/>
                </a:lnTo>
                <a:lnTo>
                  <a:pt x="204391" y="617290"/>
                </a:lnTo>
                <a:lnTo>
                  <a:pt x="204391" y="551229"/>
                </a:lnTo>
                <a:lnTo>
                  <a:pt x="198630" y="552501"/>
                </a:lnTo>
                <a:lnTo>
                  <a:pt x="191130" y="553411"/>
                </a:lnTo>
                <a:lnTo>
                  <a:pt x="183064" y="553957"/>
                </a:lnTo>
                <a:lnTo>
                  <a:pt x="175607" y="554140"/>
                </a:lnTo>
                <a:lnTo>
                  <a:pt x="157311" y="550442"/>
                </a:lnTo>
                <a:lnTo>
                  <a:pt x="146923" y="540475"/>
                </a:lnTo>
                <a:lnTo>
                  <a:pt x="142277" y="525930"/>
                </a:lnTo>
                <a:lnTo>
                  <a:pt x="141210" y="508497"/>
                </a:lnTo>
                <a:lnTo>
                  <a:pt x="141210" y="197229"/>
                </a:lnTo>
                <a:lnTo>
                  <a:pt x="206904" y="197229"/>
                </a:lnTo>
                <a:lnTo>
                  <a:pt x="206904" y="120781"/>
                </a:lnTo>
                <a:lnTo>
                  <a:pt x="141210" y="120781"/>
                </a:lnTo>
                <a:lnTo>
                  <a:pt x="14121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12438266" y="8050363"/>
            <a:ext cx="277495" cy="676275"/>
          </a:xfrm>
          <a:custGeom>
            <a:avLst/>
            <a:gdLst/>
            <a:ahLst/>
            <a:cxnLst/>
            <a:rect l="l" t="t" r="r" b="b"/>
            <a:pathLst>
              <a:path w="2774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343507"/>
                </a:lnTo>
                <a:lnTo>
                  <a:pt x="89335" y="301861"/>
                </a:lnTo>
                <a:lnTo>
                  <a:pt x="98193" y="272106"/>
                </a:lnTo>
                <a:lnTo>
                  <a:pt x="115442" y="254249"/>
                </a:lnTo>
                <a:lnTo>
                  <a:pt x="143116" y="248296"/>
                </a:lnTo>
                <a:lnTo>
                  <a:pt x="167779" y="254168"/>
                </a:lnTo>
                <a:lnTo>
                  <a:pt x="182182" y="269994"/>
                </a:lnTo>
                <a:lnTo>
                  <a:pt x="188921" y="293088"/>
                </a:lnTo>
                <a:lnTo>
                  <a:pt x="190591" y="320765"/>
                </a:lnTo>
                <a:lnTo>
                  <a:pt x="190591" y="675927"/>
                </a:lnTo>
                <a:lnTo>
                  <a:pt x="277426" y="675927"/>
                </a:lnTo>
                <a:lnTo>
                  <a:pt x="277426" y="298064"/>
                </a:lnTo>
                <a:lnTo>
                  <a:pt x="272640" y="247900"/>
                </a:lnTo>
                <a:lnTo>
                  <a:pt x="256447" y="207196"/>
                </a:lnTo>
                <a:lnTo>
                  <a:pt x="226095" y="179888"/>
                </a:lnTo>
                <a:lnTo>
                  <a:pt x="178832" y="169911"/>
                </a:lnTo>
                <a:lnTo>
                  <a:pt x="145758" y="173750"/>
                </a:lnTo>
                <a:lnTo>
                  <a:pt x="119824" y="184358"/>
                </a:lnTo>
                <a:lnTo>
                  <a:pt x="100395" y="200364"/>
                </a:lnTo>
                <a:lnTo>
                  <a:pt x="86835" y="220401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12803411" y="8050362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/>
          <p:nvPr/>
        </p:nvSpPr>
        <p:spPr>
          <a:xfrm>
            <a:off x="12802730" y="8228021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 descr=""/>
          <p:cNvSpPr/>
          <p:nvPr/>
        </p:nvSpPr>
        <p:spPr>
          <a:xfrm>
            <a:off x="12952485" y="8220271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1"/>
                </a:lnTo>
                <a:lnTo>
                  <a:pt x="53591" y="23599"/>
                </a:lnTo>
                <a:lnTo>
                  <a:pt x="13581" y="87931"/>
                </a:lnTo>
                <a:lnTo>
                  <a:pt x="8617" y="132341"/>
                </a:lnTo>
                <a:lnTo>
                  <a:pt x="14705" y="179294"/>
                </a:lnTo>
                <a:lnTo>
                  <a:pt x="33182" y="217266"/>
                </a:lnTo>
                <a:lnTo>
                  <a:pt x="64365" y="250293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9"/>
                </a:lnTo>
                <a:lnTo>
                  <a:pt x="98494" y="422146"/>
                </a:lnTo>
                <a:lnTo>
                  <a:pt x="90359" y="401819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5"/>
                </a:lnTo>
                <a:lnTo>
                  <a:pt x="15687" y="454524"/>
                </a:lnTo>
                <a:lnTo>
                  <a:pt x="39285" y="485327"/>
                </a:lnTo>
                <a:lnTo>
                  <a:pt x="76931" y="506134"/>
                </a:lnTo>
                <a:lnTo>
                  <a:pt x="131283" y="513774"/>
                </a:lnTo>
                <a:lnTo>
                  <a:pt x="180004" y="507977"/>
                </a:lnTo>
                <a:lnTo>
                  <a:pt x="217859" y="490707"/>
                </a:lnTo>
                <a:lnTo>
                  <a:pt x="244870" y="462153"/>
                </a:lnTo>
                <a:lnTo>
                  <a:pt x="261060" y="422500"/>
                </a:lnTo>
                <a:lnTo>
                  <a:pt x="266452" y="371936"/>
                </a:lnTo>
                <a:lnTo>
                  <a:pt x="260124" y="318348"/>
                </a:lnTo>
                <a:lnTo>
                  <a:pt x="240098" y="276301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 descr=""/>
          <p:cNvSpPr/>
          <p:nvPr/>
        </p:nvSpPr>
        <p:spPr>
          <a:xfrm>
            <a:off x="13370535" y="8045811"/>
            <a:ext cx="504190" cy="688340"/>
          </a:xfrm>
          <a:custGeom>
            <a:avLst/>
            <a:gdLst/>
            <a:ahLst/>
            <a:cxnLst/>
            <a:rect l="l" t="t" r="r" b="b"/>
            <a:pathLst>
              <a:path w="504190" h="688340">
                <a:moveTo>
                  <a:pt x="199174" y="182219"/>
                </a:moveTo>
                <a:lnTo>
                  <a:pt x="137337" y="182219"/>
                </a:lnTo>
                <a:lnTo>
                  <a:pt x="137337" y="134785"/>
                </a:lnTo>
                <a:lnTo>
                  <a:pt x="139065" y="111506"/>
                </a:lnTo>
                <a:lnTo>
                  <a:pt x="145376" y="94322"/>
                </a:lnTo>
                <a:lnTo>
                  <a:pt x="157937" y="83693"/>
                </a:lnTo>
                <a:lnTo>
                  <a:pt x="178422" y="80035"/>
                </a:lnTo>
                <a:lnTo>
                  <a:pt x="185394" y="80035"/>
                </a:lnTo>
                <a:lnTo>
                  <a:pt x="190436" y="80327"/>
                </a:lnTo>
                <a:lnTo>
                  <a:pt x="198488" y="81584"/>
                </a:lnTo>
                <a:lnTo>
                  <a:pt x="198488" y="3594"/>
                </a:lnTo>
                <a:lnTo>
                  <a:pt x="191160" y="1930"/>
                </a:lnTo>
                <a:lnTo>
                  <a:pt x="182346" y="812"/>
                </a:lnTo>
                <a:lnTo>
                  <a:pt x="172618" y="190"/>
                </a:lnTo>
                <a:lnTo>
                  <a:pt x="162509" y="0"/>
                </a:lnTo>
                <a:lnTo>
                  <a:pt x="108724" y="10248"/>
                </a:lnTo>
                <a:lnTo>
                  <a:pt x="74244" y="37693"/>
                </a:lnTo>
                <a:lnTo>
                  <a:pt x="55905" y="77393"/>
                </a:lnTo>
                <a:lnTo>
                  <a:pt x="50507" y="124409"/>
                </a:lnTo>
                <a:lnTo>
                  <a:pt x="50507" y="182219"/>
                </a:lnTo>
                <a:lnTo>
                  <a:pt x="0" y="182219"/>
                </a:lnTo>
                <a:lnTo>
                  <a:pt x="0" y="258673"/>
                </a:lnTo>
                <a:lnTo>
                  <a:pt x="50507" y="258673"/>
                </a:lnTo>
                <a:lnTo>
                  <a:pt x="50507" y="680478"/>
                </a:lnTo>
                <a:lnTo>
                  <a:pt x="137337" y="680478"/>
                </a:lnTo>
                <a:lnTo>
                  <a:pt x="137337" y="258673"/>
                </a:lnTo>
                <a:lnTo>
                  <a:pt x="199174" y="258673"/>
                </a:lnTo>
                <a:lnTo>
                  <a:pt x="199174" y="182219"/>
                </a:lnTo>
                <a:close/>
              </a:path>
              <a:path w="504190" h="688340">
                <a:moveTo>
                  <a:pt x="503732" y="340055"/>
                </a:moveTo>
                <a:lnTo>
                  <a:pt x="499592" y="286727"/>
                </a:lnTo>
                <a:lnTo>
                  <a:pt x="488073" y="248196"/>
                </a:lnTo>
                <a:lnTo>
                  <a:pt x="485965" y="241134"/>
                </a:lnTo>
                <a:lnTo>
                  <a:pt x="460997" y="205663"/>
                </a:lnTo>
                <a:lnTo>
                  <a:pt x="422859" y="182651"/>
                </a:lnTo>
                <a:lnTo>
                  <a:pt x="420293" y="182257"/>
                </a:lnTo>
                <a:lnTo>
                  <a:pt x="420293" y="328015"/>
                </a:lnTo>
                <a:lnTo>
                  <a:pt x="420293" y="383730"/>
                </a:lnTo>
                <a:lnTo>
                  <a:pt x="317017" y="383730"/>
                </a:lnTo>
                <a:lnTo>
                  <a:pt x="317042" y="328015"/>
                </a:lnTo>
                <a:lnTo>
                  <a:pt x="319824" y="294411"/>
                </a:lnTo>
                <a:lnTo>
                  <a:pt x="328879" y="269240"/>
                </a:lnTo>
                <a:lnTo>
                  <a:pt x="345097" y="253593"/>
                </a:lnTo>
                <a:lnTo>
                  <a:pt x="369430" y="248196"/>
                </a:lnTo>
                <a:lnTo>
                  <a:pt x="394906" y="254165"/>
                </a:lnTo>
                <a:lnTo>
                  <a:pt x="410451" y="270764"/>
                </a:lnTo>
                <a:lnTo>
                  <a:pt x="418185" y="296037"/>
                </a:lnTo>
                <a:lnTo>
                  <a:pt x="420293" y="328015"/>
                </a:lnTo>
                <a:lnTo>
                  <a:pt x="420293" y="182257"/>
                </a:lnTo>
                <a:lnTo>
                  <a:pt x="369722" y="174459"/>
                </a:lnTo>
                <a:lnTo>
                  <a:pt x="319684" y="181813"/>
                </a:lnTo>
                <a:lnTo>
                  <a:pt x="282943" y="201663"/>
                </a:lnTo>
                <a:lnTo>
                  <a:pt x="257644" y="230746"/>
                </a:lnTo>
                <a:lnTo>
                  <a:pt x="241896" y="265760"/>
                </a:lnTo>
                <a:lnTo>
                  <a:pt x="233819" y="303428"/>
                </a:lnTo>
                <a:lnTo>
                  <a:pt x="231546" y="513054"/>
                </a:lnTo>
                <a:lnTo>
                  <a:pt x="233603" y="560857"/>
                </a:lnTo>
                <a:lnTo>
                  <a:pt x="241236" y="603313"/>
                </a:lnTo>
                <a:lnTo>
                  <a:pt x="256527" y="638479"/>
                </a:lnTo>
                <a:lnTo>
                  <a:pt x="318566" y="682269"/>
                </a:lnTo>
                <a:lnTo>
                  <a:pt x="369531" y="688238"/>
                </a:lnTo>
                <a:lnTo>
                  <a:pt x="429564" y="677722"/>
                </a:lnTo>
                <a:lnTo>
                  <a:pt x="468223" y="650646"/>
                </a:lnTo>
                <a:lnTo>
                  <a:pt x="489610" y="614514"/>
                </a:lnTo>
                <a:lnTo>
                  <a:pt x="499859" y="573493"/>
                </a:lnTo>
                <a:lnTo>
                  <a:pt x="502081" y="533996"/>
                </a:lnTo>
                <a:lnTo>
                  <a:pt x="417283" y="533996"/>
                </a:lnTo>
                <a:lnTo>
                  <a:pt x="417283" y="537095"/>
                </a:lnTo>
                <a:lnTo>
                  <a:pt x="415607" y="566394"/>
                </a:lnTo>
                <a:lnTo>
                  <a:pt x="408711" y="591096"/>
                </a:lnTo>
                <a:lnTo>
                  <a:pt x="393788" y="608152"/>
                </a:lnTo>
                <a:lnTo>
                  <a:pt x="368071" y="614514"/>
                </a:lnTo>
                <a:lnTo>
                  <a:pt x="342087" y="607263"/>
                </a:lnTo>
                <a:lnTo>
                  <a:pt x="326288" y="588098"/>
                </a:lnTo>
                <a:lnTo>
                  <a:pt x="318516" y="561060"/>
                </a:lnTo>
                <a:lnTo>
                  <a:pt x="318452" y="560857"/>
                </a:lnTo>
                <a:lnTo>
                  <a:pt x="316344" y="529361"/>
                </a:lnTo>
                <a:lnTo>
                  <a:pt x="316344" y="452704"/>
                </a:lnTo>
                <a:lnTo>
                  <a:pt x="503732" y="452704"/>
                </a:lnTo>
                <a:lnTo>
                  <a:pt x="503732" y="383730"/>
                </a:lnTo>
                <a:lnTo>
                  <a:pt x="503732" y="34005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 descr=""/>
          <p:cNvSpPr/>
          <p:nvPr/>
        </p:nvSpPr>
        <p:spPr>
          <a:xfrm>
            <a:off x="13922249" y="8107254"/>
            <a:ext cx="518159" cy="627380"/>
          </a:xfrm>
          <a:custGeom>
            <a:avLst/>
            <a:gdLst/>
            <a:ahLst/>
            <a:cxnLst/>
            <a:rect l="l" t="t" r="r" b="b"/>
            <a:pathLst>
              <a:path w="518159" h="627379">
                <a:moveTo>
                  <a:pt x="270827" y="619036"/>
                </a:moveTo>
                <a:lnTo>
                  <a:pt x="269862" y="602018"/>
                </a:lnTo>
                <a:lnTo>
                  <a:pt x="269773" y="598893"/>
                </a:lnTo>
                <a:lnTo>
                  <a:pt x="269519" y="588581"/>
                </a:lnTo>
                <a:lnTo>
                  <a:pt x="269405" y="583755"/>
                </a:lnTo>
                <a:lnTo>
                  <a:pt x="269328" y="580859"/>
                </a:lnTo>
                <a:lnTo>
                  <a:pt x="269240" y="577062"/>
                </a:lnTo>
                <a:lnTo>
                  <a:pt x="268973" y="550456"/>
                </a:lnTo>
                <a:lnTo>
                  <a:pt x="268884" y="387769"/>
                </a:lnTo>
                <a:lnTo>
                  <a:pt x="268884" y="244195"/>
                </a:lnTo>
                <a:lnTo>
                  <a:pt x="265061" y="202171"/>
                </a:lnTo>
                <a:lnTo>
                  <a:pt x="252095" y="164503"/>
                </a:lnTo>
                <a:lnTo>
                  <a:pt x="193903" y="119214"/>
                </a:lnTo>
                <a:lnTo>
                  <a:pt x="184099" y="117957"/>
                </a:lnTo>
                <a:lnTo>
                  <a:pt x="184099" y="387769"/>
                </a:lnTo>
                <a:lnTo>
                  <a:pt x="184099" y="451523"/>
                </a:lnTo>
                <a:lnTo>
                  <a:pt x="181127" y="496620"/>
                </a:lnTo>
                <a:lnTo>
                  <a:pt x="171729" y="527329"/>
                </a:lnTo>
                <a:lnTo>
                  <a:pt x="155117" y="544868"/>
                </a:lnTo>
                <a:lnTo>
                  <a:pt x="130530" y="550456"/>
                </a:lnTo>
                <a:lnTo>
                  <a:pt x="108635" y="545223"/>
                </a:lnTo>
                <a:lnTo>
                  <a:pt x="93916" y="530796"/>
                </a:lnTo>
                <a:lnTo>
                  <a:pt x="85636" y="509041"/>
                </a:lnTo>
                <a:lnTo>
                  <a:pt x="83045" y="481850"/>
                </a:lnTo>
                <a:lnTo>
                  <a:pt x="83045" y="473811"/>
                </a:lnTo>
                <a:lnTo>
                  <a:pt x="88722" y="432447"/>
                </a:lnTo>
                <a:lnTo>
                  <a:pt x="104978" y="405980"/>
                </a:lnTo>
                <a:lnTo>
                  <a:pt x="130581" y="391909"/>
                </a:lnTo>
                <a:lnTo>
                  <a:pt x="164338" y="387769"/>
                </a:lnTo>
                <a:lnTo>
                  <a:pt x="184099" y="387769"/>
                </a:lnTo>
                <a:lnTo>
                  <a:pt x="184099" y="117957"/>
                </a:lnTo>
                <a:lnTo>
                  <a:pt x="145643" y="113017"/>
                </a:lnTo>
                <a:lnTo>
                  <a:pt x="92710" y="120015"/>
                </a:lnTo>
                <a:lnTo>
                  <a:pt x="55511" y="139344"/>
                </a:lnTo>
                <a:lnTo>
                  <a:pt x="19189" y="204838"/>
                </a:lnTo>
                <a:lnTo>
                  <a:pt x="15659" y="244195"/>
                </a:lnTo>
                <a:lnTo>
                  <a:pt x="15621" y="244589"/>
                </a:lnTo>
                <a:lnTo>
                  <a:pt x="15506" y="254850"/>
                </a:lnTo>
                <a:lnTo>
                  <a:pt x="100990" y="254850"/>
                </a:lnTo>
                <a:lnTo>
                  <a:pt x="101015" y="244195"/>
                </a:lnTo>
                <a:lnTo>
                  <a:pt x="102819" y="220738"/>
                </a:lnTo>
                <a:lnTo>
                  <a:pt x="109347" y="201739"/>
                </a:lnTo>
                <a:lnTo>
                  <a:pt x="122110" y="189166"/>
                </a:lnTo>
                <a:lnTo>
                  <a:pt x="142633" y="184619"/>
                </a:lnTo>
                <a:lnTo>
                  <a:pt x="163334" y="189166"/>
                </a:lnTo>
                <a:lnTo>
                  <a:pt x="163195" y="189166"/>
                </a:lnTo>
                <a:lnTo>
                  <a:pt x="175260" y="202171"/>
                </a:lnTo>
                <a:lnTo>
                  <a:pt x="181000" y="222999"/>
                </a:lnTo>
                <a:lnTo>
                  <a:pt x="182448" y="250888"/>
                </a:lnTo>
                <a:lnTo>
                  <a:pt x="182448" y="320840"/>
                </a:lnTo>
                <a:lnTo>
                  <a:pt x="166763" y="320840"/>
                </a:lnTo>
                <a:lnTo>
                  <a:pt x="123380" y="324027"/>
                </a:lnTo>
                <a:lnTo>
                  <a:pt x="83807" y="334467"/>
                </a:lnTo>
                <a:lnTo>
                  <a:pt x="49860" y="353491"/>
                </a:lnTo>
                <a:lnTo>
                  <a:pt x="23368" y="382384"/>
                </a:lnTo>
                <a:lnTo>
                  <a:pt x="6146" y="422478"/>
                </a:lnTo>
                <a:lnTo>
                  <a:pt x="0" y="475068"/>
                </a:lnTo>
                <a:lnTo>
                  <a:pt x="0" y="483806"/>
                </a:lnTo>
                <a:lnTo>
                  <a:pt x="5765" y="538162"/>
                </a:lnTo>
                <a:lnTo>
                  <a:pt x="23990" y="583755"/>
                </a:lnTo>
                <a:lnTo>
                  <a:pt x="56032" y="615124"/>
                </a:lnTo>
                <a:lnTo>
                  <a:pt x="103251" y="626795"/>
                </a:lnTo>
                <a:lnTo>
                  <a:pt x="129260" y="624281"/>
                </a:lnTo>
                <a:lnTo>
                  <a:pt x="151803" y="616254"/>
                </a:lnTo>
                <a:lnTo>
                  <a:pt x="170548" y="602018"/>
                </a:lnTo>
                <a:lnTo>
                  <a:pt x="185166" y="580859"/>
                </a:lnTo>
                <a:lnTo>
                  <a:pt x="186067" y="588581"/>
                </a:lnTo>
                <a:lnTo>
                  <a:pt x="187540" y="598893"/>
                </a:lnTo>
                <a:lnTo>
                  <a:pt x="189306" y="609727"/>
                </a:lnTo>
                <a:lnTo>
                  <a:pt x="191084" y="619036"/>
                </a:lnTo>
                <a:lnTo>
                  <a:pt x="270827" y="619036"/>
                </a:lnTo>
                <a:close/>
              </a:path>
              <a:path w="518159" h="627379">
                <a:moveTo>
                  <a:pt x="517766" y="120777"/>
                </a:moveTo>
                <a:lnTo>
                  <a:pt x="452081" y="120777"/>
                </a:lnTo>
                <a:lnTo>
                  <a:pt x="452081" y="0"/>
                </a:lnTo>
                <a:lnTo>
                  <a:pt x="365518" y="0"/>
                </a:lnTo>
                <a:lnTo>
                  <a:pt x="365518" y="120777"/>
                </a:lnTo>
                <a:lnTo>
                  <a:pt x="310870" y="120777"/>
                </a:lnTo>
                <a:lnTo>
                  <a:pt x="310870" y="197231"/>
                </a:lnTo>
                <a:lnTo>
                  <a:pt x="365518" y="197231"/>
                </a:lnTo>
                <a:lnTo>
                  <a:pt x="365518" y="524116"/>
                </a:lnTo>
                <a:lnTo>
                  <a:pt x="371944" y="574675"/>
                </a:lnTo>
                <a:lnTo>
                  <a:pt x="390321" y="605929"/>
                </a:lnTo>
                <a:lnTo>
                  <a:pt x="419277" y="621804"/>
                </a:lnTo>
                <a:lnTo>
                  <a:pt x="457466" y="626211"/>
                </a:lnTo>
                <a:lnTo>
                  <a:pt x="471817" y="625843"/>
                </a:lnTo>
                <a:lnTo>
                  <a:pt x="487095" y="624484"/>
                </a:lnTo>
                <a:lnTo>
                  <a:pt x="502005" y="621753"/>
                </a:lnTo>
                <a:lnTo>
                  <a:pt x="515251" y="617283"/>
                </a:lnTo>
                <a:lnTo>
                  <a:pt x="515251" y="551230"/>
                </a:lnTo>
                <a:lnTo>
                  <a:pt x="509498" y="552500"/>
                </a:lnTo>
                <a:lnTo>
                  <a:pt x="501992" y="553402"/>
                </a:lnTo>
                <a:lnTo>
                  <a:pt x="493928" y="553948"/>
                </a:lnTo>
                <a:lnTo>
                  <a:pt x="486473" y="554139"/>
                </a:lnTo>
                <a:lnTo>
                  <a:pt x="468172" y="550443"/>
                </a:lnTo>
                <a:lnTo>
                  <a:pt x="457784" y="540473"/>
                </a:lnTo>
                <a:lnTo>
                  <a:pt x="453148" y="525932"/>
                </a:lnTo>
                <a:lnTo>
                  <a:pt x="452081" y="508495"/>
                </a:lnTo>
                <a:lnTo>
                  <a:pt x="452081" y="197231"/>
                </a:lnTo>
                <a:lnTo>
                  <a:pt x="517766" y="197231"/>
                </a:lnTo>
                <a:lnTo>
                  <a:pt x="517766" y="12077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 descr=""/>
          <p:cNvSpPr/>
          <p:nvPr/>
        </p:nvSpPr>
        <p:spPr>
          <a:xfrm>
            <a:off x="14485137" y="8228027"/>
            <a:ext cx="276225" cy="506095"/>
          </a:xfrm>
          <a:custGeom>
            <a:avLst/>
            <a:gdLst/>
            <a:ahLst/>
            <a:cxnLst/>
            <a:rect l="l" t="t" r="r" b="b"/>
            <a:pathLst>
              <a:path w="276225" h="506095">
                <a:moveTo>
                  <a:pt x="274902" y="0"/>
                </a:moveTo>
                <a:lnTo>
                  <a:pt x="188067" y="0"/>
                </a:lnTo>
                <a:lnTo>
                  <a:pt x="188067" y="329801"/>
                </a:lnTo>
                <a:lnTo>
                  <a:pt x="184309" y="377813"/>
                </a:lnTo>
                <a:lnTo>
                  <a:pt x="173532" y="407911"/>
                </a:lnTo>
                <a:lnTo>
                  <a:pt x="156487" y="423485"/>
                </a:lnTo>
                <a:lnTo>
                  <a:pt x="133922" y="427924"/>
                </a:lnTo>
                <a:lnTo>
                  <a:pt x="112747" y="423713"/>
                </a:lnTo>
                <a:lnTo>
                  <a:pt x="98096" y="410600"/>
                </a:lnTo>
                <a:lnTo>
                  <a:pt x="89586" y="387858"/>
                </a:lnTo>
                <a:lnTo>
                  <a:pt x="86835" y="354764"/>
                </a:lnTo>
                <a:lnTo>
                  <a:pt x="86835" y="0"/>
                </a:lnTo>
                <a:lnTo>
                  <a:pt x="0" y="0"/>
                </a:lnTo>
                <a:lnTo>
                  <a:pt x="0" y="377370"/>
                </a:lnTo>
                <a:lnTo>
                  <a:pt x="9139" y="443478"/>
                </a:lnTo>
                <a:lnTo>
                  <a:pt x="32556" y="482588"/>
                </a:lnTo>
                <a:lnTo>
                  <a:pt x="64246" y="501250"/>
                </a:lnTo>
                <a:lnTo>
                  <a:pt x="98206" y="506016"/>
                </a:lnTo>
                <a:lnTo>
                  <a:pt x="127701" y="503342"/>
                </a:lnTo>
                <a:lnTo>
                  <a:pt x="153301" y="494145"/>
                </a:lnTo>
                <a:lnTo>
                  <a:pt x="174232" y="476662"/>
                </a:lnTo>
                <a:lnTo>
                  <a:pt x="189721" y="449127"/>
                </a:lnTo>
                <a:lnTo>
                  <a:pt x="190004" y="461841"/>
                </a:lnTo>
                <a:lnTo>
                  <a:pt x="190750" y="475722"/>
                </a:lnTo>
                <a:lnTo>
                  <a:pt x="191806" y="488588"/>
                </a:lnTo>
                <a:lnTo>
                  <a:pt x="193020" y="498257"/>
                </a:lnTo>
                <a:lnTo>
                  <a:pt x="275876" y="498257"/>
                </a:lnTo>
                <a:lnTo>
                  <a:pt x="275313" y="475428"/>
                </a:lnTo>
                <a:lnTo>
                  <a:pt x="275024" y="444464"/>
                </a:lnTo>
                <a:lnTo>
                  <a:pt x="274902" y="357287"/>
                </a:lnTo>
                <a:lnTo>
                  <a:pt x="27490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 descr=""/>
          <p:cNvSpPr/>
          <p:nvPr/>
        </p:nvSpPr>
        <p:spPr>
          <a:xfrm>
            <a:off x="14845996" y="8220271"/>
            <a:ext cx="504825" cy="514350"/>
          </a:xfrm>
          <a:custGeom>
            <a:avLst/>
            <a:gdLst/>
            <a:ahLst/>
            <a:cxnLst/>
            <a:rect l="l" t="t" r="r" b="b"/>
            <a:pathLst>
              <a:path w="504825" h="514350">
                <a:moveTo>
                  <a:pt x="192887" y="584"/>
                </a:moveTo>
                <a:lnTo>
                  <a:pt x="159689" y="5245"/>
                </a:lnTo>
                <a:lnTo>
                  <a:pt x="129235" y="19812"/>
                </a:lnTo>
                <a:lnTo>
                  <a:pt x="103670" y="46431"/>
                </a:lnTo>
                <a:lnTo>
                  <a:pt x="85077" y="87249"/>
                </a:lnTo>
                <a:lnTo>
                  <a:pt x="84810" y="63919"/>
                </a:lnTo>
                <a:lnTo>
                  <a:pt x="84137" y="40563"/>
                </a:lnTo>
                <a:lnTo>
                  <a:pt x="83286" y="20688"/>
                </a:lnTo>
                <a:lnTo>
                  <a:pt x="82461" y="7759"/>
                </a:lnTo>
                <a:lnTo>
                  <a:pt x="0" y="7759"/>
                </a:lnTo>
                <a:lnTo>
                  <a:pt x="850" y="42989"/>
                </a:lnTo>
                <a:lnTo>
                  <a:pt x="1104" y="79730"/>
                </a:lnTo>
                <a:lnTo>
                  <a:pt x="965" y="176911"/>
                </a:lnTo>
                <a:lnTo>
                  <a:pt x="965" y="506031"/>
                </a:lnTo>
                <a:lnTo>
                  <a:pt x="87807" y="506031"/>
                </a:lnTo>
                <a:lnTo>
                  <a:pt x="87807" y="228269"/>
                </a:lnTo>
                <a:lnTo>
                  <a:pt x="95948" y="168516"/>
                </a:lnTo>
                <a:lnTo>
                  <a:pt x="118287" y="131686"/>
                </a:lnTo>
                <a:lnTo>
                  <a:pt x="151650" y="113004"/>
                </a:lnTo>
                <a:lnTo>
                  <a:pt x="192887" y="107696"/>
                </a:lnTo>
                <a:lnTo>
                  <a:pt x="192887" y="584"/>
                </a:lnTo>
                <a:close/>
              </a:path>
              <a:path w="504825" h="514350">
                <a:moveTo>
                  <a:pt x="504507" y="165595"/>
                </a:moveTo>
                <a:lnTo>
                  <a:pt x="500380" y="112268"/>
                </a:lnTo>
                <a:lnTo>
                  <a:pt x="488861" y="73736"/>
                </a:lnTo>
                <a:lnTo>
                  <a:pt x="461784" y="31203"/>
                </a:lnTo>
                <a:lnTo>
                  <a:pt x="423646" y="8191"/>
                </a:lnTo>
                <a:lnTo>
                  <a:pt x="421081" y="7797"/>
                </a:lnTo>
                <a:lnTo>
                  <a:pt x="421081" y="153555"/>
                </a:lnTo>
                <a:lnTo>
                  <a:pt x="421081" y="209270"/>
                </a:lnTo>
                <a:lnTo>
                  <a:pt x="317804" y="209270"/>
                </a:lnTo>
                <a:lnTo>
                  <a:pt x="317830" y="153555"/>
                </a:lnTo>
                <a:lnTo>
                  <a:pt x="320611" y="119951"/>
                </a:lnTo>
                <a:lnTo>
                  <a:pt x="329666" y="94780"/>
                </a:lnTo>
                <a:lnTo>
                  <a:pt x="345884" y="79133"/>
                </a:lnTo>
                <a:lnTo>
                  <a:pt x="370205" y="73736"/>
                </a:lnTo>
                <a:lnTo>
                  <a:pt x="395693" y="79705"/>
                </a:lnTo>
                <a:lnTo>
                  <a:pt x="411226" y="96304"/>
                </a:lnTo>
                <a:lnTo>
                  <a:pt x="418973" y="121577"/>
                </a:lnTo>
                <a:lnTo>
                  <a:pt x="421081" y="153555"/>
                </a:lnTo>
                <a:lnTo>
                  <a:pt x="421081" y="7797"/>
                </a:lnTo>
                <a:lnTo>
                  <a:pt x="370509" y="0"/>
                </a:lnTo>
                <a:lnTo>
                  <a:pt x="320459" y="7353"/>
                </a:lnTo>
                <a:lnTo>
                  <a:pt x="283730" y="27203"/>
                </a:lnTo>
                <a:lnTo>
                  <a:pt x="258432" y="56286"/>
                </a:lnTo>
                <a:lnTo>
                  <a:pt x="242684" y="91300"/>
                </a:lnTo>
                <a:lnTo>
                  <a:pt x="234607" y="128968"/>
                </a:lnTo>
                <a:lnTo>
                  <a:pt x="232333" y="338594"/>
                </a:lnTo>
                <a:lnTo>
                  <a:pt x="234391" y="386397"/>
                </a:lnTo>
                <a:lnTo>
                  <a:pt x="242023" y="428853"/>
                </a:lnTo>
                <a:lnTo>
                  <a:pt x="257314" y="464019"/>
                </a:lnTo>
                <a:lnTo>
                  <a:pt x="319341" y="507809"/>
                </a:lnTo>
                <a:lnTo>
                  <a:pt x="370319" y="513778"/>
                </a:lnTo>
                <a:lnTo>
                  <a:pt x="430352" y="503262"/>
                </a:lnTo>
                <a:lnTo>
                  <a:pt x="468998" y="476186"/>
                </a:lnTo>
                <a:lnTo>
                  <a:pt x="490397" y="440055"/>
                </a:lnTo>
                <a:lnTo>
                  <a:pt x="500646" y="399034"/>
                </a:lnTo>
                <a:lnTo>
                  <a:pt x="502869" y="359537"/>
                </a:lnTo>
                <a:lnTo>
                  <a:pt x="418071" y="359537"/>
                </a:lnTo>
                <a:lnTo>
                  <a:pt x="418071" y="362635"/>
                </a:lnTo>
                <a:lnTo>
                  <a:pt x="416394" y="391934"/>
                </a:lnTo>
                <a:lnTo>
                  <a:pt x="409486" y="416636"/>
                </a:lnTo>
                <a:lnTo>
                  <a:pt x="394576" y="433692"/>
                </a:lnTo>
                <a:lnTo>
                  <a:pt x="368846" y="440055"/>
                </a:lnTo>
                <a:lnTo>
                  <a:pt x="342861" y="432803"/>
                </a:lnTo>
                <a:lnTo>
                  <a:pt x="327075" y="413639"/>
                </a:lnTo>
                <a:lnTo>
                  <a:pt x="319303" y="386600"/>
                </a:lnTo>
                <a:lnTo>
                  <a:pt x="319239" y="386397"/>
                </a:lnTo>
                <a:lnTo>
                  <a:pt x="317119" y="354901"/>
                </a:lnTo>
                <a:lnTo>
                  <a:pt x="317119" y="278244"/>
                </a:lnTo>
                <a:lnTo>
                  <a:pt x="504507" y="278244"/>
                </a:lnTo>
                <a:lnTo>
                  <a:pt x="504507" y="209270"/>
                </a:lnTo>
                <a:lnTo>
                  <a:pt x="504507" y="16559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 descr=""/>
          <p:cNvSpPr/>
          <p:nvPr/>
        </p:nvSpPr>
        <p:spPr>
          <a:xfrm>
            <a:off x="15549421" y="8050362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4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 descr=""/>
          <p:cNvSpPr/>
          <p:nvPr/>
        </p:nvSpPr>
        <p:spPr>
          <a:xfrm>
            <a:off x="15548740" y="8228021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4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15698492" y="8220271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1"/>
                </a:lnTo>
                <a:lnTo>
                  <a:pt x="53591" y="23599"/>
                </a:lnTo>
                <a:lnTo>
                  <a:pt x="13581" y="87931"/>
                </a:lnTo>
                <a:lnTo>
                  <a:pt x="8617" y="132341"/>
                </a:lnTo>
                <a:lnTo>
                  <a:pt x="14705" y="179294"/>
                </a:lnTo>
                <a:lnTo>
                  <a:pt x="33182" y="217266"/>
                </a:lnTo>
                <a:lnTo>
                  <a:pt x="64365" y="250293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9"/>
                </a:lnTo>
                <a:lnTo>
                  <a:pt x="98494" y="422146"/>
                </a:lnTo>
                <a:lnTo>
                  <a:pt x="90359" y="401819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5"/>
                </a:lnTo>
                <a:lnTo>
                  <a:pt x="15687" y="454524"/>
                </a:lnTo>
                <a:lnTo>
                  <a:pt x="39285" y="485327"/>
                </a:lnTo>
                <a:lnTo>
                  <a:pt x="76931" y="506134"/>
                </a:lnTo>
                <a:lnTo>
                  <a:pt x="131283" y="513774"/>
                </a:lnTo>
                <a:lnTo>
                  <a:pt x="180004" y="507977"/>
                </a:lnTo>
                <a:lnTo>
                  <a:pt x="217859" y="490707"/>
                </a:lnTo>
                <a:lnTo>
                  <a:pt x="244870" y="462153"/>
                </a:lnTo>
                <a:lnTo>
                  <a:pt x="261060" y="422500"/>
                </a:lnTo>
                <a:lnTo>
                  <a:pt x="266452" y="371936"/>
                </a:lnTo>
                <a:lnTo>
                  <a:pt x="260124" y="318348"/>
                </a:lnTo>
                <a:lnTo>
                  <a:pt x="240098" y="276301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 descr=""/>
          <p:cNvSpPr/>
          <p:nvPr/>
        </p:nvSpPr>
        <p:spPr>
          <a:xfrm>
            <a:off x="16158418" y="8050362"/>
            <a:ext cx="86995" cy="676275"/>
          </a:xfrm>
          <a:custGeom>
            <a:avLst/>
            <a:gdLst/>
            <a:ahLst/>
            <a:cxnLst/>
            <a:rect l="l" t="t" r="r" b="b"/>
            <a:pathLst>
              <a:path w="86994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 descr=""/>
          <p:cNvSpPr/>
          <p:nvPr/>
        </p:nvSpPr>
        <p:spPr>
          <a:xfrm>
            <a:off x="16332592" y="8050362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4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 descr=""/>
          <p:cNvSpPr/>
          <p:nvPr/>
        </p:nvSpPr>
        <p:spPr>
          <a:xfrm>
            <a:off x="16331911" y="8228021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4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 descr=""/>
          <p:cNvSpPr/>
          <p:nvPr/>
        </p:nvSpPr>
        <p:spPr>
          <a:xfrm>
            <a:off x="16469259" y="8220271"/>
            <a:ext cx="616585" cy="514350"/>
          </a:xfrm>
          <a:custGeom>
            <a:avLst/>
            <a:gdLst/>
            <a:ahLst/>
            <a:cxnLst/>
            <a:rect l="l" t="t" r="r" b="b"/>
            <a:pathLst>
              <a:path w="616584" h="514350">
                <a:moveTo>
                  <a:pt x="309219" y="7759"/>
                </a:moveTo>
                <a:lnTo>
                  <a:pt x="222097" y="7759"/>
                </a:lnTo>
                <a:lnTo>
                  <a:pt x="215150" y="49060"/>
                </a:lnTo>
                <a:lnTo>
                  <a:pt x="186639" y="208381"/>
                </a:lnTo>
                <a:lnTo>
                  <a:pt x="176885" y="264833"/>
                </a:lnTo>
                <a:lnTo>
                  <a:pt x="168148" y="318731"/>
                </a:lnTo>
                <a:lnTo>
                  <a:pt x="161124" y="367538"/>
                </a:lnTo>
                <a:lnTo>
                  <a:pt x="156502" y="408711"/>
                </a:lnTo>
                <a:lnTo>
                  <a:pt x="155536" y="408711"/>
                </a:lnTo>
                <a:lnTo>
                  <a:pt x="149999" y="365633"/>
                </a:lnTo>
                <a:lnTo>
                  <a:pt x="142811" y="315480"/>
                </a:lnTo>
                <a:lnTo>
                  <a:pt x="134480" y="260769"/>
                </a:lnTo>
                <a:lnTo>
                  <a:pt x="125501" y="204050"/>
                </a:lnTo>
                <a:lnTo>
                  <a:pt x="116344" y="147866"/>
                </a:lnTo>
                <a:lnTo>
                  <a:pt x="92849" y="7759"/>
                </a:lnTo>
                <a:lnTo>
                  <a:pt x="0" y="7759"/>
                </a:lnTo>
                <a:lnTo>
                  <a:pt x="104305" y="506018"/>
                </a:lnTo>
                <a:lnTo>
                  <a:pt x="202679" y="506018"/>
                </a:lnTo>
                <a:lnTo>
                  <a:pt x="309219" y="7759"/>
                </a:lnTo>
                <a:close/>
              </a:path>
              <a:path w="616584" h="514350">
                <a:moveTo>
                  <a:pt x="616267" y="165595"/>
                </a:moveTo>
                <a:lnTo>
                  <a:pt x="612140" y="112268"/>
                </a:lnTo>
                <a:lnTo>
                  <a:pt x="600621" y="73736"/>
                </a:lnTo>
                <a:lnTo>
                  <a:pt x="573544" y="31203"/>
                </a:lnTo>
                <a:lnTo>
                  <a:pt x="535406" y="8191"/>
                </a:lnTo>
                <a:lnTo>
                  <a:pt x="532841" y="7797"/>
                </a:lnTo>
                <a:lnTo>
                  <a:pt x="532841" y="153555"/>
                </a:lnTo>
                <a:lnTo>
                  <a:pt x="532841" y="209270"/>
                </a:lnTo>
                <a:lnTo>
                  <a:pt x="429564" y="209270"/>
                </a:lnTo>
                <a:lnTo>
                  <a:pt x="429590" y="153555"/>
                </a:lnTo>
                <a:lnTo>
                  <a:pt x="432371" y="119951"/>
                </a:lnTo>
                <a:lnTo>
                  <a:pt x="441426" y="94780"/>
                </a:lnTo>
                <a:lnTo>
                  <a:pt x="457644" y="79133"/>
                </a:lnTo>
                <a:lnTo>
                  <a:pt x="481965" y="73736"/>
                </a:lnTo>
                <a:lnTo>
                  <a:pt x="507453" y="79705"/>
                </a:lnTo>
                <a:lnTo>
                  <a:pt x="522986" y="96304"/>
                </a:lnTo>
                <a:lnTo>
                  <a:pt x="530733" y="121577"/>
                </a:lnTo>
                <a:lnTo>
                  <a:pt x="532841" y="153555"/>
                </a:lnTo>
                <a:lnTo>
                  <a:pt x="532841" y="7797"/>
                </a:lnTo>
                <a:lnTo>
                  <a:pt x="482257" y="0"/>
                </a:lnTo>
                <a:lnTo>
                  <a:pt x="432219" y="7353"/>
                </a:lnTo>
                <a:lnTo>
                  <a:pt x="395490" y="27203"/>
                </a:lnTo>
                <a:lnTo>
                  <a:pt x="370192" y="56286"/>
                </a:lnTo>
                <a:lnTo>
                  <a:pt x="354431" y="91300"/>
                </a:lnTo>
                <a:lnTo>
                  <a:pt x="346367" y="128968"/>
                </a:lnTo>
                <a:lnTo>
                  <a:pt x="344093" y="338594"/>
                </a:lnTo>
                <a:lnTo>
                  <a:pt x="346151" y="386397"/>
                </a:lnTo>
                <a:lnTo>
                  <a:pt x="353783" y="428853"/>
                </a:lnTo>
                <a:lnTo>
                  <a:pt x="369074" y="464019"/>
                </a:lnTo>
                <a:lnTo>
                  <a:pt x="431101" y="507809"/>
                </a:lnTo>
                <a:lnTo>
                  <a:pt x="482079" y="513778"/>
                </a:lnTo>
                <a:lnTo>
                  <a:pt x="542112" y="503262"/>
                </a:lnTo>
                <a:lnTo>
                  <a:pt x="580758" y="476186"/>
                </a:lnTo>
                <a:lnTo>
                  <a:pt x="602157" y="440055"/>
                </a:lnTo>
                <a:lnTo>
                  <a:pt x="612406" y="399034"/>
                </a:lnTo>
                <a:lnTo>
                  <a:pt x="614629" y="359537"/>
                </a:lnTo>
                <a:lnTo>
                  <a:pt x="529831" y="359537"/>
                </a:lnTo>
                <a:lnTo>
                  <a:pt x="529831" y="362635"/>
                </a:lnTo>
                <a:lnTo>
                  <a:pt x="528154" y="391934"/>
                </a:lnTo>
                <a:lnTo>
                  <a:pt x="521246" y="416636"/>
                </a:lnTo>
                <a:lnTo>
                  <a:pt x="506336" y="433692"/>
                </a:lnTo>
                <a:lnTo>
                  <a:pt x="480606" y="440055"/>
                </a:lnTo>
                <a:lnTo>
                  <a:pt x="454621" y="432803"/>
                </a:lnTo>
                <a:lnTo>
                  <a:pt x="438835" y="413639"/>
                </a:lnTo>
                <a:lnTo>
                  <a:pt x="431063" y="386600"/>
                </a:lnTo>
                <a:lnTo>
                  <a:pt x="430999" y="386397"/>
                </a:lnTo>
                <a:lnTo>
                  <a:pt x="428879" y="354901"/>
                </a:lnTo>
                <a:lnTo>
                  <a:pt x="428879" y="278244"/>
                </a:lnTo>
                <a:lnTo>
                  <a:pt x="616267" y="278244"/>
                </a:lnTo>
                <a:lnTo>
                  <a:pt x="616267" y="209270"/>
                </a:lnTo>
                <a:lnTo>
                  <a:pt x="616267" y="16559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 descr=""/>
          <p:cNvSpPr/>
          <p:nvPr/>
        </p:nvSpPr>
        <p:spPr>
          <a:xfrm>
            <a:off x="2601344" y="9241963"/>
            <a:ext cx="292100" cy="657225"/>
          </a:xfrm>
          <a:custGeom>
            <a:avLst/>
            <a:gdLst/>
            <a:ahLst/>
            <a:cxnLst/>
            <a:rect l="l" t="t" r="r" b="b"/>
            <a:pathLst>
              <a:path w="292100" h="657225">
                <a:moveTo>
                  <a:pt x="291959" y="0"/>
                </a:moveTo>
                <a:lnTo>
                  <a:pt x="204831" y="0"/>
                </a:lnTo>
                <a:lnTo>
                  <a:pt x="204831" y="497346"/>
                </a:lnTo>
                <a:lnTo>
                  <a:pt x="201876" y="530400"/>
                </a:lnTo>
                <a:lnTo>
                  <a:pt x="192091" y="555801"/>
                </a:lnTo>
                <a:lnTo>
                  <a:pt x="174095" y="572101"/>
                </a:lnTo>
                <a:lnTo>
                  <a:pt x="146508" y="577856"/>
                </a:lnTo>
                <a:lnTo>
                  <a:pt x="119121" y="572248"/>
                </a:lnTo>
                <a:lnTo>
                  <a:pt x="100616" y="556168"/>
                </a:lnTo>
                <a:lnTo>
                  <a:pt x="90138" y="530731"/>
                </a:lnTo>
                <a:lnTo>
                  <a:pt x="86835" y="497052"/>
                </a:lnTo>
                <a:lnTo>
                  <a:pt x="86835" y="0"/>
                </a:lnTo>
                <a:lnTo>
                  <a:pt x="0" y="0"/>
                </a:lnTo>
                <a:lnTo>
                  <a:pt x="0" y="495984"/>
                </a:lnTo>
                <a:lnTo>
                  <a:pt x="5719" y="553866"/>
                </a:lnTo>
                <a:lnTo>
                  <a:pt x="22953" y="598855"/>
                </a:lnTo>
                <a:lnTo>
                  <a:pt x="51813" y="630969"/>
                </a:lnTo>
                <a:lnTo>
                  <a:pt x="92413" y="650224"/>
                </a:lnTo>
                <a:lnTo>
                  <a:pt x="144864" y="656639"/>
                </a:lnTo>
                <a:lnTo>
                  <a:pt x="199112" y="649565"/>
                </a:lnTo>
                <a:lnTo>
                  <a:pt x="240460" y="628956"/>
                </a:lnTo>
                <a:lnTo>
                  <a:pt x="269394" y="595731"/>
                </a:lnTo>
                <a:lnTo>
                  <a:pt x="286399" y="550811"/>
                </a:lnTo>
                <a:lnTo>
                  <a:pt x="291959" y="495115"/>
                </a:lnTo>
                <a:lnTo>
                  <a:pt x="29195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 descr=""/>
          <p:cNvSpPr/>
          <p:nvPr/>
        </p:nvSpPr>
        <p:spPr>
          <a:xfrm>
            <a:off x="2972981" y="9270447"/>
            <a:ext cx="527050" cy="626745"/>
          </a:xfrm>
          <a:custGeom>
            <a:avLst/>
            <a:gdLst/>
            <a:ahLst/>
            <a:cxnLst/>
            <a:rect l="l" t="t" r="r" b="b"/>
            <a:pathLst>
              <a:path w="527050" h="626745">
                <a:moveTo>
                  <a:pt x="278396" y="240525"/>
                </a:moveTo>
                <a:lnTo>
                  <a:pt x="270840" y="181330"/>
                </a:lnTo>
                <a:lnTo>
                  <a:pt x="249859" y="141871"/>
                </a:lnTo>
                <a:lnTo>
                  <a:pt x="217982" y="119862"/>
                </a:lnTo>
                <a:lnTo>
                  <a:pt x="177761" y="113030"/>
                </a:lnTo>
                <a:lnTo>
                  <a:pt x="144754" y="117106"/>
                </a:lnTo>
                <a:lnTo>
                  <a:pt x="118973" y="128473"/>
                </a:lnTo>
                <a:lnTo>
                  <a:pt x="99682" y="145859"/>
                </a:lnTo>
                <a:lnTo>
                  <a:pt x="86144" y="167982"/>
                </a:lnTo>
                <a:lnTo>
                  <a:pt x="85864" y="154927"/>
                </a:lnTo>
                <a:lnTo>
                  <a:pt x="85115" y="142176"/>
                </a:lnTo>
                <a:lnTo>
                  <a:pt x="84061" y="130517"/>
                </a:lnTo>
                <a:lnTo>
                  <a:pt x="82854" y="120789"/>
                </a:lnTo>
                <a:lnTo>
                  <a:pt x="0" y="120789"/>
                </a:lnTo>
                <a:lnTo>
                  <a:pt x="558" y="140398"/>
                </a:lnTo>
                <a:lnTo>
                  <a:pt x="850" y="168249"/>
                </a:lnTo>
                <a:lnTo>
                  <a:pt x="965" y="273659"/>
                </a:lnTo>
                <a:lnTo>
                  <a:pt x="965" y="619036"/>
                </a:lnTo>
                <a:lnTo>
                  <a:pt x="87807" y="619036"/>
                </a:lnTo>
                <a:lnTo>
                  <a:pt x="87807" y="289737"/>
                </a:lnTo>
                <a:lnTo>
                  <a:pt x="91363" y="241160"/>
                </a:lnTo>
                <a:lnTo>
                  <a:pt x="102044" y="211048"/>
                </a:lnTo>
                <a:lnTo>
                  <a:pt x="119837" y="195707"/>
                </a:lnTo>
                <a:lnTo>
                  <a:pt x="144767" y="191427"/>
                </a:lnTo>
                <a:lnTo>
                  <a:pt x="165150" y="195173"/>
                </a:lnTo>
                <a:lnTo>
                  <a:pt x="179781" y="206895"/>
                </a:lnTo>
                <a:lnTo>
                  <a:pt x="188607" y="227304"/>
                </a:lnTo>
                <a:lnTo>
                  <a:pt x="191554" y="257111"/>
                </a:lnTo>
                <a:lnTo>
                  <a:pt x="191554" y="619036"/>
                </a:lnTo>
                <a:lnTo>
                  <a:pt x="278396" y="619036"/>
                </a:lnTo>
                <a:lnTo>
                  <a:pt x="278396" y="240525"/>
                </a:lnTo>
                <a:close/>
              </a:path>
              <a:path w="527050" h="626745">
                <a:moveTo>
                  <a:pt x="526491" y="120789"/>
                </a:moveTo>
                <a:lnTo>
                  <a:pt x="460794" y="120789"/>
                </a:lnTo>
                <a:lnTo>
                  <a:pt x="460794" y="0"/>
                </a:lnTo>
                <a:lnTo>
                  <a:pt x="374243" y="0"/>
                </a:lnTo>
                <a:lnTo>
                  <a:pt x="374243" y="120789"/>
                </a:lnTo>
                <a:lnTo>
                  <a:pt x="319595" y="120789"/>
                </a:lnTo>
                <a:lnTo>
                  <a:pt x="319595" y="197231"/>
                </a:lnTo>
                <a:lnTo>
                  <a:pt x="374243" y="197231"/>
                </a:lnTo>
                <a:lnTo>
                  <a:pt x="374243" y="524116"/>
                </a:lnTo>
                <a:lnTo>
                  <a:pt x="380669" y="574687"/>
                </a:lnTo>
                <a:lnTo>
                  <a:pt x="399046" y="605929"/>
                </a:lnTo>
                <a:lnTo>
                  <a:pt x="428002" y="621804"/>
                </a:lnTo>
                <a:lnTo>
                  <a:pt x="466191" y="626224"/>
                </a:lnTo>
                <a:lnTo>
                  <a:pt x="480542" y="625856"/>
                </a:lnTo>
                <a:lnTo>
                  <a:pt x="495808" y="624484"/>
                </a:lnTo>
                <a:lnTo>
                  <a:pt x="510730" y="621753"/>
                </a:lnTo>
                <a:lnTo>
                  <a:pt x="523976" y="617296"/>
                </a:lnTo>
                <a:lnTo>
                  <a:pt x="523976" y="551230"/>
                </a:lnTo>
                <a:lnTo>
                  <a:pt x="518223" y="552500"/>
                </a:lnTo>
                <a:lnTo>
                  <a:pt x="510717" y="553415"/>
                </a:lnTo>
                <a:lnTo>
                  <a:pt x="502653" y="553961"/>
                </a:lnTo>
                <a:lnTo>
                  <a:pt x="495198" y="554139"/>
                </a:lnTo>
                <a:lnTo>
                  <a:pt x="476897" y="550443"/>
                </a:lnTo>
                <a:lnTo>
                  <a:pt x="466509" y="540473"/>
                </a:lnTo>
                <a:lnTo>
                  <a:pt x="461873" y="525932"/>
                </a:lnTo>
                <a:lnTo>
                  <a:pt x="460794" y="508495"/>
                </a:lnTo>
                <a:lnTo>
                  <a:pt x="460794" y="197231"/>
                </a:lnTo>
                <a:lnTo>
                  <a:pt x="526491" y="197231"/>
                </a:lnTo>
                <a:lnTo>
                  <a:pt x="526491" y="12078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 descr=""/>
          <p:cNvSpPr/>
          <p:nvPr/>
        </p:nvSpPr>
        <p:spPr>
          <a:xfrm>
            <a:off x="3552331" y="9213562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/>
          <p:nvPr/>
        </p:nvSpPr>
        <p:spPr>
          <a:xfrm>
            <a:off x="3551651" y="9391222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 descr=""/>
          <p:cNvSpPr/>
          <p:nvPr/>
        </p:nvSpPr>
        <p:spPr>
          <a:xfrm>
            <a:off x="3726127" y="9213562"/>
            <a:ext cx="86995" cy="676275"/>
          </a:xfrm>
          <a:custGeom>
            <a:avLst/>
            <a:gdLst/>
            <a:ahLst/>
            <a:cxnLst/>
            <a:rect l="l" t="t" r="r" b="b"/>
            <a:pathLst>
              <a:path w="869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 descr=""/>
          <p:cNvSpPr/>
          <p:nvPr/>
        </p:nvSpPr>
        <p:spPr>
          <a:xfrm>
            <a:off x="3982701" y="9270443"/>
            <a:ext cx="207010" cy="626745"/>
          </a:xfrm>
          <a:custGeom>
            <a:avLst/>
            <a:gdLst/>
            <a:ahLst/>
            <a:cxnLst/>
            <a:rect l="l" t="t" r="r" b="b"/>
            <a:pathLst>
              <a:path w="207010" h="626745">
                <a:moveTo>
                  <a:pt x="141210" y="0"/>
                </a:moveTo>
                <a:lnTo>
                  <a:pt x="54658" y="0"/>
                </a:lnTo>
                <a:lnTo>
                  <a:pt x="54658" y="120781"/>
                </a:lnTo>
                <a:lnTo>
                  <a:pt x="0" y="120781"/>
                </a:lnTo>
                <a:lnTo>
                  <a:pt x="0" y="197229"/>
                </a:lnTo>
                <a:lnTo>
                  <a:pt x="54658" y="197229"/>
                </a:lnTo>
                <a:lnTo>
                  <a:pt x="54658" y="524120"/>
                </a:lnTo>
                <a:lnTo>
                  <a:pt x="61084" y="574679"/>
                </a:lnTo>
                <a:lnTo>
                  <a:pt x="79458" y="605931"/>
                </a:lnTo>
                <a:lnTo>
                  <a:pt x="108417" y="621803"/>
                </a:lnTo>
                <a:lnTo>
                  <a:pt x="146602" y="626221"/>
                </a:lnTo>
                <a:lnTo>
                  <a:pt x="160949" y="625849"/>
                </a:lnTo>
                <a:lnTo>
                  <a:pt x="176223" y="624484"/>
                </a:lnTo>
                <a:lnTo>
                  <a:pt x="191134" y="621755"/>
                </a:lnTo>
                <a:lnTo>
                  <a:pt x="204391" y="617290"/>
                </a:lnTo>
                <a:lnTo>
                  <a:pt x="204391" y="551229"/>
                </a:lnTo>
                <a:lnTo>
                  <a:pt x="198630" y="552501"/>
                </a:lnTo>
                <a:lnTo>
                  <a:pt x="191130" y="553411"/>
                </a:lnTo>
                <a:lnTo>
                  <a:pt x="183064" y="553957"/>
                </a:lnTo>
                <a:lnTo>
                  <a:pt x="175607" y="554140"/>
                </a:lnTo>
                <a:lnTo>
                  <a:pt x="157311" y="550442"/>
                </a:lnTo>
                <a:lnTo>
                  <a:pt x="146923" y="540475"/>
                </a:lnTo>
                <a:lnTo>
                  <a:pt x="142277" y="525930"/>
                </a:lnTo>
                <a:lnTo>
                  <a:pt x="141210" y="508497"/>
                </a:lnTo>
                <a:lnTo>
                  <a:pt x="141210" y="197229"/>
                </a:lnTo>
                <a:lnTo>
                  <a:pt x="206904" y="197229"/>
                </a:lnTo>
                <a:lnTo>
                  <a:pt x="206904" y="120781"/>
                </a:lnTo>
                <a:lnTo>
                  <a:pt x="141210" y="120781"/>
                </a:lnTo>
                <a:lnTo>
                  <a:pt x="14121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 descr=""/>
          <p:cNvSpPr/>
          <p:nvPr/>
        </p:nvSpPr>
        <p:spPr>
          <a:xfrm>
            <a:off x="4238878" y="9213562"/>
            <a:ext cx="277495" cy="676275"/>
          </a:xfrm>
          <a:custGeom>
            <a:avLst/>
            <a:gdLst/>
            <a:ahLst/>
            <a:cxnLst/>
            <a:rect l="l" t="t" r="r" b="b"/>
            <a:pathLst>
              <a:path w="2774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343507"/>
                </a:lnTo>
                <a:lnTo>
                  <a:pt x="89335" y="301861"/>
                </a:lnTo>
                <a:lnTo>
                  <a:pt x="98193" y="272106"/>
                </a:lnTo>
                <a:lnTo>
                  <a:pt x="115442" y="254249"/>
                </a:lnTo>
                <a:lnTo>
                  <a:pt x="143116" y="248296"/>
                </a:lnTo>
                <a:lnTo>
                  <a:pt x="167779" y="254168"/>
                </a:lnTo>
                <a:lnTo>
                  <a:pt x="182182" y="269994"/>
                </a:lnTo>
                <a:lnTo>
                  <a:pt x="188921" y="293088"/>
                </a:lnTo>
                <a:lnTo>
                  <a:pt x="190591" y="320765"/>
                </a:lnTo>
                <a:lnTo>
                  <a:pt x="190591" y="675927"/>
                </a:lnTo>
                <a:lnTo>
                  <a:pt x="277426" y="675927"/>
                </a:lnTo>
                <a:lnTo>
                  <a:pt x="277426" y="298064"/>
                </a:lnTo>
                <a:lnTo>
                  <a:pt x="272640" y="247900"/>
                </a:lnTo>
                <a:lnTo>
                  <a:pt x="256447" y="207196"/>
                </a:lnTo>
                <a:lnTo>
                  <a:pt x="226095" y="179888"/>
                </a:lnTo>
                <a:lnTo>
                  <a:pt x="178832" y="169911"/>
                </a:lnTo>
                <a:lnTo>
                  <a:pt x="145758" y="173750"/>
                </a:lnTo>
                <a:lnTo>
                  <a:pt x="119824" y="184358"/>
                </a:lnTo>
                <a:lnTo>
                  <a:pt x="100395" y="200364"/>
                </a:lnTo>
                <a:lnTo>
                  <a:pt x="86835" y="220401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 descr=""/>
          <p:cNvSpPr/>
          <p:nvPr/>
        </p:nvSpPr>
        <p:spPr>
          <a:xfrm>
            <a:off x="4589485" y="9383467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4" h="514350">
                <a:moveTo>
                  <a:pt x="138173" y="0"/>
                </a:moveTo>
                <a:lnTo>
                  <a:pt x="88134" y="7349"/>
                </a:lnTo>
                <a:lnTo>
                  <a:pt x="51401" y="27206"/>
                </a:lnTo>
                <a:lnTo>
                  <a:pt x="26098" y="56284"/>
                </a:lnTo>
                <a:lnTo>
                  <a:pt x="10348" y="91299"/>
                </a:lnTo>
                <a:lnTo>
                  <a:pt x="2274" y="128965"/>
                </a:lnTo>
                <a:lnTo>
                  <a:pt x="0" y="338586"/>
                </a:lnTo>
                <a:lnTo>
                  <a:pt x="2062" y="386391"/>
                </a:lnTo>
                <a:lnTo>
                  <a:pt x="2071" y="386600"/>
                </a:lnTo>
                <a:lnTo>
                  <a:pt x="9694" y="428853"/>
                </a:lnTo>
                <a:lnTo>
                  <a:pt x="24983" y="464021"/>
                </a:lnTo>
                <a:lnTo>
                  <a:pt x="87014" y="507805"/>
                </a:lnTo>
                <a:lnTo>
                  <a:pt x="137985" y="513774"/>
                </a:lnTo>
                <a:lnTo>
                  <a:pt x="198018" y="503263"/>
                </a:lnTo>
                <a:lnTo>
                  <a:pt x="236671" y="476182"/>
                </a:lnTo>
                <a:lnTo>
                  <a:pt x="258068" y="440049"/>
                </a:lnTo>
                <a:lnTo>
                  <a:pt x="136519" y="440049"/>
                </a:lnTo>
                <a:lnTo>
                  <a:pt x="110537" y="432807"/>
                </a:lnTo>
                <a:lnTo>
                  <a:pt x="94745" y="413640"/>
                </a:lnTo>
                <a:lnTo>
                  <a:pt x="86969" y="386600"/>
                </a:lnTo>
                <a:lnTo>
                  <a:pt x="86909" y="386391"/>
                </a:lnTo>
                <a:lnTo>
                  <a:pt x="84793" y="354900"/>
                </a:lnTo>
                <a:lnTo>
                  <a:pt x="84793" y="278242"/>
                </a:lnTo>
                <a:lnTo>
                  <a:pt x="272180" y="278242"/>
                </a:lnTo>
                <a:lnTo>
                  <a:pt x="272180" y="209271"/>
                </a:lnTo>
                <a:lnTo>
                  <a:pt x="85473" y="209271"/>
                </a:lnTo>
                <a:lnTo>
                  <a:pt x="85498" y="153555"/>
                </a:lnTo>
                <a:lnTo>
                  <a:pt x="88283" y="119946"/>
                </a:lnTo>
                <a:lnTo>
                  <a:pt x="97333" y="94783"/>
                </a:lnTo>
                <a:lnTo>
                  <a:pt x="113555" y="79125"/>
                </a:lnTo>
                <a:lnTo>
                  <a:pt x="137880" y="73735"/>
                </a:lnTo>
                <a:lnTo>
                  <a:pt x="256525" y="73735"/>
                </a:lnTo>
                <a:lnTo>
                  <a:pt x="254415" y="66677"/>
                </a:lnTo>
                <a:lnTo>
                  <a:pt x="229451" y="31203"/>
                </a:lnTo>
                <a:lnTo>
                  <a:pt x="191317" y="8193"/>
                </a:lnTo>
                <a:lnTo>
                  <a:pt x="138173" y="0"/>
                </a:lnTo>
                <a:close/>
              </a:path>
              <a:path w="272414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27"/>
                </a:lnTo>
                <a:lnTo>
                  <a:pt x="184062" y="391930"/>
                </a:lnTo>
                <a:lnTo>
                  <a:pt x="177159" y="416632"/>
                </a:lnTo>
                <a:lnTo>
                  <a:pt x="162242" y="433687"/>
                </a:lnTo>
                <a:lnTo>
                  <a:pt x="136519" y="440049"/>
                </a:lnTo>
                <a:lnTo>
                  <a:pt x="258068" y="440049"/>
                </a:lnTo>
                <a:lnTo>
                  <a:pt x="258563" y="439213"/>
                </a:lnTo>
                <a:lnTo>
                  <a:pt x="268312" y="399036"/>
                </a:lnTo>
                <a:lnTo>
                  <a:pt x="270518" y="362627"/>
                </a:lnTo>
                <a:lnTo>
                  <a:pt x="270536" y="359528"/>
                </a:lnTo>
                <a:close/>
              </a:path>
              <a:path w="272414" h="514350">
                <a:moveTo>
                  <a:pt x="256525" y="73735"/>
                </a:moveTo>
                <a:lnTo>
                  <a:pt x="137880" y="73735"/>
                </a:lnTo>
                <a:lnTo>
                  <a:pt x="163361" y="79705"/>
                </a:lnTo>
                <a:lnTo>
                  <a:pt x="178899" y="96305"/>
                </a:lnTo>
                <a:lnTo>
                  <a:pt x="186644" y="121576"/>
                </a:lnTo>
                <a:lnTo>
                  <a:pt x="188748" y="153555"/>
                </a:lnTo>
                <a:lnTo>
                  <a:pt x="188748" y="209271"/>
                </a:lnTo>
                <a:lnTo>
                  <a:pt x="272180" y="209271"/>
                </a:lnTo>
                <a:lnTo>
                  <a:pt x="272180" y="165597"/>
                </a:lnTo>
                <a:lnTo>
                  <a:pt x="268045" y="112259"/>
                </a:lnTo>
                <a:lnTo>
                  <a:pt x="256525" y="737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 descr=""/>
          <p:cNvSpPr/>
          <p:nvPr/>
        </p:nvSpPr>
        <p:spPr>
          <a:xfrm>
            <a:off x="4930000" y="9383467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4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 descr=""/>
          <p:cNvSpPr/>
          <p:nvPr/>
        </p:nvSpPr>
        <p:spPr>
          <a:xfrm>
            <a:off x="5304655" y="9750069"/>
            <a:ext cx="80645" cy="139700"/>
          </a:xfrm>
          <a:custGeom>
            <a:avLst/>
            <a:gdLst/>
            <a:ahLst/>
            <a:cxnLst/>
            <a:rect l="l" t="t" r="r" b="b"/>
            <a:pathLst>
              <a:path w="80645" h="139700">
                <a:moveTo>
                  <a:pt x="80039" y="0"/>
                </a:moveTo>
                <a:lnTo>
                  <a:pt x="0" y="0"/>
                </a:lnTo>
                <a:lnTo>
                  <a:pt x="0" y="139409"/>
                </a:lnTo>
                <a:lnTo>
                  <a:pt x="80039" y="139409"/>
                </a:lnTo>
                <a:lnTo>
                  <a:pt x="8003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 descr=""/>
          <p:cNvSpPr/>
          <p:nvPr/>
        </p:nvSpPr>
        <p:spPr>
          <a:xfrm>
            <a:off x="5304655" y="9414980"/>
            <a:ext cx="80645" cy="139700"/>
          </a:xfrm>
          <a:custGeom>
            <a:avLst/>
            <a:gdLst/>
            <a:ahLst/>
            <a:cxnLst/>
            <a:rect l="l" t="t" r="r" b="b"/>
            <a:pathLst>
              <a:path w="80645" h="139700">
                <a:moveTo>
                  <a:pt x="80039" y="0"/>
                </a:moveTo>
                <a:lnTo>
                  <a:pt x="0" y="0"/>
                </a:lnTo>
                <a:lnTo>
                  <a:pt x="0" y="139409"/>
                </a:lnTo>
                <a:lnTo>
                  <a:pt x="80039" y="139409"/>
                </a:lnTo>
                <a:lnTo>
                  <a:pt x="8003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 descr=""/>
          <p:cNvSpPr/>
          <p:nvPr/>
        </p:nvSpPr>
        <p:spPr>
          <a:xfrm>
            <a:off x="5575099" y="9383470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1"/>
                </a:lnTo>
                <a:lnTo>
                  <a:pt x="53591" y="23599"/>
                </a:lnTo>
                <a:lnTo>
                  <a:pt x="13581" y="87931"/>
                </a:lnTo>
                <a:lnTo>
                  <a:pt x="8617" y="132341"/>
                </a:lnTo>
                <a:lnTo>
                  <a:pt x="14705" y="179294"/>
                </a:lnTo>
                <a:lnTo>
                  <a:pt x="33182" y="217266"/>
                </a:lnTo>
                <a:lnTo>
                  <a:pt x="64365" y="250293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9"/>
                </a:lnTo>
                <a:lnTo>
                  <a:pt x="98494" y="422146"/>
                </a:lnTo>
                <a:lnTo>
                  <a:pt x="90359" y="401819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5"/>
                </a:lnTo>
                <a:lnTo>
                  <a:pt x="15687" y="454524"/>
                </a:lnTo>
                <a:lnTo>
                  <a:pt x="39285" y="485327"/>
                </a:lnTo>
                <a:lnTo>
                  <a:pt x="76931" y="506134"/>
                </a:lnTo>
                <a:lnTo>
                  <a:pt x="131283" y="513774"/>
                </a:lnTo>
                <a:lnTo>
                  <a:pt x="180004" y="507977"/>
                </a:lnTo>
                <a:lnTo>
                  <a:pt x="217859" y="490707"/>
                </a:lnTo>
                <a:lnTo>
                  <a:pt x="244870" y="462153"/>
                </a:lnTo>
                <a:lnTo>
                  <a:pt x="261060" y="422500"/>
                </a:lnTo>
                <a:lnTo>
                  <a:pt x="266452" y="371936"/>
                </a:lnTo>
                <a:lnTo>
                  <a:pt x="260124" y="318348"/>
                </a:lnTo>
                <a:lnTo>
                  <a:pt x="240098" y="276301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 descr=""/>
          <p:cNvSpPr/>
          <p:nvPr/>
        </p:nvSpPr>
        <p:spPr>
          <a:xfrm>
            <a:off x="5894187" y="9383467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4" h="514350">
                <a:moveTo>
                  <a:pt x="138173" y="0"/>
                </a:moveTo>
                <a:lnTo>
                  <a:pt x="88134" y="7349"/>
                </a:lnTo>
                <a:lnTo>
                  <a:pt x="51401" y="27206"/>
                </a:lnTo>
                <a:lnTo>
                  <a:pt x="26098" y="56284"/>
                </a:lnTo>
                <a:lnTo>
                  <a:pt x="10348" y="91299"/>
                </a:lnTo>
                <a:lnTo>
                  <a:pt x="2274" y="128965"/>
                </a:lnTo>
                <a:lnTo>
                  <a:pt x="0" y="338586"/>
                </a:lnTo>
                <a:lnTo>
                  <a:pt x="2062" y="386391"/>
                </a:lnTo>
                <a:lnTo>
                  <a:pt x="2071" y="386600"/>
                </a:lnTo>
                <a:lnTo>
                  <a:pt x="9694" y="428853"/>
                </a:lnTo>
                <a:lnTo>
                  <a:pt x="24983" y="464021"/>
                </a:lnTo>
                <a:lnTo>
                  <a:pt x="87014" y="507805"/>
                </a:lnTo>
                <a:lnTo>
                  <a:pt x="137985" y="513774"/>
                </a:lnTo>
                <a:lnTo>
                  <a:pt x="198018" y="503263"/>
                </a:lnTo>
                <a:lnTo>
                  <a:pt x="236671" y="476182"/>
                </a:lnTo>
                <a:lnTo>
                  <a:pt x="258068" y="440049"/>
                </a:lnTo>
                <a:lnTo>
                  <a:pt x="136519" y="440049"/>
                </a:lnTo>
                <a:lnTo>
                  <a:pt x="110537" y="432807"/>
                </a:lnTo>
                <a:lnTo>
                  <a:pt x="94745" y="413640"/>
                </a:lnTo>
                <a:lnTo>
                  <a:pt x="86969" y="386600"/>
                </a:lnTo>
                <a:lnTo>
                  <a:pt x="86909" y="386391"/>
                </a:lnTo>
                <a:lnTo>
                  <a:pt x="84793" y="354900"/>
                </a:lnTo>
                <a:lnTo>
                  <a:pt x="84793" y="278242"/>
                </a:lnTo>
                <a:lnTo>
                  <a:pt x="272180" y="278242"/>
                </a:lnTo>
                <a:lnTo>
                  <a:pt x="272180" y="209271"/>
                </a:lnTo>
                <a:lnTo>
                  <a:pt x="85473" y="209271"/>
                </a:lnTo>
                <a:lnTo>
                  <a:pt x="85498" y="153555"/>
                </a:lnTo>
                <a:lnTo>
                  <a:pt x="88283" y="119946"/>
                </a:lnTo>
                <a:lnTo>
                  <a:pt x="97333" y="94783"/>
                </a:lnTo>
                <a:lnTo>
                  <a:pt x="113555" y="79125"/>
                </a:lnTo>
                <a:lnTo>
                  <a:pt x="137880" y="73735"/>
                </a:lnTo>
                <a:lnTo>
                  <a:pt x="256525" y="73735"/>
                </a:lnTo>
                <a:lnTo>
                  <a:pt x="254415" y="66677"/>
                </a:lnTo>
                <a:lnTo>
                  <a:pt x="229451" y="31203"/>
                </a:lnTo>
                <a:lnTo>
                  <a:pt x="191317" y="8193"/>
                </a:lnTo>
                <a:lnTo>
                  <a:pt x="138173" y="0"/>
                </a:lnTo>
                <a:close/>
              </a:path>
              <a:path w="272414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27"/>
                </a:lnTo>
                <a:lnTo>
                  <a:pt x="184062" y="391930"/>
                </a:lnTo>
                <a:lnTo>
                  <a:pt x="177159" y="416632"/>
                </a:lnTo>
                <a:lnTo>
                  <a:pt x="162242" y="433687"/>
                </a:lnTo>
                <a:lnTo>
                  <a:pt x="136519" y="440049"/>
                </a:lnTo>
                <a:lnTo>
                  <a:pt x="258068" y="440049"/>
                </a:lnTo>
                <a:lnTo>
                  <a:pt x="258563" y="439213"/>
                </a:lnTo>
                <a:lnTo>
                  <a:pt x="268312" y="399036"/>
                </a:lnTo>
                <a:lnTo>
                  <a:pt x="270518" y="362627"/>
                </a:lnTo>
                <a:lnTo>
                  <a:pt x="270536" y="359528"/>
                </a:lnTo>
                <a:close/>
              </a:path>
              <a:path w="272414" h="514350">
                <a:moveTo>
                  <a:pt x="256525" y="73735"/>
                </a:moveTo>
                <a:lnTo>
                  <a:pt x="137880" y="73735"/>
                </a:lnTo>
                <a:lnTo>
                  <a:pt x="163361" y="79705"/>
                </a:lnTo>
                <a:lnTo>
                  <a:pt x="178899" y="96305"/>
                </a:lnTo>
                <a:lnTo>
                  <a:pt x="186644" y="121576"/>
                </a:lnTo>
                <a:lnTo>
                  <a:pt x="188748" y="153555"/>
                </a:lnTo>
                <a:lnTo>
                  <a:pt x="188748" y="209271"/>
                </a:lnTo>
                <a:lnTo>
                  <a:pt x="272180" y="209271"/>
                </a:lnTo>
                <a:lnTo>
                  <a:pt x="272180" y="165597"/>
                </a:lnTo>
                <a:lnTo>
                  <a:pt x="268045" y="112259"/>
                </a:lnTo>
                <a:lnTo>
                  <a:pt x="256525" y="737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 descr=""/>
          <p:cNvSpPr/>
          <p:nvPr/>
        </p:nvSpPr>
        <p:spPr>
          <a:xfrm>
            <a:off x="6234701" y="9383467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 descr=""/>
          <p:cNvSpPr/>
          <p:nvPr/>
        </p:nvSpPr>
        <p:spPr>
          <a:xfrm>
            <a:off x="6586269" y="9213566"/>
            <a:ext cx="280035" cy="683895"/>
          </a:xfrm>
          <a:custGeom>
            <a:avLst/>
            <a:gdLst/>
            <a:ahLst/>
            <a:cxnLst/>
            <a:rect l="l" t="t" r="r" b="b"/>
            <a:pathLst>
              <a:path w="280034" h="683895">
                <a:moveTo>
                  <a:pt x="113431" y="169900"/>
                </a:moveTo>
                <a:lnTo>
                  <a:pt x="71067" y="177062"/>
                </a:lnTo>
                <a:lnTo>
                  <a:pt x="17003" y="229019"/>
                </a:lnTo>
                <a:lnTo>
                  <a:pt x="4155" y="270254"/>
                </a:lnTo>
                <a:lnTo>
                  <a:pt x="0" y="319288"/>
                </a:lnTo>
                <a:lnTo>
                  <a:pt x="0" y="518183"/>
                </a:lnTo>
                <a:lnTo>
                  <a:pt x="2653" y="572321"/>
                </a:lnTo>
                <a:lnTo>
                  <a:pt x="12197" y="617979"/>
                </a:lnTo>
                <a:lnTo>
                  <a:pt x="31012" y="653117"/>
                </a:lnTo>
                <a:lnTo>
                  <a:pt x="105965" y="683675"/>
                </a:lnTo>
                <a:lnTo>
                  <a:pt x="138530" y="679382"/>
                </a:lnTo>
                <a:lnTo>
                  <a:pt x="162875" y="667575"/>
                </a:lnTo>
                <a:lnTo>
                  <a:pt x="180626" y="649860"/>
                </a:lnTo>
                <a:lnTo>
                  <a:pt x="193407" y="627844"/>
                </a:lnTo>
                <a:lnTo>
                  <a:pt x="278742" y="627844"/>
                </a:lnTo>
                <a:lnTo>
                  <a:pt x="278705" y="605290"/>
                </a:lnTo>
                <a:lnTo>
                  <a:pt x="136728" y="605290"/>
                </a:lnTo>
                <a:lnTo>
                  <a:pt x="113486" y="600052"/>
                </a:lnTo>
                <a:lnTo>
                  <a:pt x="98158" y="584531"/>
                </a:lnTo>
                <a:lnTo>
                  <a:pt x="89714" y="559022"/>
                </a:lnTo>
                <a:lnTo>
                  <a:pt x="87128" y="523816"/>
                </a:lnTo>
                <a:lnTo>
                  <a:pt x="87128" y="324628"/>
                </a:lnTo>
                <a:lnTo>
                  <a:pt x="89875" y="292919"/>
                </a:lnTo>
                <a:lnTo>
                  <a:pt x="98716" y="268874"/>
                </a:lnTo>
                <a:lnTo>
                  <a:pt x="114551" y="253620"/>
                </a:lnTo>
                <a:lnTo>
                  <a:pt x="138278" y="248285"/>
                </a:lnTo>
                <a:lnTo>
                  <a:pt x="278636" y="248285"/>
                </a:lnTo>
                <a:lnTo>
                  <a:pt x="278628" y="205962"/>
                </a:lnTo>
                <a:lnTo>
                  <a:pt x="191753" y="205962"/>
                </a:lnTo>
                <a:lnTo>
                  <a:pt x="179453" y="190587"/>
                </a:lnTo>
                <a:lnTo>
                  <a:pt x="161811" y="179273"/>
                </a:lnTo>
                <a:lnTo>
                  <a:pt x="139560" y="172288"/>
                </a:lnTo>
                <a:lnTo>
                  <a:pt x="113431" y="169900"/>
                </a:lnTo>
                <a:close/>
              </a:path>
              <a:path w="280034" h="683895">
                <a:moveTo>
                  <a:pt x="278742" y="627844"/>
                </a:moveTo>
                <a:lnTo>
                  <a:pt x="193407" y="627844"/>
                </a:lnTo>
                <a:lnTo>
                  <a:pt x="193690" y="637860"/>
                </a:lnTo>
                <a:lnTo>
                  <a:pt x="194356" y="649860"/>
                </a:lnTo>
                <a:lnTo>
                  <a:pt x="194436" y="651295"/>
                </a:lnTo>
                <a:lnTo>
                  <a:pt x="195492" y="665023"/>
                </a:lnTo>
                <a:lnTo>
                  <a:pt x="196681" y="675696"/>
                </a:lnTo>
                <a:lnTo>
                  <a:pt x="196706" y="675916"/>
                </a:lnTo>
                <a:lnTo>
                  <a:pt x="279551" y="675916"/>
                </a:lnTo>
                <a:lnTo>
                  <a:pt x="278995" y="653117"/>
                </a:lnTo>
                <a:lnTo>
                  <a:pt x="278962" y="649860"/>
                </a:lnTo>
                <a:lnTo>
                  <a:pt x="278842" y="637860"/>
                </a:lnTo>
                <a:lnTo>
                  <a:pt x="278742" y="627844"/>
                </a:lnTo>
                <a:close/>
              </a:path>
              <a:path w="280034" h="683895">
                <a:moveTo>
                  <a:pt x="278636" y="248285"/>
                </a:moveTo>
                <a:lnTo>
                  <a:pt x="138278" y="248285"/>
                </a:lnTo>
                <a:lnTo>
                  <a:pt x="167029" y="255581"/>
                </a:lnTo>
                <a:lnTo>
                  <a:pt x="183144" y="275703"/>
                </a:lnTo>
                <a:lnTo>
                  <a:pt x="190196" y="306003"/>
                </a:lnTo>
                <a:lnTo>
                  <a:pt x="191753" y="343832"/>
                </a:lnTo>
                <a:lnTo>
                  <a:pt x="191753" y="501534"/>
                </a:lnTo>
                <a:lnTo>
                  <a:pt x="189531" y="543822"/>
                </a:lnTo>
                <a:lnTo>
                  <a:pt x="181243" y="576591"/>
                </a:lnTo>
                <a:lnTo>
                  <a:pt x="164453" y="597770"/>
                </a:lnTo>
                <a:lnTo>
                  <a:pt x="136728" y="605290"/>
                </a:lnTo>
                <a:lnTo>
                  <a:pt x="278705" y="605290"/>
                </a:lnTo>
                <a:lnTo>
                  <a:pt x="278636" y="248285"/>
                </a:lnTo>
                <a:close/>
              </a:path>
              <a:path w="280034" h="683895">
                <a:moveTo>
                  <a:pt x="278588" y="0"/>
                </a:moveTo>
                <a:lnTo>
                  <a:pt x="191753" y="0"/>
                </a:lnTo>
                <a:lnTo>
                  <a:pt x="191753" y="205962"/>
                </a:lnTo>
                <a:lnTo>
                  <a:pt x="278628" y="205962"/>
                </a:lnTo>
                <a:lnTo>
                  <a:pt x="27858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 descr=""/>
          <p:cNvSpPr/>
          <p:nvPr/>
        </p:nvSpPr>
        <p:spPr>
          <a:xfrm>
            <a:off x="7060559" y="9383466"/>
            <a:ext cx="271145" cy="514350"/>
          </a:xfrm>
          <a:custGeom>
            <a:avLst/>
            <a:gdLst/>
            <a:ahLst/>
            <a:cxnLst/>
            <a:rect l="l" t="t" r="r" b="b"/>
            <a:pathLst>
              <a:path w="271145" h="514350">
                <a:moveTo>
                  <a:pt x="259216" y="71599"/>
                </a:moveTo>
                <a:lnTo>
                  <a:pt x="142634" y="71599"/>
                </a:lnTo>
                <a:lnTo>
                  <a:pt x="163332" y="76145"/>
                </a:lnTo>
                <a:lnTo>
                  <a:pt x="163198" y="76145"/>
                </a:lnTo>
                <a:lnTo>
                  <a:pt x="175262" y="89146"/>
                </a:lnTo>
                <a:lnTo>
                  <a:pt x="181002" y="109978"/>
                </a:lnTo>
                <a:lnTo>
                  <a:pt x="182455" y="137870"/>
                </a:lnTo>
                <a:lnTo>
                  <a:pt x="182455" y="207815"/>
                </a:lnTo>
                <a:lnTo>
                  <a:pt x="166769" y="207815"/>
                </a:lnTo>
                <a:lnTo>
                  <a:pt x="123381" y="211006"/>
                </a:lnTo>
                <a:lnTo>
                  <a:pt x="83808" y="221453"/>
                </a:lnTo>
                <a:lnTo>
                  <a:pt x="49867" y="240469"/>
                </a:lnTo>
                <a:lnTo>
                  <a:pt x="23374" y="269365"/>
                </a:lnTo>
                <a:lnTo>
                  <a:pt x="6146" y="309455"/>
                </a:lnTo>
                <a:lnTo>
                  <a:pt x="0" y="362051"/>
                </a:lnTo>
                <a:lnTo>
                  <a:pt x="0" y="370784"/>
                </a:lnTo>
                <a:lnTo>
                  <a:pt x="5771" y="425144"/>
                </a:lnTo>
                <a:lnTo>
                  <a:pt x="23995" y="470739"/>
                </a:lnTo>
                <a:lnTo>
                  <a:pt x="56034" y="502105"/>
                </a:lnTo>
                <a:lnTo>
                  <a:pt x="103253" y="513774"/>
                </a:lnTo>
                <a:lnTo>
                  <a:pt x="129266" y="511256"/>
                </a:lnTo>
                <a:lnTo>
                  <a:pt x="151812" y="503230"/>
                </a:lnTo>
                <a:lnTo>
                  <a:pt x="170556" y="488993"/>
                </a:lnTo>
                <a:lnTo>
                  <a:pt x="185167" y="467839"/>
                </a:lnTo>
                <a:lnTo>
                  <a:pt x="269336" y="467839"/>
                </a:lnTo>
                <a:lnTo>
                  <a:pt x="269244" y="464046"/>
                </a:lnTo>
                <a:lnTo>
                  <a:pt x="268970" y="437431"/>
                </a:lnTo>
                <a:lnTo>
                  <a:pt x="130530" y="437431"/>
                </a:lnTo>
                <a:lnTo>
                  <a:pt x="108639" y="432204"/>
                </a:lnTo>
                <a:lnTo>
                  <a:pt x="93923" y="417776"/>
                </a:lnTo>
                <a:lnTo>
                  <a:pt x="85640" y="396027"/>
                </a:lnTo>
                <a:lnTo>
                  <a:pt x="83044" y="368836"/>
                </a:lnTo>
                <a:lnTo>
                  <a:pt x="83044" y="360795"/>
                </a:lnTo>
                <a:lnTo>
                  <a:pt x="88730" y="319429"/>
                </a:lnTo>
                <a:lnTo>
                  <a:pt x="104982" y="292955"/>
                </a:lnTo>
                <a:lnTo>
                  <a:pt x="130589" y="278892"/>
                </a:lnTo>
                <a:lnTo>
                  <a:pt x="164340" y="274756"/>
                </a:lnTo>
                <a:lnTo>
                  <a:pt x="268892" y="274756"/>
                </a:lnTo>
                <a:lnTo>
                  <a:pt x="268892" y="131179"/>
                </a:lnTo>
                <a:lnTo>
                  <a:pt x="265063" y="89146"/>
                </a:lnTo>
                <a:lnTo>
                  <a:pt x="265024" y="88719"/>
                </a:lnTo>
                <a:lnTo>
                  <a:pt x="264936" y="87746"/>
                </a:lnTo>
                <a:lnTo>
                  <a:pt x="259216" y="71599"/>
                </a:lnTo>
                <a:close/>
              </a:path>
              <a:path w="271145" h="514350">
                <a:moveTo>
                  <a:pt x="269336" y="467839"/>
                </a:moveTo>
                <a:lnTo>
                  <a:pt x="185167" y="467839"/>
                </a:lnTo>
                <a:lnTo>
                  <a:pt x="186065" y="475562"/>
                </a:lnTo>
                <a:lnTo>
                  <a:pt x="187544" y="485875"/>
                </a:lnTo>
                <a:lnTo>
                  <a:pt x="189313" y="496714"/>
                </a:lnTo>
                <a:lnTo>
                  <a:pt x="191083" y="506016"/>
                </a:lnTo>
                <a:lnTo>
                  <a:pt x="270829" y="506016"/>
                </a:lnTo>
                <a:lnTo>
                  <a:pt x="269865" y="488993"/>
                </a:lnTo>
                <a:lnTo>
                  <a:pt x="269771" y="485875"/>
                </a:lnTo>
                <a:lnTo>
                  <a:pt x="269522" y="475562"/>
                </a:lnTo>
                <a:lnTo>
                  <a:pt x="269406" y="470739"/>
                </a:lnTo>
                <a:lnTo>
                  <a:pt x="269336" y="467839"/>
                </a:lnTo>
                <a:close/>
              </a:path>
              <a:path w="271145" h="514350">
                <a:moveTo>
                  <a:pt x="268892" y="274756"/>
                </a:moveTo>
                <a:lnTo>
                  <a:pt x="184099" y="274756"/>
                </a:lnTo>
                <a:lnTo>
                  <a:pt x="184099" y="338502"/>
                </a:lnTo>
                <a:lnTo>
                  <a:pt x="181135" y="383601"/>
                </a:lnTo>
                <a:lnTo>
                  <a:pt x="171732" y="414314"/>
                </a:lnTo>
                <a:lnTo>
                  <a:pt x="155120" y="431854"/>
                </a:lnTo>
                <a:lnTo>
                  <a:pt x="130530" y="437431"/>
                </a:lnTo>
                <a:lnTo>
                  <a:pt x="268970" y="437431"/>
                </a:lnTo>
                <a:lnTo>
                  <a:pt x="268892" y="274756"/>
                </a:lnTo>
                <a:close/>
              </a:path>
              <a:path w="271145" h="514350">
                <a:moveTo>
                  <a:pt x="145650" y="0"/>
                </a:moveTo>
                <a:lnTo>
                  <a:pt x="92715" y="7002"/>
                </a:lnTo>
                <a:lnTo>
                  <a:pt x="55514" y="26323"/>
                </a:lnTo>
                <a:lnTo>
                  <a:pt x="19192" y="91814"/>
                </a:lnTo>
                <a:lnTo>
                  <a:pt x="15664" y="131179"/>
                </a:lnTo>
                <a:lnTo>
                  <a:pt x="15629" y="131566"/>
                </a:lnTo>
                <a:lnTo>
                  <a:pt x="15507" y="141828"/>
                </a:lnTo>
                <a:lnTo>
                  <a:pt x="100991" y="141828"/>
                </a:lnTo>
                <a:lnTo>
                  <a:pt x="101021" y="131179"/>
                </a:lnTo>
                <a:lnTo>
                  <a:pt x="102826" y="107725"/>
                </a:lnTo>
                <a:lnTo>
                  <a:pt x="109354" y="88719"/>
                </a:lnTo>
                <a:lnTo>
                  <a:pt x="122111" y="76145"/>
                </a:lnTo>
                <a:lnTo>
                  <a:pt x="142634" y="71599"/>
                </a:lnTo>
                <a:lnTo>
                  <a:pt x="259216" y="71599"/>
                </a:lnTo>
                <a:lnTo>
                  <a:pt x="252093" y="51490"/>
                </a:lnTo>
                <a:lnTo>
                  <a:pt x="228905" y="23832"/>
                </a:lnTo>
                <a:lnTo>
                  <a:pt x="193910" y="6195"/>
                </a:lnTo>
                <a:lnTo>
                  <a:pt x="14565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 descr=""/>
          <p:cNvSpPr/>
          <p:nvPr/>
        </p:nvSpPr>
        <p:spPr>
          <a:xfrm>
            <a:off x="7545215" y="9383469"/>
            <a:ext cx="280035" cy="673735"/>
          </a:xfrm>
          <a:custGeom>
            <a:avLst/>
            <a:gdLst/>
            <a:ahLst/>
            <a:cxnLst/>
            <a:rect l="l" t="t" r="r" b="b"/>
            <a:pathLst>
              <a:path w="280034" h="673734">
                <a:moveTo>
                  <a:pt x="82856" y="7758"/>
                </a:moveTo>
                <a:lnTo>
                  <a:pt x="0" y="7758"/>
                </a:lnTo>
                <a:lnTo>
                  <a:pt x="469" y="29263"/>
                </a:lnTo>
                <a:lnTo>
                  <a:pt x="562" y="33564"/>
                </a:lnTo>
                <a:lnTo>
                  <a:pt x="788" y="58542"/>
                </a:lnTo>
                <a:lnTo>
                  <a:pt x="852" y="65542"/>
                </a:lnTo>
                <a:lnTo>
                  <a:pt x="973" y="673529"/>
                </a:lnTo>
                <a:lnTo>
                  <a:pt x="87808" y="673529"/>
                </a:lnTo>
                <a:lnTo>
                  <a:pt x="87808" y="468614"/>
                </a:lnTo>
                <a:lnTo>
                  <a:pt x="253372" y="468614"/>
                </a:lnTo>
                <a:lnTo>
                  <a:pt x="260962" y="458093"/>
                </a:lnTo>
                <a:lnTo>
                  <a:pt x="267904" y="435389"/>
                </a:lnTo>
                <a:lnTo>
                  <a:pt x="140603" y="435389"/>
                </a:lnTo>
                <a:lnTo>
                  <a:pt x="113635" y="427650"/>
                </a:lnTo>
                <a:lnTo>
                  <a:pt x="97461" y="406589"/>
                </a:lnTo>
                <a:lnTo>
                  <a:pt x="89586" y="375445"/>
                </a:lnTo>
                <a:lnTo>
                  <a:pt x="87515" y="337455"/>
                </a:lnTo>
                <a:lnTo>
                  <a:pt x="87515" y="168759"/>
                </a:lnTo>
                <a:lnTo>
                  <a:pt x="90769" y="129083"/>
                </a:lnTo>
                <a:lnTo>
                  <a:pt x="100962" y="100856"/>
                </a:lnTo>
                <a:lnTo>
                  <a:pt x="118746" y="83987"/>
                </a:lnTo>
                <a:lnTo>
                  <a:pt x="144770" y="78385"/>
                </a:lnTo>
                <a:lnTo>
                  <a:pt x="271954" y="78385"/>
                </a:lnTo>
                <a:lnTo>
                  <a:pt x="263646" y="58542"/>
                </a:lnTo>
                <a:lnTo>
                  <a:pt x="86154" y="58542"/>
                </a:lnTo>
                <a:lnTo>
                  <a:pt x="85871" y="43536"/>
                </a:lnTo>
                <a:lnTo>
                  <a:pt x="85125" y="29263"/>
                </a:lnTo>
                <a:lnTo>
                  <a:pt x="84079" y="17055"/>
                </a:lnTo>
                <a:lnTo>
                  <a:pt x="82856" y="7758"/>
                </a:lnTo>
                <a:close/>
              </a:path>
              <a:path w="280034" h="673734">
                <a:moveTo>
                  <a:pt x="253372" y="468614"/>
                </a:moveTo>
                <a:lnTo>
                  <a:pt x="87808" y="468614"/>
                </a:lnTo>
                <a:lnTo>
                  <a:pt x="98878" y="485198"/>
                </a:lnTo>
                <a:lnTo>
                  <a:pt x="115124" y="499664"/>
                </a:lnTo>
                <a:lnTo>
                  <a:pt x="137728" y="509894"/>
                </a:lnTo>
                <a:lnTo>
                  <a:pt x="167869" y="513774"/>
                </a:lnTo>
                <a:lnTo>
                  <a:pt x="207115" y="507850"/>
                </a:lnTo>
                <a:lnTo>
                  <a:pt x="238266" y="489551"/>
                </a:lnTo>
                <a:lnTo>
                  <a:pt x="253372" y="468614"/>
                </a:lnTo>
                <a:close/>
              </a:path>
              <a:path w="280034" h="673734">
                <a:moveTo>
                  <a:pt x="271954" y="78385"/>
                </a:moveTo>
                <a:lnTo>
                  <a:pt x="144770" y="78385"/>
                </a:lnTo>
                <a:lnTo>
                  <a:pt x="164931" y="82598"/>
                </a:lnTo>
                <a:lnTo>
                  <a:pt x="179902" y="95731"/>
                </a:lnTo>
                <a:lnTo>
                  <a:pt x="189224" y="118526"/>
                </a:lnTo>
                <a:lnTo>
                  <a:pt x="192433" y="151723"/>
                </a:lnTo>
                <a:lnTo>
                  <a:pt x="192433" y="353811"/>
                </a:lnTo>
                <a:lnTo>
                  <a:pt x="189826" y="388052"/>
                </a:lnTo>
                <a:lnTo>
                  <a:pt x="181160" y="413707"/>
                </a:lnTo>
                <a:lnTo>
                  <a:pt x="165174" y="429808"/>
                </a:lnTo>
                <a:lnTo>
                  <a:pt x="140603" y="435389"/>
                </a:lnTo>
                <a:lnTo>
                  <a:pt x="267904" y="435389"/>
                </a:lnTo>
                <a:lnTo>
                  <a:pt x="274844" y="412690"/>
                </a:lnTo>
                <a:lnTo>
                  <a:pt x="279453" y="353811"/>
                </a:lnTo>
                <a:lnTo>
                  <a:pt x="279551" y="145409"/>
                </a:lnTo>
                <a:lnTo>
                  <a:pt x="273369" y="82598"/>
                </a:lnTo>
                <a:lnTo>
                  <a:pt x="273262" y="81509"/>
                </a:lnTo>
                <a:lnTo>
                  <a:pt x="271954" y="78385"/>
                </a:lnTo>
                <a:close/>
              </a:path>
              <a:path w="280034" h="673734">
                <a:moveTo>
                  <a:pt x="177188" y="0"/>
                </a:moveTo>
                <a:lnTo>
                  <a:pt x="143798" y="4566"/>
                </a:lnTo>
                <a:lnTo>
                  <a:pt x="118077" y="17055"/>
                </a:lnTo>
                <a:lnTo>
                  <a:pt x="99153" y="35652"/>
                </a:lnTo>
                <a:lnTo>
                  <a:pt x="86154" y="58542"/>
                </a:lnTo>
                <a:lnTo>
                  <a:pt x="263646" y="58542"/>
                </a:lnTo>
                <a:lnTo>
                  <a:pt x="254250" y="36100"/>
                </a:lnTo>
                <a:lnTo>
                  <a:pt x="222297" y="8993"/>
                </a:lnTo>
                <a:lnTo>
                  <a:pt x="17718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 descr=""/>
          <p:cNvSpPr/>
          <p:nvPr/>
        </p:nvSpPr>
        <p:spPr>
          <a:xfrm>
            <a:off x="7898043" y="9213562"/>
            <a:ext cx="277495" cy="676275"/>
          </a:xfrm>
          <a:custGeom>
            <a:avLst/>
            <a:gdLst/>
            <a:ahLst/>
            <a:cxnLst/>
            <a:rect l="l" t="t" r="r" b="b"/>
            <a:pathLst>
              <a:path w="2774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343507"/>
                </a:lnTo>
                <a:lnTo>
                  <a:pt x="89335" y="301861"/>
                </a:lnTo>
                <a:lnTo>
                  <a:pt x="98193" y="272106"/>
                </a:lnTo>
                <a:lnTo>
                  <a:pt x="115442" y="254249"/>
                </a:lnTo>
                <a:lnTo>
                  <a:pt x="143116" y="248296"/>
                </a:lnTo>
                <a:lnTo>
                  <a:pt x="167779" y="254168"/>
                </a:lnTo>
                <a:lnTo>
                  <a:pt x="182182" y="269994"/>
                </a:lnTo>
                <a:lnTo>
                  <a:pt x="188921" y="293088"/>
                </a:lnTo>
                <a:lnTo>
                  <a:pt x="190591" y="320765"/>
                </a:lnTo>
                <a:lnTo>
                  <a:pt x="190591" y="675927"/>
                </a:lnTo>
                <a:lnTo>
                  <a:pt x="277426" y="675927"/>
                </a:lnTo>
                <a:lnTo>
                  <a:pt x="277426" y="298064"/>
                </a:lnTo>
                <a:lnTo>
                  <a:pt x="272640" y="247900"/>
                </a:lnTo>
                <a:lnTo>
                  <a:pt x="256447" y="207196"/>
                </a:lnTo>
                <a:lnTo>
                  <a:pt x="226095" y="179888"/>
                </a:lnTo>
                <a:lnTo>
                  <a:pt x="178832" y="169911"/>
                </a:lnTo>
                <a:lnTo>
                  <a:pt x="145758" y="173750"/>
                </a:lnTo>
                <a:lnTo>
                  <a:pt x="119824" y="184358"/>
                </a:lnTo>
                <a:lnTo>
                  <a:pt x="100395" y="200364"/>
                </a:lnTo>
                <a:lnTo>
                  <a:pt x="86835" y="220401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 descr=""/>
          <p:cNvSpPr/>
          <p:nvPr/>
        </p:nvSpPr>
        <p:spPr>
          <a:xfrm>
            <a:off x="8248637" y="9270447"/>
            <a:ext cx="832485" cy="627380"/>
          </a:xfrm>
          <a:custGeom>
            <a:avLst/>
            <a:gdLst/>
            <a:ahLst/>
            <a:cxnLst/>
            <a:rect l="l" t="t" r="r" b="b"/>
            <a:pathLst>
              <a:path w="832484" h="627379">
                <a:moveTo>
                  <a:pt x="278587" y="268935"/>
                </a:moveTo>
                <a:lnTo>
                  <a:pt x="272694" y="213995"/>
                </a:lnTo>
                <a:lnTo>
                  <a:pt x="255397" y="170497"/>
                </a:lnTo>
                <a:lnTo>
                  <a:pt x="227317" y="138861"/>
                </a:lnTo>
                <a:lnTo>
                  <a:pt x="191465" y="120802"/>
                </a:lnTo>
                <a:lnTo>
                  <a:pt x="191465" y="264083"/>
                </a:lnTo>
                <a:lnTo>
                  <a:pt x="191350" y="471970"/>
                </a:lnTo>
                <a:lnTo>
                  <a:pt x="188391" y="505612"/>
                </a:lnTo>
                <a:lnTo>
                  <a:pt x="178943" y="530263"/>
                </a:lnTo>
                <a:lnTo>
                  <a:pt x="162852" y="544868"/>
                </a:lnTo>
                <a:lnTo>
                  <a:pt x="139827" y="549668"/>
                </a:lnTo>
                <a:lnTo>
                  <a:pt x="115570" y="544017"/>
                </a:lnTo>
                <a:lnTo>
                  <a:pt x="99237" y="528116"/>
                </a:lnTo>
                <a:lnTo>
                  <a:pt x="90017" y="503567"/>
                </a:lnTo>
                <a:lnTo>
                  <a:pt x="87122" y="471970"/>
                </a:lnTo>
                <a:lnTo>
                  <a:pt x="87185" y="264083"/>
                </a:lnTo>
                <a:lnTo>
                  <a:pt x="90182" y="232702"/>
                </a:lnTo>
                <a:lnTo>
                  <a:pt x="99618" y="209321"/>
                </a:lnTo>
                <a:lnTo>
                  <a:pt x="115900" y="195021"/>
                </a:lnTo>
                <a:lnTo>
                  <a:pt x="139433" y="190157"/>
                </a:lnTo>
                <a:lnTo>
                  <a:pt x="164122" y="195681"/>
                </a:lnTo>
                <a:lnTo>
                  <a:pt x="180174" y="211061"/>
                </a:lnTo>
                <a:lnTo>
                  <a:pt x="188861" y="234467"/>
                </a:lnTo>
                <a:lnTo>
                  <a:pt x="191465" y="264083"/>
                </a:lnTo>
                <a:lnTo>
                  <a:pt x="191465" y="120802"/>
                </a:lnTo>
                <a:lnTo>
                  <a:pt x="189014" y="119557"/>
                </a:lnTo>
                <a:lnTo>
                  <a:pt x="141097" y="113030"/>
                </a:lnTo>
                <a:lnTo>
                  <a:pt x="94068" y="119049"/>
                </a:lnTo>
                <a:lnTo>
                  <a:pt x="55029" y="137185"/>
                </a:lnTo>
                <a:lnTo>
                  <a:pt x="25400" y="167601"/>
                </a:lnTo>
                <a:lnTo>
                  <a:pt x="6578" y="210426"/>
                </a:lnTo>
                <a:lnTo>
                  <a:pt x="0" y="265836"/>
                </a:lnTo>
                <a:lnTo>
                  <a:pt x="0" y="468972"/>
                </a:lnTo>
                <a:lnTo>
                  <a:pt x="5651" y="525297"/>
                </a:lnTo>
                <a:lnTo>
                  <a:pt x="5702" y="525843"/>
                </a:lnTo>
                <a:lnTo>
                  <a:pt x="22631" y="570039"/>
                </a:lnTo>
                <a:lnTo>
                  <a:pt x="50634" y="601637"/>
                </a:lnTo>
                <a:lnTo>
                  <a:pt x="89217" y="620534"/>
                </a:lnTo>
                <a:lnTo>
                  <a:pt x="89420" y="620534"/>
                </a:lnTo>
                <a:lnTo>
                  <a:pt x="138188" y="626808"/>
                </a:lnTo>
                <a:lnTo>
                  <a:pt x="186626" y="620534"/>
                </a:lnTo>
                <a:lnTo>
                  <a:pt x="225679" y="601637"/>
                </a:lnTo>
                <a:lnTo>
                  <a:pt x="254457" y="570039"/>
                </a:lnTo>
                <a:lnTo>
                  <a:pt x="272440" y="525297"/>
                </a:lnTo>
                <a:lnTo>
                  <a:pt x="278587" y="467525"/>
                </a:lnTo>
                <a:lnTo>
                  <a:pt x="278587" y="268935"/>
                </a:lnTo>
                <a:close/>
              </a:path>
              <a:path w="832484" h="627379">
                <a:moveTo>
                  <a:pt x="518058" y="120789"/>
                </a:moveTo>
                <a:lnTo>
                  <a:pt x="452374" y="120789"/>
                </a:lnTo>
                <a:lnTo>
                  <a:pt x="452374" y="0"/>
                </a:lnTo>
                <a:lnTo>
                  <a:pt x="365823" y="0"/>
                </a:lnTo>
                <a:lnTo>
                  <a:pt x="365823" y="120789"/>
                </a:lnTo>
                <a:lnTo>
                  <a:pt x="311162" y="120789"/>
                </a:lnTo>
                <a:lnTo>
                  <a:pt x="311162" y="197231"/>
                </a:lnTo>
                <a:lnTo>
                  <a:pt x="365823" y="197231"/>
                </a:lnTo>
                <a:lnTo>
                  <a:pt x="365823" y="524116"/>
                </a:lnTo>
                <a:lnTo>
                  <a:pt x="372249" y="574687"/>
                </a:lnTo>
                <a:lnTo>
                  <a:pt x="390613" y="605929"/>
                </a:lnTo>
                <a:lnTo>
                  <a:pt x="419582" y="621804"/>
                </a:lnTo>
                <a:lnTo>
                  <a:pt x="457758" y="626224"/>
                </a:lnTo>
                <a:lnTo>
                  <a:pt x="472109" y="625856"/>
                </a:lnTo>
                <a:lnTo>
                  <a:pt x="487387" y="624484"/>
                </a:lnTo>
                <a:lnTo>
                  <a:pt x="502297" y="621753"/>
                </a:lnTo>
                <a:lnTo>
                  <a:pt x="515556" y="617296"/>
                </a:lnTo>
                <a:lnTo>
                  <a:pt x="515556" y="551230"/>
                </a:lnTo>
                <a:lnTo>
                  <a:pt x="509790" y="552500"/>
                </a:lnTo>
                <a:lnTo>
                  <a:pt x="502285" y="553415"/>
                </a:lnTo>
                <a:lnTo>
                  <a:pt x="494220" y="553961"/>
                </a:lnTo>
                <a:lnTo>
                  <a:pt x="486765" y="554139"/>
                </a:lnTo>
                <a:lnTo>
                  <a:pt x="468477" y="550443"/>
                </a:lnTo>
                <a:lnTo>
                  <a:pt x="458089" y="540473"/>
                </a:lnTo>
                <a:lnTo>
                  <a:pt x="453440" y="525932"/>
                </a:lnTo>
                <a:lnTo>
                  <a:pt x="452374" y="508495"/>
                </a:lnTo>
                <a:lnTo>
                  <a:pt x="452374" y="197231"/>
                </a:lnTo>
                <a:lnTo>
                  <a:pt x="518058" y="197231"/>
                </a:lnTo>
                <a:lnTo>
                  <a:pt x="518058" y="120789"/>
                </a:lnTo>
                <a:close/>
              </a:path>
              <a:path w="832484" h="627379">
                <a:moveTo>
                  <a:pt x="832053" y="268935"/>
                </a:moveTo>
                <a:lnTo>
                  <a:pt x="826160" y="213995"/>
                </a:lnTo>
                <a:lnTo>
                  <a:pt x="816686" y="190157"/>
                </a:lnTo>
                <a:lnTo>
                  <a:pt x="808875" y="170497"/>
                </a:lnTo>
                <a:lnTo>
                  <a:pt x="780783" y="138861"/>
                </a:lnTo>
                <a:lnTo>
                  <a:pt x="744943" y="120802"/>
                </a:lnTo>
                <a:lnTo>
                  <a:pt x="744943" y="264083"/>
                </a:lnTo>
                <a:lnTo>
                  <a:pt x="744816" y="471970"/>
                </a:lnTo>
                <a:lnTo>
                  <a:pt x="741857" y="505612"/>
                </a:lnTo>
                <a:lnTo>
                  <a:pt x="732421" y="530263"/>
                </a:lnTo>
                <a:lnTo>
                  <a:pt x="716330" y="544868"/>
                </a:lnTo>
                <a:lnTo>
                  <a:pt x="693293" y="549668"/>
                </a:lnTo>
                <a:lnTo>
                  <a:pt x="669048" y="544017"/>
                </a:lnTo>
                <a:lnTo>
                  <a:pt x="652703" y="528116"/>
                </a:lnTo>
                <a:lnTo>
                  <a:pt x="643496" y="503567"/>
                </a:lnTo>
                <a:lnTo>
                  <a:pt x="640600" y="471970"/>
                </a:lnTo>
                <a:lnTo>
                  <a:pt x="640664" y="264083"/>
                </a:lnTo>
                <a:lnTo>
                  <a:pt x="643648" y="232702"/>
                </a:lnTo>
                <a:lnTo>
                  <a:pt x="653097" y="209321"/>
                </a:lnTo>
                <a:lnTo>
                  <a:pt x="669366" y="195021"/>
                </a:lnTo>
                <a:lnTo>
                  <a:pt x="692912" y="190157"/>
                </a:lnTo>
                <a:lnTo>
                  <a:pt x="717600" y="195681"/>
                </a:lnTo>
                <a:lnTo>
                  <a:pt x="733640" y="211061"/>
                </a:lnTo>
                <a:lnTo>
                  <a:pt x="742327" y="234467"/>
                </a:lnTo>
                <a:lnTo>
                  <a:pt x="744943" y="264083"/>
                </a:lnTo>
                <a:lnTo>
                  <a:pt x="744943" y="120802"/>
                </a:lnTo>
                <a:lnTo>
                  <a:pt x="742480" y="119557"/>
                </a:lnTo>
                <a:lnTo>
                  <a:pt x="694563" y="113030"/>
                </a:lnTo>
                <a:lnTo>
                  <a:pt x="647534" y="119049"/>
                </a:lnTo>
                <a:lnTo>
                  <a:pt x="608495" y="137185"/>
                </a:lnTo>
                <a:lnTo>
                  <a:pt x="578866" y="167601"/>
                </a:lnTo>
                <a:lnTo>
                  <a:pt x="560057" y="210426"/>
                </a:lnTo>
                <a:lnTo>
                  <a:pt x="553466" y="265836"/>
                </a:lnTo>
                <a:lnTo>
                  <a:pt x="553466" y="468972"/>
                </a:lnTo>
                <a:lnTo>
                  <a:pt x="559117" y="525297"/>
                </a:lnTo>
                <a:lnTo>
                  <a:pt x="559168" y="525843"/>
                </a:lnTo>
                <a:lnTo>
                  <a:pt x="576110" y="570039"/>
                </a:lnTo>
                <a:lnTo>
                  <a:pt x="604113" y="601637"/>
                </a:lnTo>
                <a:lnTo>
                  <a:pt x="642683" y="620534"/>
                </a:lnTo>
                <a:lnTo>
                  <a:pt x="642886" y="620534"/>
                </a:lnTo>
                <a:lnTo>
                  <a:pt x="691654" y="626808"/>
                </a:lnTo>
                <a:lnTo>
                  <a:pt x="740105" y="620534"/>
                </a:lnTo>
                <a:lnTo>
                  <a:pt x="779157" y="601637"/>
                </a:lnTo>
                <a:lnTo>
                  <a:pt x="807935" y="570039"/>
                </a:lnTo>
                <a:lnTo>
                  <a:pt x="825919" y="525297"/>
                </a:lnTo>
                <a:lnTo>
                  <a:pt x="832053" y="467525"/>
                </a:lnTo>
                <a:lnTo>
                  <a:pt x="832053" y="2689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 descr=""/>
          <p:cNvSpPr/>
          <p:nvPr/>
        </p:nvSpPr>
        <p:spPr>
          <a:xfrm>
            <a:off x="9243158" y="9391225"/>
            <a:ext cx="309245" cy="498475"/>
          </a:xfrm>
          <a:custGeom>
            <a:avLst/>
            <a:gdLst/>
            <a:ahLst/>
            <a:cxnLst/>
            <a:rect l="l" t="t" r="r" b="b"/>
            <a:pathLst>
              <a:path w="309245" h="498475">
                <a:moveTo>
                  <a:pt x="309215" y="0"/>
                </a:moveTo>
                <a:lnTo>
                  <a:pt x="222097" y="0"/>
                </a:lnTo>
                <a:lnTo>
                  <a:pt x="215146" y="41298"/>
                </a:lnTo>
                <a:lnTo>
                  <a:pt x="186643" y="200616"/>
                </a:lnTo>
                <a:lnTo>
                  <a:pt x="176887" y="257071"/>
                </a:lnTo>
                <a:lnTo>
                  <a:pt x="168152" y="310970"/>
                </a:lnTo>
                <a:lnTo>
                  <a:pt x="161126" y="359776"/>
                </a:lnTo>
                <a:lnTo>
                  <a:pt x="156497" y="400951"/>
                </a:lnTo>
                <a:lnTo>
                  <a:pt x="155534" y="400951"/>
                </a:lnTo>
                <a:lnTo>
                  <a:pt x="149999" y="357873"/>
                </a:lnTo>
                <a:lnTo>
                  <a:pt x="142819" y="307714"/>
                </a:lnTo>
                <a:lnTo>
                  <a:pt x="134487" y="253010"/>
                </a:lnTo>
                <a:lnTo>
                  <a:pt x="125497" y="196293"/>
                </a:lnTo>
                <a:lnTo>
                  <a:pt x="116344" y="140100"/>
                </a:lnTo>
                <a:lnTo>
                  <a:pt x="92845" y="0"/>
                </a:lnTo>
                <a:lnTo>
                  <a:pt x="0" y="0"/>
                </a:lnTo>
                <a:lnTo>
                  <a:pt x="104300" y="498257"/>
                </a:lnTo>
                <a:lnTo>
                  <a:pt x="202684" y="498257"/>
                </a:lnTo>
                <a:lnTo>
                  <a:pt x="30921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 descr=""/>
          <p:cNvSpPr/>
          <p:nvPr/>
        </p:nvSpPr>
        <p:spPr>
          <a:xfrm>
            <a:off x="9601791" y="9213562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 descr=""/>
          <p:cNvSpPr/>
          <p:nvPr/>
        </p:nvSpPr>
        <p:spPr>
          <a:xfrm>
            <a:off x="9601110" y="9391222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 descr=""/>
          <p:cNvSpPr/>
          <p:nvPr/>
        </p:nvSpPr>
        <p:spPr>
          <a:xfrm>
            <a:off x="9748440" y="9383466"/>
            <a:ext cx="271145" cy="514350"/>
          </a:xfrm>
          <a:custGeom>
            <a:avLst/>
            <a:gdLst/>
            <a:ahLst/>
            <a:cxnLst/>
            <a:rect l="l" t="t" r="r" b="b"/>
            <a:pathLst>
              <a:path w="271145" h="514350">
                <a:moveTo>
                  <a:pt x="259216" y="71599"/>
                </a:moveTo>
                <a:lnTo>
                  <a:pt x="142634" y="71599"/>
                </a:lnTo>
                <a:lnTo>
                  <a:pt x="163332" y="76145"/>
                </a:lnTo>
                <a:lnTo>
                  <a:pt x="163198" y="76145"/>
                </a:lnTo>
                <a:lnTo>
                  <a:pt x="175262" y="89146"/>
                </a:lnTo>
                <a:lnTo>
                  <a:pt x="181002" y="109978"/>
                </a:lnTo>
                <a:lnTo>
                  <a:pt x="182455" y="137870"/>
                </a:lnTo>
                <a:lnTo>
                  <a:pt x="182455" y="207815"/>
                </a:lnTo>
                <a:lnTo>
                  <a:pt x="166769" y="207815"/>
                </a:lnTo>
                <a:lnTo>
                  <a:pt x="123381" y="211006"/>
                </a:lnTo>
                <a:lnTo>
                  <a:pt x="83808" y="221453"/>
                </a:lnTo>
                <a:lnTo>
                  <a:pt x="49867" y="240469"/>
                </a:lnTo>
                <a:lnTo>
                  <a:pt x="23374" y="269365"/>
                </a:lnTo>
                <a:lnTo>
                  <a:pt x="6146" y="309455"/>
                </a:lnTo>
                <a:lnTo>
                  <a:pt x="0" y="362051"/>
                </a:lnTo>
                <a:lnTo>
                  <a:pt x="0" y="370784"/>
                </a:lnTo>
                <a:lnTo>
                  <a:pt x="5771" y="425144"/>
                </a:lnTo>
                <a:lnTo>
                  <a:pt x="23995" y="470739"/>
                </a:lnTo>
                <a:lnTo>
                  <a:pt x="56034" y="502105"/>
                </a:lnTo>
                <a:lnTo>
                  <a:pt x="103253" y="513774"/>
                </a:lnTo>
                <a:lnTo>
                  <a:pt x="129266" y="511256"/>
                </a:lnTo>
                <a:lnTo>
                  <a:pt x="151812" y="503230"/>
                </a:lnTo>
                <a:lnTo>
                  <a:pt x="170556" y="488993"/>
                </a:lnTo>
                <a:lnTo>
                  <a:pt x="185167" y="467839"/>
                </a:lnTo>
                <a:lnTo>
                  <a:pt x="269336" y="467839"/>
                </a:lnTo>
                <a:lnTo>
                  <a:pt x="269244" y="464046"/>
                </a:lnTo>
                <a:lnTo>
                  <a:pt x="268970" y="437431"/>
                </a:lnTo>
                <a:lnTo>
                  <a:pt x="130530" y="437431"/>
                </a:lnTo>
                <a:lnTo>
                  <a:pt x="108639" y="432204"/>
                </a:lnTo>
                <a:lnTo>
                  <a:pt x="93923" y="417776"/>
                </a:lnTo>
                <a:lnTo>
                  <a:pt x="85640" y="396027"/>
                </a:lnTo>
                <a:lnTo>
                  <a:pt x="83044" y="368836"/>
                </a:lnTo>
                <a:lnTo>
                  <a:pt x="83044" y="360795"/>
                </a:lnTo>
                <a:lnTo>
                  <a:pt x="88730" y="319429"/>
                </a:lnTo>
                <a:lnTo>
                  <a:pt x="104982" y="292955"/>
                </a:lnTo>
                <a:lnTo>
                  <a:pt x="130589" y="278892"/>
                </a:lnTo>
                <a:lnTo>
                  <a:pt x="164340" y="274756"/>
                </a:lnTo>
                <a:lnTo>
                  <a:pt x="268892" y="274756"/>
                </a:lnTo>
                <a:lnTo>
                  <a:pt x="268892" y="131179"/>
                </a:lnTo>
                <a:lnTo>
                  <a:pt x="265063" y="89146"/>
                </a:lnTo>
                <a:lnTo>
                  <a:pt x="265024" y="88719"/>
                </a:lnTo>
                <a:lnTo>
                  <a:pt x="264936" y="87746"/>
                </a:lnTo>
                <a:lnTo>
                  <a:pt x="259216" y="71599"/>
                </a:lnTo>
                <a:close/>
              </a:path>
              <a:path w="271145" h="514350">
                <a:moveTo>
                  <a:pt x="269336" y="467839"/>
                </a:moveTo>
                <a:lnTo>
                  <a:pt x="185167" y="467839"/>
                </a:lnTo>
                <a:lnTo>
                  <a:pt x="186065" y="475562"/>
                </a:lnTo>
                <a:lnTo>
                  <a:pt x="187544" y="485875"/>
                </a:lnTo>
                <a:lnTo>
                  <a:pt x="189313" y="496714"/>
                </a:lnTo>
                <a:lnTo>
                  <a:pt x="191083" y="506016"/>
                </a:lnTo>
                <a:lnTo>
                  <a:pt x="270829" y="506016"/>
                </a:lnTo>
                <a:lnTo>
                  <a:pt x="269865" y="488993"/>
                </a:lnTo>
                <a:lnTo>
                  <a:pt x="269771" y="485875"/>
                </a:lnTo>
                <a:lnTo>
                  <a:pt x="269522" y="475562"/>
                </a:lnTo>
                <a:lnTo>
                  <a:pt x="269406" y="470739"/>
                </a:lnTo>
                <a:lnTo>
                  <a:pt x="269336" y="467839"/>
                </a:lnTo>
                <a:close/>
              </a:path>
              <a:path w="271145" h="514350">
                <a:moveTo>
                  <a:pt x="268892" y="274756"/>
                </a:moveTo>
                <a:lnTo>
                  <a:pt x="184099" y="274756"/>
                </a:lnTo>
                <a:lnTo>
                  <a:pt x="184099" y="338502"/>
                </a:lnTo>
                <a:lnTo>
                  <a:pt x="181135" y="383601"/>
                </a:lnTo>
                <a:lnTo>
                  <a:pt x="171732" y="414314"/>
                </a:lnTo>
                <a:lnTo>
                  <a:pt x="155120" y="431854"/>
                </a:lnTo>
                <a:lnTo>
                  <a:pt x="130530" y="437431"/>
                </a:lnTo>
                <a:lnTo>
                  <a:pt x="268970" y="437431"/>
                </a:lnTo>
                <a:lnTo>
                  <a:pt x="268892" y="274756"/>
                </a:lnTo>
                <a:close/>
              </a:path>
              <a:path w="271145" h="514350">
                <a:moveTo>
                  <a:pt x="145650" y="0"/>
                </a:moveTo>
                <a:lnTo>
                  <a:pt x="92715" y="7002"/>
                </a:lnTo>
                <a:lnTo>
                  <a:pt x="55514" y="26323"/>
                </a:lnTo>
                <a:lnTo>
                  <a:pt x="19192" y="91814"/>
                </a:lnTo>
                <a:lnTo>
                  <a:pt x="15664" y="131179"/>
                </a:lnTo>
                <a:lnTo>
                  <a:pt x="15629" y="131566"/>
                </a:lnTo>
                <a:lnTo>
                  <a:pt x="15507" y="141828"/>
                </a:lnTo>
                <a:lnTo>
                  <a:pt x="100991" y="141828"/>
                </a:lnTo>
                <a:lnTo>
                  <a:pt x="101021" y="131179"/>
                </a:lnTo>
                <a:lnTo>
                  <a:pt x="102826" y="107725"/>
                </a:lnTo>
                <a:lnTo>
                  <a:pt x="109354" y="88719"/>
                </a:lnTo>
                <a:lnTo>
                  <a:pt x="122111" y="76145"/>
                </a:lnTo>
                <a:lnTo>
                  <a:pt x="142634" y="71599"/>
                </a:lnTo>
                <a:lnTo>
                  <a:pt x="259216" y="71599"/>
                </a:lnTo>
                <a:lnTo>
                  <a:pt x="252093" y="51490"/>
                </a:lnTo>
                <a:lnTo>
                  <a:pt x="228905" y="23832"/>
                </a:lnTo>
                <a:lnTo>
                  <a:pt x="193910" y="6195"/>
                </a:lnTo>
                <a:lnTo>
                  <a:pt x="14565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 descr=""/>
          <p:cNvSpPr/>
          <p:nvPr/>
        </p:nvSpPr>
        <p:spPr>
          <a:xfrm>
            <a:off x="10188219" y="9241961"/>
            <a:ext cx="1312545" cy="676910"/>
          </a:xfrm>
          <a:custGeom>
            <a:avLst/>
            <a:gdLst/>
            <a:ahLst/>
            <a:cxnLst/>
            <a:rect l="l" t="t" r="r" b="b"/>
            <a:pathLst>
              <a:path w="1312545" h="676909">
                <a:moveTo>
                  <a:pt x="206908" y="149275"/>
                </a:moveTo>
                <a:lnTo>
                  <a:pt x="141211" y="149275"/>
                </a:lnTo>
                <a:lnTo>
                  <a:pt x="141211" y="28486"/>
                </a:lnTo>
                <a:lnTo>
                  <a:pt x="54660" y="28486"/>
                </a:lnTo>
                <a:lnTo>
                  <a:pt x="54660" y="149275"/>
                </a:lnTo>
                <a:lnTo>
                  <a:pt x="0" y="149275"/>
                </a:lnTo>
                <a:lnTo>
                  <a:pt x="0" y="225717"/>
                </a:lnTo>
                <a:lnTo>
                  <a:pt x="54660" y="225717"/>
                </a:lnTo>
                <a:lnTo>
                  <a:pt x="54660" y="552602"/>
                </a:lnTo>
                <a:lnTo>
                  <a:pt x="61087" y="603173"/>
                </a:lnTo>
                <a:lnTo>
                  <a:pt x="79463" y="634415"/>
                </a:lnTo>
                <a:lnTo>
                  <a:pt x="108419" y="650290"/>
                </a:lnTo>
                <a:lnTo>
                  <a:pt x="146608" y="654710"/>
                </a:lnTo>
                <a:lnTo>
                  <a:pt x="160959" y="654342"/>
                </a:lnTo>
                <a:lnTo>
                  <a:pt x="176225" y="652970"/>
                </a:lnTo>
                <a:lnTo>
                  <a:pt x="191135" y="650240"/>
                </a:lnTo>
                <a:lnTo>
                  <a:pt x="204393" y="645782"/>
                </a:lnTo>
                <a:lnTo>
                  <a:pt x="204393" y="579716"/>
                </a:lnTo>
                <a:lnTo>
                  <a:pt x="198640" y="580986"/>
                </a:lnTo>
                <a:lnTo>
                  <a:pt x="191135" y="581901"/>
                </a:lnTo>
                <a:lnTo>
                  <a:pt x="183070" y="582447"/>
                </a:lnTo>
                <a:lnTo>
                  <a:pt x="175615" y="582625"/>
                </a:lnTo>
                <a:lnTo>
                  <a:pt x="157314" y="578929"/>
                </a:lnTo>
                <a:lnTo>
                  <a:pt x="146926" y="568960"/>
                </a:lnTo>
                <a:lnTo>
                  <a:pt x="142278" y="554418"/>
                </a:lnTo>
                <a:lnTo>
                  <a:pt x="141211" y="536981"/>
                </a:lnTo>
                <a:lnTo>
                  <a:pt x="141211" y="225717"/>
                </a:lnTo>
                <a:lnTo>
                  <a:pt x="206908" y="225717"/>
                </a:lnTo>
                <a:lnTo>
                  <a:pt x="206908" y="149275"/>
                </a:lnTo>
                <a:close/>
              </a:path>
              <a:path w="1312545" h="676909">
                <a:moveTo>
                  <a:pt x="514502" y="307111"/>
                </a:moveTo>
                <a:lnTo>
                  <a:pt x="510374" y="253771"/>
                </a:lnTo>
                <a:lnTo>
                  <a:pt x="498843" y="215252"/>
                </a:lnTo>
                <a:lnTo>
                  <a:pt x="496735" y="208191"/>
                </a:lnTo>
                <a:lnTo>
                  <a:pt x="471779" y="172720"/>
                </a:lnTo>
                <a:lnTo>
                  <a:pt x="433641" y="149707"/>
                </a:lnTo>
                <a:lnTo>
                  <a:pt x="431076" y="149313"/>
                </a:lnTo>
                <a:lnTo>
                  <a:pt x="431076" y="295071"/>
                </a:lnTo>
                <a:lnTo>
                  <a:pt x="431076" y="350786"/>
                </a:lnTo>
                <a:lnTo>
                  <a:pt x="327799" y="350786"/>
                </a:lnTo>
                <a:lnTo>
                  <a:pt x="327825" y="295071"/>
                </a:lnTo>
                <a:lnTo>
                  <a:pt x="330606" y="261454"/>
                </a:lnTo>
                <a:lnTo>
                  <a:pt x="339661" y="236296"/>
                </a:lnTo>
                <a:lnTo>
                  <a:pt x="355879" y="220637"/>
                </a:lnTo>
                <a:lnTo>
                  <a:pt x="380199" y="215252"/>
                </a:lnTo>
                <a:lnTo>
                  <a:pt x="405688" y="221221"/>
                </a:lnTo>
                <a:lnTo>
                  <a:pt x="421220" y="237820"/>
                </a:lnTo>
                <a:lnTo>
                  <a:pt x="428967" y="263093"/>
                </a:lnTo>
                <a:lnTo>
                  <a:pt x="431076" y="295071"/>
                </a:lnTo>
                <a:lnTo>
                  <a:pt x="431076" y="149313"/>
                </a:lnTo>
                <a:lnTo>
                  <a:pt x="380492" y="141516"/>
                </a:lnTo>
                <a:lnTo>
                  <a:pt x="330454" y="148856"/>
                </a:lnTo>
                <a:lnTo>
                  <a:pt x="293725" y="168719"/>
                </a:lnTo>
                <a:lnTo>
                  <a:pt x="268427" y="197802"/>
                </a:lnTo>
                <a:lnTo>
                  <a:pt x="252666" y="232816"/>
                </a:lnTo>
                <a:lnTo>
                  <a:pt x="244602" y="270471"/>
                </a:lnTo>
                <a:lnTo>
                  <a:pt x="242328" y="480098"/>
                </a:lnTo>
                <a:lnTo>
                  <a:pt x="244386" y="527900"/>
                </a:lnTo>
                <a:lnTo>
                  <a:pt x="252018" y="570369"/>
                </a:lnTo>
                <a:lnTo>
                  <a:pt x="267309" y="605536"/>
                </a:lnTo>
                <a:lnTo>
                  <a:pt x="329336" y="649312"/>
                </a:lnTo>
                <a:lnTo>
                  <a:pt x="380314" y="655281"/>
                </a:lnTo>
                <a:lnTo>
                  <a:pt x="440347" y="644779"/>
                </a:lnTo>
                <a:lnTo>
                  <a:pt x="478993" y="617689"/>
                </a:lnTo>
                <a:lnTo>
                  <a:pt x="500392" y="581558"/>
                </a:lnTo>
                <a:lnTo>
                  <a:pt x="510641" y="540550"/>
                </a:lnTo>
                <a:lnTo>
                  <a:pt x="512864" y="501040"/>
                </a:lnTo>
                <a:lnTo>
                  <a:pt x="428066" y="501040"/>
                </a:lnTo>
                <a:lnTo>
                  <a:pt x="428066" y="504139"/>
                </a:lnTo>
                <a:lnTo>
                  <a:pt x="426389" y="533438"/>
                </a:lnTo>
                <a:lnTo>
                  <a:pt x="419481" y="558139"/>
                </a:lnTo>
                <a:lnTo>
                  <a:pt x="404571" y="575195"/>
                </a:lnTo>
                <a:lnTo>
                  <a:pt x="378841" y="581558"/>
                </a:lnTo>
                <a:lnTo>
                  <a:pt x="352856" y="574319"/>
                </a:lnTo>
                <a:lnTo>
                  <a:pt x="337070" y="555155"/>
                </a:lnTo>
                <a:lnTo>
                  <a:pt x="329298" y="528116"/>
                </a:lnTo>
                <a:lnTo>
                  <a:pt x="329234" y="527900"/>
                </a:lnTo>
                <a:lnTo>
                  <a:pt x="327113" y="496417"/>
                </a:lnTo>
                <a:lnTo>
                  <a:pt x="327113" y="419760"/>
                </a:lnTo>
                <a:lnTo>
                  <a:pt x="514502" y="419760"/>
                </a:lnTo>
                <a:lnTo>
                  <a:pt x="514502" y="350786"/>
                </a:lnTo>
                <a:lnTo>
                  <a:pt x="514502" y="307111"/>
                </a:lnTo>
                <a:close/>
              </a:path>
              <a:path w="1312545" h="676909">
                <a:moveTo>
                  <a:pt x="845629" y="647522"/>
                </a:moveTo>
                <a:lnTo>
                  <a:pt x="743267" y="380466"/>
                </a:lnTo>
                <a:lnTo>
                  <a:pt x="843991" y="149275"/>
                </a:lnTo>
                <a:lnTo>
                  <a:pt x="753859" y="149275"/>
                </a:lnTo>
                <a:lnTo>
                  <a:pt x="735469" y="201256"/>
                </a:lnTo>
                <a:lnTo>
                  <a:pt x="705675" y="282968"/>
                </a:lnTo>
                <a:lnTo>
                  <a:pt x="695731" y="312851"/>
                </a:lnTo>
                <a:lnTo>
                  <a:pt x="694753" y="312851"/>
                </a:lnTo>
                <a:lnTo>
                  <a:pt x="686892" y="288112"/>
                </a:lnTo>
                <a:lnTo>
                  <a:pt x="674814" y="252806"/>
                </a:lnTo>
                <a:lnTo>
                  <a:pt x="638467" y="149275"/>
                </a:lnTo>
                <a:lnTo>
                  <a:pt x="543280" y="149275"/>
                </a:lnTo>
                <a:lnTo>
                  <a:pt x="642366" y="390753"/>
                </a:lnTo>
                <a:lnTo>
                  <a:pt x="540766" y="647522"/>
                </a:lnTo>
                <a:lnTo>
                  <a:pt x="632256" y="647522"/>
                </a:lnTo>
                <a:lnTo>
                  <a:pt x="691642" y="464273"/>
                </a:lnTo>
                <a:lnTo>
                  <a:pt x="692619" y="464273"/>
                </a:lnTo>
                <a:lnTo>
                  <a:pt x="712076" y="528218"/>
                </a:lnTo>
                <a:lnTo>
                  <a:pt x="729005" y="581012"/>
                </a:lnTo>
                <a:lnTo>
                  <a:pt x="751814" y="647522"/>
                </a:lnTo>
                <a:lnTo>
                  <a:pt x="845629" y="647522"/>
                </a:lnTo>
                <a:close/>
              </a:path>
              <a:path w="1312545" h="676909">
                <a:moveTo>
                  <a:pt x="1073467" y="149275"/>
                </a:moveTo>
                <a:lnTo>
                  <a:pt x="1007783" y="149275"/>
                </a:lnTo>
                <a:lnTo>
                  <a:pt x="1007783" y="28486"/>
                </a:lnTo>
                <a:lnTo>
                  <a:pt x="921219" y="28486"/>
                </a:lnTo>
                <a:lnTo>
                  <a:pt x="921219" y="149275"/>
                </a:lnTo>
                <a:lnTo>
                  <a:pt x="866571" y="149275"/>
                </a:lnTo>
                <a:lnTo>
                  <a:pt x="866571" y="225717"/>
                </a:lnTo>
                <a:lnTo>
                  <a:pt x="921219" y="225717"/>
                </a:lnTo>
                <a:lnTo>
                  <a:pt x="921219" y="552602"/>
                </a:lnTo>
                <a:lnTo>
                  <a:pt x="927646" y="603173"/>
                </a:lnTo>
                <a:lnTo>
                  <a:pt x="946023" y="634415"/>
                </a:lnTo>
                <a:lnTo>
                  <a:pt x="974991" y="650290"/>
                </a:lnTo>
                <a:lnTo>
                  <a:pt x="1013167" y="654710"/>
                </a:lnTo>
                <a:lnTo>
                  <a:pt x="1027518" y="654342"/>
                </a:lnTo>
                <a:lnTo>
                  <a:pt x="1042797" y="652970"/>
                </a:lnTo>
                <a:lnTo>
                  <a:pt x="1057706" y="650240"/>
                </a:lnTo>
                <a:lnTo>
                  <a:pt x="1070952" y="645782"/>
                </a:lnTo>
                <a:lnTo>
                  <a:pt x="1070952" y="579716"/>
                </a:lnTo>
                <a:lnTo>
                  <a:pt x="1065199" y="580986"/>
                </a:lnTo>
                <a:lnTo>
                  <a:pt x="1057694" y="581901"/>
                </a:lnTo>
                <a:lnTo>
                  <a:pt x="1049629" y="582447"/>
                </a:lnTo>
                <a:lnTo>
                  <a:pt x="1042174" y="582625"/>
                </a:lnTo>
                <a:lnTo>
                  <a:pt x="1023874" y="578929"/>
                </a:lnTo>
                <a:lnTo>
                  <a:pt x="1013485" y="568960"/>
                </a:lnTo>
                <a:lnTo>
                  <a:pt x="1008849" y="554418"/>
                </a:lnTo>
                <a:lnTo>
                  <a:pt x="1007783" y="536981"/>
                </a:lnTo>
                <a:lnTo>
                  <a:pt x="1007783" y="225717"/>
                </a:lnTo>
                <a:lnTo>
                  <a:pt x="1073467" y="225717"/>
                </a:lnTo>
                <a:lnTo>
                  <a:pt x="1073467" y="149275"/>
                </a:lnTo>
                <a:close/>
              </a:path>
              <a:path w="1312545" h="676909">
                <a:moveTo>
                  <a:pt x="1312506" y="0"/>
                </a:moveTo>
                <a:lnTo>
                  <a:pt x="1245679" y="0"/>
                </a:lnTo>
                <a:lnTo>
                  <a:pt x="1097153" y="676617"/>
                </a:lnTo>
                <a:lnTo>
                  <a:pt x="1164678" y="676617"/>
                </a:lnTo>
                <a:lnTo>
                  <a:pt x="131250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 descr=""/>
          <p:cNvSpPr/>
          <p:nvPr/>
        </p:nvSpPr>
        <p:spPr>
          <a:xfrm>
            <a:off x="11548160" y="9383467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5" h="514350">
                <a:moveTo>
                  <a:pt x="138173" y="0"/>
                </a:moveTo>
                <a:lnTo>
                  <a:pt x="88134" y="7349"/>
                </a:lnTo>
                <a:lnTo>
                  <a:pt x="51401" y="27206"/>
                </a:lnTo>
                <a:lnTo>
                  <a:pt x="26098" y="56284"/>
                </a:lnTo>
                <a:lnTo>
                  <a:pt x="10348" y="91299"/>
                </a:lnTo>
                <a:lnTo>
                  <a:pt x="2274" y="128965"/>
                </a:lnTo>
                <a:lnTo>
                  <a:pt x="0" y="338586"/>
                </a:lnTo>
                <a:lnTo>
                  <a:pt x="2062" y="386391"/>
                </a:lnTo>
                <a:lnTo>
                  <a:pt x="2071" y="386600"/>
                </a:lnTo>
                <a:lnTo>
                  <a:pt x="9694" y="428853"/>
                </a:lnTo>
                <a:lnTo>
                  <a:pt x="24983" y="464021"/>
                </a:lnTo>
                <a:lnTo>
                  <a:pt x="87014" y="507805"/>
                </a:lnTo>
                <a:lnTo>
                  <a:pt x="137985" y="513774"/>
                </a:lnTo>
                <a:lnTo>
                  <a:pt x="198018" y="503263"/>
                </a:lnTo>
                <a:lnTo>
                  <a:pt x="236671" y="476182"/>
                </a:lnTo>
                <a:lnTo>
                  <a:pt x="258068" y="440049"/>
                </a:lnTo>
                <a:lnTo>
                  <a:pt x="136519" y="440049"/>
                </a:lnTo>
                <a:lnTo>
                  <a:pt x="110537" y="432807"/>
                </a:lnTo>
                <a:lnTo>
                  <a:pt x="94745" y="413640"/>
                </a:lnTo>
                <a:lnTo>
                  <a:pt x="86969" y="386600"/>
                </a:lnTo>
                <a:lnTo>
                  <a:pt x="86909" y="386391"/>
                </a:lnTo>
                <a:lnTo>
                  <a:pt x="84793" y="354900"/>
                </a:lnTo>
                <a:lnTo>
                  <a:pt x="84793" y="278242"/>
                </a:lnTo>
                <a:lnTo>
                  <a:pt x="272180" y="278242"/>
                </a:lnTo>
                <a:lnTo>
                  <a:pt x="272180" y="209271"/>
                </a:lnTo>
                <a:lnTo>
                  <a:pt x="85473" y="209271"/>
                </a:lnTo>
                <a:lnTo>
                  <a:pt x="85498" y="153555"/>
                </a:lnTo>
                <a:lnTo>
                  <a:pt x="88283" y="119946"/>
                </a:lnTo>
                <a:lnTo>
                  <a:pt x="97333" y="94783"/>
                </a:lnTo>
                <a:lnTo>
                  <a:pt x="113555" y="79125"/>
                </a:lnTo>
                <a:lnTo>
                  <a:pt x="137880" y="73735"/>
                </a:lnTo>
                <a:lnTo>
                  <a:pt x="256525" y="73735"/>
                </a:lnTo>
                <a:lnTo>
                  <a:pt x="254415" y="66677"/>
                </a:lnTo>
                <a:lnTo>
                  <a:pt x="229451" y="31203"/>
                </a:lnTo>
                <a:lnTo>
                  <a:pt x="191317" y="8193"/>
                </a:lnTo>
                <a:lnTo>
                  <a:pt x="138173" y="0"/>
                </a:lnTo>
                <a:close/>
              </a:path>
              <a:path w="272415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27"/>
                </a:lnTo>
                <a:lnTo>
                  <a:pt x="184062" y="391930"/>
                </a:lnTo>
                <a:lnTo>
                  <a:pt x="177159" y="416632"/>
                </a:lnTo>
                <a:lnTo>
                  <a:pt x="162242" y="433687"/>
                </a:lnTo>
                <a:lnTo>
                  <a:pt x="136519" y="440049"/>
                </a:lnTo>
                <a:lnTo>
                  <a:pt x="258068" y="440049"/>
                </a:lnTo>
                <a:lnTo>
                  <a:pt x="258563" y="439213"/>
                </a:lnTo>
                <a:lnTo>
                  <a:pt x="268312" y="399036"/>
                </a:lnTo>
                <a:lnTo>
                  <a:pt x="270518" y="362627"/>
                </a:lnTo>
                <a:lnTo>
                  <a:pt x="270536" y="359528"/>
                </a:lnTo>
                <a:close/>
              </a:path>
              <a:path w="272415" h="514350">
                <a:moveTo>
                  <a:pt x="256525" y="73735"/>
                </a:moveTo>
                <a:lnTo>
                  <a:pt x="137880" y="73735"/>
                </a:lnTo>
                <a:lnTo>
                  <a:pt x="163361" y="79705"/>
                </a:lnTo>
                <a:lnTo>
                  <a:pt x="178899" y="96305"/>
                </a:lnTo>
                <a:lnTo>
                  <a:pt x="186644" y="121576"/>
                </a:lnTo>
                <a:lnTo>
                  <a:pt x="188748" y="153555"/>
                </a:lnTo>
                <a:lnTo>
                  <a:pt x="188748" y="209271"/>
                </a:lnTo>
                <a:lnTo>
                  <a:pt x="272180" y="209271"/>
                </a:lnTo>
                <a:lnTo>
                  <a:pt x="272180" y="165597"/>
                </a:lnTo>
                <a:lnTo>
                  <a:pt x="268045" y="112259"/>
                </a:lnTo>
                <a:lnTo>
                  <a:pt x="256525" y="737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 descr=""/>
          <p:cNvSpPr/>
          <p:nvPr/>
        </p:nvSpPr>
        <p:spPr>
          <a:xfrm>
            <a:off x="11888675" y="9383469"/>
            <a:ext cx="442595" cy="506095"/>
          </a:xfrm>
          <a:custGeom>
            <a:avLst/>
            <a:gdLst/>
            <a:ahLst/>
            <a:cxnLst/>
            <a:rect l="l" t="t" r="r" b="b"/>
            <a:pathLst>
              <a:path w="442595" h="506095">
                <a:moveTo>
                  <a:pt x="345685" y="0"/>
                </a:moveTo>
                <a:lnTo>
                  <a:pt x="311561" y="4585"/>
                </a:lnTo>
                <a:lnTo>
                  <a:pt x="285526" y="16841"/>
                </a:lnTo>
                <a:lnTo>
                  <a:pt x="266035" y="34513"/>
                </a:lnTo>
                <a:lnTo>
                  <a:pt x="251542" y="55349"/>
                </a:lnTo>
                <a:lnTo>
                  <a:pt x="239856" y="30511"/>
                </a:lnTo>
                <a:lnTo>
                  <a:pt x="222607" y="13283"/>
                </a:lnTo>
                <a:lnTo>
                  <a:pt x="200122" y="3251"/>
                </a:lnTo>
                <a:lnTo>
                  <a:pt x="172727" y="0"/>
                </a:lnTo>
                <a:lnTo>
                  <a:pt x="144126" y="3522"/>
                </a:lnTo>
                <a:lnTo>
                  <a:pt x="120139" y="13796"/>
                </a:lnTo>
                <a:lnTo>
                  <a:pt x="100802" y="30378"/>
                </a:lnTo>
                <a:lnTo>
                  <a:pt x="86154" y="52825"/>
                </a:lnTo>
                <a:lnTo>
                  <a:pt x="85231" y="29561"/>
                </a:lnTo>
                <a:lnTo>
                  <a:pt x="84380" y="1872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6607"/>
                </a:lnTo>
                <a:lnTo>
                  <a:pt x="852" y="52654"/>
                </a:lnTo>
                <a:lnTo>
                  <a:pt x="973" y="151806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63440"/>
                </a:lnTo>
                <a:lnTo>
                  <a:pt x="89805" y="128487"/>
                </a:lnTo>
                <a:lnTo>
                  <a:pt x="97169" y="101656"/>
                </a:lnTo>
                <a:lnTo>
                  <a:pt x="111963" y="84453"/>
                </a:lnTo>
                <a:lnTo>
                  <a:pt x="136247" y="78385"/>
                </a:lnTo>
                <a:lnTo>
                  <a:pt x="154548" y="81371"/>
                </a:lnTo>
                <a:lnTo>
                  <a:pt x="167522" y="91604"/>
                </a:lnTo>
                <a:lnTo>
                  <a:pt x="175248" y="110994"/>
                </a:lnTo>
                <a:lnTo>
                  <a:pt x="177806" y="141451"/>
                </a:lnTo>
                <a:lnTo>
                  <a:pt x="177806" y="506016"/>
                </a:lnTo>
                <a:lnTo>
                  <a:pt x="265321" y="506016"/>
                </a:lnTo>
                <a:lnTo>
                  <a:pt x="265321" y="162581"/>
                </a:lnTo>
                <a:lnTo>
                  <a:pt x="267381" y="127877"/>
                </a:lnTo>
                <a:lnTo>
                  <a:pt x="274900" y="101329"/>
                </a:lnTo>
                <a:lnTo>
                  <a:pt x="289882" y="84358"/>
                </a:lnTo>
                <a:lnTo>
                  <a:pt x="314335" y="78385"/>
                </a:lnTo>
                <a:lnTo>
                  <a:pt x="334429" y="82617"/>
                </a:lnTo>
                <a:lnTo>
                  <a:pt x="346995" y="94668"/>
                </a:lnTo>
                <a:lnTo>
                  <a:pt x="353478" y="113569"/>
                </a:lnTo>
                <a:lnTo>
                  <a:pt x="355319" y="138351"/>
                </a:lnTo>
                <a:lnTo>
                  <a:pt x="355319" y="506016"/>
                </a:lnTo>
                <a:lnTo>
                  <a:pt x="442143" y="506016"/>
                </a:lnTo>
                <a:lnTo>
                  <a:pt x="442143" y="121870"/>
                </a:lnTo>
                <a:lnTo>
                  <a:pt x="434366" y="61971"/>
                </a:lnTo>
                <a:lnTo>
                  <a:pt x="413366" y="24618"/>
                </a:lnTo>
                <a:lnTo>
                  <a:pt x="382641" y="5423"/>
                </a:lnTo>
                <a:lnTo>
                  <a:pt x="34568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 descr=""/>
          <p:cNvSpPr/>
          <p:nvPr/>
        </p:nvSpPr>
        <p:spPr>
          <a:xfrm>
            <a:off x="12393706" y="9383466"/>
            <a:ext cx="271145" cy="514350"/>
          </a:xfrm>
          <a:custGeom>
            <a:avLst/>
            <a:gdLst/>
            <a:ahLst/>
            <a:cxnLst/>
            <a:rect l="l" t="t" r="r" b="b"/>
            <a:pathLst>
              <a:path w="271145" h="514350">
                <a:moveTo>
                  <a:pt x="259216" y="71599"/>
                </a:moveTo>
                <a:lnTo>
                  <a:pt x="142634" y="71599"/>
                </a:lnTo>
                <a:lnTo>
                  <a:pt x="163332" y="76145"/>
                </a:lnTo>
                <a:lnTo>
                  <a:pt x="163198" y="76145"/>
                </a:lnTo>
                <a:lnTo>
                  <a:pt x="175262" y="89146"/>
                </a:lnTo>
                <a:lnTo>
                  <a:pt x="181002" y="109978"/>
                </a:lnTo>
                <a:lnTo>
                  <a:pt x="182455" y="137870"/>
                </a:lnTo>
                <a:lnTo>
                  <a:pt x="182455" y="207815"/>
                </a:lnTo>
                <a:lnTo>
                  <a:pt x="166769" y="207815"/>
                </a:lnTo>
                <a:lnTo>
                  <a:pt x="123381" y="211006"/>
                </a:lnTo>
                <a:lnTo>
                  <a:pt x="83808" y="221453"/>
                </a:lnTo>
                <a:lnTo>
                  <a:pt x="49867" y="240469"/>
                </a:lnTo>
                <a:lnTo>
                  <a:pt x="23374" y="269365"/>
                </a:lnTo>
                <a:lnTo>
                  <a:pt x="6146" y="309455"/>
                </a:lnTo>
                <a:lnTo>
                  <a:pt x="0" y="362051"/>
                </a:lnTo>
                <a:lnTo>
                  <a:pt x="0" y="370784"/>
                </a:lnTo>
                <a:lnTo>
                  <a:pt x="5771" y="425144"/>
                </a:lnTo>
                <a:lnTo>
                  <a:pt x="23995" y="470739"/>
                </a:lnTo>
                <a:lnTo>
                  <a:pt x="56034" y="502105"/>
                </a:lnTo>
                <a:lnTo>
                  <a:pt x="103253" y="513774"/>
                </a:lnTo>
                <a:lnTo>
                  <a:pt x="129266" y="511256"/>
                </a:lnTo>
                <a:lnTo>
                  <a:pt x="151812" y="503230"/>
                </a:lnTo>
                <a:lnTo>
                  <a:pt x="170556" y="488993"/>
                </a:lnTo>
                <a:lnTo>
                  <a:pt x="185167" y="467839"/>
                </a:lnTo>
                <a:lnTo>
                  <a:pt x="269336" y="467839"/>
                </a:lnTo>
                <a:lnTo>
                  <a:pt x="269244" y="464046"/>
                </a:lnTo>
                <a:lnTo>
                  <a:pt x="268970" y="437431"/>
                </a:lnTo>
                <a:lnTo>
                  <a:pt x="130530" y="437431"/>
                </a:lnTo>
                <a:lnTo>
                  <a:pt x="108639" y="432204"/>
                </a:lnTo>
                <a:lnTo>
                  <a:pt x="93923" y="417776"/>
                </a:lnTo>
                <a:lnTo>
                  <a:pt x="85640" y="396027"/>
                </a:lnTo>
                <a:lnTo>
                  <a:pt x="83044" y="368836"/>
                </a:lnTo>
                <a:lnTo>
                  <a:pt x="83044" y="360795"/>
                </a:lnTo>
                <a:lnTo>
                  <a:pt x="88730" y="319429"/>
                </a:lnTo>
                <a:lnTo>
                  <a:pt x="104982" y="292955"/>
                </a:lnTo>
                <a:lnTo>
                  <a:pt x="130589" y="278892"/>
                </a:lnTo>
                <a:lnTo>
                  <a:pt x="164340" y="274756"/>
                </a:lnTo>
                <a:lnTo>
                  <a:pt x="268892" y="274756"/>
                </a:lnTo>
                <a:lnTo>
                  <a:pt x="268892" y="131179"/>
                </a:lnTo>
                <a:lnTo>
                  <a:pt x="265063" y="89146"/>
                </a:lnTo>
                <a:lnTo>
                  <a:pt x="265024" y="88719"/>
                </a:lnTo>
                <a:lnTo>
                  <a:pt x="264936" y="87746"/>
                </a:lnTo>
                <a:lnTo>
                  <a:pt x="259216" y="71599"/>
                </a:lnTo>
                <a:close/>
              </a:path>
              <a:path w="271145" h="514350">
                <a:moveTo>
                  <a:pt x="269336" y="467839"/>
                </a:moveTo>
                <a:lnTo>
                  <a:pt x="185167" y="467839"/>
                </a:lnTo>
                <a:lnTo>
                  <a:pt x="186065" y="475562"/>
                </a:lnTo>
                <a:lnTo>
                  <a:pt x="187544" y="485875"/>
                </a:lnTo>
                <a:lnTo>
                  <a:pt x="189313" y="496714"/>
                </a:lnTo>
                <a:lnTo>
                  <a:pt x="191083" y="506016"/>
                </a:lnTo>
                <a:lnTo>
                  <a:pt x="270829" y="506016"/>
                </a:lnTo>
                <a:lnTo>
                  <a:pt x="269865" y="488993"/>
                </a:lnTo>
                <a:lnTo>
                  <a:pt x="269771" y="485875"/>
                </a:lnTo>
                <a:lnTo>
                  <a:pt x="269522" y="475562"/>
                </a:lnTo>
                <a:lnTo>
                  <a:pt x="269406" y="470739"/>
                </a:lnTo>
                <a:lnTo>
                  <a:pt x="269336" y="467839"/>
                </a:lnTo>
                <a:close/>
              </a:path>
              <a:path w="271145" h="514350">
                <a:moveTo>
                  <a:pt x="268892" y="274756"/>
                </a:moveTo>
                <a:lnTo>
                  <a:pt x="184099" y="274756"/>
                </a:lnTo>
                <a:lnTo>
                  <a:pt x="184099" y="338502"/>
                </a:lnTo>
                <a:lnTo>
                  <a:pt x="181135" y="383601"/>
                </a:lnTo>
                <a:lnTo>
                  <a:pt x="171732" y="414314"/>
                </a:lnTo>
                <a:lnTo>
                  <a:pt x="155120" y="431854"/>
                </a:lnTo>
                <a:lnTo>
                  <a:pt x="130530" y="437431"/>
                </a:lnTo>
                <a:lnTo>
                  <a:pt x="268970" y="437431"/>
                </a:lnTo>
                <a:lnTo>
                  <a:pt x="268892" y="274756"/>
                </a:lnTo>
                <a:close/>
              </a:path>
              <a:path w="271145" h="514350">
                <a:moveTo>
                  <a:pt x="145650" y="0"/>
                </a:moveTo>
                <a:lnTo>
                  <a:pt x="92715" y="7002"/>
                </a:lnTo>
                <a:lnTo>
                  <a:pt x="55514" y="26323"/>
                </a:lnTo>
                <a:lnTo>
                  <a:pt x="19192" y="91814"/>
                </a:lnTo>
                <a:lnTo>
                  <a:pt x="15664" y="131179"/>
                </a:lnTo>
                <a:lnTo>
                  <a:pt x="15629" y="131566"/>
                </a:lnTo>
                <a:lnTo>
                  <a:pt x="15507" y="141828"/>
                </a:lnTo>
                <a:lnTo>
                  <a:pt x="100991" y="141828"/>
                </a:lnTo>
                <a:lnTo>
                  <a:pt x="101021" y="131179"/>
                </a:lnTo>
                <a:lnTo>
                  <a:pt x="102826" y="107725"/>
                </a:lnTo>
                <a:lnTo>
                  <a:pt x="109354" y="88719"/>
                </a:lnTo>
                <a:lnTo>
                  <a:pt x="122111" y="76145"/>
                </a:lnTo>
                <a:lnTo>
                  <a:pt x="142634" y="71599"/>
                </a:lnTo>
                <a:lnTo>
                  <a:pt x="259216" y="71599"/>
                </a:lnTo>
                <a:lnTo>
                  <a:pt x="252093" y="51490"/>
                </a:lnTo>
                <a:lnTo>
                  <a:pt x="228905" y="23832"/>
                </a:lnTo>
                <a:lnTo>
                  <a:pt x="193910" y="6195"/>
                </a:lnTo>
                <a:lnTo>
                  <a:pt x="14565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 descr=""/>
          <p:cNvSpPr/>
          <p:nvPr/>
        </p:nvSpPr>
        <p:spPr>
          <a:xfrm>
            <a:off x="12751098" y="9213562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 descr=""/>
          <p:cNvSpPr/>
          <p:nvPr/>
        </p:nvSpPr>
        <p:spPr>
          <a:xfrm>
            <a:off x="12750417" y="9391222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 descr=""/>
          <p:cNvSpPr/>
          <p:nvPr/>
        </p:nvSpPr>
        <p:spPr>
          <a:xfrm>
            <a:off x="12924894" y="9213562"/>
            <a:ext cx="86995" cy="676275"/>
          </a:xfrm>
          <a:custGeom>
            <a:avLst/>
            <a:gdLst/>
            <a:ahLst/>
            <a:cxnLst/>
            <a:rect l="l" t="t" r="r" b="b"/>
            <a:pathLst>
              <a:path w="86994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 descr=""/>
          <p:cNvSpPr/>
          <p:nvPr/>
        </p:nvSpPr>
        <p:spPr>
          <a:xfrm>
            <a:off x="13181457" y="9270447"/>
            <a:ext cx="521334" cy="627380"/>
          </a:xfrm>
          <a:custGeom>
            <a:avLst/>
            <a:gdLst/>
            <a:ahLst/>
            <a:cxnLst/>
            <a:rect l="l" t="t" r="r" b="b"/>
            <a:pathLst>
              <a:path w="521334" h="627379">
                <a:moveTo>
                  <a:pt x="206908" y="120789"/>
                </a:moveTo>
                <a:lnTo>
                  <a:pt x="141211" y="120789"/>
                </a:lnTo>
                <a:lnTo>
                  <a:pt x="141211" y="0"/>
                </a:lnTo>
                <a:lnTo>
                  <a:pt x="54660" y="0"/>
                </a:lnTo>
                <a:lnTo>
                  <a:pt x="54660" y="120789"/>
                </a:lnTo>
                <a:lnTo>
                  <a:pt x="0" y="120789"/>
                </a:lnTo>
                <a:lnTo>
                  <a:pt x="0" y="197231"/>
                </a:lnTo>
                <a:lnTo>
                  <a:pt x="54660" y="197231"/>
                </a:lnTo>
                <a:lnTo>
                  <a:pt x="54660" y="524116"/>
                </a:lnTo>
                <a:lnTo>
                  <a:pt x="61087" y="574687"/>
                </a:lnTo>
                <a:lnTo>
                  <a:pt x="79463" y="605929"/>
                </a:lnTo>
                <a:lnTo>
                  <a:pt x="108419" y="621804"/>
                </a:lnTo>
                <a:lnTo>
                  <a:pt x="146608" y="626224"/>
                </a:lnTo>
                <a:lnTo>
                  <a:pt x="160947" y="625856"/>
                </a:lnTo>
                <a:lnTo>
                  <a:pt x="176225" y="624484"/>
                </a:lnTo>
                <a:lnTo>
                  <a:pt x="191135" y="621753"/>
                </a:lnTo>
                <a:lnTo>
                  <a:pt x="204393" y="617296"/>
                </a:lnTo>
                <a:lnTo>
                  <a:pt x="204393" y="551230"/>
                </a:lnTo>
                <a:lnTo>
                  <a:pt x="198628" y="552500"/>
                </a:lnTo>
                <a:lnTo>
                  <a:pt x="191135" y="553415"/>
                </a:lnTo>
                <a:lnTo>
                  <a:pt x="183070" y="553961"/>
                </a:lnTo>
                <a:lnTo>
                  <a:pt x="175615" y="554139"/>
                </a:lnTo>
                <a:lnTo>
                  <a:pt x="157314" y="550443"/>
                </a:lnTo>
                <a:lnTo>
                  <a:pt x="146926" y="540473"/>
                </a:lnTo>
                <a:lnTo>
                  <a:pt x="142278" y="525932"/>
                </a:lnTo>
                <a:lnTo>
                  <a:pt x="141211" y="508495"/>
                </a:lnTo>
                <a:lnTo>
                  <a:pt x="141211" y="197231"/>
                </a:lnTo>
                <a:lnTo>
                  <a:pt x="206908" y="197231"/>
                </a:lnTo>
                <a:lnTo>
                  <a:pt x="206908" y="120789"/>
                </a:lnTo>
                <a:close/>
              </a:path>
              <a:path w="521334" h="627379">
                <a:moveTo>
                  <a:pt x="520903" y="268935"/>
                </a:moveTo>
                <a:lnTo>
                  <a:pt x="515010" y="213995"/>
                </a:lnTo>
                <a:lnTo>
                  <a:pt x="497713" y="170497"/>
                </a:lnTo>
                <a:lnTo>
                  <a:pt x="469633" y="138861"/>
                </a:lnTo>
                <a:lnTo>
                  <a:pt x="433781" y="120802"/>
                </a:lnTo>
                <a:lnTo>
                  <a:pt x="433781" y="264083"/>
                </a:lnTo>
                <a:lnTo>
                  <a:pt x="433666" y="471970"/>
                </a:lnTo>
                <a:lnTo>
                  <a:pt x="430707" y="505612"/>
                </a:lnTo>
                <a:lnTo>
                  <a:pt x="421259" y="530263"/>
                </a:lnTo>
                <a:lnTo>
                  <a:pt x="405168" y="544868"/>
                </a:lnTo>
                <a:lnTo>
                  <a:pt x="382143" y="549668"/>
                </a:lnTo>
                <a:lnTo>
                  <a:pt x="357886" y="544017"/>
                </a:lnTo>
                <a:lnTo>
                  <a:pt x="341553" y="528116"/>
                </a:lnTo>
                <a:lnTo>
                  <a:pt x="332333" y="503567"/>
                </a:lnTo>
                <a:lnTo>
                  <a:pt x="329438" y="471970"/>
                </a:lnTo>
                <a:lnTo>
                  <a:pt x="329501" y="264083"/>
                </a:lnTo>
                <a:lnTo>
                  <a:pt x="332498" y="232702"/>
                </a:lnTo>
                <a:lnTo>
                  <a:pt x="341934" y="209321"/>
                </a:lnTo>
                <a:lnTo>
                  <a:pt x="358216" y="195021"/>
                </a:lnTo>
                <a:lnTo>
                  <a:pt x="381749" y="190157"/>
                </a:lnTo>
                <a:lnTo>
                  <a:pt x="406438" y="195681"/>
                </a:lnTo>
                <a:lnTo>
                  <a:pt x="422490" y="211061"/>
                </a:lnTo>
                <a:lnTo>
                  <a:pt x="431177" y="234467"/>
                </a:lnTo>
                <a:lnTo>
                  <a:pt x="433781" y="264083"/>
                </a:lnTo>
                <a:lnTo>
                  <a:pt x="433781" y="120802"/>
                </a:lnTo>
                <a:lnTo>
                  <a:pt x="431330" y="119557"/>
                </a:lnTo>
                <a:lnTo>
                  <a:pt x="383413" y="113030"/>
                </a:lnTo>
                <a:lnTo>
                  <a:pt x="336384" y="119049"/>
                </a:lnTo>
                <a:lnTo>
                  <a:pt x="297345" y="137185"/>
                </a:lnTo>
                <a:lnTo>
                  <a:pt x="267716" y="167601"/>
                </a:lnTo>
                <a:lnTo>
                  <a:pt x="248894" y="210426"/>
                </a:lnTo>
                <a:lnTo>
                  <a:pt x="242316" y="265836"/>
                </a:lnTo>
                <a:lnTo>
                  <a:pt x="242316" y="468972"/>
                </a:lnTo>
                <a:lnTo>
                  <a:pt x="247967" y="525297"/>
                </a:lnTo>
                <a:lnTo>
                  <a:pt x="248018" y="525843"/>
                </a:lnTo>
                <a:lnTo>
                  <a:pt x="264947" y="570039"/>
                </a:lnTo>
                <a:lnTo>
                  <a:pt x="292950" y="601637"/>
                </a:lnTo>
                <a:lnTo>
                  <a:pt x="331533" y="620534"/>
                </a:lnTo>
                <a:lnTo>
                  <a:pt x="331736" y="620534"/>
                </a:lnTo>
                <a:lnTo>
                  <a:pt x="380504" y="626808"/>
                </a:lnTo>
                <a:lnTo>
                  <a:pt x="428942" y="620534"/>
                </a:lnTo>
                <a:lnTo>
                  <a:pt x="467995" y="601637"/>
                </a:lnTo>
                <a:lnTo>
                  <a:pt x="496773" y="570039"/>
                </a:lnTo>
                <a:lnTo>
                  <a:pt x="514756" y="525297"/>
                </a:lnTo>
                <a:lnTo>
                  <a:pt x="520903" y="467525"/>
                </a:lnTo>
                <a:lnTo>
                  <a:pt x="520903" y="2689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 descr=""/>
          <p:cNvSpPr/>
          <p:nvPr/>
        </p:nvSpPr>
        <p:spPr>
          <a:xfrm>
            <a:off x="13890014" y="9383468"/>
            <a:ext cx="280670" cy="681355"/>
          </a:xfrm>
          <a:custGeom>
            <a:avLst/>
            <a:gdLst/>
            <a:ahLst/>
            <a:cxnLst/>
            <a:rect l="l" t="t" r="r" b="b"/>
            <a:pathLst>
              <a:path w="280669" h="681354">
                <a:moveTo>
                  <a:pt x="87515" y="551799"/>
                </a:moveTo>
                <a:lnTo>
                  <a:pt x="397" y="551799"/>
                </a:lnTo>
                <a:lnTo>
                  <a:pt x="423" y="554276"/>
                </a:lnTo>
                <a:lnTo>
                  <a:pt x="14555" y="622452"/>
                </a:lnTo>
                <a:lnTo>
                  <a:pt x="75705" y="673297"/>
                </a:lnTo>
                <a:lnTo>
                  <a:pt x="132655" y="681277"/>
                </a:lnTo>
                <a:lnTo>
                  <a:pt x="183131" y="676025"/>
                </a:lnTo>
                <a:lnTo>
                  <a:pt x="220429" y="661108"/>
                </a:lnTo>
                <a:lnTo>
                  <a:pt x="246522" y="637781"/>
                </a:lnTo>
                <a:lnTo>
                  <a:pt x="262497" y="608902"/>
                </a:lnTo>
                <a:lnTo>
                  <a:pt x="137315" y="608902"/>
                </a:lnTo>
                <a:lnTo>
                  <a:pt x="111382" y="602926"/>
                </a:lnTo>
                <a:lnTo>
                  <a:pt x="96281" y="588414"/>
                </a:lnTo>
                <a:lnTo>
                  <a:pt x="89246" y="570489"/>
                </a:lnTo>
                <a:lnTo>
                  <a:pt x="87515" y="554276"/>
                </a:lnTo>
                <a:lnTo>
                  <a:pt x="87515" y="551799"/>
                </a:lnTo>
                <a:close/>
              </a:path>
              <a:path w="280669" h="681354">
                <a:moveTo>
                  <a:pt x="278295" y="449504"/>
                </a:moveTo>
                <a:lnTo>
                  <a:pt x="191470" y="449504"/>
                </a:lnTo>
                <a:lnTo>
                  <a:pt x="191470" y="507932"/>
                </a:lnTo>
                <a:lnTo>
                  <a:pt x="189397" y="551799"/>
                </a:lnTo>
                <a:lnTo>
                  <a:pt x="181430" y="583386"/>
                </a:lnTo>
                <a:lnTo>
                  <a:pt x="164944" y="602489"/>
                </a:lnTo>
                <a:lnTo>
                  <a:pt x="137315" y="608902"/>
                </a:lnTo>
                <a:lnTo>
                  <a:pt x="262497" y="608902"/>
                </a:lnTo>
                <a:lnTo>
                  <a:pt x="263382" y="607303"/>
                </a:lnTo>
                <a:lnTo>
                  <a:pt x="272982" y="570929"/>
                </a:lnTo>
                <a:lnTo>
                  <a:pt x="277295" y="529917"/>
                </a:lnTo>
                <a:lnTo>
                  <a:pt x="278017" y="497859"/>
                </a:lnTo>
                <a:lnTo>
                  <a:pt x="278091" y="494554"/>
                </a:lnTo>
                <a:lnTo>
                  <a:pt x="278184" y="490449"/>
                </a:lnTo>
                <a:lnTo>
                  <a:pt x="278295" y="449504"/>
                </a:lnTo>
                <a:close/>
              </a:path>
              <a:path w="280669" h="681354">
                <a:moveTo>
                  <a:pt x="118865" y="0"/>
                </a:moveTo>
                <a:lnTo>
                  <a:pt x="72648" y="8306"/>
                </a:lnTo>
                <a:lnTo>
                  <a:pt x="38937" y="30921"/>
                </a:lnTo>
                <a:lnTo>
                  <a:pt x="16449" y="64390"/>
                </a:lnTo>
                <a:lnTo>
                  <a:pt x="3898" y="105258"/>
                </a:lnTo>
                <a:lnTo>
                  <a:pt x="0" y="150068"/>
                </a:lnTo>
                <a:lnTo>
                  <a:pt x="0" y="343235"/>
                </a:lnTo>
                <a:lnTo>
                  <a:pt x="3155" y="394000"/>
                </a:lnTo>
                <a:lnTo>
                  <a:pt x="13806" y="436682"/>
                </a:lnTo>
                <a:lnTo>
                  <a:pt x="33728" y="469444"/>
                </a:lnTo>
                <a:lnTo>
                  <a:pt x="108488" y="497859"/>
                </a:lnTo>
                <a:lnTo>
                  <a:pt x="137716" y="494554"/>
                </a:lnTo>
                <a:lnTo>
                  <a:pt x="161209" y="485017"/>
                </a:lnTo>
                <a:lnTo>
                  <a:pt x="179087" y="469813"/>
                </a:lnTo>
                <a:lnTo>
                  <a:pt x="191470" y="449504"/>
                </a:lnTo>
                <a:lnTo>
                  <a:pt x="278295" y="449504"/>
                </a:lnTo>
                <a:lnTo>
                  <a:pt x="278295" y="420835"/>
                </a:lnTo>
                <a:lnTo>
                  <a:pt x="135472" y="420835"/>
                </a:lnTo>
                <a:lnTo>
                  <a:pt x="113367" y="415582"/>
                </a:lnTo>
                <a:lnTo>
                  <a:pt x="98366" y="399811"/>
                </a:lnTo>
                <a:lnTo>
                  <a:pt x="89831" y="373502"/>
                </a:lnTo>
                <a:lnTo>
                  <a:pt x="87128" y="336638"/>
                </a:lnTo>
                <a:lnTo>
                  <a:pt x="87128" y="155115"/>
                </a:lnTo>
                <a:lnTo>
                  <a:pt x="90467" y="121295"/>
                </a:lnTo>
                <a:lnTo>
                  <a:pt x="100537" y="97345"/>
                </a:lnTo>
                <a:lnTo>
                  <a:pt x="117418" y="83097"/>
                </a:lnTo>
                <a:lnTo>
                  <a:pt x="141189" y="78385"/>
                </a:lnTo>
                <a:lnTo>
                  <a:pt x="278688" y="78385"/>
                </a:lnTo>
                <a:lnTo>
                  <a:pt x="278868" y="64390"/>
                </a:lnTo>
                <a:lnTo>
                  <a:pt x="278902" y="61723"/>
                </a:lnTo>
                <a:lnTo>
                  <a:pt x="279118" y="51474"/>
                </a:lnTo>
                <a:lnTo>
                  <a:pt x="200779" y="51474"/>
                </a:lnTo>
                <a:lnTo>
                  <a:pt x="191960" y="32304"/>
                </a:lnTo>
                <a:lnTo>
                  <a:pt x="176325" y="15846"/>
                </a:lnTo>
                <a:lnTo>
                  <a:pt x="152439" y="4333"/>
                </a:lnTo>
                <a:lnTo>
                  <a:pt x="118865" y="0"/>
                </a:lnTo>
                <a:close/>
              </a:path>
              <a:path w="280669" h="681354">
                <a:moveTo>
                  <a:pt x="278688" y="78385"/>
                </a:moveTo>
                <a:lnTo>
                  <a:pt x="141189" y="78385"/>
                </a:lnTo>
                <a:lnTo>
                  <a:pt x="168296" y="85504"/>
                </a:lnTo>
                <a:lnTo>
                  <a:pt x="183544" y="104813"/>
                </a:lnTo>
                <a:lnTo>
                  <a:pt x="190255" y="133240"/>
                </a:lnTo>
                <a:lnTo>
                  <a:pt x="191753" y="167712"/>
                </a:lnTo>
                <a:lnTo>
                  <a:pt x="191753" y="314178"/>
                </a:lnTo>
                <a:lnTo>
                  <a:pt x="189756" y="357666"/>
                </a:lnTo>
                <a:lnTo>
                  <a:pt x="181737" y="391349"/>
                </a:lnTo>
                <a:lnTo>
                  <a:pt x="164656" y="413111"/>
                </a:lnTo>
                <a:lnTo>
                  <a:pt x="135472" y="420835"/>
                </a:lnTo>
                <a:lnTo>
                  <a:pt x="278295" y="420835"/>
                </a:lnTo>
                <a:lnTo>
                  <a:pt x="278354" y="121295"/>
                </a:lnTo>
                <a:lnTo>
                  <a:pt x="278462" y="96001"/>
                </a:lnTo>
                <a:lnTo>
                  <a:pt x="278597" y="85504"/>
                </a:lnTo>
                <a:lnTo>
                  <a:pt x="278688" y="78385"/>
                </a:lnTo>
                <a:close/>
              </a:path>
              <a:path w="280669" h="681354">
                <a:moveTo>
                  <a:pt x="280232" y="7758"/>
                </a:moveTo>
                <a:lnTo>
                  <a:pt x="205040" y="7758"/>
                </a:lnTo>
                <a:lnTo>
                  <a:pt x="203770" y="15846"/>
                </a:lnTo>
                <a:lnTo>
                  <a:pt x="203681" y="16413"/>
                </a:lnTo>
                <a:lnTo>
                  <a:pt x="202293" y="27579"/>
                </a:lnTo>
                <a:lnTo>
                  <a:pt x="201213" y="39763"/>
                </a:lnTo>
                <a:lnTo>
                  <a:pt x="200779" y="51474"/>
                </a:lnTo>
                <a:lnTo>
                  <a:pt x="279118" y="51474"/>
                </a:lnTo>
                <a:lnTo>
                  <a:pt x="279522" y="32304"/>
                </a:lnTo>
                <a:lnTo>
                  <a:pt x="280216" y="8306"/>
                </a:lnTo>
                <a:lnTo>
                  <a:pt x="280232" y="77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 descr=""/>
          <p:cNvSpPr/>
          <p:nvPr/>
        </p:nvSpPr>
        <p:spPr>
          <a:xfrm>
            <a:off x="14240919" y="9383467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5" h="514350">
                <a:moveTo>
                  <a:pt x="138173" y="0"/>
                </a:moveTo>
                <a:lnTo>
                  <a:pt x="88134" y="7349"/>
                </a:lnTo>
                <a:lnTo>
                  <a:pt x="51401" y="27206"/>
                </a:lnTo>
                <a:lnTo>
                  <a:pt x="26098" y="56284"/>
                </a:lnTo>
                <a:lnTo>
                  <a:pt x="10348" y="91299"/>
                </a:lnTo>
                <a:lnTo>
                  <a:pt x="2274" y="128965"/>
                </a:lnTo>
                <a:lnTo>
                  <a:pt x="0" y="338586"/>
                </a:lnTo>
                <a:lnTo>
                  <a:pt x="2062" y="386391"/>
                </a:lnTo>
                <a:lnTo>
                  <a:pt x="2071" y="386600"/>
                </a:lnTo>
                <a:lnTo>
                  <a:pt x="9694" y="428853"/>
                </a:lnTo>
                <a:lnTo>
                  <a:pt x="24983" y="464021"/>
                </a:lnTo>
                <a:lnTo>
                  <a:pt x="87014" y="507805"/>
                </a:lnTo>
                <a:lnTo>
                  <a:pt x="137985" y="513774"/>
                </a:lnTo>
                <a:lnTo>
                  <a:pt x="198018" y="503263"/>
                </a:lnTo>
                <a:lnTo>
                  <a:pt x="236671" y="476182"/>
                </a:lnTo>
                <a:lnTo>
                  <a:pt x="258068" y="440049"/>
                </a:lnTo>
                <a:lnTo>
                  <a:pt x="136519" y="440049"/>
                </a:lnTo>
                <a:lnTo>
                  <a:pt x="110537" y="432807"/>
                </a:lnTo>
                <a:lnTo>
                  <a:pt x="94745" y="413640"/>
                </a:lnTo>
                <a:lnTo>
                  <a:pt x="86969" y="386600"/>
                </a:lnTo>
                <a:lnTo>
                  <a:pt x="86909" y="386391"/>
                </a:lnTo>
                <a:lnTo>
                  <a:pt x="84793" y="354900"/>
                </a:lnTo>
                <a:lnTo>
                  <a:pt x="84793" y="278242"/>
                </a:lnTo>
                <a:lnTo>
                  <a:pt x="272180" y="278242"/>
                </a:lnTo>
                <a:lnTo>
                  <a:pt x="272180" y="209271"/>
                </a:lnTo>
                <a:lnTo>
                  <a:pt x="85473" y="209271"/>
                </a:lnTo>
                <a:lnTo>
                  <a:pt x="85498" y="153555"/>
                </a:lnTo>
                <a:lnTo>
                  <a:pt x="88283" y="119946"/>
                </a:lnTo>
                <a:lnTo>
                  <a:pt x="97333" y="94783"/>
                </a:lnTo>
                <a:lnTo>
                  <a:pt x="113555" y="79125"/>
                </a:lnTo>
                <a:lnTo>
                  <a:pt x="137880" y="73735"/>
                </a:lnTo>
                <a:lnTo>
                  <a:pt x="256525" y="73735"/>
                </a:lnTo>
                <a:lnTo>
                  <a:pt x="254415" y="66677"/>
                </a:lnTo>
                <a:lnTo>
                  <a:pt x="229451" y="31203"/>
                </a:lnTo>
                <a:lnTo>
                  <a:pt x="191317" y="8193"/>
                </a:lnTo>
                <a:lnTo>
                  <a:pt x="138173" y="0"/>
                </a:lnTo>
                <a:close/>
              </a:path>
              <a:path w="272415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27"/>
                </a:lnTo>
                <a:lnTo>
                  <a:pt x="184062" y="391930"/>
                </a:lnTo>
                <a:lnTo>
                  <a:pt x="177159" y="416632"/>
                </a:lnTo>
                <a:lnTo>
                  <a:pt x="162242" y="433687"/>
                </a:lnTo>
                <a:lnTo>
                  <a:pt x="136519" y="440049"/>
                </a:lnTo>
                <a:lnTo>
                  <a:pt x="258068" y="440049"/>
                </a:lnTo>
                <a:lnTo>
                  <a:pt x="258563" y="439213"/>
                </a:lnTo>
                <a:lnTo>
                  <a:pt x="268312" y="399036"/>
                </a:lnTo>
                <a:lnTo>
                  <a:pt x="270518" y="362627"/>
                </a:lnTo>
                <a:lnTo>
                  <a:pt x="270536" y="359528"/>
                </a:lnTo>
                <a:close/>
              </a:path>
              <a:path w="272415" h="514350">
                <a:moveTo>
                  <a:pt x="256525" y="73735"/>
                </a:moveTo>
                <a:lnTo>
                  <a:pt x="137880" y="73735"/>
                </a:lnTo>
                <a:lnTo>
                  <a:pt x="163361" y="79705"/>
                </a:lnTo>
                <a:lnTo>
                  <a:pt x="178899" y="96305"/>
                </a:lnTo>
                <a:lnTo>
                  <a:pt x="186644" y="121576"/>
                </a:lnTo>
                <a:lnTo>
                  <a:pt x="188748" y="153555"/>
                </a:lnTo>
                <a:lnTo>
                  <a:pt x="188748" y="209271"/>
                </a:lnTo>
                <a:lnTo>
                  <a:pt x="272180" y="209271"/>
                </a:lnTo>
                <a:lnTo>
                  <a:pt x="272180" y="165597"/>
                </a:lnTo>
                <a:lnTo>
                  <a:pt x="268045" y="112259"/>
                </a:lnTo>
                <a:lnTo>
                  <a:pt x="256525" y="737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 descr=""/>
          <p:cNvSpPr/>
          <p:nvPr/>
        </p:nvSpPr>
        <p:spPr>
          <a:xfrm>
            <a:off x="14581437" y="9383467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 descr=""/>
          <p:cNvSpPr/>
          <p:nvPr/>
        </p:nvSpPr>
        <p:spPr>
          <a:xfrm>
            <a:off x="14933015" y="9383467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5" h="514350">
                <a:moveTo>
                  <a:pt x="138173" y="0"/>
                </a:moveTo>
                <a:lnTo>
                  <a:pt x="88134" y="7349"/>
                </a:lnTo>
                <a:lnTo>
                  <a:pt x="51401" y="27206"/>
                </a:lnTo>
                <a:lnTo>
                  <a:pt x="26098" y="56284"/>
                </a:lnTo>
                <a:lnTo>
                  <a:pt x="10348" y="91299"/>
                </a:lnTo>
                <a:lnTo>
                  <a:pt x="2274" y="128965"/>
                </a:lnTo>
                <a:lnTo>
                  <a:pt x="0" y="338586"/>
                </a:lnTo>
                <a:lnTo>
                  <a:pt x="2062" y="386391"/>
                </a:lnTo>
                <a:lnTo>
                  <a:pt x="2071" y="386600"/>
                </a:lnTo>
                <a:lnTo>
                  <a:pt x="9694" y="428853"/>
                </a:lnTo>
                <a:lnTo>
                  <a:pt x="24983" y="464021"/>
                </a:lnTo>
                <a:lnTo>
                  <a:pt x="87014" y="507805"/>
                </a:lnTo>
                <a:lnTo>
                  <a:pt x="137985" y="513774"/>
                </a:lnTo>
                <a:lnTo>
                  <a:pt x="198018" y="503263"/>
                </a:lnTo>
                <a:lnTo>
                  <a:pt x="236671" y="476182"/>
                </a:lnTo>
                <a:lnTo>
                  <a:pt x="258068" y="440049"/>
                </a:lnTo>
                <a:lnTo>
                  <a:pt x="136519" y="440049"/>
                </a:lnTo>
                <a:lnTo>
                  <a:pt x="110537" y="432807"/>
                </a:lnTo>
                <a:lnTo>
                  <a:pt x="94745" y="413640"/>
                </a:lnTo>
                <a:lnTo>
                  <a:pt x="86969" y="386600"/>
                </a:lnTo>
                <a:lnTo>
                  <a:pt x="86909" y="386391"/>
                </a:lnTo>
                <a:lnTo>
                  <a:pt x="84793" y="354900"/>
                </a:lnTo>
                <a:lnTo>
                  <a:pt x="84793" y="278242"/>
                </a:lnTo>
                <a:lnTo>
                  <a:pt x="272180" y="278242"/>
                </a:lnTo>
                <a:lnTo>
                  <a:pt x="272180" y="209271"/>
                </a:lnTo>
                <a:lnTo>
                  <a:pt x="85473" y="209271"/>
                </a:lnTo>
                <a:lnTo>
                  <a:pt x="85498" y="153555"/>
                </a:lnTo>
                <a:lnTo>
                  <a:pt x="88283" y="119946"/>
                </a:lnTo>
                <a:lnTo>
                  <a:pt x="97333" y="94783"/>
                </a:lnTo>
                <a:lnTo>
                  <a:pt x="113555" y="79125"/>
                </a:lnTo>
                <a:lnTo>
                  <a:pt x="137880" y="73735"/>
                </a:lnTo>
                <a:lnTo>
                  <a:pt x="256525" y="73735"/>
                </a:lnTo>
                <a:lnTo>
                  <a:pt x="254415" y="66677"/>
                </a:lnTo>
                <a:lnTo>
                  <a:pt x="229451" y="31203"/>
                </a:lnTo>
                <a:lnTo>
                  <a:pt x="191317" y="8193"/>
                </a:lnTo>
                <a:lnTo>
                  <a:pt x="138173" y="0"/>
                </a:lnTo>
                <a:close/>
              </a:path>
              <a:path w="272415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27"/>
                </a:lnTo>
                <a:lnTo>
                  <a:pt x="184062" y="391930"/>
                </a:lnTo>
                <a:lnTo>
                  <a:pt x="177159" y="416632"/>
                </a:lnTo>
                <a:lnTo>
                  <a:pt x="162242" y="433687"/>
                </a:lnTo>
                <a:lnTo>
                  <a:pt x="136519" y="440049"/>
                </a:lnTo>
                <a:lnTo>
                  <a:pt x="258068" y="440049"/>
                </a:lnTo>
                <a:lnTo>
                  <a:pt x="258563" y="439213"/>
                </a:lnTo>
                <a:lnTo>
                  <a:pt x="268312" y="399036"/>
                </a:lnTo>
                <a:lnTo>
                  <a:pt x="270518" y="362627"/>
                </a:lnTo>
                <a:lnTo>
                  <a:pt x="270536" y="359528"/>
                </a:lnTo>
                <a:close/>
              </a:path>
              <a:path w="272415" h="514350">
                <a:moveTo>
                  <a:pt x="256525" y="73735"/>
                </a:moveTo>
                <a:lnTo>
                  <a:pt x="137880" y="73735"/>
                </a:lnTo>
                <a:lnTo>
                  <a:pt x="163361" y="79705"/>
                </a:lnTo>
                <a:lnTo>
                  <a:pt x="178899" y="96305"/>
                </a:lnTo>
                <a:lnTo>
                  <a:pt x="186644" y="121576"/>
                </a:lnTo>
                <a:lnTo>
                  <a:pt x="188748" y="153555"/>
                </a:lnTo>
                <a:lnTo>
                  <a:pt x="188748" y="209271"/>
                </a:lnTo>
                <a:lnTo>
                  <a:pt x="272180" y="209271"/>
                </a:lnTo>
                <a:lnTo>
                  <a:pt x="272180" y="165597"/>
                </a:lnTo>
                <a:lnTo>
                  <a:pt x="268045" y="112259"/>
                </a:lnTo>
                <a:lnTo>
                  <a:pt x="256525" y="737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 descr=""/>
          <p:cNvSpPr/>
          <p:nvPr/>
        </p:nvSpPr>
        <p:spPr>
          <a:xfrm>
            <a:off x="15273515" y="9270447"/>
            <a:ext cx="1044575" cy="627380"/>
          </a:xfrm>
          <a:custGeom>
            <a:avLst/>
            <a:gdLst/>
            <a:ahLst/>
            <a:cxnLst/>
            <a:rect l="l" t="t" r="r" b="b"/>
            <a:pathLst>
              <a:path w="1044575" h="627379">
                <a:moveTo>
                  <a:pt x="192900" y="113614"/>
                </a:moveTo>
                <a:lnTo>
                  <a:pt x="159689" y="118275"/>
                </a:lnTo>
                <a:lnTo>
                  <a:pt x="129247" y="132829"/>
                </a:lnTo>
                <a:lnTo>
                  <a:pt x="103682" y="159448"/>
                </a:lnTo>
                <a:lnTo>
                  <a:pt x="85090" y="200279"/>
                </a:lnTo>
                <a:lnTo>
                  <a:pt x="84823" y="176949"/>
                </a:lnTo>
                <a:lnTo>
                  <a:pt x="84150" y="153593"/>
                </a:lnTo>
                <a:lnTo>
                  <a:pt x="83299" y="133705"/>
                </a:lnTo>
                <a:lnTo>
                  <a:pt x="82473" y="120777"/>
                </a:lnTo>
                <a:lnTo>
                  <a:pt x="0" y="120777"/>
                </a:lnTo>
                <a:lnTo>
                  <a:pt x="850" y="156006"/>
                </a:lnTo>
                <a:lnTo>
                  <a:pt x="1117" y="192747"/>
                </a:lnTo>
                <a:lnTo>
                  <a:pt x="977" y="289941"/>
                </a:lnTo>
                <a:lnTo>
                  <a:pt x="977" y="619048"/>
                </a:lnTo>
                <a:lnTo>
                  <a:pt x="87820" y="619048"/>
                </a:lnTo>
                <a:lnTo>
                  <a:pt x="87820" y="341287"/>
                </a:lnTo>
                <a:lnTo>
                  <a:pt x="95961" y="281546"/>
                </a:lnTo>
                <a:lnTo>
                  <a:pt x="118300" y="244716"/>
                </a:lnTo>
                <a:lnTo>
                  <a:pt x="151663" y="226034"/>
                </a:lnTo>
                <a:lnTo>
                  <a:pt x="192900" y="220713"/>
                </a:lnTo>
                <a:lnTo>
                  <a:pt x="192900" y="113614"/>
                </a:lnTo>
                <a:close/>
              </a:path>
              <a:path w="1044575" h="627379">
                <a:moveTo>
                  <a:pt x="489902" y="619036"/>
                </a:moveTo>
                <a:lnTo>
                  <a:pt x="488937" y="602018"/>
                </a:lnTo>
                <a:lnTo>
                  <a:pt x="488848" y="598893"/>
                </a:lnTo>
                <a:lnTo>
                  <a:pt x="488594" y="588581"/>
                </a:lnTo>
                <a:lnTo>
                  <a:pt x="488480" y="583768"/>
                </a:lnTo>
                <a:lnTo>
                  <a:pt x="488403" y="580859"/>
                </a:lnTo>
                <a:lnTo>
                  <a:pt x="488315" y="577075"/>
                </a:lnTo>
                <a:lnTo>
                  <a:pt x="488048" y="550456"/>
                </a:lnTo>
                <a:lnTo>
                  <a:pt x="487959" y="387781"/>
                </a:lnTo>
                <a:lnTo>
                  <a:pt x="487959" y="244208"/>
                </a:lnTo>
                <a:lnTo>
                  <a:pt x="484136" y="202171"/>
                </a:lnTo>
                <a:lnTo>
                  <a:pt x="471170" y="164515"/>
                </a:lnTo>
                <a:lnTo>
                  <a:pt x="412978" y="119214"/>
                </a:lnTo>
                <a:lnTo>
                  <a:pt x="403174" y="117970"/>
                </a:lnTo>
                <a:lnTo>
                  <a:pt x="403174" y="387781"/>
                </a:lnTo>
                <a:lnTo>
                  <a:pt x="403174" y="451523"/>
                </a:lnTo>
                <a:lnTo>
                  <a:pt x="400202" y="496620"/>
                </a:lnTo>
                <a:lnTo>
                  <a:pt x="390804" y="527342"/>
                </a:lnTo>
                <a:lnTo>
                  <a:pt x="374192" y="544880"/>
                </a:lnTo>
                <a:lnTo>
                  <a:pt x="349605" y="550456"/>
                </a:lnTo>
                <a:lnTo>
                  <a:pt x="327710" y="545223"/>
                </a:lnTo>
                <a:lnTo>
                  <a:pt x="312991" y="530796"/>
                </a:lnTo>
                <a:lnTo>
                  <a:pt x="304711" y="509054"/>
                </a:lnTo>
                <a:lnTo>
                  <a:pt x="302120" y="481863"/>
                </a:lnTo>
                <a:lnTo>
                  <a:pt x="302120" y="473824"/>
                </a:lnTo>
                <a:lnTo>
                  <a:pt x="307797" y="432460"/>
                </a:lnTo>
                <a:lnTo>
                  <a:pt x="324053" y="405980"/>
                </a:lnTo>
                <a:lnTo>
                  <a:pt x="349656" y="391922"/>
                </a:lnTo>
                <a:lnTo>
                  <a:pt x="383413" y="387781"/>
                </a:lnTo>
                <a:lnTo>
                  <a:pt x="403174" y="387781"/>
                </a:lnTo>
                <a:lnTo>
                  <a:pt x="403174" y="117970"/>
                </a:lnTo>
                <a:lnTo>
                  <a:pt x="364718" y="113030"/>
                </a:lnTo>
                <a:lnTo>
                  <a:pt x="311785" y="120027"/>
                </a:lnTo>
                <a:lnTo>
                  <a:pt x="274586" y="139344"/>
                </a:lnTo>
                <a:lnTo>
                  <a:pt x="238264" y="204838"/>
                </a:lnTo>
                <a:lnTo>
                  <a:pt x="234734" y="244208"/>
                </a:lnTo>
                <a:lnTo>
                  <a:pt x="234696" y="244589"/>
                </a:lnTo>
                <a:lnTo>
                  <a:pt x="234581" y="254850"/>
                </a:lnTo>
                <a:lnTo>
                  <a:pt x="320065" y="254850"/>
                </a:lnTo>
                <a:lnTo>
                  <a:pt x="320090" y="244208"/>
                </a:lnTo>
                <a:lnTo>
                  <a:pt x="321894" y="220751"/>
                </a:lnTo>
                <a:lnTo>
                  <a:pt x="328422" y="201739"/>
                </a:lnTo>
                <a:lnTo>
                  <a:pt x="341185" y="189166"/>
                </a:lnTo>
                <a:lnTo>
                  <a:pt x="361708" y="184619"/>
                </a:lnTo>
                <a:lnTo>
                  <a:pt x="382409" y="189166"/>
                </a:lnTo>
                <a:lnTo>
                  <a:pt x="382270" y="189166"/>
                </a:lnTo>
                <a:lnTo>
                  <a:pt x="394335" y="202171"/>
                </a:lnTo>
                <a:lnTo>
                  <a:pt x="400075" y="222999"/>
                </a:lnTo>
                <a:lnTo>
                  <a:pt x="401523" y="250901"/>
                </a:lnTo>
                <a:lnTo>
                  <a:pt x="401523" y="320840"/>
                </a:lnTo>
                <a:lnTo>
                  <a:pt x="385838" y="320840"/>
                </a:lnTo>
                <a:lnTo>
                  <a:pt x="342455" y="324027"/>
                </a:lnTo>
                <a:lnTo>
                  <a:pt x="302882" y="334479"/>
                </a:lnTo>
                <a:lnTo>
                  <a:pt x="268935" y="353491"/>
                </a:lnTo>
                <a:lnTo>
                  <a:pt x="242443" y="382397"/>
                </a:lnTo>
                <a:lnTo>
                  <a:pt x="225221" y="422478"/>
                </a:lnTo>
                <a:lnTo>
                  <a:pt x="219075" y="475081"/>
                </a:lnTo>
                <a:lnTo>
                  <a:pt x="219075" y="483806"/>
                </a:lnTo>
                <a:lnTo>
                  <a:pt x="224840" y="538175"/>
                </a:lnTo>
                <a:lnTo>
                  <a:pt x="243065" y="583768"/>
                </a:lnTo>
                <a:lnTo>
                  <a:pt x="275107" y="615124"/>
                </a:lnTo>
                <a:lnTo>
                  <a:pt x="322326" y="626795"/>
                </a:lnTo>
                <a:lnTo>
                  <a:pt x="348335" y="624281"/>
                </a:lnTo>
                <a:lnTo>
                  <a:pt x="370878" y="616254"/>
                </a:lnTo>
                <a:lnTo>
                  <a:pt x="389623" y="602018"/>
                </a:lnTo>
                <a:lnTo>
                  <a:pt x="404241" y="580859"/>
                </a:lnTo>
                <a:lnTo>
                  <a:pt x="405142" y="588581"/>
                </a:lnTo>
                <a:lnTo>
                  <a:pt x="406615" y="598893"/>
                </a:lnTo>
                <a:lnTo>
                  <a:pt x="408381" y="609739"/>
                </a:lnTo>
                <a:lnTo>
                  <a:pt x="410159" y="619036"/>
                </a:lnTo>
                <a:lnTo>
                  <a:pt x="489902" y="619036"/>
                </a:lnTo>
                <a:close/>
              </a:path>
              <a:path w="1044575" h="627379">
                <a:moveTo>
                  <a:pt x="736854" y="120789"/>
                </a:moveTo>
                <a:lnTo>
                  <a:pt x="671156" y="120789"/>
                </a:lnTo>
                <a:lnTo>
                  <a:pt x="671156" y="0"/>
                </a:lnTo>
                <a:lnTo>
                  <a:pt x="584606" y="0"/>
                </a:lnTo>
                <a:lnTo>
                  <a:pt x="584606" y="120789"/>
                </a:lnTo>
                <a:lnTo>
                  <a:pt x="529945" y="120789"/>
                </a:lnTo>
                <a:lnTo>
                  <a:pt x="529945" y="197231"/>
                </a:lnTo>
                <a:lnTo>
                  <a:pt x="584606" y="197231"/>
                </a:lnTo>
                <a:lnTo>
                  <a:pt x="584606" y="524116"/>
                </a:lnTo>
                <a:lnTo>
                  <a:pt x="591032" y="574687"/>
                </a:lnTo>
                <a:lnTo>
                  <a:pt x="609396" y="605929"/>
                </a:lnTo>
                <a:lnTo>
                  <a:pt x="638365" y="621804"/>
                </a:lnTo>
                <a:lnTo>
                  <a:pt x="676541" y="626224"/>
                </a:lnTo>
                <a:lnTo>
                  <a:pt x="690892" y="625856"/>
                </a:lnTo>
                <a:lnTo>
                  <a:pt x="706170" y="624484"/>
                </a:lnTo>
                <a:lnTo>
                  <a:pt x="721080" y="621753"/>
                </a:lnTo>
                <a:lnTo>
                  <a:pt x="734339" y="617296"/>
                </a:lnTo>
                <a:lnTo>
                  <a:pt x="734339" y="551230"/>
                </a:lnTo>
                <a:lnTo>
                  <a:pt x="728573" y="552500"/>
                </a:lnTo>
                <a:lnTo>
                  <a:pt x="721067" y="553415"/>
                </a:lnTo>
                <a:lnTo>
                  <a:pt x="713003" y="553961"/>
                </a:lnTo>
                <a:lnTo>
                  <a:pt x="705548" y="554139"/>
                </a:lnTo>
                <a:lnTo>
                  <a:pt x="687260" y="550443"/>
                </a:lnTo>
                <a:lnTo>
                  <a:pt x="676871" y="540473"/>
                </a:lnTo>
                <a:lnTo>
                  <a:pt x="672223" y="525932"/>
                </a:lnTo>
                <a:lnTo>
                  <a:pt x="671156" y="508495"/>
                </a:lnTo>
                <a:lnTo>
                  <a:pt x="671156" y="197231"/>
                </a:lnTo>
                <a:lnTo>
                  <a:pt x="736854" y="197231"/>
                </a:lnTo>
                <a:lnTo>
                  <a:pt x="736854" y="120789"/>
                </a:lnTo>
                <a:close/>
              </a:path>
              <a:path w="1044575" h="627379">
                <a:moveTo>
                  <a:pt x="1044448" y="278625"/>
                </a:moveTo>
                <a:lnTo>
                  <a:pt x="1040307" y="225285"/>
                </a:lnTo>
                <a:lnTo>
                  <a:pt x="1028788" y="186766"/>
                </a:lnTo>
                <a:lnTo>
                  <a:pt x="1026680" y="179705"/>
                </a:lnTo>
                <a:lnTo>
                  <a:pt x="1001712" y="144233"/>
                </a:lnTo>
                <a:lnTo>
                  <a:pt x="963587" y="121221"/>
                </a:lnTo>
                <a:lnTo>
                  <a:pt x="961009" y="120827"/>
                </a:lnTo>
                <a:lnTo>
                  <a:pt x="961009" y="266585"/>
                </a:lnTo>
                <a:lnTo>
                  <a:pt x="961009" y="322300"/>
                </a:lnTo>
                <a:lnTo>
                  <a:pt x="857745" y="322300"/>
                </a:lnTo>
                <a:lnTo>
                  <a:pt x="857758" y="266585"/>
                </a:lnTo>
                <a:lnTo>
                  <a:pt x="860552" y="232968"/>
                </a:lnTo>
                <a:lnTo>
                  <a:pt x="869594" y="207810"/>
                </a:lnTo>
                <a:lnTo>
                  <a:pt x="885825" y="192151"/>
                </a:lnTo>
                <a:lnTo>
                  <a:pt x="910145" y="186766"/>
                </a:lnTo>
                <a:lnTo>
                  <a:pt x="935621" y="192735"/>
                </a:lnTo>
                <a:lnTo>
                  <a:pt x="951166" y="209334"/>
                </a:lnTo>
                <a:lnTo>
                  <a:pt x="958913" y="234607"/>
                </a:lnTo>
                <a:lnTo>
                  <a:pt x="961009" y="266585"/>
                </a:lnTo>
                <a:lnTo>
                  <a:pt x="961009" y="120827"/>
                </a:lnTo>
                <a:lnTo>
                  <a:pt x="910437" y="113030"/>
                </a:lnTo>
                <a:lnTo>
                  <a:pt x="860399" y="120370"/>
                </a:lnTo>
                <a:lnTo>
                  <a:pt x="823671" y="140233"/>
                </a:lnTo>
                <a:lnTo>
                  <a:pt x="798360" y="169316"/>
                </a:lnTo>
                <a:lnTo>
                  <a:pt x="782612" y="204330"/>
                </a:lnTo>
                <a:lnTo>
                  <a:pt x="774534" y="241985"/>
                </a:lnTo>
                <a:lnTo>
                  <a:pt x="772261" y="451612"/>
                </a:lnTo>
                <a:lnTo>
                  <a:pt x="774331" y="499414"/>
                </a:lnTo>
                <a:lnTo>
                  <a:pt x="774331" y="499630"/>
                </a:lnTo>
                <a:lnTo>
                  <a:pt x="781964" y="541883"/>
                </a:lnTo>
                <a:lnTo>
                  <a:pt x="797242" y="577049"/>
                </a:lnTo>
                <a:lnTo>
                  <a:pt x="859282" y="620826"/>
                </a:lnTo>
                <a:lnTo>
                  <a:pt x="910247" y="626795"/>
                </a:lnTo>
                <a:lnTo>
                  <a:pt x="970280" y="616292"/>
                </a:lnTo>
                <a:lnTo>
                  <a:pt x="1008938" y="589203"/>
                </a:lnTo>
                <a:lnTo>
                  <a:pt x="1030338" y="553072"/>
                </a:lnTo>
                <a:lnTo>
                  <a:pt x="1040574" y="512064"/>
                </a:lnTo>
                <a:lnTo>
                  <a:pt x="1042797" y="472554"/>
                </a:lnTo>
                <a:lnTo>
                  <a:pt x="958011" y="472554"/>
                </a:lnTo>
                <a:lnTo>
                  <a:pt x="958011" y="475653"/>
                </a:lnTo>
                <a:lnTo>
                  <a:pt x="956322" y="504952"/>
                </a:lnTo>
                <a:lnTo>
                  <a:pt x="949426" y="529653"/>
                </a:lnTo>
                <a:lnTo>
                  <a:pt x="934504" y="546709"/>
                </a:lnTo>
                <a:lnTo>
                  <a:pt x="908786" y="553072"/>
                </a:lnTo>
                <a:lnTo>
                  <a:pt x="882802" y="545833"/>
                </a:lnTo>
                <a:lnTo>
                  <a:pt x="867016" y="526669"/>
                </a:lnTo>
                <a:lnTo>
                  <a:pt x="859231" y="499630"/>
                </a:lnTo>
                <a:lnTo>
                  <a:pt x="859180" y="499414"/>
                </a:lnTo>
                <a:lnTo>
                  <a:pt x="857059" y="467931"/>
                </a:lnTo>
                <a:lnTo>
                  <a:pt x="857059" y="391274"/>
                </a:lnTo>
                <a:lnTo>
                  <a:pt x="1044448" y="391274"/>
                </a:lnTo>
                <a:lnTo>
                  <a:pt x="1044448" y="322300"/>
                </a:lnTo>
                <a:lnTo>
                  <a:pt x="1044448" y="27862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 descr=""/>
          <p:cNvSpPr/>
          <p:nvPr/>
        </p:nvSpPr>
        <p:spPr>
          <a:xfrm>
            <a:off x="16502333" y="9383471"/>
            <a:ext cx="262255" cy="514350"/>
          </a:xfrm>
          <a:custGeom>
            <a:avLst/>
            <a:gdLst/>
            <a:ahLst/>
            <a:cxnLst/>
            <a:rect l="l" t="t" r="r" b="b"/>
            <a:pathLst>
              <a:path w="262255" h="514350">
                <a:moveTo>
                  <a:pt x="134194" y="0"/>
                </a:moveTo>
                <a:lnTo>
                  <a:pt x="79648" y="8547"/>
                </a:lnTo>
                <a:lnTo>
                  <a:pt x="41294" y="31978"/>
                </a:lnTo>
                <a:lnTo>
                  <a:pt x="16793" y="66978"/>
                </a:lnTo>
                <a:lnTo>
                  <a:pt x="3808" y="110232"/>
                </a:lnTo>
                <a:lnTo>
                  <a:pt x="0" y="158424"/>
                </a:lnTo>
                <a:lnTo>
                  <a:pt x="0" y="338764"/>
                </a:lnTo>
                <a:lnTo>
                  <a:pt x="2134" y="387172"/>
                </a:lnTo>
                <a:lnTo>
                  <a:pt x="9711" y="429506"/>
                </a:lnTo>
                <a:lnTo>
                  <a:pt x="48231" y="491086"/>
                </a:lnTo>
                <a:lnTo>
                  <a:pt x="82694" y="507900"/>
                </a:lnTo>
                <a:lnTo>
                  <a:pt x="129640" y="513774"/>
                </a:lnTo>
                <a:lnTo>
                  <a:pt x="185724" y="505294"/>
                </a:lnTo>
                <a:lnTo>
                  <a:pt x="223884" y="481809"/>
                </a:lnTo>
                <a:lnTo>
                  <a:pt x="247257" y="446258"/>
                </a:lnTo>
                <a:lnTo>
                  <a:pt x="258980" y="401576"/>
                </a:lnTo>
                <a:lnTo>
                  <a:pt x="262190" y="350701"/>
                </a:lnTo>
                <a:lnTo>
                  <a:pt x="262190" y="343916"/>
                </a:lnTo>
                <a:lnTo>
                  <a:pt x="176423" y="343916"/>
                </a:lnTo>
                <a:lnTo>
                  <a:pt x="176423" y="364292"/>
                </a:lnTo>
                <a:lnTo>
                  <a:pt x="174396" y="397207"/>
                </a:lnTo>
                <a:lnTo>
                  <a:pt x="167312" y="420903"/>
                </a:lnTo>
                <a:lnTo>
                  <a:pt x="153669" y="435230"/>
                </a:lnTo>
                <a:lnTo>
                  <a:pt x="131964" y="440038"/>
                </a:lnTo>
                <a:lnTo>
                  <a:pt x="109103" y="433514"/>
                </a:lnTo>
                <a:lnTo>
                  <a:pt x="95448" y="416239"/>
                </a:lnTo>
                <a:lnTo>
                  <a:pt x="88840" y="391663"/>
                </a:lnTo>
                <a:lnTo>
                  <a:pt x="87117" y="363235"/>
                </a:lnTo>
                <a:lnTo>
                  <a:pt x="87117" y="148215"/>
                </a:lnTo>
                <a:lnTo>
                  <a:pt x="89544" y="115863"/>
                </a:lnTo>
                <a:lnTo>
                  <a:pt x="97375" y="92558"/>
                </a:lnTo>
                <a:lnTo>
                  <a:pt x="111435" y="78460"/>
                </a:lnTo>
                <a:lnTo>
                  <a:pt x="132550" y="73725"/>
                </a:lnTo>
                <a:lnTo>
                  <a:pt x="155096" y="79257"/>
                </a:lnTo>
                <a:lnTo>
                  <a:pt x="168434" y="94516"/>
                </a:lnTo>
                <a:lnTo>
                  <a:pt x="174798" y="117497"/>
                </a:lnTo>
                <a:lnTo>
                  <a:pt x="176423" y="146194"/>
                </a:lnTo>
                <a:lnTo>
                  <a:pt x="176423" y="165586"/>
                </a:lnTo>
                <a:lnTo>
                  <a:pt x="262190" y="165586"/>
                </a:lnTo>
                <a:lnTo>
                  <a:pt x="262190" y="146299"/>
                </a:lnTo>
                <a:lnTo>
                  <a:pt x="259781" y="106633"/>
                </a:lnTo>
                <a:lnTo>
                  <a:pt x="249843" y="67294"/>
                </a:lnTo>
                <a:lnTo>
                  <a:pt x="228310" y="33159"/>
                </a:lnTo>
                <a:lnTo>
                  <a:pt x="191116" y="9102"/>
                </a:lnTo>
                <a:lnTo>
                  <a:pt x="1341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 descr=""/>
          <p:cNvSpPr/>
          <p:nvPr/>
        </p:nvSpPr>
        <p:spPr>
          <a:xfrm>
            <a:off x="16820255" y="9383471"/>
            <a:ext cx="278765" cy="514350"/>
          </a:xfrm>
          <a:custGeom>
            <a:avLst/>
            <a:gdLst/>
            <a:ahLst/>
            <a:cxnLst/>
            <a:rect l="l" t="t" r="r" b="b"/>
            <a:pathLst>
              <a:path w="278765" h="514350">
                <a:moveTo>
                  <a:pt x="141095" y="0"/>
                </a:moveTo>
                <a:lnTo>
                  <a:pt x="94065" y="6014"/>
                </a:lnTo>
                <a:lnTo>
                  <a:pt x="55029" y="24154"/>
                </a:lnTo>
                <a:lnTo>
                  <a:pt x="25398" y="54568"/>
                </a:lnTo>
                <a:lnTo>
                  <a:pt x="6585" y="97401"/>
                </a:lnTo>
                <a:lnTo>
                  <a:pt x="0" y="152801"/>
                </a:lnTo>
                <a:lnTo>
                  <a:pt x="0" y="355936"/>
                </a:lnTo>
                <a:lnTo>
                  <a:pt x="5648" y="412262"/>
                </a:lnTo>
                <a:lnTo>
                  <a:pt x="5703" y="412813"/>
                </a:lnTo>
                <a:lnTo>
                  <a:pt x="22637" y="457015"/>
                </a:lnTo>
                <a:lnTo>
                  <a:pt x="50638" y="488611"/>
                </a:lnTo>
                <a:lnTo>
                  <a:pt x="89214" y="507510"/>
                </a:lnTo>
                <a:lnTo>
                  <a:pt x="89419" y="507510"/>
                </a:lnTo>
                <a:lnTo>
                  <a:pt x="138184" y="513774"/>
                </a:lnTo>
                <a:lnTo>
                  <a:pt x="186633" y="507510"/>
                </a:lnTo>
                <a:lnTo>
                  <a:pt x="225684" y="488611"/>
                </a:lnTo>
                <a:lnTo>
                  <a:pt x="254460" y="457015"/>
                </a:lnTo>
                <a:lnTo>
                  <a:pt x="262679" y="436635"/>
                </a:lnTo>
                <a:lnTo>
                  <a:pt x="139828" y="436635"/>
                </a:lnTo>
                <a:lnTo>
                  <a:pt x="115571" y="430980"/>
                </a:lnTo>
                <a:lnTo>
                  <a:pt x="99236" y="415081"/>
                </a:lnTo>
                <a:lnTo>
                  <a:pt x="90021" y="390535"/>
                </a:lnTo>
                <a:lnTo>
                  <a:pt x="87128" y="358941"/>
                </a:lnTo>
                <a:lnTo>
                  <a:pt x="87192" y="151052"/>
                </a:lnTo>
                <a:lnTo>
                  <a:pt x="90179" y="119672"/>
                </a:lnTo>
                <a:lnTo>
                  <a:pt x="99623" y="96296"/>
                </a:lnTo>
                <a:lnTo>
                  <a:pt x="115898" y="81985"/>
                </a:lnTo>
                <a:lnTo>
                  <a:pt x="139440" y="77128"/>
                </a:lnTo>
                <a:lnTo>
                  <a:pt x="263219" y="77128"/>
                </a:lnTo>
                <a:lnTo>
                  <a:pt x="255404" y="57463"/>
                </a:lnTo>
                <a:lnTo>
                  <a:pt x="227313" y="25836"/>
                </a:lnTo>
                <a:lnTo>
                  <a:pt x="189012" y="6533"/>
                </a:lnTo>
                <a:lnTo>
                  <a:pt x="141095" y="0"/>
                </a:lnTo>
                <a:close/>
              </a:path>
              <a:path w="278765" h="514350">
                <a:moveTo>
                  <a:pt x="263219" y="77128"/>
                </a:moveTo>
                <a:lnTo>
                  <a:pt x="139440" y="77128"/>
                </a:lnTo>
                <a:lnTo>
                  <a:pt x="164126" y="82656"/>
                </a:lnTo>
                <a:lnTo>
                  <a:pt x="180172" y="98031"/>
                </a:lnTo>
                <a:lnTo>
                  <a:pt x="188859" y="121435"/>
                </a:lnTo>
                <a:lnTo>
                  <a:pt x="191470" y="151052"/>
                </a:lnTo>
                <a:lnTo>
                  <a:pt x="191351" y="358941"/>
                </a:lnTo>
                <a:lnTo>
                  <a:pt x="188388" y="392581"/>
                </a:lnTo>
                <a:lnTo>
                  <a:pt x="178948" y="417237"/>
                </a:lnTo>
                <a:lnTo>
                  <a:pt x="162859" y="431831"/>
                </a:lnTo>
                <a:lnTo>
                  <a:pt x="139828" y="436635"/>
                </a:lnTo>
                <a:lnTo>
                  <a:pt x="262679" y="436635"/>
                </a:lnTo>
                <a:lnTo>
                  <a:pt x="272448" y="412262"/>
                </a:lnTo>
                <a:lnTo>
                  <a:pt x="278588" y="354491"/>
                </a:lnTo>
                <a:lnTo>
                  <a:pt x="278588" y="155901"/>
                </a:lnTo>
                <a:lnTo>
                  <a:pt x="272693" y="100966"/>
                </a:lnTo>
                <a:lnTo>
                  <a:pt x="263219" y="7712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 descr=""/>
          <p:cNvSpPr/>
          <p:nvPr/>
        </p:nvSpPr>
        <p:spPr>
          <a:xfrm>
            <a:off x="17170463" y="9270447"/>
            <a:ext cx="834390" cy="627380"/>
          </a:xfrm>
          <a:custGeom>
            <a:avLst/>
            <a:gdLst/>
            <a:ahLst/>
            <a:cxnLst/>
            <a:rect l="l" t="t" r="r" b="b"/>
            <a:pathLst>
              <a:path w="834390" h="627379">
                <a:moveTo>
                  <a:pt x="278396" y="240525"/>
                </a:moveTo>
                <a:lnTo>
                  <a:pt x="270840" y="181330"/>
                </a:lnTo>
                <a:lnTo>
                  <a:pt x="249859" y="141871"/>
                </a:lnTo>
                <a:lnTo>
                  <a:pt x="217995" y="119862"/>
                </a:lnTo>
                <a:lnTo>
                  <a:pt x="177761" y="113030"/>
                </a:lnTo>
                <a:lnTo>
                  <a:pt x="144754" y="117106"/>
                </a:lnTo>
                <a:lnTo>
                  <a:pt x="118973" y="128473"/>
                </a:lnTo>
                <a:lnTo>
                  <a:pt x="99695" y="145859"/>
                </a:lnTo>
                <a:lnTo>
                  <a:pt x="86156" y="167982"/>
                </a:lnTo>
                <a:lnTo>
                  <a:pt x="85864" y="154927"/>
                </a:lnTo>
                <a:lnTo>
                  <a:pt x="85128" y="142176"/>
                </a:lnTo>
                <a:lnTo>
                  <a:pt x="84061" y="130517"/>
                </a:lnTo>
                <a:lnTo>
                  <a:pt x="82854" y="120789"/>
                </a:lnTo>
                <a:lnTo>
                  <a:pt x="0" y="120789"/>
                </a:lnTo>
                <a:lnTo>
                  <a:pt x="558" y="140398"/>
                </a:lnTo>
                <a:lnTo>
                  <a:pt x="850" y="168249"/>
                </a:lnTo>
                <a:lnTo>
                  <a:pt x="977" y="273659"/>
                </a:lnTo>
                <a:lnTo>
                  <a:pt x="977" y="619036"/>
                </a:lnTo>
                <a:lnTo>
                  <a:pt x="87807" y="619036"/>
                </a:lnTo>
                <a:lnTo>
                  <a:pt x="87807" y="289737"/>
                </a:lnTo>
                <a:lnTo>
                  <a:pt x="91363" y="241160"/>
                </a:lnTo>
                <a:lnTo>
                  <a:pt x="102044" y="211048"/>
                </a:lnTo>
                <a:lnTo>
                  <a:pt x="119837" y="195707"/>
                </a:lnTo>
                <a:lnTo>
                  <a:pt x="144767" y="191427"/>
                </a:lnTo>
                <a:lnTo>
                  <a:pt x="165150" y="195173"/>
                </a:lnTo>
                <a:lnTo>
                  <a:pt x="179793" y="206895"/>
                </a:lnTo>
                <a:lnTo>
                  <a:pt x="188607" y="227304"/>
                </a:lnTo>
                <a:lnTo>
                  <a:pt x="191566" y="257111"/>
                </a:lnTo>
                <a:lnTo>
                  <a:pt x="191566" y="619036"/>
                </a:lnTo>
                <a:lnTo>
                  <a:pt x="278396" y="619036"/>
                </a:lnTo>
                <a:lnTo>
                  <a:pt x="278396" y="240525"/>
                </a:lnTo>
                <a:close/>
              </a:path>
              <a:path w="834390" h="627379">
                <a:moveTo>
                  <a:pt x="526503" y="120789"/>
                </a:moveTo>
                <a:lnTo>
                  <a:pt x="460806" y="120789"/>
                </a:lnTo>
                <a:lnTo>
                  <a:pt x="460806" y="0"/>
                </a:lnTo>
                <a:lnTo>
                  <a:pt x="374256" y="0"/>
                </a:lnTo>
                <a:lnTo>
                  <a:pt x="374256" y="120789"/>
                </a:lnTo>
                <a:lnTo>
                  <a:pt x="319595" y="120789"/>
                </a:lnTo>
                <a:lnTo>
                  <a:pt x="319595" y="197231"/>
                </a:lnTo>
                <a:lnTo>
                  <a:pt x="374256" y="197231"/>
                </a:lnTo>
                <a:lnTo>
                  <a:pt x="374256" y="524116"/>
                </a:lnTo>
                <a:lnTo>
                  <a:pt x="380682" y="574687"/>
                </a:lnTo>
                <a:lnTo>
                  <a:pt x="399059" y="605929"/>
                </a:lnTo>
                <a:lnTo>
                  <a:pt x="428015" y="621804"/>
                </a:lnTo>
                <a:lnTo>
                  <a:pt x="466204" y="626224"/>
                </a:lnTo>
                <a:lnTo>
                  <a:pt x="480542" y="625856"/>
                </a:lnTo>
                <a:lnTo>
                  <a:pt x="495820" y="624484"/>
                </a:lnTo>
                <a:lnTo>
                  <a:pt x="510730" y="621753"/>
                </a:lnTo>
                <a:lnTo>
                  <a:pt x="523989" y="617296"/>
                </a:lnTo>
                <a:lnTo>
                  <a:pt x="523989" y="551230"/>
                </a:lnTo>
                <a:lnTo>
                  <a:pt x="518223" y="552500"/>
                </a:lnTo>
                <a:lnTo>
                  <a:pt x="510730" y="553415"/>
                </a:lnTo>
                <a:lnTo>
                  <a:pt x="502666" y="553961"/>
                </a:lnTo>
                <a:lnTo>
                  <a:pt x="495198" y="554139"/>
                </a:lnTo>
                <a:lnTo>
                  <a:pt x="476910" y="550443"/>
                </a:lnTo>
                <a:lnTo>
                  <a:pt x="466521" y="540473"/>
                </a:lnTo>
                <a:lnTo>
                  <a:pt x="461873" y="525932"/>
                </a:lnTo>
                <a:lnTo>
                  <a:pt x="460806" y="508495"/>
                </a:lnTo>
                <a:lnTo>
                  <a:pt x="460806" y="197231"/>
                </a:lnTo>
                <a:lnTo>
                  <a:pt x="526503" y="197231"/>
                </a:lnTo>
                <a:lnTo>
                  <a:pt x="526503" y="120789"/>
                </a:lnTo>
                <a:close/>
              </a:path>
              <a:path w="834390" h="627379">
                <a:moveTo>
                  <a:pt x="834097" y="278625"/>
                </a:moveTo>
                <a:lnTo>
                  <a:pt x="829957" y="225285"/>
                </a:lnTo>
                <a:lnTo>
                  <a:pt x="818438" y="186766"/>
                </a:lnTo>
                <a:lnTo>
                  <a:pt x="816330" y="179705"/>
                </a:lnTo>
                <a:lnTo>
                  <a:pt x="791375" y="144233"/>
                </a:lnTo>
                <a:lnTo>
                  <a:pt x="753237" y="121221"/>
                </a:lnTo>
                <a:lnTo>
                  <a:pt x="750658" y="120827"/>
                </a:lnTo>
                <a:lnTo>
                  <a:pt x="750658" y="266585"/>
                </a:lnTo>
                <a:lnTo>
                  <a:pt x="750658" y="322300"/>
                </a:lnTo>
                <a:lnTo>
                  <a:pt x="647395" y="322300"/>
                </a:lnTo>
                <a:lnTo>
                  <a:pt x="647420" y="266585"/>
                </a:lnTo>
                <a:lnTo>
                  <a:pt x="650201" y="232968"/>
                </a:lnTo>
                <a:lnTo>
                  <a:pt x="659244" y="207810"/>
                </a:lnTo>
                <a:lnTo>
                  <a:pt x="675474" y="192151"/>
                </a:lnTo>
                <a:lnTo>
                  <a:pt x="699795" y="186766"/>
                </a:lnTo>
                <a:lnTo>
                  <a:pt x="725284" y="192735"/>
                </a:lnTo>
                <a:lnTo>
                  <a:pt x="740816" y="209334"/>
                </a:lnTo>
                <a:lnTo>
                  <a:pt x="748563" y="234607"/>
                </a:lnTo>
                <a:lnTo>
                  <a:pt x="750658" y="266585"/>
                </a:lnTo>
                <a:lnTo>
                  <a:pt x="750658" y="120827"/>
                </a:lnTo>
                <a:lnTo>
                  <a:pt x="700087" y="113030"/>
                </a:lnTo>
                <a:lnTo>
                  <a:pt x="650049" y="120370"/>
                </a:lnTo>
                <a:lnTo>
                  <a:pt x="613321" y="140233"/>
                </a:lnTo>
                <a:lnTo>
                  <a:pt x="588010" y="169316"/>
                </a:lnTo>
                <a:lnTo>
                  <a:pt x="572262" y="204330"/>
                </a:lnTo>
                <a:lnTo>
                  <a:pt x="564197" y="241985"/>
                </a:lnTo>
                <a:lnTo>
                  <a:pt x="561911" y="451612"/>
                </a:lnTo>
                <a:lnTo>
                  <a:pt x="563981" y="499414"/>
                </a:lnTo>
                <a:lnTo>
                  <a:pt x="571614" y="541883"/>
                </a:lnTo>
                <a:lnTo>
                  <a:pt x="586905" y="577049"/>
                </a:lnTo>
                <a:lnTo>
                  <a:pt x="648931" y="620826"/>
                </a:lnTo>
                <a:lnTo>
                  <a:pt x="699897" y="626795"/>
                </a:lnTo>
                <a:lnTo>
                  <a:pt x="759929" y="616292"/>
                </a:lnTo>
                <a:lnTo>
                  <a:pt x="798588" y="589203"/>
                </a:lnTo>
                <a:lnTo>
                  <a:pt x="819988" y="553072"/>
                </a:lnTo>
                <a:lnTo>
                  <a:pt x="830224" y="512064"/>
                </a:lnTo>
                <a:lnTo>
                  <a:pt x="832459" y="472554"/>
                </a:lnTo>
                <a:lnTo>
                  <a:pt x="747661" y="472554"/>
                </a:lnTo>
                <a:lnTo>
                  <a:pt x="747661" y="475653"/>
                </a:lnTo>
                <a:lnTo>
                  <a:pt x="745985" y="504952"/>
                </a:lnTo>
                <a:lnTo>
                  <a:pt x="739076" y="529653"/>
                </a:lnTo>
                <a:lnTo>
                  <a:pt x="724154" y="546709"/>
                </a:lnTo>
                <a:lnTo>
                  <a:pt x="698436" y="553072"/>
                </a:lnTo>
                <a:lnTo>
                  <a:pt x="672452" y="545833"/>
                </a:lnTo>
                <a:lnTo>
                  <a:pt x="656666" y="526669"/>
                </a:lnTo>
                <a:lnTo>
                  <a:pt x="648881" y="499630"/>
                </a:lnTo>
                <a:lnTo>
                  <a:pt x="648830" y="499414"/>
                </a:lnTo>
                <a:lnTo>
                  <a:pt x="646709" y="467931"/>
                </a:lnTo>
                <a:lnTo>
                  <a:pt x="646709" y="391274"/>
                </a:lnTo>
                <a:lnTo>
                  <a:pt x="834097" y="391274"/>
                </a:lnTo>
                <a:lnTo>
                  <a:pt x="834097" y="322300"/>
                </a:lnTo>
                <a:lnTo>
                  <a:pt x="834097" y="27862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 descr=""/>
          <p:cNvSpPr/>
          <p:nvPr/>
        </p:nvSpPr>
        <p:spPr>
          <a:xfrm>
            <a:off x="18072901" y="9270447"/>
            <a:ext cx="527050" cy="626745"/>
          </a:xfrm>
          <a:custGeom>
            <a:avLst/>
            <a:gdLst/>
            <a:ahLst/>
            <a:cxnLst/>
            <a:rect l="l" t="t" r="r" b="b"/>
            <a:pathLst>
              <a:path w="527050" h="626745">
                <a:moveTo>
                  <a:pt x="278396" y="240525"/>
                </a:moveTo>
                <a:lnTo>
                  <a:pt x="270840" y="181330"/>
                </a:lnTo>
                <a:lnTo>
                  <a:pt x="249859" y="141871"/>
                </a:lnTo>
                <a:lnTo>
                  <a:pt x="217982" y="119862"/>
                </a:lnTo>
                <a:lnTo>
                  <a:pt x="177761" y="113030"/>
                </a:lnTo>
                <a:lnTo>
                  <a:pt x="144754" y="117106"/>
                </a:lnTo>
                <a:lnTo>
                  <a:pt x="118973" y="128473"/>
                </a:lnTo>
                <a:lnTo>
                  <a:pt x="99682" y="145859"/>
                </a:lnTo>
                <a:lnTo>
                  <a:pt x="86144" y="167982"/>
                </a:lnTo>
                <a:lnTo>
                  <a:pt x="85864" y="154927"/>
                </a:lnTo>
                <a:lnTo>
                  <a:pt x="85115" y="142176"/>
                </a:lnTo>
                <a:lnTo>
                  <a:pt x="84061" y="130517"/>
                </a:lnTo>
                <a:lnTo>
                  <a:pt x="82854" y="120789"/>
                </a:lnTo>
                <a:lnTo>
                  <a:pt x="0" y="120789"/>
                </a:lnTo>
                <a:lnTo>
                  <a:pt x="558" y="140398"/>
                </a:lnTo>
                <a:lnTo>
                  <a:pt x="850" y="168249"/>
                </a:lnTo>
                <a:lnTo>
                  <a:pt x="965" y="273659"/>
                </a:lnTo>
                <a:lnTo>
                  <a:pt x="965" y="619036"/>
                </a:lnTo>
                <a:lnTo>
                  <a:pt x="87807" y="619036"/>
                </a:lnTo>
                <a:lnTo>
                  <a:pt x="87807" y="289737"/>
                </a:lnTo>
                <a:lnTo>
                  <a:pt x="91363" y="241160"/>
                </a:lnTo>
                <a:lnTo>
                  <a:pt x="102044" y="211048"/>
                </a:lnTo>
                <a:lnTo>
                  <a:pt x="119837" y="195707"/>
                </a:lnTo>
                <a:lnTo>
                  <a:pt x="144767" y="191427"/>
                </a:lnTo>
                <a:lnTo>
                  <a:pt x="165150" y="195173"/>
                </a:lnTo>
                <a:lnTo>
                  <a:pt x="179781" y="206895"/>
                </a:lnTo>
                <a:lnTo>
                  <a:pt x="188607" y="227304"/>
                </a:lnTo>
                <a:lnTo>
                  <a:pt x="191566" y="257111"/>
                </a:lnTo>
                <a:lnTo>
                  <a:pt x="191566" y="619036"/>
                </a:lnTo>
                <a:lnTo>
                  <a:pt x="278396" y="619036"/>
                </a:lnTo>
                <a:lnTo>
                  <a:pt x="278396" y="240525"/>
                </a:lnTo>
                <a:close/>
              </a:path>
              <a:path w="527050" h="626745">
                <a:moveTo>
                  <a:pt x="526491" y="120789"/>
                </a:moveTo>
                <a:lnTo>
                  <a:pt x="460806" y="120789"/>
                </a:lnTo>
                <a:lnTo>
                  <a:pt x="460806" y="0"/>
                </a:lnTo>
                <a:lnTo>
                  <a:pt x="374256" y="0"/>
                </a:lnTo>
                <a:lnTo>
                  <a:pt x="374256" y="120789"/>
                </a:lnTo>
                <a:lnTo>
                  <a:pt x="319595" y="120789"/>
                </a:lnTo>
                <a:lnTo>
                  <a:pt x="319595" y="197231"/>
                </a:lnTo>
                <a:lnTo>
                  <a:pt x="374256" y="197231"/>
                </a:lnTo>
                <a:lnTo>
                  <a:pt x="374256" y="524116"/>
                </a:lnTo>
                <a:lnTo>
                  <a:pt x="380682" y="574687"/>
                </a:lnTo>
                <a:lnTo>
                  <a:pt x="399046" y="605929"/>
                </a:lnTo>
                <a:lnTo>
                  <a:pt x="428015" y="621804"/>
                </a:lnTo>
                <a:lnTo>
                  <a:pt x="466191" y="626224"/>
                </a:lnTo>
                <a:lnTo>
                  <a:pt x="480542" y="625856"/>
                </a:lnTo>
                <a:lnTo>
                  <a:pt x="495820" y="624484"/>
                </a:lnTo>
                <a:lnTo>
                  <a:pt x="510730" y="621753"/>
                </a:lnTo>
                <a:lnTo>
                  <a:pt x="523989" y="617296"/>
                </a:lnTo>
                <a:lnTo>
                  <a:pt x="523989" y="551230"/>
                </a:lnTo>
                <a:lnTo>
                  <a:pt x="518223" y="552500"/>
                </a:lnTo>
                <a:lnTo>
                  <a:pt x="510717" y="553415"/>
                </a:lnTo>
                <a:lnTo>
                  <a:pt x="502653" y="553961"/>
                </a:lnTo>
                <a:lnTo>
                  <a:pt x="495198" y="554139"/>
                </a:lnTo>
                <a:lnTo>
                  <a:pt x="476910" y="550443"/>
                </a:lnTo>
                <a:lnTo>
                  <a:pt x="466521" y="540473"/>
                </a:lnTo>
                <a:lnTo>
                  <a:pt x="461873" y="525932"/>
                </a:lnTo>
                <a:lnTo>
                  <a:pt x="460806" y="508495"/>
                </a:lnTo>
                <a:lnTo>
                  <a:pt x="460806" y="197231"/>
                </a:lnTo>
                <a:lnTo>
                  <a:pt x="526491" y="197231"/>
                </a:lnTo>
                <a:lnTo>
                  <a:pt x="526491" y="12078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 descr=""/>
          <p:cNvSpPr/>
          <p:nvPr/>
        </p:nvSpPr>
        <p:spPr>
          <a:xfrm>
            <a:off x="1440040" y="1411966"/>
            <a:ext cx="1827530" cy="1473835"/>
          </a:xfrm>
          <a:custGeom>
            <a:avLst/>
            <a:gdLst/>
            <a:ahLst/>
            <a:cxnLst/>
            <a:rect l="l" t="t" r="r" b="b"/>
            <a:pathLst>
              <a:path w="1827529" h="1473835">
                <a:moveTo>
                  <a:pt x="1018857" y="12"/>
                </a:moveTo>
                <a:lnTo>
                  <a:pt x="787590" y="12"/>
                </a:lnTo>
                <a:lnTo>
                  <a:pt x="708406" y="734631"/>
                </a:lnTo>
                <a:lnTo>
                  <a:pt x="575056" y="233654"/>
                </a:lnTo>
                <a:lnTo>
                  <a:pt x="443801" y="233654"/>
                </a:lnTo>
                <a:lnTo>
                  <a:pt x="310451" y="734631"/>
                </a:lnTo>
                <a:lnTo>
                  <a:pt x="231267" y="12"/>
                </a:lnTo>
                <a:lnTo>
                  <a:pt x="0" y="12"/>
                </a:lnTo>
                <a:lnTo>
                  <a:pt x="179184" y="1473441"/>
                </a:lnTo>
                <a:lnTo>
                  <a:pt x="306285" y="1473441"/>
                </a:lnTo>
                <a:lnTo>
                  <a:pt x="508381" y="740943"/>
                </a:lnTo>
                <a:lnTo>
                  <a:pt x="712571" y="1473441"/>
                </a:lnTo>
                <a:lnTo>
                  <a:pt x="839685" y="1473441"/>
                </a:lnTo>
                <a:lnTo>
                  <a:pt x="1018857" y="12"/>
                </a:lnTo>
                <a:close/>
              </a:path>
              <a:path w="1827529" h="1473835">
                <a:moveTo>
                  <a:pt x="1827288" y="1473441"/>
                </a:moveTo>
                <a:lnTo>
                  <a:pt x="1781035" y="1239799"/>
                </a:lnTo>
                <a:lnTo>
                  <a:pt x="1735201" y="1008253"/>
                </a:lnTo>
                <a:lnTo>
                  <a:pt x="1630603" y="479933"/>
                </a:lnTo>
                <a:lnTo>
                  <a:pt x="1535595" y="0"/>
                </a:lnTo>
                <a:lnTo>
                  <a:pt x="1512671" y="0"/>
                </a:lnTo>
                <a:lnTo>
                  <a:pt x="1512671" y="1008253"/>
                </a:lnTo>
                <a:lnTo>
                  <a:pt x="1329309" y="1008253"/>
                </a:lnTo>
                <a:lnTo>
                  <a:pt x="1420990" y="479933"/>
                </a:lnTo>
                <a:lnTo>
                  <a:pt x="1512671" y="1008253"/>
                </a:lnTo>
                <a:lnTo>
                  <a:pt x="1512671" y="0"/>
                </a:lnTo>
                <a:lnTo>
                  <a:pt x="1306398" y="0"/>
                </a:lnTo>
                <a:lnTo>
                  <a:pt x="1014691" y="1473441"/>
                </a:lnTo>
                <a:lnTo>
                  <a:pt x="1248054" y="1473441"/>
                </a:lnTo>
                <a:lnTo>
                  <a:pt x="1289723" y="1239799"/>
                </a:lnTo>
                <a:lnTo>
                  <a:pt x="1552257" y="1239799"/>
                </a:lnTo>
                <a:lnTo>
                  <a:pt x="1593926" y="1473441"/>
                </a:lnTo>
                <a:lnTo>
                  <a:pt x="1827288" y="147344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 descr=""/>
          <p:cNvSpPr/>
          <p:nvPr/>
        </p:nvSpPr>
        <p:spPr>
          <a:xfrm>
            <a:off x="3379825" y="1412207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40" y="1242060"/>
                </a:moveTo>
                <a:lnTo>
                  <a:pt x="229196" y="1242060"/>
                </a:lnTo>
                <a:lnTo>
                  <a:pt x="229196" y="0"/>
                </a:lnTo>
                <a:lnTo>
                  <a:pt x="0" y="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 descr=""/>
          <p:cNvSpPr/>
          <p:nvPr/>
        </p:nvSpPr>
        <p:spPr>
          <a:xfrm>
            <a:off x="4094467" y="1412207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40" y="1242060"/>
                </a:moveTo>
                <a:lnTo>
                  <a:pt x="229196" y="1242060"/>
                </a:lnTo>
                <a:lnTo>
                  <a:pt x="229196" y="0"/>
                </a:lnTo>
                <a:lnTo>
                  <a:pt x="0" y="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 descr=""/>
          <p:cNvSpPr/>
          <p:nvPr/>
        </p:nvSpPr>
        <p:spPr>
          <a:xfrm>
            <a:off x="4773674" y="1411965"/>
            <a:ext cx="812800" cy="1473835"/>
          </a:xfrm>
          <a:custGeom>
            <a:avLst/>
            <a:gdLst/>
            <a:ahLst/>
            <a:cxnLst/>
            <a:rect l="l" t="t" r="r" b="b"/>
            <a:pathLst>
              <a:path w="812800" h="1473835">
                <a:moveTo>
                  <a:pt x="520895" y="0"/>
                </a:moveTo>
                <a:lnTo>
                  <a:pt x="291708" y="0"/>
                </a:lnTo>
                <a:lnTo>
                  <a:pt x="0" y="1473431"/>
                </a:lnTo>
                <a:lnTo>
                  <a:pt x="233364" y="1473431"/>
                </a:lnTo>
                <a:lnTo>
                  <a:pt x="275028" y="1239794"/>
                </a:lnTo>
                <a:lnTo>
                  <a:pt x="766339" y="1239794"/>
                </a:lnTo>
                <a:lnTo>
                  <a:pt x="720500" y="1008252"/>
                </a:lnTo>
                <a:lnTo>
                  <a:pt x="314618" y="1008252"/>
                </a:lnTo>
                <a:lnTo>
                  <a:pt x="406291" y="479922"/>
                </a:lnTo>
                <a:lnTo>
                  <a:pt x="615906" y="479922"/>
                </a:lnTo>
                <a:lnTo>
                  <a:pt x="520895" y="0"/>
                </a:lnTo>
                <a:close/>
              </a:path>
              <a:path w="812800" h="1473835">
                <a:moveTo>
                  <a:pt x="766339" y="1239794"/>
                </a:moveTo>
                <a:lnTo>
                  <a:pt x="537564" y="1239794"/>
                </a:lnTo>
                <a:lnTo>
                  <a:pt x="579228" y="1473431"/>
                </a:lnTo>
                <a:lnTo>
                  <a:pt x="812593" y="1473431"/>
                </a:lnTo>
                <a:lnTo>
                  <a:pt x="766339" y="1239794"/>
                </a:lnTo>
                <a:close/>
              </a:path>
              <a:path w="812800" h="1473835">
                <a:moveTo>
                  <a:pt x="615906" y="479922"/>
                </a:moveTo>
                <a:lnTo>
                  <a:pt x="406291" y="479922"/>
                </a:lnTo>
                <a:lnTo>
                  <a:pt x="497974" y="1008252"/>
                </a:lnTo>
                <a:lnTo>
                  <a:pt x="720500" y="1008252"/>
                </a:lnTo>
                <a:lnTo>
                  <a:pt x="615906" y="4799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 descr=""/>
          <p:cNvSpPr/>
          <p:nvPr/>
        </p:nvSpPr>
        <p:spPr>
          <a:xfrm>
            <a:off x="5669619" y="1395135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9528" y="3452"/>
                </a:lnTo>
                <a:lnTo>
                  <a:pt x="237185" y="13810"/>
                </a:lnTo>
                <a:lnTo>
                  <a:pt x="188844" y="31071"/>
                </a:lnTo>
                <a:lnTo>
                  <a:pt x="144507" y="55235"/>
                </a:lnTo>
                <a:lnTo>
                  <a:pt x="104174" y="86301"/>
                </a:lnTo>
                <a:lnTo>
                  <a:pt x="72335" y="123203"/>
                </a:lnTo>
                <a:lnTo>
                  <a:pt x="46289" y="163725"/>
                </a:lnTo>
                <a:lnTo>
                  <a:pt x="26034" y="207868"/>
                </a:lnTo>
                <a:lnTo>
                  <a:pt x="11569" y="255633"/>
                </a:lnTo>
                <a:lnTo>
                  <a:pt x="2892" y="307024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0083"/>
                </a:lnTo>
                <a:lnTo>
                  <a:pt x="11569" y="1251479"/>
                </a:lnTo>
                <a:lnTo>
                  <a:pt x="26034" y="1299249"/>
                </a:lnTo>
                <a:lnTo>
                  <a:pt x="46289" y="1343394"/>
                </a:lnTo>
                <a:lnTo>
                  <a:pt x="72335" y="1383913"/>
                </a:lnTo>
                <a:lnTo>
                  <a:pt x="104174" y="1420804"/>
                </a:lnTo>
                <a:lnTo>
                  <a:pt x="144507" y="1451882"/>
                </a:lnTo>
                <a:lnTo>
                  <a:pt x="188844" y="1476048"/>
                </a:lnTo>
                <a:lnTo>
                  <a:pt x="237185" y="1493304"/>
                </a:lnTo>
                <a:lnTo>
                  <a:pt x="289528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0"/>
                </a:lnTo>
                <a:lnTo>
                  <a:pt x="645440" y="1345265"/>
                </a:lnTo>
                <a:lnTo>
                  <a:pt x="665698" y="1301358"/>
                </a:lnTo>
                <a:lnTo>
                  <a:pt x="680169" y="1253356"/>
                </a:lnTo>
                <a:lnTo>
                  <a:pt x="688853" y="1201259"/>
                </a:lnTo>
                <a:lnTo>
                  <a:pt x="691748" y="1145064"/>
                </a:lnTo>
                <a:lnTo>
                  <a:pt x="691748" y="955625"/>
                </a:lnTo>
                <a:lnTo>
                  <a:pt x="462551" y="955625"/>
                </a:lnTo>
                <a:lnTo>
                  <a:pt x="462551" y="1145064"/>
                </a:lnTo>
                <a:lnTo>
                  <a:pt x="460726" y="1180852"/>
                </a:lnTo>
                <a:lnTo>
                  <a:pt x="446136" y="1233478"/>
                </a:lnTo>
                <a:lnTo>
                  <a:pt x="417749" y="1261356"/>
                </a:lnTo>
                <a:lnTo>
                  <a:pt x="373996" y="1273984"/>
                </a:lnTo>
                <a:lnTo>
                  <a:pt x="345874" y="1275563"/>
                </a:lnTo>
                <a:lnTo>
                  <a:pt x="318647" y="1273984"/>
                </a:lnTo>
                <a:lnTo>
                  <a:pt x="275930" y="1261356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48"/>
                </a:lnTo>
                <a:lnTo>
                  <a:pt x="260442" y="256798"/>
                </a:lnTo>
                <a:lnTo>
                  <a:pt x="295332" y="237852"/>
                </a:lnTo>
                <a:lnTo>
                  <a:pt x="345874" y="231542"/>
                </a:lnTo>
                <a:lnTo>
                  <a:pt x="373996" y="233119"/>
                </a:lnTo>
                <a:lnTo>
                  <a:pt x="417749" y="245744"/>
                </a:lnTo>
                <a:lnTo>
                  <a:pt x="446136" y="273644"/>
                </a:lnTo>
                <a:lnTo>
                  <a:pt x="460726" y="326270"/>
                </a:lnTo>
                <a:lnTo>
                  <a:pt x="462551" y="362041"/>
                </a:lnTo>
                <a:lnTo>
                  <a:pt x="462551" y="492539"/>
                </a:lnTo>
                <a:lnTo>
                  <a:pt x="691748" y="492539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5"/>
                </a:lnTo>
                <a:lnTo>
                  <a:pt x="504880" y="31071"/>
                </a:lnTo>
                <a:lnTo>
                  <a:pt x="456544" y="13810"/>
                </a:lnTo>
                <a:lnTo>
                  <a:pt x="403543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 descr=""/>
          <p:cNvSpPr/>
          <p:nvPr/>
        </p:nvSpPr>
        <p:spPr>
          <a:xfrm>
            <a:off x="6500952" y="1412372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40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53" y="833120"/>
                </a:lnTo>
                <a:lnTo>
                  <a:pt x="487553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40" y="231140"/>
                </a:lnTo>
                <a:lnTo>
                  <a:pt x="60424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 descr=""/>
          <p:cNvSpPr/>
          <p:nvPr/>
        </p:nvSpPr>
        <p:spPr>
          <a:xfrm>
            <a:off x="7569802" y="1411974"/>
            <a:ext cx="692150" cy="1473835"/>
          </a:xfrm>
          <a:custGeom>
            <a:avLst/>
            <a:gdLst/>
            <a:ahLst/>
            <a:cxnLst/>
            <a:rect l="l" t="t" r="r" b="b"/>
            <a:pathLst>
              <a:path w="692150" h="1473835">
                <a:moveTo>
                  <a:pt x="345874" y="0"/>
                </a:moveTo>
                <a:lnTo>
                  <a:pt x="0" y="0"/>
                </a:lnTo>
                <a:lnTo>
                  <a:pt x="0" y="1473421"/>
                </a:lnTo>
                <a:lnTo>
                  <a:pt x="229197" y="1473421"/>
                </a:lnTo>
                <a:lnTo>
                  <a:pt x="229197" y="884056"/>
                </a:lnTo>
                <a:lnTo>
                  <a:pt x="345874" y="884056"/>
                </a:lnTo>
                <a:lnTo>
                  <a:pt x="403548" y="880607"/>
                </a:lnTo>
                <a:lnTo>
                  <a:pt x="456552" y="870255"/>
                </a:lnTo>
                <a:lnTo>
                  <a:pt x="504888" y="852999"/>
                </a:lnTo>
                <a:lnTo>
                  <a:pt x="548561" y="828833"/>
                </a:lnTo>
                <a:lnTo>
                  <a:pt x="587573" y="797755"/>
                </a:lnTo>
                <a:lnTo>
                  <a:pt x="619402" y="763207"/>
                </a:lnTo>
                <a:lnTo>
                  <a:pt x="645445" y="724094"/>
                </a:lnTo>
                <a:lnTo>
                  <a:pt x="665702" y="680417"/>
                </a:lnTo>
                <a:lnTo>
                  <a:pt x="674072" y="652514"/>
                </a:lnTo>
                <a:lnTo>
                  <a:pt x="229197" y="652514"/>
                </a:lnTo>
                <a:lnTo>
                  <a:pt x="229197" y="231532"/>
                </a:lnTo>
                <a:lnTo>
                  <a:pt x="673660" y="231532"/>
                </a:lnTo>
                <a:lnTo>
                  <a:pt x="665702" y="205229"/>
                </a:lnTo>
                <a:lnTo>
                  <a:pt x="645445" y="161847"/>
                </a:lnTo>
                <a:lnTo>
                  <a:pt x="619402" y="122906"/>
                </a:lnTo>
                <a:lnTo>
                  <a:pt x="587573" y="88405"/>
                </a:lnTo>
                <a:lnTo>
                  <a:pt x="547899" y="56578"/>
                </a:lnTo>
                <a:lnTo>
                  <a:pt x="503891" y="31824"/>
                </a:lnTo>
                <a:lnTo>
                  <a:pt x="455550" y="14143"/>
                </a:lnTo>
                <a:lnTo>
                  <a:pt x="402878" y="3535"/>
                </a:lnTo>
                <a:lnTo>
                  <a:pt x="345874" y="0"/>
                </a:lnTo>
                <a:close/>
              </a:path>
              <a:path w="692150" h="1473835">
                <a:moveTo>
                  <a:pt x="673660" y="231532"/>
                </a:moveTo>
                <a:lnTo>
                  <a:pt x="345874" y="231532"/>
                </a:lnTo>
                <a:lnTo>
                  <a:pt x="373078" y="233112"/>
                </a:lnTo>
                <a:lnTo>
                  <a:pt x="396388" y="237851"/>
                </a:lnTo>
                <a:lnTo>
                  <a:pt x="431306" y="256798"/>
                </a:lnTo>
                <a:lnTo>
                  <a:pt x="454747" y="298896"/>
                </a:lnTo>
                <a:lnTo>
                  <a:pt x="462561" y="362041"/>
                </a:lnTo>
                <a:lnTo>
                  <a:pt x="462561" y="522015"/>
                </a:lnTo>
                <a:lnTo>
                  <a:pt x="454747" y="586216"/>
                </a:lnTo>
                <a:lnTo>
                  <a:pt x="431306" y="627258"/>
                </a:lnTo>
                <a:lnTo>
                  <a:pt x="396388" y="646200"/>
                </a:lnTo>
                <a:lnTo>
                  <a:pt x="345874" y="652514"/>
                </a:lnTo>
                <a:lnTo>
                  <a:pt x="674072" y="652514"/>
                </a:lnTo>
                <a:lnTo>
                  <a:pt x="680172" y="632178"/>
                </a:lnTo>
                <a:lnTo>
                  <a:pt x="688854" y="579377"/>
                </a:lnTo>
                <a:lnTo>
                  <a:pt x="691748" y="522015"/>
                </a:lnTo>
                <a:lnTo>
                  <a:pt x="691748" y="362041"/>
                </a:lnTo>
                <a:lnTo>
                  <a:pt x="688854" y="305324"/>
                </a:lnTo>
                <a:lnTo>
                  <a:pt x="680172" y="253054"/>
                </a:lnTo>
                <a:lnTo>
                  <a:pt x="673660" y="23153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 descr=""/>
          <p:cNvSpPr/>
          <p:nvPr/>
        </p:nvSpPr>
        <p:spPr>
          <a:xfrm>
            <a:off x="8371976" y="1395132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3"/>
                </a:lnTo>
                <a:lnTo>
                  <a:pt x="235187" y="13813"/>
                </a:lnTo>
                <a:lnTo>
                  <a:pt x="186846" y="31075"/>
                </a:lnTo>
                <a:lnTo>
                  <a:pt x="143175" y="55239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3"/>
                </a:lnTo>
                <a:lnTo>
                  <a:pt x="26034" y="1301366"/>
                </a:lnTo>
                <a:lnTo>
                  <a:pt x="46289" y="1345272"/>
                </a:lnTo>
                <a:lnTo>
                  <a:pt x="72335" y="1385084"/>
                </a:lnTo>
                <a:lnTo>
                  <a:pt x="104174" y="1420804"/>
                </a:lnTo>
                <a:lnTo>
                  <a:pt x="143175" y="1451882"/>
                </a:lnTo>
                <a:lnTo>
                  <a:pt x="186846" y="1476048"/>
                </a:lnTo>
                <a:lnTo>
                  <a:pt x="235187" y="1493304"/>
                </a:lnTo>
                <a:lnTo>
                  <a:pt x="288197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4"/>
                </a:lnTo>
                <a:lnTo>
                  <a:pt x="645440" y="1345272"/>
                </a:lnTo>
                <a:lnTo>
                  <a:pt x="665698" y="1301366"/>
                </a:lnTo>
                <a:lnTo>
                  <a:pt x="673474" y="1275573"/>
                </a:lnTo>
                <a:lnTo>
                  <a:pt x="345874" y="1275573"/>
                </a:lnTo>
                <a:lnTo>
                  <a:pt x="318647" y="1273993"/>
                </a:lnTo>
                <a:lnTo>
                  <a:pt x="275930" y="1261358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56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673471" y="231542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9"/>
                </a:lnTo>
                <a:lnTo>
                  <a:pt x="504880" y="31075"/>
                </a:lnTo>
                <a:lnTo>
                  <a:pt x="456544" y="13813"/>
                </a:lnTo>
                <a:lnTo>
                  <a:pt x="403543" y="3453"/>
                </a:lnTo>
                <a:lnTo>
                  <a:pt x="345874" y="0"/>
                </a:lnTo>
                <a:close/>
              </a:path>
              <a:path w="692150" h="1507489">
                <a:moveTo>
                  <a:pt x="673471" y="231542"/>
                </a:moveTo>
                <a:lnTo>
                  <a:pt x="345874" y="231542"/>
                </a:lnTo>
                <a:lnTo>
                  <a:pt x="373866" y="233121"/>
                </a:lnTo>
                <a:lnTo>
                  <a:pt x="397435" y="237856"/>
                </a:lnTo>
                <a:lnTo>
                  <a:pt x="431295" y="256798"/>
                </a:lnTo>
                <a:lnTo>
                  <a:pt x="454737" y="296803"/>
                </a:lnTo>
                <a:lnTo>
                  <a:pt x="462551" y="362041"/>
                </a:lnTo>
                <a:lnTo>
                  <a:pt x="462551" y="1145064"/>
                </a:lnTo>
                <a:lnTo>
                  <a:pt x="454737" y="1210329"/>
                </a:lnTo>
                <a:lnTo>
                  <a:pt x="431295" y="1250307"/>
                </a:lnTo>
                <a:lnTo>
                  <a:pt x="397435" y="1269254"/>
                </a:lnTo>
                <a:lnTo>
                  <a:pt x="345874" y="1275573"/>
                </a:lnTo>
                <a:lnTo>
                  <a:pt x="673474" y="1275573"/>
                </a:lnTo>
                <a:lnTo>
                  <a:pt x="680169" y="1253363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73471" y="2315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 descr=""/>
          <p:cNvSpPr/>
          <p:nvPr/>
        </p:nvSpPr>
        <p:spPr>
          <a:xfrm>
            <a:off x="9178316" y="1395135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201" y="3452"/>
                </a:lnTo>
                <a:lnTo>
                  <a:pt x="235192" y="13810"/>
                </a:lnTo>
                <a:lnTo>
                  <a:pt x="186849" y="31071"/>
                </a:lnTo>
                <a:lnTo>
                  <a:pt x="143176" y="55235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397830"/>
                </a:lnTo>
                <a:lnTo>
                  <a:pt x="2473" y="446512"/>
                </a:lnTo>
                <a:lnTo>
                  <a:pt x="9896" y="493609"/>
                </a:lnTo>
                <a:lnTo>
                  <a:pt x="22268" y="539121"/>
                </a:lnTo>
                <a:lnTo>
                  <a:pt x="39590" y="583050"/>
                </a:lnTo>
                <a:lnTo>
                  <a:pt x="61586" y="625029"/>
                </a:lnTo>
                <a:lnTo>
                  <a:pt x="88020" y="664631"/>
                </a:lnTo>
                <a:lnTo>
                  <a:pt x="118888" y="701857"/>
                </a:lnTo>
                <a:lnTo>
                  <a:pt x="154183" y="736710"/>
                </a:lnTo>
                <a:lnTo>
                  <a:pt x="213026" y="779876"/>
                </a:lnTo>
                <a:lnTo>
                  <a:pt x="252228" y="803816"/>
                </a:lnTo>
                <a:lnTo>
                  <a:pt x="297949" y="829325"/>
                </a:lnTo>
                <a:lnTo>
                  <a:pt x="329974" y="847750"/>
                </a:lnTo>
                <a:lnTo>
                  <a:pt x="373729" y="875120"/>
                </a:lnTo>
                <a:lnTo>
                  <a:pt x="419181" y="921427"/>
                </a:lnTo>
                <a:lnTo>
                  <a:pt x="443271" y="961951"/>
                </a:lnTo>
                <a:lnTo>
                  <a:pt x="457730" y="1005625"/>
                </a:lnTo>
                <a:lnTo>
                  <a:pt x="462551" y="1052449"/>
                </a:lnTo>
                <a:lnTo>
                  <a:pt x="462551" y="1145064"/>
                </a:lnTo>
                <a:lnTo>
                  <a:pt x="454738" y="1210325"/>
                </a:lnTo>
                <a:lnTo>
                  <a:pt x="431306" y="1250307"/>
                </a:lnTo>
                <a:lnTo>
                  <a:pt x="397436" y="1269249"/>
                </a:lnTo>
                <a:lnTo>
                  <a:pt x="345874" y="1275563"/>
                </a:lnTo>
                <a:lnTo>
                  <a:pt x="318651" y="1273984"/>
                </a:lnTo>
                <a:lnTo>
                  <a:pt x="275932" y="1261356"/>
                </a:lnTo>
                <a:lnTo>
                  <a:pt x="246774" y="1232685"/>
                </a:lnTo>
                <a:lnTo>
                  <a:pt x="231150" y="1180061"/>
                </a:lnTo>
                <a:lnTo>
                  <a:pt x="229197" y="1145064"/>
                </a:lnTo>
                <a:lnTo>
                  <a:pt x="229197" y="953520"/>
                </a:lnTo>
                <a:lnTo>
                  <a:pt x="0" y="953520"/>
                </a:lnTo>
                <a:lnTo>
                  <a:pt x="0" y="1145064"/>
                </a:lnTo>
                <a:lnTo>
                  <a:pt x="2892" y="1201259"/>
                </a:lnTo>
                <a:lnTo>
                  <a:pt x="11569" y="1253356"/>
                </a:lnTo>
                <a:lnTo>
                  <a:pt x="26034" y="1301358"/>
                </a:lnTo>
                <a:lnTo>
                  <a:pt x="46289" y="1345265"/>
                </a:lnTo>
                <a:lnTo>
                  <a:pt x="72335" y="1385080"/>
                </a:lnTo>
                <a:lnTo>
                  <a:pt x="104174" y="1420804"/>
                </a:lnTo>
                <a:lnTo>
                  <a:pt x="143176" y="1451882"/>
                </a:lnTo>
                <a:lnTo>
                  <a:pt x="186849" y="1476048"/>
                </a:lnTo>
                <a:lnTo>
                  <a:pt x="235192" y="1493304"/>
                </a:lnTo>
                <a:lnTo>
                  <a:pt x="288201" y="1503656"/>
                </a:lnTo>
                <a:lnTo>
                  <a:pt x="345874" y="1507105"/>
                </a:lnTo>
                <a:lnTo>
                  <a:pt x="403544" y="1503656"/>
                </a:lnTo>
                <a:lnTo>
                  <a:pt x="456547" y="1493304"/>
                </a:lnTo>
                <a:lnTo>
                  <a:pt x="504885" y="1476048"/>
                </a:lnTo>
                <a:lnTo>
                  <a:pt x="548560" y="1451882"/>
                </a:lnTo>
                <a:lnTo>
                  <a:pt x="587573" y="1420804"/>
                </a:lnTo>
                <a:lnTo>
                  <a:pt x="619398" y="1385080"/>
                </a:lnTo>
                <a:lnTo>
                  <a:pt x="645440" y="1345265"/>
                </a:lnTo>
                <a:lnTo>
                  <a:pt x="665698" y="1301358"/>
                </a:lnTo>
                <a:lnTo>
                  <a:pt x="680169" y="1253356"/>
                </a:lnTo>
                <a:lnTo>
                  <a:pt x="688853" y="1201259"/>
                </a:lnTo>
                <a:lnTo>
                  <a:pt x="691748" y="1145064"/>
                </a:lnTo>
                <a:lnTo>
                  <a:pt x="691748" y="1052449"/>
                </a:lnTo>
                <a:lnTo>
                  <a:pt x="689339" y="1002917"/>
                </a:lnTo>
                <a:lnTo>
                  <a:pt x="682111" y="955358"/>
                </a:lnTo>
                <a:lnTo>
                  <a:pt x="670064" y="909774"/>
                </a:lnTo>
                <a:lnTo>
                  <a:pt x="653200" y="866163"/>
                </a:lnTo>
                <a:lnTo>
                  <a:pt x="631517" y="824526"/>
                </a:lnTo>
                <a:lnTo>
                  <a:pt x="605017" y="784862"/>
                </a:lnTo>
                <a:lnTo>
                  <a:pt x="573699" y="747171"/>
                </a:lnTo>
                <a:lnTo>
                  <a:pt x="537564" y="711454"/>
                </a:lnTo>
                <a:lnTo>
                  <a:pt x="479205" y="668312"/>
                </a:lnTo>
                <a:lnTo>
                  <a:pt x="437540" y="642790"/>
                </a:lnTo>
                <a:lnTo>
                  <a:pt x="359794" y="598857"/>
                </a:lnTo>
                <a:lnTo>
                  <a:pt x="337001" y="585179"/>
                </a:lnTo>
                <a:lnTo>
                  <a:pt x="272554" y="527671"/>
                </a:lnTo>
                <a:lnTo>
                  <a:pt x="248464" y="487813"/>
                </a:lnTo>
                <a:lnTo>
                  <a:pt x="234013" y="444533"/>
                </a:lnTo>
                <a:lnTo>
                  <a:pt x="229197" y="397830"/>
                </a:lnTo>
                <a:lnTo>
                  <a:pt x="229197" y="362041"/>
                </a:lnTo>
                <a:lnTo>
                  <a:pt x="237009" y="297848"/>
                </a:lnTo>
                <a:lnTo>
                  <a:pt x="260442" y="256798"/>
                </a:lnTo>
                <a:lnTo>
                  <a:pt x="295336" y="237852"/>
                </a:lnTo>
                <a:lnTo>
                  <a:pt x="345874" y="231542"/>
                </a:lnTo>
                <a:lnTo>
                  <a:pt x="373866" y="233119"/>
                </a:lnTo>
                <a:lnTo>
                  <a:pt x="416583" y="245744"/>
                </a:lnTo>
                <a:lnTo>
                  <a:pt x="444974" y="273644"/>
                </a:lnTo>
                <a:lnTo>
                  <a:pt x="460598" y="326270"/>
                </a:lnTo>
                <a:lnTo>
                  <a:pt x="462551" y="362041"/>
                </a:lnTo>
                <a:lnTo>
                  <a:pt x="462551" y="490435"/>
                </a:lnTo>
                <a:lnTo>
                  <a:pt x="691748" y="490435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60" y="55235"/>
                </a:lnTo>
                <a:lnTo>
                  <a:pt x="504885" y="31071"/>
                </a:lnTo>
                <a:lnTo>
                  <a:pt x="456547" y="13810"/>
                </a:lnTo>
                <a:lnTo>
                  <a:pt x="403544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 descr=""/>
          <p:cNvSpPr/>
          <p:nvPr/>
        </p:nvSpPr>
        <p:spPr>
          <a:xfrm>
            <a:off x="9940874" y="1411979"/>
            <a:ext cx="1048385" cy="1473200"/>
          </a:xfrm>
          <a:custGeom>
            <a:avLst/>
            <a:gdLst/>
            <a:ahLst/>
            <a:cxnLst/>
            <a:rect l="l" t="t" r="r" b="b"/>
            <a:pathLst>
              <a:path w="1048384" h="1473200">
                <a:moveTo>
                  <a:pt x="695909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46" y="1473200"/>
                </a:lnTo>
                <a:lnTo>
                  <a:pt x="462546" y="231140"/>
                </a:lnTo>
                <a:lnTo>
                  <a:pt x="695909" y="231140"/>
                </a:lnTo>
                <a:lnTo>
                  <a:pt x="695909" y="0"/>
                </a:lnTo>
                <a:close/>
              </a:path>
              <a:path w="1048384" h="1473200">
                <a:moveTo>
                  <a:pt x="1048042" y="601992"/>
                </a:moveTo>
                <a:lnTo>
                  <a:pt x="672998" y="601992"/>
                </a:lnTo>
                <a:lnTo>
                  <a:pt x="672998" y="833526"/>
                </a:lnTo>
                <a:lnTo>
                  <a:pt x="1048042" y="833526"/>
                </a:lnTo>
                <a:lnTo>
                  <a:pt x="1048042" y="60199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 descr=""/>
          <p:cNvSpPr/>
          <p:nvPr/>
        </p:nvSpPr>
        <p:spPr>
          <a:xfrm>
            <a:off x="11093086" y="1411967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 descr=""/>
          <p:cNvSpPr/>
          <p:nvPr/>
        </p:nvSpPr>
        <p:spPr>
          <a:xfrm>
            <a:off x="11426418" y="1411979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59" h="1473200">
                <a:moveTo>
                  <a:pt x="695921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59" y="1473200"/>
                </a:lnTo>
                <a:lnTo>
                  <a:pt x="462559" y="231140"/>
                </a:lnTo>
                <a:lnTo>
                  <a:pt x="695921" y="231140"/>
                </a:lnTo>
                <a:lnTo>
                  <a:pt x="69592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 descr=""/>
          <p:cNvSpPr/>
          <p:nvPr/>
        </p:nvSpPr>
        <p:spPr>
          <a:xfrm>
            <a:off x="1435874" y="3087393"/>
            <a:ext cx="812800" cy="1473835"/>
          </a:xfrm>
          <a:custGeom>
            <a:avLst/>
            <a:gdLst/>
            <a:ahLst/>
            <a:cxnLst/>
            <a:rect l="l" t="t" r="r" b="b"/>
            <a:pathLst>
              <a:path w="812800" h="1473835">
                <a:moveTo>
                  <a:pt x="520895" y="0"/>
                </a:moveTo>
                <a:lnTo>
                  <a:pt x="291708" y="0"/>
                </a:lnTo>
                <a:lnTo>
                  <a:pt x="0" y="1473431"/>
                </a:lnTo>
                <a:lnTo>
                  <a:pt x="233364" y="1473431"/>
                </a:lnTo>
                <a:lnTo>
                  <a:pt x="275028" y="1239784"/>
                </a:lnTo>
                <a:lnTo>
                  <a:pt x="766337" y="1239784"/>
                </a:lnTo>
                <a:lnTo>
                  <a:pt x="720500" y="1008252"/>
                </a:lnTo>
                <a:lnTo>
                  <a:pt x="314618" y="1008252"/>
                </a:lnTo>
                <a:lnTo>
                  <a:pt x="406291" y="479922"/>
                </a:lnTo>
                <a:lnTo>
                  <a:pt x="615906" y="479922"/>
                </a:lnTo>
                <a:lnTo>
                  <a:pt x="520895" y="0"/>
                </a:lnTo>
                <a:close/>
              </a:path>
              <a:path w="812800" h="1473835">
                <a:moveTo>
                  <a:pt x="766337" y="1239784"/>
                </a:moveTo>
                <a:lnTo>
                  <a:pt x="537564" y="1239784"/>
                </a:lnTo>
                <a:lnTo>
                  <a:pt x="579228" y="1473431"/>
                </a:lnTo>
                <a:lnTo>
                  <a:pt x="812593" y="1473431"/>
                </a:lnTo>
                <a:lnTo>
                  <a:pt x="766337" y="1239784"/>
                </a:lnTo>
                <a:close/>
              </a:path>
              <a:path w="812800" h="1473835">
                <a:moveTo>
                  <a:pt x="615906" y="479922"/>
                </a:moveTo>
                <a:lnTo>
                  <a:pt x="406291" y="479922"/>
                </a:lnTo>
                <a:lnTo>
                  <a:pt x="497974" y="1008252"/>
                </a:lnTo>
                <a:lnTo>
                  <a:pt x="720500" y="1008252"/>
                </a:lnTo>
                <a:lnTo>
                  <a:pt x="615906" y="4799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 descr=""/>
          <p:cNvSpPr/>
          <p:nvPr/>
        </p:nvSpPr>
        <p:spPr>
          <a:xfrm>
            <a:off x="2342218" y="3087396"/>
            <a:ext cx="692150" cy="1490345"/>
          </a:xfrm>
          <a:custGeom>
            <a:avLst/>
            <a:gdLst/>
            <a:ahLst/>
            <a:cxnLst/>
            <a:rect l="l" t="t" r="r" b="b"/>
            <a:pathLst>
              <a:path w="692150" h="1490345">
                <a:moveTo>
                  <a:pt x="691748" y="0"/>
                </a:moveTo>
                <a:lnTo>
                  <a:pt x="462551" y="0"/>
                </a:lnTo>
                <a:lnTo>
                  <a:pt x="462551" y="1128227"/>
                </a:lnTo>
                <a:lnTo>
                  <a:pt x="460597" y="1163224"/>
                </a:lnTo>
                <a:lnTo>
                  <a:pt x="444970" y="1215848"/>
                </a:lnTo>
                <a:lnTo>
                  <a:pt x="415794" y="1244521"/>
                </a:lnTo>
                <a:lnTo>
                  <a:pt x="373078" y="1257156"/>
                </a:lnTo>
                <a:lnTo>
                  <a:pt x="345874" y="1258736"/>
                </a:lnTo>
                <a:lnTo>
                  <a:pt x="317734" y="1257156"/>
                </a:lnTo>
                <a:lnTo>
                  <a:pt x="273981" y="1244521"/>
                </a:lnTo>
                <a:lnTo>
                  <a:pt x="245592" y="1216643"/>
                </a:lnTo>
                <a:lnTo>
                  <a:pt x="231007" y="1164019"/>
                </a:lnTo>
                <a:lnTo>
                  <a:pt x="229186" y="1128227"/>
                </a:lnTo>
                <a:lnTo>
                  <a:pt x="229186" y="0"/>
                </a:lnTo>
                <a:lnTo>
                  <a:pt x="0" y="0"/>
                </a:lnTo>
                <a:lnTo>
                  <a:pt x="0" y="1128227"/>
                </a:lnTo>
                <a:lnTo>
                  <a:pt x="2892" y="1184422"/>
                </a:lnTo>
                <a:lnTo>
                  <a:pt x="11569" y="1236519"/>
                </a:lnTo>
                <a:lnTo>
                  <a:pt x="26034" y="1284521"/>
                </a:lnTo>
                <a:lnTo>
                  <a:pt x="46289" y="1328428"/>
                </a:lnTo>
                <a:lnTo>
                  <a:pt x="72335" y="1368243"/>
                </a:lnTo>
                <a:lnTo>
                  <a:pt x="104174" y="1403967"/>
                </a:lnTo>
                <a:lnTo>
                  <a:pt x="143176" y="1435045"/>
                </a:lnTo>
                <a:lnTo>
                  <a:pt x="186849" y="1459210"/>
                </a:lnTo>
                <a:lnTo>
                  <a:pt x="235192" y="1476467"/>
                </a:lnTo>
                <a:lnTo>
                  <a:pt x="288201" y="1486819"/>
                </a:lnTo>
                <a:lnTo>
                  <a:pt x="345874" y="1490268"/>
                </a:lnTo>
                <a:lnTo>
                  <a:pt x="402204" y="1486819"/>
                </a:lnTo>
                <a:lnTo>
                  <a:pt x="454540" y="1476467"/>
                </a:lnTo>
                <a:lnTo>
                  <a:pt x="502881" y="1459210"/>
                </a:lnTo>
                <a:lnTo>
                  <a:pt x="547226" y="1435045"/>
                </a:lnTo>
                <a:lnTo>
                  <a:pt x="587573" y="1403967"/>
                </a:lnTo>
                <a:lnTo>
                  <a:pt x="619398" y="1367079"/>
                </a:lnTo>
                <a:lnTo>
                  <a:pt x="645440" y="1326562"/>
                </a:lnTo>
                <a:lnTo>
                  <a:pt x="665698" y="1282416"/>
                </a:lnTo>
                <a:lnTo>
                  <a:pt x="680169" y="1234644"/>
                </a:lnTo>
                <a:lnTo>
                  <a:pt x="688853" y="1183247"/>
                </a:lnTo>
                <a:lnTo>
                  <a:pt x="691748" y="1128227"/>
                </a:lnTo>
                <a:lnTo>
                  <a:pt x="69174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 descr=""/>
          <p:cNvSpPr/>
          <p:nvPr/>
        </p:nvSpPr>
        <p:spPr>
          <a:xfrm>
            <a:off x="3127705" y="3087401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60" h="1473200">
                <a:moveTo>
                  <a:pt x="695909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46" y="1473200"/>
                </a:lnTo>
                <a:lnTo>
                  <a:pt x="462546" y="231140"/>
                </a:lnTo>
                <a:lnTo>
                  <a:pt x="695909" y="231140"/>
                </a:lnTo>
                <a:lnTo>
                  <a:pt x="6959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 descr=""/>
          <p:cNvSpPr/>
          <p:nvPr/>
        </p:nvSpPr>
        <p:spPr>
          <a:xfrm>
            <a:off x="3906961" y="3070555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3"/>
                </a:lnTo>
                <a:lnTo>
                  <a:pt x="235187" y="13813"/>
                </a:lnTo>
                <a:lnTo>
                  <a:pt x="186846" y="31075"/>
                </a:lnTo>
                <a:lnTo>
                  <a:pt x="143175" y="55239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4"/>
                </a:lnTo>
                <a:lnTo>
                  <a:pt x="26034" y="1301367"/>
                </a:lnTo>
                <a:lnTo>
                  <a:pt x="46289" y="1345275"/>
                </a:lnTo>
                <a:lnTo>
                  <a:pt x="72335" y="1385090"/>
                </a:lnTo>
                <a:lnTo>
                  <a:pt x="104174" y="1420815"/>
                </a:lnTo>
                <a:lnTo>
                  <a:pt x="143175" y="1451888"/>
                </a:lnTo>
                <a:lnTo>
                  <a:pt x="186846" y="1476050"/>
                </a:lnTo>
                <a:lnTo>
                  <a:pt x="235187" y="1493305"/>
                </a:lnTo>
                <a:lnTo>
                  <a:pt x="288197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5"/>
                </a:lnTo>
                <a:lnTo>
                  <a:pt x="504880" y="1476050"/>
                </a:lnTo>
                <a:lnTo>
                  <a:pt x="548556" y="1451888"/>
                </a:lnTo>
                <a:lnTo>
                  <a:pt x="587573" y="1420815"/>
                </a:lnTo>
                <a:lnTo>
                  <a:pt x="619398" y="1385090"/>
                </a:lnTo>
                <a:lnTo>
                  <a:pt x="645440" y="1345275"/>
                </a:lnTo>
                <a:lnTo>
                  <a:pt x="665698" y="1301367"/>
                </a:lnTo>
                <a:lnTo>
                  <a:pt x="673474" y="1275573"/>
                </a:lnTo>
                <a:lnTo>
                  <a:pt x="345874" y="1275573"/>
                </a:lnTo>
                <a:lnTo>
                  <a:pt x="318647" y="1273995"/>
                </a:lnTo>
                <a:lnTo>
                  <a:pt x="275930" y="1261362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56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673471" y="231542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9"/>
                </a:lnTo>
                <a:lnTo>
                  <a:pt x="504880" y="31075"/>
                </a:lnTo>
                <a:lnTo>
                  <a:pt x="456544" y="13813"/>
                </a:lnTo>
                <a:lnTo>
                  <a:pt x="403543" y="3453"/>
                </a:lnTo>
                <a:lnTo>
                  <a:pt x="345874" y="0"/>
                </a:lnTo>
                <a:close/>
              </a:path>
              <a:path w="692150" h="1507489">
                <a:moveTo>
                  <a:pt x="673471" y="231542"/>
                </a:moveTo>
                <a:lnTo>
                  <a:pt x="345874" y="231542"/>
                </a:lnTo>
                <a:lnTo>
                  <a:pt x="373866" y="233121"/>
                </a:lnTo>
                <a:lnTo>
                  <a:pt x="397435" y="237856"/>
                </a:lnTo>
                <a:lnTo>
                  <a:pt x="431295" y="256798"/>
                </a:lnTo>
                <a:lnTo>
                  <a:pt x="454737" y="296807"/>
                </a:lnTo>
                <a:lnTo>
                  <a:pt x="462551" y="362041"/>
                </a:lnTo>
                <a:lnTo>
                  <a:pt x="462551" y="1145064"/>
                </a:lnTo>
                <a:lnTo>
                  <a:pt x="454737" y="1210333"/>
                </a:lnTo>
                <a:lnTo>
                  <a:pt x="431295" y="1250307"/>
                </a:lnTo>
                <a:lnTo>
                  <a:pt x="397435" y="1269258"/>
                </a:lnTo>
                <a:lnTo>
                  <a:pt x="345874" y="1275573"/>
                </a:lnTo>
                <a:lnTo>
                  <a:pt x="673474" y="1275573"/>
                </a:lnTo>
                <a:lnTo>
                  <a:pt x="680169" y="1253364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73471" y="2315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 descr=""/>
          <p:cNvSpPr/>
          <p:nvPr/>
        </p:nvSpPr>
        <p:spPr>
          <a:xfrm>
            <a:off x="4746634" y="3087399"/>
            <a:ext cx="962660" cy="1473835"/>
          </a:xfrm>
          <a:custGeom>
            <a:avLst/>
            <a:gdLst/>
            <a:ahLst/>
            <a:cxnLst/>
            <a:rect l="l" t="t" r="r" b="b"/>
            <a:pathLst>
              <a:path w="962660" h="1473835">
                <a:moveTo>
                  <a:pt x="962609" y="0"/>
                </a:moveTo>
                <a:lnTo>
                  <a:pt x="831346" y="0"/>
                </a:lnTo>
                <a:lnTo>
                  <a:pt x="481304" y="816697"/>
                </a:lnTo>
                <a:lnTo>
                  <a:pt x="131263" y="0"/>
                </a:ln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738825"/>
                </a:lnTo>
                <a:lnTo>
                  <a:pt x="414636" y="1241888"/>
                </a:lnTo>
                <a:lnTo>
                  <a:pt x="547983" y="1241888"/>
                </a:lnTo>
                <a:lnTo>
                  <a:pt x="733412" y="738825"/>
                </a:lnTo>
                <a:lnTo>
                  <a:pt x="733412" y="1473431"/>
                </a:lnTo>
                <a:lnTo>
                  <a:pt x="962609" y="1473431"/>
                </a:lnTo>
                <a:lnTo>
                  <a:pt x="9626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 descr=""/>
          <p:cNvSpPr/>
          <p:nvPr/>
        </p:nvSpPr>
        <p:spPr>
          <a:xfrm>
            <a:off x="5819658" y="3087393"/>
            <a:ext cx="812800" cy="1473835"/>
          </a:xfrm>
          <a:custGeom>
            <a:avLst/>
            <a:gdLst/>
            <a:ahLst/>
            <a:cxnLst/>
            <a:rect l="l" t="t" r="r" b="b"/>
            <a:pathLst>
              <a:path w="812800" h="1473835">
                <a:moveTo>
                  <a:pt x="520895" y="0"/>
                </a:moveTo>
                <a:lnTo>
                  <a:pt x="291708" y="0"/>
                </a:lnTo>
                <a:lnTo>
                  <a:pt x="0" y="1473431"/>
                </a:lnTo>
                <a:lnTo>
                  <a:pt x="233364" y="1473431"/>
                </a:lnTo>
                <a:lnTo>
                  <a:pt x="275028" y="1239784"/>
                </a:lnTo>
                <a:lnTo>
                  <a:pt x="766337" y="1239784"/>
                </a:lnTo>
                <a:lnTo>
                  <a:pt x="720500" y="1008252"/>
                </a:lnTo>
                <a:lnTo>
                  <a:pt x="314618" y="1008252"/>
                </a:lnTo>
                <a:lnTo>
                  <a:pt x="406291" y="479922"/>
                </a:lnTo>
                <a:lnTo>
                  <a:pt x="615906" y="479922"/>
                </a:lnTo>
                <a:lnTo>
                  <a:pt x="520895" y="0"/>
                </a:lnTo>
                <a:close/>
              </a:path>
              <a:path w="812800" h="1473835">
                <a:moveTo>
                  <a:pt x="766337" y="1239784"/>
                </a:moveTo>
                <a:lnTo>
                  <a:pt x="537564" y="1239784"/>
                </a:lnTo>
                <a:lnTo>
                  <a:pt x="579228" y="1473431"/>
                </a:lnTo>
                <a:lnTo>
                  <a:pt x="812593" y="1473431"/>
                </a:lnTo>
                <a:lnTo>
                  <a:pt x="766337" y="1239784"/>
                </a:lnTo>
                <a:close/>
              </a:path>
              <a:path w="812800" h="1473835">
                <a:moveTo>
                  <a:pt x="615906" y="479922"/>
                </a:moveTo>
                <a:lnTo>
                  <a:pt x="406291" y="479922"/>
                </a:lnTo>
                <a:lnTo>
                  <a:pt x="497974" y="1008252"/>
                </a:lnTo>
                <a:lnTo>
                  <a:pt x="720500" y="1008252"/>
                </a:lnTo>
                <a:lnTo>
                  <a:pt x="615906" y="4799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 descr=""/>
          <p:cNvSpPr/>
          <p:nvPr/>
        </p:nvSpPr>
        <p:spPr>
          <a:xfrm>
            <a:off x="6598907" y="3087401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59" h="1473200">
                <a:moveTo>
                  <a:pt x="695909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46" y="1473200"/>
                </a:lnTo>
                <a:lnTo>
                  <a:pt x="462546" y="231140"/>
                </a:lnTo>
                <a:lnTo>
                  <a:pt x="695909" y="231140"/>
                </a:lnTo>
                <a:lnTo>
                  <a:pt x="6959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 descr=""/>
          <p:cNvSpPr/>
          <p:nvPr/>
        </p:nvSpPr>
        <p:spPr>
          <a:xfrm>
            <a:off x="7396915" y="3087403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 descr=""/>
          <p:cNvSpPr/>
          <p:nvPr/>
        </p:nvSpPr>
        <p:spPr>
          <a:xfrm>
            <a:off x="7774020" y="3070555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3"/>
                </a:lnTo>
                <a:lnTo>
                  <a:pt x="235187" y="13813"/>
                </a:lnTo>
                <a:lnTo>
                  <a:pt x="186846" y="31075"/>
                </a:lnTo>
                <a:lnTo>
                  <a:pt x="143175" y="55239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4"/>
                </a:lnTo>
                <a:lnTo>
                  <a:pt x="26034" y="1301367"/>
                </a:lnTo>
                <a:lnTo>
                  <a:pt x="46289" y="1345275"/>
                </a:lnTo>
                <a:lnTo>
                  <a:pt x="72335" y="1385090"/>
                </a:lnTo>
                <a:lnTo>
                  <a:pt x="104174" y="1420815"/>
                </a:lnTo>
                <a:lnTo>
                  <a:pt x="143175" y="1451888"/>
                </a:lnTo>
                <a:lnTo>
                  <a:pt x="186846" y="1476050"/>
                </a:lnTo>
                <a:lnTo>
                  <a:pt x="235187" y="1493305"/>
                </a:lnTo>
                <a:lnTo>
                  <a:pt x="288197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5"/>
                </a:lnTo>
                <a:lnTo>
                  <a:pt x="504880" y="1476050"/>
                </a:lnTo>
                <a:lnTo>
                  <a:pt x="548556" y="1451888"/>
                </a:lnTo>
                <a:lnTo>
                  <a:pt x="587573" y="1420815"/>
                </a:lnTo>
                <a:lnTo>
                  <a:pt x="619398" y="1385090"/>
                </a:lnTo>
                <a:lnTo>
                  <a:pt x="645440" y="1345275"/>
                </a:lnTo>
                <a:lnTo>
                  <a:pt x="665698" y="1301367"/>
                </a:lnTo>
                <a:lnTo>
                  <a:pt x="673474" y="1275573"/>
                </a:lnTo>
                <a:lnTo>
                  <a:pt x="345874" y="1275573"/>
                </a:lnTo>
                <a:lnTo>
                  <a:pt x="318647" y="1273995"/>
                </a:lnTo>
                <a:lnTo>
                  <a:pt x="275930" y="1261362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56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673471" y="231542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9"/>
                </a:lnTo>
                <a:lnTo>
                  <a:pt x="504880" y="31075"/>
                </a:lnTo>
                <a:lnTo>
                  <a:pt x="456544" y="13813"/>
                </a:lnTo>
                <a:lnTo>
                  <a:pt x="403543" y="3453"/>
                </a:lnTo>
                <a:lnTo>
                  <a:pt x="345874" y="0"/>
                </a:lnTo>
                <a:close/>
              </a:path>
              <a:path w="692150" h="1507489">
                <a:moveTo>
                  <a:pt x="673471" y="231542"/>
                </a:moveTo>
                <a:lnTo>
                  <a:pt x="345874" y="231542"/>
                </a:lnTo>
                <a:lnTo>
                  <a:pt x="373866" y="233121"/>
                </a:lnTo>
                <a:lnTo>
                  <a:pt x="397435" y="237856"/>
                </a:lnTo>
                <a:lnTo>
                  <a:pt x="431295" y="256798"/>
                </a:lnTo>
                <a:lnTo>
                  <a:pt x="454737" y="296807"/>
                </a:lnTo>
                <a:lnTo>
                  <a:pt x="462551" y="362041"/>
                </a:lnTo>
                <a:lnTo>
                  <a:pt x="462551" y="1145064"/>
                </a:lnTo>
                <a:lnTo>
                  <a:pt x="454737" y="1210333"/>
                </a:lnTo>
                <a:lnTo>
                  <a:pt x="431295" y="1250307"/>
                </a:lnTo>
                <a:lnTo>
                  <a:pt x="397435" y="1269258"/>
                </a:lnTo>
                <a:lnTo>
                  <a:pt x="345874" y="1275573"/>
                </a:lnTo>
                <a:lnTo>
                  <a:pt x="673474" y="1275573"/>
                </a:lnTo>
                <a:lnTo>
                  <a:pt x="680169" y="1253364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73471" y="2315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 descr=""/>
          <p:cNvSpPr/>
          <p:nvPr/>
        </p:nvSpPr>
        <p:spPr>
          <a:xfrm>
            <a:off x="8605356" y="3087399"/>
            <a:ext cx="713105" cy="1473835"/>
          </a:xfrm>
          <a:custGeom>
            <a:avLst/>
            <a:gdLst/>
            <a:ahLst/>
            <a:cxnLst/>
            <a:rect l="l" t="t" r="r" b="b"/>
            <a:pathLst>
              <a:path w="713104" h="1473835">
                <a:moveTo>
                  <a:pt x="712585" y="0"/>
                </a:moveTo>
                <a:lnTo>
                  <a:pt x="483388" y="0"/>
                </a:lnTo>
                <a:lnTo>
                  <a:pt x="483388" y="745139"/>
                </a:lnTo>
                <a:lnTo>
                  <a:pt x="133357" y="0"/>
                </a:ln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726187"/>
                </a:lnTo>
                <a:lnTo>
                  <a:pt x="579238" y="1473431"/>
                </a:lnTo>
                <a:lnTo>
                  <a:pt x="712585" y="1473431"/>
                </a:lnTo>
                <a:lnTo>
                  <a:pt x="71258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 descr=""/>
          <p:cNvSpPr/>
          <p:nvPr/>
        </p:nvSpPr>
        <p:spPr>
          <a:xfrm>
            <a:off x="9679826" y="3068698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9528" y="3452"/>
                </a:lnTo>
                <a:lnTo>
                  <a:pt x="237185" y="13810"/>
                </a:lnTo>
                <a:lnTo>
                  <a:pt x="188844" y="31071"/>
                </a:lnTo>
                <a:lnTo>
                  <a:pt x="144507" y="55235"/>
                </a:lnTo>
                <a:lnTo>
                  <a:pt x="104174" y="86301"/>
                </a:lnTo>
                <a:lnTo>
                  <a:pt x="72335" y="123203"/>
                </a:lnTo>
                <a:lnTo>
                  <a:pt x="46289" y="163725"/>
                </a:lnTo>
                <a:lnTo>
                  <a:pt x="26034" y="207868"/>
                </a:lnTo>
                <a:lnTo>
                  <a:pt x="11569" y="255633"/>
                </a:lnTo>
                <a:lnTo>
                  <a:pt x="2892" y="307024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0083"/>
                </a:lnTo>
                <a:lnTo>
                  <a:pt x="11569" y="1251479"/>
                </a:lnTo>
                <a:lnTo>
                  <a:pt x="26034" y="1299249"/>
                </a:lnTo>
                <a:lnTo>
                  <a:pt x="46289" y="1343394"/>
                </a:lnTo>
                <a:lnTo>
                  <a:pt x="72335" y="1383913"/>
                </a:lnTo>
                <a:lnTo>
                  <a:pt x="104174" y="1420804"/>
                </a:lnTo>
                <a:lnTo>
                  <a:pt x="144507" y="1451882"/>
                </a:lnTo>
                <a:lnTo>
                  <a:pt x="188844" y="1476048"/>
                </a:lnTo>
                <a:lnTo>
                  <a:pt x="237185" y="1493304"/>
                </a:lnTo>
                <a:lnTo>
                  <a:pt x="289528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0"/>
                </a:lnTo>
                <a:lnTo>
                  <a:pt x="645440" y="1345265"/>
                </a:lnTo>
                <a:lnTo>
                  <a:pt x="665698" y="1301358"/>
                </a:lnTo>
                <a:lnTo>
                  <a:pt x="680169" y="1253356"/>
                </a:lnTo>
                <a:lnTo>
                  <a:pt x="688853" y="1201259"/>
                </a:lnTo>
                <a:lnTo>
                  <a:pt x="691748" y="1145064"/>
                </a:lnTo>
                <a:lnTo>
                  <a:pt x="691748" y="955625"/>
                </a:lnTo>
                <a:lnTo>
                  <a:pt x="462551" y="955625"/>
                </a:lnTo>
                <a:lnTo>
                  <a:pt x="462551" y="1145064"/>
                </a:lnTo>
                <a:lnTo>
                  <a:pt x="460726" y="1180852"/>
                </a:lnTo>
                <a:lnTo>
                  <a:pt x="446136" y="1233478"/>
                </a:lnTo>
                <a:lnTo>
                  <a:pt x="417749" y="1261356"/>
                </a:lnTo>
                <a:lnTo>
                  <a:pt x="373996" y="1273984"/>
                </a:lnTo>
                <a:lnTo>
                  <a:pt x="345874" y="1275563"/>
                </a:lnTo>
                <a:lnTo>
                  <a:pt x="318647" y="1273984"/>
                </a:lnTo>
                <a:lnTo>
                  <a:pt x="275930" y="1261356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48"/>
                </a:lnTo>
                <a:lnTo>
                  <a:pt x="260442" y="256798"/>
                </a:lnTo>
                <a:lnTo>
                  <a:pt x="295332" y="237852"/>
                </a:lnTo>
                <a:lnTo>
                  <a:pt x="345874" y="231542"/>
                </a:lnTo>
                <a:lnTo>
                  <a:pt x="373996" y="233119"/>
                </a:lnTo>
                <a:lnTo>
                  <a:pt x="417749" y="245744"/>
                </a:lnTo>
                <a:lnTo>
                  <a:pt x="446136" y="273644"/>
                </a:lnTo>
                <a:lnTo>
                  <a:pt x="460726" y="326270"/>
                </a:lnTo>
                <a:lnTo>
                  <a:pt x="462551" y="362041"/>
                </a:lnTo>
                <a:lnTo>
                  <a:pt x="462551" y="492539"/>
                </a:lnTo>
                <a:lnTo>
                  <a:pt x="691748" y="492539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5"/>
                </a:lnTo>
                <a:lnTo>
                  <a:pt x="504880" y="31071"/>
                </a:lnTo>
                <a:lnTo>
                  <a:pt x="456544" y="13810"/>
                </a:lnTo>
                <a:lnTo>
                  <a:pt x="403543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 descr=""/>
          <p:cNvSpPr/>
          <p:nvPr/>
        </p:nvSpPr>
        <p:spPr>
          <a:xfrm>
            <a:off x="10496587" y="3068695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3"/>
                </a:lnTo>
                <a:lnTo>
                  <a:pt x="235187" y="13813"/>
                </a:lnTo>
                <a:lnTo>
                  <a:pt x="186846" y="31075"/>
                </a:lnTo>
                <a:lnTo>
                  <a:pt x="143175" y="55239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3"/>
                </a:lnTo>
                <a:lnTo>
                  <a:pt x="26034" y="1301366"/>
                </a:lnTo>
                <a:lnTo>
                  <a:pt x="46289" y="1345272"/>
                </a:lnTo>
                <a:lnTo>
                  <a:pt x="72335" y="1385084"/>
                </a:lnTo>
                <a:lnTo>
                  <a:pt x="104174" y="1420804"/>
                </a:lnTo>
                <a:lnTo>
                  <a:pt x="143175" y="1451882"/>
                </a:lnTo>
                <a:lnTo>
                  <a:pt x="186846" y="1476048"/>
                </a:lnTo>
                <a:lnTo>
                  <a:pt x="235187" y="1493304"/>
                </a:lnTo>
                <a:lnTo>
                  <a:pt x="288197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4"/>
                </a:lnTo>
                <a:lnTo>
                  <a:pt x="645440" y="1345272"/>
                </a:lnTo>
                <a:lnTo>
                  <a:pt x="665698" y="1301366"/>
                </a:lnTo>
                <a:lnTo>
                  <a:pt x="673474" y="1275573"/>
                </a:lnTo>
                <a:lnTo>
                  <a:pt x="345874" y="1275573"/>
                </a:lnTo>
                <a:lnTo>
                  <a:pt x="318647" y="1273993"/>
                </a:lnTo>
                <a:lnTo>
                  <a:pt x="275930" y="1261358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56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673471" y="231542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9"/>
                </a:lnTo>
                <a:lnTo>
                  <a:pt x="504880" y="31075"/>
                </a:lnTo>
                <a:lnTo>
                  <a:pt x="456544" y="13813"/>
                </a:lnTo>
                <a:lnTo>
                  <a:pt x="403543" y="3453"/>
                </a:lnTo>
                <a:lnTo>
                  <a:pt x="345874" y="0"/>
                </a:lnTo>
                <a:close/>
              </a:path>
              <a:path w="692150" h="1507489">
                <a:moveTo>
                  <a:pt x="673471" y="231542"/>
                </a:moveTo>
                <a:lnTo>
                  <a:pt x="345874" y="231542"/>
                </a:lnTo>
                <a:lnTo>
                  <a:pt x="373866" y="233121"/>
                </a:lnTo>
                <a:lnTo>
                  <a:pt x="397435" y="237856"/>
                </a:lnTo>
                <a:lnTo>
                  <a:pt x="431295" y="256798"/>
                </a:lnTo>
                <a:lnTo>
                  <a:pt x="454737" y="296803"/>
                </a:lnTo>
                <a:lnTo>
                  <a:pt x="462551" y="362041"/>
                </a:lnTo>
                <a:lnTo>
                  <a:pt x="462551" y="1145064"/>
                </a:lnTo>
                <a:lnTo>
                  <a:pt x="454737" y="1210329"/>
                </a:lnTo>
                <a:lnTo>
                  <a:pt x="431295" y="1250307"/>
                </a:lnTo>
                <a:lnTo>
                  <a:pt x="397435" y="1269254"/>
                </a:lnTo>
                <a:lnTo>
                  <a:pt x="345874" y="1275573"/>
                </a:lnTo>
                <a:lnTo>
                  <a:pt x="673474" y="1275573"/>
                </a:lnTo>
                <a:lnTo>
                  <a:pt x="680169" y="1253363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73471" y="23154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 descr=""/>
          <p:cNvSpPr/>
          <p:nvPr/>
        </p:nvSpPr>
        <p:spPr>
          <a:xfrm>
            <a:off x="11336259" y="3085533"/>
            <a:ext cx="962660" cy="1473835"/>
          </a:xfrm>
          <a:custGeom>
            <a:avLst/>
            <a:gdLst/>
            <a:ahLst/>
            <a:cxnLst/>
            <a:rect l="l" t="t" r="r" b="b"/>
            <a:pathLst>
              <a:path w="962659" h="1473835">
                <a:moveTo>
                  <a:pt x="962609" y="0"/>
                </a:moveTo>
                <a:lnTo>
                  <a:pt x="831346" y="0"/>
                </a:lnTo>
                <a:lnTo>
                  <a:pt x="481304" y="816708"/>
                </a:lnTo>
                <a:lnTo>
                  <a:pt x="131263" y="0"/>
                </a:ln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738825"/>
                </a:lnTo>
                <a:lnTo>
                  <a:pt x="414636" y="1241888"/>
                </a:lnTo>
                <a:lnTo>
                  <a:pt x="547983" y="1241888"/>
                </a:lnTo>
                <a:lnTo>
                  <a:pt x="733412" y="738825"/>
                </a:lnTo>
                <a:lnTo>
                  <a:pt x="733412" y="1473431"/>
                </a:lnTo>
                <a:lnTo>
                  <a:pt x="962609" y="1473431"/>
                </a:lnTo>
                <a:lnTo>
                  <a:pt x="96260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 descr=""/>
          <p:cNvSpPr/>
          <p:nvPr/>
        </p:nvSpPr>
        <p:spPr>
          <a:xfrm>
            <a:off x="12465536" y="3085529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 descr=""/>
          <p:cNvSpPr/>
          <p:nvPr/>
        </p:nvSpPr>
        <p:spPr>
          <a:xfrm>
            <a:off x="12853056" y="3085533"/>
            <a:ext cx="713105" cy="1473835"/>
          </a:xfrm>
          <a:custGeom>
            <a:avLst/>
            <a:gdLst/>
            <a:ahLst/>
            <a:cxnLst/>
            <a:rect l="l" t="t" r="r" b="b"/>
            <a:pathLst>
              <a:path w="713105" h="1473835">
                <a:moveTo>
                  <a:pt x="712585" y="0"/>
                </a:moveTo>
                <a:lnTo>
                  <a:pt x="483388" y="0"/>
                </a:lnTo>
                <a:lnTo>
                  <a:pt x="483388" y="745139"/>
                </a:lnTo>
                <a:lnTo>
                  <a:pt x="133357" y="0"/>
                </a:ln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726197"/>
                </a:lnTo>
                <a:lnTo>
                  <a:pt x="579238" y="1473431"/>
                </a:lnTo>
                <a:lnTo>
                  <a:pt x="712585" y="1473431"/>
                </a:lnTo>
                <a:lnTo>
                  <a:pt x="71258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 descr=""/>
          <p:cNvSpPr/>
          <p:nvPr/>
        </p:nvSpPr>
        <p:spPr>
          <a:xfrm>
            <a:off x="13705213" y="3068698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9528" y="3452"/>
                </a:lnTo>
                <a:lnTo>
                  <a:pt x="237185" y="13810"/>
                </a:lnTo>
                <a:lnTo>
                  <a:pt x="188844" y="31071"/>
                </a:lnTo>
                <a:lnTo>
                  <a:pt x="144507" y="55235"/>
                </a:lnTo>
                <a:lnTo>
                  <a:pt x="104174" y="86301"/>
                </a:lnTo>
                <a:lnTo>
                  <a:pt x="72335" y="123203"/>
                </a:lnTo>
                <a:lnTo>
                  <a:pt x="46289" y="163725"/>
                </a:lnTo>
                <a:lnTo>
                  <a:pt x="26034" y="207868"/>
                </a:lnTo>
                <a:lnTo>
                  <a:pt x="11569" y="255633"/>
                </a:lnTo>
                <a:lnTo>
                  <a:pt x="2892" y="307024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0083"/>
                </a:lnTo>
                <a:lnTo>
                  <a:pt x="11569" y="1251479"/>
                </a:lnTo>
                <a:lnTo>
                  <a:pt x="26034" y="1299249"/>
                </a:lnTo>
                <a:lnTo>
                  <a:pt x="46289" y="1343394"/>
                </a:lnTo>
                <a:lnTo>
                  <a:pt x="72335" y="1383913"/>
                </a:lnTo>
                <a:lnTo>
                  <a:pt x="104174" y="1420804"/>
                </a:lnTo>
                <a:lnTo>
                  <a:pt x="144507" y="1451882"/>
                </a:lnTo>
                <a:lnTo>
                  <a:pt x="188844" y="1476048"/>
                </a:lnTo>
                <a:lnTo>
                  <a:pt x="237185" y="1493304"/>
                </a:lnTo>
                <a:lnTo>
                  <a:pt x="289528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0"/>
                </a:lnTo>
                <a:lnTo>
                  <a:pt x="645440" y="1345265"/>
                </a:lnTo>
                <a:lnTo>
                  <a:pt x="665698" y="1301358"/>
                </a:lnTo>
                <a:lnTo>
                  <a:pt x="680169" y="1253356"/>
                </a:lnTo>
                <a:lnTo>
                  <a:pt x="688853" y="1201259"/>
                </a:lnTo>
                <a:lnTo>
                  <a:pt x="691748" y="1145064"/>
                </a:lnTo>
                <a:lnTo>
                  <a:pt x="691748" y="637781"/>
                </a:lnTo>
                <a:lnTo>
                  <a:pt x="347957" y="637781"/>
                </a:lnTo>
                <a:lnTo>
                  <a:pt x="347957" y="869324"/>
                </a:lnTo>
                <a:lnTo>
                  <a:pt x="462551" y="869324"/>
                </a:lnTo>
                <a:lnTo>
                  <a:pt x="462551" y="1145064"/>
                </a:lnTo>
                <a:lnTo>
                  <a:pt x="455253" y="1210325"/>
                </a:lnTo>
                <a:lnTo>
                  <a:pt x="433379" y="1250307"/>
                </a:lnTo>
                <a:lnTo>
                  <a:pt x="397955" y="1269249"/>
                </a:lnTo>
                <a:lnTo>
                  <a:pt x="345874" y="1275563"/>
                </a:lnTo>
                <a:lnTo>
                  <a:pt x="318647" y="1273984"/>
                </a:lnTo>
                <a:lnTo>
                  <a:pt x="275930" y="1261356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48"/>
                </a:lnTo>
                <a:lnTo>
                  <a:pt x="260442" y="256798"/>
                </a:lnTo>
                <a:lnTo>
                  <a:pt x="295332" y="237852"/>
                </a:lnTo>
                <a:lnTo>
                  <a:pt x="345874" y="231542"/>
                </a:lnTo>
                <a:lnTo>
                  <a:pt x="373996" y="233119"/>
                </a:lnTo>
                <a:lnTo>
                  <a:pt x="417749" y="245744"/>
                </a:lnTo>
                <a:lnTo>
                  <a:pt x="446136" y="273644"/>
                </a:lnTo>
                <a:lnTo>
                  <a:pt x="460726" y="326270"/>
                </a:lnTo>
                <a:lnTo>
                  <a:pt x="462551" y="362041"/>
                </a:lnTo>
                <a:lnTo>
                  <a:pt x="462551" y="492539"/>
                </a:lnTo>
                <a:lnTo>
                  <a:pt x="691748" y="492539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5"/>
                </a:lnTo>
                <a:lnTo>
                  <a:pt x="504880" y="31071"/>
                </a:lnTo>
                <a:lnTo>
                  <a:pt x="456544" y="13810"/>
                </a:lnTo>
                <a:lnTo>
                  <a:pt x="403543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 descr=""/>
          <p:cNvSpPr/>
          <p:nvPr/>
        </p:nvSpPr>
        <p:spPr>
          <a:xfrm>
            <a:off x="14836564" y="3068698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201" y="3452"/>
                </a:lnTo>
                <a:lnTo>
                  <a:pt x="235192" y="13810"/>
                </a:lnTo>
                <a:lnTo>
                  <a:pt x="186849" y="31071"/>
                </a:lnTo>
                <a:lnTo>
                  <a:pt x="143176" y="55235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397830"/>
                </a:lnTo>
                <a:lnTo>
                  <a:pt x="2473" y="446512"/>
                </a:lnTo>
                <a:lnTo>
                  <a:pt x="9896" y="493609"/>
                </a:lnTo>
                <a:lnTo>
                  <a:pt x="22268" y="539121"/>
                </a:lnTo>
                <a:lnTo>
                  <a:pt x="39590" y="583050"/>
                </a:lnTo>
                <a:lnTo>
                  <a:pt x="61586" y="625029"/>
                </a:lnTo>
                <a:lnTo>
                  <a:pt x="88020" y="664631"/>
                </a:lnTo>
                <a:lnTo>
                  <a:pt x="118888" y="701857"/>
                </a:lnTo>
                <a:lnTo>
                  <a:pt x="154183" y="736710"/>
                </a:lnTo>
                <a:lnTo>
                  <a:pt x="213026" y="779876"/>
                </a:lnTo>
                <a:lnTo>
                  <a:pt x="252228" y="803816"/>
                </a:lnTo>
                <a:lnTo>
                  <a:pt x="297949" y="829325"/>
                </a:lnTo>
                <a:lnTo>
                  <a:pt x="329974" y="847750"/>
                </a:lnTo>
                <a:lnTo>
                  <a:pt x="373729" y="875120"/>
                </a:lnTo>
                <a:lnTo>
                  <a:pt x="419181" y="921427"/>
                </a:lnTo>
                <a:lnTo>
                  <a:pt x="443271" y="961951"/>
                </a:lnTo>
                <a:lnTo>
                  <a:pt x="457730" y="1005625"/>
                </a:lnTo>
                <a:lnTo>
                  <a:pt x="462551" y="1052449"/>
                </a:lnTo>
                <a:lnTo>
                  <a:pt x="462551" y="1145064"/>
                </a:lnTo>
                <a:lnTo>
                  <a:pt x="454738" y="1210325"/>
                </a:lnTo>
                <a:lnTo>
                  <a:pt x="431306" y="1250307"/>
                </a:lnTo>
                <a:lnTo>
                  <a:pt x="397436" y="1269249"/>
                </a:lnTo>
                <a:lnTo>
                  <a:pt x="345874" y="1275563"/>
                </a:lnTo>
                <a:lnTo>
                  <a:pt x="318651" y="1273984"/>
                </a:lnTo>
                <a:lnTo>
                  <a:pt x="275932" y="1261356"/>
                </a:lnTo>
                <a:lnTo>
                  <a:pt x="246774" y="1232685"/>
                </a:lnTo>
                <a:lnTo>
                  <a:pt x="231150" y="1180061"/>
                </a:lnTo>
                <a:lnTo>
                  <a:pt x="229197" y="1145064"/>
                </a:lnTo>
                <a:lnTo>
                  <a:pt x="229197" y="953520"/>
                </a:lnTo>
                <a:lnTo>
                  <a:pt x="0" y="953520"/>
                </a:lnTo>
                <a:lnTo>
                  <a:pt x="0" y="1145064"/>
                </a:lnTo>
                <a:lnTo>
                  <a:pt x="2892" y="1201259"/>
                </a:lnTo>
                <a:lnTo>
                  <a:pt x="11569" y="1253356"/>
                </a:lnTo>
                <a:lnTo>
                  <a:pt x="26034" y="1301358"/>
                </a:lnTo>
                <a:lnTo>
                  <a:pt x="46289" y="1345265"/>
                </a:lnTo>
                <a:lnTo>
                  <a:pt x="72335" y="1385080"/>
                </a:lnTo>
                <a:lnTo>
                  <a:pt x="104174" y="1420804"/>
                </a:lnTo>
                <a:lnTo>
                  <a:pt x="143176" y="1451882"/>
                </a:lnTo>
                <a:lnTo>
                  <a:pt x="186849" y="1476048"/>
                </a:lnTo>
                <a:lnTo>
                  <a:pt x="235192" y="1493304"/>
                </a:lnTo>
                <a:lnTo>
                  <a:pt x="288201" y="1503656"/>
                </a:lnTo>
                <a:lnTo>
                  <a:pt x="345874" y="1507105"/>
                </a:lnTo>
                <a:lnTo>
                  <a:pt x="403544" y="1503656"/>
                </a:lnTo>
                <a:lnTo>
                  <a:pt x="456547" y="1493304"/>
                </a:lnTo>
                <a:lnTo>
                  <a:pt x="504885" y="1476048"/>
                </a:lnTo>
                <a:lnTo>
                  <a:pt x="548560" y="1451882"/>
                </a:lnTo>
                <a:lnTo>
                  <a:pt x="587573" y="1420804"/>
                </a:lnTo>
                <a:lnTo>
                  <a:pt x="619398" y="1385080"/>
                </a:lnTo>
                <a:lnTo>
                  <a:pt x="645440" y="1345265"/>
                </a:lnTo>
                <a:lnTo>
                  <a:pt x="665698" y="1301358"/>
                </a:lnTo>
                <a:lnTo>
                  <a:pt x="680169" y="1253356"/>
                </a:lnTo>
                <a:lnTo>
                  <a:pt x="688853" y="1201259"/>
                </a:lnTo>
                <a:lnTo>
                  <a:pt x="691748" y="1145064"/>
                </a:lnTo>
                <a:lnTo>
                  <a:pt x="691748" y="1052449"/>
                </a:lnTo>
                <a:lnTo>
                  <a:pt x="689339" y="1002917"/>
                </a:lnTo>
                <a:lnTo>
                  <a:pt x="682111" y="955358"/>
                </a:lnTo>
                <a:lnTo>
                  <a:pt x="670064" y="909774"/>
                </a:lnTo>
                <a:lnTo>
                  <a:pt x="653200" y="866163"/>
                </a:lnTo>
                <a:lnTo>
                  <a:pt x="631517" y="824526"/>
                </a:lnTo>
                <a:lnTo>
                  <a:pt x="605017" y="784862"/>
                </a:lnTo>
                <a:lnTo>
                  <a:pt x="573699" y="747171"/>
                </a:lnTo>
                <a:lnTo>
                  <a:pt x="537564" y="711454"/>
                </a:lnTo>
                <a:lnTo>
                  <a:pt x="479205" y="668312"/>
                </a:lnTo>
                <a:lnTo>
                  <a:pt x="437540" y="642790"/>
                </a:lnTo>
                <a:lnTo>
                  <a:pt x="359794" y="598857"/>
                </a:lnTo>
                <a:lnTo>
                  <a:pt x="337001" y="585179"/>
                </a:lnTo>
                <a:lnTo>
                  <a:pt x="272554" y="527671"/>
                </a:lnTo>
                <a:lnTo>
                  <a:pt x="248464" y="487813"/>
                </a:lnTo>
                <a:lnTo>
                  <a:pt x="234013" y="444533"/>
                </a:lnTo>
                <a:lnTo>
                  <a:pt x="229197" y="397830"/>
                </a:lnTo>
                <a:lnTo>
                  <a:pt x="229197" y="362041"/>
                </a:lnTo>
                <a:lnTo>
                  <a:pt x="237009" y="297848"/>
                </a:lnTo>
                <a:lnTo>
                  <a:pt x="260442" y="256798"/>
                </a:lnTo>
                <a:lnTo>
                  <a:pt x="295336" y="237852"/>
                </a:lnTo>
                <a:lnTo>
                  <a:pt x="345874" y="231542"/>
                </a:lnTo>
                <a:lnTo>
                  <a:pt x="373866" y="233119"/>
                </a:lnTo>
                <a:lnTo>
                  <a:pt x="416583" y="245744"/>
                </a:lnTo>
                <a:lnTo>
                  <a:pt x="444974" y="273644"/>
                </a:lnTo>
                <a:lnTo>
                  <a:pt x="460598" y="326270"/>
                </a:lnTo>
                <a:lnTo>
                  <a:pt x="462551" y="362041"/>
                </a:lnTo>
                <a:lnTo>
                  <a:pt x="462551" y="490435"/>
                </a:lnTo>
                <a:lnTo>
                  <a:pt x="691748" y="490435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60" y="55235"/>
                </a:lnTo>
                <a:lnTo>
                  <a:pt x="504885" y="31071"/>
                </a:lnTo>
                <a:lnTo>
                  <a:pt x="456547" y="13810"/>
                </a:lnTo>
                <a:lnTo>
                  <a:pt x="403544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 descr=""/>
          <p:cNvSpPr/>
          <p:nvPr/>
        </p:nvSpPr>
        <p:spPr>
          <a:xfrm>
            <a:off x="15647055" y="3068695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3"/>
                </a:lnTo>
                <a:lnTo>
                  <a:pt x="235187" y="13813"/>
                </a:lnTo>
                <a:lnTo>
                  <a:pt x="186846" y="31075"/>
                </a:lnTo>
                <a:lnTo>
                  <a:pt x="143175" y="55239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3"/>
                </a:lnTo>
                <a:lnTo>
                  <a:pt x="26034" y="1301366"/>
                </a:lnTo>
                <a:lnTo>
                  <a:pt x="46289" y="1345272"/>
                </a:lnTo>
                <a:lnTo>
                  <a:pt x="72335" y="1385084"/>
                </a:lnTo>
                <a:lnTo>
                  <a:pt x="104174" y="1420804"/>
                </a:lnTo>
                <a:lnTo>
                  <a:pt x="143175" y="1451882"/>
                </a:lnTo>
                <a:lnTo>
                  <a:pt x="186846" y="1476048"/>
                </a:lnTo>
                <a:lnTo>
                  <a:pt x="235187" y="1493304"/>
                </a:lnTo>
                <a:lnTo>
                  <a:pt x="288197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4"/>
                </a:lnTo>
                <a:lnTo>
                  <a:pt x="645440" y="1345272"/>
                </a:lnTo>
                <a:lnTo>
                  <a:pt x="665698" y="1301366"/>
                </a:lnTo>
                <a:lnTo>
                  <a:pt x="673474" y="1275573"/>
                </a:lnTo>
                <a:lnTo>
                  <a:pt x="345874" y="1275573"/>
                </a:lnTo>
                <a:lnTo>
                  <a:pt x="318647" y="1273993"/>
                </a:lnTo>
                <a:lnTo>
                  <a:pt x="275930" y="1261358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56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673471" y="231542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9"/>
                </a:lnTo>
                <a:lnTo>
                  <a:pt x="504880" y="31075"/>
                </a:lnTo>
                <a:lnTo>
                  <a:pt x="456544" y="13813"/>
                </a:lnTo>
                <a:lnTo>
                  <a:pt x="403543" y="3453"/>
                </a:lnTo>
                <a:lnTo>
                  <a:pt x="345874" y="0"/>
                </a:lnTo>
                <a:close/>
              </a:path>
              <a:path w="692150" h="1507489">
                <a:moveTo>
                  <a:pt x="673471" y="231542"/>
                </a:moveTo>
                <a:lnTo>
                  <a:pt x="345874" y="231542"/>
                </a:lnTo>
                <a:lnTo>
                  <a:pt x="373866" y="233121"/>
                </a:lnTo>
                <a:lnTo>
                  <a:pt x="397435" y="237856"/>
                </a:lnTo>
                <a:lnTo>
                  <a:pt x="431295" y="256798"/>
                </a:lnTo>
                <a:lnTo>
                  <a:pt x="454737" y="296803"/>
                </a:lnTo>
                <a:lnTo>
                  <a:pt x="462551" y="362041"/>
                </a:lnTo>
                <a:lnTo>
                  <a:pt x="462551" y="1145064"/>
                </a:lnTo>
                <a:lnTo>
                  <a:pt x="454737" y="1210329"/>
                </a:lnTo>
                <a:lnTo>
                  <a:pt x="431295" y="1250307"/>
                </a:lnTo>
                <a:lnTo>
                  <a:pt x="397435" y="1269254"/>
                </a:lnTo>
                <a:lnTo>
                  <a:pt x="345874" y="1275573"/>
                </a:lnTo>
                <a:lnTo>
                  <a:pt x="673474" y="1275573"/>
                </a:lnTo>
                <a:lnTo>
                  <a:pt x="680169" y="1253363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73471" y="23154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 descr=""/>
          <p:cNvSpPr/>
          <p:nvPr/>
        </p:nvSpPr>
        <p:spPr>
          <a:xfrm>
            <a:off x="16472138" y="3068695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3"/>
                </a:lnTo>
                <a:lnTo>
                  <a:pt x="235187" y="13813"/>
                </a:lnTo>
                <a:lnTo>
                  <a:pt x="186846" y="31075"/>
                </a:lnTo>
                <a:lnTo>
                  <a:pt x="143175" y="55239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3"/>
                </a:lnTo>
                <a:lnTo>
                  <a:pt x="26034" y="1301366"/>
                </a:lnTo>
                <a:lnTo>
                  <a:pt x="46289" y="1345272"/>
                </a:lnTo>
                <a:lnTo>
                  <a:pt x="72335" y="1385084"/>
                </a:lnTo>
                <a:lnTo>
                  <a:pt x="104174" y="1420804"/>
                </a:lnTo>
                <a:lnTo>
                  <a:pt x="143175" y="1451882"/>
                </a:lnTo>
                <a:lnTo>
                  <a:pt x="186846" y="1476048"/>
                </a:lnTo>
                <a:lnTo>
                  <a:pt x="235187" y="1493304"/>
                </a:lnTo>
                <a:lnTo>
                  <a:pt x="288197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4"/>
                </a:lnTo>
                <a:lnTo>
                  <a:pt x="645440" y="1345272"/>
                </a:lnTo>
                <a:lnTo>
                  <a:pt x="665698" y="1301366"/>
                </a:lnTo>
                <a:lnTo>
                  <a:pt x="673474" y="1275573"/>
                </a:lnTo>
                <a:lnTo>
                  <a:pt x="345874" y="1275573"/>
                </a:lnTo>
                <a:lnTo>
                  <a:pt x="318647" y="1273993"/>
                </a:lnTo>
                <a:lnTo>
                  <a:pt x="275930" y="1261358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56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673471" y="231542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9"/>
                </a:lnTo>
                <a:lnTo>
                  <a:pt x="504880" y="31075"/>
                </a:lnTo>
                <a:lnTo>
                  <a:pt x="456544" y="13813"/>
                </a:lnTo>
                <a:lnTo>
                  <a:pt x="403543" y="3453"/>
                </a:lnTo>
                <a:lnTo>
                  <a:pt x="345874" y="0"/>
                </a:lnTo>
                <a:close/>
              </a:path>
              <a:path w="692150" h="1507489">
                <a:moveTo>
                  <a:pt x="673471" y="231542"/>
                </a:moveTo>
                <a:lnTo>
                  <a:pt x="345874" y="231542"/>
                </a:lnTo>
                <a:lnTo>
                  <a:pt x="373866" y="233121"/>
                </a:lnTo>
                <a:lnTo>
                  <a:pt x="397435" y="237856"/>
                </a:lnTo>
                <a:lnTo>
                  <a:pt x="431295" y="256798"/>
                </a:lnTo>
                <a:lnTo>
                  <a:pt x="454737" y="296803"/>
                </a:lnTo>
                <a:lnTo>
                  <a:pt x="462551" y="362041"/>
                </a:lnTo>
                <a:lnTo>
                  <a:pt x="462551" y="1145064"/>
                </a:lnTo>
                <a:lnTo>
                  <a:pt x="454737" y="1210329"/>
                </a:lnTo>
                <a:lnTo>
                  <a:pt x="431295" y="1250307"/>
                </a:lnTo>
                <a:lnTo>
                  <a:pt x="397435" y="1269254"/>
                </a:lnTo>
                <a:lnTo>
                  <a:pt x="345874" y="1275573"/>
                </a:lnTo>
                <a:lnTo>
                  <a:pt x="673474" y="1275573"/>
                </a:lnTo>
                <a:lnTo>
                  <a:pt x="680169" y="1253363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73471" y="23154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 descr=""/>
          <p:cNvSpPr/>
          <p:nvPr/>
        </p:nvSpPr>
        <p:spPr>
          <a:xfrm>
            <a:off x="17303480" y="3085533"/>
            <a:ext cx="713105" cy="1473835"/>
          </a:xfrm>
          <a:custGeom>
            <a:avLst/>
            <a:gdLst/>
            <a:ahLst/>
            <a:cxnLst/>
            <a:rect l="l" t="t" r="r" b="b"/>
            <a:pathLst>
              <a:path w="713105" h="1473835">
                <a:moveTo>
                  <a:pt x="712585" y="0"/>
                </a:moveTo>
                <a:lnTo>
                  <a:pt x="483388" y="0"/>
                </a:lnTo>
                <a:lnTo>
                  <a:pt x="483388" y="745139"/>
                </a:lnTo>
                <a:lnTo>
                  <a:pt x="133357" y="0"/>
                </a:ln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726197"/>
                </a:lnTo>
                <a:lnTo>
                  <a:pt x="579238" y="1473431"/>
                </a:lnTo>
                <a:lnTo>
                  <a:pt x="712585" y="1473431"/>
                </a:lnTo>
                <a:lnTo>
                  <a:pt x="71258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 descr=""/>
          <p:cNvSpPr/>
          <p:nvPr/>
        </p:nvSpPr>
        <p:spPr>
          <a:xfrm>
            <a:off x="18174385" y="3085533"/>
            <a:ext cx="233679" cy="1473835"/>
          </a:xfrm>
          <a:custGeom>
            <a:avLst/>
            <a:gdLst/>
            <a:ahLst/>
            <a:cxnLst/>
            <a:rect l="l" t="t" r="r" b="b"/>
            <a:pathLst>
              <a:path w="233680" h="1473835">
                <a:moveTo>
                  <a:pt x="231280" y="0"/>
                </a:moveTo>
                <a:lnTo>
                  <a:pt x="2083" y="0"/>
                </a:lnTo>
                <a:lnTo>
                  <a:pt x="2083" y="738825"/>
                </a:lnTo>
                <a:lnTo>
                  <a:pt x="31255" y="1134541"/>
                </a:lnTo>
                <a:lnTo>
                  <a:pt x="200025" y="1134541"/>
                </a:lnTo>
                <a:lnTo>
                  <a:pt x="231280" y="738825"/>
                </a:lnTo>
                <a:lnTo>
                  <a:pt x="231280" y="0"/>
                </a:lnTo>
                <a:close/>
              </a:path>
              <a:path w="233680" h="1473835">
                <a:moveTo>
                  <a:pt x="116687" y="1237679"/>
                </a:moveTo>
                <a:lnTo>
                  <a:pt x="72135" y="1246363"/>
                </a:lnTo>
                <a:lnTo>
                  <a:pt x="34375" y="1272411"/>
                </a:lnTo>
                <a:lnTo>
                  <a:pt x="8592" y="1310564"/>
                </a:lnTo>
                <a:lnTo>
                  <a:pt x="0" y="1355550"/>
                </a:lnTo>
                <a:lnTo>
                  <a:pt x="2148" y="1378914"/>
                </a:lnTo>
                <a:lnTo>
                  <a:pt x="19334" y="1420483"/>
                </a:lnTo>
                <a:lnTo>
                  <a:pt x="52409" y="1453893"/>
                </a:lnTo>
                <a:lnTo>
                  <a:pt x="93558" y="1471260"/>
                </a:lnTo>
                <a:lnTo>
                  <a:pt x="116687" y="1473431"/>
                </a:lnTo>
                <a:lnTo>
                  <a:pt x="139792" y="1471260"/>
                </a:lnTo>
                <a:lnTo>
                  <a:pt x="180949" y="1453893"/>
                </a:lnTo>
                <a:lnTo>
                  <a:pt x="214029" y="1420483"/>
                </a:lnTo>
                <a:lnTo>
                  <a:pt x="231216" y="1378914"/>
                </a:lnTo>
                <a:lnTo>
                  <a:pt x="233364" y="1355550"/>
                </a:lnTo>
                <a:lnTo>
                  <a:pt x="231216" y="1332205"/>
                </a:lnTo>
                <a:lnTo>
                  <a:pt x="214029" y="1290632"/>
                </a:lnTo>
                <a:lnTo>
                  <a:pt x="180949" y="1257217"/>
                </a:lnTo>
                <a:lnTo>
                  <a:pt x="139792" y="1239850"/>
                </a:lnTo>
                <a:lnTo>
                  <a:pt x="116687" y="1237679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96" name="object 196" descr=""/>
          <p:cNvGrpSpPr/>
          <p:nvPr/>
        </p:nvGrpSpPr>
        <p:grpSpPr>
          <a:xfrm>
            <a:off x="13894271" y="58189"/>
            <a:ext cx="2912745" cy="2343785"/>
            <a:chOff x="13894271" y="58189"/>
            <a:chExt cx="2912745" cy="2343785"/>
          </a:xfrm>
        </p:grpSpPr>
        <p:sp>
          <p:nvSpPr>
            <p:cNvPr id="197" name="object 197" descr=""/>
            <p:cNvSpPr/>
            <p:nvPr/>
          </p:nvSpPr>
          <p:spPr>
            <a:xfrm>
              <a:off x="13894271" y="58189"/>
              <a:ext cx="1985645" cy="1985645"/>
            </a:xfrm>
            <a:custGeom>
              <a:avLst/>
              <a:gdLst/>
              <a:ahLst/>
              <a:cxnLst/>
              <a:rect l="l" t="t" r="r" b="b"/>
              <a:pathLst>
                <a:path w="1985644" h="1985645">
                  <a:moveTo>
                    <a:pt x="992566" y="0"/>
                  </a:moveTo>
                  <a:lnTo>
                    <a:pt x="991217" y="98790"/>
                  </a:lnTo>
                  <a:lnTo>
                    <a:pt x="973594" y="330783"/>
                  </a:lnTo>
                  <a:lnTo>
                    <a:pt x="919339" y="599406"/>
                  </a:lnTo>
                  <a:lnTo>
                    <a:pt x="808090" y="808090"/>
                  </a:lnTo>
                  <a:lnTo>
                    <a:pt x="685570" y="920872"/>
                  </a:lnTo>
                  <a:lnTo>
                    <a:pt x="560554" y="977682"/>
                  </a:lnTo>
                  <a:lnTo>
                    <a:pt x="357284" y="995815"/>
                  </a:lnTo>
                  <a:lnTo>
                    <a:pt x="0" y="992566"/>
                  </a:lnTo>
                  <a:lnTo>
                    <a:pt x="98790" y="993917"/>
                  </a:lnTo>
                  <a:lnTo>
                    <a:pt x="330783" y="1011542"/>
                  </a:lnTo>
                  <a:lnTo>
                    <a:pt x="599406" y="1065798"/>
                  </a:lnTo>
                  <a:lnTo>
                    <a:pt x="808090" y="1177042"/>
                  </a:lnTo>
                  <a:lnTo>
                    <a:pt x="920872" y="1299562"/>
                  </a:lnTo>
                  <a:lnTo>
                    <a:pt x="977682" y="1424578"/>
                  </a:lnTo>
                  <a:lnTo>
                    <a:pt x="995815" y="1627849"/>
                  </a:lnTo>
                  <a:lnTo>
                    <a:pt x="992566" y="1985133"/>
                  </a:lnTo>
                  <a:lnTo>
                    <a:pt x="993919" y="1886342"/>
                  </a:lnTo>
                  <a:lnTo>
                    <a:pt x="1011547" y="1654350"/>
                  </a:lnTo>
                  <a:lnTo>
                    <a:pt x="1065807" y="1385726"/>
                  </a:lnTo>
                  <a:lnTo>
                    <a:pt x="1177053" y="1177042"/>
                  </a:lnTo>
                  <a:lnTo>
                    <a:pt x="1299572" y="1064267"/>
                  </a:lnTo>
                  <a:lnTo>
                    <a:pt x="1424587" y="1007458"/>
                  </a:lnTo>
                  <a:lnTo>
                    <a:pt x="1627855" y="989323"/>
                  </a:lnTo>
                  <a:lnTo>
                    <a:pt x="1985133" y="992566"/>
                  </a:lnTo>
                  <a:lnTo>
                    <a:pt x="1886344" y="991217"/>
                  </a:lnTo>
                  <a:lnTo>
                    <a:pt x="1654355" y="973594"/>
                  </a:lnTo>
                  <a:lnTo>
                    <a:pt x="1385735" y="919339"/>
                  </a:lnTo>
                  <a:lnTo>
                    <a:pt x="1177053" y="808090"/>
                  </a:lnTo>
                  <a:lnTo>
                    <a:pt x="1064277" y="685570"/>
                  </a:lnTo>
                  <a:lnTo>
                    <a:pt x="1007468" y="560554"/>
                  </a:lnTo>
                  <a:lnTo>
                    <a:pt x="989329" y="357284"/>
                  </a:lnTo>
                  <a:lnTo>
                    <a:pt x="992566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 descr=""/>
            <p:cNvSpPr/>
            <p:nvPr/>
          </p:nvSpPr>
          <p:spPr>
            <a:xfrm>
              <a:off x="15784664" y="1379616"/>
              <a:ext cx="1022350" cy="1022350"/>
            </a:xfrm>
            <a:custGeom>
              <a:avLst/>
              <a:gdLst/>
              <a:ahLst/>
              <a:cxnLst/>
              <a:rect l="l" t="t" r="r" b="b"/>
              <a:pathLst>
                <a:path w="1022350" h="1022350">
                  <a:moveTo>
                    <a:pt x="511062" y="0"/>
                  </a:moveTo>
                  <a:lnTo>
                    <a:pt x="510368" y="50866"/>
                  </a:lnTo>
                  <a:lnTo>
                    <a:pt x="501294" y="170318"/>
                  </a:lnTo>
                  <a:lnTo>
                    <a:pt x="473360" y="308630"/>
                  </a:lnTo>
                  <a:lnTo>
                    <a:pt x="416081" y="416081"/>
                  </a:lnTo>
                  <a:lnTo>
                    <a:pt x="352996" y="474149"/>
                  </a:lnTo>
                  <a:lnTo>
                    <a:pt x="288626" y="503399"/>
                  </a:lnTo>
                  <a:lnTo>
                    <a:pt x="183963" y="512735"/>
                  </a:lnTo>
                  <a:lnTo>
                    <a:pt x="0" y="511062"/>
                  </a:lnTo>
                  <a:lnTo>
                    <a:pt x="50866" y="511759"/>
                  </a:lnTo>
                  <a:lnTo>
                    <a:pt x="170318" y="520834"/>
                  </a:lnTo>
                  <a:lnTo>
                    <a:pt x="308630" y="548769"/>
                  </a:lnTo>
                  <a:lnTo>
                    <a:pt x="416081" y="606044"/>
                  </a:lnTo>
                  <a:lnTo>
                    <a:pt x="474149" y="669129"/>
                  </a:lnTo>
                  <a:lnTo>
                    <a:pt x="503399" y="733499"/>
                  </a:lnTo>
                  <a:lnTo>
                    <a:pt x="512735" y="838162"/>
                  </a:lnTo>
                  <a:lnTo>
                    <a:pt x="511062" y="1022125"/>
                  </a:lnTo>
                  <a:lnTo>
                    <a:pt x="511759" y="971259"/>
                  </a:lnTo>
                  <a:lnTo>
                    <a:pt x="520836" y="851807"/>
                  </a:lnTo>
                  <a:lnTo>
                    <a:pt x="548774" y="713495"/>
                  </a:lnTo>
                  <a:lnTo>
                    <a:pt x="606054" y="606044"/>
                  </a:lnTo>
                  <a:lnTo>
                    <a:pt x="669139" y="547982"/>
                  </a:lnTo>
                  <a:lnTo>
                    <a:pt x="733509" y="518734"/>
                  </a:lnTo>
                  <a:lnTo>
                    <a:pt x="838168" y="509395"/>
                  </a:lnTo>
                  <a:lnTo>
                    <a:pt x="1022125" y="511062"/>
                  </a:lnTo>
                  <a:lnTo>
                    <a:pt x="971260" y="510368"/>
                  </a:lnTo>
                  <a:lnTo>
                    <a:pt x="851813" y="501294"/>
                  </a:lnTo>
                  <a:lnTo>
                    <a:pt x="713503" y="473360"/>
                  </a:lnTo>
                  <a:lnTo>
                    <a:pt x="606054" y="416081"/>
                  </a:lnTo>
                  <a:lnTo>
                    <a:pt x="547986" y="352996"/>
                  </a:lnTo>
                  <a:lnTo>
                    <a:pt x="518735" y="288626"/>
                  </a:lnTo>
                  <a:lnTo>
                    <a:pt x="509396" y="183963"/>
                  </a:lnTo>
                  <a:lnTo>
                    <a:pt x="511062" y="0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9" name="object 199" descr=""/>
          <p:cNvSpPr/>
          <p:nvPr/>
        </p:nvSpPr>
        <p:spPr>
          <a:xfrm>
            <a:off x="1408786" y="5652570"/>
            <a:ext cx="863600" cy="863600"/>
          </a:xfrm>
          <a:custGeom>
            <a:avLst/>
            <a:gdLst/>
            <a:ahLst/>
            <a:cxnLst/>
            <a:rect l="l" t="t" r="r" b="b"/>
            <a:pathLst>
              <a:path w="863600" h="863600">
                <a:moveTo>
                  <a:pt x="431547" y="0"/>
                </a:moveTo>
                <a:lnTo>
                  <a:pt x="430959" y="42952"/>
                </a:lnTo>
                <a:lnTo>
                  <a:pt x="423294" y="143816"/>
                </a:lnTo>
                <a:lnTo>
                  <a:pt x="399701" y="260604"/>
                </a:lnTo>
                <a:lnTo>
                  <a:pt x="351329" y="351329"/>
                </a:lnTo>
                <a:lnTo>
                  <a:pt x="298067" y="400373"/>
                </a:lnTo>
                <a:lnTo>
                  <a:pt x="243716" y="425077"/>
                </a:lnTo>
                <a:lnTo>
                  <a:pt x="155339" y="432961"/>
                </a:lnTo>
                <a:lnTo>
                  <a:pt x="0" y="431547"/>
                </a:lnTo>
                <a:lnTo>
                  <a:pt x="42952" y="432134"/>
                </a:lnTo>
                <a:lnTo>
                  <a:pt x="143816" y="439795"/>
                </a:lnTo>
                <a:lnTo>
                  <a:pt x="260604" y="463378"/>
                </a:lnTo>
                <a:lnTo>
                  <a:pt x="351329" y="511733"/>
                </a:lnTo>
                <a:lnTo>
                  <a:pt x="400367" y="565013"/>
                </a:lnTo>
                <a:lnTo>
                  <a:pt x="425069" y="619373"/>
                </a:lnTo>
                <a:lnTo>
                  <a:pt x="432955" y="707753"/>
                </a:lnTo>
                <a:lnTo>
                  <a:pt x="431547" y="863094"/>
                </a:lnTo>
                <a:lnTo>
                  <a:pt x="432132" y="820141"/>
                </a:lnTo>
                <a:lnTo>
                  <a:pt x="439791" y="719273"/>
                </a:lnTo>
                <a:lnTo>
                  <a:pt x="463374" y="602476"/>
                </a:lnTo>
                <a:lnTo>
                  <a:pt x="511733" y="511733"/>
                </a:lnTo>
                <a:lnTo>
                  <a:pt x="565007" y="462713"/>
                </a:lnTo>
                <a:lnTo>
                  <a:pt x="619362" y="438020"/>
                </a:lnTo>
                <a:lnTo>
                  <a:pt x="707734" y="430137"/>
                </a:lnTo>
                <a:lnTo>
                  <a:pt x="863062" y="431547"/>
                </a:lnTo>
                <a:lnTo>
                  <a:pt x="820113" y="430960"/>
                </a:lnTo>
                <a:lnTo>
                  <a:pt x="719254" y="423298"/>
                </a:lnTo>
                <a:lnTo>
                  <a:pt x="602466" y="399706"/>
                </a:lnTo>
                <a:lnTo>
                  <a:pt x="511733" y="351329"/>
                </a:lnTo>
                <a:lnTo>
                  <a:pt x="462707" y="298067"/>
                </a:lnTo>
                <a:lnTo>
                  <a:pt x="438012" y="243716"/>
                </a:lnTo>
                <a:lnTo>
                  <a:pt x="430131" y="155339"/>
                </a:lnTo>
                <a:lnTo>
                  <a:pt x="431547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 descr=""/>
          <p:cNvSpPr/>
          <p:nvPr/>
        </p:nvSpPr>
        <p:spPr>
          <a:xfrm>
            <a:off x="1408786" y="6833596"/>
            <a:ext cx="863600" cy="863600"/>
          </a:xfrm>
          <a:custGeom>
            <a:avLst/>
            <a:gdLst/>
            <a:ahLst/>
            <a:cxnLst/>
            <a:rect l="l" t="t" r="r" b="b"/>
            <a:pathLst>
              <a:path w="863600" h="863600">
                <a:moveTo>
                  <a:pt x="431547" y="0"/>
                </a:moveTo>
                <a:lnTo>
                  <a:pt x="430959" y="42952"/>
                </a:lnTo>
                <a:lnTo>
                  <a:pt x="423294" y="143816"/>
                </a:lnTo>
                <a:lnTo>
                  <a:pt x="399701" y="260604"/>
                </a:lnTo>
                <a:lnTo>
                  <a:pt x="351329" y="351329"/>
                </a:lnTo>
                <a:lnTo>
                  <a:pt x="298067" y="400373"/>
                </a:lnTo>
                <a:lnTo>
                  <a:pt x="243716" y="425077"/>
                </a:lnTo>
                <a:lnTo>
                  <a:pt x="155339" y="432961"/>
                </a:lnTo>
                <a:lnTo>
                  <a:pt x="0" y="431547"/>
                </a:lnTo>
                <a:lnTo>
                  <a:pt x="42952" y="432134"/>
                </a:lnTo>
                <a:lnTo>
                  <a:pt x="143816" y="439795"/>
                </a:lnTo>
                <a:lnTo>
                  <a:pt x="260604" y="463378"/>
                </a:lnTo>
                <a:lnTo>
                  <a:pt x="351329" y="511733"/>
                </a:lnTo>
                <a:lnTo>
                  <a:pt x="400367" y="565013"/>
                </a:lnTo>
                <a:lnTo>
                  <a:pt x="425069" y="619373"/>
                </a:lnTo>
                <a:lnTo>
                  <a:pt x="432955" y="707753"/>
                </a:lnTo>
                <a:lnTo>
                  <a:pt x="431547" y="863094"/>
                </a:lnTo>
                <a:lnTo>
                  <a:pt x="432132" y="820141"/>
                </a:lnTo>
                <a:lnTo>
                  <a:pt x="439791" y="719273"/>
                </a:lnTo>
                <a:lnTo>
                  <a:pt x="463374" y="602476"/>
                </a:lnTo>
                <a:lnTo>
                  <a:pt x="511733" y="511733"/>
                </a:lnTo>
                <a:lnTo>
                  <a:pt x="565007" y="462713"/>
                </a:lnTo>
                <a:lnTo>
                  <a:pt x="619362" y="438020"/>
                </a:lnTo>
                <a:lnTo>
                  <a:pt x="707734" y="430137"/>
                </a:lnTo>
                <a:lnTo>
                  <a:pt x="863062" y="431547"/>
                </a:lnTo>
                <a:lnTo>
                  <a:pt x="820113" y="430960"/>
                </a:lnTo>
                <a:lnTo>
                  <a:pt x="719254" y="423298"/>
                </a:lnTo>
                <a:lnTo>
                  <a:pt x="602466" y="399706"/>
                </a:lnTo>
                <a:lnTo>
                  <a:pt x="511733" y="351329"/>
                </a:lnTo>
                <a:lnTo>
                  <a:pt x="462707" y="298067"/>
                </a:lnTo>
                <a:lnTo>
                  <a:pt x="438012" y="243716"/>
                </a:lnTo>
                <a:lnTo>
                  <a:pt x="430131" y="155339"/>
                </a:lnTo>
                <a:lnTo>
                  <a:pt x="431547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 descr=""/>
          <p:cNvSpPr/>
          <p:nvPr/>
        </p:nvSpPr>
        <p:spPr>
          <a:xfrm>
            <a:off x="1408786" y="8014623"/>
            <a:ext cx="863600" cy="863600"/>
          </a:xfrm>
          <a:custGeom>
            <a:avLst/>
            <a:gdLst/>
            <a:ahLst/>
            <a:cxnLst/>
            <a:rect l="l" t="t" r="r" b="b"/>
            <a:pathLst>
              <a:path w="863600" h="863600">
                <a:moveTo>
                  <a:pt x="431547" y="0"/>
                </a:moveTo>
                <a:lnTo>
                  <a:pt x="430959" y="42952"/>
                </a:lnTo>
                <a:lnTo>
                  <a:pt x="423294" y="143816"/>
                </a:lnTo>
                <a:lnTo>
                  <a:pt x="399701" y="260604"/>
                </a:lnTo>
                <a:lnTo>
                  <a:pt x="351329" y="351329"/>
                </a:lnTo>
                <a:lnTo>
                  <a:pt x="298067" y="400373"/>
                </a:lnTo>
                <a:lnTo>
                  <a:pt x="243716" y="425077"/>
                </a:lnTo>
                <a:lnTo>
                  <a:pt x="155339" y="432961"/>
                </a:lnTo>
                <a:lnTo>
                  <a:pt x="0" y="431547"/>
                </a:lnTo>
                <a:lnTo>
                  <a:pt x="42952" y="432134"/>
                </a:lnTo>
                <a:lnTo>
                  <a:pt x="143816" y="439795"/>
                </a:lnTo>
                <a:lnTo>
                  <a:pt x="260604" y="463378"/>
                </a:lnTo>
                <a:lnTo>
                  <a:pt x="351329" y="511733"/>
                </a:lnTo>
                <a:lnTo>
                  <a:pt x="400367" y="565013"/>
                </a:lnTo>
                <a:lnTo>
                  <a:pt x="425069" y="619372"/>
                </a:lnTo>
                <a:lnTo>
                  <a:pt x="432955" y="707749"/>
                </a:lnTo>
                <a:lnTo>
                  <a:pt x="431547" y="863083"/>
                </a:lnTo>
                <a:lnTo>
                  <a:pt x="432132" y="820132"/>
                </a:lnTo>
                <a:lnTo>
                  <a:pt x="439791" y="719268"/>
                </a:lnTo>
                <a:lnTo>
                  <a:pt x="463374" y="602474"/>
                </a:lnTo>
                <a:lnTo>
                  <a:pt x="511733" y="511733"/>
                </a:lnTo>
                <a:lnTo>
                  <a:pt x="565007" y="462713"/>
                </a:lnTo>
                <a:lnTo>
                  <a:pt x="619362" y="438020"/>
                </a:lnTo>
                <a:lnTo>
                  <a:pt x="707734" y="430137"/>
                </a:lnTo>
                <a:lnTo>
                  <a:pt x="863062" y="431547"/>
                </a:lnTo>
                <a:lnTo>
                  <a:pt x="820113" y="430960"/>
                </a:lnTo>
                <a:lnTo>
                  <a:pt x="719254" y="423298"/>
                </a:lnTo>
                <a:lnTo>
                  <a:pt x="602466" y="399706"/>
                </a:lnTo>
                <a:lnTo>
                  <a:pt x="511733" y="351329"/>
                </a:lnTo>
                <a:lnTo>
                  <a:pt x="462707" y="298067"/>
                </a:lnTo>
                <a:lnTo>
                  <a:pt x="438012" y="243716"/>
                </a:lnTo>
                <a:lnTo>
                  <a:pt x="430131" y="155339"/>
                </a:lnTo>
                <a:lnTo>
                  <a:pt x="431547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 descr=""/>
          <p:cNvSpPr/>
          <p:nvPr/>
        </p:nvSpPr>
        <p:spPr>
          <a:xfrm>
            <a:off x="1408786" y="9195651"/>
            <a:ext cx="863600" cy="863600"/>
          </a:xfrm>
          <a:custGeom>
            <a:avLst/>
            <a:gdLst/>
            <a:ahLst/>
            <a:cxnLst/>
            <a:rect l="l" t="t" r="r" b="b"/>
            <a:pathLst>
              <a:path w="863600" h="863600">
                <a:moveTo>
                  <a:pt x="431547" y="0"/>
                </a:moveTo>
                <a:lnTo>
                  <a:pt x="430959" y="42952"/>
                </a:lnTo>
                <a:lnTo>
                  <a:pt x="423294" y="143816"/>
                </a:lnTo>
                <a:lnTo>
                  <a:pt x="399701" y="260604"/>
                </a:lnTo>
                <a:lnTo>
                  <a:pt x="351329" y="351329"/>
                </a:lnTo>
                <a:lnTo>
                  <a:pt x="298067" y="400373"/>
                </a:lnTo>
                <a:lnTo>
                  <a:pt x="243716" y="425077"/>
                </a:lnTo>
                <a:lnTo>
                  <a:pt x="155339" y="432961"/>
                </a:lnTo>
                <a:lnTo>
                  <a:pt x="0" y="431547"/>
                </a:lnTo>
                <a:lnTo>
                  <a:pt x="42952" y="432134"/>
                </a:lnTo>
                <a:lnTo>
                  <a:pt x="143816" y="439795"/>
                </a:lnTo>
                <a:lnTo>
                  <a:pt x="260604" y="463378"/>
                </a:lnTo>
                <a:lnTo>
                  <a:pt x="351329" y="511733"/>
                </a:lnTo>
                <a:lnTo>
                  <a:pt x="400367" y="565013"/>
                </a:lnTo>
                <a:lnTo>
                  <a:pt x="425069" y="619373"/>
                </a:lnTo>
                <a:lnTo>
                  <a:pt x="432955" y="707753"/>
                </a:lnTo>
                <a:lnTo>
                  <a:pt x="431547" y="863094"/>
                </a:lnTo>
                <a:lnTo>
                  <a:pt x="432132" y="820141"/>
                </a:lnTo>
                <a:lnTo>
                  <a:pt x="439791" y="719273"/>
                </a:lnTo>
                <a:lnTo>
                  <a:pt x="463374" y="602476"/>
                </a:lnTo>
                <a:lnTo>
                  <a:pt x="511733" y="511733"/>
                </a:lnTo>
                <a:lnTo>
                  <a:pt x="565007" y="462713"/>
                </a:lnTo>
                <a:lnTo>
                  <a:pt x="619362" y="438020"/>
                </a:lnTo>
                <a:lnTo>
                  <a:pt x="707734" y="430137"/>
                </a:lnTo>
                <a:lnTo>
                  <a:pt x="863062" y="431547"/>
                </a:lnTo>
                <a:lnTo>
                  <a:pt x="820113" y="430960"/>
                </a:lnTo>
                <a:lnTo>
                  <a:pt x="719254" y="423298"/>
                </a:lnTo>
                <a:lnTo>
                  <a:pt x="602466" y="399706"/>
                </a:lnTo>
                <a:lnTo>
                  <a:pt x="511733" y="351329"/>
                </a:lnTo>
                <a:lnTo>
                  <a:pt x="462707" y="298067"/>
                </a:lnTo>
                <a:lnTo>
                  <a:pt x="438012" y="243716"/>
                </a:lnTo>
                <a:lnTo>
                  <a:pt x="430131" y="155339"/>
                </a:lnTo>
                <a:lnTo>
                  <a:pt x="431547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2921"/>
            <a:ext cx="20103465" cy="11306175"/>
          </a:xfrm>
          <a:custGeom>
            <a:avLst/>
            <a:gdLst/>
            <a:ahLst/>
            <a:cxnLst/>
            <a:rect l="l" t="t" r="r" b="b"/>
            <a:pathLst>
              <a:path w="20103465" h="11306175">
                <a:moveTo>
                  <a:pt x="20103272" y="0"/>
                </a:moveTo>
                <a:lnTo>
                  <a:pt x="0" y="0"/>
                </a:lnTo>
                <a:lnTo>
                  <a:pt x="0" y="11305634"/>
                </a:lnTo>
                <a:lnTo>
                  <a:pt x="20103272" y="11305634"/>
                </a:lnTo>
                <a:lnTo>
                  <a:pt x="20103272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-1703"/>
            <a:ext cx="20104100" cy="11310620"/>
            <a:chOff x="0" y="-1703"/>
            <a:chExt cx="20104100" cy="1131062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703"/>
              <a:ext cx="20104104" cy="1131025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6485042" y="7696379"/>
              <a:ext cx="3063240" cy="3063240"/>
            </a:xfrm>
            <a:custGeom>
              <a:avLst/>
              <a:gdLst/>
              <a:ahLst/>
              <a:cxnLst/>
              <a:rect l="l" t="t" r="r" b="b"/>
              <a:pathLst>
                <a:path w="3063240" h="3063240">
                  <a:moveTo>
                    <a:pt x="1531471" y="0"/>
                  </a:moveTo>
                  <a:lnTo>
                    <a:pt x="1374031" y="1203994"/>
                  </a:lnTo>
                  <a:lnTo>
                    <a:pt x="740406" y="740406"/>
                  </a:lnTo>
                  <a:lnTo>
                    <a:pt x="1204958" y="1344744"/>
                  </a:lnTo>
                  <a:lnTo>
                    <a:pt x="0" y="1531471"/>
                  </a:lnTo>
                  <a:lnTo>
                    <a:pt x="1203984" y="1688922"/>
                  </a:lnTo>
                  <a:lnTo>
                    <a:pt x="740406" y="2322547"/>
                  </a:lnTo>
                  <a:lnTo>
                    <a:pt x="1344733" y="1857985"/>
                  </a:lnTo>
                  <a:lnTo>
                    <a:pt x="1531471" y="3062953"/>
                  </a:lnTo>
                  <a:lnTo>
                    <a:pt x="1688911" y="1858959"/>
                  </a:lnTo>
                  <a:lnTo>
                    <a:pt x="2322536" y="2322547"/>
                  </a:lnTo>
                  <a:lnTo>
                    <a:pt x="1857985" y="1718219"/>
                  </a:lnTo>
                  <a:lnTo>
                    <a:pt x="3062943" y="1531471"/>
                  </a:lnTo>
                  <a:lnTo>
                    <a:pt x="1858959" y="1374031"/>
                  </a:lnTo>
                  <a:lnTo>
                    <a:pt x="2322536" y="740406"/>
                  </a:lnTo>
                  <a:lnTo>
                    <a:pt x="1718209" y="1204968"/>
                  </a:lnTo>
                  <a:lnTo>
                    <a:pt x="1531471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71867" y="2905727"/>
              <a:ext cx="908685" cy="1818639"/>
            </a:xfrm>
            <a:custGeom>
              <a:avLst/>
              <a:gdLst/>
              <a:ahLst/>
              <a:cxnLst/>
              <a:rect l="l" t="t" r="r" b="b"/>
              <a:pathLst>
                <a:path w="908685" h="1818639">
                  <a:moveTo>
                    <a:pt x="908481" y="1364272"/>
                  </a:moveTo>
                  <a:lnTo>
                    <a:pt x="863269" y="1363649"/>
                  </a:lnTo>
                  <a:lnTo>
                    <a:pt x="757097" y="1355585"/>
                  </a:lnTo>
                  <a:lnTo>
                    <a:pt x="634174" y="1330756"/>
                  </a:lnTo>
                  <a:lnTo>
                    <a:pt x="538670" y="1279842"/>
                  </a:lnTo>
                  <a:lnTo>
                    <a:pt x="487057" y="1223772"/>
                  </a:lnTo>
                  <a:lnTo>
                    <a:pt x="461060" y="1166558"/>
                  </a:lnTo>
                  <a:lnTo>
                    <a:pt x="452755" y="1073543"/>
                  </a:lnTo>
                  <a:lnTo>
                    <a:pt x="454240" y="910031"/>
                  </a:lnTo>
                  <a:lnTo>
                    <a:pt x="453618" y="955243"/>
                  </a:lnTo>
                  <a:lnTo>
                    <a:pt x="445554" y="1061415"/>
                  </a:lnTo>
                  <a:lnTo>
                    <a:pt x="420725" y="1184338"/>
                  </a:lnTo>
                  <a:lnTo>
                    <a:pt x="369811" y="1279842"/>
                  </a:lnTo>
                  <a:lnTo>
                    <a:pt x="313740" y="1331455"/>
                  </a:lnTo>
                  <a:lnTo>
                    <a:pt x="256527" y="1357452"/>
                  </a:lnTo>
                  <a:lnTo>
                    <a:pt x="163499" y="1365758"/>
                  </a:lnTo>
                  <a:lnTo>
                    <a:pt x="0" y="1364272"/>
                  </a:lnTo>
                  <a:lnTo>
                    <a:pt x="45199" y="1364894"/>
                  </a:lnTo>
                  <a:lnTo>
                    <a:pt x="151371" y="1372958"/>
                  </a:lnTo>
                  <a:lnTo>
                    <a:pt x="274307" y="1397787"/>
                  </a:lnTo>
                  <a:lnTo>
                    <a:pt x="369811" y="1448701"/>
                  </a:lnTo>
                  <a:lnTo>
                    <a:pt x="421424" y="1504772"/>
                  </a:lnTo>
                  <a:lnTo>
                    <a:pt x="447421" y="1561985"/>
                  </a:lnTo>
                  <a:lnTo>
                    <a:pt x="455726" y="1655000"/>
                  </a:lnTo>
                  <a:lnTo>
                    <a:pt x="454240" y="1818513"/>
                  </a:lnTo>
                  <a:lnTo>
                    <a:pt x="454863" y="1773301"/>
                  </a:lnTo>
                  <a:lnTo>
                    <a:pt x="462927" y="1667129"/>
                  </a:lnTo>
                  <a:lnTo>
                    <a:pt x="487756" y="1544205"/>
                  </a:lnTo>
                  <a:lnTo>
                    <a:pt x="538670" y="1448701"/>
                  </a:lnTo>
                  <a:lnTo>
                    <a:pt x="594741" y="1397088"/>
                  </a:lnTo>
                  <a:lnTo>
                    <a:pt x="651954" y="1371092"/>
                  </a:lnTo>
                  <a:lnTo>
                    <a:pt x="744982" y="1362786"/>
                  </a:lnTo>
                  <a:lnTo>
                    <a:pt x="908481" y="1364272"/>
                  </a:lnTo>
                  <a:close/>
                </a:path>
                <a:path w="908685" h="1818639">
                  <a:moveTo>
                    <a:pt x="908481" y="454240"/>
                  </a:moveTo>
                  <a:lnTo>
                    <a:pt x="863269" y="453618"/>
                  </a:lnTo>
                  <a:lnTo>
                    <a:pt x="757097" y="445554"/>
                  </a:lnTo>
                  <a:lnTo>
                    <a:pt x="634174" y="420725"/>
                  </a:lnTo>
                  <a:lnTo>
                    <a:pt x="538670" y="369811"/>
                  </a:lnTo>
                  <a:lnTo>
                    <a:pt x="487057" y="313740"/>
                  </a:lnTo>
                  <a:lnTo>
                    <a:pt x="461060" y="256527"/>
                  </a:lnTo>
                  <a:lnTo>
                    <a:pt x="452755" y="163499"/>
                  </a:lnTo>
                  <a:lnTo>
                    <a:pt x="454240" y="0"/>
                  </a:lnTo>
                  <a:lnTo>
                    <a:pt x="453618" y="45212"/>
                  </a:lnTo>
                  <a:lnTo>
                    <a:pt x="445554" y="151371"/>
                  </a:lnTo>
                  <a:lnTo>
                    <a:pt x="420725" y="274307"/>
                  </a:lnTo>
                  <a:lnTo>
                    <a:pt x="369811" y="369811"/>
                  </a:lnTo>
                  <a:lnTo>
                    <a:pt x="313740" y="421424"/>
                  </a:lnTo>
                  <a:lnTo>
                    <a:pt x="256527" y="447421"/>
                  </a:lnTo>
                  <a:lnTo>
                    <a:pt x="163499" y="455726"/>
                  </a:lnTo>
                  <a:lnTo>
                    <a:pt x="0" y="454240"/>
                  </a:lnTo>
                  <a:lnTo>
                    <a:pt x="45199" y="454863"/>
                  </a:lnTo>
                  <a:lnTo>
                    <a:pt x="151371" y="462927"/>
                  </a:lnTo>
                  <a:lnTo>
                    <a:pt x="274307" y="487756"/>
                  </a:lnTo>
                  <a:lnTo>
                    <a:pt x="369811" y="538670"/>
                  </a:lnTo>
                  <a:lnTo>
                    <a:pt x="421424" y="594741"/>
                  </a:lnTo>
                  <a:lnTo>
                    <a:pt x="447421" y="651954"/>
                  </a:lnTo>
                  <a:lnTo>
                    <a:pt x="455726" y="744969"/>
                  </a:lnTo>
                  <a:lnTo>
                    <a:pt x="454240" y="908481"/>
                  </a:lnTo>
                  <a:lnTo>
                    <a:pt x="454863" y="863269"/>
                  </a:lnTo>
                  <a:lnTo>
                    <a:pt x="462927" y="757097"/>
                  </a:lnTo>
                  <a:lnTo>
                    <a:pt x="487756" y="634174"/>
                  </a:lnTo>
                  <a:lnTo>
                    <a:pt x="538670" y="538670"/>
                  </a:lnTo>
                  <a:lnTo>
                    <a:pt x="594741" y="487057"/>
                  </a:lnTo>
                  <a:lnTo>
                    <a:pt x="651954" y="461048"/>
                  </a:lnTo>
                  <a:lnTo>
                    <a:pt x="744982" y="452755"/>
                  </a:lnTo>
                  <a:lnTo>
                    <a:pt x="908481" y="454240"/>
                  </a:lnTo>
                  <a:close/>
                </a:path>
              </a:pathLst>
            </a:custGeom>
            <a:solidFill>
              <a:srgbClr val="8DC6A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5079" y="2905747"/>
              <a:ext cx="7851762" cy="73982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49124" y="1253318"/>
            <a:ext cx="5875896" cy="8166100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8332636" y="7616709"/>
            <a:ext cx="316865" cy="701040"/>
          </a:xfrm>
          <a:custGeom>
            <a:avLst/>
            <a:gdLst/>
            <a:ahLst/>
            <a:cxnLst/>
            <a:rect l="l" t="t" r="r" b="b"/>
            <a:pathLst>
              <a:path w="316865" h="701040">
                <a:moveTo>
                  <a:pt x="159670" y="0"/>
                </a:moveTo>
                <a:lnTo>
                  <a:pt x="113318" y="5028"/>
                </a:lnTo>
                <a:lnTo>
                  <a:pt x="74082" y="20190"/>
                </a:lnTo>
                <a:lnTo>
                  <a:pt x="42548" y="45600"/>
                </a:lnTo>
                <a:lnTo>
                  <a:pt x="19300" y="81373"/>
                </a:lnTo>
                <a:lnTo>
                  <a:pt x="4922" y="127623"/>
                </a:lnTo>
                <a:lnTo>
                  <a:pt x="0" y="184465"/>
                </a:lnTo>
                <a:lnTo>
                  <a:pt x="0" y="515293"/>
                </a:lnTo>
                <a:lnTo>
                  <a:pt x="3846" y="570949"/>
                </a:lnTo>
                <a:lnTo>
                  <a:pt x="15725" y="617066"/>
                </a:lnTo>
                <a:lnTo>
                  <a:pt x="36145" y="653387"/>
                </a:lnTo>
                <a:lnTo>
                  <a:pt x="65615" y="679651"/>
                </a:lnTo>
                <a:lnTo>
                  <a:pt x="104645" y="695599"/>
                </a:lnTo>
                <a:lnTo>
                  <a:pt x="153744" y="700973"/>
                </a:lnTo>
                <a:lnTo>
                  <a:pt x="203857" y="695868"/>
                </a:lnTo>
                <a:lnTo>
                  <a:pt x="244617" y="680479"/>
                </a:lnTo>
                <a:lnTo>
                  <a:pt x="276132" y="654696"/>
                </a:lnTo>
                <a:lnTo>
                  <a:pt x="298510" y="618405"/>
                </a:lnTo>
                <a:lnTo>
                  <a:pt x="158330" y="618405"/>
                </a:lnTo>
                <a:lnTo>
                  <a:pt x="130424" y="612894"/>
                </a:lnTo>
                <a:lnTo>
                  <a:pt x="110090" y="596063"/>
                </a:lnTo>
                <a:lnTo>
                  <a:pt x="97484" y="567031"/>
                </a:lnTo>
                <a:lnTo>
                  <a:pt x="93159" y="524999"/>
                </a:lnTo>
                <a:lnTo>
                  <a:pt x="93199" y="177094"/>
                </a:lnTo>
                <a:lnTo>
                  <a:pt x="97153" y="136370"/>
                </a:lnTo>
                <a:lnTo>
                  <a:pt x="97236" y="135508"/>
                </a:lnTo>
                <a:lnTo>
                  <a:pt x="109405" y="106174"/>
                </a:lnTo>
                <a:lnTo>
                  <a:pt x="129567" y="88965"/>
                </a:lnTo>
                <a:lnTo>
                  <a:pt x="157628" y="83348"/>
                </a:lnTo>
                <a:lnTo>
                  <a:pt x="298500" y="83348"/>
                </a:lnTo>
                <a:lnTo>
                  <a:pt x="298406" y="83025"/>
                </a:lnTo>
                <a:lnTo>
                  <a:pt x="276327" y="46943"/>
                </a:lnTo>
                <a:lnTo>
                  <a:pt x="245726" y="20971"/>
                </a:lnTo>
                <a:lnTo>
                  <a:pt x="206781" y="5269"/>
                </a:lnTo>
                <a:lnTo>
                  <a:pt x="159670" y="0"/>
                </a:lnTo>
                <a:close/>
              </a:path>
              <a:path w="316865" h="701040">
                <a:moveTo>
                  <a:pt x="298500" y="83348"/>
                </a:moveTo>
                <a:lnTo>
                  <a:pt x="157628" y="83348"/>
                </a:lnTo>
                <a:lnTo>
                  <a:pt x="187014" y="89304"/>
                </a:lnTo>
                <a:lnTo>
                  <a:pt x="207396" y="107042"/>
                </a:lnTo>
                <a:lnTo>
                  <a:pt x="219266" y="136370"/>
                </a:lnTo>
                <a:lnTo>
                  <a:pt x="223113" y="177094"/>
                </a:lnTo>
                <a:lnTo>
                  <a:pt x="223113" y="522758"/>
                </a:lnTo>
                <a:lnTo>
                  <a:pt x="219111" y="566691"/>
                </a:lnTo>
                <a:lnTo>
                  <a:pt x="207116" y="596063"/>
                </a:lnTo>
                <a:lnTo>
                  <a:pt x="207010" y="596320"/>
                </a:lnTo>
                <a:lnTo>
                  <a:pt x="186665" y="613061"/>
                </a:lnTo>
                <a:lnTo>
                  <a:pt x="157502" y="618405"/>
                </a:lnTo>
                <a:lnTo>
                  <a:pt x="298510" y="618405"/>
                </a:lnTo>
                <a:lnTo>
                  <a:pt x="311858" y="571496"/>
                </a:lnTo>
                <a:lnTo>
                  <a:pt x="316173" y="515293"/>
                </a:lnTo>
                <a:lnTo>
                  <a:pt x="316250" y="184465"/>
                </a:lnTo>
                <a:lnTo>
                  <a:pt x="311784" y="129056"/>
                </a:lnTo>
                <a:lnTo>
                  <a:pt x="298500" y="8334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727912" y="7775291"/>
            <a:ext cx="294640" cy="709295"/>
          </a:xfrm>
          <a:custGeom>
            <a:avLst/>
            <a:gdLst/>
            <a:ahLst/>
            <a:cxnLst/>
            <a:rect l="l" t="t" r="r" b="b"/>
            <a:pathLst>
              <a:path w="294640" h="709295">
                <a:moveTo>
                  <a:pt x="87243" y="8167"/>
                </a:moveTo>
                <a:lnTo>
                  <a:pt x="0" y="8167"/>
                </a:lnTo>
                <a:lnTo>
                  <a:pt x="494" y="30813"/>
                </a:lnTo>
                <a:lnTo>
                  <a:pt x="593" y="35339"/>
                </a:lnTo>
                <a:lnTo>
                  <a:pt x="688" y="45841"/>
                </a:lnTo>
                <a:lnTo>
                  <a:pt x="769" y="54814"/>
                </a:lnTo>
                <a:lnTo>
                  <a:pt x="831" y="61642"/>
                </a:lnTo>
                <a:lnTo>
                  <a:pt x="934" y="82541"/>
                </a:lnTo>
                <a:lnTo>
                  <a:pt x="1026" y="709161"/>
                </a:lnTo>
                <a:lnTo>
                  <a:pt x="92447" y="709161"/>
                </a:lnTo>
                <a:lnTo>
                  <a:pt x="92447" y="493409"/>
                </a:lnTo>
                <a:lnTo>
                  <a:pt x="266779" y="493409"/>
                </a:lnTo>
                <a:lnTo>
                  <a:pt x="274773" y="482329"/>
                </a:lnTo>
                <a:lnTo>
                  <a:pt x="282081" y="458425"/>
                </a:lnTo>
                <a:lnTo>
                  <a:pt x="148037" y="458425"/>
                </a:lnTo>
                <a:lnTo>
                  <a:pt x="119642" y="450276"/>
                </a:lnTo>
                <a:lnTo>
                  <a:pt x="102613" y="428102"/>
                </a:lnTo>
                <a:lnTo>
                  <a:pt x="94323" y="395309"/>
                </a:lnTo>
                <a:lnTo>
                  <a:pt x="92143" y="355308"/>
                </a:lnTo>
                <a:lnTo>
                  <a:pt x="92143" y="177690"/>
                </a:lnTo>
                <a:lnTo>
                  <a:pt x="95569" y="135917"/>
                </a:lnTo>
                <a:lnTo>
                  <a:pt x="106303" y="106199"/>
                </a:lnTo>
                <a:lnTo>
                  <a:pt x="125026" y="88440"/>
                </a:lnTo>
                <a:lnTo>
                  <a:pt x="152424" y="82541"/>
                </a:lnTo>
                <a:lnTo>
                  <a:pt x="285594" y="82541"/>
                </a:lnTo>
                <a:lnTo>
                  <a:pt x="279370" y="61642"/>
                </a:lnTo>
                <a:lnTo>
                  <a:pt x="90709" y="61642"/>
                </a:lnTo>
                <a:lnTo>
                  <a:pt x="90410" y="45841"/>
                </a:lnTo>
                <a:lnTo>
                  <a:pt x="89624" y="30813"/>
                </a:lnTo>
                <a:lnTo>
                  <a:pt x="88525" y="17961"/>
                </a:lnTo>
                <a:lnTo>
                  <a:pt x="87243" y="8167"/>
                </a:lnTo>
                <a:close/>
              </a:path>
              <a:path w="294640" h="709295">
                <a:moveTo>
                  <a:pt x="266779" y="493409"/>
                </a:moveTo>
                <a:lnTo>
                  <a:pt x="92447" y="493409"/>
                </a:lnTo>
                <a:lnTo>
                  <a:pt x="104104" y="510870"/>
                </a:lnTo>
                <a:lnTo>
                  <a:pt x="121212" y="526100"/>
                </a:lnTo>
                <a:lnTo>
                  <a:pt x="145013" y="536871"/>
                </a:lnTo>
                <a:lnTo>
                  <a:pt x="176748" y="540957"/>
                </a:lnTo>
                <a:lnTo>
                  <a:pt x="218073" y="534719"/>
                </a:lnTo>
                <a:lnTo>
                  <a:pt x="250874" y="515452"/>
                </a:lnTo>
                <a:lnTo>
                  <a:pt x="266779" y="493409"/>
                </a:lnTo>
                <a:close/>
              </a:path>
              <a:path w="294640" h="709295">
                <a:moveTo>
                  <a:pt x="285594" y="82541"/>
                </a:moveTo>
                <a:lnTo>
                  <a:pt x="152424" y="82541"/>
                </a:lnTo>
                <a:lnTo>
                  <a:pt x="173655" y="86976"/>
                </a:lnTo>
                <a:lnTo>
                  <a:pt x="189419" y="100801"/>
                </a:lnTo>
                <a:lnTo>
                  <a:pt x="199232" y="124803"/>
                </a:lnTo>
                <a:lnTo>
                  <a:pt x="202611" y="159764"/>
                </a:lnTo>
                <a:lnTo>
                  <a:pt x="202611" y="372533"/>
                </a:lnTo>
                <a:lnTo>
                  <a:pt x="199866" y="408588"/>
                </a:lnTo>
                <a:lnTo>
                  <a:pt x="190744" y="435599"/>
                </a:lnTo>
                <a:lnTo>
                  <a:pt x="173911" y="452550"/>
                </a:lnTo>
                <a:lnTo>
                  <a:pt x="148037" y="458425"/>
                </a:lnTo>
                <a:lnTo>
                  <a:pt x="282081" y="458425"/>
                </a:lnTo>
                <a:lnTo>
                  <a:pt x="289390" y="434522"/>
                </a:lnTo>
                <a:lnTo>
                  <a:pt x="294242" y="372533"/>
                </a:lnTo>
                <a:lnTo>
                  <a:pt x="294347" y="153105"/>
                </a:lnTo>
                <a:lnTo>
                  <a:pt x="290114" y="97717"/>
                </a:lnTo>
                <a:lnTo>
                  <a:pt x="285594" y="82541"/>
                </a:lnTo>
                <a:close/>
              </a:path>
              <a:path w="294640" h="709295">
                <a:moveTo>
                  <a:pt x="186559" y="0"/>
                </a:moveTo>
                <a:lnTo>
                  <a:pt x="151407" y="4809"/>
                </a:lnTo>
                <a:lnTo>
                  <a:pt x="124326" y="17961"/>
                </a:lnTo>
                <a:lnTo>
                  <a:pt x="104398" y="37543"/>
                </a:lnTo>
                <a:lnTo>
                  <a:pt x="90709" y="61642"/>
                </a:lnTo>
                <a:lnTo>
                  <a:pt x="279370" y="61642"/>
                </a:lnTo>
                <a:lnTo>
                  <a:pt x="277337" y="54814"/>
                </a:lnTo>
                <a:lnTo>
                  <a:pt x="255897" y="24294"/>
                </a:lnTo>
                <a:lnTo>
                  <a:pt x="225678" y="6056"/>
                </a:lnTo>
                <a:lnTo>
                  <a:pt x="18655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9087879" y="7775294"/>
            <a:ext cx="287020" cy="541020"/>
          </a:xfrm>
          <a:custGeom>
            <a:avLst/>
            <a:gdLst/>
            <a:ahLst/>
            <a:cxnLst/>
            <a:rect l="l" t="t" r="r" b="b"/>
            <a:pathLst>
              <a:path w="287020" h="541020">
                <a:moveTo>
                  <a:pt x="145492" y="0"/>
                </a:moveTo>
                <a:lnTo>
                  <a:pt x="92803" y="7737"/>
                </a:lnTo>
                <a:lnTo>
                  <a:pt x="54124" y="28643"/>
                </a:lnTo>
                <a:lnTo>
                  <a:pt x="27480" y="59258"/>
                </a:lnTo>
                <a:lnTo>
                  <a:pt x="10896" y="96124"/>
                </a:lnTo>
                <a:lnTo>
                  <a:pt x="2394" y="135780"/>
                </a:lnTo>
                <a:lnTo>
                  <a:pt x="25" y="174361"/>
                </a:lnTo>
                <a:lnTo>
                  <a:pt x="0" y="356491"/>
                </a:lnTo>
                <a:lnTo>
                  <a:pt x="2172" y="406832"/>
                </a:lnTo>
                <a:lnTo>
                  <a:pt x="10209" y="451537"/>
                </a:lnTo>
                <a:lnTo>
                  <a:pt x="26309" y="488567"/>
                </a:lnTo>
                <a:lnTo>
                  <a:pt x="52706" y="516743"/>
                </a:lnTo>
                <a:lnTo>
                  <a:pt x="91626" y="534671"/>
                </a:lnTo>
                <a:lnTo>
                  <a:pt x="145294" y="540957"/>
                </a:lnTo>
                <a:lnTo>
                  <a:pt x="199660" y="533135"/>
                </a:lnTo>
                <a:lnTo>
                  <a:pt x="237831" y="512383"/>
                </a:lnTo>
                <a:lnTo>
                  <a:pt x="262622" y="482773"/>
                </a:lnTo>
                <a:lnTo>
                  <a:pt x="270664" y="463326"/>
                </a:lnTo>
                <a:lnTo>
                  <a:pt x="143754" y="463326"/>
                </a:lnTo>
                <a:lnTo>
                  <a:pt x="116393" y="455701"/>
                </a:lnTo>
                <a:lnTo>
                  <a:pt x="99760" y="435522"/>
                </a:lnTo>
                <a:lnTo>
                  <a:pt x="91566" y="407047"/>
                </a:lnTo>
                <a:lnTo>
                  <a:pt x="91504" y="406832"/>
                </a:lnTo>
                <a:lnTo>
                  <a:pt x="89274" y="373674"/>
                </a:lnTo>
                <a:lnTo>
                  <a:pt x="89274" y="292964"/>
                </a:lnTo>
                <a:lnTo>
                  <a:pt x="286588" y="292964"/>
                </a:lnTo>
                <a:lnTo>
                  <a:pt x="286588" y="220338"/>
                </a:lnTo>
                <a:lnTo>
                  <a:pt x="89997" y="220338"/>
                </a:lnTo>
                <a:lnTo>
                  <a:pt x="90022" y="161680"/>
                </a:lnTo>
                <a:lnTo>
                  <a:pt x="92813" y="128011"/>
                </a:lnTo>
                <a:lnTo>
                  <a:pt x="92892" y="127058"/>
                </a:lnTo>
                <a:lnTo>
                  <a:pt x="92956" y="126293"/>
                </a:lnTo>
                <a:lnTo>
                  <a:pt x="102486" y="99798"/>
                </a:lnTo>
                <a:lnTo>
                  <a:pt x="119567" y="83307"/>
                </a:lnTo>
                <a:lnTo>
                  <a:pt x="145178" y="77631"/>
                </a:lnTo>
                <a:lnTo>
                  <a:pt x="270141" y="77631"/>
                </a:lnTo>
                <a:lnTo>
                  <a:pt x="256350" y="50042"/>
                </a:lnTo>
                <a:lnTo>
                  <a:pt x="229848" y="23197"/>
                </a:lnTo>
                <a:lnTo>
                  <a:pt x="193268" y="6038"/>
                </a:lnTo>
                <a:lnTo>
                  <a:pt x="145492" y="0"/>
                </a:lnTo>
                <a:close/>
              </a:path>
              <a:path w="287020" h="541020">
                <a:moveTo>
                  <a:pt x="284849" y="378543"/>
                </a:moveTo>
                <a:lnTo>
                  <a:pt x="195575" y="378543"/>
                </a:lnTo>
                <a:lnTo>
                  <a:pt x="195575" y="381810"/>
                </a:lnTo>
                <a:lnTo>
                  <a:pt x="193803" y="412662"/>
                </a:lnTo>
                <a:lnTo>
                  <a:pt x="186533" y="438671"/>
                </a:lnTo>
                <a:lnTo>
                  <a:pt x="170828" y="456627"/>
                </a:lnTo>
                <a:lnTo>
                  <a:pt x="143754" y="463326"/>
                </a:lnTo>
                <a:lnTo>
                  <a:pt x="270664" y="463326"/>
                </a:lnTo>
                <a:lnTo>
                  <a:pt x="276847" y="448376"/>
                </a:lnTo>
                <a:lnTo>
                  <a:pt x="283318" y="413263"/>
                </a:lnTo>
                <a:lnTo>
                  <a:pt x="284835" y="381810"/>
                </a:lnTo>
                <a:lnTo>
                  <a:pt x="284849" y="378543"/>
                </a:lnTo>
                <a:close/>
              </a:path>
              <a:path w="287020" h="541020">
                <a:moveTo>
                  <a:pt x="270141" y="77631"/>
                </a:moveTo>
                <a:lnTo>
                  <a:pt x="145178" y="77631"/>
                </a:lnTo>
                <a:lnTo>
                  <a:pt x="172003" y="83918"/>
                </a:lnTo>
                <a:lnTo>
                  <a:pt x="188363" y="101401"/>
                </a:lnTo>
                <a:lnTo>
                  <a:pt x="196520" y="128011"/>
                </a:lnTo>
                <a:lnTo>
                  <a:pt x="198737" y="161680"/>
                </a:lnTo>
                <a:lnTo>
                  <a:pt x="198737" y="220338"/>
                </a:lnTo>
                <a:lnTo>
                  <a:pt x="286588" y="220338"/>
                </a:lnTo>
                <a:lnTo>
                  <a:pt x="286588" y="174361"/>
                </a:lnTo>
                <a:lnTo>
                  <a:pt x="283661" y="128011"/>
                </a:lnTo>
                <a:lnTo>
                  <a:pt x="283601" y="127058"/>
                </a:lnTo>
                <a:lnTo>
                  <a:pt x="273895" y="85141"/>
                </a:lnTo>
                <a:lnTo>
                  <a:pt x="270141" y="7763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446427" y="7775298"/>
            <a:ext cx="293370" cy="533400"/>
          </a:xfrm>
          <a:custGeom>
            <a:avLst/>
            <a:gdLst/>
            <a:ahLst/>
            <a:cxnLst/>
            <a:rect l="l" t="t" r="r" b="b"/>
            <a:pathLst>
              <a:path w="293370" h="533400">
                <a:moveTo>
                  <a:pt x="187167" y="0"/>
                </a:moveTo>
                <a:lnTo>
                  <a:pt x="152408" y="4292"/>
                </a:lnTo>
                <a:lnTo>
                  <a:pt x="125265" y="16267"/>
                </a:lnTo>
                <a:lnTo>
                  <a:pt x="104959" y="34575"/>
                </a:lnTo>
                <a:lnTo>
                  <a:pt x="90709" y="57862"/>
                </a:lnTo>
                <a:lnTo>
                  <a:pt x="90410" y="44115"/>
                </a:lnTo>
                <a:lnTo>
                  <a:pt x="89622" y="30681"/>
                </a:lnTo>
                <a:lnTo>
                  <a:pt x="88509" y="18410"/>
                </a:lnTo>
                <a:lnTo>
                  <a:pt x="87232" y="8156"/>
                </a:lnTo>
                <a:lnTo>
                  <a:pt x="0" y="8156"/>
                </a:lnTo>
                <a:lnTo>
                  <a:pt x="587" y="28815"/>
                </a:lnTo>
                <a:lnTo>
                  <a:pt x="888" y="58135"/>
                </a:lnTo>
                <a:lnTo>
                  <a:pt x="1015" y="169125"/>
                </a:lnTo>
                <a:lnTo>
                  <a:pt x="1015" y="532779"/>
                </a:lnTo>
                <a:lnTo>
                  <a:pt x="92447" y="532779"/>
                </a:lnTo>
                <a:lnTo>
                  <a:pt x="92447" y="186057"/>
                </a:lnTo>
                <a:lnTo>
                  <a:pt x="96193" y="134904"/>
                </a:lnTo>
                <a:lnTo>
                  <a:pt x="107435" y="103203"/>
                </a:lnTo>
                <a:lnTo>
                  <a:pt x="126174" y="87048"/>
                </a:lnTo>
                <a:lnTo>
                  <a:pt x="152414" y="82531"/>
                </a:lnTo>
                <a:lnTo>
                  <a:pt x="173887" y="86479"/>
                </a:lnTo>
                <a:lnTo>
                  <a:pt x="189295" y="98822"/>
                </a:lnTo>
                <a:lnTo>
                  <a:pt x="198581" y="120313"/>
                </a:lnTo>
                <a:lnTo>
                  <a:pt x="201690" y="151702"/>
                </a:lnTo>
                <a:lnTo>
                  <a:pt x="201690" y="532779"/>
                </a:lnTo>
                <a:lnTo>
                  <a:pt x="293121" y="532779"/>
                </a:lnTo>
                <a:lnTo>
                  <a:pt x="293121" y="134236"/>
                </a:lnTo>
                <a:lnTo>
                  <a:pt x="285165" y="71919"/>
                </a:lnTo>
                <a:lnTo>
                  <a:pt x="263075" y="30369"/>
                </a:lnTo>
                <a:lnTo>
                  <a:pt x="229520" y="7193"/>
                </a:lnTo>
                <a:lnTo>
                  <a:pt x="18716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969272" y="7626305"/>
            <a:ext cx="254000" cy="681990"/>
          </a:xfrm>
          <a:custGeom>
            <a:avLst/>
            <a:gdLst/>
            <a:ahLst/>
            <a:cxnLst/>
            <a:rect l="l" t="t" r="r" b="b"/>
            <a:pathLst>
              <a:path w="254000" h="681990">
                <a:moveTo>
                  <a:pt x="253695" y="0"/>
                </a:moveTo>
                <a:lnTo>
                  <a:pt x="0" y="0"/>
                </a:lnTo>
                <a:lnTo>
                  <a:pt x="0" y="85090"/>
                </a:lnTo>
                <a:lnTo>
                  <a:pt x="0" y="281940"/>
                </a:lnTo>
                <a:lnTo>
                  <a:pt x="0" y="367030"/>
                </a:lnTo>
                <a:lnTo>
                  <a:pt x="0" y="681990"/>
                </a:lnTo>
                <a:lnTo>
                  <a:pt x="91427" y="681990"/>
                </a:lnTo>
                <a:lnTo>
                  <a:pt x="91427" y="367030"/>
                </a:lnTo>
                <a:lnTo>
                  <a:pt x="245338" y="367030"/>
                </a:lnTo>
                <a:lnTo>
                  <a:pt x="245338" y="281940"/>
                </a:lnTo>
                <a:lnTo>
                  <a:pt x="91427" y="281940"/>
                </a:lnTo>
                <a:lnTo>
                  <a:pt x="91427" y="85090"/>
                </a:lnTo>
                <a:lnTo>
                  <a:pt x="253695" y="85090"/>
                </a:lnTo>
                <a:lnTo>
                  <a:pt x="25369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0279246" y="7596396"/>
            <a:ext cx="91440" cy="711835"/>
          </a:xfrm>
          <a:custGeom>
            <a:avLst/>
            <a:gdLst/>
            <a:ahLst/>
            <a:cxnLst/>
            <a:rect l="l" t="t" r="r" b="b"/>
            <a:pathLst>
              <a:path w="91440" h="711834">
                <a:moveTo>
                  <a:pt x="91421" y="0"/>
                </a:moveTo>
                <a:lnTo>
                  <a:pt x="0" y="0"/>
                </a:lnTo>
                <a:lnTo>
                  <a:pt x="0" y="711685"/>
                </a:lnTo>
                <a:lnTo>
                  <a:pt x="91421" y="711685"/>
                </a:lnTo>
                <a:lnTo>
                  <a:pt x="914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0447333" y="7775298"/>
            <a:ext cx="293370" cy="541020"/>
          </a:xfrm>
          <a:custGeom>
            <a:avLst/>
            <a:gdLst/>
            <a:ahLst/>
            <a:cxnLst/>
            <a:rect l="l" t="t" r="r" b="b"/>
            <a:pathLst>
              <a:path w="293370" h="541020">
                <a:moveTo>
                  <a:pt x="148550" y="0"/>
                </a:moveTo>
                <a:lnTo>
                  <a:pt x="99036" y="6332"/>
                </a:lnTo>
                <a:lnTo>
                  <a:pt x="57938" y="25431"/>
                </a:lnTo>
                <a:lnTo>
                  <a:pt x="26741" y="57451"/>
                </a:lnTo>
                <a:lnTo>
                  <a:pt x="6933" y="102548"/>
                </a:lnTo>
                <a:lnTo>
                  <a:pt x="0" y="160874"/>
                </a:lnTo>
                <a:lnTo>
                  <a:pt x="0" y="374763"/>
                </a:lnTo>
                <a:lnTo>
                  <a:pt x="4117" y="424896"/>
                </a:lnTo>
                <a:lnTo>
                  <a:pt x="16528" y="466937"/>
                </a:lnTo>
                <a:lnTo>
                  <a:pt x="37100" y="499463"/>
                </a:lnTo>
                <a:lnTo>
                  <a:pt x="101781" y="536370"/>
                </a:lnTo>
                <a:lnTo>
                  <a:pt x="101978" y="536370"/>
                </a:lnTo>
                <a:lnTo>
                  <a:pt x="145492" y="540946"/>
                </a:lnTo>
                <a:lnTo>
                  <a:pt x="188670" y="536370"/>
                </a:lnTo>
                <a:lnTo>
                  <a:pt x="225069" y="522575"/>
                </a:lnTo>
                <a:lnTo>
                  <a:pt x="275620" y="466937"/>
                </a:lnTo>
                <a:lnTo>
                  <a:pt x="277881" y="459734"/>
                </a:lnTo>
                <a:lnTo>
                  <a:pt x="147231" y="459734"/>
                </a:lnTo>
                <a:lnTo>
                  <a:pt x="121685" y="453780"/>
                </a:lnTo>
                <a:lnTo>
                  <a:pt x="104483" y="437039"/>
                </a:lnTo>
                <a:lnTo>
                  <a:pt x="94781" y="411196"/>
                </a:lnTo>
                <a:lnTo>
                  <a:pt x="91735" y="377936"/>
                </a:lnTo>
                <a:lnTo>
                  <a:pt x="91803" y="159042"/>
                </a:lnTo>
                <a:lnTo>
                  <a:pt x="94949" y="126003"/>
                </a:lnTo>
                <a:lnTo>
                  <a:pt x="104894" y="101386"/>
                </a:lnTo>
                <a:lnTo>
                  <a:pt x="122029" y="86316"/>
                </a:lnTo>
                <a:lnTo>
                  <a:pt x="146812" y="81201"/>
                </a:lnTo>
                <a:lnTo>
                  <a:pt x="277138" y="81201"/>
                </a:lnTo>
                <a:lnTo>
                  <a:pt x="268911" y="60498"/>
                </a:lnTo>
                <a:lnTo>
                  <a:pt x="239333" y="27200"/>
                </a:lnTo>
                <a:lnTo>
                  <a:pt x="199005" y="6878"/>
                </a:lnTo>
                <a:lnTo>
                  <a:pt x="148550" y="0"/>
                </a:lnTo>
                <a:close/>
              </a:path>
              <a:path w="293370" h="541020">
                <a:moveTo>
                  <a:pt x="277138" y="81201"/>
                </a:moveTo>
                <a:lnTo>
                  <a:pt x="146812" y="81201"/>
                </a:lnTo>
                <a:lnTo>
                  <a:pt x="172807" y="87022"/>
                </a:lnTo>
                <a:lnTo>
                  <a:pt x="189702" y="103210"/>
                </a:lnTo>
                <a:lnTo>
                  <a:pt x="198847" y="127853"/>
                </a:lnTo>
                <a:lnTo>
                  <a:pt x="201595" y="159042"/>
                </a:lnTo>
                <a:lnTo>
                  <a:pt x="201469" y="377936"/>
                </a:lnTo>
                <a:lnTo>
                  <a:pt x="198352" y="413343"/>
                </a:lnTo>
                <a:lnTo>
                  <a:pt x="188415" y="439305"/>
                </a:lnTo>
                <a:lnTo>
                  <a:pt x="171478" y="454674"/>
                </a:lnTo>
                <a:lnTo>
                  <a:pt x="147231" y="459734"/>
                </a:lnTo>
                <a:lnTo>
                  <a:pt x="277881" y="459734"/>
                </a:lnTo>
                <a:lnTo>
                  <a:pt x="288816" y="424896"/>
                </a:lnTo>
                <a:lnTo>
                  <a:pt x="293320" y="373245"/>
                </a:lnTo>
                <a:lnTo>
                  <a:pt x="293320" y="164152"/>
                </a:lnTo>
                <a:lnTo>
                  <a:pt x="287114" y="106305"/>
                </a:lnTo>
                <a:lnTo>
                  <a:pt x="277138" y="8120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0805556" y="7775298"/>
            <a:ext cx="293370" cy="541020"/>
          </a:xfrm>
          <a:custGeom>
            <a:avLst/>
            <a:gdLst/>
            <a:ahLst/>
            <a:cxnLst/>
            <a:rect l="l" t="t" r="r" b="b"/>
            <a:pathLst>
              <a:path w="293370" h="541020">
                <a:moveTo>
                  <a:pt x="148550" y="0"/>
                </a:moveTo>
                <a:lnTo>
                  <a:pt x="99036" y="6332"/>
                </a:lnTo>
                <a:lnTo>
                  <a:pt x="57938" y="25431"/>
                </a:lnTo>
                <a:lnTo>
                  <a:pt x="26741" y="57451"/>
                </a:lnTo>
                <a:lnTo>
                  <a:pt x="6933" y="102548"/>
                </a:lnTo>
                <a:lnTo>
                  <a:pt x="0" y="160874"/>
                </a:lnTo>
                <a:lnTo>
                  <a:pt x="0" y="374763"/>
                </a:lnTo>
                <a:lnTo>
                  <a:pt x="4117" y="424896"/>
                </a:lnTo>
                <a:lnTo>
                  <a:pt x="16528" y="466937"/>
                </a:lnTo>
                <a:lnTo>
                  <a:pt x="37100" y="499463"/>
                </a:lnTo>
                <a:lnTo>
                  <a:pt x="101781" y="536370"/>
                </a:lnTo>
                <a:lnTo>
                  <a:pt x="101978" y="536370"/>
                </a:lnTo>
                <a:lnTo>
                  <a:pt x="145492" y="540946"/>
                </a:lnTo>
                <a:lnTo>
                  <a:pt x="188670" y="536370"/>
                </a:lnTo>
                <a:lnTo>
                  <a:pt x="225069" y="522575"/>
                </a:lnTo>
                <a:lnTo>
                  <a:pt x="275620" y="466937"/>
                </a:lnTo>
                <a:lnTo>
                  <a:pt x="277881" y="459734"/>
                </a:lnTo>
                <a:lnTo>
                  <a:pt x="147220" y="459734"/>
                </a:lnTo>
                <a:lnTo>
                  <a:pt x="121681" y="453780"/>
                </a:lnTo>
                <a:lnTo>
                  <a:pt x="104482" y="437039"/>
                </a:lnTo>
                <a:lnTo>
                  <a:pt x="94781" y="411196"/>
                </a:lnTo>
                <a:lnTo>
                  <a:pt x="91735" y="377936"/>
                </a:lnTo>
                <a:lnTo>
                  <a:pt x="91803" y="159042"/>
                </a:lnTo>
                <a:lnTo>
                  <a:pt x="94949" y="126003"/>
                </a:lnTo>
                <a:lnTo>
                  <a:pt x="104894" y="101386"/>
                </a:lnTo>
                <a:lnTo>
                  <a:pt x="122029" y="86316"/>
                </a:lnTo>
                <a:lnTo>
                  <a:pt x="146812" y="81201"/>
                </a:lnTo>
                <a:lnTo>
                  <a:pt x="277138" y="81201"/>
                </a:lnTo>
                <a:lnTo>
                  <a:pt x="268911" y="60498"/>
                </a:lnTo>
                <a:lnTo>
                  <a:pt x="239333" y="27200"/>
                </a:lnTo>
                <a:lnTo>
                  <a:pt x="199005" y="6878"/>
                </a:lnTo>
                <a:lnTo>
                  <a:pt x="148550" y="0"/>
                </a:lnTo>
                <a:close/>
              </a:path>
              <a:path w="293370" h="541020">
                <a:moveTo>
                  <a:pt x="277138" y="81201"/>
                </a:moveTo>
                <a:lnTo>
                  <a:pt x="146812" y="81201"/>
                </a:lnTo>
                <a:lnTo>
                  <a:pt x="172807" y="87022"/>
                </a:lnTo>
                <a:lnTo>
                  <a:pt x="189702" y="103210"/>
                </a:lnTo>
                <a:lnTo>
                  <a:pt x="198847" y="127853"/>
                </a:lnTo>
                <a:lnTo>
                  <a:pt x="201595" y="159042"/>
                </a:lnTo>
                <a:lnTo>
                  <a:pt x="201469" y="377936"/>
                </a:lnTo>
                <a:lnTo>
                  <a:pt x="198352" y="413343"/>
                </a:lnTo>
                <a:lnTo>
                  <a:pt x="188414" y="439305"/>
                </a:lnTo>
                <a:lnTo>
                  <a:pt x="171473" y="454674"/>
                </a:lnTo>
                <a:lnTo>
                  <a:pt x="147220" y="459734"/>
                </a:lnTo>
                <a:lnTo>
                  <a:pt x="277881" y="459734"/>
                </a:lnTo>
                <a:lnTo>
                  <a:pt x="288816" y="424896"/>
                </a:lnTo>
                <a:lnTo>
                  <a:pt x="293320" y="373245"/>
                </a:lnTo>
                <a:lnTo>
                  <a:pt x="293320" y="164152"/>
                </a:lnTo>
                <a:lnTo>
                  <a:pt x="287114" y="106305"/>
                </a:lnTo>
                <a:lnTo>
                  <a:pt x="277138" y="8120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1174313" y="7775907"/>
            <a:ext cx="203200" cy="532765"/>
          </a:xfrm>
          <a:custGeom>
            <a:avLst/>
            <a:gdLst/>
            <a:ahLst/>
            <a:cxnLst/>
            <a:rect l="l" t="t" r="r" b="b"/>
            <a:pathLst>
              <a:path w="203200" h="532765">
                <a:moveTo>
                  <a:pt x="203093" y="0"/>
                </a:moveTo>
                <a:lnTo>
                  <a:pt x="168131" y="4909"/>
                </a:lnTo>
                <a:lnTo>
                  <a:pt x="136079" y="20241"/>
                </a:lnTo>
                <a:lnTo>
                  <a:pt x="109155" y="48266"/>
                </a:lnTo>
                <a:lnTo>
                  <a:pt x="89578" y="91253"/>
                </a:lnTo>
                <a:lnTo>
                  <a:pt x="89290" y="66686"/>
                </a:lnTo>
                <a:lnTo>
                  <a:pt x="88582" y="42098"/>
                </a:lnTo>
                <a:lnTo>
                  <a:pt x="87683" y="21161"/>
                </a:lnTo>
                <a:lnTo>
                  <a:pt x="86824" y="7549"/>
                </a:lnTo>
                <a:lnTo>
                  <a:pt x="0" y="7549"/>
                </a:lnTo>
                <a:lnTo>
                  <a:pt x="887" y="44645"/>
                </a:lnTo>
                <a:lnTo>
                  <a:pt x="1155" y="83328"/>
                </a:lnTo>
                <a:lnTo>
                  <a:pt x="1015" y="185659"/>
                </a:lnTo>
                <a:lnTo>
                  <a:pt x="1015" y="532172"/>
                </a:lnTo>
                <a:lnTo>
                  <a:pt x="92436" y="532172"/>
                </a:lnTo>
                <a:lnTo>
                  <a:pt x="92436" y="239720"/>
                </a:lnTo>
                <a:lnTo>
                  <a:pt x="101015" y="176809"/>
                </a:lnTo>
                <a:lnTo>
                  <a:pt x="124535" y="138032"/>
                </a:lnTo>
                <a:lnTo>
                  <a:pt x="159669" y="118362"/>
                </a:lnTo>
                <a:lnTo>
                  <a:pt x="203093" y="112771"/>
                </a:lnTo>
                <a:lnTo>
                  <a:pt x="20309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1537223" y="7626305"/>
            <a:ext cx="227329" cy="712470"/>
          </a:xfrm>
          <a:custGeom>
            <a:avLst/>
            <a:gdLst/>
            <a:ahLst/>
            <a:cxnLst/>
            <a:rect l="l" t="t" r="r" b="b"/>
            <a:pathLst>
              <a:path w="227329" h="712470">
                <a:moveTo>
                  <a:pt x="226747" y="0"/>
                </a:moveTo>
                <a:lnTo>
                  <a:pt x="156382" y="0"/>
                </a:lnTo>
                <a:lnTo>
                  <a:pt x="0" y="712397"/>
                </a:lnTo>
                <a:lnTo>
                  <a:pt x="71086" y="712397"/>
                </a:lnTo>
                <a:lnTo>
                  <a:pt x="22674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1951696" y="7616709"/>
            <a:ext cx="316865" cy="701040"/>
          </a:xfrm>
          <a:custGeom>
            <a:avLst/>
            <a:gdLst/>
            <a:ahLst/>
            <a:cxnLst/>
            <a:rect l="l" t="t" r="r" b="b"/>
            <a:pathLst>
              <a:path w="316865" h="701040">
                <a:moveTo>
                  <a:pt x="159670" y="0"/>
                </a:moveTo>
                <a:lnTo>
                  <a:pt x="113318" y="5028"/>
                </a:lnTo>
                <a:lnTo>
                  <a:pt x="74082" y="20190"/>
                </a:lnTo>
                <a:lnTo>
                  <a:pt x="42548" y="45600"/>
                </a:lnTo>
                <a:lnTo>
                  <a:pt x="19300" y="81373"/>
                </a:lnTo>
                <a:lnTo>
                  <a:pt x="4922" y="127623"/>
                </a:lnTo>
                <a:lnTo>
                  <a:pt x="0" y="184465"/>
                </a:lnTo>
                <a:lnTo>
                  <a:pt x="0" y="515293"/>
                </a:lnTo>
                <a:lnTo>
                  <a:pt x="3846" y="570949"/>
                </a:lnTo>
                <a:lnTo>
                  <a:pt x="15725" y="617066"/>
                </a:lnTo>
                <a:lnTo>
                  <a:pt x="36145" y="653387"/>
                </a:lnTo>
                <a:lnTo>
                  <a:pt x="65615" y="679651"/>
                </a:lnTo>
                <a:lnTo>
                  <a:pt x="104645" y="695599"/>
                </a:lnTo>
                <a:lnTo>
                  <a:pt x="153744" y="700973"/>
                </a:lnTo>
                <a:lnTo>
                  <a:pt x="203857" y="695868"/>
                </a:lnTo>
                <a:lnTo>
                  <a:pt x="244617" y="680479"/>
                </a:lnTo>
                <a:lnTo>
                  <a:pt x="276132" y="654696"/>
                </a:lnTo>
                <a:lnTo>
                  <a:pt x="298510" y="618405"/>
                </a:lnTo>
                <a:lnTo>
                  <a:pt x="158330" y="618405"/>
                </a:lnTo>
                <a:lnTo>
                  <a:pt x="130424" y="612894"/>
                </a:lnTo>
                <a:lnTo>
                  <a:pt x="110090" y="596063"/>
                </a:lnTo>
                <a:lnTo>
                  <a:pt x="97484" y="567031"/>
                </a:lnTo>
                <a:lnTo>
                  <a:pt x="93159" y="524999"/>
                </a:lnTo>
                <a:lnTo>
                  <a:pt x="93199" y="177094"/>
                </a:lnTo>
                <a:lnTo>
                  <a:pt x="97153" y="136370"/>
                </a:lnTo>
                <a:lnTo>
                  <a:pt x="97236" y="135508"/>
                </a:lnTo>
                <a:lnTo>
                  <a:pt x="109405" y="106174"/>
                </a:lnTo>
                <a:lnTo>
                  <a:pt x="129567" y="88965"/>
                </a:lnTo>
                <a:lnTo>
                  <a:pt x="157628" y="83348"/>
                </a:lnTo>
                <a:lnTo>
                  <a:pt x="298500" y="83348"/>
                </a:lnTo>
                <a:lnTo>
                  <a:pt x="298406" y="83025"/>
                </a:lnTo>
                <a:lnTo>
                  <a:pt x="276327" y="46943"/>
                </a:lnTo>
                <a:lnTo>
                  <a:pt x="245726" y="20971"/>
                </a:lnTo>
                <a:lnTo>
                  <a:pt x="206781" y="5269"/>
                </a:lnTo>
                <a:lnTo>
                  <a:pt x="159670" y="0"/>
                </a:lnTo>
                <a:close/>
              </a:path>
              <a:path w="316865" h="701040">
                <a:moveTo>
                  <a:pt x="298500" y="83348"/>
                </a:moveTo>
                <a:lnTo>
                  <a:pt x="157628" y="83348"/>
                </a:lnTo>
                <a:lnTo>
                  <a:pt x="187014" y="89304"/>
                </a:lnTo>
                <a:lnTo>
                  <a:pt x="207396" y="107042"/>
                </a:lnTo>
                <a:lnTo>
                  <a:pt x="219266" y="136370"/>
                </a:lnTo>
                <a:lnTo>
                  <a:pt x="223113" y="177094"/>
                </a:lnTo>
                <a:lnTo>
                  <a:pt x="223113" y="522758"/>
                </a:lnTo>
                <a:lnTo>
                  <a:pt x="219111" y="566691"/>
                </a:lnTo>
                <a:lnTo>
                  <a:pt x="207116" y="596063"/>
                </a:lnTo>
                <a:lnTo>
                  <a:pt x="207010" y="596320"/>
                </a:lnTo>
                <a:lnTo>
                  <a:pt x="186665" y="613061"/>
                </a:lnTo>
                <a:lnTo>
                  <a:pt x="157502" y="618405"/>
                </a:lnTo>
                <a:lnTo>
                  <a:pt x="298510" y="618405"/>
                </a:lnTo>
                <a:lnTo>
                  <a:pt x="311858" y="571496"/>
                </a:lnTo>
                <a:lnTo>
                  <a:pt x="316173" y="515293"/>
                </a:lnTo>
                <a:lnTo>
                  <a:pt x="316250" y="184465"/>
                </a:lnTo>
                <a:lnTo>
                  <a:pt x="311784" y="129056"/>
                </a:lnTo>
                <a:lnTo>
                  <a:pt x="298500" y="8334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2346965" y="7656302"/>
            <a:ext cx="547370" cy="828675"/>
          </a:xfrm>
          <a:custGeom>
            <a:avLst/>
            <a:gdLst/>
            <a:ahLst/>
            <a:cxnLst/>
            <a:rect l="l" t="t" r="r" b="b"/>
            <a:pathLst>
              <a:path w="547370" h="828675">
                <a:moveTo>
                  <a:pt x="294347" y="272097"/>
                </a:moveTo>
                <a:lnTo>
                  <a:pt x="290106" y="216712"/>
                </a:lnTo>
                <a:lnTo>
                  <a:pt x="277329" y="173812"/>
                </a:lnTo>
                <a:lnTo>
                  <a:pt x="225679" y="125056"/>
                </a:lnTo>
                <a:lnTo>
                  <a:pt x="202615" y="121488"/>
                </a:lnTo>
                <a:lnTo>
                  <a:pt x="202615" y="278765"/>
                </a:lnTo>
                <a:lnTo>
                  <a:pt x="202615" y="491528"/>
                </a:lnTo>
                <a:lnTo>
                  <a:pt x="199859" y="527583"/>
                </a:lnTo>
                <a:lnTo>
                  <a:pt x="190741" y="554596"/>
                </a:lnTo>
                <a:lnTo>
                  <a:pt x="173913" y="571550"/>
                </a:lnTo>
                <a:lnTo>
                  <a:pt x="148031" y="577418"/>
                </a:lnTo>
                <a:lnTo>
                  <a:pt x="119634" y="569277"/>
                </a:lnTo>
                <a:lnTo>
                  <a:pt x="102616" y="547090"/>
                </a:lnTo>
                <a:lnTo>
                  <a:pt x="94322" y="514299"/>
                </a:lnTo>
                <a:lnTo>
                  <a:pt x="92138" y="474306"/>
                </a:lnTo>
                <a:lnTo>
                  <a:pt x="92138" y="296684"/>
                </a:lnTo>
                <a:lnTo>
                  <a:pt x="95567" y="254914"/>
                </a:lnTo>
                <a:lnTo>
                  <a:pt x="106299" y="225196"/>
                </a:lnTo>
                <a:lnTo>
                  <a:pt x="125018" y="207429"/>
                </a:lnTo>
                <a:lnTo>
                  <a:pt x="152425" y="201536"/>
                </a:lnTo>
                <a:lnTo>
                  <a:pt x="173659" y="205968"/>
                </a:lnTo>
                <a:lnTo>
                  <a:pt x="189420" y="219798"/>
                </a:lnTo>
                <a:lnTo>
                  <a:pt x="199224" y="243801"/>
                </a:lnTo>
                <a:lnTo>
                  <a:pt x="202615" y="278765"/>
                </a:lnTo>
                <a:lnTo>
                  <a:pt x="202615" y="121488"/>
                </a:lnTo>
                <a:lnTo>
                  <a:pt x="151409" y="123799"/>
                </a:lnTo>
                <a:lnTo>
                  <a:pt x="104394" y="156540"/>
                </a:lnTo>
                <a:lnTo>
                  <a:pt x="90703" y="180632"/>
                </a:lnTo>
                <a:lnTo>
                  <a:pt x="90411" y="164833"/>
                </a:lnTo>
                <a:lnTo>
                  <a:pt x="89623" y="149809"/>
                </a:lnTo>
                <a:lnTo>
                  <a:pt x="88519" y="136956"/>
                </a:lnTo>
                <a:lnTo>
                  <a:pt x="87236" y="127165"/>
                </a:lnTo>
                <a:lnTo>
                  <a:pt x="0" y="127165"/>
                </a:lnTo>
                <a:lnTo>
                  <a:pt x="495" y="149809"/>
                </a:lnTo>
                <a:lnTo>
                  <a:pt x="596" y="154330"/>
                </a:lnTo>
                <a:lnTo>
                  <a:pt x="685" y="164833"/>
                </a:lnTo>
                <a:lnTo>
                  <a:pt x="762" y="173812"/>
                </a:lnTo>
                <a:lnTo>
                  <a:pt x="825" y="180632"/>
                </a:lnTo>
                <a:lnTo>
                  <a:pt x="927" y="201536"/>
                </a:lnTo>
                <a:lnTo>
                  <a:pt x="1028" y="828154"/>
                </a:lnTo>
                <a:lnTo>
                  <a:pt x="92443" y="828154"/>
                </a:lnTo>
                <a:lnTo>
                  <a:pt x="92443" y="612406"/>
                </a:lnTo>
                <a:lnTo>
                  <a:pt x="104101" y="629869"/>
                </a:lnTo>
                <a:lnTo>
                  <a:pt x="121208" y="645096"/>
                </a:lnTo>
                <a:lnTo>
                  <a:pt x="145008" y="655866"/>
                </a:lnTo>
                <a:lnTo>
                  <a:pt x="176745" y="659955"/>
                </a:lnTo>
                <a:lnTo>
                  <a:pt x="218071" y="653719"/>
                </a:lnTo>
                <a:lnTo>
                  <a:pt x="250875" y="634441"/>
                </a:lnTo>
                <a:lnTo>
                  <a:pt x="266776" y="612406"/>
                </a:lnTo>
                <a:lnTo>
                  <a:pt x="274777" y="601319"/>
                </a:lnTo>
                <a:lnTo>
                  <a:pt x="282079" y="577418"/>
                </a:lnTo>
                <a:lnTo>
                  <a:pt x="289382" y="553516"/>
                </a:lnTo>
                <a:lnTo>
                  <a:pt x="294246" y="491528"/>
                </a:lnTo>
                <a:lnTo>
                  <a:pt x="294347" y="272097"/>
                </a:lnTo>
                <a:close/>
              </a:path>
              <a:path w="547370" h="828675">
                <a:moveTo>
                  <a:pt x="547217" y="127165"/>
                </a:moveTo>
                <a:lnTo>
                  <a:pt x="478040" y="127165"/>
                </a:lnTo>
                <a:lnTo>
                  <a:pt x="478040" y="0"/>
                </a:lnTo>
                <a:lnTo>
                  <a:pt x="386918" y="0"/>
                </a:lnTo>
                <a:lnTo>
                  <a:pt x="386918" y="127165"/>
                </a:lnTo>
                <a:lnTo>
                  <a:pt x="329361" y="127165"/>
                </a:lnTo>
                <a:lnTo>
                  <a:pt x="329361" y="207657"/>
                </a:lnTo>
                <a:lnTo>
                  <a:pt x="386918" y="207657"/>
                </a:lnTo>
                <a:lnTo>
                  <a:pt x="386918" y="551840"/>
                </a:lnTo>
                <a:lnTo>
                  <a:pt x="393687" y="605078"/>
                </a:lnTo>
                <a:lnTo>
                  <a:pt x="413029" y="637984"/>
                </a:lnTo>
                <a:lnTo>
                  <a:pt x="443522" y="654697"/>
                </a:lnTo>
                <a:lnTo>
                  <a:pt x="483717" y="659345"/>
                </a:lnTo>
                <a:lnTo>
                  <a:pt x="498817" y="658952"/>
                </a:lnTo>
                <a:lnTo>
                  <a:pt x="514908" y="657517"/>
                </a:lnTo>
                <a:lnTo>
                  <a:pt x="530606" y="654646"/>
                </a:lnTo>
                <a:lnTo>
                  <a:pt x="544563" y="649947"/>
                </a:lnTo>
                <a:lnTo>
                  <a:pt x="544563" y="580390"/>
                </a:lnTo>
                <a:lnTo>
                  <a:pt x="538492" y="581723"/>
                </a:lnTo>
                <a:lnTo>
                  <a:pt x="530606" y="582676"/>
                </a:lnTo>
                <a:lnTo>
                  <a:pt x="522109" y="583247"/>
                </a:lnTo>
                <a:lnTo>
                  <a:pt x="514261" y="583438"/>
                </a:lnTo>
                <a:lnTo>
                  <a:pt x="494995" y="579551"/>
                </a:lnTo>
                <a:lnTo>
                  <a:pt x="484060" y="569061"/>
                </a:lnTo>
                <a:lnTo>
                  <a:pt x="479158" y="553745"/>
                </a:lnTo>
                <a:lnTo>
                  <a:pt x="478040" y="535393"/>
                </a:lnTo>
                <a:lnTo>
                  <a:pt x="478040" y="207657"/>
                </a:lnTo>
                <a:lnTo>
                  <a:pt x="547217" y="207657"/>
                </a:lnTo>
                <a:lnTo>
                  <a:pt x="547217" y="12716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 descr=""/>
          <p:cNvGrpSpPr/>
          <p:nvPr/>
        </p:nvGrpSpPr>
        <p:grpSpPr>
          <a:xfrm>
            <a:off x="1428150" y="683848"/>
            <a:ext cx="5905500" cy="9559290"/>
            <a:chOff x="1428150" y="683848"/>
            <a:chExt cx="5905500" cy="9559290"/>
          </a:xfrm>
        </p:grpSpPr>
        <p:sp>
          <p:nvSpPr>
            <p:cNvPr id="17" name="object 17" descr=""/>
            <p:cNvSpPr/>
            <p:nvPr/>
          </p:nvSpPr>
          <p:spPr>
            <a:xfrm>
              <a:off x="1612145" y="1343426"/>
              <a:ext cx="5721985" cy="8899525"/>
            </a:xfrm>
            <a:custGeom>
              <a:avLst/>
              <a:gdLst/>
              <a:ahLst/>
              <a:cxnLst/>
              <a:rect l="l" t="t" r="r" b="b"/>
              <a:pathLst>
                <a:path w="5721984" h="8899525">
                  <a:moveTo>
                    <a:pt x="5721417" y="0"/>
                  </a:moveTo>
                  <a:lnTo>
                    <a:pt x="0" y="856539"/>
                  </a:lnTo>
                  <a:lnTo>
                    <a:pt x="1025539" y="8157636"/>
                  </a:lnTo>
                  <a:lnTo>
                    <a:pt x="3418450" y="8899236"/>
                  </a:lnTo>
                  <a:lnTo>
                    <a:pt x="5721417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428150" y="683848"/>
              <a:ext cx="4912995" cy="8753475"/>
            </a:xfrm>
            <a:custGeom>
              <a:avLst/>
              <a:gdLst/>
              <a:ahLst/>
              <a:cxnLst/>
              <a:rect l="l" t="t" r="r" b="b"/>
              <a:pathLst>
                <a:path w="4912995" h="8753475">
                  <a:moveTo>
                    <a:pt x="2673481" y="7683183"/>
                  </a:moveTo>
                  <a:lnTo>
                    <a:pt x="2633650" y="7687777"/>
                  </a:lnTo>
                  <a:lnTo>
                    <a:pt x="2583466" y="7710001"/>
                  </a:lnTo>
                  <a:lnTo>
                    <a:pt x="2568570" y="7747661"/>
                  </a:lnTo>
                  <a:lnTo>
                    <a:pt x="2572078" y="7767096"/>
                  </a:lnTo>
                  <a:lnTo>
                    <a:pt x="2581178" y="7795655"/>
                  </a:lnTo>
                  <a:lnTo>
                    <a:pt x="2586766" y="7829986"/>
                  </a:lnTo>
                  <a:lnTo>
                    <a:pt x="2589341" y="7869386"/>
                  </a:lnTo>
                  <a:lnTo>
                    <a:pt x="2589399" y="7913152"/>
                  </a:lnTo>
                  <a:lnTo>
                    <a:pt x="2587437" y="7960581"/>
                  </a:lnTo>
                  <a:lnTo>
                    <a:pt x="2583952" y="8010969"/>
                  </a:lnTo>
                  <a:lnTo>
                    <a:pt x="2579441" y="8063614"/>
                  </a:lnTo>
                  <a:lnTo>
                    <a:pt x="2574401" y="8117812"/>
                  </a:lnTo>
                  <a:lnTo>
                    <a:pt x="2569328" y="8172861"/>
                  </a:lnTo>
                  <a:lnTo>
                    <a:pt x="2564720" y="8228057"/>
                  </a:lnTo>
                  <a:lnTo>
                    <a:pt x="2561073" y="8282697"/>
                  </a:lnTo>
                  <a:lnTo>
                    <a:pt x="2558885" y="8336078"/>
                  </a:lnTo>
                  <a:lnTo>
                    <a:pt x="2558681" y="8380944"/>
                  </a:lnTo>
                  <a:lnTo>
                    <a:pt x="2558651" y="8387497"/>
                  </a:lnTo>
                  <a:lnTo>
                    <a:pt x="2560870" y="8436251"/>
                  </a:lnTo>
                  <a:lnTo>
                    <a:pt x="2566038" y="8481636"/>
                  </a:lnTo>
                  <a:lnTo>
                    <a:pt x="2574652" y="8522951"/>
                  </a:lnTo>
                  <a:lnTo>
                    <a:pt x="2587209" y="8559491"/>
                  </a:lnTo>
                  <a:lnTo>
                    <a:pt x="2615708" y="8607567"/>
                  </a:lnTo>
                  <a:lnTo>
                    <a:pt x="2654148" y="8647414"/>
                  </a:lnTo>
                  <a:lnTo>
                    <a:pt x="2700060" y="8679715"/>
                  </a:lnTo>
                  <a:lnTo>
                    <a:pt x="2750975" y="8705154"/>
                  </a:lnTo>
                  <a:lnTo>
                    <a:pt x="2804422" y="8724415"/>
                  </a:lnTo>
                  <a:lnTo>
                    <a:pt x="2857934" y="8738181"/>
                  </a:lnTo>
                  <a:lnTo>
                    <a:pt x="2909040" y="8747137"/>
                  </a:lnTo>
                  <a:lnTo>
                    <a:pt x="2955400" y="8751980"/>
                  </a:lnTo>
                  <a:lnTo>
                    <a:pt x="2994158" y="8753353"/>
                  </a:lnTo>
                  <a:lnTo>
                    <a:pt x="3023231" y="8751980"/>
                  </a:lnTo>
                  <a:lnTo>
                    <a:pt x="3062437" y="8730797"/>
                  </a:lnTo>
                  <a:lnTo>
                    <a:pt x="3089706" y="8654786"/>
                  </a:lnTo>
                  <a:lnTo>
                    <a:pt x="3101319" y="8593584"/>
                  </a:lnTo>
                  <a:lnTo>
                    <a:pt x="3112113" y="8544691"/>
                  </a:lnTo>
                  <a:lnTo>
                    <a:pt x="3125339" y="8492329"/>
                  </a:lnTo>
                  <a:lnTo>
                    <a:pt x="3140274" y="8437434"/>
                  </a:lnTo>
                  <a:lnTo>
                    <a:pt x="3156193" y="8380944"/>
                  </a:lnTo>
                  <a:lnTo>
                    <a:pt x="3172373" y="8323797"/>
                  </a:lnTo>
                  <a:lnTo>
                    <a:pt x="3188088" y="8266927"/>
                  </a:lnTo>
                  <a:lnTo>
                    <a:pt x="3202617" y="8211274"/>
                  </a:lnTo>
                  <a:lnTo>
                    <a:pt x="3215234" y="8157774"/>
                  </a:lnTo>
                  <a:lnTo>
                    <a:pt x="3225215" y="8107364"/>
                  </a:lnTo>
                  <a:lnTo>
                    <a:pt x="3231838" y="8060980"/>
                  </a:lnTo>
                  <a:lnTo>
                    <a:pt x="3234377" y="8019561"/>
                  </a:lnTo>
                  <a:lnTo>
                    <a:pt x="3232109" y="7984043"/>
                  </a:lnTo>
                  <a:lnTo>
                    <a:pt x="3206504" y="7924037"/>
                  </a:lnTo>
                  <a:lnTo>
                    <a:pt x="3180832" y="7892823"/>
                  </a:lnTo>
                  <a:lnTo>
                    <a:pt x="3148323" y="7862160"/>
                  </a:lnTo>
                  <a:lnTo>
                    <a:pt x="3110006" y="7832492"/>
                  </a:lnTo>
                  <a:lnTo>
                    <a:pt x="3066909" y="7804261"/>
                  </a:lnTo>
                  <a:lnTo>
                    <a:pt x="3020061" y="7777908"/>
                  </a:lnTo>
                  <a:lnTo>
                    <a:pt x="2970489" y="7753876"/>
                  </a:lnTo>
                  <a:lnTo>
                    <a:pt x="2919224" y="7732607"/>
                  </a:lnTo>
                  <a:lnTo>
                    <a:pt x="2867293" y="7714544"/>
                  </a:lnTo>
                  <a:lnTo>
                    <a:pt x="2815724" y="7700127"/>
                  </a:lnTo>
                  <a:lnTo>
                    <a:pt x="2765547" y="7689800"/>
                  </a:lnTo>
                  <a:lnTo>
                    <a:pt x="2717790" y="7684005"/>
                  </a:lnTo>
                  <a:lnTo>
                    <a:pt x="2673481" y="7683183"/>
                  </a:lnTo>
                  <a:close/>
                </a:path>
                <a:path w="4912995" h="8753475">
                  <a:moveTo>
                    <a:pt x="4204180" y="241300"/>
                  </a:moveTo>
                  <a:lnTo>
                    <a:pt x="3664334" y="241300"/>
                  </a:lnTo>
                  <a:lnTo>
                    <a:pt x="3707128" y="254000"/>
                  </a:lnTo>
                  <a:lnTo>
                    <a:pt x="3749040" y="254000"/>
                  </a:lnTo>
                  <a:lnTo>
                    <a:pt x="3790037" y="266700"/>
                  </a:lnTo>
                  <a:lnTo>
                    <a:pt x="3869144" y="292100"/>
                  </a:lnTo>
                  <a:lnTo>
                    <a:pt x="3944174" y="317500"/>
                  </a:lnTo>
                  <a:lnTo>
                    <a:pt x="3980075" y="342900"/>
                  </a:lnTo>
                  <a:lnTo>
                    <a:pt x="4014852" y="355600"/>
                  </a:lnTo>
                  <a:lnTo>
                    <a:pt x="4048473" y="381000"/>
                  </a:lnTo>
                  <a:lnTo>
                    <a:pt x="4080902" y="406400"/>
                  </a:lnTo>
                  <a:lnTo>
                    <a:pt x="4112106" y="431800"/>
                  </a:lnTo>
                  <a:lnTo>
                    <a:pt x="4142049" y="469900"/>
                  </a:lnTo>
                  <a:lnTo>
                    <a:pt x="4170697" y="495300"/>
                  </a:lnTo>
                  <a:lnTo>
                    <a:pt x="4198016" y="533400"/>
                  </a:lnTo>
                  <a:lnTo>
                    <a:pt x="4223972" y="558800"/>
                  </a:lnTo>
                  <a:lnTo>
                    <a:pt x="4248530" y="596900"/>
                  </a:lnTo>
                  <a:lnTo>
                    <a:pt x="4271655" y="647700"/>
                  </a:lnTo>
                  <a:lnTo>
                    <a:pt x="4293313" y="685800"/>
                  </a:lnTo>
                  <a:lnTo>
                    <a:pt x="4313470" y="723900"/>
                  </a:lnTo>
                  <a:lnTo>
                    <a:pt x="4325248" y="762000"/>
                  </a:lnTo>
                  <a:lnTo>
                    <a:pt x="4336041" y="787400"/>
                  </a:lnTo>
                  <a:lnTo>
                    <a:pt x="4345865" y="812800"/>
                  </a:lnTo>
                  <a:lnTo>
                    <a:pt x="4354731" y="850900"/>
                  </a:lnTo>
                  <a:lnTo>
                    <a:pt x="4362655" y="876300"/>
                  </a:lnTo>
                  <a:lnTo>
                    <a:pt x="4369650" y="914400"/>
                  </a:lnTo>
                  <a:lnTo>
                    <a:pt x="4375729" y="939800"/>
                  </a:lnTo>
                  <a:lnTo>
                    <a:pt x="4380907" y="977900"/>
                  </a:lnTo>
                  <a:lnTo>
                    <a:pt x="4385195" y="1003300"/>
                  </a:lnTo>
                  <a:lnTo>
                    <a:pt x="4388609" y="1041400"/>
                  </a:lnTo>
                  <a:lnTo>
                    <a:pt x="4392868" y="1104900"/>
                  </a:lnTo>
                  <a:lnTo>
                    <a:pt x="4393739" y="1143000"/>
                  </a:lnTo>
                  <a:lnTo>
                    <a:pt x="4393790" y="1181100"/>
                  </a:lnTo>
                  <a:lnTo>
                    <a:pt x="4393035" y="1219200"/>
                  </a:lnTo>
                  <a:lnTo>
                    <a:pt x="4391487" y="1257300"/>
                  </a:lnTo>
                  <a:lnTo>
                    <a:pt x="4389159" y="1295400"/>
                  </a:lnTo>
                  <a:lnTo>
                    <a:pt x="4386065" y="1333500"/>
                  </a:lnTo>
                  <a:lnTo>
                    <a:pt x="4382220" y="1371600"/>
                  </a:lnTo>
                  <a:lnTo>
                    <a:pt x="4377635" y="1409700"/>
                  </a:lnTo>
                  <a:lnTo>
                    <a:pt x="4372326" y="1447800"/>
                  </a:lnTo>
                  <a:lnTo>
                    <a:pt x="4366306" y="1485900"/>
                  </a:lnTo>
                  <a:lnTo>
                    <a:pt x="4359588" y="1524000"/>
                  </a:lnTo>
                  <a:lnTo>
                    <a:pt x="4352186" y="1562100"/>
                  </a:lnTo>
                  <a:lnTo>
                    <a:pt x="4344113" y="1600200"/>
                  </a:lnTo>
                  <a:lnTo>
                    <a:pt x="4335384" y="1651000"/>
                  </a:lnTo>
                  <a:lnTo>
                    <a:pt x="4326012" y="1689100"/>
                  </a:lnTo>
                  <a:lnTo>
                    <a:pt x="4316010" y="1727200"/>
                  </a:lnTo>
                  <a:lnTo>
                    <a:pt x="4305392" y="1765300"/>
                  </a:lnTo>
                  <a:lnTo>
                    <a:pt x="4294172" y="1816100"/>
                  </a:lnTo>
                  <a:lnTo>
                    <a:pt x="4282363" y="1854200"/>
                  </a:lnTo>
                  <a:lnTo>
                    <a:pt x="4269979" y="1905000"/>
                  </a:lnTo>
                  <a:lnTo>
                    <a:pt x="4257034" y="1943100"/>
                  </a:lnTo>
                  <a:lnTo>
                    <a:pt x="4243541" y="1981200"/>
                  </a:lnTo>
                  <a:lnTo>
                    <a:pt x="4229514" y="2032000"/>
                  </a:lnTo>
                  <a:lnTo>
                    <a:pt x="4214966" y="2070100"/>
                  </a:lnTo>
                  <a:lnTo>
                    <a:pt x="4199912" y="2120900"/>
                  </a:lnTo>
                  <a:lnTo>
                    <a:pt x="4184364" y="2171700"/>
                  </a:lnTo>
                  <a:lnTo>
                    <a:pt x="4168336" y="2209800"/>
                  </a:lnTo>
                  <a:lnTo>
                    <a:pt x="4151843" y="2260600"/>
                  </a:lnTo>
                  <a:lnTo>
                    <a:pt x="4134897" y="2298700"/>
                  </a:lnTo>
                  <a:lnTo>
                    <a:pt x="4117512" y="2349500"/>
                  </a:lnTo>
                  <a:lnTo>
                    <a:pt x="4099702" y="2400300"/>
                  </a:lnTo>
                  <a:lnTo>
                    <a:pt x="4081480" y="2438400"/>
                  </a:lnTo>
                  <a:lnTo>
                    <a:pt x="4062861" y="2489200"/>
                  </a:lnTo>
                  <a:lnTo>
                    <a:pt x="4043857" y="2540000"/>
                  </a:lnTo>
                  <a:lnTo>
                    <a:pt x="4024483" y="2578100"/>
                  </a:lnTo>
                  <a:lnTo>
                    <a:pt x="4004751" y="2628900"/>
                  </a:lnTo>
                  <a:lnTo>
                    <a:pt x="3984676" y="2679700"/>
                  </a:lnTo>
                  <a:lnTo>
                    <a:pt x="3964271" y="2730500"/>
                  </a:lnTo>
                  <a:lnTo>
                    <a:pt x="3943550" y="2768600"/>
                  </a:lnTo>
                  <a:lnTo>
                    <a:pt x="3922527" y="2819400"/>
                  </a:lnTo>
                  <a:lnTo>
                    <a:pt x="3901215" y="2870200"/>
                  </a:lnTo>
                  <a:lnTo>
                    <a:pt x="3879627" y="2921000"/>
                  </a:lnTo>
                  <a:lnTo>
                    <a:pt x="3857777" y="2971800"/>
                  </a:lnTo>
                  <a:lnTo>
                    <a:pt x="3835680" y="3022600"/>
                  </a:lnTo>
                  <a:lnTo>
                    <a:pt x="3813348" y="3060700"/>
                  </a:lnTo>
                  <a:lnTo>
                    <a:pt x="3790795" y="3111500"/>
                  </a:lnTo>
                  <a:lnTo>
                    <a:pt x="3768035" y="3162300"/>
                  </a:lnTo>
                  <a:lnTo>
                    <a:pt x="3745082" y="3213100"/>
                  </a:lnTo>
                  <a:lnTo>
                    <a:pt x="3721948" y="3263900"/>
                  </a:lnTo>
                  <a:lnTo>
                    <a:pt x="3698648" y="3314700"/>
                  </a:lnTo>
                  <a:lnTo>
                    <a:pt x="3675196" y="3365500"/>
                  </a:lnTo>
                  <a:lnTo>
                    <a:pt x="3651604" y="3416300"/>
                  </a:lnTo>
                  <a:lnTo>
                    <a:pt x="3627887" y="3454400"/>
                  </a:lnTo>
                  <a:lnTo>
                    <a:pt x="3604058" y="3505200"/>
                  </a:lnTo>
                  <a:lnTo>
                    <a:pt x="3556119" y="3606800"/>
                  </a:lnTo>
                  <a:lnTo>
                    <a:pt x="3435269" y="3860800"/>
                  </a:lnTo>
                  <a:lnTo>
                    <a:pt x="3362616" y="4000500"/>
                  </a:lnTo>
                  <a:lnTo>
                    <a:pt x="3314348" y="4102100"/>
                  </a:lnTo>
                  <a:lnTo>
                    <a:pt x="3266341" y="4203700"/>
                  </a:lnTo>
                  <a:lnTo>
                    <a:pt x="3218704" y="4305300"/>
                  </a:lnTo>
                  <a:lnTo>
                    <a:pt x="3195058" y="4356100"/>
                  </a:lnTo>
                  <a:lnTo>
                    <a:pt x="3171546" y="4406900"/>
                  </a:lnTo>
                  <a:lnTo>
                    <a:pt x="3148181" y="4445000"/>
                  </a:lnTo>
                  <a:lnTo>
                    <a:pt x="3124977" y="4495800"/>
                  </a:lnTo>
                  <a:lnTo>
                    <a:pt x="3101946" y="4546600"/>
                  </a:lnTo>
                  <a:lnTo>
                    <a:pt x="3079104" y="4597400"/>
                  </a:lnTo>
                  <a:lnTo>
                    <a:pt x="3056463" y="4648200"/>
                  </a:lnTo>
                  <a:lnTo>
                    <a:pt x="3034037" y="4686300"/>
                  </a:lnTo>
                  <a:lnTo>
                    <a:pt x="3011840" y="4737100"/>
                  </a:lnTo>
                  <a:lnTo>
                    <a:pt x="2989886" y="4787900"/>
                  </a:lnTo>
                  <a:lnTo>
                    <a:pt x="2968187" y="4838700"/>
                  </a:lnTo>
                  <a:lnTo>
                    <a:pt x="2946758" y="4876800"/>
                  </a:lnTo>
                  <a:lnTo>
                    <a:pt x="2925613" y="4927600"/>
                  </a:lnTo>
                  <a:lnTo>
                    <a:pt x="2904764" y="4978400"/>
                  </a:lnTo>
                  <a:lnTo>
                    <a:pt x="2884225" y="5016500"/>
                  </a:lnTo>
                  <a:lnTo>
                    <a:pt x="2864011" y="5067300"/>
                  </a:lnTo>
                  <a:lnTo>
                    <a:pt x="2844135" y="5118100"/>
                  </a:lnTo>
                  <a:lnTo>
                    <a:pt x="2824610" y="5156200"/>
                  </a:lnTo>
                  <a:lnTo>
                    <a:pt x="2805450" y="5207000"/>
                  </a:lnTo>
                  <a:lnTo>
                    <a:pt x="2786668" y="5245100"/>
                  </a:lnTo>
                  <a:lnTo>
                    <a:pt x="2768279" y="5295900"/>
                  </a:lnTo>
                  <a:lnTo>
                    <a:pt x="2750296" y="5346700"/>
                  </a:lnTo>
                  <a:lnTo>
                    <a:pt x="2732732" y="5384800"/>
                  </a:lnTo>
                  <a:lnTo>
                    <a:pt x="2715601" y="5435600"/>
                  </a:lnTo>
                  <a:lnTo>
                    <a:pt x="2698917" y="5473700"/>
                  </a:lnTo>
                  <a:lnTo>
                    <a:pt x="2682694" y="5511800"/>
                  </a:lnTo>
                  <a:lnTo>
                    <a:pt x="2666944" y="5562600"/>
                  </a:lnTo>
                  <a:lnTo>
                    <a:pt x="2651682" y="5600700"/>
                  </a:lnTo>
                  <a:lnTo>
                    <a:pt x="2636921" y="5651500"/>
                  </a:lnTo>
                  <a:lnTo>
                    <a:pt x="2622675" y="5689600"/>
                  </a:lnTo>
                  <a:lnTo>
                    <a:pt x="2608958" y="5727700"/>
                  </a:lnTo>
                  <a:lnTo>
                    <a:pt x="2595783" y="5765800"/>
                  </a:lnTo>
                  <a:lnTo>
                    <a:pt x="2583163" y="5816600"/>
                  </a:lnTo>
                  <a:lnTo>
                    <a:pt x="2571113" y="5854700"/>
                  </a:lnTo>
                  <a:lnTo>
                    <a:pt x="2559645" y="5892800"/>
                  </a:lnTo>
                  <a:lnTo>
                    <a:pt x="2548775" y="5930900"/>
                  </a:lnTo>
                  <a:lnTo>
                    <a:pt x="2538514" y="5969000"/>
                  </a:lnTo>
                  <a:lnTo>
                    <a:pt x="2528878" y="6007100"/>
                  </a:lnTo>
                  <a:lnTo>
                    <a:pt x="2519878" y="6045200"/>
                  </a:lnTo>
                  <a:lnTo>
                    <a:pt x="2511530" y="6083300"/>
                  </a:lnTo>
                  <a:lnTo>
                    <a:pt x="2503847" y="6121400"/>
                  </a:lnTo>
                  <a:lnTo>
                    <a:pt x="2496842" y="6159500"/>
                  </a:lnTo>
                  <a:lnTo>
                    <a:pt x="2490529" y="6197600"/>
                  </a:lnTo>
                  <a:lnTo>
                    <a:pt x="2484922" y="6235700"/>
                  </a:lnTo>
                  <a:lnTo>
                    <a:pt x="2480033" y="6273800"/>
                  </a:lnTo>
                  <a:lnTo>
                    <a:pt x="2475878" y="6311900"/>
                  </a:lnTo>
                  <a:lnTo>
                    <a:pt x="2472469" y="6337300"/>
                  </a:lnTo>
                  <a:lnTo>
                    <a:pt x="2469820" y="6375400"/>
                  </a:lnTo>
                  <a:lnTo>
                    <a:pt x="2467945" y="6413500"/>
                  </a:lnTo>
                  <a:lnTo>
                    <a:pt x="2466857" y="6438900"/>
                  </a:lnTo>
                  <a:lnTo>
                    <a:pt x="2466570" y="6477000"/>
                  </a:lnTo>
                  <a:lnTo>
                    <a:pt x="2467098" y="6502400"/>
                  </a:lnTo>
                  <a:lnTo>
                    <a:pt x="2468454" y="6540500"/>
                  </a:lnTo>
                  <a:lnTo>
                    <a:pt x="2470652" y="6565900"/>
                  </a:lnTo>
                  <a:lnTo>
                    <a:pt x="2473705" y="6604000"/>
                  </a:lnTo>
                  <a:lnTo>
                    <a:pt x="2477627" y="6629400"/>
                  </a:lnTo>
                  <a:lnTo>
                    <a:pt x="2482432" y="6654800"/>
                  </a:lnTo>
                  <a:lnTo>
                    <a:pt x="2488133" y="6692900"/>
                  </a:lnTo>
                  <a:lnTo>
                    <a:pt x="2502279" y="6743700"/>
                  </a:lnTo>
                  <a:lnTo>
                    <a:pt x="2520174" y="6794500"/>
                  </a:lnTo>
                  <a:lnTo>
                    <a:pt x="2555069" y="6870700"/>
                  </a:lnTo>
                  <a:lnTo>
                    <a:pt x="2586344" y="6908800"/>
                  </a:lnTo>
                  <a:lnTo>
                    <a:pt x="2623467" y="6946900"/>
                  </a:lnTo>
                  <a:lnTo>
                    <a:pt x="2665515" y="6985000"/>
                  </a:lnTo>
                  <a:lnTo>
                    <a:pt x="2711569" y="7023100"/>
                  </a:lnTo>
                  <a:lnTo>
                    <a:pt x="2760707" y="7048500"/>
                  </a:lnTo>
                  <a:lnTo>
                    <a:pt x="2812008" y="7073900"/>
                  </a:lnTo>
                  <a:lnTo>
                    <a:pt x="2864550" y="7099300"/>
                  </a:lnTo>
                  <a:lnTo>
                    <a:pt x="2917413" y="7112000"/>
                  </a:lnTo>
                  <a:lnTo>
                    <a:pt x="2969676" y="7137400"/>
                  </a:lnTo>
                  <a:lnTo>
                    <a:pt x="3020418" y="7150100"/>
                  </a:lnTo>
                  <a:lnTo>
                    <a:pt x="3068717" y="7162800"/>
                  </a:lnTo>
                  <a:lnTo>
                    <a:pt x="3113652" y="7175500"/>
                  </a:lnTo>
                  <a:lnTo>
                    <a:pt x="3255639" y="7175500"/>
                  </a:lnTo>
                  <a:lnTo>
                    <a:pt x="3278353" y="7162800"/>
                  </a:lnTo>
                  <a:lnTo>
                    <a:pt x="3292026" y="7137400"/>
                  </a:lnTo>
                  <a:lnTo>
                    <a:pt x="3296018" y="7112000"/>
                  </a:lnTo>
                  <a:lnTo>
                    <a:pt x="3289690" y="7086600"/>
                  </a:lnTo>
                  <a:lnTo>
                    <a:pt x="3281225" y="7073900"/>
                  </a:lnTo>
                  <a:lnTo>
                    <a:pt x="3272480" y="7061200"/>
                  </a:lnTo>
                  <a:lnTo>
                    <a:pt x="3261657" y="7048500"/>
                  </a:lnTo>
                  <a:lnTo>
                    <a:pt x="3246955" y="7035800"/>
                  </a:lnTo>
                  <a:lnTo>
                    <a:pt x="3226574" y="6997700"/>
                  </a:lnTo>
                  <a:lnTo>
                    <a:pt x="3198715" y="6946900"/>
                  </a:lnTo>
                  <a:lnTo>
                    <a:pt x="3161579" y="6858000"/>
                  </a:lnTo>
                  <a:lnTo>
                    <a:pt x="3141837" y="6807200"/>
                  </a:lnTo>
                  <a:lnTo>
                    <a:pt x="3125936" y="6756400"/>
                  </a:lnTo>
                  <a:lnTo>
                    <a:pt x="3113764" y="6705600"/>
                  </a:lnTo>
                  <a:lnTo>
                    <a:pt x="3109041" y="6667500"/>
                  </a:lnTo>
                  <a:lnTo>
                    <a:pt x="3105207" y="6642100"/>
                  </a:lnTo>
                  <a:lnTo>
                    <a:pt x="3102248" y="6616700"/>
                  </a:lnTo>
                  <a:lnTo>
                    <a:pt x="3100150" y="6578600"/>
                  </a:lnTo>
                  <a:lnTo>
                    <a:pt x="3098899" y="6553200"/>
                  </a:lnTo>
                  <a:lnTo>
                    <a:pt x="3098481" y="6515100"/>
                  </a:lnTo>
                  <a:lnTo>
                    <a:pt x="3098881" y="6477000"/>
                  </a:lnTo>
                  <a:lnTo>
                    <a:pt x="3100085" y="6451600"/>
                  </a:lnTo>
                  <a:lnTo>
                    <a:pt x="3102080" y="6413500"/>
                  </a:lnTo>
                  <a:lnTo>
                    <a:pt x="3104850" y="6375400"/>
                  </a:lnTo>
                  <a:lnTo>
                    <a:pt x="3108382" y="6350000"/>
                  </a:lnTo>
                  <a:lnTo>
                    <a:pt x="3112662" y="6311900"/>
                  </a:lnTo>
                  <a:lnTo>
                    <a:pt x="3117675" y="6273800"/>
                  </a:lnTo>
                  <a:lnTo>
                    <a:pt x="3123407" y="6235700"/>
                  </a:lnTo>
                  <a:lnTo>
                    <a:pt x="3129844" y="6197600"/>
                  </a:lnTo>
                  <a:lnTo>
                    <a:pt x="3136972" y="6159500"/>
                  </a:lnTo>
                  <a:lnTo>
                    <a:pt x="3144777" y="6121400"/>
                  </a:lnTo>
                  <a:lnTo>
                    <a:pt x="3153243" y="6083300"/>
                  </a:lnTo>
                  <a:lnTo>
                    <a:pt x="3162358" y="6045200"/>
                  </a:lnTo>
                  <a:lnTo>
                    <a:pt x="3172107" y="6007100"/>
                  </a:lnTo>
                  <a:lnTo>
                    <a:pt x="3182476" y="5969000"/>
                  </a:lnTo>
                  <a:lnTo>
                    <a:pt x="3193450" y="5930900"/>
                  </a:lnTo>
                  <a:lnTo>
                    <a:pt x="3205016" y="5892800"/>
                  </a:lnTo>
                  <a:lnTo>
                    <a:pt x="3217159" y="5854700"/>
                  </a:lnTo>
                  <a:lnTo>
                    <a:pt x="3229865" y="5803900"/>
                  </a:lnTo>
                  <a:lnTo>
                    <a:pt x="3243119" y="5765800"/>
                  </a:lnTo>
                  <a:lnTo>
                    <a:pt x="3256909" y="5727700"/>
                  </a:lnTo>
                  <a:lnTo>
                    <a:pt x="3271219" y="5676900"/>
                  </a:lnTo>
                  <a:lnTo>
                    <a:pt x="3286035" y="5638800"/>
                  </a:lnTo>
                  <a:lnTo>
                    <a:pt x="3301343" y="5600700"/>
                  </a:lnTo>
                  <a:lnTo>
                    <a:pt x="3317129" y="5549900"/>
                  </a:lnTo>
                  <a:lnTo>
                    <a:pt x="3333378" y="5511800"/>
                  </a:lnTo>
                  <a:lnTo>
                    <a:pt x="3350077" y="5461000"/>
                  </a:lnTo>
                  <a:lnTo>
                    <a:pt x="3367212" y="5422900"/>
                  </a:lnTo>
                  <a:lnTo>
                    <a:pt x="3384767" y="5372100"/>
                  </a:lnTo>
                  <a:lnTo>
                    <a:pt x="3402730" y="5334000"/>
                  </a:lnTo>
                  <a:lnTo>
                    <a:pt x="3421085" y="5283200"/>
                  </a:lnTo>
                  <a:lnTo>
                    <a:pt x="3439818" y="5245100"/>
                  </a:lnTo>
                  <a:lnTo>
                    <a:pt x="3458916" y="5194300"/>
                  </a:lnTo>
                  <a:lnTo>
                    <a:pt x="3478364" y="5143500"/>
                  </a:lnTo>
                  <a:lnTo>
                    <a:pt x="3498148" y="5105400"/>
                  </a:lnTo>
                  <a:lnTo>
                    <a:pt x="3518254" y="5054600"/>
                  </a:lnTo>
                  <a:lnTo>
                    <a:pt x="3538667" y="5003800"/>
                  </a:lnTo>
                  <a:lnTo>
                    <a:pt x="3559374" y="4965700"/>
                  </a:lnTo>
                  <a:lnTo>
                    <a:pt x="3580360" y="4914900"/>
                  </a:lnTo>
                  <a:lnTo>
                    <a:pt x="3601610" y="4864100"/>
                  </a:lnTo>
                  <a:lnTo>
                    <a:pt x="3623112" y="4826000"/>
                  </a:lnTo>
                  <a:lnTo>
                    <a:pt x="3644850" y="4775200"/>
                  </a:lnTo>
                  <a:lnTo>
                    <a:pt x="3666811" y="4724400"/>
                  </a:lnTo>
                  <a:lnTo>
                    <a:pt x="3688979" y="4673600"/>
                  </a:lnTo>
                  <a:lnTo>
                    <a:pt x="3711342" y="4622800"/>
                  </a:lnTo>
                  <a:lnTo>
                    <a:pt x="3733885" y="4584700"/>
                  </a:lnTo>
                  <a:lnTo>
                    <a:pt x="3756593" y="4533900"/>
                  </a:lnTo>
                  <a:lnTo>
                    <a:pt x="3779452" y="4483100"/>
                  </a:lnTo>
                  <a:lnTo>
                    <a:pt x="3802449" y="4432300"/>
                  </a:lnTo>
                  <a:lnTo>
                    <a:pt x="3825569" y="4381500"/>
                  </a:lnTo>
                  <a:lnTo>
                    <a:pt x="3872121" y="4279900"/>
                  </a:lnTo>
                  <a:lnTo>
                    <a:pt x="3895525" y="4241800"/>
                  </a:lnTo>
                  <a:lnTo>
                    <a:pt x="4107440" y="3784600"/>
                  </a:lnTo>
                  <a:lnTo>
                    <a:pt x="4130868" y="3746500"/>
                  </a:lnTo>
                  <a:lnTo>
                    <a:pt x="4177483" y="3644900"/>
                  </a:lnTo>
                  <a:lnTo>
                    <a:pt x="4200642" y="3594100"/>
                  </a:lnTo>
                  <a:lnTo>
                    <a:pt x="4223682" y="3543300"/>
                  </a:lnTo>
                  <a:lnTo>
                    <a:pt x="4246590" y="3492500"/>
                  </a:lnTo>
                  <a:lnTo>
                    <a:pt x="4269351" y="3441700"/>
                  </a:lnTo>
                  <a:lnTo>
                    <a:pt x="4291952" y="3390900"/>
                  </a:lnTo>
                  <a:lnTo>
                    <a:pt x="4314377" y="3340100"/>
                  </a:lnTo>
                  <a:lnTo>
                    <a:pt x="4336613" y="3302000"/>
                  </a:lnTo>
                  <a:lnTo>
                    <a:pt x="4358646" y="3251200"/>
                  </a:lnTo>
                  <a:lnTo>
                    <a:pt x="4380462" y="3200400"/>
                  </a:lnTo>
                  <a:lnTo>
                    <a:pt x="4402045" y="3149600"/>
                  </a:lnTo>
                  <a:lnTo>
                    <a:pt x="4423383" y="3098800"/>
                  </a:lnTo>
                  <a:lnTo>
                    <a:pt x="4444460" y="3048000"/>
                  </a:lnTo>
                  <a:lnTo>
                    <a:pt x="4465264" y="2997200"/>
                  </a:lnTo>
                  <a:lnTo>
                    <a:pt x="4485778" y="2959100"/>
                  </a:lnTo>
                  <a:lnTo>
                    <a:pt x="4505990" y="2908300"/>
                  </a:lnTo>
                  <a:lnTo>
                    <a:pt x="4525885" y="2857500"/>
                  </a:lnTo>
                  <a:lnTo>
                    <a:pt x="4545449" y="2806700"/>
                  </a:lnTo>
                  <a:lnTo>
                    <a:pt x="4564667" y="2768600"/>
                  </a:lnTo>
                  <a:lnTo>
                    <a:pt x="4583527" y="2717800"/>
                  </a:lnTo>
                  <a:lnTo>
                    <a:pt x="4602012" y="2667000"/>
                  </a:lnTo>
                  <a:lnTo>
                    <a:pt x="4620109" y="2616200"/>
                  </a:lnTo>
                  <a:lnTo>
                    <a:pt x="4637805" y="2578100"/>
                  </a:lnTo>
                  <a:lnTo>
                    <a:pt x="4655084" y="2527300"/>
                  </a:lnTo>
                  <a:lnTo>
                    <a:pt x="4671933" y="2476500"/>
                  </a:lnTo>
                  <a:lnTo>
                    <a:pt x="4688337" y="2438400"/>
                  </a:lnTo>
                  <a:lnTo>
                    <a:pt x="4704282" y="2387600"/>
                  </a:lnTo>
                  <a:lnTo>
                    <a:pt x="4719754" y="2349500"/>
                  </a:lnTo>
                  <a:lnTo>
                    <a:pt x="4734739" y="2298700"/>
                  </a:lnTo>
                  <a:lnTo>
                    <a:pt x="4749223" y="2247900"/>
                  </a:lnTo>
                  <a:lnTo>
                    <a:pt x="4763191" y="2209800"/>
                  </a:lnTo>
                  <a:lnTo>
                    <a:pt x="4776629" y="2159000"/>
                  </a:lnTo>
                  <a:lnTo>
                    <a:pt x="4789523" y="2120900"/>
                  </a:lnTo>
                  <a:lnTo>
                    <a:pt x="4801859" y="2082800"/>
                  </a:lnTo>
                  <a:lnTo>
                    <a:pt x="4813623" y="2032000"/>
                  </a:lnTo>
                  <a:lnTo>
                    <a:pt x="4824800" y="1993900"/>
                  </a:lnTo>
                  <a:lnTo>
                    <a:pt x="4835376" y="1943100"/>
                  </a:lnTo>
                  <a:lnTo>
                    <a:pt x="4845337" y="1905000"/>
                  </a:lnTo>
                  <a:lnTo>
                    <a:pt x="4854669" y="1866900"/>
                  </a:lnTo>
                  <a:lnTo>
                    <a:pt x="4863358" y="1816100"/>
                  </a:lnTo>
                  <a:lnTo>
                    <a:pt x="4871389" y="1778000"/>
                  </a:lnTo>
                  <a:lnTo>
                    <a:pt x="4878749" y="1739900"/>
                  </a:lnTo>
                  <a:lnTo>
                    <a:pt x="4885422" y="1701800"/>
                  </a:lnTo>
                  <a:lnTo>
                    <a:pt x="4891396" y="1663700"/>
                  </a:lnTo>
                  <a:lnTo>
                    <a:pt x="4896655" y="1625600"/>
                  </a:lnTo>
                  <a:lnTo>
                    <a:pt x="4901186" y="1574800"/>
                  </a:lnTo>
                  <a:lnTo>
                    <a:pt x="4904974" y="1536700"/>
                  </a:lnTo>
                  <a:lnTo>
                    <a:pt x="4908005" y="1498600"/>
                  </a:lnTo>
                  <a:lnTo>
                    <a:pt x="4910265" y="1460500"/>
                  </a:lnTo>
                  <a:lnTo>
                    <a:pt x="4911740" y="1435100"/>
                  </a:lnTo>
                  <a:lnTo>
                    <a:pt x="4912415" y="1397000"/>
                  </a:lnTo>
                  <a:lnTo>
                    <a:pt x="4912323" y="1371600"/>
                  </a:lnTo>
                  <a:lnTo>
                    <a:pt x="4911310" y="1320800"/>
                  </a:lnTo>
                  <a:lnTo>
                    <a:pt x="4909502" y="1282700"/>
                  </a:lnTo>
                  <a:lnTo>
                    <a:pt x="4906838" y="1244600"/>
                  </a:lnTo>
                  <a:lnTo>
                    <a:pt x="4903303" y="1219200"/>
                  </a:lnTo>
                  <a:lnTo>
                    <a:pt x="4898883" y="1181100"/>
                  </a:lnTo>
                  <a:lnTo>
                    <a:pt x="4893565" y="1143000"/>
                  </a:lnTo>
                  <a:lnTo>
                    <a:pt x="4887334" y="1117600"/>
                  </a:lnTo>
                  <a:lnTo>
                    <a:pt x="4880175" y="1079500"/>
                  </a:lnTo>
                  <a:lnTo>
                    <a:pt x="4872075" y="1054100"/>
                  </a:lnTo>
                  <a:lnTo>
                    <a:pt x="4863020" y="1016000"/>
                  </a:lnTo>
                  <a:lnTo>
                    <a:pt x="4852995" y="990600"/>
                  </a:lnTo>
                  <a:lnTo>
                    <a:pt x="4841986" y="965200"/>
                  </a:lnTo>
                  <a:lnTo>
                    <a:pt x="4829978" y="927100"/>
                  </a:lnTo>
                  <a:lnTo>
                    <a:pt x="4812260" y="889000"/>
                  </a:lnTo>
                  <a:lnTo>
                    <a:pt x="4793240" y="850900"/>
                  </a:lnTo>
                  <a:lnTo>
                    <a:pt x="4772948" y="812800"/>
                  </a:lnTo>
                  <a:lnTo>
                    <a:pt x="4751412" y="774700"/>
                  </a:lnTo>
                  <a:lnTo>
                    <a:pt x="4728663" y="736600"/>
                  </a:lnTo>
                  <a:lnTo>
                    <a:pt x="4704729" y="711200"/>
                  </a:lnTo>
                  <a:lnTo>
                    <a:pt x="4679641" y="673100"/>
                  </a:lnTo>
                  <a:lnTo>
                    <a:pt x="4653427" y="635000"/>
                  </a:lnTo>
                  <a:lnTo>
                    <a:pt x="4626117" y="596900"/>
                  </a:lnTo>
                  <a:lnTo>
                    <a:pt x="4597740" y="571500"/>
                  </a:lnTo>
                  <a:lnTo>
                    <a:pt x="4568326" y="533400"/>
                  </a:lnTo>
                  <a:lnTo>
                    <a:pt x="4537905" y="508000"/>
                  </a:lnTo>
                  <a:lnTo>
                    <a:pt x="4506505" y="469900"/>
                  </a:lnTo>
                  <a:lnTo>
                    <a:pt x="4474157" y="444500"/>
                  </a:lnTo>
                  <a:lnTo>
                    <a:pt x="4440889" y="406400"/>
                  </a:lnTo>
                  <a:lnTo>
                    <a:pt x="4406731" y="381000"/>
                  </a:lnTo>
                  <a:lnTo>
                    <a:pt x="4371712" y="355600"/>
                  </a:lnTo>
                  <a:lnTo>
                    <a:pt x="4335862" y="330200"/>
                  </a:lnTo>
                  <a:lnTo>
                    <a:pt x="4299211" y="304800"/>
                  </a:lnTo>
                  <a:lnTo>
                    <a:pt x="4261787" y="279400"/>
                  </a:lnTo>
                  <a:lnTo>
                    <a:pt x="4223620" y="254000"/>
                  </a:lnTo>
                  <a:lnTo>
                    <a:pt x="4204180" y="241300"/>
                  </a:lnTo>
                  <a:close/>
                </a:path>
                <a:path w="4912995" h="8753475">
                  <a:moveTo>
                    <a:pt x="3581987" y="12700"/>
                  </a:moveTo>
                  <a:lnTo>
                    <a:pt x="3114099" y="12700"/>
                  </a:lnTo>
                  <a:lnTo>
                    <a:pt x="2786151" y="101600"/>
                  </a:lnTo>
                  <a:lnTo>
                    <a:pt x="2739979" y="127000"/>
                  </a:lnTo>
                  <a:lnTo>
                    <a:pt x="2616092" y="177800"/>
                  </a:lnTo>
                  <a:lnTo>
                    <a:pt x="2584254" y="203200"/>
                  </a:lnTo>
                  <a:lnTo>
                    <a:pt x="2519634" y="228600"/>
                  </a:lnTo>
                  <a:lnTo>
                    <a:pt x="2486878" y="254000"/>
                  </a:lnTo>
                  <a:lnTo>
                    <a:pt x="2453843" y="266700"/>
                  </a:lnTo>
                  <a:lnTo>
                    <a:pt x="2420541" y="292100"/>
                  </a:lnTo>
                  <a:lnTo>
                    <a:pt x="2386986" y="304800"/>
                  </a:lnTo>
                  <a:lnTo>
                    <a:pt x="2284935" y="381000"/>
                  </a:lnTo>
                  <a:lnTo>
                    <a:pt x="2250501" y="393700"/>
                  </a:lnTo>
                  <a:lnTo>
                    <a:pt x="2215880" y="419100"/>
                  </a:lnTo>
                  <a:lnTo>
                    <a:pt x="1969427" y="596900"/>
                  </a:lnTo>
                  <a:lnTo>
                    <a:pt x="1933793" y="635000"/>
                  </a:lnTo>
                  <a:lnTo>
                    <a:pt x="1826541" y="711200"/>
                  </a:lnTo>
                  <a:lnTo>
                    <a:pt x="1790719" y="749300"/>
                  </a:lnTo>
                  <a:lnTo>
                    <a:pt x="1719047" y="800100"/>
                  </a:lnTo>
                  <a:lnTo>
                    <a:pt x="1683223" y="838200"/>
                  </a:lnTo>
                  <a:lnTo>
                    <a:pt x="1647426" y="863600"/>
                  </a:lnTo>
                  <a:lnTo>
                    <a:pt x="1575964" y="939800"/>
                  </a:lnTo>
                  <a:lnTo>
                    <a:pt x="1540325" y="965200"/>
                  </a:lnTo>
                  <a:lnTo>
                    <a:pt x="1504766" y="1003300"/>
                  </a:lnTo>
                  <a:lnTo>
                    <a:pt x="1469300" y="1028700"/>
                  </a:lnTo>
                  <a:lnTo>
                    <a:pt x="1363590" y="1143000"/>
                  </a:lnTo>
                  <a:lnTo>
                    <a:pt x="1328627" y="1168400"/>
                  </a:lnTo>
                  <a:lnTo>
                    <a:pt x="1293824" y="1206500"/>
                  </a:lnTo>
                  <a:lnTo>
                    <a:pt x="1190502" y="1320800"/>
                  </a:lnTo>
                  <a:lnTo>
                    <a:pt x="1122661" y="1397000"/>
                  </a:lnTo>
                  <a:lnTo>
                    <a:pt x="1055776" y="1473200"/>
                  </a:lnTo>
                  <a:lnTo>
                    <a:pt x="989954" y="1549400"/>
                  </a:lnTo>
                  <a:lnTo>
                    <a:pt x="957474" y="1587500"/>
                  </a:lnTo>
                  <a:lnTo>
                    <a:pt x="925300" y="1625600"/>
                  </a:lnTo>
                  <a:lnTo>
                    <a:pt x="893445" y="1663700"/>
                  </a:lnTo>
                  <a:lnTo>
                    <a:pt x="861922" y="1701800"/>
                  </a:lnTo>
                  <a:lnTo>
                    <a:pt x="830744" y="1739900"/>
                  </a:lnTo>
                  <a:lnTo>
                    <a:pt x="799925" y="1790700"/>
                  </a:lnTo>
                  <a:lnTo>
                    <a:pt x="769478" y="1828800"/>
                  </a:lnTo>
                  <a:lnTo>
                    <a:pt x="739417" y="1866900"/>
                  </a:lnTo>
                  <a:lnTo>
                    <a:pt x="709754" y="1905000"/>
                  </a:lnTo>
                  <a:lnTo>
                    <a:pt x="680503" y="1955800"/>
                  </a:lnTo>
                  <a:lnTo>
                    <a:pt x="651677" y="1993900"/>
                  </a:lnTo>
                  <a:lnTo>
                    <a:pt x="623290" y="2032000"/>
                  </a:lnTo>
                  <a:lnTo>
                    <a:pt x="595354" y="2070100"/>
                  </a:lnTo>
                  <a:lnTo>
                    <a:pt x="567884" y="2120900"/>
                  </a:lnTo>
                  <a:lnTo>
                    <a:pt x="540892" y="2159000"/>
                  </a:lnTo>
                  <a:lnTo>
                    <a:pt x="514391" y="2197100"/>
                  </a:lnTo>
                  <a:lnTo>
                    <a:pt x="488396" y="2247900"/>
                  </a:lnTo>
                  <a:lnTo>
                    <a:pt x="462919" y="2286000"/>
                  </a:lnTo>
                  <a:lnTo>
                    <a:pt x="437974" y="2324100"/>
                  </a:lnTo>
                  <a:lnTo>
                    <a:pt x="413573" y="2374900"/>
                  </a:lnTo>
                  <a:lnTo>
                    <a:pt x="389731" y="2413000"/>
                  </a:lnTo>
                  <a:lnTo>
                    <a:pt x="366461" y="2463800"/>
                  </a:lnTo>
                  <a:lnTo>
                    <a:pt x="343775" y="2501900"/>
                  </a:lnTo>
                  <a:lnTo>
                    <a:pt x="321687" y="2540000"/>
                  </a:lnTo>
                  <a:lnTo>
                    <a:pt x="300211" y="2590800"/>
                  </a:lnTo>
                  <a:lnTo>
                    <a:pt x="279359" y="2628900"/>
                  </a:lnTo>
                  <a:lnTo>
                    <a:pt x="259145" y="2679700"/>
                  </a:lnTo>
                  <a:lnTo>
                    <a:pt x="239583" y="2717800"/>
                  </a:lnTo>
                  <a:lnTo>
                    <a:pt x="220685" y="2755900"/>
                  </a:lnTo>
                  <a:lnTo>
                    <a:pt x="202465" y="2806700"/>
                  </a:lnTo>
                  <a:lnTo>
                    <a:pt x="184937" y="2844800"/>
                  </a:lnTo>
                  <a:lnTo>
                    <a:pt x="168113" y="2895600"/>
                  </a:lnTo>
                  <a:lnTo>
                    <a:pt x="152006" y="2933700"/>
                  </a:lnTo>
                  <a:lnTo>
                    <a:pt x="136631" y="2984500"/>
                  </a:lnTo>
                  <a:lnTo>
                    <a:pt x="122000" y="3022600"/>
                  </a:lnTo>
                  <a:lnTo>
                    <a:pt x="108127" y="3073400"/>
                  </a:lnTo>
                  <a:lnTo>
                    <a:pt x="95025" y="3111500"/>
                  </a:lnTo>
                  <a:lnTo>
                    <a:pt x="82707" y="3149600"/>
                  </a:lnTo>
                  <a:lnTo>
                    <a:pt x="71187" y="3200400"/>
                  </a:lnTo>
                  <a:lnTo>
                    <a:pt x="60478" y="3238500"/>
                  </a:lnTo>
                  <a:lnTo>
                    <a:pt x="50593" y="3289300"/>
                  </a:lnTo>
                  <a:lnTo>
                    <a:pt x="41545" y="3327400"/>
                  </a:lnTo>
                  <a:lnTo>
                    <a:pt x="33349" y="3378200"/>
                  </a:lnTo>
                  <a:lnTo>
                    <a:pt x="26016" y="3416300"/>
                  </a:lnTo>
                  <a:lnTo>
                    <a:pt x="19561" y="3454400"/>
                  </a:lnTo>
                  <a:lnTo>
                    <a:pt x="13996" y="3505200"/>
                  </a:lnTo>
                  <a:lnTo>
                    <a:pt x="9336" y="3543300"/>
                  </a:lnTo>
                  <a:lnTo>
                    <a:pt x="5592" y="3581400"/>
                  </a:lnTo>
                  <a:lnTo>
                    <a:pt x="2780" y="3632200"/>
                  </a:lnTo>
                  <a:lnTo>
                    <a:pt x="911" y="3670300"/>
                  </a:lnTo>
                  <a:lnTo>
                    <a:pt x="0" y="3721100"/>
                  </a:lnTo>
                  <a:lnTo>
                    <a:pt x="58" y="3759200"/>
                  </a:lnTo>
                  <a:lnTo>
                    <a:pt x="1101" y="3797300"/>
                  </a:lnTo>
                  <a:lnTo>
                    <a:pt x="3141" y="3835400"/>
                  </a:lnTo>
                  <a:lnTo>
                    <a:pt x="6191" y="3886200"/>
                  </a:lnTo>
                  <a:lnTo>
                    <a:pt x="10265" y="3924300"/>
                  </a:lnTo>
                  <a:lnTo>
                    <a:pt x="15376" y="3962400"/>
                  </a:lnTo>
                  <a:lnTo>
                    <a:pt x="21537" y="4013200"/>
                  </a:lnTo>
                  <a:lnTo>
                    <a:pt x="28762" y="4051300"/>
                  </a:lnTo>
                  <a:lnTo>
                    <a:pt x="37064" y="4089400"/>
                  </a:lnTo>
                  <a:lnTo>
                    <a:pt x="46456" y="4127500"/>
                  </a:lnTo>
                  <a:lnTo>
                    <a:pt x="56951" y="4165600"/>
                  </a:lnTo>
                  <a:lnTo>
                    <a:pt x="68563" y="4203700"/>
                  </a:lnTo>
                  <a:lnTo>
                    <a:pt x="81306" y="4254500"/>
                  </a:lnTo>
                  <a:lnTo>
                    <a:pt x="95191" y="4292600"/>
                  </a:lnTo>
                  <a:lnTo>
                    <a:pt x="110234" y="4330700"/>
                  </a:lnTo>
                  <a:lnTo>
                    <a:pt x="126446" y="4368800"/>
                  </a:lnTo>
                  <a:lnTo>
                    <a:pt x="151108" y="4419600"/>
                  </a:lnTo>
                  <a:lnTo>
                    <a:pt x="180539" y="4457700"/>
                  </a:lnTo>
                  <a:lnTo>
                    <a:pt x="214254" y="4508500"/>
                  </a:lnTo>
                  <a:lnTo>
                    <a:pt x="251772" y="4546600"/>
                  </a:lnTo>
                  <a:lnTo>
                    <a:pt x="292609" y="4584700"/>
                  </a:lnTo>
                  <a:lnTo>
                    <a:pt x="336281" y="4622800"/>
                  </a:lnTo>
                  <a:lnTo>
                    <a:pt x="382306" y="4648200"/>
                  </a:lnTo>
                  <a:lnTo>
                    <a:pt x="430200" y="4673600"/>
                  </a:lnTo>
                  <a:lnTo>
                    <a:pt x="479480" y="4699000"/>
                  </a:lnTo>
                  <a:lnTo>
                    <a:pt x="580268" y="4749800"/>
                  </a:lnTo>
                  <a:lnTo>
                    <a:pt x="630809" y="4762500"/>
                  </a:lnTo>
                  <a:lnTo>
                    <a:pt x="680804" y="4787900"/>
                  </a:lnTo>
                  <a:lnTo>
                    <a:pt x="777222" y="4813300"/>
                  </a:lnTo>
                  <a:lnTo>
                    <a:pt x="822679" y="4813300"/>
                  </a:lnTo>
                  <a:lnTo>
                    <a:pt x="865658" y="4826000"/>
                  </a:lnTo>
                  <a:lnTo>
                    <a:pt x="905675" y="4826000"/>
                  </a:lnTo>
                  <a:lnTo>
                    <a:pt x="942247" y="4838700"/>
                  </a:lnTo>
                  <a:lnTo>
                    <a:pt x="1056522" y="4838700"/>
                  </a:lnTo>
                  <a:lnTo>
                    <a:pt x="1086186" y="4813300"/>
                  </a:lnTo>
                  <a:lnTo>
                    <a:pt x="1103427" y="4800600"/>
                  </a:lnTo>
                  <a:lnTo>
                    <a:pt x="1108730" y="4775200"/>
                  </a:lnTo>
                  <a:lnTo>
                    <a:pt x="1102584" y="4737100"/>
                  </a:lnTo>
                  <a:lnTo>
                    <a:pt x="1093900" y="4737100"/>
                  </a:lnTo>
                  <a:lnTo>
                    <a:pt x="1077935" y="4711700"/>
                  </a:lnTo>
                  <a:lnTo>
                    <a:pt x="1055767" y="4699000"/>
                  </a:lnTo>
                  <a:lnTo>
                    <a:pt x="1028476" y="4673600"/>
                  </a:lnTo>
                  <a:lnTo>
                    <a:pt x="997139" y="4648200"/>
                  </a:lnTo>
                  <a:lnTo>
                    <a:pt x="962837" y="4610100"/>
                  </a:lnTo>
                  <a:lnTo>
                    <a:pt x="926648" y="4572000"/>
                  </a:lnTo>
                  <a:lnTo>
                    <a:pt x="889650" y="4521200"/>
                  </a:lnTo>
                  <a:lnTo>
                    <a:pt x="852923" y="4457700"/>
                  </a:lnTo>
                  <a:lnTo>
                    <a:pt x="817545" y="4381500"/>
                  </a:lnTo>
                  <a:lnTo>
                    <a:pt x="801051" y="4343400"/>
                  </a:lnTo>
                  <a:lnTo>
                    <a:pt x="785672" y="4305300"/>
                  </a:lnTo>
                  <a:lnTo>
                    <a:pt x="771397" y="4267200"/>
                  </a:lnTo>
                  <a:lnTo>
                    <a:pt x="758214" y="4216400"/>
                  </a:lnTo>
                  <a:lnTo>
                    <a:pt x="746111" y="4178300"/>
                  </a:lnTo>
                  <a:lnTo>
                    <a:pt x="735077" y="4140200"/>
                  </a:lnTo>
                  <a:lnTo>
                    <a:pt x="725099" y="4102100"/>
                  </a:lnTo>
                  <a:lnTo>
                    <a:pt x="716164" y="4051300"/>
                  </a:lnTo>
                  <a:lnTo>
                    <a:pt x="708263" y="4013200"/>
                  </a:lnTo>
                  <a:lnTo>
                    <a:pt x="701381" y="3975100"/>
                  </a:lnTo>
                  <a:lnTo>
                    <a:pt x="695508" y="3937000"/>
                  </a:lnTo>
                  <a:lnTo>
                    <a:pt x="690631" y="3886200"/>
                  </a:lnTo>
                  <a:lnTo>
                    <a:pt x="686739" y="3848100"/>
                  </a:lnTo>
                  <a:lnTo>
                    <a:pt x="683819" y="3797300"/>
                  </a:lnTo>
                  <a:lnTo>
                    <a:pt x="681860" y="3759200"/>
                  </a:lnTo>
                  <a:lnTo>
                    <a:pt x="680849" y="3721100"/>
                  </a:lnTo>
                  <a:lnTo>
                    <a:pt x="680775" y="3670300"/>
                  </a:lnTo>
                  <a:lnTo>
                    <a:pt x="681626" y="3632200"/>
                  </a:lnTo>
                  <a:lnTo>
                    <a:pt x="683389" y="3581400"/>
                  </a:lnTo>
                  <a:lnTo>
                    <a:pt x="689607" y="3492500"/>
                  </a:lnTo>
                  <a:lnTo>
                    <a:pt x="694037" y="3454400"/>
                  </a:lnTo>
                  <a:lnTo>
                    <a:pt x="699331" y="3416300"/>
                  </a:lnTo>
                  <a:lnTo>
                    <a:pt x="705479" y="3365500"/>
                  </a:lnTo>
                  <a:lnTo>
                    <a:pt x="712468" y="3327400"/>
                  </a:lnTo>
                  <a:lnTo>
                    <a:pt x="720286" y="3276600"/>
                  </a:lnTo>
                  <a:lnTo>
                    <a:pt x="728921" y="3238500"/>
                  </a:lnTo>
                  <a:lnTo>
                    <a:pt x="738361" y="3187700"/>
                  </a:lnTo>
                  <a:lnTo>
                    <a:pt x="748594" y="3149600"/>
                  </a:lnTo>
                  <a:lnTo>
                    <a:pt x="759608" y="3098800"/>
                  </a:lnTo>
                  <a:lnTo>
                    <a:pt x="771392" y="3060700"/>
                  </a:lnTo>
                  <a:lnTo>
                    <a:pt x="783933" y="3009900"/>
                  </a:lnTo>
                  <a:lnTo>
                    <a:pt x="797219" y="2971800"/>
                  </a:lnTo>
                  <a:lnTo>
                    <a:pt x="811239" y="2921000"/>
                  </a:lnTo>
                  <a:lnTo>
                    <a:pt x="825980" y="2870200"/>
                  </a:lnTo>
                  <a:lnTo>
                    <a:pt x="841431" y="2832100"/>
                  </a:lnTo>
                  <a:lnTo>
                    <a:pt x="857579" y="2781300"/>
                  </a:lnTo>
                  <a:lnTo>
                    <a:pt x="874413" y="2743200"/>
                  </a:lnTo>
                  <a:lnTo>
                    <a:pt x="891921" y="2692400"/>
                  </a:lnTo>
                  <a:lnTo>
                    <a:pt x="910090" y="2654300"/>
                  </a:lnTo>
                  <a:lnTo>
                    <a:pt x="928909" y="2603500"/>
                  </a:lnTo>
                  <a:lnTo>
                    <a:pt x="948365" y="2565400"/>
                  </a:lnTo>
                  <a:lnTo>
                    <a:pt x="968448" y="2527300"/>
                  </a:lnTo>
                  <a:lnTo>
                    <a:pt x="989144" y="2476500"/>
                  </a:lnTo>
                  <a:lnTo>
                    <a:pt x="1010442" y="2438400"/>
                  </a:lnTo>
                  <a:lnTo>
                    <a:pt x="1032330" y="2387600"/>
                  </a:lnTo>
                  <a:lnTo>
                    <a:pt x="1054796" y="2349500"/>
                  </a:lnTo>
                  <a:lnTo>
                    <a:pt x="1077828" y="2298700"/>
                  </a:lnTo>
                  <a:lnTo>
                    <a:pt x="1101415" y="2260600"/>
                  </a:lnTo>
                  <a:lnTo>
                    <a:pt x="1125543" y="2222500"/>
                  </a:lnTo>
                  <a:lnTo>
                    <a:pt x="1150201" y="2171700"/>
                  </a:lnTo>
                  <a:lnTo>
                    <a:pt x="1175378" y="2133600"/>
                  </a:lnTo>
                  <a:lnTo>
                    <a:pt x="1201061" y="2082800"/>
                  </a:lnTo>
                  <a:lnTo>
                    <a:pt x="1227238" y="2044700"/>
                  </a:lnTo>
                  <a:lnTo>
                    <a:pt x="1253898" y="2006600"/>
                  </a:lnTo>
                  <a:lnTo>
                    <a:pt x="1281028" y="1968500"/>
                  </a:lnTo>
                  <a:lnTo>
                    <a:pt x="1308616" y="1917700"/>
                  </a:lnTo>
                  <a:lnTo>
                    <a:pt x="1336651" y="1879600"/>
                  </a:lnTo>
                  <a:lnTo>
                    <a:pt x="1365121" y="1841500"/>
                  </a:lnTo>
                  <a:lnTo>
                    <a:pt x="1394013" y="1803400"/>
                  </a:lnTo>
                  <a:lnTo>
                    <a:pt x="1423316" y="1752600"/>
                  </a:lnTo>
                  <a:lnTo>
                    <a:pt x="1453017" y="1714500"/>
                  </a:lnTo>
                  <a:lnTo>
                    <a:pt x="1483105" y="1676400"/>
                  </a:lnTo>
                  <a:lnTo>
                    <a:pt x="1513568" y="1638300"/>
                  </a:lnTo>
                  <a:lnTo>
                    <a:pt x="1544393" y="1600200"/>
                  </a:lnTo>
                  <a:lnTo>
                    <a:pt x="1575570" y="1562100"/>
                  </a:lnTo>
                  <a:lnTo>
                    <a:pt x="1607085" y="1524000"/>
                  </a:lnTo>
                  <a:lnTo>
                    <a:pt x="1638927" y="1485900"/>
                  </a:lnTo>
                  <a:lnTo>
                    <a:pt x="1671084" y="1447800"/>
                  </a:lnTo>
                  <a:lnTo>
                    <a:pt x="1703545" y="1409700"/>
                  </a:lnTo>
                  <a:lnTo>
                    <a:pt x="1769326" y="1333500"/>
                  </a:lnTo>
                  <a:lnTo>
                    <a:pt x="1836177" y="1257300"/>
                  </a:lnTo>
                  <a:lnTo>
                    <a:pt x="1869973" y="1231900"/>
                  </a:lnTo>
                  <a:lnTo>
                    <a:pt x="1938247" y="1155700"/>
                  </a:lnTo>
                  <a:lnTo>
                    <a:pt x="1972701" y="1117600"/>
                  </a:lnTo>
                  <a:lnTo>
                    <a:pt x="2007350" y="1092200"/>
                  </a:lnTo>
                  <a:lnTo>
                    <a:pt x="2042183" y="1054100"/>
                  </a:lnTo>
                  <a:lnTo>
                    <a:pt x="2077187" y="1028700"/>
                  </a:lnTo>
                  <a:lnTo>
                    <a:pt x="2112351" y="990600"/>
                  </a:lnTo>
                  <a:lnTo>
                    <a:pt x="2147663" y="965200"/>
                  </a:lnTo>
                  <a:lnTo>
                    <a:pt x="2183110" y="927100"/>
                  </a:lnTo>
                  <a:lnTo>
                    <a:pt x="2218681" y="901700"/>
                  </a:lnTo>
                  <a:lnTo>
                    <a:pt x="2254364" y="863600"/>
                  </a:lnTo>
                  <a:lnTo>
                    <a:pt x="2361963" y="787400"/>
                  </a:lnTo>
                  <a:lnTo>
                    <a:pt x="2397973" y="749300"/>
                  </a:lnTo>
                  <a:lnTo>
                    <a:pt x="2650829" y="571500"/>
                  </a:lnTo>
                  <a:lnTo>
                    <a:pt x="2686920" y="558800"/>
                  </a:lnTo>
                  <a:lnTo>
                    <a:pt x="2758960" y="508000"/>
                  </a:lnTo>
                  <a:lnTo>
                    <a:pt x="2794884" y="495300"/>
                  </a:lnTo>
                  <a:lnTo>
                    <a:pt x="2866482" y="444500"/>
                  </a:lnTo>
                  <a:lnTo>
                    <a:pt x="2937666" y="419100"/>
                  </a:lnTo>
                  <a:lnTo>
                    <a:pt x="2973073" y="393700"/>
                  </a:lnTo>
                  <a:lnTo>
                    <a:pt x="3043457" y="368300"/>
                  </a:lnTo>
                  <a:lnTo>
                    <a:pt x="3094578" y="342900"/>
                  </a:lnTo>
                  <a:lnTo>
                    <a:pt x="3145264" y="330200"/>
                  </a:lnTo>
                  <a:lnTo>
                    <a:pt x="3195483" y="304800"/>
                  </a:lnTo>
                  <a:lnTo>
                    <a:pt x="3390985" y="254000"/>
                  </a:lnTo>
                  <a:lnTo>
                    <a:pt x="3438345" y="254000"/>
                  </a:lnTo>
                  <a:lnTo>
                    <a:pt x="3485031" y="241300"/>
                  </a:lnTo>
                  <a:lnTo>
                    <a:pt x="4204180" y="241300"/>
                  </a:lnTo>
                  <a:lnTo>
                    <a:pt x="4184740" y="228600"/>
                  </a:lnTo>
                  <a:lnTo>
                    <a:pt x="4145176" y="203200"/>
                  </a:lnTo>
                  <a:lnTo>
                    <a:pt x="4104957" y="190500"/>
                  </a:lnTo>
                  <a:lnTo>
                    <a:pt x="4022674" y="139700"/>
                  </a:lnTo>
                  <a:lnTo>
                    <a:pt x="3938125" y="114300"/>
                  </a:lnTo>
                  <a:lnTo>
                    <a:pt x="3895075" y="88900"/>
                  </a:lnTo>
                  <a:lnTo>
                    <a:pt x="3718388" y="38100"/>
                  </a:lnTo>
                  <a:lnTo>
                    <a:pt x="3673242" y="38100"/>
                  </a:lnTo>
                  <a:lnTo>
                    <a:pt x="3581987" y="12700"/>
                  </a:lnTo>
                  <a:close/>
                </a:path>
                <a:path w="4912995" h="8753475">
                  <a:moveTo>
                    <a:pt x="3489643" y="0"/>
                  </a:moveTo>
                  <a:lnTo>
                    <a:pt x="3208440" y="0"/>
                  </a:lnTo>
                  <a:lnTo>
                    <a:pt x="3161273" y="12700"/>
                  </a:lnTo>
                  <a:lnTo>
                    <a:pt x="3535936" y="12700"/>
                  </a:lnTo>
                  <a:lnTo>
                    <a:pt x="3489643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/>
          <p:nvPr/>
        </p:nvSpPr>
        <p:spPr>
          <a:xfrm>
            <a:off x="8552818" y="2435741"/>
            <a:ext cx="857885" cy="2076450"/>
          </a:xfrm>
          <a:custGeom>
            <a:avLst/>
            <a:gdLst/>
            <a:ahLst/>
            <a:cxnLst/>
            <a:rect l="l" t="t" r="r" b="b"/>
            <a:pathLst>
              <a:path w="857884" h="2076450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5790"/>
                </a:lnTo>
                <a:lnTo>
                  <a:pt x="63040" y="174178"/>
                </a:lnTo>
                <a:lnTo>
                  <a:pt x="40343" y="216500"/>
                </a:lnTo>
                <a:lnTo>
                  <a:pt x="22691" y="262755"/>
                </a:lnTo>
                <a:lnTo>
                  <a:pt x="10084" y="312942"/>
                </a:lnTo>
                <a:lnTo>
                  <a:pt x="2520" y="367060"/>
                </a:lnTo>
                <a:lnTo>
                  <a:pt x="0" y="425107"/>
                </a:lnTo>
                <a:lnTo>
                  <a:pt x="0" y="1344524"/>
                </a:lnTo>
                <a:lnTo>
                  <a:pt x="2520" y="1401925"/>
                </a:lnTo>
                <a:lnTo>
                  <a:pt x="10084" y="1455495"/>
                </a:lnTo>
                <a:lnTo>
                  <a:pt x="22691" y="1505232"/>
                </a:lnTo>
                <a:lnTo>
                  <a:pt x="40343" y="1551134"/>
                </a:lnTo>
                <a:lnTo>
                  <a:pt x="63040" y="1593202"/>
                </a:lnTo>
                <a:lnTo>
                  <a:pt x="90784" y="1631432"/>
                </a:lnTo>
                <a:lnTo>
                  <a:pt x="123577" y="1665823"/>
                </a:lnTo>
                <a:lnTo>
                  <a:pt x="182891" y="1709711"/>
                </a:lnTo>
                <a:lnTo>
                  <a:pt x="252107" y="1742439"/>
                </a:lnTo>
                <a:lnTo>
                  <a:pt x="289791" y="1754330"/>
                </a:lnTo>
                <a:lnTo>
                  <a:pt x="328712" y="1762828"/>
                </a:lnTo>
                <a:lnTo>
                  <a:pt x="368874" y="1767930"/>
                </a:lnTo>
                <a:lnTo>
                  <a:pt x="410280" y="1769631"/>
                </a:lnTo>
                <a:lnTo>
                  <a:pt x="425107" y="1769631"/>
                </a:lnTo>
                <a:lnTo>
                  <a:pt x="438251" y="1818168"/>
                </a:lnTo>
                <a:lnTo>
                  <a:pt x="455946" y="1862947"/>
                </a:lnTo>
                <a:lnTo>
                  <a:pt x="478191" y="1903970"/>
                </a:lnTo>
                <a:lnTo>
                  <a:pt x="504985" y="1941242"/>
                </a:lnTo>
                <a:lnTo>
                  <a:pt x="536329" y="1974767"/>
                </a:lnTo>
                <a:lnTo>
                  <a:pt x="575863" y="2005723"/>
                </a:lnTo>
                <a:lnTo>
                  <a:pt x="618699" y="2031053"/>
                </a:lnTo>
                <a:lnTo>
                  <a:pt x="664834" y="2050756"/>
                </a:lnTo>
                <a:lnTo>
                  <a:pt x="714269" y="2064832"/>
                </a:lnTo>
                <a:lnTo>
                  <a:pt x="767002" y="2073278"/>
                </a:lnTo>
                <a:lnTo>
                  <a:pt x="823032" y="2076093"/>
                </a:lnTo>
                <a:lnTo>
                  <a:pt x="857628" y="2076093"/>
                </a:lnTo>
                <a:lnTo>
                  <a:pt x="857628" y="1804227"/>
                </a:lnTo>
                <a:lnTo>
                  <a:pt x="823032" y="1804227"/>
                </a:lnTo>
                <a:lnTo>
                  <a:pt x="790739" y="1802374"/>
                </a:lnTo>
                <a:lnTo>
                  <a:pt x="740064" y="1787547"/>
                </a:lnTo>
                <a:lnTo>
                  <a:pt x="708410" y="1758189"/>
                </a:lnTo>
                <a:lnTo>
                  <a:pt x="691107" y="1708772"/>
                </a:lnTo>
                <a:lnTo>
                  <a:pt x="687099" y="1675708"/>
                </a:lnTo>
                <a:lnTo>
                  <a:pt x="696984" y="1665823"/>
                </a:lnTo>
                <a:lnTo>
                  <a:pt x="729763" y="1631432"/>
                </a:lnTo>
                <a:lnTo>
                  <a:pt x="757502" y="1593202"/>
                </a:lnTo>
                <a:lnTo>
                  <a:pt x="780200" y="1551134"/>
                </a:lnTo>
                <a:lnTo>
                  <a:pt x="797856" y="1505232"/>
                </a:lnTo>
                <a:lnTo>
                  <a:pt x="799752" y="1497755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6476"/>
                </a:lnTo>
                <a:lnTo>
                  <a:pt x="274184" y="1384696"/>
                </a:lnTo>
                <a:lnTo>
                  <a:pt x="271866" y="134452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5"/>
                </a:lnTo>
                <a:lnTo>
                  <a:pt x="377987" y="273721"/>
                </a:lnTo>
                <a:lnTo>
                  <a:pt x="410280" y="271866"/>
                </a:lnTo>
                <a:lnTo>
                  <a:pt x="800146" y="271866"/>
                </a:lnTo>
                <a:lnTo>
                  <a:pt x="797856" y="262755"/>
                </a:lnTo>
                <a:lnTo>
                  <a:pt x="780200" y="216500"/>
                </a:lnTo>
                <a:lnTo>
                  <a:pt x="757502" y="174178"/>
                </a:lnTo>
                <a:lnTo>
                  <a:pt x="729763" y="135790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57884" h="2076450">
                <a:moveTo>
                  <a:pt x="800146" y="271866"/>
                </a:moveTo>
                <a:lnTo>
                  <a:pt x="410280" y="271866"/>
                </a:lnTo>
                <a:lnTo>
                  <a:pt x="443485" y="273721"/>
                </a:lnTo>
                <a:lnTo>
                  <a:pt x="471445" y="279284"/>
                </a:lnTo>
                <a:lnTo>
                  <a:pt x="511617" y="301530"/>
                </a:lnTo>
                <a:lnTo>
                  <a:pt x="539418" y="348503"/>
                </a:lnTo>
                <a:lnTo>
                  <a:pt x="548684" y="425107"/>
                </a:lnTo>
                <a:lnTo>
                  <a:pt x="548684" y="1344524"/>
                </a:lnTo>
                <a:lnTo>
                  <a:pt x="546419" y="1384696"/>
                </a:lnTo>
                <a:lnTo>
                  <a:pt x="527834" y="1447407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799752" y="1497755"/>
                </a:lnTo>
                <a:lnTo>
                  <a:pt x="810469" y="1455495"/>
                </a:lnTo>
                <a:lnTo>
                  <a:pt x="818038" y="1401925"/>
                </a:lnTo>
                <a:lnTo>
                  <a:pt x="820561" y="1344524"/>
                </a:lnTo>
                <a:lnTo>
                  <a:pt x="820561" y="425107"/>
                </a:lnTo>
                <a:lnTo>
                  <a:pt x="818038" y="367060"/>
                </a:lnTo>
                <a:lnTo>
                  <a:pt x="810469" y="312942"/>
                </a:lnTo>
                <a:lnTo>
                  <a:pt x="800146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553758" y="2455508"/>
            <a:ext cx="821055" cy="1750060"/>
          </a:xfrm>
          <a:custGeom>
            <a:avLst/>
            <a:gdLst/>
            <a:ahLst/>
            <a:cxnLst/>
            <a:rect l="l" t="t" r="r" b="b"/>
            <a:pathLst>
              <a:path w="821054" h="1750060">
                <a:moveTo>
                  <a:pt x="820561" y="0"/>
                </a:moveTo>
                <a:lnTo>
                  <a:pt x="548684" y="0"/>
                </a:lnTo>
                <a:lnTo>
                  <a:pt x="548684" y="1324755"/>
                </a:lnTo>
                <a:lnTo>
                  <a:pt x="546368" y="1365846"/>
                </a:lnTo>
                <a:lnTo>
                  <a:pt x="527834" y="1427638"/>
                </a:lnTo>
                <a:lnTo>
                  <a:pt x="493224" y="1461306"/>
                </a:lnTo>
                <a:lnTo>
                  <a:pt x="442550" y="1476133"/>
                </a:lnTo>
                <a:lnTo>
                  <a:pt x="410280" y="1477986"/>
                </a:lnTo>
                <a:lnTo>
                  <a:pt x="376899" y="1476133"/>
                </a:lnTo>
                <a:lnTo>
                  <a:pt x="324993" y="1461306"/>
                </a:lnTo>
                <a:lnTo>
                  <a:pt x="291324" y="1428574"/>
                </a:lnTo>
                <a:lnTo>
                  <a:pt x="274026" y="1366783"/>
                </a:lnTo>
                <a:lnTo>
                  <a:pt x="271866" y="1324755"/>
                </a:lnTo>
                <a:lnTo>
                  <a:pt x="271866" y="0"/>
                </a:lnTo>
                <a:lnTo>
                  <a:pt x="0" y="0"/>
                </a:lnTo>
                <a:lnTo>
                  <a:pt x="0" y="1324755"/>
                </a:lnTo>
                <a:lnTo>
                  <a:pt x="2520" y="1381608"/>
                </a:lnTo>
                <a:lnTo>
                  <a:pt x="10084" y="1434925"/>
                </a:lnTo>
                <a:lnTo>
                  <a:pt x="22691" y="1484709"/>
                </a:lnTo>
                <a:lnTo>
                  <a:pt x="40343" y="1530959"/>
                </a:lnTo>
                <a:lnTo>
                  <a:pt x="63040" y="1573678"/>
                </a:lnTo>
                <a:lnTo>
                  <a:pt x="90784" y="1612867"/>
                </a:lnTo>
                <a:lnTo>
                  <a:pt x="123577" y="1648525"/>
                </a:lnTo>
                <a:lnTo>
                  <a:pt x="161746" y="1679497"/>
                </a:lnTo>
                <a:lnTo>
                  <a:pt x="203762" y="1704833"/>
                </a:lnTo>
                <a:lnTo>
                  <a:pt x="249624" y="1724536"/>
                </a:lnTo>
                <a:lnTo>
                  <a:pt x="299332" y="1738607"/>
                </a:lnTo>
                <a:lnTo>
                  <a:pt x="352884" y="1747049"/>
                </a:lnTo>
                <a:lnTo>
                  <a:pt x="410280" y="1749862"/>
                </a:lnTo>
                <a:lnTo>
                  <a:pt x="466293" y="1747049"/>
                </a:lnTo>
                <a:lnTo>
                  <a:pt x="519015" y="1738607"/>
                </a:lnTo>
                <a:lnTo>
                  <a:pt x="568446" y="1724536"/>
                </a:lnTo>
                <a:lnTo>
                  <a:pt x="614583" y="1704833"/>
                </a:lnTo>
                <a:lnTo>
                  <a:pt x="657426" y="1679497"/>
                </a:lnTo>
                <a:lnTo>
                  <a:pt x="696973" y="1648525"/>
                </a:lnTo>
                <a:lnTo>
                  <a:pt x="729756" y="1611660"/>
                </a:lnTo>
                <a:lnTo>
                  <a:pt x="757498" y="1571664"/>
                </a:lnTo>
                <a:lnTo>
                  <a:pt x="780198" y="1528538"/>
                </a:lnTo>
                <a:lnTo>
                  <a:pt x="797856" y="1482283"/>
                </a:lnTo>
                <a:lnTo>
                  <a:pt x="810469" y="1432900"/>
                </a:lnTo>
                <a:lnTo>
                  <a:pt x="818038" y="1380390"/>
                </a:lnTo>
                <a:lnTo>
                  <a:pt x="820561" y="1324755"/>
                </a:lnTo>
                <a:lnTo>
                  <a:pt x="82056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0559657" y="2455601"/>
            <a:ext cx="716915" cy="1729739"/>
          </a:xfrm>
          <a:custGeom>
            <a:avLst/>
            <a:gdLst/>
            <a:ahLst/>
            <a:cxnLst/>
            <a:rect l="l" t="t" r="r" b="b"/>
            <a:pathLst>
              <a:path w="716915" h="1729739">
                <a:moveTo>
                  <a:pt x="716749" y="0"/>
                </a:moveTo>
                <a:lnTo>
                  <a:pt x="0" y="0"/>
                </a:lnTo>
                <a:lnTo>
                  <a:pt x="0" y="271780"/>
                </a:lnTo>
                <a:lnTo>
                  <a:pt x="0" y="707390"/>
                </a:lnTo>
                <a:lnTo>
                  <a:pt x="0" y="979170"/>
                </a:lnTo>
                <a:lnTo>
                  <a:pt x="0" y="1457960"/>
                </a:lnTo>
                <a:lnTo>
                  <a:pt x="0" y="1729740"/>
                </a:lnTo>
                <a:lnTo>
                  <a:pt x="716749" y="1729740"/>
                </a:lnTo>
                <a:lnTo>
                  <a:pt x="716749" y="1457960"/>
                </a:lnTo>
                <a:lnTo>
                  <a:pt x="271881" y="1457960"/>
                </a:lnTo>
                <a:lnTo>
                  <a:pt x="271881" y="979170"/>
                </a:lnTo>
                <a:lnTo>
                  <a:pt x="578345" y="979170"/>
                </a:lnTo>
                <a:lnTo>
                  <a:pt x="578345" y="707390"/>
                </a:lnTo>
                <a:lnTo>
                  <a:pt x="271881" y="707390"/>
                </a:lnTo>
                <a:lnTo>
                  <a:pt x="271881" y="271780"/>
                </a:lnTo>
                <a:lnTo>
                  <a:pt x="716749" y="271780"/>
                </a:lnTo>
                <a:lnTo>
                  <a:pt x="7167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1404896" y="2435739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4" h="1769745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6997"/>
                </a:lnTo>
                <a:lnTo>
                  <a:pt x="63040" y="176189"/>
                </a:lnTo>
                <a:lnTo>
                  <a:pt x="40343" y="218912"/>
                </a:lnTo>
                <a:lnTo>
                  <a:pt x="22691" y="265166"/>
                </a:lnTo>
                <a:lnTo>
                  <a:pt x="10084" y="314951"/>
                </a:lnTo>
                <a:lnTo>
                  <a:pt x="2520" y="368264"/>
                </a:lnTo>
                <a:lnTo>
                  <a:pt x="0" y="425107"/>
                </a:lnTo>
                <a:lnTo>
                  <a:pt x="0" y="467116"/>
                </a:lnTo>
                <a:lnTo>
                  <a:pt x="2933" y="524288"/>
                </a:lnTo>
                <a:lnTo>
                  <a:pt x="11736" y="579593"/>
                </a:lnTo>
                <a:lnTo>
                  <a:pt x="26411" y="633035"/>
                </a:lnTo>
                <a:lnTo>
                  <a:pt x="46961" y="684617"/>
                </a:lnTo>
                <a:lnTo>
                  <a:pt x="67414" y="724276"/>
                </a:lnTo>
                <a:lnTo>
                  <a:pt x="91238" y="762145"/>
                </a:lnTo>
                <a:lnTo>
                  <a:pt x="118428" y="798227"/>
                </a:lnTo>
                <a:lnTo>
                  <a:pt x="148982" y="832525"/>
                </a:lnTo>
                <a:lnTo>
                  <a:pt x="182894" y="865041"/>
                </a:lnTo>
                <a:lnTo>
                  <a:pt x="213932" y="889456"/>
                </a:lnTo>
                <a:lnTo>
                  <a:pt x="252701" y="915722"/>
                </a:lnTo>
                <a:lnTo>
                  <a:pt x="299202" y="943834"/>
                </a:lnTo>
                <a:lnTo>
                  <a:pt x="353434" y="973792"/>
                </a:lnTo>
                <a:lnTo>
                  <a:pt x="391421" y="995427"/>
                </a:lnTo>
                <a:lnTo>
                  <a:pt x="443322" y="1027560"/>
                </a:lnTo>
                <a:lnTo>
                  <a:pt x="490148" y="1072856"/>
                </a:lnTo>
                <a:lnTo>
                  <a:pt x="515754" y="1110034"/>
                </a:lnTo>
                <a:lnTo>
                  <a:pt x="534047" y="1149580"/>
                </a:lnTo>
                <a:lnTo>
                  <a:pt x="545025" y="1191495"/>
                </a:lnTo>
                <a:lnTo>
                  <a:pt x="548684" y="1235773"/>
                </a:lnTo>
                <a:lnTo>
                  <a:pt x="548684" y="1344524"/>
                </a:lnTo>
                <a:lnTo>
                  <a:pt x="546368" y="1386552"/>
                </a:lnTo>
                <a:lnTo>
                  <a:pt x="527834" y="1448343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7"/>
                </a:lnTo>
                <a:lnTo>
                  <a:pt x="274184" y="1385615"/>
                </a:lnTo>
                <a:lnTo>
                  <a:pt x="271866" y="1344524"/>
                </a:lnTo>
                <a:lnTo>
                  <a:pt x="271866" y="1119609"/>
                </a:lnTo>
                <a:lnTo>
                  <a:pt x="0" y="1119609"/>
                </a:lnTo>
                <a:lnTo>
                  <a:pt x="0" y="1344524"/>
                </a:lnTo>
                <a:lnTo>
                  <a:pt x="2520" y="1401377"/>
                </a:lnTo>
                <a:lnTo>
                  <a:pt x="10084" y="1454694"/>
                </a:lnTo>
                <a:lnTo>
                  <a:pt x="22691" y="1504478"/>
                </a:lnTo>
                <a:lnTo>
                  <a:pt x="40343" y="1550728"/>
                </a:lnTo>
                <a:lnTo>
                  <a:pt x="63040" y="1593447"/>
                </a:lnTo>
                <a:lnTo>
                  <a:pt x="90784" y="1632636"/>
                </a:lnTo>
                <a:lnTo>
                  <a:pt x="123577" y="1668294"/>
                </a:lnTo>
                <a:lnTo>
                  <a:pt x="161746" y="1699266"/>
                </a:lnTo>
                <a:lnTo>
                  <a:pt x="203762" y="1724602"/>
                </a:lnTo>
                <a:lnTo>
                  <a:pt x="249624" y="1744305"/>
                </a:lnTo>
                <a:lnTo>
                  <a:pt x="299332" y="1758376"/>
                </a:lnTo>
                <a:lnTo>
                  <a:pt x="352884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8"/>
                </a:lnTo>
                <a:lnTo>
                  <a:pt x="810469" y="1454694"/>
                </a:lnTo>
                <a:lnTo>
                  <a:pt x="818038" y="1401377"/>
                </a:lnTo>
                <a:lnTo>
                  <a:pt x="820561" y="1344524"/>
                </a:lnTo>
                <a:lnTo>
                  <a:pt x="820561" y="1235773"/>
                </a:lnTo>
                <a:lnTo>
                  <a:pt x="818302" y="1183964"/>
                </a:lnTo>
                <a:lnTo>
                  <a:pt x="811527" y="1133986"/>
                </a:lnTo>
                <a:lnTo>
                  <a:pt x="800235" y="1085837"/>
                </a:lnTo>
                <a:lnTo>
                  <a:pt x="784428" y="1039520"/>
                </a:lnTo>
                <a:lnTo>
                  <a:pt x="764105" y="995032"/>
                </a:lnTo>
                <a:lnTo>
                  <a:pt x="739266" y="952375"/>
                </a:lnTo>
                <a:lnTo>
                  <a:pt x="709914" y="911549"/>
                </a:lnTo>
                <a:lnTo>
                  <a:pt x="676047" y="872553"/>
                </a:lnTo>
                <a:lnTo>
                  <a:pt x="637666" y="835388"/>
                </a:lnTo>
                <a:lnTo>
                  <a:pt x="568440" y="784722"/>
                </a:lnTo>
                <a:lnTo>
                  <a:pt x="519014" y="754755"/>
                </a:lnTo>
                <a:lnTo>
                  <a:pt x="426795" y="703169"/>
                </a:lnTo>
                <a:lnTo>
                  <a:pt x="399757" y="687108"/>
                </a:lnTo>
                <a:lnTo>
                  <a:pt x="363329" y="662377"/>
                </a:lnTo>
                <a:lnTo>
                  <a:pt x="330395" y="628469"/>
                </a:lnTo>
                <a:lnTo>
                  <a:pt x="304785" y="591991"/>
                </a:lnTo>
                <a:lnTo>
                  <a:pt x="286495" y="552942"/>
                </a:lnTo>
                <a:lnTo>
                  <a:pt x="275522" y="511318"/>
                </a:lnTo>
                <a:lnTo>
                  <a:pt x="271866" y="467116"/>
                </a:lnTo>
                <a:lnTo>
                  <a:pt x="271866" y="425107"/>
                </a:lnTo>
                <a:lnTo>
                  <a:pt x="274184" y="384022"/>
                </a:lnTo>
                <a:lnTo>
                  <a:pt x="292725" y="322242"/>
                </a:lnTo>
                <a:lnTo>
                  <a:pt x="327313" y="288555"/>
                </a:lnTo>
                <a:lnTo>
                  <a:pt x="377987" y="273721"/>
                </a:lnTo>
                <a:lnTo>
                  <a:pt x="410280" y="271866"/>
                </a:lnTo>
                <a:lnTo>
                  <a:pt x="443485" y="273721"/>
                </a:lnTo>
                <a:lnTo>
                  <a:pt x="494156" y="288555"/>
                </a:lnTo>
                <a:lnTo>
                  <a:pt x="527834" y="321311"/>
                </a:lnTo>
                <a:lnTo>
                  <a:pt x="546368" y="383103"/>
                </a:lnTo>
                <a:lnTo>
                  <a:pt x="548684" y="425107"/>
                </a:lnTo>
                <a:lnTo>
                  <a:pt x="548684" y="575877"/>
                </a:lnTo>
                <a:lnTo>
                  <a:pt x="820561" y="575877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1"/>
                </a:lnTo>
                <a:lnTo>
                  <a:pt x="797856" y="265166"/>
                </a:lnTo>
                <a:lnTo>
                  <a:pt x="780200" y="218912"/>
                </a:lnTo>
                <a:lnTo>
                  <a:pt x="757502" y="176189"/>
                </a:lnTo>
                <a:lnTo>
                  <a:pt x="729763" y="136997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2309450" y="2455512"/>
            <a:ext cx="825500" cy="1729739"/>
          </a:xfrm>
          <a:custGeom>
            <a:avLst/>
            <a:gdLst/>
            <a:ahLst/>
            <a:cxnLst/>
            <a:rect l="l" t="t" r="r" b="b"/>
            <a:pathLst>
              <a:path w="825500" h="1729739">
                <a:moveTo>
                  <a:pt x="825487" y="0"/>
                </a:moveTo>
                <a:lnTo>
                  <a:pt x="0" y="0"/>
                </a:lnTo>
                <a:lnTo>
                  <a:pt x="0" y="271780"/>
                </a:lnTo>
                <a:lnTo>
                  <a:pt x="276821" y="271780"/>
                </a:lnTo>
                <a:lnTo>
                  <a:pt x="276821" y="1729740"/>
                </a:lnTo>
                <a:lnTo>
                  <a:pt x="548690" y="1729740"/>
                </a:lnTo>
                <a:lnTo>
                  <a:pt x="548690" y="271780"/>
                </a:lnTo>
                <a:lnTo>
                  <a:pt x="825487" y="271780"/>
                </a:lnTo>
                <a:lnTo>
                  <a:pt x="82548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3256046" y="2455516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3703368" y="2435744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5"/>
                </a:lnTo>
                <a:lnTo>
                  <a:pt x="299332" y="11261"/>
                </a:lnTo>
                <a:lnTo>
                  <a:pt x="249624" y="25336"/>
                </a:lnTo>
                <a:lnTo>
                  <a:pt x="203762" y="45040"/>
                </a:lnTo>
                <a:lnTo>
                  <a:pt x="161746" y="70370"/>
                </a:lnTo>
                <a:lnTo>
                  <a:pt x="123577" y="101326"/>
                </a:lnTo>
                <a:lnTo>
                  <a:pt x="90784" y="136990"/>
                </a:lnTo>
                <a:lnTo>
                  <a:pt x="63040" y="176185"/>
                </a:lnTo>
                <a:lnTo>
                  <a:pt x="40343" y="218911"/>
                </a:lnTo>
                <a:lnTo>
                  <a:pt x="22691" y="265166"/>
                </a:lnTo>
                <a:lnTo>
                  <a:pt x="10084" y="314950"/>
                </a:lnTo>
                <a:lnTo>
                  <a:pt x="2520" y="368264"/>
                </a:lnTo>
                <a:lnTo>
                  <a:pt x="0" y="425107"/>
                </a:lnTo>
                <a:lnTo>
                  <a:pt x="0" y="1344514"/>
                </a:lnTo>
                <a:lnTo>
                  <a:pt x="2520" y="1401370"/>
                </a:lnTo>
                <a:lnTo>
                  <a:pt x="10084" y="1454690"/>
                </a:lnTo>
                <a:lnTo>
                  <a:pt x="22691" y="1504476"/>
                </a:lnTo>
                <a:lnTo>
                  <a:pt x="40343" y="1550728"/>
                </a:lnTo>
                <a:lnTo>
                  <a:pt x="63040" y="1593447"/>
                </a:lnTo>
                <a:lnTo>
                  <a:pt x="90784" y="1632636"/>
                </a:lnTo>
                <a:lnTo>
                  <a:pt x="123577" y="1668294"/>
                </a:lnTo>
                <a:lnTo>
                  <a:pt x="161746" y="1699266"/>
                </a:lnTo>
                <a:lnTo>
                  <a:pt x="203762" y="1724602"/>
                </a:lnTo>
                <a:lnTo>
                  <a:pt x="249624" y="1744305"/>
                </a:lnTo>
                <a:lnTo>
                  <a:pt x="299332" y="1758376"/>
                </a:lnTo>
                <a:lnTo>
                  <a:pt x="352884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6"/>
                </a:lnTo>
                <a:lnTo>
                  <a:pt x="799559" y="1497755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5"/>
                </a:lnTo>
                <a:lnTo>
                  <a:pt x="274184" y="1385606"/>
                </a:lnTo>
                <a:lnTo>
                  <a:pt x="271866" y="134451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799554" y="271866"/>
                </a:lnTo>
                <a:lnTo>
                  <a:pt x="797856" y="265166"/>
                </a:lnTo>
                <a:lnTo>
                  <a:pt x="780200" y="218911"/>
                </a:lnTo>
                <a:lnTo>
                  <a:pt x="757502" y="176185"/>
                </a:lnTo>
                <a:lnTo>
                  <a:pt x="729763" y="136990"/>
                </a:lnTo>
                <a:lnTo>
                  <a:pt x="696984" y="101326"/>
                </a:lnTo>
                <a:lnTo>
                  <a:pt x="658800" y="70370"/>
                </a:lnTo>
                <a:lnTo>
                  <a:pt x="616780" y="45040"/>
                </a:lnTo>
                <a:lnTo>
                  <a:pt x="570921" y="25336"/>
                </a:lnTo>
                <a:lnTo>
                  <a:pt x="521219" y="11261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21055" h="1769745">
                <a:moveTo>
                  <a:pt x="799554" y="271866"/>
                </a:moveTo>
                <a:lnTo>
                  <a:pt x="410280" y="271866"/>
                </a:lnTo>
                <a:lnTo>
                  <a:pt x="443485" y="273719"/>
                </a:lnTo>
                <a:lnTo>
                  <a:pt x="471445" y="279280"/>
                </a:lnTo>
                <a:lnTo>
                  <a:pt x="511617" y="301530"/>
                </a:lnTo>
                <a:lnTo>
                  <a:pt x="539418" y="348499"/>
                </a:lnTo>
                <a:lnTo>
                  <a:pt x="548684" y="425107"/>
                </a:lnTo>
                <a:lnTo>
                  <a:pt x="548684" y="1344514"/>
                </a:lnTo>
                <a:lnTo>
                  <a:pt x="546419" y="1385606"/>
                </a:lnTo>
                <a:lnTo>
                  <a:pt x="527834" y="1448337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799559" y="1497755"/>
                </a:lnTo>
                <a:lnTo>
                  <a:pt x="810469" y="1454690"/>
                </a:lnTo>
                <a:lnTo>
                  <a:pt x="818038" y="1401370"/>
                </a:lnTo>
                <a:lnTo>
                  <a:pt x="820561" y="1344514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0"/>
                </a:lnTo>
                <a:lnTo>
                  <a:pt x="799554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4689501" y="2455511"/>
            <a:ext cx="845819" cy="1730375"/>
          </a:xfrm>
          <a:custGeom>
            <a:avLst/>
            <a:gdLst/>
            <a:ahLst/>
            <a:cxnLst/>
            <a:rect l="l" t="t" r="r" b="b"/>
            <a:pathLst>
              <a:path w="845819" h="1730375">
                <a:moveTo>
                  <a:pt x="845272" y="0"/>
                </a:moveTo>
                <a:lnTo>
                  <a:pt x="573406" y="0"/>
                </a:lnTo>
                <a:lnTo>
                  <a:pt x="573406" y="874926"/>
                </a:lnTo>
                <a:lnTo>
                  <a:pt x="158183" y="0"/>
                </a:ln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852686"/>
                </a:lnTo>
                <a:lnTo>
                  <a:pt x="687099" y="1730083"/>
                </a:lnTo>
                <a:lnTo>
                  <a:pt x="845272" y="1730083"/>
                </a:lnTo>
                <a:lnTo>
                  <a:pt x="84527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5683041" y="2435739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6997"/>
                </a:lnTo>
                <a:lnTo>
                  <a:pt x="63040" y="176189"/>
                </a:lnTo>
                <a:lnTo>
                  <a:pt x="40343" y="218912"/>
                </a:lnTo>
                <a:lnTo>
                  <a:pt x="22691" y="265166"/>
                </a:lnTo>
                <a:lnTo>
                  <a:pt x="10084" y="314951"/>
                </a:lnTo>
                <a:lnTo>
                  <a:pt x="2520" y="368264"/>
                </a:lnTo>
                <a:lnTo>
                  <a:pt x="0" y="425107"/>
                </a:lnTo>
                <a:lnTo>
                  <a:pt x="0" y="467116"/>
                </a:lnTo>
                <a:lnTo>
                  <a:pt x="2933" y="524288"/>
                </a:lnTo>
                <a:lnTo>
                  <a:pt x="11736" y="579593"/>
                </a:lnTo>
                <a:lnTo>
                  <a:pt x="26411" y="633035"/>
                </a:lnTo>
                <a:lnTo>
                  <a:pt x="46961" y="684617"/>
                </a:lnTo>
                <a:lnTo>
                  <a:pt x="67414" y="724276"/>
                </a:lnTo>
                <a:lnTo>
                  <a:pt x="91238" y="762145"/>
                </a:lnTo>
                <a:lnTo>
                  <a:pt x="118428" y="798227"/>
                </a:lnTo>
                <a:lnTo>
                  <a:pt x="148982" y="832525"/>
                </a:lnTo>
                <a:lnTo>
                  <a:pt x="182894" y="865041"/>
                </a:lnTo>
                <a:lnTo>
                  <a:pt x="213932" y="889456"/>
                </a:lnTo>
                <a:lnTo>
                  <a:pt x="252701" y="915722"/>
                </a:lnTo>
                <a:lnTo>
                  <a:pt x="299202" y="943834"/>
                </a:lnTo>
                <a:lnTo>
                  <a:pt x="353434" y="973792"/>
                </a:lnTo>
                <a:lnTo>
                  <a:pt x="391421" y="995427"/>
                </a:lnTo>
                <a:lnTo>
                  <a:pt x="443322" y="1027560"/>
                </a:lnTo>
                <a:lnTo>
                  <a:pt x="490148" y="1072856"/>
                </a:lnTo>
                <a:lnTo>
                  <a:pt x="515754" y="1110034"/>
                </a:lnTo>
                <a:lnTo>
                  <a:pt x="534047" y="1149580"/>
                </a:lnTo>
                <a:lnTo>
                  <a:pt x="545025" y="1191495"/>
                </a:lnTo>
                <a:lnTo>
                  <a:pt x="548684" y="1235773"/>
                </a:lnTo>
                <a:lnTo>
                  <a:pt x="548684" y="1344524"/>
                </a:lnTo>
                <a:lnTo>
                  <a:pt x="546368" y="1386552"/>
                </a:lnTo>
                <a:lnTo>
                  <a:pt x="527834" y="1448343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7"/>
                </a:lnTo>
                <a:lnTo>
                  <a:pt x="274184" y="1385615"/>
                </a:lnTo>
                <a:lnTo>
                  <a:pt x="271866" y="1344524"/>
                </a:lnTo>
                <a:lnTo>
                  <a:pt x="271866" y="1119609"/>
                </a:lnTo>
                <a:lnTo>
                  <a:pt x="0" y="1119609"/>
                </a:lnTo>
                <a:lnTo>
                  <a:pt x="0" y="1344524"/>
                </a:lnTo>
                <a:lnTo>
                  <a:pt x="2520" y="1401377"/>
                </a:lnTo>
                <a:lnTo>
                  <a:pt x="10084" y="1454694"/>
                </a:lnTo>
                <a:lnTo>
                  <a:pt x="22691" y="1504478"/>
                </a:lnTo>
                <a:lnTo>
                  <a:pt x="40343" y="1550728"/>
                </a:lnTo>
                <a:lnTo>
                  <a:pt x="63040" y="1593447"/>
                </a:lnTo>
                <a:lnTo>
                  <a:pt x="90784" y="1632636"/>
                </a:lnTo>
                <a:lnTo>
                  <a:pt x="123577" y="1668294"/>
                </a:lnTo>
                <a:lnTo>
                  <a:pt x="161746" y="1699266"/>
                </a:lnTo>
                <a:lnTo>
                  <a:pt x="203762" y="1724602"/>
                </a:lnTo>
                <a:lnTo>
                  <a:pt x="249624" y="1744305"/>
                </a:lnTo>
                <a:lnTo>
                  <a:pt x="299332" y="1758376"/>
                </a:lnTo>
                <a:lnTo>
                  <a:pt x="352884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8"/>
                </a:lnTo>
                <a:lnTo>
                  <a:pt x="810469" y="1454694"/>
                </a:lnTo>
                <a:lnTo>
                  <a:pt x="818038" y="1401377"/>
                </a:lnTo>
                <a:lnTo>
                  <a:pt x="820561" y="1344524"/>
                </a:lnTo>
                <a:lnTo>
                  <a:pt x="820561" y="1235773"/>
                </a:lnTo>
                <a:lnTo>
                  <a:pt x="818302" y="1183964"/>
                </a:lnTo>
                <a:lnTo>
                  <a:pt x="811527" y="1133986"/>
                </a:lnTo>
                <a:lnTo>
                  <a:pt x="800235" y="1085837"/>
                </a:lnTo>
                <a:lnTo>
                  <a:pt x="784428" y="1039520"/>
                </a:lnTo>
                <a:lnTo>
                  <a:pt x="764105" y="995032"/>
                </a:lnTo>
                <a:lnTo>
                  <a:pt x="739266" y="952375"/>
                </a:lnTo>
                <a:lnTo>
                  <a:pt x="709914" y="911549"/>
                </a:lnTo>
                <a:lnTo>
                  <a:pt x="676047" y="872553"/>
                </a:lnTo>
                <a:lnTo>
                  <a:pt x="637666" y="835388"/>
                </a:lnTo>
                <a:lnTo>
                  <a:pt x="568440" y="784722"/>
                </a:lnTo>
                <a:lnTo>
                  <a:pt x="519014" y="754755"/>
                </a:lnTo>
                <a:lnTo>
                  <a:pt x="426795" y="703169"/>
                </a:lnTo>
                <a:lnTo>
                  <a:pt x="399757" y="687108"/>
                </a:lnTo>
                <a:lnTo>
                  <a:pt x="363329" y="662377"/>
                </a:lnTo>
                <a:lnTo>
                  <a:pt x="330395" y="628469"/>
                </a:lnTo>
                <a:lnTo>
                  <a:pt x="304785" y="591991"/>
                </a:lnTo>
                <a:lnTo>
                  <a:pt x="286495" y="552942"/>
                </a:lnTo>
                <a:lnTo>
                  <a:pt x="275522" y="511318"/>
                </a:lnTo>
                <a:lnTo>
                  <a:pt x="271866" y="467116"/>
                </a:lnTo>
                <a:lnTo>
                  <a:pt x="271866" y="425107"/>
                </a:lnTo>
                <a:lnTo>
                  <a:pt x="274184" y="384022"/>
                </a:lnTo>
                <a:lnTo>
                  <a:pt x="292725" y="322242"/>
                </a:lnTo>
                <a:lnTo>
                  <a:pt x="327313" y="288555"/>
                </a:lnTo>
                <a:lnTo>
                  <a:pt x="377987" y="273721"/>
                </a:lnTo>
                <a:lnTo>
                  <a:pt x="410280" y="271866"/>
                </a:lnTo>
                <a:lnTo>
                  <a:pt x="443485" y="273721"/>
                </a:lnTo>
                <a:lnTo>
                  <a:pt x="494156" y="288555"/>
                </a:lnTo>
                <a:lnTo>
                  <a:pt x="527834" y="321311"/>
                </a:lnTo>
                <a:lnTo>
                  <a:pt x="546368" y="383103"/>
                </a:lnTo>
                <a:lnTo>
                  <a:pt x="548684" y="425107"/>
                </a:lnTo>
                <a:lnTo>
                  <a:pt x="548684" y="575877"/>
                </a:lnTo>
                <a:lnTo>
                  <a:pt x="820561" y="575877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1"/>
                </a:lnTo>
                <a:lnTo>
                  <a:pt x="797856" y="265166"/>
                </a:lnTo>
                <a:lnTo>
                  <a:pt x="780200" y="218912"/>
                </a:lnTo>
                <a:lnTo>
                  <a:pt x="757502" y="176189"/>
                </a:lnTo>
                <a:lnTo>
                  <a:pt x="729763" y="136997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8584915" y="4529918"/>
            <a:ext cx="857885" cy="2076450"/>
          </a:xfrm>
          <a:custGeom>
            <a:avLst/>
            <a:gdLst/>
            <a:ahLst/>
            <a:cxnLst/>
            <a:rect l="l" t="t" r="r" b="b"/>
            <a:pathLst>
              <a:path w="857884" h="2076450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5790"/>
                </a:lnTo>
                <a:lnTo>
                  <a:pt x="63040" y="174178"/>
                </a:lnTo>
                <a:lnTo>
                  <a:pt x="40343" y="216500"/>
                </a:lnTo>
                <a:lnTo>
                  <a:pt x="22691" y="262755"/>
                </a:lnTo>
                <a:lnTo>
                  <a:pt x="10084" y="312942"/>
                </a:lnTo>
                <a:lnTo>
                  <a:pt x="2520" y="367060"/>
                </a:lnTo>
                <a:lnTo>
                  <a:pt x="0" y="425107"/>
                </a:lnTo>
                <a:lnTo>
                  <a:pt x="0" y="1344524"/>
                </a:lnTo>
                <a:lnTo>
                  <a:pt x="2520" y="1401925"/>
                </a:lnTo>
                <a:lnTo>
                  <a:pt x="10084" y="1455495"/>
                </a:lnTo>
                <a:lnTo>
                  <a:pt x="22691" y="1505232"/>
                </a:lnTo>
                <a:lnTo>
                  <a:pt x="40343" y="1551134"/>
                </a:lnTo>
                <a:lnTo>
                  <a:pt x="63040" y="1593202"/>
                </a:lnTo>
                <a:lnTo>
                  <a:pt x="90784" y="1631432"/>
                </a:lnTo>
                <a:lnTo>
                  <a:pt x="123577" y="1665823"/>
                </a:lnTo>
                <a:lnTo>
                  <a:pt x="182891" y="1709711"/>
                </a:lnTo>
                <a:lnTo>
                  <a:pt x="252107" y="1742439"/>
                </a:lnTo>
                <a:lnTo>
                  <a:pt x="289791" y="1754330"/>
                </a:lnTo>
                <a:lnTo>
                  <a:pt x="328712" y="1762828"/>
                </a:lnTo>
                <a:lnTo>
                  <a:pt x="368874" y="1767930"/>
                </a:lnTo>
                <a:lnTo>
                  <a:pt x="410280" y="1769631"/>
                </a:lnTo>
                <a:lnTo>
                  <a:pt x="425107" y="1769631"/>
                </a:lnTo>
                <a:lnTo>
                  <a:pt x="438251" y="1818168"/>
                </a:lnTo>
                <a:lnTo>
                  <a:pt x="455946" y="1862947"/>
                </a:lnTo>
                <a:lnTo>
                  <a:pt x="478191" y="1903970"/>
                </a:lnTo>
                <a:lnTo>
                  <a:pt x="504985" y="1941242"/>
                </a:lnTo>
                <a:lnTo>
                  <a:pt x="536329" y="1974767"/>
                </a:lnTo>
                <a:lnTo>
                  <a:pt x="575863" y="2005723"/>
                </a:lnTo>
                <a:lnTo>
                  <a:pt x="618699" y="2031053"/>
                </a:lnTo>
                <a:lnTo>
                  <a:pt x="664834" y="2050756"/>
                </a:lnTo>
                <a:lnTo>
                  <a:pt x="714269" y="2064832"/>
                </a:lnTo>
                <a:lnTo>
                  <a:pt x="767002" y="2073278"/>
                </a:lnTo>
                <a:lnTo>
                  <a:pt x="823032" y="2076093"/>
                </a:lnTo>
                <a:lnTo>
                  <a:pt x="857628" y="2076093"/>
                </a:lnTo>
                <a:lnTo>
                  <a:pt x="857628" y="1804227"/>
                </a:lnTo>
                <a:lnTo>
                  <a:pt x="823032" y="1804227"/>
                </a:lnTo>
                <a:lnTo>
                  <a:pt x="790739" y="1802374"/>
                </a:lnTo>
                <a:lnTo>
                  <a:pt x="740064" y="1787547"/>
                </a:lnTo>
                <a:lnTo>
                  <a:pt x="708410" y="1758189"/>
                </a:lnTo>
                <a:lnTo>
                  <a:pt x="691107" y="1708772"/>
                </a:lnTo>
                <a:lnTo>
                  <a:pt x="687099" y="1675708"/>
                </a:lnTo>
                <a:lnTo>
                  <a:pt x="696984" y="1665823"/>
                </a:lnTo>
                <a:lnTo>
                  <a:pt x="729763" y="1631432"/>
                </a:lnTo>
                <a:lnTo>
                  <a:pt x="757502" y="1593202"/>
                </a:lnTo>
                <a:lnTo>
                  <a:pt x="780200" y="1551134"/>
                </a:lnTo>
                <a:lnTo>
                  <a:pt x="797856" y="1505232"/>
                </a:lnTo>
                <a:lnTo>
                  <a:pt x="799752" y="1497755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6476"/>
                </a:lnTo>
                <a:lnTo>
                  <a:pt x="274184" y="1384696"/>
                </a:lnTo>
                <a:lnTo>
                  <a:pt x="271866" y="134452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5"/>
                </a:lnTo>
                <a:lnTo>
                  <a:pt x="377987" y="273721"/>
                </a:lnTo>
                <a:lnTo>
                  <a:pt x="410280" y="271866"/>
                </a:lnTo>
                <a:lnTo>
                  <a:pt x="800146" y="271866"/>
                </a:lnTo>
                <a:lnTo>
                  <a:pt x="797856" y="262755"/>
                </a:lnTo>
                <a:lnTo>
                  <a:pt x="780200" y="216500"/>
                </a:lnTo>
                <a:lnTo>
                  <a:pt x="757502" y="174178"/>
                </a:lnTo>
                <a:lnTo>
                  <a:pt x="729763" y="135790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57884" h="2076450">
                <a:moveTo>
                  <a:pt x="800146" y="271866"/>
                </a:moveTo>
                <a:lnTo>
                  <a:pt x="410280" y="271866"/>
                </a:lnTo>
                <a:lnTo>
                  <a:pt x="443485" y="273721"/>
                </a:lnTo>
                <a:lnTo>
                  <a:pt x="471445" y="279284"/>
                </a:lnTo>
                <a:lnTo>
                  <a:pt x="511617" y="301530"/>
                </a:lnTo>
                <a:lnTo>
                  <a:pt x="539418" y="348503"/>
                </a:lnTo>
                <a:lnTo>
                  <a:pt x="548684" y="425107"/>
                </a:lnTo>
                <a:lnTo>
                  <a:pt x="548684" y="1344524"/>
                </a:lnTo>
                <a:lnTo>
                  <a:pt x="546419" y="1384696"/>
                </a:lnTo>
                <a:lnTo>
                  <a:pt x="527834" y="1447407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799752" y="1497755"/>
                </a:lnTo>
                <a:lnTo>
                  <a:pt x="810469" y="1455495"/>
                </a:lnTo>
                <a:lnTo>
                  <a:pt x="818038" y="1401925"/>
                </a:lnTo>
                <a:lnTo>
                  <a:pt x="820561" y="1344524"/>
                </a:lnTo>
                <a:lnTo>
                  <a:pt x="820561" y="425107"/>
                </a:lnTo>
                <a:lnTo>
                  <a:pt x="818038" y="367060"/>
                </a:lnTo>
                <a:lnTo>
                  <a:pt x="810469" y="312942"/>
                </a:lnTo>
                <a:lnTo>
                  <a:pt x="800146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9585856" y="4549685"/>
            <a:ext cx="821055" cy="1750060"/>
          </a:xfrm>
          <a:custGeom>
            <a:avLst/>
            <a:gdLst/>
            <a:ahLst/>
            <a:cxnLst/>
            <a:rect l="l" t="t" r="r" b="b"/>
            <a:pathLst>
              <a:path w="821054" h="1750060">
                <a:moveTo>
                  <a:pt x="820561" y="0"/>
                </a:moveTo>
                <a:lnTo>
                  <a:pt x="548684" y="0"/>
                </a:lnTo>
                <a:lnTo>
                  <a:pt x="548684" y="1324755"/>
                </a:lnTo>
                <a:lnTo>
                  <a:pt x="546368" y="1365846"/>
                </a:lnTo>
                <a:lnTo>
                  <a:pt x="527834" y="1427638"/>
                </a:lnTo>
                <a:lnTo>
                  <a:pt x="493224" y="1461306"/>
                </a:lnTo>
                <a:lnTo>
                  <a:pt x="442550" y="1476133"/>
                </a:lnTo>
                <a:lnTo>
                  <a:pt x="410280" y="1477986"/>
                </a:lnTo>
                <a:lnTo>
                  <a:pt x="376899" y="1476133"/>
                </a:lnTo>
                <a:lnTo>
                  <a:pt x="324993" y="1461306"/>
                </a:lnTo>
                <a:lnTo>
                  <a:pt x="291324" y="1428574"/>
                </a:lnTo>
                <a:lnTo>
                  <a:pt x="274026" y="1366783"/>
                </a:lnTo>
                <a:lnTo>
                  <a:pt x="271866" y="1324755"/>
                </a:lnTo>
                <a:lnTo>
                  <a:pt x="271866" y="0"/>
                </a:lnTo>
                <a:lnTo>
                  <a:pt x="0" y="0"/>
                </a:lnTo>
                <a:lnTo>
                  <a:pt x="0" y="1324755"/>
                </a:lnTo>
                <a:lnTo>
                  <a:pt x="2520" y="1381608"/>
                </a:lnTo>
                <a:lnTo>
                  <a:pt x="10084" y="1434925"/>
                </a:lnTo>
                <a:lnTo>
                  <a:pt x="22691" y="1484709"/>
                </a:lnTo>
                <a:lnTo>
                  <a:pt x="40343" y="1530959"/>
                </a:lnTo>
                <a:lnTo>
                  <a:pt x="63040" y="1573678"/>
                </a:lnTo>
                <a:lnTo>
                  <a:pt x="90784" y="1612867"/>
                </a:lnTo>
                <a:lnTo>
                  <a:pt x="123577" y="1648525"/>
                </a:lnTo>
                <a:lnTo>
                  <a:pt x="161746" y="1679497"/>
                </a:lnTo>
                <a:lnTo>
                  <a:pt x="203762" y="1704833"/>
                </a:lnTo>
                <a:lnTo>
                  <a:pt x="249624" y="1724536"/>
                </a:lnTo>
                <a:lnTo>
                  <a:pt x="299332" y="1738607"/>
                </a:lnTo>
                <a:lnTo>
                  <a:pt x="352884" y="1747049"/>
                </a:lnTo>
                <a:lnTo>
                  <a:pt x="410280" y="1749862"/>
                </a:lnTo>
                <a:lnTo>
                  <a:pt x="466293" y="1747049"/>
                </a:lnTo>
                <a:lnTo>
                  <a:pt x="519015" y="1738607"/>
                </a:lnTo>
                <a:lnTo>
                  <a:pt x="568446" y="1724536"/>
                </a:lnTo>
                <a:lnTo>
                  <a:pt x="614583" y="1704833"/>
                </a:lnTo>
                <a:lnTo>
                  <a:pt x="657426" y="1679497"/>
                </a:lnTo>
                <a:lnTo>
                  <a:pt x="696973" y="1648525"/>
                </a:lnTo>
                <a:lnTo>
                  <a:pt x="729756" y="1611660"/>
                </a:lnTo>
                <a:lnTo>
                  <a:pt x="757498" y="1571664"/>
                </a:lnTo>
                <a:lnTo>
                  <a:pt x="780198" y="1528538"/>
                </a:lnTo>
                <a:lnTo>
                  <a:pt x="797856" y="1482283"/>
                </a:lnTo>
                <a:lnTo>
                  <a:pt x="810469" y="1432900"/>
                </a:lnTo>
                <a:lnTo>
                  <a:pt x="818038" y="1380390"/>
                </a:lnTo>
                <a:lnTo>
                  <a:pt x="820561" y="1324755"/>
                </a:lnTo>
                <a:lnTo>
                  <a:pt x="82056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0591761" y="4549693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1039080" y="4529916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4" h="1769745">
                <a:moveTo>
                  <a:pt x="410280" y="0"/>
                </a:moveTo>
                <a:lnTo>
                  <a:pt x="354250" y="2815"/>
                </a:lnTo>
                <a:lnTo>
                  <a:pt x="301517" y="11262"/>
                </a:lnTo>
                <a:lnTo>
                  <a:pt x="252082" y="25338"/>
                </a:lnTo>
                <a:lnTo>
                  <a:pt x="205947" y="45043"/>
                </a:lnTo>
                <a:lnTo>
                  <a:pt x="163111" y="70376"/>
                </a:lnTo>
                <a:lnTo>
                  <a:pt x="123577" y="101337"/>
                </a:lnTo>
                <a:lnTo>
                  <a:pt x="90784" y="138215"/>
                </a:lnTo>
                <a:lnTo>
                  <a:pt x="63040" y="178216"/>
                </a:lnTo>
                <a:lnTo>
                  <a:pt x="40343" y="221341"/>
                </a:lnTo>
                <a:lnTo>
                  <a:pt x="22691" y="267592"/>
                </a:lnTo>
                <a:lnTo>
                  <a:pt x="10084" y="316969"/>
                </a:lnTo>
                <a:lnTo>
                  <a:pt x="2520" y="369474"/>
                </a:lnTo>
                <a:lnTo>
                  <a:pt x="0" y="425107"/>
                </a:lnTo>
                <a:lnTo>
                  <a:pt x="0" y="1344524"/>
                </a:lnTo>
                <a:lnTo>
                  <a:pt x="2520" y="1400159"/>
                </a:lnTo>
                <a:lnTo>
                  <a:pt x="10084" y="1452669"/>
                </a:lnTo>
                <a:lnTo>
                  <a:pt x="22691" y="1502052"/>
                </a:lnTo>
                <a:lnTo>
                  <a:pt x="40343" y="1548307"/>
                </a:lnTo>
                <a:lnTo>
                  <a:pt x="63040" y="1591433"/>
                </a:lnTo>
                <a:lnTo>
                  <a:pt x="90784" y="1631429"/>
                </a:lnTo>
                <a:lnTo>
                  <a:pt x="123577" y="1668294"/>
                </a:lnTo>
                <a:lnTo>
                  <a:pt x="163111" y="1699266"/>
                </a:lnTo>
                <a:lnTo>
                  <a:pt x="205947" y="1724602"/>
                </a:lnTo>
                <a:lnTo>
                  <a:pt x="252082" y="1744305"/>
                </a:lnTo>
                <a:lnTo>
                  <a:pt x="301517" y="1758376"/>
                </a:lnTo>
                <a:lnTo>
                  <a:pt x="354250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8"/>
                </a:lnTo>
                <a:lnTo>
                  <a:pt x="810469" y="1454694"/>
                </a:lnTo>
                <a:lnTo>
                  <a:pt x="818038" y="1401377"/>
                </a:lnTo>
                <a:lnTo>
                  <a:pt x="820561" y="1344524"/>
                </a:lnTo>
                <a:lnTo>
                  <a:pt x="820561" y="1122081"/>
                </a:lnTo>
                <a:lnTo>
                  <a:pt x="548684" y="1122081"/>
                </a:lnTo>
                <a:lnTo>
                  <a:pt x="548684" y="1344524"/>
                </a:lnTo>
                <a:lnTo>
                  <a:pt x="546520" y="1386552"/>
                </a:lnTo>
                <a:lnTo>
                  <a:pt x="529212" y="1448343"/>
                </a:lnTo>
                <a:lnTo>
                  <a:pt x="495535" y="1481075"/>
                </a:lnTo>
                <a:lnTo>
                  <a:pt x="443637" y="1495902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7"/>
                </a:lnTo>
                <a:lnTo>
                  <a:pt x="274184" y="1385615"/>
                </a:lnTo>
                <a:lnTo>
                  <a:pt x="271866" y="1344524"/>
                </a:lnTo>
                <a:lnTo>
                  <a:pt x="271866" y="425107"/>
                </a:lnTo>
                <a:lnTo>
                  <a:pt x="274184" y="384022"/>
                </a:lnTo>
                <a:lnTo>
                  <a:pt x="292725" y="322242"/>
                </a:lnTo>
                <a:lnTo>
                  <a:pt x="327313" y="288555"/>
                </a:lnTo>
                <a:lnTo>
                  <a:pt x="377987" y="273721"/>
                </a:lnTo>
                <a:lnTo>
                  <a:pt x="410280" y="271866"/>
                </a:lnTo>
                <a:lnTo>
                  <a:pt x="443637" y="273721"/>
                </a:lnTo>
                <a:lnTo>
                  <a:pt x="495535" y="288555"/>
                </a:lnTo>
                <a:lnTo>
                  <a:pt x="529212" y="321311"/>
                </a:lnTo>
                <a:lnTo>
                  <a:pt x="546520" y="383103"/>
                </a:lnTo>
                <a:lnTo>
                  <a:pt x="548684" y="425107"/>
                </a:lnTo>
                <a:lnTo>
                  <a:pt x="548684" y="578348"/>
                </a:lnTo>
                <a:lnTo>
                  <a:pt x="820561" y="578348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1"/>
                </a:lnTo>
                <a:lnTo>
                  <a:pt x="797856" y="265166"/>
                </a:lnTo>
                <a:lnTo>
                  <a:pt x="780200" y="218912"/>
                </a:lnTo>
                <a:lnTo>
                  <a:pt x="757502" y="176189"/>
                </a:lnTo>
                <a:lnTo>
                  <a:pt x="729763" y="136997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2025222" y="4549686"/>
            <a:ext cx="868044" cy="1730375"/>
          </a:xfrm>
          <a:custGeom>
            <a:avLst/>
            <a:gdLst/>
            <a:ahLst/>
            <a:cxnLst/>
            <a:rect l="l" t="t" r="r" b="b"/>
            <a:pathLst>
              <a:path w="868045" h="1730375">
                <a:moveTo>
                  <a:pt x="867512" y="0"/>
                </a:moveTo>
                <a:lnTo>
                  <a:pt x="573396" y="0"/>
                </a:lnTo>
                <a:lnTo>
                  <a:pt x="271866" y="701926"/>
                </a:lnTo>
                <a:lnTo>
                  <a:pt x="271866" y="0"/>
                </a:lnTo>
                <a:lnTo>
                  <a:pt x="0" y="0"/>
                </a:lnTo>
                <a:lnTo>
                  <a:pt x="0" y="1730083"/>
                </a:lnTo>
                <a:lnTo>
                  <a:pt x="271866" y="1730083"/>
                </a:lnTo>
                <a:lnTo>
                  <a:pt x="271866" y="1391486"/>
                </a:lnTo>
                <a:lnTo>
                  <a:pt x="365789" y="1176456"/>
                </a:lnTo>
                <a:lnTo>
                  <a:pt x="575867" y="1730083"/>
                </a:lnTo>
                <a:lnTo>
                  <a:pt x="867512" y="1730083"/>
                </a:lnTo>
                <a:lnTo>
                  <a:pt x="519020" y="820561"/>
                </a:lnTo>
                <a:lnTo>
                  <a:pt x="86751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3332638" y="4549692"/>
            <a:ext cx="825500" cy="1729739"/>
          </a:xfrm>
          <a:custGeom>
            <a:avLst/>
            <a:gdLst/>
            <a:ahLst/>
            <a:cxnLst/>
            <a:rect l="l" t="t" r="r" b="b"/>
            <a:pathLst>
              <a:path w="825500" h="1729739">
                <a:moveTo>
                  <a:pt x="825500" y="0"/>
                </a:moveTo>
                <a:lnTo>
                  <a:pt x="0" y="0"/>
                </a:lnTo>
                <a:lnTo>
                  <a:pt x="0" y="271780"/>
                </a:lnTo>
                <a:lnTo>
                  <a:pt x="276821" y="271780"/>
                </a:lnTo>
                <a:lnTo>
                  <a:pt x="276821" y="1729740"/>
                </a:lnTo>
                <a:lnTo>
                  <a:pt x="548690" y="1729740"/>
                </a:lnTo>
                <a:lnTo>
                  <a:pt x="548690" y="271780"/>
                </a:lnTo>
                <a:lnTo>
                  <a:pt x="825500" y="271780"/>
                </a:lnTo>
                <a:lnTo>
                  <a:pt x="82550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4279240" y="4549693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4748803" y="4549692"/>
            <a:ext cx="821055" cy="1730375"/>
          </a:xfrm>
          <a:custGeom>
            <a:avLst/>
            <a:gdLst/>
            <a:ahLst/>
            <a:cxnLst/>
            <a:rect l="l" t="t" r="r" b="b"/>
            <a:pathLst>
              <a:path w="821055" h="1730375">
                <a:moveTo>
                  <a:pt x="410280" y="0"/>
                </a:move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1038052"/>
                </a:lnTo>
                <a:lnTo>
                  <a:pt x="410280" y="1038052"/>
                </a:lnTo>
                <a:lnTo>
                  <a:pt x="467673" y="1035238"/>
                </a:lnTo>
                <a:lnTo>
                  <a:pt x="521219" y="1026797"/>
                </a:lnTo>
                <a:lnTo>
                  <a:pt x="570921" y="1012725"/>
                </a:lnTo>
                <a:lnTo>
                  <a:pt x="616780" y="993022"/>
                </a:lnTo>
                <a:lnTo>
                  <a:pt x="658800" y="967686"/>
                </a:lnTo>
                <a:lnTo>
                  <a:pt x="696984" y="936714"/>
                </a:lnTo>
                <a:lnTo>
                  <a:pt x="729765" y="902273"/>
                </a:lnTo>
                <a:lnTo>
                  <a:pt x="757505" y="863894"/>
                </a:lnTo>
                <a:lnTo>
                  <a:pt x="780201" y="821577"/>
                </a:lnTo>
                <a:lnTo>
                  <a:pt x="797853" y="775323"/>
                </a:lnTo>
                <a:lnTo>
                  <a:pt x="800152" y="766175"/>
                </a:lnTo>
                <a:lnTo>
                  <a:pt x="271876" y="766175"/>
                </a:lnTo>
                <a:lnTo>
                  <a:pt x="271876" y="271866"/>
                </a:lnTo>
                <a:lnTo>
                  <a:pt x="799745" y="271866"/>
                </a:lnTo>
                <a:lnTo>
                  <a:pt x="797853" y="264405"/>
                </a:lnTo>
                <a:lnTo>
                  <a:pt x="780201" y="218506"/>
                </a:lnTo>
                <a:lnTo>
                  <a:pt x="757505" y="176441"/>
                </a:lnTo>
                <a:lnTo>
                  <a:pt x="729765" y="138209"/>
                </a:lnTo>
                <a:lnTo>
                  <a:pt x="696984" y="103808"/>
                </a:lnTo>
                <a:lnTo>
                  <a:pt x="658125" y="72086"/>
                </a:lnTo>
                <a:lnTo>
                  <a:pt x="615696" y="46133"/>
                </a:lnTo>
                <a:lnTo>
                  <a:pt x="569696" y="25949"/>
                </a:lnTo>
                <a:lnTo>
                  <a:pt x="520126" y="11532"/>
                </a:lnTo>
                <a:lnTo>
                  <a:pt x="466987" y="2883"/>
                </a:lnTo>
                <a:lnTo>
                  <a:pt x="410280" y="0"/>
                </a:lnTo>
                <a:close/>
              </a:path>
              <a:path w="821055" h="1730375">
                <a:moveTo>
                  <a:pt x="799745" y="271866"/>
                </a:moveTo>
                <a:lnTo>
                  <a:pt x="410280" y="271866"/>
                </a:lnTo>
                <a:lnTo>
                  <a:pt x="442554" y="273719"/>
                </a:lnTo>
                <a:lnTo>
                  <a:pt x="470204" y="279280"/>
                </a:lnTo>
                <a:lnTo>
                  <a:pt x="511617" y="301530"/>
                </a:lnTo>
                <a:lnTo>
                  <a:pt x="539423" y="350961"/>
                </a:lnTo>
                <a:lnTo>
                  <a:pt x="548695" y="425107"/>
                </a:lnTo>
                <a:lnTo>
                  <a:pt x="548695" y="612944"/>
                </a:lnTo>
                <a:lnTo>
                  <a:pt x="546377" y="654035"/>
                </a:lnTo>
                <a:lnTo>
                  <a:pt x="527836" y="715827"/>
                </a:lnTo>
                <a:lnTo>
                  <a:pt x="493226" y="749495"/>
                </a:lnTo>
                <a:lnTo>
                  <a:pt x="442554" y="764322"/>
                </a:lnTo>
                <a:lnTo>
                  <a:pt x="410280" y="766175"/>
                </a:lnTo>
                <a:lnTo>
                  <a:pt x="800152" y="766175"/>
                </a:lnTo>
                <a:lnTo>
                  <a:pt x="810463" y="725133"/>
                </a:lnTo>
                <a:lnTo>
                  <a:pt x="818028" y="671006"/>
                </a:lnTo>
                <a:lnTo>
                  <a:pt x="820550" y="612944"/>
                </a:lnTo>
                <a:lnTo>
                  <a:pt x="820550" y="425107"/>
                </a:lnTo>
                <a:lnTo>
                  <a:pt x="818028" y="367704"/>
                </a:lnTo>
                <a:lnTo>
                  <a:pt x="810463" y="314137"/>
                </a:lnTo>
                <a:lnTo>
                  <a:pt x="799745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5683041" y="4529916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6997"/>
                </a:lnTo>
                <a:lnTo>
                  <a:pt x="63040" y="176189"/>
                </a:lnTo>
                <a:lnTo>
                  <a:pt x="40343" y="218912"/>
                </a:lnTo>
                <a:lnTo>
                  <a:pt x="22691" y="265166"/>
                </a:lnTo>
                <a:lnTo>
                  <a:pt x="10084" y="314951"/>
                </a:lnTo>
                <a:lnTo>
                  <a:pt x="2520" y="368264"/>
                </a:lnTo>
                <a:lnTo>
                  <a:pt x="0" y="425107"/>
                </a:lnTo>
                <a:lnTo>
                  <a:pt x="0" y="467116"/>
                </a:lnTo>
                <a:lnTo>
                  <a:pt x="2933" y="524288"/>
                </a:lnTo>
                <a:lnTo>
                  <a:pt x="11736" y="579593"/>
                </a:lnTo>
                <a:lnTo>
                  <a:pt x="26411" y="633035"/>
                </a:lnTo>
                <a:lnTo>
                  <a:pt x="46961" y="684617"/>
                </a:lnTo>
                <a:lnTo>
                  <a:pt x="67414" y="724276"/>
                </a:lnTo>
                <a:lnTo>
                  <a:pt x="91238" y="762145"/>
                </a:lnTo>
                <a:lnTo>
                  <a:pt x="118428" y="798227"/>
                </a:lnTo>
                <a:lnTo>
                  <a:pt x="148982" y="832525"/>
                </a:lnTo>
                <a:lnTo>
                  <a:pt x="182894" y="865041"/>
                </a:lnTo>
                <a:lnTo>
                  <a:pt x="213932" y="889456"/>
                </a:lnTo>
                <a:lnTo>
                  <a:pt x="252701" y="915722"/>
                </a:lnTo>
                <a:lnTo>
                  <a:pt x="299202" y="943834"/>
                </a:lnTo>
                <a:lnTo>
                  <a:pt x="353434" y="973792"/>
                </a:lnTo>
                <a:lnTo>
                  <a:pt x="391421" y="995427"/>
                </a:lnTo>
                <a:lnTo>
                  <a:pt x="443322" y="1027560"/>
                </a:lnTo>
                <a:lnTo>
                  <a:pt x="490148" y="1072856"/>
                </a:lnTo>
                <a:lnTo>
                  <a:pt x="515754" y="1110034"/>
                </a:lnTo>
                <a:lnTo>
                  <a:pt x="534047" y="1149580"/>
                </a:lnTo>
                <a:lnTo>
                  <a:pt x="545025" y="1191495"/>
                </a:lnTo>
                <a:lnTo>
                  <a:pt x="548684" y="1235773"/>
                </a:lnTo>
                <a:lnTo>
                  <a:pt x="548684" y="1344524"/>
                </a:lnTo>
                <a:lnTo>
                  <a:pt x="546368" y="1386552"/>
                </a:lnTo>
                <a:lnTo>
                  <a:pt x="527834" y="1448343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7"/>
                </a:lnTo>
                <a:lnTo>
                  <a:pt x="274184" y="1385615"/>
                </a:lnTo>
                <a:lnTo>
                  <a:pt x="271866" y="1344524"/>
                </a:lnTo>
                <a:lnTo>
                  <a:pt x="271866" y="1119609"/>
                </a:lnTo>
                <a:lnTo>
                  <a:pt x="0" y="1119609"/>
                </a:lnTo>
                <a:lnTo>
                  <a:pt x="0" y="1344524"/>
                </a:lnTo>
                <a:lnTo>
                  <a:pt x="2520" y="1401377"/>
                </a:lnTo>
                <a:lnTo>
                  <a:pt x="10084" y="1454694"/>
                </a:lnTo>
                <a:lnTo>
                  <a:pt x="22691" y="1504478"/>
                </a:lnTo>
                <a:lnTo>
                  <a:pt x="40343" y="1550728"/>
                </a:lnTo>
                <a:lnTo>
                  <a:pt x="63040" y="1593447"/>
                </a:lnTo>
                <a:lnTo>
                  <a:pt x="90784" y="1632636"/>
                </a:lnTo>
                <a:lnTo>
                  <a:pt x="123577" y="1668294"/>
                </a:lnTo>
                <a:lnTo>
                  <a:pt x="161746" y="1699266"/>
                </a:lnTo>
                <a:lnTo>
                  <a:pt x="203762" y="1724602"/>
                </a:lnTo>
                <a:lnTo>
                  <a:pt x="249624" y="1744305"/>
                </a:lnTo>
                <a:lnTo>
                  <a:pt x="299332" y="1758376"/>
                </a:lnTo>
                <a:lnTo>
                  <a:pt x="352884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8"/>
                </a:lnTo>
                <a:lnTo>
                  <a:pt x="810469" y="1454694"/>
                </a:lnTo>
                <a:lnTo>
                  <a:pt x="818038" y="1401377"/>
                </a:lnTo>
                <a:lnTo>
                  <a:pt x="820561" y="1344524"/>
                </a:lnTo>
                <a:lnTo>
                  <a:pt x="820561" y="1235773"/>
                </a:lnTo>
                <a:lnTo>
                  <a:pt x="818302" y="1183964"/>
                </a:lnTo>
                <a:lnTo>
                  <a:pt x="811527" y="1133986"/>
                </a:lnTo>
                <a:lnTo>
                  <a:pt x="800235" y="1085837"/>
                </a:lnTo>
                <a:lnTo>
                  <a:pt x="784428" y="1039520"/>
                </a:lnTo>
                <a:lnTo>
                  <a:pt x="764105" y="995032"/>
                </a:lnTo>
                <a:lnTo>
                  <a:pt x="739266" y="952375"/>
                </a:lnTo>
                <a:lnTo>
                  <a:pt x="709914" y="911549"/>
                </a:lnTo>
                <a:lnTo>
                  <a:pt x="676047" y="872553"/>
                </a:lnTo>
                <a:lnTo>
                  <a:pt x="637666" y="835388"/>
                </a:lnTo>
                <a:lnTo>
                  <a:pt x="568440" y="784722"/>
                </a:lnTo>
                <a:lnTo>
                  <a:pt x="519014" y="754755"/>
                </a:lnTo>
                <a:lnTo>
                  <a:pt x="426795" y="703169"/>
                </a:lnTo>
                <a:lnTo>
                  <a:pt x="399757" y="687108"/>
                </a:lnTo>
                <a:lnTo>
                  <a:pt x="363329" y="662377"/>
                </a:lnTo>
                <a:lnTo>
                  <a:pt x="330395" y="628469"/>
                </a:lnTo>
                <a:lnTo>
                  <a:pt x="304785" y="591991"/>
                </a:lnTo>
                <a:lnTo>
                  <a:pt x="286495" y="552942"/>
                </a:lnTo>
                <a:lnTo>
                  <a:pt x="275522" y="511318"/>
                </a:lnTo>
                <a:lnTo>
                  <a:pt x="271866" y="467116"/>
                </a:lnTo>
                <a:lnTo>
                  <a:pt x="271866" y="425107"/>
                </a:lnTo>
                <a:lnTo>
                  <a:pt x="274184" y="384022"/>
                </a:lnTo>
                <a:lnTo>
                  <a:pt x="292725" y="322242"/>
                </a:lnTo>
                <a:lnTo>
                  <a:pt x="327313" y="288555"/>
                </a:lnTo>
                <a:lnTo>
                  <a:pt x="377987" y="273721"/>
                </a:lnTo>
                <a:lnTo>
                  <a:pt x="410280" y="271866"/>
                </a:lnTo>
                <a:lnTo>
                  <a:pt x="443485" y="273721"/>
                </a:lnTo>
                <a:lnTo>
                  <a:pt x="494156" y="288555"/>
                </a:lnTo>
                <a:lnTo>
                  <a:pt x="527834" y="321311"/>
                </a:lnTo>
                <a:lnTo>
                  <a:pt x="546368" y="383103"/>
                </a:lnTo>
                <a:lnTo>
                  <a:pt x="548684" y="425107"/>
                </a:lnTo>
                <a:lnTo>
                  <a:pt x="548684" y="575877"/>
                </a:lnTo>
                <a:lnTo>
                  <a:pt x="820561" y="575877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1"/>
                </a:lnTo>
                <a:lnTo>
                  <a:pt x="797856" y="265166"/>
                </a:lnTo>
                <a:lnTo>
                  <a:pt x="780200" y="218912"/>
                </a:lnTo>
                <a:lnTo>
                  <a:pt x="757502" y="176189"/>
                </a:lnTo>
                <a:lnTo>
                  <a:pt x="729763" y="136997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1759128" y="873784"/>
            <a:ext cx="17451705" cy="10312400"/>
            <a:chOff x="1759128" y="873784"/>
            <a:chExt cx="17451705" cy="10312400"/>
          </a:xfrm>
        </p:grpSpPr>
        <p:sp>
          <p:nvSpPr>
            <p:cNvPr id="4" name="object 4" descr=""/>
            <p:cNvSpPr/>
            <p:nvPr/>
          </p:nvSpPr>
          <p:spPr>
            <a:xfrm>
              <a:off x="1759128" y="1056829"/>
              <a:ext cx="17451705" cy="10129520"/>
            </a:xfrm>
            <a:custGeom>
              <a:avLst/>
              <a:gdLst/>
              <a:ahLst/>
              <a:cxnLst/>
              <a:rect l="l" t="t" r="r" b="b"/>
              <a:pathLst>
                <a:path w="17451705" h="10129520">
                  <a:moveTo>
                    <a:pt x="10871186" y="0"/>
                  </a:moveTo>
                  <a:lnTo>
                    <a:pt x="10742640" y="225"/>
                  </a:lnTo>
                  <a:lnTo>
                    <a:pt x="10613857" y="989"/>
                  </a:lnTo>
                  <a:lnTo>
                    <a:pt x="10486817" y="2378"/>
                  </a:lnTo>
                  <a:lnTo>
                    <a:pt x="10358360" y="4516"/>
                  </a:lnTo>
                  <a:lnTo>
                    <a:pt x="10228543" y="7403"/>
                  </a:lnTo>
                  <a:lnTo>
                    <a:pt x="10097422" y="11042"/>
                  </a:lnTo>
                  <a:lnTo>
                    <a:pt x="9965053" y="15432"/>
                  </a:lnTo>
                  <a:lnTo>
                    <a:pt x="9831492" y="20576"/>
                  </a:lnTo>
                  <a:lnTo>
                    <a:pt x="9696797" y="26474"/>
                  </a:lnTo>
                  <a:lnTo>
                    <a:pt x="9561022" y="33128"/>
                  </a:lnTo>
                  <a:lnTo>
                    <a:pt x="9424225" y="40539"/>
                  </a:lnTo>
                  <a:lnTo>
                    <a:pt x="9286462" y="48709"/>
                  </a:lnTo>
                  <a:lnTo>
                    <a:pt x="9147790" y="57637"/>
                  </a:lnTo>
                  <a:lnTo>
                    <a:pt x="9008263" y="67327"/>
                  </a:lnTo>
                  <a:lnTo>
                    <a:pt x="8867940" y="77778"/>
                  </a:lnTo>
                  <a:lnTo>
                    <a:pt x="8726876" y="88992"/>
                  </a:lnTo>
                  <a:lnTo>
                    <a:pt x="8585128" y="100970"/>
                  </a:lnTo>
                  <a:lnTo>
                    <a:pt x="8442752" y="113714"/>
                  </a:lnTo>
                  <a:lnTo>
                    <a:pt x="8299804" y="127225"/>
                  </a:lnTo>
                  <a:lnTo>
                    <a:pt x="8156341" y="141503"/>
                  </a:lnTo>
                  <a:lnTo>
                    <a:pt x="8012419" y="156551"/>
                  </a:lnTo>
                  <a:lnTo>
                    <a:pt x="7868094" y="172369"/>
                  </a:lnTo>
                  <a:lnTo>
                    <a:pt x="7723423" y="188959"/>
                  </a:lnTo>
                  <a:lnTo>
                    <a:pt x="7578463" y="206321"/>
                  </a:lnTo>
                  <a:lnTo>
                    <a:pt x="7433268" y="224457"/>
                  </a:lnTo>
                  <a:lnTo>
                    <a:pt x="7287897" y="243368"/>
                  </a:lnTo>
                  <a:lnTo>
                    <a:pt x="7142404" y="263056"/>
                  </a:lnTo>
                  <a:lnTo>
                    <a:pt x="6996848" y="283521"/>
                  </a:lnTo>
                  <a:lnTo>
                    <a:pt x="6851282" y="304765"/>
                  </a:lnTo>
                  <a:lnTo>
                    <a:pt x="6705766" y="326789"/>
                  </a:lnTo>
                  <a:lnTo>
                    <a:pt x="6560353" y="349595"/>
                  </a:lnTo>
                  <a:lnTo>
                    <a:pt x="6415102" y="373183"/>
                  </a:lnTo>
                  <a:lnTo>
                    <a:pt x="6270068" y="397554"/>
                  </a:lnTo>
                  <a:lnTo>
                    <a:pt x="6125307" y="422710"/>
                  </a:lnTo>
                  <a:lnTo>
                    <a:pt x="5980877" y="448653"/>
                  </a:lnTo>
                  <a:lnTo>
                    <a:pt x="5908803" y="461919"/>
                  </a:lnTo>
                  <a:lnTo>
                    <a:pt x="5836832" y="475382"/>
                  </a:lnTo>
                  <a:lnTo>
                    <a:pt x="5764973" y="489043"/>
                  </a:lnTo>
                  <a:lnTo>
                    <a:pt x="5693231" y="502900"/>
                  </a:lnTo>
                  <a:lnTo>
                    <a:pt x="5621613" y="516955"/>
                  </a:lnTo>
                  <a:lnTo>
                    <a:pt x="5550128" y="531208"/>
                  </a:lnTo>
                  <a:lnTo>
                    <a:pt x="5478781" y="545659"/>
                  </a:lnTo>
                  <a:lnTo>
                    <a:pt x="5407580" y="560307"/>
                  </a:lnTo>
                  <a:lnTo>
                    <a:pt x="5336533" y="575153"/>
                  </a:lnTo>
                  <a:lnTo>
                    <a:pt x="5265645" y="590198"/>
                  </a:lnTo>
                  <a:lnTo>
                    <a:pt x="5194924" y="605441"/>
                  </a:lnTo>
                  <a:lnTo>
                    <a:pt x="5124377" y="620882"/>
                  </a:lnTo>
                  <a:lnTo>
                    <a:pt x="5054011" y="636522"/>
                  </a:lnTo>
                  <a:lnTo>
                    <a:pt x="4983834" y="652361"/>
                  </a:lnTo>
                  <a:lnTo>
                    <a:pt x="4913851" y="668399"/>
                  </a:lnTo>
                  <a:lnTo>
                    <a:pt x="4844071" y="684635"/>
                  </a:lnTo>
                  <a:lnTo>
                    <a:pt x="4774500" y="701071"/>
                  </a:lnTo>
                  <a:lnTo>
                    <a:pt x="4705146" y="717707"/>
                  </a:lnTo>
                  <a:lnTo>
                    <a:pt x="4636015" y="734542"/>
                  </a:lnTo>
                  <a:lnTo>
                    <a:pt x="4567114" y="751577"/>
                  </a:lnTo>
                  <a:lnTo>
                    <a:pt x="4498450" y="768811"/>
                  </a:lnTo>
                  <a:lnTo>
                    <a:pt x="4430031" y="786246"/>
                  </a:lnTo>
                  <a:lnTo>
                    <a:pt x="4361864" y="803880"/>
                  </a:lnTo>
                  <a:lnTo>
                    <a:pt x="4293955" y="821715"/>
                  </a:lnTo>
                  <a:lnTo>
                    <a:pt x="4226312" y="839751"/>
                  </a:lnTo>
                  <a:lnTo>
                    <a:pt x="4158942" y="857987"/>
                  </a:lnTo>
                  <a:lnTo>
                    <a:pt x="4091851" y="876424"/>
                  </a:lnTo>
                  <a:lnTo>
                    <a:pt x="4025047" y="895062"/>
                  </a:lnTo>
                  <a:lnTo>
                    <a:pt x="3958537" y="913900"/>
                  </a:lnTo>
                  <a:lnTo>
                    <a:pt x="3892327" y="932940"/>
                  </a:lnTo>
                  <a:lnTo>
                    <a:pt x="3826426" y="952182"/>
                  </a:lnTo>
                  <a:lnTo>
                    <a:pt x="3760839" y="971625"/>
                  </a:lnTo>
                  <a:lnTo>
                    <a:pt x="3695574" y="991269"/>
                  </a:lnTo>
                  <a:lnTo>
                    <a:pt x="3630639" y="1011116"/>
                  </a:lnTo>
                  <a:lnTo>
                    <a:pt x="3566039" y="1031164"/>
                  </a:lnTo>
                  <a:lnTo>
                    <a:pt x="3501783" y="1051414"/>
                  </a:lnTo>
                  <a:lnTo>
                    <a:pt x="3437876" y="1071867"/>
                  </a:lnTo>
                  <a:lnTo>
                    <a:pt x="3374327" y="1092522"/>
                  </a:lnTo>
                  <a:lnTo>
                    <a:pt x="3311142" y="1113380"/>
                  </a:lnTo>
                  <a:lnTo>
                    <a:pt x="3248329" y="1134441"/>
                  </a:lnTo>
                  <a:lnTo>
                    <a:pt x="3185893" y="1155704"/>
                  </a:lnTo>
                  <a:lnTo>
                    <a:pt x="3123843" y="1177170"/>
                  </a:lnTo>
                  <a:lnTo>
                    <a:pt x="3062186" y="1198840"/>
                  </a:lnTo>
                  <a:lnTo>
                    <a:pt x="3000928" y="1220713"/>
                  </a:lnTo>
                  <a:lnTo>
                    <a:pt x="2940076" y="1242789"/>
                  </a:lnTo>
                  <a:lnTo>
                    <a:pt x="2879638" y="1265069"/>
                  </a:lnTo>
                  <a:lnTo>
                    <a:pt x="2819620" y="1287553"/>
                  </a:lnTo>
                  <a:lnTo>
                    <a:pt x="2760031" y="1310241"/>
                  </a:lnTo>
                  <a:lnTo>
                    <a:pt x="2700875" y="1333133"/>
                  </a:lnTo>
                  <a:lnTo>
                    <a:pt x="2642162" y="1356229"/>
                  </a:lnTo>
                  <a:lnTo>
                    <a:pt x="2583897" y="1379529"/>
                  </a:lnTo>
                  <a:lnTo>
                    <a:pt x="2526088" y="1403034"/>
                  </a:lnTo>
                  <a:lnTo>
                    <a:pt x="2468742" y="1426744"/>
                  </a:lnTo>
                  <a:lnTo>
                    <a:pt x="2411866" y="1450659"/>
                  </a:lnTo>
                  <a:lnTo>
                    <a:pt x="2355466" y="1474778"/>
                  </a:lnTo>
                  <a:lnTo>
                    <a:pt x="2299551" y="1499103"/>
                  </a:lnTo>
                  <a:lnTo>
                    <a:pt x="2244127" y="1523633"/>
                  </a:lnTo>
                  <a:lnTo>
                    <a:pt x="2189200" y="1548369"/>
                  </a:lnTo>
                  <a:lnTo>
                    <a:pt x="2134779" y="1573310"/>
                  </a:lnTo>
                  <a:lnTo>
                    <a:pt x="2080870" y="1598457"/>
                  </a:lnTo>
                  <a:lnTo>
                    <a:pt x="2027480" y="1623809"/>
                  </a:lnTo>
                  <a:lnTo>
                    <a:pt x="1974617" y="1649368"/>
                  </a:lnTo>
                  <a:lnTo>
                    <a:pt x="1922287" y="1675133"/>
                  </a:lnTo>
                  <a:lnTo>
                    <a:pt x="1870497" y="1701105"/>
                  </a:lnTo>
                  <a:lnTo>
                    <a:pt x="1819254" y="1727283"/>
                  </a:lnTo>
                  <a:lnTo>
                    <a:pt x="1768566" y="1753667"/>
                  </a:lnTo>
                  <a:lnTo>
                    <a:pt x="1718439" y="1780259"/>
                  </a:lnTo>
                  <a:lnTo>
                    <a:pt x="1668881" y="1807057"/>
                  </a:lnTo>
                  <a:lnTo>
                    <a:pt x="1619898" y="1834062"/>
                  </a:lnTo>
                  <a:lnTo>
                    <a:pt x="1571498" y="1861275"/>
                  </a:lnTo>
                  <a:lnTo>
                    <a:pt x="1523687" y="1888695"/>
                  </a:lnTo>
                  <a:lnTo>
                    <a:pt x="1476473" y="1916323"/>
                  </a:lnTo>
                  <a:lnTo>
                    <a:pt x="1429863" y="1944159"/>
                  </a:lnTo>
                  <a:lnTo>
                    <a:pt x="1383864" y="1972202"/>
                  </a:lnTo>
                  <a:lnTo>
                    <a:pt x="1338482" y="2000453"/>
                  </a:lnTo>
                  <a:lnTo>
                    <a:pt x="1293725" y="2028913"/>
                  </a:lnTo>
                  <a:lnTo>
                    <a:pt x="1249600" y="2057581"/>
                  </a:lnTo>
                  <a:lnTo>
                    <a:pt x="1206114" y="2086457"/>
                  </a:lnTo>
                  <a:lnTo>
                    <a:pt x="1163274" y="2115542"/>
                  </a:lnTo>
                  <a:lnTo>
                    <a:pt x="1121087" y="2144836"/>
                  </a:lnTo>
                  <a:lnTo>
                    <a:pt x="1079560" y="2174339"/>
                  </a:lnTo>
                  <a:lnTo>
                    <a:pt x="1038701" y="2204051"/>
                  </a:lnTo>
                  <a:lnTo>
                    <a:pt x="998515" y="2233972"/>
                  </a:lnTo>
                  <a:lnTo>
                    <a:pt x="959011" y="2264102"/>
                  </a:lnTo>
                  <a:lnTo>
                    <a:pt x="920194" y="2294442"/>
                  </a:lnTo>
                  <a:lnTo>
                    <a:pt x="882073" y="2324992"/>
                  </a:lnTo>
                  <a:lnTo>
                    <a:pt x="844655" y="2355752"/>
                  </a:lnTo>
                  <a:lnTo>
                    <a:pt x="807945" y="2386721"/>
                  </a:lnTo>
                  <a:lnTo>
                    <a:pt x="771953" y="2417901"/>
                  </a:lnTo>
                  <a:lnTo>
                    <a:pt x="736683" y="2449291"/>
                  </a:lnTo>
                  <a:lnTo>
                    <a:pt x="702144" y="2480891"/>
                  </a:lnTo>
                  <a:lnTo>
                    <a:pt x="668343" y="2512703"/>
                  </a:lnTo>
                  <a:lnTo>
                    <a:pt x="635286" y="2544724"/>
                  </a:lnTo>
                  <a:lnTo>
                    <a:pt x="602981" y="2576957"/>
                  </a:lnTo>
                  <a:lnTo>
                    <a:pt x="571435" y="2609401"/>
                  </a:lnTo>
                  <a:lnTo>
                    <a:pt x="540654" y="2642056"/>
                  </a:lnTo>
                  <a:lnTo>
                    <a:pt x="510646" y="2674922"/>
                  </a:lnTo>
                  <a:lnTo>
                    <a:pt x="481418" y="2708000"/>
                  </a:lnTo>
                  <a:lnTo>
                    <a:pt x="452976" y="2741290"/>
                  </a:lnTo>
                  <a:lnTo>
                    <a:pt x="425329" y="2774791"/>
                  </a:lnTo>
                  <a:lnTo>
                    <a:pt x="398482" y="2808504"/>
                  </a:lnTo>
                  <a:lnTo>
                    <a:pt x="372444" y="2842430"/>
                  </a:lnTo>
                  <a:lnTo>
                    <a:pt x="347220" y="2876568"/>
                  </a:lnTo>
                  <a:lnTo>
                    <a:pt x="322819" y="2910918"/>
                  </a:lnTo>
                  <a:lnTo>
                    <a:pt x="299246" y="2945481"/>
                  </a:lnTo>
                  <a:lnTo>
                    <a:pt x="276510" y="2980256"/>
                  </a:lnTo>
                  <a:lnTo>
                    <a:pt x="254617" y="3015244"/>
                  </a:lnTo>
                  <a:lnTo>
                    <a:pt x="233574" y="3050446"/>
                  </a:lnTo>
                  <a:lnTo>
                    <a:pt x="213389" y="3085860"/>
                  </a:lnTo>
                  <a:lnTo>
                    <a:pt x="194068" y="3121488"/>
                  </a:lnTo>
                  <a:lnTo>
                    <a:pt x="175618" y="3157329"/>
                  </a:lnTo>
                  <a:lnTo>
                    <a:pt x="158046" y="3193384"/>
                  </a:lnTo>
                  <a:lnTo>
                    <a:pt x="141360" y="3229653"/>
                  </a:lnTo>
                  <a:lnTo>
                    <a:pt x="125567" y="3266136"/>
                  </a:lnTo>
                  <a:lnTo>
                    <a:pt x="110673" y="3302833"/>
                  </a:lnTo>
                  <a:lnTo>
                    <a:pt x="96686" y="3339744"/>
                  </a:lnTo>
                  <a:lnTo>
                    <a:pt x="83612" y="3376869"/>
                  </a:lnTo>
                  <a:lnTo>
                    <a:pt x="71459" y="3414209"/>
                  </a:lnTo>
                  <a:lnTo>
                    <a:pt x="60234" y="3451764"/>
                  </a:lnTo>
                  <a:lnTo>
                    <a:pt x="49943" y="3489533"/>
                  </a:lnTo>
                  <a:lnTo>
                    <a:pt x="40595" y="3527518"/>
                  </a:lnTo>
                  <a:lnTo>
                    <a:pt x="32195" y="3565717"/>
                  </a:lnTo>
                  <a:lnTo>
                    <a:pt x="24751" y="3604132"/>
                  </a:lnTo>
                  <a:lnTo>
                    <a:pt x="18270" y="3642763"/>
                  </a:lnTo>
                  <a:lnTo>
                    <a:pt x="12759" y="3681609"/>
                  </a:lnTo>
                  <a:lnTo>
                    <a:pt x="8225" y="3720671"/>
                  </a:lnTo>
                  <a:lnTo>
                    <a:pt x="4675" y="3759948"/>
                  </a:lnTo>
                  <a:lnTo>
                    <a:pt x="2116" y="3799442"/>
                  </a:lnTo>
                  <a:lnTo>
                    <a:pt x="555" y="3839152"/>
                  </a:lnTo>
                  <a:lnTo>
                    <a:pt x="0" y="3879078"/>
                  </a:lnTo>
                  <a:lnTo>
                    <a:pt x="456" y="3919221"/>
                  </a:lnTo>
                  <a:lnTo>
                    <a:pt x="1932" y="3959580"/>
                  </a:lnTo>
                  <a:lnTo>
                    <a:pt x="4435" y="4000157"/>
                  </a:lnTo>
                  <a:lnTo>
                    <a:pt x="7970" y="4040950"/>
                  </a:lnTo>
                  <a:lnTo>
                    <a:pt x="15331" y="4107650"/>
                  </a:lnTo>
                  <a:lnTo>
                    <a:pt x="24150" y="4174027"/>
                  </a:lnTo>
                  <a:lnTo>
                    <a:pt x="34413" y="4240082"/>
                  </a:lnTo>
                  <a:lnTo>
                    <a:pt x="46108" y="4305814"/>
                  </a:lnTo>
                  <a:lnTo>
                    <a:pt x="59224" y="4371220"/>
                  </a:lnTo>
                  <a:lnTo>
                    <a:pt x="73747" y="4436302"/>
                  </a:lnTo>
                  <a:lnTo>
                    <a:pt x="89664" y="4501058"/>
                  </a:lnTo>
                  <a:lnTo>
                    <a:pt x="106965" y="4565487"/>
                  </a:lnTo>
                  <a:lnTo>
                    <a:pt x="125636" y="4629589"/>
                  </a:lnTo>
                  <a:lnTo>
                    <a:pt x="145664" y="4693363"/>
                  </a:lnTo>
                  <a:lnTo>
                    <a:pt x="167038" y="4756807"/>
                  </a:lnTo>
                  <a:lnTo>
                    <a:pt x="189745" y="4819922"/>
                  </a:lnTo>
                  <a:lnTo>
                    <a:pt x="213771" y="4882706"/>
                  </a:lnTo>
                  <a:lnTo>
                    <a:pt x="239106" y="4945159"/>
                  </a:lnTo>
                  <a:lnTo>
                    <a:pt x="265737" y="5007279"/>
                  </a:lnTo>
                  <a:lnTo>
                    <a:pt x="293650" y="5069067"/>
                  </a:lnTo>
                  <a:lnTo>
                    <a:pt x="322834" y="5130521"/>
                  </a:lnTo>
                  <a:lnTo>
                    <a:pt x="353276" y="5191641"/>
                  </a:lnTo>
                  <a:lnTo>
                    <a:pt x="384964" y="5252425"/>
                  </a:lnTo>
                  <a:lnTo>
                    <a:pt x="417886" y="5312873"/>
                  </a:lnTo>
                  <a:lnTo>
                    <a:pt x="452028" y="5372985"/>
                  </a:lnTo>
                  <a:lnTo>
                    <a:pt x="487378" y="5432759"/>
                  </a:lnTo>
                  <a:lnTo>
                    <a:pt x="523924" y="5492194"/>
                  </a:lnTo>
                  <a:lnTo>
                    <a:pt x="561654" y="5551290"/>
                  </a:lnTo>
                  <a:lnTo>
                    <a:pt x="600555" y="5610047"/>
                  </a:lnTo>
                  <a:lnTo>
                    <a:pt x="640615" y="5668463"/>
                  </a:lnTo>
                  <a:lnTo>
                    <a:pt x="681821" y="5726537"/>
                  </a:lnTo>
                  <a:lnTo>
                    <a:pt x="724160" y="5784269"/>
                  </a:lnTo>
                  <a:lnTo>
                    <a:pt x="767621" y="5841658"/>
                  </a:lnTo>
                  <a:lnTo>
                    <a:pt x="812190" y="5898703"/>
                  </a:lnTo>
                  <a:lnTo>
                    <a:pt x="857856" y="5955404"/>
                  </a:lnTo>
                  <a:lnTo>
                    <a:pt x="904606" y="6011759"/>
                  </a:lnTo>
                  <a:lnTo>
                    <a:pt x="952428" y="6067768"/>
                  </a:lnTo>
                  <a:lnTo>
                    <a:pt x="1001308" y="6123430"/>
                  </a:lnTo>
                  <a:lnTo>
                    <a:pt x="1051235" y="6178745"/>
                  </a:lnTo>
                  <a:lnTo>
                    <a:pt x="1102197" y="6233711"/>
                  </a:lnTo>
                  <a:lnTo>
                    <a:pt x="1154180" y="6288327"/>
                  </a:lnTo>
                  <a:lnTo>
                    <a:pt x="1207172" y="6342594"/>
                  </a:lnTo>
                  <a:lnTo>
                    <a:pt x="1261161" y="6396510"/>
                  </a:lnTo>
                  <a:lnTo>
                    <a:pt x="1316135" y="6450074"/>
                  </a:lnTo>
                  <a:lnTo>
                    <a:pt x="1372080" y="6503286"/>
                  </a:lnTo>
                  <a:lnTo>
                    <a:pt x="1428985" y="6556145"/>
                  </a:lnTo>
                  <a:lnTo>
                    <a:pt x="1486837" y="6608649"/>
                  </a:lnTo>
                  <a:lnTo>
                    <a:pt x="1545624" y="6660800"/>
                  </a:lnTo>
                  <a:lnTo>
                    <a:pt x="1605333" y="6712594"/>
                  </a:lnTo>
                  <a:lnTo>
                    <a:pt x="1665951" y="6764032"/>
                  </a:lnTo>
                  <a:lnTo>
                    <a:pt x="1727467" y="6815114"/>
                  </a:lnTo>
                  <a:lnTo>
                    <a:pt x="1789868" y="6865837"/>
                  </a:lnTo>
                  <a:lnTo>
                    <a:pt x="1853141" y="6916202"/>
                  </a:lnTo>
                  <a:lnTo>
                    <a:pt x="1917274" y="6966208"/>
                  </a:lnTo>
                  <a:lnTo>
                    <a:pt x="1982255" y="7015853"/>
                  </a:lnTo>
                  <a:lnTo>
                    <a:pt x="2048071" y="7065137"/>
                  </a:lnTo>
                  <a:lnTo>
                    <a:pt x="2114709" y="7114060"/>
                  </a:lnTo>
                  <a:lnTo>
                    <a:pt x="2182157" y="7162620"/>
                  </a:lnTo>
                  <a:lnTo>
                    <a:pt x="2250404" y="7210817"/>
                  </a:lnTo>
                  <a:lnTo>
                    <a:pt x="2319435" y="7258650"/>
                  </a:lnTo>
                  <a:lnTo>
                    <a:pt x="2389240" y="7306118"/>
                  </a:lnTo>
                  <a:lnTo>
                    <a:pt x="2459804" y="7353220"/>
                  </a:lnTo>
                  <a:lnTo>
                    <a:pt x="2531117" y="7399956"/>
                  </a:lnTo>
                  <a:lnTo>
                    <a:pt x="2603165" y="7446325"/>
                  </a:lnTo>
                  <a:lnTo>
                    <a:pt x="2675937" y="7492326"/>
                  </a:lnTo>
                  <a:lnTo>
                    <a:pt x="2749419" y="7537958"/>
                  </a:lnTo>
                  <a:lnTo>
                    <a:pt x="2823599" y="7583221"/>
                  </a:lnTo>
                  <a:lnTo>
                    <a:pt x="2898465" y="7628113"/>
                  </a:lnTo>
                  <a:lnTo>
                    <a:pt x="2974004" y="7672634"/>
                  </a:lnTo>
                  <a:lnTo>
                    <a:pt x="3050204" y="7716784"/>
                  </a:lnTo>
                  <a:lnTo>
                    <a:pt x="3127053" y="7760561"/>
                  </a:lnTo>
                  <a:lnTo>
                    <a:pt x="3204537" y="7803964"/>
                  </a:lnTo>
                  <a:lnTo>
                    <a:pt x="3282645" y="7846994"/>
                  </a:lnTo>
                  <a:lnTo>
                    <a:pt x="3361364" y="7889648"/>
                  </a:lnTo>
                  <a:lnTo>
                    <a:pt x="3440682" y="7931927"/>
                  </a:lnTo>
                  <a:lnTo>
                    <a:pt x="3520586" y="7973829"/>
                  </a:lnTo>
                  <a:lnTo>
                    <a:pt x="3601064" y="8015354"/>
                  </a:lnTo>
                  <a:lnTo>
                    <a:pt x="3682103" y="8056500"/>
                  </a:lnTo>
                  <a:lnTo>
                    <a:pt x="3763690" y="8097268"/>
                  </a:lnTo>
                  <a:lnTo>
                    <a:pt x="3845815" y="8137657"/>
                  </a:lnTo>
                  <a:lnTo>
                    <a:pt x="3928463" y="8177665"/>
                  </a:lnTo>
                  <a:lnTo>
                    <a:pt x="4011623" y="8217291"/>
                  </a:lnTo>
                  <a:lnTo>
                    <a:pt x="4095281" y="8256536"/>
                  </a:lnTo>
                  <a:lnTo>
                    <a:pt x="4179427" y="8295398"/>
                  </a:lnTo>
                  <a:lnTo>
                    <a:pt x="4264046" y="8333877"/>
                  </a:lnTo>
                  <a:lnTo>
                    <a:pt x="4349128" y="8371971"/>
                  </a:lnTo>
                  <a:lnTo>
                    <a:pt x="4434659" y="8409680"/>
                  </a:lnTo>
                  <a:lnTo>
                    <a:pt x="4520626" y="8447004"/>
                  </a:lnTo>
                  <a:lnTo>
                    <a:pt x="4607018" y="8483940"/>
                  </a:lnTo>
                  <a:lnTo>
                    <a:pt x="4693822" y="8520490"/>
                  </a:lnTo>
                  <a:lnTo>
                    <a:pt x="4781026" y="8556651"/>
                  </a:lnTo>
                  <a:lnTo>
                    <a:pt x="4868616" y="8592423"/>
                  </a:lnTo>
                  <a:lnTo>
                    <a:pt x="4956581" y="8627805"/>
                  </a:lnTo>
                  <a:lnTo>
                    <a:pt x="5044909" y="8662797"/>
                  </a:lnTo>
                  <a:lnTo>
                    <a:pt x="5133586" y="8697398"/>
                  </a:lnTo>
                  <a:lnTo>
                    <a:pt x="5222601" y="8731606"/>
                  </a:lnTo>
                  <a:lnTo>
                    <a:pt x="5311940" y="8765422"/>
                  </a:lnTo>
                  <a:lnTo>
                    <a:pt x="5401592" y="8798844"/>
                  </a:lnTo>
                  <a:lnTo>
                    <a:pt x="5491544" y="8831872"/>
                  </a:lnTo>
                  <a:lnTo>
                    <a:pt x="5581783" y="8864504"/>
                  </a:lnTo>
                  <a:lnTo>
                    <a:pt x="5672297" y="8896741"/>
                  </a:lnTo>
                  <a:lnTo>
                    <a:pt x="5763074" y="8928580"/>
                  </a:lnTo>
                  <a:lnTo>
                    <a:pt x="5854102" y="8960022"/>
                  </a:lnTo>
                  <a:lnTo>
                    <a:pt x="5945367" y="8991066"/>
                  </a:lnTo>
                  <a:lnTo>
                    <a:pt x="6036857" y="9021711"/>
                  </a:lnTo>
                  <a:lnTo>
                    <a:pt x="6128560" y="9051956"/>
                  </a:lnTo>
                  <a:lnTo>
                    <a:pt x="6220464" y="9081800"/>
                  </a:lnTo>
                  <a:lnTo>
                    <a:pt x="6312556" y="9111243"/>
                  </a:lnTo>
                  <a:lnTo>
                    <a:pt x="6404823" y="9140284"/>
                  </a:lnTo>
                  <a:lnTo>
                    <a:pt x="6497253" y="9168922"/>
                  </a:lnTo>
                  <a:lnTo>
                    <a:pt x="6589834" y="9197156"/>
                  </a:lnTo>
                  <a:lnTo>
                    <a:pt x="6682553" y="9224985"/>
                  </a:lnTo>
                  <a:lnTo>
                    <a:pt x="6775398" y="9252409"/>
                  </a:lnTo>
                  <a:lnTo>
                    <a:pt x="6868356" y="9279427"/>
                  </a:lnTo>
                  <a:lnTo>
                    <a:pt x="6961415" y="9306038"/>
                  </a:lnTo>
                  <a:lnTo>
                    <a:pt x="7054563" y="9332242"/>
                  </a:lnTo>
                  <a:lnTo>
                    <a:pt x="7147787" y="9358037"/>
                  </a:lnTo>
                  <a:lnTo>
                    <a:pt x="7241074" y="9383423"/>
                  </a:lnTo>
                  <a:lnTo>
                    <a:pt x="7334412" y="9408399"/>
                  </a:lnTo>
                  <a:lnTo>
                    <a:pt x="7427789" y="9432964"/>
                  </a:lnTo>
                  <a:lnTo>
                    <a:pt x="7521192" y="9457118"/>
                  </a:lnTo>
                  <a:lnTo>
                    <a:pt x="7614608" y="9480859"/>
                  </a:lnTo>
                  <a:lnTo>
                    <a:pt x="7708027" y="9504187"/>
                  </a:lnTo>
                  <a:lnTo>
                    <a:pt x="7801434" y="9527102"/>
                  </a:lnTo>
                  <a:lnTo>
                    <a:pt x="7894817" y="9549601"/>
                  </a:lnTo>
                  <a:lnTo>
                    <a:pt x="7988165" y="9571686"/>
                  </a:lnTo>
                  <a:lnTo>
                    <a:pt x="8081464" y="9593354"/>
                  </a:lnTo>
                  <a:lnTo>
                    <a:pt x="8174702" y="9614605"/>
                  </a:lnTo>
                  <a:lnTo>
                    <a:pt x="8267867" y="9635438"/>
                  </a:lnTo>
                  <a:lnTo>
                    <a:pt x="8360946" y="9655853"/>
                  </a:lnTo>
                  <a:lnTo>
                    <a:pt x="8453926" y="9675848"/>
                  </a:lnTo>
                  <a:lnTo>
                    <a:pt x="8546796" y="9695423"/>
                  </a:lnTo>
                  <a:lnTo>
                    <a:pt x="8639543" y="9714578"/>
                  </a:lnTo>
                  <a:lnTo>
                    <a:pt x="8732155" y="9733311"/>
                  </a:lnTo>
                  <a:lnTo>
                    <a:pt x="8824618" y="9751621"/>
                  </a:lnTo>
                  <a:lnTo>
                    <a:pt x="8916921" y="9769508"/>
                  </a:lnTo>
                  <a:lnTo>
                    <a:pt x="9009051" y="9786971"/>
                  </a:lnTo>
                  <a:lnTo>
                    <a:pt x="9100996" y="9804010"/>
                  </a:lnTo>
                  <a:lnTo>
                    <a:pt x="9192743" y="9820623"/>
                  </a:lnTo>
                  <a:lnTo>
                    <a:pt x="9284280" y="9836809"/>
                  </a:lnTo>
                  <a:lnTo>
                    <a:pt x="9375594" y="9852569"/>
                  </a:lnTo>
                  <a:lnTo>
                    <a:pt x="9466673" y="9867900"/>
                  </a:lnTo>
                  <a:lnTo>
                    <a:pt x="9557505" y="9882803"/>
                  </a:lnTo>
                  <a:lnTo>
                    <a:pt x="9648076" y="9897276"/>
                  </a:lnTo>
                  <a:lnTo>
                    <a:pt x="9738375" y="9911320"/>
                  </a:lnTo>
                  <a:lnTo>
                    <a:pt x="9828389" y="9924932"/>
                  </a:lnTo>
                  <a:lnTo>
                    <a:pt x="9918106" y="9938112"/>
                  </a:lnTo>
                  <a:lnTo>
                    <a:pt x="10007513" y="9950860"/>
                  </a:lnTo>
                  <a:lnTo>
                    <a:pt x="10096598" y="9963175"/>
                  </a:lnTo>
                  <a:lnTo>
                    <a:pt x="10185348" y="9975055"/>
                  </a:lnTo>
                  <a:lnTo>
                    <a:pt x="10273751" y="9986500"/>
                  </a:lnTo>
                  <a:lnTo>
                    <a:pt x="10361794" y="9997510"/>
                  </a:lnTo>
                  <a:lnTo>
                    <a:pt x="10449466" y="10008084"/>
                  </a:lnTo>
                  <a:lnTo>
                    <a:pt x="10536753" y="10018220"/>
                  </a:lnTo>
                  <a:lnTo>
                    <a:pt x="10623643" y="10027918"/>
                  </a:lnTo>
                  <a:lnTo>
                    <a:pt x="10710124" y="10037178"/>
                  </a:lnTo>
                  <a:lnTo>
                    <a:pt x="10796183" y="10045997"/>
                  </a:lnTo>
                  <a:lnTo>
                    <a:pt x="10881808" y="10054377"/>
                  </a:lnTo>
                  <a:lnTo>
                    <a:pt x="10966986" y="10062315"/>
                  </a:lnTo>
                  <a:lnTo>
                    <a:pt x="11051705" y="10069812"/>
                  </a:lnTo>
                  <a:lnTo>
                    <a:pt x="11135953" y="10076865"/>
                  </a:lnTo>
                  <a:lnTo>
                    <a:pt x="11219716" y="10083476"/>
                  </a:lnTo>
                  <a:lnTo>
                    <a:pt x="11302984" y="10089642"/>
                  </a:lnTo>
                  <a:lnTo>
                    <a:pt x="11385742" y="10095363"/>
                  </a:lnTo>
                  <a:lnTo>
                    <a:pt x="11467979" y="10100638"/>
                  </a:lnTo>
                  <a:lnTo>
                    <a:pt x="11549682" y="10105467"/>
                  </a:lnTo>
                  <a:lnTo>
                    <a:pt x="11630839" y="10109849"/>
                  </a:lnTo>
                  <a:lnTo>
                    <a:pt x="11711437" y="10113782"/>
                  </a:lnTo>
                  <a:lnTo>
                    <a:pt x="11791465" y="10117266"/>
                  </a:lnTo>
                  <a:lnTo>
                    <a:pt x="11870908" y="10120301"/>
                  </a:lnTo>
                  <a:lnTo>
                    <a:pt x="11949756" y="10122885"/>
                  </a:lnTo>
                  <a:lnTo>
                    <a:pt x="12027995" y="10125018"/>
                  </a:lnTo>
                  <a:lnTo>
                    <a:pt x="12105614" y="10126699"/>
                  </a:lnTo>
                  <a:lnTo>
                    <a:pt x="12182599" y="10127927"/>
                  </a:lnTo>
                  <a:lnTo>
                    <a:pt x="12258938" y="10128702"/>
                  </a:lnTo>
                  <a:lnTo>
                    <a:pt x="12334619" y="10129022"/>
                  </a:lnTo>
                  <a:lnTo>
                    <a:pt x="12409630" y="10128887"/>
                  </a:lnTo>
                  <a:lnTo>
                    <a:pt x="12483957" y="10128296"/>
                  </a:lnTo>
                  <a:lnTo>
                    <a:pt x="12557589" y="10127249"/>
                  </a:lnTo>
                  <a:lnTo>
                    <a:pt x="12630513" y="10125744"/>
                  </a:lnTo>
                  <a:lnTo>
                    <a:pt x="12702716" y="10123781"/>
                  </a:lnTo>
                  <a:lnTo>
                    <a:pt x="12774187" y="10121359"/>
                  </a:lnTo>
                  <a:lnTo>
                    <a:pt x="12844912" y="10118477"/>
                  </a:lnTo>
                  <a:lnTo>
                    <a:pt x="12914880" y="10115134"/>
                  </a:lnTo>
                  <a:lnTo>
                    <a:pt x="12984077" y="10111330"/>
                  </a:lnTo>
                  <a:lnTo>
                    <a:pt x="13052492" y="10107064"/>
                  </a:lnTo>
                  <a:lnTo>
                    <a:pt x="13120111" y="10102335"/>
                  </a:lnTo>
                  <a:lnTo>
                    <a:pt x="13186923" y="10097142"/>
                  </a:lnTo>
                  <a:lnTo>
                    <a:pt x="13252916" y="10091485"/>
                  </a:lnTo>
                  <a:lnTo>
                    <a:pt x="13318075" y="10085363"/>
                  </a:lnTo>
                  <a:lnTo>
                    <a:pt x="13382390" y="10078774"/>
                  </a:lnTo>
                  <a:lnTo>
                    <a:pt x="13445848" y="10071719"/>
                  </a:lnTo>
                  <a:lnTo>
                    <a:pt x="13508435" y="10064196"/>
                  </a:lnTo>
                  <a:lnTo>
                    <a:pt x="13570141" y="10056205"/>
                  </a:lnTo>
                  <a:lnTo>
                    <a:pt x="13630952" y="10047745"/>
                  </a:lnTo>
                  <a:lnTo>
                    <a:pt x="13690856" y="10038814"/>
                  </a:lnTo>
                  <a:lnTo>
                    <a:pt x="13749840" y="10029413"/>
                  </a:lnTo>
                  <a:lnTo>
                    <a:pt x="13807892" y="10019541"/>
                  </a:lnTo>
                  <a:lnTo>
                    <a:pt x="13865000" y="10009196"/>
                  </a:lnTo>
                  <a:lnTo>
                    <a:pt x="13921151" y="9998379"/>
                  </a:lnTo>
                  <a:lnTo>
                    <a:pt x="13976333" y="9987087"/>
                  </a:lnTo>
                  <a:lnTo>
                    <a:pt x="14030533" y="9975321"/>
                  </a:lnTo>
                  <a:lnTo>
                    <a:pt x="14083739" y="9963079"/>
                  </a:lnTo>
                  <a:lnTo>
                    <a:pt x="14135938" y="9950362"/>
                  </a:lnTo>
                  <a:lnTo>
                    <a:pt x="14179803" y="9938103"/>
                  </a:lnTo>
                  <a:lnTo>
                    <a:pt x="14218810" y="9924559"/>
                  </a:lnTo>
                  <a:lnTo>
                    <a:pt x="14268429" y="9901867"/>
                  </a:lnTo>
                  <a:lnTo>
                    <a:pt x="14307675" y="9876369"/>
                  </a:lnTo>
                  <a:lnTo>
                    <a:pt x="14336883" y="9848119"/>
                  </a:lnTo>
                  <a:lnTo>
                    <a:pt x="14360789" y="9806262"/>
                  </a:lnTo>
                  <a:lnTo>
                    <a:pt x="14368235" y="9759730"/>
                  </a:lnTo>
                  <a:lnTo>
                    <a:pt x="14367617" y="9747381"/>
                  </a:lnTo>
                  <a:lnTo>
                    <a:pt x="14360013" y="9708648"/>
                  </a:lnTo>
                  <a:lnTo>
                    <a:pt x="14344042" y="9667426"/>
                  </a:lnTo>
                  <a:lnTo>
                    <a:pt x="14320037" y="9623767"/>
                  </a:lnTo>
                  <a:lnTo>
                    <a:pt x="14288333" y="9577724"/>
                  </a:lnTo>
                  <a:lnTo>
                    <a:pt x="14263085" y="9545730"/>
                  </a:lnTo>
                  <a:lnTo>
                    <a:pt x="14234662" y="9512716"/>
                  </a:lnTo>
                  <a:lnTo>
                    <a:pt x="14203164" y="9478697"/>
                  </a:lnTo>
                  <a:lnTo>
                    <a:pt x="14168691" y="9443688"/>
                  </a:lnTo>
                  <a:lnTo>
                    <a:pt x="14131339" y="9407706"/>
                  </a:lnTo>
                  <a:lnTo>
                    <a:pt x="14091210" y="9370765"/>
                  </a:lnTo>
                  <a:lnTo>
                    <a:pt x="14048402" y="9332882"/>
                  </a:lnTo>
                  <a:lnTo>
                    <a:pt x="14003013" y="9294072"/>
                  </a:lnTo>
                  <a:lnTo>
                    <a:pt x="13930309" y="9234153"/>
                  </a:lnTo>
                  <a:lnTo>
                    <a:pt x="13878903" y="9193094"/>
                  </a:lnTo>
                  <a:lnTo>
                    <a:pt x="13825264" y="9151162"/>
                  </a:lnTo>
                  <a:lnTo>
                    <a:pt x="13769490" y="9108373"/>
                  </a:lnTo>
                  <a:lnTo>
                    <a:pt x="13711681" y="9064744"/>
                  </a:lnTo>
                  <a:lnTo>
                    <a:pt x="13651935" y="9020288"/>
                  </a:lnTo>
                  <a:lnTo>
                    <a:pt x="13558902" y="8952091"/>
                  </a:lnTo>
                  <a:lnTo>
                    <a:pt x="13462069" y="8882125"/>
                  </a:lnTo>
                  <a:lnTo>
                    <a:pt x="13293144" y="8761723"/>
                  </a:lnTo>
                  <a:lnTo>
                    <a:pt x="12782105" y="8401294"/>
                  </a:lnTo>
                  <a:lnTo>
                    <a:pt x="12629211" y="8292545"/>
                  </a:lnTo>
                  <a:lnTo>
                    <a:pt x="12513443" y="8209443"/>
                  </a:lnTo>
                  <a:lnTo>
                    <a:pt x="12397106" y="8125080"/>
                  </a:lnTo>
                  <a:lnTo>
                    <a:pt x="12280533" y="8039509"/>
                  </a:lnTo>
                  <a:lnTo>
                    <a:pt x="12202853" y="7981816"/>
                  </a:lnTo>
                  <a:lnTo>
                    <a:pt x="12125315" y="7923625"/>
                  </a:lnTo>
                  <a:lnTo>
                    <a:pt x="12048019" y="7864951"/>
                  </a:lnTo>
                  <a:lnTo>
                    <a:pt x="11971064" y="7805811"/>
                  </a:lnTo>
                  <a:lnTo>
                    <a:pt x="11894549" y="7746219"/>
                  </a:lnTo>
                  <a:lnTo>
                    <a:pt x="11818574" y="7686191"/>
                  </a:lnTo>
                  <a:lnTo>
                    <a:pt x="11743236" y="7625743"/>
                  </a:lnTo>
                  <a:lnTo>
                    <a:pt x="11668636" y="7564890"/>
                  </a:lnTo>
                  <a:lnTo>
                    <a:pt x="11631643" y="7534317"/>
                  </a:lnTo>
                  <a:lnTo>
                    <a:pt x="11594871" y="7503649"/>
                  </a:lnTo>
                  <a:lnTo>
                    <a:pt x="11558334" y="7472887"/>
                  </a:lnTo>
                  <a:lnTo>
                    <a:pt x="11522042" y="7442034"/>
                  </a:lnTo>
                  <a:lnTo>
                    <a:pt x="11486009" y="7411091"/>
                  </a:lnTo>
                  <a:lnTo>
                    <a:pt x="11450247" y="7380061"/>
                  </a:lnTo>
                  <a:lnTo>
                    <a:pt x="11414768" y="7348946"/>
                  </a:lnTo>
                  <a:lnTo>
                    <a:pt x="11379585" y="7317746"/>
                  </a:lnTo>
                  <a:lnTo>
                    <a:pt x="11344710" y="7286465"/>
                  </a:lnTo>
                  <a:lnTo>
                    <a:pt x="11310156" y="7255105"/>
                  </a:lnTo>
                  <a:lnTo>
                    <a:pt x="11275934" y="7223666"/>
                  </a:lnTo>
                  <a:lnTo>
                    <a:pt x="11242057" y="7192152"/>
                  </a:lnTo>
                  <a:lnTo>
                    <a:pt x="11208538" y="7160564"/>
                  </a:lnTo>
                  <a:lnTo>
                    <a:pt x="11175389" y="7128904"/>
                  </a:lnTo>
                  <a:lnTo>
                    <a:pt x="11142622" y="7097174"/>
                  </a:lnTo>
                  <a:lnTo>
                    <a:pt x="11110250" y="7065377"/>
                  </a:lnTo>
                  <a:lnTo>
                    <a:pt x="11078285" y="7033513"/>
                  </a:lnTo>
                  <a:lnTo>
                    <a:pt x="11046740" y="7001585"/>
                  </a:lnTo>
                  <a:lnTo>
                    <a:pt x="11015626" y="6969594"/>
                  </a:lnTo>
                  <a:lnTo>
                    <a:pt x="10984957" y="6937544"/>
                  </a:lnTo>
                  <a:lnTo>
                    <a:pt x="10954744" y="6905435"/>
                  </a:lnTo>
                  <a:lnTo>
                    <a:pt x="10925000" y="6873270"/>
                  </a:lnTo>
                  <a:lnTo>
                    <a:pt x="10895737" y="6841051"/>
                  </a:lnTo>
                  <a:lnTo>
                    <a:pt x="10866969" y="6808779"/>
                  </a:lnTo>
                  <a:lnTo>
                    <a:pt x="10838706" y="6776457"/>
                  </a:lnTo>
                  <a:lnTo>
                    <a:pt x="10810962" y="6744086"/>
                  </a:lnTo>
                  <a:lnTo>
                    <a:pt x="10783748" y="6711669"/>
                  </a:lnTo>
                  <a:lnTo>
                    <a:pt x="10757078" y="6679207"/>
                  </a:lnTo>
                  <a:lnTo>
                    <a:pt x="10730963" y="6646702"/>
                  </a:lnTo>
                  <a:lnTo>
                    <a:pt x="10705417" y="6614157"/>
                  </a:lnTo>
                  <a:lnTo>
                    <a:pt x="10680451" y="6581573"/>
                  </a:lnTo>
                  <a:lnTo>
                    <a:pt x="10656077" y="6548952"/>
                  </a:lnTo>
                  <a:lnTo>
                    <a:pt x="10632309" y="6516296"/>
                  </a:lnTo>
                  <a:lnTo>
                    <a:pt x="10609158" y="6483608"/>
                  </a:lnTo>
                  <a:lnTo>
                    <a:pt x="10586637" y="6450888"/>
                  </a:lnTo>
                  <a:lnTo>
                    <a:pt x="10564758" y="6418139"/>
                  </a:lnTo>
                  <a:lnTo>
                    <a:pt x="10543534" y="6385364"/>
                  </a:lnTo>
                  <a:lnTo>
                    <a:pt x="10522977" y="6352563"/>
                  </a:lnTo>
                  <a:lnTo>
                    <a:pt x="10503099" y="6319739"/>
                  </a:lnTo>
                  <a:lnTo>
                    <a:pt x="10465432" y="6254029"/>
                  </a:lnTo>
                  <a:lnTo>
                    <a:pt x="10430630" y="6188250"/>
                  </a:lnTo>
                  <a:lnTo>
                    <a:pt x="10398794" y="6122417"/>
                  </a:lnTo>
                  <a:lnTo>
                    <a:pt x="10370021" y="6056546"/>
                  </a:lnTo>
                  <a:lnTo>
                    <a:pt x="10344412" y="5990652"/>
                  </a:lnTo>
                  <a:lnTo>
                    <a:pt x="10322065" y="5924752"/>
                  </a:lnTo>
                  <a:lnTo>
                    <a:pt x="10303079" y="5858860"/>
                  </a:lnTo>
                  <a:lnTo>
                    <a:pt x="10287554" y="5792993"/>
                  </a:lnTo>
                  <a:lnTo>
                    <a:pt x="10275587" y="5727165"/>
                  </a:lnTo>
                  <a:lnTo>
                    <a:pt x="10267279" y="5661393"/>
                  </a:lnTo>
                  <a:lnTo>
                    <a:pt x="10262728" y="5595692"/>
                  </a:lnTo>
                  <a:lnTo>
                    <a:pt x="10261893" y="5562873"/>
                  </a:lnTo>
                  <a:lnTo>
                    <a:pt x="10262034" y="5530078"/>
                  </a:lnTo>
                  <a:lnTo>
                    <a:pt x="10265295" y="5464565"/>
                  </a:lnTo>
                  <a:lnTo>
                    <a:pt x="10272610" y="5399171"/>
                  </a:lnTo>
                  <a:lnTo>
                    <a:pt x="10284078" y="5333910"/>
                  </a:lnTo>
                  <a:lnTo>
                    <a:pt x="10299799" y="5268798"/>
                  </a:lnTo>
                  <a:lnTo>
                    <a:pt x="10319872" y="5203851"/>
                  </a:lnTo>
                  <a:lnTo>
                    <a:pt x="10344394" y="5139083"/>
                  </a:lnTo>
                  <a:lnTo>
                    <a:pt x="10373467" y="5074512"/>
                  </a:lnTo>
                  <a:lnTo>
                    <a:pt x="10407187" y="5010152"/>
                  </a:lnTo>
                  <a:lnTo>
                    <a:pt x="10445656" y="4946019"/>
                  </a:lnTo>
                  <a:lnTo>
                    <a:pt x="10466701" y="4914043"/>
                  </a:lnTo>
                  <a:lnTo>
                    <a:pt x="10488971" y="4882129"/>
                  </a:lnTo>
                  <a:lnTo>
                    <a:pt x="10531915" y="4823923"/>
                  </a:lnTo>
                  <a:lnTo>
                    <a:pt x="10576865" y="4766130"/>
                  </a:lnTo>
                  <a:lnTo>
                    <a:pt x="10623788" y="4708744"/>
                  </a:lnTo>
                  <a:lnTo>
                    <a:pt x="10672649" y="4651763"/>
                  </a:lnTo>
                  <a:lnTo>
                    <a:pt x="10723416" y="4595184"/>
                  </a:lnTo>
                  <a:lnTo>
                    <a:pt x="10749504" y="4567043"/>
                  </a:lnTo>
                  <a:lnTo>
                    <a:pt x="10776055" y="4539002"/>
                  </a:lnTo>
                  <a:lnTo>
                    <a:pt x="10803066" y="4511059"/>
                  </a:lnTo>
                  <a:lnTo>
                    <a:pt x="10830532" y="4483215"/>
                  </a:lnTo>
                  <a:lnTo>
                    <a:pt x="10858450" y="4455468"/>
                  </a:lnTo>
                  <a:lnTo>
                    <a:pt x="10886815" y="4427818"/>
                  </a:lnTo>
                  <a:lnTo>
                    <a:pt x="10915622" y="4400265"/>
                  </a:lnTo>
                  <a:lnTo>
                    <a:pt x="10944868" y="4372809"/>
                  </a:lnTo>
                  <a:lnTo>
                    <a:pt x="10974549" y="4345449"/>
                  </a:lnTo>
                  <a:lnTo>
                    <a:pt x="11004660" y="4318184"/>
                  </a:lnTo>
                  <a:lnTo>
                    <a:pt x="11035198" y="4291015"/>
                  </a:lnTo>
                  <a:lnTo>
                    <a:pt x="11066157" y="4263940"/>
                  </a:lnTo>
                  <a:lnTo>
                    <a:pt x="11097534" y="4236959"/>
                  </a:lnTo>
                  <a:lnTo>
                    <a:pt x="11129325" y="4210073"/>
                  </a:lnTo>
                  <a:lnTo>
                    <a:pt x="11161525" y="4183280"/>
                  </a:lnTo>
                  <a:lnTo>
                    <a:pt x="11194130" y="4156580"/>
                  </a:lnTo>
                  <a:lnTo>
                    <a:pt x="11227137" y="4129972"/>
                  </a:lnTo>
                  <a:lnTo>
                    <a:pt x="11260540" y="4103457"/>
                  </a:lnTo>
                  <a:lnTo>
                    <a:pt x="11294336" y="4077033"/>
                  </a:lnTo>
                  <a:lnTo>
                    <a:pt x="11328520" y="4050700"/>
                  </a:lnTo>
                  <a:lnTo>
                    <a:pt x="11363089" y="4024459"/>
                  </a:lnTo>
                  <a:lnTo>
                    <a:pt x="11398038" y="3998308"/>
                  </a:lnTo>
                  <a:lnTo>
                    <a:pt x="11433363" y="3972247"/>
                  </a:lnTo>
                  <a:lnTo>
                    <a:pt x="11469059" y="3946275"/>
                  </a:lnTo>
                  <a:lnTo>
                    <a:pt x="11505124" y="3920393"/>
                  </a:lnTo>
                  <a:lnTo>
                    <a:pt x="11541551" y="3894599"/>
                  </a:lnTo>
                  <a:lnTo>
                    <a:pt x="11578338" y="3868894"/>
                  </a:lnTo>
                  <a:lnTo>
                    <a:pt x="11615480" y="3843276"/>
                  </a:lnTo>
                  <a:lnTo>
                    <a:pt x="11652973" y="3817746"/>
                  </a:lnTo>
                  <a:lnTo>
                    <a:pt x="11690812" y="3792303"/>
                  </a:lnTo>
                  <a:lnTo>
                    <a:pt x="11728994" y="3766947"/>
                  </a:lnTo>
                  <a:lnTo>
                    <a:pt x="11767514" y="3741676"/>
                  </a:lnTo>
                  <a:lnTo>
                    <a:pt x="11806368" y="3716492"/>
                  </a:lnTo>
                  <a:lnTo>
                    <a:pt x="11845552" y="3691392"/>
                  </a:lnTo>
                  <a:lnTo>
                    <a:pt x="11885062" y="3666378"/>
                  </a:lnTo>
                  <a:lnTo>
                    <a:pt x="11924894" y="3641448"/>
                  </a:lnTo>
                  <a:lnTo>
                    <a:pt x="11965042" y="3616601"/>
                  </a:lnTo>
                  <a:lnTo>
                    <a:pt x="12005504" y="3591839"/>
                  </a:lnTo>
                  <a:lnTo>
                    <a:pt x="12046275" y="3567160"/>
                  </a:lnTo>
                  <a:lnTo>
                    <a:pt x="12087351" y="3542563"/>
                  </a:lnTo>
                  <a:lnTo>
                    <a:pt x="12128728" y="3518048"/>
                  </a:lnTo>
                  <a:lnTo>
                    <a:pt x="12170401" y="3493616"/>
                  </a:lnTo>
                  <a:lnTo>
                    <a:pt x="12212366" y="3469265"/>
                  </a:lnTo>
                  <a:lnTo>
                    <a:pt x="12254619" y="3444994"/>
                  </a:lnTo>
                  <a:lnTo>
                    <a:pt x="12339974" y="3396695"/>
                  </a:lnTo>
                  <a:lnTo>
                    <a:pt x="12426430" y="3348715"/>
                  </a:lnTo>
                  <a:lnTo>
                    <a:pt x="12513955" y="3301050"/>
                  </a:lnTo>
                  <a:lnTo>
                    <a:pt x="12602515" y="3253697"/>
                  </a:lnTo>
                  <a:lnTo>
                    <a:pt x="12692078" y="3206652"/>
                  </a:lnTo>
                  <a:lnTo>
                    <a:pt x="12782608" y="3159913"/>
                  </a:lnTo>
                  <a:lnTo>
                    <a:pt x="12874073" y="3113475"/>
                  </a:lnTo>
                  <a:lnTo>
                    <a:pt x="12966440" y="3067335"/>
                  </a:lnTo>
                  <a:lnTo>
                    <a:pt x="13059674" y="3021490"/>
                  </a:lnTo>
                  <a:lnTo>
                    <a:pt x="13153743" y="2975936"/>
                  </a:lnTo>
                  <a:lnTo>
                    <a:pt x="13248612" y="2930670"/>
                  </a:lnTo>
                  <a:lnTo>
                    <a:pt x="13344250" y="2885689"/>
                  </a:lnTo>
                  <a:lnTo>
                    <a:pt x="13440621" y="2840988"/>
                  </a:lnTo>
                  <a:lnTo>
                    <a:pt x="13537693" y="2796566"/>
                  </a:lnTo>
                  <a:lnTo>
                    <a:pt x="13635431" y="2752417"/>
                  </a:lnTo>
                  <a:lnTo>
                    <a:pt x="13733804" y="2708539"/>
                  </a:lnTo>
                  <a:lnTo>
                    <a:pt x="13832776" y="2664928"/>
                  </a:lnTo>
                  <a:lnTo>
                    <a:pt x="13932316" y="2621581"/>
                  </a:lnTo>
                  <a:lnTo>
                    <a:pt x="14032388" y="2578494"/>
                  </a:lnTo>
                  <a:lnTo>
                    <a:pt x="14183423" y="2514345"/>
                  </a:lnTo>
                  <a:lnTo>
                    <a:pt x="14335469" y="2450763"/>
                  </a:lnTo>
                  <a:lnTo>
                    <a:pt x="14488414" y="2387735"/>
                  </a:lnTo>
                  <a:lnTo>
                    <a:pt x="14642144" y="2325250"/>
                  </a:lnTo>
                  <a:lnTo>
                    <a:pt x="14796547" y="2263298"/>
                  </a:lnTo>
                  <a:lnTo>
                    <a:pt x="14951510" y="2201865"/>
                  </a:lnTo>
                  <a:lnTo>
                    <a:pt x="15158801" y="2120744"/>
                  </a:lnTo>
                  <a:lnTo>
                    <a:pt x="15366619" y="2040500"/>
                  </a:lnTo>
                  <a:lnTo>
                    <a:pt x="15626724" y="1941386"/>
                  </a:lnTo>
                  <a:lnTo>
                    <a:pt x="15938646" y="1824124"/>
                  </a:lnTo>
                  <a:lnTo>
                    <a:pt x="16455680" y="1632510"/>
                  </a:lnTo>
                  <a:lnTo>
                    <a:pt x="17066289" y="1408350"/>
                  </a:lnTo>
                  <a:lnTo>
                    <a:pt x="17090989" y="1399111"/>
                  </a:lnTo>
                  <a:lnTo>
                    <a:pt x="17137818" y="1380527"/>
                  </a:lnTo>
                  <a:lnTo>
                    <a:pt x="17181244" y="1361805"/>
                  </a:lnTo>
                  <a:lnTo>
                    <a:pt x="17221300" y="1342954"/>
                  </a:lnTo>
                  <a:lnTo>
                    <a:pt x="17258021" y="1323979"/>
                  </a:lnTo>
                  <a:lnTo>
                    <a:pt x="17291438" y="1304889"/>
                  </a:lnTo>
                  <a:lnTo>
                    <a:pt x="17335444" y="1276052"/>
                  </a:lnTo>
                  <a:lnTo>
                    <a:pt x="17372204" y="1246994"/>
                  </a:lnTo>
                  <a:lnTo>
                    <a:pt x="17401830" y="1217738"/>
                  </a:lnTo>
                  <a:lnTo>
                    <a:pt x="17430429" y="1178466"/>
                  </a:lnTo>
                  <a:lnTo>
                    <a:pt x="17446810" y="1138942"/>
                  </a:lnTo>
                  <a:lnTo>
                    <a:pt x="17451238" y="1099224"/>
                  </a:lnTo>
                  <a:lnTo>
                    <a:pt x="17450508" y="1089270"/>
                  </a:lnTo>
                  <a:lnTo>
                    <a:pt x="17440368" y="1049387"/>
                  </a:lnTo>
                  <a:lnTo>
                    <a:pt x="17418872" y="1009437"/>
                  </a:lnTo>
                  <a:lnTo>
                    <a:pt x="17386285" y="969476"/>
                  </a:lnTo>
                  <a:lnTo>
                    <a:pt x="17354725" y="939532"/>
                  </a:lnTo>
                  <a:lnTo>
                    <a:pt x="17317189" y="909637"/>
                  </a:lnTo>
                  <a:lnTo>
                    <a:pt x="17273786" y="879816"/>
                  </a:lnTo>
                  <a:lnTo>
                    <a:pt x="17224629" y="850092"/>
                  </a:lnTo>
                  <a:lnTo>
                    <a:pt x="17188717" y="830341"/>
                  </a:lnTo>
                  <a:lnTo>
                    <a:pt x="17150330" y="810652"/>
                  </a:lnTo>
                  <a:lnTo>
                    <a:pt x="17109502" y="791030"/>
                  </a:lnTo>
                  <a:lnTo>
                    <a:pt x="17066266" y="771484"/>
                  </a:lnTo>
                  <a:lnTo>
                    <a:pt x="17020654" y="752019"/>
                  </a:lnTo>
                  <a:lnTo>
                    <a:pt x="16972701" y="732644"/>
                  </a:lnTo>
                  <a:lnTo>
                    <a:pt x="16922440" y="713365"/>
                  </a:lnTo>
                  <a:lnTo>
                    <a:pt x="16869902" y="694189"/>
                  </a:lnTo>
                  <a:lnTo>
                    <a:pt x="16786902" y="665635"/>
                  </a:lnTo>
                  <a:lnTo>
                    <a:pt x="16728821" y="646748"/>
                  </a:lnTo>
                  <a:lnTo>
                    <a:pt x="16668580" y="627989"/>
                  </a:lnTo>
                  <a:lnTo>
                    <a:pt x="16606213" y="609366"/>
                  </a:lnTo>
                  <a:lnTo>
                    <a:pt x="16541752" y="590885"/>
                  </a:lnTo>
                  <a:lnTo>
                    <a:pt x="16475232" y="572553"/>
                  </a:lnTo>
                  <a:lnTo>
                    <a:pt x="16406684" y="554377"/>
                  </a:lnTo>
                  <a:lnTo>
                    <a:pt x="16336143" y="536365"/>
                  </a:lnTo>
                  <a:lnTo>
                    <a:pt x="16263641" y="518523"/>
                  </a:lnTo>
                  <a:lnTo>
                    <a:pt x="16189211" y="500858"/>
                  </a:lnTo>
                  <a:lnTo>
                    <a:pt x="16112887" y="483378"/>
                  </a:lnTo>
                  <a:lnTo>
                    <a:pt x="16034702" y="466090"/>
                  </a:lnTo>
                  <a:lnTo>
                    <a:pt x="15954689" y="449001"/>
                  </a:lnTo>
                  <a:lnTo>
                    <a:pt x="15872881" y="432117"/>
                  </a:lnTo>
                  <a:lnTo>
                    <a:pt x="15789311" y="415447"/>
                  </a:lnTo>
                  <a:lnTo>
                    <a:pt x="15704012" y="398996"/>
                  </a:lnTo>
                  <a:lnTo>
                    <a:pt x="15617018" y="382772"/>
                  </a:lnTo>
                  <a:lnTo>
                    <a:pt x="15528361" y="366782"/>
                  </a:lnTo>
                  <a:lnTo>
                    <a:pt x="15438075" y="351034"/>
                  </a:lnTo>
                  <a:lnTo>
                    <a:pt x="15346193" y="335534"/>
                  </a:lnTo>
                  <a:lnTo>
                    <a:pt x="15252749" y="320289"/>
                  </a:lnTo>
                  <a:lnTo>
                    <a:pt x="15157774" y="305306"/>
                  </a:lnTo>
                  <a:lnTo>
                    <a:pt x="15061303" y="290593"/>
                  </a:lnTo>
                  <a:lnTo>
                    <a:pt x="14963368" y="276156"/>
                  </a:lnTo>
                  <a:lnTo>
                    <a:pt x="14864003" y="262003"/>
                  </a:lnTo>
                  <a:lnTo>
                    <a:pt x="14763241" y="248140"/>
                  </a:lnTo>
                  <a:lnTo>
                    <a:pt x="14661114" y="234576"/>
                  </a:lnTo>
                  <a:lnTo>
                    <a:pt x="14557657" y="221316"/>
                  </a:lnTo>
                  <a:lnTo>
                    <a:pt x="14452902" y="208367"/>
                  </a:lnTo>
                  <a:lnTo>
                    <a:pt x="14346882" y="195738"/>
                  </a:lnTo>
                  <a:lnTo>
                    <a:pt x="14239631" y="183435"/>
                  </a:lnTo>
                  <a:lnTo>
                    <a:pt x="14131181" y="171465"/>
                  </a:lnTo>
                  <a:lnTo>
                    <a:pt x="14021567" y="159835"/>
                  </a:lnTo>
                  <a:lnTo>
                    <a:pt x="13910820" y="148552"/>
                  </a:lnTo>
                  <a:lnTo>
                    <a:pt x="13798974" y="137623"/>
                  </a:lnTo>
                  <a:lnTo>
                    <a:pt x="13686063" y="127056"/>
                  </a:lnTo>
                  <a:lnTo>
                    <a:pt x="13572119" y="116857"/>
                  </a:lnTo>
                  <a:lnTo>
                    <a:pt x="13457175" y="107034"/>
                  </a:lnTo>
                  <a:lnTo>
                    <a:pt x="13341266" y="97593"/>
                  </a:lnTo>
                  <a:lnTo>
                    <a:pt x="13224423" y="88542"/>
                  </a:lnTo>
                  <a:lnTo>
                    <a:pt x="13106680" y="79887"/>
                  </a:lnTo>
                  <a:lnTo>
                    <a:pt x="12988070" y="71636"/>
                  </a:lnTo>
                  <a:lnTo>
                    <a:pt x="12868626" y="63797"/>
                  </a:lnTo>
                  <a:lnTo>
                    <a:pt x="12748382" y="56375"/>
                  </a:lnTo>
                  <a:lnTo>
                    <a:pt x="12627370" y="49377"/>
                  </a:lnTo>
                  <a:lnTo>
                    <a:pt x="12505624" y="42812"/>
                  </a:lnTo>
                  <a:lnTo>
                    <a:pt x="12383177" y="36687"/>
                  </a:lnTo>
                  <a:lnTo>
                    <a:pt x="12260062" y="31007"/>
                  </a:lnTo>
                  <a:lnTo>
                    <a:pt x="12136312" y="25780"/>
                  </a:lnTo>
                  <a:lnTo>
                    <a:pt x="12011960" y="21014"/>
                  </a:lnTo>
                  <a:lnTo>
                    <a:pt x="11887040" y="16715"/>
                  </a:lnTo>
                  <a:lnTo>
                    <a:pt x="11761584" y="12891"/>
                  </a:lnTo>
                  <a:lnTo>
                    <a:pt x="11635626" y="9548"/>
                  </a:lnTo>
                  <a:lnTo>
                    <a:pt x="11509199" y="6694"/>
                  </a:lnTo>
                  <a:lnTo>
                    <a:pt x="11382336" y="4336"/>
                  </a:lnTo>
                  <a:lnTo>
                    <a:pt x="11255070" y="2480"/>
                  </a:lnTo>
                  <a:lnTo>
                    <a:pt x="11127434" y="1134"/>
                  </a:lnTo>
                  <a:lnTo>
                    <a:pt x="10999462" y="305"/>
                  </a:lnTo>
                  <a:lnTo>
                    <a:pt x="10871186" y="0"/>
                  </a:lnTo>
                  <a:close/>
                </a:path>
              </a:pathLst>
            </a:custGeom>
            <a:solidFill>
              <a:srgbClr val="FFDB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436647" y="2807556"/>
              <a:ext cx="7040880" cy="5534025"/>
            </a:xfrm>
            <a:custGeom>
              <a:avLst/>
              <a:gdLst/>
              <a:ahLst/>
              <a:cxnLst/>
              <a:rect l="l" t="t" r="r" b="b"/>
              <a:pathLst>
                <a:path w="7040880" h="5534025">
                  <a:moveTo>
                    <a:pt x="1268260" y="0"/>
                  </a:moveTo>
                  <a:lnTo>
                    <a:pt x="18707" y="0"/>
                  </a:lnTo>
                  <a:lnTo>
                    <a:pt x="18707" y="411480"/>
                  </a:lnTo>
                  <a:lnTo>
                    <a:pt x="437718" y="411480"/>
                  </a:lnTo>
                  <a:lnTo>
                    <a:pt x="437718" y="2618740"/>
                  </a:lnTo>
                  <a:lnTo>
                    <a:pt x="849249" y="2618740"/>
                  </a:lnTo>
                  <a:lnTo>
                    <a:pt x="849249" y="411480"/>
                  </a:lnTo>
                  <a:lnTo>
                    <a:pt x="1268260" y="411480"/>
                  </a:lnTo>
                  <a:lnTo>
                    <a:pt x="1268260" y="0"/>
                  </a:lnTo>
                  <a:close/>
                </a:path>
                <a:path w="7040880" h="5534025">
                  <a:moveTo>
                    <a:pt x="1429143" y="2885084"/>
                  </a:moveTo>
                  <a:lnTo>
                    <a:pt x="995159" y="2885084"/>
                  </a:lnTo>
                  <a:lnTo>
                    <a:pt x="710819" y="3824122"/>
                  </a:lnTo>
                  <a:lnTo>
                    <a:pt x="433971" y="2885084"/>
                  </a:lnTo>
                  <a:lnTo>
                    <a:pt x="0" y="2885084"/>
                  </a:lnTo>
                  <a:lnTo>
                    <a:pt x="505066" y="4583582"/>
                  </a:lnTo>
                  <a:lnTo>
                    <a:pt x="505066" y="5503913"/>
                  </a:lnTo>
                  <a:lnTo>
                    <a:pt x="920330" y="5503913"/>
                  </a:lnTo>
                  <a:lnTo>
                    <a:pt x="920330" y="4583582"/>
                  </a:lnTo>
                  <a:lnTo>
                    <a:pt x="1429143" y="2885084"/>
                  </a:lnTo>
                  <a:close/>
                </a:path>
                <a:path w="7040880" h="5534025">
                  <a:moveTo>
                    <a:pt x="2600109" y="0"/>
                  </a:moveTo>
                  <a:lnTo>
                    <a:pt x="2188578" y="0"/>
                  </a:lnTo>
                  <a:lnTo>
                    <a:pt x="2188578" y="1070610"/>
                  </a:lnTo>
                  <a:lnTo>
                    <a:pt x="1769554" y="1070610"/>
                  </a:lnTo>
                  <a:lnTo>
                    <a:pt x="1769554" y="0"/>
                  </a:lnTo>
                  <a:lnTo>
                    <a:pt x="1358049" y="0"/>
                  </a:lnTo>
                  <a:lnTo>
                    <a:pt x="1358049" y="1070610"/>
                  </a:lnTo>
                  <a:lnTo>
                    <a:pt x="1358049" y="1482090"/>
                  </a:lnTo>
                  <a:lnTo>
                    <a:pt x="1358049" y="2618740"/>
                  </a:lnTo>
                  <a:lnTo>
                    <a:pt x="1769554" y="2618740"/>
                  </a:lnTo>
                  <a:lnTo>
                    <a:pt x="1769554" y="1482090"/>
                  </a:lnTo>
                  <a:lnTo>
                    <a:pt x="2188578" y="1482090"/>
                  </a:lnTo>
                  <a:lnTo>
                    <a:pt x="2188578" y="2618740"/>
                  </a:lnTo>
                  <a:lnTo>
                    <a:pt x="2600109" y="2618740"/>
                  </a:lnTo>
                  <a:lnTo>
                    <a:pt x="2600109" y="1482090"/>
                  </a:lnTo>
                  <a:lnTo>
                    <a:pt x="2600109" y="1070610"/>
                  </a:lnTo>
                  <a:lnTo>
                    <a:pt x="2600109" y="0"/>
                  </a:lnTo>
                  <a:close/>
                </a:path>
                <a:path w="7040880" h="5534025">
                  <a:moveTo>
                    <a:pt x="2656255" y="3498634"/>
                  </a:moveTo>
                  <a:lnTo>
                    <a:pt x="2654706" y="3443262"/>
                  </a:lnTo>
                  <a:lnTo>
                    <a:pt x="2650058" y="3390061"/>
                  </a:lnTo>
                  <a:lnTo>
                    <a:pt x="2642336" y="3339007"/>
                  </a:lnTo>
                  <a:lnTo>
                    <a:pt x="2631503" y="3290125"/>
                  </a:lnTo>
                  <a:lnTo>
                    <a:pt x="2617584" y="3243415"/>
                  </a:lnTo>
                  <a:lnTo>
                    <a:pt x="2600579" y="3198850"/>
                  </a:lnTo>
                  <a:lnTo>
                    <a:pt x="2580487" y="3156458"/>
                  </a:lnTo>
                  <a:lnTo>
                    <a:pt x="2557297" y="3116237"/>
                  </a:lnTo>
                  <a:lnTo>
                    <a:pt x="2531008" y="3078175"/>
                  </a:lnTo>
                  <a:lnTo>
                    <a:pt x="2501633" y="3042272"/>
                  </a:lnTo>
                  <a:lnTo>
                    <a:pt x="2469172" y="3008541"/>
                  </a:lnTo>
                  <a:lnTo>
                    <a:pt x="2435199" y="2979407"/>
                  </a:lnTo>
                  <a:lnTo>
                    <a:pt x="2399131" y="2953321"/>
                  </a:lnTo>
                  <a:lnTo>
                    <a:pt x="2360968" y="2930321"/>
                  </a:lnTo>
                  <a:lnTo>
                    <a:pt x="2320709" y="2910382"/>
                  </a:lnTo>
                  <a:lnTo>
                    <a:pt x="2278367" y="2893504"/>
                  </a:lnTo>
                  <a:lnTo>
                    <a:pt x="2244712" y="2883052"/>
                  </a:lnTo>
                  <a:lnTo>
                    <a:pt x="2244712" y="3498634"/>
                  </a:lnTo>
                  <a:lnTo>
                    <a:pt x="2244712" y="4890351"/>
                  </a:lnTo>
                  <a:lnTo>
                    <a:pt x="2241283" y="4952555"/>
                  </a:lnTo>
                  <a:lnTo>
                    <a:pt x="2241207" y="4953965"/>
                  </a:lnTo>
                  <a:lnTo>
                    <a:pt x="2230691" y="5006352"/>
                  </a:lnTo>
                  <a:lnTo>
                    <a:pt x="2213152" y="5047500"/>
                  </a:lnTo>
                  <a:lnTo>
                    <a:pt x="2188591" y="5077409"/>
                  </a:lnTo>
                  <a:lnTo>
                    <a:pt x="2127796" y="5111089"/>
                  </a:lnTo>
                  <a:lnTo>
                    <a:pt x="2085467" y="5119509"/>
                  </a:lnTo>
                  <a:lnTo>
                    <a:pt x="2035200" y="5122316"/>
                  </a:lnTo>
                  <a:lnTo>
                    <a:pt x="1986318" y="5119509"/>
                  </a:lnTo>
                  <a:lnTo>
                    <a:pt x="1944458" y="5111089"/>
                  </a:lnTo>
                  <a:lnTo>
                    <a:pt x="1881822" y="5077409"/>
                  </a:lnTo>
                  <a:lnTo>
                    <a:pt x="1857260" y="5046091"/>
                  </a:lnTo>
                  <a:lnTo>
                    <a:pt x="1839734" y="5004473"/>
                  </a:lnTo>
                  <a:lnTo>
                    <a:pt x="1829206" y="4952555"/>
                  </a:lnTo>
                  <a:lnTo>
                    <a:pt x="1825701" y="4890351"/>
                  </a:lnTo>
                  <a:lnTo>
                    <a:pt x="1825701" y="3498634"/>
                  </a:lnTo>
                  <a:lnTo>
                    <a:pt x="1829206" y="3436442"/>
                  </a:lnTo>
                  <a:lnTo>
                    <a:pt x="1839734" y="3384537"/>
                  </a:lnTo>
                  <a:lnTo>
                    <a:pt x="1857260" y="3342919"/>
                  </a:lnTo>
                  <a:lnTo>
                    <a:pt x="1881822" y="3311575"/>
                  </a:lnTo>
                  <a:lnTo>
                    <a:pt x="1944458" y="3277908"/>
                  </a:lnTo>
                  <a:lnTo>
                    <a:pt x="1986318" y="3269488"/>
                  </a:lnTo>
                  <a:lnTo>
                    <a:pt x="2035200" y="3266681"/>
                  </a:lnTo>
                  <a:lnTo>
                    <a:pt x="2085467" y="3269488"/>
                  </a:lnTo>
                  <a:lnTo>
                    <a:pt x="2127796" y="3277908"/>
                  </a:lnTo>
                  <a:lnTo>
                    <a:pt x="2188591" y="3311575"/>
                  </a:lnTo>
                  <a:lnTo>
                    <a:pt x="2213152" y="3341522"/>
                  </a:lnTo>
                  <a:lnTo>
                    <a:pt x="2230691" y="3382683"/>
                  </a:lnTo>
                  <a:lnTo>
                    <a:pt x="2241207" y="3435058"/>
                  </a:lnTo>
                  <a:lnTo>
                    <a:pt x="2244712" y="3498634"/>
                  </a:lnTo>
                  <a:lnTo>
                    <a:pt x="2244712" y="2883052"/>
                  </a:lnTo>
                  <a:lnTo>
                    <a:pt x="2187384" y="2868955"/>
                  </a:lnTo>
                  <a:lnTo>
                    <a:pt x="2138756" y="2861284"/>
                  </a:lnTo>
                  <a:lnTo>
                    <a:pt x="2088019" y="2856674"/>
                  </a:lnTo>
                  <a:lnTo>
                    <a:pt x="2035200" y="2855150"/>
                  </a:lnTo>
                  <a:lnTo>
                    <a:pt x="1982381" y="2856674"/>
                  </a:lnTo>
                  <a:lnTo>
                    <a:pt x="1931644" y="2861284"/>
                  </a:lnTo>
                  <a:lnTo>
                    <a:pt x="1883016" y="2868955"/>
                  </a:lnTo>
                  <a:lnTo>
                    <a:pt x="1836470" y="2879699"/>
                  </a:lnTo>
                  <a:lnTo>
                    <a:pt x="1792020" y="2893504"/>
                  </a:lnTo>
                  <a:lnTo>
                    <a:pt x="1749666" y="2910382"/>
                  </a:lnTo>
                  <a:lnTo>
                    <a:pt x="1709420" y="2930321"/>
                  </a:lnTo>
                  <a:lnTo>
                    <a:pt x="1671256" y="2953321"/>
                  </a:lnTo>
                  <a:lnTo>
                    <a:pt x="1635188" y="2979407"/>
                  </a:lnTo>
                  <a:lnTo>
                    <a:pt x="1601228" y="3008541"/>
                  </a:lnTo>
                  <a:lnTo>
                    <a:pt x="1568754" y="3042272"/>
                  </a:lnTo>
                  <a:lnTo>
                    <a:pt x="1539379" y="3078175"/>
                  </a:lnTo>
                  <a:lnTo>
                    <a:pt x="1513090" y="3116237"/>
                  </a:lnTo>
                  <a:lnTo>
                    <a:pt x="1489900" y="3156458"/>
                  </a:lnTo>
                  <a:lnTo>
                    <a:pt x="1469809" y="3198850"/>
                  </a:lnTo>
                  <a:lnTo>
                    <a:pt x="1452803" y="3243415"/>
                  </a:lnTo>
                  <a:lnTo>
                    <a:pt x="1438884" y="3290125"/>
                  </a:lnTo>
                  <a:lnTo>
                    <a:pt x="1428076" y="3339007"/>
                  </a:lnTo>
                  <a:lnTo>
                    <a:pt x="1420342" y="3390061"/>
                  </a:lnTo>
                  <a:lnTo>
                    <a:pt x="1415707" y="3443262"/>
                  </a:lnTo>
                  <a:lnTo>
                    <a:pt x="1414157" y="3498634"/>
                  </a:lnTo>
                  <a:lnTo>
                    <a:pt x="1414157" y="4890351"/>
                  </a:lnTo>
                  <a:lnTo>
                    <a:pt x="1415707" y="4945735"/>
                  </a:lnTo>
                  <a:lnTo>
                    <a:pt x="1420342" y="4998961"/>
                  </a:lnTo>
                  <a:lnTo>
                    <a:pt x="1428076" y="5050002"/>
                  </a:lnTo>
                  <a:lnTo>
                    <a:pt x="1438884" y="5098885"/>
                  </a:lnTo>
                  <a:lnTo>
                    <a:pt x="1452803" y="5145608"/>
                  </a:lnTo>
                  <a:lnTo>
                    <a:pt x="1469809" y="5190160"/>
                  </a:lnTo>
                  <a:lnTo>
                    <a:pt x="1489900" y="5232539"/>
                  </a:lnTo>
                  <a:lnTo>
                    <a:pt x="1513090" y="5272760"/>
                  </a:lnTo>
                  <a:lnTo>
                    <a:pt x="1539379" y="5310822"/>
                  </a:lnTo>
                  <a:lnTo>
                    <a:pt x="1568754" y="5346712"/>
                  </a:lnTo>
                  <a:lnTo>
                    <a:pt x="1601228" y="5380456"/>
                  </a:lnTo>
                  <a:lnTo>
                    <a:pt x="1635188" y="5409603"/>
                  </a:lnTo>
                  <a:lnTo>
                    <a:pt x="1671256" y="5435689"/>
                  </a:lnTo>
                  <a:lnTo>
                    <a:pt x="1709420" y="5458701"/>
                  </a:lnTo>
                  <a:lnTo>
                    <a:pt x="1749666" y="5478640"/>
                  </a:lnTo>
                  <a:lnTo>
                    <a:pt x="1792020" y="5495518"/>
                  </a:lnTo>
                  <a:lnTo>
                    <a:pt x="1836470" y="5509311"/>
                  </a:lnTo>
                  <a:lnTo>
                    <a:pt x="1883016" y="5520055"/>
                  </a:lnTo>
                  <a:lnTo>
                    <a:pt x="1931644" y="5527713"/>
                  </a:lnTo>
                  <a:lnTo>
                    <a:pt x="1982381" y="5532310"/>
                  </a:lnTo>
                  <a:lnTo>
                    <a:pt x="2035200" y="5533847"/>
                  </a:lnTo>
                  <a:lnTo>
                    <a:pt x="2088019" y="5532310"/>
                  </a:lnTo>
                  <a:lnTo>
                    <a:pt x="2138756" y="5527713"/>
                  </a:lnTo>
                  <a:lnTo>
                    <a:pt x="2187384" y="5520055"/>
                  </a:lnTo>
                  <a:lnTo>
                    <a:pt x="2233917" y="5509311"/>
                  </a:lnTo>
                  <a:lnTo>
                    <a:pt x="2278367" y="5495518"/>
                  </a:lnTo>
                  <a:lnTo>
                    <a:pt x="2320709" y="5478640"/>
                  </a:lnTo>
                  <a:lnTo>
                    <a:pt x="2360968" y="5458701"/>
                  </a:lnTo>
                  <a:lnTo>
                    <a:pt x="2399131" y="5435689"/>
                  </a:lnTo>
                  <a:lnTo>
                    <a:pt x="2435199" y="5409603"/>
                  </a:lnTo>
                  <a:lnTo>
                    <a:pt x="2469172" y="5380456"/>
                  </a:lnTo>
                  <a:lnTo>
                    <a:pt x="2501633" y="5346712"/>
                  </a:lnTo>
                  <a:lnTo>
                    <a:pt x="2531008" y="5310822"/>
                  </a:lnTo>
                  <a:lnTo>
                    <a:pt x="2557297" y="5272760"/>
                  </a:lnTo>
                  <a:lnTo>
                    <a:pt x="2580487" y="5232539"/>
                  </a:lnTo>
                  <a:lnTo>
                    <a:pt x="2600579" y="5190160"/>
                  </a:lnTo>
                  <a:lnTo>
                    <a:pt x="2617584" y="5145608"/>
                  </a:lnTo>
                  <a:lnTo>
                    <a:pt x="2631503" y="5098885"/>
                  </a:lnTo>
                  <a:lnTo>
                    <a:pt x="2642336" y="5050002"/>
                  </a:lnTo>
                  <a:lnTo>
                    <a:pt x="2650058" y="4998961"/>
                  </a:lnTo>
                  <a:lnTo>
                    <a:pt x="2654706" y="4945735"/>
                  </a:lnTo>
                  <a:lnTo>
                    <a:pt x="2656255" y="4890351"/>
                  </a:lnTo>
                  <a:lnTo>
                    <a:pt x="2656255" y="3498634"/>
                  </a:lnTo>
                  <a:close/>
                </a:path>
                <a:path w="7040880" h="5534025">
                  <a:moveTo>
                    <a:pt x="4051706" y="2885071"/>
                  </a:moveTo>
                  <a:lnTo>
                    <a:pt x="3640163" y="2885071"/>
                  </a:lnTo>
                  <a:lnTo>
                    <a:pt x="3640163" y="4890351"/>
                  </a:lnTo>
                  <a:lnTo>
                    <a:pt x="3636657" y="4952555"/>
                  </a:lnTo>
                  <a:lnTo>
                    <a:pt x="3626129" y="5004473"/>
                  </a:lnTo>
                  <a:lnTo>
                    <a:pt x="3608590" y="5046091"/>
                  </a:lnTo>
                  <a:lnTo>
                    <a:pt x="3584041" y="5077422"/>
                  </a:lnTo>
                  <a:lnTo>
                    <a:pt x="3521367" y="5111089"/>
                  </a:lnTo>
                  <a:lnTo>
                    <a:pt x="3479508" y="5119497"/>
                  </a:lnTo>
                  <a:lnTo>
                    <a:pt x="3430663" y="5122303"/>
                  </a:lnTo>
                  <a:lnTo>
                    <a:pt x="3380130" y="5119497"/>
                  </a:lnTo>
                  <a:lnTo>
                    <a:pt x="3337102" y="5111089"/>
                  </a:lnTo>
                  <a:lnTo>
                    <a:pt x="3301568" y="5097056"/>
                  </a:lnTo>
                  <a:lnTo>
                    <a:pt x="3250590" y="5047500"/>
                  </a:lnTo>
                  <a:lnTo>
                    <a:pt x="3234232" y="5006352"/>
                  </a:lnTo>
                  <a:lnTo>
                    <a:pt x="3224415" y="4953965"/>
                  </a:lnTo>
                  <a:lnTo>
                    <a:pt x="3221151" y="4890351"/>
                  </a:lnTo>
                  <a:lnTo>
                    <a:pt x="3221151" y="2885071"/>
                  </a:lnTo>
                  <a:lnTo>
                    <a:pt x="2809608" y="2885071"/>
                  </a:lnTo>
                  <a:lnTo>
                    <a:pt x="2809608" y="4890351"/>
                  </a:lnTo>
                  <a:lnTo>
                    <a:pt x="2811157" y="4945735"/>
                  </a:lnTo>
                  <a:lnTo>
                    <a:pt x="2815793" y="4998961"/>
                  </a:lnTo>
                  <a:lnTo>
                    <a:pt x="2823527" y="5050002"/>
                  </a:lnTo>
                  <a:lnTo>
                    <a:pt x="2834335" y="5098885"/>
                  </a:lnTo>
                  <a:lnTo>
                    <a:pt x="2848254" y="5145608"/>
                  </a:lnTo>
                  <a:lnTo>
                    <a:pt x="2865259" y="5190160"/>
                  </a:lnTo>
                  <a:lnTo>
                    <a:pt x="2885351" y="5232539"/>
                  </a:lnTo>
                  <a:lnTo>
                    <a:pt x="2908541" y="5272773"/>
                  </a:lnTo>
                  <a:lnTo>
                    <a:pt x="2934830" y="5310822"/>
                  </a:lnTo>
                  <a:lnTo>
                    <a:pt x="2964205" y="5346725"/>
                  </a:lnTo>
                  <a:lnTo>
                    <a:pt x="2996679" y="5380456"/>
                  </a:lnTo>
                  <a:lnTo>
                    <a:pt x="3030651" y="5409603"/>
                  </a:lnTo>
                  <a:lnTo>
                    <a:pt x="3066707" y="5435689"/>
                  </a:lnTo>
                  <a:lnTo>
                    <a:pt x="3104870" y="5458701"/>
                  </a:lnTo>
                  <a:lnTo>
                    <a:pt x="3145129" y="5478640"/>
                  </a:lnTo>
                  <a:lnTo>
                    <a:pt x="3187471" y="5495506"/>
                  </a:lnTo>
                  <a:lnTo>
                    <a:pt x="3231921" y="5509311"/>
                  </a:lnTo>
                  <a:lnTo>
                    <a:pt x="3278467" y="5520042"/>
                  </a:lnTo>
                  <a:lnTo>
                    <a:pt x="3327108" y="5527713"/>
                  </a:lnTo>
                  <a:lnTo>
                    <a:pt x="3377831" y="5532310"/>
                  </a:lnTo>
                  <a:lnTo>
                    <a:pt x="3430663" y="5533847"/>
                  </a:lnTo>
                  <a:lnTo>
                    <a:pt x="3487737" y="5531955"/>
                  </a:lnTo>
                  <a:lnTo>
                    <a:pt x="3542601" y="5526278"/>
                  </a:lnTo>
                  <a:lnTo>
                    <a:pt x="3595255" y="5516804"/>
                  </a:lnTo>
                  <a:lnTo>
                    <a:pt x="3645687" y="5503557"/>
                  </a:lnTo>
                  <a:lnTo>
                    <a:pt x="3693909" y="5486514"/>
                  </a:lnTo>
                  <a:lnTo>
                    <a:pt x="3739908" y="5465686"/>
                  </a:lnTo>
                  <a:lnTo>
                    <a:pt x="3783711" y="5441061"/>
                  </a:lnTo>
                  <a:lnTo>
                    <a:pt x="3825278" y="5412651"/>
                  </a:lnTo>
                  <a:lnTo>
                    <a:pt x="3864635" y="5380456"/>
                  </a:lnTo>
                  <a:lnTo>
                    <a:pt x="3897096" y="5345493"/>
                  </a:lnTo>
                  <a:lnTo>
                    <a:pt x="3926471" y="5308600"/>
                  </a:lnTo>
                  <a:lnTo>
                    <a:pt x="3952748" y="5269801"/>
                  </a:lnTo>
                  <a:lnTo>
                    <a:pt x="3975938" y="5229085"/>
                  </a:lnTo>
                  <a:lnTo>
                    <a:pt x="3996042" y="5186438"/>
                  </a:lnTo>
                  <a:lnTo>
                    <a:pt x="4013047" y="5141887"/>
                  </a:lnTo>
                  <a:lnTo>
                    <a:pt x="4026954" y="5095418"/>
                  </a:lnTo>
                  <a:lnTo>
                    <a:pt x="4037787" y="5047031"/>
                  </a:lnTo>
                  <a:lnTo>
                    <a:pt x="4045508" y="4996713"/>
                  </a:lnTo>
                  <a:lnTo>
                    <a:pt x="4050157" y="4944491"/>
                  </a:lnTo>
                  <a:lnTo>
                    <a:pt x="4051706" y="4890351"/>
                  </a:lnTo>
                  <a:lnTo>
                    <a:pt x="4051706" y="2885071"/>
                  </a:lnTo>
                  <a:close/>
                </a:path>
                <a:path w="7040880" h="5534025">
                  <a:moveTo>
                    <a:pt x="4163885" y="2618829"/>
                  </a:moveTo>
                  <a:lnTo>
                    <a:pt x="4080827" y="2203564"/>
                  </a:lnTo>
                  <a:lnTo>
                    <a:pt x="3998518" y="1792020"/>
                  </a:lnTo>
                  <a:lnTo>
                    <a:pt x="3810711" y="852982"/>
                  </a:lnTo>
                  <a:lnTo>
                    <a:pt x="3640124" y="0"/>
                  </a:lnTo>
                  <a:lnTo>
                    <a:pt x="3598964" y="0"/>
                  </a:lnTo>
                  <a:lnTo>
                    <a:pt x="3598964" y="1792020"/>
                  </a:lnTo>
                  <a:lnTo>
                    <a:pt x="3269742" y="1792020"/>
                  </a:lnTo>
                  <a:lnTo>
                    <a:pt x="3434359" y="852982"/>
                  </a:lnTo>
                  <a:lnTo>
                    <a:pt x="3598964" y="1792020"/>
                  </a:lnTo>
                  <a:lnTo>
                    <a:pt x="3598964" y="0"/>
                  </a:lnTo>
                  <a:lnTo>
                    <a:pt x="3228581" y="0"/>
                  </a:lnTo>
                  <a:lnTo>
                    <a:pt x="2704820" y="2618829"/>
                  </a:lnTo>
                  <a:lnTo>
                    <a:pt x="3123831" y="2618829"/>
                  </a:lnTo>
                  <a:lnTo>
                    <a:pt x="3198660" y="2203564"/>
                  </a:lnTo>
                  <a:lnTo>
                    <a:pt x="3670046" y="2203564"/>
                  </a:lnTo>
                  <a:lnTo>
                    <a:pt x="3744874" y="2618829"/>
                  </a:lnTo>
                  <a:lnTo>
                    <a:pt x="4163885" y="2618829"/>
                  </a:lnTo>
                  <a:close/>
                </a:path>
                <a:path w="7040880" h="5534025">
                  <a:moveTo>
                    <a:pt x="4654004" y="2885084"/>
                  </a:moveTo>
                  <a:lnTo>
                    <a:pt x="4242473" y="2885084"/>
                  </a:lnTo>
                  <a:lnTo>
                    <a:pt x="4242473" y="4198239"/>
                  </a:lnTo>
                  <a:lnTo>
                    <a:pt x="4294848" y="4901577"/>
                  </a:lnTo>
                  <a:lnTo>
                    <a:pt x="4597870" y="4901577"/>
                  </a:lnTo>
                  <a:lnTo>
                    <a:pt x="4654004" y="4198239"/>
                  </a:lnTo>
                  <a:lnTo>
                    <a:pt x="4654004" y="2885084"/>
                  </a:lnTo>
                  <a:close/>
                </a:path>
                <a:path w="7040880" h="5534025">
                  <a:moveTo>
                    <a:pt x="4657737" y="5294414"/>
                  </a:moveTo>
                  <a:lnTo>
                    <a:pt x="4653877" y="5252910"/>
                  </a:lnTo>
                  <a:lnTo>
                    <a:pt x="4642307" y="5214442"/>
                  </a:lnTo>
                  <a:lnTo>
                    <a:pt x="4623016" y="5179009"/>
                  </a:lnTo>
                  <a:lnTo>
                    <a:pt x="4596015" y="5146624"/>
                  </a:lnTo>
                  <a:lnTo>
                    <a:pt x="4563630" y="5119624"/>
                  </a:lnTo>
                  <a:lnTo>
                    <a:pt x="4528197" y="5100332"/>
                  </a:lnTo>
                  <a:lnTo>
                    <a:pt x="4489729" y="5088750"/>
                  </a:lnTo>
                  <a:lnTo>
                    <a:pt x="4448226" y="5084902"/>
                  </a:lnTo>
                  <a:lnTo>
                    <a:pt x="4406709" y="5088750"/>
                  </a:lnTo>
                  <a:lnTo>
                    <a:pt x="4368254" y="5100332"/>
                  </a:lnTo>
                  <a:lnTo>
                    <a:pt x="4332833" y="5119624"/>
                  </a:lnTo>
                  <a:lnTo>
                    <a:pt x="4300461" y="5146624"/>
                  </a:lnTo>
                  <a:lnTo>
                    <a:pt x="4273448" y="5179009"/>
                  </a:lnTo>
                  <a:lnTo>
                    <a:pt x="4254157" y="5214442"/>
                  </a:lnTo>
                  <a:lnTo>
                    <a:pt x="4242587" y="5252910"/>
                  </a:lnTo>
                  <a:lnTo>
                    <a:pt x="4238739" y="5294414"/>
                  </a:lnTo>
                  <a:lnTo>
                    <a:pt x="4242587" y="5335930"/>
                  </a:lnTo>
                  <a:lnTo>
                    <a:pt x="4254157" y="5374386"/>
                  </a:lnTo>
                  <a:lnTo>
                    <a:pt x="4273448" y="5409806"/>
                  </a:lnTo>
                  <a:lnTo>
                    <a:pt x="4300461" y="5442178"/>
                  </a:lnTo>
                  <a:lnTo>
                    <a:pt x="4332833" y="5469191"/>
                  </a:lnTo>
                  <a:lnTo>
                    <a:pt x="4368254" y="5488483"/>
                  </a:lnTo>
                  <a:lnTo>
                    <a:pt x="4406709" y="5500052"/>
                  </a:lnTo>
                  <a:lnTo>
                    <a:pt x="4448226" y="5503913"/>
                  </a:lnTo>
                  <a:lnTo>
                    <a:pt x="4489729" y="5500052"/>
                  </a:lnTo>
                  <a:lnTo>
                    <a:pt x="4528197" y="5488483"/>
                  </a:lnTo>
                  <a:lnTo>
                    <a:pt x="4563630" y="5469191"/>
                  </a:lnTo>
                  <a:lnTo>
                    <a:pt x="4596015" y="5442178"/>
                  </a:lnTo>
                  <a:lnTo>
                    <a:pt x="4623016" y="5409806"/>
                  </a:lnTo>
                  <a:lnTo>
                    <a:pt x="4642307" y="5374386"/>
                  </a:lnTo>
                  <a:lnTo>
                    <a:pt x="4653877" y="5335930"/>
                  </a:lnTo>
                  <a:lnTo>
                    <a:pt x="4657737" y="5294414"/>
                  </a:lnTo>
                  <a:close/>
                </a:path>
                <a:path w="7040880" h="5534025">
                  <a:moveTo>
                    <a:pt x="5536870" y="0"/>
                  </a:moveTo>
                  <a:lnTo>
                    <a:pt x="5125339" y="0"/>
                  </a:lnTo>
                  <a:lnTo>
                    <a:pt x="5125339" y="1324381"/>
                  </a:lnTo>
                  <a:lnTo>
                    <a:pt x="4496816" y="0"/>
                  </a:lnTo>
                  <a:lnTo>
                    <a:pt x="4257383" y="0"/>
                  </a:lnTo>
                  <a:lnTo>
                    <a:pt x="4257383" y="2618829"/>
                  </a:lnTo>
                  <a:lnTo>
                    <a:pt x="4668913" y="2618829"/>
                  </a:lnTo>
                  <a:lnTo>
                    <a:pt x="4668913" y="1290713"/>
                  </a:lnTo>
                  <a:lnTo>
                    <a:pt x="5297436" y="2618829"/>
                  </a:lnTo>
                  <a:lnTo>
                    <a:pt x="5536870" y="2618829"/>
                  </a:lnTo>
                  <a:lnTo>
                    <a:pt x="5536870" y="0"/>
                  </a:lnTo>
                  <a:close/>
                </a:path>
                <a:path w="7040880" h="5534025">
                  <a:moveTo>
                    <a:pt x="7040778" y="0"/>
                  </a:moveTo>
                  <a:lnTo>
                    <a:pt x="6595580" y="0"/>
                  </a:lnTo>
                  <a:lnTo>
                    <a:pt x="6139154" y="1062494"/>
                  </a:lnTo>
                  <a:lnTo>
                    <a:pt x="6139154" y="0"/>
                  </a:lnTo>
                  <a:lnTo>
                    <a:pt x="5727624" y="0"/>
                  </a:lnTo>
                  <a:lnTo>
                    <a:pt x="5727624" y="2618829"/>
                  </a:lnTo>
                  <a:lnTo>
                    <a:pt x="6139154" y="2618829"/>
                  </a:lnTo>
                  <a:lnTo>
                    <a:pt x="6139154" y="2106295"/>
                  </a:lnTo>
                  <a:lnTo>
                    <a:pt x="6281318" y="1780806"/>
                  </a:lnTo>
                  <a:lnTo>
                    <a:pt x="6599314" y="2618829"/>
                  </a:lnTo>
                  <a:lnTo>
                    <a:pt x="7040778" y="2618829"/>
                  </a:lnTo>
                  <a:lnTo>
                    <a:pt x="6513258" y="1242072"/>
                  </a:lnTo>
                  <a:lnTo>
                    <a:pt x="7040778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984278" y="873784"/>
              <a:ext cx="5671820" cy="4898390"/>
            </a:xfrm>
            <a:custGeom>
              <a:avLst/>
              <a:gdLst/>
              <a:ahLst/>
              <a:cxnLst/>
              <a:rect l="l" t="t" r="r" b="b"/>
              <a:pathLst>
                <a:path w="5671819" h="4898390">
                  <a:moveTo>
                    <a:pt x="4902552" y="0"/>
                  </a:moveTo>
                  <a:lnTo>
                    <a:pt x="0" y="0"/>
                  </a:lnTo>
                  <a:lnTo>
                    <a:pt x="768918" y="4898332"/>
                  </a:lnTo>
                  <a:lnTo>
                    <a:pt x="5671471" y="4898332"/>
                  </a:lnTo>
                  <a:lnTo>
                    <a:pt x="5591388" y="4388170"/>
                  </a:lnTo>
                  <a:lnTo>
                    <a:pt x="1203219" y="4388170"/>
                  </a:lnTo>
                  <a:lnTo>
                    <a:pt x="594463" y="510162"/>
                  </a:lnTo>
                  <a:lnTo>
                    <a:pt x="4982635" y="510162"/>
                  </a:lnTo>
                  <a:lnTo>
                    <a:pt x="4902552" y="0"/>
                  </a:lnTo>
                  <a:close/>
                </a:path>
                <a:path w="5671819" h="4898390">
                  <a:moveTo>
                    <a:pt x="4982635" y="510162"/>
                  </a:moveTo>
                  <a:lnTo>
                    <a:pt x="4468251" y="510162"/>
                  </a:lnTo>
                  <a:lnTo>
                    <a:pt x="5077007" y="4388170"/>
                  </a:lnTo>
                  <a:lnTo>
                    <a:pt x="5591388" y="4388170"/>
                  </a:lnTo>
                  <a:lnTo>
                    <a:pt x="4982635" y="510162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4020669" y="3757112"/>
              <a:ext cx="4963795" cy="4283710"/>
            </a:xfrm>
            <a:custGeom>
              <a:avLst/>
              <a:gdLst/>
              <a:ahLst/>
              <a:cxnLst/>
              <a:rect l="l" t="t" r="r" b="b"/>
              <a:pathLst>
                <a:path w="4963794" h="4283709">
                  <a:moveTo>
                    <a:pt x="4963220" y="0"/>
                  </a:moveTo>
                  <a:lnTo>
                    <a:pt x="676094" y="0"/>
                  </a:lnTo>
                  <a:lnTo>
                    <a:pt x="0" y="4283293"/>
                  </a:lnTo>
                  <a:lnTo>
                    <a:pt x="4287126" y="4283293"/>
                  </a:lnTo>
                  <a:lnTo>
                    <a:pt x="4329174" y="4016903"/>
                  </a:lnTo>
                  <a:lnTo>
                    <a:pt x="463273" y="4016903"/>
                  </a:lnTo>
                  <a:lnTo>
                    <a:pt x="1011707" y="526580"/>
                  </a:lnTo>
                  <a:lnTo>
                    <a:pt x="4451979" y="317173"/>
                  </a:lnTo>
                  <a:lnTo>
                    <a:pt x="4913156" y="317173"/>
                  </a:lnTo>
                  <a:lnTo>
                    <a:pt x="4963220" y="0"/>
                  </a:lnTo>
                  <a:close/>
                </a:path>
                <a:path w="4963794" h="4283709">
                  <a:moveTo>
                    <a:pt x="4913156" y="317173"/>
                  </a:moveTo>
                  <a:lnTo>
                    <a:pt x="4451979" y="317173"/>
                  </a:lnTo>
                  <a:lnTo>
                    <a:pt x="3932194" y="3642841"/>
                  </a:lnTo>
                  <a:lnTo>
                    <a:pt x="463273" y="4016903"/>
                  </a:lnTo>
                  <a:lnTo>
                    <a:pt x="4329174" y="4016903"/>
                  </a:lnTo>
                  <a:lnTo>
                    <a:pt x="4913156" y="317173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9154293" y="6569673"/>
              <a:ext cx="8357234" cy="3161030"/>
            </a:xfrm>
            <a:custGeom>
              <a:avLst/>
              <a:gdLst/>
              <a:ahLst/>
              <a:cxnLst/>
              <a:rect l="l" t="t" r="r" b="b"/>
              <a:pathLst>
                <a:path w="8357234" h="3161029">
                  <a:moveTo>
                    <a:pt x="8356614" y="0"/>
                  </a:moveTo>
                  <a:lnTo>
                    <a:pt x="883931" y="0"/>
                  </a:lnTo>
                  <a:lnTo>
                    <a:pt x="0" y="3160437"/>
                  </a:lnTo>
                  <a:lnTo>
                    <a:pt x="8356614" y="3160437"/>
                  </a:lnTo>
                  <a:lnTo>
                    <a:pt x="8356614" y="2613260"/>
                  </a:lnTo>
                  <a:lnTo>
                    <a:pt x="1051119" y="2613260"/>
                  </a:lnTo>
                  <a:lnTo>
                    <a:pt x="1278390" y="599845"/>
                  </a:lnTo>
                  <a:lnTo>
                    <a:pt x="7811950" y="324764"/>
                  </a:lnTo>
                  <a:lnTo>
                    <a:pt x="8356614" y="324764"/>
                  </a:lnTo>
                  <a:lnTo>
                    <a:pt x="8356614" y="0"/>
                  </a:lnTo>
                  <a:close/>
                </a:path>
                <a:path w="8357234" h="3161029">
                  <a:moveTo>
                    <a:pt x="8356614" y="324764"/>
                  </a:moveTo>
                  <a:lnTo>
                    <a:pt x="7811950" y="324764"/>
                  </a:lnTo>
                  <a:lnTo>
                    <a:pt x="8038226" y="2605637"/>
                  </a:lnTo>
                  <a:lnTo>
                    <a:pt x="1051119" y="2613260"/>
                  </a:lnTo>
                  <a:lnTo>
                    <a:pt x="8356614" y="2613260"/>
                  </a:lnTo>
                  <a:lnTo>
                    <a:pt x="8356614" y="324764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" y="0"/>
            <a:ext cx="20103267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3553239" y="7801267"/>
            <a:ext cx="86995" cy="307340"/>
          </a:xfrm>
          <a:custGeom>
            <a:avLst/>
            <a:gdLst/>
            <a:ahLst/>
            <a:cxnLst/>
            <a:rect l="l" t="t" r="r" b="b"/>
            <a:pathLst>
              <a:path w="86995" h="307340">
                <a:moveTo>
                  <a:pt x="0" y="307339"/>
                </a:moveTo>
                <a:lnTo>
                  <a:pt x="86835" y="307339"/>
                </a:lnTo>
                <a:lnTo>
                  <a:pt x="86835" y="0"/>
                </a:lnTo>
                <a:lnTo>
                  <a:pt x="0" y="0"/>
                </a:lnTo>
                <a:lnTo>
                  <a:pt x="0" y="307339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3553231" y="7460913"/>
            <a:ext cx="292735" cy="647700"/>
          </a:xfrm>
          <a:custGeom>
            <a:avLst/>
            <a:gdLst/>
            <a:ahLst/>
            <a:cxnLst/>
            <a:rect l="l" t="t" r="r" b="b"/>
            <a:pathLst>
              <a:path w="292735" h="647700">
                <a:moveTo>
                  <a:pt x="292633" y="0"/>
                </a:moveTo>
                <a:lnTo>
                  <a:pt x="205803" y="0"/>
                </a:lnTo>
                <a:lnTo>
                  <a:pt x="205803" y="261620"/>
                </a:lnTo>
                <a:lnTo>
                  <a:pt x="86842" y="261620"/>
                </a:lnTo>
                <a:lnTo>
                  <a:pt x="86842" y="0"/>
                </a:lnTo>
                <a:lnTo>
                  <a:pt x="0" y="0"/>
                </a:lnTo>
                <a:lnTo>
                  <a:pt x="0" y="261620"/>
                </a:lnTo>
                <a:lnTo>
                  <a:pt x="0" y="340360"/>
                </a:lnTo>
                <a:lnTo>
                  <a:pt x="205803" y="340360"/>
                </a:lnTo>
                <a:lnTo>
                  <a:pt x="205803" y="647700"/>
                </a:lnTo>
                <a:lnTo>
                  <a:pt x="292633" y="647700"/>
                </a:lnTo>
                <a:lnTo>
                  <a:pt x="292633" y="340360"/>
                </a:lnTo>
                <a:lnTo>
                  <a:pt x="292633" y="261620"/>
                </a:lnTo>
                <a:lnTo>
                  <a:pt x="29263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3920985" y="7602416"/>
            <a:ext cx="793750" cy="514350"/>
          </a:xfrm>
          <a:custGeom>
            <a:avLst/>
            <a:gdLst/>
            <a:ahLst/>
            <a:cxnLst/>
            <a:rect l="l" t="t" r="r" b="b"/>
            <a:pathLst>
              <a:path w="793750" h="514350">
                <a:moveTo>
                  <a:pt x="278599" y="155905"/>
                </a:moveTo>
                <a:lnTo>
                  <a:pt x="272694" y="100965"/>
                </a:lnTo>
                <a:lnTo>
                  <a:pt x="263220" y="77127"/>
                </a:lnTo>
                <a:lnTo>
                  <a:pt x="255409" y="57467"/>
                </a:lnTo>
                <a:lnTo>
                  <a:pt x="227317" y="25844"/>
                </a:lnTo>
                <a:lnTo>
                  <a:pt x="191477" y="7785"/>
                </a:lnTo>
                <a:lnTo>
                  <a:pt x="191477" y="151053"/>
                </a:lnTo>
                <a:lnTo>
                  <a:pt x="191350" y="358940"/>
                </a:lnTo>
                <a:lnTo>
                  <a:pt x="188391" y="392582"/>
                </a:lnTo>
                <a:lnTo>
                  <a:pt x="178955" y="417245"/>
                </a:lnTo>
                <a:lnTo>
                  <a:pt x="162864" y="431838"/>
                </a:lnTo>
                <a:lnTo>
                  <a:pt x="139839" y="436638"/>
                </a:lnTo>
                <a:lnTo>
                  <a:pt x="115582" y="430987"/>
                </a:lnTo>
                <a:lnTo>
                  <a:pt x="99237" y="415086"/>
                </a:lnTo>
                <a:lnTo>
                  <a:pt x="90030" y="390537"/>
                </a:lnTo>
                <a:lnTo>
                  <a:pt x="87134" y="358940"/>
                </a:lnTo>
                <a:lnTo>
                  <a:pt x="87198" y="151053"/>
                </a:lnTo>
                <a:lnTo>
                  <a:pt x="90182" y="119672"/>
                </a:lnTo>
                <a:lnTo>
                  <a:pt x="99631" y="96304"/>
                </a:lnTo>
                <a:lnTo>
                  <a:pt x="115900" y="81991"/>
                </a:lnTo>
                <a:lnTo>
                  <a:pt x="139446" y="77127"/>
                </a:lnTo>
                <a:lnTo>
                  <a:pt x="164134" y="82664"/>
                </a:lnTo>
                <a:lnTo>
                  <a:pt x="180174" y="98031"/>
                </a:lnTo>
                <a:lnTo>
                  <a:pt x="188861" y="121437"/>
                </a:lnTo>
                <a:lnTo>
                  <a:pt x="191477" y="151053"/>
                </a:lnTo>
                <a:lnTo>
                  <a:pt x="191477" y="7785"/>
                </a:lnTo>
                <a:lnTo>
                  <a:pt x="189014" y="6540"/>
                </a:lnTo>
                <a:lnTo>
                  <a:pt x="141097" y="0"/>
                </a:lnTo>
                <a:lnTo>
                  <a:pt x="94068" y="6019"/>
                </a:lnTo>
                <a:lnTo>
                  <a:pt x="55029" y="24155"/>
                </a:lnTo>
                <a:lnTo>
                  <a:pt x="25400" y="54571"/>
                </a:lnTo>
                <a:lnTo>
                  <a:pt x="6591" y="97409"/>
                </a:lnTo>
                <a:lnTo>
                  <a:pt x="0" y="152806"/>
                </a:lnTo>
                <a:lnTo>
                  <a:pt x="0" y="355942"/>
                </a:lnTo>
                <a:lnTo>
                  <a:pt x="5651" y="412267"/>
                </a:lnTo>
                <a:lnTo>
                  <a:pt x="5702" y="412813"/>
                </a:lnTo>
                <a:lnTo>
                  <a:pt x="22644" y="457022"/>
                </a:lnTo>
                <a:lnTo>
                  <a:pt x="50647" y="488619"/>
                </a:lnTo>
                <a:lnTo>
                  <a:pt x="89217" y="507517"/>
                </a:lnTo>
                <a:lnTo>
                  <a:pt x="89420" y="507517"/>
                </a:lnTo>
                <a:lnTo>
                  <a:pt x="138188" y="513778"/>
                </a:lnTo>
                <a:lnTo>
                  <a:pt x="186639" y="507517"/>
                </a:lnTo>
                <a:lnTo>
                  <a:pt x="225691" y="488619"/>
                </a:lnTo>
                <a:lnTo>
                  <a:pt x="254469" y="457022"/>
                </a:lnTo>
                <a:lnTo>
                  <a:pt x="272453" y="412267"/>
                </a:lnTo>
                <a:lnTo>
                  <a:pt x="278599" y="354495"/>
                </a:lnTo>
                <a:lnTo>
                  <a:pt x="278599" y="155905"/>
                </a:lnTo>
                <a:close/>
              </a:path>
              <a:path w="793750" h="514350">
                <a:moveTo>
                  <a:pt x="793623" y="7759"/>
                </a:moveTo>
                <a:lnTo>
                  <a:pt x="706501" y="7759"/>
                </a:lnTo>
                <a:lnTo>
                  <a:pt x="692251" y="110642"/>
                </a:lnTo>
                <a:lnTo>
                  <a:pt x="681469" y="190906"/>
                </a:lnTo>
                <a:lnTo>
                  <a:pt x="673595" y="252310"/>
                </a:lnTo>
                <a:lnTo>
                  <a:pt x="668032" y="298627"/>
                </a:lnTo>
                <a:lnTo>
                  <a:pt x="659320" y="384835"/>
                </a:lnTo>
                <a:lnTo>
                  <a:pt x="658342" y="384835"/>
                </a:lnTo>
                <a:lnTo>
                  <a:pt x="652386" y="333324"/>
                </a:lnTo>
                <a:lnTo>
                  <a:pt x="641426" y="262559"/>
                </a:lnTo>
                <a:lnTo>
                  <a:pt x="624268" y="158673"/>
                </a:lnTo>
                <a:lnTo>
                  <a:pt x="599719" y="7759"/>
                </a:lnTo>
                <a:lnTo>
                  <a:pt x="517372" y="7759"/>
                </a:lnTo>
                <a:lnTo>
                  <a:pt x="504126" y="88468"/>
                </a:lnTo>
                <a:lnTo>
                  <a:pt x="468833" y="299313"/>
                </a:lnTo>
                <a:lnTo>
                  <a:pt x="463702" y="332041"/>
                </a:lnTo>
                <a:lnTo>
                  <a:pt x="459778" y="359981"/>
                </a:lnTo>
                <a:lnTo>
                  <a:pt x="456895" y="384746"/>
                </a:lnTo>
                <a:lnTo>
                  <a:pt x="455930" y="384746"/>
                </a:lnTo>
                <a:lnTo>
                  <a:pt x="450672" y="326809"/>
                </a:lnTo>
                <a:lnTo>
                  <a:pt x="446417" y="288759"/>
                </a:lnTo>
                <a:lnTo>
                  <a:pt x="440588" y="240753"/>
                </a:lnTo>
                <a:lnTo>
                  <a:pt x="432828" y="179870"/>
                </a:lnTo>
                <a:lnTo>
                  <a:pt x="410006" y="7759"/>
                </a:lnTo>
                <a:lnTo>
                  <a:pt x="317842" y="7759"/>
                </a:lnTo>
                <a:lnTo>
                  <a:pt x="406171" y="506018"/>
                </a:lnTo>
                <a:lnTo>
                  <a:pt x="493852" y="506018"/>
                </a:lnTo>
                <a:lnTo>
                  <a:pt x="528980" y="318287"/>
                </a:lnTo>
                <a:lnTo>
                  <a:pt x="538187" y="267462"/>
                </a:lnTo>
                <a:lnTo>
                  <a:pt x="545769" y="222542"/>
                </a:lnTo>
                <a:lnTo>
                  <a:pt x="551484" y="183540"/>
                </a:lnTo>
                <a:lnTo>
                  <a:pt x="555104" y="150482"/>
                </a:lnTo>
                <a:lnTo>
                  <a:pt x="556069" y="150482"/>
                </a:lnTo>
                <a:lnTo>
                  <a:pt x="560628" y="185839"/>
                </a:lnTo>
                <a:lnTo>
                  <a:pt x="566978" y="227177"/>
                </a:lnTo>
                <a:lnTo>
                  <a:pt x="574776" y="273989"/>
                </a:lnTo>
                <a:lnTo>
                  <a:pt x="603872" y="442302"/>
                </a:lnTo>
                <a:lnTo>
                  <a:pt x="614413" y="506018"/>
                </a:lnTo>
                <a:lnTo>
                  <a:pt x="700747" y="506018"/>
                </a:lnTo>
                <a:lnTo>
                  <a:pt x="793623" y="7759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4894770" y="7460908"/>
            <a:ext cx="408305" cy="647700"/>
          </a:xfrm>
          <a:custGeom>
            <a:avLst/>
            <a:gdLst/>
            <a:ahLst/>
            <a:cxnLst/>
            <a:rect l="l" t="t" r="r" b="b"/>
            <a:pathLst>
              <a:path w="408304" h="647700">
                <a:moveTo>
                  <a:pt x="408092" y="0"/>
                </a:moveTo>
                <a:lnTo>
                  <a:pt x="282745" y="0"/>
                </a:lnTo>
                <a:lnTo>
                  <a:pt x="250630" y="176085"/>
                </a:lnTo>
                <a:lnTo>
                  <a:pt x="229670" y="292599"/>
                </a:lnTo>
                <a:lnTo>
                  <a:pt x="220363" y="346122"/>
                </a:lnTo>
                <a:lnTo>
                  <a:pt x="212299" y="394500"/>
                </a:lnTo>
                <a:lnTo>
                  <a:pt x="205823" y="436243"/>
                </a:lnTo>
                <a:lnTo>
                  <a:pt x="201281" y="469860"/>
                </a:lnTo>
                <a:lnTo>
                  <a:pt x="200308" y="469860"/>
                </a:lnTo>
                <a:lnTo>
                  <a:pt x="191212" y="395635"/>
                </a:lnTo>
                <a:lnTo>
                  <a:pt x="184543" y="348342"/>
                </a:lnTo>
                <a:lnTo>
                  <a:pt x="176764" y="295911"/>
                </a:lnTo>
                <a:lnTo>
                  <a:pt x="168100" y="239581"/>
                </a:lnTo>
                <a:lnTo>
                  <a:pt x="149026" y="120167"/>
                </a:lnTo>
                <a:lnTo>
                  <a:pt x="129137" y="0"/>
                </a:lnTo>
                <a:lnTo>
                  <a:pt x="0" y="0"/>
                </a:lnTo>
                <a:lnTo>
                  <a:pt x="0" y="647519"/>
                </a:lnTo>
                <a:lnTo>
                  <a:pt x="79358" y="647519"/>
                </a:lnTo>
                <a:lnTo>
                  <a:pt x="79358" y="407767"/>
                </a:lnTo>
                <a:lnTo>
                  <a:pt x="79175" y="358254"/>
                </a:lnTo>
                <a:lnTo>
                  <a:pt x="78678" y="306267"/>
                </a:lnTo>
                <a:lnTo>
                  <a:pt x="77054" y="202340"/>
                </a:lnTo>
                <a:lnTo>
                  <a:pt x="74217" y="74594"/>
                </a:lnTo>
                <a:lnTo>
                  <a:pt x="76154" y="74594"/>
                </a:lnTo>
                <a:lnTo>
                  <a:pt x="86830" y="153733"/>
                </a:lnTo>
                <a:lnTo>
                  <a:pt x="156853" y="647519"/>
                </a:lnTo>
                <a:lnTo>
                  <a:pt x="239793" y="647519"/>
                </a:lnTo>
                <a:lnTo>
                  <a:pt x="248436" y="593957"/>
                </a:lnTo>
                <a:lnTo>
                  <a:pt x="266653" y="478983"/>
                </a:lnTo>
                <a:lnTo>
                  <a:pt x="293814" y="303348"/>
                </a:lnTo>
                <a:lnTo>
                  <a:pt x="316787" y="150226"/>
                </a:lnTo>
                <a:lnTo>
                  <a:pt x="327560" y="75275"/>
                </a:lnTo>
                <a:lnTo>
                  <a:pt x="328534" y="75275"/>
                </a:lnTo>
                <a:lnTo>
                  <a:pt x="327603" y="116058"/>
                </a:lnTo>
                <a:lnTo>
                  <a:pt x="326769" y="164782"/>
                </a:lnTo>
                <a:lnTo>
                  <a:pt x="326064" y="219207"/>
                </a:lnTo>
                <a:lnTo>
                  <a:pt x="325171" y="336206"/>
                </a:lnTo>
                <a:lnTo>
                  <a:pt x="325047" y="394302"/>
                </a:lnTo>
                <a:lnTo>
                  <a:pt x="325047" y="647519"/>
                </a:lnTo>
                <a:lnTo>
                  <a:pt x="408092" y="647519"/>
                </a:lnTo>
                <a:lnTo>
                  <a:pt x="40809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5377878" y="7602416"/>
            <a:ext cx="608330" cy="514350"/>
          </a:xfrm>
          <a:custGeom>
            <a:avLst/>
            <a:gdLst/>
            <a:ahLst/>
            <a:cxnLst/>
            <a:rect l="l" t="t" r="r" b="b"/>
            <a:pathLst>
              <a:path w="608329" h="514350">
                <a:moveTo>
                  <a:pt x="278587" y="155905"/>
                </a:moveTo>
                <a:lnTo>
                  <a:pt x="272681" y="100965"/>
                </a:lnTo>
                <a:lnTo>
                  <a:pt x="255397" y="57467"/>
                </a:lnTo>
                <a:lnTo>
                  <a:pt x="227304" y="25844"/>
                </a:lnTo>
                <a:lnTo>
                  <a:pt x="191465" y="7785"/>
                </a:lnTo>
                <a:lnTo>
                  <a:pt x="191465" y="151053"/>
                </a:lnTo>
                <a:lnTo>
                  <a:pt x="191350" y="358940"/>
                </a:lnTo>
                <a:lnTo>
                  <a:pt x="188379" y="392582"/>
                </a:lnTo>
                <a:lnTo>
                  <a:pt x="178943" y="417245"/>
                </a:lnTo>
                <a:lnTo>
                  <a:pt x="162852" y="431838"/>
                </a:lnTo>
                <a:lnTo>
                  <a:pt x="139827" y="436638"/>
                </a:lnTo>
                <a:lnTo>
                  <a:pt x="115570" y="430987"/>
                </a:lnTo>
                <a:lnTo>
                  <a:pt x="99225" y="415086"/>
                </a:lnTo>
                <a:lnTo>
                  <a:pt x="90017" y="390537"/>
                </a:lnTo>
                <a:lnTo>
                  <a:pt x="87122" y="358940"/>
                </a:lnTo>
                <a:lnTo>
                  <a:pt x="87185" y="151053"/>
                </a:lnTo>
                <a:lnTo>
                  <a:pt x="90170" y="119672"/>
                </a:lnTo>
                <a:lnTo>
                  <a:pt x="99618" y="96304"/>
                </a:lnTo>
                <a:lnTo>
                  <a:pt x="115887" y="81991"/>
                </a:lnTo>
                <a:lnTo>
                  <a:pt x="139433" y="77127"/>
                </a:lnTo>
                <a:lnTo>
                  <a:pt x="164122" y="82664"/>
                </a:lnTo>
                <a:lnTo>
                  <a:pt x="180162" y="98031"/>
                </a:lnTo>
                <a:lnTo>
                  <a:pt x="188849" y="121437"/>
                </a:lnTo>
                <a:lnTo>
                  <a:pt x="191465" y="151053"/>
                </a:lnTo>
                <a:lnTo>
                  <a:pt x="191465" y="7785"/>
                </a:lnTo>
                <a:lnTo>
                  <a:pt x="189001" y="6540"/>
                </a:lnTo>
                <a:lnTo>
                  <a:pt x="141084" y="0"/>
                </a:lnTo>
                <a:lnTo>
                  <a:pt x="94056" y="6019"/>
                </a:lnTo>
                <a:lnTo>
                  <a:pt x="55029" y="24155"/>
                </a:lnTo>
                <a:lnTo>
                  <a:pt x="25387" y="54571"/>
                </a:lnTo>
                <a:lnTo>
                  <a:pt x="6578" y="97409"/>
                </a:lnTo>
                <a:lnTo>
                  <a:pt x="0" y="152806"/>
                </a:lnTo>
                <a:lnTo>
                  <a:pt x="0" y="355942"/>
                </a:lnTo>
                <a:lnTo>
                  <a:pt x="5638" y="412267"/>
                </a:lnTo>
                <a:lnTo>
                  <a:pt x="22631" y="457022"/>
                </a:lnTo>
                <a:lnTo>
                  <a:pt x="50634" y="488619"/>
                </a:lnTo>
                <a:lnTo>
                  <a:pt x="89204" y="507517"/>
                </a:lnTo>
                <a:lnTo>
                  <a:pt x="89408" y="507517"/>
                </a:lnTo>
                <a:lnTo>
                  <a:pt x="138176" y="513778"/>
                </a:lnTo>
                <a:lnTo>
                  <a:pt x="186626" y="507517"/>
                </a:lnTo>
                <a:lnTo>
                  <a:pt x="225679" y="488619"/>
                </a:lnTo>
                <a:lnTo>
                  <a:pt x="254457" y="457022"/>
                </a:lnTo>
                <a:lnTo>
                  <a:pt x="272440" y="412267"/>
                </a:lnTo>
                <a:lnTo>
                  <a:pt x="278587" y="354495"/>
                </a:lnTo>
                <a:lnTo>
                  <a:pt x="278587" y="155905"/>
                </a:lnTo>
                <a:close/>
              </a:path>
              <a:path w="608329" h="514350">
                <a:moveTo>
                  <a:pt x="608152" y="506018"/>
                </a:moveTo>
                <a:lnTo>
                  <a:pt x="505777" y="238950"/>
                </a:lnTo>
                <a:lnTo>
                  <a:pt x="606501" y="7759"/>
                </a:lnTo>
                <a:lnTo>
                  <a:pt x="516369" y="7759"/>
                </a:lnTo>
                <a:lnTo>
                  <a:pt x="497979" y="59740"/>
                </a:lnTo>
                <a:lnTo>
                  <a:pt x="468185" y="141465"/>
                </a:lnTo>
                <a:lnTo>
                  <a:pt x="458241" y="171335"/>
                </a:lnTo>
                <a:lnTo>
                  <a:pt x="457276" y="171335"/>
                </a:lnTo>
                <a:lnTo>
                  <a:pt x="449402" y="146596"/>
                </a:lnTo>
                <a:lnTo>
                  <a:pt x="437337" y="111302"/>
                </a:lnTo>
                <a:lnTo>
                  <a:pt x="400977" y="7759"/>
                </a:lnTo>
                <a:lnTo>
                  <a:pt x="305803" y="7759"/>
                </a:lnTo>
                <a:lnTo>
                  <a:pt x="404876" y="249237"/>
                </a:lnTo>
                <a:lnTo>
                  <a:pt x="303288" y="506018"/>
                </a:lnTo>
                <a:lnTo>
                  <a:pt x="394766" y="506018"/>
                </a:lnTo>
                <a:lnTo>
                  <a:pt x="454164" y="322757"/>
                </a:lnTo>
                <a:lnTo>
                  <a:pt x="455129" y="322757"/>
                </a:lnTo>
                <a:lnTo>
                  <a:pt x="474599" y="386702"/>
                </a:lnTo>
                <a:lnTo>
                  <a:pt x="491528" y="439508"/>
                </a:lnTo>
                <a:lnTo>
                  <a:pt x="514324" y="506018"/>
                </a:lnTo>
                <a:lnTo>
                  <a:pt x="608152" y="50601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6029240" y="7432506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6028559" y="7610166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6333507" y="7460905"/>
            <a:ext cx="251460" cy="647700"/>
          </a:xfrm>
          <a:custGeom>
            <a:avLst/>
            <a:gdLst/>
            <a:ahLst/>
            <a:cxnLst/>
            <a:rect l="l" t="t" r="r" b="b"/>
            <a:pathLst>
              <a:path w="251459" h="647700">
                <a:moveTo>
                  <a:pt x="238422" y="0"/>
                </a:moveTo>
                <a:lnTo>
                  <a:pt x="0" y="0"/>
                </a:lnTo>
                <a:lnTo>
                  <a:pt x="0" y="647519"/>
                </a:lnTo>
                <a:lnTo>
                  <a:pt x="239971" y="647519"/>
                </a:lnTo>
                <a:lnTo>
                  <a:pt x="251227" y="567679"/>
                </a:lnTo>
                <a:lnTo>
                  <a:pt x="86824" y="567679"/>
                </a:lnTo>
                <a:lnTo>
                  <a:pt x="86824" y="344261"/>
                </a:lnTo>
                <a:lnTo>
                  <a:pt x="230380" y="344261"/>
                </a:lnTo>
                <a:lnTo>
                  <a:pt x="230380" y="264410"/>
                </a:lnTo>
                <a:lnTo>
                  <a:pt x="86824" y="264410"/>
                </a:lnTo>
                <a:lnTo>
                  <a:pt x="86824" y="80531"/>
                </a:lnTo>
                <a:lnTo>
                  <a:pt x="238422" y="80531"/>
                </a:lnTo>
                <a:lnTo>
                  <a:pt x="23842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6635345" y="7602410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6986916" y="7602411"/>
            <a:ext cx="280670" cy="681355"/>
          </a:xfrm>
          <a:custGeom>
            <a:avLst/>
            <a:gdLst/>
            <a:ahLst/>
            <a:cxnLst/>
            <a:rect l="l" t="t" r="r" b="b"/>
            <a:pathLst>
              <a:path w="280670" h="681354">
                <a:moveTo>
                  <a:pt x="87515" y="551799"/>
                </a:moveTo>
                <a:lnTo>
                  <a:pt x="397" y="551799"/>
                </a:lnTo>
                <a:lnTo>
                  <a:pt x="423" y="554276"/>
                </a:lnTo>
                <a:lnTo>
                  <a:pt x="14555" y="622452"/>
                </a:lnTo>
                <a:lnTo>
                  <a:pt x="75705" y="673297"/>
                </a:lnTo>
                <a:lnTo>
                  <a:pt x="132655" y="681277"/>
                </a:lnTo>
                <a:lnTo>
                  <a:pt x="183131" y="676025"/>
                </a:lnTo>
                <a:lnTo>
                  <a:pt x="220429" y="661108"/>
                </a:lnTo>
                <a:lnTo>
                  <a:pt x="246522" y="637781"/>
                </a:lnTo>
                <a:lnTo>
                  <a:pt x="262497" y="608902"/>
                </a:lnTo>
                <a:lnTo>
                  <a:pt x="137315" y="608902"/>
                </a:lnTo>
                <a:lnTo>
                  <a:pt x="111382" y="602926"/>
                </a:lnTo>
                <a:lnTo>
                  <a:pt x="96281" y="588414"/>
                </a:lnTo>
                <a:lnTo>
                  <a:pt x="89246" y="570489"/>
                </a:lnTo>
                <a:lnTo>
                  <a:pt x="87515" y="554276"/>
                </a:lnTo>
                <a:lnTo>
                  <a:pt x="87515" y="551799"/>
                </a:lnTo>
                <a:close/>
              </a:path>
              <a:path w="280670" h="681354">
                <a:moveTo>
                  <a:pt x="278295" y="449504"/>
                </a:moveTo>
                <a:lnTo>
                  <a:pt x="191470" y="449504"/>
                </a:lnTo>
                <a:lnTo>
                  <a:pt x="191470" y="507932"/>
                </a:lnTo>
                <a:lnTo>
                  <a:pt x="189397" y="551799"/>
                </a:lnTo>
                <a:lnTo>
                  <a:pt x="181430" y="583386"/>
                </a:lnTo>
                <a:lnTo>
                  <a:pt x="164944" y="602489"/>
                </a:lnTo>
                <a:lnTo>
                  <a:pt x="137315" y="608902"/>
                </a:lnTo>
                <a:lnTo>
                  <a:pt x="262497" y="608902"/>
                </a:lnTo>
                <a:lnTo>
                  <a:pt x="263382" y="607303"/>
                </a:lnTo>
                <a:lnTo>
                  <a:pt x="272982" y="570929"/>
                </a:lnTo>
                <a:lnTo>
                  <a:pt x="277295" y="529917"/>
                </a:lnTo>
                <a:lnTo>
                  <a:pt x="278017" y="497859"/>
                </a:lnTo>
                <a:lnTo>
                  <a:pt x="278091" y="494554"/>
                </a:lnTo>
                <a:lnTo>
                  <a:pt x="278184" y="490449"/>
                </a:lnTo>
                <a:lnTo>
                  <a:pt x="278295" y="449504"/>
                </a:lnTo>
                <a:close/>
              </a:path>
              <a:path w="280670" h="681354">
                <a:moveTo>
                  <a:pt x="118865" y="0"/>
                </a:moveTo>
                <a:lnTo>
                  <a:pt x="72648" y="8306"/>
                </a:lnTo>
                <a:lnTo>
                  <a:pt x="38937" y="30921"/>
                </a:lnTo>
                <a:lnTo>
                  <a:pt x="16449" y="64390"/>
                </a:lnTo>
                <a:lnTo>
                  <a:pt x="3898" y="105258"/>
                </a:lnTo>
                <a:lnTo>
                  <a:pt x="0" y="150068"/>
                </a:lnTo>
                <a:lnTo>
                  <a:pt x="0" y="343235"/>
                </a:lnTo>
                <a:lnTo>
                  <a:pt x="3155" y="394000"/>
                </a:lnTo>
                <a:lnTo>
                  <a:pt x="13806" y="436682"/>
                </a:lnTo>
                <a:lnTo>
                  <a:pt x="33728" y="469444"/>
                </a:lnTo>
                <a:lnTo>
                  <a:pt x="108488" y="497859"/>
                </a:lnTo>
                <a:lnTo>
                  <a:pt x="137716" y="494554"/>
                </a:lnTo>
                <a:lnTo>
                  <a:pt x="161209" y="485017"/>
                </a:lnTo>
                <a:lnTo>
                  <a:pt x="179087" y="469813"/>
                </a:lnTo>
                <a:lnTo>
                  <a:pt x="191470" y="449504"/>
                </a:lnTo>
                <a:lnTo>
                  <a:pt x="278295" y="449504"/>
                </a:lnTo>
                <a:lnTo>
                  <a:pt x="278295" y="420835"/>
                </a:lnTo>
                <a:lnTo>
                  <a:pt x="135472" y="420835"/>
                </a:lnTo>
                <a:lnTo>
                  <a:pt x="113367" y="415582"/>
                </a:lnTo>
                <a:lnTo>
                  <a:pt x="98366" y="399811"/>
                </a:lnTo>
                <a:lnTo>
                  <a:pt x="89831" y="373502"/>
                </a:lnTo>
                <a:lnTo>
                  <a:pt x="87128" y="336638"/>
                </a:lnTo>
                <a:lnTo>
                  <a:pt x="87128" y="155115"/>
                </a:lnTo>
                <a:lnTo>
                  <a:pt x="90467" y="121295"/>
                </a:lnTo>
                <a:lnTo>
                  <a:pt x="100537" y="97345"/>
                </a:lnTo>
                <a:lnTo>
                  <a:pt x="117418" y="83097"/>
                </a:lnTo>
                <a:lnTo>
                  <a:pt x="141189" y="78385"/>
                </a:lnTo>
                <a:lnTo>
                  <a:pt x="278688" y="78385"/>
                </a:lnTo>
                <a:lnTo>
                  <a:pt x="278868" y="64390"/>
                </a:lnTo>
                <a:lnTo>
                  <a:pt x="278902" y="61723"/>
                </a:lnTo>
                <a:lnTo>
                  <a:pt x="279118" y="51474"/>
                </a:lnTo>
                <a:lnTo>
                  <a:pt x="200779" y="51474"/>
                </a:lnTo>
                <a:lnTo>
                  <a:pt x="191960" y="32304"/>
                </a:lnTo>
                <a:lnTo>
                  <a:pt x="176325" y="15846"/>
                </a:lnTo>
                <a:lnTo>
                  <a:pt x="152439" y="4333"/>
                </a:lnTo>
                <a:lnTo>
                  <a:pt x="118865" y="0"/>
                </a:lnTo>
                <a:close/>
              </a:path>
              <a:path w="280670" h="681354">
                <a:moveTo>
                  <a:pt x="278688" y="78385"/>
                </a:moveTo>
                <a:lnTo>
                  <a:pt x="141189" y="78385"/>
                </a:lnTo>
                <a:lnTo>
                  <a:pt x="168296" y="85504"/>
                </a:lnTo>
                <a:lnTo>
                  <a:pt x="183544" y="104813"/>
                </a:lnTo>
                <a:lnTo>
                  <a:pt x="190255" y="133240"/>
                </a:lnTo>
                <a:lnTo>
                  <a:pt x="191753" y="167712"/>
                </a:lnTo>
                <a:lnTo>
                  <a:pt x="191753" y="314178"/>
                </a:lnTo>
                <a:lnTo>
                  <a:pt x="189756" y="357666"/>
                </a:lnTo>
                <a:lnTo>
                  <a:pt x="181737" y="391349"/>
                </a:lnTo>
                <a:lnTo>
                  <a:pt x="164656" y="413111"/>
                </a:lnTo>
                <a:lnTo>
                  <a:pt x="135472" y="420835"/>
                </a:lnTo>
                <a:lnTo>
                  <a:pt x="278295" y="420835"/>
                </a:lnTo>
                <a:lnTo>
                  <a:pt x="278354" y="121295"/>
                </a:lnTo>
                <a:lnTo>
                  <a:pt x="278462" y="96001"/>
                </a:lnTo>
                <a:lnTo>
                  <a:pt x="278597" y="85504"/>
                </a:lnTo>
                <a:lnTo>
                  <a:pt x="278688" y="78385"/>
                </a:lnTo>
                <a:close/>
              </a:path>
              <a:path w="280670" h="681354">
                <a:moveTo>
                  <a:pt x="280232" y="7758"/>
                </a:moveTo>
                <a:lnTo>
                  <a:pt x="205040" y="7758"/>
                </a:lnTo>
                <a:lnTo>
                  <a:pt x="203770" y="15846"/>
                </a:lnTo>
                <a:lnTo>
                  <a:pt x="203681" y="16413"/>
                </a:lnTo>
                <a:lnTo>
                  <a:pt x="202293" y="27579"/>
                </a:lnTo>
                <a:lnTo>
                  <a:pt x="201213" y="39763"/>
                </a:lnTo>
                <a:lnTo>
                  <a:pt x="200779" y="51474"/>
                </a:lnTo>
                <a:lnTo>
                  <a:pt x="279118" y="51474"/>
                </a:lnTo>
                <a:lnTo>
                  <a:pt x="279522" y="32304"/>
                </a:lnTo>
                <a:lnTo>
                  <a:pt x="280216" y="8306"/>
                </a:lnTo>
                <a:lnTo>
                  <a:pt x="280232" y="775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7325514" y="7602409"/>
            <a:ext cx="271145" cy="514350"/>
          </a:xfrm>
          <a:custGeom>
            <a:avLst/>
            <a:gdLst/>
            <a:ahLst/>
            <a:cxnLst/>
            <a:rect l="l" t="t" r="r" b="b"/>
            <a:pathLst>
              <a:path w="271145" h="514350">
                <a:moveTo>
                  <a:pt x="259216" y="71599"/>
                </a:moveTo>
                <a:lnTo>
                  <a:pt x="142634" y="71599"/>
                </a:lnTo>
                <a:lnTo>
                  <a:pt x="163332" y="76145"/>
                </a:lnTo>
                <a:lnTo>
                  <a:pt x="163198" y="76145"/>
                </a:lnTo>
                <a:lnTo>
                  <a:pt x="175262" y="89146"/>
                </a:lnTo>
                <a:lnTo>
                  <a:pt x="181002" y="109978"/>
                </a:lnTo>
                <a:lnTo>
                  <a:pt x="182455" y="137870"/>
                </a:lnTo>
                <a:lnTo>
                  <a:pt x="182455" y="207815"/>
                </a:lnTo>
                <a:lnTo>
                  <a:pt x="166769" y="207815"/>
                </a:lnTo>
                <a:lnTo>
                  <a:pt x="123381" y="211006"/>
                </a:lnTo>
                <a:lnTo>
                  <a:pt x="83808" y="221453"/>
                </a:lnTo>
                <a:lnTo>
                  <a:pt x="49867" y="240469"/>
                </a:lnTo>
                <a:lnTo>
                  <a:pt x="23374" y="269365"/>
                </a:lnTo>
                <a:lnTo>
                  <a:pt x="6146" y="309455"/>
                </a:lnTo>
                <a:lnTo>
                  <a:pt x="0" y="362051"/>
                </a:lnTo>
                <a:lnTo>
                  <a:pt x="0" y="370784"/>
                </a:lnTo>
                <a:lnTo>
                  <a:pt x="5771" y="425144"/>
                </a:lnTo>
                <a:lnTo>
                  <a:pt x="23995" y="470739"/>
                </a:lnTo>
                <a:lnTo>
                  <a:pt x="56034" y="502105"/>
                </a:lnTo>
                <a:lnTo>
                  <a:pt x="103253" y="513774"/>
                </a:lnTo>
                <a:lnTo>
                  <a:pt x="129266" y="511256"/>
                </a:lnTo>
                <a:lnTo>
                  <a:pt x="151812" y="503230"/>
                </a:lnTo>
                <a:lnTo>
                  <a:pt x="170556" y="488993"/>
                </a:lnTo>
                <a:lnTo>
                  <a:pt x="185167" y="467839"/>
                </a:lnTo>
                <a:lnTo>
                  <a:pt x="269336" y="467839"/>
                </a:lnTo>
                <a:lnTo>
                  <a:pt x="269244" y="464046"/>
                </a:lnTo>
                <a:lnTo>
                  <a:pt x="268970" y="437431"/>
                </a:lnTo>
                <a:lnTo>
                  <a:pt x="130530" y="437431"/>
                </a:lnTo>
                <a:lnTo>
                  <a:pt x="108639" y="432204"/>
                </a:lnTo>
                <a:lnTo>
                  <a:pt x="93923" y="417776"/>
                </a:lnTo>
                <a:lnTo>
                  <a:pt x="85640" y="396027"/>
                </a:lnTo>
                <a:lnTo>
                  <a:pt x="83044" y="368836"/>
                </a:lnTo>
                <a:lnTo>
                  <a:pt x="83044" y="360795"/>
                </a:lnTo>
                <a:lnTo>
                  <a:pt x="88730" y="319429"/>
                </a:lnTo>
                <a:lnTo>
                  <a:pt x="104982" y="292955"/>
                </a:lnTo>
                <a:lnTo>
                  <a:pt x="130589" y="278892"/>
                </a:lnTo>
                <a:lnTo>
                  <a:pt x="164340" y="274756"/>
                </a:lnTo>
                <a:lnTo>
                  <a:pt x="268892" y="274756"/>
                </a:lnTo>
                <a:lnTo>
                  <a:pt x="268892" y="131179"/>
                </a:lnTo>
                <a:lnTo>
                  <a:pt x="265063" y="89146"/>
                </a:lnTo>
                <a:lnTo>
                  <a:pt x="265024" y="88719"/>
                </a:lnTo>
                <a:lnTo>
                  <a:pt x="264936" y="87746"/>
                </a:lnTo>
                <a:lnTo>
                  <a:pt x="259216" y="71599"/>
                </a:lnTo>
                <a:close/>
              </a:path>
              <a:path w="271145" h="514350">
                <a:moveTo>
                  <a:pt x="269336" y="467839"/>
                </a:moveTo>
                <a:lnTo>
                  <a:pt x="185167" y="467839"/>
                </a:lnTo>
                <a:lnTo>
                  <a:pt x="186065" y="475562"/>
                </a:lnTo>
                <a:lnTo>
                  <a:pt x="187544" y="485875"/>
                </a:lnTo>
                <a:lnTo>
                  <a:pt x="189313" y="496714"/>
                </a:lnTo>
                <a:lnTo>
                  <a:pt x="191083" y="506016"/>
                </a:lnTo>
                <a:lnTo>
                  <a:pt x="270829" y="506016"/>
                </a:lnTo>
                <a:lnTo>
                  <a:pt x="269865" y="488993"/>
                </a:lnTo>
                <a:lnTo>
                  <a:pt x="269771" y="485875"/>
                </a:lnTo>
                <a:lnTo>
                  <a:pt x="269522" y="475562"/>
                </a:lnTo>
                <a:lnTo>
                  <a:pt x="269406" y="470739"/>
                </a:lnTo>
                <a:lnTo>
                  <a:pt x="269336" y="467839"/>
                </a:lnTo>
                <a:close/>
              </a:path>
              <a:path w="271145" h="514350">
                <a:moveTo>
                  <a:pt x="268892" y="274756"/>
                </a:moveTo>
                <a:lnTo>
                  <a:pt x="184099" y="274756"/>
                </a:lnTo>
                <a:lnTo>
                  <a:pt x="184099" y="338502"/>
                </a:lnTo>
                <a:lnTo>
                  <a:pt x="181135" y="383601"/>
                </a:lnTo>
                <a:lnTo>
                  <a:pt x="171732" y="414314"/>
                </a:lnTo>
                <a:lnTo>
                  <a:pt x="155120" y="431854"/>
                </a:lnTo>
                <a:lnTo>
                  <a:pt x="130530" y="437431"/>
                </a:lnTo>
                <a:lnTo>
                  <a:pt x="268970" y="437431"/>
                </a:lnTo>
                <a:lnTo>
                  <a:pt x="268892" y="274756"/>
                </a:lnTo>
                <a:close/>
              </a:path>
              <a:path w="271145" h="514350">
                <a:moveTo>
                  <a:pt x="145650" y="0"/>
                </a:moveTo>
                <a:lnTo>
                  <a:pt x="92715" y="7002"/>
                </a:lnTo>
                <a:lnTo>
                  <a:pt x="55514" y="26323"/>
                </a:lnTo>
                <a:lnTo>
                  <a:pt x="19192" y="91814"/>
                </a:lnTo>
                <a:lnTo>
                  <a:pt x="15664" y="131179"/>
                </a:lnTo>
                <a:lnTo>
                  <a:pt x="15629" y="131566"/>
                </a:lnTo>
                <a:lnTo>
                  <a:pt x="15507" y="141828"/>
                </a:lnTo>
                <a:lnTo>
                  <a:pt x="100991" y="141828"/>
                </a:lnTo>
                <a:lnTo>
                  <a:pt x="101021" y="131179"/>
                </a:lnTo>
                <a:lnTo>
                  <a:pt x="102826" y="107725"/>
                </a:lnTo>
                <a:lnTo>
                  <a:pt x="109354" y="88719"/>
                </a:lnTo>
                <a:lnTo>
                  <a:pt x="122111" y="76145"/>
                </a:lnTo>
                <a:lnTo>
                  <a:pt x="142634" y="71599"/>
                </a:lnTo>
                <a:lnTo>
                  <a:pt x="259216" y="71599"/>
                </a:lnTo>
                <a:lnTo>
                  <a:pt x="252093" y="51490"/>
                </a:lnTo>
                <a:lnTo>
                  <a:pt x="228905" y="23832"/>
                </a:lnTo>
                <a:lnTo>
                  <a:pt x="193910" y="6195"/>
                </a:lnTo>
                <a:lnTo>
                  <a:pt x="14565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7668359" y="7602411"/>
            <a:ext cx="280670" cy="681355"/>
          </a:xfrm>
          <a:custGeom>
            <a:avLst/>
            <a:gdLst/>
            <a:ahLst/>
            <a:cxnLst/>
            <a:rect l="l" t="t" r="r" b="b"/>
            <a:pathLst>
              <a:path w="280670" h="681354">
                <a:moveTo>
                  <a:pt x="87515" y="551799"/>
                </a:moveTo>
                <a:lnTo>
                  <a:pt x="397" y="551799"/>
                </a:lnTo>
                <a:lnTo>
                  <a:pt x="423" y="554276"/>
                </a:lnTo>
                <a:lnTo>
                  <a:pt x="14555" y="622452"/>
                </a:lnTo>
                <a:lnTo>
                  <a:pt x="75705" y="673297"/>
                </a:lnTo>
                <a:lnTo>
                  <a:pt x="132655" y="681277"/>
                </a:lnTo>
                <a:lnTo>
                  <a:pt x="183131" y="676025"/>
                </a:lnTo>
                <a:lnTo>
                  <a:pt x="220429" y="661108"/>
                </a:lnTo>
                <a:lnTo>
                  <a:pt x="246522" y="637781"/>
                </a:lnTo>
                <a:lnTo>
                  <a:pt x="262497" y="608902"/>
                </a:lnTo>
                <a:lnTo>
                  <a:pt x="137315" y="608902"/>
                </a:lnTo>
                <a:lnTo>
                  <a:pt x="111382" y="602926"/>
                </a:lnTo>
                <a:lnTo>
                  <a:pt x="96281" y="588414"/>
                </a:lnTo>
                <a:lnTo>
                  <a:pt x="89246" y="570489"/>
                </a:lnTo>
                <a:lnTo>
                  <a:pt x="87515" y="554276"/>
                </a:lnTo>
                <a:lnTo>
                  <a:pt x="87515" y="551799"/>
                </a:lnTo>
                <a:close/>
              </a:path>
              <a:path w="280670" h="681354">
                <a:moveTo>
                  <a:pt x="278295" y="449504"/>
                </a:moveTo>
                <a:lnTo>
                  <a:pt x="191470" y="449504"/>
                </a:lnTo>
                <a:lnTo>
                  <a:pt x="191470" y="507932"/>
                </a:lnTo>
                <a:lnTo>
                  <a:pt x="189397" y="551799"/>
                </a:lnTo>
                <a:lnTo>
                  <a:pt x="181430" y="583386"/>
                </a:lnTo>
                <a:lnTo>
                  <a:pt x="164944" y="602489"/>
                </a:lnTo>
                <a:lnTo>
                  <a:pt x="137315" y="608902"/>
                </a:lnTo>
                <a:lnTo>
                  <a:pt x="262497" y="608902"/>
                </a:lnTo>
                <a:lnTo>
                  <a:pt x="263382" y="607303"/>
                </a:lnTo>
                <a:lnTo>
                  <a:pt x="272982" y="570929"/>
                </a:lnTo>
                <a:lnTo>
                  <a:pt x="277295" y="529917"/>
                </a:lnTo>
                <a:lnTo>
                  <a:pt x="278017" y="497859"/>
                </a:lnTo>
                <a:lnTo>
                  <a:pt x="278091" y="494554"/>
                </a:lnTo>
                <a:lnTo>
                  <a:pt x="278184" y="490449"/>
                </a:lnTo>
                <a:lnTo>
                  <a:pt x="278295" y="449504"/>
                </a:lnTo>
                <a:close/>
              </a:path>
              <a:path w="280670" h="681354">
                <a:moveTo>
                  <a:pt x="118865" y="0"/>
                </a:moveTo>
                <a:lnTo>
                  <a:pt x="72648" y="8306"/>
                </a:lnTo>
                <a:lnTo>
                  <a:pt x="38937" y="30921"/>
                </a:lnTo>
                <a:lnTo>
                  <a:pt x="16449" y="64390"/>
                </a:lnTo>
                <a:lnTo>
                  <a:pt x="3898" y="105258"/>
                </a:lnTo>
                <a:lnTo>
                  <a:pt x="0" y="150068"/>
                </a:lnTo>
                <a:lnTo>
                  <a:pt x="0" y="343235"/>
                </a:lnTo>
                <a:lnTo>
                  <a:pt x="3155" y="394000"/>
                </a:lnTo>
                <a:lnTo>
                  <a:pt x="13806" y="436682"/>
                </a:lnTo>
                <a:lnTo>
                  <a:pt x="33728" y="469444"/>
                </a:lnTo>
                <a:lnTo>
                  <a:pt x="108488" y="497859"/>
                </a:lnTo>
                <a:lnTo>
                  <a:pt x="137716" y="494554"/>
                </a:lnTo>
                <a:lnTo>
                  <a:pt x="161209" y="485017"/>
                </a:lnTo>
                <a:lnTo>
                  <a:pt x="179087" y="469813"/>
                </a:lnTo>
                <a:lnTo>
                  <a:pt x="191470" y="449504"/>
                </a:lnTo>
                <a:lnTo>
                  <a:pt x="278295" y="449504"/>
                </a:lnTo>
                <a:lnTo>
                  <a:pt x="278295" y="420835"/>
                </a:lnTo>
                <a:lnTo>
                  <a:pt x="135472" y="420835"/>
                </a:lnTo>
                <a:lnTo>
                  <a:pt x="113367" y="415582"/>
                </a:lnTo>
                <a:lnTo>
                  <a:pt x="98366" y="399811"/>
                </a:lnTo>
                <a:lnTo>
                  <a:pt x="89831" y="373502"/>
                </a:lnTo>
                <a:lnTo>
                  <a:pt x="87128" y="336638"/>
                </a:lnTo>
                <a:lnTo>
                  <a:pt x="87128" y="155115"/>
                </a:lnTo>
                <a:lnTo>
                  <a:pt x="90467" y="121295"/>
                </a:lnTo>
                <a:lnTo>
                  <a:pt x="100537" y="97345"/>
                </a:lnTo>
                <a:lnTo>
                  <a:pt x="117418" y="83097"/>
                </a:lnTo>
                <a:lnTo>
                  <a:pt x="141189" y="78385"/>
                </a:lnTo>
                <a:lnTo>
                  <a:pt x="278688" y="78385"/>
                </a:lnTo>
                <a:lnTo>
                  <a:pt x="278868" y="64390"/>
                </a:lnTo>
                <a:lnTo>
                  <a:pt x="278902" y="61723"/>
                </a:lnTo>
                <a:lnTo>
                  <a:pt x="279118" y="51474"/>
                </a:lnTo>
                <a:lnTo>
                  <a:pt x="200779" y="51474"/>
                </a:lnTo>
                <a:lnTo>
                  <a:pt x="191960" y="32304"/>
                </a:lnTo>
                <a:lnTo>
                  <a:pt x="176325" y="15846"/>
                </a:lnTo>
                <a:lnTo>
                  <a:pt x="152439" y="4333"/>
                </a:lnTo>
                <a:lnTo>
                  <a:pt x="118865" y="0"/>
                </a:lnTo>
                <a:close/>
              </a:path>
              <a:path w="280670" h="681354">
                <a:moveTo>
                  <a:pt x="278688" y="78385"/>
                </a:moveTo>
                <a:lnTo>
                  <a:pt x="141189" y="78385"/>
                </a:lnTo>
                <a:lnTo>
                  <a:pt x="168296" y="85504"/>
                </a:lnTo>
                <a:lnTo>
                  <a:pt x="183544" y="104813"/>
                </a:lnTo>
                <a:lnTo>
                  <a:pt x="190255" y="133240"/>
                </a:lnTo>
                <a:lnTo>
                  <a:pt x="191753" y="167712"/>
                </a:lnTo>
                <a:lnTo>
                  <a:pt x="191753" y="314178"/>
                </a:lnTo>
                <a:lnTo>
                  <a:pt x="189756" y="357666"/>
                </a:lnTo>
                <a:lnTo>
                  <a:pt x="181737" y="391349"/>
                </a:lnTo>
                <a:lnTo>
                  <a:pt x="164656" y="413111"/>
                </a:lnTo>
                <a:lnTo>
                  <a:pt x="135472" y="420835"/>
                </a:lnTo>
                <a:lnTo>
                  <a:pt x="278295" y="420835"/>
                </a:lnTo>
                <a:lnTo>
                  <a:pt x="278354" y="121295"/>
                </a:lnTo>
                <a:lnTo>
                  <a:pt x="278462" y="96001"/>
                </a:lnTo>
                <a:lnTo>
                  <a:pt x="278597" y="85504"/>
                </a:lnTo>
                <a:lnTo>
                  <a:pt x="278688" y="78385"/>
                </a:lnTo>
                <a:close/>
              </a:path>
              <a:path w="280670" h="681354">
                <a:moveTo>
                  <a:pt x="280232" y="7758"/>
                </a:moveTo>
                <a:lnTo>
                  <a:pt x="205040" y="7758"/>
                </a:lnTo>
                <a:lnTo>
                  <a:pt x="203770" y="15846"/>
                </a:lnTo>
                <a:lnTo>
                  <a:pt x="203681" y="16413"/>
                </a:lnTo>
                <a:lnTo>
                  <a:pt x="202293" y="27579"/>
                </a:lnTo>
                <a:lnTo>
                  <a:pt x="201213" y="39763"/>
                </a:lnTo>
                <a:lnTo>
                  <a:pt x="200779" y="51474"/>
                </a:lnTo>
                <a:lnTo>
                  <a:pt x="279118" y="51474"/>
                </a:lnTo>
                <a:lnTo>
                  <a:pt x="279522" y="32304"/>
                </a:lnTo>
                <a:lnTo>
                  <a:pt x="280216" y="8306"/>
                </a:lnTo>
                <a:lnTo>
                  <a:pt x="280232" y="775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8019265" y="7602410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5" h="514350">
                <a:moveTo>
                  <a:pt x="138173" y="0"/>
                </a:moveTo>
                <a:lnTo>
                  <a:pt x="88134" y="7349"/>
                </a:lnTo>
                <a:lnTo>
                  <a:pt x="51401" y="27206"/>
                </a:lnTo>
                <a:lnTo>
                  <a:pt x="26098" y="56284"/>
                </a:lnTo>
                <a:lnTo>
                  <a:pt x="10348" y="91299"/>
                </a:lnTo>
                <a:lnTo>
                  <a:pt x="2274" y="128965"/>
                </a:lnTo>
                <a:lnTo>
                  <a:pt x="0" y="338586"/>
                </a:lnTo>
                <a:lnTo>
                  <a:pt x="2062" y="386391"/>
                </a:lnTo>
                <a:lnTo>
                  <a:pt x="2071" y="386600"/>
                </a:lnTo>
                <a:lnTo>
                  <a:pt x="9694" y="428853"/>
                </a:lnTo>
                <a:lnTo>
                  <a:pt x="24983" y="464021"/>
                </a:lnTo>
                <a:lnTo>
                  <a:pt x="87014" y="507805"/>
                </a:lnTo>
                <a:lnTo>
                  <a:pt x="137985" y="513774"/>
                </a:lnTo>
                <a:lnTo>
                  <a:pt x="198018" y="503263"/>
                </a:lnTo>
                <a:lnTo>
                  <a:pt x="236671" y="476182"/>
                </a:lnTo>
                <a:lnTo>
                  <a:pt x="258068" y="440049"/>
                </a:lnTo>
                <a:lnTo>
                  <a:pt x="136519" y="440049"/>
                </a:lnTo>
                <a:lnTo>
                  <a:pt x="110537" y="432807"/>
                </a:lnTo>
                <a:lnTo>
                  <a:pt x="94745" y="413640"/>
                </a:lnTo>
                <a:lnTo>
                  <a:pt x="86969" y="386600"/>
                </a:lnTo>
                <a:lnTo>
                  <a:pt x="86909" y="386391"/>
                </a:lnTo>
                <a:lnTo>
                  <a:pt x="84793" y="354900"/>
                </a:lnTo>
                <a:lnTo>
                  <a:pt x="84793" y="278242"/>
                </a:lnTo>
                <a:lnTo>
                  <a:pt x="272180" y="278242"/>
                </a:lnTo>
                <a:lnTo>
                  <a:pt x="272180" y="209271"/>
                </a:lnTo>
                <a:lnTo>
                  <a:pt x="85473" y="209271"/>
                </a:lnTo>
                <a:lnTo>
                  <a:pt x="85498" y="153555"/>
                </a:lnTo>
                <a:lnTo>
                  <a:pt x="88283" y="119946"/>
                </a:lnTo>
                <a:lnTo>
                  <a:pt x="97333" y="94783"/>
                </a:lnTo>
                <a:lnTo>
                  <a:pt x="113555" y="79125"/>
                </a:lnTo>
                <a:lnTo>
                  <a:pt x="137880" y="73735"/>
                </a:lnTo>
                <a:lnTo>
                  <a:pt x="256525" y="73735"/>
                </a:lnTo>
                <a:lnTo>
                  <a:pt x="254415" y="66677"/>
                </a:lnTo>
                <a:lnTo>
                  <a:pt x="229451" y="31203"/>
                </a:lnTo>
                <a:lnTo>
                  <a:pt x="191317" y="8193"/>
                </a:lnTo>
                <a:lnTo>
                  <a:pt x="138173" y="0"/>
                </a:lnTo>
                <a:close/>
              </a:path>
              <a:path w="272415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27"/>
                </a:lnTo>
                <a:lnTo>
                  <a:pt x="184062" y="391930"/>
                </a:lnTo>
                <a:lnTo>
                  <a:pt x="177159" y="416632"/>
                </a:lnTo>
                <a:lnTo>
                  <a:pt x="162242" y="433687"/>
                </a:lnTo>
                <a:lnTo>
                  <a:pt x="136519" y="440049"/>
                </a:lnTo>
                <a:lnTo>
                  <a:pt x="258068" y="440049"/>
                </a:lnTo>
                <a:lnTo>
                  <a:pt x="258563" y="439213"/>
                </a:lnTo>
                <a:lnTo>
                  <a:pt x="268312" y="399036"/>
                </a:lnTo>
                <a:lnTo>
                  <a:pt x="270518" y="362627"/>
                </a:lnTo>
                <a:lnTo>
                  <a:pt x="270536" y="359528"/>
                </a:lnTo>
                <a:close/>
              </a:path>
              <a:path w="272415" h="514350">
                <a:moveTo>
                  <a:pt x="256525" y="73735"/>
                </a:moveTo>
                <a:lnTo>
                  <a:pt x="137880" y="73735"/>
                </a:lnTo>
                <a:lnTo>
                  <a:pt x="163361" y="79705"/>
                </a:lnTo>
                <a:lnTo>
                  <a:pt x="178899" y="96305"/>
                </a:lnTo>
                <a:lnTo>
                  <a:pt x="186644" y="121576"/>
                </a:lnTo>
                <a:lnTo>
                  <a:pt x="188748" y="153555"/>
                </a:lnTo>
                <a:lnTo>
                  <a:pt x="188748" y="209271"/>
                </a:lnTo>
                <a:lnTo>
                  <a:pt x="272180" y="209271"/>
                </a:lnTo>
                <a:lnTo>
                  <a:pt x="272180" y="165597"/>
                </a:lnTo>
                <a:lnTo>
                  <a:pt x="268045" y="112259"/>
                </a:lnTo>
                <a:lnTo>
                  <a:pt x="256525" y="7373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3546957" y="8831446"/>
            <a:ext cx="377190" cy="397510"/>
          </a:xfrm>
          <a:custGeom>
            <a:avLst/>
            <a:gdLst/>
            <a:ahLst/>
            <a:cxnLst/>
            <a:rect l="l" t="t" r="r" b="b"/>
            <a:pathLst>
              <a:path w="377189" h="397509">
                <a:moveTo>
                  <a:pt x="377113" y="165100"/>
                </a:moveTo>
                <a:lnTo>
                  <a:pt x="223774" y="165100"/>
                </a:lnTo>
                <a:lnTo>
                  <a:pt x="223774" y="0"/>
                </a:lnTo>
                <a:lnTo>
                  <a:pt x="155282" y="0"/>
                </a:lnTo>
                <a:lnTo>
                  <a:pt x="155282" y="165100"/>
                </a:lnTo>
                <a:lnTo>
                  <a:pt x="0" y="165100"/>
                </a:lnTo>
                <a:lnTo>
                  <a:pt x="0" y="231140"/>
                </a:lnTo>
                <a:lnTo>
                  <a:pt x="155282" y="231140"/>
                </a:lnTo>
                <a:lnTo>
                  <a:pt x="155282" y="397510"/>
                </a:lnTo>
                <a:lnTo>
                  <a:pt x="223774" y="397510"/>
                </a:lnTo>
                <a:lnTo>
                  <a:pt x="223774" y="231140"/>
                </a:lnTo>
                <a:lnTo>
                  <a:pt x="377113" y="231140"/>
                </a:lnTo>
                <a:lnTo>
                  <a:pt x="377113" y="16510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4137723" y="8615000"/>
            <a:ext cx="580390" cy="666115"/>
          </a:xfrm>
          <a:custGeom>
            <a:avLst/>
            <a:gdLst/>
            <a:ahLst/>
            <a:cxnLst/>
            <a:rect l="l" t="t" r="r" b="b"/>
            <a:pathLst>
              <a:path w="580389" h="666115">
                <a:moveTo>
                  <a:pt x="249682" y="578827"/>
                </a:moveTo>
                <a:lnTo>
                  <a:pt x="86829" y="578827"/>
                </a:lnTo>
                <a:lnTo>
                  <a:pt x="86829" y="9105"/>
                </a:lnTo>
                <a:lnTo>
                  <a:pt x="0" y="9105"/>
                </a:lnTo>
                <a:lnTo>
                  <a:pt x="0" y="656628"/>
                </a:lnTo>
                <a:lnTo>
                  <a:pt x="241528" y="656628"/>
                </a:lnTo>
                <a:lnTo>
                  <a:pt x="249682" y="578827"/>
                </a:lnTo>
                <a:close/>
              </a:path>
              <a:path w="580389" h="666115">
                <a:moveTo>
                  <a:pt x="579907" y="175196"/>
                </a:moveTo>
                <a:lnTo>
                  <a:pt x="575665" y="122567"/>
                </a:lnTo>
                <a:lnTo>
                  <a:pt x="563054" y="79171"/>
                </a:lnTo>
                <a:lnTo>
                  <a:pt x="562965" y="78854"/>
                </a:lnTo>
                <a:lnTo>
                  <a:pt x="541997" y="44589"/>
                </a:lnTo>
                <a:lnTo>
                  <a:pt x="512927" y="19913"/>
                </a:lnTo>
                <a:lnTo>
                  <a:pt x="491451" y="11264"/>
                </a:lnTo>
                <a:lnTo>
                  <a:pt x="491451" y="168186"/>
                </a:lnTo>
                <a:lnTo>
                  <a:pt x="491451" y="496493"/>
                </a:lnTo>
                <a:lnTo>
                  <a:pt x="487654" y="538213"/>
                </a:lnTo>
                <a:lnTo>
                  <a:pt x="456844" y="582256"/>
                </a:lnTo>
                <a:lnTo>
                  <a:pt x="429539" y="587260"/>
                </a:lnTo>
                <a:lnTo>
                  <a:pt x="403428" y="582091"/>
                </a:lnTo>
                <a:lnTo>
                  <a:pt x="384111" y="566115"/>
                </a:lnTo>
                <a:lnTo>
                  <a:pt x="372135" y="538543"/>
                </a:lnTo>
                <a:lnTo>
                  <a:pt x="368033" y="498614"/>
                </a:lnTo>
                <a:lnTo>
                  <a:pt x="368071" y="168186"/>
                </a:lnTo>
                <a:lnTo>
                  <a:pt x="371830" y="129514"/>
                </a:lnTo>
                <a:lnTo>
                  <a:pt x="371906" y="128701"/>
                </a:lnTo>
                <a:lnTo>
                  <a:pt x="383463" y="100850"/>
                </a:lnTo>
                <a:lnTo>
                  <a:pt x="402602" y="84505"/>
                </a:lnTo>
                <a:lnTo>
                  <a:pt x="429260" y="79171"/>
                </a:lnTo>
                <a:lnTo>
                  <a:pt x="457174" y="84823"/>
                </a:lnTo>
                <a:lnTo>
                  <a:pt x="476529" y="101663"/>
                </a:lnTo>
                <a:lnTo>
                  <a:pt x="487794" y="129514"/>
                </a:lnTo>
                <a:lnTo>
                  <a:pt x="491451" y="168186"/>
                </a:lnTo>
                <a:lnTo>
                  <a:pt x="491451" y="11264"/>
                </a:lnTo>
                <a:lnTo>
                  <a:pt x="475945" y="5003"/>
                </a:lnTo>
                <a:lnTo>
                  <a:pt x="431190" y="0"/>
                </a:lnTo>
                <a:lnTo>
                  <a:pt x="387172" y="4775"/>
                </a:lnTo>
                <a:lnTo>
                  <a:pt x="349923" y="19177"/>
                </a:lnTo>
                <a:lnTo>
                  <a:pt x="319963" y="43307"/>
                </a:lnTo>
                <a:lnTo>
                  <a:pt x="297891" y="77279"/>
                </a:lnTo>
                <a:lnTo>
                  <a:pt x="284226" y="121208"/>
                </a:lnTo>
                <a:lnTo>
                  <a:pt x="279552" y="175196"/>
                </a:lnTo>
                <a:lnTo>
                  <a:pt x="279552" y="489394"/>
                </a:lnTo>
                <a:lnTo>
                  <a:pt x="283210" y="542251"/>
                </a:lnTo>
                <a:lnTo>
                  <a:pt x="294487" y="586054"/>
                </a:lnTo>
                <a:lnTo>
                  <a:pt x="313880" y="620547"/>
                </a:lnTo>
                <a:lnTo>
                  <a:pt x="378942" y="660641"/>
                </a:lnTo>
                <a:lnTo>
                  <a:pt x="425577" y="665746"/>
                </a:lnTo>
                <a:lnTo>
                  <a:pt x="473163" y="660895"/>
                </a:lnTo>
                <a:lnTo>
                  <a:pt x="511873" y="646277"/>
                </a:lnTo>
                <a:lnTo>
                  <a:pt x="541807" y="621792"/>
                </a:lnTo>
                <a:lnTo>
                  <a:pt x="563067" y="587324"/>
                </a:lnTo>
                <a:lnTo>
                  <a:pt x="575741" y="542772"/>
                </a:lnTo>
                <a:lnTo>
                  <a:pt x="579843" y="489394"/>
                </a:lnTo>
                <a:lnTo>
                  <a:pt x="579907" y="17519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4795888" y="8615000"/>
            <a:ext cx="580390" cy="666115"/>
          </a:xfrm>
          <a:custGeom>
            <a:avLst/>
            <a:gdLst/>
            <a:ahLst/>
            <a:cxnLst/>
            <a:rect l="l" t="t" r="r" b="b"/>
            <a:pathLst>
              <a:path w="580389" h="666115">
                <a:moveTo>
                  <a:pt x="249669" y="578827"/>
                </a:moveTo>
                <a:lnTo>
                  <a:pt x="86829" y="578827"/>
                </a:lnTo>
                <a:lnTo>
                  <a:pt x="86829" y="9105"/>
                </a:lnTo>
                <a:lnTo>
                  <a:pt x="0" y="9105"/>
                </a:lnTo>
                <a:lnTo>
                  <a:pt x="0" y="656628"/>
                </a:lnTo>
                <a:lnTo>
                  <a:pt x="241528" y="656628"/>
                </a:lnTo>
                <a:lnTo>
                  <a:pt x="249669" y="578827"/>
                </a:lnTo>
                <a:close/>
              </a:path>
              <a:path w="580389" h="666115">
                <a:moveTo>
                  <a:pt x="579907" y="175196"/>
                </a:moveTo>
                <a:lnTo>
                  <a:pt x="575665" y="122567"/>
                </a:lnTo>
                <a:lnTo>
                  <a:pt x="563054" y="79171"/>
                </a:lnTo>
                <a:lnTo>
                  <a:pt x="562965" y="78854"/>
                </a:lnTo>
                <a:lnTo>
                  <a:pt x="541997" y="44589"/>
                </a:lnTo>
                <a:lnTo>
                  <a:pt x="512927" y="19913"/>
                </a:lnTo>
                <a:lnTo>
                  <a:pt x="491451" y="11264"/>
                </a:lnTo>
                <a:lnTo>
                  <a:pt x="491451" y="168186"/>
                </a:lnTo>
                <a:lnTo>
                  <a:pt x="491451" y="496493"/>
                </a:lnTo>
                <a:lnTo>
                  <a:pt x="487654" y="538213"/>
                </a:lnTo>
                <a:lnTo>
                  <a:pt x="456831" y="582256"/>
                </a:lnTo>
                <a:lnTo>
                  <a:pt x="429539" y="587260"/>
                </a:lnTo>
                <a:lnTo>
                  <a:pt x="403428" y="582091"/>
                </a:lnTo>
                <a:lnTo>
                  <a:pt x="384111" y="566115"/>
                </a:lnTo>
                <a:lnTo>
                  <a:pt x="372135" y="538543"/>
                </a:lnTo>
                <a:lnTo>
                  <a:pt x="368033" y="498614"/>
                </a:lnTo>
                <a:lnTo>
                  <a:pt x="368071" y="168186"/>
                </a:lnTo>
                <a:lnTo>
                  <a:pt x="371817" y="129514"/>
                </a:lnTo>
                <a:lnTo>
                  <a:pt x="402602" y="84505"/>
                </a:lnTo>
                <a:lnTo>
                  <a:pt x="429260" y="79171"/>
                </a:lnTo>
                <a:lnTo>
                  <a:pt x="457161" y="84823"/>
                </a:lnTo>
                <a:lnTo>
                  <a:pt x="476529" y="101663"/>
                </a:lnTo>
                <a:lnTo>
                  <a:pt x="487794" y="129514"/>
                </a:lnTo>
                <a:lnTo>
                  <a:pt x="491451" y="168186"/>
                </a:lnTo>
                <a:lnTo>
                  <a:pt x="491451" y="11264"/>
                </a:lnTo>
                <a:lnTo>
                  <a:pt x="475932" y="5003"/>
                </a:lnTo>
                <a:lnTo>
                  <a:pt x="431190" y="0"/>
                </a:lnTo>
                <a:lnTo>
                  <a:pt x="387172" y="4775"/>
                </a:lnTo>
                <a:lnTo>
                  <a:pt x="349910" y="19177"/>
                </a:lnTo>
                <a:lnTo>
                  <a:pt x="319963" y="43307"/>
                </a:lnTo>
                <a:lnTo>
                  <a:pt x="297878" y="77279"/>
                </a:lnTo>
                <a:lnTo>
                  <a:pt x="284226" y="121208"/>
                </a:lnTo>
                <a:lnTo>
                  <a:pt x="279552" y="175196"/>
                </a:lnTo>
                <a:lnTo>
                  <a:pt x="279552" y="489394"/>
                </a:lnTo>
                <a:lnTo>
                  <a:pt x="283210" y="542251"/>
                </a:lnTo>
                <a:lnTo>
                  <a:pt x="294487" y="586054"/>
                </a:lnTo>
                <a:lnTo>
                  <a:pt x="313880" y="620547"/>
                </a:lnTo>
                <a:lnTo>
                  <a:pt x="378942" y="660641"/>
                </a:lnTo>
                <a:lnTo>
                  <a:pt x="425564" y="665746"/>
                </a:lnTo>
                <a:lnTo>
                  <a:pt x="473163" y="660895"/>
                </a:lnTo>
                <a:lnTo>
                  <a:pt x="511873" y="646277"/>
                </a:lnTo>
                <a:lnTo>
                  <a:pt x="541807" y="621792"/>
                </a:lnTo>
                <a:lnTo>
                  <a:pt x="563067" y="587324"/>
                </a:lnTo>
                <a:lnTo>
                  <a:pt x="575741" y="542772"/>
                </a:lnTo>
                <a:lnTo>
                  <a:pt x="579831" y="489394"/>
                </a:lnTo>
                <a:lnTo>
                  <a:pt x="579907" y="17519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5579777" y="8595704"/>
            <a:ext cx="277495" cy="676275"/>
          </a:xfrm>
          <a:custGeom>
            <a:avLst/>
            <a:gdLst/>
            <a:ahLst/>
            <a:cxnLst/>
            <a:rect l="l" t="t" r="r" b="b"/>
            <a:pathLst>
              <a:path w="2774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343507"/>
                </a:lnTo>
                <a:lnTo>
                  <a:pt x="89335" y="301861"/>
                </a:lnTo>
                <a:lnTo>
                  <a:pt x="98193" y="272106"/>
                </a:lnTo>
                <a:lnTo>
                  <a:pt x="115442" y="254249"/>
                </a:lnTo>
                <a:lnTo>
                  <a:pt x="143116" y="248296"/>
                </a:lnTo>
                <a:lnTo>
                  <a:pt x="167779" y="254168"/>
                </a:lnTo>
                <a:lnTo>
                  <a:pt x="182182" y="269994"/>
                </a:lnTo>
                <a:lnTo>
                  <a:pt x="188921" y="293088"/>
                </a:lnTo>
                <a:lnTo>
                  <a:pt x="190591" y="320765"/>
                </a:lnTo>
                <a:lnTo>
                  <a:pt x="190591" y="675927"/>
                </a:lnTo>
                <a:lnTo>
                  <a:pt x="277426" y="675927"/>
                </a:lnTo>
                <a:lnTo>
                  <a:pt x="277426" y="298064"/>
                </a:lnTo>
                <a:lnTo>
                  <a:pt x="272640" y="247900"/>
                </a:lnTo>
                <a:lnTo>
                  <a:pt x="256447" y="207196"/>
                </a:lnTo>
                <a:lnTo>
                  <a:pt x="226095" y="179888"/>
                </a:lnTo>
                <a:lnTo>
                  <a:pt x="178832" y="169911"/>
                </a:lnTo>
                <a:lnTo>
                  <a:pt x="145758" y="173750"/>
                </a:lnTo>
                <a:lnTo>
                  <a:pt x="119824" y="184358"/>
                </a:lnTo>
                <a:lnTo>
                  <a:pt x="100395" y="200364"/>
                </a:lnTo>
                <a:lnTo>
                  <a:pt x="86835" y="220401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5930384" y="8765609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4" h="514350">
                <a:moveTo>
                  <a:pt x="138173" y="0"/>
                </a:moveTo>
                <a:lnTo>
                  <a:pt x="88134" y="7349"/>
                </a:lnTo>
                <a:lnTo>
                  <a:pt x="51401" y="27206"/>
                </a:lnTo>
                <a:lnTo>
                  <a:pt x="26098" y="56284"/>
                </a:lnTo>
                <a:lnTo>
                  <a:pt x="10348" y="91299"/>
                </a:lnTo>
                <a:lnTo>
                  <a:pt x="2274" y="128965"/>
                </a:lnTo>
                <a:lnTo>
                  <a:pt x="0" y="338586"/>
                </a:lnTo>
                <a:lnTo>
                  <a:pt x="2062" y="386391"/>
                </a:lnTo>
                <a:lnTo>
                  <a:pt x="2071" y="386600"/>
                </a:lnTo>
                <a:lnTo>
                  <a:pt x="9694" y="428853"/>
                </a:lnTo>
                <a:lnTo>
                  <a:pt x="24983" y="464021"/>
                </a:lnTo>
                <a:lnTo>
                  <a:pt x="87014" y="507805"/>
                </a:lnTo>
                <a:lnTo>
                  <a:pt x="137985" y="513774"/>
                </a:lnTo>
                <a:lnTo>
                  <a:pt x="198018" y="503263"/>
                </a:lnTo>
                <a:lnTo>
                  <a:pt x="236671" y="476182"/>
                </a:lnTo>
                <a:lnTo>
                  <a:pt x="258068" y="440049"/>
                </a:lnTo>
                <a:lnTo>
                  <a:pt x="136519" y="440049"/>
                </a:lnTo>
                <a:lnTo>
                  <a:pt x="110537" y="432807"/>
                </a:lnTo>
                <a:lnTo>
                  <a:pt x="94745" y="413640"/>
                </a:lnTo>
                <a:lnTo>
                  <a:pt x="86969" y="386600"/>
                </a:lnTo>
                <a:lnTo>
                  <a:pt x="86909" y="386391"/>
                </a:lnTo>
                <a:lnTo>
                  <a:pt x="84793" y="354900"/>
                </a:lnTo>
                <a:lnTo>
                  <a:pt x="84793" y="278242"/>
                </a:lnTo>
                <a:lnTo>
                  <a:pt x="272180" y="278242"/>
                </a:lnTo>
                <a:lnTo>
                  <a:pt x="272180" y="209271"/>
                </a:lnTo>
                <a:lnTo>
                  <a:pt x="85473" y="209271"/>
                </a:lnTo>
                <a:lnTo>
                  <a:pt x="85498" y="153555"/>
                </a:lnTo>
                <a:lnTo>
                  <a:pt x="88283" y="119946"/>
                </a:lnTo>
                <a:lnTo>
                  <a:pt x="97333" y="94783"/>
                </a:lnTo>
                <a:lnTo>
                  <a:pt x="113555" y="79125"/>
                </a:lnTo>
                <a:lnTo>
                  <a:pt x="137880" y="73735"/>
                </a:lnTo>
                <a:lnTo>
                  <a:pt x="256525" y="73735"/>
                </a:lnTo>
                <a:lnTo>
                  <a:pt x="254415" y="66677"/>
                </a:lnTo>
                <a:lnTo>
                  <a:pt x="229451" y="31203"/>
                </a:lnTo>
                <a:lnTo>
                  <a:pt x="191317" y="8193"/>
                </a:lnTo>
                <a:lnTo>
                  <a:pt x="138173" y="0"/>
                </a:lnTo>
                <a:close/>
              </a:path>
              <a:path w="272414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27"/>
                </a:lnTo>
                <a:lnTo>
                  <a:pt x="184062" y="391930"/>
                </a:lnTo>
                <a:lnTo>
                  <a:pt x="177159" y="416632"/>
                </a:lnTo>
                <a:lnTo>
                  <a:pt x="162242" y="433687"/>
                </a:lnTo>
                <a:lnTo>
                  <a:pt x="136519" y="440049"/>
                </a:lnTo>
                <a:lnTo>
                  <a:pt x="258068" y="440049"/>
                </a:lnTo>
                <a:lnTo>
                  <a:pt x="258563" y="439213"/>
                </a:lnTo>
                <a:lnTo>
                  <a:pt x="268312" y="399036"/>
                </a:lnTo>
                <a:lnTo>
                  <a:pt x="270518" y="362627"/>
                </a:lnTo>
                <a:lnTo>
                  <a:pt x="270536" y="359528"/>
                </a:lnTo>
                <a:close/>
              </a:path>
              <a:path w="272414" h="514350">
                <a:moveTo>
                  <a:pt x="256525" y="73735"/>
                </a:moveTo>
                <a:lnTo>
                  <a:pt x="137880" y="73735"/>
                </a:lnTo>
                <a:lnTo>
                  <a:pt x="163361" y="79705"/>
                </a:lnTo>
                <a:lnTo>
                  <a:pt x="178899" y="96305"/>
                </a:lnTo>
                <a:lnTo>
                  <a:pt x="186644" y="121576"/>
                </a:lnTo>
                <a:lnTo>
                  <a:pt x="188748" y="153555"/>
                </a:lnTo>
                <a:lnTo>
                  <a:pt x="188748" y="209271"/>
                </a:lnTo>
                <a:lnTo>
                  <a:pt x="272180" y="209271"/>
                </a:lnTo>
                <a:lnTo>
                  <a:pt x="272180" y="165597"/>
                </a:lnTo>
                <a:lnTo>
                  <a:pt x="268045" y="112259"/>
                </a:lnTo>
                <a:lnTo>
                  <a:pt x="256525" y="7373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6272835" y="8595707"/>
            <a:ext cx="86995" cy="676275"/>
          </a:xfrm>
          <a:custGeom>
            <a:avLst/>
            <a:gdLst/>
            <a:ahLst/>
            <a:cxnLst/>
            <a:rect l="l" t="t" r="r" b="b"/>
            <a:pathLst>
              <a:path w="869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6445358" y="8765611"/>
            <a:ext cx="280035" cy="673735"/>
          </a:xfrm>
          <a:custGeom>
            <a:avLst/>
            <a:gdLst/>
            <a:ahLst/>
            <a:cxnLst/>
            <a:rect l="l" t="t" r="r" b="b"/>
            <a:pathLst>
              <a:path w="280034" h="673734">
                <a:moveTo>
                  <a:pt x="82856" y="7758"/>
                </a:moveTo>
                <a:lnTo>
                  <a:pt x="0" y="7758"/>
                </a:lnTo>
                <a:lnTo>
                  <a:pt x="469" y="29263"/>
                </a:lnTo>
                <a:lnTo>
                  <a:pt x="562" y="33564"/>
                </a:lnTo>
                <a:lnTo>
                  <a:pt x="788" y="58542"/>
                </a:lnTo>
                <a:lnTo>
                  <a:pt x="852" y="65542"/>
                </a:lnTo>
                <a:lnTo>
                  <a:pt x="973" y="673529"/>
                </a:lnTo>
                <a:lnTo>
                  <a:pt x="87808" y="673529"/>
                </a:lnTo>
                <a:lnTo>
                  <a:pt x="87808" y="468614"/>
                </a:lnTo>
                <a:lnTo>
                  <a:pt x="253372" y="468614"/>
                </a:lnTo>
                <a:lnTo>
                  <a:pt x="260962" y="458093"/>
                </a:lnTo>
                <a:lnTo>
                  <a:pt x="267904" y="435389"/>
                </a:lnTo>
                <a:lnTo>
                  <a:pt x="140603" y="435389"/>
                </a:lnTo>
                <a:lnTo>
                  <a:pt x="113635" y="427650"/>
                </a:lnTo>
                <a:lnTo>
                  <a:pt x="97461" y="406589"/>
                </a:lnTo>
                <a:lnTo>
                  <a:pt x="89586" y="375445"/>
                </a:lnTo>
                <a:lnTo>
                  <a:pt x="87515" y="337455"/>
                </a:lnTo>
                <a:lnTo>
                  <a:pt x="87515" y="168759"/>
                </a:lnTo>
                <a:lnTo>
                  <a:pt x="90769" y="129083"/>
                </a:lnTo>
                <a:lnTo>
                  <a:pt x="100962" y="100856"/>
                </a:lnTo>
                <a:lnTo>
                  <a:pt x="118746" y="83987"/>
                </a:lnTo>
                <a:lnTo>
                  <a:pt x="144770" y="78385"/>
                </a:lnTo>
                <a:lnTo>
                  <a:pt x="271954" y="78385"/>
                </a:lnTo>
                <a:lnTo>
                  <a:pt x="263646" y="58542"/>
                </a:lnTo>
                <a:lnTo>
                  <a:pt x="86154" y="58542"/>
                </a:lnTo>
                <a:lnTo>
                  <a:pt x="85871" y="43536"/>
                </a:lnTo>
                <a:lnTo>
                  <a:pt x="85125" y="29263"/>
                </a:lnTo>
                <a:lnTo>
                  <a:pt x="84079" y="17055"/>
                </a:lnTo>
                <a:lnTo>
                  <a:pt x="82856" y="7758"/>
                </a:lnTo>
                <a:close/>
              </a:path>
              <a:path w="280034" h="673734">
                <a:moveTo>
                  <a:pt x="253372" y="468614"/>
                </a:moveTo>
                <a:lnTo>
                  <a:pt x="87808" y="468614"/>
                </a:lnTo>
                <a:lnTo>
                  <a:pt x="98878" y="485198"/>
                </a:lnTo>
                <a:lnTo>
                  <a:pt x="115124" y="499664"/>
                </a:lnTo>
                <a:lnTo>
                  <a:pt x="137728" y="509894"/>
                </a:lnTo>
                <a:lnTo>
                  <a:pt x="167869" y="513774"/>
                </a:lnTo>
                <a:lnTo>
                  <a:pt x="207115" y="507850"/>
                </a:lnTo>
                <a:lnTo>
                  <a:pt x="238266" y="489551"/>
                </a:lnTo>
                <a:lnTo>
                  <a:pt x="253372" y="468614"/>
                </a:lnTo>
                <a:close/>
              </a:path>
              <a:path w="280034" h="673734">
                <a:moveTo>
                  <a:pt x="271954" y="78385"/>
                </a:moveTo>
                <a:lnTo>
                  <a:pt x="144770" y="78385"/>
                </a:lnTo>
                <a:lnTo>
                  <a:pt x="164931" y="82598"/>
                </a:lnTo>
                <a:lnTo>
                  <a:pt x="179902" y="95731"/>
                </a:lnTo>
                <a:lnTo>
                  <a:pt x="189224" y="118526"/>
                </a:lnTo>
                <a:lnTo>
                  <a:pt x="192433" y="151723"/>
                </a:lnTo>
                <a:lnTo>
                  <a:pt x="192433" y="353811"/>
                </a:lnTo>
                <a:lnTo>
                  <a:pt x="189826" y="388052"/>
                </a:lnTo>
                <a:lnTo>
                  <a:pt x="181160" y="413707"/>
                </a:lnTo>
                <a:lnTo>
                  <a:pt x="165174" y="429808"/>
                </a:lnTo>
                <a:lnTo>
                  <a:pt x="140603" y="435389"/>
                </a:lnTo>
                <a:lnTo>
                  <a:pt x="267904" y="435389"/>
                </a:lnTo>
                <a:lnTo>
                  <a:pt x="274844" y="412690"/>
                </a:lnTo>
                <a:lnTo>
                  <a:pt x="279453" y="353811"/>
                </a:lnTo>
                <a:lnTo>
                  <a:pt x="279551" y="145409"/>
                </a:lnTo>
                <a:lnTo>
                  <a:pt x="273369" y="82598"/>
                </a:lnTo>
                <a:lnTo>
                  <a:pt x="273262" y="81509"/>
                </a:lnTo>
                <a:lnTo>
                  <a:pt x="271954" y="78385"/>
                </a:lnTo>
                <a:close/>
              </a:path>
              <a:path w="280034" h="673734">
                <a:moveTo>
                  <a:pt x="177188" y="0"/>
                </a:moveTo>
                <a:lnTo>
                  <a:pt x="143798" y="4566"/>
                </a:lnTo>
                <a:lnTo>
                  <a:pt x="118077" y="17055"/>
                </a:lnTo>
                <a:lnTo>
                  <a:pt x="99153" y="35652"/>
                </a:lnTo>
                <a:lnTo>
                  <a:pt x="86154" y="58542"/>
                </a:lnTo>
                <a:lnTo>
                  <a:pt x="263646" y="58542"/>
                </a:lnTo>
                <a:lnTo>
                  <a:pt x="254250" y="36100"/>
                </a:lnTo>
                <a:lnTo>
                  <a:pt x="222297" y="8993"/>
                </a:lnTo>
                <a:lnTo>
                  <a:pt x="17718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6888036" y="8765622"/>
            <a:ext cx="622300" cy="680720"/>
          </a:xfrm>
          <a:custGeom>
            <a:avLst/>
            <a:gdLst/>
            <a:ahLst/>
            <a:cxnLst/>
            <a:rect l="l" t="t" r="r" b="b"/>
            <a:pathLst>
              <a:path w="622300" h="680720">
                <a:moveTo>
                  <a:pt x="309232" y="7747"/>
                </a:moveTo>
                <a:lnTo>
                  <a:pt x="222097" y="7747"/>
                </a:lnTo>
                <a:lnTo>
                  <a:pt x="210807" y="74244"/>
                </a:lnTo>
                <a:lnTo>
                  <a:pt x="173215" y="288251"/>
                </a:lnTo>
                <a:lnTo>
                  <a:pt x="166344" y="329907"/>
                </a:lnTo>
                <a:lnTo>
                  <a:pt x="160731" y="367271"/>
                </a:lnTo>
                <a:lnTo>
                  <a:pt x="156514" y="400570"/>
                </a:lnTo>
                <a:lnTo>
                  <a:pt x="154178" y="400570"/>
                </a:lnTo>
                <a:lnTo>
                  <a:pt x="146989" y="337172"/>
                </a:lnTo>
                <a:lnTo>
                  <a:pt x="140741" y="294170"/>
                </a:lnTo>
                <a:lnTo>
                  <a:pt x="133070" y="245033"/>
                </a:lnTo>
                <a:lnTo>
                  <a:pt x="124206" y="190779"/>
                </a:lnTo>
                <a:lnTo>
                  <a:pt x="114427" y="132461"/>
                </a:lnTo>
                <a:lnTo>
                  <a:pt x="93141" y="7747"/>
                </a:lnTo>
                <a:lnTo>
                  <a:pt x="0" y="7747"/>
                </a:lnTo>
                <a:lnTo>
                  <a:pt x="111594" y="525208"/>
                </a:lnTo>
                <a:lnTo>
                  <a:pt x="102260" y="563562"/>
                </a:lnTo>
                <a:lnTo>
                  <a:pt x="89903" y="586651"/>
                </a:lnTo>
                <a:lnTo>
                  <a:pt x="73380" y="597954"/>
                </a:lnTo>
                <a:lnTo>
                  <a:pt x="51511" y="600951"/>
                </a:lnTo>
                <a:lnTo>
                  <a:pt x="42748" y="600633"/>
                </a:lnTo>
                <a:lnTo>
                  <a:pt x="33896" y="599909"/>
                </a:lnTo>
                <a:lnTo>
                  <a:pt x="26695" y="599071"/>
                </a:lnTo>
                <a:lnTo>
                  <a:pt x="22898" y="598436"/>
                </a:lnTo>
                <a:lnTo>
                  <a:pt x="21551" y="676427"/>
                </a:lnTo>
                <a:lnTo>
                  <a:pt x="31026" y="677849"/>
                </a:lnTo>
                <a:lnTo>
                  <a:pt x="41402" y="679094"/>
                </a:lnTo>
                <a:lnTo>
                  <a:pt x="52400" y="679970"/>
                </a:lnTo>
                <a:lnTo>
                  <a:pt x="63741" y="680300"/>
                </a:lnTo>
                <a:lnTo>
                  <a:pt x="96189" y="678357"/>
                </a:lnTo>
                <a:lnTo>
                  <a:pt x="126276" y="668489"/>
                </a:lnTo>
                <a:lnTo>
                  <a:pt x="153530" y="644664"/>
                </a:lnTo>
                <a:lnTo>
                  <a:pt x="177533" y="600849"/>
                </a:lnTo>
                <a:lnTo>
                  <a:pt x="197840" y="531012"/>
                </a:lnTo>
                <a:lnTo>
                  <a:pt x="309232" y="7747"/>
                </a:lnTo>
                <a:close/>
              </a:path>
              <a:path w="622300" h="680720">
                <a:moveTo>
                  <a:pt x="621715" y="155892"/>
                </a:moveTo>
                <a:lnTo>
                  <a:pt x="615823" y="100965"/>
                </a:lnTo>
                <a:lnTo>
                  <a:pt x="606348" y="77127"/>
                </a:lnTo>
                <a:lnTo>
                  <a:pt x="598538" y="57454"/>
                </a:lnTo>
                <a:lnTo>
                  <a:pt x="570445" y="25831"/>
                </a:lnTo>
                <a:lnTo>
                  <a:pt x="534606" y="7772"/>
                </a:lnTo>
                <a:lnTo>
                  <a:pt x="534606" y="151053"/>
                </a:lnTo>
                <a:lnTo>
                  <a:pt x="534479" y="358940"/>
                </a:lnTo>
                <a:lnTo>
                  <a:pt x="531520" y="392582"/>
                </a:lnTo>
                <a:lnTo>
                  <a:pt x="522084" y="417233"/>
                </a:lnTo>
                <a:lnTo>
                  <a:pt x="505993" y="431825"/>
                </a:lnTo>
                <a:lnTo>
                  <a:pt x="482955" y="436638"/>
                </a:lnTo>
                <a:lnTo>
                  <a:pt x="458698" y="430974"/>
                </a:lnTo>
                <a:lnTo>
                  <a:pt x="442366" y="415074"/>
                </a:lnTo>
                <a:lnTo>
                  <a:pt x="433146" y="390537"/>
                </a:lnTo>
                <a:lnTo>
                  <a:pt x="430263" y="358940"/>
                </a:lnTo>
                <a:lnTo>
                  <a:pt x="430326" y="151053"/>
                </a:lnTo>
                <a:lnTo>
                  <a:pt x="433311" y="119672"/>
                </a:lnTo>
                <a:lnTo>
                  <a:pt x="442747" y="96291"/>
                </a:lnTo>
                <a:lnTo>
                  <a:pt x="459028" y="81978"/>
                </a:lnTo>
                <a:lnTo>
                  <a:pt x="482574" y="77127"/>
                </a:lnTo>
                <a:lnTo>
                  <a:pt x="507250" y="82651"/>
                </a:lnTo>
                <a:lnTo>
                  <a:pt x="523303" y="98031"/>
                </a:lnTo>
                <a:lnTo>
                  <a:pt x="531990" y="121437"/>
                </a:lnTo>
                <a:lnTo>
                  <a:pt x="534606" y="151053"/>
                </a:lnTo>
                <a:lnTo>
                  <a:pt x="534606" y="7772"/>
                </a:lnTo>
                <a:lnTo>
                  <a:pt x="532142" y="6527"/>
                </a:lnTo>
                <a:lnTo>
                  <a:pt x="484225" y="0"/>
                </a:lnTo>
                <a:lnTo>
                  <a:pt x="437197" y="6007"/>
                </a:lnTo>
                <a:lnTo>
                  <a:pt x="398157" y="24155"/>
                </a:lnTo>
                <a:lnTo>
                  <a:pt x="368528" y="54571"/>
                </a:lnTo>
                <a:lnTo>
                  <a:pt x="349719" y="97396"/>
                </a:lnTo>
                <a:lnTo>
                  <a:pt x="343128" y="152793"/>
                </a:lnTo>
                <a:lnTo>
                  <a:pt x="343128" y="355930"/>
                </a:lnTo>
                <a:lnTo>
                  <a:pt x="348780" y="412254"/>
                </a:lnTo>
                <a:lnTo>
                  <a:pt x="348830" y="412813"/>
                </a:lnTo>
                <a:lnTo>
                  <a:pt x="365772" y="457009"/>
                </a:lnTo>
                <a:lnTo>
                  <a:pt x="393763" y="488607"/>
                </a:lnTo>
                <a:lnTo>
                  <a:pt x="432346" y="507504"/>
                </a:lnTo>
                <a:lnTo>
                  <a:pt x="432549" y="507504"/>
                </a:lnTo>
                <a:lnTo>
                  <a:pt x="481317" y="513778"/>
                </a:lnTo>
                <a:lnTo>
                  <a:pt x="529767" y="507504"/>
                </a:lnTo>
                <a:lnTo>
                  <a:pt x="568820" y="488607"/>
                </a:lnTo>
                <a:lnTo>
                  <a:pt x="597585" y="457009"/>
                </a:lnTo>
                <a:lnTo>
                  <a:pt x="615581" y="412254"/>
                </a:lnTo>
                <a:lnTo>
                  <a:pt x="621715" y="354495"/>
                </a:lnTo>
                <a:lnTo>
                  <a:pt x="621715" y="15589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7582070" y="8773367"/>
            <a:ext cx="276225" cy="506095"/>
          </a:xfrm>
          <a:custGeom>
            <a:avLst/>
            <a:gdLst/>
            <a:ahLst/>
            <a:cxnLst/>
            <a:rect l="l" t="t" r="r" b="b"/>
            <a:pathLst>
              <a:path w="276225" h="506095">
                <a:moveTo>
                  <a:pt x="274902" y="0"/>
                </a:moveTo>
                <a:lnTo>
                  <a:pt x="188067" y="0"/>
                </a:lnTo>
                <a:lnTo>
                  <a:pt x="188067" y="329801"/>
                </a:lnTo>
                <a:lnTo>
                  <a:pt x="184309" y="377813"/>
                </a:lnTo>
                <a:lnTo>
                  <a:pt x="173532" y="407911"/>
                </a:lnTo>
                <a:lnTo>
                  <a:pt x="156487" y="423485"/>
                </a:lnTo>
                <a:lnTo>
                  <a:pt x="133922" y="427924"/>
                </a:lnTo>
                <a:lnTo>
                  <a:pt x="112747" y="423713"/>
                </a:lnTo>
                <a:lnTo>
                  <a:pt x="98096" y="410600"/>
                </a:lnTo>
                <a:lnTo>
                  <a:pt x="89586" y="387858"/>
                </a:lnTo>
                <a:lnTo>
                  <a:pt x="86835" y="354764"/>
                </a:lnTo>
                <a:lnTo>
                  <a:pt x="86835" y="0"/>
                </a:lnTo>
                <a:lnTo>
                  <a:pt x="0" y="0"/>
                </a:lnTo>
                <a:lnTo>
                  <a:pt x="0" y="377370"/>
                </a:lnTo>
                <a:lnTo>
                  <a:pt x="9139" y="443478"/>
                </a:lnTo>
                <a:lnTo>
                  <a:pt x="32556" y="482588"/>
                </a:lnTo>
                <a:lnTo>
                  <a:pt x="64246" y="501250"/>
                </a:lnTo>
                <a:lnTo>
                  <a:pt x="98206" y="506016"/>
                </a:lnTo>
                <a:lnTo>
                  <a:pt x="127701" y="503342"/>
                </a:lnTo>
                <a:lnTo>
                  <a:pt x="153301" y="494145"/>
                </a:lnTo>
                <a:lnTo>
                  <a:pt x="174232" y="476662"/>
                </a:lnTo>
                <a:lnTo>
                  <a:pt x="189721" y="449127"/>
                </a:lnTo>
                <a:lnTo>
                  <a:pt x="190004" y="461841"/>
                </a:lnTo>
                <a:lnTo>
                  <a:pt x="190750" y="475722"/>
                </a:lnTo>
                <a:lnTo>
                  <a:pt x="191806" y="488588"/>
                </a:lnTo>
                <a:lnTo>
                  <a:pt x="193020" y="498257"/>
                </a:lnTo>
                <a:lnTo>
                  <a:pt x="275876" y="498257"/>
                </a:lnTo>
                <a:lnTo>
                  <a:pt x="275313" y="475428"/>
                </a:lnTo>
                <a:lnTo>
                  <a:pt x="275024" y="444464"/>
                </a:lnTo>
                <a:lnTo>
                  <a:pt x="274902" y="357287"/>
                </a:lnTo>
                <a:lnTo>
                  <a:pt x="27490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8035599" y="8773367"/>
            <a:ext cx="476250" cy="498475"/>
          </a:xfrm>
          <a:custGeom>
            <a:avLst/>
            <a:gdLst/>
            <a:ahLst/>
            <a:cxnLst/>
            <a:rect l="l" t="t" r="r" b="b"/>
            <a:pathLst>
              <a:path w="476250" h="498475">
                <a:moveTo>
                  <a:pt x="475776" y="0"/>
                </a:moveTo>
                <a:lnTo>
                  <a:pt x="388647" y="0"/>
                </a:lnTo>
                <a:lnTo>
                  <a:pt x="374393" y="102890"/>
                </a:lnTo>
                <a:lnTo>
                  <a:pt x="363622" y="183148"/>
                </a:lnTo>
                <a:lnTo>
                  <a:pt x="355747" y="244550"/>
                </a:lnTo>
                <a:lnTo>
                  <a:pt x="350182" y="290869"/>
                </a:lnTo>
                <a:lnTo>
                  <a:pt x="341476" y="377077"/>
                </a:lnTo>
                <a:lnTo>
                  <a:pt x="340502" y="377077"/>
                </a:lnTo>
                <a:lnTo>
                  <a:pt x="334546" y="325561"/>
                </a:lnTo>
                <a:lnTo>
                  <a:pt x="323581" y="254807"/>
                </a:lnTo>
                <a:lnTo>
                  <a:pt x="306420" y="150919"/>
                </a:lnTo>
                <a:lnTo>
                  <a:pt x="281876" y="0"/>
                </a:lnTo>
                <a:lnTo>
                  <a:pt x="199522" y="0"/>
                </a:lnTo>
                <a:lnTo>
                  <a:pt x="186283" y="80706"/>
                </a:lnTo>
                <a:lnTo>
                  <a:pt x="150984" y="291551"/>
                </a:lnTo>
                <a:lnTo>
                  <a:pt x="145860" y="324281"/>
                </a:lnTo>
                <a:lnTo>
                  <a:pt x="141930" y="352224"/>
                </a:lnTo>
                <a:lnTo>
                  <a:pt x="139053" y="376983"/>
                </a:lnTo>
                <a:lnTo>
                  <a:pt x="138079" y="376983"/>
                </a:lnTo>
                <a:lnTo>
                  <a:pt x="132827" y="319050"/>
                </a:lnTo>
                <a:lnTo>
                  <a:pt x="128574" y="280999"/>
                </a:lnTo>
                <a:lnTo>
                  <a:pt x="122748" y="232993"/>
                </a:lnTo>
                <a:lnTo>
                  <a:pt x="114981" y="172108"/>
                </a:lnTo>
                <a:lnTo>
                  <a:pt x="92164" y="0"/>
                </a:lnTo>
                <a:lnTo>
                  <a:pt x="0" y="0"/>
                </a:lnTo>
                <a:lnTo>
                  <a:pt x="88321" y="498257"/>
                </a:lnTo>
                <a:lnTo>
                  <a:pt x="176005" y="498257"/>
                </a:lnTo>
                <a:lnTo>
                  <a:pt x="211134" y="310535"/>
                </a:lnTo>
                <a:lnTo>
                  <a:pt x="220346" y="259706"/>
                </a:lnTo>
                <a:lnTo>
                  <a:pt x="227925" y="214782"/>
                </a:lnTo>
                <a:lnTo>
                  <a:pt x="233640" y="175782"/>
                </a:lnTo>
                <a:lnTo>
                  <a:pt x="237259" y="142728"/>
                </a:lnTo>
                <a:lnTo>
                  <a:pt x="238223" y="142728"/>
                </a:lnTo>
                <a:lnTo>
                  <a:pt x="242787" y="178080"/>
                </a:lnTo>
                <a:lnTo>
                  <a:pt x="249128" y="219416"/>
                </a:lnTo>
                <a:lnTo>
                  <a:pt x="256934" y="266232"/>
                </a:lnTo>
                <a:lnTo>
                  <a:pt x="286021" y="434541"/>
                </a:lnTo>
                <a:lnTo>
                  <a:pt x="296566" y="498257"/>
                </a:lnTo>
                <a:lnTo>
                  <a:pt x="382899" y="498257"/>
                </a:lnTo>
                <a:lnTo>
                  <a:pt x="47577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8561068" y="8595707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8560388" y="8773366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8733883" y="8765609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9227264" y="8595704"/>
            <a:ext cx="280035" cy="683260"/>
          </a:xfrm>
          <a:custGeom>
            <a:avLst/>
            <a:gdLst/>
            <a:ahLst/>
            <a:cxnLst/>
            <a:rect l="l" t="t" r="r" b="b"/>
            <a:pathLst>
              <a:path w="280034" h="683259">
                <a:moveTo>
                  <a:pt x="258057" y="630274"/>
                </a:moveTo>
                <a:lnTo>
                  <a:pt x="82175" y="630274"/>
                </a:lnTo>
                <a:lnTo>
                  <a:pt x="93428" y="650834"/>
                </a:lnTo>
                <a:lnTo>
                  <a:pt x="110043" y="667626"/>
                </a:lnTo>
                <a:lnTo>
                  <a:pt x="133349" y="678947"/>
                </a:lnTo>
                <a:lnTo>
                  <a:pt x="164675" y="683099"/>
                </a:lnTo>
                <a:lnTo>
                  <a:pt x="206040" y="676973"/>
                </a:lnTo>
                <a:lnTo>
                  <a:pt x="236514" y="659392"/>
                </a:lnTo>
                <a:lnTo>
                  <a:pt x="257598" y="631556"/>
                </a:lnTo>
                <a:lnTo>
                  <a:pt x="258057" y="630274"/>
                </a:lnTo>
                <a:close/>
              </a:path>
              <a:path w="280034" h="683259">
                <a:moveTo>
                  <a:pt x="87808" y="0"/>
                </a:moveTo>
                <a:lnTo>
                  <a:pt x="973" y="0"/>
                </a:lnTo>
                <a:lnTo>
                  <a:pt x="903" y="643609"/>
                </a:lnTo>
                <a:lnTo>
                  <a:pt x="820" y="650834"/>
                </a:lnTo>
                <a:lnTo>
                  <a:pt x="0" y="675927"/>
                </a:lnTo>
                <a:lnTo>
                  <a:pt x="78877" y="675927"/>
                </a:lnTo>
                <a:lnTo>
                  <a:pt x="82125" y="631556"/>
                </a:lnTo>
                <a:lnTo>
                  <a:pt x="82175" y="630274"/>
                </a:lnTo>
                <a:lnTo>
                  <a:pt x="258057" y="630274"/>
                </a:lnTo>
                <a:lnTo>
                  <a:pt x="267201" y="604714"/>
                </a:lnTo>
                <a:lnTo>
                  <a:pt x="141283" y="604714"/>
                </a:lnTo>
                <a:lnTo>
                  <a:pt x="116736" y="599072"/>
                </a:lnTo>
                <a:lnTo>
                  <a:pt x="100048" y="581878"/>
                </a:lnTo>
                <a:lnTo>
                  <a:pt x="90535" y="552734"/>
                </a:lnTo>
                <a:lnTo>
                  <a:pt x="87515" y="511240"/>
                </a:lnTo>
                <a:lnTo>
                  <a:pt x="87515" y="351067"/>
                </a:lnTo>
                <a:lnTo>
                  <a:pt x="89777" y="308929"/>
                </a:lnTo>
                <a:lnTo>
                  <a:pt x="98270" y="276499"/>
                </a:lnTo>
                <a:lnTo>
                  <a:pt x="115552" y="255660"/>
                </a:lnTo>
                <a:lnTo>
                  <a:pt x="144184" y="248296"/>
                </a:lnTo>
                <a:lnTo>
                  <a:pt x="270066" y="248296"/>
                </a:lnTo>
                <a:lnTo>
                  <a:pt x="259500" y="221375"/>
                </a:lnTo>
                <a:lnTo>
                  <a:pt x="87808" y="221375"/>
                </a:lnTo>
                <a:lnTo>
                  <a:pt x="87808" y="0"/>
                </a:lnTo>
                <a:close/>
              </a:path>
              <a:path w="280034" h="683259">
                <a:moveTo>
                  <a:pt x="270066" y="248296"/>
                </a:moveTo>
                <a:lnTo>
                  <a:pt x="144184" y="248296"/>
                </a:lnTo>
                <a:lnTo>
                  <a:pt x="167912" y="254108"/>
                </a:lnTo>
                <a:lnTo>
                  <a:pt x="182699" y="270740"/>
                </a:lnTo>
                <a:lnTo>
                  <a:pt x="190291" y="296984"/>
                </a:lnTo>
                <a:lnTo>
                  <a:pt x="192433" y="331633"/>
                </a:lnTo>
                <a:lnTo>
                  <a:pt x="192433" y="514214"/>
                </a:lnTo>
                <a:lnTo>
                  <a:pt x="189127" y="554722"/>
                </a:lnTo>
                <a:lnTo>
                  <a:pt x="179353" y="582902"/>
                </a:lnTo>
                <a:lnTo>
                  <a:pt x="163332" y="599363"/>
                </a:lnTo>
                <a:lnTo>
                  <a:pt x="141283" y="604714"/>
                </a:lnTo>
                <a:lnTo>
                  <a:pt x="267201" y="604714"/>
                </a:lnTo>
                <a:lnTo>
                  <a:pt x="270796" y="594663"/>
                </a:lnTo>
                <a:lnTo>
                  <a:pt x="277613" y="549910"/>
                </a:lnTo>
                <a:lnTo>
                  <a:pt x="279551" y="498497"/>
                </a:lnTo>
                <a:lnTo>
                  <a:pt x="279551" y="317948"/>
                </a:lnTo>
                <a:lnTo>
                  <a:pt x="273700" y="257556"/>
                </a:lnTo>
                <a:lnTo>
                  <a:pt x="270066" y="248296"/>
                </a:lnTo>
                <a:close/>
              </a:path>
              <a:path w="280034" h="683259">
                <a:moveTo>
                  <a:pt x="176403" y="169911"/>
                </a:moveTo>
                <a:lnTo>
                  <a:pt x="146373" y="173534"/>
                </a:lnTo>
                <a:lnTo>
                  <a:pt x="121570" y="183863"/>
                </a:lnTo>
                <a:lnTo>
                  <a:pt x="102035" y="200081"/>
                </a:lnTo>
                <a:lnTo>
                  <a:pt x="87808" y="221375"/>
                </a:lnTo>
                <a:lnTo>
                  <a:pt x="259500" y="221375"/>
                </a:lnTo>
                <a:lnTo>
                  <a:pt x="255353" y="210809"/>
                </a:lnTo>
                <a:lnTo>
                  <a:pt x="223318" y="180621"/>
                </a:lnTo>
                <a:lnTo>
                  <a:pt x="176403" y="16991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9578847" y="8773367"/>
            <a:ext cx="276225" cy="506095"/>
          </a:xfrm>
          <a:custGeom>
            <a:avLst/>
            <a:gdLst/>
            <a:ahLst/>
            <a:cxnLst/>
            <a:rect l="l" t="t" r="r" b="b"/>
            <a:pathLst>
              <a:path w="276225" h="506095">
                <a:moveTo>
                  <a:pt x="274902" y="0"/>
                </a:moveTo>
                <a:lnTo>
                  <a:pt x="188067" y="0"/>
                </a:lnTo>
                <a:lnTo>
                  <a:pt x="188067" y="329801"/>
                </a:lnTo>
                <a:lnTo>
                  <a:pt x="184309" y="377813"/>
                </a:lnTo>
                <a:lnTo>
                  <a:pt x="173532" y="407911"/>
                </a:lnTo>
                <a:lnTo>
                  <a:pt x="156487" y="423485"/>
                </a:lnTo>
                <a:lnTo>
                  <a:pt x="133922" y="427924"/>
                </a:lnTo>
                <a:lnTo>
                  <a:pt x="112747" y="423713"/>
                </a:lnTo>
                <a:lnTo>
                  <a:pt x="98096" y="410600"/>
                </a:lnTo>
                <a:lnTo>
                  <a:pt x="89586" y="387858"/>
                </a:lnTo>
                <a:lnTo>
                  <a:pt x="86835" y="354764"/>
                </a:lnTo>
                <a:lnTo>
                  <a:pt x="86835" y="0"/>
                </a:lnTo>
                <a:lnTo>
                  <a:pt x="0" y="0"/>
                </a:lnTo>
                <a:lnTo>
                  <a:pt x="0" y="377370"/>
                </a:lnTo>
                <a:lnTo>
                  <a:pt x="9139" y="443478"/>
                </a:lnTo>
                <a:lnTo>
                  <a:pt x="32556" y="482588"/>
                </a:lnTo>
                <a:lnTo>
                  <a:pt x="64246" y="501250"/>
                </a:lnTo>
                <a:lnTo>
                  <a:pt x="98206" y="506016"/>
                </a:lnTo>
                <a:lnTo>
                  <a:pt x="127701" y="503342"/>
                </a:lnTo>
                <a:lnTo>
                  <a:pt x="153301" y="494145"/>
                </a:lnTo>
                <a:lnTo>
                  <a:pt x="174232" y="476662"/>
                </a:lnTo>
                <a:lnTo>
                  <a:pt x="189721" y="449127"/>
                </a:lnTo>
                <a:lnTo>
                  <a:pt x="190004" y="461841"/>
                </a:lnTo>
                <a:lnTo>
                  <a:pt x="190750" y="475722"/>
                </a:lnTo>
                <a:lnTo>
                  <a:pt x="191806" y="488588"/>
                </a:lnTo>
                <a:lnTo>
                  <a:pt x="193020" y="498257"/>
                </a:lnTo>
                <a:lnTo>
                  <a:pt x="275876" y="498257"/>
                </a:lnTo>
                <a:lnTo>
                  <a:pt x="275313" y="475428"/>
                </a:lnTo>
                <a:lnTo>
                  <a:pt x="275024" y="444464"/>
                </a:lnTo>
                <a:lnTo>
                  <a:pt x="274902" y="357287"/>
                </a:lnTo>
                <a:lnTo>
                  <a:pt x="27490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9911127" y="8765613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1"/>
                </a:lnTo>
                <a:lnTo>
                  <a:pt x="53591" y="23599"/>
                </a:lnTo>
                <a:lnTo>
                  <a:pt x="13581" y="87931"/>
                </a:lnTo>
                <a:lnTo>
                  <a:pt x="8617" y="132341"/>
                </a:lnTo>
                <a:lnTo>
                  <a:pt x="14705" y="179294"/>
                </a:lnTo>
                <a:lnTo>
                  <a:pt x="33182" y="217266"/>
                </a:lnTo>
                <a:lnTo>
                  <a:pt x="64365" y="250293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9"/>
                </a:lnTo>
                <a:lnTo>
                  <a:pt x="98494" y="422146"/>
                </a:lnTo>
                <a:lnTo>
                  <a:pt x="90359" y="401819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5"/>
                </a:lnTo>
                <a:lnTo>
                  <a:pt x="15687" y="454524"/>
                </a:lnTo>
                <a:lnTo>
                  <a:pt x="39285" y="485327"/>
                </a:lnTo>
                <a:lnTo>
                  <a:pt x="76931" y="506134"/>
                </a:lnTo>
                <a:lnTo>
                  <a:pt x="131283" y="513774"/>
                </a:lnTo>
                <a:lnTo>
                  <a:pt x="180004" y="507977"/>
                </a:lnTo>
                <a:lnTo>
                  <a:pt x="217859" y="490707"/>
                </a:lnTo>
                <a:lnTo>
                  <a:pt x="244870" y="462153"/>
                </a:lnTo>
                <a:lnTo>
                  <a:pt x="261060" y="422500"/>
                </a:lnTo>
                <a:lnTo>
                  <a:pt x="266452" y="371936"/>
                </a:lnTo>
                <a:lnTo>
                  <a:pt x="260124" y="318348"/>
                </a:lnTo>
                <a:lnTo>
                  <a:pt x="240098" y="276301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0242818" y="8595707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0242138" y="8773366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57"/>
                </a:lnTo>
                <a:lnTo>
                  <a:pt x="86835" y="498257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0415632" y="8765609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901"/>
                </a:lnTo>
                <a:lnTo>
                  <a:pt x="85125" y="29144"/>
                </a:lnTo>
                <a:lnTo>
                  <a:pt x="84069" y="17493"/>
                </a:lnTo>
                <a:lnTo>
                  <a:pt x="82856" y="7758"/>
                </a:lnTo>
                <a:lnTo>
                  <a:pt x="0" y="7758"/>
                </a:lnTo>
                <a:lnTo>
                  <a:pt x="562" y="27376"/>
                </a:lnTo>
                <a:lnTo>
                  <a:pt x="852" y="55222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17"/>
                </a:lnTo>
                <a:lnTo>
                  <a:pt x="91366" y="128131"/>
                </a:lnTo>
                <a:lnTo>
                  <a:pt x="102044" y="98024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0767210" y="8765609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5" h="514350">
                <a:moveTo>
                  <a:pt x="138173" y="0"/>
                </a:moveTo>
                <a:lnTo>
                  <a:pt x="88134" y="7349"/>
                </a:lnTo>
                <a:lnTo>
                  <a:pt x="51401" y="27206"/>
                </a:lnTo>
                <a:lnTo>
                  <a:pt x="26098" y="56284"/>
                </a:lnTo>
                <a:lnTo>
                  <a:pt x="10348" y="91299"/>
                </a:lnTo>
                <a:lnTo>
                  <a:pt x="2274" y="128965"/>
                </a:lnTo>
                <a:lnTo>
                  <a:pt x="0" y="338586"/>
                </a:lnTo>
                <a:lnTo>
                  <a:pt x="2062" y="386391"/>
                </a:lnTo>
                <a:lnTo>
                  <a:pt x="2071" y="386600"/>
                </a:lnTo>
                <a:lnTo>
                  <a:pt x="9694" y="428853"/>
                </a:lnTo>
                <a:lnTo>
                  <a:pt x="24983" y="464021"/>
                </a:lnTo>
                <a:lnTo>
                  <a:pt x="87014" y="507805"/>
                </a:lnTo>
                <a:lnTo>
                  <a:pt x="137985" y="513774"/>
                </a:lnTo>
                <a:lnTo>
                  <a:pt x="198018" y="503263"/>
                </a:lnTo>
                <a:lnTo>
                  <a:pt x="236671" y="476182"/>
                </a:lnTo>
                <a:lnTo>
                  <a:pt x="258068" y="440049"/>
                </a:lnTo>
                <a:lnTo>
                  <a:pt x="136519" y="440049"/>
                </a:lnTo>
                <a:lnTo>
                  <a:pt x="110537" y="432807"/>
                </a:lnTo>
                <a:lnTo>
                  <a:pt x="94745" y="413640"/>
                </a:lnTo>
                <a:lnTo>
                  <a:pt x="86969" y="386600"/>
                </a:lnTo>
                <a:lnTo>
                  <a:pt x="86909" y="386391"/>
                </a:lnTo>
                <a:lnTo>
                  <a:pt x="84793" y="354900"/>
                </a:lnTo>
                <a:lnTo>
                  <a:pt x="84793" y="278242"/>
                </a:lnTo>
                <a:lnTo>
                  <a:pt x="272180" y="278242"/>
                </a:lnTo>
                <a:lnTo>
                  <a:pt x="272180" y="209271"/>
                </a:lnTo>
                <a:lnTo>
                  <a:pt x="85473" y="209271"/>
                </a:lnTo>
                <a:lnTo>
                  <a:pt x="85498" y="153555"/>
                </a:lnTo>
                <a:lnTo>
                  <a:pt x="88283" y="119946"/>
                </a:lnTo>
                <a:lnTo>
                  <a:pt x="97333" y="94783"/>
                </a:lnTo>
                <a:lnTo>
                  <a:pt x="113555" y="79125"/>
                </a:lnTo>
                <a:lnTo>
                  <a:pt x="137880" y="73735"/>
                </a:lnTo>
                <a:lnTo>
                  <a:pt x="256525" y="73735"/>
                </a:lnTo>
                <a:lnTo>
                  <a:pt x="254415" y="66677"/>
                </a:lnTo>
                <a:lnTo>
                  <a:pt x="229451" y="31203"/>
                </a:lnTo>
                <a:lnTo>
                  <a:pt x="191317" y="8193"/>
                </a:lnTo>
                <a:lnTo>
                  <a:pt x="138173" y="0"/>
                </a:lnTo>
                <a:close/>
              </a:path>
              <a:path w="272415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27"/>
                </a:lnTo>
                <a:lnTo>
                  <a:pt x="184062" y="391930"/>
                </a:lnTo>
                <a:lnTo>
                  <a:pt x="177159" y="416632"/>
                </a:lnTo>
                <a:lnTo>
                  <a:pt x="162242" y="433687"/>
                </a:lnTo>
                <a:lnTo>
                  <a:pt x="136519" y="440049"/>
                </a:lnTo>
                <a:lnTo>
                  <a:pt x="258068" y="440049"/>
                </a:lnTo>
                <a:lnTo>
                  <a:pt x="258563" y="439213"/>
                </a:lnTo>
                <a:lnTo>
                  <a:pt x="268312" y="399036"/>
                </a:lnTo>
                <a:lnTo>
                  <a:pt x="270518" y="362627"/>
                </a:lnTo>
                <a:lnTo>
                  <a:pt x="270536" y="359528"/>
                </a:lnTo>
                <a:close/>
              </a:path>
              <a:path w="272415" h="514350">
                <a:moveTo>
                  <a:pt x="256525" y="73735"/>
                </a:moveTo>
                <a:lnTo>
                  <a:pt x="137880" y="73735"/>
                </a:lnTo>
                <a:lnTo>
                  <a:pt x="163361" y="79705"/>
                </a:lnTo>
                <a:lnTo>
                  <a:pt x="178899" y="96305"/>
                </a:lnTo>
                <a:lnTo>
                  <a:pt x="186644" y="121576"/>
                </a:lnTo>
                <a:lnTo>
                  <a:pt x="188748" y="153555"/>
                </a:lnTo>
                <a:lnTo>
                  <a:pt x="188748" y="209271"/>
                </a:lnTo>
                <a:lnTo>
                  <a:pt x="272180" y="209271"/>
                </a:lnTo>
                <a:lnTo>
                  <a:pt x="272180" y="165597"/>
                </a:lnTo>
                <a:lnTo>
                  <a:pt x="268045" y="112259"/>
                </a:lnTo>
                <a:lnTo>
                  <a:pt x="256525" y="7373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1088834" y="8765613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1"/>
                </a:lnTo>
                <a:lnTo>
                  <a:pt x="53591" y="23599"/>
                </a:lnTo>
                <a:lnTo>
                  <a:pt x="13581" y="87931"/>
                </a:lnTo>
                <a:lnTo>
                  <a:pt x="8617" y="132341"/>
                </a:lnTo>
                <a:lnTo>
                  <a:pt x="14705" y="179294"/>
                </a:lnTo>
                <a:lnTo>
                  <a:pt x="33182" y="217266"/>
                </a:lnTo>
                <a:lnTo>
                  <a:pt x="64365" y="250293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9"/>
                </a:lnTo>
                <a:lnTo>
                  <a:pt x="98494" y="422146"/>
                </a:lnTo>
                <a:lnTo>
                  <a:pt x="90359" y="401819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5"/>
                </a:lnTo>
                <a:lnTo>
                  <a:pt x="15687" y="454524"/>
                </a:lnTo>
                <a:lnTo>
                  <a:pt x="39285" y="485327"/>
                </a:lnTo>
                <a:lnTo>
                  <a:pt x="76931" y="506134"/>
                </a:lnTo>
                <a:lnTo>
                  <a:pt x="131283" y="513774"/>
                </a:lnTo>
                <a:lnTo>
                  <a:pt x="180004" y="507977"/>
                </a:lnTo>
                <a:lnTo>
                  <a:pt x="217859" y="490707"/>
                </a:lnTo>
                <a:lnTo>
                  <a:pt x="244870" y="462153"/>
                </a:lnTo>
                <a:lnTo>
                  <a:pt x="261060" y="422500"/>
                </a:lnTo>
                <a:lnTo>
                  <a:pt x="266452" y="371936"/>
                </a:lnTo>
                <a:lnTo>
                  <a:pt x="260124" y="318348"/>
                </a:lnTo>
                <a:lnTo>
                  <a:pt x="240098" y="276301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1401912" y="8765613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1"/>
                </a:lnTo>
                <a:lnTo>
                  <a:pt x="53591" y="23599"/>
                </a:lnTo>
                <a:lnTo>
                  <a:pt x="13581" y="87931"/>
                </a:lnTo>
                <a:lnTo>
                  <a:pt x="8617" y="132341"/>
                </a:lnTo>
                <a:lnTo>
                  <a:pt x="14705" y="179294"/>
                </a:lnTo>
                <a:lnTo>
                  <a:pt x="33182" y="217266"/>
                </a:lnTo>
                <a:lnTo>
                  <a:pt x="64365" y="250293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9"/>
                </a:lnTo>
                <a:lnTo>
                  <a:pt x="98494" y="422146"/>
                </a:lnTo>
                <a:lnTo>
                  <a:pt x="90359" y="401819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5"/>
                </a:lnTo>
                <a:lnTo>
                  <a:pt x="15687" y="454524"/>
                </a:lnTo>
                <a:lnTo>
                  <a:pt x="39285" y="485327"/>
                </a:lnTo>
                <a:lnTo>
                  <a:pt x="76931" y="506134"/>
                </a:lnTo>
                <a:lnTo>
                  <a:pt x="131283" y="513774"/>
                </a:lnTo>
                <a:lnTo>
                  <a:pt x="180004" y="507977"/>
                </a:lnTo>
                <a:lnTo>
                  <a:pt x="217859" y="490707"/>
                </a:lnTo>
                <a:lnTo>
                  <a:pt x="244870" y="462153"/>
                </a:lnTo>
                <a:lnTo>
                  <a:pt x="261060" y="422500"/>
                </a:lnTo>
                <a:lnTo>
                  <a:pt x="266452" y="371936"/>
                </a:lnTo>
                <a:lnTo>
                  <a:pt x="260124" y="318348"/>
                </a:lnTo>
                <a:lnTo>
                  <a:pt x="240098" y="276301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8" name="object 38" descr=""/>
          <p:cNvGrpSpPr/>
          <p:nvPr/>
        </p:nvGrpSpPr>
        <p:grpSpPr>
          <a:xfrm>
            <a:off x="601167" y="953711"/>
            <a:ext cx="17110710" cy="5568315"/>
            <a:chOff x="601167" y="953711"/>
            <a:chExt cx="17110710" cy="5568315"/>
          </a:xfrm>
        </p:grpSpPr>
        <p:sp>
          <p:nvSpPr>
            <p:cNvPr id="39" name="object 39" descr=""/>
            <p:cNvSpPr/>
            <p:nvPr/>
          </p:nvSpPr>
          <p:spPr>
            <a:xfrm>
              <a:off x="601167" y="953711"/>
              <a:ext cx="17110710" cy="5568315"/>
            </a:xfrm>
            <a:custGeom>
              <a:avLst/>
              <a:gdLst/>
              <a:ahLst/>
              <a:cxnLst/>
              <a:rect l="l" t="t" r="r" b="b"/>
              <a:pathLst>
                <a:path w="17110710" h="5568315">
                  <a:moveTo>
                    <a:pt x="17110107" y="0"/>
                  </a:moveTo>
                  <a:lnTo>
                    <a:pt x="0" y="591898"/>
                  </a:lnTo>
                  <a:lnTo>
                    <a:pt x="1289971" y="4691354"/>
                  </a:lnTo>
                  <a:lnTo>
                    <a:pt x="14776911" y="5568238"/>
                  </a:lnTo>
                  <a:lnTo>
                    <a:pt x="17110107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850733" y="1899100"/>
              <a:ext cx="14110335" cy="3182620"/>
            </a:xfrm>
            <a:custGeom>
              <a:avLst/>
              <a:gdLst/>
              <a:ahLst/>
              <a:cxnLst/>
              <a:rect l="l" t="t" r="r" b="b"/>
              <a:pathLst>
                <a:path w="14110335" h="3182620">
                  <a:moveTo>
                    <a:pt x="795921" y="1692275"/>
                  </a:moveTo>
                  <a:lnTo>
                    <a:pt x="554228" y="1692275"/>
                  </a:lnTo>
                  <a:lnTo>
                    <a:pt x="395871" y="2220607"/>
                  </a:lnTo>
                  <a:lnTo>
                    <a:pt x="241693" y="1692275"/>
                  </a:lnTo>
                  <a:lnTo>
                    <a:pt x="0" y="1692275"/>
                  </a:lnTo>
                  <a:lnTo>
                    <a:pt x="281279" y="2647899"/>
                  </a:lnTo>
                  <a:lnTo>
                    <a:pt x="281279" y="3165703"/>
                  </a:lnTo>
                  <a:lnTo>
                    <a:pt x="512559" y="3165703"/>
                  </a:lnTo>
                  <a:lnTo>
                    <a:pt x="512559" y="2647899"/>
                  </a:lnTo>
                  <a:lnTo>
                    <a:pt x="795921" y="1692275"/>
                  </a:lnTo>
                  <a:close/>
                </a:path>
                <a:path w="14110335" h="3182620">
                  <a:moveTo>
                    <a:pt x="1039698" y="16840"/>
                  </a:moveTo>
                  <a:lnTo>
                    <a:pt x="808431" y="16840"/>
                  </a:lnTo>
                  <a:lnTo>
                    <a:pt x="729246" y="751459"/>
                  </a:lnTo>
                  <a:lnTo>
                    <a:pt x="595896" y="250494"/>
                  </a:lnTo>
                  <a:lnTo>
                    <a:pt x="464629" y="250494"/>
                  </a:lnTo>
                  <a:lnTo>
                    <a:pt x="331292" y="751459"/>
                  </a:lnTo>
                  <a:lnTo>
                    <a:pt x="252107" y="16840"/>
                  </a:lnTo>
                  <a:lnTo>
                    <a:pt x="20840" y="16840"/>
                  </a:lnTo>
                  <a:lnTo>
                    <a:pt x="200025" y="1490281"/>
                  </a:lnTo>
                  <a:lnTo>
                    <a:pt x="327126" y="1490281"/>
                  </a:lnTo>
                  <a:lnTo>
                    <a:pt x="529221" y="757770"/>
                  </a:lnTo>
                  <a:lnTo>
                    <a:pt x="733412" y="1490281"/>
                  </a:lnTo>
                  <a:lnTo>
                    <a:pt x="860513" y="1490281"/>
                  </a:lnTo>
                  <a:lnTo>
                    <a:pt x="1039698" y="16840"/>
                  </a:lnTo>
                  <a:close/>
                </a:path>
                <a:path w="14110335" h="3182620">
                  <a:moveTo>
                    <a:pt x="1531429" y="2037473"/>
                  </a:moveTo>
                  <a:lnTo>
                    <a:pt x="1528533" y="1981288"/>
                  </a:lnTo>
                  <a:lnTo>
                    <a:pt x="1519847" y="1929193"/>
                  </a:lnTo>
                  <a:lnTo>
                    <a:pt x="1505381" y="1881187"/>
                  </a:lnTo>
                  <a:lnTo>
                    <a:pt x="1485112" y="1837283"/>
                  </a:lnTo>
                  <a:lnTo>
                    <a:pt x="1459077" y="1797456"/>
                  </a:lnTo>
                  <a:lnTo>
                    <a:pt x="1427251" y="1761731"/>
                  </a:lnTo>
                  <a:lnTo>
                    <a:pt x="1388237" y="1730667"/>
                  </a:lnTo>
                  <a:lnTo>
                    <a:pt x="1344561" y="1706511"/>
                  </a:lnTo>
                  <a:lnTo>
                    <a:pt x="1302232" y="1691398"/>
                  </a:lnTo>
                  <a:lnTo>
                    <a:pt x="1302232" y="2037473"/>
                  </a:lnTo>
                  <a:lnTo>
                    <a:pt x="1302232" y="2820492"/>
                  </a:lnTo>
                  <a:lnTo>
                    <a:pt x="1300314" y="2855493"/>
                  </a:lnTo>
                  <a:lnTo>
                    <a:pt x="1300276" y="2856293"/>
                  </a:lnTo>
                  <a:lnTo>
                    <a:pt x="1294409" y="2885757"/>
                  </a:lnTo>
                  <a:lnTo>
                    <a:pt x="1270977" y="2925737"/>
                  </a:lnTo>
                  <a:lnTo>
                    <a:pt x="1237107" y="2944685"/>
                  </a:lnTo>
                  <a:lnTo>
                    <a:pt x="1185557" y="2951010"/>
                  </a:lnTo>
                  <a:lnTo>
                    <a:pt x="1158328" y="2949422"/>
                  </a:lnTo>
                  <a:lnTo>
                    <a:pt x="1115606" y="2936798"/>
                  </a:lnTo>
                  <a:lnTo>
                    <a:pt x="1086446" y="2908109"/>
                  </a:lnTo>
                  <a:lnTo>
                    <a:pt x="1070813" y="2855493"/>
                  </a:lnTo>
                  <a:lnTo>
                    <a:pt x="1068870" y="2820492"/>
                  </a:lnTo>
                  <a:lnTo>
                    <a:pt x="1068870" y="2037473"/>
                  </a:lnTo>
                  <a:lnTo>
                    <a:pt x="1076680" y="1973287"/>
                  </a:lnTo>
                  <a:lnTo>
                    <a:pt x="1100124" y="1932228"/>
                  </a:lnTo>
                  <a:lnTo>
                    <a:pt x="1135011" y="1913293"/>
                  </a:lnTo>
                  <a:lnTo>
                    <a:pt x="1185557" y="1906968"/>
                  </a:lnTo>
                  <a:lnTo>
                    <a:pt x="1213548" y="1908556"/>
                  </a:lnTo>
                  <a:lnTo>
                    <a:pt x="1256258" y="1921179"/>
                  </a:lnTo>
                  <a:lnTo>
                    <a:pt x="1284643" y="1949081"/>
                  </a:lnTo>
                  <a:lnTo>
                    <a:pt x="1300276" y="2001697"/>
                  </a:lnTo>
                  <a:lnTo>
                    <a:pt x="1302232" y="2037473"/>
                  </a:lnTo>
                  <a:lnTo>
                    <a:pt x="1302232" y="1691398"/>
                  </a:lnTo>
                  <a:lnTo>
                    <a:pt x="1296225" y="1689239"/>
                  </a:lnTo>
                  <a:lnTo>
                    <a:pt x="1243215" y="1678889"/>
                  </a:lnTo>
                  <a:lnTo>
                    <a:pt x="1185557" y="1675434"/>
                  </a:lnTo>
                  <a:lnTo>
                    <a:pt x="1127874" y="1678889"/>
                  </a:lnTo>
                  <a:lnTo>
                    <a:pt x="1074864" y="1689239"/>
                  </a:lnTo>
                  <a:lnTo>
                    <a:pt x="1026528" y="1706511"/>
                  </a:lnTo>
                  <a:lnTo>
                    <a:pt x="982853" y="1730667"/>
                  </a:lnTo>
                  <a:lnTo>
                    <a:pt x="943851" y="1761731"/>
                  </a:lnTo>
                  <a:lnTo>
                    <a:pt x="912012" y="1797456"/>
                  </a:lnTo>
                  <a:lnTo>
                    <a:pt x="885964" y="1837283"/>
                  </a:lnTo>
                  <a:lnTo>
                    <a:pt x="865708" y="1881187"/>
                  </a:lnTo>
                  <a:lnTo>
                    <a:pt x="851242" y="1929193"/>
                  </a:lnTo>
                  <a:lnTo>
                    <a:pt x="842568" y="1981288"/>
                  </a:lnTo>
                  <a:lnTo>
                    <a:pt x="839673" y="2037473"/>
                  </a:lnTo>
                  <a:lnTo>
                    <a:pt x="839673" y="2820492"/>
                  </a:lnTo>
                  <a:lnTo>
                    <a:pt x="842568" y="2876689"/>
                  </a:lnTo>
                  <a:lnTo>
                    <a:pt x="851242" y="2928797"/>
                  </a:lnTo>
                  <a:lnTo>
                    <a:pt x="865708" y="2976803"/>
                  </a:lnTo>
                  <a:lnTo>
                    <a:pt x="885964" y="3020707"/>
                  </a:lnTo>
                  <a:lnTo>
                    <a:pt x="912012" y="3060522"/>
                  </a:lnTo>
                  <a:lnTo>
                    <a:pt x="943851" y="3096247"/>
                  </a:lnTo>
                  <a:lnTo>
                    <a:pt x="982853" y="3127324"/>
                  </a:lnTo>
                  <a:lnTo>
                    <a:pt x="1026528" y="3151479"/>
                  </a:lnTo>
                  <a:lnTo>
                    <a:pt x="1074864" y="3168739"/>
                  </a:lnTo>
                  <a:lnTo>
                    <a:pt x="1127874" y="3179089"/>
                  </a:lnTo>
                  <a:lnTo>
                    <a:pt x="1185557" y="3182531"/>
                  </a:lnTo>
                  <a:lnTo>
                    <a:pt x="1243215" y="3179089"/>
                  </a:lnTo>
                  <a:lnTo>
                    <a:pt x="1296225" y="3168739"/>
                  </a:lnTo>
                  <a:lnTo>
                    <a:pt x="1344561" y="3151479"/>
                  </a:lnTo>
                  <a:lnTo>
                    <a:pt x="1388237" y="3127324"/>
                  </a:lnTo>
                  <a:lnTo>
                    <a:pt x="1427251" y="3096247"/>
                  </a:lnTo>
                  <a:lnTo>
                    <a:pt x="1459077" y="3060522"/>
                  </a:lnTo>
                  <a:lnTo>
                    <a:pt x="1485112" y="3020707"/>
                  </a:lnTo>
                  <a:lnTo>
                    <a:pt x="1505381" y="2976803"/>
                  </a:lnTo>
                  <a:lnTo>
                    <a:pt x="1519847" y="2928797"/>
                  </a:lnTo>
                  <a:lnTo>
                    <a:pt x="1528533" y="2876689"/>
                  </a:lnTo>
                  <a:lnTo>
                    <a:pt x="1531429" y="2820492"/>
                  </a:lnTo>
                  <a:lnTo>
                    <a:pt x="1531429" y="2037473"/>
                  </a:lnTo>
                  <a:close/>
                </a:path>
                <a:path w="14110335" h="3182620">
                  <a:moveTo>
                    <a:pt x="1846046" y="16840"/>
                  </a:moveTo>
                  <a:lnTo>
                    <a:pt x="1616849" y="16840"/>
                  </a:lnTo>
                  <a:lnTo>
                    <a:pt x="1616849" y="618820"/>
                  </a:lnTo>
                  <a:lnTo>
                    <a:pt x="1383487" y="618820"/>
                  </a:lnTo>
                  <a:lnTo>
                    <a:pt x="1383487" y="16840"/>
                  </a:lnTo>
                  <a:lnTo>
                    <a:pt x="1154290" y="16840"/>
                  </a:lnTo>
                  <a:lnTo>
                    <a:pt x="1154290" y="618820"/>
                  </a:lnTo>
                  <a:lnTo>
                    <a:pt x="1154290" y="849960"/>
                  </a:lnTo>
                  <a:lnTo>
                    <a:pt x="1154290" y="1490040"/>
                  </a:lnTo>
                  <a:lnTo>
                    <a:pt x="1383487" y="1490040"/>
                  </a:lnTo>
                  <a:lnTo>
                    <a:pt x="1383487" y="849960"/>
                  </a:lnTo>
                  <a:lnTo>
                    <a:pt x="1616849" y="849960"/>
                  </a:lnTo>
                  <a:lnTo>
                    <a:pt x="1616849" y="1490040"/>
                  </a:lnTo>
                  <a:lnTo>
                    <a:pt x="1846046" y="1490040"/>
                  </a:lnTo>
                  <a:lnTo>
                    <a:pt x="1846046" y="849960"/>
                  </a:lnTo>
                  <a:lnTo>
                    <a:pt x="1846046" y="618820"/>
                  </a:lnTo>
                  <a:lnTo>
                    <a:pt x="1846046" y="16840"/>
                  </a:lnTo>
                  <a:close/>
                </a:path>
                <a:path w="14110335" h="3182620">
                  <a:moveTo>
                    <a:pt x="2360676" y="1692275"/>
                  </a:moveTo>
                  <a:lnTo>
                    <a:pt x="2131479" y="1692275"/>
                  </a:lnTo>
                  <a:lnTo>
                    <a:pt x="2131479" y="2820492"/>
                  </a:lnTo>
                  <a:lnTo>
                    <a:pt x="2129536" y="2855493"/>
                  </a:lnTo>
                  <a:lnTo>
                    <a:pt x="2113902" y="2908122"/>
                  </a:lnTo>
                  <a:lnTo>
                    <a:pt x="2084730" y="2936786"/>
                  </a:lnTo>
                  <a:lnTo>
                    <a:pt x="2042007" y="2949422"/>
                  </a:lnTo>
                  <a:lnTo>
                    <a:pt x="2014804" y="2950997"/>
                  </a:lnTo>
                  <a:lnTo>
                    <a:pt x="1986661" y="2949422"/>
                  </a:lnTo>
                  <a:lnTo>
                    <a:pt x="1942909" y="2936786"/>
                  </a:lnTo>
                  <a:lnTo>
                    <a:pt x="1914525" y="2908909"/>
                  </a:lnTo>
                  <a:lnTo>
                    <a:pt x="1899945" y="2856280"/>
                  </a:lnTo>
                  <a:lnTo>
                    <a:pt x="1898116" y="2820492"/>
                  </a:lnTo>
                  <a:lnTo>
                    <a:pt x="1898116" y="1692275"/>
                  </a:lnTo>
                  <a:lnTo>
                    <a:pt x="1668932" y="1692275"/>
                  </a:lnTo>
                  <a:lnTo>
                    <a:pt x="1668932" y="2820492"/>
                  </a:lnTo>
                  <a:lnTo>
                    <a:pt x="1671828" y="2876689"/>
                  </a:lnTo>
                  <a:lnTo>
                    <a:pt x="1680502" y="2928785"/>
                  </a:lnTo>
                  <a:lnTo>
                    <a:pt x="1694967" y="2976791"/>
                  </a:lnTo>
                  <a:lnTo>
                    <a:pt x="1715223" y="3020695"/>
                  </a:lnTo>
                  <a:lnTo>
                    <a:pt x="1741271" y="3060509"/>
                  </a:lnTo>
                  <a:lnTo>
                    <a:pt x="1773110" y="3096234"/>
                  </a:lnTo>
                  <a:lnTo>
                    <a:pt x="1812112" y="3127311"/>
                  </a:lnTo>
                  <a:lnTo>
                    <a:pt x="1855787" y="3151479"/>
                  </a:lnTo>
                  <a:lnTo>
                    <a:pt x="1904123" y="3168739"/>
                  </a:lnTo>
                  <a:lnTo>
                    <a:pt x="1957133" y="3179089"/>
                  </a:lnTo>
                  <a:lnTo>
                    <a:pt x="2014804" y="3182543"/>
                  </a:lnTo>
                  <a:lnTo>
                    <a:pt x="2071141" y="3179089"/>
                  </a:lnTo>
                  <a:lnTo>
                    <a:pt x="2123478" y="3168739"/>
                  </a:lnTo>
                  <a:lnTo>
                    <a:pt x="2171814" y="3151479"/>
                  </a:lnTo>
                  <a:lnTo>
                    <a:pt x="2216162" y="3127311"/>
                  </a:lnTo>
                  <a:lnTo>
                    <a:pt x="2256510" y="3096234"/>
                  </a:lnTo>
                  <a:lnTo>
                    <a:pt x="2288336" y="3059341"/>
                  </a:lnTo>
                  <a:lnTo>
                    <a:pt x="2314371" y="3018828"/>
                  </a:lnTo>
                  <a:lnTo>
                    <a:pt x="2334628" y="2974683"/>
                  </a:lnTo>
                  <a:lnTo>
                    <a:pt x="2349106" y="2926918"/>
                  </a:lnTo>
                  <a:lnTo>
                    <a:pt x="2357780" y="2875521"/>
                  </a:lnTo>
                  <a:lnTo>
                    <a:pt x="2360676" y="2820492"/>
                  </a:lnTo>
                  <a:lnTo>
                    <a:pt x="2360676" y="1692275"/>
                  </a:lnTo>
                  <a:close/>
                </a:path>
                <a:path w="14110335" h="3182620">
                  <a:moveTo>
                    <a:pt x="2735707" y="16840"/>
                  </a:moveTo>
                  <a:lnTo>
                    <a:pt x="2494000" y="16840"/>
                  </a:lnTo>
                  <a:lnTo>
                    <a:pt x="2335657" y="545172"/>
                  </a:lnTo>
                  <a:lnTo>
                    <a:pt x="2181466" y="16840"/>
                  </a:lnTo>
                  <a:lnTo>
                    <a:pt x="1939785" y="16840"/>
                  </a:lnTo>
                  <a:lnTo>
                    <a:pt x="2221065" y="972464"/>
                  </a:lnTo>
                  <a:lnTo>
                    <a:pt x="2221065" y="1490281"/>
                  </a:lnTo>
                  <a:lnTo>
                    <a:pt x="2452344" y="1490281"/>
                  </a:lnTo>
                  <a:lnTo>
                    <a:pt x="2452344" y="972464"/>
                  </a:lnTo>
                  <a:lnTo>
                    <a:pt x="2735707" y="16840"/>
                  </a:lnTo>
                  <a:close/>
                </a:path>
                <a:path w="14110335" h="3182620">
                  <a:moveTo>
                    <a:pt x="3802494" y="1692275"/>
                  </a:moveTo>
                  <a:lnTo>
                    <a:pt x="3671227" y="1692275"/>
                  </a:lnTo>
                  <a:lnTo>
                    <a:pt x="3321189" y="2508974"/>
                  </a:lnTo>
                  <a:lnTo>
                    <a:pt x="2971152" y="1692275"/>
                  </a:lnTo>
                  <a:lnTo>
                    <a:pt x="2839885" y="1692275"/>
                  </a:lnTo>
                  <a:lnTo>
                    <a:pt x="2839885" y="3165703"/>
                  </a:lnTo>
                  <a:lnTo>
                    <a:pt x="3069082" y="3165703"/>
                  </a:lnTo>
                  <a:lnTo>
                    <a:pt x="3069082" y="2431097"/>
                  </a:lnTo>
                  <a:lnTo>
                    <a:pt x="3254527" y="2934157"/>
                  </a:lnTo>
                  <a:lnTo>
                    <a:pt x="3387864" y="2934157"/>
                  </a:lnTo>
                  <a:lnTo>
                    <a:pt x="3573297" y="2431097"/>
                  </a:lnTo>
                  <a:lnTo>
                    <a:pt x="3573297" y="3165703"/>
                  </a:lnTo>
                  <a:lnTo>
                    <a:pt x="3802494" y="3165703"/>
                  </a:lnTo>
                  <a:lnTo>
                    <a:pt x="3802494" y="1692275"/>
                  </a:lnTo>
                  <a:close/>
                </a:path>
                <a:path w="14110335" h="3182620">
                  <a:moveTo>
                    <a:pt x="3908742" y="1490268"/>
                  </a:moveTo>
                  <a:lnTo>
                    <a:pt x="3862489" y="1256626"/>
                  </a:lnTo>
                  <a:lnTo>
                    <a:pt x="3816654" y="1025093"/>
                  </a:lnTo>
                  <a:lnTo>
                    <a:pt x="3712057" y="496760"/>
                  </a:lnTo>
                  <a:lnTo>
                    <a:pt x="3617049" y="16840"/>
                  </a:lnTo>
                  <a:lnTo>
                    <a:pt x="3594125" y="16840"/>
                  </a:lnTo>
                  <a:lnTo>
                    <a:pt x="3594125" y="1025093"/>
                  </a:lnTo>
                  <a:lnTo>
                    <a:pt x="3410762" y="1025093"/>
                  </a:lnTo>
                  <a:lnTo>
                    <a:pt x="3502444" y="496760"/>
                  </a:lnTo>
                  <a:lnTo>
                    <a:pt x="3594125" y="1025093"/>
                  </a:lnTo>
                  <a:lnTo>
                    <a:pt x="3594125" y="16840"/>
                  </a:lnTo>
                  <a:lnTo>
                    <a:pt x="3387852" y="16840"/>
                  </a:lnTo>
                  <a:lnTo>
                    <a:pt x="3096145" y="1490268"/>
                  </a:lnTo>
                  <a:lnTo>
                    <a:pt x="3329521" y="1490268"/>
                  </a:lnTo>
                  <a:lnTo>
                    <a:pt x="3371177" y="1256626"/>
                  </a:lnTo>
                  <a:lnTo>
                    <a:pt x="3633711" y="1256626"/>
                  </a:lnTo>
                  <a:lnTo>
                    <a:pt x="3675380" y="1490268"/>
                  </a:lnTo>
                  <a:lnTo>
                    <a:pt x="3908742" y="1490268"/>
                  </a:lnTo>
                  <a:close/>
                </a:path>
                <a:path w="14110335" h="3182620">
                  <a:moveTo>
                    <a:pt x="4642167" y="2037473"/>
                  </a:moveTo>
                  <a:lnTo>
                    <a:pt x="4639272" y="1981288"/>
                  </a:lnTo>
                  <a:lnTo>
                    <a:pt x="4630585" y="1929193"/>
                  </a:lnTo>
                  <a:lnTo>
                    <a:pt x="4616107" y="1881187"/>
                  </a:lnTo>
                  <a:lnTo>
                    <a:pt x="4595850" y="1837283"/>
                  </a:lnTo>
                  <a:lnTo>
                    <a:pt x="4569815" y="1797456"/>
                  </a:lnTo>
                  <a:lnTo>
                    <a:pt x="4537989" y="1761731"/>
                  </a:lnTo>
                  <a:lnTo>
                    <a:pt x="4498975" y="1730667"/>
                  </a:lnTo>
                  <a:lnTo>
                    <a:pt x="4455299" y="1706511"/>
                  </a:lnTo>
                  <a:lnTo>
                    <a:pt x="4412970" y="1691398"/>
                  </a:lnTo>
                  <a:lnTo>
                    <a:pt x="4412970" y="2037473"/>
                  </a:lnTo>
                  <a:lnTo>
                    <a:pt x="4412970" y="2820492"/>
                  </a:lnTo>
                  <a:lnTo>
                    <a:pt x="4411053" y="2855493"/>
                  </a:lnTo>
                  <a:lnTo>
                    <a:pt x="4411015" y="2856293"/>
                  </a:lnTo>
                  <a:lnTo>
                    <a:pt x="4405147" y="2885757"/>
                  </a:lnTo>
                  <a:lnTo>
                    <a:pt x="4381716" y="2925737"/>
                  </a:lnTo>
                  <a:lnTo>
                    <a:pt x="4347845" y="2944685"/>
                  </a:lnTo>
                  <a:lnTo>
                    <a:pt x="4296283" y="2951010"/>
                  </a:lnTo>
                  <a:lnTo>
                    <a:pt x="4269067" y="2949422"/>
                  </a:lnTo>
                  <a:lnTo>
                    <a:pt x="4226344" y="2936798"/>
                  </a:lnTo>
                  <a:lnTo>
                    <a:pt x="4197185" y="2908109"/>
                  </a:lnTo>
                  <a:lnTo>
                    <a:pt x="4181551" y="2855493"/>
                  </a:lnTo>
                  <a:lnTo>
                    <a:pt x="4179608" y="2820492"/>
                  </a:lnTo>
                  <a:lnTo>
                    <a:pt x="4179608" y="2037473"/>
                  </a:lnTo>
                  <a:lnTo>
                    <a:pt x="4187418" y="1973287"/>
                  </a:lnTo>
                  <a:lnTo>
                    <a:pt x="4210863" y="1932228"/>
                  </a:lnTo>
                  <a:lnTo>
                    <a:pt x="4245749" y="1913293"/>
                  </a:lnTo>
                  <a:lnTo>
                    <a:pt x="4296283" y="1906968"/>
                  </a:lnTo>
                  <a:lnTo>
                    <a:pt x="4324286" y="1908556"/>
                  </a:lnTo>
                  <a:lnTo>
                    <a:pt x="4366996" y="1921179"/>
                  </a:lnTo>
                  <a:lnTo>
                    <a:pt x="4395381" y="1949081"/>
                  </a:lnTo>
                  <a:lnTo>
                    <a:pt x="4411015" y="2001697"/>
                  </a:lnTo>
                  <a:lnTo>
                    <a:pt x="4412970" y="2037473"/>
                  </a:lnTo>
                  <a:lnTo>
                    <a:pt x="4412970" y="1691398"/>
                  </a:lnTo>
                  <a:lnTo>
                    <a:pt x="4406963" y="1689239"/>
                  </a:lnTo>
                  <a:lnTo>
                    <a:pt x="4353953" y="1678889"/>
                  </a:lnTo>
                  <a:lnTo>
                    <a:pt x="4296283" y="1675434"/>
                  </a:lnTo>
                  <a:lnTo>
                    <a:pt x="4238612" y="1678889"/>
                  </a:lnTo>
                  <a:lnTo>
                    <a:pt x="4185602" y="1689239"/>
                  </a:lnTo>
                  <a:lnTo>
                    <a:pt x="4137266" y="1706511"/>
                  </a:lnTo>
                  <a:lnTo>
                    <a:pt x="4093591" y="1730667"/>
                  </a:lnTo>
                  <a:lnTo>
                    <a:pt x="4054589" y="1761731"/>
                  </a:lnTo>
                  <a:lnTo>
                    <a:pt x="4022750" y="1797456"/>
                  </a:lnTo>
                  <a:lnTo>
                    <a:pt x="3996702" y="1837283"/>
                  </a:lnTo>
                  <a:lnTo>
                    <a:pt x="3976446" y="1881187"/>
                  </a:lnTo>
                  <a:lnTo>
                    <a:pt x="3961981" y="1929193"/>
                  </a:lnTo>
                  <a:lnTo>
                    <a:pt x="3953306" y="1981288"/>
                  </a:lnTo>
                  <a:lnTo>
                    <a:pt x="3950411" y="2037473"/>
                  </a:lnTo>
                  <a:lnTo>
                    <a:pt x="3950411" y="2820492"/>
                  </a:lnTo>
                  <a:lnTo>
                    <a:pt x="3953306" y="2876689"/>
                  </a:lnTo>
                  <a:lnTo>
                    <a:pt x="3961981" y="2928797"/>
                  </a:lnTo>
                  <a:lnTo>
                    <a:pt x="3976446" y="2976803"/>
                  </a:lnTo>
                  <a:lnTo>
                    <a:pt x="3996702" y="3020707"/>
                  </a:lnTo>
                  <a:lnTo>
                    <a:pt x="4022750" y="3060522"/>
                  </a:lnTo>
                  <a:lnTo>
                    <a:pt x="4054589" y="3096247"/>
                  </a:lnTo>
                  <a:lnTo>
                    <a:pt x="4093591" y="3127324"/>
                  </a:lnTo>
                  <a:lnTo>
                    <a:pt x="4137266" y="3151479"/>
                  </a:lnTo>
                  <a:lnTo>
                    <a:pt x="4185602" y="3168739"/>
                  </a:lnTo>
                  <a:lnTo>
                    <a:pt x="4238612" y="3179089"/>
                  </a:lnTo>
                  <a:lnTo>
                    <a:pt x="4296283" y="3182531"/>
                  </a:lnTo>
                  <a:lnTo>
                    <a:pt x="4353953" y="3179089"/>
                  </a:lnTo>
                  <a:lnTo>
                    <a:pt x="4406963" y="3168739"/>
                  </a:lnTo>
                  <a:lnTo>
                    <a:pt x="4455299" y="3151479"/>
                  </a:lnTo>
                  <a:lnTo>
                    <a:pt x="4498975" y="3127324"/>
                  </a:lnTo>
                  <a:lnTo>
                    <a:pt x="4537989" y="3096247"/>
                  </a:lnTo>
                  <a:lnTo>
                    <a:pt x="4569815" y="3060522"/>
                  </a:lnTo>
                  <a:lnTo>
                    <a:pt x="4595850" y="3020707"/>
                  </a:lnTo>
                  <a:lnTo>
                    <a:pt x="4616107" y="2976803"/>
                  </a:lnTo>
                  <a:lnTo>
                    <a:pt x="4630585" y="2928797"/>
                  </a:lnTo>
                  <a:lnTo>
                    <a:pt x="4639272" y="2876689"/>
                  </a:lnTo>
                  <a:lnTo>
                    <a:pt x="4642167" y="2820492"/>
                  </a:lnTo>
                  <a:lnTo>
                    <a:pt x="4642167" y="2037473"/>
                  </a:lnTo>
                  <a:close/>
                </a:path>
                <a:path w="14110335" h="3182620">
                  <a:moveTo>
                    <a:pt x="5017198" y="362051"/>
                  </a:moveTo>
                  <a:lnTo>
                    <a:pt x="5014303" y="305866"/>
                  </a:lnTo>
                  <a:lnTo>
                    <a:pt x="5005616" y="253771"/>
                  </a:lnTo>
                  <a:lnTo>
                    <a:pt x="4991138" y="205765"/>
                  </a:lnTo>
                  <a:lnTo>
                    <a:pt x="4970881" y="161848"/>
                  </a:lnTo>
                  <a:lnTo>
                    <a:pt x="4944846" y="122034"/>
                  </a:lnTo>
                  <a:lnTo>
                    <a:pt x="4913020" y="86309"/>
                  </a:lnTo>
                  <a:lnTo>
                    <a:pt x="4874006" y="55245"/>
                  </a:lnTo>
                  <a:lnTo>
                    <a:pt x="4830330" y="31076"/>
                  </a:lnTo>
                  <a:lnTo>
                    <a:pt x="4781994" y="13817"/>
                  </a:lnTo>
                  <a:lnTo>
                    <a:pt x="4728984" y="3454"/>
                  </a:lnTo>
                  <a:lnTo>
                    <a:pt x="4671314" y="0"/>
                  </a:lnTo>
                  <a:lnTo>
                    <a:pt x="4614977" y="3454"/>
                  </a:lnTo>
                  <a:lnTo>
                    <a:pt x="4562627" y="13817"/>
                  </a:lnTo>
                  <a:lnTo>
                    <a:pt x="4514291" y="31076"/>
                  </a:lnTo>
                  <a:lnTo>
                    <a:pt x="4469955" y="55245"/>
                  </a:lnTo>
                  <a:lnTo>
                    <a:pt x="4429620" y="86309"/>
                  </a:lnTo>
                  <a:lnTo>
                    <a:pt x="4397781" y="123202"/>
                  </a:lnTo>
                  <a:lnTo>
                    <a:pt x="4371733" y="163728"/>
                  </a:lnTo>
                  <a:lnTo>
                    <a:pt x="4351477" y="207873"/>
                  </a:lnTo>
                  <a:lnTo>
                    <a:pt x="4337012" y="255638"/>
                  </a:lnTo>
                  <a:lnTo>
                    <a:pt x="4328338" y="307035"/>
                  </a:lnTo>
                  <a:lnTo>
                    <a:pt x="4325442" y="362051"/>
                  </a:lnTo>
                  <a:lnTo>
                    <a:pt x="4325442" y="1145070"/>
                  </a:lnTo>
                  <a:lnTo>
                    <a:pt x="4328338" y="1200086"/>
                  </a:lnTo>
                  <a:lnTo>
                    <a:pt x="4337012" y="1251483"/>
                  </a:lnTo>
                  <a:lnTo>
                    <a:pt x="4351477" y="1299260"/>
                  </a:lnTo>
                  <a:lnTo>
                    <a:pt x="4371733" y="1343406"/>
                  </a:lnTo>
                  <a:lnTo>
                    <a:pt x="4397781" y="1383919"/>
                  </a:lnTo>
                  <a:lnTo>
                    <a:pt x="4429620" y="1420812"/>
                  </a:lnTo>
                  <a:lnTo>
                    <a:pt x="4469955" y="1451889"/>
                  </a:lnTo>
                  <a:lnTo>
                    <a:pt x="4514291" y="1476057"/>
                  </a:lnTo>
                  <a:lnTo>
                    <a:pt x="4562627" y="1493304"/>
                  </a:lnTo>
                  <a:lnTo>
                    <a:pt x="4614977" y="1503667"/>
                  </a:lnTo>
                  <a:lnTo>
                    <a:pt x="4671314" y="1507109"/>
                  </a:lnTo>
                  <a:lnTo>
                    <a:pt x="4728984" y="1503667"/>
                  </a:lnTo>
                  <a:lnTo>
                    <a:pt x="4781994" y="1493304"/>
                  </a:lnTo>
                  <a:lnTo>
                    <a:pt x="4830330" y="1476057"/>
                  </a:lnTo>
                  <a:lnTo>
                    <a:pt x="4874006" y="1451889"/>
                  </a:lnTo>
                  <a:lnTo>
                    <a:pt x="4913020" y="1420812"/>
                  </a:lnTo>
                  <a:lnTo>
                    <a:pt x="4944846" y="1385087"/>
                  </a:lnTo>
                  <a:lnTo>
                    <a:pt x="4970881" y="1345272"/>
                  </a:lnTo>
                  <a:lnTo>
                    <a:pt x="4991138" y="1301369"/>
                  </a:lnTo>
                  <a:lnTo>
                    <a:pt x="5005616" y="1253363"/>
                  </a:lnTo>
                  <a:lnTo>
                    <a:pt x="5014303" y="1201267"/>
                  </a:lnTo>
                  <a:lnTo>
                    <a:pt x="5017198" y="1145070"/>
                  </a:lnTo>
                  <a:lnTo>
                    <a:pt x="5017198" y="955624"/>
                  </a:lnTo>
                  <a:lnTo>
                    <a:pt x="4788001" y="955624"/>
                  </a:lnTo>
                  <a:lnTo>
                    <a:pt x="4788001" y="1145070"/>
                  </a:lnTo>
                  <a:lnTo>
                    <a:pt x="4786173" y="1180858"/>
                  </a:lnTo>
                  <a:lnTo>
                    <a:pt x="4771580" y="1233487"/>
                  </a:lnTo>
                  <a:lnTo>
                    <a:pt x="4743196" y="1261364"/>
                  </a:lnTo>
                  <a:lnTo>
                    <a:pt x="4699444" y="1274000"/>
                  </a:lnTo>
                  <a:lnTo>
                    <a:pt x="4671314" y="1275575"/>
                  </a:lnTo>
                  <a:lnTo>
                    <a:pt x="4644098" y="1274000"/>
                  </a:lnTo>
                  <a:lnTo>
                    <a:pt x="4601375" y="1261364"/>
                  </a:lnTo>
                  <a:lnTo>
                    <a:pt x="4572216" y="1232700"/>
                  </a:lnTo>
                  <a:lnTo>
                    <a:pt x="4556582" y="1180071"/>
                  </a:lnTo>
                  <a:lnTo>
                    <a:pt x="4554626" y="1145070"/>
                  </a:lnTo>
                  <a:lnTo>
                    <a:pt x="4554626" y="362051"/>
                  </a:lnTo>
                  <a:lnTo>
                    <a:pt x="4562449" y="297865"/>
                  </a:lnTo>
                  <a:lnTo>
                    <a:pt x="4585881" y="256806"/>
                  </a:lnTo>
                  <a:lnTo>
                    <a:pt x="4620780" y="237858"/>
                  </a:lnTo>
                  <a:lnTo>
                    <a:pt x="4671314" y="231546"/>
                  </a:lnTo>
                  <a:lnTo>
                    <a:pt x="4699444" y="233121"/>
                  </a:lnTo>
                  <a:lnTo>
                    <a:pt x="4743196" y="245757"/>
                  </a:lnTo>
                  <a:lnTo>
                    <a:pt x="4771580" y="273646"/>
                  </a:lnTo>
                  <a:lnTo>
                    <a:pt x="4786173" y="326275"/>
                  </a:lnTo>
                  <a:lnTo>
                    <a:pt x="4788001" y="362051"/>
                  </a:lnTo>
                  <a:lnTo>
                    <a:pt x="4788001" y="492544"/>
                  </a:lnTo>
                  <a:lnTo>
                    <a:pt x="5017198" y="492544"/>
                  </a:lnTo>
                  <a:lnTo>
                    <a:pt x="5017198" y="362051"/>
                  </a:lnTo>
                  <a:close/>
                </a:path>
                <a:path w="14110335" h="3182620">
                  <a:moveTo>
                    <a:pt x="5481840" y="2054313"/>
                  </a:moveTo>
                  <a:lnTo>
                    <a:pt x="5478945" y="1997595"/>
                  </a:lnTo>
                  <a:lnTo>
                    <a:pt x="5470258" y="1945322"/>
                  </a:lnTo>
                  <a:lnTo>
                    <a:pt x="5463743" y="1923808"/>
                  </a:lnTo>
                  <a:lnTo>
                    <a:pt x="5455793" y="1897507"/>
                  </a:lnTo>
                  <a:lnTo>
                    <a:pt x="5435524" y="1854123"/>
                  </a:lnTo>
                  <a:lnTo>
                    <a:pt x="5409489" y="1815172"/>
                  </a:lnTo>
                  <a:lnTo>
                    <a:pt x="5377650" y="1780679"/>
                  </a:lnTo>
                  <a:lnTo>
                    <a:pt x="5337988" y="1748853"/>
                  </a:lnTo>
                  <a:lnTo>
                    <a:pt x="5293982" y="1724101"/>
                  </a:lnTo>
                  <a:lnTo>
                    <a:pt x="5252644" y="1708988"/>
                  </a:lnTo>
                  <a:lnTo>
                    <a:pt x="5252644" y="2054313"/>
                  </a:lnTo>
                  <a:lnTo>
                    <a:pt x="5252644" y="2212187"/>
                  </a:lnTo>
                  <a:lnTo>
                    <a:pt x="5244833" y="2276386"/>
                  </a:lnTo>
                  <a:lnTo>
                    <a:pt x="5221389" y="2317432"/>
                  </a:lnTo>
                  <a:lnTo>
                    <a:pt x="5186477" y="2336368"/>
                  </a:lnTo>
                  <a:lnTo>
                    <a:pt x="5135956" y="2342680"/>
                  </a:lnTo>
                  <a:lnTo>
                    <a:pt x="5019281" y="2342680"/>
                  </a:lnTo>
                  <a:lnTo>
                    <a:pt x="5019281" y="1923808"/>
                  </a:lnTo>
                  <a:lnTo>
                    <a:pt x="5135956" y="1923808"/>
                  </a:lnTo>
                  <a:lnTo>
                    <a:pt x="5186477" y="1930120"/>
                  </a:lnTo>
                  <a:lnTo>
                    <a:pt x="5221389" y="1949069"/>
                  </a:lnTo>
                  <a:lnTo>
                    <a:pt x="5244833" y="1991182"/>
                  </a:lnTo>
                  <a:lnTo>
                    <a:pt x="5252644" y="2054313"/>
                  </a:lnTo>
                  <a:lnTo>
                    <a:pt x="5252644" y="1708988"/>
                  </a:lnTo>
                  <a:lnTo>
                    <a:pt x="5245633" y="1706422"/>
                  </a:lnTo>
                  <a:lnTo>
                    <a:pt x="5192954" y="1695805"/>
                  </a:lnTo>
                  <a:lnTo>
                    <a:pt x="5135956" y="1692275"/>
                  </a:lnTo>
                  <a:lnTo>
                    <a:pt x="4790097" y="1692275"/>
                  </a:lnTo>
                  <a:lnTo>
                    <a:pt x="4790097" y="3165703"/>
                  </a:lnTo>
                  <a:lnTo>
                    <a:pt x="5019281" y="3165703"/>
                  </a:lnTo>
                  <a:lnTo>
                    <a:pt x="5019281" y="2574213"/>
                  </a:lnTo>
                  <a:lnTo>
                    <a:pt x="5123459" y="2574213"/>
                  </a:lnTo>
                  <a:lnTo>
                    <a:pt x="5242230" y="3165703"/>
                  </a:lnTo>
                  <a:lnTo>
                    <a:pt x="5475592" y="3165703"/>
                  </a:lnTo>
                  <a:lnTo>
                    <a:pt x="5356212" y="2574213"/>
                  </a:lnTo>
                  <a:lnTo>
                    <a:pt x="5344312" y="2515285"/>
                  </a:lnTo>
                  <a:lnTo>
                    <a:pt x="5353431" y="2508847"/>
                  </a:lnTo>
                  <a:lnTo>
                    <a:pt x="5409489" y="2453373"/>
                  </a:lnTo>
                  <a:lnTo>
                    <a:pt x="5435524" y="2414270"/>
                  </a:lnTo>
                  <a:lnTo>
                    <a:pt x="5455793" y="2370594"/>
                  </a:lnTo>
                  <a:lnTo>
                    <a:pt x="5470258" y="2322347"/>
                  </a:lnTo>
                  <a:lnTo>
                    <a:pt x="5478945" y="2269553"/>
                  </a:lnTo>
                  <a:lnTo>
                    <a:pt x="5481840" y="2212187"/>
                  </a:lnTo>
                  <a:lnTo>
                    <a:pt x="5481840" y="2054313"/>
                  </a:lnTo>
                  <a:close/>
                </a:path>
                <a:path w="14110335" h="3182620">
                  <a:moveTo>
                    <a:pt x="5848540" y="378891"/>
                  </a:moveTo>
                  <a:lnTo>
                    <a:pt x="5845645" y="322173"/>
                  </a:lnTo>
                  <a:lnTo>
                    <a:pt x="5836958" y="269900"/>
                  </a:lnTo>
                  <a:lnTo>
                    <a:pt x="5822493" y="222084"/>
                  </a:lnTo>
                  <a:lnTo>
                    <a:pt x="5802223" y="178701"/>
                  </a:lnTo>
                  <a:lnTo>
                    <a:pt x="5776188" y="139750"/>
                  </a:lnTo>
                  <a:lnTo>
                    <a:pt x="5744349" y="105257"/>
                  </a:lnTo>
                  <a:lnTo>
                    <a:pt x="5704687" y="73431"/>
                  </a:lnTo>
                  <a:lnTo>
                    <a:pt x="5660682" y="48666"/>
                  </a:lnTo>
                  <a:lnTo>
                    <a:pt x="5619343" y="33553"/>
                  </a:lnTo>
                  <a:lnTo>
                    <a:pt x="5619343" y="378891"/>
                  </a:lnTo>
                  <a:lnTo>
                    <a:pt x="5619343" y="536752"/>
                  </a:lnTo>
                  <a:lnTo>
                    <a:pt x="5611533" y="600964"/>
                  </a:lnTo>
                  <a:lnTo>
                    <a:pt x="5588089" y="641997"/>
                  </a:lnTo>
                  <a:lnTo>
                    <a:pt x="5553176" y="660946"/>
                  </a:lnTo>
                  <a:lnTo>
                    <a:pt x="5502656" y="667270"/>
                  </a:lnTo>
                  <a:lnTo>
                    <a:pt x="5385981" y="667270"/>
                  </a:lnTo>
                  <a:lnTo>
                    <a:pt x="5385981" y="248386"/>
                  </a:lnTo>
                  <a:lnTo>
                    <a:pt x="5502656" y="248386"/>
                  </a:lnTo>
                  <a:lnTo>
                    <a:pt x="5553176" y="254698"/>
                  </a:lnTo>
                  <a:lnTo>
                    <a:pt x="5588089" y="273646"/>
                  </a:lnTo>
                  <a:lnTo>
                    <a:pt x="5611533" y="315747"/>
                  </a:lnTo>
                  <a:lnTo>
                    <a:pt x="5619343" y="378891"/>
                  </a:lnTo>
                  <a:lnTo>
                    <a:pt x="5619343" y="33553"/>
                  </a:lnTo>
                  <a:lnTo>
                    <a:pt x="5612333" y="30988"/>
                  </a:lnTo>
                  <a:lnTo>
                    <a:pt x="5559666" y="20383"/>
                  </a:lnTo>
                  <a:lnTo>
                    <a:pt x="5502656" y="16852"/>
                  </a:lnTo>
                  <a:lnTo>
                    <a:pt x="5156797" y="16852"/>
                  </a:lnTo>
                  <a:lnTo>
                    <a:pt x="5156797" y="1490281"/>
                  </a:lnTo>
                  <a:lnTo>
                    <a:pt x="5385981" y="1490281"/>
                  </a:lnTo>
                  <a:lnTo>
                    <a:pt x="5385981" y="898804"/>
                  </a:lnTo>
                  <a:lnTo>
                    <a:pt x="5490159" y="898804"/>
                  </a:lnTo>
                  <a:lnTo>
                    <a:pt x="5608929" y="1490281"/>
                  </a:lnTo>
                  <a:lnTo>
                    <a:pt x="5842292" y="1490281"/>
                  </a:lnTo>
                  <a:lnTo>
                    <a:pt x="5722912" y="898804"/>
                  </a:lnTo>
                  <a:lnTo>
                    <a:pt x="5711012" y="839863"/>
                  </a:lnTo>
                  <a:lnTo>
                    <a:pt x="5720131" y="833412"/>
                  </a:lnTo>
                  <a:lnTo>
                    <a:pt x="5776188" y="777951"/>
                  </a:lnTo>
                  <a:lnTo>
                    <a:pt x="5802223" y="738835"/>
                  </a:lnTo>
                  <a:lnTo>
                    <a:pt x="5822493" y="695159"/>
                  </a:lnTo>
                  <a:lnTo>
                    <a:pt x="5836958" y="646925"/>
                  </a:lnTo>
                  <a:lnTo>
                    <a:pt x="5845645" y="594118"/>
                  </a:lnTo>
                  <a:lnTo>
                    <a:pt x="5848540" y="536752"/>
                  </a:lnTo>
                  <a:lnTo>
                    <a:pt x="5848540" y="378891"/>
                  </a:lnTo>
                  <a:close/>
                </a:path>
                <a:path w="14110335" h="3182620">
                  <a:moveTo>
                    <a:pt x="6221476" y="1692668"/>
                  </a:moveTo>
                  <a:lnTo>
                    <a:pt x="5617235" y="1692668"/>
                  </a:lnTo>
                  <a:lnTo>
                    <a:pt x="5617235" y="1923808"/>
                  </a:lnTo>
                  <a:lnTo>
                    <a:pt x="5617235" y="2294648"/>
                  </a:lnTo>
                  <a:lnTo>
                    <a:pt x="5617235" y="2525788"/>
                  </a:lnTo>
                  <a:lnTo>
                    <a:pt x="5617235" y="2934728"/>
                  </a:lnTo>
                  <a:lnTo>
                    <a:pt x="5617235" y="3165868"/>
                  </a:lnTo>
                  <a:lnTo>
                    <a:pt x="6221476" y="3165868"/>
                  </a:lnTo>
                  <a:lnTo>
                    <a:pt x="6221476" y="2934728"/>
                  </a:lnTo>
                  <a:lnTo>
                    <a:pt x="5846432" y="2934728"/>
                  </a:lnTo>
                  <a:lnTo>
                    <a:pt x="5846432" y="2525788"/>
                  </a:lnTo>
                  <a:lnTo>
                    <a:pt x="6104788" y="2525788"/>
                  </a:lnTo>
                  <a:lnTo>
                    <a:pt x="6104788" y="2294648"/>
                  </a:lnTo>
                  <a:lnTo>
                    <a:pt x="5846432" y="2294648"/>
                  </a:lnTo>
                  <a:lnTo>
                    <a:pt x="5846432" y="1923808"/>
                  </a:lnTo>
                  <a:lnTo>
                    <a:pt x="6221476" y="1923808"/>
                  </a:lnTo>
                  <a:lnTo>
                    <a:pt x="6221476" y="1692668"/>
                  </a:lnTo>
                  <a:close/>
                </a:path>
                <a:path w="14110335" h="3182620">
                  <a:moveTo>
                    <a:pt x="6946557" y="16840"/>
                  </a:moveTo>
                  <a:lnTo>
                    <a:pt x="6815290" y="16840"/>
                  </a:lnTo>
                  <a:lnTo>
                    <a:pt x="6465252" y="833551"/>
                  </a:lnTo>
                  <a:lnTo>
                    <a:pt x="6115202" y="16840"/>
                  </a:lnTo>
                  <a:lnTo>
                    <a:pt x="5983948" y="16840"/>
                  </a:lnTo>
                  <a:lnTo>
                    <a:pt x="5983948" y="1490281"/>
                  </a:lnTo>
                  <a:lnTo>
                    <a:pt x="6213145" y="1490281"/>
                  </a:lnTo>
                  <a:lnTo>
                    <a:pt x="6213145" y="755675"/>
                  </a:lnTo>
                  <a:lnTo>
                    <a:pt x="6398577" y="1258735"/>
                  </a:lnTo>
                  <a:lnTo>
                    <a:pt x="6531927" y="1258735"/>
                  </a:lnTo>
                  <a:lnTo>
                    <a:pt x="6717360" y="755675"/>
                  </a:lnTo>
                  <a:lnTo>
                    <a:pt x="6717360" y="1490281"/>
                  </a:lnTo>
                  <a:lnTo>
                    <a:pt x="6946557" y="1490281"/>
                  </a:lnTo>
                  <a:lnTo>
                    <a:pt x="6946557" y="16840"/>
                  </a:lnTo>
                  <a:close/>
                </a:path>
                <a:path w="14110335" h="3182620">
                  <a:moveTo>
                    <a:pt x="7648689" y="1692275"/>
                  </a:moveTo>
                  <a:lnTo>
                    <a:pt x="7517435" y="1692275"/>
                  </a:lnTo>
                  <a:lnTo>
                    <a:pt x="7167385" y="2508974"/>
                  </a:lnTo>
                  <a:lnTo>
                    <a:pt x="6817347" y="1692275"/>
                  </a:lnTo>
                  <a:lnTo>
                    <a:pt x="6686080" y="1692275"/>
                  </a:lnTo>
                  <a:lnTo>
                    <a:pt x="6686080" y="3165703"/>
                  </a:lnTo>
                  <a:lnTo>
                    <a:pt x="6915277" y="3165703"/>
                  </a:lnTo>
                  <a:lnTo>
                    <a:pt x="6915277" y="2431097"/>
                  </a:lnTo>
                  <a:lnTo>
                    <a:pt x="7100722" y="2934157"/>
                  </a:lnTo>
                  <a:lnTo>
                    <a:pt x="7234072" y="2934157"/>
                  </a:lnTo>
                  <a:lnTo>
                    <a:pt x="7419492" y="2431097"/>
                  </a:lnTo>
                  <a:lnTo>
                    <a:pt x="7419492" y="3165703"/>
                  </a:lnTo>
                  <a:lnTo>
                    <a:pt x="7648689" y="3165703"/>
                  </a:lnTo>
                  <a:lnTo>
                    <a:pt x="7648689" y="1692275"/>
                  </a:lnTo>
                  <a:close/>
                </a:path>
                <a:path w="14110335" h="3182620">
                  <a:moveTo>
                    <a:pt x="8402942" y="16840"/>
                  </a:moveTo>
                  <a:lnTo>
                    <a:pt x="8171675" y="16840"/>
                  </a:lnTo>
                  <a:lnTo>
                    <a:pt x="8092491" y="751459"/>
                  </a:lnTo>
                  <a:lnTo>
                    <a:pt x="7959153" y="250494"/>
                  </a:lnTo>
                  <a:lnTo>
                    <a:pt x="7827886" y="250494"/>
                  </a:lnTo>
                  <a:lnTo>
                    <a:pt x="7694536" y="751459"/>
                  </a:lnTo>
                  <a:lnTo>
                    <a:pt x="7615364" y="16840"/>
                  </a:lnTo>
                  <a:lnTo>
                    <a:pt x="7384085" y="16840"/>
                  </a:lnTo>
                  <a:lnTo>
                    <a:pt x="7563282" y="1490281"/>
                  </a:lnTo>
                  <a:lnTo>
                    <a:pt x="7690371" y="1490281"/>
                  </a:lnTo>
                  <a:lnTo>
                    <a:pt x="7892466" y="757770"/>
                  </a:lnTo>
                  <a:lnTo>
                    <a:pt x="8096669" y="1490281"/>
                  </a:lnTo>
                  <a:lnTo>
                    <a:pt x="8223771" y="1490281"/>
                  </a:lnTo>
                  <a:lnTo>
                    <a:pt x="8402942" y="16840"/>
                  </a:lnTo>
                  <a:close/>
                </a:path>
                <a:path w="14110335" h="3182620">
                  <a:moveTo>
                    <a:pt x="8488362" y="2037473"/>
                  </a:moveTo>
                  <a:lnTo>
                    <a:pt x="8485467" y="1981288"/>
                  </a:lnTo>
                  <a:lnTo>
                    <a:pt x="8476780" y="1929193"/>
                  </a:lnTo>
                  <a:lnTo>
                    <a:pt x="8462315" y="1881187"/>
                  </a:lnTo>
                  <a:lnTo>
                    <a:pt x="8442058" y="1837283"/>
                  </a:lnTo>
                  <a:lnTo>
                    <a:pt x="8416010" y="1797456"/>
                  </a:lnTo>
                  <a:lnTo>
                    <a:pt x="8384184" y="1761731"/>
                  </a:lnTo>
                  <a:lnTo>
                    <a:pt x="8345170" y="1730667"/>
                  </a:lnTo>
                  <a:lnTo>
                    <a:pt x="8301495" y="1706511"/>
                  </a:lnTo>
                  <a:lnTo>
                    <a:pt x="8259165" y="1691398"/>
                  </a:lnTo>
                  <a:lnTo>
                    <a:pt x="8259165" y="2037473"/>
                  </a:lnTo>
                  <a:lnTo>
                    <a:pt x="8259165" y="2820492"/>
                  </a:lnTo>
                  <a:lnTo>
                    <a:pt x="8251355" y="2885757"/>
                  </a:lnTo>
                  <a:lnTo>
                    <a:pt x="8227911" y="2925737"/>
                  </a:lnTo>
                  <a:lnTo>
                    <a:pt x="8194053" y="2944685"/>
                  </a:lnTo>
                  <a:lnTo>
                    <a:pt x="8142491" y="2951010"/>
                  </a:lnTo>
                  <a:lnTo>
                    <a:pt x="8115262" y="2949422"/>
                  </a:lnTo>
                  <a:lnTo>
                    <a:pt x="8072539" y="2936798"/>
                  </a:lnTo>
                  <a:lnTo>
                    <a:pt x="8043392" y="2908109"/>
                  </a:lnTo>
                  <a:lnTo>
                    <a:pt x="8027759" y="2855493"/>
                  </a:lnTo>
                  <a:lnTo>
                    <a:pt x="8025803" y="2820492"/>
                  </a:lnTo>
                  <a:lnTo>
                    <a:pt x="8025803" y="2037473"/>
                  </a:lnTo>
                  <a:lnTo>
                    <a:pt x="8033613" y="1973287"/>
                  </a:lnTo>
                  <a:lnTo>
                    <a:pt x="8057058" y="1932228"/>
                  </a:lnTo>
                  <a:lnTo>
                    <a:pt x="8091945" y="1913293"/>
                  </a:lnTo>
                  <a:lnTo>
                    <a:pt x="8142491" y="1906968"/>
                  </a:lnTo>
                  <a:lnTo>
                    <a:pt x="8170481" y="1908556"/>
                  </a:lnTo>
                  <a:lnTo>
                    <a:pt x="8213191" y="1921179"/>
                  </a:lnTo>
                  <a:lnTo>
                    <a:pt x="8241589" y="1949081"/>
                  </a:lnTo>
                  <a:lnTo>
                    <a:pt x="8257210" y="2001697"/>
                  </a:lnTo>
                  <a:lnTo>
                    <a:pt x="8259165" y="2037473"/>
                  </a:lnTo>
                  <a:lnTo>
                    <a:pt x="8259165" y="1691398"/>
                  </a:lnTo>
                  <a:lnTo>
                    <a:pt x="8253158" y="1689239"/>
                  </a:lnTo>
                  <a:lnTo>
                    <a:pt x="8200161" y="1678889"/>
                  </a:lnTo>
                  <a:lnTo>
                    <a:pt x="8142491" y="1675434"/>
                  </a:lnTo>
                  <a:lnTo>
                    <a:pt x="8084807" y="1678889"/>
                  </a:lnTo>
                  <a:lnTo>
                    <a:pt x="8031797" y="1689239"/>
                  </a:lnTo>
                  <a:lnTo>
                    <a:pt x="7983461" y="1706511"/>
                  </a:lnTo>
                  <a:lnTo>
                    <a:pt x="7939786" y="1730667"/>
                  </a:lnTo>
                  <a:lnTo>
                    <a:pt x="7900784" y="1761731"/>
                  </a:lnTo>
                  <a:lnTo>
                    <a:pt x="7868945" y="1797456"/>
                  </a:lnTo>
                  <a:lnTo>
                    <a:pt x="7842898" y="1837283"/>
                  </a:lnTo>
                  <a:lnTo>
                    <a:pt x="7822654" y="1881187"/>
                  </a:lnTo>
                  <a:lnTo>
                    <a:pt x="7808188" y="1929193"/>
                  </a:lnTo>
                  <a:lnTo>
                    <a:pt x="7799502" y="1981288"/>
                  </a:lnTo>
                  <a:lnTo>
                    <a:pt x="7796619" y="2037473"/>
                  </a:lnTo>
                  <a:lnTo>
                    <a:pt x="7796619" y="2820492"/>
                  </a:lnTo>
                  <a:lnTo>
                    <a:pt x="7799502" y="2876689"/>
                  </a:lnTo>
                  <a:lnTo>
                    <a:pt x="7808188" y="2928797"/>
                  </a:lnTo>
                  <a:lnTo>
                    <a:pt x="7822654" y="2976803"/>
                  </a:lnTo>
                  <a:lnTo>
                    <a:pt x="7842898" y="3020707"/>
                  </a:lnTo>
                  <a:lnTo>
                    <a:pt x="7868945" y="3060522"/>
                  </a:lnTo>
                  <a:lnTo>
                    <a:pt x="7900784" y="3096247"/>
                  </a:lnTo>
                  <a:lnTo>
                    <a:pt x="7939786" y="3127324"/>
                  </a:lnTo>
                  <a:lnTo>
                    <a:pt x="7983461" y="3151479"/>
                  </a:lnTo>
                  <a:lnTo>
                    <a:pt x="8031797" y="3168739"/>
                  </a:lnTo>
                  <a:lnTo>
                    <a:pt x="8084807" y="3179089"/>
                  </a:lnTo>
                  <a:lnTo>
                    <a:pt x="8142491" y="3182531"/>
                  </a:lnTo>
                  <a:lnTo>
                    <a:pt x="8200161" y="3179089"/>
                  </a:lnTo>
                  <a:lnTo>
                    <a:pt x="8253158" y="3168739"/>
                  </a:lnTo>
                  <a:lnTo>
                    <a:pt x="8301495" y="3151479"/>
                  </a:lnTo>
                  <a:lnTo>
                    <a:pt x="8345170" y="3127324"/>
                  </a:lnTo>
                  <a:lnTo>
                    <a:pt x="8384184" y="3096247"/>
                  </a:lnTo>
                  <a:lnTo>
                    <a:pt x="8416010" y="3060522"/>
                  </a:lnTo>
                  <a:lnTo>
                    <a:pt x="8442058" y="3020707"/>
                  </a:lnTo>
                  <a:lnTo>
                    <a:pt x="8462315" y="2976803"/>
                  </a:lnTo>
                  <a:lnTo>
                    <a:pt x="8476780" y="2928797"/>
                  </a:lnTo>
                  <a:lnTo>
                    <a:pt x="8485467" y="2876689"/>
                  </a:lnTo>
                  <a:lnTo>
                    <a:pt x="8488362" y="2820492"/>
                  </a:lnTo>
                  <a:lnTo>
                    <a:pt x="8488362" y="2037473"/>
                  </a:lnTo>
                  <a:close/>
                </a:path>
                <a:path w="14110335" h="3182620">
                  <a:moveTo>
                    <a:pt x="8746744" y="16852"/>
                  </a:moveTo>
                  <a:lnTo>
                    <a:pt x="8517547" y="16852"/>
                  </a:lnTo>
                  <a:lnTo>
                    <a:pt x="8517547" y="1490281"/>
                  </a:lnTo>
                  <a:lnTo>
                    <a:pt x="8746744" y="1490281"/>
                  </a:lnTo>
                  <a:lnTo>
                    <a:pt x="8746744" y="16852"/>
                  </a:lnTo>
                  <a:close/>
                </a:path>
                <a:path w="14110335" h="3182620">
                  <a:moveTo>
                    <a:pt x="9340532" y="1692275"/>
                  </a:moveTo>
                  <a:lnTo>
                    <a:pt x="9111336" y="1692275"/>
                  </a:lnTo>
                  <a:lnTo>
                    <a:pt x="9111336" y="2437396"/>
                  </a:lnTo>
                  <a:lnTo>
                    <a:pt x="8761311" y="1692275"/>
                  </a:lnTo>
                  <a:lnTo>
                    <a:pt x="8627948" y="1692275"/>
                  </a:lnTo>
                  <a:lnTo>
                    <a:pt x="8627948" y="3165703"/>
                  </a:lnTo>
                  <a:lnTo>
                    <a:pt x="8857145" y="3165703"/>
                  </a:lnTo>
                  <a:lnTo>
                    <a:pt x="8857145" y="2418461"/>
                  </a:lnTo>
                  <a:lnTo>
                    <a:pt x="9207195" y="3165703"/>
                  </a:lnTo>
                  <a:lnTo>
                    <a:pt x="9340532" y="3165703"/>
                  </a:lnTo>
                  <a:lnTo>
                    <a:pt x="9340532" y="1692275"/>
                  </a:lnTo>
                  <a:close/>
                </a:path>
                <a:path w="14110335" h="3182620">
                  <a:moveTo>
                    <a:pt x="9517634" y="1259128"/>
                  </a:moveTo>
                  <a:lnTo>
                    <a:pt x="9142590" y="1259128"/>
                  </a:lnTo>
                  <a:lnTo>
                    <a:pt x="9142590" y="17068"/>
                  </a:lnTo>
                  <a:lnTo>
                    <a:pt x="8913393" y="17068"/>
                  </a:lnTo>
                  <a:lnTo>
                    <a:pt x="8913393" y="1259128"/>
                  </a:lnTo>
                  <a:lnTo>
                    <a:pt x="8913393" y="1490268"/>
                  </a:lnTo>
                  <a:lnTo>
                    <a:pt x="9517634" y="1490268"/>
                  </a:lnTo>
                  <a:lnTo>
                    <a:pt x="9517634" y="1259128"/>
                  </a:lnTo>
                  <a:close/>
                </a:path>
                <a:path w="14110335" h="3182620">
                  <a:moveTo>
                    <a:pt x="10103104" y="1692668"/>
                  </a:moveTo>
                  <a:lnTo>
                    <a:pt x="9498863" y="1692668"/>
                  </a:lnTo>
                  <a:lnTo>
                    <a:pt x="9498863" y="1923808"/>
                  </a:lnTo>
                  <a:lnTo>
                    <a:pt x="9498863" y="2294648"/>
                  </a:lnTo>
                  <a:lnTo>
                    <a:pt x="9498863" y="2525788"/>
                  </a:lnTo>
                  <a:lnTo>
                    <a:pt x="9498863" y="2934728"/>
                  </a:lnTo>
                  <a:lnTo>
                    <a:pt x="9498863" y="3165868"/>
                  </a:lnTo>
                  <a:lnTo>
                    <a:pt x="10103104" y="3165868"/>
                  </a:lnTo>
                  <a:lnTo>
                    <a:pt x="10103104" y="2934728"/>
                  </a:lnTo>
                  <a:lnTo>
                    <a:pt x="9728060" y="2934728"/>
                  </a:lnTo>
                  <a:lnTo>
                    <a:pt x="9728060" y="2525788"/>
                  </a:lnTo>
                  <a:lnTo>
                    <a:pt x="9986416" y="2525788"/>
                  </a:lnTo>
                  <a:lnTo>
                    <a:pt x="9986416" y="2294648"/>
                  </a:lnTo>
                  <a:lnTo>
                    <a:pt x="9728060" y="2294648"/>
                  </a:lnTo>
                  <a:lnTo>
                    <a:pt x="9728060" y="1923808"/>
                  </a:lnTo>
                  <a:lnTo>
                    <a:pt x="10103104" y="1923808"/>
                  </a:lnTo>
                  <a:lnTo>
                    <a:pt x="10103104" y="1692668"/>
                  </a:lnTo>
                  <a:close/>
                </a:path>
                <a:path w="14110335" h="3182620">
                  <a:moveTo>
                    <a:pt x="10232276" y="1259128"/>
                  </a:moveTo>
                  <a:lnTo>
                    <a:pt x="9857232" y="1259128"/>
                  </a:lnTo>
                  <a:lnTo>
                    <a:pt x="9857232" y="17068"/>
                  </a:lnTo>
                  <a:lnTo>
                    <a:pt x="9628035" y="17068"/>
                  </a:lnTo>
                  <a:lnTo>
                    <a:pt x="9628035" y="1259128"/>
                  </a:lnTo>
                  <a:lnTo>
                    <a:pt x="9628035" y="1490268"/>
                  </a:lnTo>
                  <a:lnTo>
                    <a:pt x="10232276" y="1490268"/>
                  </a:lnTo>
                  <a:lnTo>
                    <a:pt x="10232276" y="1259128"/>
                  </a:lnTo>
                  <a:close/>
                </a:path>
                <a:path w="14110335" h="3182620">
                  <a:moveTo>
                    <a:pt x="10967758" y="1692275"/>
                  </a:moveTo>
                  <a:lnTo>
                    <a:pt x="10726052" y="1692275"/>
                  </a:lnTo>
                  <a:lnTo>
                    <a:pt x="10567708" y="2220607"/>
                  </a:lnTo>
                  <a:lnTo>
                    <a:pt x="10413517" y="1692275"/>
                  </a:lnTo>
                  <a:lnTo>
                    <a:pt x="10171836" y="1692275"/>
                  </a:lnTo>
                  <a:lnTo>
                    <a:pt x="10453116" y="2647899"/>
                  </a:lnTo>
                  <a:lnTo>
                    <a:pt x="10453116" y="3165703"/>
                  </a:lnTo>
                  <a:lnTo>
                    <a:pt x="10684396" y="3165703"/>
                  </a:lnTo>
                  <a:lnTo>
                    <a:pt x="10684396" y="2647899"/>
                  </a:lnTo>
                  <a:lnTo>
                    <a:pt x="10967758" y="1692275"/>
                  </a:lnTo>
                  <a:close/>
                </a:path>
                <a:path w="14110335" h="3182620">
                  <a:moveTo>
                    <a:pt x="11628234" y="16840"/>
                  </a:moveTo>
                  <a:lnTo>
                    <a:pt x="11496967" y="16840"/>
                  </a:lnTo>
                  <a:lnTo>
                    <a:pt x="11146930" y="833551"/>
                  </a:lnTo>
                  <a:lnTo>
                    <a:pt x="10796892" y="16840"/>
                  </a:lnTo>
                  <a:lnTo>
                    <a:pt x="10665625" y="16840"/>
                  </a:lnTo>
                  <a:lnTo>
                    <a:pt x="10665625" y="1490281"/>
                  </a:lnTo>
                  <a:lnTo>
                    <a:pt x="10894822" y="1490281"/>
                  </a:lnTo>
                  <a:lnTo>
                    <a:pt x="10894822" y="755675"/>
                  </a:lnTo>
                  <a:lnTo>
                    <a:pt x="11080255" y="1258735"/>
                  </a:lnTo>
                  <a:lnTo>
                    <a:pt x="11213605" y="1258735"/>
                  </a:lnTo>
                  <a:lnTo>
                    <a:pt x="11399037" y="755675"/>
                  </a:lnTo>
                  <a:lnTo>
                    <a:pt x="11399037" y="1490281"/>
                  </a:lnTo>
                  <a:lnTo>
                    <a:pt x="11628234" y="1490281"/>
                  </a:lnTo>
                  <a:lnTo>
                    <a:pt x="11628234" y="16840"/>
                  </a:lnTo>
                  <a:close/>
                </a:path>
                <a:path w="14110335" h="3182620">
                  <a:moveTo>
                    <a:pt x="12551245" y="1490268"/>
                  </a:moveTo>
                  <a:lnTo>
                    <a:pt x="12504992" y="1256626"/>
                  </a:lnTo>
                  <a:lnTo>
                    <a:pt x="12459145" y="1025093"/>
                  </a:lnTo>
                  <a:lnTo>
                    <a:pt x="12354560" y="496760"/>
                  </a:lnTo>
                  <a:lnTo>
                    <a:pt x="12259539" y="16840"/>
                  </a:lnTo>
                  <a:lnTo>
                    <a:pt x="12236628" y="16840"/>
                  </a:lnTo>
                  <a:lnTo>
                    <a:pt x="12236628" y="1025093"/>
                  </a:lnTo>
                  <a:lnTo>
                    <a:pt x="12053265" y="1025093"/>
                  </a:lnTo>
                  <a:lnTo>
                    <a:pt x="12144934" y="496760"/>
                  </a:lnTo>
                  <a:lnTo>
                    <a:pt x="12236628" y="1025093"/>
                  </a:lnTo>
                  <a:lnTo>
                    <a:pt x="12236628" y="16840"/>
                  </a:lnTo>
                  <a:lnTo>
                    <a:pt x="12030354" y="16840"/>
                  </a:lnTo>
                  <a:lnTo>
                    <a:pt x="11738648" y="1490268"/>
                  </a:lnTo>
                  <a:lnTo>
                    <a:pt x="11972011" y="1490268"/>
                  </a:lnTo>
                  <a:lnTo>
                    <a:pt x="12013679" y="1256626"/>
                  </a:lnTo>
                  <a:lnTo>
                    <a:pt x="12276214" y="1256626"/>
                  </a:lnTo>
                  <a:lnTo>
                    <a:pt x="12317882" y="1490268"/>
                  </a:lnTo>
                  <a:lnTo>
                    <a:pt x="12551245" y="1490268"/>
                  </a:lnTo>
                  <a:close/>
                </a:path>
                <a:path w="14110335" h="3182620">
                  <a:moveTo>
                    <a:pt x="13395071" y="16840"/>
                  </a:moveTo>
                  <a:lnTo>
                    <a:pt x="13147116" y="16840"/>
                  </a:lnTo>
                  <a:lnTo>
                    <a:pt x="12892926" y="614629"/>
                  </a:lnTo>
                  <a:lnTo>
                    <a:pt x="12892926" y="16840"/>
                  </a:lnTo>
                  <a:lnTo>
                    <a:pt x="12663729" y="16840"/>
                  </a:lnTo>
                  <a:lnTo>
                    <a:pt x="12663729" y="1490268"/>
                  </a:lnTo>
                  <a:lnTo>
                    <a:pt x="12892926" y="1490268"/>
                  </a:lnTo>
                  <a:lnTo>
                    <a:pt x="12892926" y="1201902"/>
                  </a:lnTo>
                  <a:lnTo>
                    <a:pt x="12972110" y="1018781"/>
                  </a:lnTo>
                  <a:lnTo>
                    <a:pt x="13149212" y="1490268"/>
                  </a:lnTo>
                  <a:lnTo>
                    <a:pt x="13395071" y="1490268"/>
                  </a:lnTo>
                  <a:lnTo>
                    <a:pt x="13101295" y="715670"/>
                  </a:lnTo>
                  <a:lnTo>
                    <a:pt x="13395071" y="16840"/>
                  </a:lnTo>
                  <a:close/>
                </a:path>
                <a:path w="14110335" h="3182620">
                  <a:moveTo>
                    <a:pt x="14109726" y="17246"/>
                  </a:moveTo>
                  <a:lnTo>
                    <a:pt x="13505485" y="17246"/>
                  </a:lnTo>
                  <a:lnTo>
                    <a:pt x="13505485" y="248386"/>
                  </a:lnTo>
                  <a:lnTo>
                    <a:pt x="13505485" y="619226"/>
                  </a:lnTo>
                  <a:lnTo>
                    <a:pt x="13505485" y="850366"/>
                  </a:lnTo>
                  <a:lnTo>
                    <a:pt x="13505485" y="1259306"/>
                  </a:lnTo>
                  <a:lnTo>
                    <a:pt x="13505485" y="1490446"/>
                  </a:lnTo>
                  <a:lnTo>
                    <a:pt x="14109726" y="1490446"/>
                  </a:lnTo>
                  <a:lnTo>
                    <a:pt x="14109726" y="1259306"/>
                  </a:lnTo>
                  <a:lnTo>
                    <a:pt x="13734682" y="1259306"/>
                  </a:lnTo>
                  <a:lnTo>
                    <a:pt x="13734682" y="850366"/>
                  </a:lnTo>
                  <a:lnTo>
                    <a:pt x="13993038" y="850366"/>
                  </a:lnTo>
                  <a:lnTo>
                    <a:pt x="13993038" y="619226"/>
                  </a:lnTo>
                  <a:lnTo>
                    <a:pt x="13734682" y="619226"/>
                  </a:lnTo>
                  <a:lnTo>
                    <a:pt x="13734682" y="248386"/>
                  </a:lnTo>
                  <a:lnTo>
                    <a:pt x="14109726" y="248386"/>
                  </a:lnTo>
                  <a:lnTo>
                    <a:pt x="14109726" y="17246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 descr=""/>
          <p:cNvSpPr/>
          <p:nvPr/>
        </p:nvSpPr>
        <p:spPr>
          <a:xfrm>
            <a:off x="1041738" y="7155891"/>
            <a:ext cx="2294890" cy="2294890"/>
          </a:xfrm>
          <a:custGeom>
            <a:avLst/>
            <a:gdLst/>
            <a:ahLst/>
            <a:cxnLst/>
            <a:rect l="l" t="t" r="r" b="b"/>
            <a:pathLst>
              <a:path w="2294890" h="2294890">
                <a:moveTo>
                  <a:pt x="1147179" y="0"/>
                </a:moveTo>
                <a:lnTo>
                  <a:pt x="1029246" y="901867"/>
                </a:lnTo>
                <a:lnTo>
                  <a:pt x="554621" y="554621"/>
                </a:lnTo>
                <a:lnTo>
                  <a:pt x="902600" y="1007299"/>
                </a:lnTo>
                <a:lnTo>
                  <a:pt x="0" y="1147179"/>
                </a:lnTo>
                <a:lnTo>
                  <a:pt x="901867" y="1265123"/>
                </a:lnTo>
                <a:lnTo>
                  <a:pt x="554621" y="1739748"/>
                </a:lnTo>
                <a:lnTo>
                  <a:pt x="1007299" y="1391758"/>
                </a:lnTo>
                <a:lnTo>
                  <a:pt x="1147179" y="2294359"/>
                </a:lnTo>
                <a:lnTo>
                  <a:pt x="1265113" y="1392481"/>
                </a:lnTo>
                <a:lnTo>
                  <a:pt x="1739737" y="1739748"/>
                </a:lnTo>
                <a:lnTo>
                  <a:pt x="1391758" y="1287060"/>
                </a:lnTo>
                <a:lnTo>
                  <a:pt x="2294359" y="1147179"/>
                </a:lnTo>
                <a:lnTo>
                  <a:pt x="1392491" y="1029235"/>
                </a:lnTo>
                <a:lnTo>
                  <a:pt x="1739737" y="554621"/>
                </a:lnTo>
                <a:lnTo>
                  <a:pt x="1287060" y="902600"/>
                </a:lnTo>
                <a:lnTo>
                  <a:pt x="114717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6689119" y="953713"/>
            <a:ext cx="2624455" cy="2624455"/>
          </a:xfrm>
          <a:custGeom>
            <a:avLst/>
            <a:gdLst/>
            <a:ahLst/>
            <a:cxnLst/>
            <a:rect l="l" t="t" r="r" b="b"/>
            <a:pathLst>
              <a:path w="2624455" h="2624454">
                <a:moveTo>
                  <a:pt x="1312043" y="0"/>
                </a:moveTo>
                <a:lnTo>
                  <a:pt x="1310259" y="130587"/>
                </a:lnTo>
                <a:lnTo>
                  <a:pt x="1286966" y="437249"/>
                </a:lnTo>
                <a:lnTo>
                  <a:pt x="1215249" y="792336"/>
                </a:lnTo>
                <a:lnTo>
                  <a:pt x="1068197" y="1068197"/>
                </a:lnTo>
                <a:lnTo>
                  <a:pt x="906239" y="1217275"/>
                </a:lnTo>
                <a:lnTo>
                  <a:pt x="740982" y="1292369"/>
                </a:lnTo>
                <a:lnTo>
                  <a:pt x="472284" y="1316338"/>
                </a:lnTo>
                <a:lnTo>
                  <a:pt x="0" y="1312043"/>
                </a:lnTo>
                <a:lnTo>
                  <a:pt x="130588" y="1313830"/>
                </a:lnTo>
                <a:lnTo>
                  <a:pt x="437253" y="1337129"/>
                </a:lnTo>
                <a:lnTo>
                  <a:pt x="792341" y="1408846"/>
                </a:lnTo>
                <a:lnTo>
                  <a:pt x="1068197" y="1555889"/>
                </a:lnTo>
                <a:lnTo>
                  <a:pt x="1217275" y="1717854"/>
                </a:lnTo>
                <a:lnTo>
                  <a:pt x="1292369" y="1883112"/>
                </a:lnTo>
                <a:lnTo>
                  <a:pt x="1316338" y="2151809"/>
                </a:lnTo>
                <a:lnTo>
                  <a:pt x="1312043" y="2624087"/>
                </a:lnTo>
                <a:lnTo>
                  <a:pt x="1313832" y="2493500"/>
                </a:lnTo>
                <a:lnTo>
                  <a:pt x="1337135" y="2186837"/>
                </a:lnTo>
                <a:lnTo>
                  <a:pt x="1408860" y="1831750"/>
                </a:lnTo>
                <a:lnTo>
                  <a:pt x="1555910" y="1555889"/>
                </a:lnTo>
                <a:lnTo>
                  <a:pt x="1717868" y="1406823"/>
                </a:lnTo>
                <a:lnTo>
                  <a:pt x="1883124" y="1331734"/>
                </a:lnTo>
                <a:lnTo>
                  <a:pt x="2151820" y="1307761"/>
                </a:lnTo>
                <a:lnTo>
                  <a:pt x="2624098" y="1312043"/>
                </a:lnTo>
                <a:lnTo>
                  <a:pt x="2493510" y="1310259"/>
                </a:lnTo>
                <a:lnTo>
                  <a:pt x="2186849" y="1286966"/>
                </a:lnTo>
                <a:lnTo>
                  <a:pt x="1831765" y="1215249"/>
                </a:lnTo>
                <a:lnTo>
                  <a:pt x="1555910" y="1068197"/>
                </a:lnTo>
                <a:lnTo>
                  <a:pt x="1406838" y="906233"/>
                </a:lnTo>
                <a:lnTo>
                  <a:pt x="1331744" y="740974"/>
                </a:lnTo>
                <a:lnTo>
                  <a:pt x="1307767" y="472278"/>
                </a:lnTo>
                <a:lnTo>
                  <a:pt x="1312043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8528117" y="6504307"/>
            <a:ext cx="1524000" cy="1524000"/>
          </a:xfrm>
          <a:custGeom>
            <a:avLst/>
            <a:gdLst/>
            <a:ahLst/>
            <a:cxnLst/>
            <a:rect l="l" t="t" r="r" b="b"/>
            <a:pathLst>
              <a:path w="1524000" h="1524000">
                <a:moveTo>
                  <a:pt x="761966" y="0"/>
                </a:moveTo>
                <a:lnTo>
                  <a:pt x="760930" y="75839"/>
                </a:lnTo>
                <a:lnTo>
                  <a:pt x="747401" y="253933"/>
                </a:lnTo>
                <a:lnTo>
                  <a:pt x="705750" y="460147"/>
                </a:lnTo>
                <a:lnTo>
                  <a:pt x="620347" y="620347"/>
                </a:lnTo>
                <a:lnTo>
                  <a:pt x="526294" y="706926"/>
                </a:lnTo>
                <a:lnTo>
                  <a:pt x="430323" y="750538"/>
                </a:lnTo>
                <a:lnTo>
                  <a:pt x="274277" y="764459"/>
                </a:lnTo>
                <a:lnTo>
                  <a:pt x="0" y="761966"/>
                </a:lnTo>
                <a:lnTo>
                  <a:pt x="75839" y="763004"/>
                </a:lnTo>
                <a:lnTo>
                  <a:pt x="253933" y="776535"/>
                </a:lnTo>
                <a:lnTo>
                  <a:pt x="460147" y="818186"/>
                </a:lnTo>
                <a:lnTo>
                  <a:pt x="620347" y="903585"/>
                </a:lnTo>
                <a:lnTo>
                  <a:pt x="706926" y="997638"/>
                </a:lnTo>
                <a:lnTo>
                  <a:pt x="750538" y="1093609"/>
                </a:lnTo>
                <a:lnTo>
                  <a:pt x="764459" y="1249654"/>
                </a:lnTo>
                <a:lnTo>
                  <a:pt x="761966" y="1523932"/>
                </a:lnTo>
                <a:lnTo>
                  <a:pt x="763004" y="1448093"/>
                </a:lnTo>
                <a:lnTo>
                  <a:pt x="776535" y="1269999"/>
                </a:lnTo>
                <a:lnTo>
                  <a:pt x="818186" y="1063784"/>
                </a:lnTo>
                <a:lnTo>
                  <a:pt x="903585" y="903585"/>
                </a:lnTo>
                <a:lnTo>
                  <a:pt x="997644" y="817011"/>
                </a:lnTo>
                <a:lnTo>
                  <a:pt x="1093617" y="773401"/>
                </a:lnTo>
                <a:lnTo>
                  <a:pt x="1249660" y="759479"/>
                </a:lnTo>
                <a:lnTo>
                  <a:pt x="1523932" y="761966"/>
                </a:lnTo>
                <a:lnTo>
                  <a:pt x="1448094" y="760930"/>
                </a:lnTo>
                <a:lnTo>
                  <a:pt x="1270003" y="747401"/>
                </a:lnTo>
                <a:lnTo>
                  <a:pt x="1063789" y="705750"/>
                </a:lnTo>
                <a:lnTo>
                  <a:pt x="903585" y="620347"/>
                </a:lnTo>
                <a:lnTo>
                  <a:pt x="817011" y="526294"/>
                </a:lnTo>
                <a:lnTo>
                  <a:pt x="773401" y="430323"/>
                </a:lnTo>
                <a:lnTo>
                  <a:pt x="759479" y="274277"/>
                </a:lnTo>
                <a:lnTo>
                  <a:pt x="76196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452511" y="294662"/>
            <a:ext cx="1912620" cy="1912620"/>
          </a:xfrm>
          <a:custGeom>
            <a:avLst/>
            <a:gdLst/>
            <a:ahLst/>
            <a:cxnLst/>
            <a:rect l="l" t="t" r="r" b="b"/>
            <a:pathLst>
              <a:path w="1912620" h="1912620">
                <a:moveTo>
                  <a:pt x="956274" y="0"/>
                </a:moveTo>
                <a:lnTo>
                  <a:pt x="954974" y="95179"/>
                </a:lnTo>
                <a:lnTo>
                  <a:pt x="937996" y="318691"/>
                </a:lnTo>
                <a:lnTo>
                  <a:pt x="885724" y="577496"/>
                </a:lnTo>
                <a:lnTo>
                  <a:pt x="778541" y="778552"/>
                </a:lnTo>
                <a:lnTo>
                  <a:pt x="660500" y="887211"/>
                </a:lnTo>
                <a:lnTo>
                  <a:pt x="540055" y="941945"/>
                </a:lnTo>
                <a:lnTo>
                  <a:pt x="344218" y="959415"/>
                </a:lnTo>
                <a:lnTo>
                  <a:pt x="0" y="956285"/>
                </a:lnTo>
                <a:lnTo>
                  <a:pt x="95178" y="957586"/>
                </a:lnTo>
                <a:lnTo>
                  <a:pt x="318686" y="974567"/>
                </a:lnTo>
                <a:lnTo>
                  <a:pt x="577487" y="1026839"/>
                </a:lnTo>
                <a:lnTo>
                  <a:pt x="778541" y="1134017"/>
                </a:lnTo>
                <a:lnTo>
                  <a:pt x="887201" y="1252059"/>
                </a:lnTo>
                <a:lnTo>
                  <a:pt x="941934" y="1372505"/>
                </a:lnTo>
                <a:lnTo>
                  <a:pt x="959405" y="1568345"/>
                </a:lnTo>
                <a:lnTo>
                  <a:pt x="956274" y="1912570"/>
                </a:lnTo>
                <a:lnTo>
                  <a:pt x="957577" y="1817390"/>
                </a:lnTo>
                <a:lnTo>
                  <a:pt x="974561" y="1593878"/>
                </a:lnTo>
                <a:lnTo>
                  <a:pt x="1026838" y="1335073"/>
                </a:lnTo>
                <a:lnTo>
                  <a:pt x="1134017" y="1134017"/>
                </a:lnTo>
                <a:lnTo>
                  <a:pt x="1252058" y="1025364"/>
                </a:lnTo>
                <a:lnTo>
                  <a:pt x="1372504" y="970632"/>
                </a:lnTo>
                <a:lnTo>
                  <a:pt x="1568341" y="953160"/>
                </a:lnTo>
                <a:lnTo>
                  <a:pt x="1912559" y="956285"/>
                </a:lnTo>
                <a:lnTo>
                  <a:pt x="1817381" y="954984"/>
                </a:lnTo>
                <a:lnTo>
                  <a:pt x="1593872" y="938006"/>
                </a:lnTo>
                <a:lnTo>
                  <a:pt x="1335072" y="885734"/>
                </a:lnTo>
                <a:lnTo>
                  <a:pt x="1134017" y="778552"/>
                </a:lnTo>
                <a:lnTo>
                  <a:pt x="1025364" y="660510"/>
                </a:lnTo>
                <a:lnTo>
                  <a:pt x="970631" y="540064"/>
                </a:lnTo>
                <a:lnTo>
                  <a:pt x="953156" y="344224"/>
                </a:lnTo>
                <a:lnTo>
                  <a:pt x="9562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5" name="object 45" descr=""/>
          <p:cNvGrpSpPr/>
          <p:nvPr/>
        </p:nvGrpSpPr>
        <p:grpSpPr>
          <a:xfrm>
            <a:off x="10657921" y="3737833"/>
            <a:ext cx="8870315" cy="6749415"/>
            <a:chOff x="10657921" y="3737833"/>
            <a:chExt cx="8870315" cy="6749415"/>
          </a:xfrm>
        </p:grpSpPr>
        <p:pic>
          <p:nvPicPr>
            <p:cNvPr id="46" name="object 4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57921" y="4496853"/>
              <a:ext cx="8869901" cy="5989985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15229080" y="4868763"/>
              <a:ext cx="1924685" cy="1099185"/>
            </a:xfrm>
            <a:custGeom>
              <a:avLst/>
              <a:gdLst/>
              <a:ahLst/>
              <a:cxnLst/>
              <a:rect l="l" t="t" r="r" b="b"/>
              <a:pathLst>
                <a:path w="1924684" h="1099185">
                  <a:moveTo>
                    <a:pt x="97002" y="0"/>
                  </a:moveTo>
                  <a:lnTo>
                    <a:pt x="0" y="66846"/>
                  </a:lnTo>
                  <a:lnTo>
                    <a:pt x="699322" y="243514"/>
                  </a:lnTo>
                  <a:lnTo>
                    <a:pt x="1132883" y="409923"/>
                  </a:lnTo>
                  <a:lnTo>
                    <a:pt x="1481089" y="662840"/>
                  </a:lnTo>
                  <a:lnTo>
                    <a:pt x="1924349" y="1099034"/>
                  </a:lnTo>
                  <a:lnTo>
                    <a:pt x="1912339" y="953269"/>
                  </a:lnTo>
                  <a:lnTo>
                    <a:pt x="1545749" y="528592"/>
                  </a:lnTo>
                  <a:lnTo>
                    <a:pt x="1234454" y="287734"/>
                  </a:lnTo>
                  <a:lnTo>
                    <a:pt x="808268" y="141326"/>
                  </a:lnTo>
                  <a:lnTo>
                    <a:pt x="97002" y="0"/>
                  </a:lnTo>
                  <a:close/>
                </a:path>
              </a:pathLst>
            </a:custGeom>
            <a:solidFill>
              <a:srgbClr val="A6364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5267959" y="4868760"/>
              <a:ext cx="1885950" cy="1099185"/>
            </a:xfrm>
            <a:custGeom>
              <a:avLst/>
              <a:gdLst/>
              <a:ahLst/>
              <a:cxnLst/>
              <a:rect l="l" t="t" r="r" b="b"/>
              <a:pathLst>
                <a:path w="1885950" h="1099185">
                  <a:moveTo>
                    <a:pt x="58123" y="0"/>
                  </a:moveTo>
                  <a:lnTo>
                    <a:pt x="0" y="40113"/>
                  </a:lnTo>
                  <a:lnTo>
                    <a:pt x="44075" y="50661"/>
                  </a:lnTo>
                  <a:lnTo>
                    <a:pt x="96740" y="63977"/>
                  </a:lnTo>
                  <a:lnTo>
                    <a:pt x="157327" y="80177"/>
                  </a:lnTo>
                  <a:lnTo>
                    <a:pt x="225170" y="99374"/>
                  </a:lnTo>
                  <a:lnTo>
                    <a:pt x="299603" y="121681"/>
                  </a:lnTo>
                  <a:lnTo>
                    <a:pt x="339081" y="134036"/>
                  </a:lnTo>
                  <a:lnTo>
                    <a:pt x="379958" y="147212"/>
                  </a:lnTo>
                  <a:lnTo>
                    <a:pt x="422148" y="161221"/>
                  </a:lnTo>
                  <a:lnTo>
                    <a:pt x="465569" y="176079"/>
                  </a:lnTo>
                  <a:lnTo>
                    <a:pt x="510137" y="191800"/>
                  </a:lnTo>
                  <a:lnTo>
                    <a:pt x="555769" y="208397"/>
                  </a:lnTo>
                  <a:lnTo>
                    <a:pt x="602382" y="225886"/>
                  </a:lnTo>
                  <a:lnTo>
                    <a:pt x="649892" y="244280"/>
                  </a:lnTo>
                  <a:lnTo>
                    <a:pt x="698216" y="263593"/>
                  </a:lnTo>
                  <a:lnTo>
                    <a:pt x="747270" y="283840"/>
                  </a:lnTo>
                  <a:lnTo>
                    <a:pt x="796972" y="305034"/>
                  </a:lnTo>
                  <a:lnTo>
                    <a:pt x="847238" y="327191"/>
                  </a:lnTo>
                  <a:lnTo>
                    <a:pt x="897984" y="350324"/>
                  </a:lnTo>
                  <a:lnTo>
                    <a:pt x="949128" y="374447"/>
                  </a:lnTo>
                  <a:lnTo>
                    <a:pt x="1000586" y="399574"/>
                  </a:lnTo>
                  <a:lnTo>
                    <a:pt x="1052274" y="425720"/>
                  </a:lnTo>
                  <a:lnTo>
                    <a:pt x="1104110" y="452899"/>
                  </a:lnTo>
                  <a:lnTo>
                    <a:pt x="1156009" y="481125"/>
                  </a:lnTo>
                  <a:lnTo>
                    <a:pt x="1207889" y="510413"/>
                  </a:lnTo>
                  <a:lnTo>
                    <a:pt x="1259667" y="540776"/>
                  </a:lnTo>
                  <a:lnTo>
                    <a:pt x="1311258" y="572228"/>
                  </a:lnTo>
                  <a:lnTo>
                    <a:pt x="1362580" y="604784"/>
                  </a:lnTo>
                  <a:lnTo>
                    <a:pt x="1413549" y="638459"/>
                  </a:lnTo>
                  <a:lnTo>
                    <a:pt x="1464082" y="673265"/>
                  </a:lnTo>
                  <a:lnTo>
                    <a:pt x="1514096" y="709218"/>
                  </a:lnTo>
                  <a:lnTo>
                    <a:pt x="1563507" y="746331"/>
                  </a:lnTo>
                  <a:lnTo>
                    <a:pt x="1612232" y="784619"/>
                  </a:lnTo>
                  <a:lnTo>
                    <a:pt x="1660188" y="824097"/>
                  </a:lnTo>
                  <a:lnTo>
                    <a:pt x="1707290" y="864777"/>
                  </a:lnTo>
                  <a:lnTo>
                    <a:pt x="1753457" y="906674"/>
                  </a:lnTo>
                  <a:lnTo>
                    <a:pt x="1798604" y="949803"/>
                  </a:lnTo>
                  <a:lnTo>
                    <a:pt x="1798604" y="1014984"/>
                  </a:lnTo>
                  <a:lnTo>
                    <a:pt x="1820650" y="1035656"/>
                  </a:lnTo>
                  <a:lnTo>
                    <a:pt x="1842525" y="1056522"/>
                  </a:lnTo>
                  <a:lnTo>
                    <a:pt x="1864156" y="1077632"/>
                  </a:lnTo>
                  <a:lnTo>
                    <a:pt x="1885471" y="1099034"/>
                  </a:lnTo>
                  <a:lnTo>
                    <a:pt x="1873461" y="953269"/>
                  </a:lnTo>
                  <a:lnTo>
                    <a:pt x="1506870" y="528592"/>
                  </a:lnTo>
                  <a:lnTo>
                    <a:pt x="1195576" y="287734"/>
                  </a:lnTo>
                  <a:lnTo>
                    <a:pt x="769389" y="141326"/>
                  </a:lnTo>
                  <a:lnTo>
                    <a:pt x="58123" y="0"/>
                  </a:lnTo>
                  <a:close/>
                </a:path>
              </a:pathLst>
            </a:custGeom>
            <a:solidFill>
              <a:srgbClr val="B84C6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79804" y="3737833"/>
              <a:ext cx="2231444" cy="2132992"/>
            </a:xfrm>
            <a:prstGeom prst="rect">
              <a:avLst/>
            </a:prstGeom>
          </p:spPr>
        </p:pic>
        <p:sp>
          <p:nvSpPr>
            <p:cNvPr id="50" name="object 50" descr=""/>
            <p:cNvSpPr/>
            <p:nvPr/>
          </p:nvSpPr>
          <p:spPr>
            <a:xfrm>
              <a:off x="15496407" y="3766978"/>
              <a:ext cx="2188845" cy="2089785"/>
            </a:xfrm>
            <a:custGeom>
              <a:avLst/>
              <a:gdLst/>
              <a:ahLst/>
              <a:cxnLst/>
              <a:rect l="l" t="t" r="r" b="b"/>
              <a:pathLst>
                <a:path w="2188844" h="2089785">
                  <a:moveTo>
                    <a:pt x="1095069" y="0"/>
                  </a:moveTo>
                  <a:lnTo>
                    <a:pt x="1047886" y="924"/>
                  </a:lnTo>
                  <a:lnTo>
                    <a:pt x="1001078" y="3868"/>
                  </a:lnTo>
                  <a:lnTo>
                    <a:pt x="954696" y="8795"/>
                  </a:lnTo>
                  <a:lnTo>
                    <a:pt x="908792" y="15670"/>
                  </a:lnTo>
                  <a:lnTo>
                    <a:pt x="863417" y="24456"/>
                  </a:lnTo>
                  <a:lnTo>
                    <a:pt x="818623" y="35117"/>
                  </a:lnTo>
                  <a:lnTo>
                    <a:pt x="774462" y="47619"/>
                  </a:lnTo>
                  <a:lnTo>
                    <a:pt x="730984" y="61923"/>
                  </a:lnTo>
                  <a:lnTo>
                    <a:pt x="688242" y="77996"/>
                  </a:lnTo>
                  <a:lnTo>
                    <a:pt x="646287" y="95800"/>
                  </a:lnTo>
                  <a:lnTo>
                    <a:pt x="605170" y="115300"/>
                  </a:lnTo>
                  <a:lnTo>
                    <a:pt x="564944" y="136460"/>
                  </a:lnTo>
                  <a:lnTo>
                    <a:pt x="525660" y="159243"/>
                  </a:lnTo>
                  <a:lnTo>
                    <a:pt x="487368" y="183615"/>
                  </a:lnTo>
                  <a:lnTo>
                    <a:pt x="450122" y="209539"/>
                  </a:lnTo>
                  <a:lnTo>
                    <a:pt x="413972" y="236978"/>
                  </a:lnTo>
                  <a:lnTo>
                    <a:pt x="378970" y="265898"/>
                  </a:lnTo>
                  <a:lnTo>
                    <a:pt x="345167" y="296263"/>
                  </a:lnTo>
                  <a:lnTo>
                    <a:pt x="312615" y="328035"/>
                  </a:lnTo>
                  <a:lnTo>
                    <a:pt x="281366" y="361180"/>
                  </a:lnTo>
                  <a:lnTo>
                    <a:pt x="251471" y="395661"/>
                  </a:lnTo>
                  <a:lnTo>
                    <a:pt x="222982" y="431442"/>
                  </a:lnTo>
                  <a:lnTo>
                    <a:pt x="195950" y="468488"/>
                  </a:lnTo>
                  <a:lnTo>
                    <a:pt x="170427" y="506763"/>
                  </a:lnTo>
                  <a:lnTo>
                    <a:pt x="146464" y="546230"/>
                  </a:lnTo>
                  <a:lnTo>
                    <a:pt x="124113" y="586854"/>
                  </a:lnTo>
                  <a:lnTo>
                    <a:pt x="103425" y="628599"/>
                  </a:lnTo>
                  <a:lnTo>
                    <a:pt x="84453" y="671428"/>
                  </a:lnTo>
                  <a:lnTo>
                    <a:pt x="67247" y="715306"/>
                  </a:lnTo>
                  <a:lnTo>
                    <a:pt x="51859" y="760197"/>
                  </a:lnTo>
                  <a:lnTo>
                    <a:pt x="38341" y="806065"/>
                  </a:lnTo>
                  <a:lnTo>
                    <a:pt x="26744" y="852875"/>
                  </a:lnTo>
                  <a:lnTo>
                    <a:pt x="17120" y="900589"/>
                  </a:lnTo>
                  <a:lnTo>
                    <a:pt x="9233" y="951571"/>
                  </a:lnTo>
                  <a:lnTo>
                    <a:pt x="3780" y="1002360"/>
                  </a:lnTo>
                  <a:lnTo>
                    <a:pt x="717" y="1052894"/>
                  </a:lnTo>
                  <a:lnTo>
                    <a:pt x="0" y="1103113"/>
                  </a:lnTo>
                  <a:lnTo>
                    <a:pt x="1583" y="1152958"/>
                  </a:lnTo>
                  <a:lnTo>
                    <a:pt x="5423" y="1202367"/>
                  </a:lnTo>
                  <a:lnTo>
                    <a:pt x="11476" y="1251280"/>
                  </a:lnTo>
                  <a:lnTo>
                    <a:pt x="39990" y="1260811"/>
                  </a:lnTo>
                  <a:lnTo>
                    <a:pt x="73755" y="1272367"/>
                  </a:lnTo>
                  <a:lnTo>
                    <a:pt x="112450" y="1285931"/>
                  </a:lnTo>
                  <a:lnTo>
                    <a:pt x="155754" y="1301488"/>
                  </a:lnTo>
                  <a:lnTo>
                    <a:pt x="146739" y="1255946"/>
                  </a:lnTo>
                  <a:lnTo>
                    <a:pt x="139924" y="1209796"/>
                  </a:lnTo>
                  <a:lnTo>
                    <a:pt x="135358" y="1163104"/>
                  </a:lnTo>
                  <a:lnTo>
                    <a:pt x="133089" y="1115940"/>
                  </a:lnTo>
                  <a:lnTo>
                    <a:pt x="133165" y="1068369"/>
                  </a:lnTo>
                  <a:lnTo>
                    <a:pt x="135636" y="1020460"/>
                  </a:lnTo>
                  <a:lnTo>
                    <a:pt x="140549" y="972280"/>
                  </a:lnTo>
                  <a:lnTo>
                    <a:pt x="147953" y="923897"/>
                  </a:lnTo>
                  <a:lnTo>
                    <a:pt x="157520" y="876938"/>
                  </a:lnTo>
                  <a:lnTo>
                    <a:pt x="169260" y="830985"/>
                  </a:lnTo>
                  <a:lnTo>
                    <a:pt x="183111" y="786082"/>
                  </a:lnTo>
                  <a:lnTo>
                    <a:pt x="199008" y="742273"/>
                  </a:lnTo>
                  <a:lnTo>
                    <a:pt x="216889" y="699603"/>
                  </a:lnTo>
                  <a:lnTo>
                    <a:pt x="236688" y="658116"/>
                  </a:lnTo>
                  <a:lnTo>
                    <a:pt x="258342" y="617856"/>
                  </a:lnTo>
                  <a:lnTo>
                    <a:pt x="281788" y="578869"/>
                  </a:lnTo>
                  <a:lnTo>
                    <a:pt x="306961" y="541198"/>
                  </a:lnTo>
                  <a:lnTo>
                    <a:pt x="333797" y="504888"/>
                  </a:lnTo>
                  <a:lnTo>
                    <a:pt x="362233" y="469983"/>
                  </a:lnTo>
                  <a:lnTo>
                    <a:pt x="392205" y="436528"/>
                  </a:lnTo>
                  <a:lnTo>
                    <a:pt x="423649" y="404568"/>
                  </a:lnTo>
                  <a:lnTo>
                    <a:pt x="456501" y="374146"/>
                  </a:lnTo>
                  <a:lnTo>
                    <a:pt x="490698" y="345307"/>
                  </a:lnTo>
                  <a:lnTo>
                    <a:pt x="526175" y="318096"/>
                  </a:lnTo>
                  <a:lnTo>
                    <a:pt x="562868" y="292557"/>
                  </a:lnTo>
                  <a:lnTo>
                    <a:pt x="600714" y="268735"/>
                  </a:lnTo>
                  <a:lnTo>
                    <a:pt x="639650" y="246673"/>
                  </a:lnTo>
                  <a:lnTo>
                    <a:pt x="679610" y="226417"/>
                  </a:lnTo>
                  <a:lnTo>
                    <a:pt x="720531" y="208010"/>
                  </a:lnTo>
                  <a:lnTo>
                    <a:pt x="762350" y="191498"/>
                  </a:lnTo>
                  <a:lnTo>
                    <a:pt x="805002" y="176925"/>
                  </a:lnTo>
                  <a:lnTo>
                    <a:pt x="848424" y="164334"/>
                  </a:lnTo>
                  <a:lnTo>
                    <a:pt x="892552" y="153772"/>
                  </a:lnTo>
                  <a:lnTo>
                    <a:pt x="937322" y="145281"/>
                  </a:lnTo>
                  <a:lnTo>
                    <a:pt x="982670" y="138907"/>
                  </a:lnTo>
                  <a:lnTo>
                    <a:pt x="1028532" y="134693"/>
                  </a:lnTo>
                  <a:lnTo>
                    <a:pt x="1074845" y="132685"/>
                  </a:lnTo>
                  <a:lnTo>
                    <a:pt x="1121544" y="132927"/>
                  </a:lnTo>
                  <a:lnTo>
                    <a:pt x="1168566" y="135463"/>
                  </a:lnTo>
                  <a:lnTo>
                    <a:pt x="1215847" y="140338"/>
                  </a:lnTo>
                  <a:lnTo>
                    <a:pt x="1263323" y="147596"/>
                  </a:lnTo>
                  <a:lnTo>
                    <a:pt x="1310327" y="157172"/>
                  </a:lnTo>
                  <a:lnTo>
                    <a:pt x="1356325" y="168918"/>
                  </a:lnTo>
                  <a:lnTo>
                    <a:pt x="1401273" y="182771"/>
                  </a:lnTo>
                  <a:lnTo>
                    <a:pt x="1445126" y="198667"/>
                  </a:lnTo>
                  <a:lnTo>
                    <a:pt x="1487840" y="216543"/>
                  </a:lnTo>
                  <a:lnTo>
                    <a:pt x="1529370" y="236334"/>
                  </a:lnTo>
                  <a:lnTo>
                    <a:pt x="1569671" y="257976"/>
                  </a:lnTo>
                  <a:lnTo>
                    <a:pt x="1608700" y="281406"/>
                  </a:lnTo>
                  <a:lnTo>
                    <a:pt x="1646412" y="306559"/>
                  </a:lnTo>
                  <a:lnTo>
                    <a:pt x="1682761" y="333373"/>
                  </a:lnTo>
                  <a:lnTo>
                    <a:pt x="1717704" y="361783"/>
                  </a:lnTo>
                  <a:lnTo>
                    <a:pt x="1751197" y="391725"/>
                  </a:lnTo>
                  <a:lnTo>
                    <a:pt x="1783194" y="423135"/>
                  </a:lnTo>
                  <a:lnTo>
                    <a:pt x="1813651" y="455950"/>
                  </a:lnTo>
                  <a:lnTo>
                    <a:pt x="1842524" y="490106"/>
                  </a:lnTo>
                  <a:lnTo>
                    <a:pt x="1869767" y="525538"/>
                  </a:lnTo>
                  <a:lnTo>
                    <a:pt x="1895338" y="562184"/>
                  </a:lnTo>
                  <a:lnTo>
                    <a:pt x="1919190" y="599979"/>
                  </a:lnTo>
                  <a:lnTo>
                    <a:pt x="1941280" y="638859"/>
                  </a:lnTo>
                  <a:lnTo>
                    <a:pt x="1961564" y="678761"/>
                  </a:lnTo>
                  <a:lnTo>
                    <a:pt x="1979995" y="719620"/>
                  </a:lnTo>
                  <a:lnTo>
                    <a:pt x="1996531" y="761374"/>
                  </a:lnTo>
                  <a:lnTo>
                    <a:pt x="2011127" y="803957"/>
                  </a:lnTo>
                  <a:lnTo>
                    <a:pt x="2023737" y="847306"/>
                  </a:lnTo>
                  <a:lnTo>
                    <a:pt x="2034318" y="891358"/>
                  </a:lnTo>
                  <a:lnTo>
                    <a:pt x="2042825" y="936048"/>
                  </a:lnTo>
                  <a:lnTo>
                    <a:pt x="2049214" y="981313"/>
                  </a:lnTo>
                  <a:lnTo>
                    <a:pt x="2053440" y="1027089"/>
                  </a:lnTo>
                  <a:lnTo>
                    <a:pt x="2055458" y="1073312"/>
                  </a:lnTo>
                  <a:lnTo>
                    <a:pt x="2055224" y="1119917"/>
                  </a:lnTo>
                  <a:lnTo>
                    <a:pt x="2052694" y="1166842"/>
                  </a:lnTo>
                  <a:lnTo>
                    <a:pt x="2047823" y="1214023"/>
                  </a:lnTo>
                  <a:lnTo>
                    <a:pt x="2040566" y="1261395"/>
                  </a:lnTo>
                  <a:lnTo>
                    <a:pt x="2029983" y="1312274"/>
                  </a:lnTo>
                  <a:lnTo>
                    <a:pt x="2016712" y="1362044"/>
                  </a:lnTo>
                  <a:lnTo>
                    <a:pt x="2000850" y="1410641"/>
                  </a:lnTo>
                  <a:lnTo>
                    <a:pt x="1982496" y="1458000"/>
                  </a:lnTo>
                  <a:lnTo>
                    <a:pt x="1961745" y="1504055"/>
                  </a:lnTo>
                  <a:lnTo>
                    <a:pt x="1938696" y="1548741"/>
                  </a:lnTo>
                  <a:lnTo>
                    <a:pt x="1913445" y="1591994"/>
                  </a:lnTo>
                  <a:lnTo>
                    <a:pt x="1886089" y="1633747"/>
                  </a:lnTo>
                  <a:lnTo>
                    <a:pt x="1856727" y="1673937"/>
                  </a:lnTo>
                  <a:lnTo>
                    <a:pt x="1825455" y="1712499"/>
                  </a:lnTo>
                  <a:lnTo>
                    <a:pt x="1792370" y="1749366"/>
                  </a:lnTo>
                  <a:lnTo>
                    <a:pt x="1757569" y="1784474"/>
                  </a:lnTo>
                  <a:lnTo>
                    <a:pt x="1721151" y="1817758"/>
                  </a:lnTo>
                  <a:lnTo>
                    <a:pt x="1683211" y="1849153"/>
                  </a:lnTo>
                  <a:lnTo>
                    <a:pt x="1643848" y="1878594"/>
                  </a:lnTo>
                  <a:lnTo>
                    <a:pt x="1603158" y="1906016"/>
                  </a:lnTo>
                  <a:lnTo>
                    <a:pt x="1561238" y="1931354"/>
                  </a:lnTo>
                  <a:lnTo>
                    <a:pt x="1518187" y="1954542"/>
                  </a:lnTo>
                  <a:lnTo>
                    <a:pt x="1474101" y="1975516"/>
                  </a:lnTo>
                  <a:lnTo>
                    <a:pt x="1429077" y="1994210"/>
                  </a:lnTo>
                  <a:lnTo>
                    <a:pt x="1457315" y="2017151"/>
                  </a:lnTo>
                  <a:lnTo>
                    <a:pt x="1485042" y="2040516"/>
                  </a:lnTo>
                  <a:lnTo>
                    <a:pt x="1512862" y="2064601"/>
                  </a:lnTo>
                  <a:lnTo>
                    <a:pt x="1541377" y="2089704"/>
                  </a:lnTo>
                  <a:lnTo>
                    <a:pt x="1583996" y="2069148"/>
                  </a:lnTo>
                  <a:lnTo>
                    <a:pt x="1625717" y="2046775"/>
                  </a:lnTo>
                  <a:lnTo>
                    <a:pt x="1666476" y="2022629"/>
                  </a:lnTo>
                  <a:lnTo>
                    <a:pt x="1706208" y="1996754"/>
                  </a:lnTo>
                  <a:lnTo>
                    <a:pt x="1744846" y="1969194"/>
                  </a:lnTo>
                  <a:lnTo>
                    <a:pt x="1782327" y="1939991"/>
                  </a:lnTo>
                  <a:lnTo>
                    <a:pt x="1818584" y="1909189"/>
                  </a:lnTo>
                  <a:lnTo>
                    <a:pt x="1853552" y="1876832"/>
                  </a:lnTo>
                  <a:lnTo>
                    <a:pt x="1887166" y="1842962"/>
                  </a:lnTo>
                  <a:lnTo>
                    <a:pt x="1919361" y="1807623"/>
                  </a:lnTo>
                  <a:lnTo>
                    <a:pt x="1950071" y="1770859"/>
                  </a:lnTo>
                  <a:lnTo>
                    <a:pt x="1979232" y="1732714"/>
                  </a:lnTo>
                  <a:lnTo>
                    <a:pt x="2006777" y="1693229"/>
                  </a:lnTo>
                  <a:lnTo>
                    <a:pt x="2032642" y="1652450"/>
                  </a:lnTo>
                  <a:lnTo>
                    <a:pt x="2056761" y="1610418"/>
                  </a:lnTo>
                  <a:lnTo>
                    <a:pt x="2079069" y="1567179"/>
                  </a:lnTo>
                  <a:lnTo>
                    <a:pt x="2099501" y="1522774"/>
                  </a:lnTo>
                  <a:lnTo>
                    <a:pt x="2117992" y="1477248"/>
                  </a:lnTo>
                  <a:lnTo>
                    <a:pt x="2134475" y="1430644"/>
                  </a:lnTo>
                  <a:lnTo>
                    <a:pt x="2148887" y="1383005"/>
                  </a:lnTo>
                  <a:lnTo>
                    <a:pt x="2161161" y="1334375"/>
                  </a:lnTo>
                  <a:lnTo>
                    <a:pt x="2171232" y="1284797"/>
                  </a:lnTo>
                  <a:lnTo>
                    <a:pt x="2178748" y="1236698"/>
                  </a:lnTo>
                  <a:lnTo>
                    <a:pt x="2184098" y="1188766"/>
                  </a:lnTo>
                  <a:lnTo>
                    <a:pt x="2187318" y="1141053"/>
                  </a:lnTo>
                  <a:lnTo>
                    <a:pt x="2188444" y="1093611"/>
                  </a:lnTo>
                  <a:lnTo>
                    <a:pt x="2187512" y="1046491"/>
                  </a:lnTo>
                  <a:lnTo>
                    <a:pt x="2184559" y="999745"/>
                  </a:lnTo>
                  <a:lnTo>
                    <a:pt x="2179620" y="953424"/>
                  </a:lnTo>
                  <a:lnTo>
                    <a:pt x="2172731" y="907579"/>
                  </a:lnTo>
                  <a:lnTo>
                    <a:pt x="2163928" y="862263"/>
                  </a:lnTo>
                  <a:lnTo>
                    <a:pt x="2153248" y="817527"/>
                  </a:lnTo>
                  <a:lnTo>
                    <a:pt x="2140725" y="773422"/>
                  </a:lnTo>
                  <a:lnTo>
                    <a:pt x="2126396" y="730001"/>
                  </a:lnTo>
                  <a:lnTo>
                    <a:pt x="2110298" y="687313"/>
                  </a:lnTo>
                  <a:lnTo>
                    <a:pt x="2092466" y="645412"/>
                  </a:lnTo>
                  <a:lnTo>
                    <a:pt x="2072935" y="604349"/>
                  </a:lnTo>
                  <a:lnTo>
                    <a:pt x="2051743" y="564174"/>
                  </a:lnTo>
                  <a:lnTo>
                    <a:pt x="2028925" y="524941"/>
                  </a:lnTo>
                  <a:lnTo>
                    <a:pt x="2004516" y="486700"/>
                  </a:lnTo>
                  <a:lnTo>
                    <a:pt x="1978554" y="449502"/>
                  </a:lnTo>
                  <a:lnTo>
                    <a:pt x="1951074" y="413400"/>
                  </a:lnTo>
                  <a:lnTo>
                    <a:pt x="1922111" y="378445"/>
                  </a:lnTo>
                  <a:lnTo>
                    <a:pt x="1891703" y="344688"/>
                  </a:lnTo>
                  <a:lnTo>
                    <a:pt x="1859884" y="312182"/>
                  </a:lnTo>
                  <a:lnTo>
                    <a:pt x="1826691" y="280977"/>
                  </a:lnTo>
                  <a:lnTo>
                    <a:pt x="1792161" y="251125"/>
                  </a:lnTo>
                  <a:lnTo>
                    <a:pt x="1756328" y="222678"/>
                  </a:lnTo>
                  <a:lnTo>
                    <a:pt x="1719229" y="195687"/>
                  </a:lnTo>
                  <a:lnTo>
                    <a:pt x="1680899" y="170204"/>
                  </a:lnTo>
                  <a:lnTo>
                    <a:pt x="1641376" y="146280"/>
                  </a:lnTo>
                  <a:lnTo>
                    <a:pt x="1600694" y="123967"/>
                  </a:lnTo>
                  <a:lnTo>
                    <a:pt x="1558890" y="103317"/>
                  </a:lnTo>
                  <a:lnTo>
                    <a:pt x="1516000" y="84380"/>
                  </a:lnTo>
                  <a:lnTo>
                    <a:pt x="1472060" y="67209"/>
                  </a:lnTo>
                  <a:lnTo>
                    <a:pt x="1427105" y="51856"/>
                  </a:lnTo>
                  <a:lnTo>
                    <a:pt x="1381172" y="38371"/>
                  </a:lnTo>
                  <a:lnTo>
                    <a:pt x="1334297" y="26806"/>
                  </a:lnTo>
                  <a:lnTo>
                    <a:pt x="1286516" y="17213"/>
                  </a:lnTo>
                  <a:lnTo>
                    <a:pt x="1238350" y="9701"/>
                  </a:lnTo>
                  <a:lnTo>
                    <a:pt x="1190352" y="4352"/>
                  </a:lnTo>
                  <a:lnTo>
                    <a:pt x="1142575" y="1130"/>
                  </a:lnTo>
                  <a:lnTo>
                    <a:pt x="1095069" y="0"/>
                  </a:lnTo>
                  <a:close/>
                </a:path>
              </a:pathLst>
            </a:custGeom>
            <a:solidFill>
              <a:srgbClr val="BCA02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19773" y="4154909"/>
              <a:ext cx="932377" cy="1365968"/>
            </a:xfrm>
            <a:prstGeom prst="rect">
              <a:avLst/>
            </a:prstGeom>
          </p:spPr>
        </p:pic>
        <p:pic>
          <p:nvPicPr>
            <p:cNvPr id="52" name="object 5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79231" y="3741069"/>
              <a:ext cx="2231440" cy="2129757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15479185" y="4538841"/>
              <a:ext cx="604520" cy="477520"/>
            </a:xfrm>
            <a:custGeom>
              <a:avLst/>
              <a:gdLst/>
              <a:ahLst/>
              <a:cxnLst/>
              <a:rect l="l" t="t" r="r" b="b"/>
              <a:pathLst>
                <a:path w="604519" h="477520">
                  <a:moveTo>
                    <a:pt x="45780" y="0"/>
                  </a:moveTo>
                  <a:lnTo>
                    <a:pt x="30464" y="58071"/>
                  </a:lnTo>
                  <a:lnTo>
                    <a:pt x="18148" y="117556"/>
                  </a:lnTo>
                  <a:lnTo>
                    <a:pt x="10048" y="169345"/>
                  </a:lnTo>
                  <a:lnTo>
                    <a:pt x="4331" y="220910"/>
                  </a:lnTo>
                  <a:lnTo>
                    <a:pt x="985" y="272201"/>
                  </a:lnTo>
                  <a:lnTo>
                    <a:pt x="0" y="323169"/>
                  </a:lnTo>
                  <a:lnTo>
                    <a:pt x="1364" y="373762"/>
                  </a:lnTo>
                  <a:lnTo>
                    <a:pt x="5068" y="423932"/>
                  </a:lnTo>
                  <a:lnTo>
                    <a:pt x="11101" y="473629"/>
                  </a:lnTo>
                  <a:lnTo>
                    <a:pt x="21865" y="477158"/>
                  </a:lnTo>
                  <a:lnTo>
                    <a:pt x="66251" y="427358"/>
                  </a:lnTo>
                  <a:lnTo>
                    <a:pt x="105748" y="383616"/>
                  </a:lnTo>
                  <a:lnTo>
                    <a:pt x="139923" y="348482"/>
                  </a:lnTo>
                  <a:lnTo>
                    <a:pt x="168342" y="324503"/>
                  </a:lnTo>
                  <a:lnTo>
                    <a:pt x="288379" y="282558"/>
                  </a:lnTo>
                  <a:lnTo>
                    <a:pt x="432504" y="273504"/>
                  </a:lnTo>
                  <a:lnTo>
                    <a:pt x="553560" y="280455"/>
                  </a:lnTo>
                  <a:lnTo>
                    <a:pt x="604391" y="286525"/>
                  </a:lnTo>
                  <a:lnTo>
                    <a:pt x="573934" y="260762"/>
                  </a:lnTo>
                  <a:lnTo>
                    <a:pt x="540515" y="235762"/>
                  </a:lnTo>
                  <a:lnTo>
                    <a:pt x="504373" y="211486"/>
                  </a:lnTo>
                  <a:lnTo>
                    <a:pt x="465748" y="187894"/>
                  </a:lnTo>
                  <a:lnTo>
                    <a:pt x="424878" y="164950"/>
                  </a:lnTo>
                  <a:lnTo>
                    <a:pt x="382002" y="142612"/>
                  </a:lnTo>
                  <a:lnTo>
                    <a:pt x="337360" y="120843"/>
                  </a:lnTo>
                  <a:lnTo>
                    <a:pt x="291189" y="99604"/>
                  </a:lnTo>
                  <a:lnTo>
                    <a:pt x="243730" y="78857"/>
                  </a:lnTo>
                  <a:lnTo>
                    <a:pt x="195220" y="58561"/>
                  </a:lnTo>
                  <a:lnTo>
                    <a:pt x="145900" y="38679"/>
                  </a:lnTo>
                  <a:lnTo>
                    <a:pt x="96007" y="19171"/>
                  </a:lnTo>
                  <a:lnTo>
                    <a:pt x="45780" y="0"/>
                  </a:lnTo>
                  <a:close/>
                </a:path>
              </a:pathLst>
            </a:custGeom>
            <a:solidFill>
              <a:srgbClr val="D8B02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36538" y="3947136"/>
              <a:ext cx="1141901" cy="845146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15629439" y="4594315"/>
              <a:ext cx="454659" cy="283845"/>
            </a:xfrm>
            <a:custGeom>
              <a:avLst/>
              <a:gdLst/>
              <a:ahLst/>
              <a:cxnLst/>
              <a:rect l="l" t="t" r="r" b="b"/>
              <a:pathLst>
                <a:path w="454659" h="283845">
                  <a:moveTo>
                    <a:pt x="37265" y="0"/>
                  </a:moveTo>
                  <a:lnTo>
                    <a:pt x="24919" y="47739"/>
                  </a:lnTo>
                  <a:lnTo>
                    <a:pt x="14921" y="96562"/>
                  </a:lnTo>
                  <a:lnTo>
                    <a:pt x="7689" y="143653"/>
                  </a:lnTo>
                  <a:lnTo>
                    <a:pt x="2827" y="190551"/>
                  </a:lnTo>
                  <a:lnTo>
                    <a:pt x="281" y="237195"/>
                  </a:lnTo>
                  <a:lnTo>
                    <a:pt x="0" y="283520"/>
                  </a:lnTo>
                  <a:lnTo>
                    <a:pt x="6439" y="277803"/>
                  </a:lnTo>
                  <a:lnTo>
                    <a:pt x="12502" y="272892"/>
                  </a:lnTo>
                  <a:lnTo>
                    <a:pt x="18083" y="269028"/>
                  </a:lnTo>
                  <a:lnTo>
                    <a:pt x="138120" y="227083"/>
                  </a:lnTo>
                  <a:lnTo>
                    <a:pt x="282245" y="218030"/>
                  </a:lnTo>
                  <a:lnTo>
                    <a:pt x="403301" y="224981"/>
                  </a:lnTo>
                  <a:lnTo>
                    <a:pt x="454132" y="231050"/>
                  </a:lnTo>
                  <a:lnTo>
                    <a:pt x="419543" y="202035"/>
                  </a:lnTo>
                  <a:lnTo>
                    <a:pt x="381219" y="173988"/>
                  </a:lnTo>
                  <a:lnTo>
                    <a:pt x="339503" y="146851"/>
                  </a:lnTo>
                  <a:lnTo>
                    <a:pt x="294740" y="120569"/>
                  </a:lnTo>
                  <a:lnTo>
                    <a:pt x="247274" y="95085"/>
                  </a:lnTo>
                  <a:lnTo>
                    <a:pt x="197450" y="70342"/>
                  </a:lnTo>
                  <a:lnTo>
                    <a:pt x="145611" y="46285"/>
                  </a:lnTo>
                  <a:lnTo>
                    <a:pt x="92101" y="22856"/>
                  </a:lnTo>
                  <a:lnTo>
                    <a:pt x="37265" y="0"/>
                  </a:lnTo>
                  <a:close/>
                </a:path>
              </a:pathLst>
            </a:custGeom>
            <a:solidFill>
              <a:srgbClr val="E4B9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3939632" y="4307578"/>
              <a:ext cx="1597025" cy="875030"/>
            </a:xfrm>
            <a:custGeom>
              <a:avLst/>
              <a:gdLst/>
              <a:ahLst/>
              <a:cxnLst/>
              <a:rect l="l" t="t" r="r" b="b"/>
              <a:pathLst>
                <a:path w="1597025" h="875029">
                  <a:moveTo>
                    <a:pt x="518147" y="0"/>
                  </a:moveTo>
                  <a:lnTo>
                    <a:pt x="390283" y="23836"/>
                  </a:lnTo>
                  <a:lnTo>
                    <a:pt x="261954" y="100976"/>
                  </a:lnTo>
                  <a:lnTo>
                    <a:pt x="74038" y="254722"/>
                  </a:lnTo>
                  <a:lnTo>
                    <a:pt x="50578" y="286583"/>
                  </a:lnTo>
                  <a:lnTo>
                    <a:pt x="16547" y="352638"/>
                  </a:lnTo>
                  <a:lnTo>
                    <a:pt x="713" y="421118"/>
                  </a:lnTo>
                  <a:lnTo>
                    <a:pt x="0" y="456013"/>
                  </a:lnTo>
                  <a:lnTo>
                    <a:pt x="4292" y="491207"/>
                  </a:lnTo>
                  <a:lnTo>
                    <a:pt x="28501" y="562085"/>
                  </a:lnTo>
                  <a:lnTo>
                    <a:pt x="48721" y="597564"/>
                  </a:lnTo>
                  <a:lnTo>
                    <a:pt x="74556" y="632934"/>
                  </a:lnTo>
                  <a:lnTo>
                    <a:pt x="106156" y="668092"/>
                  </a:lnTo>
                  <a:lnTo>
                    <a:pt x="143674" y="702935"/>
                  </a:lnTo>
                  <a:lnTo>
                    <a:pt x="187262" y="737363"/>
                  </a:lnTo>
                  <a:lnTo>
                    <a:pt x="237072" y="771271"/>
                  </a:lnTo>
                  <a:lnTo>
                    <a:pt x="293256" y="804559"/>
                  </a:lnTo>
                  <a:lnTo>
                    <a:pt x="355966" y="837123"/>
                  </a:lnTo>
                  <a:lnTo>
                    <a:pt x="403810" y="856759"/>
                  </a:lnTo>
                  <a:lnTo>
                    <a:pt x="451184" y="869210"/>
                  </a:lnTo>
                  <a:lnTo>
                    <a:pt x="497999" y="875019"/>
                  </a:lnTo>
                  <a:lnTo>
                    <a:pt x="544164" y="874730"/>
                  </a:lnTo>
                  <a:lnTo>
                    <a:pt x="589590" y="868886"/>
                  </a:lnTo>
                  <a:lnTo>
                    <a:pt x="634185" y="858030"/>
                  </a:lnTo>
                  <a:lnTo>
                    <a:pt x="677859" y="842704"/>
                  </a:lnTo>
                  <a:lnTo>
                    <a:pt x="720522" y="823453"/>
                  </a:lnTo>
                  <a:lnTo>
                    <a:pt x="762084" y="800819"/>
                  </a:lnTo>
                  <a:lnTo>
                    <a:pt x="802454" y="775346"/>
                  </a:lnTo>
                  <a:lnTo>
                    <a:pt x="841542" y="747576"/>
                  </a:lnTo>
                  <a:lnTo>
                    <a:pt x="879257" y="718052"/>
                  </a:lnTo>
                  <a:lnTo>
                    <a:pt x="915510" y="687319"/>
                  </a:lnTo>
                  <a:lnTo>
                    <a:pt x="950209" y="655918"/>
                  </a:lnTo>
                  <a:lnTo>
                    <a:pt x="983265" y="624394"/>
                  </a:lnTo>
                  <a:lnTo>
                    <a:pt x="1014586" y="593288"/>
                  </a:lnTo>
                  <a:lnTo>
                    <a:pt x="1044084" y="563146"/>
                  </a:lnTo>
                  <a:lnTo>
                    <a:pt x="1097245" y="507920"/>
                  </a:lnTo>
                  <a:lnTo>
                    <a:pt x="1120728" y="483923"/>
                  </a:lnTo>
                  <a:lnTo>
                    <a:pt x="1161046" y="445878"/>
                  </a:lnTo>
                  <a:lnTo>
                    <a:pt x="1250762" y="386204"/>
                  </a:lnTo>
                  <a:lnTo>
                    <a:pt x="1318767" y="366831"/>
                  </a:lnTo>
                  <a:lnTo>
                    <a:pt x="1420999" y="371375"/>
                  </a:lnTo>
                  <a:lnTo>
                    <a:pt x="1596745" y="396414"/>
                  </a:lnTo>
                  <a:lnTo>
                    <a:pt x="1565899" y="370238"/>
                  </a:lnTo>
                  <a:lnTo>
                    <a:pt x="1531018" y="343751"/>
                  </a:lnTo>
                  <a:lnTo>
                    <a:pt x="1492535" y="317121"/>
                  </a:lnTo>
                  <a:lnTo>
                    <a:pt x="1450880" y="290518"/>
                  </a:lnTo>
                  <a:lnTo>
                    <a:pt x="1406484" y="264109"/>
                  </a:lnTo>
                  <a:lnTo>
                    <a:pt x="1359778" y="238065"/>
                  </a:lnTo>
                  <a:lnTo>
                    <a:pt x="1311193" y="212553"/>
                  </a:lnTo>
                  <a:lnTo>
                    <a:pt x="1261160" y="187743"/>
                  </a:lnTo>
                  <a:lnTo>
                    <a:pt x="1210110" y="163803"/>
                  </a:lnTo>
                  <a:lnTo>
                    <a:pt x="1158473" y="140902"/>
                  </a:lnTo>
                  <a:lnTo>
                    <a:pt x="1106681" y="119209"/>
                  </a:lnTo>
                  <a:lnTo>
                    <a:pt x="1055165" y="98892"/>
                  </a:lnTo>
                  <a:lnTo>
                    <a:pt x="1004355" y="80120"/>
                  </a:lnTo>
                  <a:lnTo>
                    <a:pt x="954683" y="63063"/>
                  </a:lnTo>
                  <a:lnTo>
                    <a:pt x="906579" y="47888"/>
                  </a:lnTo>
                  <a:lnTo>
                    <a:pt x="860474" y="34765"/>
                  </a:lnTo>
                  <a:lnTo>
                    <a:pt x="816800" y="23862"/>
                  </a:lnTo>
                  <a:lnTo>
                    <a:pt x="775987" y="15349"/>
                  </a:lnTo>
                  <a:lnTo>
                    <a:pt x="704668" y="6164"/>
                  </a:lnTo>
                  <a:lnTo>
                    <a:pt x="518147" y="0"/>
                  </a:lnTo>
                  <a:close/>
                </a:path>
              </a:pathLst>
            </a:custGeom>
            <a:solidFill>
              <a:srgbClr val="F9BABB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136"/>
            <a:ext cx="20104100" cy="11304905"/>
            <a:chOff x="0" y="4136"/>
            <a:chExt cx="20104100" cy="1130490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136"/>
              <a:ext cx="20104099" cy="1130442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477167" y="1537434"/>
              <a:ext cx="11022965" cy="4895215"/>
            </a:xfrm>
            <a:custGeom>
              <a:avLst/>
              <a:gdLst/>
              <a:ahLst/>
              <a:cxnLst/>
              <a:rect l="l" t="t" r="r" b="b"/>
              <a:pathLst>
                <a:path w="11022965" h="4895215">
                  <a:moveTo>
                    <a:pt x="11022648" y="0"/>
                  </a:moveTo>
                  <a:lnTo>
                    <a:pt x="0" y="520298"/>
                  </a:lnTo>
                  <a:lnTo>
                    <a:pt x="831021" y="4123853"/>
                  </a:lnTo>
                  <a:lnTo>
                    <a:pt x="9519553" y="4894667"/>
                  </a:lnTo>
                  <a:lnTo>
                    <a:pt x="11022648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7519251" y="2533020"/>
              <a:ext cx="10741025" cy="3495675"/>
            </a:xfrm>
            <a:custGeom>
              <a:avLst/>
              <a:gdLst/>
              <a:ahLst/>
              <a:cxnLst/>
              <a:rect l="l" t="t" r="r" b="b"/>
              <a:pathLst>
                <a:path w="10741025" h="3495675">
                  <a:moveTo>
                    <a:pt x="165214" y="1376629"/>
                  </a:moveTo>
                  <a:lnTo>
                    <a:pt x="0" y="1376629"/>
                  </a:lnTo>
                  <a:lnTo>
                    <a:pt x="0" y="2427948"/>
                  </a:lnTo>
                  <a:lnTo>
                    <a:pt x="165214" y="2427948"/>
                  </a:lnTo>
                  <a:lnTo>
                    <a:pt x="165214" y="1376629"/>
                  </a:lnTo>
                  <a:close/>
                </a:path>
                <a:path w="10741025" h="3495675">
                  <a:moveTo>
                    <a:pt x="693864" y="12026"/>
                  </a:moveTo>
                  <a:lnTo>
                    <a:pt x="599236" y="12026"/>
                  </a:lnTo>
                  <a:lnTo>
                    <a:pt x="346925" y="594753"/>
                  </a:lnTo>
                  <a:lnTo>
                    <a:pt x="94615" y="12026"/>
                  </a:lnTo>
                  <a:lnTo>
                    <a:pt x="0" y="12026"/>
                  </a:lnTo>
                  <a:lnTo>
                    <a:pt x="0" y="1063332"/>
                  </a:lnTo>
                  <a:lnTo>
                    <a:pt x="165201" y="1063332"/>
                  </a:lnTo>
                  <a:lnTo>
                    <a:pt x="165201" y="539178"/>
                  </a:lnTo>
                  <a:lnTo>
                    <a:pt x="298856" y="898118"/>
                  </a:lnTo>
                  <a:lnTo>
                    <a:pt x="394982" y="898118"/>
                  </a:lnTo>
                  <a:lnTo>
                    <a:pt x="528650" y="539178"/>
                  </a:lnTo>
                  <a:lnTo>
                    <a:pt x="528650" y="1063332"/>
                  </a:lnTo>
                  <a:lnTo>
                    <a:pt x="693864" y="1063332"/>
                  </a:lnTo>
                  <a:lnTo>
                    <a:pt x="693864" y="12026"/>
                  </a:lnTo>
                  <a:close/>
                </a:path>
                <a:path w="10741025" h="3495675">
                  <a:moveTo>
                    <a:pt x="792975" y="1376641"/>
                  </a:moveTo>
                  <a:lnTo>
                    <a:pt x="627761" y="1376641"/>
                  </a:lnTo>
                  <a:lnTo>
                    <a:pt x="627761" y="1908302"/>
                  </a:lnTo>
                  <a:lnTo>
                    <a:pt x="375450" y="1376641"/>
                  </a:lnTo>
                  <a:lnTo>
                    <a:pt x="279336" y="1376641"/>
                  </a:lnTo>
                  <a:lnTo>
                    <a:pt x="279336" y="2427948"/>
                  </a:lnTo>
                  <a:lnTo>
                    <a:pt x="444550" y="2427948"/>
                  </a:lnTo>
                  <a:lnTo>
                    <a:pt x="444550" y="1894776"/>
                  </a:lnTo>
                  <a:lnTo>
                    <a:pt x="696849" y="2427948"/>
                  </a:lnTo>
                  <a:lnTo>
                    <a:pt x="792975" y="2427948"/>
                  </a:lnTo>
                  <a:lnTo>
                    <a:pt x="792975" y="1376641"/>
                  </a:lnTo>
                  <a:close/>
                </a:path>
                <a:path w="10741025" h="3495675">
                  <a:moveTo>
                    <a:pt x="979208" y="12026"/>
                  </a:moveTo>
                  <a:lnTo>
                    <a:pt x="813993" y="12026"/>
                  </a:lnTo>
                  <a:lnTo>
                    <a:pt x="813993" y="1063332"/>
                  </a:lnTo>
                  <a:lnTo>
                    <a:pt x="979208" y="1063332"/>
                  </a:lnTo>
                  <a:lnTo>
                    <a:pt x="979208" y="12026"/>
                  </a:lnTo>
                  <a:close/>
                </a:path>
                <a:path w="10741025" h="3495675">
                  <a:moveTo>
                    <a:pt x="1584439" y="258330"/>
                  </a:moveTo>
                  <a:lnTo>
                    <a:pt x="1579740" y="199288"/>
                  </a:lnTo>
                  <a:lnTo>
                    <a:pt x="1565656" y="146824"/>
                  </a:lnTo>
                  <a:lnTo>
                    <a:pt x="1542186" y="100914"/>
                  </a:lnTo>
                  <a:lnTo>
                    <a:pt x="1509344" y="61582"/>
                  </a:lnTo>
                  <a:lnTo>
                    <a:pt x="1473657" y="34645"/>
                  </a:lnTo>
                  <a:lnTo>
                    <a:pt x="1432737" y="15405"/>
                  </a:lnTo>
                  <a:lnTo>
                    <a:pt x="1386560" y="3860"/>
                  </a:lnTo>
                  <a:lnTo>
                    <a:pt x="1335125" y="0"/>
                  </a:lnTo>
                  <a:lnTo>
                    <a:pt x="1284808" y="3860"/>
                  </a:lnTo>
                  <a:lnTo>
                    <a:pt x="1238999" y="15405"/>
                  </a:lnTo>
                  <a:lnTo>
                    <a:pt x="1197698" y="34645"/>
                  </a:lnTo>
                  <a:lnTo>
                    <a:pt x="1160907" y="61582"/>
                  </a:lnTo>
                  <a:lnTo>
                    <a:pt x="1128052" y="102044"/>
                  </a:lnTo>
                  <a:lnTo>
                    <a:pt x="1104582" y="148323"/>
                  </a:lnTo>
                  <a:lnTo>
                    <a:pt x="1090498" y="200418"/>
                  </a:lnTo>
                  <a:lnTo>
                    <a:pt x="1085811" y="258330"/>
                  </a:lnTo>
                  <a:lnTo>
                    <a:pt x="1085811" y="817029"/>
                  </a:lnTo>
                  <a:lnTo>
                    <a:pt x="1090498" y="874941"/>
                  </a:lnTo>
                  <a:lnTo>
                    <a:pt x="1104582" y="927036"/>
                  </a:lnTo>
                  <a:lnTo>
                    <a:pt x="1128052" y="973315"/>
                  </a:lnTo>
                  <a:lnTo>
                    <a:pt x="1160907" y="1013764"/>
                  </a:lnTo>
                  <a:lnTo>
                    <a:pt x="1197698" y="1040714"/>
                  </a:lnTo>
                  <a:lnTo>
                    <a:pt x="1238999" y="1059954"/>
                  </a:lnTo>
                  <a:lnTo>
                    <a:pt x="1284808" y="1071499"/>
                  </a:lnTo>
                  <a:lnTo>
                    <a:pt x="1335125" y="1075347"/>
                  </a:lnTo>
                  <a:lnTo>
                    <a:pt x="1386560" y="1071499"/>
                  </a:lnTo>
                  <a:lnTo>
                    <a:pt x="1432737" y="1059954"/>
                  </a:lnTo>
                  <a:lnTo>
                    <a:pt x="1473657" y="1040714"/>
                  </a:lnTo>
                  <a:lnTo>
                    <a:pt x="1509344" y="1013764"/>
                  </a:lnTo>
                  <a:lnTo>
                    <a:pt x="1542186" y="974432"/>
                  </a:lnTo>
                  <a:lnTo>
                    <a:pt x="1565656" y="928547"/>
                  </a:lnTo>
                  <a:lnTo>
                    <a:pt x="1579740" y="876071"/>
                  </a:lnTo>
                  <a:lnTo>
                    <a:pt x="1584439" y="817029"/>
                  </a:lnTo>
                  <a:lnTo>
                    <a:pt x="1584439" y="455066"/>
                  </a:lnTo>
                  <a:lnTo>
                    <a:pt x="1336636" y="455066"/>
                  </a:lnTo>
                  <a:lnTo>
                    <a:pt x="1336636" y="620280"/>
                  </a:lnTo>
                  <a:lnTo>
                    <a:pt x="1419225" y="620280"/>
                  </a:lnTo>
                  <a:lnTo>
                    <a:pt x="1419225" y="817029"/>
                  </a:lnTo>
                  <a:lnTo>
                    <a:pt x="1413967" y="863587"/>
                  </a:lnTo>
                  <a:lnTo>
                    <a:pt x="1386928" y="899998"/>
                  </a:lnTo>
                  <a:lnTo>
                    <a:pt x="1335125" y="910132"/>
                  </a:lnTo>
                  <a:lnTo>
                    <a:pt x="1315504" y="909015"/>
                  </a:lnTo>
                  <a:lnTo>
                    <a:pt x="1273543" y="892111"/>
                  </a:lnTo>
                  <a:lnTo>
                    <a:pt x="1252423" y="841997"/>
                  </a:lnTo>
                  <a:lnTo>
                    <a:pt x="1251026" y="817029"/>
                  </a:lnTo>
                  <a:lnTo>
                    <a:pt x="1251026" y="258330"/>
                  </a:lnTo>
                  <a:lnTo>
                    <a:pt x="1256652" y="212521"/>
                  </a:lnTo>
                  <a:lnTo>
                    <a:pt x="1284706" y="175348"/>
                  </a:lnTo>
                  <a:lnTo>
                    <a:pt x="1335125" y="165214"/>
                  </a:lnTo>
                  <a:lnTo>
                    <a:pt x="1355394" y="166344"/>
                  </a:lnTo>
                  <a:lnTo>
                    <a:pt x="1398193" y="183235"/>
                  </a:lnTo>
                  <a:lnTo>
                    <a:pt x="1417904" y="232803"/>
                  </a:lnTo>
                  <a:lnTo>
                    <a:pt x="1419225" y="258330"/>
                  </a:lnTo>
                  <a:lnTo>
                    <a:pt x="1419225" y="351434"/>
                  </a:lnTo>
                  <a:lnTo>
                    <a:pt x="1584439" y="351434"/>
                  </a:lnTo>
                  <a:lnTo>
                    <a:pt x="1584439" y="258330"/>
                  </a:lnTo>
                  <a:close/>
                </a:path>
                <a:path w="10741025" h="3495675">
                  <a:moveTo>
                    <a:pt x="2166975" y="1356372"/>
                  </a:moveTo>
                  <a:lnTo>
                    <a:pt x="1807451" y="1356372"/>
                  </a:lnTo>
                  <a:lnTo>
                    <a:pt x="1438871" y="2214384"/>
                  </a:lnTo>
                  <a:lnTo>
                    <a:pt x="1438871" y="1356372"/>
                  </a:lnTo>
                  <a:lnTo>
                    <a:pt x="1106538" y="1356372"/>
                  </a:lnTo>
                  <a:lnTo>
                    <a:pt x="1106538" y="3471189"/>
                  </a:lnTo>
                  <a:lnTo>
                    <a:pt x="1438871" y="3471189"/>
                  </a:lnTo>
                  <a:lnTo>
                    <a:pt x="1438871" y="3057296"/>
                  </a:lnTo>
                  <a:lnTo>
                    <a:pt x="1553667" y="2794444"/>
                  </a:lnTo>
                  <a:lnTo>
                    <a:pt x="1810473" y="3471189"/>
                  </a:lnTo>
                  <a:lnTo>
                    <a:pt x="2166975" y="3471189"/>
                  </a:lnTo>
                  <a:lnTo>
                    <a:pt x="1740979" y="2359406"/>
                  </a:lnTo>
                  <a:lnTo>
                    <a:pt x="2166975" y="1356372"/>
                  </a:lnTo>
                  <a:close/>
                </a:path>
                <a:path w="10741025" h="3495675">
                  <a:moveTo>
                    <a:pt x="2191169" y="270344"/>
                  </a:moveTo>
                  <a:lnTo>
                    <a:pt x="2186470" y="210832"/>
                  </a:lnTo>
                  <a:lnTo>
                    <a:pt x="2177440" y="177228"/>
                  </a:lnTo>
                  <a:lnTo>
                    <a:pt x="2172398" y="158457"/>
                  </a:lnTo>
                  <a:lnTo>
                    <a:pt x="2148929" y="113220"/>
                  </a:lnTo>
                  <a:lnTo>
                    <a:pt x="2116074" y="75107"/>
                  </a:lnTo>
                  <a:lnTo>
                    <a:pt x="2079840" y="47510"/>
                  </a:lnTo>
                  <a:lnTo>
                    <a:pt x="2038731" y="27800"/>
                  </a:lnTo>
                  <a:lnTo>
                    <a:pt x="2025967" y="24523"/>
                  </a:lnTo>
                  <a:lnTo>
                    <a:pt x="2025967" y="270344"/>
                  </a:lnTo>
                  <a:lnTo>
                    <a:pt x="2025967" y="382981"/>
                  </a:lnTo>
                  <a:lnTo>
                    <a:pt x="2020341" y="428790"/>
                  </a:lnTo>
                  <a:lnTo>
                    <a:pt x="1992261" y="465963"/>
                  </a:lnTo>
                  <a:lnTo>
                    <a:pt x="1941868" y="476097"/>
                  </a:lnTo>
                  <a:lnTo>
                    <a:pt x="1857768" y="476097"/>
                  </a:lnTo>
                  <a:lnTo>
                    <a:pt x="1857768" y="177228"/>
                  </a:lnTo>
                  <a:lnTo>
                    <a:pt x="1941868" y="177228"/>
                  </a:lnTo>
                  <a:lnTo>
                    <a:pt x="1992261" y="187363"/>
                  </a:lnTo>
                  <a:lnTo>
                    <a:pt x="2020341" y="225298"/>
                  </a:lnTo>
                  <a:lnTo>
                    <a:pt x="2025967" y="270344"/>
                  </a:lnTo>
                  <a:lnTo>
                    <a:pt x="2025967" y="24523"/>
                  </a:lnTo>
                  <a:lnTo>
                    <a:pt x="1992731" y="15963"/>
                  </a:lnTo>
                  <a:lnTo>
                    <a:pt x="1941868" y="12026"/>
                  </a:lnTo>
                  <a:lnTo>
                    <a:pt x="1692554" y="12026"/>
                  </a:lnTo>
                  <a:lnTo>
                    <a:pt x="1692554" y="1063320"/>
                  </a:lnTo>
                  <a:lnTo>
                    <a:pt x="1857768" y="1063320"/>
                  </a:lnTo>
                  <a:lnTo>
                    <a:pt x="1857768" y="641311"/>
                  </a:lnTo>
                  <a:lnTo>
                    <a:pt x="1932851" y="641311"/>
                  </a:lnTo>
                  <a:lnTo>
                    <a:pt x="2018461" y="1063320"/>
                  </a:lnTo>
                  <a:lnTo>
                    <a:pt x="2186660" y="1063320"/>
                  </a:lnTo>
                  <a:lnTo>
                    <a:pt x="2100618" y="641311"/>
                  </a:lnTo>
                  <a:lnTo>
                    <a:pt x="2092045" y="599262"/>
                  </a:lnTo>
                  <a:lnTo>
                    <a:pt x="2148929" y="541528"/>
                  </a:lnTo>
                  <a:lnTo>
                    <a:pt x="2172398" y="496011"/>
                  </a:lnTo>
                  <a:lnTo>
                    <a:pt x="2177694" y="476097"/>
                  </a:lnTo>
                  <a:lnTo>
                    <a:pt x="2186470" y="443153"/>
                  </a:lnTo>
                  <a:lnTo>
                    <a:pt x="2191169" y="382981"/>
                  </a:lnTo>
                  <a:lnTo>
                    <a:pt x="2191169" y="270344"/>
                  </a:lnTo>
                  <a:close/>
                </a:path>
                <a:path w="10741025" h="3495675">
                  <a:moveTo>
                    <a:pt x="2836951" y="1063332"/>
                  </a:moveTo>
                  <a:lnTo>
                    <a:pt x="2803614" y="896632"/>
                  </a:lnTo>
                  <a:lnTo>
                    <a:pt x="2770568" y="731418"/>
                  </a:lnTo>
                  <a:lnTo>
                    <a:pt x="2695181" y="354444"/>
                  </a:lnTo>
                  <a:lnTo>
                    <a:pt x="2626703" y="12026"/>
                  </a:lnTo>
                  <a:lnTo>
                    <a:pt x="2610167" y="12026"/>
                  </a:lnTo>
                  <a:lnTo>
                    <a:pt x="2610167" y="731418"/>
                  </a:lnTo>
                  <a:lnTo>
                    <a:pt x="2478011" y="731418"/>
                  </a:lnTo>
                  <a:lnTo>
                    <a:pt x="2544089" y="354444"/>
                  </a:lnTo>
                  <a:lnTo>
                    <a:pt x="2610167" y="731418"/>
                  </a:lnTo>
                  <a:lnTo>
                    <a:pt x="2610167" y="12026"/>
                  </a:lnTo>
                  <a:lnTo>
                    <a:pt x="2461488" y="12026"/>
                  </a:lnTo>
                  <a:lnTo>
                    <a:pt x="2251227" y="1063332"/>
                  </a:lnTo>
                  <a:lnTo>
                    <a:pt x="2419439" y="1063332"/>
                  </a:lnTo>
                  <a:lnTo>
                    <a:pt x="2449474" y="896632"/>
                  </a:lnTo>
                  <a:lnTo>
                    <a:pt x="2638704" y="896632"/>
                  </a:lnTo>
                  <a:lnTo>
                    <a:pt x="2668752" y="1063332"/>
                  </a:lnTo>
                  <a:lnTo>
                    <a:pt x="2836951" y="1063332"/>
                  </a:lnTo>
                  <a:close/>
                </a:path>
                <a:path w="10741025" h="3495675">
                  <a:moveTo>
                    <a:pt x="3314547" y="12026"/>
                  </a:moveTo>
                  <a:lnTo>
                    <a:pt x="2812923" y="12026"/>
                  </a:lnTo>
                  <a:lnTo>
                    <a:pt x="2812923" y="177126"/>
                  </a:lnTo>
                  <a:lnTo>
                    <a:pt x="2981134" y="177126"/>
                  </a:lnTo>
                  <a:lnTo>
                    <a:pt x="2981134" y="1063586"/>
                  </a:lnTo>
                  <a:lnTo>
                    <a:pt x="3146336" y="1063586"/>
                  </a:lnTo>
                  <a:lnTo>
                    <a:pt x="3146336" y="177126"/>
                  </a:lnTo>
                  <a:lnTo>
                    <a:pt x="3314547" y="177126"/>
                  </a:lnTo>
                  <a:lnTo>
                    <a:pt x="3314547" y="12026"/>
                  </a:lnTo>
                  <a:close/>
                </a:path>
                <a:path w="10741025" h="3495675">
                  <a:moveTo>
                    <a:pt x="3348228" y="1356372"/>
                  </a:moveTo>
                  <a:lnTo>
                    <a:pt x="3015894" y="1356372"/>
                  </a:lnTo>
                  <a:lnTo>
                    <a:pt x="3015894" y="2425865"/>
                  </a:lnTo>
                  <a:lnTo>
                    <a:pt x="2508339" y="1356372"/>
                  </a:lnTo>
                  <a:lnTo>
                    <a:pt x="2314994" y="1356372"/>
                  </a:lnTo>
                  <a:lnTo>
                    <a:pt x="2314994" y="3471189"/>
                  </a:lnTo>
                  <a:lnTo>
                    <a:pt x="2647315" y="3471189"/>
                  </a:lnTo>
                  <a:lnTo>
                    <a:pt x="2647315" y="2398674"/>
                  </a:lnTo>
                  <a:lnTo>
                    <a:pt x="3154870" y="3471189"/>
                  </a:lnTo>
                  <a:lnTo>
                    <a:pt x="3348228" y="3471189"/>
                  </a:lnTo>
                  <a:lnTo>
                    <a:pt x="3348228" y="1356372"/>
                  </a:lnTo>
                  <a:close/>
                </a:path>
                <a:path w="10741025" h="3495675">
                  <a:moveTo>
                    <a:pt x="3553345" y="12026"/>
                  </a:moveTo>
                  <a:lnTo>
                    <a:pt x="3388144" y="12026"/>
                  </a:lnTo>
                  <a:lnTo>
                    <a:pt x="3388144" y="1063332"/>
                  </a:lnTo>
                  <a:lnTo>
                    <a:pt x="3553345" y="1063332"/>
                  </a:lnTo>
                  <a:lnTo>
                    <a:pt x="3553345" y="12026"/>
                  </a:lnTo>
                  <a:close/>
                </a:path>
                <a:path w="10741025" h="3495675">
                  <a:moveTo>
                    <a:pt x="4158577" y="258330"/>
                  </a:moveTo>
                  <a:lnTo>
                    <a:pt x="4153878" y="199288"/>
                  </a:lnTo>
                  <a:lnTo>
                    <a:pt x="4139793" y="146824"/>
                  </a:lnTo>
                  <a:lnTo>
                    <a:pt x="4116324" y="100914"/>
                  </a:lnTo>
                  <a:lnTo>
                    <a:pt x="4083481" y="61582"/>
                  </a:lnTo>
                  <a:lnTo>
                    <a:pt x="4047807" y="34645"/>
                  </a:lnTo>
                  <a:lnTo>
                    <a:pt x="4006875" y="15405"/>
                  </a:lnTo>
                  <a:lnTo>
                    <a:pt x="3993362" y="12026"/>
                  </a:lnTo>
                  <a:lnTo>
                    <a:pt x="3993362" y="258330"/>
                  </a:lnTo>
                  <a:lnTo>
                    <a:pt x="3993362" y="817029"/>
                  </a:lnTo>
                  <a:lnTo>
                    <a:pt x="3987736" y="863587"/>
                  </a:lnTo>
                  <a:lnTo>
                    <a:pt x="3960228" y="899998"/>
                  </a:lnTo>
                  <a:lnTo>
                    <a:pt x="3909263" y="910145"/>
                  </a:lnTo>
                  <a:lnTo>
                    <a:pt x="3889641" y="909015"/>
                  </a:lnTo>
                  <a:lnTo>
                    <a:pt x="3847681" y="892111"/>
                  </a:lnTo>
                  <a:lnTo>
                    <a:pt x="3826687" y="842568"/>
                  </a:lnTo>
                  <a:lnTo>
                    <a:pt x="3825163" y="817029"/>
                  </a:lnTo>
                  <a:lnTo>
                    <a:pt x="3825163" y="258330"/>
                  </a:lnTo>
                  <a:lnTo>
                    <a:pt x="3830790" y="212521"/>
                  </a:lnTo>
                  <a:lnTo>
                    <a:pt x="3858844" y="175348"/>
                  </a:lnTo>
                  <a:lnTo>
                    <a:pt x="3909263" y="165214"/>
                  </a:lnTo>
                  <a:lnTo>
                    <a:pt x="3929443" y="166344"/>
                  </a:lnTo>
                  <a:lnTo>
                    <a:pt x="3970845" y="183235"/>
                  </a:lnTo>
                  <a:lnTo>
                    <a:pt x="3991953" y="232803"/>
                  </a:lnTo>
                  <a:lnTo>
                    <a:pt x="3993362" y="258330"/>
                  </a:lnTo>
                  <a:lnTo>
                    <a:pt x="3993362" y="12026"/>
                  </a:lnTo>
                  <a:lnTo>
                    <a:pt x="3960698" y="3848"/>
                  </a:lnTo>
                  <a:lnTo>
                    <a:pt x="3909263" y="0"/>
                  </a:lnTo>
                  <a:lnTo>
                    <a:pt x="3857828" y="3848"/>
                  </a:lnTo>
                  <a:lnTo>
                    <a:pt x="3811638" y="15405"/>
                  </a:lnTo>
                  <a:lnTo>
                    <a:pt x="3770706" y="34645"/>
                  </a:lnTo>
                  <a:lnTo>
                    <a:pt x="3735044" y="61582"/>
                  </a:lnTo>
                  <a:lnTo>
                    <a:pt x="3702189" y="100914"/>
                  </a:lnTo>
                  <a:lnTo>
                    <a:pt x="3678720" y="146824"/>
                  </a:lnTo>
                  <a:lnTo>
                    <a:pt x="3664648" y="199288"/>
                  </a:lnTo>
                  <a:lnTo>
                    <a:pt x="3659949" y="258330"/>
                  </a:lnTo>
                  <a:lnTo>
                    <a:pt x="3659949" y="817029"/>
                  </a:lnTo>
                  <a:lnTo>
                    <a:pt x="3664648" y="876071"/>
                  </a:lnTo>
                  <a:lnTo>
                    <a:pt x="3678720" y="928547"/>
                  </a:lnTo>
                  <a:lnTo>
                    <a:pt x="3702189" y="974445"/>
                  </a:lnTo>
                  <a:lnTo>
                    <a:pt x="3735044" y="1013764"/>
                  </a:lnTo>
                  <a:lnTo>
                    <a:pt x="3770706" y="1040714"/>
                  </a:lnTo>
                  <a:lnTo>
                    <a:pt x="3811638" y="1059954"/>
                  </a:lnTo>
                  <a:lnTo>
                    <a:pt x="3857828" y="1071499"/>
                  </a:lnTo>
                  <a:lnTo>
                    <a:pt x="3909263" y="1075347"/>
                  </a:lnTo>
                  <a:lnTo>
                    <a:pt x="3960698" y="1071499"/>
                  </a:lnTo>
                  <a:lnTo>
                    <a:pt x="4006875" y="1059954"/>
                  </a:lnTo>
                  <a:lnTo>
                    <a:pt x="4047807" y="1040714"/>
                  </a:lnTo>
                  <a:lnTo>
                    <a:pt x="4083481" y="1013764"/>
                  </a:lnTo>
                  <a:lnTo>
                    <a:pt x="4116324" y="974445"/>
                  </a:lnTo>
                  <a:lnTo>
                    <a:pt x="4139793" y="928547"/>
                  </a:lnTo>
                  <a:lnTo>
                    <a:pt x="4153878" y="876071"/>
                  </a:lnTo>
                  <a:lnTo>
                    <a:pt x="4158577" y="817029"/>
                  </a:lnTo>
                  <a:lnTo>
                    <a:pt x="4158577" y="258330"/>
                  </a:lnTo>
                  <a:close/>
                </a:path>
                <a:path w="10741025" h="3495675">
                  <a:moveTo>
                    <a:pt x="4553623" y="1851850"/>
                  </a:moveTo>
                  <a:lnTo>
                    <a:pt x="4551896" y="1801622"/>
                  </a:lnTo>
                  <a:lnTo>
                    <a:pt x="4551858" y="1800504"/>
                  </a:lnTo>
                  <a:lnTo>
                    <a:pt x="4551756" y="1797431"/>
                  </a:lnTo>
                  <a:lnTo>
                    <a:pt x="4546155" y="1745627"/>
                  </a:lnTo>
                  <a:lnTo>
                    <a:pt x="4536833" y="1696427"/>
                  </a:lnTo>
                  <a:lnTo>
                    <a:pt x="4527893" y="1664538"/>
                  </a:lnTo>
                  <a:lnTo>
                    <a:pt x="4523778" y="1649844"/>
                  </a:lnTo>
                  <a:lnTo>
                    <a:pt x="4507001" y="1605864"/>
                  </a:lnTo>
                  <a:lnTo>
                    <a:pt x="4486478" y="1564500"/>
                  </a:lnTo>
                  <a:lnTo>
                    <a:pt x="4462234" y="1525739"/>
                  </a:lnTo>
                  <a:lnTo>
                    <a:pt x="4434268" y="1489595"/>
                  </a:lnTo>
                  <a:lnTo>
                    <a:pt x="4402569" y="1456067"/>
                  </a:lnTo>
                  <a:lnTo>
                    <a:pt x="4368000" y="1427035"/>
                  </a:lnTo>
                  <a:lnTo>
                    <a:pt x="4330801" y="1401889"/>
                  </a:lnTo>
                  <a:lnTo>
                    <a:pt x="4290961" y="1380591"/>
                  </a:lnTo>
                  <a:lnTo>
                    <a:pt x="4248480" y="1363179"/>
                  </a:lnTo>
                  <a:lnTo>
                    <a:pt x="4221302" y="1355026"/>
                  </a:lnTo>
                  <a:lnTo>
                    <a:pt x="4221302" y="1851850"/>
                  </a:lnTo>
                  <a:lnTo>
                    <a:pt x="4221302" y="2975711"/>
                  </a:lnTo>
                  <a:lnTo>
                    <a:pt x="4218533" y="3025952"/>
                  </a:lnTo>
                  <a:lnTo>
                    <a:pt x="4209961" y="3069399"/>
                  </a:lnTo>
                  <a:lnTo>
                    <a:pt x="4175976" y="3126778"/>
                  </a:lnTo>
                  <a:lnTo>
                    <a:pt x="4126877" y="3153968"/>
                  </a:lnTo>
                  <a:lnTo>
                    <a:pt x="4052112" y="3163036"/>
                  </a:lnTo>
                  <a:lnTo>
                    <a:pt x="4012641" y="3160763"/>
                  </a:lnTo>
                  <a:lnTo>
                    <a:pt x="3950690" y="3142640"/>
                  </a:lnTo>
                  <a:lnTo>
                    <a:pt x="3908412" y="3101479"/>
                  </a:lnTo>
                  <a:lnTo>
                    <a:pt x="3885755" y="3025952"/>
                  </a:lnTo>
                  <a:lnTo>
                    <a:pt x="3882923" y="2975711"/>
                  </a:lnTo>
                  <a:lnTo>
                    <a:pt x="3882923" y="1851850"/>
                  </a:lnTo>
                  <a:lnTo>
                    <a:pt x="3885755" y="1801622"/>
                  </a:lnTo>
                  <a:lnTo>
                    <a:pt x="3894251" y="1759712"/>
                  </a:lnTo>
                  <a:lnTo>
                    <a:pt x="3928237" y="1700784"/>
                  </a:lnTo>
                  <a:lnTo>
                    <a:pt x="3978833" y="1673593"/>
                  </a:lnTo>
                  <a:lnTo>
                    <a:pt x="4052112" y="1664538"/>
                  </a:lnTo>
                  <a:lnTo>
                    <a:pt x="4092702" y="1666798"/>
                  </a:lnTo>
                  <a:lnTo>
                    <a:pt x="4154640" y="1684921"/>
                  </a:lnTo>
                  <a:lnTo>
                    <a:pt x="4195800" y="1724964"/>
                  </a:lnTo>
                  <a:lnTo>
                    <a:pt x="4218470" y="1800504"/>
                  </a:lnTo>
                  <a:lnTo>
                    <a:pt x="4221302" y="1851850"/>
                  </a:lnTo>
                  <a:lnTo>
                    <a:pt x="4221302" y="1355026"/>
                  </a:lnTo>
                  <a:lnTo>
                    <a:pt x="4203344" y="1349629"/>
                  </a:lnTo>
                  <a:lnTo>
                    <a:pt x="4155579" y="1339951"/>
                  </a:lnTo>
                  <a:lnTo>
                    <a:pt x="4105173" y="1334147"/>
                  </a:lnTo>
                  <a:lnTo>
                    <a:pt x="4052112" y="1332204"/>
                  </a:lnTo>
                  <a:lnTo>
                    <a:pt x="3999052" y="1334147"/>
                  </a:lnTo>
                  <a:lnTo>
                    <a:pt x="3948633" y="1339951"/>
                  </a:lnTo>
                  <a:lnTo>
                    <a:pt x="3900855" y="1349629"/>
                  </a:lnTo>
                  <a:lnTo>
                    <a:pt x="3855732" y="1363179"/>
                  </a:lnTo>
                  <a:lnTo>
                    <a:pt x="3813251" y="1380591"/>
                  </a:lnTo>
                  <a:lnTo>
                    <a:pt x="3773398" y="1401889"/>
                  </a:lnTo>
                  <a:lnTo>
                    <a:pt x="3736213" y="1427035"/>
                  </a:lnTo>
                  <a:lnTo>
                    <a:pt x="3701656" y="1456067"/>
                  </a:lnTo>
                  <a:lnTo>
                    <a:pt x="3669944" y="1489595"/>
                  </a:lnTo>
                  <a:lnTo>
                    <a:pt x="3641966" y="1525739"/>
                  </a:lnTo>
                  <a:lnTo>
                    <a:pt x="3617722" y="1564500"/>
                  </a:lnTo>
                  <a:lnTo>
                    <a:pt x="3597211" y="1605864"/>
                  </a:lnTo>
                  <a:lnTo>
                    <a:pt x="3580422" y="1649844"/>
                  </a:lnTo>
                  <a:lnTo>
                    <a:pt x="3567379" y="1696427"/>
                  </a:lnTo>
                  <a:lnTo>
                    <a:pt x="3558057" y="1745627"/>
                  </a:lnTo>
                  <a:lnTo>
                    <a:pt x="3552456" y="1797431"/>
                  </a:lnTo>
                  <a:lnTo>
                    <a:pt x="3550589" y="1851850"/>
                  </a:lnTo>
                  <a:lnTo>
                    <a:pt x="3550589" y="2975711"/>
                  </a:lnTo>
                  <a:lnTo>
                    <a:pt x="3552317" y="3025952"/>
                  </a:lnTo>
                  <a:lnTo>
                    <a:pt x="3552355" y="3027095"/>
                  </a:lnTo>
                  <a:lnTo>
                    <a:pt x="3558057" y="3081959"/>
                  </a:lnTo>
                  <a:lnTo>
                    <a:pt x="3567379" y="3131159"/>
                  </a:lnTo>
                  <a:lnTo>
                    <a:pt x="3580422" y="3177743"/>
                  </a:lnTo>
                  <a:lnTo>
                    <a:pt x="3597211" y="3221710"/>
                  </a:lnTo>
                  <a:lnTo>
                    <a:pt x="3617722" y="3263074"/>
                  </a:lnTo>
                  <a:lnTo>
                    <a:pt x="3641966" y="3301822"/>
                  </a:lnTo>
                  <a:lnTo>
                    <a:pt x="3669944" y="3337966"/>
                  </a:lnTo>
                  <a:lnTo>
                    <a:pt x="3701656" y="3371494"/>
                  </a:lnTo>
                  <a:lnTo>
                    <a:pt x="3736213" y="3400539"/>
                  </a:lnTo>
                  <a:lnTo>
                    <a:pt x="3773398" y="3425698"/>
                  </a:lnTo>
                  <a:lnTo>
                    <a:pt x="3813251" y="3446983"/>
                  </a:lnTo>
                  <a:lnTo>
                    <a:pt x="3855732" y="3464407"/>
                  </a:lnTo>
                  <a:lnTo>
                    <a:pt x="3900855" y="3477945"/>
                  </a:lnTo>
                  <a:lnTo>
                    <a:pt x="3948633" y="3487623"/>
                  </a:lnTo>
                  <a:lnTo>
                    <a:pt x="3999052" y="3493427"/>
                  </a:lnTo>
                  <a:lnTo>
                    <a:pt x="4052112" y="3495357"/>
                  </a:lnTo>
                  <a:lnTo>
                    <a:pt x="4105173" y="3493427"/>
                  </a:lnTo>
                  <a:lnTo>
                    <a:pt x="4155579" y="3487623"/>
                  </a:lnTo>
                  <a:lnTo>
                    <a:pt x="4203344" y="3477945"/>
                  </a:lnTo>
                  <a:lnTo>
                    <a:pt x="4248480" y="3464407"/>
                  </a:lnTo>
                  <a:lnTo>
                    <a:pt x="4290961" y="3446983"/>
                  </a:lnTo>
                  <a:lnTo>
                    <a:pt x="4330801" y="3425698"/>
                  </a:lnTo>
                  <a:lnTo>
                    <a:pt x="4368000" y="3400539"/>
                  </a:lnTo>
                  <a:lnTo>
                    <a:pt x="4402569" y="3371494"/>
                  </a:lnTo>
                  <a:lnTo>
                    <a:pt x="4434268" y="3337966"/>
                  </a:lnTo>
                  <a:lnTo>
                    <a:pt x="4462234" y="3301822"/>
                  </a:lnTo>
                  <a:lnTo>
                    <a:pt x="4486478" y="3263074"/>
                  </a:lnTo>
                  <a:lnTo>
                    <a:pt x="4507001" y="3221710"/>
                  </a:lnTo>
                  <a:lnTo>
                    <a:pt x="4523778" y="3177743"/>
                  </a:lnTo>
                  <a:lnTo>
                    <a:pt x="4536833" y="3131159"/>
                  </a:lnTo>
                  <a:lnTo>
                    <a:pt x="4546155" y="3081959"/>
                  </a:lnTo>
                  <a:lnTo>
                    <a:pt x="4551756" y="3030143"/>
                  </a:lnTo>
                  <a:lnTo>
                    <a:pt x="4553623" y="2975711"/>
                  </a:lnTo>
                  <a:lnTo>
                    <a:pt x="4553623" y="1851850"/>
                  </a:lnTo>
                  <a:close/>
                </a:path>
                <a:path w="10741025" h="3495675">
                  <a:moveTo>
                    <a:pt x="4772838" y="12026"/>
                  </a:moveTo>
                  <a:lnTo>
                    <a:pt x="4607623" y="12026"/>
                  </a:lnTo>
                  <a:lnTo>
                    <a:pt x="4607623" y="543687"/>
                  </a:lnTo>
                  <a:lnTo>
                    <a:pt x="4355312" y="12026"/>
                  </a:lnTo>
                  <a:lnTo>
                    <a:pt x="4259199" y="12026"/>
                  </a:lnTo>
                  <a:lnTo>
                    <a:pt x="4259199" y="1063332"/>
                  </a:lnTo>
                  <a:lnTo>
                    <a:pt x="4424413" y="1063332"/>
                  </a:lnTo>
                  <a:lnTo>
                    <a:pt x="4424413" y="530161"/>
                  </a:lnTo>
                  <a:lnTo>
                    <a:pt x="4676711" y="1063332"/>
                  </a:lnTo>
                  <a:lnTo>
                    <a:pt x="4772838" y="1063332"/>
                  </a:lnTo>
                  <a:lnTo>
                    <a:pt x="4772838" y="12026"/>
                  </a:lnTo>
                  <a:close/>
                </a:path>
                <a:path w="10741025" h="3495675">
                  <a:moveTo>
                    <a:pt x="5576303" y="12026"/>
                  </a:moveTo>
                  <a:lnTo>
                    <a:pt x="5074691" y="12026"/>
                  </a:lnTo>
                  <a:lnTo>
                    <a:pt x="5074691" y="177126"/>
                  </a:lnTo>
                  <a:lnTo>
                    <a:pt x="5242890" y="177126"/>
                  </a:lnTo>
                  <a:lnTo>
                    <a:pt x="5242890" y="1063586"/>
                  </a:lnTo>
                  <a:lnTo>
                    <a:pt x="5408104" y="1063586"/>
                  </a:lnTo>
                  <a:lnTo>
                    <a:pt x="5408104" y="177126"/>
                  </a:lnTo>
                  <a:lnTo>
                    <a:pt x="5576303" y="177126"/>
                  </a:lnTo>
                  <a:lnTo>
                    <a:pt x="5576303" y="12026"/>
                  </a:lnTo>
                  <a:close/>
                </a:path>
                <a:path w="10741025" h="3495675">
                  <a:moveTo>
                    <a:pt x="5807430" y="1356372"/>
                  </a:moveTo>
                  <a:lnTo>
                    <a:pt x="5450929" y="1356372"/>
                  </a:lnTo>
                  <a:lnTo>
                    <a:pt x="5218303" y="1981758"/>
                  </a:lnTo>
                  <a:lnTo>
                    <a:pt x="4985677" y="1356372"/>
                  </a:lnTo>
                  <a:lnTo>
                    <a:pt x="4632198" y="1356372"/>
                  </a:lnTo>
                  <a:lnTo>
                    <a:pt x="5024958" y="2416810"/>
                  </a:lnTo>
                  <a:lnTo>
                    <a:pt x="4632198" y="3471189"/>
                  </a:lnTo>
                  <a:lnTo>
                    <a:pt x="4985677" y="3471189"/>
                  </a:lnTo>
                  <a:lnTo>
                    <a:pt x="5218303" y="2845803"/>
                  </a:lnTo>
                  <a:lnTo>
                    <a:pt x="5453964" y="3471189"/>
                  </a:lnTo>
                  <a:lnTo>
                    <a:pt x="5807430" y="3471189"/>
                  </a:lnTo>
                  <a:lnTo>
                    <a:pt x="5411660" y="2416810"/>
                  </a:lnTo>
                  <a:lnTo>
                    <a:pt x="5807430" y="1356372"/>
                  </a:lnTo>
                  <a:close/>
                </a:path>
                <a:path w="10741025" h="3495675">
                  <a:moveTo>
                    <a:pt x="6148514" y="270344"/>
                  </a:moveTo>
                  <a:lnTo>
                    <a:pt x="6143815" y="210832"/>
                  </a:lnTo>
                  <a:lnTo>
                    <a:pt x="6134786" y="177228"/>
                  </a:lnTo>
                  <a:lnTo>
                    <a:pt x="6129744" y="158457"/>
                  </a:lnTo>
                  <a:lnTo>
                    <a:pt x="6106274" y="113220"/>
                  </a:lnTo>
                  <a:lnTo>
                    <a:pt x="6073419" y="75107"/>
                  </a:lnTo>
                  <a:lnTo>
                    <a:pt x="6037186" y="47510"/>
                  </a:lnTo>
                  <a:lnTo>
                    <a:pt x="5996076" y="27800"/>
                  </a:lnTo>
                  <a:lnTo>
                    <a:pt x="5983313" y="24523"/>
                  </a:lnTo>
                  <a:lnTo>
                    <a:pt x="5983313" y="270344"/>
                  </a:lnTo>
                  <a:lnTo>
                    <a:pt x="5983313" y="382981"/>
                  </a:lnTo>
                  <a:lnTo>
                    <a:pt x="5977687" y="428790"/>
                  </a:lnTo>
                  <a:lnTo>
                    <a:pt x="5949607" y="465963"/>
                  </a:lnTo>
                  <a:lnTo>
                    <a:pt x="5899213" y="476097"/>
                  </a:lnTo>
                  <a:lnTo>
                    <a:pt x="5815114" y="476097"/>
                  </a:lnTo>
                  <a:lnTo>
                    <a:pt x="5815114" y="177228"/>
                  </a:lnTo>
                  <a:lnTo>
                    <a:pt x="5899213" y="177228"/>
                  </a:lnTo>
                  <a:lnTo>
                    <a:pt x="5949607" y="187363"/>
                  </a:lnTo>
                  <a:lnTo>
                    <a:pt x="5977687" y="225298"/>
                  </a:lnTo>
                  <a:lnTo>
                    <a:pt x="5983313" y="270344"/>
                  </a:lnTo>
                  <a:lnTo>
                    <a:pt x="5983313" y="24523"/>
                  </a:lnTo>
                  <a:lnTo>
                    <a:pt x="5950077" y="15963"/>
                  </a:lnTo>
                  <a:lnTo>
                    <a:pt x="5899213" y="12026"/>
                  </a:lnTo>
                  <a:lnTo>
                    <a:pt x="5649900" y="12026"/>
                  </a:lnTo>
                  <a:lnTo>
                    <a:pt x="5649900" y="1063320"/>
                  </a:lnTo>
                  <a:lnTo>
                    <a:pt x="5815114" y="1063320"/>
                  </a:lnTo>
                  <a:lnTo>
                    <a:pt x="5815114" y="641311"/>
                  </a:lnTo>
                  <a:lnTo>
                    <a:pt x="5890196" y="641311"/>
                  </a:lnTo>
                  <a:lnTo>
                    <a:pt x="5975807" y="1063320"/>
                  </a:lnTo>
                  <a:lnTo>
                    <a:pt x="6144006" y="1063320"/>
                  </a:lnTo>
                  <a:lnTo>
                    <a:pt x="6057963" y="641311"/>
                  </a:lnTo>
                  <a:lnTo>
                    <a:pt x="6049391" y="599262"/>
                  </a:lnTo>
                  <a:lnTo>
                    <a:pt x="6106274" y="541528"/>
                  </a:lnTo>
                  <a:lnTo>
                    <a:pt x="6129744" y="496011"/>
                  </a:lnTo>
                  <a:lnTo>
                    <a:pt x="6135040" y="476097"/>
                  </a:lnTo>
                  <a:lnTo>
                    <a:pt x="6143815" y="443153"/>
                  </a:lnTo>
                  <a:lnTo>
                    <a:pt x="6148514" y="382981"/>
                  </a:lnTo>
                  <a:lnTo>
                    <a:pt x="6148514" y="270344"/>
                  </a:lnTo>
                  <a:close/>
                </a:path>
                <a:path w="10741025" h="3495675">
                  <a:moveTo>
                    <a:pt x="6681660" y="12128"/>
                  </a:moveTo>
                  <a:lnTo>
                    <a:pt x="6246114" y="12128"/>
                  </a:lnTo>
                  <a:lnTo>
                    <a:pt x="6246114" y="177228"/>
                  </a:lnTo>
                  <a:lnTo>
                    <a:pt x="6246114" y="441388"/>
                  </a:lnTo>
                  <a:lnTo>
                    <a:pt x="6246114" y="606488"/>
                  </a:lnTo>
                  <a:lnTo>
                    <a:pt x="6246114" y="898588"/>
                  </a:lnTo>
                  <a:lnTo>
                    <a:pt x="6246114" y="1063688"/>
                  </a:lnTo>
                  <a:lnTo>
                    <a:pt x="6681660" y="1063688"/>
                  </a:lnTo>
                  <a:lnTo>
                    <a:pt x="6681660" y="898588"/>
                  </a:lnTo>
                  <a:lnTo>
                    <a:pt x="6411328" y="898588"/>
                  </a:lnTo>
                  <a:lnTo>
                    <a:pt x="6411328" y="606488"/>
                  </a:lnTo>
                  <a:lnTo>
                    <a:pt x="6597561" y="606488"/>
                  </a:lnTo>
                  <a:lnTo>
                    <a:pt x="6597561" y="441388"/>
                  </a:lnTo>
                  <a:lnTo>
                    <a:pt x="6411328" y="441388"/>
                  </a:lnTo>
                  <a:lnTo>
                    <a:pt x="6411328" y="177228"/>
                  </a:lnTo>
                  <a:lnTo>
                    <a:pt x="6681660" y="177228"/>
                  </a:lnTo>
                  <a:lnTo>
                    <a:pt x="6681660" y="12128"/>
                  </a:lnTo>
                  <a:close/>
                </a:path>
                <a:path w="10741025" h="3495675">
                  <a:moveTo>
                    <a:pt x="7064210" y="1356372"/>
                  </a:moveTo>
                  <a:lnTo>
                    <a:pt x="6725844" y="1356372"/>
                  </a:lnTo>
                  <a:lnTo>
                    <a:pt x="6475082" y="2785389"/>
                  </a:lnTo>
                  <a:lnTo>
                    <a:pt x="6224321" y="1356372"/>
                  </a:lnTo>
                  <a:lnTo>
                    <a:pt x="5885954" y="1356372"/>
                  </a:lnTo>
                  <a:lnTo>
                    <a:pt x="6308915" y="3471189"/>
                  </a:lnTo>
                  <a:lnTo>
                    <a:pt x="6641249" y="3471189"/>
                  </a:lnTo>
                  <a:lnTo>
                    <a:pt x="7064210" y="1356372"/>
                  </a:lnTo>
                  <a:close/>
                </a:path>
                <a:path w="10741025" h="3495675">
                  <a:moveTo>
                    <a:pt x="7291400" y="12026"/>
                  </a:moveTo>
                  <a:lnTo>
                    <a:pt x="7126186" y="12026"/>
                  </a:lnTo>
                  <a:lnTo>
                    <a:pt x="7126186" y="543687"/>
                  </a:lnTo>
                  <a:lnTo>
                    <a:pt x="6873875" y="12026"/>
                  </a:lnTo>
                  <a:lnTo>
                    <a:pt x="6777761" y="12026"/>
                  </a:lnTo>
                  <a:lnTo>
                    <a:pt x="6777761" y="1063332"/>
                  </a:lnTo>
                  <a:lnTo>
                    <a:pt x="6942976" y="1063332"/>
                  </a:lnTo>
                  <a:lnTo>
                    <a:pt x="6942976" y="530161"/>
                  </a:lnTo>
                  <a:lnTo>
                    <a:pt x="7195274" y="1063332"/>
                  </a:lnTo>
                  <a:lnTo>
                    <a:pt x="7291400" y="1063332"/>
                  </a:lnTo>
                  <a:lnTo>
                    <a:pt x="7291400" y="12026"/>
                  </a:lnTo>
                  <a:close/>
                </a:path>
                <a:path w="10741025" h="3495675">
                  <a:moveTo>
                    <a:pt x="7550582" y="1356372"/>
                  </a:moveTo>
                  <a:lnTo>
                    <a:pt x="7218248" y="1356372"/>
                  </a:lnTo>
                  <a:lnTo>
                    <a:pt x="7218248" y="3471189"/>
                  </a:lnTo>
                  <a:lnTo>
                    <a:pt x="7550582" y="3471189"/>
                  </a:lnTo>
                  <a:lnTo>
                    <a:pt x="7550582" y="1356372"/>
                  </a:lnTo>
                  <a:close/>
                </a:path>
                <a:path w="10741025" h="3495675">
                  <a:moveTo>
                    <a:pt x="7904137" y="270344"/>
                  </a:moveTo>
                  <a:lnTo>
                    <a:pt x="7899451" y="210832"/>
                  </a:lnTo>
                  <a:lnTo>
                    <a:pt x="7890408" y="177228"/>
                  </a:lnTo>
                  <a:lnTo>
                    <a:pt x="7885366" y="158457"/>
                  </a:lnTo>
                  <a:lnTo>
                    <a:pt x="7861897" y="113220"/>
                  </a:lnTo>
                  <a:lnTo>
                    <a:pt x="7829042" y="75107"/>
                  </a:lnTo>
                  <a:lnTo>
                    <a:pt x="7792809" y="47510"/>
                  </a:lnTo>
                  <a:lnTo>
                    <a:pt x="7751686" y="27800"/>
                  </a:lnTo>
                  <a:lnTo>
                    <a:pt x="7738935" y="24523"/>
                  </a:lnTo>
                  <a:lnTo>
                    <a:pt x="7738935" y="270344"/>
                  </a:lnTo>
                  <a:lnTo>
                    <a:pt x="7738935" y="811022"/>
                  </a:lnTo>
                  <a:lnTo>
                    <a:pt x="7733665" y="854951"/>
                  </a:lnTo>
                  <a:lnTo>
                    <a:pt x="7707211" y="888834"/>
                  </a:lnTo>
                  <a:lnTo>
                    <a:pt x="7654823" y="898131"/>
                  </a:lnTo>
                  <a:lnTo>
                    <a:pt x="7570724" y="898131"/>
                  </a:lnTo>
                  <a:lnTo>
                    <a:pt x="7570724" y="177228"/>
                  </a:lnTo>
                  <a:lnTo>
                    <a:pt x="7654823" y="177228"/>
                  </a:lnTo>
                  <a:lnTo>
                    <a:pt x="7705230" y="187363"/>
                  </a:lnTo>
                  <a:lnTo>
                    <a:pt x="7733297" y="225285"/>
                  </a:lnTo>
                  <a:lnTo>
                    <a:pt x="7738935" y="270344"/>
                  </a:lnTo>
                  <a:lnTo>
                    <a:pt x="7738935" y="24523"/>
                  </a:lnTo>
                  <a:lnTo>
                    <a:pt x="7705699" y="15963"/>
                  </a:lnTo>
                  <a:lnTo>
                    <a:pt x="7654823" y="12026"/>
                  </a:lnTo>
                  <a:lnTo>
                    <a:pt x="7405510" y="12026"/>
                  </a:lnTo>
                  <a:lnTo>
                    <a:pt x="7405510" y="1063332"/>
                  </a:lnTo>
                  <a:lnTo>
                    <a:pt x="7654823" y="1063332"/>
                  </a:lnTo>
                  <a:lnTo>
                    <a:pt x="7706169" y="1059675"/>
                  </a:lnTo>
                  <a:lnTo>
                    <a:pt x="7752067" y="1048689"/>
                  </a:lnTo>
                  <a:lnTo>
                    <a:pt x="7792529" y="1030389"/>
                  </a:lnTo>
                  <a:lnTo>
                    <a:pt x="7827543" y="1004760"/>
                  </a:lnTo>
                  <a:lnTo>
                    <a:pt x="7860944" y="967219"/>
                  </a:lnTo>
                  <a:lnTo>
                    <a:pt x="7886116" y="920648"/>
                  </a:lnTo>
                  <a:lnTo>
                    <a:pt x="7893253" y="898131"/>
                  </a:lnTo>
                  <a:lnTo>
                    <a:pt x="7894002" y="895781"/>
                  </a:lnTo>
                  <a:lnTo>
                    <a:pt x="7899628" y="869226"/>
                  </a:lnTo>
                  <a:lnTo>
                    <a:pt x="7903007" y="840968"/>
                  </a:lnTo>
                  <a:lnTo>
                    <a:pt x="7904137" y="811022"/>
                  </a:lnTo>
                  <a:lnTo>
                    <a:pt x="7904137" y="270344"/>
                  </a:lnTo>
                  <a:close/>
                </a:path>
                <a:path w="10741025" h="3495675">
                  <a:moveTo>
                    <a:pt x="8485365" y="258330"/>
                  </a:moveTo>
                  <a:lnTo>
                    <a:pt x="8480666" y="199288"/>
                  </a:lnTo>
                  <a:lnTo>
                    <a:pt x="8466582" y="146824"/>
                  </a:lnTo>
                  <a:lnTo>
                    <a:pt x="8443112" y="100914"/>
                  </a:lnTo>
                  <a:lnTo>
                    <a:pt x="8410270" y="61582"/>
                  </a:lnTo>
                  <a:lnTo>
                    <a:pt x="8374583" y="34645"/>
                  </a:lnTo>
                  <a:lnTo>
                    <a:pt x="8333664" y="15405"/>
                  </a:lnTo>
                  <a:lnTo>
                    <a:pt x="8287486" y="3860"/>
                  </a:lnTo>
                  <a:lnTo>
                    <a:pt x="8236051" y="0"/>
                  </a:lnTo>
                  <a:lnTo>
                    <a:pt x="8184604" y="3860"/>
                  </a:lnTo>
                  <a:lnTo>
                    <a:pt x="8138427" y="15405"/>
                  </a:lnTo>
                  <a:lnTo>
                    <a:pt x="8097494" y="34645"/>
                  </a:lnTo>
                  <a:lnTo>
                    <a:pt x="8061833" y="61582"/>
                  </a:lnTo>
                  <a:lnTo>
                    <a:pt x="8028978" y="100914"/>
                  </a:lnTo>
                  <a:lnTo>
                    <a:pt x="8005508" y="146824"/>
                  </a:lnTo>
                  <a:lnTo>
                    <a:pt x="7991424" y="199288"/>
                  </a:lnTo>
                  <a:lnTo>
                    <a:pt x="7986738" y="258330"/>
                  </a:lnTo>
                  <a:lnTo>
                    <a:pt x="7986738" y="283857"/>
                  </a:lnTo>
                  <a:lnTo>
                    <a:pt x="7993875" y="352209"/>
                  </a:lnTo>
                  <a:lnTo>
                    <a:pt x="8015275" y="416026"/>
                  </a:lnTo>
                  <a:lnTo>
                    <a:pt x="8050187" y="474230"/>
                  </a:lnTo>
                  <a:lnTo>
                    <a:pt x="8097875" y="525665"/>
                  </a:lnTo>
                  <a:lnTo>
                    <a:pt x="8140293" y="556463"/>
                  </a:lnTo>
                  <a:lnTo>
                    <a:pt x="8201507" y="591743"/>
                  </a:lnTo>
                  <a:lnTo>
                    <a:pt x="8224596" y="604888"/>
                  </a:lnTo>
                  <a:lnTo>
                    <a:pt x="8264588" y="630796"/>
                  </a:lnTo>
                  <a:lnTo>
                    <a:pt x="8306257" y="686371"/>
                  </a:lnTo>
                  <a:lnTo>
                    <a:pt x="8320151" y="750951"/>
                  </a:lnTo>
                  <a:lnTo>
                    <a:pt x="8320151" y="817029"/>
                  </a:lnTo>
                  <a:lnTo>
                    <a:pt x="8314525" y="863587"/>
                  </a:lnTo>
                  <a:lnTo>
                    <a:pt x="8287017" y="899998"/>
                  </a:lnTo>
                  <a:lnTo>
                    <a:pt x="8236051" y="910132"/>
                  </a:lnTo>
                  <a:lnTo>
                    <a:pt x="8216430" y="909015"/>
                  </a:lnTo>
                  <a:lnTo>
                    <a:pt x="8174469" y="892111"/>
                  </a:lnTo>
                  <a:lnTo>
                    <a:pt x="8153362" y="841997"/>
                  </a:lnTo>
                  <a:lnTo>
                    <a:pt x="8151952" y="817029"/>
                  </a:lnTo>
                  <a:lnTo>
                    <a:pt x="8151952" y="680351"/>
                  </a:lnTo>
                  <a:lnTo>
                    <a:pt x="7986738" y="680351"/>
                  </a:lnTo>
                  <a:lnTo>
                    <a:pt x="7986738" y="817029"/>
                  </a:lnTo>
                  <a:lnTo>
                    <a:pt x="7991424" y="876071"/>
                  </a:lnTo>
                  <a:lnTo>
                    <a:pt x="8005508" y="928547"/>
                  </a:lnTo>
                  <a:lnTo>
                    <a:pt x="8028978" y="974432"/>
                  </a:lnTo>
                  <a:lnTo>
                    <a:pt x="8061833" y="1013764"/>
                  </a:lnTo>
                  <a:lnTo>
                    <a:pt x="8097494" y="1040714"/>
                  </a:lnTo>
                  <a:lnTo>
                    <a:pt x="8138427" y="1059954"/>
                  </a:lnTo>
                  <a:lnTo>
                    <a:pt x="8184604" y="1071499"/>
                  </a:lnTo>
                  <a:lnTo>
                    <a:pt x="8236051" y="1075347"/>
                  </a:lnTo>
                  <a:lnTo>
                    <a:pt x="8287486" y="1071499"/>
                  </a:lnTo>
                  <a:lnTo>
                    <a:pt x="8333664" y="1059954"/>
                  </a:lnTo>
                  <a:lnTo>
                    <a:pt x="8374583" y="1040714"/>
                  </a:lnTo>
                  <a:lnTo>
                    <a:pt x="8410270" y="1013764"/>
                  </a:lnTo>
                  <a:lnTo>
                    <a:pt x="8443112" y="974432"/>
                  </a:lnTo>
                  <a:lnTo>
                    <a:pt x="8466582" y="928547"/>
                  </a:lnTo>
                  <a:lnTo>
                    <a:pt x="8480666" y="876071"/>
                  </a:lnTo>
                  <a:lnTo>
                    <a:pt x="8485365" y="817029"/>
                  </a:lnTo>
                  <a:lnTo>
                    <a:pt x="8485365" y="750951"/>
                  </a:lnTo>
                  <a:lnTo>
                    <a:pt x="8482279" y="704138"/>
                  </a:lnTo>
                  <a:lnTo>
                    <a:pt x="8473008" y="659828"/>
                  </a:lnTo>
                  <a:lnTo>
                    <a:pt x="8457578" y="618020"/>
                  </a:lnTo>
                  <a:lnTo>
                    <a:pt x="8435962" y="578726"/>
                  </a:lnTo>
                  <a:lnTo>
                    <a:pt x="8408175" y="541921"/>
                  </a:lnTo>
                  <a:lnTo>
                    <a:pt x="8374227" y="507631"/>
                  </a:lnTo>
                  <a:lnTo>
                    <a:pt x="8332152" y="476859"/>
                  </a:lnTo>
                  <a:lnTo>
                    <a:pt x="8246084" y="427304"/>
                  </a:lnTo>
                  <a:lnTo>
                    <a:pt x="8229651" y="417537"/>
                  </a:lnTo>
                  <a:lnTo>
                    <a:pt x="8183194" y="376504"/>
                  </a:lnTo>
                  <a:lnTo>
                    <a:pt x="8155419" y="317182"/>
                  </a:lnTo>
                  <a:lnTo>
                    <a:pt x="8151952" y="283857"/>
                  </a:lnTo>
                  <a:lnTo>
                    <a:pt x="8151952" y="258330"/>
                  </a:lnTo>
                  <a:lnTo>
                    <a:pt x="8157578" y="212521"/>
                  </a:lnTo>
                  <a:lnTo>
                    <a:pt x="8185632" y="175348"/>
                  </a:lnTo>
                  <a:lnTo>
                    <a:pt x="8236051" y="165214"/>
                  </a:lnTo>
                  <a:lnTo>
                    <a:pt x="8256232" y="166344"/>
                  </a:lnTo>
                  <a:lnTo>
                    <a:pt x="8297621" y="183235"/>
                  </a:lnTo>
                  <a:lnTo>
                    <a:pt x="8318741" y="232803"/>
                  </a:lnTo>
                  <a:lnTo>
                    <a:pt x="8320151" y="258330"/>
                  </a:lnTo>
                  <a:lnTo>
                    <a:pt x="8320151" y="349948"/>
                  </a:lnTo>
                  <a:lnTo>
                    <a:pt x="8485365" y="349948"/>
                  </a:lnTo>
                  <a:lnTo>
                    <a:pt x="8485365" y="258330"/>
                  </a:lnTo>
                  <a:close/>
                </a:path>
                <a:path w="10741025" h="3495675">
                  <a:moveTo>
                    <a:pt x="8668372" y="3138449"/>
                  </a:moveTo>
                  <a:lnTo>
                    <a:pt x="8124558" y="3138449"/>
                  </a:lnTo>
                  <a:lnTo>
                    <a:pt x="8124558" y="1356639"/>
                  </a:lnTo>
                  <a:lnTo>
                    <a:pt x="7792237" y="1356639"/>
                  </a:lnTo>
                  <a:lnTo>
                    <a:pt x="7792237" y="3138449"/>
                  </a:lnTo>
                  <a:lnTo>
                    <a:pt x="7792237" y="3471189"/>
                  </a:lnTo>
                  <a:lnTo>
                    <a:pt x="8668372" y="3471189"/>
                  </a:lnTo>
                  <a:lnTo>
                    <a:pt x="8668372" y="3138449"/>
                  </a:lnTo>
                  <a:close/>
                </a:path>
                <a:path w="10741025" h="3495675">
                  <a:moveTo>
                    <a:pt x="9704591" y="3138449"/>
                  </a:moveTo>
                  <a:lnTo>
                    <a:pt x="9160777" y="3138449"/>
                  </a:lnTo>
                  <a:lnTo>
                    <a:pt x="9160777" y="1356639"/>
                  </a:lnTo>
                  <a:lnTo>
                    <a:pt x="8828456" y="1356639"/>
                  </a:lnTo>
                  <a:lnTo>
                    <a:pt x="8828456" y="3138449"/>
                  </a:lnTo>
                  <a:lnTo>
                    <a:pt x="8828456" y="3471189"/>
                  </a:lnTo>
                  <a:lnTo>
                    <a:pt x="9704591" y="3471189"/>
                  </a:lnTo>
                  <a:lnTo>
                    <a:pt x="9704591" y="3138449"/>
                  </a:lnTo>
                  <a:close/>
                </a:path>
                <a:path w="10741025" h="3495675">
                  <a:moveTo>
                    <a:pt x="10740822" y="1355966"/>
                  </a:moveTo>
                  <a:lnTo>
                    <a:pt x="9864674" y="1355966"/>
                  </a:lnTo>
                  <a:lnTo>
                    <a:pt x="9864674" y="1688706"/>
                  </a:lnTo>
                  <a:lnTo>
                    <a:pt x="9864674" y="2220836"/>
                  </a:lnTo>
                  <a:lnTo>
                    <a:pt x="9864674" y="2552306"/>
                  </a:lnTo>
                  <a:lnTo>
                    <a:pt x="9864674" y="3139046"/>
                  </a:lnTo>
                  <a:lnTo>
                    <a:pt x="9864674" y="3471786"/>
                  </a:lnTo>
                  <a:lnTo>
                    <a:pt x="10740822" y="3471786"/>
                  </a:lnTo>
                  <a:lnTo>
                    <a:pt x="10740822" y="3139046"/>
                  </a:lnTo>
                  <a:lnTo>
                    <a:pt x="10196995" y="3139046"/>
                  </a:lnTo>
                  <a:lnTo>
                    <a:pt x="10196995" y="2552306"/>
                  </a:lnTo>
                  <a:lnTo>
                    <a:pt x="10571632" y="2552306"/>
                  </a:lnTo>
                  <a:lnTo>
                    <a:pt x="10571632" y="2220836"/>
                  </a:lnTo>
                  <a:lnTo>
                    <a:pt x="10196995" y="2220836"/>
                  </a:lnTo>
                  <a:lnTo>
                    <a:pt x="10196995" y="1688706"/>
                  </a:lnTo>
                  <a:lnTo>
                    <a:pt x="10740822" y="1688706"/>
                  </a:lnTo>
                  <a:lnTo>
                    <a:pt x="10740822" y="1355966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87705" y="666298"/>
              <a:ext cx="19406870" cy="2959100"/>
            </a:xfrm>
            <a:custGeom>
              <a:avLst/>
              <a:gdLst/>
              <a:ahLst/>
              <a:cxnLst/>
              <a:rect l="l" t="t" r="r" b="b"/>
              <a:pathLst>
                <a:path w="19406870" h="2959100">
                  <a:moveTo>
                    <a:pt x="2294356" y="1147178"/>
                  </a:moveTo>
                  <a:lnTo>
                    <a:pt x="1392491" y="1029233"/>
                  </a:lnTo>
                  <a:lnTo>
                    <a:pt x="1739734" y="554621"/>
                  </a:lnTo>
                  <a:lnTo>
                    <a:pt x="1287068" y="902601"/>
                  </a:lnTo>
                  <a:lnTo>
                    <a:pt x="1147178" y="0"/>
                  </a:lnTo>
                  <a:lnTo>
                    <a:pt x="1029246" y="901865"/>
                  </a:lnTo>
                  <a:lnTo>
                    <a:pt x="554621" y="554621"/>
                  </a:lnTo>
                  <a:lnTo>
                    <a:pt x="902601" y="1007300"/>
                  </a:lnTo>
                  <a:lnTo>
                    <a:pt x="0" y="1147178"/>
                  </a:lnTo>
                  <a:lnTo>
                    <a:pt x="901865" y="1265123"/>
                  </a:lnTo>
                  <a:lnTo>
                    <a:pt x="554621" y="1739747"/>
                  </a:lnTo>
                  <a:lnTo>
                    <a:pt x="1007300" y="1391754"/>
                  </a:lnTo>
                  <a:lnTo>
                    <a:pt x="1147178" y="2294356"/>
                  </a:lnTo>
                  <a:lnTo>
                    <a:pt x="1265110" y="1392478"/>
                  </a:lnTo>
                  <a:lnTo>
                    <a:pt x="1739734" y="1739747"/>
                  </a:lnTo>
                  <a:lnTo>
                    <a:pt x="1391767" y="1287056"/>
                  </a:lnTo>
                  <a:lnTo>
                    <a:pt x="2294356" y="1147178"/>
                  </a:lnTo>
                  <a:close/>
                </a:path>
                <a:path w="19406870" h="2959100">
                  <a:moveTo>
                    <a:pt x="19406464" y="1811451"/>
                  </a:moveTo>
                  <a:lnTo>
                    <a:pt x="18504586" y="1693506"/>
                  </a:lnTo>
                  <a:lnTo>
                    <a:pt x="18851842" y="1218882"/>
                  </a:lnTo>
                  <a:lnTo>
                    <a:pt x="18399163" y="1566875"/>
                  </a:lnTo>
                  <a:lnTo>
                    <a:pt x="18259286" y="664273"/>
                  </a:lnTo>
                  <a:lnTo>
                    <a:pt x="18141341" y="1566138"/>
                  </a:lnTo>
                  <a:lnTo>
                    <a:pt x="17666716" y="1218882"/>
                  </a:lnTo>
                  <a:lnTo>
                    <a:pt x="18014696" y="1671574"/>
                  </a:lnTo>
                  <a:lnTo>
                    <a:pt x="17112095" y="1811451"/>
                  </a:lnTo>
                  <a:lnTo>
                    <a:pt x="18013972" y="1929396"/>
                  </a:lnTo>
                  <a:lnTo>
                    <a:pt x="17666716" y="2404021"/>
                  </a:lnTo>
                  <a:lnTo>
                    <a:pt x="18119395" y="2056041"/>
                  </a:lnTo>
                  <a:lnTo>
                    <a:pt x="18259286" y="2958630"/>
                  </a:lnTo>
                  <a:lnTo>
                    <a:pt x="18377218" y="2056752"/>
                  </a:lnTo>
                  <a:lnTo>
                    <a:pt x="18851842" y="2404021"/>
                  </a:lnTo>
                  <a:lnTo>
                    <a:pt x="18503862" y="1951342"/>
                  </a:lnTo>
                  <a:lnTo>
                    <a:pt x="19406464" y="1811451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253937" y="399587"/>
              <a:ext cx="1223645" cy="1223645"/>
            </a:xfrm>
            <a:custGeom>
              <a:avLst/>
              <a:gdLst/>
              <a:ahLst/>
              <a:cxnLst/>
              <a:rect l="l" t="t" r="r" b="b"/>
              <a:pathLst>
                <a:path w="1223645" h="1223645">
                  <a:moveTo>
                    <a:pt x="611614" y="0"/>
                  </a:moveTo>
                  <a:lnTo>
                    <a:pt x="610782" y="60874"/>
                  </a:lnTo>
                  <a:lnTo>
                    <a:pt x="599922" y="203827"/>
                  </a:lnTo>
                  <a:lnTo>
                    <a:pt x="566491" y="369352"/>
                  </a:lnTo>
                  <a:lnTo>
                    <a:pt x="497942" y="497942"/>
                  </a:lnTo>
                  <a:lnTo>
                    <a:pt x="422446" y="567434"/>
                  </a:lnTo>
                  <a:lnTo>
                    <a:pt x="345412" y="602439"/>
                  </a:lnTo>
                  <a:lnTo>
                    <a:pt x="220157" y="613614"/>
                  </a:lnTo>
                  <a:lnTo>
                    <a:pt x="0" y="611614"/>
                  </a:lnTo>
                  <a:lnTo>
                    <a:pt x="60874" y="612447"/>
                  </a:lnTo>
                  <a:lnTo>
                    <a:pt x="203827" y="623306"/>
                  </a:lnTo>
                  <a:lnTo>
                    <a:pt x="369352" y="656738"/>
                  </a:lnTo>
                  <a:lnTo>
                    <a:pt x="497942" y="725286"/>
                  </a:lnTo>
                  <a:lnTo>
                    <a:pt x="567434" y="800783"/>
                  </a:lnTo>
                  <a:lnTo>
                    <a:pt x="602439" y="877817"/>
                  </a:lnTo>
                  <a:lnTo>
                    <a:pt x="613614" y="1003072"/>
                  </a:lnTo>
                  <a:lnTo>
                    <a:pt x="611614" y="1223229"/>
                  </a:lnTo>
                  <a:lnTo>
                    <a:pt x="612447" y="1162355"/>
                  </a:lnTo>
                  <a:lnTo>
                    <a:pt x="623306" y="1019402"/>
                  </a:lnTo>
                  <a:lnTo>
                    <a:pt x="656738" y="853877"/>
                  </a:lnTo>
                  <a:lnTo>
                    <a:pt x="725286" y="725286"/>
                  </a:lnTo>
                  <a:lnTo>
                    <a:pt x="800788" y="655794"/>
                  </a:lnTo>
                  <a:lnTo>
                    <a:pt x="877825" y="620789"/>
                  </a:lnTo>
                  <a:lnTo>
                    <a:pt x="1003078" y="609615"/>
                  </a:lnTo>
                  <a:lnTo>
                    <a:pt x="1223229" y="611614"/>
                  </a:lnTo>
                  <a:lnTo>
                    <a:pt x="1162356" y="610782"/>
                  </a:lnTo>
                  <a:lnTo>
                    <a:pt x="1019406" y="599922"/>
                  </a:lnTo>
                  <a:lnTo>
                    <a:pt x="853881" y="566491"/>
                  </a:lnTo>
                  <a:lnTo>
                    <a:pt x="725286" y="497942"/>
                  </a:lnTo>
                  <a:lnTo>
                    <a:pt x="655794" y="422446"/>
                  </a:lnTo>
                  <a:lnTo>
                    <a:pt x="620789" y="345412"/>
                  </a:lnTo>
                  <a:lnTo>
                    <a:pt x="609615" y="220157"/>
                  </a:lnTo>
                  <a:lnTo>
                    <a:pt x="611614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7042812" y="6432106"/>
              <a:ext cx="1223645" cy="1223645"/>
            </a:xfrm>
            <a:custGeom>
              <a:avLst/>
              <a:gdLst/>
              <a:ahLst/>
              <a:cxnLst/>
              <a:rect l="l" t="t" r="r" b="b"/>
              <a:pathLst>
                <a:path w="1223644" h="1223645">
                  <a:moveTo>
                    <a:pt x="611614" y="0"/>
                  </a:moveTo>
                  <a:lnTo>
                    <a:pt x="610782" y="60874"/>
                  </a:lnTo>
                  <a:lnTo>
                    <a:pt x="599922" y="203827"/>
                  </a:lnTo>
                  <a:lnTo>
                    <a:pt x="566491" y="369352"/>
                  </a:lnTo>
                  <a:lnTo>
                    <a:pt x="497942" y="497942"/>
                  </a:lnTo>
                  <a:lnTo>
                    <a:pt x="422446" y="567434"/>
                  </a:lnTo>
                  <a:lnTo>
                    <a:pt x="345412" y="602439"/>
                  </a:lnTo>
                  <a:lnTo>
                    <a:pt x="220157" y="613614"/>
                  </a:lnTo>
                  <a:lnTo>
                    <a:pt x="0" y="611614"/>
                  </a:lnTo>
                  <a:lnTo>
                    <a:pt x="60874" y="612447"/>
                  </a:lnTo>
                  <a:lnTo>
                    <a:pt x="203827" y="623306"/>
                  </a:lnTo>
                  <a:lnTo>
                    <a:pt x="369352" y="656738"/>
                  </a:lnTo>
                  <a:lnTo>
                    <a:pt x="497942" y="725286"/>
                  </a:lnTo>
                  <a:lnTo>
                    <a:pt x="567434" y="800783"/>
                  </a:lnTo>
                  <a:lnTo>
                    <a:pt x="602439" y="877817"/>
                  </a:lnTo>
                  <a:lnTo>
                    <a:pt x="613614" y="1003072"/>
                  </a:lnTo>
                  <a:lnTo>
                    <a:pt x="611614" y="1223229"/>
                  </a:lnTo>
                  <a:lnTo>
                    <a:pt x="612447" y="1162355"/>
                  </a:lnTo>
                  <a:lnTo>
                    <a:pt x="623308" y="1019402"/>
                  </a:lnTo>
                  <a:lnTo>
                    <a:pt x="656743" y="853877"/>
                  </a:lnTo>
                  <a:lnTo>
                    <a:pt x="725297" y="725286"/>
                  </a:lnTo>
                  <a:lnTo>
                    <a:pt x="800793" y="655794"/>
                  </a:lnTo>
                  <a:lnTo>
                    <a:pt x="877826" y="620789"/>
                  </a:lnTo>
                  <a:lnTo>
                    <a:pt x="1003078" y="609615"/>
                  </a:lnTo>
                  <a:lnTo>
                    <a:pt x="1223229" y="611614"/>
                  </a:lnTo>
                  <a:lnTo>
                    <a:pt x="1162356" y="610782"/>
                  </a:lnTo>
                  <a:lnTo>
                    <a:pt x="1019407" y="599922"/>
                  </a:lnTo>
                  <a:lnTo>
                    <a:pt x="853886" y="566491"/>
                  </a:lnTo>
                  <a:lnTo>
                    <a:pt x="725297" y="497942"/>
                  </a:lnTo>
                  <a:lnTo>
                    <a:pt x="655799" y="422446"/>
                  </a:lnTo>
                  <a:lnTo>
                    <a:pt x="620791" y="345412"/>
                  </a:lnTo>
                  <a:lnTo>
                    <a:pt x="609615" y="220157"/>
                  </a:lnTo>
                  <a:lnTo>
                    <a:pt x="611614" y="0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66021" y="6208427"/>
              <a:ext cx="1670685" cy="1670685"/>
            </a:xfrm>
            <a:custGeom>
              <a:avLst/>
              <a:gdLst/>
              <a:ahLst/>
              <a:cxnLst/>
              <a:rect l="l" t="t" r="r" b="b"/>
              <a:pathLst>
                <a:path w="1670685" h="1670684">
                  <a:moveTo>
                    <a:pt x="835293" y="0"/>
                  </a:moveTo>
                  <a:lnTo>
                    <a:pt x="834158" y="83137"/>
                  </a:lnTo>
                  <a:lnTo>
                    <a:pt x="819328" y="278371"/>
                  </a:lnTo>
                  <a:lnTo>
                    <a:pt x="773671" y="504432"/>
                  </a:lnTo>
                  <a:lnTo>
                    <a:pt x="680052" y="680052"/>
                  </a:lnTo>
                  <a:lnTo>
                    <a:pt x="576943" y="774961"/>
                  </a:lnTo>
                  <a:lnTo>
                    <a:pt x="471735" y="822768"/>
                  </a:lnTo>
                  <a:lnTo>
                    <a:pt x="300672" y="838027"/>
                  </a:lnTo>
                  <a:lnTo>
                    <a:pt x="0" y="835293"/>
                  </a:lnTo>
                  <a:lnTo>
                    <a:pt x="83137" y="836431"/>
                  </a:lnTo>
                  <a:lnTo>
                    <a:pt x="278371" y="851263"/>
                  </a:lnTo>
                  <a:lnTo>
                    <a:pt x="504432" y="896921"/>
                  </a:lnTo>
                  <a:lnTo>
                    <a:pt x="680052" y="990535"/>
                  </a:lnTo>
                  <a:lnTo>
                    <a:pt x="774961" y="1093643"/>
                  </a:lnTo>
                  <a:lnTo>
                    <a:pt x="822768" y="1198852"/>
                  </a:lnTo>
                  <a:lnTo>
                    <a:pt x="838027" y="1369915"/>
                  </a:lnTo>
                  <a:lnTo>
                    <a:pt x="835293" y="1670587"/>
                  </a:lnTo>
                  <a:lnTo>
                    <a:pt x="836432" y="1587450"/>
                  </a:lnTo>
                  <a:lnTo>
                    <a:pt x="851269" y="1392216"/>
                  </a:lnTo>
                  <a:lnTo>
                    <a:pt x="896934" y="1166155"/>
                  </a:lnTo>
                  <a:lnTo>
                    <a:pt x="990556" y="990535"/>
                  </a:lnTo>
                  <a:lnTo>
                    <a:pt x="1093664" y="895632"/>
                  </a:lnTo>
                  <a:lnTo>
                    <a:pt x="1198871" y="847827"/>
                  </a:lnTo>
                  <a:lnTo>
                    <a:pt x="1369931" y="832565"/>
                  </a:lnTo>
                  <a:lnTo>
                    <a:pt x="1670598" y="835293"/>
                  </a:lnTo>
                  <a:lnTo>
                    <a:pt x="1587462" y="834158"/>
                  </a:lnTo>
                  <a:lnTo>
                    <a:pt x="1392232" y="819328"/>
                  </a:lnTo>
                  <a:lnTo>
                    <a:pt x="1166174" y="773671"/>
                  </a:lnTo>
                  <a:lnTo>
                    <a:pt x="990556" y="680052"/>
                  </a:lnTo>
                  <a:lnTo>
                    <a:pt x="895647" y="576943"/>
                  </a:lnTo>
                  <a:lnTo>
                    <a:pt x="847838" y="471735"/>
                  </a:lnTo>
                  <a:lnTo>
                    <a:pt x="832572" y="300672"/>
                  </a:lnTo>
                  <a:lnTo>
                    <a:pt x="835293" y="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113390" y="9499433"/>
              <a:ext cx="1223645" cy="1223645"/>
            </a:xfrm>
            <a:custGeom>
              <a:avLst/>
              <a:gdLst/>
              <a:ahLst/>
              <a:cxnLst/>
              <a:rect l="l" t="t" r="r" b="b"/>
              <a:pathLst>
                <a:path w="1223645" h="1223645">
                  <a:moveTo>
                    <a:pt x="611614" y="0"/>
                  </a:moveTo>
                  <a:lnTo>
                    <a:pt x="610782" y="60874"/>
                  </a:lnTo>
                  <a:lnTo>
                    <a:pt x="599922" y="203827"/>
                  </a:lnTo>
                  <a:lnTo>
                    <a:pt x="566491" y="369352"/>
                  </a:lnTo>
                  <a:lnTo>
                    <a:pt x="497942" y="497942"/>
                  </a:lnTo>
                  <a:lnTo>
                    <a:pt x="422446" y="567434"/>
                  </a:lnTo>
                  <a:lnTo>
                    <a:pt x="345412" y="602439"/>
                  </a:lnTo>
                  <a:lnTo>
                    <a:pt x="220157" y="613614"/>
                  </a:lnTo>
                  <a:lnTo>
                    <a:pt x="0" y="611614"/>
                  </a:lnTo>
                  <a:lnTo>
                    <a:pt x="60874" y="612447"/>
                  </a:lnTo>
                  <a:lnTo>
                    <a:pt x="203827" y="623306"/>
                  </a:lnTo>
                  <a:lnTo>
                    <a:pt x="369352" y="656738"/>
                  </a:lnTo>
                  <a:lnTo>
                    <a:pt x="497942" y="725286"/>
                  </a:lnTo>
                  <a:lnTo>
                    <a:pt x="567434" y="800783"/>
                  </a:lnTo>
                  <a:lnTo>
                    <a:pt x="602439" y="877817"/>
                  </a:lnTo>
                  <a:lnTo>
                    <a:pt x="613614" y="1003072"/>
                  </a:lnTo>
                  <a:lnTo>
                    <a:pt x="611614" y="1223229"/>
                  </a:lnTo>
                  <a:lnTo>
                    <a:pt x="612447" y="1162355"/>
                  </a:lnTo>
                  <a:lnTo>
                    <a:pt x="623306" y="1019402"/>
                  </a:lnTo>
                  <a:lnTo>
                    <a:pt x="656738" y="853877"/>
                  </a:lnTo>
                  <a:lnTo>
                    <a:pt x="725286" y="725286"/>
                  </a:lnTo>
                  <a:lnTo>
                    <a:pt x="800788" y="655794"/>
                  </a:lnTo>
                  <a:lnTo>
                    <a:pt x="877825" y="620789"/>
                  </a:lnTo>
                  <a:lnTo>
                    <a:pt x="1003078" y="609615"/>
                  </a:lnTo>
                  <a:lnTo>
                    <a:pt x="1223229" y="611614"/>
                  </a:lnTo>
                  <a:lnTo>
                    <a:pt x="1162356" y="610782"/>
                  </a:lnTo>
                  <a:lnTo>
                    <a:pt x="1019406" y="599922"/>
                  </a:lnTo>
                  <a:lnTo>
                    <a:pt x="853881" y="566491"/>
                  </a:lnTo>
                  <a:lnTo>
                    <a:pt x="725286" y="497942"/>
                  </a:lnTo>
                  <a:lnTo>
                    <a:pt x="655794" y="422446"/>
                  </a:lnTo>
                  <a:lnTo>
                    <a:pt x="620789" y="345412"/>
                  </a:lnTo>
                  <a:lnTo>
                    <a:pt x="609615" y="220157"/>
                  </a:lnTo>
                  <a:lnTo>
                    <a:pt x="611614" y="0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7654424" y="8015286"/>
              <a:ext cx="1985645" cy="1985645"/>
            </a:xfrm>
            <a:custGeom>
              <a:avLst/>
              <a:gdLst/>
              <a:ahLst/>
              <a:cxnLst/>
              <a:rect l="l" t="t" r="r" b="b"/>
              <a:pathLst>
                <a:path w="1985644" h="1985645">
                  <a:moveTo>
                    <a:pt x="992566" y="0"/>
                  </a:moveTo>
                  <a:lnTo>
                    <a:pt x="991217" y="98790"/>
                  </a:lnTo>
                  <a:lnTo>
                    <a:pt x="973594" y="330783"/>
                  </a:lnTo>
                  <a:lnTo>
                    <a:pt x="919339" y="599406"/>
                  </a:lnTo>
                  <a:lnTo>
                    <a:pt x="808090" y="808090"/>
                  </a:lnTo>
                  <a:lnTo>
                    <a:pt x="685570" y="920872"/>
                  </a:lnTo>
                  <a:lnTo>
                    <a:pt x="560554" y="977682"/>
                  </a:lnTo>
                  <a:lnTo>
                    <a:pt x="357284" y="995815"/>
                  </a:lnTo>
                  <a:lnTo>
                    <a:pt x="0" y="992566"/>
                  </a:lnTo>
                  <a:lnTo>
                    <a:pt x="98790" y="993917"/>
                  </a:lnTo>
                  <a:lnTo>
                    <a:pt x="330783" y="1011542"/>
                  </a:lnTo>
                  <a:lnTo>
                    <a:pt x="599406" y="1065798"/>
                  </a:lnTo>
                  <a:lnTo>
                    <a:pt x="808090" y="1177042"/>
                  </a:lnTo>
                  <a:lnTo>
                    <a:pt x="920872" y="1299562"/>
                  </a:lnTo>
                  <a:lnTo>
                    <a:pt x="977682" y="1424578"/>
                  </a:lnTo>
                  <a:lnTo>
                    <a:pt x="995815" y="1627849"/>
                  </a:lnTo>
                  <a:lnTo>
                    <a:pt x="992566" y="1985133"/>
                  </a:lnTo>
                  <a:lnTo>
                    <a:pt x="993919" y="1886342"/>
                  </a:lnTo>
                  <a:lnTo>
                    <a:pt x="1011547" y="1654350"/>
                  </a:lnTo>
                  <a:lnTo>
                    <a:pt x="1065807" y="1385726"/>
                  </a:lnTo>
                  <a:lnTo>
                    <a:pt x="1177053" y="1177042"/>
                  </a:lnTo>
                  <a:lnTo>
                    <a:pt x="1299572" y="1064267"/>
                  </a:lnTo>
                  <a:lnTo>
                    <a:pt x="1424587" y="1007458"/>
                  </a:lnTo>
                  <a:lnTo>
                    <a:pt x="1627855" y="989323"/>
                  </a:lnTo>
                  <a:lnTo>
                    <a:pt x="1985133" y="992566"/>
                  </a:lnTo>
                  <a:lnTo>
                    <a:pt x="1886344" y="991217"/>
                  </a:lnTo>
                  <a:lnTo>
                    <a:pt x="1654355" y="973594"/>
                  </a:lnTo>
                  <a:lnTo>
                    <a:pt x="1385735" y="919339"/>
                  </a:lnTo>
                  <a:lnTo>
                    <a:pt x="1177053" y="808090"/>
                  </a:lnTo>
                  <a:lnTo>
                    <a:pt x="1064277" y="685570"/>
                  </a:lnTo>
                  <a:lnTo>
                    <a:pt x="1007468" y="560554"/>
                  </a:lnTo>
                  <a:lnTo>
                    <a:pt x="989329" y="357284"/>
                  </a:lnTo>
                  <a:lnTo>
                    <a:pt x="992566" y="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2229510" y="5037829"/>
            <a:ext cx="790575" cy="588645"/>
          </a:xfrm>
          <a:custGeom>
            <a:avLst/>
            <a:gdLst/>
            <a:ahLst/>
            <a:cxnLst/>
            <a:rect l="l" t="t" r="r" b="b"/>
            <a:pathLst>
              <a:path w="790575" h="588645">
                <a:moveTo>
                  <a:pt x="224218" y="511581"/>
                </a:moveTo>
                <a:lnTo>
                  <a:pt x="77978" y="511581"/>
                </a:lnTo>
                <a:lnTo>
                  <a:pt x="77978" y="0"/>
                </a:lnTo>
                <a:lnTo>
                  <a:pt x="0" y="0"/>
                </a:lnTo>
                <a:lnTo>
                  <a:pt x="0" y="581456"/>
                </a:lnTo>
                <a:lnTo>
                  <a:pt x="216890" y="581456"/>
                </a:lnTo>
                <a:lnTo>
                  <a:pt x="224218" y="511581"/>
                </a:lnTo>
                <a:close/>
              </a:path>
              <a:path w="790575" h="588645">
                <a:moveTo>
                  <a:pt x="504139" y="275767"/>
                </a:moveTo>
                <a:lnTo>
                  <a:pt x="500418" y="227863"/>
                </a:lnTo>
                <a:lnTo>
                  <a:pt x="490067" y="193268"/>
                </a:lnTo>
                <a:lnTo>
                  <a:pt x="488175" y="186931"/>
                </a:lnTo>
                <a:lnTo>
                  <a:pt x="465759" y="155079"/>
                </a:lnTo>
                <a:lnTo>
                  <a:pt x="431520" y="134416"/>
                </a:lnTo>
                <a:lnTo>
                  <a:pt x="429209" y="134061"/>
                </a:lnTo>
                <a:lnTo>
                  <a:pt x="429209" y="264947"/>
                </a:lnTo>
                <a:lnTo>
                  <a:pt x="429209" y="314985"/>
                </a:lnTo>
                <a:lnTo>
                  <a:pt x="336473" y="314985"/>
                </a:lnTo>
                <a:lnTo>
                  <a:pt x="336499" y="264947"/>
                </a:lnTo>
                <a:lnTo>
                  <a:pt x="347129" y="212166"/>
                </a:lnTo>
                <a:lnTo>
                  <a:pt x="383540" y="193268"/>
                </a:lnTo>
                <a:lnTo>
                  <a:pt x="406412" y="198628"/>
                </a:lnTo>
                <a:lnTo>
                  <a:pt x="420370" y="213537"/>
                </a:lnTo>
                <a:lnTo>
                  <a:pt x="427266" y="236042"/>
                </a:lnTo>
                <a:lnTo>
                  <a:pt x="427329" y="236232"/>
                </a:lnTo>
                <a:lnTo>
                  <a:pt x="429209" y="264947"/>
                </a:lnTo>
                <a:lnTo>
                  <a:pt x="429209" y="134061"/>
                </a:lnTo>
                <a:lnTo>
                  <a:pt x="383806" y="127063"/>
                </a:lnTo>
                <a:lnTo>
                  <a:pt x="331368" y="136423"/>
                </a:lnTo>
                <a:lnTo>
                  <a:pt x="295656" y="161099"/>
                </a:lnTo>
                <a:lnTo>
                  <a:pt x="273748" y="196011"/>
                </a:lnTo>
                <a:lnTo>
                  <a:pt x="262737" y="236042"/>
                </a:lnTo>
                <a:lnTo>
                  <a:pt x="259753" y="275767"/>
                </a:lnTo>
                <a:lnTo>
                  <a:pt x="259727" y="431088"/>
                </a:lnTo>
                <a:lnTo>
                  <a:pt x="262496" y="482257"/>
                </a:lnTo>
                <a:lnTo>
                  <a:pt x="272986" y="525614"/>
                </a:lnTo>
                <a:lnTo>
                  <a:pt x="294487" y="559142"/>
                </a:lnTo>
                <a:lnTo>
                  <a:pt x="330276" y="580758"/>
                </a:lnTo>
                <a:lnTo>
                  <a:pt x="383628" y="588416"/>
                </a:lnTo>
                <a:lnTo>
                  <a:pt x="437540" y="578980"/>
                </a:lnTo>
                <a:lnTo>
                  <a:pt x="472249" y="554659"/>
                </a:lnTo>
                <a:lnTo>
                  <a:pt x="491464" y="522211"/>
                </a:lnTo>
                <a:lnTo>
                  <a:pt x="491909" y="521462"/>
                </a:lnTo>
                <a:lnTo>
                  <a:pt x="500659" y="485381"/>
                </a:lnTo>
                <a:lnTo>
                  <a:pt x="502640" y="452678"/>
                </a:lnTo>
                <a:lnTo>
                  <a:pt x="502653" y="449910"/>
                </a:lnTo>
                <a:lnTo>
                  <a:pt x="426516" y="449910"/>
                </a:lnTo>
                <a:lnTo>
                  <a:pt x="426516" y="452678"/>
                </a:lnTo>
                <a:lnTo>
                  <a:pt x="425005" y="478993"/>
                </a:lnTo>
                <a:lnTo>
                  <a:pt x="418807" y="501180"/>
                </a:lnTo>
                <a:lnTo>
                  <a:pt x="405409" y="516496"/>
                </a:lnTo>
                <a:lnTo>
                  <a:pt x="382320" y="522211"/>
                </a:lnTo>
                <a:lnTo>
                  <a:pt x="358978" y="515708"/>
                </a:lnTo>
                <a:lnTo>
                  <a:pt x="344792" y="498500"/>
                </a:lnTo>
                <a:lnTo>
                  <a:pt x="337756" y="474027"/>
                </a:lnTo>
                <a:lnTo>
                  <a:pt x="335851" y="445757"/>
                </a:lnTo>
                <a:lnTo>
                  <a:pt x="335851" y="376910"/>
                </a:lnTo>
                <a:lnTo>
                  <a:pt x="504139" y="376910"/>
                </a:lnTo>
                <a:lnTo>
                  <a:pt x="504139" y="314985"/>
                </a:lnTo>
                <a:lnTo>
                  <a:pt x="504139" y="275767"/>
                </a:lnTo>
                <a:close/>
              </a:path>
              <a:path w="790575" h="588645">
                <a:moveTo>
                  <a:pt x="790397" y="581456"/>
                </a:moveTo>
                <a:lnTo>
                  <a:pt x="789533" y="566166"/>
                </a:lnTo>
                <a:lnTo>
                  <a:pt x="789228" y="554101"/>
                </a:lnTo>
                <a:lnTo>
                  <a:pt x="789127" y="549770"/>
                </a:lnTo>
                <a:lnTo>
                  <a:pt x="789063" y="547166"/>
                </a:lnTo>
                <a:lnTo>
                  <a:pt x="788974" y="543763"/>
                </a:lnTo>
                <a:lnTo>
                  <a:pt x="788733" y="519849"/>
                </a:lnTo>
                <a:lnTo>
                  <a:pt x="788657" y="373786"/>
                </a:lnTo>
                <a:lnTo>
                  <a:pt x="788657" y="244856"/>
                </a:lnTo>
                <a:lnTo>
                  <a:pt x="783018" y="197065"/>
                </a:lnTo>
                <a:lnTo>
                  <a:pt x="780161" y="191350"/>
                </a:lnTo>
                <a:lnTo>
                  <a:pt x="764413" y="159842"/>
                </a:lnTo>
                <a:lnTo>
                  <a:pt x="730250" y="135674"/>
                </a:lnTo>
                <a:lnTo>
                  <a:pt x="712520" y="132753"/>
                </a:lnTo>
                <a:lnTo>
                  <a:pt x="712520" y="373786"/>
                </a:lnTo>
                <a:lnTo>
                  <a:pt x="712520" y="431025"/>
                </a:lnTo>
                <a:lnTo>
                  <a:pt x="709853" y="471525"/>
                </a:lnTo>
                <a:lnTo>
                  <a:pt x="701408" y="499097"/>
                </a:lnTo>
                <a:lnTo>
                  <a:pt x="686498" y="514845"/>
                </a:lnTo>
                <a:lnTo>
                  <a:pt x="664413" y="519849"/>
                </a:lnTo>
                <a:lnTo>
                  <a:pt x="644753" y="515162"/>
                </a:lnTo>
                <a:lnTo>
                  <a:pt x="631545" y="502208"/>
                </a:lnTo>
                <a:lnTo>
                  <a:pt x="624103" y="482676"/>
                </a:lnTo>
                <a:lnTo>
                  <a:pt x="621779" y="458266"/>
                </a:lnTo>
                <a:lnTo>
                  <a:pt x="621779" y="451040"/>
                </a:lnTo>
                <a:lnTo>
                  <a:pt x="626884" y="413905"/>
                </a:lnTo>
                <a:lnTo>
                  <a:pt x="641477" y="390131"/>
                </a:lnTo>
                <a:lnTo>
                  <a:pt x="664464" y="377494"/>
                </a:lnTo>
                <a:lnTo>
                  <a:pt x="694778" y="373786"/>
                </a:lnTo>
                <a:lnTo>
                  <a:pt x="712520" y="373786"/>
                </a:lnTo>
                <a:lnTo>
                  <a:pt x="712520" y="132753"/>
                </a:lnTo>
                <a:lnTo>
                  <a:pt x="620852" y="136740"/>
                </a:lnTo>
                <a:lnTo>
                  <a:pt x="585000" y="162814"/>
                </a:lnTo>
                <a:lnTo>
                  <a:pt x="566432" y="200850"/>
                </a:lnTo>
                <a:lnTo>
                  <a:pt x="561124" y="246418"/>
                </a:lnTo>
                <a:lnTo>
                  <a:pt x="561124" y="254419"/>
                </a:lnTo>
                <a:lnTo>
                  <a:pt x="637895" y="254419"/>
                </a:lnTo>
                <a:lnTo>
                  <a:pt x="637921" y="244856"/>
                </a:lnTo>
                <a:lnTo>
                  <a:pt x="639533" y="223799"/>
                </a:lnTo>
                <a:lnTo>
                  <a:pt x="645401" y="206730"/>
                </a:lnTo>
                <a:lnTo>
                  <a:pt x="656856" y="195427"/>
                </a:lnTo>
                <a:lnTo>
                  <a:pt x="675284" y="191350"/>
                </a:lnTo>
                <a:lnTo>
                  <a:pt x="693750" y="195427"/>
                </a:lnTo>
                <a:lnTo>
                  <a:pt x="704570" y="207111"/>
                </a:lnTo>
                <a:lnTo>
                  <a:pt x="709726" y="225818"/>
                </a:lnTo>
                <a:lnTo>
                  <a:pt x="711034" y="250863"/>
                </a:lnTo>
                <a:lnTo>
                  <a:pt x="711034" y="313677"/>
                </a:lnTo>
                <a:lnTo>
                  <a:pt x="696950" y="313677"/>
                </a:lnTo>
                <a:lnTo>
                  <a:pt x="650557" y="317855"/>
                </a:lnTo>
                <a:lnTo>
                  <a:pt x="609574" y="331762"/>
                </a:lnTo>
                <a:lnTo>
                  <a:pt x="576795" y="357428"/>
                </a:lnTo>
                <a:lnTo>
                  <a:pt x="555066" y="396887"/>
                </a:lnTo>
                <a:lnTo>
                  <a:pt x="547204" y="452170"/>
                </a:lnTo>
                <a:lnTo>
                  <a:pt x="547204" y="460006"/>
                </a:lnTo>
                <a:lnTo>
                  <a:pt x="552386" y="508825"/>
                </a:lnTo>
                <a:lnTo>
                  <a:pt x="568744" y="549770"/>
                </a:lnTo>
                <a:lnTo>
                  <a:pt x="597522" y="577938"/>
                </a:lnTo>
                <a:lnTo>
                  <a:pt x="639927" y="588416"/>
                </a:lnTo>
                <a:lnTo>
                  <a:pt x="663282" y="586155"/>
                </a:lnTo>
                <a:lnTo>
                  <a:pt x="683526" y="578942"/>
                </a:lnTo>
                <a:lnTo>
                  <a:pt x="700354" y="566166"/>
                </a:lnTo>
                <a:lnTo>
                  <a:pt x="713473" y="547166"/>
                </a:lnTo>
                <a:lnTo>
                  <a:pt x="714286" y="554101"/>
                </a:lnTo>
                <a:lnTo>
                  <a:pt x="715606" y="563359"/>
                </a:lnTo>
                <a:lnTo>
                  <a:pt x="717194" y="573100"/>
                </a:lnTo>
                <a:lnTo>
                  <a:pt x="718794" y="581456"/>
                </a:lnTo>
                <a:lnTo>
                  <a:pt x="790397" y="58145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3084571" y="5012313"/>
            <a:ext cx="251460" cy="614045"/>
          </a:xfrm>
          <a:custGeom>
            <a:avLst/>
            <a:gdLst/>
            <a:ahLst/>
            <a:cxnLst/>
            <a:rect l="l" t="t" r="r" b="b"/>
            <a:pathLst>
              <a:path w="251460" h="614045">
                <a:moveTo>
                  <a:pt x="101850" y="152571"/>
                </a:moveTo>
                <a:lnTo>
                  <a:pt x="55782" y="162515"/>
                </a:lnTo>
                <a:lnTo>
                  <a:pt x="24122" y="190267"/>
                </a:lnTo>
                <a:lnTo>
                  <a:pt x="5863" y="232707"/>
                </a:lnTo>
                <a:lnTo>
                  <a:pt x="0" y="286713"/>
                </a:lnTo>
                <a:lnTo>
                  <a:pt x="0" y="465326"/>
                </a:lnTo>
                <a:lnTo>
                  <a:pt x="2382" y="513936"/>
                </a:lnTo>
                <a:lnTo>
                  <a:pt x="10953" y="554934"/>
                </a:lnTo>
                <a:lnTo>
                  <a:pt x="55201" y="606763"/>
                </a:lnTo>
                <a:lnTo>
                  <a:pt x="95148" y="613928"/>
                </a:lnTo>
                <a:lnTo>
                  <a:pt x="124393" y="610073"/>
                </a:lnTo>
                <a:lnTo>
                  <a:pt x="146256" y="599469"/>
                </a:lnTo>
                <a:lnTo>
                  <a:pt x="162194" y="583559"/>
                </a:lnTo>
                <a:lnTo>
                  <a:pt x="173670" y="563783"/>
                </a:lnTo>
                <a:lnTo>
                  <a:pt x="250299" y="563783"/>
                </a:lnTo>
                <a:lnTo>
                  <a:pt x="250265" y="543533"/>
                </a:lnTo>
                <a:lnTo>
                  <a:pt x="122781" y="543533"/>
                </a:lnTo>
                <a:lnTo>
                  <a:pt x="101906" y="538829"/>
                </a:lnTo>
                <a:lnTo>
                  <a:pt x="88141" y="524895"/>
                </a:lnTo>
                <a:lnTo>
                  <a:pt x="80560" y="501991"/>
                </a:lnTo>
                <a:lnTo>
                  <a:pt x="78238" y="470383"/>
                </a:lnTo>
                <a:lnTo>
                  <a:pt x="78238" y="291509"/>
                </a:lnTo>
                <a:lnTo>
                  <a:pt x="80704" y="263037"/>
                </a:lnTo>
                <a:lnTo>
                  <a:pt x="88641" y="241449"/>
                </a:lnTo>
                <a:lnTo>
                  <a:pt x="102861" y="227755"/>
                </a:lnTo>
                <a:lnTo>
                  <a:pt x="124174" y="222967"/>
                </a:lnTo>
                <a:lnTo>
                  <a:pt x="250203" y="222967"/>
                </a:lnTo>
                <a:lnTo>
                  <a:pt x="250195" y="184947"/>
                </a:lnTo>
                <a:lnTo>
                  <a:pt x="172193" y="184947"/>
                </a:lnTo>
                <a:lnTo>
                  <a:pt x="161148" y="171142"/>
                </a:lnTo>
                <a:lnTo>
                  <a:pt x="145303" y="160984"/>
                </a:lnTo>
                <a:lnTo>
                  <a:pt x="125317" y="154714"/>
                </a:lnTo>
                <a:lnTo>
                  <a:pt x="101850" y="152571"/>
                </a:lnTo>
                <a:close/>
              </a:path>
              <a:path w="251460" h="614045">
                <a:moveTo>
                  <a:pt x="250299" y="563783"/>
                </a:moveTo>
                <a:lnTo>
                  <a:pt x="173670" y="563783"/>
                </a:lnTo>
                <a:lnTo>
                  <a:pt x="173924" y="572780"/>
                </a:lnTo>
                <a:lnTo>
                  <a:pt x="174522" y="583559"/>
                </a:lnTo>
                <a:lnTo>
                  <a:pt x="174594" y="584847"/>
                </a:lnTo>
                <a:lnTo>
                  <a:pt x="175543" y="597175"/>
                </a:lnTo>
                <a:lnTo>
                  <a:pt x="176611" y="606763"/>
                </a:lnTo>
                <a:lnTo>
                  <a:pt x="176633" y="606955"/>
                </a:lnTo>
                <a:lnTo>
                  <a:pt x="251029" y="606955"/>
                </a:lnTo>
                <a:lnTo>
                  <a:pt x="250527" y="586487"/>
                </a:lnTo>
                <a:lnTo>
                  <a:pt x="250497" y="583559"/>
                </a:lnTo>
                <a:lnTo>
                  <a:pt x="250389" y="572780"/>
                </a:lnTo>
                <a:lnTo>
                  <a:pt x="250299" y="563783"/>
                </a:lnTo>
                <a:close/>
              </a:path>
              <a:path w="251460" h="614045">
                <a:moveTo>
                  <a:pt x="250203" y="222967"/>
                </a:moveTo>
                <a:lnTo>
                  <a:pt x="124174" y="222967"/>
                </a:lnTo>
                <a:lnTo>
                  <a:pt x="149987" y="229517"/>
                </a:lnTo>
                <a:lnTo>
                  <a:pt x="164459" y="247582"/>
                </a:lnTo>
                <a:lnTo>
                  <a:pt x="170794" y="274787"/>
                </a:lnTo>
                <a:lnTo>
                  <a:pt x="172193" y="308754"/>
                </a:lnTo>
                <a:lnTo>
                  <a:pt x="172193" y="450363"/>
                </a:lnTo>
                <a:lnTo>
                  <a:pt x="170198" y="488337"/>
                </a:lnTo>
                <a:lnTo>
                  <a:pt x="162754" y="517763"/>
                </a:lnTo>
                <a:lnTo>
                  <a:pt x="147677" y="536780"/>
                </a:lnTo>
                <a:lnTo>
                  <a:pt x="122781" y="543533"/>
                </a:lnTo>
                <a:lnTo>
                  <a:pt x="250265" y="543533"/>
                </a:lnTo>
                <a:lnTo>
                  <a:pt x="250203" y="222967"/>
                </a:lnTo>
                <a:close/>
              </a:path>
              <a:path w="251460" h="614045">
                <a:moveTo>
                  <a:pt x="250159" y="0"/>
                </a:moveTo>
                <a:lnTo>
                  <a:pt x="172193" y="0"/>
                </a:lnTo>
                <a:lnTo>
                  <a:pt x="172193" y="184947"/>
                </a:lnTo>
                <a:lnTo>
                  <a:pt x="250195" y="184947"/>
                </a:lnTo>
                <a:lnTo>
                  <a:pt x="25015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3389900" y="5164887"/>
            <a:ext cx="239395" cy="461645"/>
          </a:xfrm>
          <a:custGeom>
            <a:avLst/>
            <a:gdLst/>
            <a:ahLst/>
            <a:cxnLst/>
            <a:rect l="l" t="t" r="r" b="b"/>
            <a:pathLst>
              <a:path w="239395" h="461645">
                <a:moveTo>
                  <a:pt x="120687" y="0"/>
                </a:moveTo>
                <a:lnTo>
                  <a:pt x="71010" y="8490"/>
                </a:lnTo>
                <a:lnTo>
                  <a:pt x="35746" y="32543"/>
                </a:lnTo>
                <a:lnTo>
                  <a:pt x="14718" y="70033"/>
                </a:lnTo>
                <a:lnTo>
                  <a:pt x="7748" y="118834"/>
                </a:lnTo>
                <a:lnTo>
                  <a:pt x="13214" y="160996"/>
                </a:lnTo>
                <a:lnTo>
                  <a:pt x="29805" y="195096"/>
                </a:lnTo>
                <a:lnTo>
                  <a:pt x="57806" y="224754"/>
                </a:lnTo>
                <a:lnTo>
                  <a:pt x="97504" y="253594"/>
                </a:lnTo>
                <a:lnTo>
                  <a:pt x="129632" y="277187"/>
                </a:lnTo>
                <a:lnTo>
                  <a:pt x="148787" y="298182"/>
                </a:lnTo>
                <a:lnTo>
                  <a:pt x="158033" y="319266"/>
                </a:lnTo>
                <a:lnTo>
                  <a:pt x="160434" y="343130"/>
                </a:lnTo>
                <a:lnTo>
                  <a:pt x="158172" y="365825"/>
                </a:lnTo>
                <a:lnTo>
                  <a:pt x="151073" y="382085"/>
                </a:lnTo>
                <a:lnTo>
                  <a:pt x="138674" y="391869"/>
                </a:lnTo>
                <a:lnTo>
                  <a:pt x="120509" y="395139"/>
                </a:lnTo>
                <a:lnTo>
                  <a:pt x="101370" y="390919"/>
                </a:lnTo>
                <a:lnTo>
                  <a:pt x="88451" y="379072"/>
                </a:lnTo>
                <a:lnTo>
                  <a:pt x="81145" y="360816"/>
                </a:lnTo>
                <a:lnTo>
                  <a:pt x="78845" y="337371"/>
                </a:lnTo>
                <a:lnTo>
                  <a:pt x="78845" y="317267"/>
                </a:lnTo>
                <a:lnTo>
                  <a:pt x="0" y="317267"/>
                </a:lnTo>
                <a:lnTo>
                  <a:pt x="0" y="337288"/>
                </a:lnTo>
                <a:lnTo>
                  <a:pt x="5037" y="383225"/>
                </a:lnTo>
                <a:lnTo>
                  <a:pt x="23258" y="422920"/>
                </a:lnTo>
                <a:lnTo>
                  <a:pt x="59325" y="450813"/>
                </a:lnTo>
                <a:lnTo>
                  <a:pt x="117902" y="461347"/>
                </a:lnTo>
                <a:lnTo>
                  <a:pt x="171062" y="453224"/>
                </a:lnTo>
                <a:lnTo>
                  <a:pt x="208987" y="429073"/>
                </a:lnTo>
                <a:lnTo>
                  <a:pt x="231713" y="389219"/>
                </a:lnTo>
                <a:lnTo>
                  <a:pt x="239280" y="333989"/>
                </a:lnTo>
                <a:lnTo>
                  <a:pt x="233597" y="285872"/>
                </a:lnTo>
                <a:lnTo>
                  <a:pt x="215613" y="248114"/>
                </a:lnTo>
                <a:lnTo>
                  <a:pt x="183930" y="215313"/>
                </a:lnTo>
                <a:lnTo>
                  <a:pt x="111180" y="163629"/>
                </a:lnTo>
                <a:lnTo>
                  <a:pt x="95367" y="147769"/>
                </a:lnTo>
                <a:lnTo>
                  <a:pt x="87500" y="131616"/>
                </a:lnTo>
                <a:lnTo>
                  <a:pt x="85369" y="112300"/>
                </a:lnTo>
                <a:lnTo>
                  <a:pt x="87353" y="93211"/>
                </a:lnTo>
                <a:lnTo>
                  <a:pt x="93611" y="78687"/>
                </a:lnTo>
                <a:lnTo>
                  <a:pt x="104598" y="69447"/>
                </a:lnTo>
                <a:lnTo>
                  <a:pt x="120771" y="66207"/>
                </a:lnTo>
                <a:lnTo>
                  <a:pt x="137377" y="69305"/>
                </a:lnTo>
                <a:lnTo>
                  <a:pt x="148724" y="78674"/>
                </a:lnTo>
                <a:lnTo>
                  <a:pt x="155228" y="94421"/>
                </a:lnTo>
                <a:lnTo>
                  <a:pt x="157304" y="116656"/>
                </a:lnTo>
                <a:lnTo>
                  <a:pt x="157304" y="143032"/>
                </a:lnTo>
                <a:lnTo>
                  <a:pt x="232841" y="143032"/>
                </a:lnTo>
                <a:lnTo>
                  <a:pt x="232841" y="124069"/>
                </a:lnTo>
                <a:lnTo>
                  <a:pt x="226898" y="72679"/>
                </a:lnTo>
                <a:lnTo>
                  <a:pt x="207646" y="33586"/>
                </a:lnTo>
                <a:lnTo>
                  <a:pt x="172954" y="8717"/>
                </a:lnTo>
                <a:lnTo>
                  <a:pt x="12068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3790436" y="5164881"/>
            <a:ext cx="252095" cy="612140"/>
          </a:xfrm>
          <a:custGeom>
            <a:avLst/>
            <a:gdLst/>
            <a:ahLst/>
            <a:cxnLst/>
            <a:rect l="l" t="t" r="r" b="b"/>
            <a:pathLst>
              <a:path w="252095" h="612139">
                <a:moveTo>
                  <a:pt x="78583" y="495503"/>
                </a:moveTo>
                <a:lnTo>
                  <a:pt x="356" y="495503"/>
                </a:lnTo>
                <a:lnTo>
                  <a:pt x="384" y="497723"/>
                </a:lnTo>
                <a:lnTo>
                  <a:pt x="4708" y="536079"/>
                </a:lnTo>
                <a:lnTo>
                  <a:pt x="21860" y="573065"/>
                </a:lnTo>
                <a:lnTo>
                  <a:pt x="57950" y="600828"/>
                </a:lnTo>
                <a:lnTo>
                  <a:pt x="119116" y="611771"/>
                </a:lnTo>
                <a:lnTo>
                  <a:pt x="170801" y="605395"/>
                </a:lnTo>
                <a:lnTo>
                  <a:pt x="206780" y="587460"/>
                </a:lnTo>
                <a:lnTo>
                  <a:pt x="229868" y="559760"/>
                </a:lnTo>
                <a:lnTo>
                  <a:pt x="234598" y="546789"/>
                </a:lnTo>
                <a:lnTo>
                  <a:pt x="123305" y="546789"/>
                </a:lnTo>
                <a:lnTo>
                  <a:pt x="100017" y="541421"/>
                </a:lnTo>
                <a:lnTo>
                  <a:pt x="86455" y="528385"/>
                </a:lnTo>
                <a:lnTo>
                  <a:pt x="80138" y="512285"/>
                </a:lnTo>
                <a:lnTo>
                  <a:pt x="78583" y="497723"/>
                </a:lnTo>
                <a:lnTo>
                  <a:pt x="78583" y="495503"/>
                </a:lnTo>
                <a:close/>
              </a:path>
              <a:path w="252095" h="612139">
                <a:moveTo>
                  <a:pt x="249908" y="403652"/>
                </a:moveTo>
                <a:lnTo>
                  <a:pt x="171931" y="403652"/>
                </a:lnTo>
                <a:lnTo>
                  <a:pt x="171931" y="456111"/>
                </a:lnTo>
                <a:lnTo>
                  <a:pt x="170072" y="495503"/>
                </a:lnTo>
                <a:lnTo>
                  <a:pt x="162920" y="523871"/>
                </a:lnTo>
                <a:lnTo>
                  <a:pt x="148117" y="541029"/>
                </a:lnTo>
                <a:lnTo>
                  <a:pt x="123305" y="546789"/>
                </a:lnTo>
                <a:lnTo>
                  <a:pt x="234598" y="546789"/>
                </a:lnTo>
                <a:lnTo>
                  <a:pt x="242877" y="524086"/>
                </a:lnTo>
                <a:lnTo>
                  <a:pt x="248619" y="482231"/>
                </a:lnTo>
                <a:lnTo>
                  <a:pt x="249886" y="436783"/>
                </a:lnTo>
                <a:lnTo>
                  <a:pt x="249908" y="403652"/>
                </a:lnTo>
                <a:close/>
              </a:path>
              <a:path w="252095" h="612139">
                <a:moveTo>
                  <a:pt x="106740" y="0"/>
                </a:moveTo>
                <a:lnTo>
                  <a:pt x="56662" y="11452"/>
                </a:lnTo>
                <a:lnTo>
                  <a:pt x="23681" y="41770"/>
                </a:lnTo>
                <a:lnTo>
                  <a:pt x="5544" y="84893"/>
                </a:lnTo>
                <a:lnTo>
                  <a:pt x="0" y="134760"/>
                </a:lnTo>
                <a:lnTo>
                  <a:pt x="0" y="308220"/>
                </a:lnTo>
                <a:lnTo>
                  <a:pt x="4530" y="364129"/>
                </a:lnTo>
                <a:lnTo>
                  <a:pt x="20199" y="408059"/>
                </a:lnTo>
                <a:lnTo>
                  <a:pt x="50124" y="436783"/>
                </a:lnTo>
                <a:lnTo>
                  <a:pt x="97421" y="447075"/>
                </a:lnTo>
                <a:lnTo>
                  <a:pt x="123664" y="444107"/>
                </a:lnTo>
                <a:lnTo>
                  <a:pt x="144759" y="435541"/>
                </a:lnTo>
                <a:lnTo>
                  <a:pt x="160813" y="421887"/>
                </a:lnTo>
                <a:lnTo>
                  <a:pt x="171931" y="403652"/>
                </a:lnTo>
                <a:lnTo>
                  <a:pt x="249908" y="403652"/>
                </a:lnTo>
                <a:lnTo>
                  <a:pt x="249908" y="377904"/>
                </a:lnTo>
                <a:lnTo>
                  <a:pt x="121650" y="377904"/>
                </a:lnTo>
                <a:lnTo>
                  <a:pt x="101796" y="373186"/>
                </a:lnTo>
                <a:lnTo>
                  <a:pt x="88325" y="359021"/>
                </a:lnTo>
                <a:lnTo>
                  <a:pt x="80664" y="335396"/>
                </a:lnTo>
                <a:lnTo>
                  <a:pt x="78238" y="302294"/>
                </a:lnTo>
                <a:lnTo>
                  <a:pt x="78238" y="139294"/>
                </a:lnTo>
                <a:lnTo>
                  <a:pt x="81236" y="108924"/>
                </a:lnTo>
                <a:lnTo>
                  <a:pt x="90278" y="87418"/>
                </a:lnTo>
                <a:lnTo>
                  <a:pt x="105436" y="74626"/>
                </a:lnTo>
                <a:lnTo>
                  <a:pt x="126781" y="70395"/>
                </a:lnTo>
                <a:lnTo>
                  <a:pt x="250260" y="70395"/>
                </a:lnTo>
                <a:lnTo>
                  <a:pt x="250451" y="55428"/>
                </a:lnTo>
                <a:lnTo>
                  <a:pt x="250645" y="46228"/>
                </a:lnTo>
                <a:lnTo>
                  <a:pt x="180298" y="46228"/>
                </a:lnTo>
                <a:lnTo>
                  <a:pt x="172375" y="29013"/>
                </a:lnTo>
                <a:lnTo>
                  <a:pt x="158334" y="14232"/>
                </a:lnTo>
                <a:lnTo>
                  <a:pt x="136885" y="3892"/>
                </a:lnTo>
                <a:lnTo>
                  <a:pt x="106740" y="0"/>
                </a:lnTo>
                <a:close/>
              </a:path>
              <a:path w="252095" h="612139">
                <a:moveTo>
                  <a:pt x="250260" y="70395"/>
                </a:moveTo>
                <a:lnTo>
                  <a:pt x="126781" y="70395"/>
                </a:lnTo>
                <a:lnTo>
                  <a:pt x="151127" y="76786"/>
                </a:lnTo>
                <a:lnTo>
                  <a:pt x="164820" y="94121"/>
                </a:lnTo>
                <a:lnTo>
                  <a:pt x="170848" y="119645"/>
                </a:lnTo>
                <a:lnTo>
                  <a:pt x="172193" y="150602"/>
                </a:lnTo>
                <a:lnTo>
                  <a:pt x="172193" y="282127"/>
                </a:lnTo>
                <a:lnTo>
                  <a:pt x="170401" y="321176"/>
                </a:lnTo>
                <a:lnTo>
                  <a:pt x="163201" y="351423"/>
                </a:lnTo>
                <a:lnTo>
                  <a:pt x="147862" y="370967"/>
                </a:lnTo>
                <a:lnTo>
                  <a:pt x="121650" y="377904"/>
                </a:lnTo>
                <a:lnTo>
                  <a:pt x="249908" y="377904"/>
                </a:lnTo>
                <a:lnTo>
                  <a:pt x="250024" y="94121"/>
                </a:lnTo>
                <a:lnTo>
                  <a:pt x="250074" y="84893"/>
                </a:lnTo>
                <a:lnTo>
                  <a:pt x="250178" y="76786"/>
                </a:lnTo>
                <a:lnTo>
                  <a:pt x="250260" y="70395"/>
                </a:lnTo>
                <a:close/>
              </a:path>
              <a:path w="252095" h="612139">
                <a:moveTo>
                  <a:pt x="251646" y="6963"/>
                </a:moveTo>
                <a:lnTo>
                  <a:pt x="184120" y="6963"/>
                </a:lnTo>
                <a:lnTo>
                  <a:pt x="182978" y="14232"/>
                </a:lnTo>
                <a:lnTo>
                  <a:pt x="182900" y="14734"/>
                </a:lnTo>
                <a:lnTo>
                  <a:pt x="181655" y="24762"/>
                </a:lnTo>
                <a:lnTo>
                  <a:pt x="180687" y="35707"/>
                </a:lnTo>
                <a:lnTo>
                  <a:pt x="180298" y="46228"/>
                </a:lnTo>
                <a:lnTo>
                  <a:pt x="250645" y="46228"/>
                </a:lnTo>
                <a:lnTo>
                  <a:pt x="251008" y="29013"/>
                </a:lnTo>
                <a:lnTo>
                  <a:pt x="251646" y="696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4105529" y="5063394"/>
            <a:ext cx="461009" cy="563245"/>
          </a:xfrm>
          <a:custGeom>
            <a:avLst/>
            <a:gdLst/>
            <a:ahLst/>
            <a:cxnLst/>
            <a:rect l="l" t="t" r="r" b="b"/>
            <a:pathLst>
              <a:path w="461010" h="563245">
                <a:moveTo>
                  <a:pt x="244411" y="250202"/>
                </a:moveTo>
                <a:lnTo>
                  <a:pt x="240690" y="202298"/>
                </a:lnTo>
                <a:lnTo>
                  <a:pt x="228447" y="161366"/>
                </a:lnTo>
                <a:lnTo>
                  <a:pt x="206032" y="129514"/>
                </a:lnTo>
                <a:lnTo>
                  <a:pt x="171792" y="108851"/>
                </a:lnTo>
                <a:lnTo>
                  <a:pt x="169494" y="108508"/>
                </a:lnTo>
                <a:lnTo>
                  <a:pt x="169494" y="239382"/>
                </a:lnTo>
                <a:lnTo>
                  <a:pt x="169494" y="289420"/>
                </a:lnTo>
                <a:lnTo>
                  <a:pt x="76746" y="289420"/>
                </a:lnTo>
                <a:lnTo>
                  <a:pt x="76771" y="239382"/>
                </a:lnTo>
                <a:lnTo>
                  <a:pt x="87401" y="186601"/>
                </a:lnTo>
                <a:lnTo>
                  <a:pt x="123812" y="167703"/>
                </a:lnTo>
                <a:lnTo>
                  <a:pt x="146685" y="173062"/>
                </a:lnTo>
                <a:lnTo>
                  <a:pt x="160642" y="187972"/>
                </a:lnTo>
                <a:lnTo>
                  <a:pt x="167538" y="210477"/>
                </a:lnTo>
                <a:lnTo>
                  <a:pt x="167601" y="210667"/>
                </a:lnTo>
                <a:lnTo>
                  <a:pt x="169494" y="239382"/>
                </a:lnTo>
                <a:lnTo>
                  <a:pt x="169494" y="108508"/>
                </a:lnTo>
                <a:lnTo>
                  <a:pt x="124079" y="101498"/>
                </a:lnTo>
                <a:lnTo>
                  <a:pt x="71640" y="110858"/>
                </a:lnTo>
                <a:lnTo>
                  <a:pt x="35928" y="135534"/>
                </a:lnTo>
                <a:lnTo>
                  <a:pt x="14020" y="170446"/>
                </a:lnTo>
                <a:lnTo>
                  <a:pt x="3022" y="210477"/>
                </a:lnTo>
                <a:lnTo>
                  <a:pt x="25" y="250202"/>
                </a:lnTo>
                <a:lnTo>
                  <a:pt x="0" y="405523"/>
                </a:lnTo>
                <a:lnTo>
                  <a:pt x="2768" y="456692"/>
                </a:lnTo>
                <a:lnTo>
                  <a:pt x="13258" y="500049"/>
                </a:lnTo>
                <a:lnTo>
                  <a:pt x="34772" y="533577"/>
                </a:lnTo>
                <a:lnTo>
                  <a:pt x="70548" y="555193"/>
                </a:lnTo>
                <a:lnTo>
                  <a:pt x="123901" y="562851"/>
                </a:lnTo>
                <a:lnTo>
                  <a:pt x="177812" y="553415"/>
                </a:lnTo>
                <a:lnTo>
                  <a:pt x="212521" y="529094"/>
                </a:lnTo>
                <a:lnTo>
                  <a:pt x="231736" y="496646"/>
                </a:lnTo>
                <a:lnTo>
                  <a:pt x="232181" y="495896"/>
                </a:lnTo>
                <a:lnTo>
                  <a:pt x="240931" y="459816"/>
                </a:lnTo>
                <a:lnTo>
                  <a:pt x="242912" y="427113"/>
                </a:lnTo>
                <a:lnTo>
                  <a:pt x="242938" y="424345"/>
                </a:lnTo>
                <a:lnTo>
                  <a:pt x="166789" y="424345"/>
                </a:lnTo>
                <a:lnTo>
                  <a:pt x="166789" y="427113"/>
                </a:lnTo>
                <a:lnTo>
                  <a:pt x="165277" y="453428"/>
                </a:lnTo>
                <a:lnTo>
                  <a:pt x="159080" y="475615"/>
                </a:lnTo>
                <a:lnTo>
                  <a:pt x="145681" y="490931"/>
                </a:lnTo>
                <a:lnTo>
                  <a:pt x="122593" y="496646"/>
                </a:lnTo>
                <a:lnTo>
                  <a:pt x="99250" y="490143"/>
                </a:lnTo>
                <a:lnTo>
                  <a:pt x="85077" y="472935"/>
                </a:lnTo>
                <a:lnTo>
                  <a:pt x="78028" y="448462"/>
                </a:lnTo>
                <a:lnTo>
                  <a:pt x="76136" y="420192"/>
                </a:lnTo>
                <a:lnTo>
                  <a:pt x="76136" y="351345"/>
                </a:lnTo>
                <a:lnTo>
                  <a:pt x="244411" y="351345"/>
                </a:lnTo>
                <a:lnTo>
                  <a:pt x="244411" y="289420"/>
                </a:lnTo>
                <a:lnTo>
                  <a:pt x="244411" y="250202"/>
                </a:lnTo>
                <a:close/>
              </a:path>
              <a:path w="461010" h="563245">
                <a:moveTo>
                  <a:pt x="460832" y="108458"/>
                </a:moveTo>
                <a:lnTo>
                  <a:pt x="401828" y="108458"/>
                </a:lnTo>
                <a:lnTo>
                  <a:pt x="401828" y="0"/>
                </a:lnTo>
                <a:lnTo>
                  <a:pt x="324104" y="0"/>
                </a:lnTo>
                <a:lnTo>
                  <a:pt x="324104" y="108458"/>
                </a:lnTo>
                <a:lnTo>
                  <a:pt x="275031" y="108458"/>
                </a:lnTo>
                <a:lnTo>
                  <a:pt x="275031" y="177101"/>
                </a:lnTo>
                <a:lnTo>
                  <a:pt x="324104" y="177101"/>
                </a:lnTo>
                <a:lnTo>
                  <a:pt x="324104" y="470649"/>
                </a:lnTo>
                <a:lnTo>
                  <a:pt x="329882" y="516051"/>
                </a:lnTo>
                <a:lnTo>
                  <a:pt x="346379" y="544106"/>
                </a:lnTo>
                <a:lnTo>
                  <a:pt x="372389" y="558368"/>
                </a:lnTo>
                <a:lnTo>
                  <a:pt x="406666" y="562330"/>
                </a:lnTo>
                <a:lnTo>
                  <a:pt x="419557" y="562000"/>
                </a:lnTo>
                <a:lnTo>
                  <a:pt x="433273" y="560781"/>
                </a:lnTo>
                <a:lnTo>
                  <a:pt x="446659" y="558330"/>
                </a:lnTo>
                <a:lnTo>
                  <a:pt x="458571" y="554316"/>
                </a:lnTo>
                <a:lnTo>
                  <a:pt x="458571" y="494995"/>
                </a:lnTo>
                <a:lnTo>
                  <a:pt x="453390" y="496138"/>
                </a:lnTo>
                <a:lnTo>
                  <a:pt x="446659" y="496951"/>
                </a:lnTo>
                <a:lnTo>
                  <a:pt x="439420" y="497433"/>
                </a:lnTo>
                <a:lnTo>
                  <a:pt x="432727" y="497598"/>
                </a:lnTo>
                <a:lnTo>
                  <a:pt x="416293" y="494284"/>
                </a:lnTo>
                <a:lnTo>
                  <a:pt x="406958" y="485330"/>
                </a:lnTo>
                <a:lnTo>
                  <a:pt x="402780" y="472274"/>
                </a:lnTo>
                <a:lnTo>
                  <a:pt x="401828" y="456615"/>
                </a:lnTo>
                <a:lnTo>
                  <a:pt x="401828" y="177101"/>
                </a:lnTo>
                <a:lnTo>
                  <a:pt x="460832" y="177101"/>
                </a:lnTo>
                <a:lnTo>
                  <a:pt x="460832" y="1084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4726358" y="5012318"/>
            <a:ext cx="78105" cy="607060"/>
          </a:xfrm>
          <a:custGeom>
            <a:avLst/>
            <a:gdLst/>
            <a:ahLst/>
            <a:cxnLst/>
            <a:rect l="l" t="t" r="r" b="b"/>
            <a:pathLst>
              <a:path w="78104" h="607060">
                <a:moveTo>
                  <a:pt x="77966" y="0"/>
                </a:moveTo>
                <a:lnTo>
                  <a:pt x="0" y="0"/>
                </a:lnTo>
                <a:lnTo>
                  <a:pt x="0" y="606955"/>
                </a:lnTo>
                <a:lnTo>
                  <a:pt x="77966" y="606955"/>
                </a:lnTo>
                <a:lnTo>
                  <a:pt x="779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4869694" y="5164886"/>
            <a:ext cx="250190" cy="461645"/>
          </a:xfrm>
          <a:custGeom>
            <a:avLst/>
            <a:gdLst/>
            <a:ahLst/>
            <a:cxnLst/>
            <a:rect l="l" t="t" r="r" b="b"/>
            <a:pathLst>
              <a:path w="250189" h="461645">
                <a:moveTo>
                  <a:pt x="126697" y="0"/>
                </a:moveTo>
                <a:lnTo>
                  <a:pt x="84466" y="5400"/>
                </a:lnTo>
                <a:lnTo>
                  <a:pt x="49413" y="21690"/>
                </a:lnTo>
                <a:lnTo>
                  <a:pt x="22806" y="48999"/>
                </a:lnTo>
                <a:lnTo>
                  <a:pt x="5912" y="87459"/>
                </a:lnTo>
                <a:lnTo>
                  <a:pt x="186" y="135629"/>
                </a:lnTo>
                <a:lnTo>
                  <a:pt x="113" y="136247"/>
                </a:lnTo>
                <a:lnTo>
                  <a:pt x="0" y="319623"/>
                </a:lnTo>
                <a:lnTo>
                  <a:pt x="5071" y="370199"/>
                </a:lnTo>
                <a:lnTo>
                  <a:pt x="20326" y="410384"/>
                </a:lnTo>
                <a:lnTo>
                  <a:pt x="80107" y="455722"/>
                </a:lnTo>
                <a:lnTo>
                  <a:pt x="80290" y="455722"/>
                </a:lnTo>
                <a:lnTo>
                  <a:pt x="124079" y="461347"/>
                </a:lnTo>
                <a:lnTo>
                  <a:pt x="167589" y="455722"/>
                </a:lnTo>
                <a:lnTo>
                  <a:pt x="202657" y="438753"/>
                </a:lnTo>
                <a:lnTo>
                  <a:pt x="228495" y="410384"/>
                </a:lnTo>
                <a:lnTo>
                  <a:pt x="235872" y="392092"/>
                </a:lnTo>
                <a:lnTo>
                  <a:pt x="125566" y="392092"/>
                </a:lnTo>
                <a:lnTo>
                  <a:pt x="103779" y="387013"/>
                </a:lnTo>
                <a:lnTo>
                  <a:pt x="89109" y="372734"/>
                </a:lnTo>
                <a:lnTo>
                  <a:pt x="80836" y="350692"/>
                </a:lnTo>
                <a:lnTo>
                  <a:pt x="78238" y="322325"/>
                </a:lnTo>
                <a:lnTo>
                  <a:pt x="78297" y="135629"/>
                </a:lnTo>
                <a:lnTo>
                  <a:pt x="80979" y="107464"/>
                </a:lnTo>
                <a:lnTo>
                  <a:pt x="89461" y="86471"/>
                </a:lnTo>
                <a:lnTo>
                  <a:pt x="104075" y="73617"/>
                </a:lnTo>
                <a:lnTo>
                  <a:pt x="125210" y="69254"/>
                </a:lnTo>
                <a:lnTo>
                  <a:pt x="236358" y="69254"/>
                </a:lnTo>
                <a:lnTo>
                  <a:pt x="229342" y="51598"/>
                </a:lnTo>
                <a:lnTo>
                  <a:pt x="204118" y="23199"/>
                </a:lnTo>
                <a:lnTo>
                  <a:pt x="169726" y="5866"/>
                </a:lnTo>
                <a:lnTo>
                  <a:pt x="126697" y="0"/>
                </a:lnTo>
                <a:close/>
              </a:path>
              <a:path w="250189" h="461645">
                <a:moveTo>
                  <a:pt x="236358" y="69254"/>
                </a:moveTo>
                <a:lnTo>
                  <a:pt x="125210" y="69254"/>
                </a:lnTo>
                <a:lnTo>
                  <a:pt x="147380" y="74218"/>
                </a:lnTo>
                <a:lnTo>
                  <a:pt x="161788" y="88023"/>
                </a:lnTo>
                <a:lnTo>
                  <a:pt x="169588" y="109037"/>
                </a:lnTo>
                <a:lnTo>
                  <a:pt x="171931" y="135629"/>
                </a:lnTo>
                <a:lnTo>
                  <a:pt x="171824" y="322325"/>
                </a:lnTo>
                <a:lnTo>
                  <a:pt x="169165" y="352521"/>
                </a:lnTo>
                <a:lnTo>
                  <a:pt x="160690" y="374666"/>
                </a:lnTo>
                <a:lnTo>
                  <a:pt x="146244" y="387776"/>
                </a:lnTo>
                <a:lnTo>
                  <a:pt x="125566" y="392092"/>
                </a:lnTo>
                <a:lnTo>
                  <a:pt x="235872" y="392092"/>
                </a:lnTo>
                <a:lnTo>
                  <a:pt x="244646" y="370199"/>
                </a:lnTo>
                <a:lnTo>
                  <a:pt x="250159" y="318325"/>
                </a:lnTo>
                <a:lnTo>
                  <a:pt x="250159" y="139995"/>
                </a:lnTo>
                <a:lnTo>
                  <a:pt x="244866" y="90664"/>
                </a:lnTo>
                <a:lnTo>
                  <a:pt x="236358" y="692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5167185" y="5063394"/>
            <a:ext cx="448309" cy="563245"/>
          </a:xfrm>
          <a:custGeom>
            <a:avLst/>
            <a:gdLst/>
            <a:ahLst/>
            <a:cxnLst/>
            <a:rect l="l" t="t" r="r" b="b"/>
            <a:pathLst>
              <a:path w="448310" h="563245">
                <a:moveTo>
                  <a:pt x="239280" y="435483"/>
                </a:moveTo>
                <a:lnTo>
                  <a:pt x="233591" y="387375"/>
                </a:lnTo>
                <a:lnTo>
                  <a:pt x="215607" y="349618"/>
                </a:lnTo>
                <a:lnTo>
                  <a:pt x="183934" y="316814"/>
                </a:lnTo>
                <a:lnTo>
                  <a:pt x="111175" y="265125"/>
                </a:lnTo>
                <a:lnTo>
                  <a:pt x="95364" y="249262"/>
                </a:lnTo>
                <a:lnTo>
                  <a:pt x="87503" y="233121"/>
                </a:lnTo>
                <a:lnTo>
                  <a:pt x="85369" y="213804"/>
                </a:lnTo>
                <a:lnTo>
                  <a:pt x="87350" y="194716"/>
                </a:lnTo>
                <a:lnTo>
                  <a:pt x="93611" y="180187"/>
                </a:lnTo>
                <a:lnTo>
                  <a:pt x="104597" y="170942"/>
                </a:lnTo>
                <a:lnTo>
                  <a:pt x="120764" y="167703"/>
                </a:lnTo>
                <a:lnTo>
                  <a:pt x="137375" y="170802"/>
                </a:lnTo>
                <a:lnTo>
                  <a:pt x="148717" y="180174"/>
                </a:lnTo>
                <a:lnTo>
                  <a:pt x="155232" y="195922"/>
                </a:lnTo>
                <a:lnTo>
                  <a:pt x="157302" y="218160"/>
                </a:lnTo>
                <a:lnTo>
                  <a:pt x="157302" y="244525"/>
                </a:lnTo>
                <a:lnTo>
                  <a:pt x="232841" y="244525"/>
                </a:lnTo>
                <a:lnTo>
                  <a:pt x="232841" y="225564"/>
                </a:lnTo>
                <a:lnTo>
                  <a:pt x="226898" y="174180"/>
                </a:lnTo>
                <a:lnTo>
                  <a:pt x="207645" y="135089"/>
                </a:lnTo>
                <a:lnTo>
                  <a:pt x="172948" y="110223"/>
                </a:lnTo>
                <a:lnTo>
                  <a:pt x="120688" y="101498"/>
                </a:lnTo>
                <a:lnTo>
                  <a:pt x="71005" y="109994"/>
                </a:lnTo>
                <a:lnTo>
                  <a:pt x="35750" y="134048"/>
                </a:lnTo>
                <a:lnTo>
                  <a:pt x="14719" y="171538"/>
                </a:lnTo>
                <a:lnTo>
                  <a:pt x="7747" y="220332"/>
                </a:lnTo>
                <a:lnTo>
                  <a:pt x="13208" y="262496"/>
                </a:lnTo>
                <a:lnTo>
                  <a:pt x="29806" y="296595"/>
                </a:lnTo>
                <a:lnTo>
                  <a:pt x="57810" y="326250"/>
                </a:lnTo>
                <a:lnTo>
                  <a:pt x="97497" y="355092"/>
                </a:lnTo>
                <a:lnTo>
                  <a:pt x="129628" y="378688"/>
                </a:lnTo>
                <a:lnTo>
                  <a:pt x="148780" y="399681"/>
                </a:lnTo>
                <a:lnTo>
                  <a:pt x="158026" y="420763"/>
                </a:lnTo>
                <a:lnTo>
                  <a:pt x="160439" y="444627"/>
                </a:lnTo>
                <a:lnTo>
                  <a:pt x="158165" y="467321"/>
                </a:lnTo>
                <a:lnTo>
                  <a:pt x="151066" y="483590"/>
                </a:lnTo>
                <a:lnTo>
                  <a:pt x="138671" y="493369"/>
                </a:lnTo>
                <a:lnTo>
                  <a:pt x="120510" y="496633"/>
                </a:lnTo>
                <a:lnTo>
                  <a:pt x="101371" y="492417"/>
                </a:lnTo>
                <a:lnTo>
                  <a:pt x="88455" y="480568"/>
                </a:lnTo>
                <a:lnTo>
                  <a:pt x="81140" y="462318"/>
                </a:lnTo>
                <a:lnTo>
                  <a:pt x="78841" y="438873"/>
                </a:lnTo>
                <a:lnTo>
                  <a:pt x="78841" y="418769"/>
                </a:lnTo>
                <a:lnTo>
                  <a:pt x="0" y="418769"/>
                </a:lnTo>
                <a:lnTo>
                  <a:pt x="0" y="438785"/>
                </a:lnTo>
                <a:lnTo>
                  <a:pt x="5041" y="484720"/>
                </a:lnTo>
                <a:lnTo>
                  <a:pt x="23253" y="524421"/>
                </a:lnTo>
                <a:lnTo>
                  <a:pt x="59321" y="552310"/>
                </a:lnTo>
                <a:lnTo>
                  <a:pt x="117906" y="562851"/>
                </a:lnTo>
                <a:lnTo>
                  <a:pt x="171056" y="554723"/>
                </a:lnTo>
                <a:lnTo>
                  <a:pt x="208991" y="530567"/>
                </a:lnTo>
                <a:lnTo>
                  <a:pt x="231711" y="490715"/>
                </a:lnTo>
                <a:lnTo>
                  <a:pt x="239280" y="435483"/>
                </a:lnTo>
                <a:close/>
              </a:path>
              <a:path w="448310" h="563245">
                <a:moveTo>
                  <a:pt x="447941" y="108458"/>
                </a:moveTo>
                <a:lnTo>
                  <a:pt x="388937" y="108458"/>
                </a:lnTo>
                <a:lnTo>
                  <a:pt x="388937" y="0"/>
                </a:lnTo>
                <a:lnTo>
                  <a:pt x="311226" y="0"/>
                </a:lnTo>
                <a:lnTo>
                  <a:pt x="311226" y="108458"/>
                </a:lnTo>
                <a:lnTo>
                  <a:pt x="262153" y="108458"/>
                </a:lnTo>
                <a:lnTo>
                  <a:pt x="262153" y="177101"/>
                </a:lnTo>
                <a:lnTo>
                  <a:pt x="311226" y="177101"/>
                </a:lnTo>
                <a:lnTo>
                  <a:pt x="311226" y="470649"/>
                </a:lnTo>
                <a:lnTo>
                  <a:pt x="317004" y="516051"/>
                </a:lnTo>
                <a:lnTo>
                  <a:pt x="333502" y="544106"/>
                </a:lnTo>
                <a:lnTo>
                  <a:pt x="359511" y="558368"/>
                </a:lnTo>
                <a:lnTo>
                  <a:pt x="393788" y="562330"/>
                </a:lnTo>
                <a:lnTo>
                  <a:pt x="406679" y="562000"/>
                </a:lnTo>
                <a:lnTo>
                  <a:pt x="420395" y="560781"/>
                </a:lnTo>
                <a:lnTo>
                  <a:pt x="433781" y="558330"/>
                </a:lnTo>
                <a:lnTo>
                  <a:pt x="445681" y="554316"/>
                </a:lnTo>
                <a:lnTo>
                  <a:pt x="445681" y="494995"/>
                </a:lnTo>
                <a:lnTo>
                  <a:pt x="440512" y="496138"/>
                </a:lnTo>
                <a:lnTo>
                  <a:pt x="433781" y="496951"/>
                </a:lnTo>
                <a:lnTo>
                  <a:pt x="426542" y="497433"/>
                </a:lnTo>
                <a:lnTo>
                  <a:pt x="419849" y="497598"/>
                </a:lnTo>
                <a:lnTo>
                  <a:pt x="403415" y="494284"/>
                </a:lnTo>
                <a:lnTo>
                  <a:pt x="394081" y="485330"/>
                </a:lnTo>
                <a:lnTo>
                  <a:pt x="389902" y="472274"/>
                </a:lnTo>
                <a:lnTo>
                  <a:pt x="388937" y="456615"/>
                </a:lnTo>
                <a:lnTo>
                  <a:pt x="388937" y="177101"/>
                </a:lnTo>
                <a:lnTo>
                  <a:pt x="447941" y="177101"/>
                </a:lnTo>
                <a:lnTo>
                  <a:pt x="447941" y="1084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29510" y="6082289"/>
            <a:ext cx="527685" cy="588645"/>
          </a:xfrm>
          <a:custGeom>
            <a:avLst/>
            <a:gdLst/>
            <a:ahLst/>
            <a:cxnLst/>
            <a:rect l="l" t="t" r="r" b="b"/>
            <a:pathLst>
              <a:path w="527685" h="588645">
                <a:moveTo>
                  <a:pt x="254088" y="143929"/>
                </a:moveTo>
                <a:lnTo>
                  <a:pt x="248729" y="90906"/>
                </a:lnTo>
                <a:lnTo>
                  <a:pt x="238417" y="64998"/>
                </a:lnTo>
                <a:lnTo>
                  <a:pt x="232638" y="50457"/>
                </a:lnTo>
                <a:lnTo>
                  <a:pt x="205790" y="22123"/>
                </a:lnTo>
                <a:lnTo>
                  <a:pt x="176453" y="9144"/>
                </a:lnTo>
                <a:lnTo>
                  <a:pt x="176453" y="146799"/>
                </a:lnTo>
                <a:lnTo>
                  <a:pt x="176453" y="176466"/>
                </a:lnTo>
                <a:lnTo>
                  <a:pt x="174015" y="215785"/>
                </a:lnTo>
                <a:lnTo>
                  <a:pt x="164147" y="245452"/>
                </a:lnTo>
                <a:lnTo>
                  <a:pt x="143014" y="264185"/>
                </a:lnTo>
                <a:lnTo>
                  <a:pt x="106756" y="270713"/>
                </a:lnTo>
                <a:lnTo>
                  <a:pt x="77978" y="270713"/>
                </a:lnTo>
                <a:lnTo>
                  <a:pt x="77978" y="64998"/>
                </a:lnTo>
                <a:lnTo>
                  <a:pt x="113639" y="64998"/>
                </a:lnTo>
                <a:lnTo>
                  <a:pt x="146240" y="71551"/>
                </a:lnTo>
                <a:lnTo>
                  <a:pt x="165303" y="89281"/>
                </a:lnTo>
                <a:lnTo>
                  <a:pt x="174231" y="115328"/>
                </a:lnTo>
                <a:lnTo>
                  <a:pt x="176453" y="146799"/>
                </a:lnTo>
                <a:lnTo>
                  <a:pt x="176453" y="9144"/>
                </a:lnTo>
                <a:lnTo>
                  <a:pt x="168135" y="5461"/>
                </a:lnTo>
                <a:lnTo>
                  <a:pt x="119646" y="0"/>
                </a:lnTo>
                <a:lnTo>
                  <a:pt x="0" y="0"/>
                </a:lnTo>
                <a:lnTo>
                  <a:pt x="0" y="581456"/>
                </a:lnTo>
                <a:lnTo>
                  <a:pt x="77978" y="581456"/>
                </a:lnTo>
                <a:lnTo>
                  <a:pt x="77978" y="335076"/>
                </a:lnTo>
                <a:lnTo>
                  <a:pt x="114960" y="335076"/>
                </a:lnTo>
                <a:lnTo>
                  <a:pt x="171005" y="327685"/>
                </a:lnTo>
                <a:lnTo>
                  <a:pt x="210705" y="306616"/>
                </a:lnTo>
                <a:lnTo>
                  <a:pt x="236296" y="273621"/>
                </a:lnTo>
                <a:lnTo>
                  <a:pt x="250012" y="230390"/>
                </a:lnTo>
                <a:lnTo>
                  <a:pt x="254088" y="178650"/>
                </a:lnTo>
                <a:lnTo>
                  <a:pt x="254088" y="143929"/>
                </a:lnTo>
                <a:close/>
              </a:path>
              <a:path w="527685" h="588645">
                <a:moveTo>
                  <a:pt x="527558" y="581469"/>
                </a:moveTo>
                <a:lnTo>
                  <a:pt x="526681" y="566178"/>
                </a:lnTo>
                <a:lnTo>
                  <a:pt x="526376" y="554113"/>
                </a:lnTo>
                <a:lnTo>
                  <a:pt x="526275" y="549783"/>
                </a:lnTo>
                <a:lnTo>
                  <a:pt x="526211" y="547179"/>
                </a:lnTo>
                <a:lnTo>
                  <a:pt x="526135" y="543775"/>
                </a:lnTo>
                <a:lnTo>
                  <a:pt x="525881" y="519861"/>
                </a:lnTo>
                <a:lnTo>
                  <a:pt x="525818" y="373799"/>
                </a:lnTo>
                <a:lnTo>
                  <a:pt x="525818" y="244868"/>
                </a:lnTo>
                <a:lnTo>
                  <a:pt x="520179" y="197078"/>
                </a:lnTo>
                <a:lnTo>
                  <a:pt x="517321" y="191363"/>
                </a:lnTo>
                <a:lnTo>
                  <a:pt x="501561" y="159854"/>
                </a:lnTo>
                <a:lnTo>
                  <a:pt x="467398" y="135686"/>
                </a:lnTo>
                <a:lnTo>
                  <a:pt x="449668" y="132765"/>
                </a:lnTo>
                <a:lnTo>
                  <a:pt x="449668" y="373799"/>
                </a:lnTo>
                <a:lnTo>
                  <a:pt x="449668" y="431038"/>
                </a:lnTo>
                <a:lnTo>
                  <a:pt x="447014" y="471538"/>
                </a:lnTo>
                <a:lnTo>
                  <a:pt x="438569" y="499110"/>
                </a:lnTo>
                <a:lnTo>
                  <a:pt x="423646" y="514858"/>
                </a:lnTo>
                <a:lnTo>
                  <a:pt x="401561" y="519861"/>
                </a:lnTo>
                <a:lnTo>
                  <a:pt x="381914" y="515175"/>
                </a:lnTo>
                <a:lnTo>
                  <a:pt x="368693" y="502221"/>
                </a:lnTo>
                <a:lnTo>
                  <a:pt x="361264" y="482701"/>
                </a:lnTo>
                <a:lnTo>
                  <a:pt x="358927" y="458279"/>
                </a:lnTo>
                <a:lnTo>
                  <a:pt x="358927" y="451065"/>
                </a:lnTo>
                <a:lnTo>
                  <a:pt x="364032" y="413918"/>
                </a:lnTo>
                <a:lnTo>
                  <a:pt x="378625" y="390144"/>
                </a:lnTo>
                <a:lnTo>
                  <a:pt x="401624" y="377507"/>
                </a:lnTo>
                <a:lnTo>
                  <a:pt x="431927" y="373799"/>
                </a:lnTo>
                <a:lnTo>
                  <a:pt x="449668" y="373799"/>
                </a:lnTo>
                <a:lnTo>
                  <a:pt x="449668" y="132765"/>
                </a:lnTo>
                <a:lnTo>
                  <a:pt x="358013" y="136753"/>
                </a:lnTo>
                <a:lnTo>
                  <a:pt x="322160" y="162826"/>
                </a:lnTo>
                <a:lnTo>
                  <a:pt x="303580" y="200863"/>
                </a:lnTo>
                <a:lnTo>
                  <a:pt x="298284" y="246430"/>
                </a:lnTo>
                <a:lnTo>
                  <a:pt x="298284" y="254431"/>
                </a:lnTo>
                <a:lnTo>
                  <a:pt x="375043" y="254431"/>
                </a:lnTo>
                <a:lnTo>
                  <a:pt x="375069" y="244868"/>
                </a:lnTo>
                <a:lnTo>
                  <a:pt x="376694" y="223812"/>
                </a:lnTo>
                <a:lnTo>
                  <a:pt x="382549" y="206743"/>
                </a:lnTo>
                <a:lnTo>
                  <a:pt x="394004" y="195440"/>
                </a:lnTo>
                <a:lnTo>
                  <a:pt x="412432" y="191363"/>
                </a:lnTo>
                <a:lnTo>
                  <a:pt x="430898" y="195440"/>
                </a:lnTo>
                <a:lnTo>
                  <a:pt x="441731" y="207124"/>
                </a:lnTo>
                <a:lnTo>
                  <a:pt x="446874" y="225831"/>
                </a:lnTo>
                <a:lnTo>
                  <a:pt x="448183" y="250875"/>
                </a:lnTo>
                <a:lnTo>
                  <a:pt x="448183" y="313690"/>
                </a:lnTo>
                <a:lnTo>
                  <a:pt x="434111" y="313690"/>
                </a:lnTo>
                <a:lnTo>
                  <a:pt x="387718" y="317868"/>
                </a:lnTo>
                <a:lnTo>
                  <a:pt x="346722" y="331774"/>
                </a:lnTo>
                <a:lnTo>
                  <a:pt x="313956" y="357441"/>
                </a:lnTo>
                <a:lnTo>
                  <a:pt x="292227" y="396900"/>
                </a:lnTo>
                <a:lnTo>
                  <a:pt x="284353" y="452196"/>
                </a:lnTo>
                <a:lnTo>
                  <a:pt x="284353" y="460019"/>
                </a:lnTo>
                <a:lnTo>
                  <a:pt x="289534" y="508838"/>
                </a:lnTo>
                <a:lnTo>
                  <a:pt x="305904" y="549783"/>
                </a:lnTo>
                <a:lnTo>
                  <a:pt x="334670" y="577951"/>
                </a:lnTo>
                <a:lnTo>
                  <a:pt x="377075" y="588429"/>
                </a:lnTo>
                <a:lnTo>
                  <a:pt x="400431" y="586168"/>
                </a:lnTo>
                <a:lnTo>
                  <a:pt x="420674" y="578954"/>
                </a:lnTo>
                <a:lnTo>
                  <a:pt x="437515" y="566178"/>
                </a:lnTo>
                <a:lnTo>
                  <a:pt x="450634" y="547179"/>
                </a:lnTo>
                <a:lnTo>
                  <a:pt x="451434" y="554113"/>
                </a:lnTo>
                <a:lnTo>
                  <a:pt x="452767" y="563372"/>
                </a:lnTo>
                <a:lnTo>
                  <a:pt x="454355" y="573112"/>
                </a:lnTo>
                <a:lnTo>
                  <a:pt x="455942" y="581469"/>
                </a:lnTo>
                <a:lnTo>
                  <a:pt x="527558" y="58146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808490" y="6107867"/>
            <a:ext cx="448309" cy="563245"/>
          </a:xfrm>
          <a:custGeom>
            <a:avLst/>
            <a:gdLst/>
            <a:ahLst/>
            <a:cxnLst/>
            <a:rect l="l" t="t" r="r" b="b"/>
            <a:pathLst>
              <a:path w="448310" h="563245">
                <a:moveTo>
                  <a:pt x="239280" y="435495"/>
                </a:moveTo>
                <a:lnTo>
                  <a:pt x="233603" y="387375"/>
                </a:lnTo>
                <a:lnTo>
                  <a:pt x="215620" y="349618"/>
                </a:lnTo>
                <a:lnTo>
                  <a:pt x="183934" y="316814"/>
                </a:lnTo>
                <a:lnTo>
                  <a:pt x="111188" y="265125"/>
                </a:lnTo>
                <a:lnTo>
                  <a:pt x="95377" y="249275"/>
                </a:lnTo>
                <a:lnTo>
                  <a:pt x="87503" y="233121"/>
                </a:lnTo>
                <a:lnTo>
                  <a:pt x="85369" y="213804"/>
                </a:lnTo>
                <a:lnTo>
                  <a:pt x="87363" y="194716"/>
                </a:lnTo>
                <a:lnTo>
                  <a:pt x="93611" y="180187"/>
                </a:lnTo>
                <a:lnTo>
                  <a:pt x="104597" y="170942"/>
                </a:lnTo>
                <a:lnTo>
                  <a:pt x="120777" y="167703"/>
                </a:lnTo>
                <a:lnTo>
                  <a:pt x="137375" y="170802"/>
                </a:lnTo>
                <a:lnTo>
                  <a:pt x="148729" y="180174"/>
                </a:lnTo>
                <a:lnTo>
                  <a:pt x="155232" y="195922"/>
                </a:lnTo>
                <a:lnTo>
                  <a:pt x="157302" y="218160"/>
                </a:lnTo>
                <a:lnTo>
                  <a:pt x="157302" y="244538"/>
                </a:lnTo>
                <a:lnTo>
                  <a:pt x="232841" y="244538"/>
                </a:lnTo>
                <a:lnTo>
                  <a:pt x="232841" y="225564"/>
                </a:lnTo>
                <a:lnTo>
                  <a:pt x="226898" y="174180"/>
                </a:lnTo>
                <a:lnTo>
                  <a:pt x="207645" y="135089"/>
                </a:lnTo>
                <a:lnTo>
                  <a:pt x="172961" y="110223"/>
                </a:lnTo>
                <a:lnTo>
                  <a:pt x="120688" y="101498"/>
                </a:lnTo>
                <a:lnTo>
                  <a:pt x="71018" y="109994"/>
                </a:lnTo>
                <a:lnTo>
                  <a:pt x="35750" y="134048"/>
                </a:lnTo>
                <a:lnTo>
                  <a:pt x="14719" y="171538"/>
                </a:lnTo>
                <a:lnTo>
                  <a:pt x="7747" y="220332"/>
                </a:lnTo>
                <a:lnTo>
                  <a:pt x="13220" y="262496"/>
                </a:lnTo>
                <a:lnTo>
                  <a:pt x="29806" y="296595"/>
                </a:lnTo>
                <a:lnTo>
                  <a:pt x="57810" y="326250"/>
                </a:lnTo>
                <a:lnTo>
                  <a:pt x="97510" y="355092"/>
                </a:lnTo>
                <a:lnTo>
                  <a:pt x="129641" y="378688"/>
                </a:lnTo>
                <a:lnTo>
                  <a:pt x="148793" y="399681"/>
                </a:lnTo>
                <a:lnTo>
                  <a:pt x="158038" y="420763"/>
                </a:lnTo>
                <a:lnTo>
                  <a:pt x="160439" y="444627"/>
                </a:lnTo>
                <a:lnTo>
                  <a:pt x="158178" y="467321"/>
                </a:lnTo>
                <a:lnTo>
                  <a:pt x="151079" y="483590"/>
                </a:lnTo>
                <a:lnTo>
                  <a:pt x="138684" y="493369"/>
                </a:lnTo>
                <a:lnTo>
                  <a:pt x="120510" y="496646"/>
                </a:lnTo>
                <a:lnTo>
                  <a:pt x="101371" y="492417"/>
                </a:lnTo>
                <a:lnTo>
                  <a:pt x="88455" y="480568"/>
                </a:lnTo>
                <a:lnTo>
                  <a:pt x="81153" y="462318"/>
                </a:lnTo>
                <a:lnTo>
                  <a:pt x="78854" y="438873"/>
                </a:lnTo>
                <a:lnTo>
                  <a:pt x="78854" y="418769"/>
                </a:lnTo>
                <a:lnTo>
                  <a:pt x="0" y="418769"/>
                </a:lnTo>
                <a:lnTo>
                  <a:pt x="0" y="438785"/>
                </a:lnTo>
                <a:lnTo>
                  <a:pt x="5041" y="484720"/>
                </a:lnTo>
                <a:lnTo>
                  <a:pt x="23266" y="524421"/>
                </a:lnTo>
                <a:lnTo>
                  <a:pt x="59334" y="552310"/>
                </a:lnTo>
                <a:lnTo>
                  <a:pt x="117906" y="562851"/>
                </a:lnTo>
                <a:lnTo>
                  <a:pt x="171069" y="554723"/>
                </a:lnTo>
                <a:lnTo>
                  <a:pt x="208991" y="530580"/>
                </a:lnTo>
                <a:lnTo>
                  <a:pt x="231711" y="490715"/>
                </a:lnTo>
                <a:lnTo>
                  <a:pt x="239280" y="435495"/>
                </a:lnTo>
                <a:close/>
              </a:path>
              <a:path w="448310" h="563245">
                <a:moveTo>
                  <a:pt x="447954" y="108458"/>
                </a:moveTo>
                <a:lnTo>
                  <a:pt x="388950" y="108458"/>
                </a:lnTo>
                <a:lnTo>
                  <a:pt x="388950" y="0"/>
                </a:lnTo>
                <a:lnTo>
                  <a:pt x="311238" y="0"/>
                </a:lnTo>
                <a:lnTo>
                  <a:pt x="311238" y="108458"/>
                </a:lnTo>
                <a:lnTo>
                  <a:pt x="262166" y="108458"/>
                </a:lnTo>
                <a:lnTo>
                  <a:pt x="262166" y="177114"/>
                </a:lnTo>
                <a:lnTo>
                  <a:pt x="311238" y="177114"/>
                </a:lnTo>
                <a:lnTo>
                  <a:pt x="311238" y="470649"/>
                </a:lnTo>
                <a:lnTo>
                  <a:pt x="317004" y="516051"/>
                </a:lnTo>
                <a:lnTo>
                  <a:pt x="333514" y="544118"/>
                </a:lnTo>
                <a:lnTo>
                  <a:pt x="359511" y="558368"/>
                </a:lnTo>
                <a:lnTo>
                  <a:pt x="393801" y="562330"/>
                </a:lnTo>
                <a:lnTo>
                  <a:pt x="406679" y="562000"/>
                </a:lnTo>
                <a:lnTo>
                  <a:pt x="420395" y="560781"/>
                </a:lnTo>
                <a:lnTo>
                  <a:pt x="433793" y="558330"/>
                </a:lnTo>
                <a:lnTo>
                  <a:pt x="445693" y="554316"/>
                </a:lnTo>
                <a:lnTo>
                  <a:pt x="445693" y="494995"/>
                </a:lnTo>
                <a:lnTo>
                  <a:pt x="440524" y="496138"/>
                </a:lnTo>
                <a:lnTo>
                  <a:pt x="433781" y="496951"/>
                </a:lnTo>
                <a:lnTo>
                  <a:pt x="426542" y="497433"/>
                </a:lnTo>
                <a:lnTo>
                  <a:pt x="419849" y="497598"/>
                </a:lnTo>
                <a:lnTo>
                  <a:pt x="403428" y="494284"/>
                </a:lnTo>
                <a:lnTo>
                  <a:pt x="394093" y="485330"/>
                </a:lnTo>
                <a:lnTo>
                  <a:pt x="389915" y="472274"/>
                </a:lnTo>
                <a:lnTo>
                  <a:pt x="388950" y="456615"/>
                </a:lnTo>
                <a:lnTo>
                  <a:pt x="388950" y="177114"/>
                </a:lnTo>
                <a:lnTo>
                  <a:pt x="447954" y="177114"/>
                </a:lnTo>
                <a:lnTo>
                  <a:pt x="447954" y="1084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3404002" y="6209361"/>
            <a:ext cx="235585" cy="461645"/>
          </a:xfrm>
          <a:custGeom>
            <a:avLst/>
            <a:gdLst/>
            <a:ahLst/>
            <a:cxnLst/>
            <a:rect l="l" t="t" r="r" b="b"/>
            <a:pathLst>
              <a:path w="235585" h="461645">
                <a:moveTo>
                  <a:pt x="120498" y="0"/>
                </a:moveTo>
                <a:lnTo>
                  <a:pt x="71518" y="7675"/>
                </a:lnTo>
                <a:lnTo>
                  <a:pt x="37078" y="28718"/>
                </a:lnTo>
                <a:lnTo>
                  <a:pt x="15079" y="60147"/>
                </a:lnTo>
                <a:lnTo>
                  <a:pt x="3419" y="98987"/>
                </a:lnTo>
                <a:lnTo>
                  <a:pt x="0" y="142257"/>
                </a:lnTo>
                <a:lnTo>
                  <a:pt x="0" y="304210"/>
                </a:lnTo>
                <a:lnTo>
                  <a:pt x="2836" y="355751"/>
                </a:lnTo>
                <a:lnTo>
                  <a:pt x="13165" y="399120"/>
                </a:lnTo>
                <a:lnTo>
                  <a:pt x="33717" y="432433"/>
                </a:lnTo>
                <a:lnTo>
                  <a:pt x="67224" y="453804"/>
                </a:lnTo>
                <a:lnTo>
                  <a:pt x="116415" y="461347"/>
                </a:lnTo>
                <a:lnTo>
                  <a:pt x="166778" y="453732"/>
                </a:lnTo>
                <a:lnTo>
                  <a:pt x="201044" y="432645"/>
                </a:lnTo>
                <a:lnTo>
                  <a:pt x="222030" y="400724"/>
                </a:lnTo>
                <a:lnTo>
                  <a:pt x="232555" y="360604"/>
                </a:lnTo>
                <a:lnTo>
                  <a:pt x="235437" y="314922"/>
                </a:lnTo>
                <a:lnTo>
                  <a:pt x="235437" y="308828"/>
                </a:lnTo>
                <a:lnTo>
                  <a:pt x="158424" y="308828"/>
                </a:lnTo>
                <a:lnTo>
                  <a:pt x="158424" y="327120"/>
                </a:lnTo>
                <a:lnTo>
                  <a:pt x="156603" y="356677"/>
                </a:lnTo>
                <a:lnTo>
                  <a:pt x="150242" y="377955"/>
                </a:lnTo>
                <a:lnTo>
                  <a:pt x="137993" y="390821"/>
                </a:lnTo>
                <a:lnTo>
                  <a:pt x="118509" y="395139"/>
                </a:lnTo>
                <a:lnTo>
                  <a:pt x="97973" y="389281"/>
                </a:lnTo>
                <a:lnTo>
                  <a:pt x="85709" y="373768"/>
                </a:lnTo>
                <a:lnTo>
                  <a:pt x="79774" y="351699"/>
                </a:lnTo>
                <a:lnTo>
                  <a:pt x="78227" y="326168"/>
                </a:lnTo>
                <a:lnTo>
                  <a:pt x="78227" y="133095"/>
                </a:lnTo>
                <a:lnTo>
                  <a:pt x="80407" y="104042"/>
                </a:lnTo>
                <a:lnTo>
                  <a:pt x="87438" y="83116"/>
                </a:lnTo>
                <a:lnTo>
                  <a:pt x="100063" y="70458"/>
                </a:lnTo>
                <a:lnTo>
                  <a:pt x="119022" y="66207"/>
                </a:lnTo>
                <a:lnTo>
                  <a:pt x="139270" y="71173"/>
                </a:lnTo>
                <a:lnTo>
                  <a:pt x="151249" y="84871"/>
                </a:lnTo>
                <a:lnTo>
                  <a:pt x="156965" y="105504"/>
                </a:lnTo>
                <a:lnTo>
                  <a:pt x="158424" y="131273"/>
                </a:lnTo>
                <a:lnTo>
                  <a:pt x="158424" y="148697"/>
                </a:lnTo>
                <a:lnTo>
                  <a:pt x="235437" y="148697"/>
                </a:lnTo>
                <a:lnTo>
                  <a:pt x="235437" y="131367"/>
                </a:lnTo>
                <a:lnTo>
                  <a:pt x="233274" y="95751"/>
                </a:lnTo>
                <a:lnTo>
                  <a:pt x="224351" y="60428"/>
                </a:lnTo>
                <a:lnTo>
                  <a:pt x="205015" y="29776"/>
                </a:lnTo>
                <a:lnTo>
                  <a:pt x="171615" y="8173"/>
                </a:lnTo>
                <a:lnTo>
                  <a:pt x="1204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3694976" y="6056789"/>
            <a:ext cx="78105" cy="607060"/>
          </a:xfrm>
          <a:custGeom>
            <a:avLst/>
            <a:gdLst/>
            <a:ahLst/>
            <a:cxnLst/>
            <a:rect l="l" t="t" r="r" b="b"/>
            <a:pathLst>
              <a:path w="78104" h="607059">
                <a:moveTo>
                  <a:pt x="77966" y="0"/>
                </a:moveTo>
                <a:lnTo>
                  <a:pt x="0" y="0"/>
                </a:lnTo>
                <a:lnTo>
                  <a:pt x="0" y="606955"/>
                </a:lnTo>
                <a:lnTo>
                  <a:pt x="77966" y="606955"/>
                </a:lnTo>
                <a:lnTo>
                  <a:pt x="779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3851380" y="6056789"/>
            <a:ext cx="78105" cy="93345"/>
          </a:xfrm>
          <a:custGeom>
            <a:avLst/>
            <a:gdLst/>
            <a:ahLst/>
            <a:cxnLst/>
            <a:rect l="l" t="t" r="r" b="b"/>
            <a:pathLst>
              <a:path w="78104" h="93345">
                <a:moveTo>
                  <a:pt x="77976" y="0"/>
                </a:moveTo>
                <a:lnTo>
                  <a:pt x="0" y="0"/>
                </a:lnTo>
                <a:lnTo>
                  <a:pt x="0" y="93327"/>
                </a:lnTo>
                <a:lnTo>
                  <a:pt x="77976" y="93327"/>
                </a:lnTo>
                <a:lnTo>
                  <a:pt x="779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3850772" y="6216324"/>
            <a:ext cx="78105" cy="447675"/>
          </a:xfrm>
          <a:custGeom>
            <a:avLst/>
            <a:gdLst/>
            <a:ahLst/>
            <a:cxnLst/>
            <a:rect l="l" t="t" r="r" b="b"/>
            <a:pathLst>
              <a:path w="78104" h="447675">
                <a:moveTo>
                  <a:pt x="77966" y="0"/>
                </a:moveTo>
                <a:lnTo>
                  <a:pt x="0" y="0"/>
                </a:lnTo>
                <a:lnTo>
                  <a:pt x="0" y="447420"/>
                </a:lnTo>
                <a:lnTo>
                  <a:pt x="77966" y="447420"/>
                </a:lnTo>
                <a:lnTo>
                  <a:pt x="779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3994990" y="6209357"/>
            <a:ext cx="244475" cy="461645"/>
          </a:xfrm>
          <a:custGeom>
            <a:avLst/>
            <a:gdLst/>
            <a:ahLst/>
            <a:cxnLst/>
            <a:rect l="l" t="t" r="r" b="b"/>
            <a:pathLst>
              <a:path w="244475" h="461645">
                <a:moveTo>
                  <a:pt x="124079" y="0"/>
                </a:moveTo>
                <a:lnTo>
                  <a:pt x="71646" y="9360"/>
                </a:lnTo>
                <a:lnTo>
                  <a:pt x="35934" y="34044"/>
                </a:lnTo>
                <a:lnTo>
                  <a:pt x="14029" y="68952"/>
                </a:lnTo>
                <a:lnTo>
                  <a:pt x="3022" y="108988"/>
                </a:lnTo>
                <a:lnTo>
                  <a:pt x="26" y="148707"/>
                </a:lnTo>
                <a:lnTo>
                  <a:pt x="0" y="304032"/>
                </a:lnTo>
                <a:lnTo>
                  <a:pt x="2770" y="355194"/>
                </a:lnTo>
                <a:lnTo>
                  <a:pt x="13267" y="398561"/>
                </a:lnTo>
                <a:lnTo>
                  <a:pt x="34769" y="432079"/>
                </a:lnTo>
                <a:lnTo>
                  <a:pt x="70554" y="453695"/>
                </a:lnTo>
                <a:lnTo>
                  <a:pt x="123901" y="461357"/>
                </a:lnTo>
                <a:lnTo>
                  <a:pt x="177812" y="451918"/>
                </a:lnTo>
                <a:lnTo>
                  <a:pt x="212524" y="427600"/>
                </a:lnTo>
                <a:lnTo>
                  <a:pt x="231740" y="395150"/>
                </a:lnTo>
                <a:lnTo>
                  <a:pt x="122593" y="395150"/>
                </a:lnTo>
                <a:lnTo>
                  <a:pt x="99258" y="388647"/>
                </a:lnTo>
                <a:lnTo>
                  <a:pt x="85074" y="371437"/>
                </a:lnTo>
                <a:lnTo>
                  <a:pt x="78034" y="346969"/>
                </a:lnTo>
                <a:lnTo>
                  <a:pt x="76133" y="318691"/>
                </a:lnTo>
                <a:lnTo>
                  <a:pt x="76133" y="249856"/>
                </a:lnTo>
                <a:lnTo>
                  <a:pt x="244411" y="249856"/>
                </a:lnTo>
                <a:lnTo>
                  <a:pt x="244411" y="187920"/>
                </a:lnTo>
                <a:lnTo>
                  <a:pt x="76751" y="187920"/>
                </a:lnTo>
                <a:lnTo>
                  <a:pt x="76773" y="137891"/>
                </a:lnTo>
                <a:lnTo>
                  <a:pt x="79153" y="109175"/>
                </a:lnTo>
                <a:lnTo>
                  <a:pt x="79274" y="107708"/>
                </a:lnTo>
                <a:lnTo>
                  <a:pt x="87401" y="85111"/>
                </a:lnTo>
                <a:lnTo>
                  <a:pt x="101970" y="71048"/>
                </a:lnTo>
                <a:lnTo>
                  <a:pt x="123818" y="66207"/>
                </a:lnTo>
                <a:lnTo>
                  <a:pt x="230351" y="66207"/>
                </a:lnTo>
                <a:lnTo>
                  <a:pt x="228456" y="59872"/>
                </a:lnTo>
                <a:lnTo>
                  <a:pt x="206039" y="28018"/>
                </a:lnTo>
                <a:lnTo>
                  <a:pt x="171796" y="7356"/>
                </a:lnTo>
                <a:lnTo>
                  <a:pt x="124079" y="0"/>
                </a:lnTo>
                <a:close/>
              </a:path>
              <a:path w="244475" h="461645">
                <a:moveTo>
                  <a:pt x="242935" y="322848"/>
                </a:moveTo>
                <a:lnTo>
                  <a:pt x="166790" y="322848"/>
                </a:lnTo>
                <a:lnTo>
                  <a:pt x="166790" y="325623"/>
                </a:lnTo>
                <a:lnTo>
                  <a:pt x="165281" y="351939"/>
                </a:lnTo>
                <a:lnTo>
                  <a:pt x="159082" y="374122"/>
                </a:lnTo>
                <a:lnTo>
                  <a:pt x="145688" y="389437"/>
                </a:lnTo>
                <a:lnTo>
                  <a:pt x="122593" y="395150"/>
                </a:lnTo>
                <a:lnTo>
                  <a:pt x="231740" y="395150"/>
                </a:lnTo>
                <a:lnTo>
                  <a:pt x="232183" y="394401"/>
                </a:lnTo>
                <a:lnTo>
                  <a:pt x="240938" y="358322"/>
                </a:lnTo>
                <a:lnTo>
                  <a:pt x="242919" y="325623"/>
                </a:lnTo>
                <a:lnTo>
                  <a:pt x="242935" y="322848"/>
                </a:lnTo>
                <a:close/>
              </a:path>
              <a:path w="244475" h="461645">
                <a:moveTo>
                  <a:pt x="230351" y="66207"/>
                </a:moveTo>
                <a:lnTo>
                  <a:pt x="123818" y="66207"/>
                </a:lnTo>
                <a:lnTo>
                  <a:pt x="146693" y="71569"/>
                </a:lnTo>
                <a:lnTo>
                  <a:pt x="160645" y="86480"/>
                </a:lnTo>
                <a:lnTo>
                  <a:pt x="167544" y="108988"/>
                </a:lnTo>
                <a:lnTo>
                  <a:pt x="167602" y="109175"/>
                </a:lnTo>
                <a:lnTo>
                  <a:pt x="169492" y="137891"/>
                </a:lnTo>
                <a:lnTo>
                  <a:pt x="169492" y="187920"/>
                </a:lnTo>
                <a:lnTo>
                  <a:pt x="244411" y="187920"/>
                </a:lnTo>
                <a:lnTo>
                  <a:pt x="244411" y="148707"/>
                </a:lnTo>
                <a:lnTo>
                  <a:pt x="240697" y="100805"/>
                </a:lnTo>
                <a:lnTo>
                  <a:pt x="230351" y="6620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4300753" y="6107867"/>
            <a:ext cx="741045" cy="563245"/>
          </a:xfrm>
          <a:custGeom>
            <a:avLst/>
            <a:gdLst/>
            <a:ahLst/>
            <a:cxnLst/>
            <a:rect l="l" t="t" r="r" b="b"/>
            <a:pathLst>
              <a:path w="741045" h="563245">
                <a:moveTo>
                  <a:pt x="249986" y="215976"/>
                </a:moveTo>
                <a:lnTo>
                  <a:pt x="243205" y="162839"/>
                </a:lnTo>
                <a:lnTo>
                  <a:pt x="224358" y="127406"/>
                </a:lnTo>
                <a:lnTo>
                  <a:pt x="195745" y="107632"/>
                </a:lnTo>
                <a:lnTo>
                  <a:pt x="159613" y="101498"/>
                </a:lnTo>
                <a:lnTo>
                  <a:pt x="129984" y="105156"/>
                </a:lnTo>
                <a:lnTo>
                  <a:pt x="106832" y="115379"/>
                </a:lnTo>
                <a:lnTo>
                  <a:pt x="89509" y="130987"/>
                </a:lnTo>
                <a:lnTo>
                  <a:pt x="77355" y="150837"/>
                </a:lnTo>
                <a:lnTo>
                  <a:pt x="77101" y="139115"/>
                </a:lnTo>
                <a:lnTo>
                  <a:pt x="76428" y="127660"/>
                </a:lnTo>
                <a:lnTo>
                  <a:pt x="75488" y="117208"/>
                </a:lnTo>
                <a:lnTo>
                  <a:pt x="74396" y="108470"/>
                </a:lnTo>
                <a:lnTo>
                  <a:pt x="0" y="108470"/>
                </a:lnTo>
                <a:lnTo>
                  <a:pt x="495" y="126072"/>
                </a:lnTo>
                <a:lnTo>
                  <a:pt x="762" y="151079"/>
                </a:lnTo>
                <a:lnTo>
                  <a:pt x="863" y="245732"/>
                </a:lnTo>
                <a:lnTo>
                  <a:pt x="863" y="555891"/>
                </a:lnTo>
                <a:lnTo>
                  <a:pt x="78828" y="555891"/>
                </a:lnTo>
                <a:lnTo>
                  <a:pt x="78828" y="260172"/>
                </a:lnTo>
                <a:lnTo>
                  <a:pt x="82029" y="216547"/>
                </a:lnTo>
                <a:lnTo>
                  <a:pt x="91617" y="189522"/>
                </a:lnTo>
                <a:lnTo>
                  <a:pt x="107607" y="175742"/>
                </a:lnTo>
                <a:lnTo>
                  <a:pt x="129997" y="171881"/>
                </a:lnTo>
                <a:lnTo>
                  <a:pt x="148297" y="175260"/>
                </a:lnTo>
                <a:lnTo>
                  <a:pt x="161442" y="185788"/>
                </a:lnTo>
                <a:lnTo>
                  <a:pt x="169367" y="204114"/>
                </a:lnTo>
                <a:lnTo>
                  <a:pt x="172008" y="230886"/>
                </a:lnTo>
                <a:lnTo>
                  <a:pt x="172008" y="555891"/>
                </a:lnTo>
                <a:lnTo>
                  <a:pt x="249986" y="555891"/>
                </a:lnTo>
                <a:lnTo>
                  <a:pt x="249986" y="215976"/>
                </a:lnTo>
                <a:close/>
              </a:path>
              <a:path w="741045" h="563245">
                <a:moveTo>
                  <a:pt x="472757" y="108458"/>
                </a:moveTo>
                <a:lnTo>
                  <a:pt x="413753" y="108458"/>
                </a:lnTo>
                <a:lnTo>
                  <a:pt x="413753" y="0"/>
                </a:lnTo>
                <a:lnTo>
                  <a:pt x="336042" y="0"/>
                </a:lnTo>
                <a:lnTo>
                  <a:pt x="336042" y="108458"/>
                </a:lnTo>
                <a:lnTo>
                  <a:pt x="286969" y="108458"/>
                </a:lnTo>
                <a:lnTo>
                  <a:pt x="286969" y="177114"/>
                </a:lnTo>
                <a:lnTo>
                  <a:pt x="336042" y="177114"/>
                </a:lnTo>
                <a:lnTo>
                  <a:pt x="336042" y="470649"/>
                </a:lnTo>
                <a:lnTo>
                  <a:pt x="341820" y="516051"/>
                </a:lnTo>
                <a:lnTo>
                  <a:pt x="358317" y="544118"/>
                </a:lnTo>
                <a:lnTo>
                  <a:pt x="384314" y="558368"/>
                </a:lnTo>
                <a:lnTo>
                  <a:pt x="418604" y="562330"/>
                </a:lnTo>
                <a:lnTo>
                  <a:pt x="431482" y="562000"/>
                </a:lnTo>
                <a:lnTo>
                  <a:pt x="445198" y="560781"/>
                </a:lnTo>
                <a:lnTo>
                  <a:pt x="458597" y="558330"/>
                </a:lnTo>
                <a:lnTo>
                  <a:pt x="470496" y="554316"/>
                </a:lnTo>
                <a:lnTo>
                  <a:pt x="470496" y="494995"/>
                </a:lnTo>
                <a:lnTo>
                  <a:pt x="465328" y="496138"/>
                </a:lnTo>
                <a:lnTo>
                  <a:pt x="458597" y="496951"/>
                </a:lnTo>
                <a:lnTo>
                  <a:pt x="451345" y="497433"/>
                </a:lnTo>
                <a:lnTo>
                  <a:pt x="444652" y="497598"/>
                </a:lnTo>
                <a:lnTo>
                  <a:pt x="428231" y="494284"/>
                </a:lnTo>
                <a:lnTo>
                  <a:pt x="418896" y="485330"/>
                </a:lnTo>
                <a:lnTo>
                  <a:pt x="414718" y="472274"/>
                </a:lnTo>
                <a:lnTo>
                  <a:pt x="413753" y="456615"/>
                </a:lnTo>
                <a:lnTo>
                  <a:pt x="413753" y="177114"/>
                </a:lnTo>
                <a:lnTo>
                  <a:pt x="472757" y="177114"/>
                </a:lnTo>
                <a:lnTo>
                  <a:pt x="472757" y="108458"/>
                </a:lnTo>
                <a:close/>
              </a:path>
              <a:path w="741045" h="563245">
                <a:moveTo>
                  <a:pt x="741032" y="435495"/>
                </a:moveTo>
                <a:lnTo>
                  <a:pt x="735355" y="387375"/>
                </a:lnTo>
                <a:lnTo>
                  <a:pt x="717372" y="349618"/>
                </a:lnTo>
                <a:lnTo>
                  <a:pt x="685685" y="316814"/>
                </a:lnTo>
                <a:lnTo>
                  <a:pt x="612940" y="265125"/>
                </a:lnTo>
                <a:lnTo>
                  <a:pt x="597128" y="249275"/>
                </a:lnTo>
                <a:lnTo>
                  <a:pt x="589254" y="233121"/>
                </a:lnTo>
                <a:lnTo>
                  <a:pt x="587121" y="213804"/>
                </a:lnTo>
                <a:lnTo>
                  <a:pt x="589102" y="194716"/>
                </a:lnTo>
                <a:lnTo>
                  <a:pt x="595363" y="180187"/>
                </a:lnTo>
                <a:lnTo>
                  <a:pt x="606348" y="170942"/>
                </a:lnTo>
                <a:lnTo>
                  <a:pt x="622528" y="167703"/>
                </a:lnTo>
                <a:lnTo>
                  <a:pt x="639127" y="170802"/>
                </a:lnTo>
                <a:lnTo>
                  <a:pt x="650481" y="180174"/>
                </a:lnTo>
                <a:lnTo>
                  <a:pt x="656983" y="195922"/>
                </a:lnTo>
                <a:lnTo>
                  <a:pt x="659053" y="218160"/>
                </a:lnTo>
                <a:lnTo>
                  <a:pt x="659053" y="244538"/>
                </a:lnTo>
                <a:lnTo>
                  <a:pt x="734593" y="244538"/>
                </a:lnTo>
                <a:lnTo>
                  <a:pt x="734593" y="225564"/>
                </a:lnTo>
                <a:lnTo>
                  <a:pt x="728649" y="174180"/>
                </a:lnTo>
                <a:lnTo>
                  <a:pt x="709396" y="135089"/>
                </a:lnTo>
                <a:lnTo>
                  <a:pt x="674712" y="110223"/>
                </a:lnTo>
                <a:lnTo>
                  <a:pt x="622439" y="101498"/>
                </a:lnTo>
                <a:lnTo>
                  <a:pt x="572770" y="109994"/>
                </a:lnTo>
                <a:lnTo>
                  <a:pt x="537502" y="134048"/>
                </a:lnTo>
                <a:lnTo>
                  <a:pt x="516470" y="171538"/>
                </a:lnTo>
                <a:lnTo>
                  <a:pt x="509498" y="220332"/>
                </a:lnTo>
                <a:lnTo>
                  <a:pt x="514972" y="262496"/>
                </a:lnTo>
                <a:lnTo>
                  <a:pt x="531558" y="296595"/>
                </a:lnTo>
                <a:lnTo>
                  <a:pt x="559562" y="326250"/>
                </a:lnTo>
                <a:lnTo>
                  <a:pt x="599262" y="355092"/>
                </a:lnTo>
                <a:lnTo>
                  <a:pt x="631393" y="378688"/>
                </a:lnTo>
                <a:lnTo>
                  <a:pt x="650544" y="399681"/>
                </a:lnTo>
                <a:lnTo>
                  <a:pt x="659790" y="420763"/>
                </a:lnTo>
                <a:lnTo>
                  <a:pt x="662190" y="444627"/>
                </a:lnTo>
                <a:lnTo>
                  <a:pt x="659930" y="467321"/>
                </a:lnTo>
                <a:lnTo>
                  <a:pt x="652830" y="483590"/>
                </a:lnTo>
                <a:lnTo>
                  <a:pt x="640435" y="493369"/>
                </a:lnTo>
                <a:lnTo>
                  <a:pt x="622261" y="496646"/>
                </a:lnTo>
                <a:lnTo>
                  <a:pt x="603123" y="492417"/>
                </a:lnTo>
                <a:lnTo>
                  <a:pt x="590207" y="480568"/>
                </a:lnTo>
                <a:lnTo>
                  <a:pt x="582904" y="462318"/>
                </a:lnTo>
                <a:lnTo>
                  <a:pt x="580605" y="438873"/>
                </a:lnTo>
                <a:lnTo>
                  <a:pt x="580605" y="418769"/>
                </a:lnTo>
                <a:lnTo>
                  <a:pt x="501751" y="418769"/>
                </a:lnTo>
                <a:lnTo>
                  <a:pt x="501751" y="438785"/>
                </a:lnTo>
                <a:lnTo>
                  <a:pt x="506793" y="484720"/>
                </a:lnTo>
                <a:lnTo>
                  <a:pt x="525018" y="524421"/>
                </a:lnTo>
                <a:lnTo>
                  <a:pt x="561086" y="552310"/>
                </a:lnTo>
                <a:lnTo>
                  <a:pt x="619658" y="562851"/>
                </a:lnTo>
                <a:lnTo>
                  <a:pt x="672820" y="554723"/>
                </a:lnTo>
                <a:lnTo>
                  <a:pt x="710742" y="530580"/>
                </a:lnTo>
                <a:lnTo>
                  <a:pt x="733463" y="490715"/>
                </a:lnTo>
                <a:lnTo>
                  <a:pt x="741032" y="43549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5177904" y="6052711"/>
            <a:ext cx="458470" cy="618490"/>
          </a:xfrm>
          <a:custGeom>
            <a:avLst/>
            <a:gdLst/>
            <a:ahLst/>
            <a:cxnLst/>
            <a:rect l="l" t="t" r="r" b="b"/>
            <a:pathLst>
              <a:path w="458470" h="618490">
                <a:moveTo>
                  <a:pt x="178854" y="163626"/>
                </a:moveTo>
                <a:lnTo>
                  <a:pt x="123329" y="163626"/>
                </a:lnTo>
                <a:lnTo>
                  <a:pt x="123329" y="121018"/>
                </a:lnTo>
                <a:lnTo>
                  <a:pt x="124879" y="100114"/>
                </a:lnTo>
                <a:lnTo>
                  <a:pt x="130543" y="84696"/>
                </a:lnTo>
                <a:lnTo>
                  <a:pt x="141833" y="75145"/>
                </a:lnTo>
                <a:lnTo>
                  <a:pt x="160223" y="71869"/>
                </a:lnTo>
                <a:lnTo>
                  <a:pt x="166484" y="71869"/>
                </a:lnTo>
                <a:lnTo>
                  <a:pt x="171005" y="72123"/>
                </a:lnTo>
                <a:lnTo>
                  <a:pt x="178231" y="73253"/>
                </a:lnTo>
                <a:lnTo>
                  <a:pt x="178231" y="3213"/>
                </a:lnTo>
                <a:lnTo>
                  <a:pt x="171653" y="1727"/>
                </a:lnTo>
                <a:lnTo>
                  <a:pt x="163741" y="723"/>
                </a:lnTo>
                <a:lnTo>
                  <a:pt x="155003" y="165"/>
                </a:lnTo>
                <a:lnTo>
                  <a:pt x="145923" y="0"/>
                </a:lnTo>
                <a:lnTo>
                  <a:pt x="97624" y="9194"/>
                </a:lnTo>
                <a:lnTo>
                  <a:pt x="66675" y="33832"/>
                </a:lnTo>
                <a:lnTo>
                  <a:pt x="50203" y="69481"/>
                </a:lnTo>
                <a:lnTo>
                  <a:pt x="45351" y="111696"/>
                </a:lnTo>
                <a:lnTo>
                  <a:pt x="45351" y="163626"/>
                </a:lnTo>
                <a:lnTo>
                  <a:pt x="0" y="163626"/>
                </a:lnTo>
                <a:lnTo>
                  <a:pt x="0" y="232270"/>
                </a:lnTo>
                <a:lnTo>
                  <a:pt x="45351" y="232270"/>
                </a:lnTo>
                <a:lnTo>
                  <a:pt x="45351" y="611047"/>
                </a:lnTo>
                <a:lnTo>
                  <a:pt x="123329" y="611047"/>
                </a:lnTo>
                <a:lnTo>
                  <a:pt x="123329" y="232270"/>
                </a:lnTo>
                <a:lnTo>
                  <a:pt x="178854" y="232270"/>
                </a:lnTo>
                <a:lnTo>
                  <a:pt x="178854" y="163626"/>
                </a:lnTo>
                <a:close/>
              </a:path>
              <a:path w="458470" h="618490">
                <a:moveTo>
                  <a:pt x="458063" y="296646"/>
                </a:moveTo>
                <a:lnTo>
                  <a:pt x="452767" y="247319"/>
                </a:lnTo>
                <a:lnTo>
                  <a:pt x="444258" y="225907"/>
                </a:lnTo>
                <a:lnTo>
                  <a:pt x="437248" y="208254"/>
                </a:lnTo>
                <a:lnTo>
                  <a:pt x="412026" y="179857"/>
                </a:lnTo>
                <a:lnTo>
                  <a:pt x="379831" y="163639"/>
                </a:lnTo>
                <a:lnTo>
                  <a:pt x="379831" y="292290"/>
                </a:lnTo>
                <a:lnTo>
                  <a:pt x="379730" y="478980"/>
                </a:lnTo>
                <a:lnTo>
                  <a:pt x="377075" y="509181"/>
                </a:lnTo>
                <a:lnTo>
                  <a:pt x="368592" y="531317"/>
                </a:lnTo>
                <a:lnTo>
                  <a:pt x="354152" y="544436"/>
                </a:lnTo>
                <a:lnTo>
                  <a:pt x="333476" y="548754"/>
                </a:lnTo>
                <a:lnTo>
                  <a:pt x="311683" y="543674"/>
                </a:lnTo>
                <a:lnTo>
                  <a:pt x="297014" y="529386"/>
                </a:lnTo>
                <a:lnTo>
                  <a:pt x="288734" y="507352"/>
                </a:lnTo>
                <a:lnTo>
                  <a:pt x="286143" y="478980"/>
                </a:lnTo>
                <a:lnTo>
                  <a:pt x="286207" y="292290"/>
                </a:lnTo>
                <a:lnTo>
                  <a:pt x="288886" y="264121"/>
                </a:lnTo>
                <a:lnTo>
                  <a:pt x="297370" y="243128"/>
                </a:lnTo>
                <a:lnTo>
                  <a:pt x="311975" y="230276"/>
                </a:lnTo>
                <a:lnTo>
                  <a:pt x="333121" y="225907"/>
                </a:lnTo>
                <a:lnTo>
                  <a:pt x="355282" y="230873"/>
                </a:lnTo>
                <a:lnTo>
                  <a:pt x="369697" y="244678"/>
                </a:lnTo>
                <a:lnTo>
                  <a:pt x="377494" y="265696"/>
                </a:lnTo>
                <a:lnTo>
                  <a:pt x="379831" y="292290"/>
                </a:lnTo>
                <a:lnTo>
                  <a:pt x="379831" y="163639"/>
                </a:lnTo>
                <a:lnTo>
                  <a:pt x="377634" y="162521"/>
                </a:lnTo>
                <a:lnTo>
                  <a:pt x="334606" y="156654"/>
                </a:lnTo>
                <a:lnTo>
                  <a:pt x="292366" y="162052"/>
                </a:lnTo>
                <a:lnTo>
                  <a:pt x="257314" y="178346"/>
                </a:lnTo>
                <a:lnTo>
                  <a:pt x="230708" y="205651"/>
                </a:lnTo>
                <a:lnTo>
                  <a:pt x="213817" y="244119"/>
                </a:lnTo>
                <a:lnTo>
                  <a:pt x="208089" y="292290"/>
                </a:lnTo>
                <a:lnTo>
                  <a:pt x="208013" y="292900"/>
                </a:lnTo>
                <a:lnTo>
                  <a:pt x="207899" y="476275"/>
                </a:lnTo>
                <a:lnTo>
                  <a:pt x="212979" y="526859"/>
                </a:lnTo>
                <a:lnTo>
                  <a:pt x="228231" y="567042"/>
                </a:lnTo>
                <a:lnTo>
                  <a:pt x="288010" y="612381"/>
                </a:lnTo>
                <a:lnTo>
                  <a:pt x="288188" y="612381"/>
                </a:lnTo>
                <a:lnTo>
                  <a:pt x="331990" y="618007"/>
                </a:lnTo>
                <a:lnTo>
                  <a:pt x="375488" y="612381"/>
                </a:lnTo>
                <a:lnTo>
                  <a:pt x="410565" y="595414"/>
                </a:lnTo>
                <a:lnTo>
                  <a:pt x="436397" y="567042"/>
                </a:lnTo>
                <a:lnTo>
                  <a:pt x="452551" y="526859"/>
                </a:lnTo>
                <a:lnTo>
                  <a:pt x="458063" y="474980"/>
                </a:lnTo>
                <a:lnTo>
                  <a:pt x="458063" y="29664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5700281" y="6209366"/>
            <a:ext cx="459740" cy="612140"/>
          </a:xfrm>
          <a:custGeom>
            <a:avLst/>
            <a:gdLst/>
            <a:ahLst/>
            <a:cxnLst/>
            <a:rect l="l" t="t" r="r" b="b"/>
            <a:pathLst>
              <a:path w="459739" h="612140">
                <a:moveTo>
                  <a:pt x="173215" y="520"/>
                </a:moveTo>
                <a:lnTo>
                  <a:pt x="143395" y="4711"/>
                </a:lnTo>
                <a:lnTo>
                  <a:pt x="116052" y="17780"/>
                </a:lnTo>
                <a:lnTo>
                  <a:pt x="93091" y="41681"/>
                </a:lnTo>
                <a:lnTo>
                  <a:pt x="76390" y="78346"/>
                </a:lnTo>
                <a:lnTo>
                  <a:pt x="76149" y="57391"/>
                </a:lnTo>
                <a:lnTo>
                  <a:pt x="75552" y="36423"/>
                </a:lnTo>
                <a:lnTo>
                  <a:pt x="74790" y="18567"/>
                </a:lnTo>
                <a:lnTo>
                  <a:pt x="74053" y="6972"/>
                </a:lnTo>
                <a:lnTo>
                  <a:pt x="0" y="6972"/>
                </a:lnTo>
                <a:lnTo>
                  <a:pt x="762" y="38608"/>
                </a:lnTo>
                <a:lnTo>
                  <a:pt x="990" y="71589"/>
                </a:lnTo>
                <a:lnTo>
                  <a:pt x="876" y="158851"/>
                </a:lnTo>
                <a:lnTo>
                  <a:pt x="876" y="454393"/>
                </a:lnTo>
                <a:lnTo>
                  <a:pt x="78841" y="454393"/>
                </a:lnTo>
                <a:lnTo>
                  <a:pt x="78841" y="204965"/>
                </a:lnTo>
                <a:lnTo>
                  <a:pt x="86156" y="151320"/>
                </a:lnTo>
                <a:lnTo>
                  <a:pt x="106210" y="118249"/>
                </a:lnTo>
                <a:lnTo>
                  <a:pt x="136182" y="101473"/>
                </a:lnTo>
                <a:lnTo>
                  <a:pt x="173215" y="96697"/>
                </a:lnTo>
                <a:lnTo>
                  <a:pt x="173215" y="520"/>
                </a:lnTo>
                <a:close/>
              </a:path>
              <a:path w="459739" h="612140">
                <a:moveTo>
                  <a:pt x="459384" y="6959"/>
                </a:moveTo>
                <a:lnTo>
                  <a:pt x="391858" y="6959"/>
                </a:lnTo>
                <a:lnTo>
                  <a:pt x="390728" y="14236"/>
                </a:lnTo>
                <a:lnTo>
                  <a:pt x="390639" y="14732"/>
                </a:lnTo>
                <a:lnTo>
                  <a:pt x="389394" y="24765"/>
                </a:lnTo>
                <a:lnTo>
                  <a:pt x="388429" y="35699"/>
                </a:lnTo>
                <a:lnTo>
                  <a:pt x="388035" y="46215"/>
                </a:lnTo>
                <a:lnTo>
                  <a:pt x="380123" y="29006"/>
                </a:lnTo>
                <a:lnTo>
                  <a:pt x="379933" y="28816"/>
                </a:lnTo>
                <a:lnTo>
                  <a:pt x="379933" y="150596"/>
                </a:lnTo>
                <a:lnTo>
                  <a:pt x="379933" y="282117"/>
                </a:lnTo>
                <a:lnTo>
                  <a:pt x="378142" y="321170"/>
                </a:lnTo>
                <a:lnTo>
                  <a:pt x="370941" y="351421"/>
                </a:lnTo>
                <a:lnTo>
                  <a:pt x="355600" y="370967"/>
                </a:lnTo>
                <a:lnTo>
                  <a:pt x="329399" y="377901"/>
                </a:lnTo>
                <a:lnTo>
                  <a:pt x="309537" y="373176"/>
                </a:lnTo>
                <a:lnTo>
                  <a:pt x="296075" y="359016"/>
                </a:lnTo>
                <a:lnTo>
                  <a:pt x="288404" y="335394"/>
                </a:lnTo>
                <a:lnTo>
                  <a:pt x="285978" y="302298"/>
                </a:lnTo>
                <a:lnTo>
                  <a:pt x="285978" y="139280"/>
                </a:lnTo>
                <a:lnTo>
                  <a:pt x="288975" y="108915"/>
                </a:lnTo>
                <a:lnTo>
                  <a:pt x="298018" y="87414"/>
                </a:lnTo>
                <a:lnTo>
                  <a:pt x="313182" y="74625"/>
                </a:lnTo>
                <a:lnTo>
                  <a:pt x="334530" y="70383"/>
                </a:lnTo>
                <a:lnTo>
                  <a:pt x="358876" y="76784"/>
                </a:lnTo>
                <a:lnTo>
                  <a:pt x="372567" y="94119"/>
                </a:lnTo>
                <a:lnTo>
                  <a:pt x="378587" y="119646"/>
                </a:lnTo>
                <a:lnTo>
                  <a:pt x="379933" y="150596"/>
                </a:lnTo>
                <a:lnTo>
                  <a:pt x="379933" y="28816"/>
                </a:lnTo>
                <a:lnTo>
                  <a:pt x="366077" y="14236"/>
                </a:lnTo>
                <a:lnTo>
                  <a:pt x="344627" y="3898"/>
                </a:lnTo>
                <a:lnTo>
                  <a:pt x="314490" y="0"/>
                </a:lnTo>
                <a:lnTo>
                  <a:pt x="264401" y="11455"/>
                </a:lnTo>
                <a:lnTo>
                  <a:pt x="231419" y="41770"/>
                </a:lnTo>
                <a:lnTo>
                  <a:pt x="213283" y="84886"/>
                </a:lnTo>
                <a:lnTo>
                  <a:pt x="207746" y="134747"/>
                </a:lnTo>
                <a:lnTo>
                  <a:pt x="207746" y="308216"/>
                </a:lnTo>
                <a:lnTo>
                  <a:pt x="212267" y="364121"/>
                </a:lnTo>
                <a:lnTo>
                  <a:pt x="227939" y="408051"/>
                </a:lnTo>
                <a:lnTo>
                  <a:pt x="257873" y="436778"/>
                </a:lnTo>
                <a:lnTo>
                  <a:pt x="305168" y="447065"/>
                </a:lnTo>
                <a:lnTo>
                  <a:pt x="331406" y="444093"/>
                </a:lnTo>
                <a:lnTo>
                  <a:pt x="352501" y="435533"/>
                </a:lnTo>
                <a:lnTo>
                  <a:pt x="368554" y="421881"/>
                </a:lnTo>
                <a:lnTo>
                  <a:pt x="379679" y="403644"/>
                </a:lnTo>
                <a:lnTo>
                  <a:pt x="379679" y="456120"/>
                </a:lnTo>
                <a:lnTo>
                  <a:pt x="377812" y="495503"/>
                </a:lnTo>
                <a:lnTo>
                  <a:pt x="370662" y="523862"/>
                </a:lnTo>
                <a:lnTo>
                  <a:pt x="355866" y="541020"/>
                </a:lnTo>
                <a:lnTo>
                  <a:pt x="331050" y="546785"/>
                </a:lnTo>
                <a:lnTo>
                  <a:pt x="307759" y="541413"/>
                </a:lnTo>
                <a:lnTo>
                  <a:pt x="294195" y="528383"/>
                </a:lnTo>
                <a:lnTo>
                  <a:pt x="287883" y="512279"/>
                </a:lnTo>
                <a:lnTo>
                  <a:pt x="286321" y="497725"/>
                </a:lnTo>
                <a:lnTo>
                  <a:pt x="286321" y="495503"/>
                </a:lnTo>
                <a:lnTo>
                  <a:pt x="208102" y="495503"/>
                </a:lnTo>
                <a:lnTo>
                  <a:pt x="212458" y="536079"/>
                </a:lnTo>
                <a:lnTo>
                  <a:pt x="229603" y="573062"/>
                </a:lnTo>
                <a:lnTo>
                  <a:pt x="265696" y="600824"/>
                </a:lnTo>
                <a:lnTo>
                  <a:pt x="326859" y="611771"/>
                </a:lnTo>
                <a:lnTo>
                  <a:pt x="378548" y="605396"/>
                </a:lnTo>
                <a:lnTo>
                  <a:pt x="414528" y="587463"/>
                </a:lnTo>
                <a:lnTo>
                  <a:pt x="437616" y="559765"/>
                </a:lnTo>
                <a:lnTo>
                  <a:pt x="442341" y="546785"/>
                </a:lnTo>
                <a:lnTo>
                  <a:pt x="450621" y="524090"/>
                </a:lnTo>
                <a:lnTo>
                  <a:pt x="456361" y="482231"/>
                </a:lnTo>
                <a:lnTo>
                  <a:pt x="457631" y="436778"/>
                </a:lnTo>
                <a:lnTo>
                  <a:pt x="457657" y="403644"/>
                </a:lnTo>
                <a:lnTo>
                  <a:pt x="457657" y="377901"/>
                </a:lnTo>
                <a:lnTo>
                  <a:pt x="457771" y="94119"/>
                </a:lnTo>
                <a:lnTo>
                  <a:pt x="457822" y="84886"/>
                </a:lnTo>
                <a:lnTo>
                  <a:pt x="457923" y="76784"/>
                </a:lnTo>
                <a:lnTo>
                  <a:pt x="458000" y="70383"/>
                </a:lnTo>
                <a:lnTo>
                  <a:pt x="458190" y="55422"/>
                </a:lnTo>
                <a:lnTo>
                  <a:pt x="458393" y="46215"/>
                </a:lnTo>
                <a:lnTo>
                  <a:pt x="458749" y="29006"/>
                </a:lnTo>
                <a:lnTo>
                  <a:pt x="459384" y="695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6223114" y="6107867"/>
            <a:ext cx="461009" cy="563245"/>
          </a:xfrm>
          <a:custGeom>
            <a:avLst/>
            <a:gdLst/>
            <a:ahLst/>
            <a:cxnLst/>
            <a:rect l="l" t="t" r="r" b="b"/>
            <a:pathLst>
              <a:path w="461009" h="563245">
                <a:moveTo>
                  <a:pt x="244411" y="250202"/>
                </a:moveTo>
                <a:lnTo>
                  <a:pt x="240703" y="202298"/>
                </a:lnTo>
                <a:lnTo>
                  <a:pt x="230352" y="167703"/>
                </a:lnTo>
                <a:lnTo>
                  <a:pt x="228460" y="161366"/>
                </a:lnTo>
                <a:lnTo>
                  <a:pt x="206044" y="129514"/>
                </a:lnTo>
                <a:lnTo>
                  <a:pt x="171792" y="108851"/>
                </a:lnTo>
                <a:lnTo>
                  <a:pt x="169494" y="108508"/>
                </a:lnTo>
                <a:lnTo>
                  <a:pt x="169494" y="239382"/>
                </a:lnTo>
                <a:lnTo>
                  <a:pt x="169494" y="289420"/>
                </a:lnTo>
                <a:lnTo>
                  <a:pt x="76758" y="289420"/>
                </a:lnTo>
                <a:lnTo>
                  <a:pt x="76771" y="239382"/>
                </a:lnTo>
                <a:lnTo>
                  <a:pt x="79159" y="210667"/>
                </a:lnTo>
                <a:lnTo>
                  <a:pt x="79273" y="209207"/>
                </a:lnTo>
                <a:lnTo>
                  <a:pt x="87401" y="186601"/>
                </a:lnTo>
                <a:lnTo>
                  <a:pt x="101968" y="172542"/>
                </a:lnTo>
                <a:lnTo>
                  <a:pt x="123825" y="167703"/>
                </a:lnTo>
                <a:lnTo>
                  <a:pt x="146697" y="173062"/>
                </a:lnTo>
                <a:lnTo>
                  <a:pt x="160642" y="187972"/>
                </a:lnTo>
                <a:lnTo>
                  <a:pt x="167551" y="210489"/>
                </a:lnTo>
                <a:lnTo>
                  <a:pt x="167601" y="210667"/>
                </a:lnTo>
                <a:lnTo>
                  <a:pt x="169494" y="239382"/>
                </a:lnTo>
                <a:lnTo>
                  <a:pt x="169494" y="108508"/>
                </a:lnTo>
                <a:lnTo>
                  <a:pt x="124079" y="101498"/>
                </a:lnTo>
                <a:lnTo>
                  <a:pt x="71653" y="110858"/>
                </a:lnTo>
                <a:lnTo>
                  <a:pt x="35941" y="135534"/>
                </a:lnTo>
                <a:lnTo>
                  <a:pt x="14033" y="170446"/>
                </a:lnTo>
                <a:lnTo>
                  <a:pt x="3022" y="210489"/>
                </a:lnTo>
                <a:lnTo>
                  <a:pt x="25" y="250202"/>
                </a:lnTo>
                <a:lnTo>
                  <a:pt x="0" y="405523"/>
                </a:lnTo>
                <a:lnTo>
                  <a:pt x="2768" y="456692"/>
                </a:lnTo>
                <a:lnTo>
                  <a:pt x="13271" y="500062"/>
                </a:lnTo>
                <a:lnTo>
                  <a:pt x="34772" y="533577"/>
                </a:lnTo>
                <a:lnTo>
                  <a:pt x="70561" y="555193"/>
                </a:lnTo>
                <a:lnTo>
                  <a:pt x="123901" y="562851"/>
                </a:lnTo>
                <a:lnTo>
                  <a:pt x="177812" y="553415"/>
                </a:lnTo>
                <a:lnTo>
                  <a:pt x="212521" y="529094"/>
                </a:lnTo>
                <a:lnTo>
                  <a:pt x="231736" y="496646"/>
                </a:lnTo>
                <a:lnTo>
                  <a:pt x="232181" y="495896"/>
                </a:lnTo>
                <a:lnTo>
                  <a:pt x="240944" y="459816"/>
                </a:lnTo>
                <a:lnTo>
                  <a:pt x="242925" y="427113"/>
                </a:lnTo>
                <a:lnTo>
                  <a:pt x="242938" y="424345"/>
                </a:lnTo>
                <a:lnTo>
                  <a:pt x="166789" y="424345"/>
                </a:lnTo>
                <a:lnTo>
                  <a:pt x="166789" y="427113"/>
                </a:lnTo>
                <a:lnTo>
                  <a:pt x="165277" y="453440"/>
                </a:lnTo>
                <a:lnTo>
                  <a:pt x="159080" y="475615"/>
                </a:lnTo>
                <a:lnTo>
                  <a:pt x="145694" y="490931"/>
                </a:lnTo>
                <a:lnTo>
                  <a:pt x="122593" y="496646"/>
                </a:lnTo>
                <a:lnTo>
                  <a:pt x="99263" y="490143"/>
                </a:lnTo>
                <a:lnTo>
                  <a:pt x="85077" y="472935"/>
                </a:lnTo>
                <a:lnTo>
                  <a:pt x="78041" y="448462"/>
                </a:lnTo>
                <a:lnTo>
                  <a:pt x="76136" y="420192"/>
                </a:lnTo>
                <a:lnTo>
                  <a:pt x="76136" y="351358"/>
                </a:lnTo>
                <a:lnTo>
                  <a:pt x="244411" y="351358"/>
                </a:lnTo>
                <a:lnTo>
                  <a:pt x="244411" y="289420"/>
                </a:lnTo>
                <a:lnTo>
                  <a:pt x="244411" y="250202"/>
                </a:lnTo>
                <a:close/>
              </a:path>
              <a:path w="461009" h="563245">
                <a:moveTo>
                  <a:pt x="460832" y="108458"/>
                </a:moveTo>
                <a:lnTo>
                  <a:pt x="401828" y="108458"/>
                </a:lnTo>
                <a:lnTo>
                  <a:pt x="401828" y="0"/>
                </a:lnTo>
                <a:lnTo>
                  <a:pt x="324116" y="0"/>
                </a:lnTo>
                <a:lnTo>
                  <a:pt x="324116" y="108458"/>
                </a:lnTo>
                <a:lnTo>
                  <a:pt x="275031" y="108458"/>
                </a:lnTo>
                <a:lnTo>
                  <a:pt x="275031" y="177114"/>
                </a:lnTo>
                <a:lnTo>
                  <a:pt x="324116" y="177114"/>
                </a:lnTo>
                <a:lnTo>
                  <a:pt x="324116" y="470649"/>
                </a:lnTo>
                <a:lnTo>
                  <a:pt x="329882" y="516051"/>
                </a:lnTo>
                <a:lnTo>
                  <a:pt x="346379" y="544118"/>
                </a:lnTo>
                <a:lnTo>
                  <a:pt x="372389" y="558368"/>
                </a:lnTo>
                <a:lnTo>
                  <a:pt x="406679" y="562330"/>
                </a:lnTo>
                <a:lnTo>
                  <a:pt x="419557" y="562000"/>
                </a:lnTo>
                <a:lnTo>
                  <a:pt x="433273" y="560781"/>
                </a:lnTo>
                <a:lnTo>
                  <a:pt x="446659" y="558330"/>
                </a:lnTo>
                <a:lnTo>
                  <a:pt x="458571" y="554316"/>
                </a:lnTo>
                <a:lnTo>
                  <a:pt x="458571" y="494995"/>
                </a:lnTo>
                <a:lnTo>
                  <a:pt x="453390" y="496138"/>
                </a:lnTo>
                <a:lnTo>
                  <a:pt x="446659" y="496951"/>
                </a:lnTo>
                <a:lnTo>
                  <a:pt x="439420" y="497433"/>
                </a:lnTo>
                <a:lnTo>
                  <a:pt x="432727" y="497598"/>
                </a:lnTo>
                <a:lnTo>
                  <a:pt x="416293" y="494284"/>
                </a:lnTo>
                <a:lnTo>
                  <a:pt x="406971" y="485330"/>
                </a:lnTo>
                <a:lnTo>
                  <a:pt x="402793" y="472274"/>
                </a:lnTo>
                <a:lnTo>
                  <a:pt x="401828" y="456615"/>
                </a:lnTo>
                <a:lnTo>
                  <a:pt x="401828" y="177114"/>
                </a:lnTo>
                <a:lnTo>
                  <a:pt x="460832" y="177114"/>
                </a:lnTo>
                <a:lnTo>
                  <a:pt x="460832" y="1084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6810526" y="6216323"/>
            <a:ext cx="427355" cy="447675"/>
          </a:xfrm>
          <a:custGeom>
            <a:avLst/>
            <a:gdLst/>
            <a:ahLst/>
            <a:cxnLst/>
            <a:rect l="l" t="t" r="r" b="b"/>
            <a:pathLst>
              <a:path w="427354" h="447675">
                <a:moveTo>
                  <a:pt x="427233" y="0"/>
                </a:moveTo>
                <a:lnTo>
                  <a:pt x="348994" y="0"/>
                </a:lnTo>
                <a:lnTo>
                  <a:pt x="336194" y="92393"/>
                </a:lnTo>
                <a:lnTo>
                  <a:pt x="326521" y="164463"/>
                </a:lnTo>
                <a:lnTo>
                  <a:pt x="319448" y="219600"/>
                </a:lnTo>
                <a:lnTo>
                  <a:pt x="314450" y="261194"/>
                </a:lnTo>
                <a:lnTo>
                  <a:pt x="306629" y="338607"/>
                </a:lnTo>
                <a:lnTo>
                  <a:pt x="305760" y="338607"/>
                </a:lnTo>
                <a:lnTo>
                  <a:pt x="303192" y="313562"/>
                </a:lnTo>
                <a:lnTo>
                  <a:pt x="299305" y="284622"/>
                </a:lnTo>
                <a:lnTo>
                  <a:pt x="293899" y="249458"/>
                </a:lnTo>
                <a:lnTo>
                  <a:pt x="266588" y="83341"/>
                </a:lnTo>
                <a:lnTo>
                  <a:pt x="253123" y="0"/>
                </a:lnTo>
                <a:lnTo>
                  <a:pt x="179167" y="0"/>
                </a:lnTo>
                <a:lnTo>
                  <a:pt x="165722" y="81851"/>
                </a:lnTo>
                <a:lnTo>
                  <a:pt x="137908" y="247537"/>
                </a:lnTo>
                <a:lnTo>
                  <a:pt x="132174" y="283302"/>
                </a:lnTo>
                <a:lnTo>
                  <a:pt x="127890" y="312915"/>
                </a:lnTo>
                <a:lnTo>
                  <a:pt x="124865" y="338523"/>
                </a:lnTo>
                <a:lnTo>
                  <a:pt x="123996" y="338523"/>
                </a:lnTo>
                <a:lnTo>
                  <a:pt x="119277" y="286500"/>
                </a:lnTo>
                <a:lnTo>
                  <a:pt x="110224" y="209224"/>
                </a:lnTo>
                <a:lnTo>
                  <a:pt x="103250" y="154550"/>
                </a:lnTo>
                <a:lnTo>
                  <a:pt x="82761" y="0"/>
                </a:lnTo>
                <a:lnTo>
                  <a:pt x="0" y="0"/>
                </a:lnTo>
                <a:lnTo>
                  <a:pt x="79306" y="447420"/>
                </a:lnTo>
                <a:lnTo>
                  <a:pt x="158047" y="447420"/>
                </a:lnTo>
                <a:lnTo>
                  <a:pt x="193901" y="255370"/>
                </a:lnTo>
                <a:lnTo>
                  <a:pt x="202579" y="205724"/>
                </a:lnTo>
                <a:lnTo>
                  <a:pt x="209072" y="163312"/>
                </a:lnTo>
                <a:lnTo>
                  <a:pt x="213051" y="128163"/>
                </a:lnTo>
                <a:lnTo>
                  <a:pt x="213920" y="128163"/>
                </a:lnTo>
                <a:lnTo>
                  <a:pt x="218865" y="165734"/>
                </a:lnTo>
                <a:lnTo>
                  <a:pt x="225917" y="210517"/>
                </a:lnTo>
                <a:lnTo>
                  <a:pt x="234631" y="261794"/>
                </a:lnTo>
                <a:lnTo>
                  <a:pt x="255270" y="380963"/>
                </a:lnTo>
                <a:lnTo>
                  <a:pt x="266306" y="447420"/>
                </a:lnTo>
                <a:lnTo>
                  <a:pt x="343832" y="447420"/>
                </a:lnTo>
                <a:lnTo>
                  <a:pt x="42723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7285233" y="6056790"/>
            <a:ext cx="249554" cy="607060"/>
          </a:xfrm>
          <a:custGeom>
            <a:avLst/>
            <a:gdLst/>
            <a:ahLst/>
            <a:cxnLst/>
            <a:rect l="l" t="t" r="r" b="b"/>
            <a:pathLst>
              <a:path w="249554" h="607059">
                <a:moveTo>
                  <a:pt x="77966" y="0"/>
                </a:moveTo>
                <a:lnTo>
                  <a:pt x="0" y="0"/>
                </a:lnTo>
                <a:lnTo>
                  <a:pt x="0" y="606955"/>
                </a:lnTo>
                <a:lnTo>
                  <a:pt x="77966" y="606955"/>
                </a:lnTo>
                <a:lnTo>
                  <a:pt x="77966" y="308451"/>
                </a:lnTo>
                <a:lnTo>
                  <a:pt x="80212" y="271057"/>
                </a:lnTo>
                <a:lnTo>
                  <a:pt x="88167" y="244339"/>
                </a:lnTo>
                <a:lnTo>
                  <a:pt x="103657" y="228303"/>
                </a:lnTo>
                <a:lnTo>
                  <a:pt x="128509" y="222956"/>
                </a:lnTo>
                <a:lnTo>
                  <a:pt x="150657" y="228230"/>
                </a:lnTo>
                <a:lnTo>
                  <a:pt x="163589" y="242442"/>
                </a:lnTo>
                <a:lnTo>
                  <a:pt x="169638" y="263181"/>
                </a:lnTo>
                <a:lnTo>
                  <a:pt x="171136" y="288033"/>
                </a:lnTo>
                <a:lnTo>
                  <a:pt x="171136" y="606955"/>
                </a:lnTo>
                <a:lnTo>
                  <a:pt x="249112" y="606955"/>
                </a:lnTo>
                <a:lnTo>
                  <a:pt x="249112" y="267646"/>
                </a:lnTo>
                <a:lnTo>
                  <a:pt x="244815" y="222600"/>
                </a:lnTo>
                <a:lnTo>
                  <a:pt x="230275" y="186050"/>
                </a:lnTo>
                <a:lnTo>
                  <a:pt x="203021" y="161529"/>
                </a:lnTo>
                <a:lnTo>
                  <a:pt x="160581" y="152571"/>
                </a:lnTo>
                <a:lnTo>
                  <a:pt x="130877" y="156019"/>
                </a:lnTo>
                <a:lnTo>
                  <a:pt x="107588" y="165546"/>
                </a:lnTo>
                <a:lnTo>
                  <a:pt x="90141" y="179919"/>
                </a:lnTo>
                <a:lnTo>
                  <a:pt x="77966" y="197910"/>
                </a:lnTo>
                <a:lnTo>
                  <a:pt x="779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7600039" y="6209361"/>
            <a:ext cx="250190" cy="461645"/>
          </a:xfrm>
          <a:custGeom>
            <a:avLst/>
            <a:gdLst/>
            <a:ahLst/>
            <a:cxnLst/>
            <a:rect l="l" t="t" r="r" b="b"/>
            <a:pathLst>
              <a:path w="250190" h="461645">
                <a:moveTo>
                  <a:pt x="126697" y="0"/>
                </a:moveTo>
                <a:lnTo>
                  <a:pt x="84466" y="5400"/>
                </a:lnTo>
                <a:lnTo>
                  <a:pt x="49413" y="21690"/>
                </a:lnTo>
                <a:lnTo>
                  <a:pt x="22806" y="48999"/>
                </a:lnTo>
                <a:lnTo>
                  <a:pt x="5912" y="87459"/>
                </a:lnTo>
                <a:lnTo>
                  <a:pt x="186" y="135629"/>
                </a:lnTo>
                <a:lnTo>
                  <a:pt x="113" y="136247"/>
                </a:lnTo>
                <a:lnTo>
                  <a:pt x="0" y="319623"/>
                </a:lnTo>
                <a:lnTo>
                  <a:pt x="5071" y="370199"/>
                </a:lnTo>
                <a:lnTo>
                  <a:pt x="20326" y="410384"/>
                </a:lnTo>
                <a:lnTo>
                  <a:pt x="80107" y="455722"/>
                </a:lnTo>
                <a:lnTo>
                  <a:pt x="80290" y="455722"/>
                </a:lnTo>
                <a:lnTo>
                  <a:pt x="124079" y="461347"/>
                </a:lnTo>
                <a:lnTo>
                  <a:pt x="167589" y="455722"/>
                </a:lnTo>
                <a:lnTo>
                  <a:pt x="202657" y="438753"/>
                </a:lnTo>
                <a:lnTo>
                  <a:pt x="228495" y="410384"/>
                </a:lnTo>
                <a:lnTo>
                  <a:pt x="235872" y="392092"/>
                </a:lnTo>
                <a:lnTo>
                  <a:pt x="125566" y="392092"/>
                </a:lnTo>
                <a:lnTo>
                  <a:pt x="103779" y="387013"/>
                </a:lnTo>
                <a:lnTo>
                  <a:pt x="89109" y="372734"/>
                </a:lnTo>
                <a:lnTo>
                  <a:pt x="80836" y="350692"/>
                </a:lnTo>
                <a:lnTo>
                  <a:pt x="78238" y="322325"/>
                </a:lnTo>
                <a:lnTo>
                  <a:pt x="78297" y="135629"/>
                </a:lnTo>
                <a:lnTo>
                  <a:pt x="80979" y="107464"/>
                </a:lnTo>
                <a:lnTo>
                  <a:pt x="89461" y="86471"/>
                </a:lnTo>
                <a:lnTo>
                  <a:pt x="104075" y="73617"/>
                </a:lnTo>
                <a:lnTo>
                  <a:pt x="125210" y="69254"/>
                </a:lnTo>
                <a:lnTo>
                  <a:pt x="236358" y="69254"/>
                </a:lnTo>
                <a:lnTo>
                  <a:pt x="229342" y="51598"/>
                </a:lnTo>
                <a:lnTo>
                  <a:pt x="204118" y="23199"/>
                </a:lnTo>
                <a:lnTo>
                  <a:pt x="169726" y="5866"/>
                </a:lnTo>
                <a:lnTo>
                  <a:pt x="126697" y="0"/>
                </a:lnTo>
                <a:close/>
              </a:path>
              <a:path w="250190" h="461645">
                <a:moveTo>
                  <a:pt x="236358" y="69254"/>
                </a:moveTo>
                <a:lnTo>
                  <a:pt x="125210" y="69254"/>
                </a:lnTo>
                <a:lnTo>
                  <a:pt x="147380" y="74218"/>
                </a:lnTo>
                <a:lnTo>
                  <a:pt x="161788" y="88023"/>
                </a:lnTo>
                <a:lnTo>
                  <a:pt x="169588" y="109037"/>
                </a:lnTo>
                <a:lnTo>
                  <a:pt x="171931" y="135629"/>
                </a:lnTo>
                <a:lnTo>
                  <a:pt x="171824" y="322325"/>
                </a:lnTo>
                <a:lnTo>
                  <a:pt x="169165" y="352521"/>
                </a:lnTo>
                <a:lnTo>
                  <a:pt x="160690" y="374666"/>
                </a:lnTo>
                <a:lnTo>
                  <a:pt x="146244" y="387776"/>
                </a:lnTo>
                <a:lnTo>
                  <a:pt x="125566" y="392092"/>
                </a:lnTo>
                <a:lnTo>
                  <a:pt x="235872" y="392092"/>
                </a:lnTo>
                <a:lnTo>
                  <a:pt x="244646" y="370199"/>
                </a:lnTo>
                <a:lnTo>
                  <a:pt x="250159" y="318325"/>
                </a:lnTo>
                <a:lnTo>
                  <a:pt x="250159" y="139995"/>
                </a:lnTo>
                <a:lnTo>
                  <a:pt x="244866" y="90664"/>
                </a:lnTo>
                <a:lnTo>
                  <a:pt x="236358" y="692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7996059" y="6209366"/>
            <a:ext cx="558800" cy="611505"/>
          </a:xfrm>
          <a:custGeom>
            <a:avLst/>
            <a:gdLst/>
            <a:ahLst/>
            <a:cxnLst/>
            <a:rect l="l" t="t" r="r" b="b"/>
            <a:pathLst>
              <a:path w="558800" h="611504">
                <a:moveTo>
                  <a:pt x="277672" y="6959"/>
                </a:moveTo>
                <a:lnTo>
                  <a:pt x="199440" y="6959"/>
                </a:lnTo>
                <a:lnTo>
                  <a:pt x="187896" y="74790"/>
                </a:lnTo>
                <a:lnTo>
                  <a:pt x="158508" y="241592"/>
                </a:lnTo>
                <a:lnTo>
                  <a:pt x="151028" y="285965"/>
                </a:lnTo>
                <a:lnTo>
                  <a:pt x="144970" y="325234"/>
                </a:lnTo>
                <a:lnTo>
                  <a:pt x="140538" y="359702"/>
                </a:lnTo>
                <a:lnTo>
                  <a:pt x="138442" y="359702"/>
                </a:lnTo>
                <a:lnTo>
                  <a:pt x="130530" y="292354"/>
                </a:lnTo>
                <a:lnTo>
                  <a:pt x="123571" y="245872"/>
                </a:lnTo>
                <a:lnTo>
                  <a:pt x="115062" y="192697"/>
                </a:lnTo>
                <a:lnTo>
                  <a:pt x="105333" y="134226"/>
                </a:lnTo>
                <a:lnTo>
                  <a:pt x="83629" y="6959"/>
                </a:lnTo>
                <a:lnTo>
                  <a:pt x="0" y="6959"/>
                </a:lnTo>
                <a:lnTo>
                  <a:pt x="100203" y="471627"/>
                </a:lnTo>
                <a:lnTo>
                  <a:pt x="91821" y="506069"/>
                </a:lnTo>
                <a:lnTo>
                  <a:pt x="80733" y="526796"/>
                </a:lnTo>
                <a:lnTo>
                  <a:pt x="65887" y="536943"/>
                </a:lnTo>
                <a:lnTo>
                  <a:pt x="46253" y="539635"/>
                </a:lnTo>
                <a:lnTo>
                  <a:pt x="38379" y="539356"/>
                </a:lnTo>
                <a:lnTo>
                  <a:pt x="30429" y="538708"/>
                </a:lnTo>
                <a:lnTo>
                  <a:pt x="23977" y="537946"/>
                </a:lnTo>
                <a:lnTo>
                  <a:pt x="20561" y="537375"/>
                </a:lnTo>
                <a:lnTo>
                  <a:pt x="19342" y="607415"/>
                </a:lnTo>
                <a:lnTo>
                  <a:pt x="27863" y="608698"/>
                </a:lnTo>
                <a:lnTo>
                  <a:pt x="37172" y="609815"/>
                </a:lnTo>
                <a:lnTo>
                  <a:pt x="47053" y="610603"/>
                </a:lnTo>
                <a:lnTo>
                  <a:pt x="57238" y="610908"/>
                </a:lnTo>
                <a:lnTo>
                  <a:pt x="93345" y="607822"/>
                </a:lnTo>
                <a:lnTo>
                  <a:pt x="125958" y="591502"/>
                </a:lnTo>
                <a:lnTo>
                  <a:pt x="154317" y="551370"/>
                </a:lnTo>
                <a:lnTo>
                  <a:pt x="177647" y="476846"/>
                </a:lnTo>
                <a:lnTo>
                  <a:pt x="277672" y="6959"/>
                </a:lnTo>
                <a:close/>
              </a:path>
              <a:path w="558800" h="611504">
                <a:moveTo>
                  <a:pt x="558266" y="139992"/>
                </a:moveTo>
                <a:lnTo>
                  <a:pt x="552970" y="90665"/>
                </a:lnTo>
                <a:lnTo>
                  <a:pt x="544461" y="69253"/>
                </a:lnTo>
                <a:lnTo>
                  <a:pt x="537451" y="51600"/>
                </a:lnTo>
                <a:lnTo>
                  <a:pt x="512216" y="23202"/>
                </a:lnTo>
                <a:lnTo>
                  <a:pt x="480034" y="6985"/>
                </a:lnTo>
                <a:lnTo>
                  <a:pt x="480034" y="135636"/>
                </a:lnTo>
                <a:lnTo>
                  <a:pt x="479933" y="322326"/>
                </a:lnTo>
                <a:lnTo>
                  <a:pt x="477266" y="352526"/>
                </a:lnTo>
                <a:lnTo>
                  <a:pt x="468795" y="374662"/>
                </a:lnTo>
                <a:lnTo>
                  <a:pt x="454355" y="387781"/>
                </a:lnTo>
                <a:lnTo>
                  <a:pt x="433666" y="392099"/>
                </a:lnTo>
                <a:lnTo>
                  <a:pt x="411886" y="387019"/>
                </a:lnTo>
                <a:lnTo>
                  <a:pt x="397217" y="372732"/>
                </a:lnTo>
                <a:lnTo>
                  <a:pt x="388937" y="350697"/>
                </a:lnTo>
                <a:lnTo>
                  <a:pt x="386346" y="322326"/>
                </a:lnTo>
                <a:lnTo>
                  <a:pt x="386397" y="135636"/>
                </a:lnTo>
                <a:lnTo>
                  <a:pt x="389089" y="107467"/>
                </a:lnTo>
                <a:lnTo>
                  <a:pt x="397560" y="86474"/>
                </a:lnTo>
                <a:lnTo>
                  <a:pt x="412178" y="73621"/>
                </a:lnTo>
                <a:lnTo>
                  <a:pt x="433311" y="69253"/>
                </a:lnTo>
                <a:lnTo>
                  <a:pt x="455485" y="74218"/>
                </a:lnTo>
                <a:lnTo>
                  <a:pt x="469887" y="88023"/>
                </a:lnTo>
                <a:lnTo>
                  <a:pt x="477697" y="109042"/>
                </a:lnTo>
                <a:lnTo>
                  <a:pt x="480034" y="135636"/>
                </a:lnTo>
                <a:lnTo>
                  <a:pt x="480034" y="6985"/>
                </a:lnTo>
                <a:lnTo>
                  <a:pt x="477824" y="5867"/>
                </a:lnTo>
                <a:lnTo>
                  <a:pt x="434797" y="0"/>
                </a:lnTo>
                <a:lnTo>
                  <a:pt x="392569" y="5397"/>
                </a:lnTo>
                <a:lnTo>
                  <a:pt x="357517" y="21691"/>
                </a:lnTo>
                <a:lnTo>
                  <a:pt x="330911" y="48996"/>
                </a:lnTo>
                <a:lnTo>
                  <a:pt x="314020" y="87464"/>
                </a:lnTo>
                <a:lnTo>
                  <a:pt x="308292" y="135636"/>
                </a:lnTo>
                <a:lnTo>
                  <a:pt x="308216" y="136245"/>
                </a:lnTo>
                <a:lnTo>
                  <a:pt x="308102" y="319620"/>
                </a:lnTo>
                <a:lnTo>
                  <a:pt x="313169" y="370205"/>
                </a:lnTo>
                <a:lnTo>
                  <a:pt x="328434" y="410387"/>
                </a:lnTo>
                <a:lnTo>
                  <a:pt x="388213" y="455726"/>
                </a:lnTo>
                <a:lnTo>
                  <a:pt x="388391" y="455726"/>
                </a:lnTo>
                <a:lnTo>
                  <a:pt x="432181" y="461352"/>
                </a:lnTo>
                <a:lnTo>
                  <a:pt x="475691" y="455726"/>
                </a:lnTo>
                <a:lnTo>
                  <a:pt x="510755" y="438759"/>
                </a:lnTo>
                <a:lnTo>
                  <a:pt x="536600" y="410387"/>
                </a:lnTo>
                <a:lnTo>
                  <a:pt x="552754" y="370205"/>
                </a:lnTo>
                <a:lnTo>
                  <a:pt x="558266" y="318325"/>
                </a:lnTo>
                <a:lnTo>
                  <a:pt x="558266" y="13999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8619248" y="6216319"/>
            <a:ext cx="248285" cy="454659"/>
          </a:xfrm>
          <a:custGeom>
            <a:avLst/>
            <a:gdLst/>
            <a:ahLst/>
            <a:cxnLst/>
            <a:rect l="l" t="t" r="r" b="b"/>
            <a:pathLst>
              <a:path w="248284" h="454659">
                <a:moveTo>
                  <a:pt x="246861" y="0"/>
                </a:moveTo>
                <a:lnTo>
                  <a:pt x="168884" y="0"/>
                </a:lnTo>
                <a:lnTo>
                  <a:pt x="168884" y="296158"/>
                </a:lnTo>
                <a:lnTo>
                  <a:pt x="165508" y="339273"/>
                </a:lnTo>
                <a:lnTo>
                  <a:pt x="155829" y="366297"/>
                </a:lnTo>
                <a:lnTo>
                  <a:pt x="140520" y="380277"/>
                </a:lnTo>
                <a:lnTo>
                  <a:pt x="120258" y="384260"/>
                </a:lnTo>
                <a:lnTo>
                  <a:pt x="101247" y="380480"/>
                </a:lnTo>
                <a:lnTo>
                  <a:pt x="88091" y="368707"/>
                </a:lnTo>
                <a:lnTo>
                  <a:pt x="80448" y="348289"/>
                </a:lnTo>
                <a:lnTo>
                  <a:pt x="77976" y="318576"/>
                </a:lnTo>
                <a:lnTo>
                  <a:pt x="77976" y="0"/>
                </a:lnTo>
                <a:lnTo>
                  <a:pt x="0" y="0"/>
                </a:lnTo>
                <a:lnTo>
                  <a:pt x="0" y="338879"/>
                </a:lnTo>
                <a:lnTo>
                  <a:pt x="8208" y="398236"/>
                </a:lnTo>
                <a:lnTo>
                  <a:pt x="29238" y="433354"/>
                </a:lnTo>
                <a:lnTo>
                  <a:pt x="57695" y="450114"/>
                </a:lnTo>
                <a:lnTo>
                  <a:pt x="88185" y="454394"/>
                </a:lnTo>
                <a:lnTo>
                  <a:pt x="114672" y="451994"/>
                </a:lnTo>
                <a:lnTo>
                  <a:pt x="137660" y="443736"/>
                </a:lnTo>
                <a:lnTo>
                  <a:pt x="156455" y="428035"/>
                </a:lnTo>
                <a:lnTo>
                  <a:pt x="170361" y="403307"/>
                </a:lnTo>
                <a:lnTo>
                  <a:pt x="170616" y="414724"/>
                </a:lnTo>
                <a:lnTo>
                  <a:pt x="171290" y="427191"/>
                </a:lnTo>
                <a:lnTo>
                  <a:pt x="172243" y="438746"/>
                </a:lnTo>
                <a:lnTo>
                  <a:pt x="173335" y="447431"/>
                </a:lnTo>
                <a:lnTo>
                  <a:pt x="247730" y="447431"/>
                </a:lnTo>
                <a:lnTo>
                  <a:pt x="247228" y="426928"/>
                </a:lnTo>
                <a:lnTo>
                  <a:pt x="246970" y="399122"/>
                </a:lnTo>
                <a:lnTo>
                  <a:pt x="246861" y="320838"/>
                </a:lnTo>
                <a:lnTo>
                  <a:pt x="24686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9042504" y="6209364"/>
            <a:ext cx="243204" cy="461645"/>
          </a:xfrm>
          <a:custGeom>
            <a:avLst/>
            <a:gdLst/>
            <a:ahLst/>
            <a:cxnLst/>
            <a:rect l="l" t="t" r="r" b="b"/>
            <a:pathLst>
              <a:path w="243204" h="461645">
                <a:moveTo>
                  <a:pt x="232963" y="64280"/>
                </a:moveTo>
                <a:lnTo>
                  <a:pt x="128079" y="64280"/>
                </a:lnTo>
                <a:lnTo>
                  <a:pt x="146542" y="68364"/>
                </a:lnTo>
                <a:lnTo>
                  <a:pt x="157372" y="80040"/>
                </a:lnTo>
                <a:lnTo>
                  <a:pt x="162523" y="98749"/>
                </a:lnTo>
                <a:lnTo>
                  <a:pt x="163827" y="123797"/>
                </a:lnTo>
                <a:lnTo>
                  <a:pt x="163827" y="186612"/>
                </a:lnTo>
                <a:lnTo>
                  <a:pt x="149754" y="186612"/>
                </a:lnTo>
                <a:lnTo>
                  <a:pt x="103360" y="190793"/>
                </a:lnTo>
                <a:lnTo>
                  <a:pt x="62368" y="204694"/>
                </a:lnTo>
                <a:lnTo>
                  <a:pt x="29598" y="230355"/>
                </a:lnTo>
                <a:lnTo>
                  <a:pt x="7869" y="269814"/>
                </a:lnTo>
                <a:lnTo>
                  <a:pt x="0" y="325110"/>
                </a:lnTo>
                <a:lnTo>
                  <a:pt x="0" y="332942"/>
                </a:lnTo>
                <a:lnTo>
                  <a:pt x="5182" y="381758"/>
                </a:lnTo>
                <a:lnTo>
                  <a:pt x="21547" y="422703"/>
                </a:lnTo>
                <a:lnTo>
                  <a:pt x="50318" y="450868"/>
                </a:lnTo>
                <a:lnTo>
                  <a:pt x="92719" y="461347"/>
                </a:lnTo>
                <a:lnTo>
                  <a:pt x="116078" y="459085"/>
                </a:lnTo>
                <a:lnTo>
                  <a:pt x="136323" y="451880"/>
                </a:lnTo>
                <a:lnTo>
                  <a:pt x="153155" y="439096"/>
                </a:lnTo>
                <a:lnTo>
                  <a:pt x="166277" y="420102"/>
                </a:lnTo>
                <a:lnTo>
                  <a:pt x="241856" y="420102"/>
                </a:lnTo>
                <a:lnTo>
                  <a:pt x="241774" y="416692"/>
                </a:lnTo>
                <a:lnTo>
                  <a:pt x="241528" y="392783"/>
                </a:lnTo>
                <a:lnTo>
                  <a:pt x="117211" y="392783"/>
                </a:lnTo>
                <a:lnTo>
                  <a:pt x="97552" y="388091"/>
                </a:lnTo>
                <a:lnTo>
                  <a:pt x="84340" y="375140"/>
                </a:lnTo>
                <a:lnTo>
                  <a:pt x="76903" y="355615"/>
                </a:lnTo>
                <a:lnTo>
                  <a:pt x="74573" y="331204"/>
                </a:lnTo>
                <a:lnTo>
                  <a:pt x="74573" y="323979"/>
                </a:lnTo>
                <a:lnTo>
                  <a:pt x="79679" y="286833"/>
                </a:lnTo>
                <a:lnTo>
                  <a:pt x="94273" y="263060"/>
                </a:lnTo>
                <a:lnTo>
                  <a:pt x="117267" y="250429"/>
                </a:lnTo>
                <a:lnTo>
                  <a:pt x="147576" y="246715"/>
                </a:lnTo>
                <a:lnTo>
                  <a:pt x="241458" y="246715"/>
                </a:lnTo>
                <a:lnTo>
                  <a:pt x="241458" y="117786"/>
                </a:lnTo>
                <a:lnTo>
                  <a:pt x="235822" y="69998"/>
                </a:lnTo>
                <a:lnTo>
                  <a:pt x="232963" y="64280"/>
                </a:lnTo>
                <a:close/>
              </a:path>
              <a:path w="243204" h="461645">
                <a:moveTo>
                  <a:pt x="241856" y="420102"/>
                </a:moveTo>
                <a:lnTo>
                  <a:pt x="166277" y="420102"/>
                </a:lnTo>
                <a:lnTo>
                  <a:pt x="167082" y="427035"/>
                </a:lnTo>
                <a:lnTo>
                  <a:pt x="168409" y="436296"/>
                </a:lnTo>
                <a:lnTo>
                  <a:pt x="169998" y="446031"/>
                </a:lnTo>
                <a:lnTo>
                  <a:pt x="171586" y="454384"/>
                </a:lnTo>
                <a:lnTo>
                  <a:pt x="243196" y="454384"/>
                </a:lnTo>
                <a:lnTo>
                  <a:pt x="242330" y="439096"/>
                </a:lnTo>
                <a:lnTo>
                  <a:pt x="242023" y="427035"/>
                </a:lnTo>
                <a:lnTo>
                  <a:pt x="241919" y="422703"/>
                </a:lnTo>
                <a:lnTo>
                  <a:pt x="241856" y="420102"/>
                </a:lnTo>
                <a:close/>
              </a:path>
              <a:path w="243204" h="461645">
                <a:moveTo>
                  <a:pt x="241458" y="246715"/>
                </a:moveTo>
                <a:lnTo>
                  <a:pt x="165314" y="246715"/>
                </a:lnTo>
                <a:lnTo>
                  <a:pt x="165314" y="303959"/>
                </a:lnTo>
                <a:lnTo>
                  <a:pt x="162654" y="344457"/>
                </a:lnTo>
                <a:lnTo>
                  <a:pt x="154212" y="372033"/>
                </a:lnTo>
                <a:lnTo>
                  <a:pt x="139295" y="387778"/>
                </a:lnTo>
                <a:lnTo>
                  <a:pt x="117211" y="392783"/>
                </a:lnTo>
                <a:lnTo>
                  <a:pt x="241528" y="392783"/>
                </a:lnTo>
                <a:lnTo>
                  <a:pt x="241458" y="246715"/>
                </a:lnTo>
                <a:close/>
              </a:path>
              <a:path w="243204" h="461645">
                <a:moveTo>
                  <a:pt x="130781" y="0"/>
                </a:moveTo>
                <a:lnTo>
                  <a:pt x="73654" y="9674"/>
                </a:lnTo>
                <a:lnTo>
                  <a:pt x="37803" y="35744"/>
                </a:lnTo>
                <a:lnTo>
                  <a:pt x="19228" y="73779"/>
                </a:lnTo>
                <a:lnTo>
                  <a:pt x="13926" y="119347"/>
                </a:lnTo>
                <a:lnTo>
                  <a:pt x="13926" y="127346"/>
                </a:lnTo>
                <a:lnTo>
                  <a:pt x="90688" y="127346"/>
                </a:lnTo>
                <a:lnTo>
                  <a:pt x="90714" y="117786"/>
                </a:lnTo>
                <a:lnTo>
                  <a:pt x="92335" y="96726"/>
                </a:lnTo>
                <a:lnTo>
                  <a:pt x="98197" y="79658"/>
                </a:lnTo>
                <a:lnTo>
                  <a:pt x="109652" y="68364"/>
                </a:lnTo>
                <a:lnTo>
                  <a:pt x="128079" y="64280"/>
                </a:lnTo>
                <a:lnTo>
                  <a:pt x="232963" y="64280"/>
                </a:lnTo>
                <a:lnTo>
                  <a:pt x="217206" y="32773"/>
                </a:lnTo>
                <a:lnTo>
                  <a:pt x="183047" y="8609"/>
                </a:lnTo>
                <a:lnTo>
                  <a:pt x="13078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9361932" y="6209366"/>
            <a:ext cx="453390" cy="461645"/>
          </a:xfrm>
          <a:custGeom>
            <a:avLst/>
            <a:gdLst/>
            <a:ahLst/>
            <a:cxnLst/>
            <a:rect l="l" t="t" r="r" b="b"/>
            <a:pathLst>
              <a:path w="453390" h="461645">
                <a:moveTo>
                  <a:pt x="173215" y="520"/>
                </a:moveTo>
                <a:lnTo>
                  <a:pt x="143395" y="4711"/>
                </a:lnTo>
                <a:lnTo>
                  <a:pt x="116052" y="17780"/>
                </a:lnTo>
                <a:lnTo>
                  <a:pt x="93091" y="41681"/>
                </a:lnTo>
                <a:lnTo>
                  <a:pt x="76390" y="78346"/>
                </a:lnTo>
                <a:lnTo>
                  <a:pt x="76149" y="57391"/>
                </a:lnTo>
                <a:lnTo>
                  <a:pt x="75552" y="36423"/>
                </a:lnTo>
                <a:lnTo>
                  <a:pt x="74777" y="18567"/>
                </a:lnTo>
                <a:lnTo>
                  <a:pt x="74053" y="6972"/>
                </a:lnTo>
                <a:lnTo>
                  <a:pt x="0" y="6972"/>
                </a:lnTo>
                <a:lnTo>
                  <a:pt x="762" y="38608"/>
                </a:lnTo>
                <a:lnTo>
                  <a:pt x="990" y="71589"/>
                </a:lnTo>
                <a:lnTo>
                  <a:pt x="863" y="158851"/>
                </a:lnTo>
                <a:lnTo>
                  <a:pt x="863" y="454393"/>
                </a:lnTo>
                <a:lnTo>
                  <a:pt x="78828" y="454393"/>
                </a:lnTo>
                <a:lnTo>
                  <a:pt x="78828" y="204965"/>
                </a:lnTo>
                <a:lnTo>
                  <a:pt x="86156" y="151320"/>
                </a:lnTo>
                <a:lnTo>
                  <a:pt x="106210" y="118249"/>
                </a:lnTo>
                <a:lnTo>
                  <a:pt x="136182" y="101473"/>
                </a:lnTo>
                <a:lnTo>
                  <a:pt x="173215" y="96697"/>
                </a:lnTo>
                <a:lnTo>
                  <a:pt x="173215" y="520"/>
                </a:lnTo>
                <a:close/>
              </a:path>
              <a:path w="453390" h="461645">
                <a:moveTo>
                  <a:pt x="453021" y="148704"/>
                </a:moveTo>
                <a:lnTo>
                  <a:pt x="449313" y="100799"/>
                </a:lnTo>
                <a:lnTo>
                  <a:pt x="438962" y="66205"/>
                </a:lnTo>
                <a:lnTo>
                  <a:pt x="437070" y="59867"/>
                </a:lnTo>
                <a:lnTo>
                  <a:pt x="414655" y="28016"/>
                </a:lnTo>
                <a:lnTo>
                  <a:pt x="380415" y="7353"/>
                </a:lnTo>
                <a:lnTo>
                  <a:pt x="378104" y="6997"/>
                </a:lnTo>
                <a:lnTo>
                  <a:pt x="378104" y="137883"/>
                </a:lnTo>
                <a:lnTo>
                  <a:pt x="378104" y="187921"/>
                </a:lnTo>
                <a:lnTo>
                  <a:pt x="285369" y="187921"/>
                </a:lnTo>
                <a:lnTo>
                  <a:pt x="285381" y="137883"/>
                </a:lnTo>
                <a:lnTo>
                  <a:pt x="287769" y="109169"/>
                </a:lnTo>
                <a:lnTo>
                  <a:pt x="287883" y="107708"/>
                </a:lnTo>
                <a:lnTo>
                  <a:pt x="296011" y="85102"/>
                </a:lnTo>
                <a:lnTo>
                  <a:pt x="310578" y="71043"/>
                </a:lnTo>
                <a:lnTo>
                  <a:pt x="332435" y="66205"/>
                </a:lnTo>
                <a:lnTo>
                  <a:pt x="355307" y="71564"/>
                </a:lnTo>
                <a:lnTo>
                  <a:pt x="369265" y="86474"/>
                </a:lnTo>
                <a:lnTo>
                  <a:pt x="376161" y="108991"/>
                </a:lnTo>
                <a:lnTo>
                  <a:pt x="376212" y="109169"/>
                </a:lnTo>
                <a:lnTo>
                  <a:pt x="378104" y="137883"/>
                </a:lnTo>
                <a:lnTo>
                  <a:pt x="378104" y="6997"/>
                </a:lnTo>
                <a:lnTo>
                  <a:pt x="332689" y="0"/>
                </a:lnTo>
                <a:lnTo>
                  <a:pt x="280263" y="9359"/>
                </a:lnTo>
                <a:lnTo>
                  <a:pt x="244551" y="34036"/>
                </a:lnTo>
                <a:lnTo>
                  <a:pt x="222643" y="68948"/>
                </a:lnTo>
                <a:lnTo>
                  <a:pt x="211632" y="108991"/>
                </a:lnTo>
                <a:lnTo>
                  <a:pt x="208635" y="148704"/>
                </a:lnTo>
                <a:lnTo>
                  <a:pt x="208610" y="304025"/>
                </a:lnTo>
                <a:lnTo>
                  <a:pt x="211378" y="355193"/>
                </a:lnTo>
                <a:lnTo>
                  <a:pt x="221881" y="398564"/>
                </a:lnTo>
                <a:lnTo>
                  <a:pt x="243382" y="432079"/>
                </a:lnTo>
                <a:lnTo>
                  <a:pt x="279171" y="453694"/>
                </a:lnTo>
                <a:lnTo>
                  <a:pt x="332511" y="461352"/>
                </a:lnTo>
                <a:lnTo>
                  <a:pt x="386422" y="451916"/>
                </a:lnTo>
                <a:lnTo>
                  <a:pt x="421132" y="427596"/>
                </a:lnTo>
                <a:lnTo>
                  <a:pt x="440791" y="394398"/>
                </a:lnTo>
                <a:lnTo>
                  <a:pt x="451535" y="325615"/>
                </a:lnTo>
                <a:lnTo>
                  <a:pt x="451548" y="322846"/>
                </a:lnTo>
                <a:lnTo>
                  <a:pt x="375399" y="322846"/>
                </a:lnTo>
                <a:lnTo>
                  <a:pt x="375399" y="325615"/>
                </a:lnTo>
                <a:lnTo>
                  <a:pt x="373900" y="351942"/>
                </a:lnTo>
                <a:lnTo>
                  <a:pt x="367703" y="374116"/>
                </a:lnTo>
                <a:lnTo>
                  <a:pt x="354304" y="389432"/>
                </a:lnTo>
                <a:lnTo>
                  <a:pt x="331203" y="395147"/>
                </a:lnTo>
                <a:lnTo>
                  <a:pt x="307873" y="388645"/>
                </a:lnTo>
                <a:lnTo>
                  <a:pt x="293687" y="371436"/>
                </a:lnTo>
                <a:lnTo>
                  <a:pt x="286651" y="346964"/>
                </a:lnTo>
                <a:lnTo>
                  <a:pt x="284746" y="318693"/>
                </a:lnTo>
                <a:lnTo>
                  <a:pt x="284746" y="249859"/>
                </a:lnTo>
                <a:lnTo>
                  <a:pt x="453021" y="249859"/>
                </a:lnTo>
                <a:lnTo>
                  <a:pt x="453021" y="187921"/>
                </a:lnTo>
                <a:lnTo>
                  <a:pt x="453021" y="14870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2229516" y="7126768"/>
            <a:ext cx="367030" cy="581660"/>
          </a:xfrm>
          <a:custGeom>
            <a:avLst/>
            <a:gdLst/>
            <a:ahLst/>
            <a:cxnLst/>
            <a:rect l="l" t="t" r="r" b="b"/>
            <a:pathLst>
              <a:path w="367030" h="581659">
                <a:moveTo>
                  <a:pt x="366460" y="0"/>
                </a:moveTo>
                <a:lnTo>
                  <a:pt x="253898" y="0"/>
                </a:lnTo>
                <a:lnTo>
                  <a:pt x="210738" y="237402"/>
                </a:lnTo>
                <a:lnTo>
                  <a:pt x="200899" y="293253"/>
                </a:lnTo>
                <a:lnTo>
                  <a:pt x="192326" y="343893"/>
                </a:lnTo>
                <a:lnTo>
                  <a:pt x="185462" y="387415"/>
                </a:lnTo>
                <a:lnTo>
                  <a:pt x="180748" y="421913"/>
                </a:lnTo>
                <a:lnTo>
                  <a:pt x="179879" y="421913"/>
                </a:lnTo>
                <a:lnTo>
                  <a:pt x="170318" y="345143"/>
                </a:lnTo>
                <a:lnTo>
                  <a:pt x="163207" y="295627"/>
                </a:lnTo>
                <a:lnTo>
                  <a:pt x="154929" y="240798"/>
                </a:lnTo>
                <a:lnTo>
                  <a:pt x="145775" y="182240"/>
                </a:lnTo>
                <a:lnTo>
                  <a:pt x="136035" y="121533"/>
                </a:lnTo>
                <a:lnTo>
                  <a:pt x="115954" y="0"/>
                </a:lnTo>
                <a:lnTo>
                  <a:pt x="0" y="0"/>
                </a:lnTo>
                <a:lnTo>
                  <a:pt x="0" y="581458"/>
                </a:lnTo>
                <a:lnTo>
                  <a:pt x="71264" y="581458"/>
                </a:lnTo>
                <a:lnTo>
                  <a:pt x="71264" y="366166"/>
                </a:lnTo>
                <a:lnTo>
                  <a:pt x="71043" y="314035"/>
                </a:lnTo>
                <a:lnTo>
                  <a:pt x="70453" y="259259"/>
                </a:lnTo>
                <a:lnTo>
                  <a:pt x="68616" y="152428"/>
                </a:lnTo>
                <a:lnTo>
                  <a:pt x="66647" y="66992"/>
                </a:lnTo>
                <a:lnTo>
                  <a:pt x="68385" y="66992"/>
                </a:lnTo>
                <a:lnTo>
                  <a:pt x="79140" y="146470"/>
                </a:lnTo>
                <a:lnTo>
                  <a:pt x="140854" y="581458"/>
                </a:lnTo>
                <a:lnTo>
                  <a:pt x="215333" y="581458"/>
                </a:lnTo>
                <a:lnTo>
                  <a:pt x="232825" y="472195"/>
                </a:lnTo>
                <a:lnTo>
                  <a:pt x="259927" y="298001"/>
                </a:lnTo>
                <a:lnTo>
                  <a:pt x="283295" y="142907"/>
                </a:lnTo>
                <a:lnTo>
                  <a:pt x="294148" y="67600"/>
                </a:lnTo>
                <a:lnTo>
                  <a:pt x="295017" y="67600"/>
                </a:lnTo>
                <a:lnTo>
                  <a:pt x="294181" y="104221"/>
                </a:lnTo>
                <a:lnTo>
                  <a:pt x="293432" y="147974"/>
                </a:lnTo>
                <a:lnTo>
                  <a:pt x="292311" y="248827"/>
                </a:lnTo>
                <a:lnTo>
                  <a:pt x="291886" y="354072"/>
                </a:lnTo>
                <a:lnTo>
                  <a:pt x="291886" y="581458"/>
                </a:lnTo>
                <a:lnTo>
                  <a:pt x="366460" y="581458"/>
                </a:lnTo>
                <a:lnTo>
                  <a:pt x="36646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2677248" y="7101270"/>
            <a:ext cx="78105" cy="93345"/>
          </a:xfrm>
          <a:custGeom>
            <a:avLst/>
            <a:gdLst/>
            <a:ahLst/>
            <a:cxnLst/>
            <a:rect l="l" t="t" r="r" b="b"/>
            <a:pathLst>
              <a:path w="78105" h="93345">
                <a:moveTo>
                  <a:pt x="77976" y="0"/>
                </a:moveTo>
                <a:lnTo>
                  <a:pt x="0" y="0"/>
                </a:lnTo>
                <a:lnTo>
                  <a:pt x="0" y="93327"/>
                </a:lnTo>
                <a:lnTo>
                  <a:pt x="77976" y="93327"/>
                </a:lnTo>
                <a:lnTo>
                  <a:pt x="779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2676630" y="7260794"/>
            <a:ext cx="78105" cy="447675"/>
          </a:xfrm>
          <a:custGeom>
            <a:avLst/>
            <a:gdLst/>
            <a:ahLst/>
            <a:cxnLst/>
            <a:rect l="l" t="t" r="r" b="b"/>
            <a:pathLst>
              <a:path w="78105" h="447675">
                <a:moveTo>
                  <a:pt x="77966" y="0"/>
                </a:moveTo>
                <a:lnTo>
                  <a:pt x="0" y="0"/>
                </a:lnTo>
                <a:lnTo>
                  <a:pt x="0" y="447420"/>
                </a:lnTo>
                <a:lnTo>
                  <a:pt x="77966" y="447420"/>
                </a:lnTo>
                <a:lnTo>
                  <a:pt x="779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2811081" y="7253839"/>
            <a:ext cx="520700" cy="461645"/>
          </a:xfrm>
          <a:custGeom>
            <a:avLst/>
            <a:gdLst/>
            <a:ahLst/>
            <a:cxnLst/>
            <a:rect l="l" t="t" r="r" b="b"/>
            <a:pathLst>
              <a:path w="520700" h="461645">
                <a:moveTo>
                  <a:pt x="239280" y="333997"/>
                </a:moveTo>
                <a:lnTo>
                  <a:pt x="233603" y="285877"/>
                </a:lnTo>
                <a:lnTo>
                  <a:pt x="215620" y="248119"/>
                </a:lnTo>
                <a:lnTo>
                  <a:pt x="183934" y="215315"/>
                </a:lnTo>
                <a:lnTo>
                  <a:pt x="111188" y="163639"/>
                </a:lnTo>
                <a:lnTo>
                  <a:pt x="95377" y="147777"/>
                </a:lnTo>
                <a:lnTo>
                  <a:pt x="87503" y="131622"/>
                </a:lnTo>
                <a:lnTo>
                  <a:pt x="85369" y="112306"/>
                </a:lnTo>
                <a:lnTo>
                  <a:pt x="87363" y="93218"/>
                </a:lnTo>
                <a:lnTo>
                  <a:pt x="93611" y="78689"/>
                </a:lnTo>
                <a:lnTo>
                  <a:pt x="104609" y="69456"/>
                </a:lnTo>
                <a:lnTo>
                  <a:pt x="120777" y="66217"/>
                </a:lnTo>
                <a:lnTo>
                  <a:pt x="137388" y="69316"/>
                </a:lnTo>
                <a:lnTo>
                  <a:pt x="148729" y="78676"/>
                </a:lnTo>
                <a:lnTo>
                  <a:pt x="155232" y="94424"/>
                </a:lnTo>
                <a:lnTo>
                  <a:pt x="157314" y="116662"/>
                </a:lnTo>
                <a:lnTo>
                  <a:pt x="157314" y="143040"/>
                </a:lnTo>
                <a:lnTo>
                  <a:pt x="232841" y="143040"/>
                </a:lnTo>
                <a:lnTo>
                  <a:pt x="232841" y="124079"/>
                </a:lnTo>
                <a:lnTo>
                  <a:pt x="226898" y="72682"/>
                </a:lnTo>
                <a:lnTo>
                  <a:pt x="207657" y="33591"/>
                </a:lnTo>
                <a:lnTo>
                  <a:pt x="172961" y="8724"/>
                </a:lnTo>
                <a:lnTo>
                  <a:pt x="120688" y="0"/>
                </a:lnTo>
                <a:lnTo>
                  <a:pt x="71018" y="8496"/>
                </a:lnTo>
                <a:lnTo>
                  <a:pt x="35750" y="32550"/>
                </a:lnTo>
                <a:lnTo>
                  <a:pt x="14719" y="70040"/>
                </a:lnTo>
                <a:lnTo>
                  <a:pt x="7759" y="118833"/>
                </a:lnTo>
                <a:lnTo>
                  <a:pt x="13220" y="160997"/>
                </a:lnTo>
                <a:lnTo>
                  <a:pt x="29806" y="195097"/>
                </a:lnTo>
                <a:lnTo>
                  <a:pt x="57810" y="224764"/>
                </a:lnTo>
                <a:lnTo>
                  <a:pt x="97510" y="253593"/>
                </a:lnTo>
                <a:lnTo>
                  <a:pt x="129641" y="277190"/>
                </a:lnTo>
                <a:lnTo>
                  <a:pt x="148793" y="298183"/>
                </a:lnTo>
                <a:lnTo>
                  <a:pt x="158038" y="319278"/>
                </a:lnTo>
                <a:lnTo>
                  <a:pt x="160439" y="343141"/>
                </a:lnTo>
                <a:lnTo>
                  <a:pt x="158178" y="365836"/>
                </a:lnTo>
                <a:lnTo>
                  <a:pt x="151079" y="382092"/>
                </a:lnTo>
                <a:lnTo>
                  <a:pt x="138684" y="391871"/>
                </a:lnTo>
                <a:lnTo>
                  <a:pt x="120510" y="395147"/>
                </a:lnTo>
                <a:lnTo>
                  <a:pt x="101371" y="390918"/>
                </a:lnTo>
                <a:lnTo>
                  <a:pt x="88455" y="379082"/>
                </a:lnTo>
                <a:lnTo>
                  <a:pt x="81153" y="360819"/>
                </a:lnTo>
                <a:lnTo>
                  <a:pt x="78854" y="337375"/>
                </a:lnTo>
                <a:lnTo>
                  <a:pt x="78854" y="317271"/>
                </a:lnTo>
                <a:lnTo>
                  <a:pt x="0" y="317271"/>
                </a:lnTo>
                <a:lnTo>
                  <a:pt x="0" y="337299"/>
                </a:lnTo>
                <a:lnTo>
                  <a:pt x="5041" y="383235"/>
                </a:lnTo>
                <a:lnTo>
                  <a:pt x="23266" y="422922"/>
                </a:lnTo>
                <a:lnTo>
                  <a:pt x="59334" y="450824"/>
                </a:lnTo>
                <a:lnTo>
                  <a:pt x="117906" y="461352"/>
                </a:lnTo>
                <a:lnTo>
                  <a:pt x="171069" y="453224"/>
                </a:lnTo>
                <a:lnTo>
                  <a:pt x="208991" y="429082"/>
                </a:lnTo>
                <a:lnTo>
                  <a:pt x="231724" y="389229"/>
                </a:lnTo>
                <a:lnTo>
                  <a:pt x="239280" y="333997"/>
                </a:lnTo>
                <a:close/>
              </a:path>
              <a:path w="520700" h="461645">
                <a:moveTo>
                  <a:pt x="520407" y="333997"/>
                </a:moveTo>
                <a:lnTo>
                  <a:pt x="514731" y="285877"/>
                </a:lnTo>
                <a:lnTo>
                  <a:pt x="496747" y="248119"/>
                </a:lnTo>
                <a:lnTo>
                  <a:pt x="465061" y="215315"/>
                </a:lnTo>
                <a:lnTo>
                  <a:pt x="392303" y="163639"/>
                </a:lnTo>
                <a:lnTo>
                  <a:pt x="376491" y="147777"/>
                </a:lnTo>
                <a:lnTo>
                  <a:pt x="368630" y="131622"/>
                </a:lnTo>
                <a:lnTo>
                  <a:pt x="366496" y="112306"/>
                </a:lnTo>
                <a:lnTo>
                  <a:pt x="368477" y="93218"/>
                </a:lnTo>
                <a:lnTo>
                  <a:pt x="374738" y="78689"/>
                </a:lnTo>
                <a:lnTo>
                  <a:pt x="385724" y="69456"/>
                </a:lnTo>
                <a:lnTo>
                  <a:pt x="401904" y="66217"/>
                </a:lnTo>
                <a:lnTo>
                  <a:pt x="418503" y="69316"/>
                </a:lnTo>
                <a:lnTo>
                  <a:pt x="429856" y="78676"/>
                </a:lnTo>
                <a:lnTo>
                  <a:pt x="436359" y="94424"/>
                </a:lnTo>
                <a:lnTo>
                  <a:pt x="438429" y="116662"/>
                </a:lnTo>
                <a:lnTo>
                  <a:pt x="438429" y="143040"/>
                </a:lnTo>
                <a:lnTo>
                  <a:pt x="513969" y="143040"/>
                </a:lnTo>
                <a:lnTo>
                  <a:pt x="513969" y="124079"/>
                </a:lnTo>
                <a:lnTo>
                  <a:pt x="508025" y="72682"/>
                </a:lnTo>
                <a:lnTo>
                  <a:pt x="488772" y="33591"/>
                </a:lnTo>
                <a:lnTo>
                  <a:pt x="454088" y="8724"/>
                </a:lnTo>
                <a:lnTo>
                  <a:pt x="401815" y="0"/>
                </a:lnTo>
                <a:lnTo>
                  <a:pt x="352132" y="8496"/>
                </a:lnTo>
                <a:lnTo>
                  <a:pt x="316877" y="32550"/>
                </a:lnTo>
                <a:lnTo>
                  <a:pt x="295846" y="70040"/>
                </a:lnTo>
                <a:lnTo>
                  <a:pt x="288874" y="118833"/>
                </a:lnTo>
                <a:lnTo>
                  <a:pt x="294347" y="160997"/>
                </a:lnTo>
                <a:lnTo>
                  <a:pt x="310934" y="195097"/>
                </a:lnTo>
                <a:lnTo>
                  <a:pt x="338937" y="224764"/>
                </a:lnTo>
                <a:lnTo>
                  <a:pt x="378637" y="253593"/>
                </a:lnTo>
                <a:lnTo>
                  <a:pt x="410756" y="277190"/>
                </a:lnTo>
                <a:lnTo>
                  <a:pt x="429920" y="298183"/>
                </a:lnTo>
                <a:lnTo>
                  <a:pt x="439166" y="319278"/>
                </a:lnTo>
                <a:lnTo>
                  <a:pt x="441566" y="343141"/>
                </a:lnTo>
                <a:lnTo>
                  <a:pt x="439305" y="365836"/>
                </a:lnTo>
                <a:lnTo>
                  <a:pt x="432206" y="382092"/>
                </a:lnTo>
                <a:lnTo>
                  <a:pt x="419798" y="391871"/>
                </a:lnTo>
                <a:lnTo>
                  <a:pt x="401637" y="395147"/>
                </a:lnTo>
                <a:lnTo>
                  <a:pt x="382498" y="390918"/>
                </a:lnTo>
                <a:lnTo>
                  <a:pt x="369582" y="379082"/>
                </a:lnTo>
                <a:lnTo>
                  <a:pt x="362280" y="360819"/>
                </a:lnTo>
                <a:lnTo>
                  <a:pt x="359968" y="337375"/>
                </a:lnTo>
                <a:lnTo>
                  <a:pt x="359968" y="317271"/>
                </a:lnTo>
                <a:lnTo>
                  <a:pt x="281127" y="317271"/>
                </a:lnTo>
                <a:lnTo>
                  <a:pt x="281127" y="337299"/>
                </a:lnTo>
                <a:lnTo>
                  <a:pt x="286169" y="383235"/>
                </a:lnTo>
                <a:lnTo>
                  <a:pt x="304393" y="422922"/>
                </a:lnTo>
                <a:lnTo>
                  <a:pt x="340448" y="450824"/>
                </a:lnTo>
                <a:lnTo>
                  <a:pt x="399034" y="461352"/>
                </a:lnTo>
                <a:lnTo>
                  <a:pt x="452196" y="453224"/>
                </a:lnTo>
                <a:lnTo>
                  <a:pt x="490118" y="429082"/>
                </a:lnTo>
                <a:lnTo>
                  <a:pt x="512838" y="389229"/>
                </a:lnTo>
                <a:lnTo>
                  <a:pt x="520407" y="33399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3378742" y="7253833"/>
            <a:ext cx="244475" cy="461645"/>
          </a:xfrm>
          <a:custGeom>
            <a:avLst/>
            <a:gdLst/>
            <a:ahLst/>
            <a:cxnLst/>
            <a:rect l="l" t="t" r="r" b="b"/>
            <a:pathLst>
              <a:path w="244475" h="461645">
                <a:moveTo>
                  <a:pt x="124079" y="0"/>
                </a:moveTo>
                <a:lnTo>
                  <a:pt x="71646" y="9360"/>
                </a:lnTo>
                <a:lnTo>
                  <a:pt x="35934" y="34044"/>
                </a:lnTo>
                <a:lnTo>
                  <a:pt x="14029" y="68952"/>
                </a:lnTo>
                <a:lnTo>
                  <a:pt x="3022" y="108988"/>
                </a:lnTo>
                <a:lnTo>
                  <a:pt x="26" y="148707"/>
                </a:lnTo>
                <a:lnTo>
                  <a:pt x="0" y="304032"/>
                </a:lnTo>
                <a:lnTo>
                  <a:pt x="2770" y="355194"/>
                </a:lnTo>
                <a:lnTo>
                  <a:pt x="13267" y="398561"/>
                </a:lnTo>
                <a:lnTo>
                  <a:pt x="34769" y="432079"/>
                </a:lnTo>
                <a:lnTo>
                  <a:pt x="70554" y="453695"/>
                </a:lnTo>
                <a:lnTo>
                  <a:pt x="123901" y="461357"/>
                </a:lnTo>
                <a:lnTo>
                  <a:pt x="177812" y="451918"/>
                </a:lnTo>
                <a:lnTo>
                  <a:pt x="212524" y="427600"/>
                </a:lnTo>
                <a:lnTo>
                  <a:pt x="231740" y="395150"/>
                </a:lnTo>
                <a:lnTo>
                  <a:pt x="122593" y="395150"/>
                </a:lnTo>
                <a:lnTo>
                  <a:pt x="99258" y="388647"/>
                </a:lnTo>
                <a:lnTo>
                  <a:pt x="85074" y="371437"/>
                </a:lnTo>
                <a:lnTo>
                  <a:pt x="78034" y="346969"/>
                </a:lnTo>
                <a:lnTo>
                  <a:pt x="76133" y="318691"/>
                </a:lnTo>
                <a:lnTo>
                  <a:pt x="76133" y="249856"/>
                </a:lnTo>
                <a:lnTo>
                  <a:pt x="244411" y="249856"/>
                </a:lnTo>
                <a:lnTo>
                  <a:pt x="244411" y="187920"/>
                </a:lnTo>
                <a:lnTo>
                  <a:pt x="76751" y="187920"/>
                </a:lnTo>
                <a:lnTo>
                  <a:pt x="76773" y="137891"/>
                </a:lnTo>
                <a:lnTo>
                  <a:pt x="79153" y="109175"/>
                </a:lnTo>
                <a:lnTo>
                  <a:pt x="79274" y="107708"/>
                </a:lnTo>
                <a:lnTo>
                  <a:pt x="87401" y="85111"/>
                </a:lnTo>
                <a:lnTo>
                  <a:pt x="101970" y="71048"/>
                </a:lnTo>
                <a:lnTo>
                  <a:pt x="123818" y="66207"/>
                </a:lnTo>
                <a:lnTo>
                  <a:pt x="230351" y="66207"/>
                </a:lnTo>
                <a:lnTo>
                  <a:pt x="228456" y="59872"/>
                </a:lnTo>
                <a:lnTo>
                  <a:pt x="206039" y="28018"/>
                </a:lnTo>
                <a:lnTo>
                  <a:pt x="171796" y="7356"/>
                </a:lnTo>
                <a:lnTo>
                  <a:pt x="124079" y="0"/>
                </a:lnTo>
                <a:close/>
              </a:path>
              <a:path w="244475" h="461645">
                <a:moveTo>
                  <a:pt x="242935" y="322848"/>
                </a:moveTo>
                <a:lnTo>
                  <a:pt x="166790" y="322848"/>
                </a:lnTo>
                <a:lnTo>
                  <a:pt x="166790" y="325623"/>
                </a:lnTo>
                <a:lnTo>
                  <a:pt x="165281" y="351939"/>
                </a:lnTo>
                <a:lnTo>
                  <a:pt x="159082" y="374122"/>
                </a:lnTo>
                <a:lnTo>
                  <a:pt x="145688" y="389437"/>
                </a:lnTo>
                <a:lnTo>
                  <a:pt x="122593" y="395150"/>
                </a:lnTo>
                <a:lnTo>
                  <a:pt x="231740" y="395150"/>
                </a:lnTo>
                <a:lnTo>
                  <a:pt x="232183" y="394401"/>
                </a:lnTo>
                <a:lnTo>
                  <a:pt x="240938" y="358322"/>
                </a:lnTo>
                <a:lnTo>
                  <a:pt x="242919" y="325623"/>
                </a:lnTo>
                <a:lnTo>
                  <a:pt x="242935" y="322848"/>
                </a:lnTo>
                <a:close/>
              </a:path>
              <a:path w="244475" h="461645">
                <a:moveTo>
                  <a:pt x="230351" y="66207"/>
                </a:moveTo>
                <a:lnTo>
                  <a:pt x="123818" y="66207"/>
                </a:lnTo>
                <a:lnTo>
                  <a:pt x="146693" y="71569"/>
                </a:lnTo>
                <a:lnTo>
                  <a:pt x="160645" y="86480"/>
                </a:lnTo>
                <a:lnTo>
                  <a:pt x="167544" y="108988"/>
                </a:lnTo>
                <a:lnTo>
                  <a:pt x="167602" y="109175"/>
                </a:lnTo>
                <a:lnTo>
                  <a:pt x="169492" y="137891"/>
                </a:lnTo>
                <a:lnTo>
                  <a:pt x="169492" y="187920"/>
                </a:lnTo>
                <a:lnTo>
                  <a:pt x="244411" y="187920"/>
                </a:lnTo>
                <a:lnTo>
                  <a:pt x="244411" y="148707"/>
                </a:lnTo>
                <a:lnTo>
                  <a:pt x="240697" y="100805"/>
                </a:lnTo>
                <a:lnTo>
                  <a:pt x="230351" y="6620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3677271" y="7101265"/>
            <a:ext cx="251460" cy="614045"/>
          </a:xfrm>
          <a:custGeom>
            <a:avLst/>
            <a:gdLst/>
            <a:ahLst/>
            <a:cxnLst/>
            <a:rect l="l" t="t" r="r" b="b"/>
            <a:pathLst>
              <a:path w="251460" h="614045">
                <a:moveTo>
                  <a:pt x="101850" y="152571"/>
                </a:moveTo>
                <a:lnTo>
                  <a:pt x="55782" y="162515"/>
                </a:lnTo>
                <a:lnTo>
                  <a:pt x="24122" y="190267"/>
                </a:lnTo>
                <a:lnTo>
                  <a:pt x="5863" y="232707"/>
                </a:lnTo>
                <a:lnTo>
                  <a:pt x="0" y="286713"/>
                </a:lnTo>
                <a:lnTo>
                  <a:pt x="0" y="465326"/>
                </a:lnTo>
                <a:lnTo>
                  <a:pt x="2382" y="513936"/>
                </a:lnTo>
                <a:lnTo>
                  <a:pt x="10953" y="554934"/>
                </a:lnTo>
                <a:lnTo>
                  <a:pt x="55201" y="606763"/>
                </a:lnTo>
                <a:lnTo>
                  <a:pt x="95148" y="613928"/>
                </a:lnTo>
                <a:lnTo>
                  <a:pt x="124393" y="610073"/>
                </a:lnTo>
                <a:lnTo>
                  <a:pt x="146256" y="599469"/>
                </a:lnTo>
                <a:lnTo>
                  <a:pt x="162194" y="583559"/>
                </a:lnTo>
                <a:lnTo>
                  <a:pt x="173670" y="563783"/>
                </a:lnTo>
                <a:lnTo>
                  <a:pt x="250299" y="563783"/>
                </a:lnTo>
                <a:lnTo>
                  <a:pt x="250265" y="543533"/>
                </a:lnTo>
                <a:lnTo>
                  <a:pt x="122781" y="543533"/>
                </a:lnTo>
                <a:lnTo>
                  <a:pt x="101906" y="538829"/>
                </a:lnTo>
                <a:lnTo>
                  <a:pt x="88141" y="524895"/>
                </a:lnTo>
                <a:lnTo>
                  <a:pt x="80560" y="501991"/>
                </a:lnTo>
                <a:lnTo>
                  <a:pt x="78238" y="470383"/>
                </a:lnTo>
                <a:lnTo>
                  <a:pt x="78238" y="291509"/>
                </a:lnTo>
                <a:lnTo>
                  <a:pt x="80704" y="263037"/>
                </a:lnTo>
                <a:lnTo>
                  <a:pt x="88641" y="241449"/>
                </a:lnTo>
                <a:lnTo>
                  <a:pt x="102861" y="227755"/>
                </a:lnTo>
                <a:lnTo>
                  <a:pt x="124174" y="222967"/>
                </a:lnTo>
                <a:lnTo>
                  <a:pt x="250203" y="222967"/>
                </a:lnTo>
                <a:lnTo>
                  <a:pt x="250195" y="184947"/>
                </a:lnTo>
                <a:lnTo>
                  <a:pt x="172193" y="184947"/>
                </a:lnTo>
                <a:lnTo>
                  <a:pt x="161148" y="171142"/>
                </a:lnTo>
                <a:lnTo>
                  <a:pt x="145303" y="160984"/>
                </a:lnTo>
                <a:lnTo>
                  <a:pt x="125317" y="154714"/>
                </a:lnTo>
                <a:lnTo>
                  <a:pt x="101850" y="152571"/>
                </a:lnTo>
                <a:close/>
              </a:path>
              <a:path w="251460" h="614045">
                <a:moveTo>
                  <a:pt x="250299" y="563783"/>
                </a:moveTo>
                <a:lnTo>
                  <a:pt x="173670" y="563783"/>
                </a:lnTo>
                <a:lnTo>
                  <a:pt x="173924" y="572780"/>
                </a:lnTo>
                <a:lnTo>
                  <a:pt x="174522" y="583559"/>
                </a:lnTo>
                <a:lnTo>
                  <a:pt x="174594" y="584847"/>
                </a:lnTo>
                <a:lnTo>
                  <a:pt x="175543" y="597175"/>
                </a:lnTo>
                <a:lnTo>
                  <a:pt x="176611" y="606763"/>
                </a:lnTo>
                <a:lnTo>
                  <a:pt x="176633" y="606955"/>
                </a:lnTo>
                <a:lnTo>
                  <a:pt x="251029" y="606955"/>
                </a:lnTo>
                <a:lnTo>
                  <a:pt x="250527" y="586487"/>
                </a:lnTo>
                <a:lnTo>
                  <a:pt x="250497" y="583559"/>
                </a:lnTo>
                <a:lnTo>
                  <a:pt x="250389" y="572780"/>
                </a:lnTo>
                <a:lnTo>
                  <a:pt x="250299" y="563783"/>
                </a:lnTo>
                <a:close/>
              </a:path>
              <a:path w="251460" h="614045">
                <a:moveTo>
                  <a:pt x="250203" y="222967"/>
                </a:moveTo>
                <a:lnTo>
                  <a:pt x="124174" y="222967"/>
                </a:lnTo>
                <a:lnTo>
                  <a:pt x="149987" y="229517"/>
                </a:lnTo>
                <a:lnTo>
                  <a:pt x="164459" y="247582"/>
                </a:lnTo>
                <a:lnTo>
                  <a:pt x="170794" y="274787"/>
                </a:lnTo>
                <a:lnTo>
                  <a:pt x="172193" y="308754"/>
                </a:lnTo>
                <a:lnTo>
                  <a:pt x="172193" y="450363"/>
                </a:lnTo>
                <a:lnTo>
                  <a:pt x="170198" y="488337"/>
                </a:lnTo>
                <a:lnTo>
                  <a:pt x="162754" y="517763"/>
                </a:lnTo>
                <a:lnTo>
                  <a:pt x="147677" y="536780"/>
                </a:lnTo>
                <a:lnTo>
                  <a:pt x="122781" y="543533"/>
                </a:lnTo>
                <a:lnTo>
                  <a:pt x="250265" y="543533"/>
                </a:lnTo>
                <a:lnTo>
                  <a:pt x="250203" y="222967"/>
                </a:lnTo>
                <a:close/>
              </a:path>
              <a:path w="251460" h="614045">
                <a:moveTo>
                  <a:pt x="250159" y="0"/>
                </a:moveTo>
                <a:lnTo>
                  <a:pt x="172193" y="0"/>
                </a:lnTo>
                <a:lnTo>
                  <a:pt x="172193" y="184947"/>
                </a:lnTo>
                <a:lnTo>
                  <a:pt x="250195" y="184947"/>
                </a:lnTo>
                <a:lnTo>
                  <a:pt x="25015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4108111" y="7253837"/>
            <a:ext cx="250190" cy="461645"/>
          </a:xfrm>
          <a:custGeom>
            <a:avLst/>
            <a:gdLst/>
            <a:ahLst/>
            <a:cxnLst/>
            <a:rect l="l" t="t" r="r" b="b"/>
            <a:pathLst>
              <a:path w="250189" h="461645">
                <a:moveTo>
                  <a:pt x="126697" y="0"/>
                </a:moveTo>
                <a:lnTo>
                  <a:pt x="84466" y="5400"/>
                </a:lnTo>
                <a:lnTo>
                  <a:pt x="49413" y="21690"/>
                </a:lnTo>
                <a:lnTo>
                  <a:pt x="22806" y="48999"/>
                </a:lnTo>
                <a:lnTo>
                  <a:pt x="5912" y="87459"/>
                </a:lnTo>
                <a:lnTo>
                  <a:pt x="186" y="135629"/>
                </a:lnTo>
                <a:lnTo>
                  <a:pt x="113" y="136247"/>
                </a:lnTo>
                <a:lnTo>
                  <a:pt x="0" y="319623"/>
                </a:lnTo>
                <a:lnTo>
                  <a:pt x="5071" y="370199"/>
                </a:lnTo>
                <a:lnTo>
                  <a:pt x="20326" y="410384"/>
                </a:lnTo>
                <a:lnTo>
                  <a:pt x="80107" y="455722"/>
                </a:lnTo>
                <a:lnTo>
                  <a:pt x="80290" y="455722"/>
                </a:lnTo>
                <a:lnTo>
                  <a:pt x="124079" y="461347"/>
                </a:lnTo>
                <a:lnTo>
                  <a:pt x="167589" y="455722"/>
                </a:lnTo>
                <a:lnTo>
                  <a:pt x="202657" y="438753"/>
                </a:lnTo>
                <a:lnTo>
                  <a:pt x="228495" y="410384"/>
                </a:lnTo>
                <a:lnTo>
                  <a:pt x="235872" y="392092"/>
                </a:lnTo>
                <a:lnTo>
                  <a:pt x="125566" y="392092"/>
                </a:lnTo>
                <a:lnTo>
                  <a:pt x="103779" y="387013"/>
                </a:lnTo>
                <a:lnTo>
                  <a:pt x="89109" y="372734"/>
                </a:lnTo>
                <a:lnTo>
                  <a:pt x="80836" y="350692"/>
                </a:lnTo>
                <a:lnTo>
                  <a:pt x="78238" y="322325"/>
                </a:lnTo>
                <a:lnTo>
                  <a:pt x="78297" y="135629"/>
                </a:lnTo>
                <a:lnTo>
                  <a:pt x="80979" y="107464"/>
                </a:lnTo>
                <a:lnTo>
                  <a:pt x="89461" y="86471"/>
                </a:lnTo>
                <a:lnTo>
                  <a:pt x="104075" y="73617"/>
                </a:lnTo>
                <a:lnTo>
                  <a:pt x="125210" y="69254"/>
                </a:lnTo>
                <a:lnTo>
                  <a:pt x="236358" y="69254"/>
                </a:lnTo>
                <a:lnTo>
                  <a:pt x="229342" y="51598"/>
                </a:lnTo>
                <a:lnTo>
                  <a:pt x="204118" y="23199"/>
                </a:lnTo>
                <a:lnTo>
                  <a:pt x="169726" y="5866"/>
                </a:lnTo>
                <a:lnTo>
                  <a:pt x="126697" y="0"/>
                </a:lnTo>
                <a:close/>
              </a:path>
              <a:path w="250189" h="461645">
                <a:moveTo>
                  <a:pt x="236358" y="69254"/>
                </a:moveTo>
                <a:lnTo>
                  <a:pt x="125210" y="69254"/>
                </a:lnTo>
                <a:lnTo>
                  <a:pt x="147380" y="74218"/>
                </a:lnTo>
                <a:lnTo>
                  <a:pt x="161788" y="88023"/>
                </a:lnTo>
                <a:lnTo>
                  <a:pt x="169588" y="109037"/>
                </a:lnTo>
                <a:lnTo>
                  <a:pt x="171931" y="135629"/>
                </a:lnTo>
                <a:lnTo>
                  <a:pt x="171824" y="322325"/>
                </a:lnTo>
                <a:lnTo>
                  <a:pt x="169165" y="352521"/>
                </a:lnTo>
                <a:lnTo>
                  <a:pt x="160690" y="374666"/>
                </a:lnTo>
                <a:lnTo>
                  <a:pt x="146244" y="387776"/>
                </a:lnTo>
                <a:lnTo>
                  <a:pt x="125566" y="392092"/>
                </a:lnTo>
                <a:lnTo>
                  <a:pt x="235872" y="392092"/>
                </a:lnTo>
                <a:lnTo>
                  <a:pt x="244646" y="370199"/>
                </a:lnTo>
                <a:lnTo>
                  <a:pt x="250159" y="318325"/>
                </a:lnTo>
                <a:lnTo>
                  <a:pt x="250159" y="139995"/>
                </a:lnTo>
                <a:lnTo>
                  <a:pt x="244866" y="90664"/>
                </a:lnTo>
                <a:lnTo>
                  <a:pt x="236358" y="692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4422578" y="7253838"/>
            <a:ext cx="251460" cy="605155"/>
          </a:xfrm>
          <a:custGeom>
            <a:avLst/>
            <a:gdLst/>
            <a:ahLst/>
            <a:cxnLst/>
            <a:rect l="l" t="t" r="r" b="b"/>
            <a:pathLst>
              <a:path w="251460" h="605154">
                <a:moveTo>
                  <a:pt x="74406" y="6963"/>
                </a:moveTo>
                <a:lnTo>
                  <a:pt x="0" y="6963"/>
                </a:lnTo>
                <a:lnTo>
                  <a:pt x="423" y="26276"/>
                </a:lnTo>
                <a:lnTo>
                  <a:pt x="508" y="30132"/>
                </a:lnTo>
                <a:lnTo>
                  <a:pt x="589" y="39092"/>
                </a:lnTo>
                <a:lnTo>
                  <a:pt x="712" y="52563"/>
                </a:lnTo>
                <a:lnTo>
                  <a:pt x="769" y="58847"/>
                </a:lnTo>
                <a:lnTo>
                  <a:pt x="879" y="604798"/>
                </a:lnTo>
                <a:lnTo>
                  <a:pt x="78845" y="604798"/>
                </a:lnTo>
                <a:lnTo>
                  <a:pt x="78845" y="420793"/>
                </a:lnTo>
                <a:lnTo>
                  <a:pt x="227779" y="420793"/>
                </a:lnTo>
                <a:lnTo>
                  <a:pt x="240590" y="390961"/>
                </a:lnTo>
                <a:lnTo>
                  <a:pt x="126257" y="390961"/>
                </a:lnTo>
                <a:lnTo>
                  <a:pt x="102040" y="384011"/>
                </a:lnTo>
                <a:lnTo>
                  <a:pt x="87515" y="365098"/>
                </a:lnTo>
                <a:lnTo>
                  <a:pt x="80443" y="337131"/>
                </a:lnTo>
                <a:lnTo>
                  <a:pt x="78583" y="303016"/>
                </a:lnTo>
                <a:lnTo>
                  <a:pt x="78583" y="151534"/>
                </a:lnTo>
                <a:lnTo>
                  <a:pt x="81506" y="115911"/>
                </a:lnTo>
                <a:lnTo>
                  <a:pt x="90660" y="90565"/>
                </a:lnTo>
                <a:lnTo>
                  <a:pt x="106630" y="75416"/>
                </a:lnTo>
                <a:lnTo>
                  <a:pt x="129996" y="70385"/>
                </a:lnTo>
                <a:lnTo>
                  <a:pt x="244206" y="70385"/>
                </a:lnTo>
                <a:lnTo>
                  <a:pt x="236744" y="52563"/>
                </a:lnTo>
                <a:lnTo>
                  <a:pt x="77369" y="52563"/>
                </a:lnTo>
                <a:lnTo>
                  <a:pt x="77113" y="39092"/>
                </a:lnTo>
                <a:lnTo>
                  <a:pt x="76441" y="26276"/>
                </a:lnTo>
                <a:lnTo>
                  <a:pt x="75501" y="15314"/>
                </a:lnTo>
                <a:lnTo>
                  <a:pt x="74406" y="6963"/>
                </a:lnTo>
                <a:close/>
              </a:path>
              <a:path w="251460" h="605154">
                <a:moveTo>
                  <a:pt x="227779" y="420793"/>
                </a:moveTo>
                <a:lnTo>
                  <a:pt x="78845" y="420793"/>
                </a:lnTo>
                <a:lnTo>
                  <a:pt x="88787" y="435686"/>
                </a:lnTo>
                <a:lnTo>
                  <a:pt x="103379" y="448676"/>
                </a:lnTo>
                <a:lnTo>
                  <a:pt x="123679" y="457862"/>
                </a:lnTo>
                <a:lnTo>
                  <a:pt x="150749" y="461347"/>
                </a:lnTo>
                <a:lnTo>
                  <a:pt x="193673" y="452989"/>
                </a:lnTo>
                <a:lnTo>
                  <a:pt x="225116" y="426994"/>
                </a:lnTo>
                <a:lnTo>
                  <a:pt x="227779" y="420793"/>
                </a:lnTo>
                <a:close/>
              </a:path>
              <a:path w="251460" h="605154">
                <a:moveTo>
                  <a:pt x="244206" y="70385"/>
                </a:moveTo>
                <a:lnTo>
                  <a:pt x="129996" y="70385"/>
                </a:lnTo>
                <a:lnTo>
                  <a:pt x="148103" y="74167"/>
                </a:lnTo>
                <a:lnTo>
                  <a:pt x="161548" y="85960"/>
                </a:lnTo>
                <a:lnTo>
                  <a:pt x="169919" y="106431"/>
                </a:lnTo>
                <a:lnTo>
                  <a:pt x="172801" y="136247"/>
                </a:lnTo>
                <a:lnTo>
                  <a:pt x="172801" y="317707"/>
                </a:lnTo>
                <a:lnTo>
                  <a:pt x="170459" y="348457"/>
                </a:lnTo>
                <a:lnTo>
                  <a:pt x="162679" y="371493"/>
                </a:lnTo>
                <a:lnTo>
                  <a:pt x="148324" y="385950"/>
                </a:lnTo>
                <a:lnTo>
                  <a:pt x="126257" y="390961"/>
                </a:lnTo>
                <a:lnTo>
                  <a:pt x="240590" y="390961"/>
                </a:lnTo>
                <a:lnTo>
                  <a:pt x="244445" y="381984"/>
                </a:lnTo>
                <a:lnTo>
                  <a:pt x="250915" y="317707"/>
                </a:lnTo>
                <a:lnTo>
                  <a:pt x="251029" y="130571"/>
                </a:lnTo>
                <a:lnTo>
                  <a:pt x="245600" y="75416"/>
                </a:lnTo>
                <a:lnTo>
                  <a:pt x="245477" y="74167"/>
                </a:lnTo>
                <a:lnTo>
                  <a:pt x="245381" y="73191"/>
                </a:lnTo>
                <a:lnTo>
                  <a:pt x="244206" y="70385"/>
                </a:lnTo>
                <a:close/>
              </a:path>
              <a:path w="251460" h="605154">
                <a:moveTo>
                  <a:pt x="159105" y="0"/>
                </a:moveTo>
                <a:lnTo>
                  <a:pt x="129125" y="4100"/>
                </a:lnTo>
                <a:lnTo>
                  <a:pt x="106029" y="15314"/>
                </a:lnTo>
                <a:lnTo>
                  <a:pt x="89037" y="32012"/>
                </a:lnTo>
                <a:lnTo>
                  <a:pt x="77369" y="52563"/>
                </a:lnTo>
                <a:lnTo>
                  <a:pt x="236744" y="52563"/>
                </a:lnTo>
                <a:lnTo>
                  <a:pt x="228308" y="32416"/>
                </a:lnTo>
                <a:lnTo>
                  <a:pt x="199614" y="8075"/>
                </a:lnTo>
                <a:lnTo>
                  <a:pt x="15910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4738524" y="7253838"/>
            <a:ext cx="251460" cy="605155"/>
          </a:xfrm>
          <a:custGeom>
            <a:avLst/>
            <a:gdLst/>
            <a:ahLst/>
            <a:cxnLst/>
            <a:rect l="l" t="t" r="r" b="b"/>
            <a:pathLst>
              <a:path w="251460" h="605154">
                <a:moveTo>
                  <a:pt x="74406" y="6963"/>
                </a:moveTo>
                <a:lnTo>
                  <a:pt x="0" y="6963"/>
                </a:lnTo>
                <a:lnTo>
                  <a:pt x="423" y="26276"/>
                </a:lnTo>
                <a:lnTo>
                  <a:pt x="508" y="30132"/>
                </a:lnTo>
                <a:lnTo>
                  <a:pt x="589" y="39092"/>
                </a:lnTo>
                <a:lnTo>
                  <a:pt x="712" y="52563"/>
                </a:lnTo>
                <a:lnTo>
                  <a:pt x="769" y="58847"/>
                </a:lnTo>
                <a:lnTo>
                  <a:pt x="879" y="604798"/>
                </a:lnTo>
                <a:lnTo>
                  <a:pt x="78845" y="604798"/>
                </a:lnTo>
                <a:lnTo>
                  <a:pt x="78845" y="420793"/>
                </a:lnTo>
                <a:lnTo>
                  <a:pt x="227779" y="420793"/>
                </a:lnTo>
                <a:lnTo>
                  <a:pt x="240590" y="390961"/>
                </a:lnTo>
                <a:lnTo>
                  <a:pt x="126257" y="390961"/>
                </a:lnTo>
                <a:lnTo>
                  <a:pt x="102040" y="384011"/>
                </a:lnTo>
                <a:lnTo>
                  <a:pt x="87515" y="365098"/>
                </a:lnTo>
                <a:lnTo>
                  <a:pt x="80443" y="337131"/>
                </a:lnTo>
                <a:lnTo>
                  <a:pt x="78583" y="303016"/>
                </a:lnTo>
                <a:lnTo>
                  <a:pt x="78583" y="151534"/>
                </a:lnTo>
                <a:lnTo>
                  <a:pt x="81506" y="115911"/>
                </a:lnTo>
                <a:lnTo>
                  <a:pt x="90660" y="90565"/>
                </a:lnTo>
                <a:lnTo>
                  <a:pt x="106630" y="75416"/>
                </a:lnTo>
                <a:lnTo>
                  <a:pt x="129996" y="70385"/>
                </a:lnTo>
                <a:lnTo>
                  <a:pt x="244206" y="70385"/>
                </a:lnTo>
                <a:lnTo>
                  <a:pt x="236744" y="52563"/>
                </a:lnTo>
                <a:lnTo>
                  <a:pt x="77369" y="52563"/>
                </a:lnTo>
                <a:lnTo>
                  <a:pt x="77113" y="39092"/>
                </a:lnTo>
                <a:lnTo>
                  <a:pt x="76441" y="26276"/>
                </a:lnTo>
                <a:lnTo>
                  <a:pt x="75501" y="15314"/>
                </a:lnTo>
                <a:lnTo>
                  <a:pt x="74406" y="6963"/>
                </a:lnTo>
                <a:close/>
              </a:path>
              <a:path w="251460" h="605154">
                <a:moveTo>
                  <a:pt x="227779" y="420793"/>
                </a:moveTo>
                <a:lnTo>
                  <a:pt x="78845" y="420793"/>
                </a:lnTo>
                <a:lnTo>
                  <a:pt x="88787" y="435686"/>
                </a:lnTo>
                <a:lnTo>
                  <a:pt x="103379" y="448676"/>
                </a:lnTo>
                <a:lnTo>
                  <a:pt x="123679" y="457862"/>
                </a:lnTo>
                <a:lnTo>
                  <a:pt x="150749" y="461347"/>
                </a:lnTo>
                <a:lnTo>
                  <a:pt x="193673" y="452989"/>
                </a:lnTo>
                <a:lnTo>
                  <a:pt x="225116" y="426994"/>
                </a:lnTo>
                <a:lnTo>
                  <a:pt x="227779" y="420793"/>
                </a:lnTo>
                <a:close/>
              </a:path>
              <a:path w="251460" h="605154">
                <a:moveTo>
                  <a:pt x="244206" y="70385"/>
                </a:moveTo>
                <a:lnTo>
                  <a:pt x="129996" y="70385"/>
                </a:lnTo>
                <a:lnTo>
                  <a:pt x="148103" y="74167"/>
                </a:lnTo>
                <a:lnTo>
                  <a:pt x="161548" y="85960"/>
                </a:lnTo>
                <a:lnTo>
                  <a:pt x="169919" y="106431"/>
                </a:lnTo>
                <a:lnTo>
                  <a:pt x="172801" y="136247"/>
                </a:lnTo>
                <a:lnTo>
                  <a:pt x="172801" y="317707"/>
                </a:lnTo>
                <a:lnTo>
                  <a:pt x="170459" y="348457"/>
                </a:lnTo>
                <a:lnTo>
                  <a:pt x="162679" y="371493"/>
                </a:lnTo>
                <a:lnTo>
                  <a:pt x="148324" y="385950"/>
                </a:lnTo>
                <a:lnTo>
                  <a:pt x="126257" y="390961"/>
                </a:lnTo>
                <a:lnTo>
                  <a:pt x="240590" y="390961"/>
                </a:lnTo>
                <a:lnTo>
                  <a:pt x="244445" y="381984"/>
                </a:lnTo>
                <a:lnTo>
                  <a:pt x="250915" y="317707"/>
                </a:lnTo>
                <a:lnTo>
                  <a:pt x="251029" y="130571"/>
                </a:lnTo>
                <a:lnTo>
                  <a:pt x="245600" y="75416"/>
                </a:lnTo>
                <a:lnTo>
                  <a:pt x="245477" y="74167"/>
                </a:lnTo>
                <a:lnTo>
                  <a:pt x="245381" y="73191"/>
                </a:lnTo>
                <a:lnTo>
                  <a:pt x="244206" y="70385"/>
                </a:lnTo>
                <a:close/>
              </a:path>
              <a:path w="251460" h="605154">
                <a:moveTo>
                  <a:pt x="159105" y="0"/>
                </a:moveTo>
                <a:lnTo>
                  <a:pt x="129125" y="4100"/>
                </a:lnTo>
                <a:lnTo>
                  <a:pt x="106029" y="15314"/>
                </a:lnTo>
                <a:lnTo>
                  <a:pt x="89037" y="32012"/>
                </a:lnTo>
                <a:lnTo>
                  <a:pt x="77369" y="52563"/>
                </a:lnTo>
                <a:lnTo>
                  <a:pt x="236744" y="52563"/>
                </a:lnTo>
                <a:lnTo>
                  <a:pt x="228308" y="32416"/>
                </a:lnTo>
                <a:lnTo>
                  <a:pt x="199614" y="8075"/>
                </a:lnTo>
                <a:lnTo>
                  <a:pt x="15910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5045495" y="7253837"/>
            <a:ext cx="250190" cy="461645"/>
          </a:xfrm>
          <a:custGeom>
            <a:avLst/>
            <a:gdLst/>
            <a:ahLst/>
            <a:cxnLst/>
            <a:rect l="l" t="t" r="r" b="b"/>
            <a:pathLst>
              <a:path w="250189" h="461645">
                <a:moveTo>
                  <a:pt x="126697" y="0"/>
                </a:moveTo>
                <a:lnTo>
                  <a:pt x="84466" y="5400"/>
                </a:lnTo>
                <a:lnTo>
                  <a:pt x="49413" y="21690"/>
                </a:lnTo>
                <a:lnTo>
                  <a:pt x="22806" y="48999"/>
                </a:lnTo>
                <a:lnTo>
                  <a:pt x="5912" y="87459"/>
                </a:lnTo>
                <a:lnTo>
                  <a:pt x="186" y="135629"/>
                </a:lnTo>
                <a:lnTo>
                  <a:pt x="113" y="136247"/>
                </a:lnTo>
                <a:lnTo>
                  <a:pt x="0" y="319623"/>
                </a:lnTo>
                <a:lnTo>
                  <a:pt x="5071" y="370199"/>
                </a:lnTo>
                <a:lnTo>
                  <a:pt x="20326" y="410384"/>
                </a:lnTo>
                <a:lnTo>
                  <a:pt x="80107" y="455722"/>
                </a:lnTo>
                <a:lnTo>
                  <a:pt x="80290" y="455722"/>
                </a:lnTo>
                <a:lnTo>
                  <a:pt x="124079" y="461347"/>
                </a:lnTo>
                <a:lnTo>
                  <a:pt x="167589" y="455722"/>
                </a:lnTo>
                <a:lnTo>
                  <a:pt x="202657" y="438753"/>
                </a:lnTo>
                <a:lnTo>
                  <a:pt x="228495" y="410384"/>
                </a:lnTo>
                <a:lnTo>
                  <a:pt x="235872" y="392092"/>
                </a:lnTo>
                <a:lnTo>
                  <a:pt x="125566" y="392092"/>
                </a:lnTo>
                <a:lnTo>
                  <a:pt x="103779" y="387013"/>
                </a:lnTo>
                <a:lnTo>
                  <a:pt x="89109" y="372734"/>
                </a:lnTo>
                <a:lnTo>
                  <a:pt x="80836" y="350692"/>
                </a:lnTo>
                <a:lnTo>
                  <a:pt x="78238" y="322325"/>
                </a:lnTo>
                <a:lnTo>
                  <a:pt x="78297" y="135629"/>
                </a:lnTo>
                <a:lnTo>
                  <a:pt x="80979" y="107464"/>
                </a:lnTo>
                <a:lnTo>
                  <a:pt x="89461" y="86471"/>
                </a:lnTo>
                <a:lnTo>
                  <a:pt x="104075" y="73617"/>
                </a:lnTo>
                <a:lnTo>
                  <a:pt x="125210" y="69254"/>
                </a:lnTo>
                <a:lnTo>
                  <a:pt x="236358" y="69254"/>
                </a:lnTo>
                <a:lnTo>
                  <a:pt x="229342" y="51598"/>
                </a:lnTo>
                <a:lnTo>
                  <a:pt x="204118" y="23199"/>
                </a:lnTo>
                <a:lnTo>
                  <a:pt x="169726" y="5866"/>
                </a:lnTo>
                <a:lnTo>
                  <a:pt x="126697" y="0"/>
                </a:lnTo>
                <a:close/>
              </a:path>
              <a:path w="250189" h="461645">
                <a:moveTo>
                  <a:pt x="236358" y="69254"/>
                </a:moveTo>
                <a:lnTo>
                  <a:pt x="125210" y="69254"/>
                </a:lnTo>
                <a:lnTo>
                  <a:pt x="147380" y="74218"/>
                </a:lnTo>
                <a:lnTo>
                  <a:pt x="161788" y="88023"/>
                </a:lnTo>
                <a:lnTo>
                  <a:pt x="169588" y="109037"/>
                </a:lnTo>
                <a:lnTo>
                  <a:pt x="171931" y="135629"/>
                </a:lnTo>
                <a:lnTo>
                  <a:pt x="171824" y="322325"/>
                </a:lnTo>
                <a:lnTo>
                  <a:pt x="169165" y="352521"/>
                </a:lnTo>
                <a:lnTo>
                  <a:pt x="160690" y="374666"/>
                </a:lnTo>
                <a:lnTo>
                  <a:pt x="146244" y="387776"/>
                </a:lnTo>
                <a:lnTo>
                  <a:pt x="125566" y="392092"/>
                </a:lnTo>
                <a:lnTo>
                  <a:pt x="235872" y="392092"/>
                </a:lnTo>
                <a:lnTo>
                  <a:pt x="244646" y="370199"/>
                </a:lnTo>
                <a:lnTo>
                  <a:pt x="250159" y="318325"/>
                </a:lnTo>
                <a:lnTo>
                  <a:pt x="250159" y="139995"/>
                </a:lnTo>
                <a:lnTo>
                  <a:pt x="244866" y="90664"/>
                </a:lnTo>
                <a:lnTo>
                  <a:pt x="236358" y="692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5359971" y="7152354"/>
            <a:ext cx="679450" cy="563245"/>
          </a:xfrm>
          <a:custGeom>
            <a:avLst/>
            <a:gdLst/>
            <a:ahLst/>
            <a:cxnLst/>
            <a:rect l="l" t="t" r="r" b="b"/>
            <a:pathLst>
              <a:path w="679450" h="563245">
                <a:moveTo>
                  <a:pt x="173202" y="102006"/>
                </a:moveTo>
                <a:lnTo>
                  <a:pt x="143383" y="106197"/>
                </a:lnTo>
                <a:lnTo>
                  <a:pt x="116052" y="119278"/>
                </a:lnTo>
                <a:lnTo>
                  <a:pt x="93091" y="143179"/>
                </a:lnTo>
                <a:lnTo>
                  <a:pt x="76390" y="179832"/>
                </a:lnTo>
                <a:lnTo>
                  <a:pt x="76149" y="158877"/>
                </a:lnTo>
                <a:lnTo>
                  <a:pt x="75539" y="137909"/>
                </a:lnTo>
                <a:lnTo>
                  <a:pt x="74777" y="120053"/>
                </a:lnTo>
                <a:lnTo>
                  <a:pt x="74041" y="108458"/>
                </a:lnTo>
                <a:lnTo>
                  <a:pt x="0" y="108458"/>
                </a:lnTo>
                <a:lnTo>
                  <a:pt x="749" y="140093"/>
                </a:lnTo>
                <a:lnTo>
                  <a:pt x="990" y="173075"/>
                </a:lnTo>
                <a:lnTo>
                  <a:pt x="863" y="260350"/>
                </a:lnTo>
                <a:lnTo>
                  <a:pt x="863" y="555879"/>
                </a:lnTo>
                <a:lnTo>
                  <a:pt x="78828" y="555879"/>
                </a:lnTo>
                <a:lnTo>
                  <a:pt x="78828" y="306463"/>
                </a:lnTo>
                <a:lnTo>
                  <a:pt x="86144" y="252806"/>
                </a:lnTo>
                <a:lnTo>
                  <a:pt x="106210" y="219735"/>
                </a:lnTo>
                <a:lnTo>
                  <a:pt x="136169" y="202958"/>
                </a:lnTo>
                <a:lnTo>
                  <a:pt x="173202" y="198196"/>
                </a:lnTo>
                <a:lnTo>
                  <a:pt x="173202" y="102006"/>
                </a:lnTo>
                <a:close/>
              </a:path>
              <a:path w="679450" h="563245">
                <a:moveTo>
                  <a:pt x="390931" y="108458"/>
                </a:moveTo>
                <a:lnTo>
                  <a:pt x="331927" y="108458"/>
                </a:lnTo>
                <a:lnTo>
                  <a:pt x="331927" y="0"/>
                </a:lnTo>
                <a:lnTo>
                  <a:pt x="254215" y="0"/>
                </a:lnTo>
                <a:lnTo>
                  <a:pt x="254215" y="108458"/>
                </a:lnTo>
                <a:lnTo>
                  <a:pt x="205143" y="108458"/>
                </a:lnTo>
                <a:lnTo>
                  <a:pt x="205143" y="177101"/>
                </a:lnTo>
                <a:lnTo>
                  <a:pt x="254215" y="177101"/>
                </a:lnTo>
                <a:lnTo>
                  <a:pt x="254215" y="470636"/>
                </a:lnTo>
                <a:lnTo>
                  <a:pt x="259994" y="516039"/>
                </a:lnTo>
                <a:lnTo>
                  <a:pt x="276491" y="544106"/>
                </a:lnTo>
                <a:lnTo>
                  <a:pt x="302488" y="558355"/>
                </a:lnTo>
                <a:lnTo>
                  <a:pt x="336778" y="562317"/>
                </a:lnTo>
                <a:lnTo>
                  <a:pt x="349656" y="561987"/>
                </a:lnTo>
                <a:lnTo>
                  <a:pt x="363372" y="560768"/>
                </a:lnTo>
                <a:lnTo>
                  <a:pt x="376770" y="558317"/>
                </a:lnTo>
                <a:lnTo>
                  <a:pt x="388670" y="554316"/>
                </a:lnTo>
                <a:lnTo>
                  <a:pt x="388670" y="494982"/>
                </a:lnTo>
                <a:lnTo>
                  <a:pt x="383501" y="496125"/>
                </a:lnTo>
                <a:lnTo>
                  <a:pt x="376770" y="496938"/>
                </a:lnTo>
                <a:lnTo>
                  <a:pt x="369519" y="497433"/>
                </a:lnTo>
                <a:lnTo>
                  <a:pt x="362826" y="497586"/>
                </a:lnTo>
                <a:lnTo>
                  <a:pt x="346405" y="494271"/>
                </a:lnTo>
                <a:lnTo>
                  <a:pt x="337070" y="485330"/>
                </a:lnTo>
                <a:lnTo>
                  <a:pt x="332892" y="472262"/>
                </a:lnTo>
                <a:lnTo>
                  <a:pt x="331927" y="456603"/>
                </a:lnTo>
                <a:lnTo>
                  <a:pt x="331927" y="177101"/>
                </a:lnTo>
                <a:lnTo>
                  <a:pt x="390931" y="177101"/>
                </a:lnTo>
                <a:lnTo>
                  <a:pt x="390931" y="108458"/>
                </a:lnTo>
                <a:close/>
              </a:path>
              <a:path w="679450" h="563245">
                <a:moveTo>
                  <a:pt x="679157" y="555879"/>
                </a:moveTo>
                <a:lnTo>
                  <a:pt x="678649" y="535381"/>
                </a:lnTo>
                <a:lnTo>
                  <a:pt x="678395" y="507568"/>
                </a:lnTo>
                <a:lnTo>
                  <a:pt x="678281" y="429285"/>
                </a:lnTo>
                <a:lnTo>
                  <a:pt x="678281" y="108445"/>
                </a:lnTo>
                <a:lnTo>
                  <a:pt x="600316" y="108445"/>
                </a:lnTo>
                <a:lnTo>
                  <a:pt x="600316" y="404609"/>
                </a:lnTo>
                <a:lnTo>
                  <a:pt x="596938" y="447725"/>
                </a:lnTo>
                <a:lnTo>
                  <a:pt x="587260" y="474751"/>
                </a:lnTo>
                <a:lnTo>
                  <a:pt x="571944" y="488721"/>
                </a:lnTo>
                <a:lnTo>
                  <a:pt x="551688" y="492709"/>
                </a:lnTo>
                <a:lnTo>
                  <a:pt x="532676" y="488924"/>
                </a:lnTo>
                <a:lnTo>
                  <a:pt x="519518" y="477151"/>
                </a:lnTo>
                <a:lnTo>
                  <a:pt x="511873" y="456742"/>
                </a:lnTo>
                <a:lnTo>
                  <a:pt x="509397" y="427024"/>
                </a:lnTo>
                <a:lnTo>
                  <a:pt x="509397" y="108445"/>
                </a:lnTo>
                <a:lnTo>
                  <a:pt x="431431" y="108445"/>
                </a:lnTo>
                <a:lnTo>
                  <a:pt x="431431" y="447332"/>
                </a:lnTo>
                <a:lnTo>
                  <a:pt x="439635" y="506679"/>
                </a:lnTo>
                <a:lnTo>
                  <a:pt x="460667" y="541807"/>
                </a:lnTo>
                <a:lnTo>
                  <a:pt x="489127" y="558558"/>
                </a:lnTo>
                <a:lnTo>
                  <a:pt x="519607" y="562838"/>
                </a:lnTo>
                <a:lnTo>
                  <a:pt x="546100" y="560438"/>
                </a:lnTo>
                <a:lnTo>
                  <a:pt x="569087" y="552183"/>
                </a:lnTo>
                <a:lnTo>
                  <a:pt x="587883" y="536486"/>
                </a:lnTo>
                <a:lnTo>
                  <a:pt x="601789" y="511759"/>
                </a:lnTo>
                <a:lnTo>
                  <a:pt x="602043" y="523176"/>
                </a:lnTo>
                <a:lnTo>
                  <a:pt x="602716" y="535635"/>
                </a:lnTo>
                <a:lnTo>
                  <a:pt x="603669" y="547192"/>
                </a:lnTo>
                <a:lnTo>
                  <a:pt x="604761" y="555879"/>
                </a:lnTo>
                <a:lnTo>
                  <a:pt x="679157" y="55587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6115447" y="7253840"/>
            <a:ext cx="250190" cy="454659"/>
          </a:xfrm>
          <a:custGeom>
            <a:avLst/>
            <a:gdLst/>
            <a:ahLst/>
            <a:cxnLst/>
            <a:rect l="l" t="t" r="r" b="b"/>
            <a:pathLst>
              <a:path w="250189" h="454659">
                <a:moveTo>
                  <a:pt x="159618" y="0"/>
                </a:moveTo>
                <a:lnTo>
                  <a:pt x="129981" y="3659"/>
                </a:lnTo>
                <a:lnTo>
                  <a:pt x="106834" y="13871"/>
                </a:lnTo>
                <a:lnTo>
                  <a:pt x="89513" y="29481"/>
                </a:lnTo>
                <a:lnTo>
                  <a:pt x="77358" y="49338"/>
                </a:lnTo>
                <a:lnTo>
                  <a:pt x="77104" y="37619"/>
                </a:lnTo>
                <a:lnTo>
                  <a:pt x="76434" y="26164"/>
                </a:lnTo>
                <a:lnTo>
                  <a:pt x="75485" y="15701"/>
                </a:lnTo>
                <a:lnTo>
                  <a:pt x="74395" y="6963"/>
                </a:lnTo>
                <a:lnTo>
                  <a:pt x="0" y="6963"/>
                </a:lnTo>
                <a:lnTo>
                  <a:pt x="502" y="24576"/>
                </a:lnTo>
                <a:lnTo>
                  <a:pt x="760" y="49578"/>
                </a:lnTo>
                <a:lnTo>
                  <a:pt x="869" y="144236"/>
                </a:lnTo>
                <a:lnTo>
                  <a:pt x="869" y="454384"/>
                </a:lnTo>
                <a:lnTo>
                  <a:pt x="78835" y="454384"/>
                </a:lnTo>
                <a:lnTo>
                  <a:pt x="78835" y="158675"/>
                </a:lnTo>
                <a:lnTo>
                  <a:pt x="82031" y="115049"/>
                </a:lnTo>
                <a:lnTo>
                  <a:pt x="91622" y="88014"/>
                </a:lnTo>
                <a:lnTo>
                  <a:pt x="107610" y="74237"/>
                </a:lnTo>
                <a:lnTo>
                  <a:pt x="129996" y="70385"/>
                </a:lnTo>
                <a:lnTo>
                  <a:pt x="148303" y="73752"/>
                </a:lnTo>
                <a:lnTo>
                  <a:pt x="161442" y="84281"/>
                </a:lnTo>
                <a:lnTo>
                  <a:pt x="169363" y="102610"/>
                </a:lnTo>
                <a:lnTo>
                  <a:pt x="172015" y="129378"/>
                </a:lnTo>
                <a:lnTo>
                  <a:pt x="172015" y="454384"/>
                </a:lnTo>
                <a:lnTo>
                  <a:pt x="249992" y="454384"/>
                </a:lnTo>
                <a:lnTo>
                  <a:pt x="249992" y="114478"/>
                </a:lnTo>
                <a:lnTo>
                  <a:pt x="243205" y="61335"/>
                </a:lnTo>
                <a:lnTo>
                  <a:pt x="224363" y="25901"/>
                </a:lnTo>
                <a:lnTo>
                  <a:pt x="195742" y="6135"/>
                </a:lnTo>
                <a:lnTo>
                  <a:pt x="15961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6444180" y="7101270"/>
            <a:ext cx="78105" cy="93345"/>
          </a:xfrm>
          <a:custGeom>
            <a:avLst/>
            <a:gdLst/>
            <a:ahLst/>
            <a:cxnLst/>
            <a:rect l="l" t="t" r="r" b="b"/>
            <a:pathLst>
              <a:path w="78104" h="93345">
                <a:moveTo>
                  <a:pt x="77976" y="0"/>
                </a:moveTo>
                <a:lnTo>
                  <a:pt x="0" y="0"/>
                </a:lnTo>
                <a:lnTo>
                  <a:pt x="0" y="93327"/>
                </a:lnTo>
                <a:lnTo>
                  <a:pt x="77976" y="93327"/>
                </a:lnTo>
                <a:lnTo>
                  <a:pt x="779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6443573" y="7152354"/>
            <a:ext cx="306070" cy="562610"/>
          </a:xfrm>
          <a:custGeom>
            <a:avLst/>
            <a:gdLst/>
            <a:ahLst/>
            <a:cxnLst/>
            <a:rect l="l" t="t" r="r" b="b"/>
            <a:pathLst>
              <a:path w="306070" h="562609">
                <a:moveTo>
                  <a:pt x="77965" y="108445"/>
                </a:moveTo>
                <a:lnTo>
                  <a:pt x="0" y="108445"/>
                </a:lnTo>
                <a:lnTo>
                  <a:pt x="0" y="555866"/>
                </a:lnTo>
                <a:lnTo>
                  <a:pt x="77965" y="555866"/>
                </a:lnTo>
                <a:lnTo>
                  <a:pt x="77965" y="108445"/>
                </a:lnTo>
                <a:close/>
              </a:path>
              <a:path w="306070" h="562609">
                <a:moveTo>
                  <a:pt x="305638" y="108458"/>
                </a:moveTo>
                <a:lnTo>
                  <a:pt x="246634" y="108458"/>
                </a:lnTo>
                <a:lnTo>
                  <a:pt x="246634" y="0"/>
                </a:lnTo>
                <a:lnTo>
                  <a:pt x="168922" y="0"/>
                </a:lnTo>
                <a:lnTo>
                  <a:pt x="168922" y="108458"/>
                </a:lnTo>
                <a:lnTo>
                  <a:pt x="119837" y="108458"/>
                </a:lnTo>
                <a:lnTo>
                  <a:pt x="119837" y="177101"/>
                </a:lnTo>
                <a:lnTo>
                  <a:pt x="168922" y="177101"/>
                </a:lnTo>
                <a:lnTo>
                  <a:pt x="168922" y="470636"/>
                </a:lnTo>
                <a:lnTo>
                  <a:pt x="174688" y="516039"/>
                </a:lnTo>
                <a:lnTo>
                  <a:pt x="191185" y="544106"/>
                </a:lnTo>
                <a:lnTo>
                  <a:pt x="217195" y="558355"/>
                </a:lnTo>
                <a:lnTo>
                  <a:pt x="251485" y="562317"/>
                </a:lnTo>
                <a:lnTo>
                  <a:pt x="264363" y="561987"/>
                </a:lnTo>
                <a:lnTo>
                  <a:pt x="278079" y="560768"/>
                </a:lnTo>
                <a:lnTo>
                  <a:pt x="291465" y="558317"/>
                </a:lnTo>
                <a:lnTo>
                  <a:pt x="303377" y="554316"/>
                </a:lnTo>
                <a:lnTo>
                  <a:pt x="303377" y="494982"/>
                </a:lnTo>
                <a:lnTo>
                  <a:pt x="298196" y="496125"/>
                </a:lnTo>
                <a:lnTo>
                  <a:pt x="291465" y="496938"/>
                </a:lnTo>
                <a:lnTo>
                  <a:pt x="284226" y="497433"/>
                </a:lnTo>
                <a:lnTo>
                  <a:pt x="277533" y="497586"/>
                </a:lnTo>
                <a:lnTo>
                  <a:pt x="261099" y="494271"/>
                </a:lnTo>
                <a:lnTo>
                  <a:pt x="251764" y="485330"/>
                </a:lnTo>
                <a:lnTo>
                  <a:pt x="247599" y="472262"/>
                </a:lnTo>
                <a:lnTo>
                  <a:pt x="246634" y="456603"/>
                </a:lnTo>
                <a:lnTo>
                  <a:pt x="246634" y="177101"/>
                </a:lnTo>
                <a:lnTo>
                  <a:pt x="305638" y="177101"/>
                </a:lnTo>
                <a:lnTo>
                  <a:pt x="305638" y="1084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6796672" y="7101270"/>
            <a:ext cx="78105" cy="93345"/>
          </a:xfrm>
          <a:custGeom>
            <a:avLst/>
            <a:gdLst/>
            <a:ahLst/>
            <a:cxnLst/>
            <a:rect l="l" t="t" r="r" b="b"/>
            <a:pathLst>
              <a:path w="78104" h="93345">
                <a:moveTo>
                  <a:pt x="77976" y="0"/>
                </a:moveTo>
                <a:lnTo>
                  <a:pt x="0" y="0"/>
                </a:lnTo>
                <a:lnTo>
                  <a:pt x="0" y="93327"/>
                </a:lnTo>
                <a:lnTo>
                  <a:pt x="77976" y="93327"/>
                </a:lnTo>
                <a:lnTo>
                  <a:pt x="779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6796054" y="7260794"/>
            <a:ext cx="78105" cy="447675"/>
          </a:xfrm>
          <a:custGeom>
            <a:avLst/>
            <a:gdLst/>
            <a:ahLst/>
            <a:cxnLst/>
            <a:rect l="l" t="t" r="r" b="b"/>
            <a:pathLst>
              <a:path w="78104" h="447675">
                <a:moveTo>
                  <a:pt x="77966" y="0"/>
                </a:moveTo>
                <a:lnTo>
                  <a:pt x="0" y="0"/>
                </a:lnTo>
                <a:lnTo>
                  <a:pt x="0" y="447420"/>
                </a:lnTo>
                <a:lnTo>
                  <a:pt x="77966" y="447420"/>
                </a:lnTo>
                <a:lnTo>
                  <a:pt x="779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6940270" y="7253839"/>
            <a:ext cx="528320" cy="461645"/>
          </a:xfrm>
          <a:custGeom>
            <a:avLst/>
            <a:gdLst/>
            <a:ahLst/>
            <a:cxnLst/>
            <a:rect l="l" t="t" r="r" b="b"/>
            <a:pathLst>
              <a:path w="528320" h="461645">
                <a:moveTo>
                  <a:pt x="244411" y="148704"/>
                </a:moveTo>
                <a:lnTo>
                  <a:pt x="240703" y="100799"/>
                </a:lnTo>
                <a:lnTo>
                  <a:pt x="230352" y="66205"/>
                </a:lnTo>
                <a:lnTo>
                  <a:pt x="228460" y="59867"/>
                </a:lnTo>
                <a:lnTo>
                  <a:pt x="206044" y="28016"/>
                </a:lnTo>
                <a:lnTo>
                  <a:pt x="171805" y="7353"/>
                </a:lnTo>
                <a:lnTo>
                  <a:pt x="169494" y="6997"/>
                </a:lnTo>
                <a:lnTo>
                  <a:pt x="169494" y="137896"/>
                </a:lnTo>
                <a:lnTo>
                  <a:pt x="169494" y="187921"/>
                </a:lnTo>
                <a:lnTo>
                  <a:pt x="76758" y="187921"/>
                </a:lnTo>
                <a:lnTo>
                  <a:pt x="76771" y="137896"/>
                </a:lnTo>
                <a:lnTo>
                  <a:pt x="79159" y="109169"/>
                </a:lnTo>
                <a:lnTo>
                  <a:pt x="79273" y="107708"/>
                </a:lnTo>
                <a:lnTo>
                  <a:pt x="87401" y="85115"/>
                </a:lnTo>
                <a:lnTo>
                  <a:pt x="101968" y="71043"/>
                </a:lnTo>
                <a:lnTo>
                  <a:pt x="123825" y="66205"/>
                </a:lnTo>
                <a:lnTo>
                  <a:pt x="146697" y="71564"/>
                </a:lnTo>
                <a:lnTo>
                  <a:pt x="160642" y="86474"/>
                </a:lnTo>
                <a:lnTo>
                  <a:pt x="167551" y="108991"/>
                </a:lnTo>
                <a:lnTo>
                  <a:pt x="167601" y="109169"/>
                </a:lnTo>
                <a:lnTo>
                  <a:pt x="169494" y="137896"/>
                </a:lnTo>
                <a:lnTo>
                  <a:pt x="169494" y="6997"/>
                </a:lnTo>
                <a:lnTo>
                  <a:pt x="124079" y="0"/>
                </a:lnTo>
                <a:lnTo>
                  <a:pt x="71653" y="9359"/>
                </a:lnTo>
                <a:lnTo>
                  <a:pt x="35941" y="34048"/>
                </a:lnTo>
                <a:lnTo>
                  <a:pt x="14033" y="68948"/>
                </a:lnTo>
                <a:lnTo>
                  <a:pt x="3022" y="108991"/>
                </a:lnTo>
                <a:lnTo>
                  <a:pt x="25" y="148704"/>
                </a:lnTo>
                <a:lnTo>
                  <a:pt x="0" y="304038"/>
                </a:lnTo>
                <a:lnTo>
                  <a:pt x="2768" y="355193"/>
                </a:lnTo>
                <a:lnTo>
                  <a:pt x="13271" y="398564"/>
                </a:lnTo>
                <a:lnTo>
                  <a:pt x="34772" y="432079"/>
                </a:lnTo>
                <a:lnTo>
                  <a:pt x="70561" y="453694"/>
                </a:lnTo>
                <a:lnTo>
                  <a:pt x="123901" y="461352"/>
                </a:lnTo>
                <a:lnTo>
                  <a:pt x="177812" y="451916"/>
                </a:lnTo>
                <a:lnTo>
                  <a:pt x="212521" y="427596"/>
                </a:lnTo>
                <a:lnTo>
                  <a:pt x="232181" y="394398"/>
                </a:lnTo>
                <a:lnTo>
                  <a:pt x="242925" y="325628"/>
                </a:lnTo>
                <a:lnTo>
                  <a:pt x="242938" y="322846"/>
                </a:lnTo>
                <a:lnTo>
                  <a:pt x="166789" y="322846"/>
                </a:lnTo>
                <a:lnTo>
                  <a:pt x="166789" y="325628"/>
                </a:lnTo>
                <a:lnTo>
                  <a:pt x="165290" y="351942"/>
                </a:lnTo>
                <a:lnTo>
                  <a:pt x="159080" y="374116"/>
                </a:lnTo>
                <a:lnTo>
                  <a:pt x="145694" y="389432"/>
                </a:lnTo>
                <a:lnTo>
                  <a:pt x="122593" y="395147"/>
                </a:lnTo>
                <a:lnTo>
                  <a:pt x="99263" y="388645"/>
                </a:lnTo>
                <a:lnTo>
                  <a:pt x="85077" y="371436"/>
                </a:lnTo>
                <a:lnTo>
                  <a:pt x="78041" y="346964"/>
                </a:lnTo>
                <a:lnTo>
                  <a:pt x="76136" y="318693"/>
                </a:lnTo>
                <a:lnTo>
                  <a:pt x="76136" y="249859"/>
                </a:lnTo>
                <a:lnTo>
                  <a:pt x="244411" y="249859"/>
                </a:lnTo>
                <a:lnTo>
                  <a:pt x="244411" y="187921"/>
                </a:lnTo>
                <a:lnTo>
                  <a:pt x="244411" y="148704"/>
                </a:lnTo>
                <a:close/>
              </a:path>
              <a:path w="528320" h="461645">
                <a:moveTo>
                  <a:pt x="528066" y="333997"/>
                </a:moveTo>
                <a:lnTo>
                  <a:pt x="522389" y="285877"/>
                </a:lnTo>
                <a:lnTo>
                  <a:pt x="504405" y="248119"/>
                </a:lnTo>
                <a:lnTo>
                  <a:pt x="472719" y="215315"/>
                </a:lnTo>
                <a:lnTo>
                  <a:pt x="399973" y="163639"/>
                </a:lnTo>
                <a:lnTo>
                  <a:pt x="384162" y="147777"/>
                </a:lnTo>
                <a:lnTo>
                  <a:pt x="376288" y="131622"/>
                </a:lnTo>
                <a:lnTo>
                  <a:pt x="374154" y="112306"/>
                </a:lnTo>
                <a:lnTo>
                  <a:pt x="376148" y="93218"/>
                </a:lnTo>
                <a:lnTo>
                  <a:pt x="382397" y="78689"/>
                </a:lnTo>
                <a:lnTo>
                  <a:pt x="393382" y="69456"/>
                </a:lnTo>
                <a:lnTo>
                  <a:pt x="409562" y="66217"/>
                </a:lnTo>
                <a:lnTo>
                  <a:pt x="426161" y="69316"/>
                </a:lnTo>
                <a:lnTo>
                  <a:pt x="437515" y="78676"/>
                </a:lnTo>
                <a:lnTo>
                  <a:pt x="444017" y="94424"/>
                </a:lnTo>
                <a:lnTo>
                  <a:pt x="446087" y="116662"/>
                </a:lnTo>
                <a:lnTo>
                  <a:pt x="446087" y="143040"/>
                </a:lnTo>
                <a:lnTo>
                  <a:pt x="521627" y="143040"/>
                </a:lnTo>
                <a:lnTo>
                  <a:pt x="521627" y="124079"/>
                </a:lnTo>
                <a:lnTo>
                  <a:pt x="515683" y="72682"/>
                </a:lnTo>
                <a:lnTo>
                  <a:pt x="496430" y="33591"/>
                </a:lnTo>
                <a:lnTo>
                  <a:pt x="461746" y="8724"/>
                </a:lnTo>
                <a:lnTo>
                  <a:pt x="409473" y="0"/>
                </a:lnTo>
                <a:lnTo>
                  <a:pt x="359803" y="8496"/>
                </a:lnTo>
                <a:lnTo>
                  <a:pt x="324535" y="32550"/>
                </a:lnTo>
                <a:lnTo>
                  <a:pt x="303504" y="70040"/>
                </a:lnTo>
                <a:lnTo>
                  <a:pt x="296532" y="118833"/>
                </a:lnTo>
                <a:lnTo>
                  <a:pt x="302006" y="160997"/>
                </a:lnTo>
                <a:lnTo>
                  <a:pt x="318592" y="195097"/>
                </a:lnTo>
                <a:lnTo>
                  <a:pt x="346595" y="224764"/>
                </a:lnTo>
                <a:lnTo>
                  <a:pt x="386295" y="253593"/>
                </a:lnTo>
                <a:lnTo>
                  <a:pt x="418426" y="277190"/>
                </a:lnTo>
                <a:lnTo>
                  <a:pt x="437578" y="298183"/>
                </a:lnTo>
                <a:lnTo>
                  <a:pt x="446824" y="319278"/>
                </a:lnTo>
                <a:lnTo>
                  <a:pt x="449224" y="343141"/>
                </a:lnTo>
                <a:lnTo>
                  <a:pt x="446963" y="365836"/>
                </a:lnTo>
                <a:lnTo>
                  <a:pt x="439864" y="382092"/>
                </a:lnTo>
                <a:lnTo>
                  <a:pt x="427469" y="391871"/>
                </a:lnTo>
                <a:lnTo>
                  <a:pt x="409295" y="395147"/>
                </a:lnTo>
                <a:lnTo>
                  <a:pt x="390156" y="390918"/>
                </a:lnTo>
                <a:lnTo>
                  <a:pt x="377240" y="379082"/>
                </a:lnTo>
                <a:lnTo>
                  <a:pt x="369938" y="360819"/>
                </a:lnTo>
                <a:lnTo>
                  <a:pt x="367639" y="337375"/>
                </a:lnTo>
                <a:lnTo>
                  <a:pt x="367639" y="317271"/>
                </a:lnTo>
                <a:lnTo>
                  <a:pt x="288785" y="317271"/>
                </a:lnTo>
                <a:lnTo>
                  <a:pt x="288785" y="337299"/>
                </a:lnTo>
                <a:lnTo>
                  <a:pt x="293827" y="383235"/>
                </a:lnTo>
                <a:lnTo>
                  <a:pt x="312051" y="422922"/>
                </a:lnTo>
                <a:lnTo>
                  <a:pt x="348119" y="450824"/>
                </a:lnTo>
                <a:lnTo>
                  <a:pt x="406692" y="461352"/>
                </a:lnTo>
                <a:lnTo>
                  <a:pt x="459854" y="453224"/>
                </a:lnTo>
                <a:lnTo>
                  <a:pt x="497776" y="429082"/>
                </a:lnTo>
                <a:lnTo>
                  <a:pt x="520496" y="389229"/>
                </a:lnTo>
                <a:lnTo>
                  <a:pt x="528066" y="33399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7638426" y="7534388"/>
            <a:ext cx="337820" cy="59690"/>
          </a:xfrm>
          <a:custGeom>
            <a:avLst/>
            <a:gdLst/>
            <a:ahLst/>
            <a:cxnLst/>
            <a:rect l="l" t="t" r="r" b="b"/>
            <a:pathLst>
              <a:path w="337820" h="59690">
                <a:moveTo>
                  <a:pt x="337413" y="0"/>
                </a:moveTo>
                <a:lnTo>
                  <a:pt x="0" y="0"/>
                </a:lnTo>
                <a:lnTo>
                  <a:pt x="0" y="59495"/>
                </a:lnTo>
                <a:lnTo>
                  <a:pt x="337413" y="59495"/>
                </a:lnTo>
                <a:lnTo>
                  <a:pt x="33741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7638426" y="7387000"/>
            <a:ext cx="337820" cy="59690"/>
          </a:xfrm>
          <a:custGeom>
            <a:avLst/>
            <a:gdLst/>
            <a:ahLst/>
            <a:cxnLst/>
            <a:rect l="l" t="t" r="r" b="b"/>
            <a:pathLst>
              <a:path w="337820" h="59690">
                <a:moveTo>
                  <a:pt x="337413" y="0"/>
                </a:moveTo>
                <a:lnTo>
                  <a:pt x="0" y="0"/>
                </a:lnTo>
                <a:lnTo>
                  <a:pt x="0" y="59495"/>
                </a:lnTo>
                <a:lnTo>
                  <a:pt x="337413" y="59495"/>
                </a:lnTo>
                <a:lnTo>
                  <a:pt x="33741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8166023" y="7101270"/>
            <a:ext cx="78105" cy="607060"/>
          </a:xfrm>
          <a:custGeom>
            <a:avLst/>
            <a:gdLst/>
            <a:ahLst/>
            <a:cxnLst/>
            <a:rect l="l" t="t" r="r" b="b"/>
            <a:pathLst>
              <a:path w="78104" h="607059">
                <a:moveTo>
                  <a:pt x="77966" y="0"/>
                </a:moveTo>
                <a:lnTo>
                  <a:pt x="0" y="0"/>
                </a:lnTo>
                <a:lnTo>
                  <a:pt x="0" y="606955"/>
                </a:lnTo>
                <a:lnTo>
                  <a:pt x="77966" y="606955"/>
                </a:lnTo>
                <a:lnTo>
                  <a:pt x="779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8309359" y="7253837"/>
            <a:ext cx="250190" cy="461645"/>
          </a:xfrm>
          <a:custGeom>
            <a:avLst/>
            <a:gdLst/>
            <a:ahLst/>
            <a:cxnLst/>
            <a:rect l="l" t="t" r="r" b="b"/>
            <a:pathLst>
              <a:path w="250190" h="461645">
                <a:moveTo>
                  <a:pt x="126697" y="0"/>
                </a:moveTo>
                <a:lnTo>
                  <a:pt x="84466" y="5400"/>
                </a:lnTo>
                <a:lnTo>
                  <a:pt x="49413" y="21690"/>
                </a:lnTo>
                <a:lnTo>
                  <a:pt x="22806" y="48999"/>
                </a:lnTo>
                <a:lnTo>
                  <a:pt x="5912" y="87459"/>
                </a:lnTo>
                <a:lnTo>
                  <a:pt x="186" y="135629"/>
                </a:lnTo>
                <a:lnTo>
                  <a:pt x="113" y="136247"/>
                </a:lnTo>
                <a:lnTo>
                  <a:pt x="0" y="319623"/>
                </a:lnTo>
                <a:lnTo>
                  <a:pt x="5071" y="370199"/>
                </a:lnTo>
                <a:lnTo>
                  <a:pt x="20326" y="410384"/>
                </a:lnTo>
                <a:lnTo>
                  <a:pt x="80107" y="455722"/>
                </a:lnTo>
                <a:lnTo>
                  <a:pt x="80290" y="455722"/>
                </a:lnTo>
                <a:lnTo>
                  <a:pt x="124079" y="461347"/>
                </a:lnTo>
                <a:lnTo>
                  <a:pt x="167589" y="455722"/>
                </a:lnTo>
                <a:lnTo>
                  <a:pt x="202657" y="438753"/>
                </a:lnTo>
                <a:lnTo>
                  <a:pt x="228495" y="410384"/>
                </a:lnTo>
                <a:lnTo>
                  <a:pt x="235872" y="392092"/>
                </a:lnTo>
                <a:lnTo>
                  <a:pt x="125566" y="392092"/>
                </a:lnTo>
                <a:lnTo>
                  <a:pt x="103779" y="387013"/>
                </a:lnTo>
                <a:lnTo>
                  <a:pt x="89109" y="372734"/>
                </a:lnTo>
                <a:lnTo>
                  <a:pt x="80836" y="350692"/>
                </a:lnTo>
                <a:lnTo>
                  <a:pt x="78238" y="322325"/>
                </a:lnTo>
                <a:lnTo>
                  <a:pt x="78297" y="135629"/>
                </a:lnTo>
                <a:lnTo>
                  <a:pt x="80979" y="107464"/>
                </a:lnTo>
                <a:lnTo>
                  <a:pt x="89461" y="86471"/>
                </a:lnTo>
                <a:lnTo>
                  <a:pt x="104075" y="73617"/>
                </a:lnTo>
                <a:lnTo>
                  <a:pt x="125210" y="69254"/>
                </a:lnTo>
                <a:lnTo>
                  <a:pt x="236358" y="69254"/>
                </a:lnTo>
                <a:lnTo>
                  <a:pt x="229342" y="51598"/>
                </a:lnTo>
                <a:lnTo>
                  <a:pt x="204118" y="23199"/>
                </a:lnTo>
                <a:lnTo>
                  <a:pt x="169726" y="5866"/>
                </a:lnTo>
                <a:lnTo>
                  <a:pt x="126697" y="0"/>
                </a:lnTo>
                <a:close/>
              </a:path>
              <a:path w="250190" h="461645">
                <a:moveTo>
                  <a:pt x="236358" y="69254"/>
                </a:moveTo>
                <a:lnTo>
                  <a:pt x="125210" y="69254"/>
                </a:lnTo>
                <a:lnTo>
                  <a:pt x="147380" y="74218"/>
                </a:lnTo>
                <a:lnTo>
                  <a:pt x="161788" y="88023"/>
                </a:lnTo>
                <a:lnTo>
                  <a:pt x="169588" y="109037"/>
                </a:lnTo>
                <a:lnTo>
                  <a:pt x="171931" y="135629"/>
                </a:lnTo>
                <a:lnTo>
                  <a:pt x="171824" y="322325"/>
                </a:lnTo>
                <a:lnTo>
                  <a:pt x="169165" y="352521"/>
                </a:lnTo>
                <a:lnTo>
                  <a:pt x="160690" y="374666"/>
                </a:lnTo>
                <a:lnTo>
                  <a:pt x="146244" y="387776"/>
                </a:lnTo>
                <a:lnTo>
                  <a:pt x="125566" y="392092"/>
                </a:lnTo>
                <a:lnTo>
                  <a:pt x="235872" y="392092"/>
                </a:lnTo>
                <a:lnTo>
                  <a:pt x="244646" y="370199"/>
                </a:lnTo>
                <a:lnTo>
                  <a:pt x="250159" y="318325"/>
                </a:lnTo>
                <a:lnTo>
                  <a:pt x="250159" y="139995"/>
                </a:lnTo>
                <a:lnTo>
                  <a:pt x="244866" y="90664"/>
                </a:lnTo>
                <a:lnTo>
                  <a:pt x="236358" y="692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8606853" y="7152354"/>
            <a:ext cx="448309" cy="563245"/>
          </a:xfrm>
          <a:custGeom>
            <a:avLst/>
            <a:gdLst/>
            <a:ahLst/>
            <a:cxnLst/>
            <a:rect l="l" t="t" r="r" b="b"/>
            <a:pathLst>
              <a:path w="448309" h="563245">
                <a:moveTo>
                  <a:pt x="239280" y="435483"/>
                </a:moveTo>
                <a:lnTo>
                  <a:pt x="233591" y="387362"/>
                </a:lnTo>
                <a:lnTo>
                  <a:pt x="215607" y="349605"/>
                </a:lnTo>
                <a:lnTo>
                  <a:pt x="183921" y="316801"/>
                </a:lnTo>
                <a:lnTo>
                  <a:pt x="111175" y="265125"/>
                </a:lnTo>
                <a:lnTo>
                  <a:pt x="95364" y="249262"/>
                </a:lnTo>
                <a:lnTo>
                  <a:pt x="87503" y="233108"/>
                </a:lnTo>
                <a:lnTo>
                  <a:pt x="85369" y="213791"/>
                </a:lnTo>
                <a:lnTo>
                  <a:pt x="87350" y="194703"/>
                </a:lnTo>
                <a:lnTo>
                  <a:pt x="93611" y="180174"/>
                </a:lnTo>
                <a:lnTo>
                  <a:pt x="104597" y="170942"/>
                </a:lnTo>
                <a:lnTo>
                  <a:pt x="120764" y="167703"/>
                </a:lnTo>
                <a:lnTo>
                  <a:pt x="137375" y="170802"/>
                </a:lnTo>
                <a:lnTo>
                  <a:pt x="148717" y="180162"/>
                </a:lnTo>
                <a:lnTo>
                  <a:pt x="155219" y="195910"/>
                </a:lnTo>
                <a:lnTo>
                  <a:pt x="157302" y="218147"/>
                </a:lnTo>
                <a:lnTo>
                  <a:pt x="157302" y="244525"/>
                </a:lnTo>
                <a:lnTo>
                  <a:pt x="232841" y="244525"/>
                </a:lnTo>
                <a:lnTo>
                  <a:pt x="232841" y="225564"/>
                </a:lnTo>
                <a:lnTo>
                  <a:pt x="226898" y="174167"/>
                </a:lnTo>
                <a:lnTo>
                  <a:pt x="207645" y="135077"/>
                </a:lnTo>
                <a:lnTo>
                  <a:pt x="172948" y="110210"/>
                </a:lnTo>
                <a:lnTo>
                  <a:pt x="120688" y="101485"/>
                </a:lnTo>
                <a:lnTo>
                  <a:pt x="71005" y="109982"/>
                </a:lnTo>
                <a:lnTo>
                  <a:pt x="35737" y="134035"/>
                </a:lnTo>
                <a:lnTo>
                  <a:pt x="14719" y="171526"/>
                </a:lnTo>
                <a:lnTo>
                  <a:pt x="7747" y="220319"/>
                </a:lnTo>
                <a:lnTo>
                  <a:pt x="13208" y="262483"/>
                </a:lnTo>
                <a:lnTo>
                  <a:pt x="29806" y="296583"/>
                </a:lnTo>
                <a:lnTo>
                  <a:pt x="57797" y="326250"/>
                </a:lnTo>
                <a:lnTo>
                  <a:pt x="97497" y="355079"/>
                </a:lnTo>
                <a:lnTo>
                  <a:pt x="129628" y="378675"/>
                </a:lnTo>
                <a:lnTo>
                  <a:pt x="148780" y="399669"/>
                </a:lnTo>
                <a:lnTo>
                  <a:pt x="158026" y="420763"/>
                </a:lnTo>
                <a:lnTo>
                  <a:pt x="160426" y="444627"/>
                </a:lnTo>
                <a:lnTo>
                  <a:pt x="158165" y="467321"/>
                </a:lnTo>
                <a:lnTo>
                  <a:pt x="151066" y="483577"/>
                </a:lnTo>
                <a:lnTo>
                  <a:pt x="138671" y="493356"/>
                </a:lnTo>
                <a:lnTo>
                  <a:pt x="120510" y="496633"/>
                </a:lnTo>
                <a:lnTo>
                  <a:pt x="101371" y="492404"/>
                </a:lnTo>
                <a:lnTo>
                  <a:pt x="88442" y="480568"/>
                </a:lnTo>
                <a:lnTo>
                  <a:pt x="81140" y="462305"/>
                </a:lnTo>
                <a:lnTo>
                  <a:pt x="78841" y="438861"/>
                </a:lnTo>
                <a:lnTo>
                  <a:pt x="78841" y="418757"/>
                </a:lnTo>
                <a:lnTo>
                  <a:pt x="0" y="418757"/>
                </a:lnTo>
                <a:lnTo>
                  <a:pt x="0" y="438785"/>
                </a:lnTo>
                <a:lnTo>
                  <a:pt x="5029" y="484720"/>
                </a:lnTo>
                <a:lnTo>
                  <a:pt x="23253" y="524408"/>
                </a:lnTo>
                <a:lnTo>
                  <a:pt x="59321" y="552310"/>
                </a:lnTo>
                <a:lnTo>
                  <a:pt x="117894" y="562838"/>
                </a:lnTo>
                <a:lnTo>
                  <a:pt x="171056" y="554710"/>
                </a:lnTo>
                <a:lnTo>
                  <a:pt x="208978" y="530567"/>
                </a:lnTo>
                <a:lnTo>
                  <a:pt x="231711" y="490715"/>
                </a:lnTo>
                <a:lnTo>
                  <a:pt x="239280" y="435483"/>
                </a:lnTo>
                <a:close/>
              </a:path>
              <a:path w="448309" h="563245">
                <a:moveTo>
                  <a:pt x="447941" y="108458"/>
                </a:moveTo>
                <a:lnTo>
                  <a:pt x="388937" y="108458"/>
                </a:lnTo>
                <a:lnTo>
                  <a:pt x="388937" y="0"/>
                </a:lnTo>
                <a:lnTo>
                  <a:pt x="311226" y="0"/>
                </a:lnTo>
                <a:lnTo>
                  <a:pt x="311226" y="108458"/>
                </a:lnTo>
                <a:lnTo>
                  <a:pt x="262153" y="108458"/>
                </a:lnTo>
                <a:lnTo>
                  <a:pt x="262153" y="177101"/>
                </a:lnTo>
                <a:lnTo>
                  <a:pt x="311226" y="177101"/>
                </a:lnTo>
                <a:lnTo>
                  <a:pt x="311226" y="470636"/>
                </a:lnTo>
                <a:lnTo>
                  <a:pt x="316992" y="516039"/>
                </a:lnTo>
                <a:lnTo>
                  <a:pt x="333502" y="544106"/>
                </a:lnTo>
                <a:lnTo>
                  <a:pt x="359498" y="558355"/>
                </a:lnTo>
                <a:lnTo>
                  <a:pt x="393788" y="562317"/>
                </a:lnTo>
                <a:lnTo>
                  <a:pt x="406666" y="561987"/>
                </a:lnTo>
                <a:lnTo>
                  <a:pt x="420382" y="560768"/>
                </a:lnTo>
                <a:lnTo>
                  <a:pt x="433781" y="558317"/>
                </a:lnTo>
                <a:lnTo>
                  <a:pt x="445681" y="554316"/>
                </a:lnTo>
                <a:lnTo>
                  <a:pt x="445681" y="494982"/>
                </a:lnTo>
                <a:lnTo>
                  <a:pt x="440512" y="496125"/>
                </a:lnTo>
                <a:lnTo>
                  <a:pt x="433768" y="496938"/>
                </a:lnTo>
                <a:lnTo>
                  <a:pt x="426529" y="497433"/>
                </a:lnTo>
                <a:lnTo>
                  <a:pt x="419836" y="497586"/>
                </a:lnTo>
                <a:lnTo>
                  <a:pt x="403415" y="494271"/>
                </a:lnTo>
                <a:lnTo>
                  <a:pt x="394081" y="485330"/>
                </a:lnTo>
                <a:lnTo>
                  <a:pt x="389902" y="472262"/>
                </a:lnTo>
                <a:lnTo>
                  <a:pt x="388937" y="456603"/>
                </a:lnTo>
                <a:lnTo>
                  <a:pt x="388937" y="177101"/>
                </a:lnTo>
                <a:lnTo>
                  <a:pt x="447941" y="177101"/>
                </a:lnTo>
                <a:lnTo>
                  <a:pt x="447941" y="1084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9215415" y="7101270"/>
            <a:ext cx="78105" cy="93345"/>
          </a:xfrm>
          <a:custGeom>
            <a:avLst/>
            <a:gdLst/>
            <a:ahLst/>
            <a:cxnLst/>
            <a:rect l="l" t="t" r="r" b="b"/>
            <a:pathLst>
              <a:path w="78104" h="93345">
                <a:moveTo>
                  <a:pt x="77976" y="0"/>
                </a:moveTo>
                <a:lnTo>
                  <a:pt x="0" y="0"/>
                </a:lnTo>
                <a:lnTo>
                  <a:pt x="0" y="93327"/>
                </a:lnTo>
                <a:lnTo>
                  <a:pt x="77976" y="93327"/>
                </a:lnTo>
                <a:lnTo>
                  <a:pt x="779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9214808" y="7260794"/>
            <a:ext cx="78105" cy="447675"/>
          </a:xfrm>
          <a:custGeom>
            <a:avLst/>
            <a:gdLst/>
            <a:ahLst/>
            <a:cxnLst/>
            <a:rect l="l" t="t" r="r" b="b"/>
            <a:pathLst>
              <a:path w="78104" h="447675">
                <a:moveTo>
                  <a:pt x="77966" y="0"/>
                </a:moveTo>
                <a:lnTo>
                  <a:pt x="0" y="0"/>
                </a:lnTo>
                <a:lnTo>
                  <a:pt x="0" y="447420"/>
                </a:lnTo>
                <a:lnTo>
                  <a:pt x="77966" y="447420"/>
                </a:lnTo>
                <a:lnTo>
                  <a:pt x="779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9370598" y="7253840"/>
            <a:ext cx="250190" cy="454659"/>
          </a:xfrm>
          <a:custGeom>
            <a:avLst/>
            <a:gdLst/>
            <a:ahLst/>
            <a:cxnLst/>
            <a:rect l="l" t="t" r="r" b="b"/>
            <a:pathLst>
              <a:path w="250190" h="454659">
                <a:moveTo>
                  <a:pt x="159618" y="0"/>
                </a:moveTo>
                <a:lnTo>
                  <a:pt x="129981" y="3659"/>
                </a:lnTo>
                <a:lnTo>
                  <a:pt x="106834" y="13871"/>
                </a:lnTo>
                <a:lnTo>
                  <a:pt x="89513" y="29481"/>
                </a:lnTo>
                <a:lnTo>
                  <a:pt x="77358" y="49338"/>
                </a:lnTo>
                <a:lnTo>
                  <a:pt x="77104" y="37619"/>
                </a:lnTo>
                <a:lnTo>
                  <a:pt x="76434" y="26164"/>
                </a:lnTo>
                <a:lnTo>
                  <a:pt x="75485" y="15701"/>
                </a:lnTo>
                <a:lnTo>
                  <a:pt x="74395" y="6963"/>
                </a:lnTo>
                <a:lnTo>
                  <a:pt x="0" y="6963"/>
                </a:lnTo>
                <a:lnTo>
                  <a:pt x="502" y="24576"/>
                </a:lnTo>
                <a:lnTo>
                  <a:pt x="760" y="49578"/>
                </a:lnTo>
                <a:lnTo>
                  <a:pt x="869" y="144236"/>
                </a:lnTo>
                <a:lnTo>
                  <a:pt x="869" y="454384"/>
                </a:lnTo>
                <a:lnTo>
                  <a:pt x="78835" y="454384"/>
                </a:lnTo>
                <a:lnTo>
                  <a:pt x="78835" y="158675"/>
                </a:lnTo>
                <a:lnTo>
                  <a:pt x="82031" y="115049"/>
                </a:lnTo>
                <a:lnTo>
                  <a:pt x="91622" y="88014"/>
                </a:lnTo>
                <a:lnTo>
                  <a:pt x="107610" y="74237"/>
                </a:lnTo>
                <a:lnTo>
                  <a:pt x="129996" y="70385"/>
                </a:lnTo>
                <a:lnTo>
                  <a:pt x="148303" y="73752"/>
                </a:lnTo>
                <a:lnTo>
                  <a:pt x="161442" y="84281"/>
                </a:lnTo>
                <a:lnTo>
                  <a:pt x="169363" y="102610"/>
                </a:lnTo>
                <a:lnTo>
                  <a:pt x="172015" y="129378"/>
                </a:lnTo>
                <a:lnTo>
                  <a:pt x="172015" y="454384"/>
                </a:lnTo>
                <a:lnTo>
                  <a:pt x="249992" y="454384"/>
                </a:lnTo>
                <a:lnTo>
                  <a:pt x="249992" y="114478"/>
                </a:lnTo>
                <a:lnTo>
                  <a:pt x="243205" y="61335"/>
                </a:lnTo>
                <a:lnTo>
                  <a:pt x="224363" y="25901"/>
                </a:lnTo>
                <a:lnTo>
                  <a:pt x="195742" y="6135"/>
                </a:lnTo>
                <a:lnTo>
                  <a:pt x="15961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9686283" y="7253837"/>
            <a:ext cx="235585" cy="461645"/>
          </a:xfrm>
          <a:custGeom>
            <a:avLst/>
            <a:gdLst/>
            <a:ahLst/>
            <a:cxnLst/>
            <a:rect l="l" t="t" r="r" b="b"/>
            <a:pathLst>
              <a:path w="235584" h="461645">
                <a:moveTo>
                  <a:pt x="120498" y="0"/>
                </a:moveTo>
                <a:lnTo>
                  <a:pt x="71518" y="7675"/>
                </a:lnTo>
                <a:lnTo>
                  <a:pt x="37078" y="28718"/>
                </a:lnTo>
                <a:lnTo>
                  <a:pt x="15079" y="60147"/>
                </a:lnTo>
                <a:lnTo>
                  <a:pt x="3419" y="98987"/>
                </a:lnTo>
                <a:lnTo>
                  <a:pt x="0" y="142257"/>
                </a:lnTo>
                <a:lnTo>
                  <a:pt x="0" y="304210"/>
                </a:lnTo>
                <a:lnTo>
                  <a:pt x="2836" y="355751"/>
                </a:lnTo>
                <a:lnTo>
                  <a:pt x="13165" y="399120"/>
                </a:lnTo>
                <a:lnTo>
                  <a:pt x="33717" y="432433"/>
                </a:lnTo>
                <a:lnTo>
                  <a:pt x="67224" y="453804"/>
                </a:lnTo>
                <a:lnTo>
                  <a:pt x="116415" y="461347"/>
                </a:lnTo>
                <a:lnTo>
                  <a:pt x="166778" y="453732"/>
                </a:lnTo>
                <a:lnTo>
                  <a:pt x="201044" y="432645"/>
                </a:lnTo>
                <a:lnTo>
                  <a:pt x="222030" y="400724"/>
                </a:lnTo>
                <a:lnTo>
                  <a:pt x="232555" y="360604"/>
                </a:lnTo>
                <a:lnTo>
                  <a:pt x="235437" y="314922"/>
                </a:lnTo>
                <a:lnTo>
                  <a:pt x="235437" y="308828"/>
                </a:lnTo>
                <a:lnTo>
                  <a:pt x="158424" y="308828"/>
                </a:lnTo>
                <a:lnTo>
                  <a:pt x="158424" y="327120"/>
                </a:lnTo>
                <a:lnTo>
                  <a:pt x="156603" y="356677"/>
                </a:lnTo>
                <a:lnTo>
                  <a:pt x="150242" y="377955"/>
                </a:lnTo>
                <a:lnTo>
                  <a:pt x="137993" y="390821"/>
                </a:lnTo>
                <a:lnTo>
                  <a:pt x="118509" y="395139"/>
                </a:lnTo>
                <a:lnTo>
                  <a:pt x="97973" y="389281"/>
                </a:lnTo>
                <a:lnTo>
                  <a:pt x="85709" y="373768"/>
                </a:lnTo>
                <a:lnTo>
                  <a:pt x="79774" y="351699"/>
                </a:lnTo>
                <a:lnTo>
                  <a:pt x="78227" y="326168"/>
                </a:lnTo>
                <a:lnTo>
                  <a:pt x="78227" y="133095"/>
                </a:lnTo>
                <a:lnTo>
                  <a:pt x="80407" y="104042"/>
                </a:lnTo>
                <a:lnTo>
                  <a:pt x="87438" y="83116"/>
                </a:lnTo>
                <a:lnTo>
                  <a:pt x="100063" y="70458"/>
                </a:lnTo>
                <a:lnTo>
                  <a:pt x="119022" y="66207"/>
                </a:lnTo>
                <a:lnTo>
                  <a:pt x="139270" y="71173"/>
                </a:lnTo>
                <a:lnTo>
                  <a:pt x="151249" y="84871"/>
                </a:lnTo>
                <a:lnTo>
                  <a:pt x="156965" y="105504"/>
                </a:lnTo>
                <a:lnTo>
                  <a:pt x="158424" y="131273"/>
                </a:lnTo>
                <a:lnTo>
                  <a:pt x="158424" y="148697"/>
                </a:lnTo>
                <a:lnTo>
                  <a:pt x="235437" y="148697"/>
                </a:lnTo>
                <a:lnTo>
                  <a:pt x="235437" y="131367"/>
                </a:lnTo>
                <a:lnTo>
                  <a:pt x="233274" y="95751"/>
                </a:lnTo>
                <a:lnTo>
                  <a:pt x="224351" y="60428"/>
                </a:lnTo>
                <a:lnTo>
                  <a:pt x="205015" y="29776"/>
                </a:lnTo>
                <a:lnTo>
                  <a:pt x="171615" y="8173"/>
                </a:lnTo>
                <a:lnTo>
                  <a:pt x="1204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9971756" y="7253837"/>
            <a:ext cx="250190" cy="461645"/>
          </a:xfrm>
          <a:custGeom>
            <a:avLst/>
            <a:gdLst/>
            <a:ahLst/>
            <a:cxnLst/>
            <a:rect l="l" t="t" r="r" b="b"/>
            <a:pathLst>
              <a:path w="250190" h="461645">
                <a:moveTo>
                  <a:pt x="126697" y="0"/>
                </a:moveTo>
                <a:lnTo>
                  <a:pt x="84466" y="5400"/>
                </a:lnTo>
                <a:lnTo>
                  <a:pt x="49413" y="21690"/>
                </a:lnTo>
                <a:lnTo>
                  <a:pt x="22806" y="48999"/>
                </a:lnTo>
                <a:lnTo>
                  <a:pt x="5912" y="87459"/>
                </a:lnTo>
                <a:lnTo>
                  <a:pt x="186" y="135629"/>
                </a:lnTo>
                <a:lnTo>
                  <a:pt x="113" y="136247"/>
                </a:lnTo>
                <a:lnTo>
                  <a:pt x="0" y="319623"/>
                </a:lnTo>
                <a:lnTo>
                  <a:pt x="5071" y="370199"/>
                </a:lnTo>
                <a:lnTo>
                  <a:pt x="20326" y="410384"/>
                </a:lnTo>
                <a:lnTo>
                  <a:pt x="80107" y="455722"/>
                </a:lnTo>
                <a:lnTo>
                  <a:pt x="80290" y="455722"/>
                </a:lnTo>
                <a:lnTo>
                  <a:pt x="124079" y="461347"/>
                </a:lnTo>
                <a:lnTo>
                  <a:pt x="167589" y="455722"/>
                </a:lnTo>
                <a:lnTo>
                  <a:pt x="202657" y="438753"/>
                </a:lnTo>
                <a:lnTo>
                  <a:pt x="228495" y="410384"/>
                </a:lnTo>
                <a:lnTo>
                  <a:pt x="235872" y="392092"/>
                </a:lnTo>
                <a:lnTo>
                  <a:pt x="125566" y="392092"/>
                </a:lnTo>
                <a:lnTo>
                  <a:pt x="103779" y="387013"/>
                </a:lnTo>
                <a:lnTo>
                  <a:pt x="89109" y="372734"/>
                </a:lnTo>
                <a:lnTo>
                  <a:pt x="80836" y="350692"/>
                </a:lnTo>
                <a:lnTo>
                  <a:pt x="78238" y="322325"/>
                </a:lnTo>
                <a:lnTo>
                  <a:pt x="78297" y="135629"/>
                </a:lnTo>
                <a:lnTo>
                  <a:pt x="80979" y="107464"/>
                </a:lnTo>
                <a:lnTo>
                  <a:pt x="89461" y="86471"/>
                </a:lnTo>
                <a:lnTo>
                  <a:pt x="104075" y="73617"/>
                </a:lnTo>
                <a:lnTo>
                  <a:pt x="125210" y="69254"/>
                </a:lnTo>
                <a:lnTo>
                  <a:pt x="236358" y="69254"/>
                </a:lnTo>
                <a:lnTo>
                  <a:pt x="229342" y="51598"/>
                </a:lnTo>
                <a:lnTo>
                  <a:pt x="204118" y="23199"/>
                </a:lnTo>
                <a:lnTo>
                  <a:pt x="169726" y="5866"/>
                </a:lnTo>
                <a:lnTo>
                  <a:pt x="126697" y="0"/>
                </a:lnTo>
                <a:close/>
              </a:path>
              <a:path w="250190" h="461645">
                <a:moveTo>
                  <a:pt x="236358" y="69254"/>
                </a:moveTo>
                <a:lnTo>
                  <a:pt x="125210" y="69254"/>
                </a:lnTo>
                <a:lnTo>
                  <a:pt x="147380" y="74218"/>
                </a:lnTo>
                <a:lnTo>
                  <a:pt x="161788" y="88023"/>
                </a:lnTo>
                <a:lnTo>
                  <a:pt x="169588" y="109037"/>
                </a:lnTo>
                <a:lnTo>
                  <a:pt x="171931" y="135629"/>
                </a:lnTo>
                <a:lnTo>
                  <a:pt x="171824" y="322325"/>
                </a:lnTo>
                <a:lnTo>
                  <a:pt x="169165" y="352521"/>
                </a:lnTo>
                <a:lnTo>
                  <a:pt x="160690" y="374666"/>
                </a:lnTo>
                <a:lnTo>
                  <a:pt x="146244" y="387776"/>
                </a:lnTo>
                <a:lnTo>
                  <a:pt x="125566" y="392092"/>
                </a:lnTo>
                <a:lnTo>
                  <a:pt x="235872" y="392092"/>
                </a:lnTo>
                <a:lnTo>
                  <a:pt x="244646" y="370199"/>
                </a:lnTo>
                <a:lnTo>
                  <a:pt x="250159" y="318325"/>
                </a:lnTo>
                <a:lnTo>
                  <a:pt x="250159" y="139995"/>
                </a:lnTo>
                <a:lnTo>
                  <a:pt x="244866" y="90664"/>
                </a:lnTo>
                <a:lnTo>
                  <a:pt x="236358" y="692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0286229" y="7253831"/>
            <a:ext cx="397510" cy="454659"/>
          </a:xfrm>
          <a:custGeom>
            <a:avLst/>
            <a:gdLst/>
            <a:ahLst/>
            <a:cxnLst/>
            <a:rect l="l" t="t" r="r" b="b"/>
            <a:pathLst>
              <a:path w="397509" h="454659">
                <a:moveTo>
                  <a:pt x="310409" y="0"/>
                </a:moveTo>
                <a:lnTo>
                  <a:pt x="279768" y="4119"/>
                </a:lnTo>
                <a:lnTo>
                  <a:pt x="256391" y="15126"/>
                </a:lnTo>
                <a:lnTo>
                  <a:pt x="238890" y="30996"/>
                </a:lnTo>
                <a:lnTo>
                  <a:pt x="225877" y="49705"/>
                </a:lnTo>
                <a:lnTo>
                  <a:pt x="215377" y="27401"/>
                </a:lnTo>
                <a:lnTo>
                  <a:pt x="199886" y="11930"/>
                </a:lnTo>
                <a:lnTo>
                  <a:pt x="179695" y="2920"/>
                </a:lnTo>
                <a:lnTo>
                  <a:pt x="155094" y="0"/>
                </a:lnTo>
                <a:lnTo>
                  <a:pt x="129415" y="3164"/>
                </a:lnTo>
                <a:lnTo>
                  <a:pt x="107874" y="12393"/>
                </a:lnTo>
                <a:lnTo>
                  <a:pt x="90510" y="27286"/>
                </a:lnTo>
                <a:lnTo>
                  <a:pt x="77358" y="47443"/>
                </a:lnTo>
                <a:lnTo>
                  <a:pt x="76533" y="26551"/>
                </a:lnTo>
                <a:lnTo>
                  <a:pt x="75767" y="16816"/>
                </a:lnTo>
                <a:lnTo>
                  <a:pt x="74395" y="6963"/>
                </a:lnTo>
                <a:lnTo>
                  <a:pt x="0" y="6963"/>
                </a:lnTo>
                <a:lnTo>
                  <a:pt x="502" y="23893"/>
                </a:lnTo>
                <a:lnTo>
                  <a:pt x="760" y="47285"/>
                </a:lnTo>
                <a:lnTo>
                  <a:pt x="869" y="136320"/>
                </a:lnTo>
                <a:lnTo>
                  <a:pt x="869" y="454394"/>
                </a:lnTo>
                <a:lnTo>
                  <a:pt x="78835" y="454394"/>
                </a:lnTo>
                <a:lnTo>
                  <a:pt x="78835" y="146770"/>
                </a:lnTo>
                <a:lnTo>
                  <a:pt x="80628" y="115382"/>
                </a:lnTo>
                <a:lnTo>
                  <a:pt x="87240" y="91290"/>
                </a:lnTo>
                <a:lnTo>
                  <a:pt x="100524" y="75844"/>
                </a:lnTo>
                <a:lnTo>
                  <a:pt x="122331" y="70395"/>
                </a:lnTo>
                <a:lnTo>
                  <a:pt x="138770" y="73076"/>
                </a:lnTo>
                <a:lnTo>
                  <a:pt x="150423" y="82264"/>
                </a:lnTo>
                <a:lnTo>
                  <a:pt x="157362" y="99674"/>
                </a:lnTo>
                <a:lnTo>
                  <a:pt x="159660" y="127022"/>
                </a:lnTo>
                <a:lnTo>
                  <a:pt x="159660" y="454394"/>
                </a:lnTo>
                <a:lnTo>
                  <a:pt x="238233" y="454394"/>
                </a:lnTo>
                <a:lnTo>
                  <a:pt x="238233" y="145995"/>
                </a:lnTo>
                <a:lnTo>
                  <a:pt x="240084" y="114834"/>
                </a:lnTo>
                <a:lnTo>
                  <a:pt x="246838" y="90997"/>
                </a:lnTo>
                <a:lnTo>
                  <a:pt x="260294" y="75758"/>
                </a:lnTo>
                <a:lnTo>
                  <a:pt x="282253" y="70395"/>
                </a:lnTo>
                <a:lnTo>
                  <a:pt x="300297" y="74195"/>
                </a:lnTo>
                <a:lnTo>
                  <a:pt x="311583" y="85015"/>
                </a:lnTo>
                <a:lnTo>
                  <a:pt x="317405" y="101989"/>
                </a:lnTo>
                <a:lnTo>
                  <a:pt x="319058" y="124247"/>
                </a:lnTo>
                <a:lnTo>
                  <a:pt x="319058" y="454394"/>
                </a:lnTo>
                <a:lnTo>
                  <a:pt x="397024" y="454394"/>
                </a:lnTo>
                <a:lnTo>
                  <a:pt x="397024" y="109441"/>
                </a:lnTo>
                <a:lnTo>
                  <a:pt x="390040" y="55650"/>
                </a:lnTo>
                <a:lnTo>
                  <a:pt x="371182" y="22106"/>
                </a:lnTo>
                <a:lnTo>
                  <a:pt x="343591" y="4869"/>
                </a:lnTo>
                <a:lnTo>
                  <a:pt x="3104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0749018" y="7253833"/>
            <a:ext cx="244475" cy="461645"/>
          </a:xfrm>
          <a:custGeom>
            <a:avLst/>
            <a:gdLst/>
            <a:ahLst/>
            <a:cxnLst/>
            <a:rect l="l" t="t" r="r" b="b"/>
            <a:pathLst>
              <a:path w="244475" h="461645">
                <a:moveTo>
                  <a:pt x="124079" y="0"/>
                </a:moveTo>
                <a:lnTo>
                  <a:pt x="71646" y="9360"/>
                </a:lnTo>
                <a:lnTo>
                  <a:pt x="35934" y="34044"/>
                </a:lnTo>
                <a:lnTo>
                  <a:pt x="14029" y="68952"/>
                </a:lnTo>
                <a:lnTo>
                  <a:pt x="3022" y="108988"/>
                </a:lnTo>
                <a:lnTo>
                  <a:pt x="26" y="148707"/>
                </a:lnTo>
                <a:lnTo>
                  <a:pt x="0" y="304032"/>
                </a:lnTo>
                <a:lnTo>
                  <a:pt x="2770" y="355194"/>
                </a:lnTo>
                <a:lnTo>
                  <a:pt x="13267" y="398561"/>
                </a:lnTo>
                <a:lnTo>
                  <a:pt x="34769" y="432079"/>
                </a:lnTo>
                <a:lnTo>
                  <a:pt x="70554" y="453695"/>
                </a:lnTo>
                <a:lnTo>
                  <a:pt x="123901" y="461357"/>
                </a:lnTo>
                <a:lnTo>
                  <a:pt x="177812" y="451918"/>
                </a:lnTo>
                <a:lnTo>
                  <a:pt x="212524" y="427600"/>
                </a:lnTo>
                <a:lnTo>
                  <a:pt x="231740" y="395150"/>
                </a:lnTo>
                <a:lnTo>
                  <a:pt x="122593" y="395150"/>
                </a:lnTo>
                <a:lnTo>
                  <a:pt x="99258" y="388647"/>
                </a:lnTo>
                <a:lnTo>
                  <a:pt x="85074" y="371437"/>
                </a:lnTo>
                <a:lnTo>
                  <a:pt x="78034" y="346969"/>
                </a:lnTo>
                <a:lnTo>
                  <a:pt x="76133" y="318691"/>
                </a:lnTo>
                <a:lnTo>
                  <a:pt x="76133" y="249856"/>
                </a:lnTo>
                <a:lnTo>
                  <a:pt x="244411" y="249856"/>
                </a:lnTo>
                <a:lnTo>
                  <a:pt x="244411" y="187920"/>
                </a:lnTo>
                <a:lnTo>
                  <a:pt x="76751" y="187920"/>
                </a:lnTo>
                <a:lnTo>
                  <a:pt x="76773" y="137891"/>
                </a:lnTo>
                <a:lnTo>
                  <a:pt x="79153" y="109175"/>
                </a:lnTo>
                <a:lnTo>
                  <a:pt x="79274" y="107708"/>
                </a:lnTo>
                <a:lnTo>
                  <a:pt x="87401" y="85111"/>
                </a:lnTo>
                <a:lnTo>
                  <a:pt x="101970" y="71048"/>
                </a:lnTo>
                <a:lnTo>
                  <a:pt x="123818" y="66207"/>
                </a:lnTo>
                <a:lnTo>
                  <a:pt x="230351" y="66207"/>
                </a:lnTo>
                <a:lnTo>
                  <a:pt x="228456" y="59872"/>
                </a:lnTo>
                <a:lnTo>
                  <a:pt x="206039" y="28018"/>
                </a:lnTo>
                <a:lnTo>
                  <a:pt x="171796" y="7356"/>
                </a:lnTo>
                <a:lnTo>
                  <a:pt x="124079" y="0"/>
                </a:lnTo>
                <a:close/>
              </a:path>
              <a:path w="244475" h="461645">
                <a:moveTo>
                  <a:pt x="242935" y="322848"/>
                </a:moveTo>
                <a:lnTo>
                  <a:pt x="166790" y="322848"/>
                </a:lnTo>
                <a:lnTo>
                  <a:pt x="166790" y="325623"/>
                </a:lnTo>
                <a:lnTo>
                  <a:pt x="165281" y="351939"/>
                </a:lnTo>
                <a:lnTo>
                  <a:pt x="159082" y="374122"/>
                </a:lnTo>
                <a:lnTo>
                  <a:pt x="145688" y="389437"/>
                </a:lnTo>
                <a:lnTo>
                  <a:pt x="122593" y="395150"/>
                </a:lnTo>
                <a:lnTo>
                  <a:pt x="231740" y="395150"/>
                </a:lnTo>
                <a:lnTo>
                  <a:pt x="232183" y="394401"/>
                </a:lnTo>
                <a:lnTo>
                  <a:pt x="240938" y="358322"/>
                </a:lnTo>
                <a:lnTo>
                  <a:pt x="242919" y="325623"/>
                </a:lnTo>
                <a:lnTo>
                  <a:pt x="242935" y="322848"/>
                </a:lnTo>
                <a:close/>
              </a:path>
              <a:path w="244475" h="461645">
                <a:moveTo>
                  <a:pt x="230351" y="66207"/>
                </a:moveTo>
                <a:lnTo>
                  <a:pt x="123818" y="66207"/>
                </a:lnTo>
                <a:lnTo>
                  <a:pt x="146693" y="71569"/>
                </a:lnTo>
                <a:lnTo>
                  <a:pt x="160645" y="86480"/>
                </a:lnTo>
                <a:lnTo>
                  <a:pt x="167544" y="108988"/>
                </a:lnTo>
                <a:lnTo>
                  <a:pt x="167602" y="109175"/>
                </a:lnTo>
                <a:lnTo>
                  <a:pt x="169492" y="137891"/>
                </a:lnTo>
                <a:lnTo>
                  <a:pt x="169492" y="187920"/>
                </a:lnTo>
                <a:lnTo>
                  <a:pt x="244411" y="187920"/>
                </a:lnTo>
                <a:lnTo>
                  <a:pt x="244411" y="148707"/>
                </a:lnTo>
                <a:lnTo>
                  <a:pt x="240697" y="100805"/>
                </a:lnTo>
                <a:lnTo>
                  <a:pt x="230351" y="6620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2228900" y="8171250"/>
            <a:ext cx="791210" cy="588645"/>
          </a:xfrm>
          <a:custGeom>
            <a:avLst/>
            <a:gdLst/>
            <a:ahLst/>
            <a:cxnLst/>
            <a:rect l="l" t="t" r="r" b="b"/>
            <a:pathLst>
              <a:path w="791210" h="588645">
                <a:moveTo>
                  <a:pt x="225602" y="509752"/>
                </a:moveTo>
                <a:lnTo>
                  <a:pt x="77965" y="509752"/>
                </a:lnTo>
                <a:lnTo>
                  <a:pt x="77965" y="309130"/>
                </a:lnTo>
                <a:lnTo>
                  <a:pt x="206883" y="309130"/>
                </a:lnTo>
                <a:lnTo>
                  <a:pt x="206883" y="237439"/>
                </a:lnTo>
                <a:lnTo>
                  <a:pt x="77965" y="237439"/>
                </a:lnTo>
                <a:lnTo>
                  <a:pt x="77965" y="72313"/>
                </a:lnTo>
                <a:lnTo>
                  <a:pt x="214096" y="72313"/>
                </a:lnTo>
                <a:lnTo>
                  <a:pt x="214096" y="0"/>
                </a:lnTo>
                <a:lnTo>
                  <a:pt x="0" y="0"/>
                </a:lnTo>
                <a:lnTo>
                  <a:pt x="0" y="581456"/>
                </a:lnTo>
                <a:lnTo>
                  <a:pt x="215493" y="581456"/>
                </a:lnTo>
                <a:lnTo>
                  <a:pt x="225602" y="509752"/>
                </a:lnTo>
                <a:close/>
              </a:path>
              <a:path w="791210" h="588645">
                <a:moveTo>
                  <a:pt x="515366" y="134035"/>
                </a:moveTo>
                <a:lnTo>
                  <a:pt x="437134" y="134035"/>
                </a:lnTo>
                <a:lnTo>
                  <a:pt x="429856" y="177025"/>
                </a:lnTo>
                <a:lnTo>
                  <a:pt x="410476" y="285051"/>
                </a:lnTo>
                <a:lnTo>
                  <a:pt x="400215" y="343293"/>
                </a:lnTo>
                <a:lnTo>
                  <a:pt x="390804" y="399821"/>
                </a:lnTo>
                <a:lnTo>
                  <a:pt x="383171" y="451205"/>
                </a:lnTo>
                <a:lnTo>
                  <a:pt x="378231" y="494080"/>
                </a:lnTo>
                <a:lnTo>
                  <a:pt x="377367" y="494080"/>
                </a:lnTo>
                <a:lnTo>
                  <a:pt x="371551" y="449300"/>
                </a:lnTo>
                <a:lnTo>
                  <a:pt x="363893" y="396633"/>
                </a:lnTo>
                <a:lnTo>
                  <a:pt x="355053" y="339496"/>
                </a:lnTo>
                <a:lnTo>
                  <a:pt x="345681" y="281266"/>
                </a:lnTo>
                <a:lnTo>
                  <a:pt x="336461" y="225336"/>
                </a:lnTo>
                <a:lnTo>
                  <a:pt x="321068" y="134035"/>
                </a:lnTo>
                <a:lnTo>
                  <a:pt x="237705" y="134035"/>
                </a:lnTo>
                <a:lnTo>
                  <a:pt x="331368" y="581456"/>
                </a:lnTo>
                <a:lnTo>
                  <a:pt x="419696" y="581456"/>
                </a:lnTo>
                <a:lnTo>
                  <a:pt x="515366" y="134035"/>
                </a:lnTo>
                <a:close/>
              </a:path>
              <a:path w="791210" h="588645">
                <a:moveTo>
                  <a:pt x="791083" y="275767"/>
                </a:moveTo>
                <a:lnTo>
                  <a:pt x="787361" y="227876"/>
                </a:lnTo>
                <a:lnTo>
                  <a:pt x="775131" y="186944"/>
                </a:lnTo>
                <a:lnTo>
                  <a:pt x="752703" y="155079"/>
                </a:lnTo>
                <a:lnTo>
                  <a:pt x="718464" y="134416"/>
                </a:lnTo>
                <a:lnTo>
                  <a:pt x="716165" y="134073"/>
                </a:lnTo>
                <a:lnTo>
                  <a:pt x="716165" y="264960"/>
                </a:lnTo>
                <a:lnTo>
                  <a:pt x="716165" y="314985"/>
                </a:lnTo>
                <a:lnTo>
                  <a:pt x="623417" y="314985"/>
                </a:lnTo>
                <a:lnTo>
                  <a:pt x="623443" y="264960"/>
                </a:lnTo>
                <a:lnTo>
                  <a:pt x="634072" y="212178"/>
                </a:lnTo>
                <a:lnTo>
                  <a:pt x="670483" y="193268"/>
                </a:lnTo>
                <a:lnTo>
                  <a:pt x="693369" y="198640"/>
                </a:lnTo>
                <a:lnTo>
                  <a:pt x="707313" y="213550"/>
                </a:lnTo>
                <a:lnTo>
                  <a:pt x="714209" y="236054"/>
                </a:lnTo>
                <a:lnTo>
                  <a:pt x="714273" y="236245"/>
                </a:lnTo>
                <a:lnTo>
                  <a:pt x="716165" y="264960"/>
                </a:lnTo>
                <a:lnTo>
                  <a:pt x="716165" y="134073"/>
                </a:lnTo>
                <a:lnTo>
                  <a:pt x="670750" y="127063"/>
                </a:lnTo>
                <a:lnTo>
                  <a:pt x="618312" y="136423"/>
                </a:lnTo>
                <a:lnTo>
                  <a:pt x="582599" y="161112"/>
                </a:lnTo>
                <a:lnTo>
                  <a:pt x="560705" y="196024"/>
                </a:lnTo>
                <a:lnTo>
                  <a:pt x="549694" y="236054"/>
                </a:lnTo>
                <a:lnTo>
                  <a:pt x="546696" y="275767"/>
                </a:lnTo>
                <a:lnTo>
                  <a:pt x="546671" y="431101"/>
                </a:lnTo>
                <a:lnTo>
                  <a:pt x="549440" y="482257"/>
                </a:lnTo>
                <a:lnTo>
                  <a:pt x="559943" y="525627"/>
                </a:lnTo>
                <a:lnTo>
                  <a:pt x="581444" y="559142"/>
                </a:lnTo>
                <a:lnTo>
                  <a:pt x="617220" y="580758"/>
                </a:lnTo>
                <a:lnTo>
                  <a:pt x="670572" y="588429"/>
                </a:lnTo>
                <a:lnTo>
                  <a:pt x="724484" y="578980"/>
                </a:lnTo>
                <a:lnTo>
                  <a:pt x="759193" y="554672"/>
                </a:lnTo>
                <a:lnTo>
                  <a:pt x="778408" y="522211"/>
                </a:lnTo>
                <a:lnTo>
                  <a:pt x="778852" y="521462"/>
                </a:lnTo>
                <a:lnTo>
                  <a:pt x="787603" y="485394"/>
                </a:lnTo>
                <a:lnTo>
                  <a:pt x="789584" y="452691"/>
                </a:lnTo>
                <a:lnTo>
                  <a:pt x="789609" y="449910"/>
                </a:lnTo>
                <a:lnTo>
                  <a:pt x="713460" y="449910"/>
                </a:lnTo>
                <a:lnTo>
                  <a:pt x="713460" y="452691"/>
                </a:lnTo>
                <a:lnTo>
                  <a:pt x="711949" y="479005"/>
                </a:lnTo>
                <a:lnTo>
                  <a:pt x="705751" y="501192"/>
                </a:lnTo>
                <a:lnTo>
                  <a:pt x="692353" y="516509"/>
                </a:lnTo>
                <a:lnTo>
                  <a:pt x="669264" y="522211"/>
                </a:lnTo>
                <a:lnTo>
                  <a:pt x="645934" y="515708"/>
                </a:lnTo>
                <a:lnTo>
                  <a:pt x="631748" y="498500"/>
                </a:lnTo>
                <a:lnTo>
                  <a:pt x="624700" y="474040"/>
                </a:lnTo>
                <a:lnTo>
                  <a:pt x="622808" y="445757"/>
                </a:lnTo>
                <a:lnTo>
                  <a:pt x="622808" y="376923"/>
                </a:lnTo>
                <a:lnTo>
                  <a:pt x="791083" y="376923"/>
                </a:lnTo>
                <a:lnTo>
                  <a:pt x="791083" y="314985"/>
                </a:lnTo>
                <a:lnTo>
                  <a:pt x="791083" y="27576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3081337" y="8298326"/>
            <a:ext cx="764540" cy="611505"/>
          </a:xfrm>
          <a:custGeom>
            <a:avLst/>
            <a:gdLst/>
            <a:ahLst/>
            <a:cxnLst/>
            <a:rect l="l" t="t" r="r" b="b"/>
            <a:pathLst>
              <a:path w="764539" h="611504">
                <a:moveTo>
                  <a:pt x="173215" y="508"/>
                </a:moveTo>
                <a:lnTo>
                  <a:pt x="143395" y="4699"/>
                </a:lnTo>
                <a:lnTo>
                  <a:pt x="116052" y="17780"/>
                </a:lnTo>
                <a:lnTo>
                  <a:pt x="93091" y="41681"/>
                </a:lnTo>
                <a:lnTo>
                  <a:pt x="76390" y="78333"/>
                </a:lnTo>
                <a:lnTo>
                  <a:pt x="76149" y="57391"/>
                </a:lnTo>
                <a:lnTo>
                  <a:pt x="75552" y="36410"/>
                </a:lnTo>
                <a:lnTo>
                  <a:pt x="74790" y="18554"/>
                </a:lnTo>
                <a:lnTo>
                  <a:pt x="74053" y="6959"/>
                </a:lnTo>
                <a:lnTo>
                  <a:pt x="0" y="6959"/>
                </a:lnTo>
                <a:lnTo>
                  <a:pt x="762" y="38595"/>
                </a:lnTo>
                <a:lnTo>
                  <a:pt x="990" y="71589"/>
                </a:lnTo>
                <a:lnTo>
                  <a:pt x="876" y="158851"/>
                </a:lnTo>
                <a:lnTo>
                  <a:pt x="876" y="454380"/>
                </a:lnTo>
                <a:lnTo>
                  <a:pt x="78841" y="454380"/>
                </a:lnTo>
                <a:lnTo>
                  <a:pt x="78841" y="204965"/>
                </a:lnTo>
                <a:lnTo>
                  <a:pt x="86156" y="151307"/>
                </a:lnTo>
                <a:lnTo>
                  <a:pt x="106210" y="118237"/>
                </a:lnTo>
                <a:lnTo>
                  <a:pt x="136182" y="101460"/>
                </a:lnTo>
                <a:lnTo>
                  <a:pt x="173215" y="96697"/>
                </a:lnTo>
                <a:lnTo>
                  <a:pt x="173215" y="508"/>
                </a:lnTo>
                <a:close/>
              </a:path>
              <a:path w="764539" h="611504">
                <a:moveTo>
                  <a:pt x="483679" y="6959"/>
                </a:moveTo>
                <a:lnTo>
                  <a:pt x="405447" y="6959"/>
                </a:lnTo>
                <a:lnTo>
                  <a:pt x="393903" y="74790"/>
                </a:lnTo>
                <a:lnTo>
                  <a:pt x="364515" y="241579"/>
                </a:lnTo>
                <a:lnTo>
                  <a:pt x="357035" y="285953"/>
                </a:lnTo>
                <a:lnTo>
                  <a:pt x="350977" y="325221"/>
                </a:lnTo>
                <a:lnTo>
                  <a:pt x="346544" y="359689"/>
                </a:lnTo>
                <a:lnTo>
                  <a:pt x="344449" y="359689"/>
                </a:lnTo>
                <a:lnTo>
                  <a:pt x="336537" y="292341"/>
                </a:lnTo>
                <a:lnTo>
                  <a:pt x="329577" y="245859"/>
                </a:lnTo>
                <a:lnTo>
                  <a:pt x="321068" y="192684"/>
                </a:lnTo>
                <a:lnTo>
                  <a:pt x="311340" y="134213"/>
                </a:lnTo>
                <a:lnTo>
                  <a:pt x="289636" y="6959"/>
                </a:lnTo>
                <a:lnTo>
                  <a:pt x="206006" y="6959"/>
                </a:lnTo>
                <a:lnTo>
                  <a:pt x="306209" y="471627"/>
                </a:lnTo>
                <a:lnTo>
                  <a:pt x="297827" y="506056"/>
                </a:lnTo>
                <a:lnTo>
                  <a:pt x="286740" y="526796"/>
                </a:lnTo>
                <a:lnTo>
                  <a:pt x="271894" y="536943"/>
                </a:lnTo>
                <a:lnTo>
                  <a:pt x="252260" y="539635"/>
                </a:lnTo>
                <a:lnTo>
                  <a:pt x="244386" y="539356"/>
                </a:lnTo>
                <a:lnTo>
                  <a:pt x="236448" y="538695"/>
                </a:lnTo>
                <a:lnTo>
                  <a:pt x="229984" y="537946"/>
                </a:lnTo>
                <a:lnTo>
                  <a:pt x="226580" y="537362"/>
                </a:lnTo>
                <a:lnTo>
                  <a:pt x="225348" y="607402"/>
                </a:lnTo>
                <a:lnTo>
                  <a:pt x="233870" y="608685"/>
                </a:lnTo>
                <a:lnTo>
                  <a:pt x="243192" y="609803"/>
                </a:lnTo>
                <a:lnTo>
                  <a:pt x="253060" y="610590"/>
                </a:lnTo>
                <a:lnTo>
                  <a:pt x="263245" y="610895"/>
                </a:lnTo>
                <a:lnTo>
                  <a:pt x="299364" y="607809"/>
                </a:lnTo>
                <a:lnTo>
                  <a:pt x="331978" y="591489"/>
                </a:lnTo>
                <a:lnTo>
                  <a:pt x="360324" y="551370"/>
                </a:lnTo>
                <a:lnTo>
                  <a:pt x="383654" y="476834"/>
                </a:lnTo>
                <a:lnTo>
                  <a:pt x="483679" y="6959"/>
                </a:lnTo>
                <a:close/>
              </a:path>
              <a:path w="764539" h="611504">
                <a:moveTo>
                  <a:pt x="764273" y="139992"/>
                </a:moveTo>
                <a:lnTo>
                  <a:pt x="758977" y="90652"/>
                </a:lnTo>
                <a:lnTo>
                  <a:pt x="750468" y="69253"/>
                </a:lnTo>
                <a:lnTo>
                  <a:pt x="743458" y="51587"/>
                </a:lnTo>
                <a:lnTo>
                  <a:pt x="718235" y="23190"/>
                </a:lnTo>
                <a:lnTo>
                  <a:pt x="686041" y="6972"/>
                </a:lnTo>
                <a:lnTo>
                  <a:pt x="686041" y="135623"/>
                </a:lnTo>
                <a:lnTo>
                  <a:pt x="685939" y="322313"/>
                </a:lnTo>
                <a:lnTo>
                  <a:pt x="683272" y="352513"/>
                </a:lnTo>
                <a:lnTo>
                  <a:pt x="674801" y="374662"/>
                </a:lnTo>
                <a:lnTo>
                  <a:pt x="660361" y="387769"/>
                </a:lnTo>
                <a:lnTo>
                  <a:pt x="639686" y="392087"/>
                </a:lnTo>
                <a:lnTo>
                  <a:pt x="617893" y="387007"/>
                </a:lnTo>
                <a:lnTo>
                  <a:pt x="603224" y="372732"/>
                </a:lnTo>
                <a:lnTo>
                  <a:pt x="594944" y="350685"/>
                </a:lnTo>
                <a:lnTo>
                  <a:pt x="592353" y="322313"/>
                </a:lnTo>
                <a:lnTo>
                  <a:pt x="592404" y="135623"/>
                </a:lnTo>
                <a:lnTo>
                  <a:pt x="595096" y="107454"/>
                </a:lnTo>
                <a:lnTo>
                  <a:pt x="603580" y="86461"/>
                </a:lnTo>
                <a:lnTo>
                  <a:pt x="618185" y="73609"/>
                </a:lnTo>
                <a:lnTo>
                  <a:pt x="639318" y="69253"/>
                </a:lnTo>
                <a:lnTo>
                  <a:pt x="661492" y="74218"/>
                </a:lnTo>
                <a:lnTo>
                  <a:pt x="675906" y="88023"/>
                </a:lnTo>
                <a:lnTo>
                  <a:pt x="683704" y="109029"/>
                </a:lnTo>
                <a:lnTo>
                  <a:pt x="686041" y="135623"/>
                </a:lnTo>
                <a:lnTo>
                  <a:pt x="686041" y="6972"/>
                </a:lnTo>
                <a:lnTo>
                  <a:pt x="683844" y="5854"/>
                </a:lnTo>
                <a:lnTo>
                  <a:pt x="640816" y="0"/>
                </a:lnTo>
                <a:lnTo>
                  <a:pt x="598576" y="5397"/>
                </a:lnTo>
                <a:lnTo>
                  <a:pt x="563524" y="21678"/>
                </a:lnTo>
                <a:lnTo>
                  <a:pt x="536917" y="48996"/>
                </a:lnTo>
                <a:lnTo>
                  <a:pt x="520026" y="87452"/>
                </a:lnTo>
                <a:lnTo>
                  <a:pt x="514299" y="135623"/>
                </a:lnTo>
                <a:lnTo>
                  <a:pt x="514223" y="136245"/>
                </a:lnTo>
                <a:lnTo>
                  <a:pt x="514108" y="319620"/>
                </a:lnTo>
                <a:lnTo>
                  <a:pt x="519188" y="370192"/>
                </a:lnTo>
                <a:lnTo>
                  <a:pt x="534441" y="410375"/>
                </a:lnTo>
                <a:lnTo>
                  <a:pt x="594220" y="455714"/>
                </a:lnTo>
                <a:lnTo>
                  <a:pt x="594398" y="455714"/>
                </a:lnTo>
                <a:lnTo>
                  <a:pt x="638187" y="461340"/>
                </a:lnTo>
                <a:lnTo>
                  <a:pt x="681697" y="455714"/>
                </a:lnTo>
                <a:lnTo>
                  <a:pt x="716775" y="438746"/>
                </a:lnTo>
                <a:lnTo>
                  <a:pt x="742607" y="410375"/>
                </a:lnTo>
                <a:lnTo>
                  <a:pt x="758761" y="370192"/>
                </a:lnTo>
                <a:lnTo>
                  <a:pt x="764273" y="318325"/>
                </a:lnTo>
                <a:lnTo>
                  <a:pt x="764273" y="13999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3909930" y="8298315"/>
            <a:ext cx="250190" cy="454659"/>
          </a:xfrm>
          <a:custGeom>
            <a:avLst/>
            <a:gdLst/>
            <a:ahLst/>
            <a:cxnLst/>
            <a:rect l="l" t="t" r="r" b="b"/>
            <a:pathLst>
              <a:path w="250189" h="454659">
                <a:moveTo>
                  <a:pt x="159618" y="0"/>
                </a:moveTo>
                <a:lnTo>
                  <a:pt x="129981" y="3659"/>
                </a:lnTo>
                <a:lnTo>
                  <a:pt x="106834" y="13871"/>
                </a:lnTo>
                <a:lnTo>
                  <a:pt x="89513" y="29481"/>
                </a:lnTo>
                <a:lnTo>
                  <a:pt x="77358" y="49338"/>
                </a:lnTo>
                <a:lnTo>
                  <a:pt x="77104" y="37619"/>
                </a:lnTo>
                <a:lnTo>
                  <a:pt x="76434" y="26164"/>
                </a:lnTo>
                <a:lnTo>
                  <a:pt x="75485" y="15701"/>
                </a:lnTo>
                <a:lnTo>
                  <a:pt x="74395" y="6963"/>
                </a:lnTo>
                <a:lnTo>
                  <a:pt x="0" y="6963"/>
                </a:lnTo>
                <a:lnTo>
                  <a:pt x="502" y="24576"/>
                </a:lnTo>
                <a:lnTo>
                  <a:pt x="760" y="49578"/>
                </a:lnTo>
                <a:lnTo>
                  <a:pt x="869" y="144236"/>
                </a:lnTo>
                <a:lnTo>
                  <a:pt x="869" y="454384"/>
                </a:lnTo>
                <a:lnTo>
                  <a:pt x="78835" y="454384"/>
                </a:lnTo>
                <a:lnTo>
                  <a:pt x="78835" y="158675"/>
                </a:lnTo>
                <a:lnTo>
                  <a:pt x="82031" y="115049"/>
                </a:lnTo>
                <a:lnTo>
                  <a:pt x="91622" y="88014"/>
                </a:lnTo>
                <a:lnTo>
                  <a:pt x="107610" y="74237"/>
                </a:lnTo>
                <a:lnTo>
                  <a:pt x="129996" y="70385"/>
                </a:lnTo>
                <a:lnTo>
                  <a:pt x="148303" y="73752"/>
                </a:lnTo>
                <a:lnTo>
                  <a:pt x="161442" y="84281"/>
                </a:lnTo>
                <a:lnTo>
                  <a:pt x="169363" y="102610"/>
                </a:lnTo>
                <a:lnTo>
                  <a:pt x="172015" y="129378"/>
                </a:lnTo>
                <a:lnTo>
                  <a:pt x="172015" y="454384"/>
                </a:lnTo>
                <a:lnTo>
                  <a:pt x="249992" y="454384"/>
                </a:lnTo>
                <a:lnTo>
                  <a:pt x="249992" y="114478"/>
                </a:lnTo>
                <a:lnTo>
                  <a:pt x="243205" y="61335"/>
                </a:lnTo>
                <a:lnTo>
                  <a:pt x="224363" y="25901"/>
                </a:lnTo>
                <a:lnTo>
                  <a:pt x="195742" y="6135"/>
                </a:lnTo>
                <a:lnTo>
                  <a:pt x="15961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4225621" y="8298309"/>
            <a:ext cx="244475" cy="461645"/>
          </a:xfrm>
          <a:custGeom>
            <a:avLst/>
            <a:gdLst/>
            <a:ahLst/>
            <a:cxnLst/>
            <a:rect l="l" t="t" r="r" b="b"/>
            <a:pathLst>
              <a:path w="244475" h="461645">
                <a:moveTo>
                  <a:pt x="124079" y="0"/>
                </a:moveTo>
                <a:lnTo>
                  <a:pt x="71646" y="9360"/>
                </a:lnTo>
                <a:lnTo>
                  <a:pt x="35934" y="34044"/>
                </a:lnTo>
                <a:lnTo>
                  <a:pt x="14029" y="68952"/>
                </a:lnTo>
                <a:lnTo>
                  <a:pt x="3022" y="108988"/>
                </a:lnTo>
                <a:lnTo>
                  <a:pt x="26" y="148707"/>
                </a:lnTo>
                <a:lnTo>
                  <a:pt x="0" y="304032"/>
                </a:lnTo>
                <a:lnTo>
                  <a:pt x="2770" y="355194"/>
                </a:lnTo>
                <a:lnTo>
                  <a:pt x="13267" y="398561"/>
                </a:lnTo>
                <a:lnTo>
                  <a:pt x="34769" y="432079"/>
                </a:lnTo>
                <a:lnTo>
                  <a:pt x="70554" y="453695"/>
                </a:lnTo>
                <a:lnTo>
                  <a:pt x="123901" y="461357"/>
                </a:lnTo>
                <a:lnTo>
                  <a:pt x="177812" y="451918"/>
                </a:lnTo>
                <a:lnTo>
                  <a:pt x="212524" y="427600"/>
                </a:lnTo>
                <a:lnTo>
                  <a:pt x="231740" y="395150"/>
                </a:lnTo>
                <a:lnTo>
                  <a:pt x="122593" y="395150"/>
                </a:lnTo>
                <a:lnTo>
                  <a:pt x="99258" y="388647"/>
                </a:lnTo>
                <a:lnTo>
                  <a:pt x="85074" y="371437"/>
                </a:lnTo>
                <a:lnTo>
                  <a:pt x="78034" y="346969"/>
                </a:lnTo>
                <a:lnTo>
                  <a:pt x="76133" y="318691"/>
                </a:lnTo>
                <a:lnTo>
                  <a:pt x="76133" y="249856"/>
                </a:lnTo>
                <a:lnTo>
                  <a:pt x="244411" y="249856"/>
                </a:lnTo>
                <a:lnTo>
                  <a:pt x="244411" y="187920"/>
                </a:lnTo>
                <a:lnTo>
                  <a:pt x="76751" y="187920"/>
                </a:lnTo>
                <a:lnTo>
                  <a:pt x="76773" y="137891"/>
                </a:lnTo>
                <a:lnTo>
                  <a:pt x="79153" y="109175"/>
                </a:lnTo>
                <a:lnTo>
                  <a:pt x="79274" y="107708"/>
                </a:lnTo>
                <a:lnTo>
                  <a:pt x="87401" y="85111"/>
                </a:lnTo>
                <a:lnTo>
                  <a:pt x="101970" y="71048"/>
                </a:lnTo>
                <a:lnTo>
                  <a:pt x="123818" y="66207"/>
                </a:lnTo>
                <a:lnTo>
                  <a:pt x="230351" y="66207"/>
                </a:lnTo>
                <a:lnTo>
                  <a:pt x="228456" y="59872"/>
                </a:lnTo>
                <a:lnTo>
                  <a:pt x="206039" y="28018"/>
                </a:lnTo>
                <a:lnTo>
                  <a:pt x="171796" y="7356"/>
                </a:lnTo>
                <a:lnTo>
                  <a:pt x="124079" y="0"/>
                </a:lnTo>
                <a:close/>
              </a:path>
              <a:path w="244475" h="461645">
                <a:moveTo>
                  <a:pt x="242935" y="322848"/>
                </a:moveTo>
                <a:lnTo>
                  <a:pt x="166790" y="322848"/>
                </a:lnTo>
                <a:lnTo>
                  <a:pt x="166790" y="325623"/>
                </a:lnTo>
                <a:lnTo>
                  <a:pt x="165281" y="351939"/>
                </a:lnTo>
                <a:lnTo>
                  <a:pt x="159082" y="374122"/>
                </a:lnTo>
                <a:lnTo>
                  <a:pt x="145688" y="389437"/>
                </a:lnTo>
                <a:lnTo>
                  <a:pt x="122593" y="395150"/>
                </a:lnTo>
                <a:lnTo>
                  <a:pt x="231740" y="395150"/>
                </a:lnTo>
                <a:lnTo>
                  <a:pt x="232183" y="394401"/>
                </a:lnTo>
                <a:lnTo>
                  <a:pt x="240938" y="358322"/>
                </a:lnTo>
                <a:lnTo>
                  <a:pt x="242919" y="325623"/>
                </a:lnTo>
                <a:lnTo>
                  <a:pt x="242935" y="322848"/>
                </a:lnTo>
                <a:close/>
              </a:path>
              <a:path w="244475" h="461645">
                <a:moveTo>
                  <a:pt x="230351" y="66207"/>
                </a:moveTo>
                <a:lnTo>
                  <a:pt x="123818" y="66207"/>
                </a:lnTo>
                <a:lnTo>
                  <a:pt x="146693" y="71569"/>
                </a:lnTo>
                <a:lnTo>
                  <a:pt x="160645" y="86480"/>
                </a:lnTo>
                <a:lnTo>
                  <a:pt x="167544" y="108988"/>
                </a:lnTo>
                <a:lnTo>
                  <a:pt x="167602" y="109175"/>
                </a:lnTo>
                <a:lnTo>
                  <a:pt x="169492" y="137891"/>
                </a:lnTo>
                <a:lnTo>
                  <a:pt x="169492" y="187920"/>
                </a:lnTo>
                <a:lnTo>
                  <a:pt x="244411" y="187920"/>
                </a:lnTo>
                <a:lnTo>
                  <a:pt x="244411" y="148707"/>
                </a:lnTo>
                <a:lnTo>
                  <a:pt x="240697" y="100805"/>
                </a:lnTo>
                <a:lnTo>
                  <a:pt x="230351" y="6620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4614583" y="8298326"/>
            <a:ext cx="690245" cy="461645"/>
          </a:xfrm>
          <a:custGeom>
            <a:avLst/>
            <a:gdLst/>
            <a:ahLst/>
            <a:cxnLst/>
            <a:rect l="l" t="t" r="r" b="b"/>
            <a:pathLst>
              <a:path w="690245" h="461645">
                <a:moveTo>
                  <a:pt x="427228" y="6959"/>
                </a:moveTo>
                <a:lnTo>
                  <a:pt x="348996" y="6959"/>
                </a:lnTo>
                <a:lnTo>
                  <a:pt x="336194" y="99352"/>
                </a:lnTo>
                <a:lnTo>
                  <a:pt x="326517" y="171424"/>
                </a:lnTo>
                <a:lnTo>
                  <a:pt x="319455" y="226555"/>
                </a:lnTo>
                <a:lnTo>
                  <a:pt x="314452" y="268147"/>
                </a:lnTo>
                <a:lnTo>
                  <a:pt x="306628" y="345567"/>
                </a:lnTo>
                <a:lnTo>
                  <a:pt x="305765" y="345567"/>
                </a:lnTo>
                <a:lnTo>
                  <a:pt x="303187" y="320522"/>
                </a:lnTo>
                <a:lnTo>
                  <a:pt x="299300" y="291579"/>
                </a:lnTo>
                <a:lnTo>
                  <a:pt x="293903" y="256413"/>
                </a:lnTo>
                <a:lnTo>
                  <a:pt x="266585" y="90297"/>
                </a:lnTo>
                <a:lnTo>
                  <a:pt x="253123" y="6959"/>
                </a:lnTo>
                <a:lnTo>
                  <a:pt x="179171" y="6959"/>
                </a:lnTo>
                <a:lnTo>
                  <a:pt x="165722" y="88811"/>
                </a:lnTo>
                <a:lnTo>
                  <a:pt x="137909" y="254495"/>
                </a:lnTo>
                <a:lnTo>
                  <a:pt x="132181" y="290258"/>
                </a:lnTo>
                <a:lnTo>
                  <a:pt x="127889" y="319874"/>
                </a:lnTo>
                <a:lnTo>
                  <a:pt x="124866" y="345478"/>
                </a:lnTo>
                <a:lnTo>
                  <a:pt x="124002" y="345478"/>
                </a:lnTo>
                <a:lnTo>
                  <a:pt x="119278" y="293458"/>
                </a:lnTo>
                <a:lnTo>
                  <a:pt x="110223" y="216179"/>
                </a:lnTo>
                <a:lnTo>
                  <a:pt x="103251" y="161505"/>
                </a:lnTo>
                <a:lnTo>
                  <a:pt x="82765" y="6959"/>
                </a:lnTo>
                <a:lnTo>
                  <a:pt x="0" y="6959"/>
                </a:lnTo>
                <a:lnTo>
                  <a:pt x="79311" y="454380"/>
                </a:lnTo>
                <a:lnTo>
                  <a:pt x="158051" y="454380"/>
                </a:lnTo>
                <a:lnTo>
                  <a:pt x="193903" y="262331"/>
                </a:lnTo>
                <a:lnTo>
                  <a:pt x="202577" y="212674"/>
                </a:lnTo>
                <a:lnTo>
                  <a:pt x="209067" y="170268"/>
                </a:lnTo>
                <a:lnTo>
                  <a:pt x="213055" y="135115"/>
                </a:lnTo>
                <a:lnTo>
                  <a:pt x="213918" y="135115"/>
                </a:lnTo>
                <a:lnTo>
                  <a:pt x="218871" y="172694"/>
                </a:lnTo>
                <a:lnTo>
                  <a:pt x="225920" y="217474"/>
                </a:lnTo>
                <a:lnTo>
                  <a:pt x="234632" y="268744"/>
                </a:lnTo>
                <a:lnTo>
                  <a:pt x="255270" y="387921"/>
                </a:lnTo>
                <a:lnTo>
                  <a:pt x="266306" y="454380"/>
                </a:lnTo>
                <a:lnTo>
                  <a:pt x="343827" y="454380"/>
                </a:lnTo>
                <a:lnTo>
                  <a:pt x="427228" y="6959"/>
                </a:lnTo>
                <a:close/>
              </a:path>
              <a:path w="690245" h="461645">
                <a:moveTo>
                  <a:pt x="690054" y="454380"/>
                </a:moveTo>
                <a:lnTo>
                  <a:pt x="689178" y="439089"/>
                </a:lnTo>
                <a:lnTo>
                  <a:pt x="688873" y="427037"/>
                </a:lnTo>
                <a:lnTo>
                  <a:pt x="688771" y="422694"/>
                </a:lnTo>
                <a:lnTo>
                  <a:pt x="688708" y="420103"/>
                </a:lnTo>
                <a:lnTo>
                  <a:pt x="688632" y="416687"/>
                </a:lnTo>
                <a:lnTo>
                  <a:pt x="688378" y="392785"/>
                </a:lnTo>
                <a:lnTo>
                  <a:pt x="688314" y="246710"/>
                </a:lnTo>
                <a:lnTo>
                  <a:pt x="688314" y="117779"/>
                </a:lnTo>
                <a:lnTo>
                  <a:pt x="682675" y="69989"/>
                </a:lnTo>
                <a:lnTo>
                  <a:pt x="679818" y="64274"/>
                </a:lnTo>
                <a:lnTo>
                  <a:pt x="664057" y="32766"/>
                </a:lnTo>
                <a:lnTo>
                  <a:pt x="629894" y="8610"/>
                </a:lnTo>
                <a:lnTo>
                  <a:pt x="612165" y="5689"/>
                </a:lnTo>
                <a:lnTo>
                  <a:pt x="612165" y="246710"/>
                </a:lnTo>
                <a:lnTo>
                  <a:pt x="612165" y="303961"/>
                </a:lnTo>
                <a:lnTo>
                  <a:pt x="609511" y="344449"/>
                </a:lnTo>
                <a:lnTo>
                  <a:pt x="601065" y="372033"/>
                </a:lnTo>
                <a:lnTo>
                  <a:pt x="586143" y="387769"/>
                </a:lnTo>
                <a:lnTo>
                  <a:pt x="564057" y="392785"/>
                </a:lnTo>
                <a:lnTo>
                  <a:pt x="544410" y="388086"/>
                </a:lnTo>
                <a:lnTo>
                  <a:pt x="531190" y="375132"/>
                </a:lnTo>
                <a:lnTo>
                  <a:pt x="523760" y="355612"/>
                </a:lnTo>
                <a:lnTo>
                  <a:pt x="521423" y="331203"/>
                </a:lnTo>
                <a:lnTo>
                  <a:pt x="521423" y="323977"/>
                </a:lnTo>
                <a:lnTo>
                  <a:pt x="526529" y="286829"/>
                </a:lnTo>
                <a:lnTo>
                  <a:pt x="541121" y="263055"/>
                </a:lnTo>
                <a:lnTo>
                  <a:pt x="564121" y="250431"/>
                </a:lnTo>
                <a:lnTo>
                  <a:pt x="594423" y="246710"/>
                </a:lnTo>
                <a:lnTo>
                  <a:pt x="612165" y="246710"/>
                </a:lnTo>
                <a:lnTo>
                  <a:pt x="612165" y="5689"/>
                </a:lnTo>
                <a:lnTo>
                  <a:pt x="520509" y="9677"/>
                </a:lnTo>
                <a:lnTo>
                  <a:pt x="484657" y="35737"/>
                </a:lnTo>
                <a:lnTo>
                  <a:pt x="466077" y="73774"/>
                </a:lnTo>
                <a:lnTo>
                  <a:pt x="460781" y="119341"/>
                </a:lnTo>
                <a:lnTo>
                  <a:pt x="460781" y="127342"/>
                </a:lnTo>
                <a:lnTo>
                  <a:pt x="537540" y="127342"/>
                </a:lnTo>
                <a:lnTo>
                  <a:pt x="537565" y="117779"/>
                </a:lnTo>
                <a:lnTo>
                  <a:pt x="539191" y="96723"/>
                </a:lnTo>
                <a:lnTo>
                  <a:pt x="545045" y="79654"/>
                </a:lnTo>
                <a:lnTo>
                  <a:pt x="556501" y="68364"/>
                </a:lnTo>
                <a:lnTo>
                  <a:pt x="574929" y="64274"/>
                </a:lnTo>
                <a:lnTo>
                  <a:pt x="593394" y="68364"/>
                </a:lnTo>
                <a:lnTo>
                  <a:pt x="604227" y="80035"/>
                </a:lnTo>
                <a:lnTo>
                  <a:pt x="609371" y="98742"/>
                </a:lnTo>
                <a:lnTo>
                  <a:pt x="610679" y="123799"/>
                </a:lnTo>
                <a:lnTo>
                  <a:pt x="610679" y="186613"/>
                </a:lnTo>
                <a:lnTo>
                  <a:pt x="596607" y="186613"/>
                </a:lnTo>
                <a:lnTo>
                  <a:pt x="550214" y="190792"/>
                </a:lnTo>
                <a:lnTo>
                  <a:pt x="509219" y="204685"/>
                </a:lnTo>
                <a:lnTo>
                  <a:pt x="476453" y="230352"/>
                </a:lnTo>
                <a:lnTo>
                  <a:pt x="454723" y="269811"/>
                </a:lnTo>
                <a:lnTo>
                  <a:pt x="446849" y="325107"/>
                </a:lnTo>
                <a:lnTo>
                  <a:pt x="446849" y="332943"/>
                </a:lnTo>
                <a:lnTo>
                  <a:pt x="452031" y="381762"/>
                </a:lnTo>
                <a:lnTo>
                  <a:pt x="468401" y="422694"/>
                </a:lnTo>
                <a:lnTo>
                  <a:pt x="497166" y="450862"/>
                </a:lnTo>
                <a:lnTo>
                  <a:pt x="539572" y="461340"/>
                </a:lnTo>
                <a:lnTo>
                  <a:pt x="562927" y="459079"/>
                </a:lnTo>
                <a:lnTo>
                  <a:pt x="583171" y="451878"/>
                </a:lnTo>
                <a:lnTo>
                  <a:pt x="600011" y="439089"/>
                </a:lnTo>
                <a:lnTo>
                  <a:pt x="613130" y="420103"/>
                </a:lnTo>
                <a:lnTo>
                  <a:pt x="613930" y="427037"/>
                </a:lnTo>
                <a:lnTo>
                  <a:pt x="615264" y="436295"/>
                </a:lnTo>
                <a:lnTo>
                  <a:pt x="616851" y="446024"/>
                </a:lnTo>
                <a:lnTo>
                  <a:pt x="618439" y="454380"/>
                </a:lnTo>
                <a:lnTo>
                  <a:pt x="690054" y="45438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5380875" y="8196827"/>
            <a:ext cx="741045" cy="563245"/>
          </a:xfrm>
          <a:custGeom>
            <a:avLst/>
            <a:gdLst/>
            <a:ahLst/>
            <a:cxnLst/>
            <a:rect l="l" t="t" r="r" b="b"/>
            <a:pathLst>
              <a:path w="741045" h="563245">
                <a:moveTo>
                  <a:pt x="249986" y="215976"/>
                </a:moveTo>
                <a:lnTo>
                  <a:pt x="243205" y="162826"/>
                </a:lnTo>
                <a:lnTo>
                  <a:pt x="224358" y="127393"/>
                </a:lnTo>
                <a:lnTo>
                  <a:pt x="195745" y="107632"/>
                </a:lnTo>
                <a:lnTo>
                  <a:pt x="159613" y="101498"/>
                </a:lnTo>
                <a:lnTo>
                  <a:pt x="129984" y="105156"/>
                </a:lnTo>
                <a:lnTo>
                  <a:pt x="106832" y="115366"/>
                </a:lnTo>
                <a:lnTo>
                  <a:pt x="89509" y="130975"/>
                </a:lnTo>
                <a:lnTo>
                  <a:pt x="77355" y="150837"/>
                </a:lnTo>
                <a:lnTo>
                  <a:pt x="77101" y="139115"/>
                </a:lnTo>
                <a:lnTo>
                  <a:pt x="76428" y="127660"/>
                </a:lnTo>
                <a:lnTo>
                  <a:pt x="75488" y="117195"/>
                </a:lnTo>
                <a:lnTo>
                  <a:pt x="74396" y="108458"/>
                </a:lnTo>
                <a:lnTo>
                  <a:pt x="0" y="108458"/>
                </a:lnTo>
                <a:lnTo>
                  <a:pt x="495" y="126072"/>
                </a:lnTo>
                <a:lnTo>
                  <a:pt x="762" y="151079"/>
                </a:lnTo>
                <a:lnTo>
                  <a:pt x="863" y="245732"/>
                </a:lnTo>
                <a:lnTo>
                  <a:pt x="863" y="555879"/>
                </a:lnTo>
                <a:lnTo>
                  <a:pt x="78828" y="555879"/>
                </a:lnTo>
                <a:lnTo>
                  <a:pt x="78828" y="260172"/>
                </a:lnTo>
                <a:lnTo>
                  <a:pt x="82029" y="216547"/>
                </a:lnTo>
                <a:lnTo>
                  <a:pt x="91617" y="189509"/>
                </a:lnTo>
                <a:lnTo>
                  <a:pt x="107607" y="175729"/>
                </a:lnTo>
                <a:lnTo>
                  <a:pt x="129997" y="171881"/>
                </a:lnTo>
                <a:lnTo>
                  <a:pt x="148297" y="175247"/>
                </a:lnTo>
                <a:lnTo>
                  <a:pt x="161442" y="185775"/>
                </a:lnTo>
                <a:lnTo>
                  <a:pt x="169367" y="204101"/>
                </a:lnTo>
                <a:lnTo>
                  <a:pt x="172008" y="230873"/>
                </a:lnTo>
                <a:lnTo>
                  <a:pt x="172008" y="555879"/>
                </a:lnTo>
                <a:lnTo>
                  <a:pt x="249986" y="555879"/>
                </a:lnTo>
                <a:lnTo>
                  <a:pt x="249986" y="215976"/>
                </a:lnTo>
                <a:close/>
              </a:path>
              <a:path w="741045" h="563245">
                <a:moveTo>
                  <a:pt x="472757" y="108458"/>
                </a:moveTo>
                <a:lnTo>
                  <a:pt x="413753" y="108458"/>
                </a:lnTo>
                <a:lnTo>
                  <a:pt x="413753" y="0"/>
                </a:lnTo>
                <a:lnTo>
                  <a:pt x="336042" y="0"/>
                </a:lnTo>
                <a:lnTo>
                  <a:pt x="336042" y="108458"/>
                </a:lnTo>
                <a:lnTo>
                  <a:pt x="286969" y="108458"/>
                </a:lnTo>
                <a:lnTo>
                  <a:pt x="286969" y="177101"/>
                </a:lnTo>
                <a:lnTo>
                  <a:pt x="336042" y="177101"/>
                </a:lnTo>
                <a:lnTo>
                  <a:pt x="336042" y="470636"/>
                </a:lnTo>
                <a:lnTo>
                  <a:pt x="341820" y="516039"/>
                </a:lnTo>
                <a:lnTo>
                  <a:pt x="358317" y="544106"/>
                </a:lnTo>
                <a:lnTo>
                  <a:pt x="384314" y="558355"/>
                </a:lnTo>
                <a:lnTo>
                  <a:pt x="418604" y="562330"/>
                </a:lnTo>
                <a:lnTo>
                  <a:pt x="431482" y="561987"/>
                </a:lnTo>
                <a:lnTo>
                  <a:pt x="445198" y="560768"/>
                </a:lnTo>
                <a:lnTo>
                  <a:pt x="458597" y="558317"/>
                </a:lnTo>
                <a:lnTo>
                  <a:pt x="470496" y="554316"/>
                </a:lnTo>
                <a:lnTo>
                  <a:pt x="470496" y="494982"/>
                </a:lnTo>
                <a:lnTo>
                  <a:pt x="465328" y="496125"/>
                </a:lnTo>
                <a:lnTo>
                  <a:pt x="458597" y="496938"/>
                </a:lnTo>
                <a:lnTo>
                  <a:pt x="451345" y="497433"/>
                </a:lnTo>
                <a:lnTo>
                  <a:pt x="444652" y="497598"/>
                </a:lnTo>
                <a:lnTo>
                  <a:pt x="428231" y="494271"/>
                </a:lnTo>
                <a:lnTo>
                  <a:pt x="418896" y="485330"/>
                </a:lnTo>
                <a:lnTo>
                  <a:pt x="414718" y="472274"/>
                </a:lnTo>
                <a:lnTo>
                  <a:pt x="413753" y="456615"/>
                </a:lnTo>
                <a:lnTo>
                  <a:pt x="413753" y="177101"/>
                </a:lnTo>
                <a:lnTo>
                  <a:pt x="472757" y="177101"/>
                </a:lnTo>
                <a:lnTo>
                  <a:pt x="472757" y="108458"/>
                </a:lnTo>
                <a:close/>
              </a:path>
              <a:path w="741045" h="563245">
                <a:moveTo>
                  <a:pt x="741032" y="435483"/>
                </a:moveTo>
                <a:lnTo>
                  <a:pt x="735342" y="387362"/>
                </a:lnTo>
                <a:lnTo>
                  <a:pt x="717359" y="349605"/>
                </a:lnTo>
                <a:lnTo>
                  <a:pt x="685685" y="316801"/>
                </a:lnTo>
                <a:lnTo>
                  <a:pt x="612927" y="265125"/>
                </a:lnTo>
                <a:lnTo>
                  <a:pt x="597115" y="249262"/>
                </a:lnTo>
                <a:lnTo>
                  <a:pt x="589254" y="233108"/>
                </a:lnTo>
                <a:lnTo>
                  <a:pt x="587121" y="213791"/>
                </a:lnTo>
                <a:lnTo>
                  <a:pt x="589102" y="194703"/>
                </a:lnTo>
                <a:lnTo>
                  <a:pt x="595363" y="180174"/>
                </a:lnTo>
                <a:lnTo>
                  <a:pt x="606348" y="170942"/>
                </a:lnTo>
                <a:lnTo>
                  <a:pt x="622515" y="167703"/>
                </a:lnTo>
                <a:lnTo>
                  <a:pt x="639127" y="170802"/>
                </a:lnTo>
                <a:lnTo>
                  <a:pt x="650468" y="180162"/>
                </a:lnTo>
                <a:lnTo>
                  <a:pt x="656983" y="195910"/>
                </a:lnTo>
                <a:lnTo>
                  <a:pt x="659053" y="218147"/>
                </a:lnTo>
                <a:lnTo>
                  <a:pt x="659053" y="244525"/>
                </a:lnTo>
                <a:lnTo>
                  <a:pt x="734593" y="244525"/>
                </a:lnTo>
                <a:lnTo>
                  <a:pt x="734593" y="225564"/>
                </a:lnTo>
                <a:lnTo>
                  <a:pt x="728649" y="174167"/>
                </a:lnTo>
                <a:lnTo>
                  <a:pt x="709396" y="135077"/>
                </a:lnTo>
                <a:lnTo>
                  <a:pt x="674700" y="110210"/>
                </a:lnTo>
                <a:lnTo>
                  <a:pt x="622439" y="101498"/>
                </a:lnTo>
                <a:lnTo>
                  <a:pt x="572757" y="109982"/>
                </a:lnTo>
                <a:lnTo>
                  <a:pt x="537489" y="134035"/>
                </a:lnTo>
                <a:lnTo>
                  <a:pt x="516470" y="171526"/>
                </a:lnTo>
                <a:lnTo>
                  <a:pt x="509498" y="220332"/>
                </a:lnTo>
                <a:lnTo>
                  <a:pt x="514959" y="262496"/>
                </a:lnTo>
                <a:lnTo>
                  <a:pt x="531558" y="296595"/>
                </a:lnTo>
                <a:lnTo>
                  <a:pt x="559562" y="326250"/>
                </a:lnTo>
                <a:lnTo>
                  <a:pt x="599249" y="355092"/>
                </a:lnTo>
                <a:lnTo>
                  <a:pt x="631380" y="378675"/>
                </a:lnTo>
                <a:lnTo>
                  <a:pt x="650532" y="399681"/>
                </a:lnTo>
                <a:lnTo>
                  <a:pt x="659777" y="420763"/>
                </a:lnTo>
                <a:lnTo>
                  <a:pt x="662178" y="444627"/>
                </a:lnTo>
                <a:lnTo>
                  <a:pt x="659917" y="467321"/>
                </a:lnTo>
                <a:lnTo>
                  <a:pt x="652818" y="483577"/>
                </a:lnTo>
                <a:lnTo>
                  <a:pt x="640422" y="493356"/>
                </a:lnTo>
                <a:lnTo>
                  <a:pt x="622261" y="496633"/>
                </a:lnTo>
                <a:lnTo>
                  <a:pt x="603123" y="492417"/>
                </a:lnTo>
                <a:lnTo>
                  <a:pt x="590207" y="480568"/>
                </a:lnTo>
                <a:lnTo>
                  <a:pt x="582891" y="462305"/>
                </a:lnTo>
                <a:lnTo>
                  <a:pt x="580593" y="438861"/>
                </a:lnTo>
                <a:lnTo>
                  <a:pt x="580593" y="418757"/>
                </a:lnTo>
                <a:lnTo>
                  <a:pt x="501751" y="418757"/>
                </a:lnTo>
                <a:lnTo>
                  <a:pt x="501751" y="438785"/>
                </a:lnTo>
                <a:lnTo>
                  <a:pt x="506780" y="484720"/>
                </a:lnTo>
                <a:lnTo>
                  <a:pt x="525005" y="524408"/>
                </a:lnTo>
                <a:lnTo>
                  <a:pt x="561073" y="552310"/>
                </a:lnTo>
                <a:lnTo>
                  <a:pt x="619645" y="562838"/>
                </a:lnTo>
                <a:lnTo>
                  <a:pt x="672807" y="554723"/>
                </a:lnTo>
                <a:lnTo>
                  <a:pt x="710730" y="530567"/>
                </a:lnTo>
                <a:lnTo>
                  <a:pt x="733463" y="490715"/>
                </a:lnTo>
                <a:lnTo>
                  <a:pt x="741032" y="43548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6294756" y="8298312"/>
            <a:ext cx="397510" cy="454659"/>
          </a:xfrm>
          <a:custGeom>
            <a:avLst/>
            <a:gdLst/>
            <a:ahLst/>
            <a:cxnLst/>
            <a:rect l="l" t="t" r="r" b="b"/>
            <a:pathLst>
              <a:path w="397509" h="454659">
                <a:moveTo>
                  <a:pt x="310409" y="0"/>
                </a:moveTo>
                <a:lnTo>
                  <a:pt x="279768" y="4117"/>
                </a:lnTo>
                <a:lnTo>
                  <a:pt x="256391" y="15121"/>
                </a:lnTo>
                <a:lnTo>
                  <a:pt x="238890" y="30988"/>
                </a:lnTo>
                <a:lnTo>
                  <a:pt x="225877" y="49694"/>
                </a:lnTo>
                <a:lnTo>
                  <a:pt x="215377" y="27392"/>
                </a:lnTo>
                <a:lnTo>
                  <a:pt x="199886" y="11925"/>
                </a:lnTo>
                <a:lnTo>
                  <a:pt x="179695" y="2918"/>
                </a:lnTo>
                <a:lnTo>
                  <a:pt x="155094" y="0"/>
                </a:lnTo>
                <a:lnTo>
                  <a:pt x="129415" y="3163"/>
                </a:lnTo>
                <a:lnTo>
                  <a:pt x="107874" y="12388"/>
                </a:lnTo>
                <a:lnTo>
                  <a:pt x="90510" y="27277"/>
                </a:lnTo>
                <a:lnTo>
                  <a:pt x="77358" y="47433"/>
                </a:lnTo>
                <a:lnTo>
                  <a:pt x="76533" y="26542"/>
                </a:lnTo>
                <a:lnTo>
                  <a:pt x="75767" y="16810"/>
                </a:lnTo>
                <a:lnTo>
                  <a:pt x="74395" y="6963"/>
                </a:lnTo>
                <a:lnTo>
                  <a:pt x="0" y="6963"/>
                </a:lnTo>
                <a:lnTo>
                  <a:pt x="502" y="23887"/>
                </a:lnTo>
                <a:lnTo>
                  <a:pt x="760" y="47277"/>
                </a:lnTo>
                <a:lnTo>
                  <a:pt x="869" y="136320"/>
                </a:lnTo>
                <a:lnTo>
                  <a:pt x="869" y="454384"/>
                </a:lnTo>
                <a:lnTo>
                  <a:pt x="78835" y="454384"/>
                </a:lnTo>
                <a:lnTo>
                  <a:pt x="78835" y="146759"/>
                </a:lnTo>
                <a:lnTo>
                  <a:pt x="80628" y="115373"/>
                </a:lnTo>
                <a:lnTo>
                  <a:pt x="87240" y="91285"/>
                </a:lnTo>
                <a:lnTo>
                  <a:pt x="100524" y="75842"/>
                </a:lnTo>
                <a:lnTo>
                  <a:pt x="122331" y="70395"/>
                </a:lnTo>
                <a:lnTo>
                  <a:pt x="138770" y="73076"/>
                </a:lnTo>
                <a:lnTo>
                  <a:pt x="150423" y="82264"/>
                </a:lnTo>
                <a:lnTo>
                  <a:pt x="157362" y="99674"/>
                </a:lnTo>
                <a:lnTo>
                  <a:pt x="159660" y="127022"/>
                </a:lnTo>
                <a:lnTo>
                  <a:pt x="159660" y="454384"/>
                </a:lnTo>
                <a:lnTo>
                  <a:pt x="238233" y="454384"/>
                </a:lnTo>
                <a:lnTo>
                  <a:pt x="238233" y="145995"/>
                </a:lnTo>
                <a:lnTo>
                  <a:pt x="240084" y="114830"/>
                </a:lnTo>
                <a:lnTo>
                  <a:pt x="246838" y="90993"/>
                </a:lnTo>
                <a:lnTo>
                  <a:pt x="260294" y="75757"/>
                </a:lnTo>
                <a:lnTo>
                  <a:pt x="282253" y="70395"/>
                </a:lnTo>
                <a:lnTo>
                  <a:pt x="300297" y="74195"/>
                </a:lnTo>
                <a:lnTo>
                  <a:pt x="311583" y="85014"/>
                </a:lnTo>
                <a:lnTo>
                  <a:pt x="317405" y="101984"/>
                </a:lnTo>
                <a:lnTo>
                  <a:pt x="319058" y="124237"/>
                </a:lnTo>
                <a:lnTo>
                  <a:pt x="319058" y="454384"/>
                </a:lnTo>
                <a:lnTo>
                  <a:pt x="397024" y="454384"/>
                </a:lnTo>
                <a:lnTo>
                  <a:pt x="397024" y="109431"/>
                </a:lnTo>
                <a:lnTo>
                  <a:pt x="390040" y="55646"/>
                </a:lnTo>
                <a:lnTo>
                  <a:pt x="371182" y="22105"/>
                </a:lnTo>
                <a:lnTo>
                  <a:pt x="343591" y="4869"/>
                </a:lnTo>
                <a:lnTo>
                  <a:pt x="3104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6757536" y="8298313"/>
            <a:ext cx="250190" cy="461645"/>
          </a:xfrm>
          <a:custGeom>
            <a:avLst/>
            <a:gdLst/>
            <a:ahLst/>
            <a:cxnLst/>
            <a:rect l="l" t="t" r="r" b="b"/>
            <a:pathLst>
              <a:path w="250190" h="461645">
                <a:moveTo>
                  <a:pt x="126697" y="0"/>
                </a:moveTo>
                <a:lnTo>
                  <a:pt x="84466" y="5400"/>
                </a:lnTo>
                <a:lnTo>
                  <a:pt x="49413" y="21690"/>
                </a:lnTo>
                <a:lnTo>
                  <a:pt x="22806" y="48999"/>
                </a:lnTo>
                <a:lnTo>
                  <a:pt x="5912" y="87459"/>
                </a:lnTo>
                <a:lnTo>
                  <a:pt x="186" y="135629"/>
                </a:lnTo>
                <a:lnTo>
                  <a:pt x="113" y="136247"/>
                </a:lnTo>
                <a:lnTo>
                  <a:pt x="0" y="319623"/>
                </a:lnTo>
                <a:lnTo>
                  <a:pt x="5071" y="370199"/>
                </a:lnTo>
                <a:lnTo>
                  <a:pt x="20326" y="410384"/>
                </a:lnTo>
                <a:lnTo>
                  <a:pt x="80107" y="455722"/>
                </a:lnTo>
                <a:lnTo>
                  <a:pt x="80290" y="455722"/>
                </a:lnTo>
                <a:lnTo>
                  <a:pt x="124079" y="461347"/>
                </a:lnTo>
                <a:lnTo>
                  <a:pt x="167589" y="455722"/>
                </a:lnTo>
                <a:lnTo>
                  <a:pt x="202657" y="438753"/>
                </a:lnTo>
                <a:lnTo>
                  <a:pt x="228495" y="410384"/>
                </a:lnTo>
                <a:lnTo>
                  <a:pt x="235872" y="392092"/>
                </a:lnTo>
                <a:lnTo>
                  <a:pt x="125566" y="392092"/>
                </a:lnTo>
                <a:lnTo>
                  <a:pt x="103779" y="387013"/>
                </a:lnTo>
                <a:lnTo>
                  <a:pt x="89109" y="372734"/>
                </a:lnTo>
                <a:lnTo>
                  <a:pt x="80836" y="350692"/>
                </a:lnTo>
                <a:lnTo>
                  <a:pt x="78238" y="322325"/>
                </a:lnTo>
                <a:lnTo>
                  <a:pt x="78297" y="135629"/>
                </a:lnTo>
                <a:lnTo>
                  <a:pt x="80979" y="107464"/>
                </a:lnTo>
                <a:lnTo>
                  <a:pt x="89461" y="86471"/>
                </a:lnTo>
                <a:lnTo>
                  <a:pt x="104075" y="73617"/>
                </a:lnTo>
                <a:lnTo>
                  <a:pt x="125210" y="69254"/>
                </a:lnTo>
                <a:lnTo>
                  <a:pt x="236358" y="69254"/>
                </a:lnTo>
                <a:lnTo>
                  <a:pt x="229342" y="51598"/>
                </a:lnTo>
                <a:lnTo>
                  <a:pt x="204118" y="23199"/>
                </a:lnTo>
                <a:lnTo>
                  <a:pt x="169726" y="5866"/>
                </a:lnTo>
                <a:lnTo>
                  <a:pt x="126697" y="0"/>
                </a:lnTo>
                <a:close/>
              </a:path>
              <a:path w="250190" h="461645">
                <a:moveTo>
                  <a:pt x="236358" y="69254"/>
                </a:moveTo>
                <a:lnTo>
                  <a:pt x="125210" y="69254"/>
                </a:lnTo>
                <a:lnTo>
                  <a:pt x="147380" y="74218"/>
                </a:lnTo>
                <a:lnTo>
                  <a:pt x="161788" y="88023"/>
                </a:lnTo>
                <a:lnTo>
                  <a:pt x="169588" y="109037"/>
                </a:lnTo>
                <a:lnTo>
                  <a:pt x="171931" y="135629"/>
                </a:lnTo>
                <a:lnTo>
                  <a:pt x="171824" y="322325"/>
                </a:lnTo>
                <a:lnTo>
                  <a:pt x="169165" y="352521"/>
                </a:lnTo>
                <a:lnTo>
                  <a:pt x="160690" y="374666"/>
                </a:lnTo>
                <a:lnTo>
                  <a:pt x="146244" y="387776"/>
                </a:lnTo>
                <a:lnTo>
                  <a:pt x="125566" y="392092"/>
                </a:lnTo>
                <a:lnTo>
                  <a:pt x="235872" y="392092"/>
                </a:lnTo>
                <a:lnTo>
                  <a:pt x="244646" y="370199"/>
                </a:lnTo>
                <a:lnTo>
                  <a:pt x="250159" y="318325"/>
                </a:lnTo>
                <a:lnTo>
                  <a:pt x="250159" y="139995"/>
                </a:lnTo>
                <a:lnTo>
                  <a:pt x="244866" y="90664"/>
                </a:lnTo>
                <a:lnTo>
                  <a:pt x="236358" y="692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7072007" y="8298312"/>
            <a:ext cx="453390" cy="461645"/>
          </a:xfrm>
          <a:custGeom>
            <a:avLst/>
            <a:gdLst/>
            <a:ahLst/>
            <a:cxnLst/>
            <a:rect l="l" t="t" r="r" b="b"/>
            <a:pathLst>
              <a:path w="453390" h="461645">
                <a:moveTo>
                  <a:pt x="173202" y="520"/>
                </a:moveTo>
                <a:lnTo>
                  <a:pt x="143383" y="4711"/>
                </a:lnTo>
                <a:lnTo>
                  <a:pt x="116052" y="17792"/>
                </a:lnTo>
                <a:lnTo>
                  <a:pt x="93091" y="41694"/>
                </a:lnTo>
                <a:lnTo>
                  <a:pt x="76390" y="78346"/>
                </a:lnTo>
                <a:lnTo>
                  <a:pt x="76149" y="57404"/>
                </a:lnTo>
                <a:lnTo>
                  <a:pt x="75539" y="36423"/>
                </a:lnTo>
                <a:lnTo>
                  <a:pt x="74777" y="18567"/>
                </a:lnTo>
                <a:lnTo>
                  <a:pt x="74041" y="6972"/>
                </a:lnTo>
                <a:lnTo>
                  <a:pt x="0" y="6972"/>
                </a:lnTo>
                <a:lnTo>
                  <a:pt x="749" y="38608"/>
                </a:lnTo>
                <a:lnTo>
                  <a:pt x="977" y="71602"/>
                </a:lnTo>
                <a:lnTo>
                  <a:pt x="863" y="158864"/>
                </a:lnTo>
                <a:lnTo>
                  <a:pt x="863" y="454393"/>
                </a:lnTo>
                <a:lnTo>
                  <a:pt x="78828" y="454393"/>
                </a:lnTo>
                <a:lnTo>
                  <a:pt x="78828" y="204978"/>
                </a:lnTo>
                <a:lnTo>
                  <a:pt x="86144" y="151320"/>
                </a:lnTo>
                <a:lnTo>
                  <a:pt x="106210" y="118249"/>
                </a:lnTo>
                <a:lnTo>
                  <a:pt x="136169" y="101473"/>
                </a:lnTo>
                <a:lnTo>
                  <a:pt x="173202" y="96710"/>
                </a:lnTo>
                <a:lnTo>
                  <a:pt x="173202" y="520"/>
                </a:lnTo>
                <a:close/>
              </a:path>
              <a:path w="453390" h="461645">
                <a:moveTo>
                  <a:pt x="453021" y="148704"/>
                </a:moveTo>
                <a:lnTo>
                  <a:pt x="449313" y="100812"/>
                </a:lnTo>
                <a:lnTo>
                  <a:pt x="437070" y="59880"/>
                </a:lnTo>
                <a:lnTo>
                  <a:pt x="414655" y="28016"/>
                </a:lnTo>
                <a:lnTo>
                  <a:pt x="380403" y="7353"/>
                </a:lnTo>
                <a:lnTo>
                  <a:pt x="378104" y="7010"/>
                </a:lnTo>
                <a:lnTo>
                  <a:pt x="378104" y="137896"/>
                </a:lnTo>
                <a:lnTo>
                  <a:pt x="378104" y="187921"/>
                </a:lnTo>
                <a:lnTo>
                  <a:pt x="285356" y="187921"/>
                </a:lnTo>
                <a:lnTo>
                  <a:pt x="285381" y="137896"/>
                </a:lnTo>
                <a:lnTo>
                  <a:pt x="287769" y="109181"/>
                </a:lnTo>
                <a:lnTo>
                  <a:pt x="287883" y="107708"/>
                </a:lnTo>
                <a:lnTo>
                  <a:pt x="296011" y="85115"/>
                </a:lnTo>
                <a:lnTo>
                  <a:pt x="310578" y="71056"/>
                </a:lnTo>
                <a:lnTo>
                  <a:pt x="332422" y="66205"/>
                </a:lnTo>
                <a:lnTo>
                  <a:pt x="355307" y="71577"/>
                </a:lnTo>
                <a:lnTo>
                  <a:pt x="369252" y="86487"/>
                </a:lnTo>
                <a:lnTo>
                  <a:pt x="376161" y="108991"/>
                </a:lnTo>
                <a:lnTo>
                  <a:pt x="376212" y="109181"/>
                </a:lnTo>
                <a:lnTo>
                  <a:pt x="378104" y="137896"/>
                </a:lnTo>
                <a:lnTo>
                  <a:pt x="378104" y="7010"/>
                </a:lnTo>
                <a:lnTo>
                  <a:pt x="332689" y="0"/>
                </a:lnTo>
                <a:lnTo>
                  <a:pt x="280263" y="9359"/>
                </a:lnTo>
                <a:lnTo>
                  <a:pt x="244538" y="34048"/>
                </a:lnTo>
                <a:lnTo>
                  <a:pt x="222643" y="68961"/>
                </a:lnTo>
                <a:lnTo>
                  <a:pt x="211632" y="108991"/>
                </a:lnTo>
                <a:lnTo>
                  <a:pt x="208635" y="148704"/>
                </a:lnTo>
                <a:lnTo>
                  <a:pt x="208610" y="304038"/>
                </a:lnTo>
                <a:lnTo>
                  <a:pt x="211378" y="355193"/>
                </a:lnTo>
                <a:lnTo>
                  <a:pt x="221881" y="398564"/>
                </a:lnTo>
                <a:lnTo>
                  <a:pt x="243382" y="432079"/>
                </a:lnTo>
                <a:lnTo>
                  <a:pt x="279158" y="453694"/>
                </a:lnTo>
                <a:lnTo>
                  <a:pt x="332511" y="461365"/>
                </a:lnTo>
                <a:lnTo>
                  <a:pt x="386422" y="451916"/>
                </a:lnTo>
                <a:lnTo>
                  <a:pt x="421132" y="427609"/>
                </a:lnTo>
                <a:lnTo>
                  <a:pt x="440347" y="395147"/>
                </a:lnTo>
                <a:lnTo>
                  <a:pt x="440791" y="394398"/>
                </a:lnTo>
                <a:lnTo>
                  <a:pt x="449554" y="358330"/>
                </a:lnTo>
                <a:lnTo>
                  <a:pt x="451535" y="325628"/>
                </a:lnTo>
                <a:lnTo>
                  <a:pt x="451548" y="322846"/>
                </a:lnTo>
                <a:lnTo>
                  <a:pt x="375399" y="322846"/>
                </a:lnTo>
                <a:lnTo>
                  <a:pt x="375399" y="325628"/>
                </a:lnTo>
                <a:lnTo>
                  <a:pt x="373888" y="351942"/>
                </a:lnTo>
                <a:lnTo>
                  <a:pt x="367690" y="374129"/>
                </a:lnTo>
                <a:lnTo>
                  <a:pt x="354304" y="389445"/>
                </a:lnTo>
                <a:lnTo>
                  <a:pt x="331203" y="395147"/>
                </a:lnTo>
                <a:lnTo>
                  <a:pt x="307873" y="388645"/>
                </a:lnTo>
                <a:lnTo>
                  <a:pt x="293687" y="371436"/>
                </a:lnTo>
                <a:lnTo>
                  <a:pt x="286639" y="346976"/>
                </a:lnTo>
                <a:lnTo>
                  <a:pt x="284746" y="318693"/>
                </a:lnTo>
                <a:lnTo>
                  <a:pt x="284746" y="249859"/>
                </a:lnTo>
                <a:lnTo>
                  <a:pt x="453021" y="249859"/>
                </a:lnTo>
                <a:lnTo>
                  <a:pt x="453021" y="187921"/>
                </a:lnTo>
                <a:lnTo>
                  <a:pt x="453021" y="14870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7703022" y="8145741"/>
            <a:ext cx="78105" cy="607060"/>
          </a:xfrm>
          <a:custGeom>
            <a:avLst/>
            <a:gdLst/>
            <a:ahLst/>
            <a:cxnLst/>
            <a:rect l="l" t="t" r="r" b="b"/>
            <a:pathLst>
              <a:path w="78104" h="607059">
                <a:moveTo>
                  <a:pt x="77966" y="0"/>
                </a:moveTo>
                <a:lnTo>
                  <a:pt x="0" y="0"/>
                </a:lnTo>
                <a:lnTo>
                  <a:pt x="0" y="606955"/>
                </a:lnTo>
                <a:lnTo>
                  <a:pt x="77966" y="606955"/>
                </a:lnTo>
                <a:lnTo>
                  <a:pt x="779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7846352" y="8298312"/>
            <a:ext cx="530860" cy="461645"/>
          </a:xfrm>
          <a:custGeom>
            <a:avLst/>
            <a:gdLst/>
            <a:ahLst/>
            <a:cxnLst/>
            <a:rect l="l" t="t" r="r" b="b"/>
            <a:pathLst>
              <a:path w="530859" h="461645">
                <a:moveTo>
                  <a:pt x="244411" y="148704"/>
                </a:moveTo>
                <a:lnTo>
                  <a:pt x="240703" y="100812"/>
                </a:lnTo>
                <a:lnTo>
                  <a:pt x="228460" y="59880"/>
                </a:lnTo>
                <a:lnTo>
                  <a:pt x="206044" y="28016"/>
                </a:lnTo>
                <a:lnTo>
                  <a:pt x="171805" y="7353"/>
                </a:lnTo>
                <a:lnTo>
                  <a:pt x="169494" y="6997"/>
                </a:lnTo>
                <a:lnTo>
                  <a:pt x="169494" y="137896"/>
                </a:lnTo>
                <a:lnTo>
                  <a:pt x="169494" y="187921"/>
                </a:lnTo>
                <a:lnTo>
                  <a:pt x="76758" y="187921"/>
                </a:lnTo>
                <a:lnTo>
                  <a:pt x="76784" y="137896"/>
                </a:lnTo>
                <a:lnTo>
                  <a:pt x="87401" y="85115"/>
                </a:lnTo>
                <a:lnTo>
                  <a:pt x="123825" y="66205"/>
                </a:lnTo>
                <a:lnTo>
                  <a:pt x="146697" y="71577"/>
                </a:lnTo>
                <a:lnTo>
                  <a:pt x="160655" y="86487"/>
                </a:lnTo>
                <a:lnTo>
                  <a:pt x="167551" y="108991"/>
                </a:lnTo>
                <a:lnTo>
                  <a:pt x="167601" y="109181"/>
                </a:lnTo>
                <a:lnTo>
                  <a:pt x="169494" y="137896"/>
                </a:lnTo>
                <a:lnTo>
                  <a:pt x="169494" y="6997"/>
                </a:lnTo>
                <a:lnTo>
                  <a:pt x="124091" y="0"/>
                </a:lnTo>
                <a:lnTo>
                  <a:pt x="71653" y="9359"/>
                </a:lnTo>
                <a:lnTo>
                  <a:pt x="35941" y="34048"/>
                </a:lnTo>
                <a:lnTo>
                  <a:pt x="14033" y="68961"/>
                </a:lnTo>
                <a:lnTo>
                  <a:pt x="3022" y="108991"/>
                </a:lnTo>
                <a:lnTo>
                  <a:pt x="38" y="148704"/>
                </a:lnTo>
                <a:lnTo>
                  <a:pt x="0" y="304038"/>
                </a:lnTo>
                <a:lnTo>
                  <a:pt x="2781" y="355193"/>
                </a:lnTo>
                <a:lnTo>
                  <a:pt x="13271" y="398564"/>
                </a:lnTo>
                <a:lnTo>
                  <a:pt x="34772" y="432079"/>
                </a:lnTo>
                <a:lnTo>
                  <a:pt x="70561" y="453694"/>
                </a:lnTo>
                <a:lnTo>
                  <a:pt x="123913" y="461365"/>
                </a:lnTo>
                <a:lnTo>
                  <a:pt x="177812" y="451916"/>
                </a:lnTo>
                <a:lnTo>
                  <a:pt x="212534" y="427609"/>
                </a:lnTo>
                <a:lnTo>
                  <a:pt x="231749" y="395147"/>
                </a:lnTo>
                <a:lnTo>
                  <a:pt x="232194" y="394398"/>
                </a:lnTo>
                <a:lnTo>
                  <a:pt x="240944" y="358330"/>
                </a:lnTo>
                <a:lnTo>
                  <a:pt x="242925" y="325628"/>
                </a:lnTo>
                <a:lnTo>
                  <a:pt x="242938" y="322846"/>
                </a:lnTo>
                <a:lnTo>
                  <a:pt x="166801" y="322846"/>
                </a:lnTo>
                <a:lnTo>
                  <a:pt x="166801" y="325628"/>
                </a:lnTo>
                <a:lnTo>
                  <a:pt x="165290" y="351942"/>
                </a:lnTo>
                <a:lnTo>
                  <a:pt x="159092" y="374129"/>
                </a:lnTo>
                <a:lnTo>
                  <a:pt x="145694" y="389445"/>
                </a:lnTo>
                <a:lnTo>
                  <a:pt x="122593" y="395147"/>
                </a:lnTo>
                <a:lnTo>
                  <a:pt x="99263" y="388645"/>
                </a:lnTo>
                <a:lnTo>
                  <a:pt x="85077" y="371436"/>
                </a:lnTo>
                <a:lnTo>
                  <a:pt x="78041" y="346976"/>
                </a:lnTo>
                <a:lnTo>
                  <a:pt x="76136" y="318693"/>
                </a:lnTo>
                <a:lnTo>
                  <a:pt x="76136" y="249859"/>
                </a:lnTo>
                <a:lnTo>
                  <a:pt x="244411" y="249859"/>
                </a:lnTo>
                <a:lnTo>
                  <a:pt x="244411" y="187921"/>
                </a:lnTo>
                <a:lnTo>
                  <a:pt x="244411" y="148704"/>
                </a:lnTo>
                <a:close/>
              </a:path>
              <a:path w="530859" h="461645">
                <a:moveTo>
                  <a:pt x="530682" y="454393"/>
                </a:moveTo>
                <a:lnTo>
                  <a:pt x="529818" y="439102"/>
                </a:lnTo>
                <a:lnTo>
                  <a:pt x="529513" y="427050"/>
                </a:lnTo>
                <a:lnTo>
                  <a:pt x="529399" y="422706"/>
                </a:lnTo>
                <a:lnTo>
                  <a:pt x="529336" y="420116"/>
                </a:lnTo>
                <a:lnTo>
                  <a:pt x="529259" y="416699"/>
                </a:lnTo>
                <a:lnTo>
                  <a:pt x="529018" y="392798"/>
                </a:lnTo>
                <a:lnTo>
                  <a:pt x="528942" y="246722"/>
                </a:lnTo>
                <a:lnTo>
                  <a:pt x="528942" y="117792"/>
                </a:lnTo>
                <a:lnTo>
                  <a:pt x="523303" y="70002"/>
                </a:lnTo>
                <a:lnTo>
                  <a:pt x="520446" y="64287"/>
                </a:lnTo>
                <a:lnTo>
                  <a:pt x="504698" y="32778"/>
                </a:lnTo>
                <a:lnTo>
                  <a:pt x="470535" y="8623"/>
                </a:lnTo>
                <a:lnTo>
                  <a:pt x="452793" y="5702"/>
                </a:lnTo>
                <a:lnTo>
                  <a:pt x="452793" y="246722"/>
                </a:lnTo>
                <a:lnTo>
                  <a:pt x="452793" y="303974"/>
                </a:lnTo>
                <a:lnTo>
                  <a:pt x="450138" y="344462"/>
                </a:lnTo>
                <a:lnTo>
                  <a:pt x="441693" y="372046"/>
                </a:lnTo>
                <a:lnTo>
                  <a:pt x="426783" y="387781"/>
                </a:lnTo>
                <a:lnTo>
                  <a:pt x="404698" y="392798"/>
                </a:lnTo>
                <a:lnTo>
                  <a:pt x="385038" y="388099"/>
                </a:lnTo>
                <a:lnTo>
                  <a:pt x="371830" y="375145"/>
                </a:lnTo>
                <a:lnTo>
                  <a:pt x="364388" y="355625"/>
                </a:lnTo>
                <a:lnTo>
                  <a:pt x="362064" y="331216"/>
                </a:lnTo>
                <a:lnTo>
                  <a:pt x="362064" y="323989"/>
                </a:lnTo>
                <a:lnTo>
                  <a:pt x="367169" y="286842"/>
                </a:lnTo>
                <a:lnTo>
                  <a:pt x="381762" y="263067"/>
                </a:lnTo>
                <a:lnTo>
                  <a:pt x="404749" y="250444"/>
                </a:lnTo>
                <a:lnTo>
                  <a:pt x="435063" y="246722"/>
                </a:lnTo>
                <a:lnTo>
                  <a:pt x="452793" y="246722"/>
                </a:lnTo>
                <a:lnTo>
                  <a:pt x="452793" y="5702"/>
                </a:lnTo>
                <a:lnTo>
                  <a:pt x="361137" y="9690"/>
                </a:lnTo>
                <a:lnTo>
                  <a:pt x="325285" y="35750"/>
                </a:lnTo>
                <a:lnTo>
                  <a:pt x="306717" y="73787"/>
                </a:lnTo>
                <a:lnTo>
                  <a:pt x="301409" y="119354"/>
                </a:lnTo>
                <a:lnTo>
                  <a:pt x="301409" y="127355"/>
                </a:lnTo>
                <a:lnTo>
                  <a:pt x="378167" y="127355"/>
                </a:lnTo>
                <a:lnTo>
                  <a:pt x="378206" y="117792"/>
                </a:lnTo>
                <a:lnTo>
                  <a:pt x="379818" y="96735"/>
                </a:lnTo>
                <a:lnTo>
                  <a:pt x="385686" y="79667"/>
                </a:lnTo>
                <a:lnTo>
                  <a:pt x="397141" y="68376"/>
                </a:lnTo>
                <a:lnTo>
                  <a:pt x="415569" y="64287"/>
                </a:lnTo>
                <a:lnTo>
                  <a:pt x="434022" y="68376"/>
                </a:lnTo>
                <a:lnTo>
                  <a:pt x="444855" y="80048"/>
                </a:lnTo>
                <a:lnTo>
                  <a:pt x="450011" y="98755"/>
                </a:lnTo>
                <a:lnTo>
                  <a:pt x="451307" y="123812"/>
                </a:lnTo>
                <a:lnTo>
                  <a:pt x="451307" y="186626"/>
                </a:lnTo>
                <a:lnTo>
                  <a:pt x="437235" y="186626"/>
                </a:lnTo>
                <a:lnTo>
                  <a:pt x="390842" y="190804"/>
                </a:lnTo>
                <a:lnTo>
                  <a:pt x="349859" y="204698"/>
                </a:lnTo>
                <a:lnTo>
                  <a:pt x="317080" y="230365"/>
                </a:lnTo>
                <a:lnTo>
                  <a:pt x="295351" y="269824"/>
                </a:lnTo>
                <a:lnTo>
                  <a:pt x="287489" y="325120"/>
                </a:lnTo>
                <a:lnTo>
                  <a:pt x="287489" y="332955"/>
                </a:lnTo>
                <a:lnTo>
                  <a:pt x="292671" y="381774"/>
                </a:lnTo>
                <a:lnTo>
                  <a:pt x="309029" y="422706"/>
                </a:lnTo>
                <a:lnTo>
                  <a:pt x="337807" y="450875"/>
                </a:lnTo>
                <a:lnTo>
                  <a:pt x="380199" y="461352"/>
                </a:lnTo>
                <a:lnTo>
                  <a:pt x="403567" y="459092"/>
                </a:lnTo>
                <a:lnTo>
                  <a:pt x="423811" y="451891"/>
                </a:lnTo>
                <a:lnTo>
                  <a:pt x="440639" y="439102"/>
                </a:lnTo>
                <a:lnTo>
                  <a:pt x="453758" y="420116"/>
                </a:lnTo>
                <a:lnTo>
                  <a:pt x="454571" y="427050"/>
                </a:lnTo>
                <a:lnTo>
                  <a:pt x="455891" y="436308"/>
                </a:lnTo>
                <a:lnTo>
                  <a:pt x="457479" y="446036"/>
                </a:lnTo>
                <a:lnTo>
                  <a:pt x="459066" y="454393"/>
                </a:lnTo>
                <a:lnTo>
                  <a:pt x="530682" y="45439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8441697" y="8145741"/>
            <a:ext cx="251460" cy="614045"/>
          </a:xfrm>
          <a:custGeom>
            <a:avLst/>
            <a:gdLst/>
            <a:ahLst/>
            <a:cxnLst/>
            <a:rect l="l" t="t" r="r" b="b"/>
            <a:pathLst>
              <a:path w="251459" h="614045">
                <a:moveTo>
                  <a:pt x="101850" y="152571"/>
                </a:moveTo>
                <a:lnTo>
                  <a:pt x="55782" y="162515"/>
                </a:lnTo>
                <a:lnTo>
                  <a:pt x="24122" y="190267"/>
                </a:lnTo>
                <a:lnTo>
                  <a:pt x="5863" y="232707"/>
                </a:lnTo>
                <a:lnTo>
                  <a:pt x="0" y="286713"/>
                </a:lnTo>
                <a:lnTo>
                  <a:pt x="0" y="465326"/>
                </a:lnTo>
                <a:lnTo>
                  <a:pt x="2382" y="513936"/>
                </a:lnTo>
                <a:lnTo>
                  <a:pt x="10953" y="554934"/>
                </a:lnTo>
                <a:lnTo>
                  <a:pt x="55201" y="606763"/>
                </a:lnTo>
                <a:lnTo>
                  <a:pt x="95148" y="613928"/>
                </a:lnTo>
                <a:lnTo>
                  <a:pt x="124393" y="610073"/>
                </a:lnTo>
                <a:lnTo>
                  <a:pt x="146256" y="599469"/>
                </a:lnTo>
                <a:lnTo>
                  <a:pt x="162194" y="583559"/>
                </a:lnTo>
                <a:lnTo>
                  <a:pt x="173670" y="563783"/>
                </a:lnTo>
                <a:lnTo>
                  <a:pt x="250299" y="563783"/>
                </a:lnTo>
                <a:lnTo>
                  <a:pt x="250265" y="543533"/>
                </a:lnTo>
                <a:lnTo>
                  <a:pt x="122781" y="543533"/>
                </a:lnTo>
                <a:lnTo>
                  <a:pt x="101906" y="538829"/>
                </a:lnTo>
                <a:lnTo>
                  <a:pt x="88141" y="524895"/>
                </a:lnTo>
                <a:lnTo>
                  <a:pt x="80560" y="501991"/>
                </a:lnTo>
                <a:lnTo>
                  <a:pt x="78238" y="470383"/>
                </a:lnTo>
                <a:lnTo>
                  <a:pt x="78238" y="291509"/>
                </a:lnTo>
                <a:lnTo>
                  <a:pt x="80704" y="263037"/>
                </a:lnTo>
                <a:lnTo>
                  <a:pt x="88641" y="241449"/>
                </a:lnTo>
                <a:lnTo>
                  <a:pt x="102861" y="227755"/>
                </a:lnTo>
                <a:lnTo>
                  <a:pt x="124174" y="222967"/>
                </a:lnTo>
                <a:lnTo>
                  <a:pt x="250203" y="222967"/>
                </a:lnTo>
                <a:lnTo>
                  <a:pt x="250195" y="184947"/>
                </a:lnTo>
                <a:lnTo>
                  <a:pt x="172193" y="184947"/>
                </a:lnTo>
                <a:lnTo>
                  <a:pt x="161148" y="171142"/>
                </a:lnTo>
                <a:lnTo>
                  <a:pt x="145303" y="160984"/>
                </a:lnTo>
                <a:lnTo>
                  <a:pt x="125317" y="154714"/>
                </a:lnTo>
                <a:lnTo>
                  <a:pt x="101850" y="152571"/>
                </a:lnTo>
                <a:close/>
              </a:path>
              <a:path w="251459" h="614045">
                <a:moveTo>
                  <a:pt x="250299" y="563783"/>
                </a:moveTo>
                <a:lnTo>
                  <a:pt x="173670" y="563783"/>
                </a:lnTo>
                <a:lnTo>
                  <a:pt x="173924" y="572780"/>
                </a:lnTo>
                <a:lnTo>
                  <a:pt x="174522" y="583559"/>
                </a:lnTo>
                <a:lnTo>
                  <a:pt x="174594" y="584847"/>
                </a:lnTo>
                <a:lnTo>
                  <a:pt x="175543" y="597175"/>
                </a:lnTo>
                <a:lnTo>
                  <a:pt x="176611" y="606763"/>
                </a:lnTo>
                <a:lnTo>
                  <a:pt x="176633" y="606955"/>
                </a:lnTo>
                <a:lnTo>
                  <a:pt x="251029" y="606955"/>
                </a:lnTo>
                <a:lnTo>
                  <a:pt x="250527" y="586487"/>
                </a:lnTo>
                <a:lnTo>
                  <a:pt x="250497" y="583559"/>
                </a:lnTo>
                <a:lnTo>
                  <a:pt x="250389" y="572780"/>
                </a:lnTo>
                <a:lnTo>
                  <a:pt x="250299" y="563783"/>
                </a:lnTo>
                <a:close/>
              </a:path>
              <a:path w="251459" h="614045">
                <a:moveTo>
                  <a:pt x="250203" y="222967"/>
                </a:moveTo>
                <a:lnTo>
                  <a:pt x="124174" y="222967"/>
                </a:lnTo>
                <a:lnTo>
                  <a:pt x="149987" y="229517"/>
                </a:lnTo>
                <a:lnTo>
                  <a:pt x="164459" y="247582"/>
                </a:lnTo>
                <a:lnTo>
                  <a:pt x="170794" y="274787"/>
                </a:lnTo>
                <a:lnTo>
                  <a:pt x="172193" y="308754"/>
                </a:lnTo>
                <a:lnTo>
                  <a:pt x="172193" y="450363"/>
                </a:lnTo>
                <a:lnTo>
                  <a:pt x="170198" y="488337"/>
                </a:lnTo>
                <a:lnTo>
                  <a:pt x="162754" y="517763"/>
                </a:lnTo>
                <a:lnTo>
                  <a:pt x="147677" y="536780"/>
                </a:lnTo>
                <a:lnTo>
                  <a:pt x="122781" y="543533"/>
                </a:lnTo>
                <a:lnTo>
                  <a:pt x="250265" y="543533"/>
                </a:lnTo>
                <a:lnTo>
                  <a:pt x="250203" y="222967"/>
                </a:lnTo>
                <a:close/>
              </a:path>
              <a:path w="251459" h="614045">
                <a:moveTo>
                  <a:pt x="250159" y="0"/>
                </a:moveTo>
                <a:lnTo>
                  <a:pt x="172193" y="0"/>
                </a:lnTo>
                <a:lnTo>
                  <a:pt x="172193" y="184947"/>
                </a:lnTo>
                <a:lnTo>
                  <a:pt x="250195" y="184947"/>
                </a:lnTo>
                <a:lnTo>
                  <a:pt x="25015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0" name="object 70" descr=""/>
          <p:cNvGrpSpPr/>
          <p:nvPr/>
        </p:nvGrpSpPr>
        <p:grpSpPr>
          <a:xfrm>
            <a:off x="8747026" y="8298315"/>
            <a:ext cx="382905" cy="538480"/>
            <a:chOff x="8747026" y="8298315"/>
            <a:chExt cx="382905" cy="538480"/>
          </a:xfrm>
        </p:grpSpPr>
        <p:sp>
          <p:nvSpPr>
            <p:cNvPr id="71" name="object 71" descr=""/>
            <p:cNvSpPr/>
            <p:nvPr/>
          </p:nvSpPr>
          <p:spPr>
            <a:xfrm>
              <a:off x="8747026" y="8298315"/>
              <a:ext cx="239395" cy="461645"/>
            </a:xfrm>
            <a:custGeom>
              <a:avLst/>
              <a:gdLst/>
              <a:ahLst/>
              <a:cxnLst/>
              <a:rect l="l" t="t" r="r" b="b"/>
              <a:pathLst>
                <a:path w="239395" h="461645">
                  <a:moveTo>
                    <a:pt x="120687" y="0"/>
                  </a:moveTo>
                  <a:lnTo>
                    <a:pt x="71010" y="8490"/>
                  </a:lnTo>
                  <a:lnTo>
                    <a:pt x="35746" y="32543"/>
                  </a:lnTo>
                  <a:lnTo>
                    <a:pt x="14718" y="70033"/>
                  </a:lnTo>
                  <a:lnTo>
                    <a:pt x="7748" y="118834"/>
                  </a:lnTo>
                  <a:lnTo>
                    <a:pt x="13214" y="160996"/>
                  </a:lnTo>
                  <a:lnTo>
                    <a:pt x="29805" y="195096"/>
                  </a:lnTo>
                  <a:lnTo>
                    <a:pt x="57806" y="224754"/>
                  </a:lnTo>
                  <a:lnTo>
                    <a:pt x="97504" y="253594"/>
                  </a:lnTo>
                  <a:lnTo>
                    <a:pt x="129632" y="277187"/>
                  </a:lnTo>
                  <a:lnTo>
                    <a:pt x="148787" y="298182"/>
                  </a:lnTo>
                  <a:lnTo>
                    <a:pt x="158033" y="319266"/>
                  </a:lnTo>
                  <a:lnTo>
                    <a:pt x="160434" y="343130"/>
                  </a:lnTo>
                  <a:lnTo>
                    <a:pt x="158172" y="365825"/>
                  </a:lnTo>
                  <a:lnTo>
                    <a:pt x="151073" y="382085"/>
                  </a:lnTo>
                  <a:lnTo>
                    <a:pt x="138674" y="391869"/>
                  </a:lnTo>
                  <a:lnTo>
                    <a:pt x="120509" y="395139"/>
                  </a:lnTo>
                  <a:lnTo>
                    <a:pt x="101370" y="390919"/>
                  </a:lnTo>
                  <a:lnTo>
                    <a:pt x="88451" y="379072"/>
                  </a:lnTo>
                  <a:lnTo>
                    <a:pt x="81145" y="360816"/>
                  </a:lnTo>
                  <a:lnTo>
                    <a:pt x="78845" y="337371"/>
                  </a:lnTo>
                  <a:lnTo>
                    <a:pt x="78845" y="317267"/>
                  </a:lnTo>
                  <a:lnTo>
                    <a:pt x="0" y="317267"/>
                  </a:lnTo>
                  <a:lnTo>
                    <a:pt x="0" y="337288"/>
                  </a:lnTo>
                  <a:lnTo>
                    <a:pt x="5037" y="383225"/>
                  </a:lnTo>
                  <a:lnTo>
                    <a:pt x="23258" y="422920"/>
                  </a:lnTo>
                  <a:lnTo>
                    <a:pt x="59325" y="450813"/>
                  </a:lnTo>
                  <a:lnTo>
                    <a:pt x="117902" y="461347"/>
                  </a:lnTo>
                  <a:lnTo>
                    <a:pt x="171062" y="453224"/>
                  </a:lnTo>
                  <a:lnTo>
                    <a:pt x="208987" y="429073"/>
                  </a:lnTo>
                  <a:lnTo>
                    <a:pt x="231713" y="389219"/>
                  </a:lnTo>
                  <a:lnTo>
                    <a:pt x="239280" y="333989"/>
                  </a:lnTo>
                  <a:lnTo>
                    <a:pt x="233597" y="285872"/>
                  </a:lnTo>
                  <a:lnTo>
                    <a:pt x="215613" y="248114"/>
                  </a:lnTo>
                  <a:lnTo>
                    <a:pt x="183930" y="215313"/>
                  </a:lnTo>
                  <a:lnTo>
                    <a:pt x="111180" y="163629"/>
                  </a:lnTo>
                  <a:lnTo>
                    <a:pt x="95367" y="147769"/>
                  </a:lnTo>
                  <a:lnTo>
                    <a:pt x="87500" y="131616"/>
                  </a:lnTo>
                  <a:lnTo>
                    <a:pt x="85369" y="112300"/>
                  </a:lnTo>
                  <a:lnTo>
                    <a:pt x="87353" y="93211"/>
                  </a:lnTo>
                  <a:lnTo>
                    <a:pt x="93611" y="78687"/>
                  </a:lnTo>
                  <a:lnTo>
                    <a:pt x="104598" y="69447"/>
                  </a:lnTo>
                  <a:lnTo>
                    <a:pt x="120771" y="66207"/>
                  </a:lnTo>
                  <a:lnTo>
                    <a:pt x="137377" y="69305"/>
                  </a:lnTo>
                  <a:lnTo>
                    <a:pt x="148724" y="78674"/>
                  </a:lnTo>
                  <a:lnTo>
                    <a:pt x="155228" y="94421"/>
                  </a:lnTo>
                  <a:lnTo>
                    <a:pt x="157304" y="116656"/>
                  </a:lnTo>
                  <a:lnTo>
                    <a:pt x="157304" y="143032"/>
                  </a:lnTo>
                  <a:lnTo>
                    <a:pt x="232841" y="143032"/>
                  </a:lnTo>
                  <a:lnTo>
                    <a:pt x="232841" y="124069"/>
                  </a:lnTo>
                  <a:lnTo>
                    <a:pt x="226898" y="72679"/>
                  </a:lnTo>
                  <a:lnTo>
                    <a:pt x="207646" y="33586"/>
                  </a:lnTo>
                  <a:lnTo>
                    <a:pt x="172954" y="8717"/>
                  </a:lnTo>
                  <a:lnTo>
                    <a:pt x="120687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2" name="object 7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14409" y="8627506"/>
              <a:ext cx="115221" cy="208747"/>
            </a:xfrm>
            <a:prstGeom prst="rect">
              <a:avLst/>
            </a:prstGeom>
          </p:spPr>
        </p:pic>
      </p:grpSp>
      <p:sp>
        <p:nvSpPr>
          <p:cNvPr id="73" name="object 73" descr=""/>
          <p:cNvSpPr/>
          <p:nvPr/>
        </p:nvSpPr>
        <p:spPr>
          <a:xfrm>
            <a:off x="9265920" y="8145747"/>
            <a:ext cx="479425" cy="613410"/>
          </a:xfrm>
          <a:custGeom>
            <a:avLst/>
            <a:gdLst/>
            <a:ahLst/>
            <a:cxnLst/>
            <a:rect l="l" t="t" r="r" b="b"/>
            <a:pathLst>
              <a:path w="479425" h="613409">
                <a:moveTo>
                  <a:pt x="185801" y="159537"/>
                </a:moveTo>
                <a:lnTo>
                  <a:pt x="126796" y="159537"/>
                </a:lnTo>
                <a:lnTo>
                  <a:pt x="126796" y="51079"/>
                </a:lnTo>
                <a:lnTo>
                  <a:pt x="49085" y="51079"/>
                </a:lnTo>
                <a:lnTo>
                  <a:pt x="49085" y="159537"/>
                </a:lnTo>
                <a:lnTo>
                  <a:pt x="0" y="159537"/>
                </a:lnTo>
                <a:lnTo>
                  <a:pt x="0" y="228180"/>
                </a:lnTo>
                <a:lnTo>
                  <a:pt x="49085" y="228180"/>
                </a:lnTo>
                <a:lnTo>
                  <a:pt x="49085" y="521716"/>
                </a:lnTo>
                <a:lnTo>
                  <a:pt x="54851" y="567118"/>
                </a:lnTo>
                <a:lnTo>
                  <a:pt x="71348" y="595185"/>
                </a:lnTo>
                <a:lnTo>
                  <a:pt x="97358" y="609434"/>
                </a:lnTo>
                <a:lnTo>
                  <a:pt x="131648" y="613410"/>
                </a:lnTo>
                <a:lnTo>
                  <a:pt x="144526" y="613067"/>
                </a:lnTo>
                <a:lnTo>
                  <a:pt x="158242" y="611847"/>
                </a:lnTo>
                <a:lnTo>
                  <a:pt x="171627" y="609396"/>
                </a:lnTo>
                <a:lnTo>
                  <a:pt x="183540" y="605396"/>
                </a:lnTo>
                <a:lnTo>
                  <a:pt x="183540" y="546061"/>
                </a:lnTo>
                <a:lnTo>
                  <a:pt x="178358" y="547204"/>
                </a:lnTo>
                <a:lnTo>
                  <a:pt x="171627" y="548017"/>
                </a:lnTo>
                <a:lnTo>
                  <a:pt x="164388" y="548513"/>
                </a:lnTo>
                <a:lnTo>
                  <a:pt x="157695" y="548678"/>
                </a:lnTo>
                <a:lnTo>
                  <a:pt x="141262" y="545350"/>
                </a:lnTo>
                <a:lnTo>
                  <a:pt x="131940" y="536409"/>
                </a:lnTo>
                <a:lnTo>
                  <a:pt x="127762" y="523354"/>
                </a:lnTo>
                <a:lnTo>
                  <a:pt x="126796" y="507695"/>
                </a:lnTo>
                <a:lnTo>
                  <a:pt x="126796" y="228180"/>
                </a:lnTo>
                <a:lnTo>
                  <a:pt x="185801" y="228180"/>
                </a:lnTo>
                <a:lnTo>
                  <a:pt x="185801" y="159537"/>
                </a:lnTo>
                <a:close/>
              </a:path>
              <a:path w="479425" h="613409">
                <a:moveTo>
                  <a:pt x="479158" y="267652"/>
                </a:moveTo>
                <a:lnTo>
                  <a:pt x="474853" y="222605"/>
                </a:lnTo>
                <a:lnTo>
                  <a:pt x="460311" y="186055"/>
                </a:lnTo>
                <a:lnTo>
                  <a:pt x="433057" y="161531"/>
                </a:lnTo>
                <a:lnTo>
                  <a:pt x="390626" y="152577"/>
                </a:lnTo>
                <a:lnTo>
                  <a:pt x="360921" y="156019"/>
                </a:lnTo>
                <a:lnTo>
                  <a:pt x="337629" y="165544"/>
                </a:lnTo>
                <a:lnTo>
                  <a:pt x="320179" y="179920"/>
                </a:lnTo>
                <a:lnTo>
                  <a:pt x="308000" y="197916"/>
                </a:lnTo>
                <a:lnTo>
                  <a:pt x="308000" y="0"/>
                </a:lnTo>
                <a:lnTo>
                  <a:pt x="230035" y="0"/>
                </a:lnTo>
                <a:lnTo>
                  <a:pt x="230035" y="606958"/>
                </a:lnTo>
                <a:lnTo>
                  <a:pt x="308000" y="606958"/>
                </a:lnTo>
                <a:lnTo>
                  <a:pt x="308000" y="308457"/>
                </a:lnTo>
                <a:lnTo>
                  <a:pt x="310248" y="271056"/>
                </a:lnTo>
                <a:lnTo>
                  <a:pt x="318211" y="244335"/>
                </a:lnTo>
                <a:lnTo>
                  <a:pt x="333692" y="228307"/>
                </a:lnTo>
                <a:lnTo>
                  <a:pt x="358546" y="222961"/>
                </a:lnTo>
                <a:lnTo>
                  <a:pt x="380695" y="228231"/>
                </a:lnTo>
                <a:lnTo>
                  <a:pt x="393623" y="242443"/>
                </a:lnTo>
                <a:lnTo>
                  <a:pt x="399681" y="263182"/>
                </a:lnTo>
                <a:lnTo>
                  <a:pt x="401180" y="288036"/>
                </a:lnTo>
                <a:lnTo>
                  <a:pt x="401180" y="606958"/>
                </a:lnTo>
                <a:lnTo>
                  <a:pt x="479158" y="606958"/>
                </a:lnTo>
                <a:lnTo>
                  <a:pt x="479158" y="26765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9810784" y="8298309"/>
            <a:ext cx="244475" cy="461645"/>
          </a:xfrm>
          <a:custGeom>
            <a:avLst/>
            <a:gdLst/>
            <a:ahLst/>
            <a:cxnLst/>
            <a:rect l="l" t="t" r="r" b="b"/>
            <a:pathLst>
              <a:path w="244475" h="461645">
                <a:moveTo>
                  <a:pt x="124079" y="0"/>
                </a:moveTo>
                <a:lnTo>
                  <a:pt x="71646" y="9360"/>
                </a:lnTo>
                <a:lnTo>
                  <a:pt x="35934" y="34044"/>
                </a:lnTo>
                <a:lnTo>
                  <a:pt x="14029" y="68952"/>
                </a:lnTo>
                <a:lnTo>
                  <a:pt x="3022" y="108988"/>
                </a:lnTo>
                <a:lnTo>
                  <a:pt x="26" y="148707"/>
                </a:lnTo>
                <a:lnTo>
                  <a:pt x="0" y="304032"/>
                </a:lnTo>
                <a:lnTo>
                  <a:pt x="2770" y="355194"/>
                </a:lnTo>
                <a:lnTo>
                  <a:pt x="13267" y="398561"/>
                </a:lnTo>
                <a:lnTo>
                  <a:pt x="34769" y="432079"/>
                </a:lnTo>
                <a:lnTo>
                  <a:pt x="70554" y="453695"/>
                </a:lnTo>
                <a:lnTo>
                  <a:pt x="123901" y="461357"/>
                </a:lnTo>
                <a:lnTo>
                  <a:pt x="177812" y="451918"/>
                </a:lnTo>
                <a:lnTo>
                  <a:pt x="212524" y="427600"/>
                </a:lnTo>
                <a:lnTo>
                  <a:pt x="231740" y="395150"/>
                </a:lnTo>
                <a:lnTo>
                  <a:pt x="122593" y="395150"/>
                </a:lnTo>
                <a:lnTo>
                  <a:pt x="99258" y="388647"/>
                </a:lnTo>
                <a:lnTo>
                  <a:pt x="85074" y="371437"/>
                </a:lnTo>
                <a:lnTo>
                  <a:pt x="78034" y="346969"/>
                </a:lnTo>
                <a:lnTo>
                  <a:pt x="76133" y="318691"/>
                </a:lnTo>
                <a:lnTo>
                  <a:pt x="76133" y="249856"/>
                </a:lnTo>
                <a:lnTo>
                  <a:pt x="244411" y="249856"/>
                </a:lnTo>
                <a:lnTo>
                  <a:pt x="244411" y="187920"/>
                </a:lnTo>
                <a:lnTo>
                  <a:pt x="76751" y="187920"/>
                </a:lnTo>
                <a:lnTo>
                  <a:pt x="76773" y="137891"/>
                </a:lnTo>
                <a:lnTo>
                  <a:pt x="79153" y="109175"/>
                </a:lnTo>
                <a:lnTo>
                  <a:pt x="79274" y="107708"/>
                </a:lnTo>
                <a:lnTo>
                  <a:pt x="87401" y="85111"/>
                </a:lnTo>
                <a:lnTo>
                  <a:pt x="101970" y="71048"/>
                </a:lnTo>
                <a:lnTo>
                  <a:pt x="123818" y="66207"/>
                </a:lnTo>
                <a:lnTo>
                  <a:pt x="230351" y="66207"/>
                </a:lnTo>
                <a:lnTo>
                  <a:pt x="228456" y="59872"/>
                </a:lnTo>
                <a:lnTo>
                  <a:pt x="206039" y="28018"/>
                </a:lnTo>
                <a:lnTo>
                  <a:pt x="171796" y="7356"/>
                </a:lnTo>
                <a:lnTo>
                  <a:pt x="124079" y="0"/>
                </a:lnTo>
                <a:close/>
              </a:path>
              <a:path w="244475" h="461645">
                <a:moveTo>
                  <a:pt x="242935" y="322848"/>
                </a:moveTo>
                <a:lnTo>
                  <a:pt x="166790" y="322848"/>
                </a:lnTo>
                <a:lnTo>
                  <a:pt x="166790" y="325623"/>
                </a:lnTo>
                <a:lnTo>
                  <a:pt x="165281" y="351939"/>
                </a:lnTo>
                <a:lnTo>
                  <a:pt x="159082" y="374122"/>
                </a:lnTo>
                <a:lnTo>
                  <a:pt x="145688" y="389437"/>
                </a:lnTo>
                <a:lnTo>
                  <a:pt x="122593" y="395150"/>
                </a:lnTo>
                <a:lnTo>
                  <a:pt x="231740" y="395150"/>
                </a:lnTo>
                <a:lnTo>
                  <a:pt x="232183" y="394401"/>
                </a:lnTo>
                <a:lnTo>
                  <a:pt x="240938" y="358322"/>
                </a:lnTo>
                <a:lnTo>
                  <a:pt x="242919" y="325623"/>
                </a:lnTo>
                <a:lnTo>
                  <a:pt x="242935" y="322848"/>
                </a:lnTo>
                <a:close/>
              </a:path>
              <a:path w="244475" h="461645">
                <a:moveTo>
                  <a:pt x="230351" y="66207"/>
                </a:moveTo>
                <a:lnTo>
                  <a:pt x="123818" y="66207"/>
                </a:lnTo>
                <a:lnTo>
                  <a:pt x="146693" y="71569"/>
                </a:lnTo>
                <a:lnTo>
                  <a:pt x="160645" y="86480"/>
                </a:lnTo>
                <a:lnTo>
                  <a:pt x="167544" y="108988"/>
                </a:lnTo>
                <a:lnTo>
                  <a:pt x="167602" y="109175"/>
                </a:lnTo>
                <a:lnTo>
                  <a:pt x="169492" y="137891"/>
                </a:lnTo>
                <a:lnTo>
                  <a:pt x="169492" y="187920"/>
                </a:lnTo>
                <a:lnTo>
                  <a:pt x="244411" y="187920"/>
                </a:lnTo>
                <a:lnTo>
                  <a:pt x="244411" y="148707"/>
                </a:lnTo>
                <a:lnTo>
                  <a:pt x="240697" y="100805"/>
                </a:lnTo>
                <a:lnTo>
                  <a:pt x="230351" y="6620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0233177" y="8145747"/>
            <a:ext cx="831850" cy="763905"/>
          </a:xfrm>
          <a:custGeom>
            <a:avLst/>
            <a:gdLst/>
            <a:ahLst/>
            <a:cxnLst/>
            <a:rect l="l" t="t" r="r" b="b"/>
            <a:pathLst>
              <a:path w="831850" h="763904">
                <a:moveTo>
                  <a:pt x="257556" y="606958"/>
                </a:moveTo>
                <a:lnTo>
                  <a:pt x="165214" y="324396"/>
                </a:lnTo>
                <a:lnTo>
                  <a:pt x="248424" y="159537"/>
                </a:lnTo>
                <a:lnTo>
                  <a:pt x="166268" y="159537"/>
                </a:lnTo>
                <a:lnTo>
                  <a:pt x="145465" y="207098"/>
                </a:lnTo>
                <a:lnTo>
                  <a:pt x="97790" y="314871"/>
                </a:lnTo>
                <a:lnTo>
                  <a:pt x="78841" y="359270"/>
                </a:lnTo>
                <a:lnTo>
                  <a:pt x="77355" y="359270"/>
                </a:lnTo>
                <a:lnTo>
                  <a:pt x="77355" y="0"/>
                </a:lnTo>
                <a:lnTo>
                  <a:pt x="0" y="0"/>
                </a:lnTo>
                <a:lnTo>
                  <a:pt x="0" y="606958"/>
                </a:lnTo>
                <a:lnTo>
                  <a:pt x="77355" y="606958"/>
                </a:lnTo>
                <a:lnTo>
                  <a:pt x="77355" y="466242"/>
                </a:lnTo>
                <a:lnTo>
                  <a:pt x="111379" y="400278"/>
                </a:lnTo>
                <a:lnTo>
                  <a:pt x="172453" y="606958"/>
                </a:lnTo>
                <a:lnTo>
                  <a:pt x="257556" y="606958"/>
                </a:lnTo>
                <a:close/>
              </a:path>
              <a:path w="831850" h="763904">
                <a:moveTo>
                  <a:pt x="524395" y="301269"/>
                </a:moveTo>
                <a:lnTo>
                  <a:pt x="520687" y="253377"/>
                </a:lnTo>
                <a:lnTo>
                  <a:pt x="508444" y="212445"/>
                </a:lnTo>
                <a:lnTo>
                  <a:pt x="486029" y="180581"/>
                </a:lnTo>
                <a:lnTo>
                  <a:pt x="451789" y="159918"/>
                </a:lnTo>
                <a:lnTo>
                  <a:pt x="449478" y="159562"/>
                </a:lnTo>
                <a:lnTo>
                  <a:pt x="449478" y="290461"/>
                </a:lnTo>
                <a:lnTo>
                  <a:pt x="449478" y="340487"/>
                </a:lnTo>
                <a:lnTo>
                  <a:pt x="356743" y="340487"/>
                </a:lnTo>
                <a:lnTo>
                  <a:pt x="356768" y="290461"/>
                </a:lnTo>
                <a:lnTo>
                  <a:pt x="367385" y="237680"/>
                </a:lnTo>
                <a:lnTo>
                  <a:pt x="403809" y="218770"/>
                </a:lnTo>
                <a:lnTo>
                  <a:pt x="426681" y="224142"/>
                </a:lnTo>
                <a:lnTo>
                  <a:pt x="440639" y="239052"/>
                </a:lnTo>
                <a:lnTo>
                  <a:pt x="447535" y="261556"/>
                </a:lnTo>
                <a:lnTo>
                  <a:pt x="447586" y="261747"/>
                </a:lnTo>
                <a:lnTo>
                  <a:pt x="449478" y="290461"/>
                </a:lnTo>
                <a:lnTo>
                  <a:pt x="449478" y="159562"/>
                </a:lnTo>
                <a:lnTo>
                  <a:pt x="404063" y="152565"/>
                </a:lnTo>
                <a:lnTo>
                  <a:pt x="351637" y="161925"/>
                </a:lnTo>
                <a:lnTo>
                  <a:pt x="315925" y="186613"/>
                </a:lnTo>
                <a:lnTo>
                  <a:pt x="294017" y="221526"/>
                </a:lnTo>
                <a:lnTo>
                  <a:pt x="283006" y="261556"/>
                </a:lnTo>
                <a:lnTo>
                  <a:pt x="280009" y="301269"/>
                </a:lnTo>
                <a:lnTo>
                  <a:pt x="279984" y="456603"/>
                </a:lnTo>
                <a:lnTo>
                  <a:pt x="282765" y="507758"/>
                </a:lnTo>
                <a:lnTo>
                  <a:pt x="293255" y="551129"/>
                </a:lnTo>
                <a:lnTo>
                  <a:pt x="314756" y="584644"/>
                </a:lnTo>
                <a:lnTo>
                  <a:pt x="350545" y="606259"/>
                </a:lnTo>
                <a:lnTo>
                  <a:pt x="403885" y="613930"/>
                </a:lnTo>
                <a:lnTo>
                  <a:pt x="457796" y="604481"/>
                </a:lnTo>
                <a:lnTo>
                  <a:pt x="492518" y="580174"/>
                </a:lnTo>
                <a:lnTo>
                  <a:pt x="511733" y="547712"/>
                </a:lnTo>
                <a:lnTo>
                  <a:pt x="512178" y="546963"/>
                </a:lnTo>
                <a:lnTo>
                  <a:pt x="520928" y="510895"/>
                </a:lnTo>
                <a:lnTo>
                  <a:pt x="522909" y="478193"/>
                </a:lnTo>
                <a:lnTo>
                  <a:pt x="522922" y="475411"/>
                </a:lnTo>
                <a:lnTo>
                  <a:pt x="446786" y="475411"/>
                </a:lnTo>
                <a:lnTo>
                  <a:pt x="446786" y="478193"/>
                </a:lnTo>
                <a:lnTo>
                  <a:pt x="445274" y="504507"/>
                </a:lnTo>
                <a:lnTo>
                  <a:pt x="439077" y="526694"/>
                </a:lnTo>
                <a:lnTo>
                  <a:pt x="425678" y="542010"/>
                </a:lnTo>
                <a:lnTo>
                  <a:pt x="402577" y="547712"/>
                </a:lnTo>
                <a:lnTo>
                  <a:pt x="379247" y="541210"/>
                </a:lnTo>
                <a:lnTo>
                  <a:pt x="365061" y="524002"/>
                </a:lnTo>
                <a:lnTo>
                  <a:pt x="358025" y="499541"/>
                </a:lnTo>
                <a:lnTo>
                  <a:pt x="356120" y="471258"/>
                </a:lnTo>
                <a:lnTo>
                  <a:pt x="356120" y="402424"/>
                </a:lnTo>
                <a:lnTo>
                  <a:pt x="524395" y="402424"/>
                </a:lnTo>
                <a:lnTo>
                  <a:pt x="524395" y="340487"/>
                </a:lnTo>
                <a:lnTo>
                  <a:pt x="524395" y="301269"/>
                </a:lnTo>
                <a:close/>
              </a:path>
              <a:path w="831850" h="763904">
                <a:moveTo>
                  <a:pt x="831824" y="159537"/>
                </a:moveTo>
                <a:lnTo>
                  <a:pt x="753592" y="159537"/>
                </a:lnTo>
                <a:lnTo>
                  <a:pt x="742048" y="227368"/>
                </a:lnTo>
                <a:lnTo>
                  <a:pt x="712660" y="394157"/>
                </a:lnTo>
                <a:lnTo>
                  <a:pt x="705167" y="438531"/>
                </a:lnTo>
                <a:lnTo>
                  <a:pt x="699122" y="477799"/>
                </a:lnTo>
                <a:lnTo>
                  <a:pt x="694677" y="512267"/>
                </a:lnTo>
                <a:lnTo>
                  <a:pt x="692594" y="512267"/>
                </a:lnTo>
                <a:lnTo>
                  <a:pt x="684682" y="444919"/>
                </a:lnTo>
                <a:lnTo>
                  <a:pt x="677722" y="398437"/>
                </a:lnTo>
                <a:lnTo>
                  <a:pt x="669201" y="345262"/>
                </a:lnTo>
                <a:lnTo>
                  <a:pt x="659485" y="286791"/>
                </a:lnTo>
                <a:lnTo>
                  <a:pt x="637781" y="159537"/>
                </a:lnTo>
                <a:lnTo>
                  <a:pt x="554151" y="159537"/>
                </a:lnTo>
                <a:lnTo>
                  <a:pt x="654354" y="624205"/>
                </a:lnTo>
                <a:lnTo>
                  <a:pt x="645972" y="658634"/>
                </a:lnTo>
                <a:lnTo>
                  <a:pt x="634885" y="679373"/>
                </a:lnTo>
                <a:lnTo>
                  <a:pt x="620039" y="689521"/>
                </a:lnTo>
                <a:lnTo>
                  <a:pt x="600405" y="692213"/>
                </a:lnTo>
                <a:lnTo>
                  <a:pt x="592531" y="691934"/>
                </a:lnTo>
                <a:lnTo>
                  <a:pt x="584581" y="691273"/>
                </a:lnTo>
                <a:lnTo>
                  <a:pt x="578129" y="690524"/>
                </a:lnTo>
                <a:lnTo>
                  <a:pt x="574713" y="689940"/>
                </a:lnTo>
                <a:lnTo>
                  <a:pt x="573493" y="759980"/>
                </a:lnTo>
                <a:lnTo>
                  <a:pt x="582015" y="761263"/>
                </a:lnTo>
                <a:lnTo>
                  <a:pt x="591324" y="762381"/>
                </a:lnTo>
                <a:lnTo>
                  <a:pt x="601205" y="763168"/>
                </a:lnTo>
                <a:lnTo>
                  <a:pt x="611390" y="763473"/>
                </a:lnTo>
                <a:lnTo>
                  <a:pt x="647496" y="760387"/>
                </a:lnTo>
                <a:lnTo>
                  <a:pt x="680110" y="744067"/>
                </a:lnTo>
                <a:lnTo>
                  <a:pt x="708469" y="703948"/>
                </a:lnTo>
                <a:lnTo>
                  <a:pt x="731799" y="629412"/>
                </a:lnTo>
                <a:lnTo>
                  <a:pt x="831824" y="15953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11223396" y="8145741"/>
            <a:ext cx="78105" cy="93345"/>
          </a:xfrm>
          <a:custGeom>
            <a:avLst/>
            <a:gdLst/>
            <a:ahLst/>
            <a:cxnLst/>
            <a:rect l="l" t="t" r="r" b="b"/>
            <a:pathLst>
              <a:path w="78104" h="93345">
                <a:moveTo>
                  <a:pt x="77976" y="0"/>
                </a:moveTo>
                <a:lnTo>
                  <a:pt x="0" y="0"/>
                </a:lnTo>
                <a:lnTo>
                  <a:pt x="0" y="93327"/>
                </a:lnTo>
                <a:lnTo>
                  <a:pt x="77976" y="93327"/>
                </a:lnTo>
                <a:lnTo>
                  <a:pt x="779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11222789" y="8305276"/>
            <a:ext cx="78105" cy="447675"/>
          </a:xfrm>
          <a:custGeom>
            <a:avLst/>
            <a:gdLst/>
            <a:ahLst/>
            <a:cxnLst/>
            <a:rect l="l" t="t" r="r" b="b"/>
            <a:pathLst>
              <a:path w="78104" h="447675">
                <a:moveTo>
                  <a:pt x="77966" y="0"/>
                </a:moveTo>
                <a:lnTo>
                  <a:pt x="0" y="0"/>
                </a:lnTo>
                <a:lnTo>
                  <a:pt x="0" y="447420"/>
                </a:lnTo>
                <a:lnTo>
                  <a:pt x="77966" y="447420"/>
                </a:lnTo>
                <a:lnTo>
                  <a:pt x="779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1357242" y="8298315"/>
            <a:ext cx="239395" cy="461645"/>
          </a:xfrm>
          <a:custGeom>
            <a:avLst/>
            <a:gdLst/>
            <a:ahLst/>
            <a:cxnLst/>
            <a:rect l="l" t="t" r="r" b="b"/>
            <a:pathLst>
              <a:path w="239395" h="461645">
                <a:moveTo>
                  <a:pt x="120687" y="0"/>
                </a:moveTo>
                <a:lnTo>
                  <a:pt x="71010" y="8490"/>
                </a:lnTo>
                <a:lnTo>
                  <a:pt x="35746" y="32543"/>
                </a:lnTo>
                <a:lnTo>
                  <a:pt x="14718" y="70033"/>
                </a:lnTo>
                <a:lnTo>
                  <a:pt x="7748" y="118834"/>
                </a:lnTo>
                <a:lnTo>
                  <a:pt x="13214" y="160996"/>
                </a:lnTo>
                <a:lnTo>
                  <a:pt x="29805" y="195096"/>
                </a:lnTo>
                <a:lnTo>
                  <a:pt x="57806" y="224754"/>
                </a:lnTo>
                <a:lnTo>
                  <a:pt x="97504" y="253594"/>
                </a:lnTo>
                <a:lnTo>
                  <a:pt x="129632" y="277187"/>
                </a:lnTo>
                <a:lnTo>
                  <a:pt x="148787" y="298182"/>
                </a:lnTo>
                <a:lnTo>
                  <a:pt x="158033" y="319266"/>
                </a:lnTo>
                <a:lnTo>
                  <a:pt x="160434" y="343130"/>
                </a:lnTo>
                <a:lnTo>
                  <a:pt x="158172" y="365825"/>
                </a:lnTo>
                <a:lnTo>
                  <a:pt x="151073" y="382085"/>
                </a:lnTo>
                <a:lnTo>
                  <a:pt x="138674" y="391869"/>
                </a:lnTo>
                <a:lnTo>
                  <a:pt x="120509" y="395139"/>
                </a:lnTo>
                <a:lnTo>
                  <a:pt x="101370" y="390919"/>
                </a:lnTo>
                <a:lnTo>
                  <a:pt x="88451" y="379072"/>
                </a:lnTo>
                <a:lnTo>
                  <a:pt x="81145" y="360816"/>
                </a:lnTo>
                <a:lnTo>
                  <a:pt x="78845" y="337371"/>
                </a:lnTo>
                <a:lnTo>
                  <a:pt x="78845" y="317267"/>
                </a:lnTo>
                <a:lnTo>
                  <a:pt x="0" y="317267"/>
                </a:lnTo>
                <a:lnTo>
                  <a:pt x="0" y="337288"/>
                </a:lnTo>
                <a:lnTo>
                  <a:pt x="5037" y="383225"/>
                </a:lnTo>
                <a:lnTo>
                  <a:pt x="23258" y="422920"/>
                </a:lnTo>
                <a:lnTo>
                  <a:pt x="59325" y="450813"/>
                </a:lnTo>
                <a:lnTo>
                  <a:pt x="117902" y="461347"/>
                </a:lnTo>
                <a:lnTo>
                  <a:pt x="171062" y="453224"/>
                </a:lnTo>
                <a:lnTo>
                  <a:pt x="208987" y="429073"/>
                </a:lnTo>
                <a:lnTo>
                  <a:pt x="231713" y="389219"/>
                </a:lnTo>
                <a:lnTo>
                  <a:pt x="239280" y="333989"/>
                </a:lnTo>
                <a:lnTo>
                  <a:pt x="233597" y="285872"/>
                </a:lnTo>
                <a:lnTo>
                  <a:pt x="215613" y="248114"/>
                </a:lnTo>
                <a:lnTo>
                  <a:pt x="183930" y="215313"/>
                </a:lnTo>
                <a:lnTo>
                  <a:pt x="111180" y="163629"/>
                </a:lnTo>
                <a:lnTo>
                  <a:pt x="95367" y="147769"/>
                </a:lnTo>
                <a:lnTo>
                  <a:pt x="87500" y="131616"/>
                </a:lnTo>
                <a:lnTo>
                  <a:pt x="85369" y="112300"/>
                </a:lnTo>
                <a:lnTo>
                  <a:pt x="87353" y="93211"/>
                </a:lnTo>
                <a:lnTo>
                  <a:pt x="93611" y="78687"/>
                </a:lnTo>
                <a:lnTo>
                  <a:pt x="104598" y="69447"/>
                </a:lnTo>
                <a:lnTo>
                  <a:pt x="120771" y="66207"/>
                </a:lnTo>
                <a:lnTo>
                  <a:pt x="137377" y="69305"/>
                </a:lnTo>
                <a:lnTo>
                  <a:pt x="148724" y="78674"/>
                </a:lnTo>
                <a:lnTo>
                  <a:pt x="155228" y="94421"/>
                </a:lnTo>
                <a:lnTo>
                  <a:pt x="157304" y="116656"/>
                </a:lnTo>
                <a:lnTo>
                  <a:pt x="157304" y="143032"/>
                </a:lnTo>
                <a:lnTo>
                  <a:pt x="232841" y="143032"/>
                </a:lnTo>
                <a:lnTo>
                  <a:pt x="232841" y="124069"/>
                </a:lnTo>
                <a:lnTo>
                  <a:pt x="226898" y="72679"/>
                </a:lnTo>
                <a:lnTo>
                  <a:pt x="207646" y="33586"/>
                </a:lnTo>
                <a:lnTo>
                  <a:pt x="172954" y="8717"/>
                </a:lnTo>
                <a:lnTo>
                  <a:pt x="12068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2192439" y="9342799"/>
            <a:ext cx="558800" cy="611505"/>
          </a:xfrm>
          <a:custGeom>
            <a:avLst/>
            <a:gdLst/>
            <a:ahLst/>
            <a:cxnLst/>
            <a:rect l="l" t="t" r="r" b="b"/>
            <a:pathLst>
              <a:path w="558800" h="611504">
                <a:moveTo>
                  <a:pt x="277660" y="6959"/>
                </a:moveTo>
                <a:lnTo>
                  <a:pt x="199440" y="6959"/>
                </a:lnTo>
                <a:lnTo>
                  <a:pt x="187896" y="74790"/>
                </a:lnTo>
                <a:lnTo>
                  <a:pt x="158508" y="241579"/>
                </a:lnTo>
                <a:lnTo>
                  <a:pt x="151015" y="285965"/>
                </a:lnTo>
                <a:lnTo>
                  <a:pt x="144970" y="325234"/>
                </a:lnTo>
                <a:lnTo>
                  <a:pt x="140525" y="359689"/>
                </a:lnTo>
                <a:lnTo>
                  <a:pt x="138430" y="359689"/>
                </a:lnTo>
                <a:lnTo>
                  <a:pt x="130530" y="292354"/>
                </a:lnTo>
                <a:lnTo>
                  <a:pt x="123571" y="245859"/>
                </a:lnTo>
                <a:lnTo>
                  <a:pt x="115049" y="192697"/>
                </a:lnTo>
                <a:lnTo>
                  <a:pt x="105333" y="134226"/>
                </a:lnTo>
                <a:lnTo>
                  <a:pt x="83629" y="6959"/>
                </a:lnTo>
                <a:lnTo>
                  <a:pt x="0" y="6959"/>
                </a:lnTo>
                <a:lnTo>
                  <a:pt x="100190" y="471627"/>
                </a:lnTo>
                <a:lnTo>
                  <a:pt x="91821" y="506056"/>
                </a:lnTo>
                <a:lnTo>
                  <a:pt x="80721" y="526796"/>
                </a:lnTo>
                <a:lnTo>
                  <a:pt x="65887" y="536943"/>
                </a:lnTo>
                <a:lnTo>
                  <a:pt x="46240" y="539635"/>
                </a:lnTo>
                <a:lnTo>
                  <a:pt x="38366" y="539356"/>
                </a:lnTo>
                <a:lnTo>
                  <a:pt x="30429" y="538695"/>
                </a:lnTo>
                <a:lnTo>
                  <a:pt x="23964" y="537946"/>
                </a:lnTo>
                <a:lnTo>
                  <a:pt x="20561" y="537375"/>
                </a:lnTo>
                <a:lnTo>
                  <a:pt x="19342" y="607415"/>
                </a:lnTo>
                <a:lnTo>
                  <a:pt x="27851" y="608685"/>
                </a:lnTo>
                <a:lnTo>
                  <a:pt x="37172" y="609803"/>
                </a:lnTo>
                <a:lnTo>
                  <a:pt x="47040" y="610603"/>
                </a:lnTo>
                <a:lnTo>
                  <a:pt x="57226" y="610895"/>
                </a:lnTo>
                <a:lnTo>
                  <a:pt x="93345" y="607809"/>
                </a:lnTo>
                <a:lnTo>
                  <a:pt x="125958" y="591502"/>
                </a:lnTo>
                <a:lnTo>
                  <a:pt x="154317" y="551370"/>
                </a:lnTo>
                <a:lnTo>
                  <a:pt x="177647" y="476834"/>
                </a:lnTo>
                <a:lnTo>
                  <a:pt x="277660" y="6959"/>
                </a:lnTo>
                <a:close/>
              </a:path>
              <a:path w="558800" h="611504">
                <a:moveTo>
                  <a:pt x="558253" y="139992"/>
                </a:moveTo>
                <a:lnTo>
                  <a:pt x="552970" y="90665"/>
                </a:lnTo>
                <a:lnTo>
                  <a:pt x="537438" y="51600"/>
                </a:lnTo>
                <a:lnTo>
                  <a:pt x="480034" y="6985"/>
                </a:lnTo>
                <a:lnTo>
                  <a:pt x="480034" y="135623"/>
                </a:lnTo>
                <a:lnTo>
                  <a:pt x="479920" y="322326"/>
                </a:lnTo>
                <a:lnTo>
                  <a:pt x="477266" y="352513"/>
                </a:lnTo>
                <a:lnTo>
                  <a:pt x="468782" y="374662"/>
                </a:lnTo>
                <a:lnTo>
                  <a:pt x="454342" y="387769"/>
                </a:lnTo>
                <a:lnTo>
                  <a:pt x="433666" y="392087"/>
                </a:lnTo>
                <a:lnTo>
                  <a:pt x="411873" y="387007"/>
                </a:lnTo>
                <a:lnTo>
                  <a:pt x="397205" y="372732"/>
                </a:lnTo>
                <a:lnTo>
                  <a:pt x="388937" y="350685"/>
                </a:lnTo>
                <a:lnTo>
                  <a:pt x="386334" y="322326"/>
                </a:lnTo>
                <a:lnTo>
                  <a:pt x="386397" y="135623"/>
                </a:lnTo>
                <a:lnTo>
                  <a:pt x="389077" y="107467"/>
                </a:lnTo>
                <a:lnTo>
                  <a:pt x="397560" y="86474"/>
                </a:lnTo>
                <a:lnTo>
                  <a:pt x="412178" y="73609"/>
                </a:lnTo>
                <a:lnTo>
                  <a:pt x="433311" y="69253"/>
                </a:lnTo>
                <a:lnTo>
                  <a:pt x="455472" y="74218"/>
                </a:lnTo>
                <a:lnTo>
                  <a:pt x="469887" y="88023"/>
                </a:lnTo>
                <a:lnTo>
                  <a:pt x="477685" y="109029"/>
                </a:lnTo>
                <a:lnTo>
                  <a:pt x="480034" y="135623"/>
                </a:lnTo>
                <a:lnTo>
                  <a:pt x="480034" y="6985"/>
                </a:lnTo>
                <a:lnTo>
                  <a:pt x="477824" y="5867"/>
                </a:lnTo>
                <a:lnTo>
                  <a:pt x="434797" y="0"/>
                </a:lnTo>
                <a:lnTo>
                  <a:pt x="392569" y="5397"/>
                </a:lnTo>
                <a:lnTo>
                  <a:pt x="357517" y="21691"/>
                </a:lnTo>
                <a:lnTo>
                  <a:pt x="330911" y="48996"/>
                </a:lnTo>
                <a:lnTo>
                  <a:pt x="314007" y="87452"/>
                </a:lnTo>
                <a:lnTo>
                  <a:pt x="308279" y="135623"/>
                </a:lnTo>
                <a:lnTo>
                  <a:pt x="308102" y="319620"/>
                </a:lnTo>
                <a:lnTo>
                  <a:pt x="313169" y="370192"/>
                </a:lnTo>
                <a:lnTo>
                  <a:pt x="313220" y="370687"/>
                </a:lnTo>
                <a:lnTo>
                  <a:pt x="328422" y="410375"/>
                </a:lnTo>
                <a:lnTo>
                  <a:pt x="353568" y="438746"/>
                </a:lnTo>
                <a:lnTo>
                  <a:pt x="388200" y="455714"/>
                </a:lnTo>
                <a:lnTo>
                  <a:pt x="388391" y="455714"/>
                </a:lnTo>
                <a:lnTo>
                  <a:pt x="432181" y="461340"/>
                </a:lnTo>
                <a:lnTo>
                  <a:pt x="475691" y="455714"/>
                </a:lnTo>
                <a:lnTo>
                  <a:pt x="510755" y="438746"/>
                </a:lnTo>
                <a:lnTo>
                  <a:pt x="536587" y="410375"/>
                </a:lnTo>
                <a:lnTo>
                  <a:pt x="552742" y="370192"/>
                </a:lnTo>
                <a:lnTo>
                  <a:pt x="558253" y="318325"/>
                </a:lnTo>
                <a:lnTo>
                  <a:pt x="558253" y="13999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2815622" y="9349747"/>
            <a:ext cx="248285" cy="454659"/>
          </a:xfrm>
          <a:custGeom>
            <a:avLst/>
            <a:gdLst/>
            <a:ahLst/>
            <a:cxnLst/>
            <a:rect l="l" t="t" r="r" b="b"/>
            <a:pathLst>
              <a:path w="248285" h="454659">
                <a:moveTo>
                  <a:pt x="246861" y="0"/>
                </a:moveTo>
                <a:lnTo>
                  <a:pt x="168884" y="0"/>
                </a:lnTo>
                <a:lnTo>
                  <a:pt x="168884" y="296158"/>
                </a:lnTo>
                <a:lnTo>
                  <a:pt x="165508" y="339273"/>
                </a:lnTo>
                <a:lnTo>
                  <a:pt x="155829" y="366297"/>
                </a:lnTo>
                <a:lnTo>
                  <a:pt x="140520" y="380277"/>
                </a:lnTo>
                <a:lnTo>
                  <a:pt x="120258" y="384260"/>
                </a:lnTo>
                <a:lnTo>
                  <a:pt x="101247" y="380480"/>
                </a:lnTo>
                <a:lnTo>
                  <a:pt x="88091" y="368707"/>
                </a:lnTo>
                <a:lnTo>
                  <a:pt x="80448" y="348289"/>
                </a:lnTo>
                <a:lnTo>
                  <a:pt x="77976" y="318576"/>
                </a:lnTo>
                <a:lnTo>
                  <a:pt x="77976" y="0"/>
                </a:lnTo>
                <a:lnTo>
                  <a:pt x="0" y="0"/>
                </a:lnTo>
                <a:lnTo>
                  <a:pt x="0" y="338879"/>
                </a:lnTo>
                <a:lnTo>
                  <a:pt x="8208" y="398236"/>
                </a:lnTo>
                <a:lnTo>
                  <a:pt x="29238" y="433354"/>
                </a:lnTo>
                <a:lnTo>
                  <a:pt x="57695" y="450114"/>
                </a:lnTo>
                <a:lnTo>
                  <a:pt x="88185" y="454394"/>
                </a:lnTo>
                <a:lnTo>
                  <a:pt x="114672" y="451994"/>
                </a:lnTo>
                <a:lnTo>
                  <a:pt x="137660" y="443736"/>
                </a:lnTo>
                <a:lnTo>
                  <a:pt x="156455" y="428035"/>
                </a:lnTo>
                <a:lnTo>
                  <a:pt x="170361" y="403307"/>
                </a:lnTo>
                <a:lnTo>
                  <a:pt x="170616" y="414724"/>
                </a:lnTo>
                <a:lnTo>
                  <a:pt x="171290" y="427191"/>
                </a:lnTo>
                <a:lnTo>
                  <a:pt x="172243" y="438746"/>
                </a:lnTo>
                <a:lnTo>
                  <a:pt x="173335" y="447431"/>
                </a:lnTo>
                <a:lnTo>
                  <a:pt x="247730" y="447431"/>
                </a:lnTo>
                <a:lnTo>
                  <a:pt x="247228" y="426928"/>
                </a:lnTo>
                <a:lnTo>
                  <a:pt x="246970" y="399122"/>
                </a:lnTo>
                <a:lnTo>
                  <a:pt x="246861" y="320838"/>
                </a:lnTo>
                <a:lnTo>
                  <a:pt x="24686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3243839" y="9190217"/>
            <a:ext cx="251460" cy="614045"/>
          </a:xfrm>
          <a:custGeom>
            <a:avLst/>
            <a:gdLst/>
            <a:ahLst/>
            <a:cxnLst/>
            <a:rect l="l" t="t" r="r" b="b"/>
            <a:pathLst>
              <a:path w="251460" h="614045">
                <a:moveTo>
                  <a:pt x="101850" y="152571"/>
                </a:moveTo>
                <a:lnTo>
                  <a:pt x="55782" y="162515"/>
                </a:lnTo>
                <a:lnTo>
                  <a:pt x="24122" y="190267"/>
                </a:lnTo>
                <a:lnTo>
                  <a:pt x="5863" y="232707"/>
                </a:lnTo>
                <a:lnTo>
                  <a:pt x="0" y="286713"/>
                </a:lnTo>
                <a:lnTo>
                  <a:pt x="0" y="465326"/>
                </a:lnTo>
                <a:lnTo>
                  <a:pt x="2382" y="513936"/>
                </a:lnTo>
                <a:lnTo>
                  <a:pt x="10953" y="554934"/>
                </a:lnTo>
                <a:lnTo>
                  <a:pt x="55201" y="606763"/>
                </a:lnTo>
                <a:lnTo>
                  <a:pt x="95148" y="613928"/>
                </a:lnTo>
                <a:lnTo>
                  <a:pt x="124393" y="610073"/>
                </a:lnTo>
                <a:lnTo>
                  <a:pt x="146256" y="599469"/>
                </a:lnTo>
                <a:lnTo>
                  <a:pt x="162194" y="583559"/>
                </a:lnTo>
                <a:lnTo>
                  <a:pt x="173670" y="563783"/>
                </a:lnTo>
                <a:lnTo>
                  <a:pt x="250299" y="563783"/>
                </a:lnTo>
                <a:lnTo>
                  <a:pt x="250265" y="543533"/>
                </a:lnTo>
                <a:lnTo>
                  <a:pt x="122781" y="543533"/>
                </a:lnTo>
                <a:lnTo>
                  <a:pt x="101906" y="538829"/>
                </a:lnTo>
                <a:lnTo>
                  <a:pt x="88141" y="524895"/>
                </a:lnTo>
                <a:lnTo>
                  <a:pt x="80560" y="501991"/>
                </a:lnTo>
                <a:lnTo>
                  <a:pt x="78238" y="470383"/>
                </a:lnTo>
                <a:lnTo>
                  <a:pt x="78238" y="291509"/>
                </a:lnTo>
                <a:lnTo>
                  <a:pt x="80704" y="263037"/>
                </a:lnTo>
                <a:lnTo>
                  <a:pt x="88641" y="241449"/>
                </a:lnTo>
                <a:lnTo>
                  <a:pt x="102861" y="227755"/>
                </a:lnTo>
                <a:lnTo>
                  <a:pt x="124174" y="222967"/>
                </a:lnTo>
                <a:lnTo>
                  <a:pt x="250203" y="222967"/>
                </a:lnTo>
                <a:lnTo>
                  <a:pt x="250195" y="184947"/>
                </a:lnTo>
                <a:lnTo>
                  <a:pt x="172193" y="184947"/>
                </a:lnTo>
                <a:lnTo>
                  <a:pt x="161148" y="171142"/>
                </a:lnTo>
                <a:lnTo>
                  <a:pt x="145303" y="160984"/>
                </a:lnTo>
                <a:lnTo>
                  <a:pt x="125317" y="154714"/>
                </a:lnTo>
                <a:lnTo>
                  <a:pt x="101850" y="152571"/>
                </a:lnTo>
                <a:close/>
              </a:path>
              <a:path w="251460" h="614045">
                <a:moveTo>
                  <a:pt x="250299" y="563783"/>
                </a:moveTo>
                <a:lnTo>
                  <a:pt x="173670" y="563783"/>
                </a:lnTo>
                <a:lnTo>
                  <a:pt x="173924" y="572780"/>
                </a:lnTo>
                <a:lnTo>
                  <a:pt x="174522" y="583559"/>
                </a:lnTo>
                <a:lnTo>
                  <a:pt x="174594" y="584847"/>
                </a:lnTo>
                <a:lnTo>
                  <a:pt x="175543" y="597175"/>
                </a:lnTo>
                <a:lnTo>
                  <a:pt x="176611" y="606763"/>
                </a:lnTo>
                <a:lnTo>
                  <a:pt x="176633" y="606955"/>
                </a:lnTo>
                <a:lnTo>
                  <a:pt x="251029" y="606955"/>
                </a:lnTo>
                <a:lnTo>
                  <a:pt x="250527" y="586487"/>
                </a:lnTo>
                <a:lnTo>
                  <a:pt x="250497" y="583559"/>
                </a:lnTo>
                <a:lnTo>
                  <a:pt x="250389" y="572780"/>
                </a:lnTo>
                <a:lnTo>
                  <a:pt x="250299" y="563783"/>
                </a:lnTo>
                <a:close/>
              </a:path>
              <a:path w="251460" h="614045">
                <a:moveTo>
                  <a:pt x="250203" y="222967"/>
                </a:moveTo>
                <a:lnTo>
                  <a:pt x="124174" y="222967"/>
                </a:lnTo>
                <a:lnTo>
                  <a:pt x="149987" y="229517"/>
                </a:lnTo>
                <a:lnTo>
                  <a:pt x="164459" y="247582"/>
                </a:lnTo>
                <a:lnTo>
                  <a:pt x="170794" y="274787"/>
                </a:lnTo>
                <a:lnTo>
                  <a:pt x="172193" y="308754"/>
                </a:lnTo>
                <a:lnTo>
                  <a:pt x="172193" y="450363"/>
                </a:lnTo>
                <a:lnTo>
                  <a:pt x="170198" y="488337"/>
                </a:lnTo>
                <a:lnTo>
                  <a:pt x="162754" y="517763"/>
                </a:lnTo>
                <a:lnTo>
                  <a:pt x="147677" y="536780"/>
                </a:lnTo>
                <a:lnTo>
                  <a:pt x="122781" y="543533"/>
                </a:lnTo>
                <a:lnTo>
                  <a:pt x="250265" y="543533"/>
                </a:lnTo>
                <a:lnTo>
                  <a:pt x="250203" y="222967"/>
                </a:lnTo>
                <a:close/>
              </a:path>
              <a:path w="251460" h="614045">
                <a:moveTo>
                  <a:pt x="250159" y="0"/>
                </a:moveTo>
                <a:lnTo>
                  <a:pt x="172193" y="0"/>
                </a:lnTo>
                <a:lnTo>
                  <a:pt x="172193" y="184947"/>
                </a:lnTo>
                <a:lnTo>
                  <a:pt x="250195" y="184947"/>
                </a:lnTo>
                <a:lnTo>
                  <a:pt x="25015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3558921" y="9342790"/>
            <a:ext cx="250190" cy="461645"/>
          </a:xfrm>
          <a:custGeom>
            <a:avLst/>
            <a:gdLst/>
            <a:ahLst/>
            <a:cxnLst/>
            <a:rect l="l" t="t" r="r" b="b"/>
            <a:pathLst>
              <a:path w="250189" h="461645">
                <a:moveTo>
                  <a:pt x="126697" y="0"/>
                </a:moveTo>
                <a:lnTo>
                  <a:pt x="84466" y="5400"/>
                </a:lnTo>
                <a:lnTo>
                  <a:pt x="49413" y="21690"/>
                </a:lnTo>
                <a:lnTo>
                  <a:pt x="22806" y="48999"/>
                </a:lnTo>
                <a:lnTo>
                  <a:pt x="5912" y="87459"/>
                </a:lnTo>
                <a:lnTo>
                  <a:pt x="186" y="135629"/>
                </a:lnTo>
                <a:lnTo>
                  <a:pt x="113" y="136247"/>
                </a:lnTo>
                <a:lnTo>
                  <a:pt x="0" y="319623"/>
                </a:lnTo>
                <a:lnTo>
                  <a:pt x="5071" y="370199"/>
                </a:lnTo>
                <a:lnTo>
                  <a:pt x="20326" y="410384"/>
                </a:lnTo>
                <a:lnTo>
                  <a:pt x="80107" y="455722"/>
                </a:lnTo>
                <a:lnTo>
                  <a:pt x="80290" y="455722"/>
                </a:lnTo>
                <a:lnTo>
                  <a:pt x="124079" y="461347"/>
                </a:lnTo>
                <a:lnTo>
                  <a:pt x="167589" y="455722"/>
                </a:lnTo>
                <a:lnTo>
                  <a:pt x="202657" y="438753"/>
                </a:lnTo>
                <a:lnTo>
                  <a:pt x="228495" y="410384"/>
                </a:lnTo>
                <a:lnTo>
                  <a:pt x="235872" y="392092"/>
                </a:lnTo>
                <a:lnTo>
                  <a:pt x="125566" y="392092"/>
                </a:lnTo>
                <a:lnTo>
                  <a:pt x="103779" y="387013"/>
                </a:lnTo>
                <a:lnTo>
                  <a:pt x="89109" y="372734"/>
                </a:lnTo>
                <a:lnTo>
                  <a:pt x="80836" y="350692"/>
                </a:lnTo>
                <a:lnTo>
                  <a:pt x="78238" y="322325"/>
                </a:lnTo>
                <a:lnTo>
                  <a:pt x="78297" y="135629"/>
                </a:lnTo>
                <a:lnTo>
                  <a:pt x="80979" y="107464"/>
                </a:lnTo>
                <a:lnTo>
                  <a:pt x="89461" y="86471"/>
                </a:lnTo>
                <a:lnTo>
                  <a:pt x="104075" y="73617"/>
                </a:lnTo>
                <a:lnTo>
                  <a:pt x="125210" y="69254"/>
                </a:lnTo>
                <a:lnTo>
                  <a:pt x="236358" y="69254"/>
                </a:lnTo>
                <a:lnTo>
                  <a:pt x="229342" y="51598"/>
                </a:lnTo>
                <a:lnTo>
                  <a:pt x="204118" y="23199"/>
                </a:lnTo>
                <a:lnTo>
                  <a:pt x="169726" y="5866"/>
                </a:lnTo>
                <a:lnTo>
                  <a:pt x="126697" y="0"/>
                </a:lnTo>
                <a:close/>
              </a:path>
              <a:path w="250189" h="461645">
                <a:moveTo>
                  <a:pt x="236358" y="69254"/>
                </a:moveTo>
                <a:lnTo>
                  <a:pt x="125210" y="69254"/>
                </a:lnTo>
                <a:lnTo>
                  <a:pt x="147380" y="74218"/>
                </a:lnTo>
                <a:lnTo>
                  <a:pt x="161788" y="88023"/>
                </a:lnTo>
                <a:lnTo>
                  <a:pt x="169588" y="109037"/>
                </a:lnTo>
                <a:lnTo>
                  <a:pt x="171931" y="135629"/>
                </a:lnTo>
                <a:lnTo>
                  <a:pt x="171824" y="322325"/>
                </a:lnTo>
                <a:lnTo>
                  <a:pt x="169165" y="352521"/>
                </a:lnTo>
                <a:lnTo>
                  <a:pt x="160690" y="374666"/>
                </a:lnTo>
                <a:lnTo>
                  <a:pt x="146244" y="387776"/>
                </a:lnTo>
                <a:lnTo>
                  <a:pt x="125566" y="392092"/>
                </a:lnTo>
                <a:lnTo>
                  <a:pt x="235872" y="392092"/>
                </a:lnTo>
                <a:lnTo>
                  <a:pt x="244646" y="370199"/>
                </a:lnTo>
                <a:lnTo>
                  <a:pt x="250159" y="318325"/>
                </a:lnTo>
                <a:lnTo>
                  <a:pt x="250159" y="139995"/>
                </a:lnTo>
                <a:lnTo>
                  <a:pt x="244866" y="90664"/>
                </a:lnTo>
                <a:lnTo>
                  <a:pt x="236358" y="692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3956601" y="9349751"/>
            <a:ext cx="427355" cy="447675"/>
          </a:xfrm>
          <a:custGeom>
            <a:avLst/>
            <a:gdLst/>
            <a:ahLst/>
            <a:cxnLst/>
            <a:rect l="l" t="t" r="r" b="b"/>
            <a:pathLst>
              <a:path w="427354" h="447675">
                <a:moveTo>
                  <a:pt x="427233" y="0"/>
                </a:moveTo>
                <a:lnTo>
                  <a:pt x="348994" y="0"/>
                </a:lnTo>
                <a:lnTo>
                  <a:pt x="336194" y="92393"/>
                </a:lnTo>
                <a:lnTo>
                  <a:pt x="326521" y="164463"/>
                </a:lnTo>
                <a:lnTo>
                  <a:pt x="319448" y="219600"/>
                </a:lnTo>
                <a:lnTo>
                  <a:pt x="314450" y="261194"/>
                </a:lnTo>
                <a:lnTo>
                  <a:pt x="306629" y="338607"/>
                </a:lnTo>
                <a:lnTo>
                  <a:pt x="305760" y="338607"/>
                </a:lnTo>
                <a:lnTo>
                  <a:pt x="303192" y="313562"/>
                </a:lnTo>
                <a:lnTo>
                  <a:pt x="299305" y="284622"/>
                </a:lnTo>
                <a:lnTo>
                  <a:pt x="293899" y="249458"/>
                </a:lnTo>
                <a:lnTo>
                  <a:pt x="266588" y="83341"/>
                </a:lnTo>
                <a:lnTo>
                  <a:pt x="253123" y="0"/>
                </a:lnTo>
                <a:lnTo>
                  <a:pt x="179167" y="0"/>
                </a:lnTo>
                <a:lnTo>
                  <a:pt x="165722" y="81851"/>
                </a:lnTo>
                <a:lnTo>
                  <a:pt x="137908" y="247537"/>
                </a:lnTo>
                <a:lnTo>
                  <a:pt x="132174" y="283302"/>
                </a:lnTo>
                <a:lnTo>
                  <a:pt x="127890" y="312915"/>
                </a:lnTo>
                <a:lnTo>
                  <a:pt x="124865" y="338523"/>
                </a:lnTo>
                <a:lnTo>
                  <a:pt x="123996" y="338523"/>
                </a:lnTo>
                <a:lnTo>
                  <a:pt x="119277" y="286500"/>
                </a:lnTo>
                <a:lnTo>
                  <a:pt x="110224" y="209224"/>
                </a:lnTo>
                <a:lnTo>
                  <a:pt x="103250" y="154550"/>
                </a:lnTo>
                <a:lnTo>
                  <a:pt x="82761" y="0"/>
                </a:lnTo>
                <a:lnTo>
                  <a:pt x="0" y="0"/>
                </a:lnTo>
                <a:lnTo>
                  <a:pt x="79306" y="447420"/>
                </a:lnTo>
                <a:lnTo>
                  <a:pt x="158047" y="447420"/>
                </a:lnTo>
                <a:lnTo>
                  <a:pt x="193901" y="255370"/>
                </a:lnTo>
                <a:lnTo>
                  <a:pt x="202579" y="205724"/>
                </a:lnTo>
                <a:lnTo>
                  <a:pt x="209072" y="163312"/>
                </a:lnTo>
                <a:lnTo>
                  <a:pt x="213051" y="128163"/>
                </a:lnTo>
                <a:lnTo>
                  <a:pt x="213920" y="128163"/>
                </a:lnTo>
                <a:lnTo>
                  <a:pt x="218865" y="165734"/>
                </a:lnTo>
                <a:lnTo>
                  <a:pt x="225917" y="210517"/>
                </a:lnTo>
                <a:lnTo>
                  <a:pt x="234631" y="261794"/>
                </a:lnTo>
                <a:lnTo>
                  <a:pt x="255270" y="380963"/>
                </a:lnTo>
                <a:lnTo>
                  <a:pt x="266306" y="447420"/>
                </a:lnTo>
                <a:lnTo>
                  <a:pt x="343832" y="447420"/>
                </a:lnTo>
                <a:lnTo>
                  <a:pt x="42723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4431308" y="9190218"/>
            <a:ext cx="249554" cy="607060"/>
          </a:xfrm>
          <a:custGeom>
            <a:avLst/>
            <a:gdLst/>
            <a:ahLst/>
            <a:cxnLst/>
            <a:rect l="l" t="t" r="r" b="b"/>
            <a:pathLst>
              <a:path w="249554" h="607059">
                <a:moveTo>
                  <a:pt x="77966" y="0"/>
                </a:moveTo>
                <a:lnTo>
                  <a:pt x="0" y="0"/>
                </a:lnTo>
                <a:lnTo>
                  <a:pt x="0" y="606955"/>
                </a:lnTo>
                <a:lnTo>
                  <a:pt x="77966" y="606955"/>
                </a:lnTo>
                <a:lnTo>
                  <a:pt x="77966" y="308451"/>
                </a:lnTo>
                <a:lnTo>
                  <a:pt x="80212" y="271057"/>
                </a:lnTo>
                <a:lnTo>
                  <a:pt x="88167" y="244339"/>
                </a:lnTo>
                <a:lnTo>
                  <a:pt x="103657" y="228303"/>
                </a:lnTo>
                <a:lnTo>
                  <a:pt x="128509" y="222956"/>
                </a:lnTo>
                <a:lnTo>
                  <a:pt x="150657" y="228230"/>
                </a:lnTo>
                <a:lnTo>
                  <a:pt x="163589" y="242442"/>
                </a:lnTo>
                <a:lnTo>
                  <a:pt x="169638" y="263181"/>
                </a:lnTo>
                <a:lnTo>
                  <a:pt x="171136" y="288033"/>
                </a:lnTo>
                <a:lnTo>
                  <a:pt x="171136" y="606955"/>
                </a:lnTo>
                <a:lnTo>
                  <a:pt x="249112" y="606955"/>
                </a:lnTo>
                <a:lnTo>
                  <a:pt x="249112" y="267646"/>
                </a:lnTo>
                <a:lnTo>
                  <a:pt x="244815" y="222600"/>
                </a:lnTo>
                <a:lnTo>
                  <a:pt x="230275" y="186050"/>
                </a:lnTo>
                <a:lnTo>
                  <a:pt x="203021" y="161529"/>
                </a:lnTo>
                <a:lnTo>
                  <a:pt x="160581" y="152571"/>
                </a:lnTo>
                <a:lnTo>
                  <a:pt x="130877" y="156019"/>
                </a:lnTo>
                <a:lnTo>
                  <a:pt x="107588" y="165546"/>
                </a:lnTo>
                <a:lnTo>
                  <a:pt x="90141" y="179919"/>
                </a:lnTo>
                <a:lnTo>
                  <a:pt x="77966" y="197910"/>
                </a:lnTo>
                <a:lnTo>
                  <a:pt x="779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4746123" y="9342785"/>
            <a:ext cx="244475" cy="461645"/>
          </a:xfrm>
          <a:custGeom>
            <a:avLst/>
            <a:gdLst/>
            <a:ahLst/>
            <a:cxnLst/>
            <a:rect l="l" t="t" r="r" b="b"/>
            <a:pathLst>
              <a:path w="244475" h="461645">
                <a:moveTo>
                  <a:pt x="124079" y="0"/>
                </a:moveTo>
                <a:lnTo>
                  <a:pt x="71646" y="9360"/>
                </a:lnTo>
                <a:lnTo>
                  <a:pt x="35934" y="34044"/>
                </a:lnTo>
                <a:lnTo>
                  <a:pt x="14029" y="68952"/>
                </a:lnTo>
                <a:lnTo>
                  <a:pt x="3022" y="108988"/>
                </a:lnTo>
                <a:lnTo>
                  <a:pt x="26" y="148707"/>
                </a:lnTo>
                <a:lnTo>
                  <a:pt x="0" y="304032"/>
                </a:lnTo>
                <a:lnTo>
                  <a:pt x="2770" y="355194"/>
                </a:lnTo>
                <a:lnTo>
                  <a:pt x="13267" y="398561"/>
                </a:lnTo>
                <a:lnTo>
                  <a:pt x="34769" y="432079"/>
                </a:lnTo>
                <a:lnTo>
                  <a:pt x="70554" y="453695"/>
                </a:lnTo>
                <a:lnTo>
                  <a:pt x="123901" y="461357"/>
                </a:lnTo>
                <a:lnTo>
                  <a:pt x="177812" y="451918"/>
                </a:lnTo>
                <a:lnTo>
                  <a:pt x="212524" y="427600"/>
                </a:lnTo>
                <a:lnTo>
                  <a:pt x="231740" y="395150"/>
                </a:lnTo>
                <a:lnTo>
                  <a:pt x="122593" y="395150"/>
                </a:lnTo>
                <a:lnTo>
                  <a:pt x="99258" y="388647"/>
                </a:lnTo>
                <a:lnTo>
                  <a:pt x="85074" y="371437"/>
                </a:lnTo>
                <a:lnTo>
                  <a:pt x="78034" y="346969"/>
                </a:lnTo>
                <a:lnTo>
                  <a:pt x="76133" y="318691"/>
                </a:lnTo>
                <a:lnTo>
                  <a:pt x="76133" y="249856"/>
                </a:lnTo>
                <a:lnTo>
                  <a:pt x="244411" y="249856"/>
                </a:lnTo>
                <a:lnTo>
                  <a:pt x="244411" y="187920"/>
                </a:lnTo>
                <a:lnTo>
                  <a:pt x="76751" y="187920"/>
                </a:lnTo>
                <a:lnTo>
                  <a:pt x="76773" y="137891"/>
                </a:lnTo>
                <a:lnTo>
                  <a:pt x="79153" y="109175"/>
                </a:lnTo>
                <a:lnTo>
                  <a:pt x="79274" y="107708"/>
                </a:lnTo>
                <a:lnTo>
                  <a:pt x="87401" y="85111"/>
                </a:lnTo>
                <a:lnTo>
                  <a:pt x="101970" y="71048"/>
                </a:lnTo>
                <a:lnTo>
                  <a:pt x="123818" y="66207"/>
                </a:lnTo>
                <a:lnTo>
                  <a:pt x="230351" y="66207"/>
                </a:lnTo>
                <a:lnTo>
                  <a:pt x="228456" y="59872"/>
                </a:lnTo>
                <a:lnTo>
                  <a:pt x="206039" y="28018"/>
                </a:lnTo>
                <a:lnTo>
                  <a:pt x="171796" y="7356"/>
                </a:lnTo>
                <a:lnTo>
                  <a:pt x="124079" y="0"/>
                </a:lnTo>
                <a:close/>
              </a:path>
              <a:path w="244475" h="461645">
                <a:moveTo>
                  <a:pt x="242935" y="322848"/>
                </a:moveTo>
                <a:lnTo>
                  <a:pt x="166790" y="322848"/>
                </a:lnTo>
                <a:lnTo>
                  <a:pt x="166790" y="325623"/>
                </a:lnTo>
                <a:lnTo>
                  <a:pt x="165281" y="351939"/>
                </a:lnTo>
                <a:lnTo>
                  <a:pt x="159082" y="374122"/>
                </a:lnTo>
                <a:lnTo>
                  <a:pt x="145688" y="389437"/>
                </a:lnTo>
                <a:lnTo>
                  <a:pt x="122593" y="395150"/>
                </a:lnTo>
                <a:lnTo>
                  <a:pt x="231740" y="395150"/>
                </a:lnTo>
                <a:lnTo>
                  <a:pt x="232183" y="394401"/>
                </a:lnTo>
                <a:lnTo>
                  <a:pt x="240938" y="358322"/>
                </a:lnTo>
                <a:lnTo>
                  <a:pt x="242919" y="325623"/>
                </a:lnTo>
                <a:lnTo>
                  <a:pt x="242935" y="322848"/>
                </a:lnTo>
                <a:close/>
              </a:path>
              <a:path w="244475" h="461645">
                <a:moveTo>
                  <a:pt x="230351" y="66207"/>
                </a:moveTo>
                <a:lnTo>
                  <a:pt x="123818" y="66207"/>
                </a:lnTo>
                <a:lnTo>
                  <a:pt x="146693" y="71569"/>
                </a:lnTo>
                <a:lnTo>
                  <a:pt x="160645" y="86480"/>
                </a:lnTo>
                <a:lnTo>
                  <a:pt x="167544" y="108988"/>
                </a:lnTo>
                <a:lnTo>
                  <a:pt x="167602" y="109175"/>
                </a:lnTo>
                <a:lnTo>
                  <a:pt x="169492" y="137891"/>
                </a:lnTo>
                <a:lnTo>
                  <a:pt x="169492" y="187920"/>
                </a:lnTo>
                <a:lnTo>
                  <a:pt x="244411" y="187920"/>
                </a:lnTo>
                <a:lnTo>
                  <a:pt x="244411" y="148707"/>
                </a:lnTo>
                <a:lnTo>
                  <a:pt x="240697" y="100805"/>
                </a:lnTo>
                <a:lnTo>
                  <a:pt x="230351" y="6620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5051890" y="9342791"/>
            <a:ext cx="250190" cy="454659"/>
          </a:xfrm>
          <a:custGeom>
            <a:avLst/>
            <a:gdLst/>
            <a:ahLst/>
            <a:cxnLst/>
            <a:rect l="l" t="t" r="r" b="b"/>
            <a:pathLst>
              <a:path w="250189" h="454659">
                <a:moveTo>
                  <a:pt x="159618" y="0"/>
                </a:moveTo>
                <a:lnTo>
                  <a:pt x="129981" y="3659"/>
                </a:lnTo>
                <a:lnTo>
                  <a:pt x="106834" y="13871"/>
                </a:lnTo>
                <a:lnTo>
                  <a:pt x="89513" y="29481"/>
                </a:lnTo>
                <a:lnTo>
                  <a:pt x="77358" y="49338"/>
                </a:lnTo>
                <a:lnTo>
                  <a:pt x="77104" y="37619"/>
                </a:lnTo>
                <a:lnTo>
                  <a:pt x="76434" y="26164"/>
                </a:lnTo>
                <a:lnTo>
                  <a:pt x="75485" y="15701"/>
                </a:lnTo>
                <a:lnTo>
                  <a:pt x="74395" y="6963"/>
                </a:lnTo>
                <a:lnTo>
                  <a:pt x="0" y="6963"/>
                </a:lnTo>
                <a:lnTo>
                  <a:pt x="502" y="24576"/>
                </a:lnTo>
                <a:lnTo>
                  <a:pt x="760" y="49578"/>
                </a:lnTo>
                <a:lnTo>
                  <a:pt x="869" y="144236"/>
                </a:lnTo>
                <a:lnTo>
                  <a:pt x="869" y="454384"/>
                </a:lnTo>
                <a:lnTo>
                  <a:pt x="78835" y="454384"/>
                </a:lnTo>
                <a:lnTo>
                  <a:pt x="78835" y="158675"/>
                </a:lnTo>
                <a:lnTo>
                  <a:pt x="82031" y="115049"/>
                </a:lnTo>
                <a:lnTo>
                  <a:pt x="91622" y="88014"/>
                </a:lnTo>
                <a:lnTo>
                  <a:pt x="107610" y="74237"/>
                </a:lnTo>
                <a:lnTo>
                  <a:pt x="129996" y="70385"/>
                </a:lnTo>
                <a:lnTo>
                  <a:pt x="148303" y="73752"/>
                </a:lnTo>
                <a:lnTo>
                  <a:pt x="161442" y="84281"/>
                </a:lnTo>
                <a:lnTo>
                  <a:pt x="169363" y="102610"/>
                </a:lnTo>
                <a:lnTo>
                  <a:pt x="172015" y="129378"/>
                </a:lnTo>
                <a:lnTo>
                  <a:pt x="172015" y="454384"/>
                </a:lnTo>
                <a:lnTo>
                  <a:pt x="249992" y="454384"/>
                </a:lnTo>
                <a:lnTo>
                  <a:pt x="249992" y="114478"/>
                </a:lnTo>
                <a:lnTo>
                  <a:pt x="243205" y="61335"/>
                </a:lnTo>
                <a:lnTo>
                  <a:pt x="224363" y="25901"/>
                </a:lnTo>
                <a:lnTo>
                  <a:pt x="195742" y="6135"/>
                </a:lnTo>
                <a:lnTo>
                  <a:pt x="15961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5460695" y="9342799"/>
            <a:ext cx="558800" cy="611505"/>
          </a:xfrm>
          <a:custGeom>
            <a:avLst/>
            <a:gdLst/>
            <a:ahLst/>
            <a:cxnLst/>
            <a:rect l="l" t="t" r="r" b="b"/>
            <a:pathLst>
              <a:path w="558800" h="611504">
                <a:moveTo>
                  <a:pt x="277672" y="6959"/>
                </a:moveTo>
                <a:lnTo>
                  <a:pt x="199440" y="6959"/>
                </a:lnTo>
                <a:lnTo>
                  <a:pt x="187896" y="74790"/>
                </a:lnTo>
                <a:lnTo>
                  <a:pt x="158508" y="241579"/>
                </a:lnTo>
                <a:lnTo>
                  <a:pt x="151015" y="285965"/>
                </a:lnTo>
                <a:lnTo>
                  <a:pt x="144970" y="325234"/>
                </a:lnTo>
                <a:lnTo>
                  <a:pt x="140525" y="359689"/>
                </a:lnTo>
                <a:lnTo>
                  <a:pt x="138442" y="359689"/>
                </a:lnTo>
                <a:lnTo>
                  <a:pt x="130530" y="292354"/>
                </a:lnTo>
                <a:lnTo>
                  <a:pt x="123571" y="245859"/>
                </a:lnTo>
                <a:lnTo>
                  <a:pt x="115049" y="192697"/>
                </a:lnTo>
                <a:lnTo>
                  <a:pt x="105333" y="134226"/>
                </a:lnTo>
                <a:lnTo>
                  <a:pt x="83629" y="6959"/>
                </a:lnTo>
                <a:lnTo>
                  <a:pt x="0" y="6959"/>
                </a:lnTo>
                <a:lnTo>
                  <a:pt x="100203" y="471627"/>
                </a:lnTo>
                <a:lnTo>
                  <a:pt x="91821" y="506056"/>
                </a:lnTo>
                <a:lnTo>
                  <a:pt x="80733" y="526796"/>
                </a:lnTo>
                <a:lnTo>
                  <a:pt x="65887" y="536943"/>
                </a:lnTo>
                <a:lnTo>
                  <a:pt x="46253" y="539635"/>
                </a:lnTo>
                <a:lnTo>
                  <a:pt x="38379" y="539356"/>
                </a:lnTo>
                <a:lnTo>
                  <a:pt x="30429" y="538695"/>
                </a:lnTo>
                <a:lnTo>
                  <a:pt x="23977" y="537946"/>
                </a:lnTo>
                <a:lnTo>
                  <a:pt x="20561" y="537375"/>
                </a:lnTo>
                <a:lnTo>
                  <a:pt x="19342" y="607415"/>
                </a:lnTo>
                <a:lnTo>
                  <a:pt x="27863" y="608685"/>
                </a:lnTo>
                <a:lnTo>
                  <a:pt x="37172" y="609803"/>
                </a:lnTo>
                <a:lnTo>
                  <a:pt x="47053" y="610603"/>
                </a:lnTo>
                <a:lnTo>
                  <a:pt x="57238" y="610895"/>
                </a:lnTo>
                <a:lnTo>
                  <a:pt x="93345" y="607809"/>
                </a:lnTo>
                <a:lnTo>
                  <a:pt x="125958" y="591502"/>
                </a:lnTo>
                <a:lnTo>
                  <a:pt x="154317" y="551370"/>
                </a:lnTo>
                <a:lnTo>
                  <a:pt x="177647" y="476834"/>
                </a:lnTo>
                <a:lnTo>
                  <a:pt x="277672" y="6959"/>
                </a:lnTo>
                <a:close/>
              </a:path>
              <a:path w="558800" h="611504">
                <a:moveTo>
                  <a:pt x="558266" y="139992"/>
                </a:moveTo>
                <a:lnTo>
                  <a:pt x="552970" y="90665"/>
                </a:lnTo>
                <a:lnTo>
                  <a:pt x="544461" y="69253"/>
                </a:lnTo>
                <a:lnTo>
                  <a:pt x="537451" y="51600"/>
                </a:lnTo>
                <a:lnTo>
                  <a:pt x="512216" y="23190"/>
                </a:lnTo>
                <a:lnTo>
                  <a:pt x="480034" y="6985"/>
                </a:lnTo>
                <a:lnTo>
                  <a:pt x="480034" y="135623"/>
                </a:lnTo>
                <a:lnTo>
                  <a:pt x="479933" y="322326"/>
                </a:lnTo>
                <a:lnTo>
                  <a:pt x="477266" y="352513"/>
                </a:lnTo>
                <a:lnTo>
                  <a:pt x="468795" y="374662"/>
                </a:lnTo>
                <a:lnTo>
                  <a:pt x="454342" y="387769"/>
                </a:lnTo>
                <a:lnTo>
                  <a:pt x="433666" y="392087"/>
                </a:lnTo>
                <a:lnTo>
                  <a:pt x="411886" y="387007"/>
                </a:lnTo>
                <a:lnTo>
                  <a:pt x="397217" y="372732"/>
                </a:lnTo>
                <a:lnTo>
                  <a:pt x="388937" y="350685"/>
                </a:lnTo>
                <a:lnTo>
                  <a:pt x="386346" y="322326"/>
                </a:lnTo>
                <a:lnTo>
                  <a:pt x="386397" y="135623"/>
                </a:lnTo>
                <a:lnTo>
                  <a:pt x="389077" y="107467"/>
                </a:lnTo>
                <a:lnTo>
                  <a:pt x="397560" y="86474"/>
                </a:lnTo>
                <a:lnTo>
                  <a:pt x="412178" y="73609"/>
                </a:lnTo>
                <a:lnTo>
                  <a:pt x="433311" y="69253"/>
                </a:lnTo>
                <a:lnTo>
                  <a:pt x="455485" y="74218"/>
                </a:lnTo>
                <a:lnTo>
                  <a:pt x="469887" y="88023"/>
                </a:lnTo>
                <a:lnTo>
                  <a:pt x="477697" y="109029"/>
                </a:lnTo>
                <a:lnTo>
                  <a:pt x="480034" y="135623"/>
                </a:lnTo>
                <a:lnTo>
                  <a:pt x="480034" y="6985"/>
                </a:lnTo>
                <a:lnTo>
                  <a:pt x="477824" y="5867"/>
                </a:lnTo>
                <a:lnTo>
                  <a:pt x="434797" y="0"/>
                </a:lnTo>
                <a:lnTo>
                  <a:pt x="392569" y="5397"/>
                </a:lnTo>
                <a:lnTo>
                  <a:pt x="357517" y="21691"/>
                </a:lnTo>
                <a:lnTo>
                  <a:pt x="330911" y="48996"/>
                </a:lnTo>
                <a:lnTo>
                  <a:pt x="314020" y="87452"/>
                </a:lnTo>
                <a:lnTo>
                  <a:pt x="308292" y="135623"/>
                </a:lnTo>
                <a:lnTo>
                  <a:pt x="308216" y="136245"/>
                </a:lnTo>
                <a:lnTo>
                  <a:pt x="308102" y="319620"/>
                </a:lnTo>
                <a:lnTo>
                  <a:pt x="313169" y="370192"/>
                </a:lnTo>
                <a:lnTo>
                  <a:pt x="328434" y="410375"/>
                </a:lnTo>
                <a:lnTo>
                  <a:pt x="388213" y="455714"/>
                </a:lnTo>
                <a:lnTo>
                  <a:pt x="388391" y="455714"/>
                </a:lnTo>
                <a:lnTo>
                  <a:pt x="432181" y="461340"/>
                </a:lnTo>
                <a:lnTo>
                  <a:pt x="475691" y="455714"/>
                </a:lnTo>
                <a:lnTo>
                  <a:pt x="510755" y="438746"/>
                </a:lnTo>
                <a:lnTo>
                  <a:pt x="536600" y="410375"/>
                </a:lnTo>
                <a:lnTo>
                  <a:pt x="552754" y="370192"/>
                </a:lnTo>
                <a:lnTo>
                  <a:pt x="558266" y="318325"/>
                </a:lnTo>
                <a:lnTo>
                  <a:pt x="558266" y="13999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6083882" y="9349747"/>
            <a:ext cx="248285" cy="454659"/>
          </a:xfrm>
          <a:custGeom>
            <a:avLst/>
            <a:gdLst/>
            <a:ahLst/>
            <a:cxnLst/>
            <a:rect l="l" t="t" r="r" b="b"/>
            <a:pathLst>
              <a:path w="248285" h="454659">
                <a:moveTo>
                  <a:pt x="246861" y="0"/>
                </a:moveTo>
                <a:lnTo>
                  <a:pt x="168884" y="0"/>
                </a:lnTo>
                <a:lnTo>
                  <a:pt x="168884" y="296158"/>
                </a:lnTo>
                <a:lnTo>
                  <a:pt x="165508" y="339273"/>
                </a:lnTo>
                <a:lnTo>
                  <a:pt x="155829" y="366297"/>
                </a:lnTo>
                <a:lnTo>
                  <a:pt x="140520" y="380277"/>
                </a:lnTo>
                <a:lnTo>
                  <a:pt x="120258" y="384260"/>
                </a:lnTo>
                <a:lnTo>
                  <a:pt x="101247" y="380480"/>
                </a:lnTo>
                <a:lnTo>
                  <a:pt x="88091" y="368707"/>
                </a:lnTo>
                <a:lnTo>
                  <a:pt x="80448" y="348289"/>
                </a:lnTo>
                <a:lnTo>
                  <a:pt x="77976" y="318576"/>
                </a:lnTo>
                <a:lnTo>
                  <a:pt x="77976" y="0"/>
                </a:lnTo>
                <a:lnTo>
                  <a:pt x="0" y="0"/>
                </a:lnTo>
                <a:lnTo>
                  <a:pt x="0" y="338879"/>
                </a:lnTo>
                <a:lnTo>
                  <a:pt x="8208" y="398236"/>
                </a:lnTo>
                <a:lnTo>
                  <a:pt x="29238" y="433354"/>
                </a:lnTo>
                <a:lnTo>
                  <a:pt x="57695" y="450114"/>
                </a:lnTo>
                <a:lnTo>
                  <a:pt x="88185" y="454394"/>
                </a:lnTo>
                <a:lnTo>
                  <a:pt x="114672" y="451994"/>
                </a:lnTo>
                <a:lnTo>
                  <a:pt x="137660" y="443736"/>
                </a:lnTo>
                <a:lnTo>
                  <a:pt x="156455" y="428035"/>
                </a:lnTo>
                <a:lnTo>
                  <a:pt x="170361" y="403307"/>
                </a:lnTo>
                <a:lnTo>
                  <a:pt x="170616" y="414724"/>
                </a:lnTo>
                <a:lnTo>
                  <a:pt x="171290" y="427191"/>
                </a:lnTo>
                <a:lnTo>
                  <a:pt x="172243" y="438746"/>
                </a:lnTo>
                <a:lnTo>
                  <a:pt x="173335" y="447431"/>
                </a:lnTo>
                <a:lnTo>
                  <a:pt x="247730" y="447431"/>
                </a:lnTo>
                <a:lnTo>
                  <a:pt x="247228" y="426928"/>
                </a:lnTo>
                <a:lnTo>
                  <a:pt x="246970" y="399122"/>
                </a:lnTo>
                <a:lnTo>
                  <a:pt x="246861" y="320838"/>
                </a:lnTo>
                <a:lnTo>
                  <a:pt x="24686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6512100" y="9342784"/>
            <a:ext cx="252095" cy="612140"/>
          </a:xfrm>
          <a:custGeom>
            <a:avLst/>
            <a:gdLst/>
            <a:ahLst/>
            <a:cxnLst/>
            <a:rect l="l" t="t" r="r" b="b"/>
            <a:pathLst>
              <a:path w="252095" h="612140">
                <a:moveTo>
                  <a:pt x="78583" y="495503"/>
                </a:moveTo>
                <a:lnTo>
                  <a:pt x="356" y="495503"/>
                </a:lnTo>
                <a:lnTo>
                  <a:pt x="384" y="497723"/>
                </a:lnTo>
                <a:lnTo>
                  <a:pt x="4708" y="536079"/>
                </a:lnTo>
                <a:lnTo>
                  <a:pt x="21860" y="573065"/>
                </a:lnTo>
                <a:lnTo>
                  <a:pt x="57950" y="600828"/>
                </a:lnTo>
                <a:lnTo>
                  <a:pt x="119116" y="611771"/>
                </a:lnTo>
                <a:lnTo>
                  <a:pt x="170801" y="605395"/>
                </a:lnTo>
                <a:lnTo>
                  <a:pt x="206780" y="587460"/>
                </a:lnTo>
                <a:lnTo>
                  <a:pt x="229868" y="559760"/>
                </a:lnTo>
                <a:lnTo>
                  <a:pt x="234598" y="546789"/>
                </a:lnTo>
                <a:lnTo>
                  <a:pt x="123305" y="546789"/>
                </a:lnTo>
                <a:lnTo>
                  <a:pt x="100017" y="541421"/>
                </a:lnTo>
                <a:lnTo>
                  <a:pt x="86455" y="528385"/>
                </a:lnTo>
                <a:lnTo>
                  <a:pt x="80138" y="512285"/>
                </a:lnTo>
                <a:lnTo>
                  <a:pt x="78583" y="497723"/>
                </a:lnTo>
                <a:lnTo>
                  <a:pt x="78583" y="495503"/>
                </a:lnTo>
                <a:close/>
              </a:path>
              <a:path w="252095" h="612140">
                <a:moveTo>
                  <a:pt x="249908" y="403652"/>
                </a:moveTo>
                <a:lnTo>
                  <a:pt x="171931" y="403652"/>
                </a:lnTo>
                <a:lnTo>
                  <a:pt x="171931" y="456111"/>
                </a:lnTo>
                <a:lnTo>
                  <a:pt x="170072" y="495503"/>
                </a:lnTo>
                <a:lnTo>
                  <a:pt x="162920" y="523871"/>
                </a:lnTo>
                <a:lnTo>
                  <a:pt x="148117" y="541029"/>
                </a:lnTo>
                <a:lnTo>
                  <a:pt x="123305" y="546789"/>
                </a:lnTo>
                <a:lnTo>
                  <a:pt x="234598" y="546789"/>
                </a:lnTo>
                <a:lnTo>
                  <a:pt x="242877" y="524086"/>
                </a:lnTo>
                <a:lnTo>
                  <a:pt x="248619" y="482231"/>
                </a:lnTo>
                <a:lnTo>
                  <a:pt x="249886" y="436783"/>
                </a:lnTo>
                <a:lnTo>
                  <a:pt x="249908" y="403652"/>
                </a:lnTo>
                <a:close/>
              </a:path>
              <a:path w="252095" h="612140">
                <a:moveTo>
                  <a:pt x="106740" y="0"/>
                </a:moveTo>
                <a:lnTo>
                  <a:pt x="56662" y="11452"/>
                </a:lnTo>
                <a:lnTo>
                  <a:pt x="23681" y="41770"/>
                </a:lnTo>
                <a:lnTo>
                  <a:pt x="5544" y="84893"/>
                </a:lnTo>
                <a:lnTo>
                  <a:pt x="0" y="134760"/>
                </a:lnTo>
                <a:lnTo>
                  <a:pt x="0" y="308220"/>
                </a:lnTo>
                <a:lnTo>
                  <a:pt x="4530" y="364129"/>
                </a:lnTo>
                <a:lnTo>
                  <a:pt x="20199" y="408059"/>
                </a:lnTo>
                <a:lnTo>
                  <a:pt x="50124" y="436783"/>
                </a:lnTo>
                <a:lnTo>
                  <a:pt x="97421" y="447075"/>
                </a:lnTo>
                <a:lnTo>
                  <a:pt x="123664" y="444107"/>
                </a:lnTo>
                <a:lnTo>
                  <a:pt x="144759" y="435541"/>
                </a:lnTo>
                <a:lnTo>
                  <a:pt x="160813" y="421887"/>
                </a:lnTo>
                <a:lnTo>
                  <a:pt x="171931" y="403652"/>
                </a:lnTo>
                <a:lnTo>
                  <a:pt x="249908" y="403652"/>
                </a:lnTo>
                <a:lnTo>
                  <a:pt x="249908" y="377904"/>
                </a:lnTo>
                <a:lnTo>
                  <a:pt x="121650" y="377904"/>
                </a:lnTo>
                <a:lnTo>
                  <a:pt x="101796" y="373186"/>
                </a:lnTo>
                <a:lnTo>
                  <a:pt x="88325" y="359021"/>
                </a:lnTo>
                <a:lnTo>
                  <a:pt x="80664" y="335396"/>
                </a:lnTo>
                <a:lnTo>
                  <a:pt x="78238" y="302294"/>
                </a:lnTo>
                <a:lnTo>
                  <a:pt x="78238" y="139294"/>
                </a:lnTo>
                <a:lnTo>
                  <a:pt x="81236" y="108924"/>
                </a:lnTo>
                <a:lnTo>
                  <a:pt x="90278" y="87418"/>
                </a:lnTo>
                <a:lnTo>
                  <a:pt x="105436" y="74626"/>
                </a:lnTo>
                <a:lnTo>
                  <a:pt x="126781" y="70395"/>
                </a:lnTo>
                <a:lnTo>
                  <a:pt x="250260" y="70395"/>
                </a:lnTo>
                <a:lnTo>
                  <a:pt x="250451" y="55428"/>
                </a:lnTo>
                <a:lnTo>
                  <a:pt x="250645" y="46228"/>
                </a:lnTo>
                <a:lnTo>
                  <a:pt x="180298" y="46228"/>
                </a:lnTo>
                <a:lnTo>
                  <a:pt x="172375" y="29013"/>
                </a:lnTo>
                <a:lnTo>
                  <a:pt x="158334" y="14232"/>
                </a:lnTo>
                <a:lnTo>
                  <a:pt x="136885" y="3892"/>
                </a:lnTo>
                <a:lnTo>
                  <a:pt x="106740" y="0"/>
                </a:lnTo>
                <a:close/>
              </a:path>
              <a:path w="252095" h="612140">
                <a:moveTo>
                  <a:pt x="250260" y="70395"/>
                </a:moveTo>
                <a:lnTo>
                  <a:pt x="126781" y="70395"/>
                </a:lnTo>
                <a:lnTo>
                  <a:pt x="151127" y="76786"/>
                </a:lnTo>
                <a:lnTo>
                  <a:pt x="164820" y="94121"/>
                </a:lnTo>
                <a:lnTo>
                  <a:pt x="170848" y="119645"/>
                </a:lnTo>
                <a:lnTo>
                  <a:pt x="172193" y="150602"/>
                </a:lnTo>
                <a:lnTo>
                  <a:pt x="172193" y="282127"/>
                </a:lnTo>
                <a:lnTo>
                  <a:pt x="170401" y="321176"/>
                </a:lnTo>
                <a:lnTo>
                  <a:pt x="163201" y="351423"/>
                </a:lnTo>
                <a:lnTo>
                  <a:pt x="147862" y="370967"/>
                </a:lnTo>
                <a:lnTo>
                  <a:pt x="121650" y="377904"/>
                </a:lnTo>
                <a:lnTo>
                  <a:pt x="249908" y="377904"/>
                </a:lnTo>
                <a:lnTo>
                  <a:pt x="250024" y="94121"/>
                </a:lnTo>
                <a:lnTo>
                  <a:pt x="250074" y="84893"/>
                </a:lnTo>
                <a:lnTo>
                  <a:pt x="250178" y="76786"/>
                </a:lnTo>
                <a:lnTo>
                  <a:pt x="250260" y="70395"/>
                </a:lnTo>
                <a:close/>
              </a:path>
              <a:path w="252095" h="612140">
                <a:moveTo>
                  <a:pt x="251646" y="6963"/>
                </a:moveTo>
                <a:lnTo>
                  <a:pt x="184120" y="6963"/>
                </a:lnTo>
                <a:lnTo>
                  <a:pt x="182978" y="14232"/>
                </a:lnTo>
                <a:lnTo>
                  <a:pt x="182900" y="14734"/>
                </a:lnTo>
                <a:lnTo>
                  <a:pt x="181655" y="24762"/>
                </a:lnTo>
                <a:lnTo>
                  <a:pt x="180687" y="35707"/>
                </a:lnTo>
                <a:lnTo>
                  <a:pt x="180298" y="46228"/>
                </a:lnTo>
                <a:lnTo>
                  <a:pt x="250645" y="46228"/>
                </a:lnTo>
                <a:lnTo>
                  <a:pt x="251008" y="29013"/>
                </a:lnTo>
                <a:lnTo>
                  <a:pt x="251646" y="696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6827190" y="9241301"/>
            <a:ext cx="461009" cy="563245"/>
          </a:xfrm>
          <a:custGeom>
            <a:avLst/>
            <a:gdLst/>
            <a:ahLst/>
            <a:cxnLst/>
            <a:rect l="l" t="t" r="r" b="b"/>
            <a:pathLst>
              <a:path w="461009" h="563245">
                <a:moveTo>
                  <a:pt x="244411" y="250202"/>
                </a:moveTo>
                <a:lnTo>
                  <a:pt x="240690" y="202298"/>
                </a:lnTo>
                <a:lnTo>
                  <a:pt x="230339" y="167703"/>
                </a:lnTo>
                <a:lnTo>
                  <a:pt x="228447" y="161366"/>
                </a:lnTo>
                <a:lnTo>
                  <a:pt x="206032" y="129514"/>
                </a:lnTo>
                <a:lnTo>
                  <a:pt x="171792" y="108851"/>
                </a:lnTo>
                <a:lnTo>
                  <a:pt x="169481" y="108496"/>
                </a:lnTo>
                <a:lnTo>
                  <a:pt x="169481" y="239382"/>
                </a:lnTo>
                <a:lnTo>
                  <a:pt x="169481" y="289407"/>
                </a:lnTo>
                <a:lnTo>
                  <a:pt x="76746" y="289407"/>
                </a:lnTo>
                <a:lnTo>
                  <a:pt x="76771" y="239382"/>
                </a:lnTo>
                <a:lnTo>
                  <a:pt x="87401" y="186601"/>
                </a:lnTo>
                <a:lnTo>
                  <a:pt x="123812" y="167703"/>
                </a:lnTo>
                <a:lnTo>
                  <a:pt x="146685" y="173062"/>
                </a:lnTo>
                <a:lnTo>
                  <a:pt x="160642" y="187972"/>
                </a:lnTo>
                <a:lnTo>
                  <a:pt x="167538" y="210477"/>
                </a:lnTo>
                <a:lnTo>
                  <a:pt x="167601" y="210667"/>
                </a:lnTo>
                <a:lnTo>
                  <a:pt x="169481" y="239382"/>
                </a:lnTo>
                <a:lnTo>
                  <a:pt x="169481" y="108496"/>
                </a:lnTo>
                <a:lnTo>
                  <a:pt x="124079" y="101485"/>
                </a:lnTo>
                <a:lnTo>
                  <a:pt x="71640" y="110845"/>
                </a:lnTo>
                <a:lnTo>
                  <a:pt x="35928" y="135534"/>
                </a:lnTo>
                <a:lnTo>
                  <a:pt x="14020" y="170446"/>
                </a:lnTo>
                <a:lnTo>
                  <a:pt x="3022" y="210477"/>
                </a:lnTo>
                <a:lnTo>
                  <a:pt x="25" y="250202"/>
                </a:lnTo>
                <a:lnTo>
                  <a:pt x="0" y="405523"/>
                </a:lnTo>
                <a:lnTo>
                  <a:pt x="2768" y="456692"/>
                </a:lnTo>
                <a:lnTo>
                  <a:pt x="13258" y="500049"/>
                </a:lnTo>
                <a:lnTo>
                  <a:pt x="34759" y="533565"/>
                </a:lnTo>
                <a:lnTo>
                  <a:pt x="70548" y="555193"/>
                </a:lnTo>
                <a:lnTo>
                  <a:pt x="123901" y="562851"/>
                </a:lnTo>
                <a:lnTo>
                  <a:pt x="177812" y="553415"/>
                </a:lnTo>
                <a:lnTo>
                  <a:pt x="212521" y="529094"/>
                </a:lnTo>
                <a:lnTo>
                  <a:pt x="231736" y="496646"/>
                </a:lnTo>
                <a:lnTo>
                  <a:pt x="232181" y="495896"/>
                </a:lnTo>
                <a:lnTo>
                  <a:pt x="240931" y="459816"/>
                </a:lnTo>
                <a:lnTo>
                  <a:pt x="242912" y="427113"/>
                </a:lnTo>
                <a:lnTo>
                  <a:pt x="242925" y="424345"/>
                </a:lnTo>
                <a:lnTo>
                  <a:pt x="166789" y="424345"/>
                </a:lnTo>
                <a:lnTo>
                  <a:pt x="166789" y="427113"/>
                </a:lnTo>
                <a:lnTo>
                  <a:pt x="165277" y="453428"/>
                </a:lnTo>
                <a:lnTo>
                  <a:pt x="159080" y="475615"/>
                </a:lnTo>
                <a:lnTo>
                  <a:pt x="145681" y="490931"/>
                </a:lnTo>
                <a:lnTo>
                  <a:pt x="122593" y="496646"/>
                </a:lnTo>
                <a:lnTo>
                  <a:pt x="99250" y="490143"/>
                </a:lnTo>
                <a:lnTo>
                  <a:pt x="85064" y="472922"/>
                </a:lnTo>
                <a:lnTo>
                  <a:pt x="78028" y="448462"/>
                </a:lnTo>
                <a:lnTo>
                  <a:pt x="76123" y="420179"/>
                </a:lnTo>
                <a:lnTo>
                  <a:pt x="76123" y="351345"/>
                </a:lnTo>
                <a:lnTo>
                  <a:pt x="244411" y="351345"/>
                </a:lnTo>
                <a:lnTo>
                  <a:pt x="244411" y="289407"/>
                </a:lnTo>
                <a:lnTo>
                  <a:pt x="244411" y="250202"/>
                </a:lnTo>
                <a:close/>
              </a:path>
              <a:path w="461009" h="563245">
                <a:moveTo>
                  <a:pt x="460819" y="108458"/>
                </a:moveTo>
                <a:lnTo>
                  <a:pt x="401815" y="108458"/>
                </a:lnTo>
                <a:lnTo>
                  <a:pt x="401815" y="0"/>
                </a:lnTo>
                <a:lnTo>
                  <a:pt x="324104" y="0"/>
                </a:lnTo>
                <a:lnTo>
                  <a:pt x="324104" y="108458"/>
                </a:lnTo>
                <a:lnTo>
                  <a:pt x="275031" y="108458"/>
                </a:lnTo>
                <a:lnTo>
                  <a:pt x="275031" y="177101"/>
                </a:lnTo>
                <a:lnTo>
                  <a:pt x="324104" y="177101"/>
                </a:lnTo>
                <a:lnTo>
                  <a:pt x="324104" y="470649"/>
                </a:lnTo>
                <a:lnTo>
                  <a:pt x="329882" y="516051"/>
                </a:lnTo>
                <a:lnTo>
                  <a:pt x="346379" y="544106"/>
                </a:lnTo>
                <a:lnTo>
                  <a:pt x="372389" y="558355"/>
                </a:lnTo>
                <a:lnTo>
                  <a:pt x="406666" y="562330"/>
                </a:lnTo>
                <a:lnTo>
                  <a:pt x="419557" y="562000"/>
                </a:lnTo>
                <a:lnTo>
                  <a:pt x="433273" y="560768"/>
                </a:lnTo>
                <a:lnTo>
                  <a:pt x="446659" y="558330"/>
                </a:lnTo>
                <a:lnTo>
                  <a:pt x="458558" y="554316"/>
                </a:lnTo>
                <a:lnTo>
                  <a:pt x="458558" y="494995"/>
                </a:lnTo>
                <a:lnTo>
                  <a:pt x="453390" y="496125"/>
                </a:lnTo>
                <a:lnTo>
                  <a:pt x="446659" y="496951"/>
                </a:lnTo>
                <a:lnTo>
                  <a:pt x="439420" y="497433"/>
                </a:lnTo>
                <a:lnTo>
                  <a:pt x="432727" y="497598"/>
                </a:lnTo>
                <a:lnTo>
                  <a:pt x="416293" y="494284"/>
                </a:lnTo>
                <a:lnTo>
                  <a:pt x="406958" y="485330"/>
                </a:lnTo>
                <a:lnTo>
                  <a:pt x="402780" y="472274"/>
                </a:lnTo>
                <a:lnTo>
                  <a:pt x="401815" y="456615"/>
                </a:lnTo>
                <a:lnTo>
                  <a:pt x="401815" y="177101"/>
                </a:lnTo>
                <a:lnTo>
                  <a:pt x="460819" y="177101"/>
                </a:lnTo>
                <a:lnTo>
                  <a:pt x="460819" y="1084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7406856" y="9190221"/>
            <a:ext cx="479425" cy="613410"/>
          </a:xfrm>
          <a:custGeom>
            <a:avLst/>
            <a:gdLst/>
            <a:ahLst/>
            <a:cxnLst/>
            <a:rect l="l" t="t" r="r" b="b"/>
            <a:pathLst>
              <a:path w="479425" h="613409">
                <a:moveTo>
                  <a:pt x="185788" y="159537"/>
                </a:moveTo>
                <a:lnTo>
                  <a:pt x="126784" y="159537"/>
                </a:lnTo>
                <a:lnTo>
                  <a:pt x="126784" y="51079"/>
                </a:lnTo>
                <a:lnTo>
                  <a:pt x="49072" y="51079"/>
                </a:lnTo>
                <a:lnTo>
                  <a:pt x="49072" y="159537"/>
                </a:lnTo>
                <a:lnTo>
                  <a:pt x="0" y="159537"/>
                </a:lnTo>
                <a:lnTo>
                  <a:pt x="0" y="228180"/>
                </a:lnTo>
                <a:lnTo>
                  <a:pt x="49072" y="228180"/>
                </a:lnTo>
                <a:lnTo>
                  <a:pt x="49072" y="521728"/>
                </a:lnTo>
                <a:lnTo>
                  <a:pt x="54851" y="567131"/>
                </a:lnTo>
                <a:lnTo>
                  <a:pt x="71348" y="595185"/>
                </a:lnTo>
                <a:lnTo>
                  <a:pt x="97345" y="609434"/>
                </a:lnTo>
                <a:lnTo>
                  <a:pt x="131635" y="613410"/>
                </a:lnTo>
                <a:lnTo>
                  <a:pt x="144513" y="613079"/>
                </a:lnTo>
                <a:lnTo>
                  <a:pt x="158229" y="611847"/>
                </a:lnTo>
                <a:lnTo>
                  <a:pt x="171627" y="609409"/>
                </a:lnTo>
                <a:lnTo>
                  <a:pt x="183527" y="605396"/>
                </a:lnTo>
                <a:lnTo>
                  <a:pt x="183527" y="546074"/>
                </a:lnTo>
                <a:lnTo>
                  <a:pt x="178358" y="547204"/>
                </a:lnTo>
                <a:lnTo>
                  <a:pt x="171627" y="548030"/>
                </a:lnTo>
                <a:lnTo>
                  <a:pt x="164376" y="548513"/>
                </a:lnTo>
                <a:lnTo>
                  <a:pt x="157683" y="548678"/>
                </a:lnTo>
                <a:lnTo>
                  <a:pt x="141262" y="545363"/>
                </a:lnTo>
                <a:lnTo>
                  <a:pt x="131927" y="536409"/>
                </a:lnTo>
                <a:lnTo>
                  <a:pt x="127749" y="523354"/>
                </a:lnTo>
                <a:lnTo>
                  <a:pt x="126784" y="507695"/>
                </a:lnTo>
                <a:lnTo>
                  <a:pt x="126784" y="228180"/>
                </a:lnTo>
                <a:lnTo>
                  <a:pt x="185788" y="228180"/>
                </a:lnTo>
                <a:lnTo>
                  <a:pt x="185788" y="159537"/>
                </a:lnTo>
                <a:close/>
              </a:path>
              <a:path w="479425" h="613409">
                <a:moveTo>
                  <a:pt x="479145" y="267652"/>
                </a:moveTo>
                <a:lnTo>
                  <a:pt x="474840" y="222605"/>
                </a:lnTo>
                <a:lnTo>
                  <a:pt x="460311" y="186055"/>
                </a:lnTo>
                <a:lnTo>
                  <a:pt x="433057" y="161531"/>
                </a:lnTo>
                <a:lnTo>
                  <a:pt x="390613" y="152577"/>
                </a:lnTo>
                <a:lnTo>
                  <a:pt x="360908" y="156019"/>
                </a:lnTo>
                <a:lnTo>
                  <a:pt x="337616" y="165544"/>
                </a:lnTo>
                <a:lnTo>
                  <a:pt x="320167" y="179920"/>
                </a:lnTo>
                <a:lnTo>
                  <a:pt x="308000" y="197916"/>
                </a:lnTo>
                <a:lnTo>
                  <a:pt x="308000" y="0"/>
                </a:lnTo>
                <a:lnTo>
                  <a:pt x="230035" y="0"/>
                </a:lnTo>
                <a:lnTo>
                  <a:pt x="230035" y="606958"/>
                </a:lnTo>
                <a:lnTo>
                  <a:pt x="308000" y="606958"/>
                </a:lnTo>
                <a:lnTo>
                  <a:pt x="308000" y="308457"/>
                </a:lnTo>
                <a:lnTo>
                  <a:pt x="310248" y="271056"/>
                </a:lnTo>
                <a:lnTo>
                  <a:pt x="318198" y="244348"/>
                </a:lnTo>
                <a:lnTo>
                  <a:pt x="333692" y="228307"/>
                </a:lnTo>
                <a:lnTo>
                  <a:pt x="358546" y="222961"/>
                </a:lnTo>
                <a:lnTo>
                  <a:pt x="380682" y="228231"/>
                </a:lnTo>
                <a:lnTo>
                  <a:pt x="393623" y="242443"/>
                </a:lnTo>
                <a:lnTo>
                  <a:pt x="399669" y="263182"/>
                </a:lnTo>
                <a:lnTo>
                  <a:pt x="401167" y="288036"/>
                </a:lnTo>
                <a:lnTo>
                  <a:pt x="401167" y="606958"/>
                </a:lnTo>
                <a:lnTo>
                  <a:pt x="479145" y="606958"/>
                </a:lnTo>
                <a:lnTo>
                  <a:pt x="479145" y="26765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7951711" y="9342785"/>
            <a:ext cx="244475" cy="461645"/>
          </a:xfrm>
          <a:custGeom>
            <a:avLst/>
            <a:gdLst/>
            <a:ahLst/>
            <a:cxnLst/>
            <a:rect l="l" t="t" r="r" b="b"/>
            <a:pathLst>
              <a:path w="244475" h="461645">
                <a:moveTo>
                  <a:pt x="124079" y="0"/>
                </a:moveTo>
                <a:lnTo>
                  <a:pt x="71646" y="9360"/>
                </a:lnTo>
                <a:lnTo>
                  <a:pt x="35934" y="34044"/>
                </a:lnTo>
                <a:lnTo>
                  <a:pt x="14029" y="68952"/>
                </a:lnTo>
                <a:lnTo>
                  <a:pt x="3022" y="108988"/>
                </a:lnTo>
                <a:lnTo>
                  <a:pt x="26" y="148707"/>
                </a:lnTo>
                <a:lnTo>
                  <a:pt x="0" y="304032"/>
                </a:lnTo>
                <a:lnTo>
                  <a:pt x="2770" y="355194"/>
                </a:lnTo>
                <a:lnTo>
                  <a:pt x="13267" y="398561"/>
                </a:lnTo>
                <a:lnTo>
                  <a:pt x="34769" y="432079"/>
                </a:lnTo>
                <a:lnTo>
                  <a:pt x="70554" y="453695"/>
                </a:lnTo>
                <a:lnTo>
                  <a:pt x="123901" y="461357"/>
                </a:lnTo>
                <a:lnTo>
                  <a:pt x="177812" y="451918"/>
                </a:lnTo>
                <a:lnTo>
                  <a:pt x="212524" y="427600"/>
                </a:lnTo>
                <a:lnTo>
                  <a:pt x="231740" y="395150"/>
                </a:lnTo>
                <a:lnTo>
                  <a:pt x="122593" y="395150"/>
                </a:lnTo>
                <a:lnTo>
                  <a:pt x="99258" y="388647"/>
                </a:lnTo>
                <a:lnTo>
                  <a:pt x="85074" y="371437"/>
                </a:lnTo>
                <a:lnTo>
                  <a:pt x="78034" y="346969"/>
                </a:lnTo>
                <a:lnTo>
                  <a:pt x="76133" y="318691"/>
                </a:lnTo>
                <a:lnTo>
                  <a:pt x="76133" y="249856"/>
                </a:lnTo>
                <a:lnTo>
                  <a:pt x="244411" y="249856"/>
                </a:lnTo>
                <a:lnTo>
                  <a:pt x="244411" y="187920"/>
                </a:lnTo>
                <a:lnTo>
                  <a:pt x="76751" y="187920"/>
                </a:lnTo>
                <a:lnTo>
                  <a:pt x="76773" y="137891"/>
                </a:lnTo>
                <a:lnTo>
                  <a:pt x="79153" y="109175"/>
                </a:lnTo>
                <a:lnTo>
                  <a:pt x="79274" y="107708"/>
                </a:lnTo>
                <a:lnTo>
                  <a:pt x="87401" y="85111"/>
                </a:lnTo>
                <a:lnTo>
                  <a:pt x="101970" y="71048"/>
                </a:lnTo>
                <a:lnTo>
                  <a:pt x="123818" y="66207"/>
                </a:lnTo>
                <a:lnTo>
                  <a:pt x="230351" y="66207"/>
                </a:lnTo>
                <a:lnTo>
                  <a:pt x="228456" y="59872"/>
                </a:lnTo>
                <a:lnTo>
                  <a:pt x="206039" y="28018"/>
                </a:lnTo>
                <a:lnTo>
                  <a:pt x="171796" y="7356"/>
                </a:lnTo>
                <a:lnTo>
                  <a:pt x="124079" y="0"/>
                </a:lnTo>
                <a:close/>
              </a:path>
              <a:path w="244475" h="461645">
                <a:moveTo>
                  <a:pt x="242935" y="322848"/>
                </a:moveTo>
                <a:lnTo>
                  <a:pt x="166790" y="322848"/>
                </a:lnTo>
                <a:lnTo>
                  <a:pt x="166790" y="325623"/>
                </a:lnTo>
                <a:lnTo>
                  <a:pt x="165281" y="351939"/>
                </a:lnTo>
                <a:lnTo>
                  <a:pt x="159082" y="374122"/>
                </a:lnTo>
                <a:lnTo>
                  <a:pt x="145688" y="389437"/>
                </a:lnTo>
                <a:lnTo>
                  <a:pt x="122593" y="395150"/>
                </a:lnTo>
                <a:lnTo>
                  <a:pt x="231740" y="395150"/>
                </a:lnTo>
                <a:lnTo>
                  <a:pt x="232183" y="394401"/>
                </a:lnTo>
                <a:lnTo>
                  <a:pt x="240938" y="358322"/>
                </a:lnTo>
                <a:lnTo>
                  <a:pt x="242919" y="325623"/>
                </a:lnTo>
                <a:lnTo>
                  <a:pt x="242935" y="322848"/>
                </a:lnTo>
                <a:close/>
              </a:path>
              <a:path w="244475" h="461645">
                <a:moveTo>
                  <a:pt x="230351" y="66207"/>
                </a:moveTo>
                <a:lnTo>
                  <a:pt x="123818" y="66207"/>
                </a:lnTo>
                <a:lnTo>
                  <a:pt x="146693" y="71569"/>
                </a:lnTo>
                <a:lnTo>
                  <a:pt x="160645" y="86480"/>
                </a:lnTo>
                <a:lnTo>
                  <a:pt x="167544" y="108988"/>
                </a:lnTo>
                <a:lnTo>
                  <a:pt x="167602" y="109175"/>
                </a:lnTo>
                <a:lnTo>
                  <a:pt x="169492" y="137891"/>
                </a:lnTo>
                <a:lnTo>
                  <a:pt x="169492" y="187920"/>
                </a:lnTo>
                <a:lnTo>
                  <a:pt x="244411" y="187920"/>
                </a:lnTo>
                <a:lnTo>
                  <a:pt x="244411" y="148707"/>
                </a:lnTo>
                <a:lnTo>
                  <a:pt x="240697" y="100805"/>
                </a:lnTo>
                <a:lnTo>
                  <a:pt x="230351" y="6620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8257474" y="9342783"/>
            <a:ext cx="397510" cy="454659"/>
          </a:xfrm>
          <a:custGeom>
            <a:avLst/>
            <a:gdLst/>
            <a:ahLst/>
            <a:cxnLst/>
            <a:rect l="l" t="t" r="r" b="b"/>
            <a:pathLst>
              <a:path w="397509" h="454659">
                <a:moveTo>
                  <a:pt x="310409" y="0"/>
                </a:moveTo>
                <a:lnTo>
                  <a:pt x="279768" y="4119"/>
                </a:lnTo>
                <a:lnTo>
                  <a:pt x="256391" y="15126"/>
                </a:lnTo>
                <a:lnTo>
                  <a:pt x="238890" y="30996"/>
                </a:lnTo>
                <a:lnTo>
                  <a:pt x="225877" y="49705"/>
                </a:lnTo>
                <a:lnTo>
                  <a:pt x="215377" y="27401"/>
                </a:lnTo>
                <a:lnTo>
                  <a:pt x="199886" y="11930"/>
                </a:lnTo>
                <a:lnTo>
                  <a:pt x="179695" y="2920"/>
                </a:lnTo>
                <a:lnTo>
                  <a:pt x="155094" y="0"/>
                </a:lnTo>
                <a:lnTo>
                  <a:pt x="129415" y="3164"/>
                </a:lnTo>
                <a:lnTo>
                  <a:pt x="107874" y="12393"/>
                </a:lnTo>
                <a:lnTo>
                  <a:pt x="90510" y="27286"/>
                </a:lnTo>
                <a:lnTo>
                  <a:pt x="77358" y="47443"/>
                </a:lnTo>
                <a:lnTo>
                  <a:pt x="76533" y="26551"/>
                </a:lnTo>
                <a:lnTo>
                  <a:pt x="75767" y="16816"/>
                </a:lnTo>
                <a:lnTo>
                  <a:pt x="74395" y="6963"/>
                </a:lnTo>
                <a:lnTo>
                  <a:pt x="0" y="6963"/>
                </a:lnTo>
                <a:lnTo>
                  <a:pt x="502" y="23893"/>
                </a:lnTo>
                <a:lnTo>
                  <a:pt x="760" y="47285"/>
                </a:lnTo>
                <a:lnTo>
                  <a:pt x="869" y="136320"/>
                </a:lnTo>
                <a:lnTo>
                  <a:pt x="869" y="454394"/>
                </a:lnTo>
                <a:lnTo>
                  <a:pt x="78835" y="454394"/>
                </a:lnTo>
                <a:lnTo>
                  <a:pt x="78835" y="146770"/>
                </a:lnTo>
                <a:lnTo>
                  <a:pt x="80628" y="115382"/>
                </a:lnTo>
                <a:lnTo>
                  <a:pt x="87240" y="91290"/>
                </a:lnTo>
                <a:lnTo>
                  <a:pt x="100524" y="75844"/>
                </a:lnTo>
                <a:lnTo>
                  <a:pt x="122331" y="70395"/>
                </a:lnTo>
                <a:lnTo>
                  <a:pt x="138770" y="73076"/>
                </a:lnTo>
                <a:lnTo>
                  <a:pt x="150423" y="82264"/>
                </a:lnTo>
                <a:lnTo>
                  <a:pt x="157362" y="99674"/>
                </a:lnTo>
                <a:lnTo>
                  <a:pt x="159660" y="127022"/>
                </a:lnTo>
                <a:lnTo>
                  <a:pt x="159660" y="454394"/>
                </a:lnTo>
                <a:lnTo>
                  <a:pt x="238233" y="454394"/>
                </a:lnTo>
                <a:lnTo>
                  <a:pt x="238233" y="145995"/>
                </a:lnTo>
                <a:lnTo>
                  <a:pt x="240084" y="114834"/>
                </a:lnTo>
                <a:lnTo>
                  <a:pt x="246838" y="90997"/>
                </a:lnTo>
                <a:lnTo>
                  <a:pt x="260294" y="75758"/>
                </a:lnTo>
                <a:lnTo>
                  <a:pt x="282253" y="70395"/>
                </a:lnTo>
                <a:lnTo>
                  <a:pt x="300297" y="74195"/>
                </a:lnTo>
                <a:lnTo>
                  <a:pt x="311583" y="85015"/>
                </a:lnTo>
                <a:lnTo>
                  <a:pt x="317405" y="101989"/>
                </a:lnTo>
                <a:lnTo>
                  <a:pt x="319058" y="124247"/>
                </a:lnTo>
                <a:lnTo>
                  <a:pt x="319058" y="454394"/>
                </a:lnTo>
                <a:lnTo>
                  <a:pt x="397024" y="454394"/>
                </a:lnTo>
                <a:lnTo>
                  <a:pt x="397024" y="109441"/>
                </a:lnTo>
                <a:lnTo>
                  <a:pt x="390040" y="55650"/>
                </a:lnTo>
                <a:lnTo>
                  <a:pt x="371182" y="22106"/>
                </a:lnTo>
                <a:lnTo>
                  <a:pt x="343591" y="4869"/>
                </a:lnTo>
                <a:lnTo>
                  <a:pt x="3104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081824" y="1237239"/>
            <a:ext cx="546100" cy="1155700"/>
          </a:xfrm>
          <a:custGeom>
            <a:avLst/>
            <a:gdLst/>
            <a:ahLst/>
            <a:cxnLst/>
            <a:rect l="l" t="t" r="r" b="b"/>
            <a:pathLst>
              <a:path w="546100" h="1155700">
                <a:moveTo>
                  <a:pt x="545947" y="0"/>
                </a:moveTo>
                <a:lnTo>
                  <a:pt x="0" y="0"/>
                </a:lnTo>
                <a:lnTo>
                  <a:pt x="0" y="181610"/>
                </a:lnTo>
                <a:lnTo>
                  <a:pt x="183070" y="181610"/>
                </a:lnTo>
                <a:lnTo>
                  <a:pt x="183070" y="1155700"/>
                </a:lnTo>
                <a:lnTo>
                  <a:pt x="362864" y="1155700"/>
                </a:lnTo>
                <a:lnTo>
                  <a:pt x="362864" y="181610"/>
                </a:lnTo>
                <a:lnTo>
                  <a:pt x="545947" y="181610"/>
                </a:lnTo>
                <a:lnTo>
                  <a:pt x="5459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1707861" y="1891288"/>
            <a:ext cx="180340" cy="501650"/>
          </a:xfrm>
          <a:custGeom>
            <a:avLst/>
            <a:gdLst/>
            <a:ahLst/>
            <a:cxnLst/>
            <a:rect l="l" t="t" r="r" b="b"/>
            <a:pathLst>
              <a:path w="180339" h="501650">
                <a:moveTo>
                  <a:pt x="0" y="501650"/>
                </a:moveTo>
                <a:lnTo>
                  <a:pt x="179795" y="501650"/>
                </a:lnTo>
                <a:lnTo>
                  <a:pt x="179795" y="0"/>
                </a:lnTo>
                <a:lnTo>
                  <a:pt x="0" y="0"/>
                </a:lnTo>
                <a:lnTo>
                  <a:pt x="0" y="50165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1707857" y="1237239"/>
            <a:ext cx="542925" cy="1155700"/>
          </a:xfrm>
          <a:custGeom>
            <a:avLst/>
            <a:gdLst/>
            <a:ahLst/>
            <a:cxnLst/>
            <a:rect l="l" t="t" r="r" b="b"/>
            <a:pathLst>
              <a:path w="542925" h="1155700">
                <a:moveTo>
                  <a:pt x="542658" y="0"/>
                </a:moveTo>
                <a:lnTo>
                  <a:pt x="362864" y="0"/>
                </a:lnTo>
                <a:lnTo>
                  <a:pt x="362864" y="472440"/>
                </a:lnTo>
                <a:lnTo>
                  <a:pt x="179793" y="472440"/>
                </a:lnTo>
                <a:lnTo>
                  <a:pt x="179793" y="0"/>
                </a:lnTo>
                <a:lnTo>
                  <a:pt x="0" y="0"/>
                </a:lnTo>
                <a:lnTo>
                  <a:pt x="0" y="472440"/>
                </a:lnTo>
                <a:lnTo>
                  <a:pt x="0" y="654050"/>
                </a:lnTo>
                <a:lnTo>
                  <a:pt x="362864" y="654050"/>
                </a:lnTo>
                <a:lnTo>
                  <a:pt x="362864" y="1155700"/>
                </a:lnTo>
                <a:lnTo>
                  <a:pt x="542658" y="1155700"/>
                </a:lnTo>
                <a:lnTo>
                  <a:pt x="542658" y="654050"/>
                </a:lnTo>
                <a:lnTo>
                  <a:pt x="542658" y="472440"/>
                </a:lnTo>
                <a:lnTo>
                  <a:pt x="54265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2381262" y="1237277"/>
            <a:ext cx="474345" cy="1155700"/>
          </a:xfrm>
          <a:custGeom>
            <a:avLst/>
            <a:gdLst/>
            <a:ahLst/>
            <a:cxnLst/>
            <a:rect l="l" t="t" r="r" b="b"/>
            <a:pathLst>
              <a:path w="474344" h="1155700">
                <a:moveTo>
                  <a:pt x="474027" y="0"/>
                </a:moveTo>
                <a:lnTo>
                  <a:pt x="0" y="0"/>
                </a:lnTo>
                <a:lnTo>
                  <a:pt x="0" y="181610"/>
                </a:lnTo>
                <a:lnTo>
                  <a:pt x="0" y="472440"/>
                </a:lnTo>
                <a:lnTo>
                  <a:pt x="0" y="654050"/>
                </a:lnTo>
                <a:lnTo>
                  <a:pt x="0" y="974090"/>
                </a:lnTo>
                <a:lnTo>
                  <a:pt x="0" y="1155700"/>
                </a:lnTo>
                <a:lnTo>
                  <a:pt x="474027" y="1155700"/>
                </a:lnTo>
                <a:lnTo>
                  <a:pt x="474027" y="974090"/>
                </a:lnTo>
                <a:lnTo>
                  <a:pt x="179806" y="974090"/>
                </a:lnTo>
                <a:lnTo>
                  <a:pt x="179806" y="654050"/>
                </a:lnTo>
                <a:lnTo>
                  <a:pt x="382485" y="654050"/>
                </a:lnTo>
                <a:lnTo>
                  <a:pt x="382485" y="472440"/>
                </a:lnTo>
                <a:lnTo>
                  <a:pt x="179806" y="472440"/>
                </a:lnTo>
                <a:lnTo>
                  <a:pt x="179806" y="181610"/>
                </a:lnTo>
                <a:lnTo>
                  <a:pt x="474027" y="181610"/>
                </a:lnTo>
                <a:lnTo>
                  <a:pt x="47402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3219775" y="1237235"/>
            <a:ext cx="542925" cy="1156335"/>
          </a:xfrm>
          <a:custGeom>
            <a:avLst/>
            <a:gdLst/>
            <a:ahLst/>
            <a:cxnLst/>
            <a:rect l="l" t="t" r="r" b="b"/>
            <a:pathLst>
              <a:path w="542925" h="1156335">
                <a:moveTo>
                  <a:pt x="271332" y="0"/>
                </a:moveTo>
                <a:lnTo>
                  <a:pt x="0" y="0"/>
                </a:lnTo>
                <a:lnTo>
                  <a:pt x="0" y="1155901"/>
                </a:lnTo>
                <a:lnTo>
                  <a:pt x="179795" y="1155901"/>
                </a:lnTo>
                <a:lnTo>
                  <a:pt x="179795" y="693539"/>
                </a:lnTo>
                <a:lnTo>
                  <a:pt x="271332" y="693539"/>
                </a:lnTo>
                <a:lnTo>
                  <a:pt x="327313" y="689310"/>
                </a:lnTo>
                <a:lnTo>
                  <a:pt x="377573" y="676622"/>
                </a:lnTo>
                <a:lnTo>
                  <a:pt x="422114" y="655465"/>
                </a:lnTo>
                <a:lnTo>
                  <a:pt x="460938" y="625834"/>
                </a:lnTo>
                <a:lnTo>
                  <a:pt x="490358" y="592885"/>
                </a:lnTo>
                <a:lnTo>
                  <a:pt x="513241" y="554778"/>
                </a:lnTo>
                <a:lnTo>
                  <a:pt x="529441" y="511900"/>
                </a:lnTo>
                <a:lnTo>
                  <a:pt x="179795" y="511900"/>
                </a:lnTo>
                <a:lnTo>
                  <a:pt x="179795" y="181638"/>
                </a:lnTo>
                <a:lnTo>
                  <a:pt x="529030" y="181638"/>
                </a:lnTo>
                <a:lnTo>
                  <a:pt x="513241" y="140169"/>
                </a:lnTo>
                <a:lnTo>
                  <a:pt x="490358" y="102255"/>
                </a:lnTo>
                <a:lnTo>
                  <a:pt x="460938" y="69359"/>
                </a:lnTo>
                <a:lnTo>
                  <a:pt x="421504" y="39014"/>
                </a:lnTo>
                <a:lnTo>
                  <a:pt x="376756" y="17339"/>
                </a:lnTo>
                <a:lnTo>
                  <a:pt x="326698" y="4334"/>
                </a:lnTo>
                <a:lnTo>
                  <a:pt x="271332" y="0"/>
                </a:lnTo>
                <a:close/>
              </a:path>
              <a:path w="542925" h="1156335">
                <a:moveTo>
                  <a:pt x="529030" y="181638"/>
                </a:moveTo>
                <a:lnTo>
                  <a:pt x="271332" y="181638"/>
                </a:lnTo>
                <a:lnTo>
                  <a:pt x="292674" y="182877"/>
                </a:lnTo>
                <a:lnTo>
                  <a:pt x="310960" y="186593"/>
                </a:lnTo>
                <a:lnTo>
                  <a:pt x="349072" y="215909"/>
                </a:lnTo>
                <a:lnTo>
                  <a:pt x="361335" y="257192"/>
                </a:lnTo>
                <a:lnTo>
                  <a:pt x="362868" y="284022"/>
                </a:lnTo>
                <a:lnTo>
                  <a:pt x="362868" y="409526"/>
                </a:lnTo>
                <a:lnTo>
                  <a:pt x="356736" y="459890"/>
                </a:lnTo>
                <a:lnTo>
                  <a:pt x="326185" y="500755"/>
                </a:lnTo>
                <a:lnTo>
                  <a:pt x="271332" y="511900"/>
                </a:lnTo>
                <a:lnTo>
                  <a:pt x="529441" y="511900"/>
                </a:lnTo>
                <a:lnTo>
                  <a:pt x="529587" y="511515"/>
                </a:lnTo>
                <a:lnTo>
                  <a:pt x="539394" y="463097"/>
                </a:lnTo>
                <a:lnTo>
                  <a:pt x="542664" y="409526"/>
                </a:lnTo>
                <a:lnTo>
                  <a:pt x="542664" y="284022"/>
                </a:lnTo>
                <a:lnTo>
                  <a:pt x="539394" y="231052"/>
                </a:lnTo>
                <a:lnTo>
                  <a:pt x="529587" y="183101"/>
                </a:lnTo>
                <a:lnTo>
                  <a:pt x="529030" y="18163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3860518" y="1237238"/>
            <a:ext cx="542925" cy="1156335"/>
          </a:xfrm>
          <a:custGeom>
            <a:avLst/>
            <a:gdLst/>
            <a:ahLst/>
            <a:cxnLst/>
            <a:rect l="l" t="t" r="r" b="b"/>
            <a:pathLst>
              <a:path w="542925" h="1156335">
                <a:moveTo>
                  <a:pt x="271332" y="0"/>
                </a:moveTo>
                <a:lnTo>
                  <a:pt x="0" y="0"/>
                </a:lnTo>
                <a:lnTo>
                  <a:pt x="0" y="1155901"/>
                </a:lnTo>
                <a:lnTo>
                  <a:pt x="179795" y="1155901"/>
                </a:lnTo>
                <a:lnTo>
                  <a:pt x="179795" y="691884"/>
                </a:lnTo>
                <a:lnTo>
                  <a:pt x="444122" y="691884"/>
                </a:lnTo>
                <a:lnTo>
                  <a:pt x="434793" y="645655"/>
                </a:lnTo>
                <a:lnTo>
                  <a:pt x="441939" y="640597"/>
                </a:lnTo>
                <a:lnTo>
                  <a:pt x="448678" y="635334"/>
                </a:lnTo>
                <a:lnTo>
                  <a:pt x="490358" y="591230"/>
                </a:lnTo>
                <a:lnTo>
                  <a:pt x="513241" y="553124"/>
                </a:lnTo>
                <a:lnTo>
                  <a:pt x="529441" y="510246"/>
                </a:lnTo>
                <a:lnTo>
                  <a:pt x="179795" y="510246"/>
                </a:lnTo>
                <a:lnTo>
                  <a:pt x="179795" y="181638"/>
                </a:lnTo>
                <a:lnTo>
                  <a:pt x="529032" y="181638"/>
                </a:lnTo>
                <a:lnTo>
                  <a:pt x="513241" y="140162"/>
                </a:lnTo>
                <a:lnTo>
                  <a:pt x="490358" y="102250"/>
                </a:lnTo>
                <a:lnTo>
                  <a:pt x="460938" y="69359"/>
                </a:lnTo>
                <a:lnTo>
                  <a:pt x="421504" y="39014"/>
                </a:lnTo>
                <a:lnTo>
                  <a:pt x="376756" y="17339"/>
                </a:lnTo>
                <a:lnTo>
                  <a:pt x="326698" y="4334"/>
                </a:lnTo>
                <a:lnTo>
                  <a:pt x="271332" y="0"/>
                </a:lnTo>
                <a:close/>
              </a:path>
              <a:path w="542925" h="1156335">
                <a:moveTo>
                  <a:pt x="444122" y="691884"/>
                </a:moveTo>
                <a:lnTo>
                  <a:pt x="261520" y="691884"/>
                </a:lnTo>
                <a:lnTo>
                  <a:pt x="354690" y="1155901"/>
                </a:lnTo>
                <a:lnTo>
                  <a:pt x="537763" y="1155901"/>
                </a:lnTo>
                <a:lnTo>
                  <a:pt x="444122" y="691884"/>
                </a:lnTo>
                <a:close/>
              </a:path>
              <a:path w="542925" h="1156335">
                <a:moveTo>
                  <a:pt x="529032" y="181638"/>
                </a:moveTo>
                <a:lnTo>
                  <a:pt x="271332" y="181638"/>
                </a:lnTo>
                <a:lnTo>
                  <a:pt x="292674" y="182877"/>
                </a:lnTo>
                <a:lnTo>
                  <a:pt x="310960" y="186593"/>
                </a:lnTo>
                <a:lnTo>
                  <a:pt x="349072" y="215909"/>
                </a:lnTo>
                <a:lnTo>
                  <a:pt x="361335" y="257192"/>
                </a:lnTo>
                <a:lnTo>
                  <a:pt x="362868" y="284022"/>
                </a:lnTo>
                <a:lnTo>
                  <a:pt x="362868" y="407872"/>
                </a:lnTo>
                <a:lnTo>
                  <a:pt x="356736" y="458236"/>
                </a:lnTo>
                <a:lnTo>
                  <a:pt x="326185" y="499101"/>
                </a:lnTo>
                <a:lnTo>
                  <a:pt x="271332" y="510246"/>
                </a:lnTo>
                <a:lnTo>
                  <a:pt x="529441" y="510246"/>
                </a:lnTo>
                <a:lnTo>
                  <a:pt x="529587" y="509860"/>
                </a:lnTo>
                <a:lnTo>
                  <a:pt x="539394" y="461443"/>
                </a:lnTo>
                <a:lnTo>
                  <a:pt x="542664" y="407872"/>
                </a:lnTo>
                <a:lnTo>
                  <a:pt x="542664" y="284022"/>
                </a:lnTo>
                <a:lnTo>
                  <a:pt x="539394" y="231047"/>
                </a:lnTo>
                <a:lnTo>
                  <a:pt x="529587" y="183093"/>
                </a:lnTo>
                <a:lnTo>
                  <a:pt x="529032" y="18163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4494705" y="1224033"/>
            <a:ext cx="542925" cy="1182370"/>
          </a:xfrm>
          <a:custGeom>
            <a:avLst/>
            <a:gdLst/>
            <a:ahLst/>
            <a:cxnLst/>
            <a:rect l="l" t="t" r="r" b="b"/>
            <a:pathLst>
              <a:path w="542925" h="1182370">
                <a:moveTo>
                  <a:pt x="271332" y="0"/>
                </a:moveTo>
                <a:lnTo>
                  <a:pt x="215347" y="4232"/>
                </a:lnTo>
                <a:lnTo>
                  <a:pt x="165082" y="16927"/>
                </a:lnTo>
                <a:lnTo>
                  <a:pt x="120540" y="38082"/>
                </a:lnTo>
                <a:lnTo>
                  <a:pt x="81725" y="67694"/>
                </a:lnTo>
                <a:lnTo>
                  <a:pt x="52297" y="101714"/>
                </a:lnTo>
                <a:lnTo>
                  <a:pt x="29413" y="140356"/>
                </a:lnTo>
                <a:lnTo>
                  <a:pt x="13071" y="183621"/>
                </a:lnTo>
                <a:lnTo>
                  <a:pt x="3267" y="231506"/>
                </a:lnTo>
                <a:lnTo>
                  <a:pt x="0" y="284012"/>
                </a:lnTo>
                <a:lnTo>
                  <a:pt x="0" y="898286"/>
                </a:lnTo>
                <a:lnTo>
                  <a:pt x="3133" y="948659"/>
                </a:lnTo>
                <a:lnTo>
                  <a:pt x="3185" y="949488"/>
                </a:lnTo>
                <a:lnTo>
                  <a:pt x="3267" y="950805"/>
                </a:lnTo>
                <a:lnTo>
                  <a:pt x="13071" y="998695"/>
                </a:lnTo>
                <a:lnTo>
                  <a:pt x="29413" y="1041958"/>
                </a:lnTo>
                <a:lnTo>
                  <a:pt x="52297" y="1080597"/>
                </a:lnTo>
                <a:lnTo>
                  <a:pt x="81725" y="1114615"/>
                </a:lnTo>
                <a:lnTo>
                  <a:pt x="120540" y="1144240"/>
                </a:lnTo>
                <a:lnTo>
                  <a:pt x="165082" y="1165393"/>
                </a:lnTo>
                <a:lnTo>
                  <a:pt x="215347" y="1178081"/>
                </a:lnTo>
                <a:lnTo>
                  <a:pt x="271332" y="1182309"/>
                </a:lnTo>
                <a:lnTo>
                  <a:pt x="327312" y="1178081"/>
                </a:lnTo>
                <a:lnTo>
                  <a:pt x="377569" y="1165393"/>
                </a:lnTo>
                <a:lnTo>
                  <a:pt x="422109" y="1144240"/>
                </a:lnTo>
                <a:lnTo>
                  <a:pt x="460938" y="1114615"/>
                </a:lnTo>
                <a:lnTo>
                  <a:pt x="490359" y="1080597"/>
                </a:lnTo>
                <a:lnTo>
                  <a:pt x="513245" y="1041958"/>
                </a:lnTo>
                <a:lnTo>
                  <a:pt x="528847" y="1000671"/>
                </a:lnTo>
                <a:lnTo>
                  <a:pt x="271332" y="1000671"/>
                </a:lnTo>
                <a:lnTo>
                  <a:pt x="249973" y="999432"/>
                </a:lnTo>
                <a:lnTo>
                  <a:pt x="204318" y="980860"/>
                </a:lnTo>
                <a:lnTo>
                  <a:pt x="181453" y="926365"/>
                </a:lnTo>
                <a:lnTo>
                  <a:pt x="181328" y="925745"/>
                </a:lnTo>
                <a:lnTo>
                  <a:pt x="179795" y="898286"/>
                </a:lnTo>
                <a:lnTo>
                  <a:pt x="179795" y="284012"/>
                </a:lnTo>
                <a:lnTo>
                  <a:pt x="185927" y="233660"/>
                </a:lnTo>
                <a:lnTo>
                  <a:pt x="216464" y="192783"/>
                </a:lnTo>
                <a:lnTo>
                  <a:pt x="271332" y="181638"/>
                </a:lnTo>
                <a:lnTo>
                  <a:pt x="528844" y="181638"/>
                </a:lnTo>
                <a:lnTo>
                  <a:pt x="513245" y="140356"/>
                </a:lnTo>
                <a:lnTo>
                  <a:pt x="490359" y="101714"/>
                </a:lnTo>
                <a:lnTo>
                  <a:pt x="460938" y="67694"/>
                </a:lnTo>
                <a:lnTo>
                  <a:pt x="422109" y="38082"/>
                </a:lnTo>
                <a:lnTo>
                  <a:pt x="377569" y="16927"/>
                </a:lnTo>
                <a:lnTo>
                  <a:pt x="327312" y="4232"/>
                </a:lnTo>
                <a:lnTo>
                  <a:pt x="271332" y="0"/>
                </a:lnTo>
                <a:close/>
              </a:path>
              <a:path w="542925" h="1182370">
                <a:moveTo>
                  <a:pt x="528844" y="181638"/>
                </a:moveTo>
                <a:lnTo>
                  <a:pt x="271332" y="181638"/>
                </a:lnTo>
                <a:lnTo>
                  <a:pt x="293295" y="182877"/>
                </a:lnTo>
                <a:lnTo>
                  <a:pt x="311785" y="186592"/>
                </a:lnTo>
                <a:lnTo>
                  <a:pt x="349072" y="214667"/>
                </a:lnTo>
                <a:lnTo>
                  <a:pt x="361335" y="255951"/>
                </a:lnTo>
                <a:lnTo>
                  <a:pt x="362868" y="284012"/>
                </a:lnTo>
                <a:lnTo>
                  <a:pt x="362868" y="898286"/>
                </a:lnTo>
                <a:lnTo>
                  <a:pt x="356736" y="949488"/>
                </a:lnTo>
                <a:lnTo>
                  <a:pt x="326801" y="989525"/>
                </a:lnTo>
                <a:lnTo>
                  <a:pt x="271332" y="1000671"/>
                </a:lnTo>
                <a:lnTo>
                  <a:pt x="528847" y="1000671"/>
                </a:lnTo>
                <a:lnTo>
                  <a:pt x="529593" y="998695"/>
                </a:lnTo>
                <a:lnTo>
                  <a:pt x="539404" y="950805"/>
                </a:lnTo>
                <a:lnTo>
                  <a:pt x="542674" y="898286"/>
                </a:lnTo>
                <a:lnTo>
                  <a:pt x="542674" y="284012"/>
                </a:lnTo>
                <a:lnTo>
                  <a:pt x="539538" y="233660"/>
                </a:lnTo>
                <a:lnTo>
                  <a:pt x="539486" y="232835"/>
                </a:lnTo>
                <a:lnTo>
                  <a:pt x="539404" y="231506"/>
                </a:lnTo>
                <a:lnTo>
                  <a:pt x="529593" y="183621"/>
                </a:lnTo>
                <a:lnTo>
                  <a:pt x="528844" y="18163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5153428" y="1237242"/>
            <a:ext cx="542925" cy="1156335"/>
          </a:xfrm>
          <a:custGeom>
            <a:avLst/>
            <a:gdLst/>
            <a:ahLst/>
            <a:cxnLst/>
            <a:rect l="l" t="t" r="r" b="b"/>
            <a:pathLst>
              <a:path w="542925" h="1156335">
                <a:moveTo>
                  <a:pt x="246809" y="0"/>
                </a:moveTo>
                <a:lnTo>
                  <a:pt x="0" y="0"/>
                </a:lnTo>
                <a:lnTo>
                  <a:pt x="0" y="1155891"/>
                </a:lnTo>
                <a:lnTo>
                  <a:pt x="271332" y="1155891"/>
                </a:lnTo>
                <a:lnTo>
                  <a:pt x="327211" y="1151866"/>
                </a:lnTo>
                <a:lnTo>
                  <a:pt x="377165" y="1139792"/>
                </a:lnTo>
                <a:lnTo>
                  <a:pt x="421195" y="1119668"/>
                </a:lnTo>
                <a:lnTo>
                  <a:pt x="459305" y="1091495"/>
                </a:lnTo>
                <a:lnTo>
                  <a:pt x="496079" y="1049386"/>
                </a:lnTo>
                <a:lnTo>
                  <a:pt x="521418" y="999016"/>
                </a:lnTo>
                <a:lnTo>
                  <a:pt x="530227" y="974253"/>
                </a:lnTo>
                <a:lnTo>
                  <a:pt x="179795" y="974253"/>
                </a:lnTo>
                <a:lnTo>
                  <a:pt x="179795" y="670419"/>
                </a:lnTo>
                <a:lnTo>
                  <a:pt x="528220" y="670419"/>
                </a:lnTo>
                <a:lnTo>
                  <a:pt x="510296" y="628937"/>
                </a:lnTo>
                <a:lnTo>
                  <a:pt x="485127" y="593666"/>
                </a:lnTo>
                <a:lnTo>
                  <a:pt x="452771" y="564736"/>
                </a:lnTo>
                <a:lnTo>
                  <a:pt x="481368" y="530685"/>
                </a:lnTo>
                <a:lnTo>
                  <a:pt x="501800" y="489612"/>
                </a:lnTo>
                <a:lnTo>
                  <a:pt x="502012" y="488780"/>
                </a:lnTo>
                <a:lnTo>
                  <a:pt x="179795" y="488780"/>
                </a:lnTo>
                <a:lnTo>
                  <a:pt x="179795" y="181638"/>
                </a:lnTo>
                <a:lnTo>
                  <a:pt x="505285" y="181638"/>
                </a:lnTo>
                <a:lnTo>
                  <a:pt x="496906" y="156864"/>
                </a:lnTo>
                <a:lnTo>
                  <a:pt x="471566" y="106511"/>
                </a:lnTo>
                <a:lnTo>
                  <a:pt x="434793" y="64395"/>
                </a:lnTo>
                <a:lnTo>
                  <a:pt x="396064" y="36222"/>
                </a:lnTo>
                <a:lnTo>
                  <a:pt x="351826" y="16098"/>
                </a:lnTo>
                <a:lnTo>
                  <a:pt x="302076" y="4024"/>
                </a:lnTo>
                <a:lnTo>
                  <a:pt x="246809" y="0"/>
                </a:lnTo>
                <a:close/>
              </a:path>
              <a:path w="542925" h="1156335">
                <a:moveTo>
                  <a:pt x="528220" y="670419"/>
                </a:moveTo>
                <a:lnTo>
                  <a:pt x="271332" y="670419"/>
                </a:lnTo>
                <a:lnTo>
                  <a:pt x="292674" y="671658"/>
                </a:lnTo>
                <a:lnTo>
                  <a:pt x="310960" y="675373"/>
                </a:lnTo>
                <a:lnTo>
                  <a:pt x="349072" y="704070"/>
                </a:lnTo>
                <a:lnTo>
                  <a:pt x="361335" y="745347"/>
                </a:lnTo>
                <a:lnTo>
                  <a:pt x="362868" y="772793"/>
                </a:lnTo>
                <a:lnTo>
                  <a:pt x="362868" y="878475"/>
                </a:lnTo>
                <a:lnTo>
                  <a:pt x="357140" y="925962"/>
                </a:lnTo>
                <a:lnTo>
                  <a:pt x="328332" y="964040"/>
                </a:lnTo>
                <a:lnTo>
                  <a:pt x="271332" y="974253"/>
                </a:lnTo>
                <a:lnTo>
                  <a:pt x="530227" y="974253"/>
                </a:lnTo>
                <a:lnTo>
                  <a:pt x="530630" y="973119"/>
                </a:lnTo>
                <a:lnTo>
                  <a:pt x="530706" y="972908"/>
                </a:lnTo>
                <a:lnTo>
                  <a:pt x="537346" y="944117"/>
                </a:lnTo>
                <a:lnTo>
                  <a:pt x="541333" y="912641"/>
                </a:lnTo>
                <a:lnTo>
                  <a:pt x="542664" y="878475"/>
                </a:lnTo>
                <a:lnTo>
                  <a:pt x="542664" y="772793"/>
                </a:lnTo>
                <a:lnTo>
                  <a:pt x="539067" y="718502"/>
                </a:lnTo>
                <a:lnTo>
                  <a:pt x="528277" y="670550"/>
                </a:lnTo>
                <a:lnTo>
                  <a:pt x="528220" y="670419"/>
                </a:lnTo>
                <a:close/>
              </a:path>
              <a:path w="542925" h="1156335">
                <a:moveTo>
                  <a:pt x="505285" y="181638"/>
                </a:moveTo>
                <a:lnTo>
                  <a:pt x="246809" y="181638"/>
                </a:lnTo>
                <a:lnTo>
                  <a:pt x="269489" y="182774"/>
                </a:lnTo>
                <a:lnTo>
                  <a:pt x="288492" y="186182"/>
                </a:lnTo>
                <a:lnTo>
                  <a:pt x="325473" y="213436"/>
                </a:lnTo>
                <a:lnTo>
                  <a:pt x="336914" y="253066"/>
                </a:lnTo>
                <a:lnTo>
                  <a:pt x="338345" y="279059"/>
                </a:lnTo>
                <a:lnTo>
                  <a:pt x="338345" y="386396"/>
                </a:lnTo>
                <a:lnTo>
                  <a:pt x="332218" y="435943"/>
                </a:lnTo>
                <a:lnTo>
                  <a:pt x="301668" y="477631"/>
                </a:lnTo>
                <a:lnTo>
                  <a:pt x="246809" y="488780"/>
                </a:lnTo>
                <a:lnTo>
                  <a:pt x="502012" y="488780"/>
                </a:lnTo>
                <a:lnTo>
                  <a:pt x="514063" y="441516"/>
                </a:lnTo>
                <a:lnTo>
                  <a:pt x="518151" y="386396"/>
                </a:lnTo>
                <a:lnTo>
                  <a:pt x="518151" y="279059"/>
                </a:lnTo>
                <a:lnTo>
                  <a:pt x="516821" y="245420"/>
                </a:lnTo>
                <a:lnTo>
                  <a:pt x="512833" y="213842"/>
                </a:lnTo>
                <a:lnTo>
                  <a:pt x="506193" y="184325"/>
                </a:lnTo>
                <a:lnTo>
                  <a:pt x="505285" y="18163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5803963" y="1237443"/>
            <a:ext cx="474345" cy="1155700"/>
          </a:xfrm>
          <a:custGeom>
            <a:avLst/>
            <a:gdLst/>
            <a:ahLst/>
            <a:cxnLst/>
            <a:rect l="l" t="t" r="r" b="b"/>
            <a:pathLst>
              <a:path w="474345" h="1155700">
                <a:moveTo>
                  <a:pt x="474027" y="974090"/>
                </a:moveTo>
                <a:lnTo>
                  <a:pt x="179793" y="974090"/>
                </a:lnTo>
                <a:lnTo>
                  <a:pt x="179793" y="0"/>
                </a:lnTo>
                <a:lnTo>
                  <a:pt x="0" y="0"/>
                </a:lnTo>
                <a:lnTo>
                  <a:pt x="0" y="974090"/>
                </a:lnTo>
                <a:lnTo>
                  <a:pt x="0" y="1155700"/>
                </a:lnTo>
                <a:lnTo>
                  <a:pt x="474027" y="1155700"/>
                </a:lnTo>
                <a:lnTo>
                  <a:pt x="474027" y="97409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6364579" y="1237277"/>
            <a:ext cx="474345" cy="1155700"/>
          </a:xfrm>
          <a:custGeom>
            <a:avLst/>
            <a:gdLst/>
            <a:ahLst/>
            <a:cxnLst/>
            <a:rect l="l" t="t" r="r" b="b"/>
            <a:pathLst>
              <a:path w="474345" h="1155700">
                <a:moveTo>
                  <a:pt x="474027" y="0"/>
                </a:moveTo>
                <a:lnTo>
                  <a:pt x="0" y="0"/>
                </a:lnTo>
                <a:lnTo>
                  <a:pt x="0" y="181610"/>
                </a:lnTo>
                <a:lnTo>
                  <a:pt x="0" y="472440"/>
                </a:lnTo>
                <a:lnTo>
                  <a:pt x="0" y="654050"/>
                </a:lnTo>
                <a:lnTo>
                  <a:pt x="0" y="974090"/>
                </a:lnTo>
                <a:lnTo>
                  <a:pt x="0" y="1155700"/>
                </a:lnTo>
                <a:lnTo>
                  <a:pt x="474027" y="1155700"/>
                </a:lnTo>
                <a:lnTo>
                  <a:pt x="474027" y="974090"/>
                </a:lnTo>
                <a:lnTo>
                  <a:pt x="179806" y="974090"/>
                </a:lnTo>
                <a:lnTo>
                  <a:pt x="179806" y="654050"/>
                </a:lnTo>
                <a:lnTo>
                  <a:pt x="382498" y="654050"/>
                </a:lnTo>
                <a:lnTo>
                  <a:pt x="382498" y="472440"/>
                </a:lnTo>
                <a:lnTo>
                  <a:pt x="179806" y="472440"/>
                </a:lnTo>
                <a:lnTo>
                  <a:pt x="179806" y="181610"/>
                </a:lnTo>
                <a:lnTo>
                  <a:pt x="474027" y="181610"/>
                </a:lnTo>
                <a:lnTo>
                  <a:pt x="47402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6949739" y="1237238"/>
            <a:ext cx="755650" cy="1156335"/>
          </a:xfrm>
          <a:custGeom>
            <a:avLst/>
            <a:gdLst/>
            <a:ahLst/>
            <a:cxnLst/>
            <a:rect l="l" t="t" r="r" b="b"/>
            <a:pathLst>
              <a:path w="755650" h="1156335">
                <a:moveTo>
                  <a:pt x="755160" y="0"/>
                </a:moveTo>
                <a:lnTo>
                  <a:pt x="652189" y="0"/>
                </a:lnTo>
                <a:lnTo>
                  <a:pt x="377580" y="640692"/>
                </a:lnTo>
                <a:lnTo>
                  <a:pt x="102981" y="0"/>
                </a:lnTo>
                <a:lnTo>
                  <a:pt x="0" y="0"/>
                </a:lnTo>
                <a:lnTo>
                  <a:pt x="0" y="1155901"/>
                </a:lnTo>
                <a:lnTo>
                  <a:pt x="179806" y="1155901"/>
                </a:lnTo>
                <a:lnTo>
                  <a:pt x="179806" y="579605"/>
                </a:lnTo>
                <a:lnTo>
                  <a:pt x="325278" y="974253"/>
                </a:lnTo>
                <a:lnTo>
                  <a:pt x="429892" y="974253"/>
                </a:lnTo>
                <a:lnTo>
                  <a:pt x="575364" y="579605"/>
                </a:lnTo>
                <a:lnTo>
                  <a:pt x="575364" y="1155901"/>
                </a:lnTo>
                <a:lnTo>
                  <a:pt x="755160" y="1155901"/>
                </a:lnTo>
                <a:lnTo>
                  <a:pt x="75516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7827491" y="1584005"/>
            <a:ext cx="183515" cy="814705"/>
          </a:xfrm>
          <a:custGeom>
            <a:avLst/>
            <a:gdLst/>
            <a:ahLst/>
            <a:cxnLst/>
            <a:rect l="l" t="t" r="r" b="b"/>
            <a:pathLst>
              <a:path w="183515" h="814705">
                <a:moveTo>
                  <a:pt x="91526" y="629143"/>
                </a:moveTo>
                <a:lnTo>
                  <a:pt x="41108" y="644467"/>
                </a:lnTo>
                <a:lnTo>
                  <a:pt x="6739" y="686322"/>
                </a:lnTo>
                <a:lnTo>
                  <a:pt x="0" y="721611"/>
                </a:lnTo>
                <a:lnTo>
                  <a:pt x="1684" y="739939"/>
                </a:lnTo>
                <a:lnTo>
                  <a:pt x="26962" y="786834"/>
                </a:lnTo>
                <a:lnTo>
                  <a:pt x="73386" y="812386"/>
                </a:lnTo>
                <a:lnTo>
                  <a:pt x="91526" y="814090"/>
                </a:lnTo>
                <a:lnTo>
                  <a:pt x="109656" y="812386"/>
                </a:lnTo>
                <a:lnTo>
                  <a:pt x="156089" y="786834"/>
                </a:lnTo>
                <a:lnTo>
                  <a:pt x="181377" y="739939"/>
                </a:lnTo>
                <a:lnTo>
                  <a:pt x="183062" y="721611"/>
                </a:lnTo>
                <a:lnTo>
                  <a:pt x="181377" y="703298"/>
                </a:lnTo>
                <a:lnTo>
                  <a:pt x="156089" y="656388"/>
                </a:lnTo>
                <a:lnTo>
                  <a:pt x="109656" y="630845"/>
                </a:lnTo>
                <a:lnTo>
                  <a:pt x="91526" y="629143"/>
                </a:lnTo>
                <a:close/>
              </a:path>
              <a:path w="183515" h="814705">
                <a:moveTo>
                  <a:pt x="91526" y="0"/>
                </a:moveTo>
                <a:lnTo>
                  <a:pt x="41108" y="15332"/>
                </a:lnTo>
                <a:lnTo>
                  <a:pt x="6739" y="57185"/>
                </a:lnTo>
                <a:lnTo>
                  <a:pt x="0" y="92478"/>
                </a:lnTo>
                <a:lnTo>
                  <a:pt x="1684" y="110800"/>
                </a:lnTo>
                <a:lnTo>
                  <a:pt x="26962" y="157702"/>
                </a:lnTo>
                <a:lnTo>
                  <a:pt x="73386" y="183244"/>
                </a:lnTo>
                <a:lnTo>
                  <a:pt x="91526" y="184947"/>
                </a:lnTo>
                <a:lnTo>
                  <a:pt x="109656" y="183244"/>
                </a:lnTo>
                <a:lnTo>
                  <a:pt x="156089" y="157702"/>
                </a:lnTo>
                <a:lnTo>
                  <a:pt x="181377" y="110800"/>
                </a:lnTo>
                <a:lnTo>
                  <a:pt x="183062" y="92478"/>
                </a:lnTo>
                <a:lnTo>
                  <a:pt x="181377" y="74164"/>
                </a:lnTo>
                <a:lnTo>
                  <a:pt x="156089" y="27255"/>
                </a:lnTo>
                <a:lnTo>
                  <a:pt x="109656" y="1703"/>
                </a:lnTo>
                <a:lnTo>
                  <a:pt x="9152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8345631" y="1237238"/>
            <a:ext cx="799465" cy="1156335"/>
          </a:xfrm>
          <a:custGeom>
            <a:avLst/>
            <a:gdLst/>
            <a:ahLst/>
            <a:cxnLst/>
            <a:rect l="l" t="t" r="r" b="b"/>
            <a:pathLst>
              <a:path w="799465" h="1156335">
                <a:moveTo>
                  <a:pt x="799295" y="0"/>
                </a:moveTo>
                <a:lnTo>
                  <a:pt x="617855" y="0"/>
                </a:lnTo>
                <a:lnTo>
                  <a:pt x="555742" y="576296"/>
                </a:lnTo>
                <a:lnTo>
                  <a:pt x="451127" y="183292"/>
                </a:lnTo>
                <a:lnTo>
                  <a:pt x="348156" y="183292"/>
                </a:lnTo>
                <a:lnTo>
                  <a:pt x="243542" y="576296"/>
                </a:lnTo>
                <a:lnTo>
                  <a:pt x="181429" y="0"/>
                </a:lnTo>
                <a:lnTo>
                  <a:pt x="0" y="0"/>
                </a:lnTo>
                <a:lnTo>
                  <a:pt x="140561" y="1155901"/>
                </a:lnTo>
                <a:lnTo>
                  <a:pt x="240275" y="1155901"/>
                </a:lnTo>
                <a:lnTo>
                  <a:pt x="398825" y="581249"/>
                </a:lnTo>
                <a:lnTo>
                  <a:pt x="559009" y="1155901"/>
                </a:lnTo>
                <a:lnTo>
                  <a:pt x="658712" y="1155901"/>
                </a:lnTo>
                <a:lnTo>
                  <a:pt x="79929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9234816" y="1891288"/>
            <a:ext cx="180340" cy="501650"/>
          </a:xfrm>
          <a:custGeom>
            <a:avLst/>
            <a:gdLst/>
            <a:ahLst/>
            <a:cxnLst/>
            <a:rect l="l" t="t" r="r" b="b"/>
            <a:pathLst>
              <a:path w="180340" h="501650">
                <a:moveTo>
                  <a:pt x="0" y="501650"/>
                </a:moveTo>
                <a:lnTo>
                  <a:pt x="179795" y="501650"/>
                </a:lnTo>
                <a:lnTo>
                  <a:pt x="179795" y="0"/>
                </a:lnTo>
                <a:lnTo>
                  <a:pt x="0" y="0"/>
                </a:lnTo>
                <a:lnTo>
                  <a:pt x="0" y="50165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9234805" y="1237239"/>
            <a:ext cx="542925" cy="1155700"/>
          </a:xfrm>
          <a:custGeom>
            <a:avLst/>
            <a:gdLst/>
            <a:ahLst/>
            <a:cxnLst/>
            <a:rect l="l" t="t" r="r" b="b"/>
            <a:pathLst>
              <a:path w="542925" h="1155700">
                <a:moveTo>
                  <a:pt x="542671" y="0"/>
                </a:moveTo>
                <a:lnTo>
                  <a:pt x="362877" y="0"/>
                </a:lnTo>
                <a:lnTo>
                  <a:pt x="362877" y="472440"/>
                </a:lnTo>
                <a:lnTo>
                  <a:pt x="179806" y="472440"/>
                </a:lnTo>
                <a:lnTo>
                  <a:pt x="179806" y="0"/>
                </a:lnTo>
                <a:lnTo>
                  <a:pt x="0" y="0"/>
                </a:lnTo>
                <a:lnTo>
                  <a:pt x="0" y="472440"/>
                </a:lnTo>
                <a:lnTo>
                  <a:pt x="0" y="654050"/>
                </a:lnTo>
                <a:lnTo>
                  <a:pt x="362877" y="654050"/>
                </a:lnTo>
                <a:lnTo>
                  <a:pt x="362877" y="1155700"/>
                </a:lnTo>
                <a:lnTo>
                  <a:pt x="542671" y="1155700"/>
                </a:lnTo>
                <a:lnTo>
                  <a:pt x="542671" y="654050"/>
                </a:lnTo>
                <a:lnTo>
                  <a:pt x="542671" y="472440"/>
                </a:lnTo>
                <a:lnTo>
                  <a:pt x="54267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9864093" y="1237234"/>
            <a:ext cx="637540" cy="1156335"/>
          </a:xfrm>
          <a:custGeom>
            <a:avLst/>
            <a:gdLst/>
            <a:ahLst/>
            <a:cxnLst/>
            <a:rect l="l" t="t" r="r" b="b"/>
            <a:pathLst>
              <a:path w="637540" h="1156335">
                <a:moveTo>
                  <a:pt x="408647" y="0"/>
                </a:moveTo>
                <a:lnTo>
                  <a:pt x="228841" y="0"/>
                </a:lnTo>
                <a:lnTo>
                  <a:pt x="0" y="1155901"/>
                </a:lnTo>
                <a:lnTo>
                  <a:pt x="183072" y="1155901"/>
                </a:lnTo>
                <a:lnTo>
                  <a:pt x="215763" y="972609"/>
                </a:lnTo>
                <a:lnTo>
                  <a:pt x="601191" y="972609"/>
                </a:lnTo>
                <a:lnTo>
                  <a:pt x="565233" y="790970"/>
                </a:lnTo>
                <a:lnTo>
                  <a:pt x="246819" y="790970"/>
                </a:lnTo>
                <a:lnTo>
                  <a:pt x="318744" y="376501"/>
                </a:lnTo>
                <a:lnTo>
                  <a:pt x="483182" y="376501"/>
                </a:lnTo>
                <a:lnTo>
                  <a:pt x="408647" y="0"/>
                </a:lnTo>
                <a:close/>
              </a:path>
              <a:path w="637540" h="1156335">
                <a:moveTo>
                  <a:pt x="601191" y="972609"/>
                </a:moveTo>
                <a:lnTo>
                  <a:pt x="421714" y="972609"/>
                </a:lnTo>
                <a:lnTo>
                  <a:pt x="454405" y="1155901"/>
                </a:lnTo>
                <a:lnTo>
                  <a:pt x="637477" y="1155901"/>
                </a:lnTo>
                <a:lnTo>
                  <a:pt x="601191" y="972609"/>
                </a:lnTo>
                <a:close/>
              </a:path>
              <a:path w="637540" h="1156335">
                <a:moveTo>
                  <a:pt x="483182" y="376501"/>
                </a:moveTo>
                <a:lnTo>
                  <a:pt x="318744" y="376501"/>
                </a:lnTo>
                <a:lnTo>
                  <a:pt x="390658" y="790970"/>
                </a:lnTo>
                <a:lnTo>
                  <a:pt x="565233" y="790970"/>
                </a:lnTo>
                <a:lnTo>
                  <a:pt x="483182" y="37650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/>
          <p:nvPr/>
        </p:nvSpPr>
        <p:spPr>
          <a:xfrm>
            <a:off x="10475417" y="1237239"/>
            <a:ext cx="546100" cy="1155700"/>
          </a:xfrm>
          <a:custGeom>
            <a:avLst/>
            <a:gdLst/>
            <a:ahLst/>
            <a:cxnLst/>
            <a:rect l="l" t="t" r="r" b="b"/>
            <a:pathLst>
              <a:path w="546100" h="1155700">
                <a:moveTo>
                  <a:pt x="545934" y="0"/>
                </a:moveTo>
                <a:lnTo>
                  <a:pt x="0" y="0"/>
                </a:lnTo>
                <a:lnTo>
                  <a:pt x="0" y="181610"/>
                </a:lnTo>
                <a:lnTo>
                  <a:pt x="183070" y="181610"/>
                </a:lnTo>
                <a:lnTo>
                  <a:pt x="183070" y="1155700"/>
                </a:lnTo>
                <a:lnTo>
                  <a:pt x="362864" y="1155700"/>
                </a:lnTo>
                <a:lnTo>
                  <a:pt x="362864" y="181610"/>
                </a:lnTo>
                <a:lnTo>
                  <a:pt x="545934" y="181610"/>
                </a:lnTo>
                <a:lnTo>
                  <a:pt x="54593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 descr=""/>
          <p:cNvSpPr/>
          <p:nvPr/>
        </p:nvSpPr>
        <p:spPr>
          <a:xfrm>
            <a:off x="1130868" y="3205650"/>
            <a:ext cx="180340" cy="501650"/>
          </a:xfrm>
          <a:custGeom>
            <a:avLst/>
            <a:gdLst/>
            <a:ahLst/>
            <a:cxnLst/>
            <a:rect l="l" t="t" r="r" b="b"/>
            <a:pathLst>
              <a:path w="180340" h="501650">
                <a:moveTo>
                  <a:pt x="0" y="501650"/>
                </a:moveTo>
                <a:lnTo>
                  <a:pt x="179795" y="501650"/>
                </a:lnTo>
                <a:lnTo>
                  <a:pt x="179795" y="0"/>
                </a:lnTo>
                <a:lnTo>
                  <a:pt x="0" y="0"/>
                </a:lnTo>
                <a:lnTo>
                  <a:pt x="0" y="50165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 descr=""/>
          <p:cNvSpPr/>
          <p:nvPr/>
        </p:nvSpPr>
        <p:spPr>
          <a:xfrm>
            <a:off x="1130858" y="2551601"/>
            <a:ext cx="542925" cy="1155700"/>
          </a:xfrm>
          <a:custGeom>
            <a:avLst/>
            <a:gdLst/>
            <a:ahLst/>
            <a:cxnLst/>
            <a:rect l="l" t="t" r="r" b="b"/>
            <a:pathLst>
              <a:path w="542925" h="1155700">
                <a:moveTo>
                  <a:pt x="542671" y="0"/>
                </a:moveTo>
                <a:lnTo>
                  <a:pt x="362877" y="0"/>
                </a:lnTo>
                <a:lnTo>
                  <a:pt x="362877" y="472440"/>
                </a:lnTo>
                <a:lnTo>
                  <a:pt x="179793" y="472440"/>
                </a:lnTo>
                <a:lnTo>
                  <a:pt x="179793" y="0"/>
                </a:lnTo>
                <a:lnTo>
                  <a:pt x="0" y="0"/>
                </a:lnTo>
                <a:lnTo>
                  <a:pt x="0" y="472440"/>
                </a:lnTo>
                <a:lnTo>
                  <a:pt x="0" y="654050"/>
                </a:lnTo>
                <a:lnTo>
                  <a:pt x="362877" y="654050"/>
                </a:lnTo>
                <a:lnTo>
                  <a:pt x="362877" y="1155700"/>
                </a:lnTo>
                <a:lnTo>
                  <a:pt x="542671" y="1155700"/>
                </a:lnTo>
                <a:lnTo>
                  <a:pt x="542671" y="654050"/>
                </a:lnTo>
                <a:lnTo>
                  <a:pt x="542671" y="472440"/>
                </a:lnTo>
                <a:lnTo>
                  <a:pt x="54267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 descr=""/>
          <p:cNvSpPr/>
          <p:nvPr/>
        </p:nvSpPr>
        <p:spPr>
          <a:xfrm>
            <a:off x="1760144" y="2551596"/>
            <a:ext cx="637540" cy="1156335"/>
          </a:xfrm>
          <a:custGeom>
            <a:avLst/>
            <a:gdLst/>
            <a:ahLst/>
            <a:cxnLst/>
            <a:rect l="l" t="t" r="r" b="b"/>
            <a:pathLst>
              <a:path w="637539" h="1156335">
                <a:moveTo>
                  <a:pt x="408647" y="0"/>
                </a:moveTo>
                <a:lnTo>
                  <a:pt x="228841" y="0"/>
                </a:lnTo>
                <a:lnTo>
                  <a:pt x="0" y="1155901"/>
                </a:lnTo>
                <a:lnTo>
                  <a:pt x="183072" y="1155901"/>
                </a:lnTo>
                <a:lnTo>
                  <a:pt x="215763" y="972609"/>
                </a:lnTo>
                <a:lnTo>
                  <a:pt x="601191" y="972609"/>
                </a:lnTo>
                <a:lnTo>
                  <a:pt x="565233" y="790970"/>
                </a:lnTo>
                <a:lnTo>
                  <a:pt x="246819" y="790970"/>
                </a:lnTo>
                <a:lnTo>
                  <a:pt x="318744" y="376501"/>
                </a:lnTo>
                <a:lnTo>
                  <a:pt x="483182" y="376501"/>
                </a:lnTo>
                <a:lnTo>
                  <a:pt x="408647" y="0"/>
                </a:lnTo>
                <a:close/>
              </a:path>
              <a:path w="637539" h="1156335">
                <a:moveTo>
                  <a:pt x="601191" y="972609"/>
                </a:moveTo>
                <a:lnTo>
                  <a:pt x="421714" y="972609"/>
                </a:lnTo>
                <a:lnTo>
                  <a:pt x="454405" y="1155901"/>
                </a:lnTo>
                <a:lnTo>
                  <a:pt x="637477" y="1155901"/>
                </a:lnTo>
                <a:lnTo>
                  <a:pt x="601191" y="972609"/>
                </a:lnTo>
                <a:close/>
              </a:path>
              <a:path w="637539" h="1156335">
                <a:moveTo>
                  <a:pt x="483182" y="376501"/>
                </a:moveTo>
                <a:lnTo>
                  <a:pt x="318744" y="376501"/>
                </a:lnTo>
                <a:lnTo>
                  <a:pt x="390658" y="790970"/>
                </a:lnTo>
                <a:lnTo>
                  <a:pt x="565233" y="790970"/>
                </a:lnTo>
                <a:lnTo>
                  <a:pt x="483182" y="37650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 descr=""/>
          <p:cNvSpPr/>
          <p:nvPr/>
        </p:nvSpPr>
        <p:spPr>
          <a:xfrm>
            <a:off x="2485878" y="2551597"/>
            <a:ext cx="542925" cy="1156335"/>
          </a:xfrm>
          <a:custGeom>
            <a:avLst/>
            <a:gdLst/>
            <a:ahLst/>
            <a:cxnLst/>
            <a:rect l="l" t="t" r="r" b="b"/>
            <a:pathLst>
              <a:path w="542925" h="1156335">
                <a:moveTo>
                  <a:pt x="271332" y="0"/>
                </a:moveTo>
                <a:lnTo>
                  <a:pt x="0" y="0"/>
                </a:lnTo>
                <a:lnTo>
                  <a:pt x="0" y="1155901"/>
                </a:lnTo>
                <a:lnTo>
                  <a:pt x="179795" y="1155901"/>
                </a:lnTo>
                <a:lnTo>
                  <a:pt x="179795" y="693539"/>
                </a:lnTo>
                <a:lnTo>
                  <a:pt x="271332" y="693539"/>
                </a:lnTo>
                <a:lnTo>
                  <a:pt x="327313" y="689310"/>
                </a:lnTo>
                <a:lnTo>
                  <a:pt x="377573" y="676622"/>
                </a:lnTo>
                <a:lnTo>
                  <a:pt x="422114" y="655465"/>
                </a:lnTo>
                <a:lnTo>
                  <a:pt x="460938" y="625834"/>
                </a:lnTo>
                <a:lnTo>
                  <a:pt x="490358" y="592885"/>
                </a:lnTo>
                <a:lnTo>
                  <a:pt x="513241" y="554778"/>
                </a:lnTo>
                <a:lnTo>
                  <a:pt x="529441" y="511900"/>
                </a:lnTo>
                <a:lnTo>
                  <a:pt x="179795" y="511900"/>
                </a:lnTo>
                <a:lnTo>
                  <a:pt x="179795" y="181638"/>
                </a:lnTo>
                <a:lnTo>
                  <a:pt x="529030" y="181638"/>
                </a:lnTo>
                <a:lnTo>
                  <a:pt x="513241" y="140169"/>
                </a:lnTo>
                <a:lnTo>
                  <a:pt x="490358" y="102255"/>
                </a:lnTo>
                <a:lnTo>
                  <a:pt x="460938" y="69359"/>
                </a:lnTo>
                <a:lnTo>
                  <a:pt x="421504" y="39014"/>
                </a:lnTo>
                <a:lnTo>
                  <a:pt x="376756" y="17339"/>
                </a:lnTo>
                <a:lnTo>
                  <a:pt x="326698" y="4334"/>
                </a:lnTo>
                <a:lnTo>
                  <a:pt x="271332" y="0"/>
                </a:lnTo>
                <a:close/>
              </a:path>
              <a:path w="542925" h="1156335">
                <a:moveTo>
                  <a:pt x="529030" y="181638"/>
                </a:moveTo>
                <a:lnTo>
                  <a:pt x="271332" y="181638"/>
                </a:lnTo>
                <a:lnTo>
                  <a:pt x="292674" y="182877"/>
                </a:lnTo>
                <a:lnTo>
                  <a:pt x="310960" y="186593"/>
                </a:lnTo>
                <a:lnTo>
                  <a:pt x="349072" y="215909"/>
                </a:lnTo>
                <a:lnTo>
                  <a:pt x="361335" y="257192"/>
                </a:lnTo>
                <a:lnTo>
                  <a:pt x="362868" y="284022"/>
                </a:lnTo>
                <a:lnTo>
                  <a:pt x="362868" y="409526"/>
                </a:lnTo>
                <a:lnTo>
                  <a:pt x="356736" y="459890"/>
                </a:lnTo>
                <a:lnTo>
                  <a:pt x="326185" y="500755"/>
                </a:lnTo>
                <a:lnTo>
                  <a:pt x="271332" y="511900"/>
                </a:lnTo>
                <a:lnTo>
                  <a:pt x="529441" y="511900"/>
                </a:lnTo>
                <a:lnTo>
                  <a:pt x="529587" y="511515"/>
                </a:lnTo>
                <a:lnTo>
                  <a:pt x="539394" y="463097"/>
                </a:lnTo>
                <a:lnTo>
                  <a:pt x="542664" y="409526"/>
                </a:lnTo>
                <a:lnTo>
                  <a:pt x="542664" y="284022"/>
                </a:lnTo>
                <a:lnTo>
                  <a:pt x="539394" y="231052"/>
                </a:lnTo>
                <a:lnTo>
                  <a:pt x="529587" y="183101"/>
                </a:lnTo>
                <a:lnTo>
                  <a:pt x="529030" y="18163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 descr=""/>
          <p:cNvSpPr/>
          <p:nvPr/>
        </p:nvSpPr>
        <p:spPr>
          <a:xfrm>
            <a:off x="3126622" y="2551597"/>
            <a:ext cx="542925" cy="1156335"/>
          </a:xfrm>
          <a:custGeom>
            <a:avLst/>
            <a:gdLst/>
            <a:ahLst/>
            <a:cxnLst/>
            <a:rect l="l" t="t" r="r" b="b"/>
            <a:pathLst>
              <a:path w="542925" h="1156335">
                <a:moveTo>
                  <a:pt x="271332" y="0"/>
                </a:moveTo>
                <a:lnTo>
                  <a:pt x="0" y="0"/>
                </a:lnTo>
                <a:lnTo>
                  <a:pt x="0" y="1155901"/>
                </a:lnTo>
                <a:lnTo>
                  <a:pt x="179795" y="1155901"/>
                </a:lnTo>
                <a:lnTo>
                  <a:pt x="179795" y="693539"/>
                </a:lnTo>
                <a:lnTo>
                  <a:pt x="271332" y="693539"/>
                </a:lnTo>
                <a:lnTo>
                  <a:pt x="327313" y="689310"/>
                </a:lnTo>
                <a:lnTo>
                  <a:pt x="377573" y="676622"/>
                </a:lnTo>
                <a:lnTo>
                  <a:pt x="422114" y="655465"/>
                </a:lnTo>
                <a:lnTo>
                  <a:pt x="460938" y="625834"/>
                </a:lnTo>
                <a:lnTo>
                  <a:pt x="490358" y="592885"/>
                </a:lnTo>
                <a:lnTo>
                  <a:pt x="513241" y="554778"/>
                </a:lnTo>
                <a:lnTo>
                  <a:pt x="529441" y="511900"/>
                </a:lnTo>
                <a:lnTo>
                  <a:pt x="179795" y="511900"/>
                </a:lnTo>
                <a:lnTo>
                  <a:pt x="179795" y="181638"/>
                </a:lnTo>
                <a:lnTo>
                  <a:pt x="529030" y="181638"/>
                </a:lnTo>
                <a:lnTo>
                  <a:pt x="513241" y="140169"/>
                </a:lnTo>
                <a:lnTo>
                  <a:pt x="490358" y="102255"/>
                </a:lnTo>
                <a:lnTo>
                  <a:pt x="460938" y="69359"/>
                </a:lnTo>
                <a:lnTo>
                  <a:pt x="421504" y="39014"/>
                </a:lnTo>
                <a:lnTo>
                  <a:pt x="376756" y="17339"/>
                </a:lnTo>
                <a:lnTo>
                  <a:pt x="326698" y="4334"/>
                </a:lnTo>
                <a:lnTo>
                  <a:pt x="271332" y="0"/>
                </a:lnTo>
                <a:close/>
              </a:path>
              <a:path w="542925" h="1156335">
                <a:moveTo>
                  <a:pt x="529030" y="181638"/>
                </a:moveTo>
                <a:lnTo>
                  <a:pt x="271332" y="181638"/>
                </a:lnTo>
                <a:lnTo>
                  <a:pt x="292674" y="182877"/>
                </a:lnTo>
                <a:lnTo>
                  <a:pt x="310960" y="186593"/>
                </a:lnTo>
                <a:lnTo>
                  <a:pt x="349072" y="215909"/>
                </a:lnTo>
                <a:lnTo>
                  <a:pt x="361335" y="257192"/>
                </a:lnTo>
                <a:lnTo>
                  <a:pt x="362868" y="284022"/>
                </a:lnTo>
                <a:lnTo>
                  <a:pt x="362868" y="409526"/>
                </a:lnTo>
                <a:lnTo>
                  <a:pt x="356736" y="459890"/>
                </a:lnTo>
                <a:lnTo>
                  <a:pt x="326185" y="500755"/>
                </a:lnTo>
                <a:lnTo>
                  <a:pt x="271332" y="511900"/>
                </a:lnTo>
                <a:lnTo>
                  <a:pt x="529441" y="511900"/>
                </a:lnTo>
                <a:lnTo>
                  <a:pt x="529587" y="511515"/>
                </a:lnTo>
                <a:lnTo>
                  <a:pt x="539394" y="463097"/>
                </a:lnTo>
                <a:lnTo>
                  <a:pt x="542664" y="409526"/>
                </a:lnTo>
                <a:lnTo>
                  <a:pt x="542664" y="284022"/>
                </a:lnTo>
                <a:lnTo>
                  <a:pt x="539394" y="231052"/>
                </a:lnTo>
                <a:lnTo>
                  <a:pt x="529587" y="183101"/>
                </a:lnTo>
                <a:lnTo>
                  <a:pt x="529030" y="18163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 descr=""/>
          <p:cNvSpPr/>
          <p:nvPr/>
        </p:nvSpPr>
        <p:spPr>
          <a:xfrm>
            <a:off x="3767353" y="2551639"/>
            <a:ext cx="474345" cy="1155700"/>
          </a:xfrm>
          <a:custGeom>
            <a:avLst/>
            <a:gdLst/>
            <a:ahLst/>
            <a:cxnLst/>
            <a:rect l="l" t="t" r="r" b="b"/>
            <a:pathLst>
              <a:path w="474345" h="1155700">
                <a:moveTo>
                  <a:pt x="474027" y="0"/>
                </a:moveTo>
                <a:lnTo>
                  <a:pt x="0" y="0"/>
                </a:lnTo>
                <a:lnTo>
                  <a:pt x="0" y="181610"/>
                </a:lnTo>
                <a:lnTo>
                  <a:pt x="0" y="472440"/>
                </a:lnTo>
                <a:lnTo>
                  <a:pt x="0" y="654050"/>
                </a:lnTo>
                <a:lnTo>
                  <a:pt x="0" y="974090"/>
                </a:lnTo>
                <a:lnTo>
                  <a:pt x="0" y="1155700"/>
                </a:lnTo>
                <a:lnTo>
                  <a:pt x="474027" y="1155700"/>
                </a:lnTo>
                <a:lnTo>
                  <a:pt x="474027" y="974090"/>
                </a:lnTo>
                <a:lnTo>
                  <a:pt x="179806" y="974090"/>
                </a:lnTo>
                <a:lnTo>
                  <a:pt x="179806" y="654050"/>
                </a:lnTo>
                <a:lnTo>
                  <a:pt x="382485" y="654050"/>
                </a:lnTo>
                <a:lnTo>
                  <a:pt x="382485" y="472440"/>
                </a:lnTo>
                <a:lnTo>
                  <a:pt x="179806" y="472440"/>
                </a:lnTo>
                <a:lnTo>
                  <a:pt x="179806" y="181610"/>
                </a:lnTo>
                <a:lnTo>
                  <a:pt x="474027" y="181610"/>
                </a:lnTo>
                <a:lnTo>
                  <a:pt x="47402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 descr=""/>
          <p:cNvSpPr/>
          <p:nvPr/>
        </p:nvSpPr>
        <p:spPr>
          <a:xfrm>
            <a:off x="4345966" y="2551600"/>
            <a:ext cx="559435" cy="1156335"/>
          </a:xfrm>
          <a:custGeom>
            <a:avLst/>
            <a:gdLst/>
            <a:ahLst/>
            <a:cxnLst/>
            <a:rect l="l" t="t" r="r" b="b"/>
            <a:pathLst>
              <a:path w="559435" h="1156335">
                <a:moveTo>
                  <a:pt x="559019" y="0"/>
                </a:moveTo>
                <a:lnTo>
                  <a:pt x="379224" y="0"/>
                </a:lnTo>
                <a:lnTo>
                  <a:pt x="379224" y="584558"/>
                </a:lnTo>
                <a:lnTo>
                  <a:pt x="104614" y="0"/>
                </a:lnTo>
                <a:lnTo>
                  <a:pt x="0" y="0"/>
                </a:lnTo>
                <a:lnTo>
                  <a:pt x="0" y="1155901"/>
                </a:lnTo>
                <a:lnTo>
                  <a:pt x="179806" y="1155901"/>
                </a:lnTo>
                <a:lnTo>
                  <a:pt x="179806" y="569689"/>
                </a:lnTo>
                <a:lnTo>
                  <a:pt x="454405" y="1155901"/>
                </a:lnTo>
                <a:lnTo>
                  <a:pt x="559019" y="1155901"/>
                </a:lnTo>
                <a:lnTo>
                  <a:pt x="55901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5003039" y="2538389"/>
            <a:ext cx="542925" cy="1182370"/>
          </a:xfrm>
          <a:custGeom>
            <a:avLst/>
            <a:gdLst/>
            <a:ahLst/>
            <a:cxnLst/>
            <a:rect l="l" t="t" r="r" b="b"/>
            <a:pathLst>
              <a:path w="542925" h="1182370">
                <a:moveTo>
                  <a:pt x="271332" y="0"/>
                </a:moveTo>
                <a:lnTo>
                  <a:pt x="215347" y="4232"/>
                </a:lnTo>
                <a:lnTo>
                  <a:pt x="165082" y="16928"/>
                </a:lnTo>
                <a:lnTo>
                  <a:pt x="120540" y="38086"/>
                </a:lnTo>
                <a:lnTo>
                  <a:pt x="81725" y="67704"/>
                </a:lnTo>
                <a:lnTo>
                  <a:pt x="52297" y="101723"/>
                </a:lnTo>
                <a:lnTo>
                  <a:pt x="29413" y="140364"/>
                </a:lnTo>
                <a:lnTo>
                  <a:pt x="13071" y="183627"/>
                </a:lnTo>
                <a:lnTo>
                  <a:pt x="3267" y="231513"/>
                </a:lnTo>
                <a:lnTo>
                  <a:pt x="0" y="284022"/>
                </a:lnTo>
                <a:lnTo>
                  <a:pt x="0" y="312095"/>
                </a:lnTo>
                <a:lnTo>
                  <a:pt x="1940" y="350289"/>
                </a:lnTo>
                <a:lnTo>
                  <a:pt x="17466" y="422944"/>
                </a:lnTo>
                <a:lnTo>
                  <a:pt x="48311" y="490339"/>
                </a:lnTo>
                <a:lnTo>
                  <a:pt x="93268" y="550605"/>
                </a:lnTo>
                <a:lnTo>
                  <a:pt x="120959" y="577950"/>
                </a:lnTo>
                <a:lnTo>
                  <a:pt x="167117" y="611809"/>
                </a:lnTo>
                <a:lnTo>
                  <a:pt x="233741" y="650608"/>
                </a:lnTo>
                <a:lnTo>
                  <a:pt x="258859" y="665061"/>
                </a:lnTo>
                <a:lnTo>
                  <a:pt x="293185" y="686530"/>
                </a:lnTo>
                <a:lnTo>
                  <a:pt x="328841" y="722858"/>
                </a:lnTo>
                <a:lnTo>
                  <a:pt x="359086" y="788910"/>
                </a:lnTo>
                <a:lnTo>
                  <a:pt x="362868" y="825639"/>
                </a:lnTo>
                <a:lnTo>
                  <a:pt x="362868" y="898297"/>
                </a:lnTo>
                <a:lnTo>
                  <a:pt x="356736" y="949497"/>
                </a:lnTo>
                <a:lnTo>
                  <a:pt x="326805" y="989532"/>
                </a:lnTo>
                <a:lnTo>
                  <a:pt x="271332" y="1000681"/>
                </a:lnTo>
                <a:lnTo>
                  <a:pt x="249973" y="999442"/>
                </a:lnTo>
                <a:lnTo>
                  <a:pt x="204318" y="980860"/>
                </a:lnTo>
                <a:lnTo>
                  <a:pt x="181328" y="925751"/>
                </a:lnTo>
                <a:lnTo>
                  <a:pt x="179795" y="898297"/>
                </a:lnTo>
                <a:lnTo>
                  <a:pt x="179795" y="748029"/>
                </a:lnTo>
                <a:lnTo>
                  <a:pt x="0" y="748029"/>
                </a:lnTo>
                <a:lnTo>
                  <a:pt x="0" y="898297"/>
                </a:lnTo>
                <a:lnTo>
                  <a:pt x="3267" y="950815"/>
                </a:lnTo>
                <a:lnTo>
                  <a:pt x="13071" y="998704"/>
                </a:lnTo>
                <a:lnTo>
                  <a:pt x="29413" y="1041966"/>
                </a:lnTo>
                <a:lnTo>
                  <a:pt x="52297" y="1080602"/>
                </a:lnTo>
                <a:lnTo>
                  <a:pt x="81725" y="1114615"/>
                </a:lnTo>
                <a:lnTo>
                  <a:pt x="120540" y="1144241"/>
                </a:lnTo>
                <a:lnTo>
                  <a:pt x="165082" y="1165399"/>
                </a:lnTo>
                <a:lnTo>
                  <a:pt x="215347" y="1178090"/>
                </a:lnTo>
                <a:lnTo>
                  <a:pt x="271332" y="1182320"/>
                </a:lnTo>
                <a:lnTo>
                  <a:pt x="327313" y="1178090"/>
                </a:lnTo>
                <a:lnTo>
                  <a:pt x="377573" y="1165399"/>
                </a:lnTo>
                <a:lnTo>
                  <a:pt x="422114" y="1144241"/>
                </a:lnTo>
                <a:lnTo>
                  <a:pt x="460938" y="1114615"/>
                </a:lnTo>
                <a:lnTo>
                  <a:pt x="490359" y="1080602"/>
                </a:lnTo>
                <a:lnTo>
                  <a:pt x="513245" y="1041966"/>
                </a:lnTo>
                <a:lnTo>
                  <a:pt x="529593" y="998704"/>
                </a:lnTo>
                <a:lnTo>
                  <a:pt x="539404" y="950815"/>
                </a:lnTo>
                <a:lnTo>
                  <a:pt x="542674" y="898297"/>
                </a:lnTo>
                <a:lnTo>
                  <a:pt x="542674" y="825639"/>
                </a:lnTo>
                <a:lnTo>
                  <a:pt x="539313" y="774175"/>
                </a:lnTo>
                <a:lnTo>
                  <a:pt x="529231" y="725464"/>
                </a:lnTo>
                <a:lnTo>
                  <a:pt x="512429" y="679505"/>
                </a:lnTo>
                <a:lnTo>
                  <a:pt x="488908" y="636299"/>
                </a:lnTo>
                <a:lnTo>
                  <a:pt x="458669" y="595844"/>
                </a:lnTo>
                <a:lnTo>
                  <a:pt x="421714" y="558140"/>
                </a:lnTo>
                <a:lnTo>
                  <a:pt x="375932" y="524287"/>
                </a:lnTo>
                <a:lnTo>
                  <a:pt x="343242" y="504265"/>
                </a:lnTo>
                <a:lnTo>
                  <a:pt x="282255" y="469801"/>
                </a:lnTo>
                <a:lnTo>
                  <a:pt x="264374" y="459072"/>
                </a:lnTo>
                <a:lnTo>
                  <a:pt x="213814" y="413962"/>
                </a:lnTo>
                <a:lnTo>
                  <a:pt x="183575" y="348736"/>
                </a:lnTo>
                <a:lnTo>
                  <a:pt x="179795" y="312095"/>
                </a:lnTo>
                <a:lnTo>
                  <a:pt x="179795" y="284022"/>
                </a:lnTo>
                <a:lnTo>
                  <a:pt x="185927" y="233663"/>
                </a:lnTo>
                <a:lnTo>
                  <a:pt x="216464" y="192789"/>
                </a:lnTo>
                <a:lnTo>
                  <a:pt x="271332" y="181648"/>
                </a:lnTo>
                <a:lnTo>
                  <a:pt x="293297" y="182886"/>
                </a:lnTo>
                <a:lnTo>
                  <a:pt x="338345" y="201459"/>
                </a:lnTo>
                <a:lnTo>
                  <a:pt x="361335" y="255960"/>
                </a:lnTo>
                <a:lnTo>
                  <a:pt x="362868" y="284022"/>
                </a:lnTo>
                <a:lnTo>
                  <a:pt x="362868" y="384752"/>
                </a:lnTo>
                <a:lnTo>
                  <a:pt x="542674" y="384752"/>
                </a:lnTo>
                <a:lnTo>
                  <a:pt x="542674" y="284022"/>
                </a:lnTo>
                <a:lnTo>
                  <a:pt x="539404" y="231513"/>
                </a:lnTo>
                <a:lnTo>
                  <a:pt x="529593" y="183627"/>
                </a:lnTo>
                <a:lnTo>
                  <a:pt x="513245" y="140364"/>
                </a:lnTo>
                <a:lnTo>
                  <a:pt x="490359" y="101723"/>
                </a:lnTo>
                <a:lnTo>
                  <a:pt x="460938" y="67704"/>
                </a:lnTo>
                <a:lnTo>
                  <a:pt x="422114" y="38086"/>
                </a:lnTo>
                <a:lnTo>
                  <a:pt x="377573" y="16928"/>
                </a:lnTo>
                <a:lnTo>
                  <a:pt x="327313" y="4232"/>
                </a:lnTo>
                <a:lnTo>
                  <a:pt x="27133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 descr=""/>
          <p:cNvSpPr/>
          <p:nvPr/>
        </p:nvSpPr>
        <p:spPr>
          <a:xfrm>
            <a:off x="5862799" y="2551600"/>
            <a:ext cx="799465" cy="1156335"/>
          </a:xfrm>
          <a:custGeom>
            <a:avLst/>
            <a:gdLst/>
            <a:ahLst/>
            <a:cxnLst/>
            <a:rect l="l" t="t" r="r" b="b"/>
            <a:pathLst>
              <a:path w="799465" h="1156335">
                <a:moveTo>
                  <a:pt x="799295" y="0"/>
                </a:moveTo>
                <a:lnTo>
                  <a:pt x="617855" y="0"/>
                </a:lnTo>
                <a:lnTo>
                  <a:pt x="555742" y="576296"/>
                </a:lnTo>
                <a:lnTo>
                  <a:pt x="451127" y="183292"/>
                </a:lnTo>
                <a:lnTo>
                  <a:pt x="348156" y="183292"/>
                </a:lnTo>
                <a:lnTo>
                  <a:pt x="243542" y="576296"/>
                </a:lnTo>
                <a:lnTo>
                  <a:pt x="181429" y="0"/>
                </a:lnTo>
                <a:lnTo>
                  <a:pt x="0" y="0"/>
                </a:lnTo>
                <a:lnTo>
                  <a:pt x="140561" y="1155901"/>
                </a:lnTo>
                <a:lnTo>
                  <a:pt x="240275" y="1155901"/>
                </a:lnTo>
                <a:lnTo>
                  <a:pt x="398825" y="581249"/>
                </a:lnTo>
                <a:lnTo>
                  <a:pt x="559009" y="1155901"/>
                </a:lnTo>
                <a:lnTo>
                  <a:pt x="658712" y="1155901"/>
                </a:lnTo>
                <a:lnTo>
                  <a:pt x="79929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 descr=""/>
          <p:cNvSpPr/>
          <p:nvPr/>
        </p:nvSpPr>
        <p:spPr>
          <a:xfrm>
            <a:off x="6751983" y="2551597"/>
            <a:ext cx="180340" cy="1156335"/>
          </a:xfrm>
          <a:custGeom>
            <a:avLst/>
            <a:gdLst/>
            <a:ahLst/>
            <a:cxnLst/>
            <a:rect l="l" t="t" r="r" b="b"/>
            <a:pathLst>
              <a:path w="180340" h="1156335">
                <a:moveTo>
                  <a:pt x="179795" y="0"/>
                </a:moveTo>
                <a:lnTo>
                  <a:pt x="0" y="0"/>
                </a:lnTo>
                <a:lnTo>
                  <a:pt x="0" y="1155901"/>
                </a:lnTo>
                <a:lnTo>
                  <a:pt x="179795" y="1155901"/>
                </a:lnTo>
                <a:lnTo>
                  <a:pt x="17979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 descr=""/>
          <p:cNvSpPr/>
          <p:nvPr/>
        </p:nvSpPr>
        <p:spPr>
          <a:xfrm>
            <a:off x="7013486" y="2551601"/>
            <a:ext cx="546100" cy="1155700"/>
          </a:xfrm>
          <a:custGeom>
            <a:avLst/>
            <a:gdLst/>
            <a:ahLst/>
            <a:cxnLst/>
            <a:rect l="l" t="t" r="r" b="b"/>
            <a:pathLst>
              <a:path w="546100" h="1155700">
                <a:moveTo>
                  <a:pt x="545947" y="0"/>
                </a:moveTo>
                <a:lnTo>
                  <a:pt x="0" y="0"/>
                </a:lnTo>
                <a:lnTo>
                  <a:pt x="0" y="181610"/>
                </a:lnTo>
                <a:lnTo>
                  <a:pt x="183070" y="181610"/>
                </a:lnTo>
                <a:lnTo>
                  <a:pt x="183070" y="1155700"/>
                </a:lnTo>
                <a:lnTo>
                  <a:pt x="362877" y="1155700"/>
                </a:lnTo>
                <a:lnTo>
                  <a:pt x="362877" y="181610"/>
                </a:lnTo>
                <a:lnTo>
                  <a:pt x="545947" y="181610"/>
                </a:lnTo>
                <a:lnTo>
                  <a:pt x="5459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 descr=""/>
          <p:cNvSpPr/>
          <p:nvPr/>
        </p:nvSpPr>
        <p:spPr>
          <a:xfrm>
            <a:off x="7639526" y="3205650"/>
            <a:ext cx="180340" cy="501650"/>
          </a:xfrm>
          <a:custGeom>
            <a:avLst/>
            <a:gdLst/>
            <a:ahLst/>
            <a:cxnLst/>
            <a:rect l="l" t="t" r="r" b="b"/>
            <a:pathLst>
              <a:path w="180340" h="501650">
                <a:moveTo>
                  <a:pt x="0" y="501650"/>
                </a:moveTo>
                <a:lnTo>
                  <a:pt x="179795" y="501650"/>
                </a:lnTo>
                <a:lnTo>
                  <a:pt x="179795" y="0"/>
                </a:lnTo>
                <a:lnTo>
                  <a:pt x="0" y="0"/>
                </a:lnTo>
                <a:lnTo>
                  <a:pt x="0" y="50165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 descr=""/>
          <p:cNvSpPr/>
          <p:nvPr/>
        </p:nvSpPr>
        <p:spPr>
          <a:xfrm>
            <a:off x="7639520" y="2551601"/>
            <a:ext cx="542925" cy="1155700"/>
          </a:xfrm>
          <a:custGeom>
            <a:avLst/>
            <a:gdLst/>
            <a:ahLst/>
            <a:cxnLst/>
            <a:rect l="l" t="t" r="r" b="b"/>
            <a:pathLst>
              <a:path w="542925" h="1155700">
                <a:moveTo>
                  <a:pt x="542658" y="0"/>
                </a:moveTo>
                <a:lnTo>
                  <a:pt x="362864" y="0"/>
                </a:lnTo>
                <a:lnTo>
                  <a:pt x="362864" y="472440"/>
                </a:lnTo>
                <a:lnTo>
                  <a:pt x="179793" y="472440"/>
                </a:lnTo>
                <a:lnTo>
                  <a:pt x="179793" y="0"/>
                </a:lnTo>
                <a:lnTo>
                  <a:pt x="0" y="0"/>
                </a:lnTo>
                <a:lnTo>
                  <a:pt x="0" y="472440"/>
                </a:lnTo>
                <a:lnTo>
                  <a:pt x="0" y="654050"/>
                </a:lnTo>
                <a:lnTo>
                  <a:pt x="362864" y="654050"/>
                </a:lnTo>
                <a:lnTo>
                  <a:pt x="362864" y="1155700"/>
                </a:lnTo>
                <a:lnTo>
                  <a:pt x="542658" y="1155700"/>
                </a:lnTo>
                <a:lnTo>
                  <a:pt x="542658" y="654050"/>
                </a:lnTo>
                <a:lnTo>
                  <a:pt x="542658" y="472440"/>
                </a:lnTo>
                <a:lnTo>
                  <a:pt x="54265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 descr=""/>
          <p:cNvSpPr/>
          <p:nvPr/>
        </p:nvSpPr>
        <p:spPr>
          <a:xfrm>
            <a:off x="8298229" y="2538396"/>
            <a:ext cx="542925" cy="1182370"/>
          </a:xfrm>
          <a:custGeom>
            <a:avLst/>
            <a:gdLst/>
            <a:ahLst/>
            <a:cxnLst/>
            <a:rect l="l" t="t" r="r" b="b"/>
            <a:pathLst>
              <a:path w="542925" h="1182370">
                <a:moveTo>
                  <a:pt x="271332" y="0"/>
                </a:moveTo>
                <a:lnTo>
                  <a:pt x="215347" y="4232"/>
                </a:lnTo>
                <a:lnTo>
                  <a:pt x="165082" y="16927"/>
                </a:lnTo>
                <a:lnTo>
                  <a:pt x="120540" y="38082"/>
                </a:lnTo>
                <a:lnTo>
                  <a:pt x="81725" y="67694"/>
                </a:lnTo>
                <a:lnTo>
                  <a:pt x="52297" y="101714"/>
                </a:lnTo>
                <a:lnTo>
                  <a:pt x="29413" y="140356"/>
                </a:lnTo>
                <a:lnTo>
                  <a:pt x="13071" y="183621"/>
                </a:lnTo>
                <a:lnTo>
                  <a:pt x="3267" y="231506"/>
                </a:lnTo>
                <a:lnTo>
                  <a:pt x="0" y="284012"/>
                </a:lnTo>
                <a:lnTo>
                  <a:pt x="0" y="898286"/>
                </a:lnTo>
                <a:lnTo>
                  <a:pt x="3133" y="948659"/>
                </a:lnTo>
                <a:lnTo>
                  <a:pt x="3185" y="949488"/>
                </a:lnTo>
                <a:lnTo>
                  <a:pt x="3267" y="950805"/>
                </a:lnTo>
                <a:lnTo>
                  <a:pt x="13071" y="998695"/>
                </a:lnTo>
                <a:lnTo>
                  <a:pt x="29413" y="1041958"/>
                </a:lnTo>
                <a:lnTo>
                  <a:pt x="52297" y="1080597"/>
                </a:lnTo>
                <a:lnTo>
                  <a:pt x="81725" y="1114615"/>
                </a:lnTo>
                <a:lnTo>
                  <a:pt x="120540" y="1144240"/>
                </a:lnTo>
                <a:lnTo>
                  <a:pt x="165082" y="1165393"/>
                </a:lnTo>
                <a:lnTo>
                  <a:pt x="215347" y="1178081"/>
                </a:lnTo>
                <a:lnTo>
                  <a:pt x="271332" y="1182309"/>
                </a:lnTo>
                <a:lnTo>
                  <a:pt x="327312" y="1178081"/>
                </a:lnTo>
                <a:lnTo>
                  <a:pt x="377569" y="1165393"/>
                </a:lnTo>
                <a:lnTo>
                  <a:pt x="422109" y="1144240"/>
                </a:lnTo>
                <a:lnTo>
                  <a:pt x="460938" y="1114615"/>
                </a:lnTo>
                <a:lnTo>
                  <a:pt x="490359" y="1080597"/>
                </a:lnTo>
                <a:lnTo>
                  <a:pt x="513245" y="1041958"/>
                </a:lnTo>
                <a:lnTo>
                  <a:pt x="528847" y="1000671"/>
                </a:lnTo>
                <a:lnTo>
                  <a:pt x="271332" y="1000671"/>
                </a:lnTo>
                <a:lnTo>
                  <a:pt x="249973" y="999432"/>
                </a:lnTo>
                <a:lnTo>
                  <a:pt x="204318" y="980860"/>
                </a:lnTo>
                <a:lnTo>
                  <a:pt x="181453" y="926365"/>
                </a:lnTo>
                <a:lnTo>
                  <a:pt x="181328" y="925745"/>
                </a:lnTo>
                <a:lnTo>
                  <a:pt x="179795" y="898286"/>
                </a:lnTo>
                <a:lnTo>
                  <a:pt x="179795" y="284012"/>
                </a:lnTo>
                <a:lnTo>
                  <a:pt x="185927" y="233660"/>
                </a:lnTo>
                <a:lnTo>
                  <a:pt x="216464" y="192783"/>
                </a:lnTo>
                <a:lnTo>
                  <a:pt x="271332" y="181638"/>
                </a:lnTo>
                <a:lnTo>
                  <a:pt x="528844" y="181638"/>
                </a:lnTo>
                <a:lnTo>
                  <a:pt x="513245" y="140356"/>
                </a:lnTo>
                <a:lnTo>
                  <a:pt x="490359" y="101714"/>
                </a:lnTo>
                <a:lnTo>
                  <a:pt x="460938" y="67694"/>
                </a:lnTo>
                <a:lnTo>
                  <a:pt x="422109" y="38082"/>
                </a:lnTo>
                <a:lnTo>
                  <a:pt x="377569" y="16927"/>
                </a:lnTo>
                <a:lnTo>
                  <a:pt x="327312" y="4232"/>
                </a:lnTo>
                <a:lnTo>
                  <a:pt x="271332" y="0"/>
                </a:lnTo>
                <a:close/>
              </a:path>
              <a:path w="542925" h="1182370">
                <a:moveTo>
                  <a:pt x="528844" y="181638"/>
                </a:moveTo>
                <a:lnTo>
                  <a:pt x="271332" y="181638"/>
                </a:lnTo>
                <a:lnTo>
                  <a:pt x="293295" y="182877"/>
                </a:lnTo>
                <a:lnTo>
                  <a:pt x="311785" y="186592"/>
                </a:lnTo>
                <a:lnTo>
                  <a:pt x="349072" y="214667"/>
                </a:lnTo>
                <a:lnTo>
                  <a:pt x="361335" y="255951"/>
                </a:lnTo>
                <a:lnTo>
                  <a:pt x="362868" y="284012"/>
                </a:lnTo>
                <a:lnTo>
                  <a:pt x="362868" y="898286"/>
                </a:lnTo>
                <a:lnTo>
                  <a:pt x="356736" y="949488"/>
                </a:lnTo>
                <a:lnTo>
                  <a:pt x="326801" y="989525"/>
                </a:lnTo>
                <a:lnTo>
                  <a:pt x="271332" y="1000671"/>
                </a:lnTo>
                <a:lnTo>
                  <a:pt x="528847" y="1000671"/>
                </a:lnTo>
                <a:lnTo>
                  <a:pt x="529593" y="998695"/>
                </a:lnTo>
                <a:lnTo>
                  <a:pt x="539404" y="950805"/>
                </a:lnTo>
                <a:lnTo>
                  <a:pt x="542674" y="898286"/>
                </a:lnTo>
                <a:lnTo>
                  <a:pt x="542674" y="284012"/>
                </a:lnTo>
                <a:lnTo>
                  <a:pt x="539538" y="233660"/>
                </a:lnTo>
                <a:lnTo>
                  <a:pt x="539486" y="232835"/>
                </a:lnTo>
                <a:lnTo>
                  <a:pt x="539404" y="231506"/>
                </a:lnTo>
                <a:lnTo>
                  <a:pt x="529593" y="183621"/>
                </a:lnTo>
                <a:lnTo>
                  <a:pt x="528844" y="18163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 descr=""/>
          <p:cNvSpPr/>
          <p:nvPr/>
        </p:nvSpPr>
        <p:spPr>
          <a:xfrm>
            <a:off x="8948773" y="2551603"/>
            <a:ext cx="542925" cy="1169670"/>
          </a:xfrm>
          <a:custGeom>
            <a:avLst/>
            <a:gdLst/>
            <a:ahLst/>
            <a:cxnLst/>
            <a:rect l="l" t="t" r="r" b="b"/>
            <a:pathLst>
              <a:path w="542925" h="1169670">
                <a:moveTo>
                  <a:pt x="542674" y="0"/>
                </a:moveTo>
                <a:lnTo>
                  <a:pt x="362868" y="0"/>
                </a:lnTo>
                <a:lnTo>
                  <a:pt x="362868" y="885082"/>
                </a:lnTo>
                <a:lnTo>
                  <a:pt x="361335" y="912537"/>
                </a:lnTo>
                <a:lnTo>
                  <a:pt x="349072" y="953820"/>
                </a:lnTo>
                <a:lnTo>
                  <a:pt x="310960" y="982511"/>
                </a:lnTo>
                <a:lnTo>
                  <a:pt x="271332" y="987467"/>
                </a:lnTo>
                <a:lnTo>
                  <a:pt x="249254" y="986228"/>
                </a:lnTo>
                <a:lnTo>
                  <a:pt x="202684" y="967645"/>
                </a:lnTo>
                <a:lnTo>
                  <a:pt x="181223" y="913161"/>
                </a:lnTo>
                <a:lnTo>
                  <a:pt x="179795" y="885082"/>
                </a:lnTo>
                <a:lnTo>
                  <a:pt x="179795" y="0"/>
                </a:lnTo>
                <a:lnTo>
                  <a:pt x="0" y="0"/>
                </a:lnTo>
                <a:lnTo>
                  <a:pt x="0" y="885082"/>
                </a:lnTo>
                <a:lnTo>
                  <a:pt x="3267" y="937601"/>
                </a:lnTo>
                <a:lnTo>
                  <a:pt x="13071" y="985490"/>
                </a:lnTo>
                <a:lnTo>
                  <a:pt x="29413" y="1028752"/>
                </a:lnTo>
                <a:lnTo>
                  <a:pt x="52297" y="1067388"/>
                </a:lnTo>
                <a:lnTo>
                  <a:pt x="81725" y="1101401"/>
                </a:lnTo>
                <a:lnTo>
                  <a:pt x="120540" y="1131027"/>
                </a:lnTo>
                <a:lnTo>
                  <a:pt x="165082" y="1152184"/>
                </a:lnTo>
                <a:lnTo>
                  <a:pt x="215347" y="1164876"/>
                </a:lnTo>
                <a:lnTo>
                  <a:pt x="271332" y="1169105"/>
                </a:lnTo>
                <a:lnTo>
                  <a:pt x="326079" y="1164876"/>
                </a:lnTo>
                <a:lnTo>
                  <a:pt x="375932" y="1152184"/>
                </a:lnTo>
                <a:lnTo>
                  <a:pt x="420886" y="1131027"/>
                </a:lnTo>
                <a:lnTo>
                  <a:pt x="460938" y="1101401"/>
                </a:lnTo>
                <a:lnTo>
                  <a:pt x="490359" y="1066330"/>
                </a:lnTo>
                <a:lnTo>
                  <a:pt x="513245" y="1027162"/>
                </a:lnTo>
                <a:lnTo>
                  <a:pt x="529593" y="983898"/>
                </a:lnTo>
                <a:lnTo>
                  <a:pt x="539404" y="936538"/>
                </a:lnTo>
                <a:lnTo>
                  <a:pt x="542674" y="885082"/>
                </a:lnTo>
                <a:lnTo>
                  <a:pt x="5426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/>
          <p:nvPr/>
        </p:nvSpPr>
        <p:spPr>
          <a:xfrm>
            <a:off x="9564979" y="2551601"/>
            <a:ext cx="546100" cy="1155700"/>
          </a:xfrm>
          <a:custGeom>
            <a:avLst/>
            <a:gdLst/>
            <a:ahLst/>
            <a:cxnLst/>
            <a:rect l="l" t="t" r="r" b="b"/>
            <a:pathLst>
              <a:path w="546100" h="1155700">
                <a:moveTo>
                  <a:pt x="545947" y="0"/>
                </a:moveTo>
                <a:lnTo>
                  <a:pt x="0" y="0"/>
                </a:lnTo>
                <a:lnTo>
                  <a:pt x="0" y="181610"/>
                </a:lnTo>
                <a:lnTo>
                  <a:pt x="183070" y="181610"/>
                </a:lnTo>
                <a:lnTo>
                  <a:pt x="183070" y="1155700"/>
                </a:lnTo>
                <a:lnTo>
                  <a:pt x="362864" y="1155700"/>
                </a:lnTo>
                <a:lnTo>
                  <a:pt x="362864" y="181610"/>
                </a:lnTo>
                <a:lnTo>
                  <a:pt x="545947" y="181610"/>
                </a:lnTo>
                <a:lnTo>
                  <a:pt x="5459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 descr=""/>
          <p:cNvSpPr/>
          <p:nvPr/>
        </p:nvSpPr>
        <p:spPr>
          <a:xfrm>
            <a:off x="10400234" y="2551596"/>
            <a:ext cx="637540" cy="1156335"/>
          </a:xfrm>
          <a:custGeom>
            <a:avLst/>
            <a:gdLst/>
            <a:ahLst/>
            <a:cxnLst/>
            <a:rect l="l" t="t" r="r" b="b"/>
            <a:pathLst>
              <a:path w="637540" h="1156335">
                <a:moveTo>
                  <a:pt x="408647" y="0"/>
                </a:moveTo>
                <a:lnTo>
                  <a:pt x="228841" y="0"/>
                </a:lnTo>
                <a:lnTo>
                  <a:pt x="0" y="1155901"/>
                </a:lnTo>
                <a:lnTo>
                  <a:pt x="183072" y="1155901"/>
                </a:lnTo>
                <a:lnTo>
                  <a:pt x="215763" y="972609"/>
                </a:lnTo>
                <a:lnTo>
                  <a:pt x="601191" y="972609"/>
                </a:lnTo>
                <a:lnTo>
                  <a:pt x="565233" y="790970"/>
                </a:lnTo>
                <a:lnTo>
                  <a:pt x="246819" y="790970"/>
                </a:lnTo>
                <a:lnTo>
                  <a:pt x="318744" y="376501"/>
                </a:lnTo>
                <a:lnTo>
                  <a:pt x="483182" y="376501"/>
                </a:lnTo>
                <a:lnTo>
                  <a:pt x="408647" y="0"/>
                </a:lnTo>
                <a:close/>
              </a:path>
              <a:path w="637540" h="1156335">
                <a:moveTo>
                  <a:pt x="601191" y="972609"/>
                </a:moveTo>
                <a:lnTo>
                  <a:pt x="421714" y="972609"/>
                </a:lnTo>
                <a:lnTo>
                  <a:pt x="454405" y="1155901"/>
                </a:lnTo>
                <a:lnTo>
                  <a:pt x="637477" y="1155901"/>
                </a:lnTo>
                <a:lnTo>
                  <a:pt x="601191" y="972609"/>
                </a:lnTo>
                <a:close/>
              </a:path>
              <a:path w="637540" h="1156335">
                <a:moveTo>
                  <a:pt x="483182" y="376501"/>
                </a:moveTo>
                <a:lnTo>
                  <a:pt x="318744" y="376501"/>
                </a:lnTo>
                <a:lnTo>
                  <a:pt x="390658" y="790970"/>
                </a:lnTo>
                <a:lnTo>
                  <a:pt x="565233" y="790970"/>
                </a:lnTo>
                <a:lnTo>
                  <a:pt x="483182" y="37650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 descr=""/>
          <p:cNvSpPr/>
          <p:nvPr/>
        </p:nvSpPr>
        <p:spPr>
          <a:xfrm>
            <a:off x="11364607" y="2538389"/>
            <a:ext cx="542925" cy="1182370"/>
          </a:xfrm>
          <a:custGeom>
            <a:avLst/>
            <a:gdLst/>
            <a:ahLst/>
            <a:cxnLst/>
            <a:rect l="l" t="t" r="r" b="b"/>
            <a:pathLst>
              <a:path w="542925" h="1182370">
                <a:moveTo>
                  <a:pt x="271332" y="0"/>
                </a:moveTo>
                <a:lnTo>
                  <a:pt x="216568" y="4232"/>
                </a:lnTo>
                <a:lnTo>
                  <a:pt x="166712" y="16928"/>
                </a:lnTo>
                <a:lnTo>
                  <a:pt x="121764" y="38086"/>
                </a:lnTo>
                <a:lnTo>
                  <a:pt x="81725" y="67704"/>
                </a:lnTo>
                <a:lnTo>
                  <a:pt x="52297" y="102786"/>
                </a:lnTo>
                <a:lnTo>
                  <a:pt x="29413" y="141956"/>
                </a:lnTo>
                <a:lnTo>
                  <a:pt x="13071" y="185216"/>
                </a:lnTo>
                <a:lnTo>
                  <a:pt x="3267" y="232570"/>
                </a:lnTo>
                <a:lnTo>
                  <a:pt x="0" y="284022"/>
                </a:lnTo>
                <a:lnTo>
                  <a:pt x="0" y="898297"/>
                </a:lnTo>
                <a:lnTo>
                  <a:pt x="3267" y="949752"/>
                </a:lnTo>
                <a:lnTo>
                  <a:pt x="13071" y="997112"/>
                </a:lnTo>
                <a:lnTo>
                  <a:pt x="29413" y="1040377"/>
                </a:lnTo>
                <a:lnTo>
                  <a:pt x="52297" y="1079545"/>
                </a:lnTo>
                <a:lnTo>
                  <a:pt x="81725" y="1114615"/>
                </a:lnTo>
                <a:lnTo>
                  <a:pt x="121764" y="1144241"/>
                </a:lnTo>
                <a:lnTo>
                  <a:pt x="166712" y="1165399"/>
                </a:lnTo>
                <a:lnTo>
                  <a:pt x="216568" y="1178090"/>
                </a:lnTo>
                <a:lnTo>
                  <a:pt x="271332" y="1182320"/>
                </a:lnTo>
                <a:lnTo>
                  <a:pt x="327312" y="1178090"/>
                </a:lnTo>
                <a:lnTo>
                  <a:pt x="377569" y="1165399"/>
                </a:lnTo>
                <a:lnTo>
                  <a:pt x="422109" y="1144241"/>
                </a:lnTo>
                <a:lnTo>
                  <a:pt x="460938" y="1114615"/>
                </a:lnTo>
                <a:lnTo>
                  <a:pt x="490359" y="1080602"/>
                </a:lnTo>
                <a:lnTo>
                  <a:pt x="513245" y="1041966"/>
                </a:lnTo>
                <a:lnTo>
                  <a:pt x="529593" y="998704"/>
                </a:lnTo>
                <a:lnTo>
                  <a:pt x="539404" y="950815"/>
                </a:lnTo>
                <a:lnTo>
                  <a:pt x="542674" y="898297"/>
                </a:lnTo>
                <a:lnTo>
                  <a:pt x="542674" y="749683"/>
                </a:lnTo>
                <a:lnTo>
                  <a:pt x="362868" y="749683"/>
                </a:lnTo>
                <a:lnTo>
                  <a:pt x="362868" y="898297"/>
                </a:lnTo>
                <a:lnTo>
                  <a:pt x="361437" y="926375"/>
                </a:lnTo>
                <a:lnTo>
                  <a:pt x="349996" y="967659"/>
                </a:lnTo>
                <a:lnTo>
                  <a:pt x="312194" y="995726"/>
                </a:lnTo>
                <a:lnTo>
                  <a:pt x="271332" y="1000681"/>
                </a:lnTo>
                <a:lnTo>
                  <a:pt x="249973" y="999442"/>
                </a:lnTo>
                <a:lnTo>
                  <a:pt x="204318" y="980860"/>
                </a:lnTo>
                <a:lnTo>
                  <a:pt x="181328" y="925751"/>
                </a:lnTo>
                <a:lnTo>
                  <a:pt x="179795" y="898297"/>
                </a:lnTo>
                <a:lnTo>
                  <a:pt x="179795" y="284022"/>
                </a:lnTo>
                <a:lnTo>
                  <a:pt x="185927" y="233663"/>
                </a:lnTo>
                <a:lnTo>
                  <a:pt x="216464" y="192789"/>
                </a:lnTo>
                <a:lnTo>
                  <a:pt x="271332" y="181648"/>
                </a:lnTo>
                <a:lnTo>
                  <a:pt x="293397" y="182886"/>
                </a:lnTo>
                <a:lnTo>
                  <a:pt x="339989" y="201459"/>
                </a:lnTo>
                <a:lnTo>
                  <a:pt x="361437" y="255960"/>
                </a:lnTo>
                <a:lnTo>
                  <a:pt x="362868" y="284022"/>
                </a:lnTo>
                <a:lnTo>
                  <a:pt x="362868" y="386396"/>
                </a:lnTo>
                <a:lnTo>
                  <a:pt x="542674" y="386396"/>
                </a:lnTo>
                <a:lnTo>
                  <a:pt x="542674" y="284022"/>
                </a:lnTo>
                <a:lnTo>
                  <a:pt x="539404" y="231513"/>
                </a:lnTo>
                <a:lnTo>
                  <a:pt x="529593" y="183627"/>
                </a:lnTo>
                <a:lnTo>
                  <a:pt x="513245" y="140364"/>
                </a:lnTo>
                <a:lnTo>
                  <a:pt x="490359" y="101723"/>
                </a:lnTo>
                <a:lnTo>
                  <a:pt x="460938" y="67704"/>
                </a:lnTo>
                <a:lnTo>
                  <a:pt x="422109" y="38086"/>
                </a:lnTo>
                <a:lnTo>
                  <a:pt x="377569" y="16928"/>
                </a:lnTo>
                <a:lnTo>
                  <a:pt x="327312" y="4232"/>
                </a:lnTo>
                <a:lnTo>
                  <a:pt x="27133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 descr=""/>
          <p:cNvSpPr/>
          <p:nvPr/>
        </p:nvSpPr>
        <p:spPr>
          <a:xfrm>
            <a:off x="1218137" y="4996269"/>
            <a:ext cx="676275" cy="676275"/>
          </a:xfrm>
          <a:custGeom>
            <a:avLst/>
            <a:gdLst/>
            <a:ahLst/>
            <a:cxnLst/>
            <a:rect l="l" t="t" r="r" b="b"/>
            <a:pathLst>
              <a:path w="676275" h="676275">
                <a:moveTo>
                  <a:pt x="338042" y="0"/>
                </a:moveTo>
                <a:lnTo>
                  <a:pt x="331578" y="112654"/>
                </a:lnTo>
                <a:lnTo>
                  <a:pt x="313101" y="204141"/>
                </a:lnTo>
                <a:lnTo>
                  <a:pt x="275216" y="275216"/>
                </a:lnTo>
                <a:lnTo>
                  <a:pt x="233486" y="313622"/>
                </a:lnTo>
                <a:lnTo>
                  <a:pt x="190907" y="332968"/>
                </a:lnTo>
                <a:lnTo>
                  <a:pt x="121679" y="339145"/>
                </a:lnTo>
                <a:lnTo>
                  <a:pt x="0" y="338042"/>
                </a:lnTo>
                <a:lnTo>
                  <a:pt x="33645" y="338502"/>
                </a:lnTo>
                <a:lnTo>
                  <a:pt x="112654" y="344505"/>
                </a:lnTo>
                <a:lnTo>
                  <a:pt x="204141" y="362982"/>
                </a:lnTo>
                <a:lnTo>
                  <a:pt x="275216" y="400867"/>
                </a:lnTo>
                <a:lnTo>
                  <a:pt x="313622" y="442597"/>
                </a:lnTo>
                <a:lnTo>
                  <a:pt x="332968" y="485176"/>
                </a:lnTo>
                <a:lnTo>
                  <a:pt x="339145" y="554404"/>
                </a:lnTo>
                <a:lnTo>
                  <a:pt x="338042" y="676084"/>
                </a:lnTo>
                <a:lnTo>
                  <a:pt x="338502" y="642439"/>
                </a:lnTo>
                <a:lnTo>
                  <a:pt x="344505" y="563429"/>
                </a:lnTo>
                <a:lnTo>
                  <a:pt x="362982" y="471942"/>
                </a:lnTo>
                <a:lnTo>
                  <a:pt x="400867" y="400867"/>
                </a:lnTo>
                <a:lnTo>
                  <a:pt x="442597" y="362461"/>
                </a:lnTo>
                <a:lnTo>
                  <a:pt x="485176" y="343115"/>
                </a:lnTo>
                <a:lnTo>
                  <a:pt x="554404" y="336938"/>
                </a:lnTo>
                <a:lnTo>
                  <a:pt x="676084" y="338042"/>
                </a:lnTo>
                <a:lnTo>
                  <a:pt x="642439" y="337581"/>
                </a:lnTo>
                <a:lnTo>
                  <a:pt x="563429" y="331578"/>
                </a:lnTo>
                <a:lnTo>
                  <a:pt x="471942" y="313101"/>
                </a:lnTo>
                <a:lnTo>
                  <a:pt x="400867" y="275216"/>
                </a:lnTo>
                <a:lnTo>
                  <a:pt x="362461" y="233486"/>
                </a:lnTo>
                <a:lnTo>
                  <a:pt x="343115" y="190907"/>
                </a:lnTo>
                <a:lnTo>
                  <a:pt x="336938" y="121679"/>
                </a:lnTo>
                <a:lnTo>
                  <a:pt x="338042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 descr=""/>
          <p:cNvSpPr/>
          <p:nvPr/>
        </p:nvSpPr>
        <p:spPr>
          <a:xfrm>
            <a:off x="1218137" y="6037434"/>
            <a:ext cx="676275" cy="676275"/>
          </a:xfrm>
          <a:custGeom>
            <a:avLst/>
            <a:gdLst/>
            <a:ahLst/>
            <a:cxnLst/>
            <a:rect l="l" t="t" r="r" b="b"/>
            <a:pathLst>
              <a:path w="676275" h="676275">
                <a:moveTo>
                  <a:pt x="338042" y="0"/>
                </a:moveTo>
                <a:lnTo>
                  <a:pt x="331578" y="112654"/>
                </a:lnTo>
                <a:lnTo>
                  <a:pt x="313101" y="204141"/>
                </a:lnTo>
                <a:lnTo>
                  <a:pt x="275216" y="275216"/>
                </a:lnTo>
                <a:lnTo>
                  <a:pt x="233486" y="313622"/>
                </a:lnTo>
                <a:lnTo>
                  <a:pt x="190907" y="332968"/>
                </a:lnTo>
                <a:lnTo>
                  <a:pt x="121679" y="339145"/>
                </a:lnTo>
                <a:lnTo>
                  <a:pt x="0" y="338042"/>
                </a:lnTo>
                <a:lnTo>
                  <a:pt x="33645" y="338502"/>
                </a:lnTo>
                <a:lnTo>
                  <a:pt x="112654" y="344505"/>
                </a:lnTo>
                <a:lnTo>
                  <a:pt x="204141" y="362982"/>
                </a:lnTo>
                <a:lnTo>
                  <a:pt x="275216" y="400867"/>
                </a:lnTo>
                <a:lnTo>
                  <a:pt x="313622" y="442597"/>
                </a:lnTo>
                <a:lnTo>
                  <a:pt x="332968" y="485176"/>
                </a:lnTo>
                <a:lnTo>
                  <a:pt x="339145" y="554404"/>
                </a:lnTo>
                <a:lnTo>
                  <a:pt x="338042" y="676084"/>
                </a:lnTo>
                <a:lnTo>
                  <a:pt x="338502" y="642439"/>
                </a:lnTo>
                <a:lnTo>
                  <a:pt x="344505" y="563429"/>
                </a:lnTo>
                <a:lnTo>
                  <a:pt x="362982" y="471942"/>
                </a:lnTo>
                <a:lnTo>
                  <a:pt x="400867" y="400867"/>
                </a:lnTo>
                <a:lnTo>
                  <a:pt x="442597" y="362461"/>
                </a:lnTo>
                <a:lnTo>
                  <a:pt x="485176" y="343115"/>
                </a:lnTo>
                <a:lnTo>
                  <a:pt x="554404" y="336938"/>
                </a:lnTo>
                <a:lnTo>
                  <a:pt x="676084" y="338042"/>
                </a:lnTo>
                <a:lnTo>
                  <a:pt x="642439" y="337581"/>
                </a:lnTo>
                <a:lnTo>
                  <a:pt x="563429" y="331578"/>
                </a:lnTo>
                <a:lnTo>
                  <a:pt x="471942" y="313101"/>
                </a:lnTo>
                <a:lnTo>
                  <a:pt x="400867" y="275216"/>
                </a:lnTo>
                <a:lnTo>
                  <a:pt x="362461" y="233486"/>
                </a:lnTo>
                <a:lnTo>
                  <a:pt x="343115" y="190907"/>
                </a:lnTo>
                <a:lnTo>
                  <a:pt x="336938" y="121679"/>
                </a:lnTo>
                <a:lnTo>
                  <a:pt x="338042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 descr=""/>
          <p:cNvSpPr/>
          <p:nvPr/>
        </p:nvSpPr>
        <p:spPr>
          <a:xfrm>
            <a:off x="1218137" y="7084200"/>
            <a:ext cx="676275" cy="676275"/>
          </a:xfrm>
          <a:custGeom>
            <a:avLst/>
            <a:gdLst/>
            <a:ahLst/>
            <a:cxnLst/>
            <a:rect l="l" t="t" r="r" b="b"/>
            <a:pathLst>
              <a:path w="676275" h="676275">
                <a:moveTo>
                  <a:pt x="338042" y="0"/>
                </a:moveTo>
                <a:lnTo>
                  <a:pt x="331578" y="112654"/>
                </a:lnTo>
                <a:lnTo>
                  <a:pt x="313101" y="204141"/>
                </a:lnTo>
                <a:lnTo>
                  <a:pt x="275216" y="275216"/>
                </a:lnTo>
                <a:lnTo>
                  <a:pt x="233486" y="313622"/>
                </a:lnTo>
                <a:lnTo>
                  <a:pt x="190907" y="332968"/>
                </a:lnTo>
                <a:lnTo>
                  <a:pt x="121679" y="339145"/>
                </a:lnTo>
                <a:lnTo>
                  <a:pt x="0" y="338042"/>
                </a:lnTo>
                <a:lnTo>
                  <a:pt x="33645" y="338502"/>
                </a:lnTo>
                <a:lnTo>
                  <a:pt x="112654" y="344505"/>
                </a:lnTo>
                <a:lnTo>
                  <a:pt x="204141" y="362982"/>
                </a:lnTo>
                <a:lnTo>
                  <a:pt x="275216" y="400867"/>
                </a:lnTo>
                <a:lnTo>
                  <a:pt x="313622" y="442597"/>
                </a:lnTo>
                <a:lnTo>
                  <a:pt x="332968" y="485176"/>
                </a:lnTo>
                <a:lnTo>
                  <a:pt x="339145" y="554404"/>
                </a:lnTo>
                <a:lnTo>
                  <a:pt x="338042" y="676084"/>
                </a:lnTo>
                <a:lnTo>
                  <a:pt x="338502" y="642439"/>
                </a:lnTo>
                <a:lnTo>
                  <a:pt x="344505" y="563429"/>
                </a:lnTo>
                <a:lnTo>
                  <a:pt x="362982" y="471942"/>
                </a:lnTo>
                <a:lnTo>
                  <a:pt x="400867" y="400867"/>
                </a:lnTo>
                <a:lnTo>
                  <a:pt x="442597" y="362461"/>
                </a:lnTo>
                <a:lnTo>
                  <a:pt x="485176" y="343115"/>
                </a:lnTo>
                <a:lnTo>
                  <a:pt x="554404" y="336938"/>
                </a:lnTo>
                <a:lnTo>
                  <a:pt x="676084" y="338042"/>
                </a:lnTo>
                <a:lnTo>
                  <a:pt x="642439" y="337581"/>
                </a:lnTo>
                <a:lnTo>
                  <a:pt x="563429" y="331578"/>
                </a:lnTo>
                <a:lnTo>
                  <a:pt x="471942" y="313101"/>
                </a:lnTo>
                <a:lnTo>
                  <a:pt x="400867" y="275216"/>
                </a:lnTo>
                <a:lnTo>
                  <a:pt x="362461" y="233486"/>
                </a:lnTo>
                <a:lnTo>
                  <a:pt x="343115" y="190907"/>
                </a:lnTo>
                <a:lnTo>
                  <a:pt x="336938" y="121679"/>
                </a:lnTo>
                <a:lnTo>
                  <a:pt x="338042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 descr=""/>
          <p:cNvSpPr/>
          <p:nvPr/>
        </p:nvSpPr>
        <p:spPr>
          <a:xfrm>
            <a:off x="1218137" y="8130967"/>
            <a:ext cx="676275" cy="676275"/>
          </a:xfrm>
          <a:custGeom>
            <a:avLst/>
            <a:gdLst/>
            <a:ahLst/>
            <a:cxnLst/>
            <a:rect l="l" t="t" r="r" b="b"/>
            <a:pathLst>
              <a:path w="676275" h="676275">
                <a:moveTo>
                  <a:pt x="338042" y="0"/>
                </a:moveTo>
                <a:lnTo>
                  <a:pt x="331578" y="112654"/>
                </a:lnTo>
                <a:lnTo>
                  <a:pt x="313101" y="204141"/>
                </a:lnTo>
                <a:lnTo>
                  <a:pt x="275216" y="275216"/>
                </a:lnTo>
                <a:lnTo>
                  <a:pt x="233486" y="313622"/>
                </a:lnTo>
                <a:lnTo>
                  <a:pt x="190907" y="332968"/>
                </a:lnTo>
                <a:lnTo>
                  <a:pt x="121679" y="339145"/>
                </a:lnTo>
                <a:lnTo>
                  <a:pt x="0" y="338042"/>
                </a:lnTo>
                <a:lnTo>
                  <a:pt x="33645" y="338502"/>
                </a:lnTo>
                <a:lnTo>
                  <a:pt x="112654" y="344505"/>
                </a:lnTo>
                <a:lnTo>
                  <a:pt x="204141" y="362982"/>
                </a:lnTo>
                <a:lnTo>
                  <a:pt x="275216" y="400867"/>
                </a:lnTo>
                <a:lnTo>
                  <a:pt x="313622" y="442597"/>
                </a:lnTo>
                <a:lnTo>
                  <a:pt x="332968" y="485176"/>
                </a:lnTo>
                <a:lnTo>
                  <a:pt x="339145" y="554404"/>
                </a:lnTo>
                <a:lnTo>
                  <a:pt x="338042" y="676084"/>
                </a:lnTo>
                <a:lnTo>
                  <a:pt x="338502" y="642439"/>
                </a:lnTo>
                <a:lnTo>
                  <a:pt x="344505" y="563429"/>
                </a:lnTo>
                <a:lnTo>
                  <a:pt x="362982" y="471942"/>
                </a:lnTo>
                <a:lnTo>
                  <a:pt x="400867" y="400867"/>
                </a:lnTo>
                <a:lnTo>
                  <a:pt x="442597" y="362461"/>
                </a:lnTo>
                <a:lnTo>
                  <a:pt x="485176" y="343115"/>
                </a:lnTo>
                <a:lnTo>
                  <a:pt x="554404" y="336938"/>
                </a:lnTo>
                <a:lnTo>
                  <a:pt x="676084" y="338042"/>
                </a:lnTo>
                <a:lnTo>
                  <a:pt x="642439" y="337581"/>
                </a:lnTo>
                <a:lnTo>
                  <a:pt x="563429" y="331578"/>
                </a:lnTo>
                <a:lnTo>
                  <a:pt x="471942" y="313101"/>
                </a:lnTo>
                <a:lnTo>
                  <a:pt x="400867" y="275216"/>
                </a:lnTo>
                <a:lnTo>
                  <a:pt x="362461" y="233486"/>
                </a:lnTo>
                <a:lnTo>
                  <a:pt x="343115" y="190907"/>
                </a:lnTo>
                <a:lnTo>
                  <a:pt x="336938" y="121679"/>
                </a:lnTo>
                <a:lnTo>
                  <a:pt x="338042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3" name="object 13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36812" y="302138"/>
            <a:ext cx="8367287" cy="1004946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694524" y="2833928"/>
            <a:ext cx="19410045" cy="8473440"/>
            <a:chOff x="694524" y="2833928"/>
            <a:chExt cx="19410045" cy="847344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68180" y="3039641"/>
              <a:ext cx="12535919" cy="82677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94524" y="2833928"/>
              <a:ext cx="7936230" cy="8105140"/>
            </a:xfrm>
            <a:custGeom>
              <a:avLst/>
              <a:gdLst/>
              <a:ahLst/>
              <a:cxnLst/>
              <a:rect l="l" t="t" r="r" b="b"/>
              <a:pathLst>
                <a:path w="7936230" h="8105140">
                  <a:moveTo>
                    <a:pt x="7936020" y="0"/>
                  </a:moveTo>
                  <a:lnTo>
                    <a:pt x="0" y="0"/>
                  </a:lnTo>
                  <a:lnTo>
                    <a:pt x="649990" y="6281201"/>
                  </a:lnTo>
                  <a:lnTo>
                    <a:pt x="3710148" y="8105062"/>
                  </a:lnTo>
                  <a:lnTo>
                    <a:pt x="7936020" y="0"/>
                  </a:lnTo>
                  <a:close/>
                </a:path>
              </a:pathLst>
            </a:custGeom>
            <a:solidFill>
              <a:srgbClr val="FFD25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310767" y="3038353"/>
              <a:ext cx="5461635" cy="7757159"/>
            </a:xfrm>
            <a:custGeom>
              <a:avLst/>
              <a:gdLst/>
              <a:ahLst/>
              <a:cxnLst/>
              <a:rect l="l" t="t" r="r" b="b"/>
              <a:pathLst>
                <a:path w="5461634" h="7757159">
                  <a:moveTo>
                    <a:pt x="913587" y="2523096"/>
                  </a:moveTo>
                  <a:lnTo>
                    <a:pt x="904659" y="2478849"/>
                  </a:lnTo>
                  <a:lnTo>
                    <a:pt x="880300" y="2442718"/>
                  </a:lnTo>
                  <a:lnTo>
                    <a:pt x="844181" y="2418359"/>
                  </a:lnTo>
                  <a:lnTo>
                    <a:pt x="799922" y="2409431"/>
                  </a:lnTo>
                  <a:lnTo>
                    <a:pt x="174599" y="2409431"/>
                  </a:lnTo>
                  <a:lnTo>
                    <a:pt x="130340" y="2418359"/>
                  </a:lnTo>
                  <a:lnTo>
                    <a:pt x="94195" y="2442718"/>
                  </a:lnTo>
                  <a:lnTo>
                    <a:pt x="69824" y="2478849"/>
                  </a:lnTo>
                  <a:lnTo>
                    <a:pt x="60896" y="2523096"/>
                  </a:lnTo>
                  <a:lnTo>
                    <a:pt x="60896" y="4354144"/>
                  </a:lnTo>
                  <a:lnTo>
                    <a:pt x="69824" y="4398391"/>
                  </a:lnTo>
                  <a:lnTo>
                    <a:pt x="94195" y="4434522"/>
                  </a:lnTo>
                  <a:lnTo>
                    <a:pt x="130340" y="4458881"/>
                  </a:lnTo>
                  <a:lnTo>
                    <a:pt x="174599" y="4467809"/>
                  </a:lnTo>
                  <a:lnTo>
                    <a:pt x="799922" y="4467809"/>
                  </a:lnTo>
                  <a:lnTo>
                    <a:pt x="844181" y="4458881"/>
                  </a:lnTo>
                  <a:lnTo>
                    <a:pt x="880300" y="4434522"/>
                  </a:lnTo>
                  <a:lnTo>
                    <a:pt x="904659" y="4398391"/>
                  </a:lnTo>
                  <a:lnTo>
                    <a:pt x="913587" y="4354144"/>
                  </a:lnTo>
                  <a:lnTo>
                    <a:pt x="913587" y="2523096"/>
                  </a:lnTo>
                  <a:close/>
                </a:path>
                <a:path w="5461634" h="7757159">
                  <a:moveTo>
                    <a:pt x="2408898" y="1711464"/>
                  </a:moveTo>
                  <a:lnTo>
                    <a:pt x="2400008" y="1666735"/>
                  </a:lnTo>
                  <a:lnTo>
                    <a:pt x="2375674" y="1630464"/>
                  </a:lnTo>
                  <a:lnTo>
                    <a:pt x="2339390" y="1606130"/>
                  </a:lnTo>
                  <a:lnTo>
                    <a:pt x="2294661" y="1597240"/>
                  </a:lnTo>
                  <a:lnTo>
                    <a:pt x="1670837" y="1597240"/>
                  </a:lnTo>
                  <a:lnTo>
                    <a:pt x="1626108" y="1606130"/>
                  </a:lnTo>
                  <a:lnTo>
                    <a:pt x="1589824" y="1630464"/>
                  </a:lnTo>
                  <a:lnTo>
                    <a:pt x="1565490" y="1666735"/>
                  </a:lnTo>
                  <a:lnTo>
                    <a:pt x="1556600" y="1711464"/>
                  </a:lnTo>
                  <a:lnTo>
                    <a:pt x="1556600" y="3774160"/>
                  </a:lnTo>
                  <a:lnTo>
                    <a:pt x="1598701" y="3746106"/>
                  </a:lnTo>
                  <a:lnTo>
                    <a:pt x="1641513" y="3719030"/>
                  </a:lnTo>
                  <a:lnTo>
                    <a:pt x="1685010" y="3692969"/>
                  </a:lnTo>
                  <a:lnTo>
                    <a:pt x="1729206" y="3667937"/>
                  </a:lnTo>
                  <a:lnTo>
                    <a:pt x="1774050" y="3643960"/>
                  </a:lnTo>
                  <a:lnTo>
                    <a:pt x="1819541" y="3621049"/>
                  </a:lnTo>
                  <a:lnTo>
                    <a:pt x="1865655" y="3599218"/>
                  </a:lnTo>
                  <a:lnTo>
                    <a:pt x="1912378" y="3578491"/>
                  </a:lnTo>
                  <a:lnTo>
                    <a:pt x="1959673" y="3558895"/>
                  </a:lnTo>
                  <a:lnTo>
                    <a:pt x="2007552" y="3540429"/>
                  </a:lnTo>
                  <a:lnTo>
                    <a:pt x="2055990" y="3523119"/>
                  </a:lnTo>
                  <a:lnTo>
                    <a:pt x="2104948" y="3506978"/>
                  </a:lnTo>
                  <a:lnTo>
                    <a:pt x="2154428" y="3492042"/>
                  </a:lnTo>
                  <a:lnTo>
                    <a:pt x="2204402" y="3478314"/>
                  </a:lnTo>
                  <a:lnTo>
                    <a:pt x="2254847" y="3465817"/>
                  </a:lnTo>
                  <a:lnTo>
                    <a:pt x="2305761" y="3454565"/>
                  </a:lnTo>
                  <a:lnTo>
                    <a:pt x="2357120" y="3444570"/>
                  </a:lnTo>
                  <a:lnTo>
                    <a:pt x="2408898" y="3435870"/>
                  </a:lnTo>
                  <a:lnTo>
                    <a:pt x="2408898" y="1711464"/>
                  </a:lnTo>
                  <a:close/>
                </a:path>
                <a:path w="5461634" h="7757159">
                  <a:moveTo>
                    <a:pt x="2952737" y="4898860"/>
                  </a:moveTo>
                  <a:lnTo>
                    <a:pt x="2948228" y="4854118"/>
                  </a:lnTo>
                  <a:lnTo>
                    <a:pt x="2935287" y="4812436"/>
                  </a:lnTo>
                  <a:lnTo>
                    <a:pt x="2914815" y="4774717"/>
                  </a:lnTo>
                  <a:lnTo>
                    <a:pt x="2887700" y="4741850"/>
                  </a:lnTo>
                  <a:lnTo>
                    <a:pt x="2854833" y="4714735"/>
                  </a:lnTo>
                  <a:lnTo>
                    <a:pt x="2817114" y="4694263"/>
                  </a:lnTo>
                  <a:lnTo>
                    <a:pt x="2775432" y="4681321"/>
                  </a:lnTo>
                  <a:lnTo>
                    <a:pt x="2730677" y="4676813"/>
                  </a:lnTo>
                  <a:lnTo>
                    <a:pt x="2682290" y="4678210"/>
                  </a:lnTo>
                  <a:lnTo>
                    <a:pt x="2634627" y="4682363"/>
                  </a:lnTo>
                  <a:lnTo>
                    <a:pt x="2587764" y="4689195"/>
                  </a:lnTo>
                  <a:lnTo>
                    <a:pt x="2541778" y="4698631"/>
                  </a:lnTo>
                  <a:lnTo>
                    <a:pt x="2496769" y="4710569"/>
                  </a:lnTo>
                  <a:lnTo>
                    <a:pt x="2452789" y="4724971"/>
                  </a:lnTo>
                  <a:lnTo>
                    <a:pt x="2409926" y="4741723"/>
                  </a:lnTo>
                  <a:lnTo>
                    <a:pt x="2368258" y="4760760"/>
                  </a:lnTo>
                  <a:lnTo>
                    <a:pt x="2327872" y="4782007"/>
                  </a:lnTo>
                  <a:lnTo>
                    <a:pt x="2288832" y="4805388"/>
                  </a:lnTo>
                  <a:lnTo>
                    <a:pt x="2251214" y="4830813"/>
                  </a:lnTo>
                  <a:lnTo>
                    <a:pt x="2215108" y="4858220"/>
                  </a:lnTo>
                  <a:lnTo>
                    <a:pt x="2180590" y="4887519"/>
                  </a:lnTo>
                  <a:lnTo>
                    <a:pt x="2147735" y="4918634"/>
                  </a:lnTo>
                  <a:lnTo>
                    <a:pt x="2116607" y="4951501"/>
                  </a:lnTo>
                  <a:lnTo>
                    <a:pt x="2087308" y="4986020"/>
                  </a:lnTo>
                  <a:lnTo>
                    <a:pt x="2059901" y="5022126"/>
                  </a:lnTo>
                  <a:lnTo>
                    <a:pt x="2034476" y="5059731"/>
                  </a:lnTo>
                  <a:lnTo>
                    <a:pt x="2011095" y="5098783"/>
                  </a:lnTo>
                  <a:lnTo>
                    <a:pt x="1989848" y="5139169"/>
                  </a:lnTo>
                  <a:lnTo>
                    <a:pt x="1970811" y="5180838"/>
                  </a:lnTo>
                  <a:lnTo>
                    <a:pt x="1954060" y="5223700"/>
                  </a:lnTo>
                  <a:lnTo>
                    <a:pt x="1939671" y="5267668"/>
                  </a:lnTo>
                  <a:lnTo>
                    <a:pt x="1927720" y="5312689"/>
                  </a:lnTo>
                  <a:lnTo>
                    <a:pt x="1918296" y="5358663"/>
                  </a:lnTo>
                  <a:lnTo>
                    <a:pt x="1911464" y="5405526"/>
                  </a:lnTo>
                  <a:lnTo>
                    <a:pt x="1907311" y="5453189"/>
                  </a:lnTo>
                  <a:lnTo>
                    <a:pt x="1905901" y="5501589"/>
                  </a:lnTo>
                  <a:lnTo>
                    <a:pt x="1910410" y="5546344"/>
                  </a:lnTo>
                  <a:lnTo>
                    <a:pt x="1923351" y="5588012"/>
                  </a:lnTo>
                  <a:lnTo>
                    <a:pt x="1943823" y="5625731"/>
                  </a:lnTo>
                  <a:lnTo>
                    <a:pt x="1970938" y="5658599"/>
                  </a:lnTo>
                  <a:lnTo>
                    <a:pt x="2003806" y="5685714"/>
                  </a:lnTo>
                  <a:lnTo>
                    <a:pt x="2041525" y="5706199"/>
                  </a:lnTo>
                  <a:lnTo>
                    <a:pt x="2083206" y="5719140"/>
                  </a:lnTo>
                  <a:lnTo>
                    <a:pt x="2127948" y="5723648"/>
                  </a:lnTo>
                  <a:lnTo>
                    <a:pt x="2172703" y="5719140"/>
                  </a:lnTo>
                  <a:lnTo>
                    <a:pt x="2214384" y="5706199"/>
                  </a:lnTo>
                  <a:lnTo>
                    <a:pt x="2252103" y="5685714"/>
                  </a:lnTo>
                  <a:lnTo>
                    <a:pt x="2284958" y="5658599"/>
                  </a:lnTo>
                  <a:lnTo>
                    <a:pt x="2312085" y="5625731"/>
                  </a:lnTo>
                  <a:lnTo>
                    <a:pt x="2332558" y="5588012"/>
                  </a:lnTo>
                  <a:lnTo>
                    <a:pt x="2345486" y="5546344"/>
                  </a:lnTo>
                  <a:lnTo>
                    <a:pt x="2350008" y="5501589"/>
                  </a:lnTo>
                  <a:lnTo>
                    <a:pt x="2352979" y="5453900"/>
                  </a:lnTo>
                  <a:lnTo>
                    <a:pt x="2361654" y="5407965"/>
                  </a:lnTo>
                  <a:lnTo>
                    <a:pt x="2375674" y="5364137"/>
                  </a:lnTo>
                  <a:lnTo>
                    <a:pt x="2394674" y="5322773"/>
                  </a:lnTo>
                  <a:lnTo>
                    <a:pt x="2418296" y="5284241"/>
                  </a:lnTo>
                  <a:lnTo>
                    <a:pt x="2446197" y="5248897"/>
                  </a:lnTo>
                  <a:lnTo>
                    <a:pt x="2477998" y="5217096"/>
                  </a:lnTo>
                  <a:lnTo>
                    <a:pt x="2513342" y="5189207"/>
                  </a:lnTo>
                  <a:lnTo>
                    <a:pt x="2551874" y="5165572"/>
                  </a:lnTo>
                  <a:lnTo>
                    <a:pt x="2593238" y="5146573"/>
                  </a:lnTo>
                  <a:lnTo>
                    <a:pt x="2637066" y="5132552"/>
                  </a:lnTo>
                  <a:lnTo>
                    <a:pt x="2683002" y="5123878"/>
                  </a:lnTo>
                  <a:lnTo>
                    <a:pt x="2730677" y="5120906"/>
                  </a:lnTo>
                  <a:lnTo>
                    <a:pt x="2775432" y="5116398"/>
                  </a:lnTo>
                  <a:lnTo>
                    <a:pt x="2817114" y="5103457"/>
                  </a:lnTo>
                  <a:lnTo>
                    <a:pt x="2854833" y="5082984"/>
                  </a:lnTo>
                  <a:lnTo>
                    <a:pt x="2887700" y="5055870"/>
                  </a:lnTo>
                  <a:lnTo>
                    <a:pt x="2914815" y="5023015"/>
                  </a:lnTo>
                  <a:lnTo>
                    <a:pt x="2935287" y="4985296"/>
                  </a:lnTo>
                  <a:lnTo>
                    <a:pt x="2948228" y="4943614"/>
                  </a:lnTo>
                  <a:lnTo>
                    <a:pt x="2952737" y="4898860"/>
                  </a:lnTo>
                  <a:close/>
                </a:path>
                <a:path w="5461634" h="7757159">
                  <a:moveTo>
                    <a:pt x="3904869" y="2522042"/>
                  </a:moveTo>
                  <a:lnTo>
                    <a:pt x="3895979" y="2478582"/>
                  </a:lnTo>
                  <a:lnTo>
                    <a:pt x="3871645" y="2442959"/>
                  </a:lnTo>
                  <a:lnTo>
                    <a:pt x="3835362" y="2418880"/>
                  </a:lnTo>
                  <a:lnTo>
                    <a:pt x="3790632" y="2410015"/>
                  </a:lnTo>
                  <a:lnTo>
                    <a:pt x="3166783" y="2410015"/>
                  </a:lnTo>
                  <a:lnTo>
                    <a:pt x="3122053" y="2418880"/>
                  </a:lnTo>
                  <a:lnTo>
                    <a:pt x="3085769" y="2442959"/>
                  </a:lnTo>
                  <a:lnTo>
                    <a:pt x="3061436" y="2478582"/>
                  </a:lnTo>
                  <a:lnTo>
                    <a:pt x="3052546" y="2522042"/>
                  </a:lnTo>
                  <a:lnTo>
                    <a:pt x="3052546" y="3435870"/>
                  </a:lnTo>
                  <a:lnTo>
                    <a:pt x="3104311" y="3444583"/>
                  </a:lnTo>
                  <a:lnTo>
                    <a:pt x="3155619" y="3454565"/>
                  </a:lnTo>
                  <a:lnTo>
                    <a:pt x="3206445" y="3465817"/>
                  </a:lnTo>
                  <a:lnTo>
                    <a:pt x="3256800" y="3478314"/>
                  </a:lnTo>
                  <a:lnTo>
                    <a:pt x="3306661" y="3492042"/>
                  </a:lnTo>
                  <a:lnTo>
                    <a:pt x="3356025" y="3506978"/>
                  </a:lnTo>
                  <a:lnTo>
                    <a:pt x="3404857" y="3523119"/>
                  </a:lnTo>
                  <a:lnTo>
                    <a:pt x="3453180" y="3540429"/>
                  </a:lnTo>
                  <a:lnTo>
                    <a:pt x="3500945" y="3558895"/>
                  </a:lnTo>
                  <a:lnTo>
                    <a:pt x="3548176" y="3578491"/>
                  </a:lnTo>
                  <a:lnTo>
                    <a:pt x="3594849" y="3599218"/>
                  </a:lnTo>
                  <a:lnTo>
                    <a:pt x="3640937" y="3621049"/>
                  </a:lnTo>
                  <a:lnTo>
                    <a:pt x="3686454" y="3643960"/>
                  </a:lnTo>
                  <a:lnTo>
                    <a:pt x="3731374" y="3667950"/>
                  </a:lnTo>
                  <a:lnTo>
                    <a:pt x="3775684" y="3692969"/>
                  </a:lnTo>
                  <a:lnTo>
                    <a:pt x="3819372" y="3719030"/>
                  </a:lnTo>
                  <a:lnTo>
                    <a:pt x="3862438" y="3746106"/>
                  </a:lnTo>
                  <a:lnTo>
                    <a:pt x="3904869" y="3774173"/>
                  </a:lnTo>
                  <a:lnTo>
                    <a:pt x="3904869" y="2522042"/>
                  </a:lnTo>
                  <a:close/>
                </a:path>
                <a:path w="5461634" h="7757159">
                  <a:moveTo>
                    <a:pt x="4985994" y="7439380"/>
                  </a:moveTo>
                  <a:lnTo>
                    <a:pt x="4984051" y="7388580"/>
                  </a:lnTo>
                  <a:lnTo>
                    <a:pt x="4975682" y="7350480"/>
                  </a:lnTo>
                  <a:lnTo>
                    <a:pt x="4960912" y="7299680"/>
                  </a:lnTo>
                  <a:lnTo>
                    <a:pt x="4939754" y="7261580"/>
                  </a:lnTo>
                  <a:lnTo>
                    <a:pt x="4912258" y="7223480"/>
                  </a:lnTo>
                  <a:lnTo>
                    <a:pt x="4878451" y="7185380"/>
                  </a:lnTo>
                  <a:lnTo>
                    <a:pt x="4521657" y="6855180"/>
                  </a:lnTo>
                  <a:lnTo>
                    <a:pt x="4370705" y="6715480"/>
                  </a:lnTo>
                  <a:lnTo>
                    <a:pt x="4082516" y="6448780"/>
                  </a:lnTo>
                  <a:lnTo>
                    <a:pt x="4110113" y="6410680"/>
                  </a:lnTo>
                  <a:lnTo>
                    <a:pt x="4136517" y="6372580"/>
                  </a:lnTo>
                  <a:lnTo>
                    <a:pt x="4161726" y="6321780"/>
                  </a:lnTo>
                  <a:lnTo>
                    <a:pt x="4185716" y="6283680"/>
                  </a:lnTo>
                  <a:lnTo>
                    <a:pt x="4208449" y="6245580"/>
                  </a:lnTo>
                  <a:lnTo>
                    <a:pt x="4229900" y="6194780"/>
                  </a:lnTo>
                  <a:lnTo>
                    <a:pt x="4250042" y="6156680"/>
                  </a:lnTo>
                  <a:lnTo>
                    <a:pt x="4268863" y="6105880"/>
                  </a:lnTo>
                  <a:lnTo>
                    <a:pt x="4286326" y="6055080"/>
                  </a:lnTo>
                  <a:lnTo>
                    <a:pt x="4302404" y="6016980"/>
                  </a:lnTo>
                  <a:lnTo>
                    <a:pt x="4317073" y="5966180"/>
                  </a:lnTo>
                  <a:lnTo>
                    <a:pt x="4330306" y="5915380"/>
                  </a:lnTo>
                  <a:lnTo>
                    <a:pt x="4342079" y="5864580"/>
                  </a:lnTo>
                  <a:lnTo>
                    <a:pt x="4352366" y="5813780"/>
                  </a:lnTo>
                  <a:lnTo>
                    <a:pt x="4361142" y="5762980"/>
                  </a:lnTo>
                  <a:lnTo>
                    <a:pt x="4368381" y="5712180"/>
                  </a:lnTo>
                  <a:lnTo>
                    <a:pt x="4374058" y="5661380"/>
                  </a:lnTo>
                  <a:lnTo>
                    <a:pt x="4378147" y="5610580"/>
                  </a:lnTo>
                  <a:lnTo>
                    <a:pt x="4380611" y="5559780"/>
                  </a:lnTo>
                  <a:lnTo>
                    <a:pt x="4381436" y="5508980"/>
                  </a:lnTo>
                  <a:lnTo>
                    <a:pt x="4380738" y="5458180"/>
                  </a:lnTo>
                  <a:lnTo>
                    <a:pt x="4378630" y="5407380"/>
                  </a:lnTo>
                  <a:lnTo>
                    <a:pt x="4375150" y="5369280"/>
                  </a:lnTo>
                  <a:lnTo>
                    <a:pt x="4370311" y="5318480"/>
                  </a:lnTo>
                  <a:lnTo>
                    <a:pt x="4364139" y="5267680"/>
                  </a:lnTo>
                  <a:lnTo>
                    <a:pt x="4356646" y="5216880"/>
                  </a:lnTo>
                  <a:lnTo>
                    <a:pt x="4347845" y="5178780"/>
                  </a:lnTo>
                  <a:lnTo>
                    <a:pt x="4337761" y="5127980"/>
                  </a:lnTo>
                  <a:lnTo>
                    <a:pt x="4326433" y="5089880"/>
                  </a:lnTo>
                  <a:lnTo>
                    <a:pt x="4313847" y="5039080"/>
                  </a:lnTo>
                  <a:lnTo>
                    <a:pt x="4300055" y="5000980"/>
                  </a:lnTo>
                  <a:lnTo>
                    <a:pt x="4285043" y="4950180"/>
                  </a:lnTo>
                  <a:lnTo>
                    <a:pt x="4268863" y="4912080"/>
                  </a:lnTo>
                  <a:lnTo>
                    <a:pt x="4251515" y="4861280"/>
                  </a:lnTo>
                  <a:lnTo>
                    <a:pt x="4233011" y="4823180"/>
                  </a:lnTo>
                  <a:lnTo>
                    <a:pt x="4213403" y="4785080"/>
                  </a:lnTo>
                  <a:lnTo>
                    <a:pt x="4192676" y="4746980"/>
                  </a:lnTo>
                  <a:lnTo>
                    <a:pt x="4170870" y="4696180"/>
                  </a:lnTo>
                  <a:lnTo>
                    <a:pt x="4147997" y="4658080"/>
                  </a:lnTo>
                  <a:lnTo>
                    <a:pt x="4124071" y="4619980"/>
                  </a:lnTo>
                  <a:lnTo>
                    <a:pt x="4099128" y="4581880"/>
                  </a:lnTo>
                  <a:lnTo>
                    <a:pt x="4073182" y="4543780"/>
                  </a:lnTo>
                  <a:lnTo>
                    <a:pt x="4046232" y="4505680"/>
                  </a:lnTo>
                  <a:lnTo>
                    <a:pt x="4018330" y="4480280"/>
                  </a:lnTo>
                  <a:lnTo>
                    <a:pt x="3989463" y="4442180"/>
                  </a:lnTo>
                  <a:lnTo>
                    <a:pt x="3959682" y="4404080"/>
                  </a:lnTo>
                  <a:lnTo>
                    <a:pt x="3937343" y="4385602"/>
                  </a:lnTo>
                  <a:lnTo>
                    <a:pt x="3937343" y="5508980"/>
                  </a:lnTo>
                  <a:lnTo>
                    <a:pt x="3936377" y="5559780"/>
                  </a:lnTo>
                  <a:lnTo>
                    <a:pt x="3933520" y="5610580"/>
                  </a:lnTo>
                  <a:lnTo>
                    <a:pt x="3928808" y="5648680"/>
                  </a:lnTo>
                  <a:lnTo>
                    <a:pt x="3922268" y="5699480"/>
                  </a:lnTo>
                  <a:lnTo>
                    <a:pt x="3913949" y="5750280"/>
                  </a:lnTo>
                  <a:lnTo>
                    <a:pt x="3903878" y="5788380"/>
                  </a:lnTo>
                  <a:lnTo>
                    <a:pt x="3892080" y="5839180"/>
                  </a:lnTo>
                  <a:lnTo>
                    <a:pt x="3878618" y="5877280"/>
                  </a:lnTo>
                  <a:lnTo>
                    <a:pt x="3863505" y="5928080"/>
                  </a:lnTo>
                  <a:lnTo>
                    <a:pt x="3846792" y="5966180"/>
                  </a:lnTo>
                  <a:lnTo>
                    <a:pt x="3828516" y="6004280"/>
                  </a:lnTo>
                  <a:lnTo>
                    <a:pt x="3808704" y="6055080"/>
                  </a:lnTo>
                  <a:lnTo>
                    <a:pt x="3787394" y="6093180"/>
                  </a:lnTo>
                  <a:lnTo>
                    <a:pt x="3764623" y="6131280"/>
                  </a:lnTo>
                  <a:lnTo>
                    <a:pt x="3740429" y="6169380"/>
                  </a:lnTo>
                  <a:lnTo>
                    <a:pt x="3714839" y="6207480"/>
                  </a:lnTo>
                  <a:lnTo>
                    <a:pt x="3687915" y="6245580"/>
                  </a:lnTo>
                  <a:lnTo>
                    <a:pt x="3659670" y="6270980"/>
                  </a:lnTo>
                  <a:lnTo>
                    <a:pt x="3630142" y="6309080"/>
                  </a:lnTo>
                  <a:lnTo>
                    <a:pt x="3599370" y="6347180"/>
                  </a:lnTo>
                  <a:lnTo>
                    <a:pt x="3567404" y="6372580"/>
                  </a:lnTo>
                  <a:lnTo>
                    <a:pt x="3534257" y="6410680"/>
                  </a:lnTo>
                  <a:lnTo>
                    <a:pt x="3499980" y="6436080"/>
                  </a:lnTo>
                  <a:lnTo>
                    <a:pt x="3464610" y="6461480"/>
                  </a:lnTo>
                  <a:lnTo>
                    <a:pt x="3428174" y="6486880"/>
                  </a:lnTo>
                  <a:lnTo>
                    <a:pt x="3390722" y="6512280"/>
                  </a:lnTo>
                  <a:lnTo>
                    <a:pt x="3352279" y="6537680"/>
                  </a:lnTo>
                  <a:lnTo>
                    <a:pt x="3312884" y="6563080"/>
                  </a:lnTo>
                  <a:lnTo>
                    <a:pt x="3272574" y="6588480"/>
                  </a:lnTo>
                  <a:lnTo>
                    <a:pt x="3231388" y="6601180"/>
                  </a:lnTo>
                  <a:lnTo>
                    <a:pt x="3189351" y="6626580"/>
                  </a:lnTo>
                  <a:lnTo>
                    <a:pt x="3102902" y="6651980"/>
                  </a:lnTo>
                  <a:lnTo>
                    <a:pt x="2921508" y="6702780"/>
                  </a:lnTo>
                  <a:lnTo>
                    <a:pt x="2874594" y="6702780"/>
                  </a:lnTo>
                  <a:lnTo>
                    <a:pt x="2827121" y="6715480"/>
                  </a:lnTo>
                  <a:lnTo>
                    <a:pt x="2634246" y="6715480"/>
                  </a:lnTo>
                  <a:lnTo>
                    <a:pt x="2586774" y="6702780"/>
                  </a:lnTo>
                  <a:lnTo>
                    <a:pt x="2539860" y="6702780"/>
                  </a:lnTo>
                  <a:lnTo>
                    <a:pt x="2358466" y="6651980"/>
                  </a:lnTo>
                  <a:lnTo>
                    <a:pt x="2272017" y="6626580"/>
                  </a:lnTo>
                  <a:lnTo>
                    <a:pt x="2229980" y="6601180"/>
                  </a:lnTo>
                  <a:lnTo>
                    <a:pt x="2188794" y="6588480"/>
                  </a:lnTo>
                  <a:lnTo>
                    <a:pt x="2148484" y="6563080"/>
                  </a:lnTo>
                  <a:lnTo>
                    <a:pt x="2109089" y="6537680"/>
                  </a:lnTo>
                  <a:lnTo>
                    <a:pt x="2070646" y="6512280"/>
                  </a:lnTo>
                  <a:lnTo>
                    <a:pt x="2033181" y="6486880"/>
                  </a:lnTo>
                  <a:lnTo>
                    <a:pt x="1996757" y="6461480"/>
                  </a:lnTo>
                  <a:lnTo>
                    <a:pt x="1961388" y="6436080"/>
                  </a:lnTo>
                  <a:lnTo>
                    <a:pt x="1927110" y="6410680"/>
                  </a:lnTo>
                  <a:lnTo>
                    <a:pt x="1893963" y="6372580"/>
                  </a:lnTo>
                  <a:lnTo>
                    <a:pt x="1861997" y="6347180"/>
                  </a:lnTo>
                  <a:lnTo>
                    <a:pt x="1831225" y="6309080"/>
                  </a:lnTo>
                  <a:lnTo>
                    <a:pt x="1801698" y="6270980"/>
                  </a:lnTo>
                  <a:lnTo>
                    <a:pt x="1773453" y="6245580"/>
                  </a:lnTo>
                  <a:lnTo>
                    <a:pt x="1746529" y="6207480"/>
                  </a:lnTo>
                  <a:lnTo>
                    <a:pt x="1720938" y="6169380"/>
                  </a:lnTo>
                  <a:lnTo>
                    <a:pt x="1696745" y="6131280"/>
                  </a:lnTo>
                  <a:lnTo>
                    <a:pt x="1673974" y="6093180"/>
                  </a:lnTo>
                  <a:lnTo>
                    <a:pt x="1652663" y="6055080"/>
                  </a:lnTo>
                  <a:lnTo>
                    <a:pt x="1632851" y="6004280"/>
                  </a:lnTo>
                  <a:lnTo>
                    <a:pt x="1614576" y="5966180"/>
                  </a:lnTo>
                  <a:lnTo>
                    <a:pt x="1597863" y="5928080"/>
                  </a:lnTo>
                  <a:lnTo>
                    <a:pt x="1582750" y="5877280"/>
                  </a:lnTo>
                  <a:lnTo>
                    <a:pt x="1569288" y="5839180"/>
                  </a:lnTo>
                  <a:lnTo>
                    <a:pt x="1557502" y="5788380"/>
                  </a:lnTo>
                  <a:lnTo>
                    <a:pt x="1547418" y="5750280"/>
                  </a:lnTo>
                  <a:lnTo>
                    <a:pt x="1539100" y="5699480"/>
                  </a:lnTo>
                  <a:lnTo>
                    <a:pt x="1532559" y="5648680"/>
                  </a:lnTo>
                  <a:lnTo>
                    <a:pt x="1527848" y="5610580"/>
                  </a:lnTo>
                  <a:lnTo>
                    <a:pt x="1524990" y="5559780"/>
                  </a:lnTo>
                  <a:lnTo>
                    <a:pt x="1524025" y="5508980"/>
                  </a:lnTo>
                  <a:lnTo>
                    <a:pt x="1524990" y="5458180"/>
                  </a:lnTo>
                  <a:lnTo>
                    <a:pt x="1527848" y="5407380"/>
                  </a:lnTo>
                  <a:lnTo>
                    <a:pt x="1532559" y="5369280"/>
                  </a:lnTo>
                  <a:lnTo>
                    <a:pt x="1539100" y="5318480"/>
                  </a:lnTo>
                  <a:lnTo>
                    <a:pt x="1547418" y="5267680"/>
                  </a:lnTo>
                  <a:lnTo>
                    <a:pt x="1557502" y="5229580"/>
                  </a:lnTo>
                  <a:lnTo>
                    <a:pt x="1569288" y="5178780"/>
                  </a:lnTo>
                  <a:lnTo>
                    <a:pt x="1582750" y="5140680"/>
                  </a:lnTo>
                  <a:lnTo>
                    <a:pt x="1597863" y="5089880"/>
                  </a:lnTo>
                  <a:lnTo>
                    <a:pt x="1614576" y="5051780"/>
                  </a:lnTo>
                  <a:lnTo>
                    <a:pt x="1632851" y="5000980"/>
                  </a:lnTo>
                  <a:lnTo>
                    <a:pt x="1652663" y="4962880"/>
                  </a:lnTo>
                  <a:lnTo>
                    <a:pt x="1673974" y="4924780"/>
                  </a:lnTo>
                  <a:lnTo>
                    <a:pt x="1696745" y="4886680"/>
                  </a:lnTo>
                  <a:lnTo>
                    <a:pt x="1720938" y="4848580"/>
                  </a:lnTo>
                  <a:lnTo>
                    <a:pt x="1746529" y="4810480"/>
                  </a:lnTo>
                  <a:lnTo>
                    <a:pt x="1773453" y="4772380"/>
                  </a:lnTo>
                  <a:lnTo>
                    <a:pt x="1801698" y="4734280"/>
                  </a:lnTo>
                  <a:lnTo>
                    <a:pt x="1831225" y="4708880"/>
                  </a:lnTo>
                  <a:lnTo>
                    <a:pt x="1861997" y="4670780"/>
                  </a:lnTo>
                  <a:lnTo>
                    <a:pt x="1893963" y="4645380"/>
                  </a:lnTo>
                  <a:lnTo>
                    <a:pt x="1927110" y="4607280"/>
                  </a:lnTo>
                  <a:lnTo>
                    <a:pt x="1961388" y="4581880"/>
                  </a:lnTo>
                  <a:lnTo>
                    <a:pt x="1996757" y="4556480"/>
                  </a:lnTo>
                  <a:lnTo>
                    <a:pt x="2033181" y="4518380"/>
                  </a:lnTo>
                  <a:lnTo>
                    <a:pt x="2070646" y="4492980"/>
                  </a:lnTo>
                  <a:lnTo>
                    <a:pt x="2109089" y="4467580"/>
                  </a:lnTo>
                  <a:lnTo>
                    <a:pt x="2148484" y="4454880"/>
                  </a:lnTo>
                  <a:lnTo>
                    <a:pt x="2188794" y="4429480"/>
                  </a:lnTo>
                  <a:lnTo>
                    <a:pt x="2229980" y="4404080"/>
                  </a:lnTo>
                  <a:lnTo>
                    <a:pt x="2358466" y="4365980"/>
                  </a:lnTo>
                  <a:lnTo>
                    <a:pt x="2402802" y="4340580"/>
                  </a:lnTo>
                  <a:lnTo>
                    <a:pt x="2447836" y="4340580"/>
                  </a:lnTo>
                  <a:lnTo>
                    <a:pt x="2539860" y="4315180"/>
                  </a:lnTo>
                  <a:lnTo>
                    <a:pt x="2586774" y="4315180"/>
                  </a:lnTo>
                  <a:lnTo>
                    <a:pt x="2634246" y="4302480"/>
                  </a:lnTo>
                  <a:lnTo>
                    <a:pt x="2827121" y="4302480"/>
                  </a:lnTo>
                  <a:lnTo>
                    <a:pt x="2874594" y="4315180"/>
                  </a:lnTo>
                  <a:lnTo>
                    <a:pt x="2921508" y="4315180"/>
                  </a:lnTo>
                  <a:lnTo>
                    <a:pt x="3013532" y="4340580"/>
                  </a:lnTo>
                  <a:lnTo>
                    <a:pt x="3058566" y="4340580"/>
                  </a:lnTo>
                  <a:lnTo>
                    <a:pt x="3102902" y="4365980"/>
                  </a:lnTo>
                  <a:lnTo>
                    <a:pt x="3231388" y="4404080"/>
                  </a:lnTo>
                  <a:lnTo>
                    <a:pt x="3272574" y="4429480"/>
                  </a:lnTo>
                  <a:lnTo>
                    <a:pt x="3312884" y="4454880"/>
                  </a:lnTo>
                  <a:lnTo>
                    <a:pt x="3352279" y="4467580"/>
                  </a:lnTo>
                  <a:lnTo>
                    <a:pt x="3390722" y="4492980"/>
                  </a:lnTo>
                  <a:lnTo>
                    <a:pt x="3428174" y="4518380"/>
                  </a:lnTo>
                  <a:lnTo>
                    <a:pt x="3464610" y="4556480"/>
                  </a:lnTo>
                  <a:lnTo>
                    <a:pt x="3499980" y="4581880"/>
                  </a:lnTo>
                  <a:lnTo>
                    <a:pt x="3534257" y="4607280"/>
                  </a:lnTo>
                  <a:lnTo>
                    <a:pt x="3567404" y="4645380"/>
                  </a:lnTo>
                  <a:lnTo>
                    <a:pt x="3599370" y="4670780"/>
                  </a:lnTo>
                  <a:lnTo>
                    <a:pt x="3630142" y="4708880"/>
                  </a:lnTo>
                  <a:lnTo>
                    <a:pt x="3659670" y="4734280"/>
                  </a:lnTo>
                  <a:lnTo>
                    <a:pt x="3687915" y="4772380"/>
                  </a:lnTo>
                  <a:lnTo>
                    <a:pt x="3714839" y="4810480"/>
                  </a:lnTo>
                  <a:lnTo>
                    <a:pt x="3740429" y="4848580"/>
                  </a:lnTo>
                  <a:lnTo>
                    <a:pt x="3764623" y="4886680"/>
                  </a:lnTo>
                  <a:lnTo>
                    <a:pt x="3787394" y="4924780"/>
                  </a:lnTo>
                  <a:lnTo>
                    <a:pt x="3808704" y="4962880"/>
                  </a:lnTo>
                  <a:lnTo>
                    <a:pt x="3828516" y="5000980"/>
                  </a:lnTo>
                  <a:lnTo>
                    <a:pt x="3846792" y="5051780"/>
                  </a:lnTo>
                  <a:lnTo>
                    <a:pt x="3863505" y="5089880"/>
                  </a:lnTo>
                  <a:lnTo>
                    <a:pt x="3878618" y="5140680"/>
                  </a:lnTo>
                  <a:lnTo>
                    <a:pt x="3892080" y="5178780"/>
                  </a:lnTo>
                  <a:lnTo>
                    <a:pt x="3903878" y="5229580"/>
                  </a:lnTo>
                  <a:lnTo>
                    <a:pt x="3913949" y="5267680"/>
                  </a:lnTo>
                  <a:lnTo>
                    <a:pt x="3922268" y="5318480"/>
                  </a:lnTo>
                  <a:lnTo>
                    <a:pt x="3928808" y="5369280"/>
                  </a:lnTo>
                  <a:lnTo>
                    <a:pt x="3933520" y="5407380"/>
                  </a:lnTo>
                  <a:lnTo>
                    <a:pt x="3936377" y="5458180"/>
                  </a:lnTo>
                  <a:lnTo>
                    <a:pt x="3937343" y="5508980"/>
                  </a:lnTo>
                  <a:lnTo>
                    <a:pt x="3937343" y="4385602"/>
                  </a:lnTo>
                  <a:lnTo>
                    <a:pt x="3928986" y="4378680"/>
                  </a:lnTo>
                  <a:lnTo>
                    <a:pt x="3897388" y="4340580"/>
                  </a:lnTo>
                  <a:lnTo>
                    <a:pt x="3864940" y="4315180"/>
                  </a:lnTo>
                  <a:lnTo>
                    <a:pt x="3853827" y="4302480"/>
                  </a:lnTo>
                  <a:lnTo>
                    <a:pt x="3831628" y="4277080"/>
                  </a:lnTo>
                  <a:lnTo>
                    <a:pt x="3797490" y="4251680"/>
                  </a:lnTo>
                  <a:lnTo>
                    <a:pt x="3762527" y="4226280"/>
                  </a:lnTo>
                  <a:lnTo>
                    <a:pt x="3726789" y="4188180"/>
                  </a:lnTo>
                  <a:lnTo>
                    <a:pt x="3690264" y="4162780"/>
                  </a:lnTo>
                  <a:lnTo>
                    <a:pt x="3652990" y="4137380"/>
                  </a:lnTo>
                  <a:lnTo>
                    <a:pt x="3614978" y="4111980"/>
                  </a:lnTo>
                  <a:lnTo>
                    <a:pt x="3576256" y="4086580"/>
                  </a:lnTo>
                  <a:lnTo>
                    <a:pt x="3536848" y="4073880"/>
                  </a:lnTo>
                  <a:lnTo>
                    <a:pt x="3496754" y="4048480"/>
                  </a:lnTo>
                  <a:lnTo>
                    <a:pt x="3456000" y="4023080"/>
                  </a:lnTo>
                  <a:lnTo>
                    <a:pt x="3414611" y="4010380"/>
                  </a:lnTo>
                  <a:lnTo>
                    <a:pt x="3372612" y="3984980"/>
                  </a:lnTo>
                  <a:lnTo>
                    <a:pt x="3286836" y="3959580"/>
                  </a:lnTo>
                  <a:lnTo>
                    <a:pt x="3243097" y="3934180"/>
                  </a:lnTo>
                  <a:lnTo>
                    <a:pt x="3108718" y="3896080"/>
                  </a:lnTo>
                  <a:lnTo>
                    <a:pt x="3062948" y="3896080"/>
                  </a:lnTo>
                  <a:lnTo>
                    <a:pt x="2970034" y="3870680"/>
                  </a:lnTo>
                  <a:lnTo>
                    <a:pt x="2922930" y="3870680"/>
                  </a:lnTo>
                  <a:lnTo>
                    <a:pt x="2875419" y="3857980"/>
                  </a:lnTo>
                  <a:lnTo>
                    <a:pt x="2585948" y="3857980"/>
                  </a:lnTo>
                  <a:lnTo>
                    <a:pt x="2538438" y="3870680"/>
                  </a:lnTo>
                  <a:lnTo>
                    <a:pt x="2491346" y="3870680"/>
                  </a:lnTo>
                  <a:lnTo>
                    <a:pt x="2398420" y="3896080"/>
                  </a:lnTo>
                  <a:lnTo>
                    <a:pt x="2352649" y="3896080"/>
                  </a:lnTo>
                  <a:lnTo>
                    <a:pt x="2218271" y="3934180"/>
                  </a:lnTo>
                  <a:lnTo>
                    <a:pt x="2174532" y="3959580"/>
                  </a:lnTo>
                  <a:lnTo>
                    <a:pt x="2088756" y="3984980"/>
                  </a:lnTo>
                  <a:lnTo>
                    <a:pt x="2046757" y="4010380"/>
                  </a:lnTo>
                  <a:lnTo>
                    <a:pt x="2005368" y="4023080"/>
                  </a:lnTo>
                  <a:lnTo>
                    <a:pt x="1964613" y="4048480"/>
                  </a:lnTo>
                  <a:lnTo>
                    <a:pt x="1924519" y="4073880"/>
                  </a:lnTo>
                  <a:lnTo>
                    <a:pt x="1885099" y="4086580"/>
                  </a:lnTo>
                  <a:lnTo>
                    <a:pt x="1846389" y="4111980"/>
                  </a:lnTo>
                  <a:lnTo>
                    <a:pt x="1808378" y="4137380"/>
                  </a:lnTo>
                  <a:lnTo>
                    <a:pt x="1771103" y="4162780"/>
                  </a:lnTo>
                  <a:lnTo>
                    <a:pt x="1734578" y="4188180"/>
                  </a:lnTo>
                  <a:lnTo>
                    <a:pt x="1698840" y="4226280"/>
                  </a:lnTo>
                  <a:lnTo>
                    <a:pt x="1663877" y="4251680"/>
                  </a:lnTo>
                  <a:lnTo>
                    <a:pt x="1629740" y="4277080"/>
                  </a:lnTo>
                  <a:lnTo>
                    <a:pt x="1596428" y="4315180"/>
                  </a:lnTo>
                  <a:lnTo>
                    <a:pt x="1563979" y="4340580"/>
                  </a:lnTo>
                  <a:lnTo>
                    <a:pt x="1532382" y="4378680"/>
                  </a:lnTo>
                  <a:lnTo>
                    <a:pt x="1501686" y="4404080"/>
                  </a:lnTo>
                  <a:lnTo>
                    <a:pt x="1471904" y="4442180"/>
                  </a:lnTo>
                  <a:lnTo>
                    <a:pt x="1443037" y="4480280"/>
                  </a:lnTo>
                  <a:lnTo>
                    <a:pt x="1415135" y="4505680"/>
                  </a:lnTo>
                  <a:lnTo>
                    <a:pt x="1388186" y="4543780"/>
                  </a:lnTo>
                  <a:lnTo>
                    <a:pt x="1362240" y="4581880"/>
                  </a:lnTo>
                  <a:lnTo>
                    <a:pt x="1337297" y="4619980"/>
                  </a:lnTo>
                  <a:lnTo>
                    <a:pt x="1313370" y="4658080"/>
                  </a:lnTo>
                  <a:lnTo>
                    <a:pt x="1290497" y="4696180"/>
                  </a:lnTo>
                  <a:lnTo>
                    <a:pt x="1268691" y="4746980"/>
                  </a:lnTo>
                  <a:lnTo>
                    <a:pt x="1247965" y="4785080"/>
                  </a:lnTo>
                  <a:lnTo>
                    <a:pt x="1228356" y="4823180"/>
                  </a:lnTo>
                  <a:lnTo>
                    <a:pt x="1209865" y="4861280"/>
                  </a:lnTo>
                  <a:lnTo>
                    <a:pt x="1192517" y="4912080"/>
                  </a:lnTo>
                  <a:lnTo>
                    <a:pt x="1176324" y="4950180"/>
                  </a:lnTo>
                  <a:lnTo>
                    <a:pt x="1161326" y="5000980"/>
                  </a:lnTo>
                  <a:lnTo>
                    <a:pt x="1147521" y="5039080"/>
                  </a:lnTo>
                  <a:lnTo>
                    <a:pt x="1134948" y="5089880"/>
                  </a:lnTo>
                  <a:lnTo>
                    <a:pt x="1123607" y="5127980"/>
                  </a:lnTo>
                  <a:lnTo>
                    <a:pt x="1113523" y="5178780"/>
                  </a:lnTo>
                  <a:lnTo>
                    <a:pt x="1104734" y="5216880"/>
                  </a:lnTo>
                  <a:lnTo>
                    <a:pt x="1097229" y="5267680"/>
                  </a:lnTo>
                  <a:lnTo>
                    <a:pt x="1091057" y="5318480"/>
                  </a:lnTo>
                  <a:lnTo>
                    <a:pt x="1086218" y="5369280"/>
                  </a:lnTo>
                  <a:lnTo>
                    <a:pt x="1082738" y="5407380"/>
                  </a:lnTo>
                  <a:lnTo>
                    <a:pt x="1080630" y="5458180"/>
                  </a:lnTo>
                  <a:lnTo>
                    <a:pt x="1079931" y="5508980"/>
                  </a:lnTo>
                  <a:lnTo>
                    <a:pt x="1080630" y="5559780"/>
                  </a:lnTo>
                  <a:lnTo>
                    <a:pt x="1082738" y="5610580"/>
                  </a:lnTo>
                  <a:lnTo>
                    <a:pt x="1086218" y="5648680"/>
                  </a:lnTo>
                  <a:lnTo>
                    <a:pt x="1091057" y="5699480"/>
                  </a:lnTo>
                  <a:lnTo>
                    <a:pt x="1097229" y="5750280"/>
                  </a:lnTo>
                  <a:lnTo>
                    <a:pt x="1104734" y="5788380"/>
                  </a:lnTo>
                  <a:lnTo>
                    <a:pt x="1113523" y="5839180"/>
                  </a:lnTo>
                  <a:lnTo>
                    <a:pt x="1123607" y="5889980"/>
                  </a:lnTo>
                  <a:lnTo>
                    <a:pt x="1134948" y="5928080"/>
                  </a:lnTo>
                  <a:lnTo>
                    <a:pt x="1147521" y="5978880"/>
                  </a:lnTo>
                  <a:lnTo>
                    <a:pt x="1161326" y="6016980"/>
                  </a:lnTo>
                  <a:lnTo>
                    <a:pt x="1176324" y="6067780"/>
                  </a:lnTo>
                  <a:lnTo>
                    <a:pt x="1192517" y="6105880"/>
                  </a:lnTo>
                  <a:lnTo>
                    <a:pt x="1209865" y="6143980"/>
                  </a:lnTo>
                  <a:lnTo>
                    <a:pt x="1228356" y="6194780"/>
                  </a:lnTo>
                  <a:lnTo>
                    <a:pt x="1247965" y="6232880"/>
                  </a:lnTo>
                  <a:lnTo>
                    <a:pt x="1268691" y="6270980"/>
                  </a:lnTo>
                  <a:lnTo>
                    <a:pt x="1290497" y="6309080"/>
                  </a:lnTo>
                  <a:lnTo>
                    <a:pt x="1313370" y="6347180"/>
                  </a:lnTo>
                  <a:lnTo>
                    <a:pt x="1337297" y="6397980"/>
                  </a:lnTo>
                  <a:lnTo>
                    <a:pt x="1362240" y="6436080"/>
                  </a:lnTo>
                  <a:lnTo>
                    <a:pt x="1388186" y="6461480"/>
                  </a:lnTo>
                  <a:lnTo>
                    <a:pt x="1415135" y="6499580"/>
                  </a:lnTo>
                  <a:lnTo>
                    <a:pt x="1443037" y="6537680"/>
                  </a:lnTo>
                  <a:lnTo>
                    <a:pt x="1471904" y="6575780"/>
                  </a:lnTo>
                  <a:lnTo>
                    <a:pt x="1501686" y="6613880"/>
                  </a:lnTo>
                  <a:lnTo>
                    <a:pt x="1532382" y="6639280"/>
                  </a:lnTo>
                  <a:lnTo>
                    <a:pt x="1563979" y="6677380"/>
                  </a:lnTo>
                  <a:lnTo>
                    <a:pt x="1596428" y="6702780"/>
                  </a:lnTo>
                  <a:lnTo>
                    <a:pt x="1629740" y="6740880"/>
                  </a:lnTo>
                  <a:lnTo>
                    <a:pt x="1663877" y="6766280"/>
                  </a:lnTo>
                  <a:lnTo>
                    <a:pt x="1698840" y="6791680"/>
                  </a:lnTo>
                  <a:lnTo>
                    <a:pt x="1734578" y="6829780"/>
                  </a:lnTo>
                  <a:lnTo>
                    <a:pt x="1771103" y="6855180"/>
                  </a:lnTo>
                  <a:lnTo>
                    <a:pt x="1808378" y="6880580"/>
                  </a:lnTo>
                  <a:lnTo>
                    <a:pt x="1846389" y="6905980"/>
                  </a:lnTo>
                  <a:lnTo>
                    <a:pt x="1885099" y="6931380"/>
                  </a:lnTo>
                  <a:lnTo>
                    <a:pt x="1924519" y="6944080"/>
                  </a:lnTo>
                  <a:lnTo>
                    <a:pt x="1964613" y="6969480"/>
                  </a:lnTo>
                  <a:lnTo>
                    <a:pt x="2005368" y="6994880"/>
                  </a:lnTo>
                  <a:lnTo>
                    <a:pt x="2046757" y="7007580"/>
                  </a:lnTo>
                  <a:lnTo>
                    <a:pt x="2088756" y="7032980"/>
                  </a:lnTo>
                  <a:lnTo>
                    <a:pt x="2218271" y="7071080"/>
                  </a:lnTo>
                  <a:lnTo>
                    <a:pt x="2262555" y="7096480"/>
                  </a:lnTo>
                  <a:lnTo>
                    <a:pt x="2307348" y="7109180"/>
                  </a:lnTo>
                  <a:lnTo>
                    <a:pt x="2352649" y="7109180"/>
                  </a:lnTo>
                  <a:lnTo>
                    <a:pt x="2491346" y="7147280"/>
                  </a:lnTo>
                  <a:lnTo>
                    <a:pt x="2585948" y="7147280"/>
                  </a:lnTo>
                  <a:lnTo>
                    <a:pt x="2633840" y="7159980"/>
                  </a:lnTo>
                  <a:lnTo>
                    <a:pt x="2835262" y="7159980"/>
                  </a:lnTo>
                  <a:lnTo>
                    <a:pt x="2886900" y="7147280"/>
                  </a:lnTo>
                  <a:lnTo>
                    <a:pt x="2938081" y="7147280"/>
                  </a:lnTo>
                  <a:lnTo>
                    <a:pt x="2988792" y="7134580"/>
                  </a:lnTo>
                  <a:lnTo>
                    <a:pt x="3038983" y="7134580"/>
                  </a:lnTo>
                  <a:lnTo>
                    <a:pt x="3234207" y="7083780"/>
                  </a:lnTo>
                  <a:lnTo>
                    <a:pt x="3281515" y="7058380"/>
                  </a:lnTo>
                  <a:lnTo>
                    <a:pt x="3374148" y="7032980"/>
                  </a:lnTo>
                  <a:lnTo>
                    <a:pt x="3464001" y="6982180"/>
                  </a:lnTo>
                  <a:lnTo>
                    <a:pt x="3507816" y="6956780"/>
                  </a:lnTo>
                  <a:lnTo>
                    <a:pt x="3550869" y="6944080"/>
                  </a:lnTo>
                  <a:lnTo>
                    <a:pt x="3593134" y="6918680"/>
                  </a:lnTo>
                  <a:lnTo>
                    <a:pt x="3634587" y="6893280"/>
                  </a:lnTo>
                  <a:lnTo>
                    <a:pt x="3675202" y="6855180"/>
                  </a:lnTo>
                  <a:lnTo>
                    <a:pt x="4407408" y="7655280"/>
                  </a:lnTo>
                  <a:lnTo>
                    <a:pt x="4412107" y="7655280"/>
                  </a:lnTo>
                  <a:lnTo>
                    <a:pt x="4416996" y="7667980"/>
                  </a:lnTo>
                  <a:lnTo>
                    <a:pt x="4422013" y="7667980"/>
                  </a:lnTo>
                  <a:lnTo>
                    <a:pt x="4427067" y="7680680"/>
                  </a:lnTo>
                  <a:lnTo>
                    <a:pt x="4465764" y="7706080"/>
                  </a:lnTo>
                  <a:lnTo>
                    <a:pt x="4507484" y="7731480"/>
                  </a:lnTo>
                  <a:lnTo>
                    <a:pt x="4597019" y="7756880"/>
                  </a:lnTo>
                  <a:lnTo>
                    <a:pt x="4735677" y="7756880"/>
                  </a:lnTo>
                  <a:lnTo>
                    <a:pt x="4780153" y="7744180"/>
                  </a:lnTo>
                  <a:lnTo>
                    <a:pt x="4822533" y="7718780"/>
                  </a:lnTo>
                  <a:lnTo>
                    <a:pt x="4862093" y="7693380"/>
                  </a:lnTo>
                  <a:lnTo>
                    <a:pt x="4898110" y="7655280"/>
                  </a:lnTo>
                  <a:lnTo>
                    <a:pt x="4928794" y="7617180"/>
                  </a:lnTo>
                  <a:lnTo>
                    <a:pt x="4952898" y="7579080"/>
                  </a:lnTo>
                  <a:lnTo>
                    <a:pt x="4970450" y="7528280"/>
                  </a:lnTo>
                  <a:lnTo>
                    <a:pt x="4981473" y="7490180"/>
                  </a:lnTo>
                  <a:lnTo>
                    <a:pt x="4985994" y="7439380"/>
                  </a:lnTo>
                  <a:close/>
                </a:path>
                <a:path w="5461634" h="7757159">
                  <a:moveTo>
                    <a:pt x="5400472" y="1711032"/>
                  </a:moveTo>
                  <a:lnTo>
                    <a:pt x="5391543" y="1666773"/>
                  </a:lnTo>
                  <a:lnTo>
                    <a:pt x="5367172" y="1630616"/>
                  </a:lnTo>
                  <a:lnTo>
                    <a:pt x="5331015" y="1606219"/>
                  </a:lnTo>
                  <a:lnTo>
                    <a:pt x="5286756" y="1597279"/>
                  </a:lnTo>
                  <a:lnTo>
                    <a:pt x="4661446" y="1597279"/>
                  </a:lnTo>
                  <a:lnTo>
                    <a:pt x="4617186" y="1606219"/>
                  </a:lnTo>
                  <a:lnTo>
                    <a:pt x="4581068" y="1630616"/>
                  </a:lnTo>
                  <a:lnTo>
                    <a:pt x="4556709" y="1666773"/>
                  </a:lnTo>
                  <a:lnTo>
                    <a:pt x="4547781" y="1711032"/>
                  </a:lnTo>
                  <a:lnTo>
                    <a:pt x="4547781" y="4354144"/>
                  </a:lnTo>
                  <a:lnTo>
                    <a:pt x="4556709" y="4398391"/>
                  </a:lnTo>
                  <a:lnTo>
                    <a:pt x="4581068" y="4434522"/>
                  </a:lnTo>
                  <a:lnTo>
                    <a:pt x="4617186" y="4458868"/>
                  </a:lnTo>
                  <a:lnTo>
                    <a:pt x="4661446" y="4467796"/>
                  </a:lnTo>
                  <a:lnTo>
                    <a:pt x="5286756" y="4467796"/>
                  </a:lnTo>
                  <a:lnTo>
                    <a:pt x="5331015" y="4458868"/>
                  </a:lnTo>
                  <a:lnTo>
                    <a:pt x="5367172" y="4434522"/>
                  </a:lnTo>
                  <a:lnTo>
                    <a:pt x="5391543" y="4398391"/>
                  </a:lnTo>
                  <a:lnTo>
                    <a:pt x="5400472" y="4354144"/>
                  </a:lnTo>
                  <a:lnTo>
                    <a:pt x="5400472" y="1711032"/>
                  </a:lnTo>
                  <a:close/>
                </a:path>
                <a:path w="5461634" h="7757159">
                  <a:moveTo>
                    <a:pt x="5461355" y="487210"/>
                  </a:moveTo>
                  <a:lnTo>
                    <a:pt x="5459133" y="440296"/>
                  </a:lnTo>
                  <a:lnTo>
                    <a:pt x="5452567" y="394639"/>
                  </a:lnTo>
                  <a:lnTo>
                    <a:pt x="5441899" y="350443"/>
                  </a:lnTo>
                  <a:lnTo>
                    <a:pt x="5427307" y="307924"/>
                  </a:lnTo>
                  <a:lnTo>
                    <a:pt x="5409006" y="267284"/>
                  </a:lnTo>
                  <a:lnTo>
                    <a:pt x="5387187" y="228714"/>
                  </a:lnTo>
                  <a:lnTo>
                    <a:pt x="5362079" y="192417"/>
                  </a:lnTo>
                  <a:lnTo>
                    <a:pt x="5333860" y="158623"/>
                  </a:lnTo>
                  <a:lnTo>
                    <a:pt x="5302745" y="127508"/>
                  </a:lnTo>
                  <a:lnTo>
                    <a:pt x="5268950" y="99288"/>
                  </a:lnTo>
                  <a:lnTo>
                    <a:pt x="5232654" y="74180"/>
                  </a:lnTo>
                  <a:lnTo>
                    <a:pt x="5194084" y="52362"/>
                  </a:lnTo>
                  <a:lnTo>
                    <a:pt x="5153431" y="34061"/>
                  </a:lnTo>
                  <a:lnTo>
                    <a:pt x="5110899" y="19456"/>
                  </a:lnTo>
                  <a:lnTo>
                    <a:pt x="5066690" y="8788"/>
                  </a:lnTo>
                  <a:lnTo>
                    <a:pt x="5021021" y="2235"/>
                  </a:lnTo>
                  <a:lnTo>
                    <a:pt x="4974094" y="0"/>
                  </a:lnTo>
                  <a:lnTo>
                    <a:pt x="4927168" y="2235"/>
                  </a:lnTo>
                  <a:lnTo>
                    <a:pt x="4881511" y="8788"/>
                  </a:lnTo>
                  <a:lnTo>
                    <a:pt x="4837315" y="19456"/>
                  </a:lnTo>
                  <a:lnTo>
                    <a:pt x="4794796" y="34061"/>
                  </a:lnTo>
                  <a:lnTo>
                    <a:pt x="4754143" y="52362"/>
                  </a:lnTo>
                  <a:lnTo>
                    <a:pt x="4715561" y="74180"/>
                  </a:lnTo>
                  <a:lnTo>
                    <a:pt x="4679277" y="99288"/>
                  </a:lnTo>
                  <a:lnTo>
                    <a:pt x="4645469" y="127508"/>
                  </a:lnTo>
                  <a:lnTo>
                    <a:pt x="4614354" y="158623"/>
                  </a:lnTo>
                  <a:lnTo>
                    <a:pt x="4586135" y="192417"/>
                  </a:lnTo>
                  <a:lnTo>
                    <a:pt x="4561014" y="228714"/>
                  </a:lnTo>
                  <a:lnTo>
                    <a:pt x="4539208" y="267284"/>
                  </a:lnTo>
                  <a:lnTo>
                    <a:pt x="4520895" y="307924"/>
                  </a:lnTo>
                  <a:lnTo>
                    <a:pt x="4506303" y="350443"/>
                  </a:lnTo>
                  <a:lnTo>
                    <a:pt x="4495635" y="394639"/>
                  </a:lnTo>
                  <a:lnTo>
                    <a:pt x="4489069" y="440296"/>
                  </a:lnTo>
                  <a:lnTo>
                    <a:pt x="4486846" y="487210"/>
                  </a:lnTo>
                  <a:lnTo>
                    <a:pt x="4487837" y="515759"/>
                  </a:lnTo>
                  <a:lnTo>
                    <a:pt x="4490669" y="543775"/>
                  </a:lnTo>
                  <a:lnTo>
                    <a:pt x="4495063" y="571296"/>
                  </a:lnTo>
                  <a:lnTo>
                    <a:pt x="4500765" y="598398"/>
                  </a:lnTo>
                  <a:lnTo>
                    <a:pt x="3775506" y="1064437"/>
                  </a:lnTo>
                  <a:lnTo>
                    <a:pt x="3732669" y="1034580"/>
                  </a:lnTo>
                  <a:lnTo>
                    <a:pt x="3686822" y="1009205"/>
                  </a:lnTo>
                  <a:lnTo>
                    <a:pt x="3638219" y="988733"/>
                  </a:lnTo>
                  <a:lnTo>
                    <a:pt x="3587115" y="973582"/>
                  </a:lnTo>
                  <a:lnTo>
                    <a:pt x="3533800" y="964184"/>
                  </a:lnTo>
                  <a:lnTo>
                    <a:pt x="3478504" y="960958"/>
                  </a:lnTo>
                  <a:lnTo>
                    <a:pt x="3423221" y="964184"/>
                  </a:lnTo>
                  <a:lnTo>
                    <a:pt x="3369894" y="973582"/>
                  </a:lnTo>
                  <a:lnTo>
                    <a:pt x="3318789" y="988733"/>
                  </a:lnTo>
                  <a:lnTo>
                    <a:pt x="3270186" y="1009205"/>
                  </a:lnTo>
                  <a:lnTo>
                    <a:pt x="3224339" y="1034580"/>
                  </a:lnTo>
                  <a:lnTo>
                    <a:pt x="3181515" y="1064437"/>
                  </a:lnTo>
                  <a:lnTo>
                    <a:pt x="2456243" y="598398"/>
                  </a:lnTo>
                  <a:lnTo>
                    <a:pt x="2461958" y="571296"/>
                  </a:lnTo>
                  <a:lnTo>
                    <a:pt x="2466352" y="543775"/>
                  </a:lnTo>
                  <a:lnTo>
                    <a:pt x="2469172" y="515759"/>
                  </a:lnTo>
                  <a:lnTo>
                    <a:pt x="2470175" y="487210"/>
                  </a:lnTo>
                  <a:lnTo>
                    <a:pt x="2467940" y="440296"/>
                  </a:lnTo>
                  <a:lnTo>
                    <a:pt x="2461387" y="394639"/>
                  </a:lnTo>
                  <a:lnTo>
                    <a:pt x="2450706" y="350443"/>
                  </a:lnTo>
                  <a:lnTo>
                    <a:pt x="2436114" y="307924"/>
                  </a:lnTo>
                  <a:lnTo>
                    <a:pt x="2417813" y="267284"/>
                  </a:lnTo>
                  <a:lnTo>
                    <a:pt x="2395994" y="228714"/>
                  </a:lnTo>
                  <a:lnTo>
                    <a:pt x="2370874" y="192417"/>
                  </a:lnTo>
                  <a:lnTo>
                    <a:pt x="2342654" y="158623"/>
                  </a:lnTo>
                  <a:lnTo>
                    <a:pt x="2311539" y="127508"/>
                  </a:lnTo>
                  <a:lnTo>
                    <a:pt x="2277745" y="99288"/>
                  </a:lnTo>
                  <a:lnTo>
                    <a:pt x="2241448" y="74180"/>
                  </a:lnTo>
                  <a:lnTo>
                    <a:pt x="2202878" y="52362"/>
                  </a:lnTo>
                  <a:lnTo>
                    <a:pt x="2162225" y="34061"/>
                  </a:lnTo>
                  <a:lnTo>
                    <a:pt x="2119693" y="19456"/>
                  </a:lnTo>
                  <a:lnTo>
                    <a:pt x="2075497" y="8788"/>
                  </a:lnTo>
                  <a:lnTo>
                    <a:pt x="2029841" y="2235"/>
                  </a:lnTo>
                  <a:lnTo>
                    <a:pt x="1982914" y="0"/>
                  </a:lnTo>
                  <a:lnTo>
                    <a:pt x="1935988" y="2235"/>
                  </a:lnTo>
                  <a:lnTo>
                    <a:pt x="1890318" y="8788"/>
                  </a:lnTo>
                  <a:lnTo>
                    <a:pt x="1846122" y="19456"/>
                  </a:lnTo>
                  <a:lnTo>
                    <a:pt x="1803590" y="34061"/>
                  </a:lnTo>
                  <a:lnTo>
                    <a:pt x="1762937" y="52362"/>
                  </a:lnTo>
                  <a:lnTo>
                    <a:pt x="1724355" y="74180"/>
                  </a:lnTo>
                  <a:lnTo>
                    <a:pt x="1688071" y="99288"/>
                  </a:lnTo>
                  <a:lnTo>
                    <a:pt x="1654263" y="127508"/>
                  </a:lnTo>
                  <a:lnTo>
                    <a:pt x="1623148" y="158623"/>
                  </a:lnTo>
                  <a:lnTo>
                    <a:pt x="1594942" y="192417"/>
                  </a:lnTo>
                  <a:lnTo>
                    <a:pt x="1569821" y="228714"/>
                  </a:lnTo>
                  <a:lnTo>
                    <a:pt x="1548015" y="267284"/>
                  </a:lnTo>
                  <a:lnTo>
                    <a:pt x="1529702" y="307924"/>
                  </a:lnTo>
                  <a:lnTo>
                    <a:pt x="1515110" y="350443"/>
                  </a:lnTo>
                  <a:lnTo>
                    <a:pt x="1504442" y="394639"/>
                  </a:lnTo>
                  <a:lnTo>
                    <a:pt x="1497888" y="440296"/>
                  </a:lnTo>
                  <a:lnTo>
                    <a:pt x="1495653" y="487210"/>
                  </a:lnTo>
                  <a:lnTo>
                    <a:pt x="1496644" y="515759"/>
                  </a:lnTo>
                  <a:lnTo>
                    <a:pt x="1499463" y="543775"/>
                  </a:lnTo>
                  <a:lnTo>
                    <a:pt x="1503845" y="571296"/>
                  </a:lnTo>
                  <a:lnTo>
                    <a:pt x="1509572" y="598398"/>
                  </a:lnTo>
                  <a:lnTo>
                    <a:pt x="784263" y="1064437"/>
                  </a:lnTo>
                  <a:lnTo>
                    <a:pt x="741451" y="1034580"/>
                  </a:lnTo>
                  <a:lnTo>
                    <a:pt x="695604" y="1009205"/>
                  </a:lnTo>
                  <a:lnTo>
                    <a:pt x="647001" y="988733"/>
                  </a:lnTo>
                  <a:lnTo>
                    <a:pt x="595896" y="973582"/>
                  </a:lnTo>
                  <a:lnTo>
                    <a:pt x="542556" y="964184"/>
                  </a:lnTo>
                  <a:lnTo>
                    <a:pt x="487273" y="960958"/>
                  </a:lnTo>
                  <a:lnTo>
                    <a:pt x="440347" y="963180"/>
                  </a:lnTo>
                  <a:lnTo>
                    <a:pt x="394677" y="969746"/>
                  </a:lnTo>
                  <a:lnTo>
                    <a:pt x="350481" y="980414"/>
                  </a:lnTo>
                  <a:lnTo>
                    <a:pt x="307962" y="995006"/>
                  </a:lnTo>
                  <a:lnTo>
                    <a:pt x="267309" y="1013320"/>
                  </a:lnTo>
                  <a:lnTo>
                    <a:pt x="228727" y="1035126"/>
                  </a:lnTo>
                  <a:lnTo>
                    <a:pt x="192443" y="1060246"/>
                  </a:lnTo>
                  <a:lnTo>
                    <a:pt x="158635" y="1088466"/>
                  </a:lnTo>
                  <a:lnTo>
                    <a:pt x="127520" y="1119568"/>
                  </a:lnTo>
                  <a:lnTo>
                    <a:pt x="99301" y="1153375"/>
                  </a:lnTo>
                  <a:lnTo>
                    <a:pt x="74180" y="1189659"/>
                  </a:lnTo>
                  <a:lnTo>
                    <a:pt x="52374" y="1228229"/>
                  </a:lnTo>
                  <a:lnTo>
                    <a:pt x="34061" y="1268882"/>
                  </a:lnTo>
                  <a:lnTo>
                    <a:pt x="19469" y="1311402"/>
                  </a:lnTo>
                  <a:lnTo>
                    <a:pt x="8788" y="1355598"/>
                  </a:lnTo>
                  <a:lnTo>
                    <a:pt x="2235" y="1401254"/>
                  </a:lnTo>
                  <a:lnTo>
                    <a:pt x="0" y="1448168"/>
                  </a:lnTo>
                  <a:lnTo>
                    <a:pt x="2235" y="1495107"/>
                  </a:lnTo>
                  <a:lnTo>
                    <a:pt x="8788" y="1540802"/>
                  </a:lnTo>
                  <a:lnTo>
                    <a:pt x="19469" y="1585010"/>
                  </a:lnTo>
                  <a:lnTo>
                    <a:pt x="34061" y="1627543"/>
                  </a:lnTo>
                  <a:lnTo>
                    <a:pt x="52374" y="1668208"/>
                  </a:lnTo>
                  <a:lnTo>
                    <a:pt x="74180" y="1706791"/>
                  </a:lnTo>
                  <a:lnTo>
                    <a:pt x="99301" y="1743075"/>
                  </a:lnTo>
                  <a:lnTo>
                    <a:pt x="127520" y="1776882"/>
                  </a:lnTo>
                  <a:lnTo>
                    <a:pt x="158635" y="1807997"/>
                  </a:lnTo>
                  <a:lnTo>
                    <a:pt x="192443" y="1836216"/>
                  </a:lnTo>
                  <a:lnTo>
                    <a:pt x="228727" y="1861324"/>
                  </a:lnTo>
                  <a:lnTo>
                    <a:pt x="267309" y="1883130"/>
                  </a:lnTo>
                  <a:lnTo>
                    <a:pt x="307962" y="1901431"/>
                  </a:lnTo>
                  <a:lnTo>
                    <a:pt x="350481" y="1916023"/>
                  </a:lnTo>
                  <a:lnTo>
                    <a:pt x="394677" y="1926691"/>
                  </a:lnTo>
                  <a:lnTo>
                    <a:pt x="440347" y="1933244"/>
                  </a:lnTo>
                  <a:lnTo>
                    <a:pt x="487273" y="1935480"/>
                  </a:lnTo>
                  <a:lnTo>
                    <a:pt x="534187" y="1933244"/>
                  </a:lnTo>
                  <a:lnTo>
                    <a:pt x="579856" y="1926691"/>
                  </a:lnTo>
                  <a:lnTo>
                    <a:pt x="624052" y="1916023"/>
                  </a:lnTo>
                  <a:lnTo>
                    <a:pt x="666584" y="1901431"/>
                  </a:lnTo>
                  <a:lnTo>
                    <a:pt x="707237" y="1883130"/>
                  </a:lnTo>
                  <a:lnTo>
                    <a:pt x="745807" y="1861324"/>
                  </a:lnTo>
                  <a:lnTo>
                    <a:pt x="782104" y="1836216"/>
                  </a:lnTo>
                  <a:lnTo>
                    <a:pt x="815898" y="1807997"/>
                  </a:lnTo>
                  <a:lnTo>
                    <a:pt x="847013" y="1776882"/>
                  </a:lnTo>
                  <a:lnTo>
                    <a:pt x="875233" y="1743075"/>
                  </a:lnTo>
                  <a:lnTo>
                    <a:pt x="900353" y="1706791"/>
                  </a:lnTo>
                  <a:lnTo>
                    <a:pt x="922172" y="1668208"/>
                  </a:lnTo>
                  <a:lnTo>
                    <a:pt x="940473" y="1627543"/>
                  </a:lnTo>
                  <a:lnTo>
                    <a:pt x="955065" y="1585010"/>
                  </a:lnTo>
                  <a:lnTo>
                    <a:pt x="965746" y="1540802"/>
                  </a:lnTo>
                  <a:lnTo>
                    <a:pt x="972299" y="1495107"/>
                  </a:lnTo>
                  <a:lnTo>
                    <a:pt x="974534" y="1448168"/>
                  </a:lnTo>
                  <a:lnTo>
                    <a:pt x="973531" y="1419682"/>
                  </a:lnTo>
                  <a:lnTo>
                    <a:pt x="970711" y="1391704"/>
                  </a:lnTo>
                  <a:lnTo>
                    <a:pt x="966317" y="1364170"/>
                  </a:lnTo>
                  <a:lnTo>
                    <a:pt x="960602" y="1337081"/>
                  </a:lnTo>
                  <a:lnTo>
                    <a:pt x="1685925" y="871131"/>
                  </a:lnTo>
                  <a:lnTo>
                    <a:pt x="1728736" y="900950"/>
                  </a:lnTo>
                  <a:lnTo>
                    <a:pt x="1774571" y="926299"/>
                  </a:lnTo>
                  <a:lnTo>
                    <a:pt x="1823186" y="946759"/>
                  </a:lnTo>
                  <a:lnTo>
                    <a:pt x="1874291" y="961898"/>
                  </a:lnTo>
                  <a:lnTo>
                    <a:pt x="1927618" y="971296"/>
                  </a:lnTo>
                  <a:lnTo>
                    <a:pt x="1982914" y="974521"/>
                  </a:lnTo>
                  <a:lnTo>
                    <a:pt x="2038184" y="971296"/>
                  </a:lnTo>
                  <a:lnTo>
                    <a:pt x="2091499" y="961898"/>
                  </a:lnTo>
                  <a:lnTo>
                    <a:pt x="2142579" y="946759"/>
                  </a:lnTo>
                  <a:lnTo>
                    <a:pt x="2191181" y="926299"/>
                  </a:lnTo>
                  <a:lnTo>
                    <a:pt x="2237028" y="900950"/>
                  </a:lnTo>
                  <a:lnTo>
                    <a:pt x="2279853" y="871131"/>
                  </a:lnTo>
                  <a:lnTo>
                    <a:pt x="3005175" y="1337081"/>
                  </a:lnTo>
                  <a:lnTo>
                    <a:pt x="2999435" y="1364170"/>
                  </a:lnTo>
                  <a:lnTo>
                    <a:pt x="2995041" y="1391704"/>
                  </a:lnTo>
                  <a:lnTo>
                    <a:pt x="2992234" y="1419682"/>
                  </a:lnTo>
                  <a:lnTo>
                    <a:pt x="2991243" y="1448168"/>
                  </a:lnTo>
                  <a:lnTo>
                    <a:pt x="2993479" y="1495107"/>
                  </a:lnTo>
                  <a:lnTo>
                    <a:pt x="3000032" y="1540802"/>
                  </a:lnTo>
                  <a:lnTo>
                    <a:pt x="3010712" y="1585010"/>
                  </a:lnTo>
                  <a:lnTo>
                    <a:pt x="3025305" y="1627543"/>
                  </a:lnTo>
                  <a:lnTo>
                    <a:pt x="3043605" y="1668208"/>
                  </a:lnTo>
                  <a:lnTo>
                    <a:pt x="3065424" y="1706791"/>
                  </a:lnTo>
                  <a:lnTo>
                    <a:pt x="3090545" y="1743075"/>
                  </a:lnTo>
                  <a:lnTo>
                    <a:pt x="3118764" y="1776882"/>
                  </a:lnTo>
                  <a:lnTo>
                    <a:pt x="3149866" y="1807997"/>
                  </a:lnTo>
                  <a:lnTo>
                    <a:pt x="3183674" y="1836216"/>
                  </a:lnTo>
                  <a:lnTo>
                    <a:pt x="3219970" y="1861324"/>
                  </a:lnTo>
                  <a:lnTo>
                    <a:pt x="3258540" y="1883130"/>
                  </a:lnTo>
                  <a:lnTo>
                    <a:pt x="3299193" y="1901431"/>
                  </a:lnTo>
                  <a:lnTo>
                    <a:pt x="3341725" y="1916023"/>
                  </a:lnTo>
                  <a:lnTo>
                    <a:pt x="3385921" y="1926691"/>
                  </a:lnTo>
                  <a:lnTo>
                    <a:pt x="3431578" y="1933244"/>
                  </a:lnTo>
                  <a:lnTo>
                    <a:pt x="3478504" y="1935480"/>
                  </a:lnTo>
                  <a:lnTo>
                    <a:pt x="3525431" y="1933244"/>
                  </a:lnTo>
                  <a:lnTo>
                    <a:pt x="3571087" y="1926691"/>
                  </a:lnTo>
                  <a:lnTo>
                    <a:pt x="3615296" y="1916023"/>
                  </a:lnTo>
                  <a:lnTo>
                    <a:pt x="3657816" y="1901431"/>
                  </a:lnTo>
                  <a:lnTo>
                    <a:pt x="3698468" y="1883130"/>
                  </a:lnTo>
                  <a:lnTo>
                    <a:pt x="3737051" y="1861324"/>
                  </a:lnTo>
                  <a:lnTo>
                    <a:pt x="3773335" y="1836216"/>
                  </a:lnTo>
                  <a:lnTo>
                    <a:pt x="3807142" y="1807997"/>
                  </a:lnTo>
                  <a:lnTo>
                    <a:pt x="3838257" y="1776882"/>
                  </a:lnTo>
                  <a:lnTo>
                    <a:pt x="3866477" y="1743075"/>
                  </a:lnTo>
                  <a:lnTo>
                    <a:pt x="3891597" y="1706791"/>
                  </a:lnTo>
                  <a:lnTo>
                    <a:pt x="3913403" y="1668208"/>
                  </a:lnTo>
                  <a:lnTo>
                    <a:pt x="3931716" y="1627543"/>
                  </a:lnTo>
                  <a:lnTo>
                    <a:pt x="3946309" y="1585010"/>
                  </a:lnTo>
                  <a:lnTo>
                    <a:pt x="3956977" y="1540802"/>
                  </a:lnTo>
                  <a:lnTo>
                    <a:pt x="3963543" y="1495107"/>
                  </a:lnTo>
                  <a:lnTo>
                    <a:pt x="3965765" y="1448168"/>
                  </a:lnTo>
                  <a:lnTo>
                    <a:pt x="3964775" y="1419682"/>
                  </a:lnTo>
                  <a:lnTo>
                    <a:pt x="3961968" y="1391704"/>
                  </a:lnTo>
                  <a:lnTo>
                    <a:pt x="3957574" y="1364170"/>
                  </a:lnTo>
                  <a:lnTo>
                    <a:pt x="3951846" y="1337081"/>
                  </a:lnTo>
                  <a:lnTo>
                    <a:pt x="4677156" y="871131"/>
                  </a:lnTo>
                  <a:lnTo>
                    <a:pt x="4719967" y="900950"/>
                  </a:lnTo>
                  <a:lnTo>
                    <a:pt x="4765814" y="926299"/>
                  </a:lnTo>
                  <a:lnTo>
                    <a:pt x="4814417" y="946759"/>
                  </a:lnTo>
                  <a:lnTo>
                    <a:pt x="4865509" y="961898"/>
                  </a:lnTo>
                  <a:lnTo>
                    <a:pt x="4918824" y="971296"/>
                  </a:lnTo>
                  <a:lnTo>
                    <a:pt x="4974094" y="974521"/>
                  </a:lnTo>
                  <a:lnTo>
                    <a:pt x="5021021" y="972299"/>
                  </a:lnTo>
                  <a:lnTo>
                    <a:pt x="5066690" y="965733"/>
                  </a:lnTo>
                  <a:lnTo>
                    <a:pt x="5110899" y="955065"/>
                  </a:lnTo>
                  <a:lnTo>
                    <a:pt x="5153431" y="940460"/>
                  </a:lnTo>
                  <a:lnTo>
                    <a:pt x="5194084" y="922159"/>
                  </a:lnTo>
                  <a:lnTo>
                    <a:pt x="5232654" y="900341"/>
                  </a:lnTo>
                  <a:lnTo>
                    <a:pt x="5268950" y="875220"/>
                  </a:lnTo>
                  <a:lnTo>
                    <a:pt x="5302745" y="847001"/>
                  </a:lnTo>
                  <a:lnTo>
                    <a:pt x="5333860" y="815886"/>
                  </a:lnTo>
                  <a:lnTo>
                    <a:pt x="5362079" y="782078"/>
                  </a:lnTo>
                  <a:lnTo>
                    <a:pt x="5387187" y="745782"/>
                  </a:lnTo>
                  <a:lnTo>
                    <a:pt x="5409006" y="707212"/>
                  </a:lnTo>
                  <a:lnTo>
                    <a:pt x="5427307" y="666546"/>
                  </a:lnTo>
                  <a:lnTo>
                    <a:pt x="5441899" y="624014"/>
                  </a:lnTo>
                  <a:lnTo>
                    <a:pt x="5452567" y="579818"/>
                  </a:lnTo>
                  <a:lnTo>
                    <a:pt x="5459133" y="534136"/>
                  </a:lnTo>
                  <a:lnTo>
                    <a:pt x="5461355" y="48721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/>
          <p:nvPr/>
        </p:nvSpPr>
        <p:spPr>
          <a:xfrm>
            <a:off x="1122349" y="1058690"/>
            <a:ext cx="642620" cy="1360170"/>
          </a:xfrm>
          <a:custGeom>
            <a:avLst/>
            <a:gdLst/>
            <a:ahLst/>
            <a:cxnLst/>
            <a:rect l="l" t="t" r="r" b="b"/>
            <a:pathLst>
              <a:path w="642619" h="1360170">
                <a:moveTo>
                  <a:pt x="642493" y="0"/>
                </a:moveTo>
                <a:lnTo>
                  <a:pt x="0" y="0"/>
                </a:lnTo>
                <a:lnTo>
                  <a:pt x="0" y="213360"/>
                </a:lnTo>
                <a:lnTo>
                  <a:pt x="215442" y="213360"/>
                </a:lnTo>
                <a:lnTo>
                  <a:pt x="215442" y="1360170"/>
                </a:lnTo>
                <a:lnTo>
                  <a:pt x="427037" y="1360170"/>
                </a:lnTo>
                <a:lnTo>
                  <a:pt x="427037" y="213360"/>
                </a:lnTo>
                <a:lnTo>
                  <a:pt x="642493" y="213360"/>
                </a:lnTo>
                <a:lnTo>
                  <a:pt x="64249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859095" y="1828301"/>
            <a:ext cx="212090" cy="590550"/>
          </a:xfrm>
          <a:custGeom>
            <a:avLst/>
            <a:gdLst/>
            <a:ahLst/>
            <a:cxnLst/>
            <a:rect l="l" t="t" r="r" b="b"/>
            <a:pathLst>
              <a:path w="212089" h="590550">
                <a:moveTo>
                  <a:pt x="0" y="590549"/>
                </a:moveTo>
                <a:lnTo>
                  <a:pt x="211595" y="590549"/>
                </a:lnTo>
                <a:lnTo>
                  <a:pt x="211595" y="0"/>
                </a:lnTo>
                <a:lnTo>
                  <a:pt x="0" y="0"/>
                </a:lnTo>
                <a:lnTo>
                  <a:pt x="0" y="590549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859089" y="1058690"/>
            <a:ext cx="638810" cy="1360170"/>
          </a:xfrm>
          <a:custGeom>
            <a:avLst/>
            <a:gdLst/>
            <a:ahLst/>
            <a:cxnLst/>
            <a:rect l="l" t="t" r="r" b="b"/>
            <a:pathLst>
              <a:path w="638810" h="1360170">
                <a:moveTo>
                  <a:pt x="638644" y="0"/>
                </a:moveTo>
                <a:lnTo>
                  <a:pt x="427050" y="0"/>
                </a:lnTo>
                <a:lnTo>
                  <a:pt x="427050" y="556260"/>
                </a:lnTo>
                <a:lnTo>
                  <a:pt x="211594" y="556260"/>
                </a:lnTo>
                <a:lnTo>
                  <a:pt x="211594" y="0"/>
                </a:lnTo>
                <a:lnTo>
                  <a:pt x="0" y="0"/>
                </a:lnTo>
                <a:lnTo>
                  <a:pt x="0" y="556260"/>
                </a:lnTo>
                <a:lnTo>
                  <a:pt x="0" y="769620"/>
                </a:lnTo>
                <a:lnTo>
                  <a:pt x="427050" y="769620"/>
                </a:lnTo>
                <a:lnTo>
                  <a:pt x="427050" y="1360170"/>
                </a:lnTo>
                <a:lnTo>
                  <a:pt x="638644" y="1360170"/>
                </a:lnTo>
                <a:lnTo>
                  <a:pt x="638644" y="769620"/>
                </a:lnTo>
                <a:lnTo>
                  <a:pt x="638644" y="556260"/>
                </a:lnTo>
                <a:lnTo>
                  <a:pt x="638644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651607" y="1059096"/>
            <a:ext cx="558165" cy="1360170"/>
          </a:xfrm>
          <a:custGeom>
            <a:avLst/>
            <a:gdLst/>
            <a:ahLst/>
            <a:cxnLst/>
            <a:rect l="l" t="t" r="r" b="b"/>
            <a:pathLst>
              <a:path w="558164" h="1360170">
                <a:moveTo>
                  <a:pt x="557847" y="0"/>
                </a:moveTo>
                <a:lnTo>
                  <a:pt x="0" y="0"/>
                </a:lnTo>
                <a:lnTo>
                  <a:pt x="0" y="213360"/>
                </a:lnTo>
                <a:lnTo>
                  <a:pt x="0" y="554990"/>
                </a:lnTo>
                <a:lnTo>
                  <a:pt x="0" y="769620"/>
                </a:lnTo>
                <a:lnTo>
                  <a:pt x="0" y="1145540"/>
                </a:lnTo>
                <a:lnTo>
                  <a:pt x="0" y="1360170"/>
                </a:lnTo>
                <a:lnTo>
                  <a:pt x="557847" y="1360170"/>
                </a:lnTo>
                <a:lnTo>
                  <a:pt x="557847" y="1145540"/>
                </a:lnTo>
                <a:lnTo>
                  <a:pt x="211594" y="1145540"/>
                </a:lnTo>
                <a:lnTo>
                  <a:pt x="211594" y="769620"/>
                </a:lnTo>
                <a:lnTo>
                  <a:pt x="450126" y="769620"/>
                </a:lnTo>
                <a:lnTo>
                  <a:pt x="450126" y="554990"/>
                </a:lnTo>
                <a:lnTo>
                  <a:pt x="211594" y="554990"/>
                </a:lnTo>
                <a:lnTo>
                  <a:pt x="211594" y="213360"/>
                </a:lnTo>
                <a:lnTo>
                  <a:pt x="557847" y="213360"/>
                </a:lnTo>
                <a:lnTo>
                  <a:pt x="557847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3582606" y="1058677"/>
            <a:ext cx="1460500" cy="1360805"/>
          </a:xfrm>
          <a:custGeom>
            <a:avLst/>
            <a:gdLst/>
            <a:ahLst/>
            <a:cxnLst/>
            <a:rect l="l" t="t" r="r" b="b"/>
            <a:pathLst>
              <a:path w="1460500" h="1360805">
                <a:moveTo>
                  <a:pt x="750214" y="0"/>
                </a:moveTo>
                <a:lnTo>
                  <a:pt x="534771" y="0"/>
                </a:lnTo>
                <a:lnTo>
                  <a:pt x="375107" y="919187"/>
                </a:lnTo>
                <a:lnTo>
                  <a:pt x="215442" y="0"/>
                </a:lnTo>
                <a:lnTo>
                  <a:pt x="0" y="0"/>
                </a:lnTo>
                <a:lnTo>
                  <a:pt x="269303" y="1360322"/>
                </a:lnTo>
                <a:lnTo>
                  <a:pt x="480898" y="1360322"/>
                </a:lnTo>
                <a:lnTo>
                  <a:pt x="750214" y="0"/>
                </a:lnTo>
                <a:close/>
              </a:path>
              <a:path w="1460500" h="1360805">
                <a:moveTo>
                  <a:pt x="1460004" y="1360322"/>
                </a:moveTo>
                <a:lnTo>
                  <a:pt x="1417307" y="1144612"/>
                </a:lnTo>
                <a:lnTo>
                  <a:pt x="1374990" y="930859"/>
                </a:lnTo>
                <a:lnTo>
                  <a:pt x="1278420" y="443090"/>
                </a:lnTo>
                <a:lnTo>
                  <a:pt x="1190701" y="12"/>
                </a:lnTo>
                <a:lnTo>
                  <a:pt x="1169543" y="12"/>
                </a:lnTo>
                <a:lnTo>
                  <a:pt x="1169543" y="930859"/>
                </a:lnTo>
                <a:lnTo>
                  <a:pt x="1000264" y="930859"/>
                </a:lnTo>
                <a:lnTo>
                  <a:pt x="1084897" y="443090"/>
                </a:lnTo>
                <a:lnTo>
                  <a:pt x="1169543" y="930859"/>
                </a:lnTo>
                <a:lnTo>
                  <a:pt x="1169543" y="12"/>
                </a:lnTo>
                <a:lnTo>
                  <a:pt x="979106" y="12"/>
                </a:lnTo>
                <a:lnTo>
                  <a:pt x="709790" y="1360322"/>
                </a:lnTo>
                <a:lnTo>
                  <a:pt x="925245" y="1360322"/>
                </a:lnTo>
                <a:lnTo>
                  <a:pt x="963714" y="1144612"/>
                </a:lnTo>
                <a:lnTo>
                  <a:pt x="1206093" y="1144612"/>
                </a:lnTo>
                <a:lnTo>
                  <a:pt x="1244561" y="1360322"/>
                </a:lnTo>
                <a:lnTo>
                  <a:pt x="1460004" y="1360322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5146484" y="1058830"/>
            <a:ext cx="558165" cy="1360170"/>
          </a:xfrm>
          <a:custGeom>
            <a:avLst/>
            <a:gdLst/>
            <a:ahLst/>
            <a:cxnLst/>
            <a:rect l="l" t="t" r="r" b="b"/>
            <a:pathLst>
              <a:path w="558164" h="1360170">
                <a:moveTo>
                  <a:pt x="557847" y="1146810"/>
                </a:moveTo>
                <a:lnTo>
                  <a:pt x="211594" y="1146810"/>
                </a:lnTo>
                <a:lnTo>
                  <a:pt x="211594" y="0"/>
                </a:lnTo>
                <a:lnTo>
                  <a:pt x="0" y="0"/>
                </a:lnTo>
                <a:lnTo>
                  <a:pt x="0" y="1146810"/>
                </a:lnTo>
                <a:lnTo>
                  <a:pt x="0" y="1360170"/>
                </a:lnTo>
                <a:lnTo>
                  <a:pt x="557847" y="1360170"/>
                </a:lnTo>
                <a:lnTo>
                  <a:pt x="557847" y="114681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5796638" y="1058680"/>
            <a:ext cx="638810" cy="1376045"/>
          </a:xfrm>
          <a:custGeom>
            <a:avLst/>
            <a:gdLst/>
            <a:ahLst/>
            <a:cxnLst/>
            <a:rect l="l" t="t" r="r" b="b"/>
            <a:pathLst>
              <a:path w="638810" h="1376045">
                <a:moveTo>
                  <a:pt x="638650" y="0"/>
                </a:moveTo>
                <a:lnTo>
                  <a:pt x="427055" y="0"/>
                </a:lnTo>
                <a:lnTo>
                  <a:pt x="427055" y="1041612"/>
                </a:lnTo>
                <a:lnTo>
                  <a:pt x="425250" y="1073919"/>
                </a:lnTo>
                <a:lnTo>
                  <a:pt x="410821" y="1122506"/>
                </a:lnTo>
                <a:lnTo>
                  <a:pt x="365965" y="1156268"/>
                </a:lnTo>
                <a:lnTo>
                  <a:pt x="319330" y="1162100"/>
                </a:lnTo>
                <a:lnTo>
                  <a:pt x="293348" y="1160642"/>
                </a:lnTo>
                <a:lnTo>
                  <a:pt x="252951" y="1148981"/>
                </a:lnTo>
                <a:lnTo>
                  <a:pt x="218329" y="1101866"/>
                </a:lnTo>
                <a:lnTo>
                  <a:pt x="211606" y="1041612"/>
                </a:lnTo>
                <a:lnTo>
                  <a:pt x="211606" y="0"/>
                </a:lnTo>
                <a:lnTo>
                  <a:pt x="0" y="0"/>
                </a:lnTo>
                <a:lnTo>
                  <a:pt x="0" y="1041612"/>
                </a:lnTo>
                <a:lnTo>
                  <a:pt x="2670" y="1093497"/>
                </a:lnTo>
                <a:lnTo>
                  <a:pt x="10682" y="1141597"/>
                </a:lnTo>
                <a:lnTo>
                  <a:pt x="24038" y="1185915"/>
                </a:lnTo>
                <a:lnTo>
                  <a:pt x="42739" y="1226452"/>
                </a:lnTo>
                <a:lnTo>
                  <a:pt x="66788" y="1263209"/>
                </a:lnTo>
                <a:lnTo>
                  <a:pt x="96185" y="1296190"/>
                </a:lnTo>
                <a:lnTo>
                  <a:pt x="132192" y="1324878"/>
                </a:lnTo>
                <a:lnTo>
                  <a:pt x="172513" y="1347187"/>
                </a:lnTo>
                <a:lnTo>
                  <a:pt x="217144" y="1363120"/>
                </a:lnTo>
                <a:lnTo>
                  <a:pt x="266083" y="1372678"/>
                </a:lnTo>
                <a:lnTo>
                  <a:pt x="319330" y="1375863"/>
                </a:lnTo>
                <a:lnTo>
                  <a:pt x="371335" y="1372678"/>
                </a:lnTo>
                <a:lnTo>
                  <a:pt x="419654" y="1363120"/>
                </a:lnTo>
                <a:lnTo>
                  <a:pt x="464285" y="1347187"/>
                </a:lnTo>
                <a:lnTo>
                  <a:pt x="505226" y="1324878"/>
                </a:lnTo>
                <a:lnTo>
                  <a:pt x="542475" y="1296190"/>
                </a:lnTo>
                <a:lnTo>
                  <a:pt x="571857" y="1262130"/>
                </a:lnTo>
                <a:lnTo>
                  <a:pt x="595900" y="1224720"/>
                </a:lnTo>
                <a:lnTo>
                  <a:pt x="614601" y="1183963"/>
                </a:lnTo>
                <a:lnTo>
                  <a:pt x="627961" y="1139859"/>
                </a:lnTo>
                <a:lnTo>
                  <a:pt x="635978" y="1092409"/>
                </a:lnTo>
                <a:lnTo>
                  <a:pt x="638650" y="1041612"/>
                </a:lnTo>
                <a:lnTo>
                  <a:pt x="638650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6579540" y="1059096"/>
            <a:ext cx="558165" cy="1360170"/>
          </a:xfrm>
          <a:custGeom>
            <a:avLst/>
            <a:gdLst/>
            <a:ahLst/>
            <a:cxnLst/>
            <a:rect l="l" t="t" r="r" b="b"/>
            <a:pathLst>
              <a:path w="558165" h="1360170">
                <a:moveTo>
                  <a:pt x="557847" y="0"/>
                </a:moveTo>
                <a:lnTo>
                  <a:pt x="0" y="0"/>
                </a:lnTo>
                <a:lnTo>
                  <a:pt x="0" y="213360"/>
                </a:lnTo>
                <a:lnTo>
                  <a:pt x="0" y="554990"/>
                </a:lnTo>
                <a:lnTo>
                  <a:pt x="0" y="769620"/>
                </a:lnTo>
                <a:lnTo>
                  <a:pt x="0" y="1145540"/>
                </a:lnTo>
                <a:lnTo>
                  <a:pt x="0" y="1360170"/>
                </a:lnTo>
                <a:lnTo>
                  <a:pt x="557847" y="1360170"/>
                </a:lnTo>
                <a:lnTo>
                  <a:pt x="557847" y="1145540"/>
                </a:lnTo>
                <a:lnTo>
                  <a:pt x="211594" y="1145540"/>
                </a:lnTo>
                <a:lnTo>
                  <a:pt x="211594" y="769620"/>
                </a:lnTo>
                <a:lnTo>
                  <a:pt x="450126" y="769620"/>
                </a:lnTo>
                <a:lnTo>
                  <a:pt x="450126" y="554990"/>
                </a:lnTo>
                <a:lnTo>
                  <a:pt x="211594" y="554990"/>
                </a:lnTo>
                <a:lnTo>
                  <a:pt x="211594" y="213360"/>
                </a:lnTo>
                <a:lnTo>
                  <a:pt x="557847" y="213360"/>
                </a:lnTo>
                <a:lnTo>
                  <a:pt x="557847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7549018" y="1043134"/>
            <a:ext cx="638810" cy="1391920"/>
          </a:xfrm>
          <a:custGeom>
            <a:avLst/>
            <a:gdLst/>
            <a:ahLst/>
            <a:cxnLst/>
            <a:rect l="l" t="t" r="r" b="b"/>
            <a:pathLst>
              <a:path w="638809" h="1391920">
                <a:moveTo>
                  <a:pt x="319330" y="0"/>
                </a:moveTo>
                <a:lnTo>
                  <a:pt x="266083" y="3187"/>
                </a:lnTo>
                <a:lnTo>
                  <a:pt x="217144" y="12749"/>
                </a:lnTo>
                <a:lnTo>
                  <a:pt x="172513" y="28685"/>
                </a:lnTo>
                <a:lnTo>
                  <a:pt x="132192" y="50993"/>
                </a:lnTo>
                <a:lnTo>
                  <a:pt x="96185" y="79672"/>
                </a:lnTo>
                <a:lnTo>
                  <a:pt x="66788" y="112656"/>
                </a:lnTo>
                <a:lnTo>
                  <a:pt x="42739" y="149418"/>
                </a:lnTo>
                <a:lnTo>
                  <a:pt x="24038" y="189960"/>
                </a:lnTo>
                <a:lnTo>
                  <a:pt x="10682" y="234279"/>
                </a:lnTo>
                <a:lnTo>
                  <a:pt x="2670" y="282377"/>
                </a:lnTo>
                <a:lnTo>
                  <a:pt x="0" y="334251"/>
                </a:lnTo>
                <a:lnTo>
                  <a:pt x="0" y="1057161"/>
                </a:lnTo>
                <a:lnTo>
                  <a:pt x="2670" y="1109042"/>
                </a:lnTo>
                <a:lnTo>
                  <a:pt x="10682" y="1157139"/>
                </a:lnTo>
                <a:lnTo>
                  <a:pt x="24038" y="1201455"/>
                </a:lnTo>
                <a:lnTo>
                  <a:pt x="42739" y="1241991"/>
                </a:lnTo>
                <a:lnTo>
                  <a:pt x="66788" y="1278748"/>
                </a:lnTo>
                <a:lnTo>
                  <a:pt x="96185" y="1311729"/>
                </a:lnTo>
                <a:lnTo>
                  <a:pt x="132192" y="1340422"/>
                </a:lnTo>
                <a:lnTo>
                  <a:pt x="172513" y="1362734"/>
                </a:lnTo>
                <a:lnTo>
                  <a:pt x="217144" y="1378668"/>
                </a:lnTo>
                <a:lnTo>
                  <a:pt x="266083" y="1388227"/>
                </a:lnTo>
                <a:lnTo>
                  <a:pt x="319330" y="1391413"/>
                </a:lnTo>
                <a:lnTo>
                  <a:pt x="372573" y="1388227"/>
                </a:lnTo>
                <a:lnTo>
                  <a:pt x="421504" y="1378668"/>
                </a:lnTo>
                <a:lnTo>
                  <a:pt x="466129" y="1362734"/>
                </a:lnTo>
                <a:lnTo>
                  <a:pt x="506452" y="1340422"/>
                </a:lnTo>
                <a:lnTo>
                  <a:pt x="542475" y="1311729"/>
                </a:lnTo>
                <a:lnTo>
                  <a:pt x="571857" y="1278748"/>
                </a:lnTo>
                <a:lnTo>
                  <a:pt x="595900" y="1241991"/>
                </a:lnTo>
                <a:lnTo>
                  <a:pt x="614601" y="1201455"/>
                </a:lnTo>
                <a:lnTo>
                  <a:pt x="621778" y="1177650"/>
                </a:lnTo>
                <a:lnTo>
                  <a:pt x="319330" y="1177650"/>
                </a:lnTo>
                <a:lnTo>
                  <a:pt x="294192" y="1176191"/>
                </a:lnTo>
                <a:lnTo>
                  <a:pt x="254758" y="1164530"/>
                </a:lnTo>
                <a:lnTo>
                  <a:pt x="218817" y="1116434"/>
                </a:lnTo>
                <a:lnTo>
                  <a:pt x="211606" y="1057161"/>
                </a:lnTo>
                <a:lnTo>
                  <a:pt x="211606" y="334251"/>
                </a:lnTo>
                <a:lnTo>
                  <a:pt x="218817" y="274982"/>
                </a:lnTo>
                <a:lnTo>
                  <a:pt x="240463" y="237081"/>
                </a:lnTo>
                <a:lnTo>
                  <a:pt x="294192" y="215220"/>
                </a:lnTo>
                <a:lnTo>
                  <a:pt x="319330" y="213763"/>
                </a:lnTo>
                <a:lnTo>
                  <a:pt x="621776" y="213763"/>
                </a:lnTo>
                <a:lnTo>
                  <a:pt x="614601" y="189960"/>
                </a:lnTo>
                <a:lnTo>
                  <a:pt x="595900" y="149418"/>
                </a:lnTo>
                <a:lnTo>
                  <a:pt x="571857" y="112656"/>
                </a:lnTo>
                <a:lnTo>
                  <a:pt x="542475" y="79672"/>
                </a:lnTo>
                <a:lnTo>
                  <a:pt x="506452" y="50993"/>
                </a:lnTo>
                <a:lnTo>
                  <a:pt x="466129" y="28685"/>
                </a:lnTo>
                <a:lnTo>
                  <a:pt x="421504" y="12749"/>
                </a:lnTo>
                <a:lnTo>
                  <a:pt x="372573" y="3187"/>
                </a:lnTo>
                <a:lnTo>
                  <a:pt x="319330" y="0"/>
                </a:lnTo>
                <a:close/>
              </a:path>
              <a:path w="638809" h="1391920">
                <a:moveTo>
                  <a:pt x="621776" y="213763"/>
                </a:moveTo>
                <a:lnTo>
                  <a:pt x="319330" y="213763"/>
                </a:lnTo>
                <a:lnTo>
                  <a:pt x="345175" y="215220"/>
                </a:lnTo>
                <a:lnTo>
                  <a:pt x="366935" y="219591"/>
                </a:lnTo>
                <a:lnTo>
                  <a:pt x="410821" y="252634"/>
                </a:lnTo>
                <a:lnTo>
                  <a:pt x="425250" y="301223"/>
                </a:lnTo>
                <a:lnTo>
                  <a:pt x="427055" y="334251"/>
                </a:lnTo>
                <a:lnTo>
                  <a:pt x="427055" y="1057161"/>
                </a:lnTo>
                <a:lnTo>
                  <a:pt x="419839" y="1117412"/>
                </a:lnTo>
                <a:lnTo>
                  <a:pt x="398197" y="1154331"/>
                </a:lnTo>
                <a:lnTo>
                  <a:pt x="345175" y="1176191"/>
                </a:lnTo>
                <a:lnTo>
                  <a:pt x="319330" y="1177650"/>
                </a:lnTo>
                <a:lnTo>
                  <a:pt x="621778" y="1177650"/>
                </a:lnTo>
                <a:lnTo>
                  <a:pt x="627961" y="1157139"/>
                </a:lnTo>
                <a:lnTo>
                  <a:pt x="635978" y="1109042"/>
                </a:lnTo>
                <a:lnTo>
                  <a:pt x="638650" y="1057161"/>
                </a:lnTo>
                <a:lnTo>
                  <a:pt x="638650" y="334251"/>
                </a:lnTo>
                <a:lnTo>
                  <a:pt x="635978" y="282377"/>
                </a:lnTo>
                <a:lnTo>
                  <a:pt x="627961" y="234279"/>
                </a:lnTo>
                <a:lnTo>
                  <a:pt x="621776" y="213763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8324240" y="1059096"/>
            <a:ext cx="558165" cy="1360170"/>
          </a:xfrm>
          <a:custGeom>
            <a:avLst/>
            <a:gdLst/>
            <a:ahLst/>
            <a:cxnLst/>
            <a:rect l="l" t="t" r="r" b="b"/>
            <a:pathLst>
              <a:path w="558165" h="1360170">
                <a:moveTo>
                  <a:pt x="557847" y="0"/>
                </a:moveTo>
                <a:lnTo>
                  <a:pt x="0" y="0"/>
                </a:lnTo>
                <a:lnTo>
                  <a:pt x="0" y="213360"/>
                </a:lnTo>
                <a:lnTo>
                  <a:pt x="0" y="554990"/>
                </a:lnTo>
                <a:lnTo>
                  <a:pt x="0" y="769620"/>
                </a:lnTo>
                <a:lnTo>
                  <a:pt x="0" y="1360170"/>
                </a:lnTo>
                <a:lnTo>
                  <a:pt x="211594" y="1360170"/>
                </a:lnTo>
                <a:lnTo>
                  <a:pt x="211594" y="769620"/>
                </a:lnTo>
                <a:lnTo>
                  <a:pt x="452043" y="769620"/>
                </a:lnTo>
                <a:lnTo>
                  <a:pt x="452043" y="554990"/>
                </a:lnTo>
                <a:lnTo>
                  <a:pt x="211594" y="554990"/>
                </a:lnTo>
                <a:lnTo>
                  <a:pt x="211594" y="213360"/>
                </a:lnTo>
                <a:lnTo>
                  <a:pt x="557847" y="213360"/>
                </a:lnTo>
                <a:lnTo>
                  <a:pt x="557847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9253339" y="1043131"/>
            <a:ext cx="638810" cy="1391920"/>
          </a:xfrm>
          <a:custGeom>
            <a:avLst/>
            <a:gdLst/>
            <a:ahLst/>
            <a:cxnLst/>
            <a:rect l="l" t="t" r="r" b="b"/>
            <a:pathLst>
              <a:path w="638809" h="1391920">
                <a:moveTo>
                  <a:pt x="319320" y="0"/>
                </a:moveTo>
                <a:lnTo>
                  <a:pt x="266073" y="3187"/>
                </a:lnTo>
                <a:lnTo>
                  <a:pt x="217133" y="12750"/>
                </a:lnTo>
                <a:lnTo>
                  <a:pt x="172502" y="28687"/>
                </a:lnTo>
                <a:lnTo>
                  <a:pt x="132182" y="50998"/>
                </a:lnTo>
                <a:lnTo>
                  <a:pt x="96175" y="79683"/>
                </a:lnTo>
                <a:lnTo>
                  <a:pt x="66782" y="112666"/>
                </a:lnTo>
                <a:lnTo>
                  <a:pt x="42736" y="149428"/>
                </a:lnTo>
                <a:lnTo>
                  <a:pt x="24037" y="189969"/>
                </a:lnTo>
                <a:lnTo>
                  <a:pt x="10682" y="234287"/>
                </a:lnTo>
                <a:lnTo>
                  <a:pt x="2670" y="282381"/>
                </a:lnTo>
                <a:lnTo>
                  <a:pt x="0" y="334251"/>
                </a:lnTo>
                <a:lnTo>
                  <a:pt x="0" y="367287"/>
                </a:lnTo>
                <a:lnTo>
                  <a:pt x="2283" y="412235"/>
                </a:lnTo>
                <a:lnTo>
                  <a:pt x="9134" y="455717"/>
                </a:lnTo>
                <a:lnTo>
                  <a:pt x="20554" y="497737"/>
                </a:lnTo>
                <a:lnTo>
                  <a:pt x="36543" y="538297"/>
                </a:lnTo>
                <a:lnTo>
                  <a:pt x="56852" y="577053"/>
                </a:lnTo>
                <a:lnTo>
                  <a:pt x="81260" y="613613"/>
                </a:lnTo>
                <a:lnTo>
                  <a:pt x="109761" y="647980"/>
                </a:lnTo>
                <a:lnTo>
                  <a:pt x="142351" y="680157"/>
                </a:lnTo>
                <a:lnTo>
                  <a:pt x="196675" y="720008"/>
                </a:lnTo>
                <a:lnTo>
                  <a:pt x="232865" y="742111"/>
                </a:lnTo>
                <a:lnTo>
                  <a:pt x="275070" y="765662"/>
                </a:lnTo>
                <a:lnTo>
                  <a:pt x="304639" y="782675"/>
                </a:lnTo>
                <a:lnTo>
                  <a:pt x="345040" y="807941"/>
                </a:lnTo>
                <a:lnTo>
                  <a:pt x="387000" y="850688"/>
                </a:lnTo>
                <a:lnTo>
                  <a:pt x="409242" y="888105"/>
                </a:lnTo>
                <a:lnTo>
                  <a:pt x="422592" y="928429"/>
                </a:lnTo>
                <a:lnTo>
                  <a:pt x="427044" y="971656"/>
                </a:lnTo>
                <a:lnTo>
                  <a:pt x="427044" y="1057161"/>
                </a:lnTo>
                <a:lnTo>
                  <a:pt x="419828" y="1117416"/>
                </a:lnTo>
                <a:lnTo>
                  <a:pt x="398186" y="1154331"/>
                </a:lnTo>
                <a:lnTo>
                  <a:pt x="345164" y="1176191"/>
                </a:lnTo>
                <a:lnTo>
                  <a:pt x="319320" y="1177650"/>
                </a:lnTo>
                <a:lnTo>
                  <a:pt x="294186" y="1176191"/>
                </a:lnTo>
                <a:lnTo>
                  <a:pt x="254749" y="1164530"/>
                </a:lnTo>
                <a:lnTo>
                  <a:pt x="218811" y="1116434"/>
                </a:lnTo>
                <a:lnTo>
                  <a:pt x="211595" y="1057161"/>
                </a:lnTo>
                <a:lnTo>
                  <a:pt x="211595" y="880318"/>
                </a:lnTo>
                <a:lnTo>
                  <a:pt x="0" y="880318"/>
                </a:lnTo>
                <a:lnTo>
                  <a:pt x="0" y="1057161"/>
                </a:lnTo>
                <a:lnTo>
                  <a:pt x="2670" y="1109046"/>
                </a:lnTo>
                <a:lnTo>
                  <a:pt x="10682" y="1157147"/>
                </a:lnTo>
                <a:lnTo>
                  <a:pt x="24037" y="1201464"/>
                </a:lnTo>
                <a:lnTo>
                  <a:pt x="42736" y="1242001"/>
                </a:lnTo>
                <a:lnTo>
                  <a:pt x="66782" y="1278759"/>
                </a:lnTo>
                <a:lnTo>
                  <a:pt x="96175" y="1311740"/>
                </a:lnTo>
                <a:lnTo>
                  <a:pt x="132182" y="1340427"/>
                </a:lnTo>
                <a:lnTo>
                  <a:pt x="172502" y="1362736"/>
                </a:lnTo>
                <a:lnTo>
                  <a:pt x="217133" y="1378669"/>
                </a:lnTo>
                <a:lnTo>
                  <a:pt x="266073" y="1388227"/>
                </a:lnTo>
                <a:lnTo>
                  <a:pt x="319320" y="1391413"/>
                </a:lnTo>
                <a:lnTo>
                  <a:pt x="372563" y="1388227"/>
                </a:lnTo>
                <a:lnTo>
                  <a:pt x="421497" y="1378669"/>
                </a:lnTo>
                <a:lnTo>
                  <a:pt x="466124" y="1362736"/>
                </a:lnTo>
                <a:lnTo>
                  <a:pt x="506445" y="1340427"/>
                </a:lnTo>
                <a:lnTo>
                  <a:pt x="542465" y="1311740"/>
                </a:lnTo>
                <a:lnTo>
                  <a:pt x="571847" y="1278759"/>
                </a:lnTo>
                <a:lnTo>
                  <a:pt x="595889" y="1242001"/>
                </a:lnTo>
                <a:lnTo>
                  <a:pt x="614591" y="1201464"/>
                </a:lnTo>
                <a:lnTo>
                  <a:pt x="627951" y="1157147"/>
                </a:lnTo>
                <a:lnTo>
                  <a:pt x="635967" y="1109046"/>
                </a:lnTo>
                <a:lnTo>
                  <a:pt x="638640" y="1057161"/>
                </a:lnTo>
                <a:lnTo>
                  <a:pt x="638640" y="971656"/>
                </a:lnTo>
                <a:lnTo>
                  <a:pt x="635734" y="919543"/>
                </a:lnTo>
                <a:lnTo>
                  <a:pt x="627017" y="869810"/>
                </a:lnTo>
                <a:lnTo>
                  <a:pt x="612489" y="822456"/>
                </a:lnTo>
                <a:lnTo>
                  <a:pt x="592152" y="777482"/>
                </a:lnTo>
                <a:lnTo>
                  <a:pt x="566005" y="734888"/>
                </a:lnTo>
                <a:lnTo>
                  <a:pt x="534050" y="694673"/>
                </a:lnTo>
                <a:lnTo>
                  <a:pt x="496288" y="656838"/>
                </a:lnTo>
                <a:lnTo>
                  <a:pt x="442415" y="617004"/>
                </a:lnTo>
                <a:lnTo>
                  <a:pt x="403947" y="593442"/>
                </a:lnTo>
                <a:lnTo>
                  <a:pt x="332173" y="552884"/>
                </a:lnTo>
                <a:lnTo>
                  <a:pt x="311129" y="540257"/>
                </a:lnTo>
                <a:lnTo>
                  <a:pt x="251626" y="487159"/>
                </a:lnTo>
                <a:lnTo>
                  <a:pt x="229385" y="450361"/>
                </a:lnTo>
                <a:lnTo>
                  <a:pt x="216042" y="410405"/>
                </a:lnTo>
                <a:lnTo>
                  <a:pt x="211595" y="367287"/>
                </a:lnTo>
                <a:lnTo>
                  <a:pt x="211595" y="334251"/>
                </a:lnTo>
                <a:lnTo>
                  <a:pt x="218811" y="274986"/>
                </a:lnTo>
                <a:lnTo>
                  <a:pt x="240453" y="237081"/>
                </a:lnTo>
                <a:lnTo>
                  <a:pt x="294186" y="215220"/>
                </a:lnTo>
                <a:lnTo>
                  <a:pt x="319320" y="213763"/>
                </a:lnTo>
                <a:lnTo>
                  <a:pt x="345164" y="215220"/>
                </a:lnTo>
                <a:lnTo>
                  <a:pt x="384599" y="226878"/>
                </a:lnTo>
                <a:lnTo>
                  <a:pt x="419828" y="274020"/>
                </a:lnTo>
                <a:lnTo>
                  <a:pt x="427044" y="334251"/>
                </a:lnTo>
                <a:lnTo>
                  <a:pt x="427044" y="452792"/>
                </a:lnTo>
                <a:lnTo>
                  <a:pt x="638640" y="452792"/>
                </a:lnTo>
                <a:lnTo>
                  <a:pt x="638640" y="334251"/>
                </a:lnTo>
                <a:lnTo>
                  <a:pt x="635967" y="282381"/>
                </a:lnTo>
                <a:lnTo>
                  <a:pt x="627951" y="234287"/>
                </a:lnTo>
                <a:lnTo>
                  <a:pt x="614591" y="189969"/>
                </a:lnTo>
                <a:lnTo>
                  <a:pt x="595889" y="149428"/>
                </a:lnTo>
                <a:lnTo>
                  <a:pt x="571847" y="112666"/>
                </a:lnTo>
                <a:lnTo>
                  <a:pt x="542465" y="79683"/>
                </a:lnTo>
                <a:lnTo>
                  <a:pt x="506445" y="50998"/>
                </a:lnTo>
                <a:lnTo>
                  <a:pt x="466124" y="28687"/>
                </a:lnTo>
                <a:lnTo>
                  <a:pt x="421497" y="12750"/>
                </a:lnTo>
                <a:lnTo>
                  <a:pt x="372563" y="3187"/>
                </a:lnTo>
                <a:lnTo>
                  <a:pt x="319320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9957359" y="1058690"/>
            <a:ext cx="2023745" cy="1360805"/>
          </a:xfrm>
          <a:custGeom>
            <a:avLst/>
            <a:gdLst/>
            <a:ahLst/>
            <a:cxnLst/>
            <a:rect l="l" t="t" r="r" b="b"/>
            <a:pathLst>
              <a:path w="2023745" h="1360805">
                <a:moveTo>
                  <a:pt x="642493" y="0"/>
                </a:moveTo>
                <a:lnTo>
                  <a:pt x="0" y="0"/>
                </a:lnTo>
                <a:lnTo>
                  <a:pt x="0" y="213360"/>
                </a:lnTo>
                <a:lnTo>
                  <a:pt x="215442" y="213360"/>
                </a:lnTo>
                <a:lnTo>
                  <a:pt x="215442" y="1360170"/>
                </a:lnTo>
                <a:lnTo>
                  <a:pt x="427037" y="1360170"/>
                </a:lnTo>
                <a:lnTo>
                  <a:pt x="427037" y="213360"/>
                </a:lnTo>
                <a:lnTo>
                  <a:pt x="642493" y="213360"/>
                </a:lnTo>
                <a:lnTo>
                  <a:pt x="642493" y="0"/>
                </a:lnTo>
                <a:close/>
              </a:path>
              <a:path w="2023745" h="1360805">
                <a:moveTo>
                  <a:pt x="1358087" y="1360309"/>
                </a:moveTo>
                <a:lnTo>
                  <a:pt x="1315377" y="1144600"/>
                </a:lnTo>
                <a:lnTo>
                  <a:pt x="1273060" y="930846"/>
                </a:lnTo>
                <a:lnTo>
                  <a:pt x="1176489" y="443077"/>
                </a:lnTo>
                <a:lnTo>
                  <a:pt x="1088771" y="0"/>
                </a:lnTo>
                <a:lnTo>
                  <a:pt x="1067625" y="0"/>
                </a:lnTo>
                <a:lnTo>
                  <a:pt x="1067625" y="930846"/>
                </a:lnTo>
                <a:lnTo>
                  <a:pt x="898347" y="930846"/>
                </a:lnTo>
                <a:lnTo>
                  <a:pt x="982980" y="443077"/>
                </a:lnTo>
                <a:lnTo>
                  <a:pt x="1067625" y="930846"/>
                </a:lnTo>
                <a:lnTo>
                  <a:pt x="1067625" y="0"/>
                </a:lnTo>
                <a:lnTo>
                  <a:pt x="877176" y="0"/>
                </a:lnTo>
                <a:lnTo>
                  <a:pt x="607872" y="1360309"/>
                </a:lnTo>
                <a:lnTo>
                  <a:pt x="823315" y="1360309"/>
                </a:lnTo>
                <a:lnTo>
                  <a:pt x="861783" y="1144600"/>
                </a:lnTo>
                <a:lnTo>
                  <a:pt x="1104163" y="1144600"/>
                </a:lnTo>
                <a:lnTo>
                  <a:pt x="1142631" y="1360309"/>
                </a:lnTo>
                <a:lnTo>
                  <a:pt x="1358087" y="1360309"/>
                </a:lnTo>
                <a:close/>
              </a:path>
              <a:path w="2023745" h="1360805">
                <a:moveTo>
                  <a:pt x="2023656" y="0"/>
                </a:moveTo>
                <a:lnTo>
                  <a:pt x="1800517" y="0"/>
                </a:lnTo>
                <a:lnTo>
                  <a:pt x="1654314" y="487756"/>
                </a:lnTo>
                <a:lnTo>
                  <a:pt x="1511973" y="0"/>
                </a:lnTo>
                <a:lnTo>
                  <a:pt x="1288834" y="0"/>
                </a:lnTo>
                <a:lnTo>
                  <a:pt x="1548523" y="882256"/>
                </a:lnTo>
                <a:lnTo>
                  <a:pt x="1548523" y="1360309"/>
                </a:lnTo>
                <a:lnTo>
                  <a:pt x="1762048" y="1360309"/>
                </a:lnTo>
                <a:lnTo>
                  <a:pt x="1762048" y="882256"/>
                </a:lnTo>
                <a:lnTo>
                  <a:pt x="2023656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2067580" y="1058679"/>
            <a:ext cx="212090" cy="1360805"/>
          </a:xfrm>
          <a:custGeom>
            <a:avLst/>
            <a:gdLst/>
            <a:ahLst/>
            <a:cxnLst/>
            <a:rect l="l" t="t" r="r" b="b"/>
            <a:pathLst>
              <a:path w="212090" h="1360805">
                <a:moveTo>
                  <a:pt x="211595" y="0"/>
                </a:moveTo>
                <a:lnTo>
                  <a:pt x="0" y="0"/>
                </a:lnTo>
                <a:lnTo>
                  <a:pt x="0" y="1360314"/>
                </a:lnTo>
                <a:lnTo>
                  <a:pt x="211595" y="1360314"/>
                </a:lnTo>
                <a:lnTo>
                  <a:pt x="211595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2425357" y="1058681"/>
            <a:ext cx="658495" cy="1360805"/>
          </a:xfrm>
          <a:custGeom>
            <a:avLst/>
            <a:gdLst/>
            <a:ahLst/>
            <a:cxnLst/>
            <a:rect l="l" t="t" r="r" b="b"/>
            <a:pathLst>
              <a:path w="658494" h="1360805">
                <a:moveTo>
                  <a:pt x="657875" y="0"/>
                </a:moveTo>
                <a:lnTo>
                  <a:pt x="446279" y="0"/>
                </a:lnTo>
                <a:lnTo>
                  <a:pt x="446279" y="687926"/>
                </a:lnTo>
                <a:lnTo>
                  <a:pt x="123106" y="0"/>
                </a:lnTo>
                <a:lnTo>
                  <a:pt x="0" y="0"/>
                </a:lnTo>
                <a:lnTo>
                  <a:pt x="0" y="1360314"/>
                </a:lnTo>
                <a:lnTo>
                  <a:pt x="211595" y="1360314"/>
                </a:lnTo>
                <a:lnTo>
                  <a:pt x="211595" y="670440"/>
                </a:lnTo>
                <a:lnTo>
                  <a:pt x="534769" y="1360314"/>
                </a:lnTo>
                <a:lnTo>
                  <a:pt x="657875" y="1360314"/>
                </a:lnTo>
                <a:lnTo>
                  <a:pt x="657875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3212080" y="1043131"/>
            <a:ext cx="638810" cy="1391920"/>
          </a:xfrm>
          <a:custGeom>
            <a:avLst/>
            <a:gdLst/>
            <a:ahLst/>
            <a:cxnLst/>
            <a:rect l="l" t="t" r="r" b="b"/>
            <a:pathLst>
              <a:path w="638809" h="1391920">
                <a:moveTo>
                  <a:pt x="319330" y="0"/>
                </a:moveTo>
                <a:lnTo>
                  <a:pt x="267310" y="3187"/>
                </a:lnTo>
                <a:lnTo>
                  <a:pt x="218983" y="12750"/>
                </a:lnTo>
                <a:lnTo>
                  <a:pt x="174352" y="28687"/>
                </a:lnTo>
                <a:lnTo>
                  <a:pt x="133419" y="50998"/>
                </a:lnTo>
                <a:lnTo>
                  <a:pt x="96185" y="79683"/>
                </a:lnTo>
                <a:lnTo>
                  <a:pt x="66788" y="113750"/>
                </a:lnTo>
                <a:lnTo>
                  <a:pt x="42739" y="151160"/>
                </a:lnTo>
                <a:lnTo>
                  <a:pt x="24038" y="191913"/>
                </a:lnTo>
                <a:lnTo>
                  <a:pt x="10682" y="236011"/>
                </a:lnTo>
                <a:lnTo>
                  <a:pt x="2670" y="283457"/>
                </a:lnTo>
                <a:lnTo>
                  <a:pt x="0" y="334251"/>
                </a:lnTo>
                <a:lnTo>
                  <a:pt x="0" y="1057161"/>
                </a:lnTo>
                <a:lnTo>
                  <a:pt x="2670" y="1107958"/>
                </a:lnTo>
                <a:lnTo>
                  <a:pt x="10682" y="1155409"/>
                </a:lnTo>
                <a:lnTo>
                  <a:pt x="24038" y="1199513"/>
                </a:lnTo>
                <a:lnTo>
                  <a:pt x="42739" y="1240270"/>
                </a:lnTo>
                <a:lnTo>
                  <a:pt x="66788" y="1277679"/>
                </a:lnTo>
                <a:lnTo>
                  <a:pt x="96185" y="1311740"/>
                </a:lnTo>
                <a:lnTo>
                  <a:pt x="133419" y="1340427"/>
                </a:lnTo>
                <a:lnTo>
                  <a:pt x="174352" y="1362736"/>
                </a:lnTo>
                <a:lnTo>
                  <a:pt x="218983" y="1378669"/>
                </a:lnTo>
                <a:lnTo>
                  <a:pt x="267310" y="1388227"/>
                </a:lnTo>
                <a:lnTo>
                  <a:pt x="319330" y="1391413"/>
                </a:lnTo>
                <a:lnTo>
                  <a:pt x="372573" y="1388227"/>
                </a:lnTo>
                <a:lnTo>
                  <a:pt x="421504" y="1378669"/>
                </a:lnTo>
                <a:lnTo>
                  <a:pt x="466129" y="1362736"/>
                </a:lnTo>
                <a:lnTo>
                  <a:pt x="506452" y="1340427"/>
                </a:lnTo>
                <a:lnTo>
                  <a:pt x="542475" y="1311740"/>
                </a:lnTo>
                <a:lnTo>
                  <a:pt x="571857" y="1278759"/>
                </a:lnTo>
                <a:lnTo>
                  <a:pt x="595900" y="1242001"/>
                </a:lnTo>
                <a:lnTo>
                  <a:pt x="614601" y="1201464"/>
                </a:lnTo>
                <a:lnTo>
                  <a:pt x="627961" y="1157147"/>
                </a:lnTo>
                <a:lnTo>
                  <a:pt x="635978" y="1109046"/>
                </a:lnTo>
                <a:lnTo>
                  <a:pt x="638650" y="1057161"/>
                </a:lnTo>
                <a:lnTo>
                  <a:pt x="638650" y="588830"/>
                </a:lnTo>
                <a:lnTo>
                  <a:pt x="321257" y="588830"/>
                </a:lnTo>
                <a:lnTo>
                  <a:pt x="321257" y="802593"/>
                </a:lnTo>
                <a:lnTo>
                  <a:pt x="427055" y="802593"/>
                </a:lnTo>
                <a:lnTo>
                  <a:pt x="427055" y="1057161"/>
                </a:lnTo>
                <a:lnTo>
                  <a:pt x="420315" y="1117416"/>
                </a:lnTo>
                <a:lnTo>
                  <a:pt x="400123" y="1154331"/>
                </a:lnTo>
                <a:lnTo>
                  <a:pt x="345295" y="1176191"/>
                </a:lnTo>
                <a:lnTo>
                  <a:pt x="319330" y="1177650"/>
                </a:lnTo>
                <a:lnTo>
                  <a:pt x="294192" y="1176191"/>
                </a:lnTo>
                <a:lnTo>
                  <a:pt x="254758" y="1164530"/>
                </a:lnTo>
                <a:lnTo>
                  <a:pt x="218817" y="1116434"/>
                </a:lnTo>
                <a:lnTo>
                  <a:pt x="211606" y="1057161"/>
                </a:lnTo>
                <a:lnTo>
                  <a:pt x="211606" y="334251"/>
                </a:lnTo>
                <a:lnTo>
                  <a:pt x="218817" y="274986"/>
                </a:lnTo>
                <a:lnTo>
                  <a:pt x="240463" y="237081"/>
                </a:lnTo>
                <a:lnTo>
                  <a:pt x="294192" y="215220"/>
                </a:lnTo>
                <a:lnTo>
                  <a:pt x="319330" y="213763"/>
                </a:lnTo>
                <a:lnTo>
                  <a:pt x="345295" y="215220"/>
                </a:lnTo>
                <a:lnTo>
                  <a:pt x="385691" y="226878"/>
                </a:lnTo>
                <a:lnTo>
                  <a:pt x="420315" y="274020"/>
                </a:lnTo>
                <a:lnTo>
                  <a:pt x="427055" y="334251"/>
                </a:lnTo>
                <a:lnTo>
                  <a:pt x="427055" y="454729"/>
                </a:lnTo>
                <a:lnTo>
                  <a:pt x="638650" y="454729"/>
                </a:lnTo>
                <a:lnTo>
                  <a:pt x="638650" y="334251"/>
                </a:lnTo>
                <a:lnTo>
                  <a:pt x="635978" y="282381"/>
                </a:lnTo>
                <a:lnTo>
                  <a:pt x="627961" y="234287"/>
                </a:lnTo>
                <a:lnTo>
                  <a:pt x="614601" y="189969"/>
                </a:lnTo>
                <a:lnTo>
                  <a:pt x="595900" y="149428"/>
                </a:lnTo>
                <a:lnTo>
                  <a:pt x="571857" y="112666"/>
                </a:lnTo>
                <a:lnTo>
                  <a:pt x="542475" y="79683"/>
                </a:lnTo>
                <a:lnTo>
                  <a:pt x="506452" y="50998"/>
                </a:lnTo>
                <a:lnTo>
                  <a:pt x="466129" y="28687"/>
                </a:lnTo>
                <a:lnTo>
                  <a:pt x="421504" y="12750"/>
                </a:lnTo>
                <a:lnTo>
                  <a:pt x="372573" y="3187"/>
                </a:lnTo>
                <a:lnTo>
                  <a:pt x="319330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4287366" y="1058679"/>
            <a:ext cx="212090" cy="1360805"/>
          </a:xfrm>
          <a:custGeom>
            <a:avLst/>
            <a:gdLst/>
            <a:ahLst/>
            <a:cxnLst/>
            <a:rect l="l" t="t" r="r" b="b"/>
            <a:pathLst>
              <a:path w="212090" h="1360805">
                <a:moveTo>
                  <a:pt x="211595" y="0"/>
                </a:moveTo>
                <a:lnTo>
                  <a:pt x="0" y="0"/>
                </a:lnTo>
                <a:lnTo>
                  <a:pt x="0" y="1360314"/>
                </a:lnTo>
                <a:lnTo>
                  <a:pt x="211595" y="1360314"/>
                </a:lnTo>
                <a:lnTo>
                  <a:pt x="211595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4645144" y="1058681"/>
            <a:ext cx="658495" cy="1360805"/>
          </a:xfrm>
          <a:custGeom>
            <a:avLst/>
            <a:gdLst/>
            <a:ahLst/>
            <a:cxnLst/>
            <a:rect l="l" t="t" r="r" b="b"/>
            <a:pathLst>
              <a:path w="658494" h="1360805">
                <a:moveTo>
                  <a:pt x="657875" y="0"/>
                </a:moveTo>
                <a:lnTo>
                  <a:pt x="446279" y="0"/>
                </a:lnTo>
                <a:lnTo>
                  <a:pt x="446279" y="687926"/>
                </a:lnTo>
                <a:lnTo>
                  <a:pt x="123106" y="0"/>
                </a:lnTo>
                <a:lnTo>
                  <a:pt x="0" y="0"/>
                </a:lnTo>
                <a:lnTo>
                  <a:pt x="0" y="1360314"/>
                </a:lnTo>
                <a:lnTo>
                  <a:pt x="211595" y="1360314"/>
                </a:lnTo>
                <a:lnTo>
                  <a:pt x="211595" y="670440"/>
                </a:lnTo>
                <a:lnTo>
                  <a:pt x="534769" y="1360314"/>
                </a:lnTo>
                <a:lnTo>
                  <a:pt x="657875" y="1360314"/>
                </a:lnTo>
                <a:lnTo>
                  <a:pt x="657875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5747339" y="1059096"/>
            <a:ext cx="558165" cy="1360170"/>
          </a:xfrm>
          <a:custGeom>
            <a:avLst/>
            <a:gdLst/>
            <a:ahLst/>
            <a:cxnLst/>
            <a:rect l="l" t="t" r="r" b="b"/>
            <a:pathLst>
              <a:path w="558165" h="1360170">
                <a:moveTo>
                  <a:pt x="557847" y="0"/>
                </a:moveTo>
                <a:lnTo>
                  <a:pt x="0" y="0"/>
                </a:lnTo>
                <a:lnTo>
                  <a:pt x="0" y="213360"/>
                </a:lnTo>
                <a:lnTo>
                  <a:pt x="0" y="554990"/>
                </a:lnTo>
                <a:lnTo>
                  <a:pt x="0" y="769620"/>
                </a:lnTo>
                <a:lnTo>
                  <a:pt x="0" y="1360170"/>
                </a:lnTo>
                <a:lnTo>
                  <a:pt x="211594" y="1360170"/>
                </a:lnTo>
                <a:lnTo>
                  <a:pt x="211594" y="769620"/>
                </a:lnTo>
                <a:lnTo>
                  <a:pt x="452056" y="769620"/>
                </a:lnTo>
                <a:lnTo>
                  <a:pt x="452056" y="554990"/>
                </a:lnTo>
                <a:lnTo>
                  <a:pt x="211594" y="554990"/>
                </a:lnTo>
                <a:lnTo>
                  <a:pt x="211594" y="213360"/>
                </a:lnTo>
                <a:lnTo>
                  <a:pt x="557847" y="213360"/>
                </a:lnTo>
                <a:lnTo>
                  <a:pt x="557847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6409060" y="1058830"/>
            <a:ext cx="558165" cy="1360170"/>
          </a:xfrm>
          <a:custGeom>
            <a:avLst/>
            <a:gdLst/>
            <a:ahLst/>
            <a:cxnLst/>
            <a:rect l="l" t="t" r="r" b="b"/>
            <a:pathLst>
              <a:path w="558165" h="1360170">
                <a:moveTo>
                  <a:pt x="557847" y="1146810"/>
                </a:moveTo>
                <a:lnTo>
                  <a:pt x="211594" y="1146810"/>
                </a:lnTo>
                <a:lnTo>
                  <a:pt x="211594" y="0"/>
                </a:lnTo>
                <a:lnTo>
                  <a:pt x="0" y="0"/>
                </a:lnTo>
                <a:lnTo>
                  <a:pt x="0" y="1146810"/>
                </a:lnTo>
                <a:lnTo>
                  <a:pt x="0" y="1360170"/>
                </a:lnTo>
                <a:lnTo>
                  <a:pt x="557847" y="1360170"/>
                </a:lnTo>
                <a:lnTo>
                  <a:pt x="557847" y="114681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7051520" y="1043134"/>
            <a:ext cx="638810" cy="1391920"/>
          </a:xfrm>
          <a:custGeom>
            <a:avLst/>
            <a:gdLst/>
            <a:ahLst/>
            <a:cxnLst/>
            <a:rect l="l" t="t" r="r" b="b"/>
            <a:pathLst>
              <a:path w="638809" h="1391920">
                <a:moveTo>
                  <a:pt x="319330" y="0"/>
                </a:moveTo>
                <a:lnTo>
                  <a:pt x="266083" y="3187"/>
                </a:lnTo>
                <a:lnTo>
                  <a:pt x="217144" y="12749"/>
                </a:lnTo>
                <a:lnTo>
                  <a:pt x="172513" y="28685"/>
                </a:lnTo>
                <a:lnTo>
                  <a:pt x="132192" y="50993"/>
                </a:lnTo>
                <a:lnTo>
                  <a:pt x="96185" y="79672"/>
                </a:lnTo>
                <a:lnTo>
                  <a:pt x="66788" y="112656"/>
                </a:lnTo>
                <a:lnTo>
                  <a:pt x="42739" y="149418"/>
                </a:lnTo>
                <a:lnTo>
                  <a:pt x="24038" y="189960"/>
                </a:lnTo>
                <a:lnTo>
                  <a:pt x="10682" y="234279"/>
                </a:lnTo>
                <a:lnTo>
                  <a:pt x="2670" y="282377"/>
                </a:lnTo>
                <a:lnTo>
                  <a:pt x="0" y="334251"/>
                </a:lnTo>
                <a:lnTo>
                  <a:pt x="0" y="1057161"/>
                </a:lnTo>
                <a:lnTo>
                  <a:pt x="2670" y="1109042"/>
                </a:lnTo>
                <a:lnTo>
                  <a:pt x="10682" y="1157139"/>
                </a:lnTo>
                <a:lnTo>
                  <a:pt x="24038" y="1201455"/>
                </a:lnTo>
                <a:lnTo>
                  <a:pt x="42739" y="1241991"/>
                </a:lnTo>
                <a:lnTo>
                  <a:pt x="66788" y="1278748"/>
                </a:lnTo>
                <a:lnTo>
                  <a:pt x="96185" y="1311729"/>
                </a:lnTo>
                <a:lnTo>
                  <a:pt x="132192" y="1340422"/>
                </a:lnTo>
                <a:lnTo>
                  <a:pt x="172513" y="1362734"/>
                </a:lnTo>
                <a:lnTo>
                  <a:pt x="217144" y="1378668"/>
                </a:lnTo>
                <a:lnTo>
                  <a:pt x="266083" y="1388227"/>
                </a:lnTo>
                <a:lnTo>
                  <a:pt x="319330" y="1391413"/>
                </a:lnTo>
                <a:lnTo>
                  <a:pt x="372573" y="1388227"/>
                </a:lnTo>
                <a:lnTo>
                  <a:pt x="421504" y="1378668"/>
                </a:lnTo>
                <a:lnTo>
                  <a:pt x="466129" y="1362734"/>
                </a:lnTo>
                <a:lnTo>
                  <a:pt x="506452" y="1340422"/>
                </a:lnTo>
                <a:lnTo>
                  <a:pt x="542475" y="1311729"/>
                </a:lnTo>
                <a:lnTo>
                  <a:pt x="571857" y="1278748"/>
                </a:lnTo>
                <a:lnTo>
                  <a:pt x="595900" y="1241991"/>
                </a:lnTo>
                <a:lnTo>
                  <a:pt x="614601" y="1201455"/>
                </a:lnTo>
                <a:lnTo>
                  <a:pt x="621778" y="1177650"/>
                </a:lnTo>
                <a:lnTo>
                  <a:pt x="319330" y="1177650"/>
                </a:lnTo>
                <a:lnTo>
                  <a:pt x="294192" y="1176191"/>
                </a:lnTo>
                <a:lnTo>
                  <a:pt x="254758" y="1164530"/>
                </a:lnTo>
                <a:lnTo>
                  <a:pt x="218817" y="1116434"/>
                </a:lnTo>
                <a:lnTo>
                  <a:pt x="211606" y="1057161"/>
                </a:lnTo>
                <a:lnTo>
                  <a:pt x="211606" y="334251"/>
                </a:lnTo>
                <a:lnTo>
                  <a:pt x="218817" y="274982"/>
                </a:lnTo>
                <a:lnTo>
                  <a:pt x="240463" y="237081"/>
                </a:lnTo>
                <a:lnTo>
                  <a:pt x="294192" y="215220"/>
                </a:lnTo>
                <a:lnTo>
                  <a:pt x="319330" y="213763"/>
                </a:lnTo>
                <a:lnTo>
                  <a:pt x="621776" y="213763"/>
                </a:lnTo>
                <a:lnTo>
                  <a:pt x="614601" y="189960"/>
                </a:lnTo>
                <a:lnTo>
                  <a:pt x="595900" y="149418"/>
                </a:lnTo>
                <a:lnTo>
                  <a:pt x="571857" y="112656"/>
                </a:lnTo>
                <a:lnTo>
                  <a:pt x="542475" y="79672"/>
                </a:lnTo>
                <a:lnTo>
                  <a:pt x="506452" y="50993"/>
                </a:lnTo>
                <a:lnTo>
                  <a:pt x="466129" y="28685"/>
                </a:lnTo>
                <a:lnTo>
                  <a:pt x="421504" y="12749"/>
                </a:lnTo>
                <a:lnTo>
                  <a:pt x="372573" y="3187"/>
                </a:lnTo>
                <a:lnTo>
                  <a:pt x="319330" y="0"/>
                </a:lnTo>
                <a:close/>
              </a:path>
              <a:path w="638809" h="1391920">
                <a:moveTo>
                  <a:pt x="621776" y="213763"/>
                </a:moveTo>
                <a:lnTo>
                  <a:pt x="319330" y="213763"/>
                </a:lnTo>
                <a:lnTo>
                  <a:pt x="345175" y="215220"/>
                </a:lnTo>
                <a:lnTo>
                  <a:pt x="366935" y="219591"/>
                </a:lnTo>
                <a:lnTo>
                  <a:pt x="410821" y="252634"/>
                </a:lnTo>
                <a:lnTo>
                  <a:pt x="425250" y="301223"/>
                </a:lnTo>
                <a:lnTo>
                  <a:pt x="427055" y="334251"/>
                </a:lnTo>
                <a:lnTo>
                  <a:pt x="427055" y="1057161"/>
                </a:lnTo>
                <a:lnTo>
                  <a:pt x="419839" y="1117412"/>
                </a:lnTo>
                <a:lnTo>
                  <a:pt x="398197" y="1154331"/>
                </a:lnTo>
                <a:lnTo>
                  <a:pt x="345175" y="1176191"/>
                </a:lnTo>
                <a:lnTo>
                  <a:pt x="319330" y="1177650"/>
                </a:lnTo>
                <a:lnTo>
                  <a:pt x="621778" y="1177650"/>
                </a:lnTo>
                <a:lnTo>
                  <a:pt x="627961" y="1157139"/>
                </a:lnTo>
                <a:lnTo>
                  <a:pt x="635978" y="1109042"/>
                </a:lnTo>
                <a:lnTo>
                  <a:pt x="638650" y="1057161"/>
                </a:lnTo>
                <a:lnTo>
                  <a:pt x="638650" y="334251"/>
                </a:lnTo>
                <a:lnTo>
                  <a:pt x="635978" y="282377"/>
                </a:lnTo>
                <a:lnTo>
                  <a:pt x="627961" y="234279"/>
                </a:lnTo>
                <a:lnTo>
                  <a:pt x="621776" y="213763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7774808" y="1058681"/>
            <a:ext cx="941069" cy="1360805"/>
          </a:xfrm>
          <a:custGeom>
            <a:avLst/>
            <a:gdLst/>
            <a:ahLst/>
            <a:cxnLst/>
            <a:rect l="l" t="t" r="r" b="b"/>
            <a:pathLst>
              <a:path w="941069" h="1360805">
                <a:moveTo>
                  <a:pt x="940651" y="0"/>
                </a:moveTo>
                <a:lnTo>
                  <a:pt x="727129" y="0"/>
                </a:lnTo>
                <a:lnTo>
                  <a:pt x="654032" y="678209"/>
                </a:lnTo>
                <a:lnTo>
                  <a:pt x="530915" y="215710"/>
                </a:lnTo>
                <a:lnTo>
                  <a:pt x="409736" y="215710"/>
                </a:lnTo>
                <a:lnTo>
                  <a:pt x="286619" y="678209"/>
                </a:lnTo>
                <a:lnTo>
                  <a:pt x="213522" y="0"/>
                </a:lnTo>
                <a:lnTo>
                  <a:pt x="0" y="0"/>
                </a:lnTo>
                <a:lnTo>
                  <a:pt x="165429" y="1360314"/>
                </a:lnTo>
                <a:lnTo>
                  <a:pt x="282766" y="1360314"/>
                </a:lnTo>
                <a:lnTo>
                  <a:pt x="469367" y="684041"/>
                </a:lnTo>
                <a:lnTo>
                  <a:pt x="657875" y="1360314"/>
                </a:lnTo>
                <a:lnTo>
                  <a:pt x="775222" y="1360314"/>
                </a:lnTo>
                <a:lnTo>
                  <a:pt x="940651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6312612" y="1629941"/>
            <a:ext cx="13791565" cy="9677400"/>
          </a:xfrm>
          <a:custGeom>
            <a:avLst/>
            <a:gdLst/>
            <a:ahLst/>
            <a:cxnLst/>
            <a:rect l="l" t="t" r="r" b="b"/>
            <a:pathLst>
              <a:path w="13791565" h="9677400">
                <a:moveTo>
                  <a:pt x="7015280" y="88900"/>
                </a:moveTo>
                <a:lnTo>
                  <a:pt x="4161269" y="88900"/>
                </a:lnTo>
                <a:lnTo>
                  <a:pt x="4106813" y="101600"/>
                </a:lnTo>
                <a:lnTo>
                  <a:pt x="4052603" y="101600"/>
                </a:lnTo>
                <a:lnTo>
                  <a:pt x="3944925" y="127000"/>
                </a:lnTo>
                <a:lnTo>
                  <a:pt x="3891463" y="127000"/>
                </a:lnTo>
                <a:lnTo>
                  <a:pt x="3732613" y="165100"/>
                </a:lnTo>
                <a:lnTo>
                  <a:pt x="3680183" y="165100"/>
                </a:lnTo>
                <a:lnTo>
                  <a:pt x="3371235" y="241300"/>
                </a:lnTo>
                <a:lnTo>
                  <a:pt x="3320705" y="241300"/>
                </a:lnTo>
                <a:lnTo>
                  <a:pt x="3072319" y="304800"/>
                </a:lnTo>
                <a:lnTo>
                  <a:pt x="3023512" y="330200"/>
                </a:lnTo>
                <a:lnTo>
                  <a:pt x="2736964" y="406400"/>
                </a:lnTo>
                <a:lnTo>
                  <a:pt x="2690278" y="431800"/>
                </a:lnTo>
                <a:lnTo>
                  <a:pt x="2552104" y="469900"/>
                </a:lnTo>
                <a:lnTo>
                  <a:pt x="2506683" y="495300"/>
                </a:lnTo>
                <a:lnTo>
                  <a:pt x="2461584" y="508000"/>
                </a:lnTo>
                <a:lnTo>
                  <a:pt x="2416811" y="533400"/>
                </a:lnTo>
                <a:lnTo>
                  <a:pt x="2328247" y="558800"/>
                </a:lnTo>
                <a:lnTo>
                  <a:pt x="2284462" y="584200"/>
                </a:lnTo>
                <a:lnTo>
                  <a:pt x="2241012" y="596900"/>
                </a:lnTo>
                <a:lnTo>
                  <a:pt x="2197898" y="622300"/>
                </a:lnTo>
                <a:lnTo>
                  <a:pt x="2155124" y="635000"/>
                </a:lnTo>
                <a:lnTo>
                  <a:pt x="2112692" y="660400"/>
                </a:lnTo>
                <a:lnTo>
                  <a:pt x="2070604" y="673100"/>
                </a:lnTo>
                <a:lnTo>
                  <a:pt x="2028863" y="698500"/>
                </a:lnTo>
                <a:lnTo>
                  <a:pt x="1987471" y="711200"/>
                </a:lnTo>
                <a:lnTo>
                  <a:pt x="1905743" y="762000"/>
                </a:lnTo>
                <a:lnTo>
                  <a:pt x="1865413" y="774700"/>
                </a:lnTo>
                <a:lnTo>
                  <a:pt x="1785831" y="825500"/>
                </a:lnTo>
                <a:lnTo>
                  <a:pt x="1746584" y="838200"/>
                </a:lnTo>
                <a:lnTo>
                  <a:pt x="1631051" y="914400"/>
                </a:lnTo>
                <a:lnTo>
                  <a:pt x="1593283" y="927100"/>
                </a:lnTo>
                <a:lnTo>
                  <a:pt x="1518878" y="977900"/>
                </a:lnTo>
                <a:lnTo>
                  <a:pt x="1445995" y="1028700"/>
                </a:lnTo>
                <a:lnTo>
                  <a:pt x="1374654" y="1079500"/>
                </a:lnTo>
                <a:lnTo>
                  <a:pt x="1339568" y="1092200"/>
                </a:lnTo>
                <a:lnTo>
                  <a:pt x="1304875" y="1117600"/>
                </a:lnTo>
                <a:lnTo>
                  <a:pt x="1236676" y="1168400"/>
                </a:lnTo>
                <a:lnTo>
                  <a:pt x="1170078" y="1219200"/>
                </a:lnTo>
                <a:lnTo>
                  <a:pt x="1137385" y="1257300"/>
                </a:lnTo>
                <a:lnTo>
                  <a:pt x="1105100" y="1282700"/>
                </a:lnTo>
                <a:lnTo>
                  <a:pt x="1073224" y="1308100"/>
                </a:lnTo>
                <a:lnTo>
                  <a:pt x="1041761" y="1333500"/>
                </a:lnTo>
                <a:lnTo>
                  <a:pt x="1010712" y="1358900"/>
                </a:lnTo>
                <a:lnTo>
                  <a:pt x="980081" y="1384300"/>
                </a:lnTo>
                <a:lnTo>
                  <a:pt x="949868" y="1409700"/>
                </a:lnTo>
                <a:lnTo>
                  <a:pt x="920078" y="1447800"/>
                </a:lnTo>
                <a:lnTo>
                  <a:pt x="890712" y="1473200"/>
                </a:lnTo>
                <a:lnTo>
                  <a:pt x="861773" y="1498600"/>
                </a:lnTo>
                <a:lnTo>
                  <a:pt x="833264" y="1524000"/>
                </a:lnTo>
                <a:lnTo>
                  <a:pt x="805185" y="1562100"/>
                </a:lnTo>
                <a:lnTo>
                  <a:pt x="777541" y="1587500"/>
                </a:lnTo>
                <a:lnTo>
                  <a:pt x="750334" y="1612900"/>
                </a:lnTo>
                <a:lnTo>
                  <a:pt x="723565" y="1651000"/>
                </a:lnTo>
                <a:lnTo>
                  <a:pt x="697238" y="1676400"/>
                </a:lnTo>
                <a:lnTo>
                  <a:pt x="671355" y="1701800"/>
                </a:lnTo>
                <a:lnTo>
                  <a:pt x="645917" y="1739900"/>
                </a:lnTo>
                <a:lnTo>
                  <a:pt x="620929" y="1765300"/>
                </a:lnTo>
                <a:lnTo>
                  <a:pt x="596391" y="1803400"/>
                </a:lnTo>
                <a:lnTo>
                  <a:pt x="572307" y="1828800"/>
                </a:lnTo>
                <a:lnTo>
                  <a:pt x="548679" y="1866900"/>
                </a:lnTo>
                <a:lnTo>
                  <a:pt x="525510" y="1892300"/>
                </a:lnTo>
                <a:lnTo>
                  <a:pt x="502801" y="1930400"/>
                </a:lnTo>
                <a:lnTo>
                  <a:pt x="480555" y="1955800"/>
                </a:lnTo>
                <a:lnTo>
                  <a:pt x="458775" y="1993900"/>
                </a:lnTo>
                <a:lnTo>
                  <a:pt x="437463" y="2019300"/>
                </a:lnTo>
                <a:lnTo>
                  <a:pt x="416622" y="2057400"/>
                </a:lnTo>
                <a:lnTo>
                  <a:pt x="396253" y="2095500"/>
                </a:lnTo>
                <a:lnTo>
                  <a:pt x="376360" y="2120900"/>
                </a:lnTo>
                <a:lnTo>
                  <a:pt x="356945" y="2159000"/>
                </a:lnTo>
                <a:lnTo>
                  <a:pt x="338010" y="2197100"/>
                </a:lnTo>
                <a:lnTo>
                  <a:pt x="319557" y="2222500"/>
                </a:lnTo>
                <a:lnTo>
                  <a:pt x="301590" y="2260600"/>
                </a:lnTo>
                <a:lnTo>
                  <a:pt x="284110" y="2298700"/>
                </a:lnTo>
                <a:lnTo>
                  <a:pt x="267120" y="2336800"/>
                </a:lnTo>
                <a:lnTo>
                  <a:pt x="250622" y="2362200"/>
                </a:lnTo>
                <a:lnTo>
                  <a:pt x="234619" y="2400300"/>
                </a:lnTo>
                <a:lnTo>
                  <a:pt x="219114" y="2438400"/>
                </a:lnTo>
                <a:lnTo>
                  <a:pt x="204108" y="2476500"/>
                </a:lnTo>
                <a:lnTo>
                  <a:pt x="189604" y="2514600"/>
                </a:lnTo>
                <a:lnTo>
                  <a:pt x="175605" y="2552700"/>
                </a:lnTo>
                <a:lnTo>
                  <a:pt x="162112" y="2578100"/>
                </a:lnTo>
                <a:lnTo>
                  <a:pt x="149129" y="2616200"/>
                </a:lnTo>
                <a:lnTo>
                  <a:pt x="136658" y="2654300"/>
                </a:lnTo>
                <a:lnTo>
                  <a:pt x="124701" y="2692400"/>
                </a:lnTo>
                <a:lnTo>
                  <a:pt x="113282" y="2730500"/>
                </a:lnTo>
                <a:lnTo>
                  <a:pt x="102422" y="2768600"/>
                </a:lnTo>
                <a:lnTo>
                  <a:pt x="92120" y="2806700"/>
                </a:lnTo>
                <a:lnTo>
                  <a:pt x="82373" y="2844800"/>
                </a:lnTo>
                <a:lnTo>
                  <a:pt x="73181" y="2882900"/>
                </a:lnTo>
                <a:lnTo>
                  <a:pt x="64541" y="2921000"/>
                </a:lnTo>
                <a:lnTo>
                  <a:pt x="56452" y="2959100"/>
                </a:lnTo>
                <a:lnTo>
                  <a:pt x="48912" y="2997200"/>
                </a:lnTo>
                <a:lnTo>
                  <a:pt x="41920" y="3035300"/>
                </a:lnTo>
                <a:lnTo>
                  <a:pt x="35473" y="3073400"/>
                </a:lnTo>
                <a:lnTo>
                  <a:pt x="29570" y="3111500"/>
                </a:lnTo>
                <a:lnTo>
                  <a:pt x="24209" y="3149600"/>
                </a:lnTo>
                <a:lnTo>
                  <a:pt x="19388" y="3187700"/>
                </a:lnTo>
                <a:lnTo>
                  <a:pt x="15107" y="3225800"/>
                </a:lnTo>
                <a:lnTo>
                  <a:pt x="11362" y="3276600"/>
                </a:lnTo>
                <a:lnTo>
                  <a:pt x="8153" y="3314700"/>
                </a:lnTo>
                <a:lnTo>
                  <a:pt x="5478" y="3352800"/>
                </a:lnTo>
                <a:lnTo>
                  <a:pt x="3335" y="3390900"/>
                </a:lnTo>
                <a:lnTo>
                  <a:pt x="1722" y="3429000"/>
                </a:lnTo>
                <a:lnTo>
                  <a:pt x="638" y="3467100"/>
                </a:lnTo>
                <a:lnTo>
                  <a:pt x="0" y="3505200"/>
                </a:lnTo>
                <a:lnTo>
                  <a:pt x="0" y="3543300"/>
                </a:lnTo>
                <a:lnTo>
                  <a:pt x="540" y="3581400"/>
                </a:lnTo>
                <a:lnTo>
                  <a:pt x="1553" y="3619500"/>
                </a:lnTo>
                <a:lnTo>
                  <a:pt x="5138" y="3708400"/>
                </a:lnTo>
                <a:lnTo>
                  <a:pt x="7706" y="3746500"/>
                </a:lnTo>
                <a:lnTo>
                  <a:pt x="10790" y="3784600"/>
                </a:lnTo>
                <a:lnTo>
                  <a:pt x="14387" y="3822700"/>
                </a:lnTo>
                <a:lnTo>
                  <a:pt x="18495" y="3860800"/>
                </a:lnTo>
                <a:lnTo>
                  <a:pt x="23113" y="3898900"/>
                </a:lnTo>
                <a:lnTo>
                  <a:pt x="28240" y="3937000"/>
                </a:lnTo>
                <a:lnTo>
                  <a:pt x="33873" y="3975100"/>
                </a:lnTo>
                <a:lnTo>
                  <a:pt x="40010" y="4025900"/>
                </a:lnTo>
                <a:lnTo>
                  <a:pt x="46651" y="4064000"/>
                </a:lnTo>
                <a:lnTo>
                  <a:pt x="53794" y="4102100"/>
                </a:lnTo>
                <a:lnTo>
                  <a:pt x="61436" y="4140200"/>
                </a:lnTo>
                <a:lnTo>
                  <a:pt x="69576" y="4178300"/>
                </a:lnTo>
                <a:lnTo>
                  <a:pt x="78212" y="4216400"/>
                </a:lnTo>
                <a:lnTo>
                  <a:pt x="87343" y="4254500"/>
                </a:lnTo>
                <a:lnTo>
                  <a:pt x="96966" y="4305300"/>
                </a:lnTo>
                <a:lnTo>
                  <a:pt x="107081" y="4343400"/>
                </a:lnTo>
                <a:lnTo>
                  <a:pt x="117686" y="4381500"/>
                </a:lnTo>
                <a:lnTo>
                  <a:pt x="128778" y="4419600"/>
                </a:lnTo>
                <a:lnTo>
                  <a:pt x="140356" y="4457700"/>
                </a:lnTo>
                <a:lnTo>
                  <a:pt x="152419" y="4495800"/>
                </a:lnTo>
                <a:lnTo>
                  <a:pt x="164964" y="4546600"/>
                </a:lnTo>
                <a:lnTo>
                  <a:pt x="177991" y="4584700"/>
                </a:lnTo>
                <a:lnTo>
                  <a:pt x="191496" y="4622800"/>
                </a:lnTo>
                <a:lnTo>
                  <a:pt x="205480" y="4660900"/>
                </a:lnTo>
                <a:lnTo>
                  <a:pt x="219939" y="4699000"/>
                </a:lnTo>
                <a:lnTo>
                  <a:pt x="234872" y="4737100"/>
                </a:lnTo>
                <a:lnTo>
                  <a:pt x="250278" y="4787900"/>
                </a:lnTo>
                <a:lnTo>
                  <a:pt x="266154" y="4826000"/>
                </a:lnTo>
                <a:lnTo>
                  <a:pt x="282500" y="4864100"/>
                </a:lnTo>
                <a:lnTo>
                  <a:pt x="299313" y="4902200"/>
                </a:lnTo>
                <a:lnTo>
                  <a:pt x="316592" y="4940300"/>
                </a:lnTo>
                <a:lnTo>
                  <a:pt x="334334" y="4978400"/>
                </a:lnTo>
                <a:lnTo>
                  <a:pt x="352539" y="5029200"/>
                </a:lnTo>
                <a:lnTo>
                  <a:pt x="371205" y="5067300"/>
                </a:lnTo>
                <a:lnTo>
                  <a:pt x="390329" y="5105400"/>
                </a:lnTo>
                <a:lnTo>
                  <a:pt x="409910" y="5143500"/>
                </a:lnTo>
                <a:lnTo>
                  <a:pt x="429947" y="5181600"/>
                </a:lnTo>
                <a:lnTo>
                  <a:pt x="450438" y="5219700"/>
                </a:lnTo>
                <a:lnTo>
                  <a:pt x="471381" y="5257800"/>
                </a:lnTo>
                <a:lnTo>
                  <a:pt x="492774" y="5308600"/>
                </a:lnTo>
                <a:lnTo>
                  <a:pt x="514616" y="5346700"/>
                </a:lnTo>
                <a:lnTo>
                  <a:pt x="536905" y="5384800"/>
                </a:lnTo>
                <a:lnTo>
                  <a:pt x="559639" y="5422900"/>
                </a:lnTo>
                <a:lnTo>
                  <a:pt x="582816" y="5461000"/>
                </a:lnTo>
                <a:lnTo>
                  <a:pt x="606436" y="5499100"/>
                </a:lnTo>
                <a:lnTo>
                  <a:pt x="630495" y="5549900"/>
                </a:lnTo>
                <a:lnTo>
                  <a:pt x="654993" y="5588000"/>
                </a:lnTo>
                <a:lnTo>
                  <a:pt x="679928" y="5626100"/>
                </a:lnTo>
                <a:lnTo>
                  <a:pt x="705298" y="5664200"/>
                </a:lnTo>
                <a:lnTo>
                  <a:pt x="731101" y="5702300"/>
                </a:lnTo>
                <a:lnTo>
                  <a:pt x="757336" y="5740400"/>
                </a:lnTo>
                <a:lnTo>
                  <a:pt x="784001" y="5778500"/>
                </a:lnTo>
                <a:lnTo>
                  <a:pt x="811094" y="5816600"/>
                </a:lnTo>
                <a:lnTo>
                  <a:pt x="838613" y="5867400"/>
                </a:lnTo>
                <a:lnTo>
                  <a:pt x="866558" y="5905500"/>
                </a:lnTo>
                <a:lnTo>
                  <a:pt x="894925" y="5943600"/>
                </a:lnTo>
                <a:lnTo>
                  <a:pt x="923714" y="5981700"/>
                </a:lnTo>
                <a:lnTo>
                  <a:pt x="952923" y="6019800"/>
                </a:lnTo>
                <a:lnTo>
                  <a:pt x="982550" y="6057900"/>
                </a:lnTo>
                <a:lnTo>
                  <a:pt x="1012593" y="6096000"/>
                </a:lnTo>
                <a:lnTo>
                  <a:pt x="1043050" y="6134100"/>
                </a:lnTo>
                <a:lnTo>
                  <a:pt x="1073921" y="6172200"/>
                </a:lnTo>
                <a:lnTo>
                  <a:pt x="1105203" y="6210300"/>
                </a:lnTo>
                <a:lnTo>
                  <a:pt x="1136894" y="6248400"/>
                </a:lnTo>
                <a:lnTo>
                  <a:pt x="1168993" y="6299200"/>
                </a:lnTo>
                <a:lnTo>
                  <a:pt x="1201499" y="6337300"/>
                </a:lnTo>
                <a:lnTo>
                  <a:pt x="1234409" y="6375400"/>
                </a:lnTo>
                <a:lnTo>
                  <a:pt x="1267721" y="6413500"/>
                </a:lnTo>
                <a:lnTo>
                  <a:pt x="1301435" y="6451600"/>
                </a:lnTo>
                <a:lnTo>
                  <a:pt x="1335547" y="6489700"/>
                </a:lnTo>
                <a:lnTo>
                  <a:pt x="1370058" y="6527800"/>
                </a:lnTo>
                <a:lnTo>
                  <a:pt x="1404964" y="6565900"/>
                </a:lnTo>
                <a:lnTo>
                  <a:pt x="1440265" y="6604000"/>
                </a:lnTo>
                <a:lnTo>
                  <a:pt x="1475958" y="6642100"/>
                </a:lnTo>
                <a:lnTo>
                  <a:pt x="1512042" y="6680200"/>
                </a:lnTo>
                <a:lnTo>
                  <a:pt x="1548515" y="6718300"/>
                </a:lnTo>
                <a:lnTo>
                  <a:pt x="1585375" y="6756400"/>
                </a:lnTo>
                <a:lnTo>
                  <a:pt x="1622622" y="6794500"/>
                </a:lnTo>
                <a:lnTo>
                  <a:pt x="1660252" y="6832600"/>
                </a:lnTo>
                <a:lnTo>
                  <a:pt x="1736657" y="6908800"/>
                </a:lnTo>
                <a:lnTo>
                  <a:pt x="1814578" y="6985000"/>
                </a:lnTo>
                <a:lnTo>
                  <a:pt x="1894002" y="7061200"/>
                </a:lnTo>
                <a:lnTo>
                  <a:pt x="1934272" y="7086600"/>
                </a:lnTo>
                <a:lnTo>
                  <a:pt x="2015923" y="7162800"/>
                </a:lnTo>
                <a:lnTo>
                  <a:pt x="2099042" y="7239000"/>
                </a:lnTo>
                <a:lnTo>
                  <a:pt x="2183615" y="7315200"/>
                </a:lnTo>
                <a:lnTo>
                  <a:pt x="2269628" y="7391400"/>
                </a:lnTo>
                <a:lnTo>
                  <a:pt x="2313171" y="7416800"/>
                </a:lnTo>
                <a:lnTo>
                  <a:pt x="2401321" y="7493000"/>
                </a:lnTo>
                <a:lnTo>
                  <a:pt x="2490877" y="7569200"/>
                </a:lnTo>
                <a:lnTo>
                  <a:pt x="2536178" y="7594600"/>
                </a:lnTo>
                <a:lnTo>
                  <a:pt x="2674155" y="7708900"/>
                </a:lnTo>
                <a:lnTo>
                  <a:pt x="2720833" y="7734300"/>
                </a:lnTo>
                <a:lnTo>
                  <a:pt x="2862897" y="7848600"/>
                </a:lnTo>
                <a:lnTo>
                  <a:pt x="2910923" y="7874000"/>
                </a:lnTo>
                <a:lnTo>
                  <a:pt x="3007973" y="7950200"/>
                </a:lnTo>
                <a:lnTo>
                  <a:pt x="3056993" y="7975600"/>
                </a:lnTo>
                <a:lnTo>
                  <a:pt x="3156016" y="8051800"/>
                </a:lnTo>
                <a:lnTo>
                  <a:pt x="3206014" y="8077200"/>
                </a:lnTo>
                <a:lnTo>
                  <a:pt x="3306978" y="8153400"/>
                </a:lnTo>
                <a:lnTo>
                  <a:pt x="3357940" y="8178800"/>
                </a:lnTo>
                <a:lnTo>
                  <a:pt x="3409219" y="8216900"/>
                </a:lnTo>
                <a:lnTo>
                  <a:pt x="3460815" y="8242300"/>
                </a:lnTo>
                <a:lnTo>
                  <a:pt x="3512725" y="8280400"/>
                </a:lnTo>
                <a:lnTo>
                  <a:pt x="3564947" y="8305800"/>
                </a:lnTo>
                <a:lnTo>
                  <a:pt x="3617480" y="8343900"/>
                </a:lnTo>
                <a:lnTo>
                  <a:pt x="3670322" y="8369300"/>
                </a:lnTo>
                <a:lnTo>
                  <a:pt x="3723472" y="8407400"/>
                </a:lnTo>
                <a:lnTo>
                  <a:pt x="3776927" y="8432800"/>
                </a:lnTo>
                <a:lnTo>
                  <a:pt x="3830687" y="8470900"/>
                </a:lnTo>
                <a:lnTo>
                  <a:pt x="3884749" y="8496300"/>
                </a:lnTo>
                <a:lnTo>
                  <a:pt x="3939111" y="8534400"/>
                </a:lnTo>
                <a:lnTo>
                  <a:pt x="3993773" y="8559800"/>
                </a:lnTo>
                <a:lnTo>
                  <a:pt x="4048731" y="8597900"/>
                </a:lnTo>
                <a:lnTo>
                  <a:pt x="4159534" y="8648700"/>
                </a:lnTo>
                <a:lnTo>
                  <a:pt x="4215374" y="8686800"/>
                </a:lnTo>
                <a:lnTo>
                  <a:pt x="4271505" y="8712200"/>
                </a:lnTo>
                <a:lnTo>
                  <a:pt x="4327924" y="8750300"/>
                </a:lnTo>
                <a:lnTo>
                  <a:pt x="4498898" y="8826500"/>
                </a:lnTo>
                <a:lnTo>
                  <a:pt x="4556455" y="8864600"/>
                </a:lnTo>
                <a:lnTo>
                  <a:pt x="4730801" y="8940800"/>
                </a:lnTo>
                <a:lnTo>
                  <a:pt x="4789469" y="8978900"/>
                </a:lnTo>
                <a:lnTo>
                  <a:pt x="5026859" y="9080500"/>
                </a:lnTo>
                <a:lnTo>
                  <a:pt x="5086877" y="9118600"/>
                </a:lnTo>
                <a:lnTo>
                  <a:pt x="5268514" y="9194800"/>
                </a:lnTo>
                <a:lnTo>
                  <a:pt x="5954173" y="9474200"/>
                </a:lnTo>
                <a:lnTo>
                  <a:pt x="6017986" y="9486900"/>
                </a:lnTo>
                <a:lnTo>
                  <a:pt x="6275616" y="9588500"/>
                </a:lnTo>
                <a:lnTo>
                  <a:pt x="6340609" y="9601200"/>
                </a:lnTo>
                <a:lnTo>
                  <a:pt x="6536968" y="9677400"/>
                </a:lnTo>
                <a:lnTo>
                  <a:pt x="13791485" y="9677400"/>
                </a:lnTo>
                <a:lnTo>
                  <a:pt x="13791485" y="2806700"/>
                </a:lnTo>
                <a:lnTo>
                  <a:pt x="13758958" y="2781300"/>
                </a:lnTo>
                <a:lnTo>
                  <a:pt x="13620981" y="2667000"/>
                </a:lnTo>
                <a:lnTo>
                  <a:pt x="13574303" y="2641600"/>
                </a:lnTo>
                <a:lnTo>
                  <a:pt x="13479930" y="2565400"/>
                </a:lnTo>
                <a:lnTo>
                  <a:pt x="13432239" y="2540000"/>
                </a:lnTo>
                <a:lnTo>
                  <a:pt x="13287162" y="2425700"/>
                </a:lnTo>
                <a:lnTo>
                  <a:pt x="13238142" y="2400300"/>
                </a:lnTo>
                <a:lnTo>
                  <a:pt x="13139119" y="2324100"/>
                </a:lnTo>
                <a:lnTo>
                  <a:pt x="13089121" y="2298700"/>
                </a:lnTo>
                <a:lnTo>
                  <a:pt x="13038799" y="2260600"/>
                </a:lnTo>
                <a:lnTo>
                  <a:pt x="12988157" y="2235200"/>
                </a:lnTo>
                <a:lnTo>
                  <a:pt x="12885915" y="2159000"/>
                </a:lnTo>
                <a:lnTo>
                  <a:pt x="12834320" y="2133600"/>
                </a:lnTo>
                <a:lnTo>
                  <a:pt x="12782410" y="2095500"/>
                </a:lnTo>
                <a:lnTo>
                  <a:pt x="12730188" y="2070100"/>
                </a:lnTo>
                <a:lnTo>
                  <a:pt x="12677654" y="2032000"/>
                </a:lnTo>
                <a:lnTo>
                  <a:pt x="12624812" y="2006600"/>
                </a:lnTo>
                <a:lnTo>
                  <a:pt x="12571662" y="1968500"/>
                </a:lnTo>
                <a:lnTo>
                  <a:pt x="12518207" y="1943100"/>
                </a:lnTo>
                <a:lnTo>
                  <a:pt x="12464447" y="1905000"/>
                </a:lnTo>
                <a:lnTo>
                  <a:pt x="12410385" y="1879600"/>
                </a:lnTo>
                <a:lnTo>
                  <a:pt x="12356023" y="1841500"/>
                </a:lnTo>
                <a:lnTo>
                  <a:pt x="12301361" y="1816100"/>
                </a:lnTo>
                <a:lnTo>
                  <a:pt x="12246402" y="1778000"/>
                </a:lnTo>
                <a:lnTo>
                  <a:pt x="12135600" y="1727200"/>
                </a:lnTo>
                <a:lnTo>
                  <a:pt x="12079760" y="1689100"/>
                </a:lnTo>
                <a:lnTo>
                  <a:pt x="11967210" y="1638300"/>
                </a:lnTo>
                <a:lnTo>
                  <a:pt x="11910503" y="1600200"/>
                </a:lnTo>
                <a:lnTo>
                  <a:pt x="11796236" y="1549400"/>
                </a:lnTo>
                <a:lnTo>
                  <a:pt x="11738679" y="1511300"/>
                </a:lnTo>
                <a:lnTo>
                  <a:pt x="11564332" y="1435100"/>
                </a:lnTo>
                <a:lnTo>
                  <a:pt x="11505664" y="1397000"/>
                </a:lnTo>
                <a:lnTo>
                  <a:pt x="11208256" y="1270000"/>
                </a:lnTo>
                <a:lnTo>
                  <a:pt x="11147973" y="1231900"/>
                </a:lnTo>
                <a:lnTo>
                  <a:pt x="10467861" y="952500"/>
                </a:lnTo>
                <a:lnTo>
                  <a:pt x="10404532" y="939800"/>
                </a:lnTo>
                <a:lnTo>
                  <a:pt x="10084277" y="812800"/>
                </a:lnTo>
                <a:lnTo>
                  <a:pt x="10019516" y="800100"/>
                </a:lnTo>
                <a:lnTo>
                  <a:pt x="9823846" y="723900"/>
                </a:lnTo>
                <a:lnTo>
                  <a:pt x="9758165" y="711200"/>
                </a:lnTo>
                <a:lnTo>
                  <a:pt x="9626128" y="660400"/>
                </a:lnTo>
                <a:lnTo>
                  <a:pt x="9559775" y="647700"/>
                </a:lnTo>
                <a:lnTo>
                  <a:pt x="9426913" y="596900"/>
                </a:lnTo>
                <a:lnTo>
                  <a:pt x="9360535" y="584200"/>
                </a:lnTo>
                <a:lnTo>
                  <a:pt x="9294194" y="558800"/>
                </a:lnTo>
                <a:lnTo>
                  <a:pt x="9227895" y="546100"/>
                </a:lnTo>
                <a:lnTo>
                  <a:pt x="9161639" y="520700"/>
                </a:lnTo>
                <a:lnTo>
                  <a:pt x="9029266" y="495300"/>
                </a:lnTo>
                <a:lnTo>
                  <a:pt x="8963153" y="469900"/>
                </a:lnTo>
                <a:lnTo>
                  <a:pt x="8897094" y="457200"/>
                </a:lnTo>
                <a:lnTo>
                  <a:pt x="8831090" y="431800"/>
                </a:lnTo>
                <a:lnTo>
                  <a:pt x="8633434" y="393700"/>
                </a:lnTo>
                <a:lnTo>
                  <a:pt x="8567675" y="368300"/>
                </a:lnTo>
                <a:lnTo>
                  <a:pt x="8239942" y="304800"/>
                </a:lnTo>
                <a:lnTo>
                  <a:pt x="8174624" y="279400"/>
                </a:lnTo>
                <a:lnTo>
                  <a:pt x="7849314" y="215900"/>
                </a:lnTo>
                <a:lnTo>
                  <a:pt x="7784525" y="215900"/>
                </a:lnTo>
                <a:lnTo>
                  <a:pt x="7462076" y="152400"/>
                </a:lnTo>
                <a:lnTo>
                  <a:pt x="7397902" y="152400"/>
                </a:lnTo>
                <a:lnTo>
                  <a:pt x="7206058" y="114300"/>
                </a:lnTo>
                <a:lnTo>
                  <a:pt x="7142344" y="114300"/>
                </a:lnTo>
                <a:lnTo>
                  <a:pt x="7015280" y="88900"/>
                </a:lnTo>
                <a:close/>
              </a:path>
              <a:path w="13791565" h="9677400">
                <a:moveTo>
                  <a:pt x="6888719" y="76200"/>
                </a:moveTo>
                <a:lnTo>
                  <a:pt x="4270904" y="76200"/>
                </a:lnTo>
                <a:lnTo>
                  <a:pt x="4215966" y="88900"/>
                </a:lnTo>
                <a:lnTo>
                  <a:pt x="6951935" y="88900"/>
                </a:lnTo>
                <a:lnTo>
                  <a:pt x="6888719" y="76200"/>
                </a:lnTo>
                <a:close/>
              </a:path>
              <a:path w="13791565" h="9677400">
                <a:moveTo>
                  <a:pt x="6762680" y="63500"/>
                </a:moveTo>
                <a:lnTo>
                  <a:pt x="4381488" y="63500"/>
                </a:lnTo>
                <a:lnTo>
                  <a:pt x="4326078" y="76200"/>
                </a:lnTo>
                <a:lnTo>
                  <a:pt x="6825633" y="76200"/>
                </a:lnTo>
                <a:lnTo>
                  <a:pt x="6762680" y="63500"/>
                </a:lnTo>
                <a:close/>
              </a:path>
              <a:path w="13791565" h="9677400">
                <a:moveTo>
                  <a:pt x="6637183" y="50800"/>
                </a:moveTo>
                <a:lnTo>
                  <a:pt x="4493003" y="50800"/>
                </a:lnTo>
                <a:lnTo>
                  <a:pt x="4437131" y="63500"/>
                </a:lnTo>
                <a:lnTo>
                  <a:pt x="6699863" y="63500"/>
                </a:lnTo>
                <a:lnTo>
                  <a:pt x="6637183" y="50800"/>
                </a:lnTo>
                <a:close/>
              </a:path>
              <a:path w="13791565" h="9677400">
                <a:moveTo>
                  <a:pt x="6512247" y="38100"/>
                </a:moveTo>
                <a:lnTo>
                  <a:pt x="4605429" y="38100"/>
                </a:lnTo>
                <a:lnTo>
                  <a:pt x="4549103" y="50800"/>
                </a:lnTo>
                <a:lnTo>
                  <a:pt x="6574644" y="50800"/>
                </a:lnTo>
                <a:lnTo>
                  <a:pt x="6512247" y="38100"/>
                </a:lnTo>
                <a:close/>
              </a:path>
              <a:path w="13791565" h="9677400">
                <a:moveTo>
                  <a:pt x="6325937" y="25400"/>
                </a:moveTo>
                <a:lnTo>
                  <a:pt x="4775732" y="25400"/>
                </a:lnTo>
                <a:lnTo>
                  <a:pt x="4718745" y="38100"/>
                </a:lnTo>
                <a:lnTo>
                  <a:pt x="6387891" y="38100"/>
                </a:lnTo>
                <a:lnTo>
                  <a:pt x="6325937" y="25400"/>
                </a:lnTo>
                <a:close/>
              </a:path>
              <a:path w="13791565" h="9677400">
                <a:moveTo>
                  <a:pt x="6079670" y="12700"/>
                </a:moveTo>
                <a:lnTo>
                  <a:pt x="5005810" y="12700"/>
                </a:lnTo>
                <a:lnTo>
                  <a:pt x="4947975" y="25400"/>
                </a:lnTo>
                <a:lnTo>
                  <a:pt x="6141000" y="25400"/>
                </a:lnTo>
                <a:lnTo>
                  <a:pt x="6079670" y="12700"/>
                </a:lnTo>
                <a:close/>
              </a:path>
              <a:path w="13791565" h="9677400">
                <a:moveTo>
                  <a:pt x="5715181" y="0"/>
                </a:moveTo>
                <a:lnTo>
                  <a:pt x="5357052" y="0"/>
                </a:lnTo>
                <a:lnTo>
                  <a:pt x="5298020" y="12700"/>
                </a:lnTo>
                <a:lnTo>
                  <a:pt x="5775501" y="12700"/>
                </a:lnTo>
                <a:lnTo>
                  <a:pt x="5715181" y="0"/>
                </a:lnTo>
                <a:close/>
              </a:path>
            </a:pathLst>
          </a:custGeom>
          <a:solidFill>
            <a:srgbClr val="40BEB1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307390" y="1201983"/>
            <a:ext cx="2814320" cy="8963660"/>
          </a:xfrm>
          <a:custGeom>
            <a:avLst/>
            <a:gdLst/>
            <a:ahLst/>
            <a:cxnLst/>
            <a:rect l="l" t="t" r="r" b="b"/>
            <a:pathLst>
              <a:path w="2814320" h="8963660">
                <a:moveTo>
                  <a:pt x="2813841" y="0"/>
                </a:moveTo>
                <a:lnTo>
                  <a:pt x="2015289" y="0"/>
                </a:lnTo>
                <a:lnTo>
                  <a:pt x="0" y="1856655"/>
                </a:lnTo>
                <a:lnTo>
                  <a:pt x="0" y="3764555"/>
                </a:lnTo>
                <a:lnTo>
                  <a:pt x="1419548" y="2458459"/>
                </a:lnTo>
                <a:lnTo>
                  <a:pt x="1419548" y="8963213"/>
                </a:lnTo>
                <a:lnTo>
                  <a:pt x="2813841" y="8963213"/>
                </a:lnTo>
                <a:lnTo>
                  <a:pt x="281384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386402" y="5528761"/>
            <a:ext cx="638810" cy="1360805"/>
          </a:xfrm>
          <a:custGeom>
            <a:avLst/>
            <a:gdLst/>
            <a:ahLst/>
            <a:cxnLst/>
            <a:rect l="l" t="t" r="r" b="b"/>
            <a:pathLst>
              <a:path w="638810" h="1360804">
                <a:moveTo>
                  <a:pt x="319320" y="0"/>
                </a:moveTo>
                <a:lnTo>
                  <a:pt x="0" y="0"/>
                </a:lnTo>
                <a:lnTo>
                  <a:pt x="0" y="1360314"/>
                </a:lnTo>
                <a:lnTo>
                  <a:pt x="211595" y="1360314"/>
                </a:lnTo>
                <a:lnTo>
                  <a:pt x="211595" y="814236"/>
                </a:lnTo>
                <a:lnTo>
                  <a:pt x="522660" y="814236"/>
                </a:lnTo>
                <a:lnTo>
                  <a:pt x="511680" y="759830"/>
                </a:lnTo>
                <a:lnTo>
                  <a:pt x="520093" y="753876"/>
                </a:lnTo>
                <a:lnTo>
                  <a:pt x="528025" y="747684"/>
                </a:lnTo>
                <a:lnTo>
                  <a:pt x="571841" y="702667"/>
                </a:lnTo>
                <a:lnTo>
                  <a:pt x="595886" y="666556"/>
                </a:lnTo>
                <a:lnTo>
                  <a:pt x="614589" y="626232"/>
                </a:lnTo>
                <a:lnTo>
                  <a:pt x="622317" y="600473"/>
                </a:lnTo>
                <a:lnTo>
                  <a:pt x="211595" y="600473"/>
                </a:lnTo>
                <a:lnTo>
                  <a:pt x="211595" y="213763"/>
                </a:lnTo>
                <a:lnTo>
                  <a:pt x="621940" y="213763"/>
                </a:lnTo>
                <a:lnTo>
                  <a:pt x="614589" y="189470"/>
                </a:lnTo>
                <a:lnTo>
                  <a:pt x="595886" y="149417"/>
                </a:lnTo>
                <a:lnTo>
                  <a:pt x="571841" y="113464"/>
                </a:lnTo>
                <a:lnTo>
                  <a:pt x="542454" y="81610"/>
                </a:lnTo>
                <a:lnTo>
                  <a:pt x="505829" y="52230"/>
                </a:lnTo>
                <a:lnTo>
                  <a:pt x="465200" y="29379"/>
                </a:lnTo>
                <a:lnTo>
                  <a:pt x="420571" y="13057"/>
                </a:lnTo>
                <a:lnTo>
                  <a:pt x="371943" y="3264"/>
                </a:lnTo>
                <a:lnTo>
                  <a:pt x="319320" y="0"/>
                </a:lnTo>
                <a:close/>
              </a:path>
              <a:path w="638810" h="1360804">
                <a:moveTo>
                  <a:pt x="522660" y="814236"/>
                </a:moveTo>
                <a:lnTo>
                  <a:pt x="307770" y="814236"/>
                </a:lnTo>
                <a:lnTo>
                  <a:pt x="417421" y="1360314"/>
                </a:lnTo>
                <a:lnTo>
                  <a:pt x="632860" y="1360314"/>
                </a:lnTo>
                <a:lnTo>
                  <a:pt x="522660" y="814236"/>
                </a:lnTo>
                <a:close/>
              </a:path>
              <a:path w="638810" h="1360804">
                <a:moveTo>
                  <a:pt x="621940" y="213763"/>
                </a:moveTo>
                <a:lnTo>
                  <a:pt x="319320" y="213763"/>
                </a:lnTo>
                <a:lnTo>
                  <a:pt x="344434" y="215220"/>
                </a:lnTo>
                <a:lnTo>
                  <a:pt x="365950" y="219591"/>
                </a:lnTo>
                <a:lnTo>
                  <a:pt x="410808" y="254087"/>
                </a:lnTo>
                <a:lnTo>
                  <a:pt x="425231" y="302669"/>
                </a:lnTo>
                <a:lnTo>
                  <a:pt x="427034" y="334241"/>
                </a:lnTo>
                <a:lnTo>
                  <a:pt x="427034" y="479985"/>
                </a:lnTo>
                <a:lnTo>
                  <a:pt x="419823" y="539266"/>
                </a:lnTo>
                <a:lnTo>
                  <a:pt x="398186" y="577155"/>
                </a:lnTo>
                <a:lnTo>
                  <a:pt x="344434" y="599016"/>
                </a:lnTo>
                <a:lnTo>
                  <a:pt x="319320" y="600473"/>
                </a:lnTo>
                <a:lnTo>
                  <a:pt x="622317" y="600473"/>
                </a:lnTo>
                <a:lnTo>
                  <a:pt x="627950" y="581695"/>
                </a:lnTo>
                <a:lnTo>
                  <a:pt x="635967" y="532946"/>
                </a:lnTo>
                <a:lnTo>
                  <a:pt x="638640" y="479985"/>
                </a:lnTo>
                <a:lnTo>
                  <a:pt x="638640" y="334241"/>
                </a:lnTo>
                <a:lnTo>
                  <a:pt x="635967" y="281881"/>
                </a:lnTo>
                <a:lnTo>
                  <a:pt x="627950" y="233624"/>
                </a:lnTo>
                <a:lnTo>
                  <a:pt x="621940" y="21376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198141" y="5529167"/>
            <a:ext cx="558165" cy="1360170"/>
          </a:xfrm>
          <a:custGeom>
            <a:avLst/>
            <a:gdLst/>
            <a:ahLst/>
            <a:cxnLst/>
            <a:rect l="l" t="t" r="r" b="b"/>
            <a:pathLst>
              <a:path w="558164" h="1360170">
                <a:moveTo>
                  <a:pt x="557847" y="0"/>
                </a:moveTo>
                <a:lnTo>
                  <a:pt x="0" y="0"/>
                </a:lnTo>
                <a:lnTo>
                  <a:pt x="0" y="213360"/>
                </a:lnTo>
                <a:lnTo>
                  <a:pt x="0" y="554990"/>
                </a:lnTo>
                <a:lnTo>
                  <a:pt x="0" y="769620"/>
                </a:lnTo>
                <a:lnTo>
                  <a:pt x="0" y="1145540"/>
                </a:lnTo>
                <a:lnTo>
                  <a:pt x="0" y="1360170"/>
                </a:lnTo>
                <a:lnTo>
                  <a:pt x="557847" y="1360170"/>
                </a:lnTo>
                <a:lnTo>
                  <a:pt x="557847" y="1145540"/>
                </a:lnTo>
                <a:lnTo>
                  <a:pt x="211594" y="1145540"/>
                </a:lnTo>
                <a:lnTo>
                  <a:pt x="211594" y="769620"/>
                </a:lnTo>
                <a:lnTo>
                  <a:pt x="450113" y="769620"/>
                </a:lnTo>
                <a:lnTo>
                  <a:pt x="450113" y="554990"/>
                </a:lnTo>
                <a:lnTo>
                  <a:pt x="211594" y="554990"/>
                </a:lnTo>
                <a:lnTo>
                  <a:pt x="211594" y="213360"/>
                </a:lnTo>
                <a:lnTo>
                  <a:pt x="557847" y="213360"/>
                </a:lnTo>
                <a:lnTo>
                  <a:pt x="5578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882932" y="5528762"/>
            <a:ext cx="750570" cy="1360805"/>
          </a:xfrm>
          <a:custGeom>
            <a:avLst/>
            <a:gdLst/>
            <a:ahLst/>
            <a:cxnLst/>
            <a:rect l="l" t="t" r="r" b="b"/>
            <a:pathLst>
              <a:path w="750570" h="1360804">
                <a:moveTo>
                  <a:pt x="480896" y="0"/>
                </a:moveTo>
                <a:lnTo>
                  <a:pt x="269300" y="0"/>
                </a:lnTo>
                <a:lnTo>
                  <a:pt x="0" y="1360314"/>
                </a:lnTo>
                <a:lnTo>
                  <a:pt x="215438" y="1360314"/>
                </a:lnTo>
                <a:lnTo>
                  <a:pt x="253918" y="1144603"/>
                </a:lnTo>
                <a:lnTo>
                  <a:pt x="707501" y="1144603"/>
                </a:lnTo>
                <a:lnTo>
                  <a:pt x="665181" y="930840"/>
                </a:lnTo>
                <a:lnTo>
                  <a:pt x="290462" y="930840"/>
                </a:lnTo>
                <a:lnTo>
                  <a:pt x="375098" y="443075"/>
                </a:lnTo>
                <a:lnTo>
                  <a:pt x="568615" y="443075"/>
                </a:lnTo>
                <a:lnTo>
                  <a:pt x="480896" y="0"/>
                </a:lnTo>
                <a:close/>
              </a:path>
              <a:path w="750570" h="1360804">
                <a:moveTo>
                  <a:pt x="707501" y="1144603"/>
                </a:moveTo>
                <a:lnTo>
                  <a:pt x="496288" y="1144603"/>
                </a:lnTo>
                <a:lnTo>
                  <a:pt x="534758" y="1360314"/>
                </a:lnTo>
                <a:lnTo>
                  <a:pt x="750207" y="1360314"/>
                </a:lnTo>
                <a:lnTo>
                  <a:pt x="707501" y="1144603"/>
                </a:lnTo>
                <a:close/>
              </a:path>
              <a:path w="750570" h="1360804">
                <a:moveTo>
                  <a:pt x="568615" y="443075"/>
                </a:moveTo>
                <a:lnTo>
                  <a:pt x="375098" y="443075"/>
                </a:lnTo>
                <a:lnTo>
                  <a:pt x="459745" y="930840"/>
                </a:lnTo>
                <a:lnTo>
                  <a:pt x="665181" y="930840"/>
                </a:lnTo>
                <a:lnTo>
                  <a:pt x="568615" y="44307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3785082" y="5528912"/>
            <a:ext cx="558165" cy="1360170"/>
          </a:xfrm>
          <a:custGeom>
            <a:avLst/>
            <a:gdLst/>
            <a:ahLst/>
            <a:cxnLst/>
            <a:rect l="l" t="t" r="r" b="b"/>
            <a:pathLst>
              <a:path w="558164" h="1360170">
                <a:moveTo>
                  <a:pt x="557847" y="1146810"/>
                </a:moveTo>
                <a:lnTo>
                  <a:pt x="211594" y="1146810"/>
                </a:lnTo>
                <a:lnTo>
                  <a:pt x="211594" y="0"/>
                </a:lnTo>
                <a:lnTo>
                  <a:pt x="0" y="0"/>
                </a:lnTo>
                <a:lnTo>
                  <a:pt x="0" y="1146810"/>
                </a:lnTo>
                <a:lnTo>
                  <a:pt x="0" y="1360170"/>
                </a:lnTo>
                <a:lnTo>
                  <a:pt x="557847" y="1360170"/>
                </a:lnTo>
                <a:lnTo>
                  <a:pt x="557847" y="114681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338314" y="7075565"/>
            <a:ext cx="941069" cy="1360805"/>
          </a:xfrm>
          <a:custGeom>
            <a:avLst/>
            <a:gdLst/>
            <a:ahLst/>
            <a:cxnLst/>
            <a:rect l="l" t="t" r="r" b="b"/>
            <a:pathLst>
              <a:path w="941069" h="1360804">
                <a:moveTo>
                  <a:pt x="940651" y="0"/>
                </a:moveTo>
                <a:lnTo>
                  <a:pt x="727119" y="0"/>
                </a:lnTo>
                <a:lnTo>
                  <a:pt x="654032" y="678209"/>
                </a:lnTo>
                <a:lnTo>
                  <a:pt x="530915" y="215710"/>
                </a:lnTo>
                <a:lnTo>
                  <a:pt x="409725" y="215710"/>
                </a:lnTo>
                <a:lnTo>
                  <a:pt x="286619" y="678209"/>
                </a:lnTo>
                <a:lnTo>
                  <a:pt x="213511" y="0"/>
                </a:lnTo>
                <a:lnTo>
                  <a:pt x="0" y="0"/>
                </a:lnTo>
                <a:lnTo>
                  <a:pt x="165419" y="1360314"/>
                </a:lnTo>
                <a:lnTo>
                  <a:pt x="282755" y="1360314"/>
                </a:lnTo>
                <a:lnTo>
                  <a:pt x="469357" y="684041"/>
                </a:lnTo>
                <a:lnTo>
                  <a:pt x="657875" y="1360314"/>
                </a:lnTo>
                <a:lnTo>
                  <a:pt x="775211" y="1360314"/>
                </a:lnTo>
                <a:lnTo>
                  <a:pt x="94065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1678" y="7060017"/>
            <a:ext cx="638810" cy="1391920"/>
          </a:xfrm>
          <a:custGeom>
            <a:avLst/>
            <a:gdLst/>
            <a:ahLst/>
            <a:cxnLst/>
            <a:rect l="l" t="t" r="r" b="b"/>
            <a:pathLst>
              <a:path w="638810" h="1391920">
                <a:moveTo>
                  <a:pt x="319330" y="0"/>
                </a:moveTo>
                <a:lnTo>
                  <a:pt x="266083" y="3187"/>
                </a:lnTo>
                <a:lnTo>
                  <a:pt x="217144" y="12749"/>
                </a:lnTo>
                <a:lnTo>
                  <a:pt x="172513" y="28685"/>
                </a:lnTo>
                <a:lnTo>
                  <a:pt x="132192" y="50993"/>
                </a:lnTo>
                <a:lnTo>
                  <a:pt x="96185" y="79672"/>
                </a:lnTo>
                <a:lnTo>
                  <a:pt x="66788" y="112656"/>
                </a:lnTo>
                <a:lnTo>
                  <a:pt x="42739" y="149418"/>
                </a:lnTo>
                <a:lnTo>
                  <a:pt x="24038" y="189960"/>
                </a:lnTo>
                <a:lnTo>
                  <a:pt x="10682" y="234279"/>
                </a:lnTo>
                <a:lnTo>
                  <a:pt x="2670" y="282377"/>
                </a:lnTo>
                <a:lnTo>
                  <a:pt x="0" y="334251"/>
                </a:lnTo>
                <a:lnTo>
                  <a:pt x="0" y="1057161"/>
                </a:lnTo>
                <a:lnTo>
                  <a:pt x="2670" y="1109042"/>
                </a:lnTo>
                <a:lnTo>
                  <a:pt x="10682" y="1157139"/>
                </a:lnTo>
                <a:lnTo>
                  <a:pt x="24038" y="1201455"/>
                </a:lnTo>
                <a:lnTo>
                  <a:pt x="42739" y="1241991"/>
                </a:lnTo>
                <a:lnTo>
                  <a:pt x="66788" y="1278748"/>
                </a:lnTo>
                <a:lnTo>
                  <a:pt x="96185" y="1311729"/>
                </a:lnTo>
                <a:lnTo>
                  <a:pt x="132192" y="1340422"/>
                </a:lnTo>
                <a:lnTo>
                  <a:pt x="172513" y="1362734"/>
                </a:lnTo>
                <a:lnTo>
                  <a:pt x="217144" y="1378668"/>
                </a:lnTo>
                <a:lnTo>
                  <a:pt x="266083" y="1388227"/>
                </a:lnTo>
                <a:lnTo>
                  <a:pt x="319330" y="1391413"/>
                </a:lnTo>
                <a:lnTo>
                  <a:pt x="372569" y="1388227"/>
                </a:lnTo>
                <a:lnTo>
                  <a:pt x="421500" y="1378668"/>
                </a:lnTo>
                <a:lnTo>
                  <a:pt x="466126" y="1362734"/>
                </a:lnTo>
                <a:lnTo>
                  <a:pt x="506451" y="1340422"/>
                </a:lnTo>
                <a:lnTo>
                  <a:pt x="542475" y="1311729"/>
                </a:lnTo>
                <a:lnTo>
                  <a:pt x="571857" y="1278748"/>
                </a:lnTo>
                <a:lnTo>
                  <a:pt x="595900" y="1241991"/>
                </a:lnTo>
                <a:lnTo>
                  <a:pt x="614601" y="1201455"/>
                </a:lnTo>
                <a:lnTo>
                  <a:pt x="621778" y="1177650"/>
                </a:lnTo>
                <a:lnTo>
                  <a:pt x="319330" y="1177650"/>
                </a:lnTo>
                <a:lnTo>
                  <a:pt x="294192" y="1176191"/>
                </a:lnTo>
                <a:lnTo>
                  <a:pt x="254758" y="1164530"/>
                </a:lnTo>
                <a:lnTo>
                  <a:pt x="218817" y="1116434"/>
                </a:lnTo>
                <a:lnTo>
                  <a:pt x="211606" y="1057161"/>
                </a:lnTo>
                <a:lnTo>
                  <a:pt x="211606" y="334251"/>
                </a:lnTo>
                <a:lnTo>
                  <a:pt x="218817" y="274982"/>
                </a:lnTo>
                <a:lnTo>
                  <a:pt x="240463" y="237081"/>
                </a:lnTo>
                <a:lnTo>
                  <a:pt x="294192" y="215220"/>
                </a:lnTo>
                <a:lnTo>
                  <a:pt x="319330" y="213763"/>
                </a:lnTo>
                <a:lnTo>
                  <a:pt x="621776" y="213763"/>
                </a:lnTo>
                <a:lnTo>
                  <a:pt x="614601" y="189960"/>
                </a:lnTo>
                <a:lnTo>
                  <a:pt x="595900" y="149418"/>
                </a:lnTo>
                <a:lnTo>
                  <a:pt x="571857" y="112656"/>
                </a:lnTo>
                <a:lnTo>
                  <a:pt x="542475" y="79672"/>
                </a:lnTo>
                <a:lnTo>
                  <a:pt x="506451" y="50993"/>
                </a:lnTo>
                <a:lnTo>
                  <a:pt x="466126" y="28685"/>
                </a:lnTo>
                <a:lnTo>
                  <a:pt x="421500" y="12749"/>
                </a:lnTo>
                <a:lnTo>
                  <a:pt x="372569" y="3187"/>
                </a:lnTo>
                <a:lnTo>
                  <a:pt x="319330" y="0"/>
                </a:lnTo>
                <a:close/>
              </a:path>
              <a:path w="638810" h="1391920">
                <a:moveTo>
                  <a:pt x="621776" y="213763"/>
                </a:moveTo>
                <a:lnTo>
                  <a:pt x="319330" y="213763"/>
                </a:lnTo>
                <a:lnTo>
                  <a:pt x="345175" y="215220"/>
                </a:lnTo>
                <a:lnTo>
                  <a:pt x="366935" y="219591"/>
                </a:lnTo>
                <a:lnTo>
                  <a:pt x="410819" y="252634"/>
                </a:lnTo>
                <a:lnTo>
                  <a:pt x="425242" y="301223"/>
                </a:lnTo>
                <a:lnTo>
                  <a:pt x="427044" y="334251"/>
                </a:lnTo>
                <a:lnTo>
                  <a:pt x="427044" y="1057161"/>
                </a:lnTo>
                <a:lnTo>
                  <a:pt x="419834" y="1117412"/>
                </a:lnTo>
                <a:lnTo>
                  <a:pt x="398197" y="1154331"/>
                </a:lnTo>
                <a:lnTo>
                  <a:pt x="345175" y="1176191"/>
                </a:lnTo>
                <a:lnTo>
                  <a:pt x="319330" y="1177650"/>
                </a:lnTo>
                <a:lnTo>
                  <a:pt x="621778" y="1177650"/>
                </a:lnTo>
                <a:lnTo>
                  <a:pt x="627961" y="1157139"/>
                </a:lnTo>
                <a:lnTo>
                  <a:pt x="635978" y="1109042"/>
                </a:lnTo>
                <a:lnTo>
                  <a:pt x="638650" y="1057161"/>
                </a:lnTo>
                <a:lnTo>
                  <a:pt x="638650" y="334251"/>
                </a:lnTo>
                <a:lnTo>
                  <a:pt x="635978" y="282377"/>
                </a:lnTo>
                <a:lnTo>
                  <a:pt x="627961" y="234279"/>
                </a:lnTo>
                <a:lnTo>
                  <a:pt x="621776" y="21376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3234994" y="7075568"/>
            <a:ext cx="638810" cy="1360805"/>
          </a:xfrm>
          <a:custGeom>
            <a:avLst/>
            <a:gdLst/>
            <a:ahLst/>
            <a:cxnLst/>
            <a:rect l="l" t="t" r="r" b="b"/>
            <a:pathLst>
              <a:path w="638810" h="1360804">
                <a:moveTo>
                  <a:pt x="319320" y="0"/>
                </a:moveTo>
                <a:lnTo>
                  <a:pt x="0" y="0"/>
                </a:lnTo>
                <a:lnTo>
                  <a:pt x="0" y="1360314"/>
                </a:lnTo>
                <a:lnTo>
                  <a:pt x="211595" y="1360314"/>
                </a:lnTo>
                <a:lnTo>
                  <a:pt x="211595" y="814236"/>
                </a:lnTo>
                <a:lnTo>
                  <a:pt x="522661" y="814236"/>
                </a:lnTo>
                <a:lnTo>
                  <a:pt x="511680" y="759830"/>
                </a:lnTo>
                <a:lnTo>
                  <a:pt x="520098" y="753876"/>
                </a:lnTo>
                <a:lnTo>
                  <a:pt x="528029" y="747684"/>
                </a:lnTo>
                <a:lnTo>
                  <a:pt x="571844" y="702667"/>
                </a:lnTo>
                <a:lnTo>
                  <a:pt x="595891" y="666556"/>
                </a:lnTo>
                <a:lnTo>
                  <a:pt x="614593" y="626232"/>
                </a:lnTo>
                <a:lnTo>
                  <a:pt x="622320" y="600473"/>
                </a:lnTo>
                <a:lnTo>
                  <a:pt x="211595" y="600473"/>
                </a:lnTo>
                <a:lnTo>
                  <a:pt x="211595" y="213763"/>
                </a:lnTo>
                <a:lnTo>
                  <a:pt x="621943" y="213763"/>
                </a:lnTo>
                <a:lnTo>
                  <a:pt x="614593" y="189470"/>
                </a:lnTo>
                <a:lnTo>
                  <a:pt x="595891" y="149417"/>
                </a:lnTo>
                <a:lnTo>
                  <a:pt x="571844" y="113464"/>
                </a:lnTo>
                <a:lnTo>
                  <a:pt x="542454" y="81610"/>
                </a:lnTo>
                <a:lnTo>
                  <a:pt x="505834" y="52230"/>
                </a:lnTo>
                <a:lnTo>
                  <a:pt x="465208" y="29379"/>
                </a:lnTo>
                <a:lnTo>
                  <a:pt x="420578" y="13057"/>
                </a:lnTo>
                <a:lnTo>
                  <a:pt x="371948" y="3264"/>
                </a:lnTo>
                <a:lnTo>
                  <a:pt x="319320" y="0"/>
                </a:lnTo>
                <a:close/>
              </a:path>
              <a:path w="638810" h="1360804">
                <a:moveTo>
                  <a:pt x="522661" y="814236"/>
                </a:moveTo>
                <a:lnTo>
                  <a:pt x="307770" y="814236"/>
                </a:lnTo>
                <a:lnTo>
                  <a:pt x="417421" y="1360314"/>
                </a:lnTo>
                <a:lnTo>
                  <a:pt x="632870" y="1360314"/>
                </a:lnTo>
                <a:lnTo>
                  <a:pt x="522661" y="814236"/>
                </a:lnTo>
                <a:close/>
              </a:path>
              <a:path w="638810" h="1360804">
                <a:moveTo>
                  <a:pt x="621943" y="213763"/>
                </a:moveTo>
                <a:lnTo>
                  <a:pt x="319320" y="213763"/>
                </a:lnTo>
                <a:lnTo>
                  <a:pt x="344440" y="215220"/>
                </a:lnTo>
                <a:lnTo>
                  <a:pt x="365958" y="219591"/>
                </a:lnTo>
                <a:lnTo>
                  <a:pt x="410810" y="254087"/>
                </a:lnTo>
                <a:lnTo>
                  <a:pt x="425240" y="302669"/>
                </a:lnTo>
                <a:lnTo>
                  <a:pt x="427044" y="334241"/>
                </a:lnTo>
                <a:lnTo>
                  <a:pt x="427044" y="479985"/>
                </a:lnTo>
                <a:lnTo>
                  <a:pt x="419828" y="539266"/>
                </a:lnTo>
                <a:lnTo>
                  <a:pt x="398186" y="577155"/>
                </a:lnTo>
                <a:lnTo>
                  <a:pt x="344440" y="599016"/>
                </a:lnTo>
                <a:lnTo>
                  <a:pt x="319320" y="600473"/>
                </a:lnTo>
                <a:lnTo>
                  <a:pt x="622320" y="600473"/>
                </a:lnTo>
                <a:lnTo>
                  <a:pt x="627952" y="581695"/>
                </a:lnTo>
                <a:lnTo>
                  <a:pt x="635968" y="532946"/>
                </a:lnTo>
                <a:lnTo>
                  <a:pt x="638640" y="479985"/>
                </a:lnTo>
                <a:lnTo>
                  <a:pt x="638640" y="334241"/>
                </a:lnTo>
                <a:lnTo>
                  <a:pt x="635968" y="281881"/>
                </a:lnTo>
                <a:lnTo>
                  <a:pt x="627952" y="233624"/>
                </a:lnTo>
                <a:lnTo>
                  <a:pt x="621943" y="21376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4046740" y="7075722"/>
            <a:ext cx="558165" cy="1360170"/>
          </a:xfrm>
          <a:custGeom>
            <a:avLst/>
            <a:gdLst/>
            <a:ahLst/>
            <a:cxnLst/>
            <a:rect l="l" t="t" r="r" b="b"/>
            <a:pathLst>
              <a:path w="558164" h="1360170">
                <a:moveTo>
                  <a:pt x="557847" y="1146810"/>
                </a:moveTo>
                <a:lnTo>
                  <a:pt x="211594" y="1146810"/>
                </a:lnTo>
                <a:lnTo>
                  <a:pt x="211594" y="0"/>
                </a:lnTo>
                <a:lnTo>
                  <a:pt x="0" y="0"/>
                </a:lnTo>
                <a:lnTo>
                  <a:pt x="0" y="1146810"/>
                </a:lnTo>
                <a:lnTo>
                  <a:pt x="0" y="1360170"/>
                </a:lnTo>
                <a:lnTo>
                  <a:pt x="557847" y="1360170"/>
                </a:lnTo>
                <a:lnTo>
                  <a:pt x="557847" y="114681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4754610" y="7075565"/>
            <a:ext cx="638810" cy="1360805"/>
          </a:xfrm>
          <a:custGeom>
            <a:avLst/>
            <a:gdLst/>
            <a:ahLst/>
            <a:cxnLst/>
            <a:rect l="l" t="t" r="r" b="b"/>
            <a:pathLst>
              <a:path w="638810" h="1360804">
                <a:moveTo>
                  <a:pt x="319320" y="0"/>
                </a:moveTo>
                <a:lnTo>
                  <a:pt x="0" y="0"/>
                </a:lnTo>
                <a:lnTo>
                  <a:pt x="0" y="1360314"/>
                </a:lnTo>
                <a:lnTo>
                  <a:pt x="319320" y="1360314"/>
                </a:lnTo>
                <a:lnTo>
                  <a:pt x="372482" y="1357282"/>
                </a:lnTo>
                <a:lnTo>
                  <a:pt x="421185" y="1348187"/>
                </a:lnTo>
                <a:lnTo>
                  <a:pt x="465428" y="1333029"/>
                </a:lnTo>
                <a:lnTo>
                  <a:pt x="505213" y="1311808"/>
                </a:lnTo>
                <a:lnTo>
                  <a:pt x="540538" y="1284526"/>
                </a:lnTo>
                <a:lnTo>
                  <a:pt x="583322" y="1235957"/>
                </a:lnTo>
                <a:lnTo>
                  <a:pt x="615551" y="1175702"/>
                </a:lnTo>
                <a:lnTo>
                  <a:pt x="624703" y="1146551"/>
                </a:lnTo>
                <a:lnTo>
                  <a:pt x="211595" y="1146551"/>
                </a:lnTo>
                <a:lnTo>
                  <a:pt x="211595" y="213763"/>
                </a:lnTo>
                <a:lnTo>
                  <a:pt x="621941" y="213763"/>
                </a:lnTo>
                <a:lnTo>
                  <a:pt x="614591" y="189470"/>
                </a:lnTo>
                <a:lnTo>
                  <a:pt x="595889" y="149417"/>
                </a:lnTo>
                <a:lnTo>
                  <a:pt x="571847" y="113464"/>
                </a:lnTo>
                <a:lnTo>
                  <a:pt x="542465" y="81610"/>
                </a:lnTo>
                <a:lnTo>
                  <a:pt x="505834" y="52230"/>
                </a:lnTo>
                <a:lnTo>
                  <a:pt x="465202" y="29379"/>
                </a:lnTo>
                <a:lnTo>
                  <a:pt x="420571" y="13057"/>
                </a:lnTo>
                <a:lnTo>
                  <a:pt x="371943" y="3264"/>
                </a:lnTo>
                <a:lnTo>
                  <a:pt x="319320" y="0"/>
                </a:lnTo>
                <a:close/>
              </a:path>
              <a:path w="638810" h="1360804">
                <a:moveTo>
                  <a:pt x="621941" y="213763"/>
                </a:moveTo>
                <a:lnTo>
                  <a:pt x="319320" y="213763"/>
                </a:lnTo>
                <a:lnTo>
                  <a:pt x="344435" y="215220"/>
                </a:lnTo>
                <a:lnTo>
                  <a:pt x="365954" y="219591"/>
                </a:lnTo>
                <a:lnTo>
                  <a:pt x="410808" y="254087"/>
                </a:lnTo>
                <a:lnTo>
                  <a:pt x="425231" y="302669"/>
                </a:lnTo>
                <a:lnTo>
                  <a:pt x="427034" y="334241"/>
                </a:lnTo>
                <a:lnTo>
                  <a:pt x="427034" y="1033842"/>
                </a:lnTo>
                <a:lnTo>
                  <a:pt x="420303" y="1090689"/>
                </a:lnTo>
                <a:lnTo>
                  <a:pt x="400113" y="1125169"/>
                </a:lnTo>
                <a:lnTo>
                  <a:pt x="346009" y="1145217"/>
                </a:lnTo>
                <a:lnTo>
                  <a:pt x="319320" y="1146551"/>
                </a:lnTo>
                <a:lnTo>
                  <a:pt x="624703" y="1146551"/>
                </a:lnTo>
                <a:lnTo>
                  <a:pt x="625653" y="1143525"/>
                </a:lnTo>
                <a:lnTo>
                  <a:pt x="632868" y="1109158"/>
                </a:lnTo>
                <a:lnTo>
                  <a:pt x="637197" y="1072598"/>
                </a:lnTo>
                <a:lnTo>
                  <a:pt x="638640" y="1033842"/>
                </a:lnTo>
                <a:lnTo>
                  <a:pt x="638640" y="334241"/>
                </a:lnTo>
                <a:lnTo>
                  <a:pt x="635967" y="281881"/>
                </a:lnTo>
                <a:lnTo>
                  <a:pt x="627951" y="233624"/>
                </a:lnTo>
                <a:lnTo>
                  <a:pt x="621941" y="21376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386395" y="8622785"/>
            <a:ext cx="558165" cy="1360170"/>
          </a:xfrm>
          <a:custGeom>
            <a:avLst/>
            <a:gdLst/>
            <a:ahLst/>
            <a:cxnLst/>
            <a:rect l="l" t="t" r="r" b="b"/>
            <a:pathLst>
              <a:path w="558164" h="1360170">
                <a:moveTo>
                  <a:pt x="557847" y="0"/>
                </a:moveTo>
                <a:lnTo>
                  <a:pt x="0" y="0"/>
                </a:lnTo>
                <a:lnTo>
                  <a:pt x="0" y="213360"/>
                </a:lnTo>
                <a:lnTo>
                  <a:pt x="0" y="554990"/>
                </a:lnTo>
                <a:lnTo>
                  <a:pt x="0" y="769620"/>
                </a:lnTo>
                <a:lnTo>
                  <a:pt x="0" y="1145540"/>
                </a:lnTo>
                <a:lnTo>
                  <a:pt x="0" y="1360170"/>
                </a:lnTo>
                <a:lnTo>
                  <a:pt x="557847" y="1360170"/>
                </a:lnTo>
                <a:lnTo>
                  <a:pt x="557847" y="1145540"/>
                </a:lnTo>
                <a:lnTo>
                  <a:pt x="211594" y="1145540"/>
                </a:lnTo>
                <a:lnTo>
                  <a:pt x="211594" y="769620"/>
                </a:lnTo>
                <a:lnTo>
                  <a:pt x="450126" y="769620"/>
                </a:lnTo>
                <a:lnTo>
                  <a:pt x="450126" y="554990"/>
                </a:lnTo>
                <a:lnTo>
                  <a:pt x="211594" y="554990"/>
                </a:lnTo>
                <a:lnTo>
                  <a:pt x="211594" y="213360"/>
                </a:lnTo>
                <a:lnTo>
                  <a:pt x="557847" y="213360"/>
                </a:lnTo>
                <a:lnTo>
                  <a:pt x="5578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2075023" y="8622378"/>
            <a:ext cx="748665" cy="1360805"/>
          </a:xfrm>
          <a:custGeom>
            <a:avLst/>
            <a:gdLst/>
            <a:ahLst/>
            <a:cxnLst/>
            <a:rect l="l" t="t" r="r" b="b"/>
            <a:pathLst>
              <a:path w="748664" h="1360804">
                <a:moveTo>
                  <a:pt x="748291" y="0"/>
                </a:moveTo>
                <a:lnTo>
                  <a:pt x="521303" y="0"/>
                </a:lnTo>
                <a:lnTo>
                  <a:pt x="373192" y="402260"/>
                </a:lnTo>
                <a:lnTo>
                  <a:pt x="225061" y="0"/>
                </a:lnTo>
                <a:lnTo>
                  <a:pt x="0" y="0"/>
                </a:lnTo>
                <a:lnTo>
                  <a:pt x="250076" y="682104"/>
                </a:lnTo>
                <a:lnTo>
                  <a:pt x="0" y="1360314"/>
                </a:lnTo>
                <a:lnTo>
                  <a:pt x="225061" y="1360314"/>
                </a:lnTo>
                <a:lnTo>
                  <a:pt x="373192" y="958054"/>
                </a:lnTo>
                <a:lnTo>
                  <a:pt x="523230" y="1360314"/>
                </a:lnTo>
                <a:lnTo>
                  <a:pt x="748291" y="1360314"/>
                </a:lnTo>
                <a:lnTo>
                  <a:pt x="496299" y="682104"/>
                </a:lnTo>
                <a:lnTo>
                  <a:pt x="74829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2925255" y="8622382"/>
            <a:ext cx="750570" cy="1360805"/>
          </a:xfrm>
          <a:custGeom>
            <a:avLst/>
            <a:gdLst/>
            <a:ahLst/>
            <a:cxnLst/>
            <a:rect l="l" t="t" r="r" b="b"/>
            <a:pathLst>
              <a:path w="750570" h="1360804">
                <a:moveTo>
                  <a:pt x="480896" y="0"/>
                </a:moveTo>
                <a:lnTo>
                  <a:pt x="269300" y="0"/>
                </a:lnTo>
                <a:lnTo>
                  <a:pt x="0" y="1360314"/>
                </a:lnTo>
                <a:lnTo>
                  <a:pt x="215438" y="1360314"/>
                </a:lnTo>
                <a:lnTo>
                  <a:pt x="253918" y="1144603"/>
                </a:lnTo>
                <a:lnTo>
                  <a:pt x="707501" y="1144603"/>
                </a:lnTo>
                <a:lnTo>
                  <a:pt x="665181" y="930840"/>
                </a:lnTo>
                <a:lnTo>
                  <a:pt x="290462" y="930840"/>
                </a:lnTo>
                <a:lnTo>
                  <a:pt x="375098" y="443075"/>
                </a:lnTo>
                <a:lnTo>
                  <a:pt x="568615" y="443075"/>
                </a:lnTo>
                <a:lnTo>
                  <a:pt x="480896" y="0"/>
                </a:lnTo>
                <a:close/>
              </a:path>
              <a:path w="750570" h="1360804">
                <a:moveTo>
                  <a:pt x="707501" y="1144603"/>
                </a:moveTo>
                <a:lnTo>
                  <a:pt x="496288" y="1144603"/>
                </a:lnTo>
                <a:lnTo>
                  <a:pt x="534758" y="1360314"/>
                </a:lnTo>
                <a:lnTo>
                  <a:pt x="750207" y="1360314"/>
                </a:lnTo>
                <a:lnTo>
                  <a:pt x="707501" y="1144603"/>
                </a:lnTo>
                <a:close/>
              </a:path>
              <a:path w="750570" h="1360804">
                <a:moveTo>
                  <a:pt x="568615" y="443075"/>
                </a:moveTo>
                <a:lnTo>
                  <a:pt x="375098" y="443075"/>
                </a:lnTo>
                <a:lnTo>
                  <a:pt x="459745" y="930840"/>
                </a:lnTo>
                <a:lnTo>
                  <a:pt x="665181" y="930840"/>
                </a:lnTo>
                <a:lnTo>
                  <a:pt x="568615" y="44307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3827413" y="8622377"/>
            <a:ext cx="889000" cy="1360805"/>
          </a:xfrm>
          <a:custGeom>
            <a:avLst/>
            <a:gdLst/>
            <a:ahLst/>
            <a:cxnLst/>
            <a:rect l="l" t="t" r="r" b="b"/>
            <a:pathLst>
              <a:path w="889000" h="1360804">
                <a:moveTo>
                  <a:pt x="888716" y="0"/>
                </a:moveTo>
                <a:lnTo>
                  <a:pt x="767526" y="0"/>
                </a:lnTo>
                <a:lnTo>
                  <a:pt x="444363" y="753997"/>
                </a:lnTo>
                <a:lnTo>
                  <a:pt x="121190" y="0"/>
                </a:lnTo>
                <a:lnTo>
                  <a:pt x="0" y="0"/>
                </a:lnTo>
                <a:lnTo>
                  <a:pt x="0" y="1360314"/>
                </a:lnTo>
                <a:lnTo>
                  <a:pt x="211595" y="1360314"/>
                </a:lnTo>
                <a:lnTo>
                  <a:pt x="211595" y="682104"/>
                </a:lnTo>
                <a:lnTo>
                  <a:pt x="382805" y="1146551"/>
                </a:lnTo>
                <a:lnTo>
                  <a:pt x="505921" y="1146551"/>
                </a:lnTo>
                <a:lnTo>
                  <a:pt x="677120" y="682104"/>
                </a:lnTo>
                <a:lnTo>
                  <a:pt x="677120" y="1360314"/>
                </a:lnTo>
                <a:lnTo>
                  <a:pt x="888716" y="1360314"/>
                </a:lnTo>
                <a:lnTo>
                  <a:pt x="88871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4918095" y="8622379"/>
            <a:ext cx="638810" cy="1360805"/>
          </a:xfrm>
          <a:custGeom>
            <a:avLst/>
            <a:gdLst/>
            <a:ahLst/>
            <a:cxnLst/>
            <a:rect l="l" t="t" r="r" b="b"/>
            <a:pathLst>
              <a:path w="638810" h="1360804">
                <a:moveTo>
                  <a:pt x="319320" y="0"/>
                </a:moveTo>
                <a:lnTo>
                  <a:pt x="0" y="0"/>
                </a:lnTo>
                <a:lnTo>
                  <a:pt x="0" y="1360314"/>
                </a:lnTo>
                <a:lnTo>
                  <a:pt x="211595" y="1360314"/>
                </a:lnTo>
                <a:lnTo>
                  <a:pt x="211595" y="816184"/>
                </a:lnTo>
                <a:lnTo>
                  <a:pt x="319320" y="816184"/>
                </a:lnTo>
                <a:lnTo>
                  <a:pt x="372563" y="812999"/>
                </a:lnTo>
                <a:lnTo>
                  <a:pt x="421497" y="803443"/>
                </a:lnTo>
                <a:lnTo>
                  <a:pt x="466124" y="787512"/>
                </a:lnTo>
                <a:lnTo>
                  <a:pt x="506445" y="765203"/>
                </a:lnTo>
                <a:lnTo>
                  <a:pt x="542465" y="736511"/>
                </a:lnTo>
                <a:lnTo>
                  <a:pt x="571850" y="704614"/>
                </a:lnTo>
                <a:lnTo>
                  <a:pt x="595894" y="668503"/>
                </a:lnTo>
                <a:lnTo>
                  <a:pt x="614595" y="628179"/>
                </a:lnTo>
                <a:lnTo>
                  <a:pt x="622320" y="602421"/>
                </a:lnTo>
                <a:lnTo>
                  <a:pt x="211595" y="602421"/>
                </a:lnTo>
                <a:lnTo>
                  <a:pt x="211595" y="213763"/>
                </a:lnTo>
                <a:lnTo>
                  <a:pt x="621944" y="213763"/>
                </a:lnTo>
                <a:lnTo>
                  <a:pt x="614595" y="189470"/>
                </a:lnTo>
                <a:lnTo>
                  <a:pt x="595894" y="149417"/>
                </a:lnTo>
                <a:lnTo>
                  <a:pt x="571850" y="113464"/>
                </a:lnTo>
                <a:lnTo>
                  <a:pt x="542465" y="81610"/>
                </a:lnTo>
                <a:lnTo>
                  <a:pt x="505839" y="52230"/>
                </a:lnTo>
                <a:lnTo>
                  <a:pt x="465210" y="29379"/>
                </a:lnTo>
                <a:lnTo>
                  <a:pt x="420579" y="13057"/>
                </a:lnTo>
                <a:lnTo>
                  <a:pt x="371948" y="3264"/>
                </a:lnTo>
                <a:lnTo>
                  <a:pt x="319320" y="0"/>
                </a:lnTo>
                <a:close/>
              </a:path>
              <a:path w="638810" h="1360804">
                <a:moveTo>
                  <a:pt x="621944" y="213763"/>
                </a:moveTo>
                <a:lnTo>
                  <a:pt x="319320" y="213763"/>
                </a:lnTo>
                <a:lnTo>
                  <a:pt x="344441" y="215220"/>
                </a:lnTo>
                <a:lnTo>
                  <a:pt x="365962" y="219591"/>
                </a:lnTo>
                <a:lnTo>
                  <a:pt x="410810" y="254087"/>
                </a:lnTo>
                <a:lnTo>
                  <a:pt x="425240" y="302669"/>
                </a:lnTo>
                <a:lnTo>
                  <a:pt x="427044" y="334241"/>
                </a:lnTo>
                <a:lnTo>
                  <a:pt x="427044" y="481932"/>
                </a:lnTo>
                <a:lnTo>
                  <a:pt x="419828" y="541213"/>
                </a:lnTo>
                <a:lnTo>
                  <a:pt x="398186" y="579102"/>
                </a:lnTo>
                <a:lnTo>
                  <a:pt x="344441" y="600964"/>
                </a:lnTo>
                <a:lnTo>
                  <a:pt x="319320" y="602421"/>
                </a:lnTo>
                <a:lnTo>
                  <a:pt x="622320" y="602421"/>
                </a:lnTo>
                <a:lnTo>
                  <a:pt x="627953" y="583642"/>
                </a:lnTo>
                <a:lnTo>
                  <a:pt x="635968" y="534893"/>
                </a:lnTo>
                <a:lnTo>
                  <a:pt x="638640" y="481932"/>
                </a:lnTo>
                <a:lnTo>
                  <a:pt x="638640" y="334241"/>
                </a:lnTo>
                <a:lnTo>
                  <a:pt x="635968" y="281881"/>
                </a:lnTo>
                <a:lnTo>
                  <a:pt x="627953" y="233624"/>
                </a:lnTo>
                <a:lnTo>
                  <a:pt x="621944" y="21376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5720245" y="8622531"/>
            <a:ext cx="558165" cy="1360170"/>
          </a:xfrm>
          <a:custGeom>
            <a:avLst/>
            <a:gdLst/>
            <a:ahLst/>
            <a:cxnLst/>
            <a:rect l="l" t="t" r="r" b="b"/>
            <a:pathLst>
              <a:path w="558164" h="1360170">
                <a:moveTo>
                  <a:pt x="557847" y="1146810"/>
                </a:moveTo>
                <a:lnTo>
                  <a:pt x="211594" y="1146810"/>
                </a:lnTo>
                <a:lnTo>
                  <a:pt x="211594" y="0"/>
                </a:lnTo>
                <a:lnTo>
                  <a:pt x="0" y="0"/>
                </a:lnTo>
                <a:lnTo>
                  <a:pt x="0" y="1146810"/>
                </a:lnTo>
                <a:lnTo>
                  <a:pt x="0" y="1360170"/>
                </a:lnTo>
                <a:lnTo>
                  <a:pt x="557847" y="1360170"/>
                </a:lnTo>
                <a:lnTo>
                  <a:pt x="557847" y="114681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6428118" y="8622785"/>
            <a:ext cx="558165" cy="1360170"/>
          </a:xfrm>
          <a:custGeom>
            <a:avLst/>
            <a:gdLst/>
            <a:ahLst/>
            <a:cxnLst/>
            <a:rect l="l" t="t" r="r" b="b"/>
            <a:pathLst>
              <a:path w="558165" h="1360170">
                <a:moveTo>
                  <a:pt x="557847" y="0"/>
                </a:moveTo>
                <a:lnTo>
                  <a:pt x="0" y="0"/>
                </a:lnTo>
                <a:lnTo>
                  <a:pt x="0" y="213360"/>
                </a:lnTo>
                <a:lnTo>
                  <a:pt x="0" y="554990"/>
                </a:lnTo>
                <a:lnTo>
                  <a:pt x="0" y="769620"/>
                </a:lnTo>
                <a:lnTo>
                  <a:pt x="0" y="1145540"/>
                </a:lnTo>
                <a:lnTo>
                  <a:pt x="0" y="1360170"/>
                </a:lnTo>
                <a:lnTo>
                  <a:pt x="557847" y="1360170"/>
                </a:lnTo>
                <a:lnTo>
                  <a:pt x="557847" y="1145540"/>
                </a:lnTo>
                <a:lnTo>
                  <a:pt x="211594" y="1145540"/>
                </a:lnTo>
                <a:lnTo>
                  <a:pt x="211594" y="769620"/>
                </a:lnTo>
                <a:lnTo>
                  <a:pt x="450126" y="769620"/>
                </a:lnTo>
                <a:lnTo>
                  <a:pt x="450126" y="554990"/>
                </a:lnTo>
                <a:lnTo>
                  <a:pt x="211594" y="554990"/>
                </a:lnTo>
                <a:lnTo>
                  <a:pt x="211594" y="213360"/>
                </a:lnTo>
                <a:lnTo>
                  <a:pt x="557847" y="213360"/>
                </a:lnTo>
                <a:lnTo>
                  <a:pt x="5578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2287941" y="11040476"/>
            <a:ext cx="1137285" cy="267335"/>
          </a:xfrm>
          <a:custGeom>
            <a:avLst/>
            <a:gdLst/>
            <a:ahLst/>
            <a:cxnLst/>
            <a:rect l="l" t="t" r="r" b="b"/>
            <a:pathLst>
              <a:path w="1137284" h="267334">
                <a:moveTo>
                  <a:pt x="5993" y="0"/>
                </a:moveTo>
                <a:lnTo>
                  <a:pt x="5278" y="20476"/>
                </a:lnTo>
                <a:lnTo>
                  <a:pt x="0" y="266865"/>
                </a:lnTo>
                <a:lnTo>
                  <a:pt x="1123481" y="266865"/>
                </a:lnTo>
                <a:lnTo>
                  <a:pt x="1128902" y="227555"/>
                </a:lnTo>
                <a:lnTo>
                  <a:pt x="1134535" y="190618"/>
                </a:lnTo>
                <a:lnTo>
                  <a:pt x="1136870" y="177282"/>
                </a:lnTo>
                <a:lnTo>
                  <a:pt x="5993" y="0"/>
                </a:lnTo>
                <a:close/>
              </a:path>
            </a:pathLst>
          </a:custGeom>
          <a:solidFill>
            <a:srgbClr val="FBC1A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 descr=""/>
          <p:cNvGrpSpPr/>
          <p:nvPr/>
        </p:nvGrpSpPr>
        <p:grpSpPr>
          <a:xfrm>
            <a:off x="12133141" y="8984930"/>
            <a:ext cx="3346450" cy="2322830"/>
            <a:chOff x="12133141" y="8984930"/>
            <a:chExt cx="3346450" cy="2322830"/>
          </a:xfrm>
        </p:grpSpPr>
        <p:sp>
          <p:nvSpPr>
            <p:cNvPr id="23" name="object 23" descr=""/>
            <p:cNvSpPr/>
            <p:nvPr/>
          </p:nvSpPr>
          <p:spPr>
            <a:xfrm>
              <a:off x="14108938" y="10961023"/>
              <a:ext cx="1207770" cy="346710"/>
            </a:xfrm>
            <a:custGeom>
              <a:avLst/>
              <a:gdLst/>
              <a:ahLst/>
              <a:cxnLst/>
              <a:rect l="l" t="t" r="r" b="b"/>
              <a:pathLst>
                <a:path w="1207769" h="346709">
                  <a:moveTo>
                    <a:pt x="1191995" y="0"/>
                  </a:moveTo>
                  <a:lnTo>
                    <a:pt x="0" y="36679"/>
                  </a:lnTo>
                  <a:lnTo>
                    <a:pt x="8208" y="83627"/>
                  </a:lnTo>
                  <a:lnTo>
                    <a:pt x="36389" y="257687"/>
                  </a:lnTo>
                  <a:lnTo>
                    <a:pt x="50367" y="346318"/>
                  </a:lnTo>
                  <a:lnTo>
                    <a:pt x="1207542" y="346318"/>
                  </a:lnTo>
                  <a:lnTo>
                    <a:pt x="1191995" y="0"/>
                  </a:lnTo>
                  <a:close/>
                </a:path>
              </a:pathLst>
            </a:custGeom>
            <a:solidFill>
              <a:srgbClr val="FBC1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2133141" y="8984930"/>
              <a:ext cx="3346450" cy="2322830"/>
            </a:xfrm>
            <a:custGeom>
              <a:avLst/>
              <a:gdLst/>
              <a:ahLst/>
              <a:cxnLst/>
              <a:rect l="l" t="t" r="r" b="b"/>
              <a:pathLst>
                <a:path w="3346450" h="2322829">
                  <a:moveTo>
                    <a:pt x="1819347" y="0"/>
                  </a:moveTo>
                  <a:lnTo>
                    <a:pt x="1625779" y="0"/>
                  </a:lnTo>
                  <a:lnTo>
                    <a:pt x="1558173" y="226"/>
                  </a:lnTo>
                  <a:lnTo>
                    <a:pt x="1498277" y="561"/>
                  </a:lnTo>
                  <a:lnTo>
                    <a:pt x="1437925" y="1003"/>
                  </a:lnTo>
                  <a:lnTo>
                    <a:pt x="1377592" y="1553"/>
                  </a:lnTo>
                  <a:lnTo>
                    <a:pt x="1379749" y="1553"/>
                  </a:lnTo>
                  <a:lnTo>
                    <a:pt x="1317479" y="2210"/>
                  </a:lnTo>
                  <a:lnTo>
                    <a:pt x="1319246" y="2210"/>
                  </a:lnTo>
                  <a:lnTo>
                    <a:pt x="1208811" y="3697"/>
                  </a:lnTo>
                  <a:lnTo>
                    <a:pt x="696356" y="16486"/>
                  </a:lnTo>
                  <a:lnTo>
                    <a:pt x="696588" y="16486"/>
                  </a:lnTo>
                  <a:lnTo>
                    <a:pt x="645378" y="18421"/>
                  </a:lnTo>
                  <a:lnTo>
                    <a:pt x="645535" y="18421"/>
                  </a:lnTo>
                  <a:lnTo>
                    <a:pt x="499150" y="24892"/>
                  </a:lnTo>
                  <a:lnTo>
                    <a:pt x="321376" y="35187"/>
                  </a:lnTo>
                  <a:lnTo>
                    <a:pt x="205491" y="44083"/>
                  </a:lnTo>
                  <a:lnTo>
                    <a:pt x="137594" y="50576"/>
                  </a:lnTo>
                  <a:lnTo>
                    <a:pt x="103414" y="75380"/>
                  </a:lnTo>
                  <a:lnTo>
                    <a:pt x="97090" y="123035"/>
                  </a:lnTo>
                  <a:lnTo>
                    <a:pt x="90996" y="176973"/>
                  </a:lnTo>
                  <a:lnTo>
                    <a:pt x="85122" y="236929"/>
                  </a:lnTo>
                  <a:lnTo>
                    <a:pt x="79461" y="302638"/>
                  </a:lnTo>
                  <a:lnTo>
                    <a:pt x="74002" y="373835"/>
                  </a:lnTo>
                  <a:lnTo>
                    <a:pt x="68739" y="450255"/>
                  </a:lnTo>
                  <a:lnTo>
                    <a:pt x="66178" y="490341"/>
                  </a:lnTo>
                  <a:lnTo>
                    <a:pt x="63662" y="531634"/>
                  </a:lnTo>
                  <a:lnTo>
                    <a:pt x="61191" y="574099"/>
                  </a:lnTo>
                  <a:lnTo>
                    <a:pt x="58763" y="617705"/>
                  </a:lnTo>
                  <a:lnTo>
                    <a:pt x="56377" y="662418"/>
                  </a:lnTo>
                  <a:lnTo>
                    <a:pt x="54033" y="708205"/>
                  </a:lnTo>
                  <a:lnTo>
                    <a:pt x="51728" y="755032"/>
                  </a:lnTo>
                  <a:lnTo>
                    <a:pt x="49463" y="802867"/>
                  </a:lnTo>
                  <a:lnTo>
                    <a:pt x="47236" y="851677"/>
                  </a:lnTo>
                  <a:lnTo>
                    <a:pt x="45046" y="901428"/>
                  </a:lnTo>
                  <a:lnTo>
                    <a:pt x="42892" y="952087"/>
                  </a:lnTo>
                  <a:lnTo>
                    <a:pt x="40772" y="1003621"/>
                  </a:lnTo>
                  <a:lnTo>
                    <a:pt x="38686" y="1055998"/>
                  </a:lnTo>
                  <a:lnTo>
                    <a:pt x="36633" y="1109183"/>
                  </a:lnTo>
                  <a:lnTo>
                    <a:pt x="34612" y="1163144"/>
                  </a:lnTo>
                  <a:lnTo>
                    <a:pt x="32621" y="1217848"/>
                  </a:lnTo>
                  <a:lnTo>
                    <a:pt x="30660" y="1273261"/>
                  </a:lnTo>
                  <a:lnTo>
                    <a:pt x="28727" y="1329350"/>
                  </a:lnTo>
                  <a:lnTo>
                    <a:pt x="26821" y="1386083"/>
                  </a:lnTo>
                  <a:lnTo>
                    <a:pt x="24942" y="1443426"/>
                  </a:lnTo>
                  <a:lnTo>
                    <a:pt x="23088" y="1501346"/>
                  </a:lnTo>
                  <a:lnTo>
                    <a:pt x="21258" y="1559810"/>
                  </a:lnTo>
                  <a:lnTo>
                    <a:pt x="19451" y="1618784"/>
                  </a:lnTo>
                  <a:lnTo>
                    <a:pt x="16140" y="1730063"/>
                  </a:lnTo>
                  <a:lnTo>
                    <a:pt x="12253" y="1865585"/>
                  </a:lnTo>
                  <a:lnTo>
                    <a:pt x="9034" y="1981502"/>
                  </a:lnTo>
                  <a:lnTo>
                    <a:pt x="5697" y="2104992"/>
                  </a:lnTo>
                  <a:lnTo>
                    <a:pt x="2415" y="2229332"/>
                  </a:lnTo>
                  <a:lnTo>
                    <a:pt x="0" y="2322410"/>
                  </a:lnTo>
                  <a:lnTo>
                    <a:pt x="1465877" y="2322410"/>
                  </a:lnTo>
                  <a:lnTo>
                    <a:pt x="1472444" y="2279101"/>
                  </a:lnTo>
                  <a:lnTo>
                    <a:pt x="1479961" y="2230211"/>
                  </a:lnTo>
                  <a:lnTo>
                    <a:pt x="1487369" y="2182742"/>
                  </a:lnTo>
                  <a:lnTo>
                    <a:pt x="1494657" y="2136790"/>
                  </a:lnTo>
                  <a:lnTo>
                    <a:pt x="1501816" y="2092449"/>
                  </a:lnTo>
                  <a:lnTo>
                    <a:pt x="1508834" y="2049815"/>
                  </a:lnTo>
                  <a:lnTo>
                    <a:pt x="1515701" y="2008984"/>
                  </a:lnTo>
                  <a:lnTo>
                    <a:pt x="1522405" y="1970050"/>
                  </a:lnTo>
                  <a:lnTo>
                    <a:pt x="1535284" y="1898255"/>
                  </a:lnTo>
                  <a:lnTo>
                    <a:pt x="1547384" y="1835194"/>
                  </a:lnTo>
                  <a:lnTo>
                    <a:pt x="1561330" y="1792355"/>
                  </a:lnTo>
                  <a:lnTo>
                    <a:pt x="1583025" y="1758508"/>
                  </a:lnTo>
                  <a:lnTo>
                    <a:pt x="1642228" y="1718466"/>
                  </a:lnTo>
                  <a:lnTo>
                    <a:pt x="1676019" y="1712609"/>
                  </a:lnTo>
                  <a:lnTo>
                    <a:pt x="3304837" y="1712609"/>
                  </a:lnTo>
                  <a:lnTo>
                    <a:pt x="3296605" y="1591725"/>
                  </a:lnTo>
                  <a:lnTo>
                    <a:pt x="3240246" y="770376"/>
                  </a:lnTo>
                  <a:lnTo>
                    <a:pt x="3227706" y="586138"/>
                  </a:lnTo>
                  <a:lnTo>
                    <a:pt x="3219248" y="460451"/>
                  </a:lnTo>
                  <a:lnTo>
                    <a:pt x="3214109" y="383169"/>
                  </a:lnTo>
                  <a:lnTo>
                    <a:pt x="3209402" y="311444"/>
                  </a:lnTo>
                  <a:lnTo>
                    <a:pt x="3205154" y="245574"/>
                  </a:lnTo>
                  <a:lnTo>
                    <a:pt x="3201391" y="185858"/>
                  </a:lnTo>
                  <a:lnTo>
                    <a:pt x="3198140" y="132597"/>
                  </a:lnTo>
                  <a:lnTo>
                    <a:pt x="3195428" y="86088"/>
                  </a:lnTo>
                  <a:lnTo>
                    <a:pt x="3193316" y="47273"/>
                  </a:lnTo>
                  <a:lnTo>
                    <a:pt x="3193282" y="46631"/>
                  </a:lnTo>
                  <a:lnTo>
                    <a:pt x="3100427" y="37682"/>
                  </a:lnTo>
                  <a:lnTo>
                    <a:pt x="2989897" y="29673"/>
                  </a:lnTo>
                  <a:lnTo>
                    <a:pt x="2818302" y="20461"/>
                  </a:lnTo>
                  <a:lnTo>
                    <a:pt x="2464009" y="8401"/>
                  </a:lnTo>
                  <a:lnTo>
                    <a:pt x="1880405" y="226"/>
                  </a:lnTo>
                  <a:lnTo>
                    <a:pt x="1819347" y="0"/>
                  </a:lnTo>
                  <a:close/>
                </a:path>
                <a:path w="3346450" h="2322829">
                  <a:moveTo>
                    <a:pt x="3304837" y="1712609"/>
                  </a:moveTo>
                  <a:lnTo>
                    <a:pt x="1676019" y="1712609"/>
                  </a:lnTo>
                  <a:lnTo>
                    <a:pt x="1710126" y="1716418"/>
                  </a:lnTo>
                  <a:lnTo>
                    <a:pt x="1742690" y="1730063"/>
                  </a:lnTo>
                  <a:lnTo>
                    <a:pt x="1795754" y="1787533"/>
                  </a:lnTo>
                  <a:lnTo>
                    <a:pt x="1812539" y="1831697"/>
                  </a:lnTo>
                  <a:lnTo>
                    <a:pt x="1823047" y="1888826"/>
                  </a:lnTo>
                  <a:lnTo>
                    <a:pt x="1831784" y="1942075"/>
                  </a:lnTo>
                  <a:lnTo>
                    <a:pt x="1842631" y="2010082"/>
                  </a:lnTo>
                  <a:lnTo>
                    <a:pt x="1848797" y="2049221"/>
                  </a:lnTo>
                  <a:lnTo>
                    <a:pt x="1855430" y="2091572"/>
                  </a:lnTo>
                  <a:lnTo>
                    <a:pt x="1870021" y="2185272"/>
                  </a:lnTo>
                  <a:lnTo>
                    <a:pt x="1891279" y="2322410"/>
                  </a:lnTo>
                  <a:lnTo>
                    <a:pt x="3345894" y="2322410"/>
                  </a:lnTo>
                  <a:lnTo>
                    <a:pt x="3338319" y="2208547"/>
                  </a:lnTo>
                  <a:lnTo>
                    <a:pt x="3325006" y="2010082"/>
                  </a:lnTo>
                  <a:lnTo>
                    <a:pt x="3313184" y="1835194"/>
                  </a:lnTo>
                  <a:lnTo>
                    <a:pt x="3304837" y="1712609"/>
                  </a:lnTo>
                  <a:close/>
                </a:path>
              </a:pathLst>
            </a:custGeom>
            <a:solidFill>
              <a:srgbClr val="E164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2158573" y="9414732"/>
              <a:ext cx="3251835" cy="1057910"/>
            </a:xfrm>
            <a:custGeom>
              <a:avLst/>
              <a:gdLst/>
              <a:ahLst/>
              <a:cxnLst/>
              <a:rect l="l" t="t" r="r" b="b"/>
              <a:pathLst>
                <a:path w="3251834" h="1057909">
                  <a:moveTo>
                    <a:pt x="559371" y="527977"/>
                  </a:moveTo>
                  <a:lnTo>
                    <a:pt x="557276" y="480656"/>
                  </a:lnTo>
                  <a:lnTo>
                    <a:pt x="551129" y="434517"/>
                  </a:lnTo>
                  <a:lnTo>
                    <a:pt x="541096" y="389750"/>
                  </a:lnTo>
                  <a:lnTo>
                    <a:pt x="527354" y="346506"/>
                  </a:lnTo>
                  <a:lnTo>
                    <a:pt x="510082" y="304990"/>
                  </a:lnTo>
                  <a:lnTo>
                    <a:pt x="489458" y="265341"/>
                  </a:lnTo>
                  <a:lnTo>
                    <a:pt x="465670" y="227761"/>
                  </a:lnTo>
                  <a:lnTo>
                    <a:pt x="438873" y="192405"/>
                  </a:lnTo>
                  <a:lnTo>
                    <a:pt x="409270" y="159461"/>
                  </a:lnTo>
                  <a:lnTo>
                    <a:pt x="377024" y="129095"/>
                  </a:lnTo>
                  <a:lnTo>
                    <a:pt x="342315" y="101485"/>
                  </a:lnTo>
                  <a:lnTo>
                    <a:pt x="305333" y="76809"/>
                  </a:lnTo>
                  <a:lnTo>
                    <a:pt x="266230" y="55232"/>
                  </a:lnTo>
                  <a:lnTo>
                    <a:pt x="225209" y="36931"/>
                  </a:lnTo>
                  <a:lnTo>
                    <a:pt x="182422" y="22085"/>
                  </a:lnTo>
                  <a:lnTo>
                    <a:pt x="138074" y="10871"/>
                  </a:lnTo>
                  <a:lnTo>
                    <a:pt x="92329" y="3454"/>
                  </a:lnTo>
                  <a:lnTo>
                    <a:pt x="45364" y="0"/>
                  </a:lnTo>
                  <a:lnTo>
                    <a:pt x="40322" y="80530"/>
                  </a:lnTo>
                  <a:lnTo>
                    <a:pt x="35458" y="166039"/>
                  </a:lnTo>
                  <a:lnTo>
                    <a:pt x="28473" y="303060"/>
                  </a:lnTo>
                  <a:lnTo>
                    <a:pt x="21831" y="449732"/>
                  </a:lnTo>
                  <a:lnTo>
                    <a:pt x="13474" y="658609"/>
                  </a:lnTo>
                  <a:lnTo>
                    <a:pt x="5613" y="880668"/>
                  </a:lnTo>
                  <a:lnTo>
                    <a:pt x="0" y="1054481"/>
                  </a:lnTo>
                  <a:lnTo>
                    <a:pt x="7493" y="1055192"/>
                  </a:lnTo>
                  <a:lnTo>
                    <a:pt x="22301" y="1057109"/>
                  </a:lnTo>
                  <a:lnTo>
                    <a:pt x="78041" y="1055331"/>
                  </a:lnTo>
                  <a:lnTo>
                    <a:pt x="125031" y="1048969"/>
                  </a:lnTo>
                  <a:lnTo>
                    <a:pt x="170611" y="1038580"/>
                  </a:lnTo>
                  <a:lnTo>
                    <a:pt x="214617" y="1024369"/>
                  </a:lnTo>
                  <a:lnTo>
                    <a:pt x="256844" y="1006513"/>
                  </a:lnTo>
                  <a:lnTo>
                    <a:pt x="297103" y="985202"/>
                  </a:lnTo>
                  <a:lnTo>
                    <a:pt x="335229" y="960628"/>
                  </a:lnTo>
                  <a:lnTo>
                    <a:pt x="371005" y="932967"/>
                  </a:lnTo>
                  <a:lnTo>
                    <a:pt x="404279" y="902411"/>
                  </a:lnTo>
                  <a:lnTo>
                    <a:pt x="434835" y="869137"/>
                  </a:lnTo>
                  <a:lnTo>
                    <a:pt x="462495" y="833361"/>
                  </a:lnTo>
                  <a:lnTo>
                    <a:pt x="487070" y="795235"/>
                  </a:lnTo>
                  <a:lnTo>
                    <a:pt x="508381" y="754964"/>
                  </a:lnTo>
                  <a:lnTo>
                    <a:pt x="526237" y="712749"/>
                  </a:lnTo>
                  <a:lnTo>
                    <a:pt x="540461" y="668743"/>
                  </a:lnTo>
                  <a:lnTo>
                    <a:pt x="550837" y="623163"/>
                  </a:lnTo>
                  <a:lnTo>
                    <a:pt x="557212" y="576173"/>
                  </a:lnTo>
                  <a:lnTo>
                    <a:pt x="559371" y="527977"/>
                  </a:lnTo>
                  <a:close/>
                </a:path>
                <a:path w="3251834" h="1057909">
                  <a:moveTo>
                    <a:pt x="3251263" y="1053033"/>
                  </a:moveTo>
                  <a:lnTo>
                    <a:pt x="3189300" y="215"/>
                  </a:lnTo>
                  <a:lnTo>
                    <a:pt x="3142500" y="3835"/>
                  </a:lnTo>
                  <a:lnTo>
                    <a:pt x="3096920" y="11391"/>
                  </a:lnTo>
                  <a:lnTo>
                    <a:pt x="3052737" y="22733"/>
                  </a:lnTo>
                  <a:lnTo>
                    <a:pt x="3010128" y="37655"/>
                  </a:lnTo>
                  <a:lnTo>
                    <a:pt x="2969272" y="56019"/>
                  </a:lnTo>
                  <a:lnTo>
                    <a:pt x="2930334" y="77635"/>
                  </a:lnTo>
                  <a:lnTo>
                    <a:pt x="2893491" y="102323"/>
                  </a:lnTo>
                  <a:lnTo>
                    <a:pt x="2858935" y="129933"/>
                  </a:lnTo>
                  <a:lnTo>
                    <a:pt x="2826829" y="160274"/>
                  </a:lnTo>
                  <a:lnTo>
                    <a:pt x="2797365" y="193167"/>
                  </a:lnTo>
                  <a:lnTo>
                    <a:pt x="2770695" y="228460"/>
                  </a:lnTo>
                  <a:lnTo>
                    <a:pt x="2747010" y="265976"/>
                  </a:lnTo>
                  <a:lnTo>
                    <a:pt x="2726486" y="305536"/>
                  </a:lnTo>
                  <a:lnTo>
                    <a:pt x="2709303" y="346964"/>
                  </a:lnTo>
                  <a:lnTo>
                    <a:pt x="2695625" y="390093"/>
                  </a:lnTo>
                  <a:lnTo>
                    <a:pt x="2685643" y="434759"/>
                  </a:lnTo>
                  <a:lnTo>
                    <a:pt x="2679522" y="480771"/>
                  </a:lnTo>
                  <a:lnTo>
                    <a:pt x="2677439" y="527977"/>
                  </a:lnTo>
                  <a:lnTo>
                    <a:pt x="2679598" y="576173"/>
                  </a:lnTo>
                  <a:lnTo>
                    <a:pt x="2685973" y="623150"/>
                  </a:lnTo>
                  <a:lnTo>
                    <a:pt x="2696349" y="668743"/>
                  </a:lnTo>
                  <a:lnTo>
                    <a:pt x="2710561" y="712736"/>
                  </a:lnTo>
                  <a:lnTo>
                    <a:pt x="2728417" y="754964"/>
                  </a:lnTo>
                  <a:lnTo>
                    <a:pt x="2749727" y="795235"/>
                  </a:lnTo>
                  <a:lnTo>
                    <a:pt x="2774315" y="833348"/>
                  </a:lnTo>
                  <a:lnTo>
                    <a:pt x="2801975" y="869137"/>
                  </a:lnTo>
                  <a:lnTo>
                    <a:pt x="2832531" y="902398"/>
                  </a:lnTo>
                  <a:lnTo>
                    <a:pt x="2865793" y="932954"/>
                  </a:lnTo>
                  <a:lnTo>
                    <a:pt x="2901581" y="960615"/>
                  </a:lnTo>
                  <a:lnTo>
                    <a:pt x="2939694" y="985202"/>
                  </a:lnTo>
                  <a:lnTo>
                    <a:pt x="2979966" y="1006513"/>
                  </a:lnTo>
                  <a:lnTo>
                    <a:pt x="3022193" y="1024369"/>
                  </a:lnTo>
                  <a:lnTo>
                    <a:pt x="3066186" y="1038580"/>
                  </a:lnTo>
                  <a:lnTo>
                    <a:pt x="3111779" y="1048969"/>
                  </a:lnTo>
                  <a:lnTo>
                    <a:pt x="3158756" y="1055331"/>
                  </a:lnTo>
                  <a:lnTo>
                    <a:pt x="3206966" y="1057503"/>
                  </a:lnTo>
                  <a:lnTo>
                    <a:pt x="3218192" y="1056970"/>
                  </a:lnTo>
                  <a:lnTo>
                    <a:pt x="3229229" y="1055725"/>
                  </a:lnTo>
                  <a:lnTo>
                    <a:pt x="3240214" y="1054252"/>
                  </a:lnTo>
                  <a:lnTo>
                    <a:pt x="3251263" y="1053033"/>
                  </a:lnTo>
                  <a:close/>
                </a:path>
              </a:pathLst>
            </a:custGeom>
            <a:solidFill>
              <a:srgbClr val="020303">
                <a:alpha val="369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2169383" y="9066934"/>
              <a:ext cx="3214370" cy="1405255"/>
            </a:xfrm>
            <a:custGeom>
              <a:avLst/>
              <a:gdLst/>
              <a:ahLst/>
              <a:cxnLst/>
              <a:rect l="l" t="t" r="r" b="b"/>
              <a:pathLst>
                <a:path w="3214369" h="1405254">
                  <a:moveTo>
                    <a:pt x="1659608" y="0"/>
                  </a:moveTo>
                  <a:lnTo>
                    <a:pt x="1536656" y="304"/>
                  </a:lnTo>
                  <a:lnTo>
                    <a:pt x="1413987" y="1043"/>
                  </a:lnTo>
                  <a:lnTo>
                    <a:pt x="1292164" y="2218"/>
                  </a:lnTo>
                  <a:lnTo>
                    <a:pt x="1171746" y="3830"/>
                  </a:lnTo>
                  <a:lnTo>
                    <a:pt x="1053297" y="5880"/>
                  </a:lnTo>
                  <a:lnTo>
                    <a:pt x="937377" y="8369"/>
                  </a:lnTo>
                  <a:lnTo>
                    <a:pt x="824547" y="11298"/>
                  </a:lnTo>
                  <a:lnTo>
                    <a:pt x="715369" y="14669"/>
                  </a:lnTo>
                  <a:lnTo>
                    <a:pt x="610405" y="18483"/>
                  </a:lnTo>
                  <a:lnTo>
                    <a:pt x="510215" y="22741"/>
                  </a:lnTo>
                  <a:lnTo>
                    <a:pt x="415360" y="27444"/>
                  </a:lnTo>
                  <a:lnTo>
                    <a:pt x="326403" y="32593"/>
                  </a:lnTo>
                  <a:lnTo>
                    <a:pt x="284312" y="35336"/>
                  </a:lnTo>
                  <a:lnTo>
                    <a:pt x="243905" y="38190"/>
                  </a:lnTo>
                  <a:lnTo>
                    <a:pt x="205253" y="41157"/>
                  </a:lnTo>
                  <a:lnTo>
                    <a:pt x="133495" y="47427"/>
                  </a:lnTo>
                  <a:lnTo>
                    <a:pt x="69599" y="54149"/>
                  </a:lnTo>
                  <a:lnTo>
                    <a:pt x="60526" y="115848"/>
                  </a:lnTo>
                  <a:lnTo>
                    <a:pt x="52255" y="182649"/>
                  </a:lnTo>
                  <a:lnTo>
                    <a:pt x="44683" y="255817"/>
                  </a:lnTo>
                  <a:lnTo>
                    <a:pt x="41128" y="295185"/>
                  </a:lnTo>
                  <a:lnTo>
                    <a:pt x="37711" y="336620"/>
                  </a:lnTo>
                  <a:lnTo>
                    <a:pt x="34417" y="380279"/>
                  </a:lnTo>
                  <a:lnTo>
                    <a:pt x="31236" y="426322"/>
                  </a:lnTo>
                  <a:lnTo>
                    <a:pt x="28154" y="474907"/>
                  </a:lnTo>
                  <a:lnTo>
                    <a:pt x="25158" y="526191"/>
                  </a:lnTo>
                  <a:lnTo>
                    <a:pt x="22236" y="580333"/>
                  </a:lnTo>
                  <a:lnTo>
                    <a:pt x="16563" y="697825"/>
                  </a:lnTo>
                  <a:lnTo>
                    <a:pt x="11033" y="828647"/>
                  </a:lnTo>
                  <a:lnTo>
                    <a:pt x="5546" y="974068"/>
                  </a:lnTo>
                  <a:lnTo>
                    <a:pt x="0" y="1135351"/>
                  </a:lnTo>
                  <a:lnTo>
                    <a:pt x="45866" y="1150909"/>
                  </a:lnTo>
                  <a:lnTo>
                    <a:pt x="91907" y="1166050"/>
                  </a:lnTo>
                  <a:lnTo>
                    <a:pt x="138118" y="1180772"/>
                  </a:lnTo>
                  <a:lnTo>
                    <a:pt x="184494" y="1195069"/>
                  </a:lnTo>
                  <a:lnTo>
                    <a:pt x="231030" y="1208936"/>
                  </a:lnTo>
                  <a:lnTo>
                    <a:pt x="277721" y="1222371"/>
                  </a:lnTo>
                  <a:lnTo>
                    <a:pt x="324561" y="1235368"/>
                  </a:lnTo>
                  <a:lnTo>
                    <a:pt x="371546" y="1247922"/>
                  </a:lnTo>
                  <a:lnTo>
                    <a:pt x="418670" y="1260030"/>
                  </a:lnTo>
                  <a:lnTo>
                    <a:pt x="465927" y="1271687"/>
                  </a:lnTo>
                  <a:lnTo>
                    <a:pt x="513314" y="1282888"/>
                  </a:lnTo>
                  <a:lnTo>
                    <a:pt x="560825" y="1293630"/>
                  </a:lnTo>
                  <a:lnTo>
                    <a:pt x="608454" y="1303908"/>
                  </a:lnTo>
                  <a:lnTo>
                    <a:pt x="656196" y="1313717"/>
                  </a:lnTo>
                  <a:lnTo>
                    <a:pt x="704047" y="1323054"/>
                  </a:lnTo>
                  <a:lnTo>
                    <a:pt x="752001" y="1331913"/>
                  </a:lnTo>
                  <a:lnTo>
                    <a:pt x="800053" y="1340290"/>
                  </a:lnTo>
                  <a:lnTo>
                    <a:pt x="848198" y="1348182"/>
                  </a:lnTo>
                  <a:lnTo>
                    <a:pt x="896430" y="1355582"/>
                  </a:lnTo>
                  <a:lnTo>
                    <a:pt x="944745" y="1362489"/>
                  </a:lnTo>
                  <a:lnTo>
                    <a:pt x="993138" y="1368896"/>
                  </a:lnTo>
                  <a:lnTo>
                    <a:pt x="1041603" y="1374799"/>
                  </a:lnTo>
                  <a:lnTo>
                    <a:pt x="1090134" y="1380194"/>
                  </a:lnTo>
                  <a:lnTo>
                    <a:pt x="1138728" y="1385077"/>
                  </a:lnTo>
                  <a:lnTo>
                    <a:pt x="1187379" y="1389443"/>
                  </a:lnTo>
                  <a:lnTo>
                    <a:pt x="1236081" y="1393288"/>
                  </a:lnTo>
                  <a:lnTo>
                    <a:pt x="1284830" y="1396608"/>
                  </a:lnTo>
                  <a:lnTo>
                    <a:pt x="1333620" y="1399398"/>
                  </a:lnTo>
                  <a:lnTo>
                    <a:pt x="1382447" y="1401653"/>
                  </a:lnTo>
                  <a:lnTo>
                    <a:pt x="1431304" y="1403369"/>
                  </a:lnTo>
                  <a:lnTo>
                    <a:pt x="1480187" y="1404543"/>
                  </a:lnTo>
                  <a:lnTo>
                    <a:pt x="1529092" y="1405169"/>
                  </a:lnTo>
                  <a:lnTo>
                    <a:pt x="1578011" y="1405243"/>
                  </a:lnTo>
                  <a:lnTo>
                    <a:pt x="1626942" y="1404761"/>
                  </a:lnTo>
                  <a:lnTo>
                    <a:pt x="1675877" y="1403719"/>
                  </a:lnTo>
                  <a:lnTo>
                    <a:pt x="1724813" y="1402111"/>
                  </a:lnTo>
                  <a:lnTo>
                    <a:pt x="1773744" y="1399934"/>
                  </a:lnTo>
                  <a:lnTo>
                    <a:pt x="1822665" y="1397183"/>
                  </a:lnTo>
                  <a:lnTo>
                    <a:pt x="1871570" y="1393854"/>
                  </a:lnTo>
                  <a:lnTo>
                    <a:pt x="1920455" y="1389942"/>
                  </a:lnTo>
                  <a:lnTo>
                    <a:pt x="1969314" y="1385444"/>
                  </a:lnTo>
                  <a:lnTo>
                    <a:pt x="2018143" y="1380354"/>
                  </a:lnTo>
                  <a:lnTo>
                    <a:pt x="2066936" y="1374668"/>
                  </a:lnTo>
                  <a:lnTo>
                    <a:pt x="2115688" y="1368382"/>
                  </a:lnTo>
                  <a:lnTo>
                    <a:pt x="2164393" y="1361492"/>
                  </a:lnTo>
                  <a:lnTo>
                    <a:pt x="2213048" y="1353993"/>
                  </a:lnTo>
                  <a:lnTo>
                    <a:pt x="2261646" y="1345880"/>
                  </a:lnTo>
                  <a:lnTo>
                    <a:pt x="2310182" y="1337150"/>
                  </a:lnTo>
                  <a:lnTo>
                    <a:pt x="2358652" y="1327798"/>
                  </a:lnTo>
                  <a:lnTo>
                    <a:pt x="2407049" y="1317820"/>
                  </a:lnTo>
                  <a:lnTo>
                    <a:pt x="2455370" y="1307210"/>
                  </a:lnTo>
                  <a:lnTo>
                    <a:pt x="2503608" y="1295965"/>
                  </a:lnTo>
                  <a:lnTo>
                    <a:pt x="2551759" y="1284081"/>
                  </a:lnTo>
                  <a:lnTo>
                    <a:pt x="2599818" y="1271553"/>
                  </a:lnTo>
                  <a:lnTo>
                    <a:pt x="2647778" y="1258376"/>
                  </a:lnTo>
                  <a:lnTo>
                    <a:pt x="2695637" y="1244547"/>
                  </a:lnTo>
                  <a:lnTo>
                    <a:pt x="2743387" y="1230060"/>
                  </a:lnTo>
                  <a:lnTo>
                    <a:pt x="2791024" y="1214912"/>
                  </a:lnTo>
                  <a:lnTo>
                    <a:pt x="2838542" y="1199098"/>
                  </a:lnTo>
                  <a:lnTo>
                    <a:pt x="2885938" y="1182614"/>
                  </a:lnTo>
                  <a:lnTo>
                    <a:pt x="2933205" y="1165455"/>
                  </a:lnTo>
                  <a:lnTo>
                    <a:pt x="2980338" y="1147617"/>
                  </a:lnTo>
                  <a:lnTo>
                    <a:pt x="3027332" y="1129096"/>
                  </a:lnTo>
                  <a:lnTo>
                    <a:pt x="3074182" y="1109886"/>
                  </a:lnTo>
                  <a:lnTo>
                    <a:pt x="3120884" y="1089984"/>
                  </a:lnTo>
                  <a:lnTo>
                    <a:pt x="3167430" y="1069386"/>
                  </a:lnTo>
                  <a:lnTo>
                    <a:pt x="3213818" y="1048087"/>
                  </a:lnTo>
                  <a:lnTo>
                    <a:pt x="3159021" y="99533"/>
                  </a:lnTo>
                  <a:lnTo>
                    <a:pt x="3156218" y="46756"/>
                  </a:lnTo>
                  <a:lnTo>
                    <a:pt x="3096372" y="40687"/>
                  </a:lnTo>
                  <a:lnTo>
                    <a:pt x="3028390" y="35034"/>
                  </a:lnTo>
                  <a:lnTo>
                    <a:pt x="2952833" y="29799"/>
                  </a:lnTo>
                  <a:lnTo>
                    <a:pt x="2870261" y="24983"/>
                  </a:lnTo>
                  <a:lnTo>
                    <a:pt x="2781237" y="20587"/>
                  </a:lnTo>
                  <a:lnTo>
                    <a:pt x="2686323" y="16612"/>
                  </a:lnTo>
                  <a:lnTo>
                    <a:pt x="2586078" y="13060"/>
                  </a:lnTo>
                  <a:lnTo>
                    <a:pt x="2481064" y="9932"/>
                  </a:lnTo>
                  <a:lnTo>
                    <a:pt x="2371844" y="7229"/>
                  </a:lnTo>
                  <a:lnTo>
                    <a:pt x="2258978" y="4952"/>
                  </a:lnTo>
                  <a:lnTo>
                    <a:pt x="2143027" y="3102"/>
                  </a:lnTo>
                  <a:lnTo>
                    <a:pt x="2024554" y="1680"/>
                  </a:lnTo>
                  <a:lnTo>
                    <a:pt x="1904118" y="689"/>
                  </a:lnTo>
                  <a:lnTo>
                    <a:pt x="1782283" y="128"/>
                  </a:lnTo>
                  <a:lnTo>
                    <a:pt x="1659608" y="0"/>
                  </a:lnTo>
                  <a:close/>
                </a:path>
              </a:pathLst>
            </a:custGeom>
            <a:solidFill>
              <a:srgbClr val="060807">
                <a:alpha val="36997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 descr=""/>
          <p:cNvGrpSpPr/>
          <p:nvPr/>
        </p:nvGrpSpPr>
        <p:grpSpPr>
          <a:xfrm>
            <a:off x="6868072" y="564492"/>
            <a:ext cx="12687935" cy="10373360"/>
            <a:chOff x="6868072" y="564492"/>
            <a:chExt cx="12687935" cy="10373360"/>
          </a:xfrm>
        </p:grpSpPr>
        <p:sp>
          <p:nvSpPr>
            <p:cNvPr id="28" name="object 28" descr=""/>
            <p:cNvSpPr/>
            <p:nvPr/>
          </p:nvSpPr>
          <p:spPr>
            <a:xfrm>
              <a:off x="9808926" y="5812051"/>
              <a:ext cx="3102610" cy="1588135"/>
            </a:xfrm>
            <a:custGeom>
              <a:avLst/>
              <a:gdLst/>
              <a:ahLst/>
              <a:cxnLst/>
              <a:rect l="l" t="t" r="r" b="b"/>
              <a:pathLst>
                <a:path w="3102609" h="1588134">
                  <a:moveTo>
                    <a:pt x="270121" y="0"/>
                  </a:moveTo>
                  <a:lnTo>
                    <a:pt x="234681" y="19530"/>
                  </a:lnTo>
                  <a:lnTo>
                    <a:pt x="188255" y="85734"/>
                  </a:lnTo>
                  <a:lnTo>
                    <a:pt x="162786" y="131727"/>
                  </a:lnTo>
                  <a:lnTo>
                    <a:pt x="136806" y="183855"/>
                  </a:lnTo>
                  <a:lnTo>
                    <a:pt x="111061" y="240274"/>
                  </a:lnTo>
                  <a:lnTo>
                    <a:pt x="86295" y="299138"/>
                  </a:lnTo>
                  <a:lnTo>
                    <a:pt x="63253" y="358604"/>
                  </a:lnTo>
                  <a:lnTo>
                    <a:pt x="42682" y="416827"/>
                  </a:lnTo>
                  <a:lnTo>
                    <a:pt x="25326" y="471962"/>
                  </a:lnTo>
                  <a:lnTo>
                    <a:pt x="11930" y="522165"/>
                  </a:lnTo>
                  <a:lnTo>
                    <a:pt x="3239" y="565591"/>
                  </a:lnTo>
                  <a:lnTo>
                    <a:pt x="0" y="600396"/>
                  </a:lnTo>
                  <a:lnTo>
                    <a:pt x="2955" y="624736"/>
                  </a:lnTo>
                  <a:lnTo>
                    <a:pt x="62681" y="655925"/>
                  </a:lnTo>
                  <a:lnTo>
                    <a:pt x="163453" y="694206"/>
                  </a:lnTo>
                  <a:lnTo>
                    <a:pt x="265552" y="732407"/>
                  </a:lnTo>
                  <a:lnTo>
                    <a:pt x="368786" y="770489"/>
                  </a:lnTo>
                  <a:lnTo>
                    <a:pt x="472965" y="808418"/>
                  </a:lnTo>
                  <a:lnTo>
                    <a:pt x="577900" y="846155"/>
                  </a:lnTo>
                  <a:lnTo>
                    <a:pt x="736304" y="902321"/>
                  </a:lnTo>
                  <a:lnTo>
                    <a:pt x="895338" y="957849"/>
                  </a:lnTo>
                  <a:lnTo>
                    <a:pt x="1054360" y="1012615"/>
                  </a:lnTo>
                  <a:lnTo>
                    <a:pt x="1265263" y="1084235"/>
                  </a:lnTo>
                  <a:lnTo>
                    <a:pt x="1473483" y="1153984"/>
                  </a:lnTo>
                  <a:lnTo>
                    <a:pt x="1777456" y="1254454"/>
                  </a:lnTo>
                  <a:lnTo>
                    <a:pt x="2542432" y="1503943"/>
                  </a:lnTo>
                  <a:lnTo>
                    <a:pt x="2796086" y="1587689"/>
                  </a:lnTo>
                  <a:lnTo>
                    <a:pt x="3102590" y="748469"/>
                  </a:lnTo>
                  <a:lnTo>
                    <a:pt x="3086162" y="745587"/>
                  </a:lnTo>
                  <a:lnTo>
                    <a:pt x="3047481" y="738260"/>
                  </a:lnTo>
                  <a:lnTo>
                    <a:pt x="3001325" y="728910"/>
                  </a:lnTo>
                  <a:lnTo>
                    <a:pt x="2948045" y="717611"/>
                  </a:lnTo>
                  <a:lnTo>
                    <a:pt x="2855536" y="697169"/>
                  </a:lnTo>
                  <a:lnTo>
                    <a:pt x="2748975" y="672757"/>
                  </a:lnTo>
                  <a:lnTo>
                    <a:pt x="2629545" y="644626"/>
                  </a:lnTo>
                  <a:lnTo>
                    <a:pt x="2498433" y="613024"/>
                  </a:lnTo>
                  <a:lnTo>
                    <a:pt x="2356824" y="578202"/>
                  </a:lnTo>
                  <a:lnTo>
                    <a:pt x="2205903" y="540409"/>
                  </a:lnTo>
                  <a:lnTo>
                    <a:pt x="2046854" y="499894"/>
                  </a:lnTo>
                  <a:lnTo>
                    <a:pt x="1880863" y="456908"/>
                  </a:lnTo>
                  <a:lnTo>
                    <a:pt x="1709116" y="411700"/>
                  </a:lnTo>
                  <a:lnTo>
                    <a:pt x="1532798" y="364519"/>
                  </a:lnTo>
                  <a:lnTo>
                    <a:pt x="1353093" y="315616"/>
                  </a:lnTo>
                  <a:lnTo>
                    <a:pt x="1171187" y="265239"/>
                  </a:lnTo>
                  <a:lnTo>
                    <a:pt x="988265" y="213639"/>
                  </a:lnTo>
                  <a:lnTo>
                    <a:pt x="866338" y="178683"/>
                  </a:lnTo>
                  <a:lnTo>
                    <a:pt x="744837" y="143368"/>
                  </a:lnTo>
                  <a:lnTo>
                    <a:pt x="624114" y="107768"/>
                  </a:lnTo>
                  <a:lnTo>
                    <a:pt x="504519" y="71958"/>
                  </a:lnTo>
                  <a:lnTo>
                    <a:pt x="386405" y="36010"/>
                  </a:lnTo>
                  <a:lnTo>
                    <a:pt x="270121" y="0"/>
                  </a:lnTo>
                  <a:close/>
                </a:path>
              </a:pathLst>
            </a:custGeom>
            <a:solidFill>
              <a:srgbClr val="FBC1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1294884" y="6187065"/>
              <a:ext cx="4199890" cy="4227830"/>
            </a:xfrm>
            <a:custGeom>
              <a:avLst/>
              <a:gdLst/>
              <a:ahLst/>
              <a:cxnLst/>
              <a:rect l="l" t="t" r="r" b="b"/>
              <a:pathLst>
                <a:path w="4199890" h="4227830">
                  <a:moveTo>
                    <a:pt x="4199598" y="3845344"/>
                  </a:moveTo>
                  <a:lnTo>
                    <a:pt x="4053522" y="2195868"/>
                  </a:lnTo>
                  <a:lnTo>
                    <a:pt x="3965194" y="1282560"/>
                  </a:lnTo>
                  <a:lnTo>
                    <a:pt x="3898950" y="778281"/>
                  </a:lnTo>
                  <a:lnTo>
                    <a:pt x="3819131" y="355892"/>
                  </a:lnTo>
                  <a:lnTo>
                    <a:pt x="3779101" y="345287"/>
                  </a:lnTo>
                  <a:lnTo>
                    <a:pt x="3737787" y="335216"/>
                  </a:lnTo>
                  <a:lnTo>
                    <a:pt x="3695230" y="325653"/>
                  </a:lnTo>
                  <a:lnTo>
                    <a:pt x="3651504" y="316611"/>
                  </a:lnTo>
                  <a:lnTo>
                    <a:pt x="3606635" y="308063"/>
                  </a:lnTo>
                  <a:lnTo>
                    <a:pt x="3560699" y="300012"/>
                  </a:lnTo>
                  <a:lnTo>
                    <a:pt x="3513734" y="292455"/>
                  </a:lnTo>
                  <a:lnTo>
                    <a:pt x="3465804" y="285356"/>
                  </a:lnTo>
                  <a:lnTo>
                    <a:pt x="3416935" y="278739"/>
                  </a:lnTo>
                  <a:lnTo>
                    <a:pt x="3367214" y="272580"/>
                  </a:lnTo>
                  <a:lnTo>
                    <a:pt x="3316655" y="266877"/>
                  </a:lnTo>
                  <a:lnTo>
                    <a:pt x="3265347" y="261620"/>
                  </a:lnTo>
                  <a:lnTo>
                    <a:pt x="3213316" y="256794"/>
                  </a:lnTo>
                  <a:lnTo>
                    <a:pt x="3160611" y="252399"/>
                  </a:lnTo>
                  <a:lnTo>
                    <a:pt x="3107309" y="248424"/>
                  </a:lnTo>
                  <a:lnTo>
                    <a:pt x="3053448" y="244856"/>
                  </a:lnTo>
                  <a:lnTo>
                    <a:pt x="2999067" y="241693"/>
                  </a:lnTo>
                  <a:lnTo>
                    <a:pt x="2944241" y="238937"/>
                  </a:lnTo>
                  <a:lnTo>
                    <a:pt x="2888996" y="236562"/>
                  </a:lnTo>
                  <a:lnTo>
                    <a:pt x="2833408" y="234556"/>
                  </a:lnTo>
                  <a:lnTo>
                    <a:pt x="2777528" y="232943"/>
                  </a:lnTo>
                  <a:lnTo>
                    <a:pt x="2721381" y="231673"/>
                  </a:lnTo>
                  <a:lnTo>
                    <a:pt x="2665044" y="230771"/>
                  </a:lnTo>
                  <a:lnTo>
                    <a:pt x="2608567" y="230212"/>
                  </a:lnTo>
                  <a:lnTo>
                    <a:pt x="2551988" y="229997"/>
                  </a:lnTo>
                  <a:lnTo>
                    <a:pt x="2495372" y="230111"/>
                  </a:lnTo>
                  <a:lnTo>
                    <a:pt x="2438768" y="230543"/>
                  </a:lnTo>
                  <a:lnTo>
                    <a:pt x="2382215" y="231292"/>
                  </a:lnTo>
                  <a:lnTo>
                    <a:pt x="2325789" y="232346"/>
                  </a:lnTo>
                  <a:lnTo>
                    <a:pt x="2269515" y="233705"/>
                  </a:lnTo>
                  <a:lnTo>
                    <a:pt x="2213470" y="235356"/>
                  </a:lnTo>
                  <a:lnTo>
                    <a:pt x="2157692" y="237274"/>
                  </a:lnTo>
                  <a:lnTo>
                    <a:pt x="2102218" y="239483"/>
                  </a:lnTo>
                  <a:lnTo>
                    <a:pt x="2047138" y="241947"/>
                  </a:lnTo>
                  <a:lnTo>
                    <a:pt x="1992464" y="244678"/>
                  </a:lnTo>
                  <a:lnTo>
                    <a:pt x="1938274" y="247650"/>
                  </a:lnTo>
                  <a:lnTo>
                    <a:pt x="1884616" y="250875"/>
                  </a:lnTo>
                  <a:lnTo>
                    <a:pt x="1831530" y="254330"/>
                  </a:lnTo>
                  <a:lnTo>
                    <a:pt x="1779079" y="258000"/>
                  </a:lnTo>
                  <a:lnTo>
                    <a:pt x="1727301" y="261899"/>
                  </a:lnTo>
                  <a:lnTo>
                    <a:pt x="1676273" y="266001"/>
                  </a:lnTo>
                  <a:lnTo>
                    <a:pt x="1660855" y="267322"/>
                  </a:lnTo>
                  <a:lnTo>
                    <a:pt x="1657616" y="266890"/>
                  </a:lnTo>
                  <a:lnTo>
                    <a:pt x="1536573" y="249923"/>
                  </a:lnTo>
                  <a:lnTo>
                    <a:pt x="1447800" y="236918"/>
                  </a:lnTo>
                  <a:lnTo>
                    <a:pt x="1353362" y="222529"/>
                  </a:lnTo>
                  <a:lnTo>
                    <a:pt x="1253934" y="206756"/>
                  </a:lnTo>
                  <a:lnTo>
                    <a:pt x="1150188" y="189585"/>
                  </a:lnTo>
                  <a:lnTo>
                    <a:pt x="1096899" y="180467"/>
                  </a:lnTo>
                  <a:lnTo>
                    <a:pt x="1042784" y="170992"/>
                  </a:lnTo>
                  <a:lnTo>
                    <a:pt x="987933" y="161163"/>
                  </a:lnTo>
                  <a:lnTo>
                    <a:pt x="932434" y="150964"/>
                  </a:lnTo>
                  <a:lnTo>
                    <a:pt x="876350" y="140411"/>
                  </a:lnTo>
                  <a:lnTo>
                    <a:pt x="819772" y="129501"/>
                  </a:lnTo>
                  <a:lnTo>
                    <a:pt x="762800" y="118224"/>
                  </a:lnTo>
                  <a:lnTo>
                    <a:pt x="705497" y="106578"/>
                  </a:lnTo>
                  <a:lnTo>
                    <a:pt x="647966" y="94564"/>
                  </a:lnTo>
                  <a:lnTo>
                    <a:pt x="590283" y="82169"/>
                  </a:lnTo>
                  <a:lnTo>
                    <a:pt x="532536" y="69418"/>
                  </a:lnTo>
                  <a:lnTo>
                    <a:pt x="474802" y="56286"/>
                  </a:lnTo>
                  <a:lnTo>
                    <a:pt x="417169" y="42786"/>
                  </a:lnTo>
                  <a:lnTo>
                    <a:pt x="359727" y="28905"/>
                  </a:lnTo>
                  <a:lnTo>
                    <a:pt x="302552" y="14643"/>
                  </a:lnTo>
                  <a:lnTo>
                    <a:pt x="245732" y="0"/>
                  </a:lnTo>
                  <a:lnTo>
                    <a:pt x="235038" y="37617"/>
                  </a:lnTo>
                  <a:lnTo>
                    <a:pt x="224167" y="78244"/>
                  </a:lnTo>
                  <a:lnTo>
                    <a:pt x="213156" y="121627"/>
                  </a:lnTo>
                  <a:lnTo>
                    <a:pt x="202018" y="167462"/>
                  </a:lnTo>
                  <a:lnTo>
                    <a:pt x="190792" y="215480"/>
                  </a:lnTo>
                  <a:lnTo>
                    <a:pt x="179489" y="265404"/>
                  </a:lnTo>
                  <a:lnTo>
                    <a:pt x="168135" y="316941"/>
                  </a:lnTo>
                  <a:lnTo>
                    <a:pt x="156768" y="369836"/>
                  </a:lnTo>
                  <a:lnTo>
                    <a:pt x="134061" y="478523"/>
                  </a:lnTo>
                  <a:lnTo>
                    <a:pt x="100431" y="644639"/>
                  </a:lnTo>
                  <a:lnTo>
                    <a:pt x="47167" y="911072"/>
                  </a:lnTo>
                  <a:lnTo>
                    <a:pt x="27393" y="1007491"/>
                  </a:lnTo>
                  <a:lnTo>
                    <a:pt x="17945" y="1052398"/>
                  </a:lnTo>
                  <a:lnTo>
                    <a:pt x="8801" y="1094727"/>
                  </a:lnTo>
                  <a:lnTo>
                    <a:pt x="0" y="1134224"/>
                  </a:lnTo>
                  <a:lnTo>
                    <a:pt x="77063" y="1156703"/>
                  </a:lnTo>
                  <a:lnTo>
                    <a:pt x="152781" y="1178420"/>
                  </a:lnTo>
                  <a:lnTo>
                    <a:pt x="226974" y="1199349"/>
                  </a:lnTo>
                  <a:lnTo>
                    <a:pt x="299491" y="1219466"/>
                  </a:lnTo>
                  <a:lnTo>
                    <a:pt x="370141" y="1238719"/>
                  </a:lnTo>
                  <a:lnTo>
                    <a:pt x="438772" y="1257109"/>
                  </a:lnTo>
                  <a:lnTo>
                    <a:pt x="505206" y="1274584"/>
                  </a:lnTo>
                  <a:lnTo>
                    <a:pt x="569277" y="1291120"/>
                  </a:lnTo>
                  <a:lnTo>
                    <a:pt x="630821" y="1306690"/>
                  </a:lnTo>
                  <a:lnTo>
                    <a:pt x="689648" y="1321269"/>
                  </a:lnTo>
                  <a:lnTo>
                    <a:pt x="745604" y="1334820"/>
                  </a:lnTo>
                  <a:lnTo>
                    <a:pt x="798525" y="1347317"/>
                  </a:lnTo>
                  <a:lnTo>
                    <a:pt x="848220" y="1358722"/>
                  </a:lnTo>
                  <a:lnTo>
                    <a:pt x="894537" y="1369021"/>
                  </a:lnTo>
                  <a:lnTo>
                    <a:pt x="937298" y="1378178"/>
                  </a:lnTo>
                  <a:lnTo>
                    <a:pt x="976337" y="1386166"/>
                  </a:lnTo>
                  <a:lnTo>
                    <a:pt x="1008316" y="1392339"/>
                  </a:lnTo>
                  <a:lnTo>
                    <a:pt x="997356" y="1532001"/>
                  </a:lnTo>
                  <a:lnTo>
                    <a:pt x="892619" y="2939453"/>
                  </a:lnTo>
                  <a:lnTo>
                    <a:pt x="862330" y="3326193"/>
                  </a:lnTo>
                  <a:lnTo>
                    <a:pt x="839901" y="3598735"/>
                  </a:lnTo>
                  <a:lnTo>
                    <a:pt x="821397" y="3813098"/>
                  </a:lnTo>
                  <a:lnTo>
                    <a:pt x="816686" y="3866057"/>
                  </a:lnTo>
                  <a:lnTo>
                    <a:pt x="852716" y="3886758"/>
                  </a:lnTo>
                  <a:lnTo>
                    <a:pt x="889520" y="3906850"/>
                  </a:lnTo>
                  <a:lnTo>
                    <a:pt x="927087" y="3926319"/>
                  </a:lnTo>
                  <a:lnTo>
                    <a:pt x="965403" y="3945178"/>
                  </a:lnTo>
                  <a:lnTo>
                    <a:pt x="1004455" y="3963403"/>
                  </a:lnTo>
                  <a:lnTo>
                    <a:pt x="1044206" y="3981018"/>
                  </a:lnTo>
                  <a:lnTo>
                    <a:pt x="1084630" y="3998010"/>
                  </a:lnTo>
                  <a:lnTo>
                    <a:pt x="1125740" y="4014393"/>
                  </a:lnTo>
                  <a:lnTo>
                    <a:pt x="1167485" y="4030167"/>
                  </a:lnTo>
                  <a:lnTo>
                    <a:pt x="1209865" y="4045318"/>
                  </a:lnTo>
                  <a:lnTo>
                    <a:pt x="1252842" y="4059859"/>
                  </a:lnTo>
                  <a:lnTo>
                    <a:pt x="1296416" y="4073779"/>
                  </a:lnTo>
                  <a:lnTo>
                    <a:pt x="1340561" y="4087101"/>
                  </a:lnTo>
                  <a:lnTo>
                    <a:pt x="1385252" y="4099801"/>
                  </a:lnTo>
                  <a:lnTo>
                    <a:pt x="1430464" y="4111891"/>
                  </a:lnTo>
                  <a:lnTo>
                    <a:pt x="1476184" y="4123385"/>
                  </a:lnTo>
                  <a:lnTo>
                    <a:pt x="1522412" y="4134256"/>
                  </a:lnTo>
                  <a:lnTo>
                    <a:pt x="1569097" y="4144530"/>
                  </a:lnTo>
                  <a:lnTo>
                    <a:pt x="1616227" y="4154208"/>
                  </a:lnTo>
                  <a:lnTo>
                    <a:pt x="1663788" y="4163263"/>
                  </a:lnTo>
                  <a:lnTo>
                    <a:pt x="1711769" y="4171721"/>
                  </a:lnTo>
                  <a:lnTo>
                    <a:pt x="1760143" y="4179582"/>
                  </a:lnTo>
                  <a:lnTo>
                    <a:pt x="1808873" y="4186834"/>
                  </a:lnTo>
                  <a:lnTo>
                    <a:pt x="1857971" y="4193489"/>
                  </a:lnTo>
                  <a:lnTo>
                    <a:pt x="1907400" y="4199534"/>
                  </a:lnTo>
                  <a:lnTo>
                    <a:pt x="1957133" y="4204995"/>
                  </a:lnTo>
                  <a:lnTo>
                    <a:pt x="2007158" y="4209846"/>
                  </a:lnTo>
                  <a:lnTo>
                    <a:pt x="2057463" y="4214101"/>
                  </a:lnTo>
                  <a:lnTo>
                    <a:pt x="2108022" y="4217759"/>
                  </a:lnTo>
                  <a:lnTo>
                    <a:pt x="2158809" y="4220832"/>
                  </a:lnTo>
                  <a:lnTo>
                    <a:pt x="2209812" y="4223309"/>
                  </a:lnTo>
                  <a:lnTo>
                    <a:pt x="2261006" y="4225175"/>
                  </a:lnTo>
                  <a:lnTo>
                    <a:pt x="2312378" y="4226471"/>
                  </a:lnTo>
                  <a:lnTo>
                    <a:pt x="2363901" y="4227157"/>
                  </a:lnTo>
                  <a:lnTo>
                    <a:pt x="2415565" y="4227258"/>
                  </a:lnTo>
                  <a:lnTo>
                    <a:pt x="2467343" y="4226776"/>
                  </a:lnTo>
                  <a:lnTo>
                    <a:pt x="2519222" y="4225696"/>
                  </a:lnTo>
                  <a:lnTo>
                    <a:pt x="2571178" y="4224032"/>
                  </a:lnTo>
                  <a:lnTo>
                    <a:pt x="2623185" y="4221785"/>
                  </a:lnTo>
                  <a:lnTo>
                    <a:pt x="2675229" y="4218940"/>
                  </a:lnTo>
                  <a:lnTo>
                    <a:pt x="2727287" y="4215523"/>
                  </a:lnTo>
                  <a:lnTo>
                    <a:pt x="2779344" y="4211510"/>
                  </a:lnTo>
                  <a:lnTo>
                    <a:pt x="2831388" y="4206925"/>
                  </a:lnTo>
                  <a:lnTo>
                    <a:pt x="2883382" y="4201757"/>
                  </a:lnTo>
                  <a:lnTo>
                    <a:pt x="2935313" y="4196003"/>
                  </a:lnTo>
                  <a:lnTo>
                    <a:pt x="2987167" y="4189666"/>
                  </a:lnTo>
                  <a:lnTo>
                    <a:pt x="3038919" y="4182745"/>
                  </a:lnTo>
                  <a:lnTo>
                    <a:pt x="3090545" y="4175252"/>
                  </a:lnTo>
                  <a:lnTo>
                    <a:pt x="3142043" y="4167187"/>
                  </a:lnTo>
                  <a:lnTo>
                    <a:pt x="3193377" y="4158538"/>
                  </a:lnTo>
                  <a:lnTo>
                    <a:pt x="3244532" y="4149318"/>
                  </a:lnTo>
                  <a:lnTo>
                    <a:pt x="3295485" y="4139514"/>
                  </a:lnTo>
                  <a:lnTo>
                    <a:pt x="3346221" y="4129151"/>
                  </a:lnTo>
                  <a:lnTo>
                    <a:pt x="3396716" y="4118203"/>
                  </a:lnTo>
                  <a:lnTo>
                    <a:pt x="3446945" y="4106684"/>
                  </a:lnTo>
                  <a:lnTo>
                    <a:pt x="3496907" y="4094594"/>
                  </a:lnTo>
                  <a:lnTo>
                    <a:pt x="3546576" y="4081932"/>
                  </a:lnTo>
                  <a:lnTo>
                    <a:pt x="3595916" y="4068699"/>
                  </a:lnTo>
                  <a:lnTo>
                    <a:pt x="3644925" y="4054906"/>
                  </a:lnTo>
                  <a:lnTo>
                    <a:pt x="3693579" y="4040543"/>
                  </a:lnTo>
                  <a:lnTo>
                    <a:pt x="3741864" y="4025608"/>
                  </a:lnTo>
                  <a:lnTo>
                    <a:pt x="3789743" y="4010114"/>
                  </a:lnTo>
                  <a:lnTo>
                    <a:pt x="3837203" y="3994048"/>
                  </a:lnTo>
                  <a:lnTo>
                    <a:pt x="3884231" y="3977424"/>
                  </a:lnTo>
                  <a:lnTo>
                    <a:pt x="3930802" y="3960241"/>
                  </a:lnTo>
                  <a:lnTo>
                    <a:pt x="3976903" y="3942486"/>
                  </a:lnTo>
                  <a:lnTo>
                    <a:pt x="4022509" y="3924173"/>
                  </a:lnTo>
                  <a:lnTo>
                    <a:pt x="4067606" y="3905300"/>
                  </a:lnTo>
                  <a:lnTo>
                    <a:pt x="4112171" y="3885869"/>
                  </a:lnTo>
                  <a:lnTo>
                    <a:pt x="4156176" y="3865880"/>
                  </a:lnTo>
                  <a:lnTo>
                    <a:pt x="4199598" y="3845344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2999947" y="6417095"/>
              <a:ext cx="1577975" cy="706120"/>
            </a:xfrm>
            <a:custGeom>
              <a:avLst/>
              <a:gdLst/>
              <a:ahLst/>
              <a:cxnLst/>
              <a:rect l="l" t="t" r="r" b="b"/>
              <a:pathLst>
                <a:path w="1577975" h="706120">
                  <a:moveTo>
                    <a:pt x="877637" y="0"/>
                  </a:moveTo>
                  <a:lnTo>
                    <a:pt x="771270" y="135"/>
                  </a:lnTo>
                  <a:lnTo>
                    <a:pt x="717965" y="516"/>
                  </a:lnTo>
                  <a:lnTo>
                    <a:pt x="664688" y="1112"/>
                  </a:lnTo>
                  <a:lnTo>
                    <a:pt x="611520" y="1928"/>
                  </a:lnTo>
                  <a:lnTo>
                    <a:pt x="558543" y="2968"/>
                  </a:lnTo>
                  <a:lnTo>
                    <a:pt x="505838" y="4236"/>
                  </a:lnTo>
                  <a:lnTo>
                    <a:pt x="453487" y="5739"/>
                  </a:lnTo>
                  <a:lnTo>
                    <a:pt x="401572" y="7480"/>
                  </a:lnTo>
                  <a:lnTo>
                    <a:pt x="350173" y="9464"/>
                  </a:lnTo>
                  <a:lnTo>
                    <a:pt x="299373" y="11696"/>
                  </a:lnTo>
                  <a:lnTo>
                    <a:pt x="249253" y="14180"/>
                  </a:lnTo>
                  <a:lnTo>
                    <a:pt x="199894" y="16921"/>
                  </a:lnTo>
                  <a:lnTo>
                    <a:pt x="151379" y="19924"/>
                  </a:lnTo>
                  <a:lnTo>
                    <a:pt x="103788" y="23193"/>
                  </a:lnTo>
                  <a:lnTo>
                    <a:pt x="57203" y="26734"/>
                  </a:lnTo>
                  <a:lnTo>
                    <a:pt x="11706" y="30551"/>
                  </a:lnTo>
                  <a:lnTo>
                    <a:pt x="8540" y="44069"/>
                  </a:lnTo>
                  <a:lnTo>
                    <a:pt x="4840" y="57436"/>
                  </a:lnTo>
                  <a:lnTo>
                    <a:pt x="1646" y="70930"/>
                  </a:lnTo>
                  <a:lnTo>
                    <a:pt x="0" y="84832"/>
                  </a:lnTo>
                  <a:lnTo>
                    <a:pt x="342" y="125408"/>
                  </a:lnTo>
                  <a:lnTo>
                    <a:pt x="4273" y="165382"/>
                  </a:lnTo>
                  <a:lnTo>
                    <a:pt x="11678" y="204661"/>
                  </a:lnTo>
                  <a:lnTo>
                    <a:pt x="22443" y="243152"/>
                  </a:lnTo>
                  <a:lnTo>
                    <a:pt x="36453" y="280764"/>
                  </a:lnTo>
                  <a:lnTo>
                    <a:pt x="53595" y="317404"/>
                  </a:lnTo>
                  <a:lnTo>
                    <a:pt x="73753" y="352979"/>
                  </a:lnTo>
                  <a:lnTo>
                    <a:pt x="96814" y="387397"/>
                  </a:lnTo>
                  <a:lnTo>
                    <a:pt x="122663" y="420565"/>
                  </a:lnTo>
                  <a:lnTo>
                    <a:pt x="151187" y="452392"/>
                  </a:lnTo>
                  <a:lnTo>
                    <a:pt x="182270" y="482784"/>
                  </a:lnTo>
                  <a:lnTo>
                    <a:pt x="215799" y="511650"/>
                  </a:lnTo>
                  <a:lnTo>
                    <a:pt x="251659" y="538896"/>
                  </a:lnTo>
                  <a:lnTo>
                    <a:pt x="289737" y="564431"/>
                  </a:lnTo>
                  <a:lnTo>
                    <a:pt x="329917" y="588162"/>
                  </a:lnTo>
                  <a:lnTo>
                    <a:pt x="372085" y="609997"/>
                  </a:lnTo>
                  <a:lnTo>
                    <a:pt x="416128" y="629843"/>
                  </a:lnTo>
                  <a:lnTo>
                    <a:pt x="461930" y="647607"/>
                  </a:lnTo>
                  <a:lnTo>
                    <a:pt x="509379" y="663199"/>
                  </a:lnTo>
                  <a:lnTo>
                    <a:pt x="558358" y="676524"/>
                  </a:lnTo>
                  <a:lnTo>
                    <a:pt x="608755" y="687490"/>
                  </a:lnTo>
                  <a:lnTo>
                    <a:pt x="660455" y="696006"/>
                  </a:lnTo>
                  <a:lnTo>
                    <a:pt x="713343" y="701978"/>
                  </a:lnTo>
                  <a:lnTo>
                    <a:pt x="767306" y="705315"/>
                  </a:lnTo>
                  <a:lnTo>
                    <a:pt x="821368" y="705918"/>
                  </a:lnTo>
                  <a:lnTo>
                    <a:pt x="874551" y="703814"/>
                  </a:lnTo>
                  <a:lnTo>
                    <a:pt x="926734" y="699087"/>
                  </a:lnTo>
                  <a:lnTo>
                    <a:pt x="977796" y="691820"/>
                  </a:lnTo>
                  <a:lnTo>
                    <a:pt x="1027616" y="682098"/>
                  </a:lnTo>
                  <a:lnTo>
                    <a:pt x="1076074" y="670004"/>
                  </a:lnTo>
                  <a:lnTo>
                    <a:pt x="1123049" y="655622"/>
                  </a:lnTo>
                  <a:lnTo>
                    <a:pt x="1168421" y="639037"/>
                  </a:lnTo>
                  <a:lnTo>
                    <a:pt x="1212068" y="620331"/>
                  </a:lnTo>
                  <a:lnTo>
                    <a:pt x="1253870" y="599589"/>
                  </a:lnTo>
                  <a:lnTo>
                    <a:pt x="1293706" y="576895"/>
                  </a:lnTo>
                  <a:lnTo>
                    <a:pt x="1331456" y="552332"/>
                  </a:lnTo>
                  <a:lnTo>
                    <a:pt x="1366999" y="525984"/>
                  </a:lnTo>
                  <a:lnTo>
                    <a:pt x="1400214" y="497935"/>
                  </a:lnTo>
                  <a:lnTo>
                    <a:pt x="1430980" y="468269"/>
                  </a:lnTo>
                  <a:lnTo>
                    <a:pt x="1459177" y="437070"/>
                  </a:lnTo>
                  <a:lnTo>
                    <a:pt x="1484684" y="404421"/>
                  </a:lnTo>
                  <a:lnTo>
                    <a:pt x="1507380" y="370407"/>
                  </a:lnTo>
                  <a:lnTo>
                    <a:pt x="1527145" y="335111"/>
                  </a:lnTo>
                  <a:lnTo>
                    <a:pt x="1543858" y="298617"/>
                  </a:lnTo>
                  <a:lnTo>
                    <a:pt x="1557398" y="261009"/>
                  </a:lnTo>
                  <a:lnTo>
                    <a:pt x="1567644" y="222370"/>
                  </a:lnTo>
                  <a:lnTo>
                    <a:pt x="1574476" y="182785"/>
                  </a:lnTo>
                  <a:lnTo>
                    <a:pt x="1577773" y="142338"/>
                  </a:lnTo>
                  <a:lnTo>
                    <a:pt x="1577334" y="110920"/>
                  </a:lnTo>
                  <a:lnTo>
                    <a:pt x="1568593" y="49568"/>
                  </a:lnTo>
                  <a:lnTo>
                    <a:pt x="1474798" y="14749"/>
                  </a:lnTo>
                  <a:lnTo>
                    <a:pt x="1383418" y="10625"/>
                  </a:lnTo>
                  <a:lnTo>
                    <a:pt x="1287910" y="7118"/>
                  </a:lnTo>
                  <a:lnTo>
                    <a:pt x="1188925" y="4264"/>
                  </a:lnTo>
                  <a:lnTo>
                    <a:pt x="1087117" y="2101"/>
                  </a:lnTo>
                  <a:lnTo>
                    <a:pt x="983137" y="667"/>
                  </a:lnTo>
                  <a:lnTo>
                    <a:pt x="877637" y="0"/>
                  </a:lnTo>
                  <a:close/>
                </a:path>
              </a:pathLst>
            </a:custGeom>
            <a:solidFill>
              <a:srgbClr val="DB512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3188911" y="5649206"/>
              <a:ext cx="1172845" cy="1334770"/>
            </a:xfrm>
            <a:custGeom>
              <a:avLst/>
              <a:gdLst/>
              <a:ahLst/>
              <a:cxnLst/>
              <a:rect l="l" t="t" r="r" b="b"/>
              <a:pathLst>
                <a:path w="1172844" h="1334770">
                  <a:moveTo>
                    <a:pt x="1172330" y="0"/>
                  </a:moveTo>
                  <a:lnTo>
                    <a:pt x="0" y="0"/>
                  </a:lnTo>
                  <a:lnTo>
                    <a:pt x="0" y="962839"/>
                  </a:lnTo>
                  <a:lnTo>
                    <a:pt x="10960" y="1033837"/>
                  </a:lnTo>
                  <a:lnTo>
                    <a:pt x="41863" y="1100253"/>
                  </a:lnTo>
                  <a:lnTo>
                    <a:pt x="64165" y="1131353"/>
                  </a:lnTo>
                  <a:lnTo>
                    <a:pt x="90698" y="1160841"/>
                  </a:lnTo>
                  <a:lnTo>
                    <a:pt x="121212" y="1188559"/>
                  </a:lnTo>
                  <a:lnTo>
                    <a:pt x="155453" y="1214353"/>
                  </a:lnTo>
                  <a:lnTo>
                    <a:pt x="193172" y="1238066"/>
                  </a:lnTo>
                  <a:lnTo>
                    <a:pt x="234115" y="1259543"/>
                  </a:lnTo>
                  <a:lnTo>
                    <a:pt x="278033" y="1278628"/>
                  </a:lnTo>
                  <a:lnTo>
                    <a:pt x="324673" y="1295165"/>
                  </a:lnTo>
                  <a:lnTo>
                    <a:pt x="373784" y="1308999"/>
                  </a:lnTo>
                  <a:lnTo>
                    <a:pt x="425115" y="1319972"/>
                  </a:lnTo>
                  <a:lnTo>
                    <a:pt x="478413" y="1327931"/>
                  </a:lnTo>
                  <a:lnTo>
                    <a:pt x="533428" y="1332718"/>
                  </a:lnTo>
                  <a:lnTo>
                    <a:pt x="589908" y="1334179"/>
                  </a:lnTo>
                  <a:lnTo>
                    <a:pt x="646334" y="1332222"/>
                  </a:lnTo>
                  <a:lnTo>
                    <a:pt x="701189" y="1326952"/>
                  </a:lnTo>
                  <a:lnTo>
                    <a:pt x="754231" y="1318526"/>
                  </a:lnTo>
                  <a:lnTo>
                    <a:pt x="805222" y="1307103"/>
                  </a:lnTo>
                  <a:lnTo>
                    <a:pt x="853922" y="1292840"/>
                  </a:lnTo>
                  <a:lnTo>
                    <a:pt x="900091" y="1275896"/>
                  </a:lnTo>
                  <a:lnTo>
                    <a:pt x="943489" y="1256428"/>
                  </a:lnTo>
                  <a:lnTo>
                    <a:pt x="983877" y="1234595"/>
                  </a:lnTo>
                  <a:lnTo>
                    <a:pt x="1021014" y="1210554"/>
                  </a:lnTo>
                  <a:lnTo>
                    <a:pt x="1054662" y="1184463"/>
                  </a:lnTo>
                  <a:lnTo>
                    <a:pt x="1084579" y="1156480"/>
                  </a:lnTo>
                  <a:lnTo>
                    <a:pt x="1110527" y="1126763"/>
                  </a:lnTo>
                  <a:lnTo>
                    <a:pt x="1132265" y="1095470"/>
                  </a:lnTo>
                  <a:lnTo>
                    <a:pt x="1162155" y="1028789"/>
                  </a:lnTo>
                  <a:lnTo>
                    <a:pt x="1172330" y="957698"/>
                  </a:lnTo>
                  <a:lnTo>
                    <a:pt x="1172330" y="0"/>
                  </a:lnTo>
                  <a:close/>
                </a:path>
              </a:pathLst>
            </a:custGeom>
            <a:solidFill>
              <a:srgbClr val="FBC1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3214336" y="5915537"/>
              <a:ext cx="1268730" cy="645795"/>
            </a:xfrm>
            <a:custGeom>
              <a:avLst/>
              <a:gdLst/>
              <a:ahLst/>
              <a:cxnLst/>
              <a:rect l="l" t="t" r="r" b="b"/>
              <a:pathLst>
                <a:path w="1268730" h="645795">
                  <a:moveTo>
                    <a:pt x="21718" y="0"/>
                  </a:moveTo>
                  <a:lnTo>
                    <a:pt x="17571" y="10443"/>
                  </a:lnTo>
                  <a:lnTo>
                    <a:pt x="13015" y="20710"/>
                  </a:lnTo>
                  <a:lnTo>
                    <a:pt x="8850" y="31147"/>
                  </a:lnTo>
                  <a:lnTo>
                    <a:pt x="5875" y="42103"/>
                  </a:lnTo>
                  <a:lnTo>
                    <a:pt x="602" y="83240"/>
                  </a:lnTo>
                  <a:lnTo>
                    <a:pt x="0" y="124253"/>
                  </a:lnTo>
                  <a:lnTo>
                    <a:pt x="3906" y="164963"/>
                  </a:lnTo>
                  <a:lnTo>
                    <a:pt x="12158" y="205196"/>
                  </a:lnTo>
                  <a:lnTo>
                    <a:pt x="24593" y="244773"/>
                  </a:lnTo>
                  <a:lnTo>
                    <a:pt x="41051" y="283517"/>
                  </a:lnTo>
                  <a:lnTo>
                    <a:pt x="61366" y="321253"/>
                  </a:lnTo>
                  <a:lnTo>
                    <a:pt x="85379" y="357803"/>
                  </a:lnTo>
                  <a:lnTo>
                    <a:pt x="112925" y="392991"/>
                  </a:lnTo>
                  <a:lnTo>
                    <a:pt x="143843" y="426639"/>
                  </a:lnTo>
                  <a:lnTo>
                    <a:pt x="177969" y="458571"/>
                  </a:lnTo>
                  <a:lnTo>
                    <a:pt x="215143" y="488609"/>
                  </a:lnTo>
                  <a:lnTo>
                    <a:pt x="255201" y="516578"/>
                  </a:lnTo>
                  <a:lnTo>
                    <a:pt x="297980" y="542299"/>
                  </a:lnTo>
                  <a:lnTo>
                    <a:pt x="343320" y="565598"/>
                  </a:lnTo>
                  <a:lnTo>
                    <a:pt x="391056" y="586295"/>
                  </a:lnTo>
                  <a:lnTo>
                    <a:pt x="441026" y="604216"/>
                  </a:lnTo>
                  <a:lnTo>
                    <a:pt x="493069" y="619182"/>
                  </a:lnTo>
                  <a:lnTo>
                    <a:pt x="547021" y="631017"/>
                  </a:lnTo>
                  <a:lnTo>
                    <a:pt x="601614" y="639393"/>
                  </a:lnTo>
                  <a:lnTo>
                    <a:pt x="655553" y="644161"/>
                  </a:lnTo>
                  <a:lnTo>
                    <a:pt x="708622" y="645427"/>
                  </a:lnTo>
                  <a:lnTo>
                    <a:pt x="760607" y="643298"/>
                  </a:lnTo>
                  <a:lnTo>
                    <a:pt x="811291" y="637880"/>
                  </a:lnTo>
                  <a:lnTo>
                    <a:pt x="860461" y="629280"/>
                  </a:lnTo>
                  <a:lnTo>
                    <a:pt x="907900" y="617604"/>
                  </a:lnTo>
                  <a:lnTo>
                    <a:pt x="953394" y="602959"/>
                  </a:lnTo>
                  <a:lnTo>
                    <a:pt x="996727" y="585450"/>
                  </a:lnTo>
                  <a:lnTo>
                    <a:pt x="1037684" y="565186"/>
                  </a:lnTo>
                  <a:lnTo>
                    <a:pt x="1076050" y="542271"/>
                  </a:lnTo>
                  <a:lnTo>
                    <a:pt x="1111609" y="516813"/>
                  </a:lnTo>
                  <a:lnTo>
                    <a:pt x="1144146" y="488919"/>
                  </a:lnTo>
                  <a:lnTo>
                    <a:pt x="1173446" y="458693"/>
                  </a:lnTo>
                  <a:lnTo>
                    <a:pt x="1199294" y="426244"/>
                  </a:lnTo>
                  <a:lnTo>
                    <a:pt x="1221474" y="391677"/>
                  </a:lnTo>
                  <a:lnTo>
                    <a:pt x="1239772" y="355099"/>
                  </a:lnTo>
                  <a:lnTo>
                    <a:pt x="1253972" y="316617"/>
                  </a:lnTo>
                  <a:lnTo>
                    <a:pt x="1263858" y="276337"/>
                  </a:lnTo>
                  <a:lnTo>
                    <a:pt x="1268341" y="225965"/>
                  </a:lnTo>
                  <a:lnTo>
                    <a:pt x="1267564" y="200895"/>
                  </a:lnTo>
                  <a:lnTo>
                    <a:pt x="1223182" y="167177"/>
                  </a:lnTo>
                  <a:lnTo>
                    <a:pt x="1179402" y="158398"/>
                  </a:lnTo>
                  <a:lnTo>
                    <a:pt x="1134169" y="149588"/>
                  </a:lnTo>
                  <a:lnTo>
                    <a:pt x="1087608" y="140773"/>
                  </a:lnTo>
                  <a:lnTo>
                    <a:pt x="1039842" y="131980"/>
                  </a:lnTo>
                  <a:lnTo>
                    <a:pt x="990994" y="123232"/>
                  </a:lnTo>
                  <a:lnTo>
                    <a:pt x="941189" y="114557"/>
                  </a:lnTo>
                  <a:lnTo>
                    <a:pt x="890548" y="105979"/>
                  </a:lnTo>
                  <a:lnTo>
                    <a:pt x="839197" y="97525"/>
                  </a:lnTo>
                  <a:lnTo>
                    <a:pt x="787259" y="89220"/>
                  </a:lnTo>
                  <a:lnTo>
                    <a:pt x="734857" y="81090"/>
                  </a:lnTo>
                  <a:lnTo>
                    <a:pt x="682114" y="73160"/>
                  </a:lnTo>
                  <a:lnTo>
                    <a:pt x="629155" y="65457"/>
                  </a:lnTo>
                  <a:lnTo>
                    <a:pt x="576103" y="58005"/>
                  </a:lnTo>
                  <a:lnTo>
                    <a:pt x="523081" y="50831"/>
                  </a:lnTo>
                  <a:lnTo>
                    <a:pt x="470213" y="43960"/>
                  </a:lnTo>
                  <a:lnTo>
                    <a:pt x="417623" y="37418"/>
                  </a:lnTo>
                  <a:lnTo>
                    <a:pt x="365434" y="31230"/>
                  </a:lnTo>
                  <a:lnTo>
                    <a:pt x="313769" y="25423"/>
                  </a:lnTo>
                  <a:lnTo>
                    <a:pt x="262753" y="20021"/>
                  </a:lnTo>
                  <a:lnTo>
                    <a:pt x="212508" y="15051"/>
                  </a:lnTo>
                  <a:lnTo>
                    <a:pt x="163159" y="10538"/>
                  </a:lnTo>
                  <a:lnTo>
                    <a:pt x="114828" y="6508"/>
                  </a:lnTo>
                  <a:lnTo>
                    <a:pt x="67640" y="2987"/>
                  </a:lnTo>
                  <a:lnTo>
                    <a:pt x="21718" y="0"/>
                  </a:lnTo>
                  <a:close/>
                </a:path>
              </a:pathLst>
            </a:custGeom>
            <a:solidFill>
              <a:srgbClr val="8E191C">
                <a:alpha val="18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3187964" y="6545559"/>
              <a:ext cx="5683885" cy="3700779"/>
            </a:xfrm>
            <a:custGeom>
              <a:avLst/>
              <a:gdLst/>
              <a:ahLst/>
              <a:cxnLst/>
              <a:rect l="l" t="t" r="r" b="b"/>
              <a:pathLst>
                <a:path w="5683884" h="3700779">
                  <a:moveTo>
                    <a:pt x="5683722" y="0"/>
                  </a:moveTo>
                  <a:lnTo>
                    <a:pt x="0" y="0"/>
                  </a:lnTo>
                  <a:lnTo>
                    <a:pt x="0" y="3700651"/>
                  </a:lnTo>
                  <a:lnTo>
                    <a:pt x="5683722" y="3700651"/>
                  </a:lnTo>
                  <a:lnTo>
                    <a:pt x="5683722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3316191" y="6673776"/>
              <a:ext cx="5427345" cy="3444240"/>
            </a:xfrm>
            <a:custGeom>
              <a:avLst/>
              <a:gdLst/>
              <a:ahLst/>
              <a:cxnLst/>
              <a:rect l="l" t="t" r="r" b="b"/>
              <a:pathLst>
                <a:path w="5427344" h="3444240">
                  <a:moveTo>
                    <a:pt x="5427269" y="0"/>
                  </a:moveTo>
                  <a:lnTo>
                    <a:pt x="0" y="0"/>
                  </a:lnTo>
                  <a:lnTo>
                    <a:pt x="0" y="3444240"/>
                  </a:lnTo>
                  <a:lnTo>
                    <a:pt x="5427269" y="3444240"/>
                  </a:lnTo>
                  <a:lnTo>
                    <a:pt x="54272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7932349" y="9109906"/>
              <a:ext cx="419734" cy="755015"/>
            </a:xfrm>
            <a:custGeom>
              <a:avLst/>
              <a:gdLst/>
              <a:ahLst/>
              <a:cxnLst/>
              <a:rect l="l" t="t" r="r" b="b"/>
              <a:pathLst>
                <a:path w="419734" h="755015">
                  <a:moveTo>
                    <a:pt x="142240" y="0"/>
                  </a:moveTo>
                  <a:lnTo>
                    <a:pt x="0" y="0"/>
                  </a:lnTo>
                  <a:lnTo>
                    <a:pt x="0" y="659104"/>
                  </a:lnTo>
                  <a:lnTo>
                    <a:pt x="71120" y="754989"/>
                  </a:lnTo>
                  <a:lnTo>
                    <a:pt x="142240" y="659104"/>
                  </a:lnTo>
                  <a:lnTo>
                    <a:pt x="142240" y="0"/>
                  </a:lnTo>
                  <a:close/>
                </a:path>
                <a:path w="419734" h="755015">
                  <a:moveTo>
                    <a:pt x="419227" y="0"/>
                  </a:moveTo>
                  <a:lnTo>
                    <a:pt x="277012" y="0"/>
                  </a:lnTo>
                  <a:lnTo>
                    <a:pt x="277012" y="659104"/>
                  </a:lnTo>
                  <a:lnTo>
                    <a:pt x="348132" y="754989"/>
                  </a:lnTo>
                  <a:lnTo>
                    <a:pt x="419227" y="659104"/>
                  </a:lnTo>
                  <a:lnTo>
                    <a:pt x="419227" y="0"/>
                  </a:lnTo>
                  <a:close/>
                </a:path>
              </a:pathLst>
            </a:custGeom>
            <a:solidFill>
              <a:srgbClr val="6158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8048396" y="9197689"/>
              <a:ext cx="189230" cy="755015"/>
            </a:xfrm>
            <a:custGeom>
              <a:avLst/>
              <a:gdLst/>
              <a:ahLst/>
              <a:cxnLst/>
              <a:rect l="l" t="t" r="r" b="b"/>
              <a:pathLst>
                <a:path w="189230" h="755015">
                  <a:moveTo>
                    <a:pt x="188664" y="0"/>
                  </a:moveTo>
                  <a:lnTo>
                    <a:pt x="0" y="0"/>
                  </a:lnTo>
                  <a:lnTo>
                    <a:pt x="0" y="659068"/>
                  </a:lnTo>
                  <a:lnTo>
                    <a:pt x="94332" y="754961"/>
                  </a:lnTo>
                  <a:lnTo>
                    <a:pt x="188664" y="659068"/>
                  </a:lnTo>
                  <a:lnTo>
                    <a:pt x="188664" y="0"/>
                  </a:lnTo>
                  <a:close/>
                </a:path>
              </a:pathLst>
            </a:custGeom>
            <a:solidFill>
              <a:srgbClr val="EF40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7808794" y="8938866"/>
              <a:ext cx="668655" cy="668655"/>
            </a:xfrm>
            <a:custGeom>
              <a:avLst/>
              <a:gdLst/>
              <a:ahLst/>
              <a:cxnLst/>
              <a:rect l="l" t="t" r="r" b="b"/>
              <a:pathLst>
                <a:path w="668655" h="668654">
                  <a:moveTo>
                    <a:pt x="334262" y="0"/>
                  </a:moveTo>
                  <a:lnTo>
                    <a:pt x="284863" y="3624"/>
                  </a:lnTo>
                  <a:lnTo>
                    <a:pt x="237717" y="14151"/>
                  </a:lnTo>
                  <a:lnTo>
                    <a:pt x="193339" y="31066"/>
                  </a:lnTo>
                  <a:lnTo>
                    <a:pt x="152246" y="53850"/>
                  </a:lnTo>
                  <a:lnTo>
                    <a:pt x="114955" y="81987"/>
                  </a:lnTo>
                  <a:lnTo>
                    <a:pt x="81983" y="114959"/>
                  </a:lnTo>
                  <a:lnTo>
                    <a:pt x="53847" y="152250"/>
                  </a:lnTo>
                  <a:lnTo>
                    <a:pt x="31064" y="193343"/>
                  </a:lnTo>
                  <a:lnTo>
                    <a:pt x="14151" y="237721"/>
                  </a:lnTo>
                  <a:lnTo>
                    <a:pt x="3623" y="284866"/>
                  </a:lnTo>
                  <a:lnTo>
                    <a:pt x="0" y="334262"/>
                  </a:lnTo>
                  <a:lnTo>
                    <a:pt x="3623" y="383653"/>
                  </a:lnTo>
                  <a:lnTo>
                    <a:pt x="14151" y="430795"/>
                  </a:lnTo>
                  <a:lnTo>
                    <a:pt x="31064" y="475171"/>
                  </a:lnTo>
                  <a:lnTo>
                    <a:pt x="53847" y="516263"/>
                  </a:lnTo>
                  <a:lnTo>
                    <a:pt x="81983" y="553555"/>
                  </a:lnTo>
                  <a:lnTo>
                    <a:pt x="114955" y="586529"/>
                  </a:lnTo>
                  <a:lnTo>
                    <a:pt x="152246" y="614668"/>
                  </a:lnTo>
                  <a:lnTo>
                    <a:pt x="193339" y="637454"/>
                  </a:lnTo>
                  <a:lnTo>
                    <a:pt x="237717" y="654370"/>
                  </a:lnTo>
                  <a:lnTo>
                    <a:pt x="284863" y="664899"/>
                  </a:lnTo>
                  <a:lnTo>
                    <a:pt x="334262" y="668524"/>
                  </a:lnTo>
                  <a:lnTo>
                    <a:pt x="383650" y="664899"/>
                  </a:lnTo>
                  <a:lnTo>
                    <a:pt x="430790" y="654370"/>
                  </a:lnTo>
                  <a:lnTo>
                    <a:pt x="475164" y="637454"/>
                  </a:lnTo>
                  <a:lnTo>
                    <a:pt x="516256" y="614668"/>
                  </a:lnTo>
                  <a:lnTo>
                    <a:pt x="553547" y="586529"/>
                  </a:lnTo>
                  <a:lnTo>
                    <a:pt x="586520" y="553555"/>
                  </a:lnTo>
                  <a:lnTo>
                    <a:pt x="614658" y="516263"/>
                  </a:lnTo>
                  <a:lnTo>
                    <a:pt x="637444" y="475171"/>
                  </a:lnTo>
                  <a:lnTo>
                    <a:pt x="654360" y="430795"/>
                  </a:lnTo>
                  <a:lnTo>
                    <a:pt x="664889" y="383653"/>
                  </a:lnTo>
                  <a:lnTo>
                    <a:pt x="668513" y="334262"/>
                  </a:lnTo>
                  <a:lnTo>
                    <a:pt x="664889" y="284866"/>
                  </a:lnTo>
                  <a:lnTo>
                    <a:pt x="654360" y="237721"/>
                  </a:lnTo>
                  <a:lnTo>
                    <a:pt x="637444" y="193343"/>
                  </a:lnTo>
                  <a:lnTo>
                    <a:pt x="614658" y="152250"/>
                  </a:lnTo>
                  <a:lnTo>
                    <a:pt x="586520" y="114959"/>
                  </a:lnTo>
                  <a:lnTo>
                    <a:pt x="553547" y="81987"/>
                  </a:lnTo>
                  <a:lnTo>
                    <a:pt x="516256" y="53850"/>
                  </a:lnTo>
                  <a:lnTo>
                    <a:pt x="475164" y="31066"/>
                  </a:lnTo>
                  <a:lnTo>
                    <a:pt x="430790" y="14151"/>
                  </a:lnTo>
                  <a:lnTo>
                    <a:pt x="383650" y="3624"/>
                  </a:lnTo>
                  <a:lnTo>
                    <a:pt x="334262" y="0"/>
                  </a:lnTo>
                  <a:close/>
                </a:path>
              </a:pathLst>
            </a:custGeom>
            <a:solidFill>
              <a:srgbClr val="FFD77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7911635" y="9041712"/>
              <a:ext cx="462915" cy="462915"/>
            </a:xfrm>
            <a:custGeom>
              <a:avLst/>
              <a:gdLst/>
              <a:ahLst/>
              <a:cxnLst/>
              <a:rect l="l" t="t" r="r" b="b"/>
              <a:pathLst>
                <a:path w="462915" h="462915">
                  <a:moveTo>
                    <a:pt x="231417" y="0"/>
                  </a:moveTo>
                  <a:lnTo>
                    <a:pt x="184778" y="4701"/>
                  </a:lnTo>
                  <a:lnTo>
                    <a:pt x="141339" y="18185"/>
                  </a:lnTo>
                  <a:lnTo>
                    <a:pt x="102029" y="39522"/>
                  </a:lnTo>
                  <a:lnTo>
                    <a:pt x="67780" y="67780"/>
                  </a:lnTo>
                  <a:lnTo>
                    <a:pt x="39522" y="102029"/>
                  </a:lnTo>
                  <a:lnTo>
                    <a:pt x="18185" y="141339"/>
                  </a:lnTo>
                  <a:lnTo>
                    <a:pt x="4701" y="184778"/>
                  </a:lnTo>
                  <a:lnTo>
                    <a:pt x="0" y="231417"/>
                  </a:lnTo>
                  <a:lnTo>
                    <a:pt x="4701" y="278048"/>
                  </a:lnTo>
                  <a:lnTo>
                    <a:pt x="18185" y="321481"/>
                  </a:lnTo>
                  <a:lnTo>
                    <a:pt x="39522" y="360785"/>
                  </a:lnTo>
                  <a:lnTo>
                    <a:pt x="67780" y="395029"/>
                  </a:lnTo>
                  <a:lnTo>
                    <a:pt x="102029" y="423284"/>
                  </a:lnTo>
                  <a:lnTo>
                    <a:pt x="141339" y="444618"/>
                  </a:lnTo>
                  <a:lnTo>
                    <a:pt x="184778" y="458101"/>
                  </a:lnTo>
                  <a:lnTo>
                    <a:pt x="231417" y="462802"/>
                  </a:lnTo>
                  <a:lnTo>
                    <a:pt x="278045" y="458101"/>
                  </a:lnTo>
                  <a:lnTo>
                    <a:pt x="321476" y="444618"/>
                  </a:lnTo>
                  <a:lnTo>
                    <a:pt x="360780" y="423284"/>
                  </a:lnTo>
                  <a:lnTo>
                    <a:pt x="395025" y="395029"/>
                  </a:lnTo>
                  <a:lnTo>
                    <a:pt x="423281" y="360785"/>
                  </a:lnTo>
                  <a:lnTo>
                    <a:pt x="444617" y="321481"/>
                  </a:lnTo>
                  <a:lnTo>
                    <a:pt x="458101" y="278048"/>
                  </a:lnTo>
                  <a:lnTo>
                    <a:pt x="462802" y="231417"/>
                  </a:lnTo>
                  <a:lnTo>
                    <a:pt x="458101" y="184778"/>
                  </a:lnTo>
                  <a:lnTo>
                    <a:pt x="444617" y="141339"/>
                  </a:lnTo>
                  <a:lnTo>
                    <a:pt x="423281" y="102029"/>
                  </a:lnTo>
                  <a:lnTo>
                    <a:pt x="395025" y="67780"/>
                  </a:lnTo>
                  <a:lnTo>
                    <a:pt x="360780" y="39522"/>
                  </a:lnTo>
                  <a:lnTo>
                    <a:pt x="321476" y="18185"/>
                  </a:lnTo>
                  <a:lnTo>
                    <a:pt x="278045" y="4701"/>
                  </a:lnTo>
                  <a:lnTo>
                    <a:pt x="231417" y="0"/>
                  </a:lnTo>
                  <a:close/>
                </a:path>
              </a:pathLst>
            </a:custGeom>
            <a:solidFill>
              <a:srgbClr val="FBAC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8568137" y="7209110"/>
              <a:ext cx="742315" cy="1101090"/>
            </a:xfrm>
            <a:custGeom>
              <a:avLst/>
              <a:gdLst/>
              <a:ahLst/>
              <a:cxnLst/>
              <a:rect l="l" t="t" r="r" b="b"/>
              <a:pathLst>
                <a:path w="742315" h="1101090">
                  <a:moveTo>
                    <a:pt x="742137" y="427215"/>
                  </a:moveTo>
                  <a:lnTo>
                    <a:pt x="719035" y="367499"/>
                  </a:lnTo>
                  <a:lnTo>
                    <a:pt x="657148" y="316204"/>
                  </a:lnTo>
                  <a:lnTo>
                    <a:pt x="614184" y="294970"/>
                  </a:lnTo>
                  <a:lnTo>
                    <a:pt x="592277" y="287197"/>
                  </a:lnTo>
                  <a:lnTo>
                    <a:pt x="604659" y="281165"/>
                  </a:lnTo>
                  <a:lnTo>
                    <a:pt x="643051" y="255905"/>
                  </a:lnTo>
                  <a:lnTo>
                    <a:pt x="673239" y="228231"/>
                  </a:lnTo>
                  <a:lnTo>
                    <a:pt x="705332" y="168008"/>
                  </a:lnTo>
                  <a:lnTo>
                    <a:pt x="705459" y="136652"/>
                  </a:lnTo>
                  <a:lnTo>
                    <a:pt x="694334" y="106527"/>
                  </a:lnTo>
                  <a:lnTo>
                    <a:pt x="642340" y="55575"/>
                  </a:lnTo>
                  <a:lnTo>
                    <a:pt x="603631" y="35509"/>
                  </a:lnTo>
                  <a:lnTo>
                    <a:pt x="557847" y="19545"/>
                  </a:lnTo>
                  <a:lnTo>
                    <a:pt x="506107" y="8051"/>
                  </a:lnTo>
                  <a:lnTo>
                    <a:pt x="449440" y="1409"/>
                  </a:lnTo>
                  <a:lnTo>
                    <a:pt x="388950" y="0"/>
                  </a:lnTo>
                  <a:lnTo>
                    <a:pt x="325691" y="4178"/>
                  </a:lnTo>
                  <a:lnTo>
                    <a:pt x="263423" y="13855"/>
                  </a:lnTo>
                  <a:lnTo>
                    <a:pt x="205765" y="28333"/>
                  </a:lnTo>
                  <a:lnTo>
                    <a:pt x="153631" y="46990"/>
                  </a:lnTo>
                  <a:lnTo>
                    <a:pt x="107911" y="69240"/>
                  </a:lnTo>
                  <a:lnTo>
                    <a:pt x="69507" y="94500"/>
                  </a:lnTo>
                  <a:lnTo>
                    <a:pt x="39331" y="122174"/>
                  </a:lnTo>
                  <a:lnTo>
                    <a:pt x="7239" y="182397"/>
                  </a:lnTo>
                  <a:lnTo>
                    <a:pt x="7112" y="213753"/>
                  </a:lnTo>
                  <a:lnTo>
                    <a:pt x="18237" y="243890"/>
                  </a:lnTo>
                  <a:lnTo>
                    <a:pt x="39636" y="271030"/>
                  </a:lnTo>
                  <a:lnTo>
                    <a:pt x="70231" y="294830"/>
                  </a:lnTo>
                  <a:lnTo>
                    <a:pt x="106159" y="313461"/>
                  </a:lnTo>
                  <a:lnTo>
                    <a:pt x="81635" y="329895"/>
                  </a:lnTo>
                  <a:lnTo>
                    <a:pt x="55905" y="355942"/>
                  </a:lnTo>
                  <a:lnTo>
                    <a:pt x="39954" y="384429"/>
                  </a:lnTo>
                  <a:lnTo>
                    <a:pt x="34747" y="414896"/>
                  </a:lnTo>
                  <a:lnTo>
                    <a:pt x="40944" y="445554"/>
                  </a:lnTo>
                  <a:lnTo>
                    <a:pt x="57835" y="474599"/>
                  </a:lnTo>
                  <a:lnTo>
                    <a:pt x="84429" y="501548"/>
                  </a:lnTo>
                  <a:lnTo>
                    <a:pt x="110871" y="519785"/>
                  </a:lnTo>
                  <a:lnTo>
                    <a:pt x="95618" y="524306"/>
                  </a:lnTo>
                  <a:lnTo>
                    <a:pt x="59537" y="541375"/>
                  </a:lnTo>
                  <a:lnTo>
                    <a:pt x="10845" y="587717"/>
                  </a:lnTo>
                  <a:lnTo>
                    <a:pt x="0" y="647039"/>
                  </a:lnTo>
                  <a:lnTo>
                    <a:pt x="9906" y="677760"/>
                  </a:lnTo>
                  <a:lnTo>
                    <a:pt x="29095" y="707936"/>
                  </a:lnTo>
                  <a:lnTo>
                    <a:pt x="56756" y="736930"/>
                  </a:lnTo>
                  <a:lnTo>
                    <a:pt x="92049" y="764095"/>
                  </a:lnTo>
                  <a:lnTo>
                    <a:pt x="116395" y="778383"/>
                  </a:lnTo>
                  <a:lnTo>
                    <a:pt x="102806" y="780059"/>
                  </a:lnTo>
                  <a:lnTo>
                    <a:pt x="61214" y="793788"/>
                  </a:lnTo>
                  <a:lnTo>
                    <a:pt x="29578" y="814882"/>
                  </a:lnTo>
                  <a:lnTo>
                    <a:pt x="9804" y="843102"/>
                  </a:lnTo>
                  <a:lnTo>
                    <a:pt x="4000" y="876312"/>
                  </a:lnTo>
                  <a:lnTo>
                    <a:pt x="12166" y="911606"/>
                  </a:lnTo>
                  <a:lnTo>
                    <a:pt x="33058" y="947623"/>
                  </a:lnTo>
                  <a:lnTo>
                    <a:pt x="65405" y="982992"/>
                  </a:lnTo>
                  <a:lnTo>
                    <a:pt x="107962" y="1016330"/>
                  </a:lnTo>
                  <a:lnTo>
                    <a:pt x="159473" y="1046276"/>
                  </a:lnTo>
                  <a:lnTo>
                    <a:pt x="218694" y="1071473"/>
                  </a:lnTo>
                  <a:lnTo>
                    <a:pt x="280835" y="1089571"/>
                  </a:lnTo>
                  <a:lnTo>
                    <a:pt x="340728" y="1099375"/>
                  </a:lnTo>
                  <a:lnTo>
                    <a:pt x="396455" y="1101090"/>
                  </a:lnTo>
                  <a:lnTo>
                    <a:pt x="446074" y="1094968"/>
                  </a:lnTo>
                  <a:lnTo>
                    <a:pt x="487667" y="1081239"/>
                  </a:lnTo>
                  <a:lnTo>
                    <a:pt x="519315" y="1060145"/>
                  </a:lnTo>
                  <a:lnTo>
                    <a:pt x="539102" y="1031913"/>
                  </a:lnTo>
                  <a:lnTo>
                    <a:pt x="544880" y="998702"/>
                  </a:lnTo>
                  <a:lnTo>
                    <a:pt x="536714" y="963409"/>
                  </a:lnTo>
                  <a:lnTo>
                    <a:pt x="515823" y="927392"/>
                  </a:lnTo>
                  <a:lnTo>
                    <a:pt x="483476" y="892035"/>
                  </a:lnTo>
                  <a:lnTo>
                    <a:pt x="440918" y="858685"/>
                  </a:lnTo>
                  <a:lnTo>
                    <a:pt x="428561" y="851509"/>
                  </a:lnTo>
                  <a:lnTo>
                    <a:pt x="460222" y="849820"/>
                  </a:lnTo>
                  <a:lnTo>
                    <a:pt x="508279" y="841984"/>
                  </a:lnTo>
                  <a:lnTo>
                    <a:pt x="550849" y="829373"/>
                  </a:lnTo>
                  <a:lnTo>
                    <a:pt x="586917" y="812317"/>
                  </a:lnTo>
                  <a:lnTo>
                    <a:pt x="635622" y="765975"/>
                  </a:lnTo>
                  <a:lnTo>
                    <a:pt x="646468" y="706666"/>
                  </a:lnTo>
                  <a:lnTo>
                    <a:pt x="636574" y="675932"/>
                  </a:lnTo>
                  <a:lnTo>
                    <a:pt x="617372" y="645756"/>
                  </a:lnTo>
                  <a:lnTo>
                    <a:pt x="589711" y="616762"/>
                  </a:lnTo>
                  <a:lnTo>
                    <a:pt x="554418" y="589597"/>
                  </a:lnTo>
                  <a:lnTo>
                    <a:pt x="535076" y="578256"/>
                  </a:lnTo>
                  <a:lnTo>
                    <a:pt x="569353" y="571004"/>
                  </a:lnTo>
                  <a:lnTo>
                    <a:pt x="618451" y="555091"/>
                  </a:lnTo>
                  <a:lnTo>
                    <a:pt x="660742" y="535330"/>
                  </a:lnTo>
                  <a:lnTo>
                    <a:pt x="695248" y="512203"/>
                  </a:lnTo>
                  <a:lnTo>
                    <a:pt x="736942" y="457682"/>
                  </a:lnTo>
                  <a:lnTo>
                    <a:pt x="742137" y="427215"/>
                  </a:lnTo>
                  <a:close/>
                </a:path>
              </a:pathLst>
            </a:custGeom>
            <a:solidFill>
              <a:srgbClr val="FBC1A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8072" y="564492"/>
              <a:ext cx="10046512" cy="7367268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8428560" y="7813572"/>
              <a:ext cx="2311400" cy="311150"/>
            </a:xfrm>
            <a:custGeom>
              <a:avLst/>
              <a:gdLst/>
              <a:ahLst/>
              <a:cxnLst/>
              <a:rect l="l" t="t" r="r" b="b"/>
              <a:pathLst>
                <a:path w="2311400" h="311150">
                  <a:moveTo>
                    <a:pt x="2300746" y="0"/>
                  </a:moveTo>
                  <a:lnTo>
                    <a:pt x="0" y="131273"/>
                  </a:lnTo>
                  <a:lnTo>
                    <a:pt x="10209" y="310608"/>
                  </a:lnTo>
                  <a:lnTo>
                    <a:pt x="2310987" y="179334"/>
                  </a:lnTo>
                  <a:lnTo>
                    <a:pt x="2300746" y="0"/>
                  </a:lnTo>
                  <a:close/>
                </a:path>
              </a:pathLst>
            </a:custGeom>
            <a:solidFill>
              <a:srgbClr val="B243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7579525" y="1381245"/>
              <a:ext cx="3194685" cy="6351905"/>
            </a:xfrm>
            <a:custGeom>
              <a:avLst/>
              <a:gdLst/>
              <a:ahLst/>
              <a:cxnLst/>
              <a:rect l="l" t="t" r="r" b="b"/>
              <a:pathLst>
                <a:path w="3194684" h="6351905">
                  <a:moveTo>
                    <a:pt x="2680906" y="6272479"/>
                  </a:moveTo>
                  <a:lnTo>
                    <a:pt x="2643200" y="5611571"/>
                  </a:lnTo>
                  <a:lnTo>
                    <a:pt x="1253642" y="5690870"/>
                  </a:lnTo>
                  <a:lnTo>
                    <a:pt x="1291348" y="6351791"/>
                  </a:lnTo>
                  <a:lnTo>
                    <a:pt x="2680906" y="6272479"/>
                  </a:lnTo>
                  <a:close/>
                </a:path>
                <a:path w="3194684" h="6351905">
                  <a:moveTo>
                    <a:pt x="3194253" y="440016"/>
                  </a:moveTo>
                  <a:lnTo>
                    <a:pt x="3194139" y="378079"/>
                  </a:lnTo>
                  <a:lnTo>
                    <a:pt x="3193427" y="315823"/>
                  </a:lnTo>
                  <a:lnTo>
                    <a:pt x="3192107" y="253238"/>
                  </a:lnTo>
                  <a:lnTo>
                    <a:pt x="3190189" y="190360"/>
                  </a:lnTo>
                  <a:lnTo>
                    <a:pt x="3187662" y="127177"/>
                  </a:lnTo>
                  <a:lnTo>
                    <a:pt x="3184525" y="63728"/>
                  </a:lnTo>
                  <a:lnTo>
                    <a:pt x="3180753" y="0"/>
                  </a:lnTo>
                  <a:lnTo>
                    <a:pt x="0" y="181533"/>
                  </a:lnTo>
                  <a:lnTo>
                    <a:pt x="4318" y="244475"/>
                  </a:lnTo>
                  <a:lnTo>
                    <a:pt x="9194" y="307111"/>
                  </a:lnTo>
                  <a:lnTo>
                    <a:pt x="14630" y="369404"/>
                  </a:lnTo>
                  <a:lnTo>
                    <a:pt x="20637" y="431355"/>
                  </a:lnTo>
                  <a:lnTo>
                    <a:pt x="27178" y="492963"/>
                  </a:lnTo>
                  <a:lnTo>
                    <a:pt x="34264" y="554202"/>
                  </a:lnTo>
                  <a:lnTo>
                    <a:pt x="41897" y="615061"/>
                  </a:lnTo>
                  <a:lnTo>
                    <a:pt x="50050" y="675538"/>
                  </a:lnTo>
                  <a:lnTo>
                    <a:pt x="58737" y="735622"/>
                  </a:lnTo>
                  <a:lnTo>
                    <a:pt x="67932" y="795299"/>
                  </a:lnTo>
                  <a:lnTo>
                    <a:pt x="77647" y="854557"/>
                  </a:lnTo>
                  <a:lnTo>
                    <a:pt x="87871" y="913384"/>
                  </a:lnTo>
                  <a:lnTo>
                    <a:pt x="98602" y="971778"/>
                  </a:lnTo>
                  <a:lnTo>
                    <a:pt x="109816" y="1029716"/>
                  </a:lnTo>
                  <a:lnTo>
                    <a:pt x="121526" y="1087208"/>
                  </a:lnTo>
                  <a:lnTo>
                    <a:pt x="133718" y="1144219"/>
                  </a:lnTo>
                  <a:lnTo>
                    <a:pt x="146392" y="1200746"/>
                  </a:lnTo>
                  <a:lnTo>
                    <a:pt x="159524" y="1256792"/>
                  </a:lnTo>
                  <a:lnTo>
                    <a:pt x="173139" y="1312316"/>
                  </a:lnTo>
                  <a:lnTo>
                    <a:pt x="187198" y="1367345"/>
                  </a:lnTo>
                  <a:lnTo>
                    <a:pt x="201714" y="1421841"/>
                  </a:lnTo>
                  <a:lnTo>
                    <a:pt x="216674" y="1475803"/>
                  </a:lnTo>
                  <a:lnTo>
                    <a:pt x="232079" y="1529219"/>
                  </a:lnTo>
                  <a:lnTo>
                    <a:pt x="247929" y="1582077"/>
                  </a:lnTo>
                  <a:lnTo>
                    <a:pt x="264198" y="1634375"/>
                  </a:lnTo>
                  <a:lnTo>
                    <a:pt x="280885" y="1686090"/>
                  </a:lnTo>
                  <a:lnTo>
                    <a:pt x="297992" y="1737207"/>
                  </a:lnTo>
                  <a:lnTo>
                    <a:pt x="315518" y="1787740"/>
                  </a:lnTo>
                  <a:lnTo>
                    <a:pt x="333438" y="1837651"/>
                  </a:lnTo>
                  <a:lnTo>
                    <a:pt x="351764" y="1886953"/>
                  </a:lnTo>
                  <a:lnTo>
                    <a:pt x="370471" y="1935607"/>
                  </a:lnTo>
                  <a:lnTo>
                    <a:pt x="389572" y="1983625"/>
                  </a:lnTo>
                  <a:lnTo>
                    <a:pt x="409054" y="2030996"/>
                  </a:lnTo>
                  <a:lnTo>
                    <a:pt x="428917" y="2077707"/>
                  </a:lnTo>
                  <a:lnTo>
                    <a:pt x="449135" y="2123732"/>
                  </a:lnTo>
                  <a:lnTo>
                    <a:pt x="469722" y="2169071"/>
                  </a:lnTo>
                  <a:lnTo>
                    <a:pt x="490677" y="2213724"/>
                  </a:lnTo>
                  <a:lnTo>
                    <a:pt x="511962" y="2257666"/>
                  </a:lnTo>
                  <a:lnTo>
                    <a:pt x="533603" y="2300897"/>
                  </a:lnTo>
                  <a:lnTo>
                    <a:pt x="555586" y="2343391"/>
                  </a:lnTo>
                  <a:lnTo>
                    <a:pt x="577888" y="2385149"/>
                  </a:lnTo>
                  <a:lnTo>
                    <a:pt x="600532" y="2426157"/>
                  </a:lnTo>
                  <a:lnTo>
                    <a:pt x="623481" y="2466403"/>
                  </a:lnTo>
                  <a:lnTo>
                    <a:pt x="646760" y="2505875"/>
                  </a:lnTo>
                  <a:lnTo>
                    <a:pt x="670331" y="2544572"/>
                  </a:lnTo>
                  <a:lnTo>
                    <a:pt x="694220" y="2582468"/>
                  </a:lnTo>
                  <a:lnTo>
                    <a:pt x="718388" y="2619565"/>
                  </a:lnTo>
                  <a:lnTo>
                    <a:pt x="742861" y="2655862"/>
                  </a:lnTo>
                  <a:lnTo>
                    <a:pt x="767613" y="2691320"/>
                  </a:lnTo>
                  <a:lnTo>
                    <a:pt x="792645" y="2725940"/>
                  </a:lnTo>
                  <a:lnTo>
                    <a:pt x="817943" y="2759722"/>
                  </a:lnTo>
                  <a:lnTo>
                    <a:pt x="843508" y="2792641"/>
                  </a:lnTo>
                  <a:lnTo>
                    <a:pt x="869327" y="2824696"/>
                  </a:lnTo>
                  <a:lnTo>
                    <a:pt x="895413" y="2855874"/>
                  </a:lnTo>
                  <a:lnTo>
                    <a:pt x="921740" y="2886164"/>
                  </a:lnTo>
                  <a:lnTo>
                    <a:pt x="948309" y="2915551"/>
                  </a:lnTo>
                  <a:lnTo>
                    <a:pt x="975118" y="2944025"/>
                  </a:lnTo>
                  <a:lnTo>
                    <a:pt x="1002157" y="2971584"/>
                  </a:lnTo>
                  <a:lnTo>
                    <a:pt x="1056894" y="3023882"/>
                  </a:lnTo>
                  <a:lnTo>
                    <a:pt x="1112469" y="3072384"/>
                  </a:lnTo>
                  <a:lnTo>
                    <a:pt x="1168857" y="3116973"/>
                  </a:lnTo>
                  <a:lnTo>
                    <a:pt x="1225981" y="3157575"/>
                  </a:lnTo>
                  <a:lnTo>
                    <a:pt x="1283817" y="3194113"/>
                  </a:lnTo>
                  <a:lnTo>
                    <a:pt x="1342301" y="3226498"/>
                  </a:lnTo>
                  <a:lnTo>
                    <a:pt x="1401394" y="3254641"/>
                  </a:lnTo>
                  <a:lnTo>
                    <a:pt x="1461046" y="3278454"/>
                  </a:lnTo>
                  <a:lnTo>
                    <a:pt x="1521206" y="3297847"/>
                  </a:lnTo>
                  <a:lnTo>
                    <a:pt x="1581823" y="3312744"/>
                  </a:lnTo>
                  <a:lnTo>
                    <a:pt x="1642846" y="3323056"/>
                  </a:lnTo>
                  <a:lnTo>
                    <a:pt x="1704238" y="3328708"/>
                  </a:lnTo>
                  <a:lnTo>
                    <a:pt x="1735061" y="3329749"/>
                  </a:lnTo>
                  <a:lnTo>
                    <a:pt x="1765947" y="3329584"/>
                  </a:lnTo>
                  <a:lnTo>
                    <a:pt x="1828152" y="3325622"/>
                  </a:lnTo>
                  <a:lnTo>
                    <a:pt x="1889963" y="3316808"/>
                  </a:lnTo>
                  <a:lnTo>
                    <a:pt x="1950847" y="3303282"/>
                  </a:lnTo>
                  <a:lnTo>
                    <a:pt x="2010752" y="3285121"/>
                  </a:lnTo>
                  <a:lnTo>
                    <a:pt x="2069642" y="3262414"/>
                  </a:lnTo>
                  <a:lnTo>
                    <a:pt x="2127478" y="3235274"/>
                  </a:lnTo>
                  <a:lnTo>
                    <a:pt x="2184235" y="3203765"/>
                  </a:lnTo>
                  <a:lnTo>
                    <a:pt x="2239861" y="3167989"/>
                  </a:lnTo>
                  <a:lnTo>
                    <a:pt x="2294305" y="3128048"/>
                  </a:lnTo>
                  <a:lnTo>
                    <a:pt x="2347557" y="3084017"/>
                  </a:lnTo>
                  <a:lnTo>
                    <a:pt x="2399563" y="3035998"/>
                  </a:lnTo>
                  <a:lnTo>
                    <a:pt x="2450287" y="2984068"/>
                  </a:lnTo>
                  <a:lnTo>
                    <a:pt x="2499703" y="2928340"/>
                  </a:lnTo>
                  <a:lnTo>
                    <a:pt x="2547734" y="2868879"/>
                  </a:lnTo>
                  <a:lnTo>
                    <a:pt x="2571242" y="2837789"/>
                  </a:lnTo>
                  <a:lnTo>
                    <a:pt x="2594381" y="2805798"/>
                  </a:lnTo>
                  <a:lnTo>
                    <a:pt x="2617178" y="2772930"/>
                  </a:lnTo>
                  <a:lnTo>
                    <a:pt x="2639593" y="2739186"/>
                  </a:lnTo>
                  <a:lnTo>
                    <a:pt x="2661653" y="2704579"/>
                  </a:lnTo>
                  <a:lnTo>
                    <a:pt x="2683332" y="2669121"/>
                  </a:lnTo>
                  <a:lnTo>
                    <a:pt x="2704630" y="2632824"/>
                  </a:lnTo>
                  <a:lnTo>
                    <a:pt x="2725547" y="2595689"/>
                  </a:lnTo>
                  <a:lnTo>
                    <a:pt x="2746083" y="2557754"/>
                  </a:lnTo>
                  <a:lnTo>
                    <a:pt x="2766212" y="2519007"/>
                  </a:lnTo>
                  <a:lnTo>
                    <a:pt x="2785961" y="2479471"/>
                  </a:lnTo>
                  <a:lnTo>
                    <a:pt x="2805290" y="2439149"/>
                  </a:lnTo>
                  <a:lnTo>
                    <a:pt x="2824226" y="2398052"/>
                  </a:lnTo>
                  <a:lnTo>
                    <a:pt x="2842742" y="2356205"/>
                  </a:lnTo>
                  <a:lnTo>
                    <a:pt x="2860840" y="2313609"/>
                  </a:lnTo>
                  <a:lnTo>
                    <a:pt x="2878518" y="2270277"/>
                  </a:lnTo>
                  <a:lnTo>
                    <a:pt x="2895777" y="2226221"/>
                  </a:lnTo>
                  <a:lnTo>
                    <a:pt x="2912592" y="2181441"/>
                  </a:lnTo>
                  <a:lnTo>
                    <a:pt x="2928975" y="2135962"/>
                  </a:lnTo>
                  <a:lnTo>
                    <a:pt x="2944926" y="2089797"/>
                  </a:lnTo>
                  <a:lnTo>
                    <a:pt x="2960420" y="2042960"/>
                  </a:lnTo>
                  <a:lnTo>
                    <a:pt x="2975470" y="1995436"/>
                  </a:lnTo>
                  <a:lnTo>
                    <a:pt x="2990062" y="1947265"/>
                  </a:lnTo>
                  <a:lnTo>
                    <a:pt x="3004197" y="1898459"/>
                  </a:lnTo>
                  <a:lnTo>
                    <a:pt x="3017863" y="1849005"/>
                  </a:lnTo>
                  <a:lnTo>
                    <a:pt x="3031058" y="1798929"/>
                  </a:lnTo>
                  <a:lnTo>
                    <a:pt x="3043783" y="1748243"/>
                  </a:lnTo>
                  <a:lnTo>
                    <a:pt x="3056013" y="1696961"/>
                  </a:lnTo>
                  <a:lnTo>
                    <a:pt x="3067774" y="1645094"/>
                  </a:lnTo>
                  <a:lnTo>
                    <a:pt x="3079051" y="1592643"/>
                  </a:lnTo>
                  <a:lnTo>
                    <a:pt x="3089821" y="1539633"/>
                  </a:lnTo>
                  <a:lnTo>
                    <a:pt x="3100095" y="1486065"/>
                  </a:lnTo>
                  <a:lnTo>
                    <a:pt x="3109861" y="1431950"/>
                  </a:lnTo>
                  <a:lnTo>
                    <a:pt x="3119132" y="1377302"/>
                  </a:lnTo>
                  <a:lnTo>
                    <a:pt x="3127883" y="1322146"/>
                  </a:lnTo>
                  <a:lnTo>
                    <a:pt x="3136112" y="1266469"/>
                  </a:lnTo>
                  <a:lnTo>
                    <a:pt x="3143821" y="1210297"/>
                  </a:lnTo>
                  <a:lnTo>
                    <a:pt x="3150997" y="1153642"/>
                  </a:lnTo>
                  <a:lnTo>
                    <a:pt x="3157651" y="1096518"/>
                  </a:lnTo>
                  <a:lnTo>
                    <a:pt x="3163760" y="1038923"/>
                  </a:lnTo>
                  <a:lnTo>
                    <a:pt x="3169335" y="980884"/>
                  </a:lnTo>
                  <a:lnTo>
                    <a:pt x="3174352" y="922388"/>
                  </a:lnTo>
                  <a:lnTo>
                    <a:pt x="3178822" y="863485"/>
                  </a:lnTo>
                  <a:lnTo>
                    <a:pt x="3182734" y="804151"/>
                  </a:lnTo>
                  <a:lnTo>
                    <a:pt x="3186087" y="744410"/>
                  </a:lnTo>
                  <a:lnTo>
                    <a:pt x="3188868" y="684276"/>
                  </a:lnTo>
                  <a:lnTo>
                    <a:pt x="3191091" y="623760"/>
                  </a:lnTo>
                  <a:lnTo>
                    <a:pt x="3192729" y="562864"/>
                  </a:lnTo>
                  <a:lnTo>
                    <a:pt x="3193783" y="501624"/>
                  </a:lnTo>
                  <a:lnTo>
                    <a:pt x="3194253" y="440016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7579538" y="1381240"/>
              <a:ext cx="3194685" cy="3329940"/>
            </a:xfrm>
            <a:custGeom>
              <a:avLst/>
              <a:gdLst/>
              <a:ahLst/>
              <a:cxnLst/>
              <a:rect l="l" t="t" r="r" b="b"/>
              <a:pathLst>
                <a:path w="3194684" h="3329940">
                  <a:moveTo>
                    <a:pt x="3180751" y="0"/>
                  </a:moveTo>
                  <a:lnTo>
                    <a:pt x="2975804" y="11706"/>
                  </a:lnTo>
                  <a:lnTo>
                    <a:pt x="0" y="181533"/>
                  </a:lnTo>
                  <a:lnTo>
                    <a:pt x="3435" y="234617"/>
                  </a:lnTo>
                  <a:lnTo>
                    <a:pt x="6840" y="283969"/>
                  </a:lnTo>
                  <a:lnTo>
                    <a:pt x="10525" y="331899"/>
                  </a:lnTo>
                  <a:lnTo>
                    <a:pt x="14803" y="380716"/>
                  </a:lnTo>
                  <a:lnTo>
                    <a:pt x="19988" y="432730"/>
                  </a:lnTo>
                  <a:lnTo>
                    <a:pt x="2798197" y="348135"/>
                  </a:lnTo>
                  <a:lnTo>
                    <a:pt x="2844954" y="356282"/>
                  </a:lnTo>
                  <a:lnTo>
                    <a:pt x="2880367" y="383680"/>
                  </a:lnTo>
                  <a:lnTo>
                    <a:pt x="2902571" y="424870"/>
                  </a:lnTo>
                  <a:lnTo>
                    <a:pt x="2909701" y="474393"/>
                  </a:lnTo>
                  <a:lnTo>
                    <a:pt x="2907824" y="543743"/>
                  </a:lnTo>
                  <a:lnTo>
                    <a:pt x="2905021" y="612000"/>
                  </a:lnTo>
                  <a:lnTo>
                    <a:pt x="2901308" y="679174"/>
                  </a:lnTo>
                  <a:lnTo>
                    <a:pt x="2896699" y="745273"/>
                  </a:lnTo>
                  <a:lnTo>
                    <a:pt x="2891209" y="810309"/>
                  </a:lnTo>
                  <a:lnTo>
                    <a:pt x="2884852" y="874291"/>
                  </a:lnTo>
                  <a:lnTo>
                    <a:pt x="2877644" y="937229"/>
                  </a:lnTo>
                  <a:lnTo>
                    <a:pt x="2869598" y="999133"/>
                  </a:lnTo>
                  <a:lnTo>
                    <a:pt x="2860729" y="1060012"/>
                  </a:lnTo>
                  <a:lnTo>
                    <a:pt x="2851053" y="1119877"/>
                  </a:lnTo>
                  <a:lnTo>
                    <a:pt x="2840583" y="1178737"/>
                  </a:lnTo>
                  <a:lnTo>
                    <a:pt x="2829334" y="1236602"/>
                  </a:lnTo>
                  <a:lnTo>
                    <a:pt x="2817322" y="1293481"/>
                  </a:lnTo>
                  <a:lnTo>
                    <a:pt x="2804560" y="1349386"/>
                  </a:lnTo>
                  <a:lnTo>
                    <a:pt x="2791064" y="1404325"/>
                  </a:lnTo>
                  <a:lnTo>
                    <a:pt x="2776847" y="1458308"/>
                  </a:lnTo>
                  <a:lnTo>
                    <a:pt x="2761926" y="1511346"/>
                  </a:lnTo>
                  <a:lnTo>
                    <a:pt x="2746313" y="1563447"/>
                  </a:lnTo>
                  <a:lnTo>
                    <a:pt x="2730024" y="1614623"/>
                  </a:lnTo>
                  <a:lnTo>
                    <a:pt x="2713074" y="1664882"/>
                  </a:lnTo>
                  <a:lnTo>
                    <a:pt x="2695478" y="1714234"/>
                  </a:lnTo>
                  <a:lnTo>
                    <a:pt x="2677249" y="1762690"/>
                  </a:lnTo>
                  <a:lnTo>
                    <a:pt x="2658403" y="1810259"/>
                  </a:lnTo>
                  <a:lnTo>
                    <a:pt x="2638954" y="1856951"/>
                  </a:lnTo>
                  <a:lnTo>
                    <a:pt x="2618916" y="1902776"/>
                  </a:lnTo>
                  <a:lnTo>
                    <a:pt x="2598306" y="1947744"/>
                  </a:lnTo>
                  <a:lnTo>
                    <a:pt x="2577136" y="1991864"/>
                  </a:lnTo>
                  <a:lnTo>
                    <a:pt x="2555422" y="2035146"/>
                  </a:lnTo>
                  <a:lnTo>
                    <a:pt x="2533179" y="2077600"/>
                  </a:lnTo>
                  <a:lnTo>
                    <a:pt x="2510421" y="2119237"/>
                  </a:lnTo>
                  <a:lnTo>
                    <a:pt x="2487163" y="2160065"/>
                  </a:lnTo>
                  <a:lnTo>
                    <a:pt x="2463419" y="2200095"/>
                  </a:lnTo>
                  <a:lnTo>
                    <a:pt x="2439204" y="2239336"/>
                  </a:lnTo>
                  <a:lnTo>
                    <a:pt x="2414533" y="2277798"/>
                  </a:lnTo>
                  <a:lnTo>
                    <a:pt x="2389420" y="2315492"/>
                  </a:lnTo>
                  <a:lnTo>
                    <a:pt x="2363881" y="2352426"/>
                  </a:lnTo>
                  <a:lnTo>
                    <a:pt x="2337929" y="2388612"/>
                  </a:lnTo>
                  <a:lnTo>
                    <a:pt x="2311579" y="2424057"/>
                  </a:lnTo>
                  <a:lnTo>
                    <a:pt x="2284847" y="2458774"/>
                  </a:lnTo>
                  <a:lnTo>
                    <a:pt x="2257746" y="2492770"/>
                  </a:lnTo>
                  <a:lnTo>
                    <a:pt x="2230291" y="2526057"/>
                  </a:lnTo>
                  <a:lnTo>
                    <a:pt x="2202498" y="2558643"/>
                  </a:lnTo>
                  <a:lnTo>
                    <a:pt x="2174380" y="2590539"/>
                  </a:lnTo>
                  <a:lnTo>
                    <a:pt x="2145952" y="2621755"/>
                  </a:lnTo>
                  <a:lnTo>
                    <a:pt x="2117229" y="2652300"/>
                  </a:lnTo>
                  <a:lnTo>
                    <a:pt x="2088226" y="2682185"/>
                  </a:lnTo>
                  <a:lnTo>
                    <a:pt x="2058957" y="2711418"/>
                  </a:lnTo>
                  <a:lnTo>
                    <a:pt x="2029437" y="2740010"/>
                  </a:lnTo>
                  <a:lnTo>
                    <a:pt x="1999681" y="2767971"/>
                  </a:lnTo>
                  <a:lnTo>
                    <a:pt x="1969702" y="2795311"/>
                  </a:lnTo>
                  <a:lnTo>
                    <a:pt x="1939517" y="2822039"/>
                  </a:lnTo>
                  <a:lnTo>
                    <a:pt x="1909139" y="2848165"/>
                  </a:lnTo>
                  <a:lnTo>
                    <a:pt x="1878583" y="2873699"/>
                  </a:lnTo>
                  <a:lnTo>
                    <a:pt x="1847864" y="2898651"/>
                  </a:lnTo>
                  <a:lnTo>
                    <a:pt x="1816997" y="2923030"/>
                  </a:lnTo>
                  <a:lnTo>
                    <a:pt x="1785996" y="2946848"/>
                  </a:lnTo>
                  <a:lnTo>
                    <a:pt x="1754875" y="2970112"/>
                  </a:lnTo>
                  <a:lnTo>
                    <a:pt x="1723650" y="2992834"/>
                  </a:lnTo>
                  <a:lnTo>
                    <a:pt x="1692335" y="3015022"/>
                  </a:lnTo>
                  <a:lnTo>
                    <a:pt x="1660945" y="3036688"/>
                  </a:lnTo>
                  <a:lnTo>
                    <a:pt x="1597997" y="3078488"/>
                  </a:lnTo>
                  <a:lnTo>
                    <a:pt x="1534924" y="3118314"/>
                  </a:lnTo>
                  <a:lnTo>
                    <a:pt x="1471843" y="3156243"/>
                  </a:lnTo>
                  <a:lnTo>
                    <a:pt x="1408871" y="3192355"/>
                  </a:lnTo>
                  <a:lnTo>
                    <a:pt x="1346126" y="3226728"/>
                  </a:lnTo>
                  <a:lnTo>
                    <a:pt x="1394944" y="3250004"/>
                  </a:lnTo>
                  <a:lnTo>
                    <a:pt x="1444129" y="3270484"/>
                  </a:lnTo>
                  <a:lnTo>
                    <a:pt x="1493661" y="3288080"/>
                  </a:lnTo>
                  <a:lnTo>
                    <a:pt x="1543516" y="3302705"/>
                  </a:lnTo>
                  <a:lnTo>
                    <a:pt x="1593675" y="3314273"/>
                  </a:lnTo>
                  <a:lnTo>
                    <a:pt x="1644113" y="3322695"/>
                  </a:lnTo>
                  <a:lnTo>
                    <a:pt x="1694811" y="3327886"/>
                  </a:lnTo>
                  <a:lnTo>
                    <a:pt x="1745747" y="3329758"/>
                  </a:lnTo>
                  <a:lnTo>
                    <a:pt x="1796898" y="3328223"/>
                  </a:lnTo>
                  <a:lnTo>
                    <a:pt x="1859165" y="3321808"/>
                  </a:lnTo>
                  <a:lnTo>
                    <a:pt x="1920517" y="3310626"/>
                  </a:lnTo>
                  <a:lnTo>
                    <a:pt x="1980914" y="3294769"/>
                  </a:lnTo>
                  <a:lnTo>
                    <a:pt x="2040317" y="3274327"/>
                  </a:lnTo>
                  <a:lnTo>
                    <a:pt x="2098688" y="3249391"/>
                  </a:lnTo>
                  <a:lnTo>
                    <a:pt x="2155989" y="3220053"/>
                  </a:lnTo>
                  <a:lnTo>
                    <a:pt x="2212181" y="3186404"/>
                  </a:lnTo>
                  <a:lnTo>
                    <a:pt x="2267225" y="3148534"/>
                  </a:lnTo>
                  <a:lnTo>
                    <a:pt x="2321083" y="3106535"/>
                  </a:lnTo>
                  <a:lnTo>
                    <a:pt x="2373717" y="3060498"/>
                  </a:lnTo>
                  <a:lnTo>
                    <a:pt x="2425087" y="3010514"/>
                  </a:lnTo>
                  <a:lnTo>
                    <a:pt x="2475156" y="2956673"/>
                  </a:lnTo>
                  <a:lnTo>
                    <a:pt x="2523884" y="2899067"/>
                  </a:lnTo>
                  <a:lnTo>
                    <a:pt x="2547734" y="2868881"/>
                  </a:lnTo>
                  <a:lnTo>
                    <a:pt x="2571234" y="2837788"/>
                  </a:lnTo>
                  <a:lnTo>
                    <a:pt x="2594379" y="2805799"/>
                  </a:lnTo>
                  <a:lnTo>
                    <a:pt x="2617166" y="2772925"/>
                  </a:lnTo>
                  <a:lnTo>
                    <a:pt x="2639588" y="2739179"/>
                  </a:lnTo>
                  <a:lnTo>
                    <a:pt x="2661642" y="2704571"/>
                  </a:lnTo>
                  <a:lnTo>
                    <a:pt x="2683322" y="2669113"/>
                  </a:lnTo>
                  <a:lnTo>
                    <a:pt x="2704624" y="2632816"/>
                  </a:lnTo>
                  <a:lnTo>
                    <a:pt x="2725542" y="2595691"/>
                  </a:lnTo>
                  <a:lnTo>
                    <a:pt x="2746073" y="2557750"/>
                  </a:lnTo>
                  <a:lnTo>
                    <a:pt x="2766210" y="2519005"/>
                  </a:lnTo>
                  <a:lnTo>
                    <a:pt x="2785950" y="2479467"/>
                  </a:lnTo>
                  <a:lnTo>
                    <a:pt x="2805288" y="2439146"/>
                  </a:lnTo>
                  <a:lnTo>
                    <a:pt x="2824218" y="2398055"/>
                  </a:lnTo>
                  <a:lnTo>
                    <a:pt x="2842736" y="2356205"/>
                  </a:lnTo>
                  <a:lnTo>
                    <a:pt x="2860836" y="2313607"/>
                  </a:lnTo>
                  <a:lnTo>
                    <a:pt x="2878516" y="2270273"/>
                  </a:lnTo>
                  <a:lnTo>
                    <a:pt x="2895768" y="2226213"/>
                  </a:lnTo>
                  <a:lnTo>
                    <a:pt x="2912589" y="2181440"/>
                  </a:lnTo>
                  <a:lnTo>
                    <a:pt x="2928974" y="2135965"/>
                  </a:lnTo>
                  <a:lnTo>
                    <a:pt x="2944918" y="2089799"/>
                  </a:lnTo>
                  <a:lnTo>
                    <a:pt x="2960416" y="2042954"/>
                  </a:lnTo>
                  <a:lnTo>
                    <a:pt x="2975463" y="1995440"/>
                  </a:lnTo>
                  <a:lnTo>
                    <a:pt x="2990055" y="1947270"/>
                  </a:lnTo>
                  <a:lnTo>
                    <a:pt x="3004186" y="1898454"/>
                  </a:lnTo>
                  <a:lnTo>
                    <a:pt x="3017853" y="1849004"/>
                  </a:lnTo>
                  <a:lnTo>
                    <a:pt x="3031049" y="1798932"/>
                  </a:lnTo>
                  <a:lnTo>
                    <a:pt x="3043770" y="1748249"/>
                  </a:lnTo>
                  <a:lnTo>
                    <a:pt x="3056012" y="1696966"/>
                  </a:lnTo>
                  <a:lnTo>
                    <a:pt x="3067770" y="1645094"/>
                  </a:lnTo>
                  <a:lnTo>
                    <a:pt x="3079038" y="1592645"/>
                  </a:lnTo>
                  <a:lnTo>
                    <a:pt x="3089813" y="1539631"/>
                  </a:lnTo>
                  <a:lnTo>
                    <a:pt x="3100088" y="1486062"/>
                  </a:lnTo>
                  <a:lnTo>
                    <a:pt x="3109860" y="1431951"/>
                  </a:lnTo>
                  <a:lnTo>
                    <a:pt x="3119123" y="1377308"/>
                  </a:lnTo>
                  <a:lnTo>
                    <a:pt x="3127873" y="1322145"/>
                  </a:lnTo>
                  <a:lnTo>
                    <a:pt x="3136105" y="1266473"/>
                  </a:lnTo>
                  <a:lnTo>
                    <a:pt x="3143813" y="1210303"/>
                  </a:lnTo>
                  <a:lnTo>
                    <a:pt x="3150994" y="1153648"/>
                  </a:lnTo>
                  <a:lnTo>
                    <a:pt x="3157643" y="1096518"/>
                  </a:lnTo>
                  <a:lnTo>
                    <a:pt x="3163754" y="1038925"/>
                  </a:lnTo>
                  <a:lnTo>
                    <a:pt x="3169323" y="980880"/>
                  </a:lnTo>
                  <a:lnTo>
                    <a:pt x="3174345" y="922395"/>
                  </a:lnTo>
                  <a:lnTo>
                    <a:pt x="3178815" y="863481"/>
                  </a:lnTo>
                  <a:lnTo>
                    <a:pt x="3182728" y="804148"/>
                  </a:lnTo>
                  <a:lnTo>
                    <a:pt x="3186080" y="744410"/>
                  </a:lnTo>
                  <a:lnTo>
                    <a:pt x="3188865" y="684277"/>
                  </a:lnTo>
                  <a:lnTo>
                    <a:pt x="3191079" y="623760"/>
                  </a:lnTo>
                  <a:lnTo>
                    <a:pt x="3192718" y="562871"/>
                  </a:lnTo>
                  <a:lnTo>
                    <a:pt x="3193775" y="501621"/>
                  </a:lnTo>
                  <a:lnTo>
                    <a:pt x="3194247" y="440021"/>
                  </a:lnTo>
                  <a:lnTo>
                    <a:pt x="3194129" y="378084"/>
                  </a:lnTo>
                  <a:lnTo>
                    <a:pt x="3193416" y="315820"/>
                  </a:lnTo>
                  <a:lnTo>
                    <a:pt x="3192102" y="253241"/>
                  </a:lnTo>
                  <a:lnTo>
                    <a:pt x="3190183" y="190358"/>
                  </a:lnTo>
                  <a:lnTo>
                    <a:pt x="3187655" y="127183"/>
                  </a:lnTo>
                  <a:lnTo>
                    <a:pt x="3184513" y="63726"/>
                  </a:lnTo>
                  <a:lnTo>
                    <a:pt x="3180751" y="0"/>
                  </a:lnTo>
                  <a:close/>
                </a:path>
              </a:pathLst>
            </a:custGeom>
            <a:solidFill>
              <a:srgbClr val="F9B91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7441575" y="1243806"/>
              <a:ext cx="3460115" cy="508634"/>
            </a:xfrm>
            <a:custGeom>
              <a:avLst/>
              <a:gdLst/>
              <a:ahLst/>
              <a:cxnLst/>
              <a:rect l="l" t="t" r="r" b="b"/>
              <a:pathLst>
                <a:path w="3460115" h="508635">
                  <a:moveTo>
                    <a:pt x="3328746" y="0"/>
                  </a:moveTo>
                  <a:lnTo>
                    <a:pt x="110530" y="183648"/>
                  </a:lnTo>
                  <a:lnTo>
                    <a:pt x="64943" y="197638"/>
                  </a:lnTo>
                  <a:lnTo>
                    <a:pt x="29047" y="229263"/>
                  </a:lnTo>
                  <a:lnTo>
                    <a:pt x="6260" y="272431"/>
                  </a:lnTo>
                  <a:lnTo>
                    <a:pt x="0" y="321047"/>
                  </a:lnTo>
                  <a:lnTo>
                    <a:pt x="4931" y="407642"/>
                  </a:lnTo>
                  <a:lnTo>
                    <a:pt x="17193" y="451694"/>
                  </a:lnTo>
                  <a:lnTo>
                    <a:pt x="45006" y="484193"/>
                  </a:lnTo>
                  <a:lnTo>
                    <a:pt x="84359" y="503583"/>
                  </a:lnTo>
                  <a:lnTo>
                    <a:pt x="131242" y="508309"/>
                  </a:lnTo>
                  <a:lnTo>
                    <a:pt x="3349437" y="324660"/>
                  </a:lnTo>
                  <a:lnTo>
                    <a:pt x="3395042" y="310661"/>
                  </a:lnTo>
                  <a:lnTo>
                    <a:pt x="3430947" y="279028"/>
                  </a:lnTo>
                  <a:lnTo>
                    <a:pt x="3453738" y="235858"/>
                  </a:lnTo>
                  <a:lnTo>
                    <a:pt x="3459999" y="187250"/>
                  </a:lnTo>
                  <a:lnTo>
                    <a:pt x="3455036" y="100635"/>
                  </a:lnTo>
                  <a:lnTo>
                    <a:pt x="3442774" y="56584"/>
                  </a:lnTo>
                  <a:lnTo>
                    <a:pt x="3414964" y="24088"/>
                  </a:lnTo>
                  <a:lnTo>
                    <a:pt x="3375617" y="4707"/>
                  </a:lnTo>
                  <a:lnTo>
                    <a:pt x="3328746" y="0"/>
                  </a:lnTo>
                  <a:close/>
                </a:path>
              </a:pathLst>
            </a:custGeom>
            <a:solidFill>
              <a:srgbClr val="F4D0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7709139" y="1412693"/>
              <a:ext cx="561340" cy="2321560"/>
            </a:xfrm>
            <a:custGeom>
              <a:avLst/>
              <a:gdLst/>
              <a:ahLst/>
              <a:cxnLst/>
              <a:rect l="l" t="t" r="r" b="b"/>
              <a:pathLst>
                <a:path w="561340" h="2321560">
                  <a:moveTo>
                    <a:pt x="257238" y="0"/>
                  </a:moveTo>
                  <a:lnTo>
                    <a:pt x="0" y="14701"/>
                  </a:lnTo>
                  <a:lnTo>
                    <a:pt x="3622" y="68145"/>
                  </a:lnTo>
                  <a:lnTo>
                    <a:pt x="7681" y="121773"/>
                  </a:lnTo>
                  <a:lnTo>
                    <a:pt x="12172" y="175560"/>
                  </a:lnTo>
                  <a:lnTo>
                    <a:pt x="17088" y="229480"/>
                  </a:lnTo>
                  <a:lnTo>
                    <a:pt x="22425" y="283509"/>
                  </a:lnTo>
                  <a:lnTo>
                    <a:pt x="28178" y="337621"/>
                  </a:lnTo>
                  <a:lnTo>
                    <a:pt x="34343" y="391793"/>
                  </a:lnTo>
                  <a:lnTo>
                    <a:pt x="40914" y="445998"/>
                  </a:lnTo>
                  <a:lnTo>
                    <a:pt x="47886" y="500213"/>
                  </a:lnTo>
                  <a:lnTo>
                    <a:pt x="55254" y="554411"/>
                  </a:lnTo>
                  <a:lnTo>
                    <a:pt x="63013" y="608569"/>
                  </a:lnTo>
                  <a:lnTo>
                    <a:pt x="71159" y="662661"/>
                  </a:lnTo>
                  <a:lnTo>
                    <a:pt x="79686" y="716662"/>
                  </a:lnTo>
                  <a:lnTo>
                    <a:pt x="88589" y="770548"/>
                  </a:lnTo>
                  <a:lnTo>
                    <a:pt x="97864" y="824293"/>
                  </a:lnTo>
                  <a:lnTo>
                    <a:pt x="107505" y="877873"/>
                  </a:lnTo>
                  <a:lnTo>
                    <a:pt x="117507" y="931263"/>
                  </a:lnTo>
                  <a:lnTo>
                    <a:pt x="127866" y="984437"/>
                  </a:lnTo>
                  <a:lnTo>
                    <a:pt x="138576" y="1037372"/>
                  </a:lnTo>
                  <a:lnTo>
                    <a:pt x="149633" y="1090042"/>
                  </a:lnTo>
                  <a:lnTo>
                    <a:pt x="161031" y="1142421"/>
                  </a:lnTo>
                  <a:lnTo>
                    <a:pt x="172765" y="1194486"/>
                  </a:lnTo>
                  <a:lnTo>
                    <a:pt x="184831" y="1246211"/>
                  </a:lnTo>
                  <a:lnTo>
                    <a:pt x="197224" y="1297572"/>
                  </a:lnTo>
                  <a:lnTo>
                    <a:pt x="209938" y="1348543"/>
                  </a:lnTo>
                  <a:lnTo>
                    <a:pt x="222969" y="1399099"/>
                  </a:lnTo>
                  <a:lnTo>
                    <a:pt x="236311" y="1449216"/>
                  </a:lnTo>
                  <a:lnTo>
                    <a:pt x="249960" y="1498869"/>
                  </a:lnTo>
                  <a:lnTo>
                    <a:pt x="263911" y="1548033"/>
                  </a:lnTo>
                  <a:lnTo>
                    <a:pt x="278158" y="1596683"/>
                  </a:lnTo>
                  <a:lnTo>
                    <a:pt x="292697" y="1644793"/>
                  </a:lnTo>
                  <a:lnTo>
                    <a:pt x="307522" y="1692340"/>
                  </a:lnTo>
                  <a:lnTo>
                    <a:pt x="322630" y="1739298"/>
                  </a:lnTo>
                  <a:lnTo>
                    <a:pt x="338014" y="1785642"/>
                  </a:lnTo>
                  <a:lnTo>
                    <a:pt x="353669" y="1831348"/>
                  </a:lnTo>
                  <a:lnTo>
                    <a:pt x="369592" y="1876390"/>
                  </a:lnTo>
                  <a:lnTo>
                    <a:pt x="385776" y="1920743"/>
                  </a:lnTo>
                  <a:lnTo>
                    <a:pt x="402218" y="1964383"/>
                  </a:lnTo>
                  <a:lnTo>
                    <a:pt x="418911" y="2007285"/>
                  </a:lnTo>
                  <a:lnTo>
                    <a:pt x="435851" y="2049424"/>
                  </a:lnTo>
                  <a:lnTo>
                    <a:pt x="453033" y="2090775"/>
                  </a:lnTo>
                  <a:lnTo>
                    <a:pt x="470451" y="2131313"/>
                  </a:lnTo>
                  <a:lnTo>
                    <a:pt x="488102" y="2171012"/>
                  </a:lnTo>
                  <a:lnTo>
                    <a:pt x="505980" y="2209849"/>
                  </a:lnTo>
                  <a:lnTo>
                    <a:pt x="524079" y="2247798"/>
                  </a:lnTo>
                  <a:lnTo>
                    <a:pt x="542396" y="2284835"/>
                  </a:lnTo>
                  <a:lnTo>
                    <a:pt x="560925" y="2320934"/>
                  </a:lnTo>
                  <a:lnTo>
                    <a:pt x="546898" y="2283853"/>
                  </a:lnTo>
                  <a:lnTo>
                    <a:pt x="533151" y="2245870"/>
                  </a:lnTo>
                  <a:lnTo>
                    <a:pt x="519689" y="2207010"/>
                  </a:lnTo>
                  <a:lnTo>
                    <a:pt x="506513" y="2167296"/>
                  </a:lnTo>
                  <a:lnTo>
                    <a:pt x="493628" y="2126754"/>
                  </a:lnTo>
                  <a:lnTo>
                    <a:pt x="481037" y="2085408"/>
                  </a:lnTo>
                  <a:lnTo>
                    <a:pt x="468742" y="2043282"/>
                  </a:lnTo>
                  <a:lnTo>
                    <a:pt x="456748" y="2000401"/>
                  </a:lnTo>
                  <a:lnTo>
                    <a:pt x="445056" y="1956790"/>
                  </a:lnTo>
                  <a:lnTo>
                    <a:pt x="433671" y="1912472"/>
                  </a:lnTo>
                  <a:lnTo>
                    <a:pt x="422596" y="1867472"/>
                  </a:lnTo>
                  <a:lnTo>
                    <a:pt x="411833" y="1821816"/>
                  </a:lnTo>
                  <a:lnTo>
                    <a:pt x="401387" y="1775526"/>
                  </a:lnTo>
                  <a:lnTo>
                    <a:pt x="391260" y="1728629"/>
                  </a:lnTo>
                  <a:lnTo>
                    <a:pt x="381455" y="1681147"/>
                  </a:lnTo>
                  <a:lnTo>
                    <a:pt x="371976" y="1633107"/>
                  </a:lnTo>
                  <a:lnTo>
                    <a:pt x="362826" y="1584531"/>
                  </a:lnTo>
                  <a:lnTo>
                    <a:pt x="354009" y="1535446"/>
                  </a:lnTo>
                  <a:lnTo>
                    <a:pt x="345526" y="1485874"/>
                  </a:lnTo>
                  <a:lnTo>
                    <a:pt x="337383" y="1435841"/>
                  </a:lnTo>
                  <a:lnTo>
                    <a:pt x="329581" y="1385371"/>
                  </a:lnTo>
                  <a:lnTo>
                    <a:pt x="322124" y="1334489"/>
                  </a:lnTo>
                  <a:lnTo>
                    <a:pt x="315015" y="1283218"/>
                  </a:lnTo>
                  <a:lnTo>
                    <a:pt x="308258" y="1231585"/>
                  </a:lnTo>
                  <a:lnTo>
                    <a:pt x="301855" y="1179612"/>
                  </a:lnTo>
                  <a:lnTo>
                    <a:pt x="295810" y="1127325"/>
                  </a:lnTo>
                  <a:lnTo>
                    <a:pt x="290127" y="1074748"/>
                  </a:lnTo>
                  <a:lnTo>
                    <a:pt x="284807" y="1021905"/>
                  </a:lnTo>
                  <a:lnTo>
                    <a:pt x="279856" y="968821"/>
                  </a:lnTo>
                  <a:lnTo>
                    <a:pt x="275275" y="915521"/>
                  </a:lnTo>
                  <a:lnTo>
                    <a:pt x="271068" y="862028"/>
                  </a:lnTo>
                  <a:lnTo>
                    <a:pt x="267238" y="808368"/>
                  </a:lnTo>
                  <a:lnTo>
                    <a:pt x="263788" y="754565"/>
                  </a:lnTo>
                  <a:lnTo>
                    <a:pt x="260722" y="700643"/>
                  </a:lnTo>
                  <a:lnTo>
                    <a:pt x="258043" y="646627"/>
                  </a:lnTo>
                  <a:lnTo>
                    <a:pt x="255754" y="592542"/>
                  </a:lnTo>
                  <a:lnTo>
                    <a:pt x="253859" y="538411"/>
                  </a:lnTo>
                  <a:lnTo>
                    <a:pt x="252359" y="484259"/>
                  </a:lnTo>
                  <a:lnTo>
                    <a:pt x="251260" y="430111"/>
                  </a:lnTo>
                  <a:lnTo>
                    <a:pt x="250563" y="375991"/>
                  </a:lnTo>
                  <a:lnTo>
                    <a:pt x="250273" y="321924"/>
                  </a:lnTo>
                  <a:lnTo>
                    <a:pt x="250391" y="267934"/>
                  </a:lnTo>
                  <a:lnTo>
                    <a:pt x="250923" y="214046"/>
                  </a:lnTo>
                  <a:lnTo>
                    <a:pt x="251870" y="160284"/>
                  </a:lnTo>
                  <a:lnTo>
                    <a:pt x="253236" y="106673"/>
                  </a:lnTo>
                  <a:lnTo>
                    <a:pt x="255024" y="53236"/>
                  </a:lnTo>
                  <a:lnTo>
                    <a:pt x="257238" y="0"/>
                  </a:lnTo>
                  <a:close/>
                </a:path>
              </a:pathLst>
            </a:custGeom>
            <a:solidFill>
              <a:srgbClr val="FFFFFF">
                <a:alpha val="3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8714359" y="2227936"/>
              <a:ext cx="1061085" cy="1036955"/>
            </a:xfrm>
            <a:custGeom>
              <a:avLst/>
              <a:gdLst/>
              <a:ahLst/>
              <a:cxnLst/>
              <a:rect l="l" t="t" r="r" b="b"/>
              <a:pathLst>
                <a:path w="1061084" h="1036954">
                  <a:moveTo>
                    <a:pt x="503767" y="0"/>
                  </a:moveTo>
                  <a:lnTo>
                    <a:pt x="469416" y="11717"/>
                  </a:lnTo>
                  <a:lnTo>
                    <a:pt x="445130" y="41852"/>
                  </a:lnTo>
                  <a:lnTo>
                    <a:pt x="348002" y="274965"/>
                  </a:lnTo>
                  <a:lnTo>
                    <a:pt x="339811" y="289382"/>
                  </a:lnTo>
                  <a:lnTo>
                    <a:pt x="328554" y="301253"/>
                  </a:lnTo>
                  <a:lnTo>
                    <a:pt x="314793" y="310111"/>
                  </a:lnTo>
                  <a:lnTo>
                    <a:pt x="299092" y="315487"/>
                  </a:lnTo>
                  <a:lnTo>
                    <a:pt x="52042" y="367622"/>
                  </a:lnTo>
                  <a:lnTo>
                    <a:pt x="17902" y="385900"/>
                  </a:lnTo>
                  <a:lnTo>
                    <a:pt x="0" y="417480"/>
                  </a:lnTo>
                  <a:lnTo>
                    <a:pt x="533" y="453774"/>
                  </a:lnTo>
                  <a:lnTo>
                    <a:pt x="21698" y="486194"/>
                  </a:lnTo>
                  <a:lnTo>
                    <a:pt x="213357" y="650597"/>
                  </a:lnTo>
                  <a:lnTo>
                    <a:pt x="224559" y="662856"/>
                  </a:lnTo>
                  <a:lnTo>
                    <a:pt x="232375" y="677229"/>
                  </a:lnTo>
                  <a:lnTo>
                    <a:pt x="236542" y="693044"/>
                  </a:lnTo>
                  <a:lnTo>
                    <a:pt x="236801" y="709632"/>
                  </a:lnTo>
                  <a:lnTo>
                    <a:pt x="210038" y="960735"/>
                  </a:lnTo>
                  <a:lnTo>
                    <a:pt x="216880" y="998836"/>
                  </a:lnTo>
                  <a:lnTo>
                    <a:pt x="241386" y="1025616"/>
                  </a:lnTo>
                  <a:lnTo>
                    <a:pt x="276068" y="1036327"/>
                  </a:lnTo>
                  <a:lnTo>
                    <a:pt x="313438" y="1026220"/>
                  </a:lnTo>
                  <a:lnTo>
                    <a:pt x="529044" y="894716"/>
                  </a:lnTo>
                  <a:lnTo>
                    <a:pt x="544146" y="887866"/>
                  </a:lnTo>
                  <a:lnTo>
                    <a:pt x="560226" y="884880"/>
                  </a:lnTo>
                  <a:lnTo>
                    <a:pt x="576557" y="885806"/>
                  </a:lnTo>
                  <a:lnTo>
                    <a:pt x="592413" y="890695"/>
                  </a:lnTo>
                  <a:lnTo>
                    <a:pt x="822951" y="993707"/>
                  </a:lnTo>
                  <a:lnTo>
                    <a:pt x="861304" y="998990"/>
                  </a:lnTo>
                  <a:lnTo>
                    <a:pt x="894349" y="983964"/>
                  </a:lnTo>
                  <a:lnTo>
                    <a:pt x="915257" y="954292"/>
                  </a:lnTo>
                  <a:lnTo>
                    <a:pt x="917199" y="915637"/>
                  </a:lnTo>
                  <a:lnTo>
                    <a:pt x="858751" y="669958"/>
                  </a:lnTo>
                  <a:lnTo>
                    <a:pt x="856900" y="653464"/>
                  </a:lnTo>
                  <a:lnTo>
                    <a:pt x="859020" y="637243"/>
                  </a:lnTo>
                  <a:lnTo>
                    <a:pt x="864938" y="621998"/>
                  </a:lnTo>
                  <a:lnTo>
                    <a:pt x="874478" y="608431"/>
                  </a:lnTo>
                  <a:lnTo>
                    <a:pt x="1043719" y="420992"/>
                  </a:lnTo>
                  <a:lnTo>
                    <a:pt x="1060584" y="386161"/>
                  </a:lnTo>
                  <a:lnTo>
                    <a:pt x="1056501" y="350096"/>
                  </a:lnTo>
                  <a:lnTo>
                    <a:pt x="1034737" y="321041"/>
                  </a:lnTo>
                  <a:lnTo>
                    <a:pt x="998558" y="307236"/>
                  </a:lnTo>
                  <a:lnTo>
                    <a:pt x="746869" y="286902"/>
                  </a:lnTo>
                  <a:lnTo>
                    <a:pt x="730616" y="283582"/>
                  </a:lnTo>
                  <a:lnTo>
                    <a:pt x="715844" y="276553"/>
                  </a:lnTo>
                  <a:lnTo>
                    <a:pt x="703170" y="266203"/>
                  </a:lnTo>
                  <a:lnTo>
                    <a:pt x="693206" y="252924"/>
                  </a:lnTo>
                  <a:lnTo>
                    <a:pt x="567273" y="34072"/>
                  </a:lnTo>
                  <a:lnTo>
                    <a:pt x="539335" y="7263"/>
                  </a:lnTo>
                  <a:lnTo>
                    <a:pt x="503767" y="0"/>
                  </a:lnTo>
                  <a:close/>
                </a:path>
              </a:pathLst>
            </a:custGeom>
            <a:solidFill>
              <a:srgbClr val="F7B21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8671898" y="2195608"/>
              <a:ext cx="1061085" cy="1036955"/>
            </a:xfrm>
            <a:custGeom>
              <a:avLst/>
              <a:gdLst/>
              <a:ahLst/>
              <a:cxnLst/>
              <a:rect l="l" t="t" r="r" b="b"/>
              <a:pathLst>
                <a:path w="1061084" h="1036955">
                  <a:moveTo>
                    <a:pt x="503754" y="0"/>
                  </a:moveTo>
                  <a:lnTo>
                    <a:pt x="469392" y="11723"/>
                  </a:lnTo>
                  <a:lnTo>
                    <a:pt x="445096" y="41866"/>
                  </a:lnTo>
                  <a:lnTo>
                    <a:pt x="347978" y="274958"/>
                  </a:lnTo>
                  <a:lnTo>
                    <a:pt x="339792" y="289389"/>
                  </a:lnTo>
                  <a:lnTo>
                    <a:pt x="328546" y="301259"/>
                  </a:lnTo>
                  <a:lnTo>
                    <a:pt x="314796" y="310109"/>
                  </a:lnTo>
                  <a:lnTo>
                    <a:pt x="299100" y="315481"/>
                  </a:lnTo>
                  <a:lnTo>
                    <a:pt x="52019" y="367647"/>
                  </a:lnTo>
                  <a:lnTo>
                    <a:pt x="17896" y="385920"/>
                  </a:lnTo>
                  <a:lnTo>
                    <a:pt x="0" y="417501"/>
                  </a:lnTo>
                  <a:lnTo>
                    <a:pt x="527" y="453798"/>
                  </a:lnTo>
                  <a:lnTo>
                    <a:pt x="21674" y="486219"/>
                  </a:lnTo>
                  <a:lnTo>
                    <a:pt x="213365" y="650612"/>
                  </a:lnTo>
                  <a:lnTo>
                    <a:pt x="224549" y="662859"/>
                  </a:lnTo>
                  <a:lnTo>
                    <a:pt x="232355" y="677228"/>
                  </a:lnTo>
                  <a:lnTo>
                    <a:pt x="236519" y="693047"/>
                  </a:lnTo>
                  <a:lnTo>
                    <a:pt x="236778" y="709647"/>
                  </a:lnTo>
                  <a:lnTo>
                    <a:pt x="210014" y="960749"/>
                  </a:lnTo>
                  <a:lnTo>
                    <a:pt x="216861" y="998842"/>
                  </a:lnTo>
                  <a:lnTo>
                    <a:pt x="241374" y="1025624"/>
                  </a:lnTo>
                  <a:lnTo>
                    <a:pt x="276057" y="1036343"/>
                  </a:lnTo>
                  <a:lnTo>
                    <a:pt x="313414" y="1026244"/>
                  </a:lnTo>
                  <a:lnTo>
                    <a:pt x="529020" y="894741"/>
                  </a:lnTo>
                  <a:lnTo>
                    <a:pt x="544122" y="887877"/>
                  </a:lnTo>
                  <a:lnTo>
                    <a:pt x="560202" y="884889"/>
                  </a:lnTo>
                  <a:lnTo>
                    <a:pt x="576534" y="885813"/>
                  </a:lnTo>
                  <a:lnTo>
                    <a:pt x="592390" y="890688"/>
                  </a:lnTo>
                  <a:lnTo>
                    <a:pt x="822927" y="993732"/>
                  </a:lnTo>
                  <a:lnTo>
                    <a:pt x="861281" y="999010"/>
                  </a:lnTo>
                  <a:lnTo>
                    <a:pt x="894326" y="983981"/>
                  </a:lnTo>
                  <a:lnTo>
                    <a:pt x="915233" y="954303"/>
                  </a:lnTo>
                  <a:lnTo>
                    <a:pt x="917176" y="915630"/>
                  </a:lnTo>
                  <a:lnTo>
                    <a:pt x="858727" y="669983"/>
                  </a:lnTo>
                  <a:lnTo>
                    <a:pt x="856881" y="653488"/>
                  </a:lnTo>
                  <a:lnTo>
                    <a:pt x="859013" y="637264"/>
                  </a:lnTo>
                  <a:lnTo>
                    <a:pt x="864941" y="622010"/>
                  </a:lnTo>
                  <a:lnTo>
                    <a:pt x="874486" y="608425"/>
                  </a:lnTo>
                  <a:lnTo>
                    <a:pt x="1043727" y="421017"/>
                  </a:lnTo>
                  <a:lnTo>
                    <a:pt x="1060588" y="386169"/>
                  </a:lnTo>
                  <a:lnTo>
                    <a:pt x="1056497" y="350101"/>
                  </a:lnTo>
                  <a:lnTo>
                    <a:pt x="1034732" y="321052"/>
                  </a:lnTo>
                  <a:lnTo>
                    <a:pt x="998566" y="307261"/>
                  </a:lnTo>
                  <a:lnTo>
                    <a:pt x="746846" y="286927"/>
                  </a:lnTo>
                  <a:lnTo>
                    <a:pt x="730593" y="283589"/>
                  </a:lnTo>
                  <a:lnTo>
                    <a:pt x="715825" y="276554"/>
                  </a:lnTo>
                  <a:lnTo>
                    <a:pt x="703159" y="266210"/>
                  </a:lnTo>
                  <a:lnTo>
                    <a:pt x="693214" y="252949"/>
                  </a:lnTo>
                  <a:lnTo>
                    <a:pt x="567249" y="34065"/>
                  </a:lnTo>
                  <a:lnTo>
                    <a:pt x="539325" y="7259"/>
                  </a:lnTo>
                  <a:lnTo>
                    <a:pt x="503754" y="0"/>
                  </a:lnTo>
                  <a:close/>
                </a:path>
              </a:pathLst>
            </a:custGeom>
            <a:solidFill>
              <a:srgbClr val="F4D0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9262478" y="5533381"/>
              <a:ext cx="740410" cy="1036319"/>
            </a:xfrm>
            <a:custGeom>
              <a:avLst/>
              <a:gdLst/>
              <a:ahLst/>
              <a:cxnLst/>
              <a:rect l="l" t="t" r="r" b="b"/>
              <a:pathLst>
                <a:path w="740409" h="1036320">
                  <a:moveTo>
                    <a:pt x="229198" y="0"/>
                  </a:moveTo>
                  <a:lnTo>
                    <a:pt x="188442" y="366"/>
                  </a:lnTo>
                  <a:lnTo>
                    <a:pt x="147387" y="7710"/>
                  </a:lnTo>
                  <a:lnTo>
                    <a:pt x="106638" y="23722"/>
                  </a:lnTo>
                  <a:lnTo>
                    <a:pt x="66802" y="50091"/>
                  </a:lnTo>
                  <a:lnTo>
                    <a:pt x="28487" y="88509"/>
                  </a:lnTo>
                  <a:lnTo>
                    <a:pt x="15225" y="128271"/>
                  </a:lnTo>
                  <a:lnTo>
                    <a:pt x="6335" y="172857"/>
                  </a:lnTo>
                  <a:lnTo>
                    <a:pt x="1398" y="221587"/>
                  </a:lnTo>
                  <a:lnTo>
                    <a:pt x="0" y="273778"/>
                  </a:lnTo>
                  <a:lnTo>
                    <a:pt x="1721" y="328752"/>
                  </a:lnTo>
                  <a:lnTo>
                    <a:pt x="6148" y="385826"/>
                  </a:lnTo>
                  <a:lnTo>
                    <a:pt x="12862" y="444319"/>
                  </a:lnTo>
                  <a:lnTo>
                    <a:pt x="21447" y="503552"/>
                  </a:lnTo>
                  <a:lnTo>
                    <a:pt x="31486" y="562843"/>
                  </a:lnTo>
                  <a:lnTo>
                    <a:pt x="42563" y="621512"/>
                  </a:lnTo>
                  <a:lnTo>
                    <a:pt x="54262" y="678877"/>
                  </a:lnTo>
                  <a:lnTo>
                    <a:pt x="66165" y="734258"/>
                  </a:lnTo>
                  <a:lnTo>
                    <a:pt x="98937" y="881687"/>
                  </a:lnTo>
                  <a:lnTo>
                    <a:pt x="107493" y="922323"/>
                  </a:lnTo>
                  <a:lnTo>
                    <a:pt x="114170" y="957571"/>
                  </a:lnTo>
                  <a:lnTo>
                    <a:pt x="118553" y="986750"/>
                  </a:lnTo>
                  <a:lnTo>
                    <a:pt x="120224" y="1009178"/>
                  </a:lnTo>
                  <a:lnTo>
                    <a:pt x="118766" y="1024176"/>
                  </a:lnTo>
                  <a:lnTo>
                    <a:pt x="164631" y="1031123"/>
                  </a:lnTo>
                  <a:lnTo>
                    <a:pt x="210448" y="1034980"/>
                  </a:lnTo>
                  <a:lnTo>
                    <a:pt x="255967" y="1035730"/>
                  </a:lnTo>
                  <a:lnTo>
                    <a:pt x="300934" y="1033355"/>
                  </a:lnTo>
                  <a:lnTo>
                    <a:pt x="345099" y="1027837"/>
                  </a:lnTo>
                  <a:lnTo>
                    <a:pt x="388209" y="1019156"/>
                  </a:lnTo>
                  <a:lnTo>
                    <a:pt x="430012" y="1007296"/>
                  </a:lnTo>
                  <a:lnTo>
                    <a:pt x="470258" y="992237"/>
                  </a:lnTo>
                  <a:lnTo>
                    <a:pt x="508694" y="973961"/>
                  </a:lnTo>
                  <a:lnTo>
                    <a:pt x="545068" y="952451"/>
                  </a:lnTo>
                  <a:lnTo>
                    <a:pt x="579128" y="927687"/>
                  </a:lnTo>
                  <a:lnTo>
                    <a:pt x="610623" y="899653"/>
                  </a:lnTo>
                  <a:lnTo>
                    <a:pt x="639301" y="868328"/>
                  </a:lnTo>
                  <a:lnTo>
                    <a:pt x="664910" y="833696"/>
                  </a:lnTo>
                  <a:lnTo>
                    <a:pt x="687198" y="795738"/>
                  </a:lnTo>
                  <a:lnTo>
                    <a:pt x="705914" y="754435"/>
                  </a:lnTo>
                  <a:lnTo>
                    <a:pt x="720805" y="709770"/>
                  </a:lnTo>
                  <a:lnTo>
                    <a:pt x="731620" y="661724"/>
                  </a:lnTo>
                  <a:lnTo>
                    <a:pt x="738107" y="610278"/>
                  </a:lnTo>
                  <a:lnTo>
                    <a:pt x="740015" y="555416"/>
                  </a:lnTo>
                  <a:lnTo>
                    <a:pt x="694336" y="536734"/>
                  </a:lnTo>
                  <a:lnTo>
                    <a:pt x="653364" y="513046"/>
                  </a:lnTo>
                  <a:lnTo>
                    <a:pt x="616971" y="484885"/>
                  </a:lnTo>
                  <a:lnTo>
                    <a:pt x="585031" y="452781"/>
                  </a:lnTo>
                  <a:lnTo>
                    <a:pt x="557416" y="417265"/>
                  </a:lnTo>
                  <a:lnTo>
                    <a:pt x="533999" y="378868"/>
                  </a:lnTo>
                  <a:lnTo>
                    <a:pt x="514651" y="338123"/>
                  </a:lnTo>
                  <a:lnTo>
                    <a:pt x="499246" y="295559"/>
                  </a:lnTo>
                  <a:lnTo>
                    <a:pt x="487657" y="251707"/>
                  </a:lnTo>
                  <a:lnTo>
                    <a:pt x="479756" y="207100"/>
                  </a:lnTo>
                  <a:lnTo>
                    <a:pt x="475415" y="162268"/>
                  </a:lnTo>
                  <a:lnTo>
                    <a:pt x="474507" y="117743"/>
                  </a:lnTo>
                  <a:lnTo>
                    <a:pt x="476906" y="74055"/>
                  </a:lnTo>
                  <a:lnTo>
                    <a:pt x="482483" y="31735"/>
                  </a:lnTo>
                  <a:lnTo>
                    <a:pt x="471707" y="45380"/>
                  </a:lnTo>
                  <a:lnTo>
                    <a:pt x="455174" y="50788"/>
                  </a:lnTo>
                  <a:lnTo>
                    <a:pt x="433491" y="49649"/>
                  </a:lnTo>
                  <a:lnTo>
                    <a:pt x="407265" y="43654"/>
                  </a:lnTo>
                  <a:lnTo>
                    <a:pt x="377101" y="34493"/>
                  </a:lnTo>
                  <a:lnTo>
                    <a:pt x="343606" y="23856"/>
                  </a:lnTo>
                  <a:lnTo>
                    <a:pt x="307386" y="13435"/>
                  </a:lnTo>
                  <a:lnTo>
                    <a:pt x="269048" y="4919"/>
                  </a:lnTo>
                  <a:lnTo>
                    <a:pt x="229198" y="0"/>
                  </a:lnTo>
                  <a:close/>
                </a:path>
              </a:pathLst>
            </a:custGeom>
            <a:solidFill>
              <a:srgbClr val="6D1210">
                <a:alpha val="11997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8789187" y="5346172"/>
              <a:ext cx="842644" cy="1243965"/>
            </a:xfrm>
            <a:custGeom>
              <a:avLst/>
              <a:gdLst/>
              <a:ahLst/>
              <a:cxnLst/>
              <a:rect l="l" t="t" r="r" b="b"/>
              <a:pathLst>
                <a:path w="842645" h="1243965">
                  <a:moveTo>
                    <a:pt x="842200" y="279514"/>
                  </a:moveTo>
                  <a:lnTo>
                    <a:pt x="822121" y="216115"/>
                  </a:lnTo>
                  <a:lnTo>
                    <a:pt x="797420" y="183388"/>
                  </a:lnTo>
                  <a:lnTo>
                    <a:pt x="763993" y="150990"/>
                  </a:lnTo>
                  <a:lnTo>
                    <a:pt x="722604" y="119672"/>
                  </a:lnTo>
                  <a:lnTo>
                    <a:pt x="674052" y="90195"/>
                  </a:lnTo>
                  <a:lnTo>
                    <a:pt x="619125" y="63334"/>
                  </a:lnTo>
                  <a:lnTo>
                    <a:pt x="558609" y="39814"/>
                  </a:lnTo>
                  <a:lnTo>
                    <a:pt x="495973" y="21209"/>
                  </a:lnTo>
                  <a:lnTo>
                    <a:pt x="434975" y="8432"/>
                  </a:lnTo>
                  <a:lnTo>
                    <a:pt x="376783" y="1397"/>
                  </a:lnTo>
                  <a:lnTo>
                    <a:pt x="322541" y="0"/>
                  </a:lnTo>
                  <a:lnTo>
                    <a:pt x="273392" y="4165"/>
                  </a:lnTo>
                  <a:lnTo>
                    <a:pt x="230505" y="13779"/>
                  </a:lnTo>
                  <a:lnTo>
                    <a:pt x="195008" y="28740"/>
                  </a:lnTo>
                  <a:lnTo>
                    <a:pt x="150850" y="74345"/>
                  </a:lnTo>
                  <a:lnTo>
                    <a:pt x="144653" y="103505"/>
                  </a:lnTo>
                  <a:lnTo>
                    <a:pt x="149542" y="134607"/>
                  </a:lnTo>
                  <a:lnTo>
                    <a:pt x="189420" y="199631"/>
                  </a:lnTo>
                  <a:lnTo>
                    <a:pt x="222859" y="232029"/>
                  </a:lnTo>
                  <a:lnTo>
                    <a:pt x="264236" y="263347"/>
                  </a:lnTo>
                  <a:lnTo>
                    <a:pt x="312788" y="292823"/>
                  </a:lnTo>
                  <a:lnTo>
                    <a:pt x="367715" y="319697"/>
                  </a:lnTo>
                  <a:lnTo>
                    <a:pt x="372618" y="321614"/>
                  </a:lnTo>
                  <a:lnTo>
                    <a:pt x="348678" y="319659"/>
                  </a:lnTo>
                  <a:lnTo>
                    <a:pt x="290169" y="319938"/>
                  </a:lnTo>
                  <a:lnTo>
                    <a:pt x="236486" y="325348"/>
                  </a:lnTo>
                  <a:lnTo>
                    <a:pt x="188747" y="335635"/>
                  </a:lnTo>
                  <a:lnTo>
                    <a:pt x="148069" y="350545"/>
                  </a:lnTo>
                  <a:lnTo>
                    <a:pt x="92392" y="393319"/>
                  </a:lnTo>
                  <a:lnTo>
                    <a:pt x="78371" y="450443"/>
                  </a:lnTo>
                  <a:lnTo>
                    <a:pt x="88353" y="480733"/>
                  </a:lnTo>
                  <a:lnTo>
                    <a:pt x="138480" y="540346"/>
                  </a:lnTo>
                  <a:lnTo>
                    <a:pt x="176809" y="568350"/>
                  </a:lnTo>
                  <a:lnTo>
                    <a:pt x="222808" y="594296"/>
                  </a:lnTo>
                  <a:lnTo>
                    <a:pt x="275551" y="617499"/>
                  </a:lnTo>
                  <a:lnTo>
                    <a:pt x="285978" y="621030"/>
                  </a:lnTo>
                  <a:lnTo>
                    <a:pt x="252818" y="622401"/>
                  </a:lnTo>
                  <a:lnTo>
                    <a:pt x="194703" y="630161"/>
                  </a:lnTo>
                  <a:lnTo>
                    <a:pt x="142138" y="642696"/>
                  </a:lnTo>
                  <a:lnTo>
                    <a:pt x="96164" y="659599"/>
                  </a:lnTo>
                  <a:lnTo>
                    <a:pt x="57899" y="680478"/>
                  </a:lnTo>
                  <a:lnTo>
                    <a:pt x="28397" y="704938"/>
                  </a:lnTo>
                  <a:lnTo>
                    <a:pt x="0" y="763016"/>
                  </a:lnTo>
                  <a:lnTo>
                    <a:pt x="3048" y="794473"/>
                  </a:lnTo>
                  <a:lnTo>
                    <a:pt x="41910" y="854265"/>
                  </a:lnTo>
                  <a:lnTo>
                    <a:pt x="75755" y="881443"/>
                  </a:lnTo>
                  <a:lnTo>
                    <a:pt x="117894" y="906043"/>
                  </a:lnTo>
                  <a:lnTo>
                    <a:pt x="167347" y="927481"/>
                  </a:lnTo>
                  <a:lnTo>
                    <a:pt x="223113" y="945184"/>
                  </a:lnTo>
                  <a:lnTo>
                    <a:pt x="232537" y="947254"/>
                  </a:lnTo>
                  <a:lnTo>
                    <a:pt x="201434" y="960983"/>
                  </a:lnTo>
                  <a:lnTo>
                    <a:pt x="168363" y="982332"/>
                  </a:lnTo>
                  <a:lnTo>
                    <a:pt x="143662" y="1006741"/>
                  </a:lnTo>
                  <a:lnTo>
                    <a:pt x="128257" y="1033792"/>
                  </a:lnTo>
                  <a:lnTo>
                    <a:pt x="123113" y="1063066"/>
                  </a:lnTo>
                  <a:lnTo>
                    <a:pt x="128841" y="1092860"/>
                  </a:lnTo>
                  <a:lnTo>
                    <a:pt x="170002" y="1148181"/>
                  </a:lnTo>
                  <a:lnTo>
                    <a:pt x="203517" y="1172692"/>
                  </a:lnTo>
                  <a:lnTo>
                    <a:pt x="244386" y="1194422"/>
                  </a:lnTo>
                  <a:lnTo>
                    <a:pt x="291655" y="1212875"/>
                  </a:lnTo>
                  <a:lnTo>
                    <a:pt x="344347" y="1227518"/>
                  </a:lnTo>
                  <a:lnTo>
                    <a:pt x="401523" y="1237869"/>
                  </a:lnTo>
                  <a:lnTo>
                    <a:pt x="462216" y="1243393"/>
                  </a:lnTo>
                  <a:lnTo>
                    <a:pt x="522859" y="1243622"/>
                  </a:lnTo>
                  <a:lnTo>
                    <a:pt x="579869" y="1238694"/>
                  </a:lnTo>
                  <a:lnTo>
                    <a:pt x="632320" y="1229042"/>
                  </a:lnTo>
                  <a:lnTo>
                    <a:pt x="679259" y="1215059"/>
                  </a:lnTo>
                  <a:lnTo>
                    <a:pt x="719734" y="1197190"/>
                  </a:lnTo>
                  <a:lnTo>
                    <a:pt x="752805" y="1175829"/>
                  </a:lnTo>
                  <a:lnTo>
                    <a:pt x="792911" y="1124356"/>
                  </a:lnTo>
                  <a:lnTo>
                    <a:pt x="798068" y="1095070"/>
                  </a:lnTo>
                  <a:lnTo>
                    <a:pt x="792340" y="1065276"/>
                  </a:lnTo>
                  <a:lnTo>
                    <a:pt x="751166" y="1009954"/>
                  </a:lnTo>
                  <a:lnTo>
                    <a:pt x="717651" y="985443"/>
                  </a:lnTo>
                  <a:lnTo>
                    <a:pt x="676770" y="963714"/>
                  </a:lnTo>
                  <a:lnTo>
                    <a:pt x="629513" y="945273"/>
                  </a:lnTo>
                  <a:lnTo>
                    <a:pt x="609257" y="939660"/>
                  </a:lnTo>
                  <a:lnTo>
                    <a:pt x="634822" y="930249"/>
                  </a:lnTo>
                  <a:lnTo>
                    <a:pt x="673100" y="909370"/>
                  </a:lnTo>
                  <a:lnTo>
                    <a:pt x="702614" y="884910"/>
                  </a:lnTo>
                  <a:lnTo>
                    <a:pt x="722274" y="857262"/>
                  </a:lnTo>
                  <a:lnTo>
                    <a:pt x="731024" y="826833"/>
                  </a:lnTo>
                  <a:lnTo>
                    <a:pt x="727976" y="795375"/>
                  </a:lnTo>
                  <a:lnTo>
                    <a:pt x="689114" y="735584"/>
                  </a:lnTo>
                  <a:lnTo>
                    <a:pt x="655256" y="708406"/>
                  </a:lnTo>
                  <a:lnTo>
                    <a:pt x="613117" y="683806"/>
                  </a:lnTo>
                  <a:lnTo>
                    <a:pt x="577951" y="668578"/>
                  </a:lnTo>
                  <a:lnTo>
                    <a:pt x="583272" y="668540"/>
                  </a:lnTo>
                  <a:lnTo>
                    <a:pt x="636955" y="663130"/>
                  </a:lnTo>
                  <a:lnTo>
                    <a:pt x="684707" y="652843"/>
                  </a:lnTo>
                  <a:lnTo>
                    <a:pt x="725373" y="637933"/>
                  </a:lnTo>
                  <a:lnTo>
                    <a:pt x="781062" y="595160"/>
                  </a:lnTo>
                  <a:lnTo>
                    <a:pt x="795083" y="538048"/>
                  </a:lnTo>
                  <a:lnTo>
                    <a:pt x="785101" y="507758"/>
                  </a:lnTo>
                  <a:lnTo>
                    <a:pt x="734974" y="448132"/>
                  </a:lnTo>
                  <a:lnTo>
                    <a:pt x="696633" y="420116"/>
                  </a:lnTo>
                  <a:lnTo>
                    <a:pt x="650633" y="394182"/>
                  </a:lnTo>
                  <a:lnTo>
                    <a:pt x="622833" y="381952"/>
                  </a:lnTo>
                  <a:lnTo>
                    <a:pt x="664286" y="383006"/>
                  </a:lnTo>
                  <a:lnTo>
                    <a:pt x="713435" y="378841"/>
                  </a:lnTo>
                  <a:lnTo>
                    <a:pt x="756323" y="369239"/>
                  </a:lnTo>
                  <a:lnTo>
                    <a:pt x="791819" y="354266"/>
                  </a:lnTo>
                  <a:lnTo>
                    <a:pt x="836002" y="308673"/>
                  </a:lnTo>
                  <a:lnTo>
                    <a:pt x="842200" y="279514"/>
                  </a:lnTo>
                  <a:close/>
                </a:path>
              </a:pathLst>
            </a:custGeom>
            <a:solidFill>
              <a:srgbClr val="FBC1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9292752" y="5368282"/>
              <a:ext cx="534670" cy="541655"/>
            </a:xfrm>
            <a:custGeom>
              <a:avLst/>
              <a:gdLst/>
              <a:ahLst/>
              <a:cxnLst/>
              <a:rect l="l" t="t" r="r" b="b"/>
              <a:pathLst>
                <a:path w="534670" h="541654">
                  <a:moveTo>
                    <a:pt x="391618" y="0"/>
                  </a:moveTo>
                  <a:lnTo>
                    <a:pt x="348181" y="3218"/>
                  </a:lnTo>
                  <a:lnTo>
                    <a:pt x="302399" y="13978"/>
                  </a:lnTo>
                  <a:lnTo>
                    <a:pt x="255345" y="32029"/>
                  </a:lnTo>
                  <a:lnTo>
                    <a:pt x="208091" y="57119"/>
                  </a:lnTo>
                  <a:lnTo>
                    <a:pt x="161710" y="88995"/>
                  </a:lnTo>
                  <a:lnTo>
                    <a:pt x="117275" y="127405"/>
                  </a:lnTo>
                  <a:lnTo>
                    <a:pt x="73844" y="174372"/>
                  </a:lnTo>
                  <a:lnTo>
                    <a:pt x="40478" y="221196"/>
                  </a:lnTo>
                  <a:lnTo>
                    <a:pt x="17100" y="267155"/>
                  </a:lnTo>
                  <a:lnTo>
                    <a:pt x="3633" y="311525"/>
                  </a:lnTo>
                  <a:lnTo>
                    <a:pt x="0" y="353585"/>
                  </a:lnTo>
                  <a:lnTo>
                    <a:pt x="6123" y="392612"/>
                  </a:lnTo>
                  <a:lnTo>
                    <a:pt x="21925" y="427882"/>
                  </a:lnTo>
                  <a:lnTo>
                    <a:pt x="47329" y="458673"/>
                  </a:lnTo>
                  <a:lnTo>
                    <a:pt x="76970" y="483107"/>
                  </a:lnTo>
                  <a:lnTo>
                    <a:pt x="111569" y="505093"/>
                  </a:lnTo>
                  <a:lnTo>
                    <a:pt x="150125" y="523123"/>
                  </a:lnTo>
                  <a:lnTo>
                    <a:pt x="191634" y="535688"/>
                  </a:lnTo>
                  <a:lnTo>
                    <a:pt x="235094" y="541278"/>
                  </a:lnTo>
                  <a:lnTo>
                    <a:pt x="279501" y="538386"/>
                  </a:lnTo>
                  <a:lnTo>
                    <a:pt x="323852" y="525501"/>
                  </a:lnTo>
                  <a:lnTo>
                    <a:pt x="367145" y="501115"/>
                  </a:lnTo>
                  <a:lnTo>
                    <a:pt x="408376" y="463720"/>
                  </a:lnTo>
                  <a:lnTo>
                    <a:pt x="439913" y="423881"/>
                  </a:lnTo>
                  <a:lnTo>
                    <a:pt x="467809" y="379360"/>
                  </a:lnTo>
                  <a:lnTo>
                    <a:pt x="491540" y="331686"/>
                  </a:lnTo>
                  <a:lnTo>
                    <a:pt x="510583" y="282388"/>
                  </a:lnTo>
                  <a:lnTo>
                    <a:pt x="524417" y="232995"/>
                  </a:lnTo>
                  <a:lnTo>
                    <a:pt x="532517" y="185036"/>
                  </a:lnTo>
                  <a:lnTo>
                    <a:pt x="534362" y="140040"/>
                  </a:lnTo>
                  <a:lnTo>
                    <a:pt x="529429" y="99536"/>
                  </a:lnTo>
                  <a:lnTo>
                    <a:pt x="497138" y="38120"/>
                  </a:lnTo>
                  <a:lnTo>
                    <a:pt x="431638" y="4576"/>
                  </a:lnTo>
                  <a:lnTo>
                    <a:pt x="391618" y="0"/>
                  </a:lnTo>
                  <a:close/>
                </a:path>
              </a:pathLst>
            </a:custGeom>
            <a:solidFill>
              <a:srgbClr val="52160C">
                <a:alpha val="21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9303880" y="5316736"/>
              <a:ext cx="567055" cy="543560"/>
            </a:xfrm>
            <a:custGeom>
              <a:avLst/>
              <a:gdLst/>
              <a:ahLst/>
              <a:cxnLst/>
              <a:rect l="l" t="t" r="r" b="b"/>
              <a:pathLst>
                <a:path w="567054" h="543560">
                  <a:moveTo>
                    <a:pt x="426971" y="0"/>
                  </a:moveTo>
                  <a:lnTo>
                    <a:pt x="383232" y="5394"/>
                  </a:lnTo>
                  <a:lnTo>
                    <a:pt x="336725" y="18482"/>
                  </a:lnTo>
                  <a:lnTo>
                    <a:pt x="288542" y="38957"/>
                  </a:lnTo>
                  <a:lnTo>
                    <a:pt x="239771" y="66511"/>
                  </a:lnTo>
                  <a:lnTo>
                    <a:pt x="191502" y="100839"/>
                  </a:lnTo>
                  <a:lnTo>
                    <a:pt x="144826" y="141633"/>
                  </a:lnTo>
                  <a:lnTo>
                    <a:pt x="102622" y="186616"/>
                  </a:lnTo>
                  <a:lnTo>
                    <a:pt x="67235" y="233020"/>
                  </a:lnTo>
                  <a:lnTo>
                    <a:pt x="38972" y="279804"/>
                  </a:lnTo>
                  <a:lnTo>
                    <a:pt x="18141" y="325928"/>
                  </a:lnTo>
                  <a:lnTo>
                    <a:pt x="5047" y="370351"/>
                  </a:lnTo>
                  <a:lnTo>
                    <a:pt x="0" y="412033"/>
                  </a:lnTo>
                  <a:lnTo>
                    <a:pt x="3304" y="449932"/>
                  </a:lnTo>
                  <a:lnTo>
                    <a:pt x="36201" y="510219"/>
                  </a:lnTo>
                  <a:lnTo>
                    <a:pt x="100052" y="540654"/>
                  </a:lnTo>
                  <a:lnTo>
                    <a:pt x="139939" y="543259"/>
                  </a:lnTo>
                  <a:lnTo>
                    <a:pt x="183682" y="537864"/>
                  </a:lnTo>
                  <a:lnTo>
                    <a:pt x="230189" y="524776"/>
                  </a:lnTo>
                  <a:lnTo>
                    <a:pt x="278371" y="504302"/>
                  </a:lnTo>
                  <a:lnTo>
                    <a:pt x="327140" y="476747"/>
                  </a:lnTo>
                  <a:lnTo>
                    <a:pt x="375404" y="442420"/>
                  </a:lnTo>
                  <a:lnTo>
                    <a:pt x="422074" y="401625"/>
                  </a:lnTo>
                  <a:lnTo>
                    <a:pt x="464284" y="356643"/>
                  </a:lnTo>
                  <a:lnTo>
                    <a:pt x="499675" y="310239"/>
                  </a:lnTo>
                  <a:lnTo>
                    <a:pt x="527941" y="263454"/>
                  </a:lnTo>
                  <a:lnTo>
                    <a:pt x="548774" y="217330"/>
                  </a:lnTo>
                  <a:lnTo>
                    <a:pt x="561866" y="172907"/>
                  </a:lnTo>
                  <a:lnTo>
                    <a:pt x="566911" y="131226"/>
                  </a:lnTo>
                  <a:lnTo>
                    <a:pt x="563601" y="93327"/>
                  </a:lnTo>
                  <a:lnTo>
                    <a:pt x="530688" y="33040"/>
                  </a:lnTo>
                  <a:lnTo>
                    <a:pt x="466854" y="2604"/>
                  </a:lnTo>
                  <a:lnTo>
                    <a:pt x="426971" y="0"/>
                  </a:lnTo>
                  <a:close/>
                </a:path>
              </a:pathLst>
            </a:custGeom>
            <a:solidFill>
              <a:srgbClr val="FBC1A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3549389" y="6913987"/>
              <a:ext cx="4937760" cy="1866900"/>
            </a:xfrm>
            <a:custGeom>
              <a:avLst/>
              <a:gdLst/>
              <a:ahLst/>
              <a:cxnLst/>
              <a:rect l="l" t="t" r="r" b="b"/>
              <a:pathLst>
                <a:path w="4937759" h="1866900">
                  <a:moveTo>
                    <a:pt x="354965" y="1633372"/>
                  </a:moveTo>
                  <a:lnTo>
                    <a:pt x="341058" y="1563141"/>
                  </a:lnTo>
                  <a:lnTo>
                    <a:pt x="327279" y="1493532"/>
                  </a:lnTo>
                  <a:lnTo>
                    <a:pt x="295833" y="1334731"/>
                  </a:lnTo>
                  <a:lnTo>
                    <a:pt x="267271" y="1190459"/>
                  </a:lnTo>
                  <a:lnTo>
                    <a:pt x="260388" y="1190459"/>
                  </a:lnTo>
                  <a:lnTo>
                    <a:pt x="260388" y="1493532"/>
                  </a:lnTo>
                  <a:lnTo>
                    <a:pt x="205270" y="1493532"/>
                  </a:lnTo>
                  <a:lnTo>
                    <a:pt x="232829" y="1334731"/>
                  </a:lnTo>
                  <a:lnTo>
                    <a:pt x="260388" y="1493532"/>
                  </a:lnTo>
                  <a:lnTo>
                    <a:pt x="260388" y="1190459"/>
                  </a:lnTo>
                  <a:lnTo>
                    <a:pt x="198374" y="1190459"/>
                  </a:lnTo>
                  <a:lnTo>
                    <a:pt x="110693" y="1633372"/>
                  </a:lnTo>
                  <a:lnTo>
                    <a:pt x="180835" y="1633372"/>
                  </a:lnTo>
                  <a:lnTo>
                    <a:pt x="193357" y="1563141"/>
                  </a:lnTo>
                  <a:lnTo>
                    <a:pt x="272288" y="1563141"/>
                  </a:lnTo>
                  <a:lnTo>
                    <a:pt x="284810" y="1633372"/>
                  </a:lnTo>
                  <a:lnTo>
                    <a:pt x="354965" y="1633372"/>
                  </a:lnTo>
                  <a:close/>
                </a:path>
                <a:path w="4937759" h="1866900">
                  <a:moveTo>
                    <a:pt x="358889" y="8686"/>
                  </a:moveTo>
                  <a:lnTo>
                    <a:pt x="0" y="8686"/>
                  </a:lnTo>
                  <a:lnTo>
                    <a:pt x="0" y="128066"/>
                  </a:lnTo>
                  <a:lnTo>
                    <a:pt x="120332" y="128066"/>
                  </a:lnTo>
                  <a:lnTo>
                    <a:pt x="120332" y="768146"/>
                  </a:lnTo>
                  <a:lnTo>
                    <a:pt x="238531" y="768146"/>
                  </a:lnTo>
                  <a:lnTo>
                    <a:pt x="238531" y="128066"/>
                  </a:lnTo>
                  <a:lnTo>
                    <a:pt x="358889" y="128066"/>
                  </a:lnTo>
                  <a:lnTo>
                    <a:pt x="358889" y="8686"/>
                  </a:lnTo>
                  <a:close/>
                </a:path>
                <a:path w="4937759" h="1866900">
                  <a:moveTo>
                    <a:pt x="616127" y="1190459"/>
                  </a:moveTo>
                  <a:lnTo>
                    <a:pt x="547230" y="1190459"/>
                  </a:lnTo>
                  <a:lnTo>
                    <a:pt x="547230" y="1414449"/>
                  </a:lnTo>
                  <a:lnTo>
                    <a:pt x="442010" y="1190459"/>
                  </a:lnTo>
                  <a:lnTo>
                    <a:pt x="401929" y="1190459"/>
                  </a:lnTo>
                  <a:lnTo>
                    <a:pt x="401929" y="1633372"/>
                  </a:lnTo>
                  <a:lnTo>
                    <a:pt x="470827" y="1633372"/>
                  </a:lnTo>
                  <a:lnTo>
                    <a:pt x="470827" y="1408760"/>
                  </a:lnTo>
                  <a:lnTo>
                    <a:pt x="576046" y="1633372"/>
                  </a:lnTo>
                  <a:lnTo>
                    <a:pt x="616127" y="1633372"/>
                  </a:lnTo>
                  <a:lnTo>
                    <a:pt x="616127" y="1190459"/>
                  </a:lnTo>
                  <a:close/>
                </a:path>
                <a:path w="4937759" h="1866900">
                  <a:moveTo>
                    <a:pt x="795134" y="8686"/>
                  </a:moveTo>
                  <a:lnTo>
                    <a:pt x="676935" y="8686"/>
                  </a:lnTo>
                  <a:lnTo>
                    <a:pt x="676935" y="318566"/>
                  </a:lnTo>
                  <a:lnTo>
                    <a:pt x="556602" y="318566"/>
                  </a:lnTo>
                  <a:lnTo>
                    <a:pt x="556602" y="8686"/>
                  </a:lnTo>
                  <a:lnTo>
                    <a:pt x="438391" y="8686"/>
                  </a:lnTo>
                  <a:lnTo>
                    <a:pt x="438391" y="318566"/>
                  </a:lnTo>
                  <a:lnTo>
                    <a:pt x="438391" y="437946"/>
                  </a:lnTo>
                  <a:lnTo>
                    <a:pt x="438391" y="768146"/>
                  </a:lnTo>
                  <a:lnTo>
                    <a:pt x="556602" y="768146"/>
                  </a:lnTo>
                  <a:lnTo>
                    <a:pt x="556602" y="437946"/>
                  </a:lnTo>
                  <a:lnTo>
                    <a:pt x="676935" y="437946"/>
                  </a:lnTo>
                  <a:lnTo>
                    <a:pt x="676935" y="768146"/>
                  </a:lnTo>
                  <a:lnTo>
                    <a:pt x="795134" y="768146"/>
                  </a:lnTo>
                  <a:lnTo>
                    <a:pt x="795134" y="437946"/>
                  </a:lnTo>
                  <a:lnTo>
                    <a:pt x="795134" y="318566"/>
                  </a:lnTo>
                  <a:lnTo>
                    <a:pt x="795134" y="8686"/>
                  </a:lnTo>
                  <a:close/>
                </a:path>
                <a:path w="4937759" h="1866900">
                  <a:moveTo>
                    <a:pt x="887310" y="1299286"/>
                  </a:moveTo>
                  <a:lnTo>
                    <a:pt x="885355" y="1274216"/>
                  </a:lnTo>
                  <a:lnTo>
                    <a:pt x="881722" y="1260538"/>
                  </a:lnTo>
                  <a:lnTo>
                    <a:pt x="881595" y="1260068"/>
                  </a:lnTo>
                  <a:lnTo>
                    <a:pt x="879487" y="1252156"/>
                  </a:lnTo>
                  <a:lnTo>
                    <a:pt x="856005" y="1217041"/>
                  </a:lnTo>
                  <a:lnTo>
                    <a:pt x="818426" y="1195730"/>
                  </a:lnTo>
                  <a:lnTo>
                    <a:pt x="818426" y="1299286"/>
                  </a:lnTo>
                  <a:lnTo>
                    <a:pt x="818426" y="1527073"/>
                  </a:lnTo>
                  <a:lnTo>
                    <a:pt x="799325" y="1562036"/>
                  </a:lnTo>
                  <a:lnTo>
                    <a:pt x="783361" y="1563776"/>
                  </a:lnTo>
                  <a:lnTo>
                    <a:pt x="748284" y="1563776"/>
                  </a:lnTo>
                  <a:lnTo>
                    <a:pt x="748284" y="1260068"/>
                  </a:lnTo>
                  <a:lnTo>
                    <a:pt x="783361" y="1260068"/>
                  </a:lnTo>
                  <a:lnTo>
                    <a:pt x="816076" y="1280312"/>
                  </a:lnTo>
                  <a:lnTo>
                    <a:pt x="818426" y="1299286"/>
                  </a:lnTo>
                  <a:lnTo>
                    <a:pt x="818426" y="1195730"/>
                  </a:lnTo>
                  <a:lnTo>
                    <a:pt x="804570" y="1192123"/>
                  </a:lnTo>
                  <a:lnTo>
                    <a:pt x="783361" y="1190459"/>
                  </a:lnTo>
                  <a:lnTo>
                    <a:pt x="679386" y="1190459"/>
                  </a:lnTo>
                  <a:lnTo>
                    <a:pt x="679386" y="1633372"/>
                  </a:lnTo>
                  <a:lnTo>
                    <a:pt x="783361" y="1633372"/>
                  </a:lnTo>
                  <a:lnTo>
                    <a:pt x="823912" y="1627200"/>
                  </a:lnTo>
                  <a:lnTo>
                    <a:pt x="862774" y="1601266"/>
                  </a:lnTo>
                  <a:lnTo>
                    <a:pt x="882777" y="1563776"/>
                  </a:lnTo>
                  <a:lnTo>
                    <a:pt x="883094" y="1562785"/>
                  </a:lnTo>
                  <a:lnTo>
                    <a:pt x="885329" y="1552105"/>
                  </a:lnTo>
                  <a:lnTo>
                    <a:pt x="885431" y="1551597"/>
                  </a:lnTo>
                  <a:lnTo>
                    <a:pt x="886841" y="1539684"/>
                  </a:lnTo>
                  <a:lnTo>
                    <a:pt x="887310" y="1527073"/>
                  </a:lnTo>
                  <a:lnTo>
                    <a:pt x="887310" y="1299286"/>
                  </a:lnTo>
                  <a:close/>
                </a:path>
                <a:path w="4937759" h="1866900">
                  <a:moveTo>
                    <a:pt x="1155382" y="1299286"/>
                  </a:moveTo>
                  <a:lnTo>
                    <a:pt x="1153414" y="1274216"/>
                  </a:lnTo>
                  <a:lnTo>
                    <a:pt x="1149781" y="1260525"/>
                  </a:lnTo>
                  <a:lnTo>
                    <a:pt x="1149654" y="1260055"/>
                  </a:lnTo>
                  <a:lnTo>
                    <a:pt x="1147546" y="1252156"/>
                  </a:lnTo>
                  <a:lnTo>
                    <a:pt x="1124064" y="1217041"/>
                  </a:lnTo>
                  <a:lnTo>
                    <a:pt x="1086485" y="1195730"/>
                  </a:lnTo>
                  <a:lnTo>
                    <a:pt x="1086485" y="1299286"/>
                  </a:lnTo>
                  <a:lnTo>
                    <a:pt x="1086485" y="1346746"/>
                  </a:lnTo>
                  <a:lnTo>
                    <a:pt x="1066596" y="1384084"/>
                  </a:lnTo>
                  <a:lnTo>
                    <a:pt x="1051407" y="1385976"/>
                  </a:lnTo>
                  <a:lnTo>
                    <a:pt x="1016342" y="1385976"/>
                  </a:lnTo>
                  <a:lnTo>
                    <a:pt x="1016342" y="1260055"/>
                  </a:lnTo>
                  <a:lnTo>
                    <a:pt x="1051407" y="1260055"/>
                  </a:lnTo>
                  <a:lnTo>
                    <a:pt x="1084135" y="1280312"/>
                  </a:lnTo>
                  <a:lnTo>
                    <a:pt x="1086485" y="1299286"/>
                  </a:lnTo>
                  <a:lnTo>
                    <a:pt x="1086485" y="1195730"/>
                  </a:lnTo>
                  <a:lnTo>
                    <a:pt x="1072629" y="1192123"/>
                  </a:lnTo>
                  <a:lnTo>
                    <a:pt x="1051407" y="1190459"/>
                  </a:lnTo>
                  <a:lnTo>
                    <a:pt x="947445" y="1190459"/>
                  </a:lnTo>
                  <a:lnTo>
                    <a:pt x="947445" y="1633372"/>
                  </a:lnTo>
                  <a:lnTo>
                    <a:pt x="1016342" y="1633372"/>
                  </a:lnTo>
                  <a:lnTo>
                    <a:pt x="1016342" y="1455572"/>
                  </a:lnTo>
                  <a:lnTo>
                    <a:pt x="1047648" y="1455572"/>
                  </a:lnTo>
                  <a:lnTo>
                    <a:pt x="1083360" y="1633372"/>
                  </a:lnTo>
                  <a:lnTo>
                    <a:pt x="1153502" y="1633372"/>
                  </a:lnTo>
                  <a:lnTo>
                    <a:pt x="1117625" y="1455572"/>
                  </a:lnTo>
                  <a:lnTo>
                    <a:pt x="1114044" y="1437855"/>
                  </a:lnTo>
                  <a:lnTo>
                    <a:pt x="1117803" y="1435328"/>
                  </a:lnTo>
                  <a:lnTo>
                    <a:pt x="1147546" y="1394358"/>
                  </a:lnTo>
                  <a:lnTo>
                    <a:pt x="1155382" y="1346746"/>
                  </a:lnTo>
                  <a:lnTo>
                    <a:pt x="1155382" y="1299286"/>
                  </a:lnTo>
                  <a:close/>
                </a:path>
                <a:path w="4937759" h="1866900">
                  <a:moveTo>
                    <a:pt x="1219568" y="8712"/>
                  </a:moveTo>
                  <a:lnTo>
                    <a:pt x="907935" y="8712"/>
                  </a:lnTo>
                  <a:lnTo>
                    <a:pt x="907935" y="128092"/>
                  </a:lnTo>
                  <a:lnTo>
                    <a:pt x="907935" y="318592"/>
                  </a:lnTo>
                  <a:lnTo>
                    <a:pt x="907935" y="437972"/>
                  </a:lnTo>
                  <a:lnTo>
                    <a:pt x="907935" y="648792"/>
                  </a:lnTo>
                  <a:lnTo>
                    <a:pt x="907935" y="768172"/>
                  </a:lnTo>
                  <a:lnTo>
                    <a:pt x="1219568" y="768172"/>
                  </a:lnTo>
                  <a:lnTo>
                    <a:pt x="1219568" y="648792"/>
                  </a:lnTo>
                  <a:lnTo>
                    <a:pt x="1026147" y="648792"/>
                  </a:lnTo>
                  <a:lnTo>
                    <a:pt x="1026147" y="437972"/>
                  </a:lnTo>
                  <a:lnTo>
                    <a:pt x="1159383" y="437972"/>
                  </a:lnTo>
                  <a:lnTo>
                    <a:pt x="1159383" y="318592"/>
                  </a:lnTo>
                  <a:lnTo>
                    <a:pt x="1026147" y="318592"/>
                  </a:lnTo>
                  <a:lnTo>
                    <a:pt x="1026147" y="128092"/>
                  </a:lnTo>
                  <a:lnTo>
                    <a:pt x="1219568" y="128092"/>
                  </a:lnTo>
                  <a:lnTo>
                    <a:pt x="1219568" y="8712"/>
                  </a:lnTo>
                  <a:close/>
                </a:path>
                <a:path w="4937759" h="1866900">
                  <a:moveTo>
                    <a:pt x="1393380" y="1190205"/>
                  </a:moveTo>
                  <a:lnTo>
                    <a:pt x="1211732" y="1190205"/>
                  </a:lnTo>
                  <a:lnTo>
                    <a:pt x="1211732" y="1260055"/>
                  </a:lnTo>
                  <a:lnTo>
                    <a:pt x="1211732" y="1371815"/>
                  </a:lnTo>
                  <a:lnTo>
                    <a:pt x="1211732" y="1440395"/>
                  </a:lnTo>
                  <a:lnTo>
                    <a:pt x="1211732" y="1563585"/>
                  </a:lnTo>
                  <a:lnTo>
                    <a:pt x="1211732" y="1633435"/>
                  </a:lnTo>
                  <a:lnTo>
                    <a:pt x="1393380" y="1633435"/>
                  </a:lnTo>
                  <a:lnTo>
                    <a:pt x="1393380" y="1563585"/>
                  </a:lnTo>
                  <a:lnTo>
                    <a:pt x="1280629" y="1563585"/>
                  </a:lnTo>
                  <a:lnTo>
                    <a:pt x="1280629" y="1440395"/>
                  </a:lnTo>
                  <a:lnTo>
                    <a:pt x="1358303" y="1440395"/>
                  </a:lnTo>
                  <a:lnTo>
                    <a:pt x="1358303" y="1371815"/>
                  </a:lnTo>
                  <a:lnTo>
                    <a:pt x="1280629" y="1371815"/>
                  </a:lnTo>
                  <a:lnTo>
                    <a:pt x="1280629" y="1260055"/>
                  </a:lnTo>
                  <a:lnTo>
                    <a:pt x="1393380" y="1260055"/>
                  </a:lnTo>
                  <a:lnTo>
                    <a:pt x="1393380" y="1190205"/>
                  </a:lnTo>
                  <a:close/>
                </a:path>
                <a:path w="4937759" h="1866900">
                  <a:moveTo>
                    <a:pt x="1742236" y="1190459"/>
                  </a:moveTo>
                  <a:lnTo>
                    <a:pt x="1672717" y="1190459"/>
                  </a:lnTo>
                  <a:lnTo>
                    <a:pt x="1648917" y="1411287"/>
                  </a:lnTo>
                  <a:lnTo>
                    <a:pt x="1608823" y="1260703"/>
                  </a:lnTo>
                  <a:lnTo>
                    <a:pt x="1569364" y="1260703"/>
                  </a:lnTo>
                  <a:lnTo>
                    <a:pt x="1529283" y="1411287"/>
                  </a:lnTo>
                  <a:lnTo>
                    <a:pt x="1505483" y="1190459"/>
                  </a:lnTo>
                  <a:lnTo>
                    <a:pt x="1435963" y="1190459"/>
                  </a:lnTo>
                  <a:lnTo>
                    <a:pt x="1489824" y="1633372"/>
                  </a:lnTo>
                  <a:lnTo>
                    <a:pt x="1528038" y="1633372"/>
                  </a:lnTo>
                  <a:lnTo>
                    <a:pt x="1588782" y="1413192"/>
                  </a:lnTo>
                  <a:lnTo>
                    <a:pt x="1650174" y="1633372"/>
                  </a:lnTo>
                  <a:lnTo>
                    <a:pt x="1688376" y="1633372"/>
                  </a:lnTo>
                  <a:lnTo>
                    <a:pt x="1742236" y="1190459"/>
                  </a:lnTo>
                  <a:close/>
                </a:path>
                <a:path w="4937759" h="1866900">
                  <a:moveTo>
                    <a:pt x="1824520" y="649173"/>
                  </a:moveTo>
                  <a:lnTo>
                    <a:pt x="1631099" y="649173"/>
                  </a:lnTo>
                  <a:lnTo>
                    <a:pt x="1631099" y="9093"/>
                  </a:lnTo>
                  <a:lnTo>
                    <a:pt x="1512887" y="9093"/>
                  </a:lnTo>
                  <a:lnTo>
                    <a:pt x="1512887" y="649173"/>
                  </a:lnTo>
                  <a:lnTo>
                    <a:pt x="1512887" y="768553"/>
                  </a:lnTo>
                  <a:lnTo>
                    <a:pt x="1824520" y="768553"/>
                  </a:lnTo>
                  <a:lnTo>
                    <a:pt x="1824520" y="649173"/>
                  </a:lnTo>
                  <a:close/>
                </a:path>
                <a:path w="4937759" h="1866900">
                  <a:moveTo>
                    <a:pt x="2194433" y="1190459"/>
                  </a:moveTo>
                  <a:lnTo>
                    <a:pt x="2154974" y="1190459"/>
                  </a:lnTo>
                  <a:lnTo>
                    <a:pt x="2049741" y="1435963"/>
                  </a:lnTo>
                  <a:lnTo>
                    <a:pt x="1944522" y="1190459"/>
                  </a:lnTo>
                  <a:lnTo>
                    <a:pt x="1905076" y="1190459"/>
                  </a:lnTo>
                  <a:lnTo>
                    <a:pt x="1905076" y="1633372"/>
                  </a:lnTo>
                  <a:lnTo>
                    <a:pt x="1973973" y="1633372"/>
                  </a:lnTo>
                  <a:lnTo>
                    <a:pt x="1973973" y="1412544"/>
                  </a:lnTo>
                  <a:lnTo>
                    <a:pt x="2029701" y="1563763"/>
                  </a:lnTo>
                  <a:lnTo>
                    <a:pt x="2069795" y="1563763"/>
                  </a:lnTo>
                  <a:lnTo>
                    <a:pt x="2125522" y="1412544"/>
                  </a:lnTo>
                  <a:lnTo>
                    <a:pt x="2125522" y="1633372"/>
                  </a:lnTo>
                  <a:lnTo>
                    <a:pt x="2194433" y="1633372"/>
                  </a:lnTo>
                  <a:lnTo>
                    <a:pt x="2194433" y="1190459"/>
                  </a:lnTo>
                  <a:close/>
                </a:path>
                <a:path w="4937759" h="1866900">
                  <a:moveTo>
                    <a:pt x="2259673" y="8686"/>
                  </a:moveTo>
                  <a:lnTo>
                    <a:pt x="2141474" y="8686"/>
                  </a:lnTo>
                  <a:lnTo>
                    <a:pt x="2141474" y="590524"/>
                  </a:lnTo>
                  <a:lnTo>
                    <a:pt x="2140458" y="608571"/>
                  </a:lnTo>
                  <a:lnTo>
                    <a:pt x="2125357" y="644804"/>
                  </a:lnTo>
                  <a:lnTo>
                    <a:pt x="2081301" y="657834"/>
                  </a:lnTo>
                  <a:lnTo>
                    <a:pt x="2066798" y="657009"/>
                  </a:lnTo>
                  <a:lnTo>
                    <a:pt x="2029574" y="636130"/>
                  </a:lnTo>
                  <a:lnTo>
                    <a:pt x="2021128" y="590524"/>
                  </a:lnTo>
                  <a:lnTo>
                    <a:pt x="2021128" y="8686"/>
                  </a:lnTo>
                  <a:lnTo>
                    <a:pt x="1902929" y="8686"/>
                  </a:lnTo>
                  <a:lnTo>
                    <a:pt x="1902929" y="590524"/>
                  </a:lnTo>
                  <a:lnTo>
                    <a:pt x="1906295" y="633209"/>
                  </a:lnTo>
                  <a:lnTo>
                    <a:pt x="1916353" y="671131"/>
                  </a:lnTo>
                  <a:lnTo>
                    <a:pt x="1956663" y="732739"/>
                  </a:lnTo>
                  <a:lnTo>
                    <a:pt x="2011451" y="766114"/>
                  </a:lnTo>
                  <a:lnTo>
                    <a:pt x="2081301" y="777240"/>
                  </a:lnTo>
                  <a:lnTo>
                    <a:pt x="2117293" y="774458"/>
                  </a:lnTo>
                  <a:lnTo>
                    <a:pt x="2179612" y="752208"/>
                  </a:lnTo>
                  <a:lnTo>
                    <a:pt x="2229447" y="703491"/>
                  </a:lnTo>
                  <a:lnTo>
                    <a:pt x="2256320" y="632383"/>
                  </a:lnTo>
                  <a:lnTo>
                    <a:pt x="2259673" y="590524"/>
                  </a:lnTo>
                  <a:lnTo>
                    <a:pt x="2259673" y="8686"/>
                  </a:lnTo>
                  <a:close/>
                </a:path>
                <a:path w="4937759" h="1866900">
                  <a:moveTo>
                    <a:pt x="2462492" y="1294218"/>
                  </a:moveTo>
                  <a:lnTo>
                    <a:pt x="2454668" y="1247241"/>
                  </a:lnTo>
                  <a:lnTo>
                    <a:pt x="2431173" y="1211338"/>
                  </a:lnTo>
                  <a:lnTo>
                    <a:pt x="2379980" y="1187018"/>
                  </a:lnTo>
                  <a:lnTo>
                    <a:pt x="2358517" y="1185405"/>
                  </a:lnTo>
                  <a:lnTo>
                    <a:pt x="2337536" y="1187018"/>
                  </a:lnTo>
                  <a:lnTo>
                    <a:pt x="2301214" y="1199984"/>
                  </a:lnTo>
                  <a:lnTo>
                    <a:pt x="2272169" y="1228382"/>
                  </a:lnTo>
                  <a:lnTo>
                    <a:pt x="2256510" y="1269822"/>
                  </a:lnTo>
                  <a:lnTo>
                    <a:pt x="2254554" y="1294218"/>
                  </a:lnTo>
                  <a:lnTo>
                    <a:pt x="2254554" y="1529600"/>
                  </a:lnTo>
                  <a:lnTo>
                    <a:pt x="2262378" y="1575955"/>
                  </a:lnTo>
                  <a:lnTo>
                    <a:pt x="2285873" y="1612480"/>
                  </a:lnTo>
                  <a:lnTo>
                    <a:pt x="2337536" y="1636814"/>
                  </a:lnTo>
                  <a:lnTo>
                    <a:pt x="2358517" y="1638439"/>
                  </a:lnTo>
                  <a:lnTo>
                    <a:pt x="2379980" y="1636814"/>
                  </a:lnTo>
                  <a:lnTo>
                    <a:pt x="2416302" y="1623847"/>
                  </a:lnTo>
                  <a:lnTo>
                    <a:pt x="2444877" y="1595920"/>
                  </a:lnTo>
                  <a:lnTo>
                    <a:pt x="2460536" y="1554480"/>
                  </a:lnTo>
                  <a:lnTo>
                    <a:pt x="2462492" y="1529600"/>
                  </a:lnTo>
                  <a:lnTo>
                    <a:pt x="2462492" y="1472653"/>
                  </a:lnTo>
                  <a:lnTo>
                    <a:pt x="2393607" y="1472653"/>
                  </a:lnTo>
                  <a:lnTo>
                    <a:pt x="2393607" y="1529600"/>
                  </a:lnTo>
                  <a:lnTo>
                    <a:pt x="2393061" y="1540357"/>
                  </a:lnTo>
                  <a:lnTo>
                    <a:pt x="2366975" y="1568361"/>
                  </a:lnTo>
                  <a:lnTo>
                    <a:pt x="2358517" y="1568831"/>
                  </a:lnTo>
                  <a:lnTo>
                    <a:pt x="2350338" y="1568361"/>
                  </a:lnTo>
                  <a:lnTo>
                    <a:pt x="2324023" y="1540116"/>
                  </a:lnTo>
                  <a:lnTo>
                    <a:pt x="2323439" y="1529600"/>
                  </a:lnTo>
                  <a:lnTo>
                    <a:pt x="2323439" y="1294218"/>
                  </a:lnTo>
                  <a:lnTo>
                    <a:pt x="2343327" y="1256893"/>
                  </a:lnTo>
                  <a:lnTo>
                    <a:pt x="2358517" y="1255001"/>
                  </a:lnTo>
                  <a:lnTo>
                    <a:pt x="2366975" y="1255471"/>
                  </a:lnTo>
                  <a:lnTo>
                    <a:pt x="2393061" y="1283474"/>
                  </a:lnTo>
                  <a:lnTo>
                    <a:pt x="2393607" y="1294218"/>
                  </a:lnTo>
                  <a:lnTo>
                    <a:pt x="2393607" y="1333461"/>
                  </a:lnTo>
                  <a:lnTo>
                    <a:pt x="2462492" y="1333461"/>
                  </a:lnTo>
                  <a:lnTo>
                    <a:pt x="2462492" y="1294218"/>
                  </a:lnTo>
                  <a:close/>
                </a:path>
                <a:path w="4937759" h="1866900">
                  <a:moveTo>
                    <a:pt x="2723667" y="1294218"/>
                  </a:moveTo>
                  <a:lnTo>
                    <a:pt x="2715844" y="1247241"/>
                  </a:lnTo>
                  <a:lnTo>
                    <a:pt x="2692349" y="1211338"/>
                  </a:lnTo>
                  <a:lnTo>
                    <a:pt x="2641155" y="1187018"/>
                  </a:lnTo>
                  <a:lnTo>
                    <a:pt x="2619692" y="1185405"/>
                  </a:lnTo>
                  <a:lnTo>
                    <a:pt x="2598712" y="1187018"/>
                  </a:lnTo>
                  <a:lnTo>
                    <a:pt x="2562390" y="1199984"/>
                  </a:lnTo>
                  <a:lnTo>
                    <a:pt x="2533345" y="1228382"/>
                  </a:lnTo>
                  <a:lnTo>
                    <a:pt x="2517686" y="1269822"/>
                  </a:lnTo>
                  <a:lnTo>
                    <a:pt x="2515730" y="1294218"/>
                  </a:lnTo>
                  <a:lnTo>
                    <a:pt x="2515730" y="1529600"/>
                  </a:lnTo>
                  <a:lnTo>
                    <a:pt x="2523553" y="1575955"/>
                  </a:lnTo>
                  <a:lnTo>
                    <a:pt x="2547048" y="1612480"/>
                  </a:lnTo>
                  <a:lnTo>
                    <a:pt x="2598712" y="1636814"/>
                  </a:lnTo>
                  <a:lnTo>
                    <a:pt x="2619692" y="1638439"/>
                  </a:lnTo>
                  <a:lnTo>
                    <a:pt x="2641155" y="1636814"/>
                  </a:lnTo>
                  <a:lnTo>
                    <a:pt x="2677477" y="1623847"/>
                  </a:lnTo>
                  <a:lnTo>
                    <a:pt x="2706052" y="1595920"/>
                  </a:lnTo>
                  <a:lnTo>
                    <a:pt x="2721711" y="1554480"/>
                  </a:lnTo>
                  <a:lnTo>
                    <a:pt x="2723667" y="1529600"/>
                  </a:lnTo>
                  <a:lnTo>
                    <a:pt x="2723667" y="1377111"/>
                  </a:lnTo>
                  <a:lnTo>
                    <a:pt x="2620340" y="1377111"/>
                  </a:lnTo>
                  <a:lnTo>
                    <a:pt x="2620340" y="1446707"/>
                  </a:lnTo>
                  <a:lnTo>
                    <a:pt x="2654782" y="1446707"/>
                  </a:lnTo>
                  <a:lnTo>
                    <a:pt x="2654782" y="1529600"/>
                  </a:lnTo>
                  <a:lnTo>
                    <a:pt x="2635351" y="1566938"/>
                  </a:lnTo>
                  <a:lnTo>
                    <a:pt x="2619692" y="1568831"/>
                  </a:lnTo>
                  <a:lnTo>
                    <a:pt x="2611513" y="1568361"/>
                  </a:lnTo>
                  <a:lnTo>
                    <a:pt x="2585212" y="1540116"/>
                  </a:lnTo>
                  <a:lnTo>
                    <a:pt x="2584615" y="1529600"/>
                  </a:lnTo>
                  <a:lnTo>
                    <a:pt x="2584615" y="1294218"/>
                  </a:lnTo>
                  <a:lnTo>
                    <a:pt x="2604503" y="1256893"/>
                  </a:lnTo>
                  <a:lnTo>
                    <a:pt x="2619692" y="1255001"/>
                  </a:lnTo>
                  <a:lnTo>
                    <a:pt x="2628150" y="1255471"/>
                  </a:lnTo>
                  <a:lnTo>
                    <a:pt x="2654236" y="1283474"/>
                  </a:lnTo>
                  <a:lnTo>
                    <a:pt x="2654782" y="1294218"/>
                  </a:lnTo>
                  <a:lnTo>
                    <a:pt x="2654782" y="1333461"/>
                  </a:lnTo>
                  <a:lnTo>
                    <a:pt x="2723667" y="1333461"/>
                  </a:lnTo>
                  <a:lnTo>
                    <a:pt x="2723667" y="1294218"/>
                  </a:lnTo>
                  <a:close/>
                </a:path>
                <a:path w="4937759" h="1866900">
                  <a:moveTo>
                    <a:pt x="2723858" y="516712"/>
                  </a:moveTo>
                  <a:lnTo>
                    <a:pt x="2720162" y="472744"/>
                  </a:lnTo>
                  <a:lnTo>
                    <a:pt x="2713253" y="449414"/>
                  </a:lnTo>
                  <a:lnTo>
                    <a:pt x="2709075" y="435292"/>
                  </a:lnTo>
                  <a:lnTo>
                    <a:pt x="2690609" y="404355"/>
                  </a:lnTo>
                  <a:lnTo>
                    <a:pt x="2664764" y="379933"/>
                  </a:lnTo>
                  <a:lnTo>
                    <a:pt x="2683560" y="357555"/>
                  </a:lnTo>
                  <a:lnTo>
                    <a:pt x="2696997" y="330542"/>
                  </a:lnTo>
                  <a:lnTo>
                    <a:pt x="2697137" y="329996"/>
                  </a:lnTo>
                  <a:lnTo>
                    <a:pt x="2705062" y="298932"/>
                  </a:lnTo>
                  <a:lnTo>
                    <a:pt x="2707741" y="262699"/>
                  </a:lnTo>
                  <a:lnTo>
                    <a:pt x="2707741" y="192125"/>
                  </a:lnTo>
                  <a:lnTo>
                    <a:pt x="2706878" y="170014"/>
                  </a:lnTo>
                  <a:lnTo>
                    <a:pt x="2704249" y="149263"/>
                  </a:lnTo>
                  <a:lnTo>
                    <a:pt x="2699880" y="129857"/>
                  </a:lnTo>
                  <a:lnTo>
                    <a:pt x="2699283" y="128092"/>
                  </a:lnTo>
                  <a:lnTo>
                    <a:pt x="2693784" y="111810"/>
                  </a:lnTo>
                  <a:lnTo>
                    <a:pt x="2665971" y="64185"/>
                  </a:lnTo>
                  <a:lnTo>
                    <a:pt x="2627490" y="32499"/>
                  </a:lnTo>
                  <a:lnTo>
                    <a:pt x="2605671" y="22580"/>
                  </a:lnTo>
                  <a:lnTo>
                    <a:pt x="2605671" y="516712"/>
                  </a:lnTo>
                  <a:lnTo>
                    <a:pt x="2605671" y="586181"/>
                  </a:lnTo>
                  <a:lnTo>
                    <a:pt x="2597200" y="628726"/>
                  </a:lnTo>
                  <a:lnTo>
                    <a:pt x="2560396" y="648398"/>
                  </a:lnTo>
                  <a:lnTo>
                    <a:pt x="2545486" y="649147"/>
                  </a:lnTo>
                  <a:lnTo>
                    <a:pt x="2485326" y="649147"/>
                  </a:lnTo>
                  <a:lnTo>
                    <a:pt x="2485326" y="449414"/>
                  </a:lnTo>
                  <a:lnTo>
                    <a:pt x="2545486" y="449414"/>
                  </a:lnTo>
                  <a:lnTo>
                    <a:pt x="2589555" y="462432"/>
                  </a:lnTo>
                  <a:lnTo>
                    <a:pt x="2604655" y="498665"/>
                  </a:lnTo>
                  <a:lnTo>
                    <a:pt x="2605671" y="516712"/>
                  </a:lnTo>
                  <a:lnTo>
                    <a:pt x="2605671" y="22580"/>
                  </a:lnTo>
                  <a:lnTo>
                    <a:pt x="2598407" y="19265"/>
                  </a:lnTo>
                  <a:lnTo>
                    <a:pt x="2589555" y="17119"/>
                  </a:lnTo>
                  <a:lnTo>
                    <a:pt x="2589555" y="192125"/>
                  </a:lnTo>
                  <a:lnTo>
                    <a:pt x="2589555" y="262699"/>
                  </a:lnTo>
                  <a:lnTo>
                    <a:pt x="2580475" y="307479"/>
                  </a:lnTo>
                  <a:lnTo>
                    <a:pt x="2543403" y="329184"/>
                  </a:lnTo>
                  <a:lnTo>
                    <a:pt x="2529370" y="329996"/>
                  </a:lnTo>
                  <a:lnTo>
                    <a:pt x="2485326" y="329996"/>
                  </a:lnTo>
                  <a:lnTo>
                    <a:pt x="2485326" y="128092"/>
                  </a:lnTo>
                  <a:lnTo>
                    <a:pt x="2529370" y="128092"/>
                  </a:lnTo>
                  <a:lnTo>
                    <a:pt x="2574506" y="140030"/>
                  </a:lnTo>
                  <a:lnTo>
                    <a:pt x="2589555" y="192125"/>
                  </a:lnTo>
                  <a:lnTo>
                    <a:pt x="2589555" y="17119"/>
                  </a:lnTo>
                  <a:lnTo>
                    <a:pt x="2565704" y="11328"/>
                  </a:lnTo>
                  <a:lnTo>
                    <a:pt x="2529370" y="8686"/>
                  </a:lnTo>
                  <a:lnTo>
                    <a:pt x="2367115" y="8686"/>
                  </a:lnTo>
                  <a:lnTo>
                    <a:pt x="2367115" y="768553"/>
                  </a:lnTo>
                  <a:lnTo>
                    <a:pt x="2545486" y="768553"/>
                  </a:lnTo>
                  <a:lnTo>
                    <a:pt x="2615069" y="757974"/>
                  </a:lnTo>
                  <a:lnTo>
                    <a:pt x="2669070" y="726224"/>
                  </a:lnTo>
                  <a:lnTo>
                    <a:pt x="2702509" y="682663"/>
                  </a:lnTo>
                  <a:lnTo>
                    <a:pt x="2720365" y="629335"/>
                  </a:lnTo>
                  <a:lnTo>
                    <a:pt x="2723858" y="586181"/>
                  </a:lnTo>
                  <a:lnTo>
                    <a:pt x="2723858" y="516712"/>
                  </a:lnTo>
                  <a:close/>
                </a:path>
                <a:path w="4937759" h="1866900">
                  <a:moveTo>
                    <a:pt x="2992348" y="1299286"/>
                  </a:moveTo>
                  <a:lnTo>
                    <a:pt x="2990380" y="1274216"/>
                  </a:lnTo>
                  <a:lnTo>
                    <a:pt x="2986748" y="1260525"/>
                  </a:lnTo>
                  <a:lnTo>
                    <a:pt x="2986621" y="1260055"/>
                  </a:lnTo>
                  <a:lnTo>
                    <a:pt x="2984512" y="1252156"/>
                  </a:lnTo>
                  <a:lnTo>
                    <a:pt x="2961030" y="1217041"/>
                  </a:lnTo>
                  <a:lnTo>
                    <a:pt x="2923451" y="1195730"/>
                  </a:lnTo>
                  <a:lnTo>
                    <a:pt x="2923451" y="1299286"/>
                  </a:lnTo>
                  <a:lnTo>
                    <a:pt x="2923451" y="1346746"/>
                  </a:lnTo>
                  <a:lnTo>
                    <a:pt x="2903563" y="1384084"/>
                  </a:lnTo>
                  <a:lnTo>
                    <a:pt x="2888373" y="1385976"/>
                  </a:lnTo>
                  <a:lnTo>
                    <a:pt x="2853309" y="1385976"/>
                  </a:lnTo>
                  <a:lnTo>
                    <a:pt x="2853309" y="1260055"/>
                  </a:lnTo>
                  <a:lnTo>
                    <a:pt x="2888373" y="1260055"/>
                  </a:lnTo>
                  <a:lnTo>
                    <a:pt x="2921101" y="1280312"/>
                  </a:lnTo>
                  <a:lnTo>
                    <a:pt x="2923451" y="1299286"/>
                  </a:lnTo>
                  <a:lnTo>
                    <a:pt x="2923451" y="1195730"/>
                  </a:lnTo>
                  <a:lnTo>
                    <a:pt x="2909595" y="1192123"/>
                  </a:lnTo>
                  <a:lnTo>
                    <a:pt x="2888373" y="1190459"/>
                  </a:lnTo>
                  <a:lnTo>
                    <a:pt x="2784411" y="1190459"/>
                  </a:lnTo>
                  <a:lnTo>
                    <a:pt x="2784411" y="1633372"/>
                  </a:lnTo>
                  <a:lnTo>
                    <a:pt x="2853309" y="1633372"/>
                  </a:lnTo>
                  <a:lnTo>
                    <a:pt x="2853309" y="1455572"/>
                  </a:lnTo>
                  <a:lnTo>
                    <a:pt x="2884614" y="1455572"/>
                  </a:lnTo>
                  <a:lnTo>
                    <a:pt x="2920327" y="1633372"/>
                  </a:lnTo>
                  <a:lnTo>
                    <a:pt x="2990469" y="1633372"/>
                  </a:lnTo>
                  <a:lnTo>
                    <a:pt x="2954591" y="1455572"/>
                  </a:lnTo>
                  <a:lnTo>
                    <a:pt x="2951010" y="1437855"/>
                  </a:lnTo>
                  <a:lnTo>
                    <a:pt x="2954769" y="1435328"/>
                  </a:lnTo>
                  <a:lnTo>
                    <a:pt x="2984512" y="1394358"/>
                  </a:lnTo>
                  <a:lnTo>
                    <a:pt x="2992348" y="1346746"/>
                  </a:lnTo>
                  <a:lnTo>
                    <a:pt x="2992348" y="1299286"/>
                  </a:lnTo>
                  <a:close/>
                </a:path>
                <a:path w="4937759" h="1866900">
                  <a:moveTo>
                    <a:pt x="3133267" y="8712"/>
                  </a:moveTo>
                  <a:lnTo>
                    <a:pt x="2821635" y="8712"/>
                  </a:lnTo>
                  <a:lnTo>
                    <a:pt x="2821635" y="128092"/>
                  </a:lnTo>
                  <a:lnTo>
                    <a:pt x="2821635" y="318592"/>
                  </a:lnTo>
                  <a:lnTo>
                    <a:pt x="2821635" y="437972"/>
                  </a:lnTo>
                  <a:lnTo>
                    <a:pt x="2821635" y="648792"/>
                  </a:lnTo>
                  <a:lnTo>
                    <a:pt x="2821635" y="768172"/>
                  </a:lnTo>
                  <a:lnTo>
                    <a:pt x="3133267" y="768172"/>
                  </a:lnTo>
                  <a:lnTo>
                    <a:pt x="3133267" y="648792"/>
                  </a:lnTo>
                  <a:lnTo>
                    <a:pt x="2939846" y="648792"/>
                  </a:lnTo>
                  <a:lnTo>
                    <a:pt x="2939846" y="437972"/>
                  </a:lnTo>
                  <a:lnTo>
                    <a:pt x="3073082" y="437972"/>
                  </a:lnTo>
                  <a:lnTo>
                    <a:pt x="3073082" y="318592"/>
                  </a:lnTo>
                  <a:lnTo>
                    <a:pt x="2939846" y="318592"/>
                  </a:lnTo>
                  <a:lnTo>
                    <a:pt x="2939846" y="128092"/>
                  </a:lnTo>
                  <a:lnTo>
                    <a:pt x="3133267" y="128092"/>
                  </a:lnTo>
                  <a:lnTo>
                    <a:pt x="3133267" y="8712"/>
                  </a:lnTo>
                  <a:close/>
                </a:path>
                <a:path w="4937759" h="1866900">
                  <a:moveTo>
                    <a:pt x="3277324" y="1633372"/>
                  </a:moveTo>
                  <a:lnTo>
                    <a:pt x="3263417" y="1563141"/>
                  </a:lnTo>
                  <a:lnTo>
                    <a:pt x="3249638" y="1493532"/>
                  </a:lnTo>
                  <a:lnTo>
                    <a:pt x="3218192" y="1334731"/>
                  </a:lnTo>
                  <a:lnTo>
                    <a:pt x="3189630" y="1190459"/>
                  </a:lnTo>
                  <a:lnTo>
                    <a:pt x="3182747" y="1190459"/>
                  </a:lnTo>
                  <a:lnTo>
                    <a:pt x="3182747" y="1493532"/>
                  </a:lnTo>
                  <a:lnTo>
                    <a:pt x="3127629" y="1493532"/>
                  </a:lnTo>
                  <a:lnTo>
                    <a:pt x="3155188" y="1334731"/>
                  </a:lnTo>
                  <a:lnTo>
                    <a:pt x="3182747" y="1493532"/>
                  </a:lnTo>
                  <a:lnTo>
                    <a:pt x="3182747" y="1190459"/>
                  </a:lnTo>
                  <a:lnTo>
                    <a:pt x="3120733" y="1190459"/>
                  </a:lnTo>
                  <a:lnTo>
                    <a:pt x="3033052" y="1633372"/>
                  </a:lnTo>
                  <a:lnTo>
                    <a:pt x="3103194" y="1633372"/>
                  </a:lnTo>
                  <a:lnTo>
                    <a:pt x="3115716" y="1563141"/>
                  </a:lnTo>
                  <a:lnTo>
                    <a:pt x="3194647" y="1563141"/>
                  </a:lnTo>
                  <a:lnTo>
                    <a:pt x="3207169" y="1633372"/>
                  </a:lnTo>
                  <a:lnTo>
                    <a:pt x="3277324" y="1633372"/>
                  </a:lnTo>
                  <a:close/>
                </a:path>
                <a:path w="4937759" h="1866900">
                  <a:moveTo>
                    <a:pt x="3538499" y="1190459"/>
                  </a:moveTo>
                  <a:lnTo>
                    <a:pt x="3469602" y="1190459"/>
                  </a:lnTo>
                  <a:lnTo>
                    <a:pt x="3469602" y="1414449"/>
                  </a:lnTo>
                  <a:lnTo>
                    <a:pt x="3364382" y="1190459"/>
                  </a:lnTo>
                  <a:lnTo>
                    <a:pt x="3324288" y="1190459"/>
                  </a:lnTo>
                  <a:lnTo>
                    <a:pt x="3324288" y="1633372"/>
                  </a:lnTo>
                  <a:lnTo>
                    <a:pt x="3393198" y="1633372"/>
                  </a:lnTo>
                  <a:lnTo>
                    <a:pt x="3393198" y="1408760"/>
                  </a:lnTo>
                  <a:lnTo>
                    <a:pt x="3498418" y="1633372"/>
                  </a:lnTo>
                  <a:lnTo>
                    <a:pt x="3538499" y="1633372"/>
                  </a:lnTo>
                  <a:lnTo>
                    <a:pt x="3538499" y="1190459"/>
                  </a:lnTo>
                  <a:close/>
                </a:path>
                <a:path w="4937759" h="1866900">
                  <a:moveTo>
                    <a:pt x="3803751" y="8686"/>
                  </a:moveTo>
                  <a:lnTo>
                    <a:pt x="3675875" y="8686"/>
                  </a:lnTo>
                  <a:lnTo>
                    <a:pt x="3544786" y="316979"/>
                  </a:lnTo>
                  <a:lnTo>
                    <a:pt x="3544786" y="8686"/>
                  </a:lnTo>
                  <a:lnTo>
                    <a:pt x="3426574" y="8686"/>
                  </a:lnTo>
                  <a:lnTo>
                    <a:pt x="3426574" y="768553"/>
                  </a:lnTo>
                  <a:lnTo>
                    <a:pt x="3544786" y="768553"/>
                  </a:lnTo>
                  <a:lnTo>
                    <a:pt x="3544786" y="619836"/>
                  </a:lnTo>
                  <a:lnTo>
                    <a:pt x="3585616" y="525399"/>
                  </a:lnTo>
                  <a:lnTo>
                    <a:pt x="3676942" y="768553"/>
                  </a:lnTo>
                  <a:lnTo>
                    <a:pt x="3803751" y="768553"/>
                  </a:lnTo>
                  <a:lnTo>
                    <a:pt x="3652240" y="369074"/>
                  </a:lnTo>
                  <a:lnTo>
                    <a:pt x="3803751" y="8686"/>
                  </a:lnTo>
                  <a:close/>
                </a:path>
                <a:path w="4937759" h="1866900">
                  <a:moveTo>
                    <a:pt x="3829100" y="1633372"/>
                  </a:moveTo>
                  <a:lnTo>
                    <a:pt x="3815194" y="1563141"/>
                  </a:lnTo>
                  <a:lnTo>
                    <a:pt x="3801414" y="1493532"/>
                  </a:lnTo>
                  <a:lnTo>
                    <a:pt x="3769969" y="1334731"/>
                  </a:lnTo>
                  <a:lnTo>
                    <a:pt x="3741407" y="1190459"/>
                  </a:lnTo>
                  <a:lnTo>
                    <a:pt x="3734524" y="1190459"/>
                  </a:lnTo>
                  <a:lnTo>
                    <a:pt x="3734524" y="1493532"/>
                  </a:lnTo>
                  <a:lnTo>
                    <a:pt x="3679406" y="1493532"/>
                  </a:lnTo>
                  <a:lnTo>
                    <a:pt x="3706965" y="1334731"/>
                  </a:lnTo>
                  <a:lnTo>
                    <a:pt x="3734524" y="1493532"/>
                  </a:lnTo>
                  <a:lnTo>
                    <a:pt x="3734524" y="1190459"/>
                  </a:lnTo>
                  <a:lnTo>
                    <a:pt x="3672509" y="1190459"/>
                  </a:lnTo>
                  <a:lnTo>
                    <a:pt x="3584829" y="1633372"/>
                  </a:lnTo>
                  <a:lnTo>
                    <a:pt x="3654971" y="1633372"/>
                  </a:lnTo>
                  <a:lnTo>
                    <a:pt x="3667493" y="1563141"/>
                  </a:lnTo>
                  <a:lnTo>
                    <a:pt x="3746423" y="1563141"/>
                  </a:lnTo>
                  <a:lnTo>
                    <a:pt x="3758946" y="1633372"/>
                  </a:lnTo>
                  <a:lnTo>
                    <a:pt x="3829100" y="1633372"/>
                  </a:lnTo>
                  <a:close/>
                </a:path>
                <a:path w="4937759" h="1866900">
                  <a:moveTo>
                    <a:pt x="4005745" y="8686"/>
                  </a:moveTo>
                  <a:lnTo>
                    <a:pt x="3887546" y="8686"/>
                  </a:lnTo>
                  <a:lnTo>
                    <a:pt x="3887546" y="768553"/>
                  </a:lnTo>
                  <a:lnTo>
                    <a:pt x="4005745" y="768553"/>
                  </a:lnTo>
                  <a:lnTo>
                    <a:pt x="4005745" y="8686"/>
                  </a:lnTo>
                  <a:close/>
                </a:path>
                <a:path w="4937759" h="1866900">
                  <a:moveTo>
                    <a:pt x="4077754" y="1294218"/>
                  </a:moveTo>
                  <a:lnTo>
                    <a:pt x="4069918" y="1247241"/>
                  </a:lnTo>
                  <a:lnTo>
                    <a:pt x="4046436" y="1211338"/>
                  </a:lnTo>
                  <a:lnTo>
                    <a:pt x="3995229" y="1187018"/>
                  </a:lnTo>
                  <a:lnTo>
                    <a:pt x="3973779" y="1185405"/>
                  </a:lnTo>
                  <a:lnTo>
                    <a:pt x="3952798" y="1187018"/>
                  </a:lnTo>
                  <a:lnTo>
                    <a:pt x="3916476" y="1199984"/>
                  </a:lnTo>
                  <a:lnTo>
                    <a:pt x="3887419" y="1228382"/>
                  </a:lnTo>
                  <a:lnTo>
                    <a:pt x="3871760" y="1269822"/>
                  </a:lnTo>
                  <a:lnTo>
                    <a:pt x="3869804" y="1294218"/>
                  </a:lnTo>
                  <a:lnTo>
                    <a:pt x="3869804" y="1529600"/>
                  </a:lnTo>
                  <a:lnTo>
                    <a:pt x="3877640" y="1575955"/>
                  </a:lnTo>
                  <a:lnTo>
                    <a:pt x="3901122" y="1612480"/>
                  </a:lnTo>
                  <a:lnTo>
                    <a:pt x="3952798" y="1636814"/>
                  </a:lnTo>
                  <a:lnTo>
                    <a:pt x="3973779" y="1638439"/>
                  </a:lnTo>
                  <a:lnTo>
                    <a:pt x="3995229" y="1636814"/>
                  </a:lnTo>
                  <a:lnTo>
                    <a:pt x="4031551" y="1623847"/>
                  </a:lnTo>
                  <a:lnTo>
                    <a:pt x="4060139" y="1595920"/>
                  </a:lnTo>
                  <a:lnTo>
                    <a:pt x="4075798" y="1554480"/>
                  </a:lnTo>
                  <a:lnTo>
                    <a:pt x="4077754" y="1529600"/>
                  </a:lnTo>
                  <a:lnTo>
                    <a:pt x="4077754" y="1377111"/>
                  </a:lnTo>
                  <a:lnTo>
                    <a:pt x="3974414" y="1377111"/>
                  </a:lnTo>
                  <a:lnTo>
                    <a:pt x="3974414" y="1446707"/>
                  </a:lnTo>
                  <a:lnTo>
                    <a:pt x="4008869" y="1446707"/>
                  </a:lnTo>
                  <a:lnTo>
                    <a:pt x="4008869" y="1529600"/>
                  </a:lnTo>
                  <a:lnTo>
                    <a:pt x="3989438" y="1566938"/>
                  </a:lnTo>
                  <a:lnTo>
                    <a:pt x="3973779" y="1568831"/>
                  </a:lnTo>
                  <a:lnTo>
                    <a:pt x="3965600" y="1568361"/>
                  </a:lnTo>
                  <a:lnTo>
                    <a:pt x="3939286" y="1540116"/>
                  </a:lnTo>
                  <a:lnTo>
                    <a:pt x="3938701" y="1529600"/>
                  </a:lnTo>
                  <a:lnTo>
                    <a:pt x="3938701" y="1294218"/>
                  </a:lnTo>
                  <a:lnTo>
                    <a:pt x="3958590" y="1256893"/>
                  </a:lnTo>
                  <a:lnTo>
                    <a:pt x="3973779" y="1255001"/>
                  </a:lnTo>
                  <a:lnTo>
                    <a:pt x="3982224" y="1255471"/>
                  </a:lnTo>
                  <a:lnTo>
                    <a:pt x="4008310" y="1283474"/>
                  </a:lnTo>
                  <a:lnTo>
                    <a:pt x="4008869" y="1294218"/>
                  </a:lnTo>
                  <a:lnTo>
                    <a:pt x="4008869" y="1333461"/>
                  </a:lnTo>
                  <a:lnTo>
                    <a:pt x="4077754" y="1333461"/>
                  </a:lnTo>
                  <a:lnTo>
                    <a:pt x="4077754" y="1294218"/>
                  </a:lnTo>
                  <a:close/>
                </a:path>
                <a:path w="4937759" h="1866900">
                  <a:moveTo>
                    <a:pt x="4122585" y="1857095"/>
                  </a:moveTo>
                  <a:lnTo>
                    <a:pt x="4119791" y="1854276"/>
                  </a:lnTo>
                  <a:lnTo>
                    <a:pt x="903986" y="1854276"/>
                  </a:lnTo>
                  <a:lnTo>
                    <a:pt x="901204" y="1857095"/>
                  </a:lnTo>
                  <a:lnTo>
                    <a:pt x="901204" y="1864017"/>
                  </a:lnTo>
                  <a:lnTo>
                    <a:pt x="903986" y="1866861"/>
                  </a:lnTo>
                  <a:lnTo>
                    <a:pt x="4116311" y="1866861"/>
                  </a:lnTo>
                  <a:lnTo>
                    <a:pt x="4119791" y="1866861"/>
                  </a:lnTo>
                  <a:lnTo>
                    <a:pt x="4122585" y="1864017"/>
                  </a:lnTo>
                  <a:lnTo>
                    <a:pt x="4122585" y="1857095"/>
                  </a:lnTo>
                  <a:close/>
                </a:path>
                <a:path w="4937759" h="1866900">
                  <a:moveTo>
                    <a:pt x="4346435" y="1190459"/>
                  </a:moveTo>
                  <a:lnTo>
                    <a:pt x="4277538" y="1190459"/>
                  </a:lnTo>
                  <a:lnTo>
                    <a:pt x="4277538" y="1370799"/>
                  </a:lnTo>
                  <a:lnTo>
                    <a:pt x="4207395" y="1370799"/>
                  </a:lnTo>
                  <a:lnTo>
                    <a:pt x="4207395" y="1190459"/>
                  </a:lnTo>
                  <a:lnTo>
                    <a:pt x="4138498" y="1190459"/>
                  </a:lnTo>
                  <a:lnTo>
                    <a:pt x="4138498" y="1370799"/>
                  </a:lnTo>
                  <a:lnTo>
                    <a:pt x="4138498" y="1440649"/>
                  </a:lnTo>
                  <a:lnTo>
                    <a:pt x="4138498" y="1633689"/>
                  </a:lnTo>
                  <a:lnTo>
                    <a:pt x="4207395" y="1633689"/>
                  </a:lnTo>
                  <a:lnTo>
                    <a:pt x="4207395" y="1440649"/>
                  </a:lnTo>
                  <a:lnTo>
                    <a:pt x="4277538" y="1440649"/>
                  </a:lnTo>
                  <a:lnTo>
                    <a:pt x="4277538" y="1633689"/>
                  </a:lnTo>
                  <a:lnTo>
                    <a:pt x="4346435" y="1633689"/>
                  </a:lnTo>
                  <a:lnTo>
                    <a:pt x="4346435" y="1440649"/>
                  </a:lnTo>
                  <a:lnTo>
                    <a:pt x="4346435" y="1370799"/>
                  </a:lnTo>
                  <a:lnTo>
                    <a:pt x="4346435" y="1190459"/>
                  </a:lnTo>
                  <a:close/>
                </a:path>
                <a:path w="4937759" h="1866900">
                  <a:moveTo>
                    <a:pt x="4481754" y="8686"/>
                  </a:moveTo>
                  <a:lnTo>
                    <a:pt x="4363555" y="8686"/>
                  </a:lnTo>
                  <a:lnTo>
                    <a:pt x="4363555" y="392963"/>
                  </a:lnTo>
                  <a:lnTo>
                    <a:pt x="4183037" y="8686"/>
                  </a:lnTo>
                  <a:lnTo>
                    <a:pt x="4114254" y="8686"/>
                  </a:lnTo>
                  <a:lnTo>
                    <a:pt x="4114254" y="768553"/>
                  </a:lnTo>
                  <a:lnTo>
                    <a:pt x="4232453" y="768553"/>
                  </a:lnTo>
                  <a:lnTo>
                    <a:pt x="4232453" y="383184"/>
                  </a:lnTo>
                  <a:lnTo>
                    <a:pt x="4412983" y="768553"/>
                  </a:lnTo>
                  <a:lnTo>
                    <a:pt x="4481754" y="768553"/>
                  </a:lnTo>
                  <a:lnTo>
                    <a:pt x="4481754" y="8686"/>
                  </a:lnTo>
                  <a:close/>
                </a:path>
                <a:path w="4937759" h="1866900">
                  <a:moveTo>
                    <a:pt x="4639538" y="1633372"/>
                  </a:moveTo>
                  <a:lnTo>
                    <a:pt x="4625632" y="1563141"/>
                  </a:lnTo>
                  <a:lnTo>
                    <a:pt x="4611852" y="1493532"/>
                  </a:lnTo>
                  <a:lnTo>
                    <a:pt x="4580420" y="1334731"/>
                  </a:lnTo>
                  <a:lnTo>
                    <a:pt x="4551858" y="1190459"/>
                  </a:lnTo>
                  <a:lnTo>
                    <a:pt x="4544961" y="1190459"/>
                  </a:lnTo>
                  <a:lnTo>
                    <a:pt x="4544961" y="1493532"/>
                  </a:lnTo>
                  <a:lnTo>
                    <a:pt x="4489843" y="1493532"/>
                  </a:lnTo>
                  <a:lnTo>
                    <a:pt x="4517402" y="1334731"/>
                  </a:lnTo>
                  <a:lnTo>
                    <a:pt x="4544961" y="1493532"/>
                  </a:lnTo>
                  <a:lnTo>
                    <a:pt x="4544961" y="1190459"/>
                  </a:lnTo>
                  <a:lnTo>
                    <a:pt x="4482960" y="1190459"/>
                  </a:lnTo>
                  <a:lnTo>
                    <a:pt x="4395267" y="1633372"/>
                  </a:lnTo>
                  <a:lnTo>
                    <a:pt x="4465421" y="1633372"/>
                  </a:lnTo>
                  <a:lnTo>
                    <a:pt x="4477944" y="1563141"/>
                  </a:lnTo>
                  <a:lnTo>
                    <a:pt x="4556861" y="1563141"/>
                  </a:lnTo>
                  <a:lnTo>
                    <a:pt x="4569396" y="1633372"/>
                  </a:lnTo>
                  <a:lnTo>
                    <a:pt x="4639538" y="1633372"/>
                  </a:lnTo>
                  <a:close/>
                </a:path>
                <a:path w="4937759" h="1866900">
                  <a:moveTo>
                    <a:pt x="4900714" y="1190459"/>
                  </a:moveTo>
                  <a:lnTo>
                    <a:pt x="4831816" y="1190459"/>
                  </a:lnTo>
                  <a:lnTo>
                    <a:pt x="4831816" y="1414449"/>
                  </a:lnTo>
                  <a:lnTo>
                    <a:pt x="4726597" y="1190459"/>
                  </a:lnTo>
                  <a:lnTo>
                    <a:pt x="4686516" y="1190459"/>
                  </a:lnTo>
                  <a:lnTo>
                    <a:pt x="4686516" y="1633372"/>
                  </a:lnTo>
                  <a:lnTo>
                    <a:pt x="4755413" y="1633372"/>
                  </a:lnTo>
                  <a:lnTo>
                    <a:pt x="4755413" y="1408760"/>
                  </a:lnTo>
                  <a:lnTo>
                    <a:pt x="4860633" y="1633372"/>
                  </a:lnTo>
                  <a:lnTo>
                    <a:pt x="4900714" y="1633372"/>
                  </a:lnTo>
                  <a:lnTo>
                    <a:pt x="4900714" y="1190459"/>
                  </a:lnTo>
                  <a:close/>
                </a:path>
                <a:path w="4937759" h="1866900">
                  <a:moveTo>
                    <a:pt x="4937328" y="186715"/>
                  </a:moveTo>
                  <a:lnTo>
                    <a:pt x="4933975" y="144043"/>
                  </a:lnTo>
                  <a:lnTo>
                    <a:pt x="4923891" y="106108"/>
                  </a:lnTo>
                  <a:lnTo>
                    <a:pt x="4883607" y="44500"/>
                  </a:lnTo>
                  <a:lnTo>
                    <a:pt x="4828806" y="11125"/>
                  </a:lnTo>
                  <a:lnTo>
                    <a:pt x="4758956" y="0"/>
                  </a:lnTo>
                  <a:lnTo>
                    <a:pt x="4722965" y="2781"/>
                  </a:lnTo>
                  <a:lnTo>
                    <a:pt x="4660633" y="25031"/>
                  </a:lnTo>
                  <a:lnTo>
                    <a:pt x="4610811" y="73748"/>
                  </a:lnTo>
                  <a:lnTo>
                    <a:pt x="4583950" y="144856"/>
                  </a:lnTo>
                  <a:lnTo>
                    <a:pt x="4580598" y="186715"/>
                  </a:lnTo>
                  <a:lnTo>
                    <a:pt x="4580598" y="590524"/>
                  </a:lnTo>
                  <a:lnTo>
                    <a:pt x="4583950" y="632383"/>
                  </a:lnTo>
                  <a:lnTo>
                    <a:pt x="4594022" y="670039"/>
                  </a:lnTo>
                  <a:lnTo>
                    <a:pt x="4634319" y="732739"/>
                  </a:lnTo>
                  <a:lnTo>
                    <a:pt x="4690186" y="766114"/>
                  </a:lnTo>
                  <a:lnTo>
                    <a:pt x="4758956" y="777240"/>
                  </a:lnTo>
                  <a:lnTo>
                    <a:pt x="4795761" y="774458"/>
                  </a:lnTo>
                  <a:lnTo>
                    <a:pt x="4858080" y="752208"/>
                  </a:lnTo>
                  <a:lnTo>
                    <a:pt x="4907102" y="704303"/>
                  </a:lnTo>
                  <a:lnTo>
                    <a:pt x="4933975" y="633209"/>
                  </a:lnTo>
                  <a:lnTo>
                    <a:pt x="4937328" y="590524"/>
                  </a:lnTo>
                  <a:lnTo>
                    <a:pt x="4937328" y="328917"/>
                  </a:lnTo>
                  <a:lnTo>
                    <a:pt x="4760049" y="328917"/>
                  </a:lnTo>
                  <a:lnTo>
                    <a:pt x="4760049" y="448322"/>
                  </a:lnTo>
                  <a:lnTo>
                    <a:pt x="4819129" y="448322"/>
                  </a:lnTo>
                  <a:lnTo>
                    <a:pt x="4819129" y="590524"/>
                  </a:lnTo>
                  <a:lnTo>
                    <a:pt x="4810671" y="636130"/>
                  </a:lnTo>
                  <a:lnTo>
                    <a:pt x="4773460" y="657009"/>
                  </a:lnTo>
                  <a:lnTo>
                    <a:pt x="4758956" y="657834"/>
                  </a:lnTo>
                  <a:lnTo>
                    <a:pt x="4744923" y="657009"/>
                  </a:lnTo>
                  <a:lnTo>
                    <a:pt x="4707852" y="635711"/>
                  </a:lnTo>
                  <a:lnTo>
                    <a:pt x="4698797" y="590524"/>
                  </a:lnTo>
                  <a:lnTo>
                    <a:pt x="4698797" y="186715"/>
                  </a:lnTo>
                  <a:lnTo>
                    <a:pt x="4707852" y="141528"/>
                  </a:lnTo>
                  <a:lnTo>
                    <a:pt x="4744923" y="120218"/>
                  </a:lnTo>
                  <a:lnTo>
                    <a:pt x="4758956" y="119405"/>
                  </a:lnTo>
                  <a:lnTo>
                    <a:pt x="4773460" y="120218"/>
                  </a:lnTo>
                  <a:lnTo>
                    <a:pt x="4810671" y="141122"/>
                  </a:lnTo>
                  <a:lnTo>
                    <a:pt x="4819129" y="186715"/>
                  </a:lnTo>
                  <a:lnTo>
                    <a:pt x="4819129" y="254012"/>
                  </a:lnTo>
                  <a:lnTo>
                    <a:pt x="4937328" y="254012"/>
                  </a:lnTo>
                  <a:lnTo>
                    <a:pt x="4937328" y="186715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91739" y="8848086"/>
              <a:ext cx="429587" cy="174963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33444" y="8883067"/>
              <a:ext cx="391321" cy="185195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37025" y="8857480"/>
              <a:ext cx="332028" cy="167833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80608" y="8866638"/>
              <a:ext cx="191249" cy="159373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86756" y="8866638"/>
              <a:ext cx="362984" cy="154891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754144" y="9353933"/>
              <a:ext cx="341823" cy="138757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81242" y="9381517"/>
              <a:ext cx="310510" cy="147352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576266" y="9361123"/>
              <a:ext cx="263334" cy="133557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925164" y="9368426"/>
              <a:ext cx="151457" cy="126642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163213" y="9368426"/>
              <a:ext cx="301712" cy="134564"/>
            </a:xfrm>
            <a:prstGeom prst="rect">
              <a:avLst/>
            </a:prstGeom>
          </p:spPr>
        </p:pic>
        <p:pic>
          <p:nvPicPr>
            <p:cNvPr id="63" name="object 6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549071" y="9368426"/>
              <a:ext cx="779396" cy="126642"/>
            </a:xfrm>
            <a:prstGeom prst="rect">
              <a:avLst/>
            </a:prstGeom>
          </p:spPr>
        </p:pic>
        <p:pic>
          <p:nvPicPr>
            <p:cNvPr id="64" name="object 6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752821" y="9590661"/>
              <a:ext cx="205133" cy="141838"/>
            </a:xfrm>
            <a:prstGeom prst="rect">
              <a:avLst/>
            </a:prstGeom>
          </p:spPr>
        </p:pic>
        <p:pic>
          <p:nvPicPr>
            <p:cNvPr id="65" name="object 65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048005" y="9594944"/>
              <a:ext cx="193998" cy="129662"/>
            </a:xfrm>
            <a:prstGeom prst="rect">
              <a:avLst/>
            </a:prstGeom>
          </p:spPr>
        </p:pic>
        <p:pic>
          <p:nvPicPr>
            <p:cNvPr id="66" name="object 6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332321" y="9594944"/>
              <a:ext cx="256905" cy="129284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141650" y="9365438"/>
              <a:ext cx="837198" cy="358790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678019" y="9635317"/>
              <a:ext cx="516468" cy="120478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285710" y="9593480"/>
              <a:ext cx="215541" cy="127430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593316" y="9594944"/>
              <a:ext cx="458582" cy="129662"/>
            </a:xfrm>
            <a:prstGeom prst="rect">
              <a:avLst/>
            </a:prstGeom>
          </p:spPr>
        </p:pic>
        <p:sp>
          <p:nvSpPr>
            <p:cNvPr id="71" name="object 71" descr=""/>
            <p:cNvSpPr/>
            <p:nvPr/>
          </p:nvSpPr>
          <p:spPr>
            <a:xfrm>
              <a:off x="8621128" y="1140072"/>
              <a:ext cx="10934700" cy="9797415"/>
            </a:xfrm>
            <a:custGeom>
              <a:avLst/>
              <a:gdLst/>
              <a:ahLst/>
              <a:cxnLst/>
              <a:rect l="l" t="t" r="r" b="b"/>
              <a:pathLst>
                <a:path w="10934700" h="9797415">
                  <a:moveTo>
                    <a:pt x="2363139" y="8615731"/>
                  </a:moveTo>
                  <a:lnTo>
                    <a:pt x="2245537" y="8614118"/>
                  </a:lnTo>
                  <a:lnTo>
                    <a:pt x="1969376" y="8593150"/>
                  </a:lnTo>
                  <a:lnTo>
                    <a:pt x="1649603" y="8528558"/>
                  </a:lnTo>
                  <a:lnTo>
                    <a:pt x="1401191" y="8396135"/>
                  </a:lnTo>
                  <a:lnTo>
                    <a:pt x="1266939" y="8250275"/>
                  </a:lnTo>
                  <a:lnTo>
                    <a:pt x="1199311" y="8101457"/>
                  </a:lnTo>
                  <a:lnTo>
                    <a:pt x="1177721" y="7859471"/>
                  </a:lnTo>
                  <a:lnTo>
                    <a:pt x="1181569" y="7434161"/>
                  </a:lnTo>
                  <a:lnTo>
                    <a:pt x="1179969" y="7551763"/>
                  </a:lnTo>
                  <a:lnTo>
                    <a:pt x="1158989" y="7827937"/>
                  </a:lnTo>
                  <a:lnTo>
                    <a:pt x="1094409" y="8147710"/>
                  </a:lnTo>
                  <a:lnTo>
                    <a:pt x="961974" y="8396135"/>
                  </a:lnTo>
                  <a:lnTo>
                    <a:pt x="816127" y="8530387"/>
                  </a:lnTo>
                  <a:lnTo>
                    <a:pt x="667308" y="8598014"/>
                  </a:lnTo>
                  <a:lnTo>
                    <a:pt x="425323" y="8619592"/>
                  </a:lnTo>
                  <a:lnTo>
                    <a:pt x="0" y="8615731"/>
                  </a:lnTo>
                  <a:lnTo>
                    <a:pt x="117614" y="8617344"/>
                  </a:lnTo>
                  <a:lnTo>
                    <a:pt x="393776" y="8638324"/>
                  </a:lnTo>
                  <a:lnTo>
                    <a:pt x="713549" y="8702904"/>
                  </a:lnTo>
                  <a:lnTo>
                    <a:pt x="961974" y="8835326"/>
                  </a:lnTo>
                  <a:lnTo>
                    <a:pt x="1096225" y="8981186"/>
                  </a:lnTo>
                  <a:lnTo>
                    <a:pt x="1163853" y="9130005"/>
                  </a:lnTo>
                  <a:lnTo>
                    <a:pt x="1185443" y="9371978"/>
                  </a:lnTo>
                  <a:lnTo>
                    <a:pt x="1181569" y="9797301"/>
                  </a:lnTo>
                  <a:lnTo>
                    <a:pt x="1183182" y="9679699"/>
                  </a:lnTo>
                  <a:lnTo>
                    <a:pt x="1204163" y="9403524"/>
                  </a:lnTo>
                  <a:lnTo>
                    <a:pt x="1268755" y="9083751"/>
                  </a:lnTo>
                  <a:lnTo>
                    <a:pt x="1401191" y="8835326"/>
                  </a:lnTo>
                  <a:lnTo>
                    <a:pt x="1547037" y="8701087"/>
                  </a:lnTo>
                  <a:lnTo>
                    <a:pt x="1695856" y="8633460"/>
                  </a:lnTo>
                  <a:lnTo>
                    <a:pt x="1937829" y="8611870"/>
                  </a:lnTo>
                  <a:lnTo>
                    <a:pt x="2363139" y="8615731"/>
                  </a:lnTo>
                  <a:close/>
                </a:path>
                <a:path w="10934700" h="9797415">
                  <a:moveTo>
                    <a:pt x="10934522" y="1181569"/>
                  </a:moveTo>
                  <a:lnTo>
                    <a:pt x="10816920" y="1179969"/>
                  </a:lnTo>
                  <a:lnTo>
                    <a:pt x="10540759" y="1158989"/>
                  </a:lnTo>
                  <a:lnTo>
                    <a:pt x="10220985" y="1094397"/>
                  </a:lnTo>
                  <a:lnTo>
                    <a:pt x="9972573" y="961974"/>
                  </a:lnTo>
                  <a:lnTo>
                    <a:pt x="9838322" y="816114"/>
                  </a:lnTo>
                  <a:lnTo>
                    <a:pt x="9770694" y="667296"/>
                  </a:lnTo>
                  <a:lnTo>
                    <a:pt x="9749091" y="425323"/>
                  </a:lnTo>
                  <a:lnTo>
                    <a:pt x="9752952" y="0"/>
                  </a:lnTo>
                  <a:lnTo>
                    <a:pt x="9751339" y="117602"/>
                  </a:lnTo>
                  <a:lnTo>
                    <a:pt x="9730359" y="393776"/>
                  </a:lnTo>
                  <a:lnTo>
                    <a:pt x="9665779" y="713549"/>
                  </a:lnTo>
                  <a:lnTo>
                    <a:pt x="9533344" y="961974"/>
                  </a:lnTo>
                  <a:lnTo>
                    <a:pt x="9387497" y="1096225"/>
                  </a:lnTo>
                  <a:lnTo>
                    <a:pt x="9238678" y="1163853"/>
                  </a:lnTo>
                  <a:lnTo>
                    <a:pt x="8996705" y="1185443"/>
                  </a:lnTo>
                  <a:lnTo>
                    <a:pt x="8571382" y="1181569"/>
                  </a:lnTo>
                  <a:lnTo>
                    <a:pt x="8688984" y="1183182"/>
                  </a:lnTo>
                  <a:lnTo>
                    <a:pt x="8965159" y="1204163"/>
                  </a:lnTo>
                  <a:lnTo>
                    <a:pt x="9284932" y="1268755"/>
                  </a:lnTo>
                  <a:lnTo>
                    <a:pt x="9533344" y="1401165"/>
                  </a:lnTo>
                  <a:lnTo>
                    <a:pt x="9667608" y="1547025"/>
                  </a:lnTo>
                  <a:lnTo>
                    <a:pt x="9735236" y="1695843"/>
                  </a:lnTo>
                  <a:lnTo>
                    <a:pt x="9756813" y="1937829"/>
                  </a:lnTo>
                  <a:lnTo>
                    <a:pt x="9752952" y="2363139"/>
                  </a:lnTo>
                  <a:lnTo>
                    <a:pt x="9754565" y="2245537"/>
                  </a:lnTo>
                  <a:lnTo>
                    <a:pt x="9775546" y="1969363"/>
                  </a:lnTo>
                  <a:lnTo>
                    <a:pt x="9840138" y="1649590"/>
                  </a:lnTo>
                  <a:lnTo>
                    <a:pt x="9972573" y="1401165"/>
                  </a:lnTo>
                  <a:lnTo>
                    <a:pt x="10118420" y="1266926"/>
                  </a:lnTo>
                  <a:lnTo>
                    <a:pt x="10267239" y="1199311"/>
                  </a:lnTo>
                  <a:lnTo>
                    <a:pt x="10509212" y="1177721"/>
                  </a:lnTo>
                  <a:lnTo>
                    <a:pt x="10934522" y="1181569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8084795" y="3063839"/>
            <a:ext cx="11381740" cy="6596380"/>
          </a:xfrm>
          <a:custGeom>
            <a:avLst/>
            <a:gdLst/>
            <a:ahLst/>
            <a:cxnLst/>
            <a:rect l="l" t="t" r="r" b="b"/>
            <a:pathLst>
              <a:path w="11381740" h="6596380">
                <a:moveTo>
                  <a:pt x="11381150" y="0"/>
                </a:moveTo>
                <a:lnTo>
                  <a:pt x="0" y="387632"/>
                </a:lnTo>
                <a:lnTo>
                  <a:pt x="0" y="4885589"/>
                </a:lnTo>
                <a:lnTo>
                  <a:pt x="8704017" y="6596039"/>
                </a:lnTo>
                <a:lnTo>
                  <a:pt x="11381150" y="0"/>
                </a:lnTo>
                <a:close/>
              </a:path>
            </a:pathLst>
          </a:custGeom>
          <a:solidFill>
            <a:srgbClr val="40BEB1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1421386" y="1140074"/>
            <a:ext cx="4940300" cy="8999220"/>
            <a:chOff x="1421386" y="1140074"/>
            <a:chExt cx="4940300" cy="8999220"/>
          </a:xfrm>
        </p:grpSpPr>
        <p:sp>
          <p:nvSpPr>
            <p:cNvPr id="5" name="object 5" descr=""/>
            <p:cNvSpPr/>
            <p:nvPr/>
          </p:nvSpPr>
          <p:spPr>
            <a:xfrm>
              <a:off x="2128629" y="1140074"/>
              <a:ext cx="4232910" cy="8999220"/>
            </a:xfrm>
            <a:custGeom>
              <a:avLst/>
              <a:gdLst/>
              <a:ahLst/>
              <a:cxnLst/>
              <a:rect l="l" t="t" r="r" b="b"/>
              <a:pathLst>
                <a:path w="4232910" h="8999220">
                  <a:moveTo>
                    <a:pt x="2110009" y="0"/>
                  </a:moveTo>
                  <a:lnTo>
                    <a:pt x="2053153" y="509"/>
                  </a:lnTo>
                  <a:lnTo>
                    <a:pt x="1996993" y="2036"/>
                  </a:lnTo>
                  <a:lnTo>
                    <a:pt x="1941527" y="4582"/>
                  </a:lnTo>
                  <a:lnTo>
                    <a:pt x="1886756" y="8145"/>
                  </a:lnTo>
                  <a:lnTo>
                    <a:pt x="1832680" y="12727"/>
                  </a:lnTo>
                  <a:lnTo>
                    <a:pt x="1779299" y="18327"/>
                  </a:lnTo>
                  <a:lnTo>
                    <a:pt x="1726612" y="24945"/>
                  </a:lnTo>
                  <a:lnTo>
                    <a:pt x="1674621" y="32581"/>
                  </a:lnTo>
                  <a:lnTo>
                    <a:pt x="1623325" y="41235"/>
                  </a:lnTo>
                  <a:lnTo>
                    <a:pt x="1572723" y="50907"/>
                  </a:lnTo>
                  <a:lnTo>
                    <a:pt x="1522817" y="61597"/>
                  </a:lnTo>
                  <a:lnTo>
                    <a:pt x="1473607" y="73305"/>
                  </a:lnTo>
                  <a:lnTo>
                    <a:pt x="1425092" y="86031"/>
                  </a:lnTo>
                  <a:lnTo>
                    <a:pt x="1377272" y="99774"/>
                  </a:lnTo>
                  <a:lnTo>
                    <a:pt x="1330147" y="114536"/>
                  </a:lnTo>
                  <a:lnTo>
                    <a:pt x="1283718" y="130315"/>
                  </a:lnTo>
                  <a:lnTo>
                    <a:pt x="1237985" y="147112"/>
                  </a:lnTo>
                  <a:lnTo>
                    <a:pt x="1192947" y="164926"/>
                  </a:lnTo>
                  <a:lnTo>
                    <a:pt x="1148605" y="183758"/>
                  </a:lnTo>
                  <a:lnTo>
                    <a:pt x="1104959" y="203608"/>
                  </a:lnTo>
                  <a:lnTo>
                    <a:pt x="1062009" y="224475"/>
                  </a:lnTo>
                  <a:lnTo>
                    <a:pt x="1019754" y="246360"/>
                  </a:lnTo>
                  <a:lnTo>
                    <a:pt x="978196" y="269263"/>
                  </a:lnTo>
                  <a:lnTo>
                    <a:pt x="937333" y="293183"/>
                  </a:lnTo>
                  <a:lnTo>
                    <a:pt x="897167" y="318120"/>
                  </a:lnTo>
                  <a:lnTo>
                    <a:pt x="857697" y="344075"/>
                  </a:lnTo>
                  <a:lnTo>
                    <a:pt x="818923" y="371047"/>
                  </a:lnTo>
                  <a:lnTo>
                    <a:pt x="780845" y="399036"/>
                  </a:lnTo>
                  <a:lnTo>
                    <a:pt x="743464" y="428043"/>
                  </a:lnTo>
                  <a:lnTo>
                    <a:pt x="706779" y="458067"/>
                  </a:lnTo>
                  <a:lnTo>
                    <a:pt x="670790" y="489108"/>
                  </a:lnTo>
                  <a:lnTo>
                    <a:pt x="635498" y="521167"/>
                  </a:lnTo>
                  <a:lnTo>
                    <a:pt x="601602" y="553140"/>
                  </a:lnTo>
                  <a:lnTo>
                    <a:pt x="568635" y="585836"/>
                  </a:lnTo>
                  <a:lnTo>
                    <a:pt x="536597" y="619256"/>
                  </a:lnTo>
                  <a:lnTo>
                    <a:pt x="505489" y="653399"/>
                  </a:lnTo>
                  <a:lnTo>
                    <a:pt x="475310" y="688265"/>
                  </a:lnTo>
                  <a:lnTo>
                    <a:pt x="446060" y="723855"/>
                  </a:lnTo>
                  <a:lnTo>
                    <a:pt x="417740" y="760168"/>
                  </a:lnTo>
                  <a:lnTo>
                    <a:pt x="390349" y="797205"/>
                  </a:lnTo>
                  <a:lnTo>
                    <a:pt x="363887" y="834966"/>
                  </a:lnTo>
                  <a:lnTo>
                    <a:pt x="338353" y="873450"/>
                  </a:lnTo>
                  <a:lnTo>
                    <a:pt x="313749" y="912658"/>
                  </a:lnTo>
                  <a:lnTo>
                    <a:pt x="290074" y="952589"/>
                  </a:lnTo>
                  <a:lnTo>
                    <a:pt x="267328" y="993245"/>
                  </a:lnTo>
                  <a:lnTo>
                    <a:pt x="245511" y="1034624"/>
                  </a:lnTo>
                  <a:lnTo>
                    <a:pt x="224623" y="1076727"/>
                  </a:lnTo>
                  <a:lnTo>
                    <a:pt x="204664" y="1119554"/>
                  </a:lnTo>
                  <a:lnTo>
                    <a:pt x="185633" y="1163105"/>
                  </a:lnTo>
                  <a:lnTo>
                    <a:pt x="167531" y="1207380"/>
                  </a:lnTo>
                  <a:lnTo>
                    <a:pt x="150358" y="1252379"/>
                  </a:lnTo>
                  <a:lnTo>
                    <a:pt x="134113" y="1298102"/>
                  </a:lnTo>
                  <a:lnTo>
                    <a:pt x="118798" y="1344550"/>
                  </a:lnTo>
                  <a:lnTo>
                    <a:pt x="104410" y="1391721"/>
                  </a:lnTo>
                  <a:lnTo>
                    <a:pt x="90951" y="1439617"/>
                  </a:lnTo>
                  <a:lnTo>
                    <a:pt x="78421" y="1488237"/>
                  </a:lnTo>
                  <a:lnTo>
                    <a:pt x="66819" y="1537581"/>
                  </a:lnTo>
                  <a:lnTo>
                    <a:pt x="56146" y="1587650"/>
                  </a:lnTo>
                  <a:lnTo>
                    <a:pt x="46401" y="1638443"/>
                  </a:lnTo>
                  <a:lnTo>
                    <a:pt x="37584" y="1689961"/>
                  </a:lnTo>
                  <a:lnTo>
                    <a:pt x="29695" y="1742203"/>
                  </a:lnTo>
                  <a:lnTo>
                    <a:pt x="22735" y="1795169"/>
                  </a:lnTo>
                  <a:lnTo>
                    <a:pt x="16703" y="1848860"/>
                  </a:lnTo>
                  <a:lnTo>
                    <a:pt x="11599" y="1903276"/>
                  </a:lnTo>
                  <a:lnTo>
                    <a:pt x="7423" y="1958417"/>
                  </a:lnTo>
                  <a:lnTo>
                    <a:pt x="4175" y="2014282"/>
                  </a:lnTo>
                  <a:lnTo>
                    <a:pt x="1855" y="2070872"/>
                  </a:lnTo>
                  <a:lnTo>
                    <a:pt x="463" y="2128186"/>
                  </a:lnTo>
                  <a:lnTo>
                    <a:pt x="0" y="2186226"/>
                  </a:lnTo>
                  <a:lnTo>
                    <a:pt x="0" y="2961595"/>
                  </a:lnTo>
                  <a:lnTo>
                    <a:pt x="1398104" y="2961595"/>
                  </a:lnTo>
                  <a:lnTo>
                    <a:pt x="1398104" y="2186226"/>
                  </a:lnTo>
                  <a:lnTo>
                    <a:pt x="1399075" y="2122316"/>
                  </a:lnTo>
                  <a:lnTo>
                    <a:pt x="1401990" y="2061253"/>
                  </a:lnTo>
                  <a:lnTo>
                    <a:pt x="1406848" y="2003038"/>
                  </a:lnTo>
                  <a:lnTo>
                    <a:pt x="1413652" y="1947671"/>
                  </a:lnTo>
                  <a:lnTo>
                    <a:pt x="1422401" y="1895152"/>
                  </a:lnTo>
                  <a:lnTo>
                    <a:pt x="1433097" y="1845483"/>
                  </a:lnTo>
                  <a:lnTo>
                    <a:pt x="1445741" y="1798662"/>
                  </a:lnTo>
                  <a:lnTo>
                    <a:pt x="1460332" y="1754691"/>
                  </a:lnTo>
                  <a:lnTo>
                    <a:pt x="1476873" y="1713570"/>
                  </a:lnTo>
                  <a:lnTo>
                    <a:pt x="1495364" y="1675299"/>
                  </a:lnTo>
                  <a:lnTo>
                    <a:pt x="1515805" y="1639879"/>
                  </a:lnTo>
                  <a:lnTo>
                    <a:pt x="1538198" y="1607310"/>
                  </a:lnTo>
                  <a:lnTo>
                    <a:pt x="1562543" y="1577593"/>
                  </a:lnTo>
                  <a:lnTo>
                    <a:pt x="1620454" y="1524284"/>
                  </a:lnTo>
                  <a:lnTo>
                    <a:pt x="1655214" y="1500355"/>
                  </a:lnTo>
                  <a:lnTo>
                    <a:pt x="1693125" y="1478941"/>
                  </a:lnTo>
                  <a:lnTo>
                    <a:pt x="1734187" y="1460043"/>
                  </a:lnTo>
                  <a:lnTo>
                    <a:pt x="1778403" y="1443663"/>
                  </a:lnTo>
                  <a:lnTo>
                    <a:pt x="1825773" y="1429800"/>
                  </a:lnTo>
                  <a:lnTo>
                    <a:pt x="1876300" y="1418455"/>
                  </a:lnTo>
                  <a:lnTo>
                    <a:pt x="1929985" y="1409631"/>
                  </a:lnTo>
                  <a:lnTo>
                    <a:pt x="1986831" y="1403326"/>
                  </a:lnTo>
                  <a:lnTo>
                    <a:pt x="2046838" y="1399543"/>
                  </a:lnTo>
                  <a:lnTo>
                    <a:pt x="2110009" y="1398282"/>
                  </a:lnTo>
                  <a:lnTo>
                    <a:pt x="2175212" y="1399543"/>
                  </a:lnTo>
                  <a:lnTo>
                    <a:pt x="2236844" y="1403326"/>
                  </a:lnTo>
                  <a:lnTo>
                    <a:pt x="2294906" y="1409631"/>
                  </a:lnTo>
                  <a:lnTo>
                    <a:pt x="2349400" y="1418455"/>
                  </a:lnTo>
                  <a:lnTo>
                    <a:pt x="2400325" y="1429800"/>
                  </a:lnTo>
                  <a:lnTo>
                    <a:pt x="2447682" y="1443663"/>
                  </a:lnTo>
                  <a:lnTo>
                    <a:pt x="2491473" y="1460043"/>
                  </a:lnTo>
                  <a:lnTo>
                    <a:pt x="2531698" y="1478941"/>
                  </a:lnTo>
                  <a:lnTo>
                    <a:pt x="2568358" y="1500355"/>
                  </a:lnTo>
                  <a:lnTo>
                    <a:pt x="2601454" y="1524284"/>
                  </a:lnTo>
                  <a:lnTo>
                    <a:pt x="2630987" y="1550727"/>
                  </a:lnTo>
                  <a:lnTo>
                    <a:pt x="2657253" y="1579295"/>
                  </a:lnTo>
                  <a:lnTo>
                    <a:pt x="2681575" y="1610448"/>
                  </a:lnTo>
                  <a:lnTo>
                    <a:pt x="2703954" y="1644186"/>
                  </a:lnTo>
                  <a:lnTo>
                    <a:pt x="2724389" y="1680512"/>
                  </a:lnTo>
                  <a:lnTo>
                    <a:pt x="2742880" y="1719426"/>
                  </a:lnTo>
                  <a:lnTo>
                    <a:pt x="2759426" y="1760928"/>
                  </a:lnTo>
                  <a:lnTo>
                    <a:pt x="2774026" y="1805019"/>
                  </a:lnTo>
                  <a:lnTo>
                    <a:pt x="2786682" y="1851701"/>
                  </a:lnTo>
                  <a:lnTo>
                    <a:pt x="2797391" y="1900973"/>
                  </a:lnTo>
                  <a:lnTo>
                    <a:pt x="2806154" y="1952837"/>
                  </a:lnTo>
                  <a:lnTo>
                    <a:pt x="2812970" y="2007293"/>
                  </a:lnTo>
                  <a:lnTo>
                    <a:pt x="2817840" y="2064343"/>
                  </a:lnTo>
                  <a:lnTo>
                    <a:pt x="2820762" y="2123987"/>
                  </a:lnTo>
                  <a:lnTo>
                    <a:pt x="2821736" y="2186226"/>
                  </a:lnTo>
                  <a:lnTo>
                    <a:pt x="2821736" y="2567534"/>
                  </a:lnTo>
                  <a:lnTo>
                    <a:pt x="2820919" y="2624349"/>
                  </a:lnTo>
                  <a:lnTo>
                    <a:pt x="2818467" y="2679817"/>
                  </a:lnTo>
                  <a:lnTo>
                    <a:pt x="2814382" y="2733939"/>
                  </a:lnTo>
                  <a:lnTo>
                    <a:pt x="2808663" y="2786714"/>
                  </a:lnTo>
                  <a:lnTo>
                    <a:pt x="2801310" y="2838143"/>
                  </a:lnTo>
                  <a:lnTo>
                    <a:pt x="2792323" y="2888224"/>
                  </a:lnTo>
                  <a:lnTo>
                    <a:pt x="2781702" y="2936959"/>
                  </a:lnTo>
                  <a:lnTo>
                    <a:pt x="2769447" y="2984347"/>
                  </a:lnTo>
                  <a:lnTo>
                    <a:pt x="2755558" y="3030388"/>
                  </a:lnTo>
                  <a:lnTo>
                    <a:pt x="2740035" y="3075081"/>
                  </a:lnTo>
                  <a:lnTo>
                    <a:pt x="2722878" y="3118427"/>
                  </a:lnTo>
                  <a:lnTo>
                    <a:pt x="2704087" y="3160426"/>
                  </a:lnTo>
                  <a:lnTo>
                    <a:pt x="2683662" y="3201077"/>
                  </a:lnTo>
                  <a:lnTo>
                    <a:pt x="2661603" y="3240381"/>
                  </a:lnTo>
                  <a:lnTo>
                    <a:pt x="2637911" y="3278336"/>
                  </a:lnTo>
                  <a:lnTo>
                    <a:pt x="2612584" y="3314944"/>
                  </a:lnTo>
                  <a:lnTo>
                    <a:pt x="2585624" y="3350204"/>
                  </a:lnTo>
                  <a:lnTo>
                    <a:pt x="2557029" y="3384116"/>
                  </a:lnTo>
                  <a:lnTo>
                    <a:pt x="2526801" y="3416680"/>
                  </a:lnTo>
                  <a:lnTo>
                    <a:pt x="2494939" y="3447896"/>
                  </a:lnTo>
                  <a:lnTo>
                    <a:pt x="2461443" y="3477763"/>
                  </a:lnTo>
                  <a:lnTo>
                    <a:pt x="2426313" y="3506282"/>
                  </a:lnTo>
                  <a:lnTo>
                    <a:pt x="2389550" y="3533452"/>
                  </a:lnTo>
                  <a:lnTo>
                    <a:pt x="2361820" y="3555396"/>
                  </a:lnTo>
                  <a:lnTo>
                    <a:pt x="2329500" y="3578739"/>
                  </a:lnTo>
                  <a:lnTo>
                    <a:pt x="2292589" y="3603479"/>
                  </a:lnTo>
                  <a:lnTo>
                    <a:pt x="2251089" y="3629617"/>
                  </a:lnTo>
                  <a:lnTo>
                    <a:pt x="2204999" y="3657153"/>
                  </a:lnTo>
                  <a:lnTo>
                    <a:pt x="2154321" y="3686086"/>
                  </a:lnTo>
                  <a:lnTo>
                    <a:pt x="2012900" y="3765589"/>
                  </a:lnTo>
                  <a:lnTo>
                    <a:pt x="1906496" y="3825946"/>
                  </a:lnTo>
                  <a:lnTo>
                    <a:pt x="1847566" y="3857791"/>
                  </a:lnTo>
                  <a:lnTo>
                    <a:pt x="1790177" y="3889203"/>
                  </a:lnTo>
                  <a:lnTo>
                    <a:pt x="1734328" y="3920180"/>
                  </a:lnTo>
                  <a:lnTo>
                    <a:pt x="1680019" y="3950723"/>
                  </a:lnTo>
                  <a:lnTo>
                    <a:pt x="1627251" y="3980832"/>
                  </a:lnTo>
                  <a:lnTo>
                    <a:pt x="1576022" y="4010508"/>
                  </a:lnTo>
                  <a:lnTo>
                    <a:pt x="1526334" y="4039749"/>
                  </a:lnTo>
                  <a:lnTo>
                    <a:pt x="1478184" y="4068557"/>
                  </a:lnTo>
                  <a:lnTo>
                    <a:pt x="1431575" y="4096931"/>
                  </a:lnTo>
                  <a:lnTo>
                    <a:pt x="1386504" y="4124872"/>
                  </a:lnTo>
                  <a:lnTo>
                    <a:pt x="1342973" y="4152379"/>
                  </a:lnTo>
                  <a:lnTo>
                    <a:pt x="1300980" y="4179452"/>
                  </a:lnTo>
                  <a:lnTo>
                    <a:pt x="1260526" y="4206092"/>
                  </a:lnTo>
                  <a:lnTo>
                    <a:pt x="1221611" y="4232299"/>
                  </a:lnTo>
                  <a:lnTo>
                    <a:pt x="1184234" y="4258073"/>
                  </a:lnTo>
                  <a:lnTo>
                    <a:pt x="1148395" y="4283414"/>
                  </a:lnTo>
                  <a:lnTo>
                    <a:pt x="1114094" y="4308322"/>
                  </a:lnTo>
                  <a:lnTo>
                    <a:pt x="1081331" y="4332797"/>
                  </a:lnTo>
                  <a:lnTo>
                    <a:pt x="1050106" y="4356839"/>
                  </a:lnTo>
                  <a:lnTo>
                    <a:pt x="992268" y="4403625"/>
                  </a:lnTo>
                  <a:lnTo>
                    <a:pt x="940578" y="4448681"/>
                  </a:lnTo>
                  <a:lnTo>
                    <a:pt x="900976" y="4484552"/>
                  </a:lnTo>
                  <a:lnTo>
                    <a:pt x="862225" y="4520769"/>
                  </a:lnTo>
                  <a:lnTo>
                    <a:pt x="824327" y="4557331"/>
                  </a:lnTo>
                  <a:lnTo>
                    <a:pt x="787280" y="4594238"/>
                  </a:lnTo>
                  <a:lnTo>
                    <a:pt x="751085" y="4631490"/>
                  </a:lnTo>
                  <a:lnTo>
                    <a:pt x="715742" y="4669087"/>
                  </a:lnTo>
                  <a:lnTo>
                    <a:pt x="681251" y="4707030"/>
                  </a:lnTo>
                  <a:lnTo>
                    <a:pt x="647611" y="4745318"/>
                  </a:lnTo>
                  <a:lnTo>
                    <a:pt x="614824" y="4783951"/>
                  </a:lnTo>
                  <a:lnTo>
                    <a:pt x="582888" y="4822930"/>
                  </a:lnTo>
                  <a:lnTo>
                    <a:pt x="551804" y="4862253"/>
                  </a:lnTo>
                  <a:lnTo>
                    <a:pt x="521572" y="4901922"/>
                  </a:lnTo>
                  <a:lnTo>
                    <a:pt x="492191" y="4941936"/>
                  </a:lnTo>
                  <a:lnTo>
                    <a:pt x="463663" y="4982295"/>
                  </a:lnTo>
                  <a:lnTo>
                    <a:pt x="435986" y="5022999"/>
                  </a:lnTo>
                  <a:lnTo>
                    <a:pt x="409161" y="5064049"/>
                  </a:lnTo>
                  <a:lnTo>
                    <a:pt x="383188" y="5105444"/>
                  </a:lnTo>
                  <a:lnTo>
                    <a:pt x="358066" y="5147184"/>
                  </a:lnTo>
                  <a:lnTo>
                    <a:pt x="333796" y="5189269"/>
                  </a:lnTo>
                  <a:lnTo>
                    <a:pt x="310378" y="5231699"/>
                  </a:lnTo>
                  <a:lnTo>
                    <a:pt x="287812" y="5274475"/>
                  </a:lnTo>
                  <a:lnTo>
                    <a:pt x="266097" y="5317596"/>
                  </a:lnTo>
                  <a:lnTo>
                    <a:pt x="245234" y="5361062"/>
                  </a:lnTo>
                  <a:lnTo>
                    <a:pt x="225223" y="5404873"/>
                  </a:lnTo>
                  <a:lnTo>
                    <a:pt x="206063" y="5449030"/>
                  </a:lnTo>
                  <a:lnTo>
                    <a:pt x="187755" y="5493532"/>
                  </a:lnTo>
                  <a:lnTo>
                    <a:pt x="170299" y="5538379"/>
                  </a:lnTo>
                  <a:lnTo>
                    <a:pt x="153694" y="5583571"/>
                  </a:lnTo>
                  <a:lnTo>
                    <a:pt x="137941" y="5629108"/>
                  </a:lnTo>
                  <a:lnTo>
                    <a:pt x="123039" y="5674991"/>
                  </a:lnTo>
                  <a:lnTo>
                    <a:pt x="108989" y="5721218"/>
                  </a:lnTo>
                  <a:lnTo>
                    <a:pt x="95791" y="5767791"/>
                  </a:lnTo>
                  <a:lnTo>
                    <a:pt x="83444" y="5814710"/>
                  </a:lnTo>
                  <a:lnTo>
                    <a:pt x="71949" y="5861973"/>
                  </a:lnTo>
                  <a:lnTo>
                    <a:pt x="61305" y="5909582"/>
                  </a:lnTo>
                  <a:lnTo>
                    <a:pt x="51513" y="5957536"/>
                  </a:lnTo>
                  <a:lnTo>
                    <a:pt x="42573" y="6005835"/>
                  </a:lnTo>
                  <a:lnTo>
                    <a:pt x="34484" y="6054479"/>
                  </a:lnTo>
                  <a:lnTo>
                    <a:pt x="27246" y="6103468"/>
                  </a:lnTo>
                  <a:lnTo>
                    <a:pt x="20860" y="6152803"/>
                  </a:lnTo>
                  <a:lnTo>
                    <a:pt x="15326" y="6202483"/>
                  </a:lnTo>
                  <a:lnTo>
                    <a:pt x="10643" y="6252508"/>
                  </a:lnTo>
                  <a:lnTo>
                    <a:pt x="6811" y="6302878"/>
                  </a:lnTo>
                  <a:lnTo>
                    <a:pt x="3831" y="6353594"/>
                  </a:lnTo>
                  <a:lnTo>
                    <a:pt x="1702" y="6404655"/>
                  </a:lnTo>
                  <a:lnTo>
                    <a:pt x="425" y="6456061"/>
                  </a:lnTo>
                  <a:lnTo>
                    <a:pt x="0" y="6507812"/>
                  </a:lnTo>
                  <a:lnTo>
                    <a:pt x="0" y="8998940"/>
                  </a:lnTo>
                  <a:lnTo>
                    <a:pt x="4232593" y="8998940"/>
                  </a:lnTo>
                  <a:lnTo>
                    <a:pt x="4232593" y="7600836"/>
                  </a:lnTo>
                  <a:lnTo>
                    <a:pt x="1398104" y="7600836"/>
                  </a:lnTo>
                  <a:lnTo>
                    <a:pt x="1398104" y="6507812"/>
                  </a:lnTo>
                  <a:lnTo>
                    <a:pt x="1398944" y="6457297"/>
                  </a:lnTo>
                  <a:lnTo>
                    <a:pt x="1401467" y="6407457"/>
                  </a:lnTo>
                  <a:lnTo>
                    <a:pt x="1405670" y="6358290"/>
                  </a:lnTo>
                  <a:lnTo>
                    <a:pt x="1411556" y="6309797"/>
                  </a:lnTo>
                  <a:lnTo>
                    <a:pt x="1419124" y="6261978"/>
                  </a:lnTo>
                  <a:lnTo>
                    <a:pt x="1428373" y="6214833"/>
                  </a:lnTo>
                  <a:lnTo>
                    <a:pt x="1439304" y="6168361"/>
                  </a:lnTo>
                  <a:lnTo>
                    <a:pt x="1451918" y="6122563"/>
                  </a:lnTo>
                  <a:lnTo>
                    <a:pt x="1466214" y="6077439"/>
                  </a:lnTo>
                  <a:lnTo>
                    <a:pt x="1482192" y="6032987"/>
                  </a:lnTo>
                  <a:lnTo>
                    <a:pt x="1499852" y="5989210"/>
                  </a:lnTo>
                  <a:lnTo>
                    <a:pt x="1519195" y="5946105"/>
                  </a:lnTo>
                  <a:lnTo>
                    <a:pt x="1540221" y="5903673"/>
                  </a:lnTo>
                  <a:lnTo>
                    <a:pt x="1562929" y="5861915"/>
                  </a:lnTo>
                  <a:lnTo>
                    <a:pt x="1587321" y="5820830"/>
                  </a:lnTo>
                  <a:lnTo>
                    <a:pt x="1613395" y="5780417"/>
                  </a:lnTo>
                  <a:lnTo>
                    <a:pt x="1641152" y="5740678"/>
                  </a:lnTo>
                  <a:lnTo>
                    <a:pt x="1670592" y="5701611"/>
                  </a:lnTo>
                  <a:lnTo>
                    <a:pt x="1701715" y="5663217"/>
                  </a:lnTo>
                  <a:lnTo>
                    <a:pt x="1734522" y="5625495"/>
                  </a:lnTo>
                  <a:lnTo>
                    <a:pt x="1769012" y="5588446"/>
                  </a:lnTo>
                  <a:lnTo>
                    <a:pt x="1805186" y="5552070"/>
                  </a:lnTo>
                  <a:lnTo>
                    <a:pt x="1843043" y="5516366"/>
                  </a:lnTo>
                  <a:lnTo>
                    <a:pt x="1901311" y="5468040"/>
                  </a:lnTo>
                  <a:lnTo>
                    <a:pt x="1933501" y="5443192"/>
                  </a:lnTo>
                  <a:lnTo>
                    <a:pt x="1967728" y="5417888"/>
                  </a:lnTo>
                  <a:lnTo>
                    <a:pt x="2003990" y="5392128"/>
                  </a:lnTo>
                  <a:lnTo>
                    <a:pt x="2042289" y="5365913"/>
                  </a:lnTo>
                  <a:lnTo>
                    <a:pt x="2082624" y="5339242"/>
                  </a:lnTo>
                  <a:lnTo>
                    <a:pt x="2124994" y="5312117"/>
                  </a:lnTo>
                  <a:lnTo>
                    <a:pt x="2169399" y="5284537"/>
                  </a:lnTo>
                  <a:lnTo>
                    <a:pt x="2215838" y="5256503"/>
                  </a:lnTo>
                  <a:lnTo>
                    <a:pt x="2264312" y="5228015"/>
                  </a:lnTo>
                  <a:lnTo>
                    <a:pt x="2314819" y="5199073"/>
                  </a:lnTo>
                  <a:lnTo>
                    <a:pt x="2367360" y="5169678"/>
                  </a:lnTo>
                  <a:lnTo>
                    <a:pt x="2421935" y="5139830"/>
                  </a:lnTo>
                  <a:lnTo>
                    <a:pt x="2478542" y="5109530"/>
                  </a:lnTo>
                  <a:lnTo>
                    <a:pt x="2528930" y="5084062"/>
                  </a:lnTo>
                  <a:lnTo>
                    <a:pt x="2578400" y="5058450"/>
                  </a:lnTo>
                  <a:lnTo>
                    <a:pt x="2626953" y="5032693"/>
                  </a:lnTo>
                  <a:lnTo>
                    <a:pt x="2674588" y="5006791"/>
                  </a:lnTo>
                  <a:lnTo>
                    <a:pt x="2721307" y="4980744"/>
                  </a:lnTo>
                  <a:lnTo>
                    <a:pt x="2767108" y="4954554"/>
                  </a:lnTo>
                  <a:lnTo>
                    <a:pt x="2811994" y="4928221"/>
                  </a:lnTo>
                  <a:lnTo>
                    <a:pt x="2855963" y="4901743"/>
                  </a:lnTo>
                  <a:lnTo>
                    <a:pt x="2899016" y="4875123"/>
                  </a:lnTo>
                  <a:lnTo>
                    <a:pt x="2941154" y="4848361"/>
                  </a:lnTo>
                  <a:lnTo>
                    <a:pt x="2982377" y="4821456"/>
                  </a:lnTo>
                  <a:lnTo>
                    <a:pt x="3022685" y="4794408"/>
                  </a:lnTo>
                  <a:lnTo>
                    <a:pt x="3062079" y="4767219"/>
                  </a:lnTo>
                  <a:lnTo>
                    <a:pt x="3100558" y="4739889"/>
                  </a:lnTo>
                  <a:lnTo>
                    <a:pt x="3138123" y="4712418"/>
                  </a:lnTo>
                  <a:lnTo>
                    <a:pt x="3174775" y="4684805"/>
                  </a:lnTo>
                  <a:lnTo>
                    <a:pt x="3210513" y="4657052"/>
                  </a:lnTo>
                  <a:lnTo>
                    <a:pt x="3245338" y="4629159"/>
                  </a:lnTo>
                  <a:lnTo>
                    <a:pt x="3279250" y="4601126"/>
                  </a:lnTo>
                  <a:lnTo>
                    <a:pt x="3318613" y="4567695"/>
                  </a:lnTo>
                  <a:lnTo>
                    <a:pt x="3357160" y="4533711"/>
                  </a:lnTo>
                  <a:lnTo>
                    <a:pt x="3394892" y="4499175"/>
                  </a:lnTo>
                  <a:lnTo>
                    <a:pt x="3431808" y="4464086"/>
                  </a:lnTo>
                  <a:lnTo>
                    <a:pt x="3467909" y="4428445"/>
                  </a:lnTo>
                  <a:lnTo>
                    <a:pt x="3503195" y="4392252"/>
                  </a:lnTo>
                  <a:lnTo>
                    <a:pt x="3537665" y="4355506"/>
                  </a:lnTo>
                  <a:lnTo>
                    <a:pt x="3571320" y="4318208"/>
                  </a:lnTo>
                  <a:lnTo>
                    <a:pt x="3604159" y="4280358"/>
                  </a:lnTo>
                  <a:lnTo>
                    <a:pt x="3636182" y="4241955"/>
                  </a:lnTo>
                  <a:lnTo>
                    <a:pt x="3667389" y="4203000"/>
                  </a:lnTo>
                  <a:lnTo>
                    <a:pt x="3697781" y="4163493"/>
                  </a:lnTo>
                  <a:lnTo>
                    <a:pt x="3727356" y="4123434"/>
                  </a:lnTo>
                  <a:lnTo>
                    <a:pt x="3756116" y="4082822"/>
                  </a:lnTo>
                  <a:lnTo>
                    <a:pt x="3784059" y="4041658"/>
                  </a:lnTo>
                  <a:lnTo>
                    <a:pt x="3811186" y="3999941"/>
                  </a:lnTo>
                  <a:lnTo>
                    <a:pt x="3837496" y="3957673"/>
                  </a:lnTo>
                  <a:lnTo>
                    <a:pt x="3862991" y="3914852"/>
                  </a:lnTo>
                  <a:lnTo>
                    <a:pt x="3887668" y="3871478"/>
                  </a:lnTo>
                  <a:lnTo>
                    <a:pt x="3911530" y="3827553"/>
                  </a:lnTo>
                  <a:lnTo>
                    <a:pt x="3934574" y="3783075"/>
                  </a:lnTo>
                  <a:lnTo>
                    <a:pt x="3956802" y="3738045"/>
                  </a:lnTo>
                  <a:lnTo>
                    <a:pt x="3978213" y="3692463"/>
                  </a:lnTo>
                  <a:lnTo>
                    <a:pt x="3998760" y="3646473"/>
                  </a:lnTo>
                  <a:lnTo>
                    <a:pt x="4018394" y="3600215"/>
                  </a:lnTo>
                  <a:lnTo>
                    <a:pt x="4037116" y="3553692"/>
                  </a:lnTo>
                  <a:lnTo>
                    <a:pt x="4054926" y="3506902"/>
                  </a:lnTo>
                  <a:lnTo>
                    <a:pt x="4071823" y="3459846"/>
                  </a:lnTo>
                  <a:lnTo>
                    <a:pt x="4087807" y="3412524"/>
                  </a:lnTo>
                  <a:lnTo>
                    <a:pt x="4102879" y="3364936"/>
                  </a:lnTo>
                  <a:lnTo>
                    <a:pt x="4117038" y="3317083"/>
                  </a:lnTo>
                  <a:lnTo>
                    <a:pt x="4130284" y="3268964"/>
                  </a:lnTo>
                  <a:lnTo>
                    <a:pt x="4142617" y="3220580"/>
                  </a:lnTo>
                  <a:lnTo>
                    <a:pt x="4154037" y="3171931"/>
                  </a:lnTo>
                  <a:lnTo>
                    <a:pt x="4164544" y="3123017"/>
                  </a:lnTo>
                  <a:lnTo>
                    <a:pt x="4174137" y="3073838"/>
                  </a:lnTo>
                  <a:lnTo>
                    <a:pt x="4182818" y="3024395"/>
                  </a:lnTo>
                  <a:lnTo>
                    <a:pt x="4190585" y="2974688"/>
                  </a:lnTo>
                  <a:lnTo>
                    <a:pt x="4197438" y="2924716"/>
                  </a:lnTo>
                  <a:lnTo>
                    <a:pt x="4203378" y="2874481"/>
                  </a:lnTo>
                  <a:lnTo>
                    <a:pt x="4208404" y="2823981"/>
                  </a:lnTo>
                  <a:lnTo>
                    <a:pt x="4212517" y="2773218"/>
                  </a:lnTo>
                  <a:lnTo>
                    <a:pt x="4215716" y="2722192"/>
                  </a:lnTo>
                  <a:lnTo>
                    <a:pt x="4218001" y="2670902"/>
                  </a:lnTo>
                  <a:lnTo>
                    <a:pt x="4219372" y="2619349"/>
                  </a:lnTo>
                  <a:lnTo>
                    <a:pt x="4219829" y="2567534"/>
                  </a:lnTo>
                  <a:lnTo>
                    <a:pt x="4219829" y="2186226"/>
                  </a:lnTo>
                  <a:lnTo>
                    <a:pt x="4219365" y="2128186"/>
                  </a:lnTo>
                  <a:lnTo>
                    <a:pt x="4217972" y="2070872"/>
                  </a:lnTo>
                  <a:lnTo>
                    <a:pt x="4215650" y="2014282"/>
                  </a:lnTo>
                  <a:lnTo>
                    <a:pt x="4212400" y="1958417"/>
                  </a:lnTo>
                  <a:lnTo>
                    <a:pt x="4208221" y="1903276"/>
                  </a:lnTo>
                  <a:lnTo>
                    <a:pt x="4203114" y="1848860"/>
                  </a:lnTo>
                  <a:lnTo>
                    <a:pt x="4197078" y="1795169"/>
                  </a:lnTo>
                  <a:lnTo>
                    <a:pt x="4190114" y="1742203"/>
                  </a:lnTo>
                  <a:lnTo>
                    <a:pt x="4182221" y="1689961"/>
                  </a:lnTo>
                  <a:lnTo>
                    <a:pt x="4173400" y="1638443"/>
                  </a:lnTo>
                  <a:lnTo>
                    <a:pt x="4163650" y="1587650"/>
                  </a:lnTo>
                  <a:lnTo>
                    <a:pt x="4152971" y="1537581"/>
                  </a:lnTo>
                  <a:lnTo>
                    <a:pt x="4141365" y="1488237"/>
                  </a:lnTo>
                  <a:lnTo>
                    <a:pt x="4128830" y="1439617"/>
                  </a:lnTo>
                  <a:lnTo>
                    <a:pt x="4115366" y="1391721"/>
                  </a:lnTo>
                  <a:lnTo>
                    <a:pt x="4100974" y="1344550"/>
                  </a:lnTo>
                  <a:lnTo>
                    <a:pt x="4085654" y="1298102"/>
                  </a:lnTo>
                  <a:lnTo>
                    <a:pt x="4069406" y="1252379"/>
                  </a:lnTo>
                  <a:lnTo>
                    <a:pt x="4052229" y="1207380"/>
                  </a:lnTo>
                  <a:lnTo>
                    <a:pt x="4034124" y="1163105"/>
                  </a:lnTo>
                  <a:lnTo>
                    <a:pt x="4015091" y="1119554"/>
                  </a:lnTo>
                  <a:lnTo>
                    <a:pt x="3995129" y="1076727"/>
                  </a:lnTo>
                  <a:lnTo>
                    <a:pt x="3974239" y="1034624"/>
                  </a:lnTo>
                  <a:lnTo>
                    <a:pt x="3952421" y="993245"/>
                  </a:lnTo>
                  <a:lnTo>
                    <a:pt x="3929675" y="952589"/>
                  </a:lnTo>
                  <a:lnTo>
                    <a:pt x="3906001" y="912658"/>
                  </a:lnTo>
                  <a:lnTo>
                    <a:pt x="3881398" y="873450"/>
                  </a:lnTo>
                  <a:lnTo>
                    <a:pt x="3855868" y="834966"/>
                  </a:lnTo>
                  <a:lnTo>
                    <a:pt x="3829409" y="797205"/>
                  </a:lnTo>
                  <a:lnTo>
                    <a:pt x="3802022" y="760168"/>
                  </a:lnTo>
                  <a:lnTo>
                    <a:pt x="3773707" y="723855"/>
                  </a:lnTo>
                  <a:lnTo>
                    <a:pt x="3744465" y="688265"/>
                  </a:lnTo>
                  <a:lnTo>
                    <a:pt x="3714294" y="653399"/>
                  </a:lnTo>
                  <a:lnTo>
                    <a:pt x="3683195" y="619256"/>
                  </a:lnTo>
                  <a:lnTo>
                    <a:pt x="3651168" y="585836"/>
                  </a:lnTo>
                  <a:lnTo>
                    <a:pt x="3618213" y="553140"/>
                  </a:lnTo>
                  <a:lnTo>
                    <a:pt x="3584330" y="521167"/>
                  </a:lnTo>
                  <a:lnTo>
                    <a:pt x="3549023" y="489108"/>
                  </a:lnTo>
                  <a:lnTo>
                    <a:pt x="3513020" y="458067"/>
                  </a:lnTo>
                  <a:lnTo>
                    <a:pt x="3476324" y="428043"/>
                  </a:lnTo>
                  <a:lnTo>
                    <a:pt x="3438933" y="399036"/>
                  </a:lnTo>
                  <a:lnTo>
                    <a:pt x="3400847" y="371047"/>
                  </a:lnTo>
                  <a:lnTo>
                    <a:pt x="3362067" y="344075"/>
                  </a:lnTo>
                  <a:lnTo>
                    <a:pt x="3322592" y="318120"/>
                  </a:lnTo>
                  <a:lnTo>
                    <a:pt x="3282423" y="293183"/>
                  </a:lnTo>
                  <a:lnTo>
                    <a:pt x="3241559" y="269263"/>
                  </a:lnTo>
                  <a:lnTo>
                    <a:pt x="3200001" y="246360"/>
                  </a:lnTo>
                  <a:lnTo>
                    <a:pt x="3157748" y="224475"/>
                  </a:lnTo>
                  <a:lnTo>
                    <a:pt x="3114801" y="203608"/>
                  </a:lnTo>
                  <a:lnTo>
                    <a:pt x="3071160" y="183758"/>
                  </a:lnTo>
                  <a:lnTo>
                    <a:pt x="3026823" y="164926"/>
                  </a:lnTo>
                  <a:lnTo>
                    <a:pt x="2981792" y="147112"/>
                  </a:lnTo>
                  <a:lnTo>
                    <a:pt x="2936067" y="130315"/>
                  </a:lnTo>
                  <a:lnTo>
                    <a:pt x="2889647" y="114536"/>
                  </a:lnTo>
                  <a:lnTo>
                    <a:pt x="2842533" y="99774"/>
                  </a:lnTo>
                  <a:lnTo>
                    <a:pt x="2794724" y="86031"/>
                  </a:lnTo>
                  <a:lnTo>
                    <a:pt x="2746221" y="73305"/>
                  </a:lnTo>
                  <a:lnTo>
                    <a:pt x="2697023" y="61597"/>
                  </a:lnTo>
                  <a:lnTo>
                    <a:pt x="2647131" y="50907"/>
                  </a:lnTo>
                  <a:lnTo>
                    <a:pt x="2596544" y="41235"/>
                  </a:lnTo>
                  <a:lnTo>
                    <a:pt x="2545262" y="32581"/>
                  </a:lnTo>
                  <a:lnTo>
                    <a:pt x="2493286" y="24945"/>
                  </a:lnTo>
                  <a:lnTo>
                    <a:pt x="2440616" y="18327"/>
                  </a:lnTo>
                  <a:lnTo>
                    <a:pt x="2387251" y="12727"/>
                  </a:lnTo>
                  <a:lnTo>
                    <a:pt x="2333192" y="8145"/>
                  </a:lnTo>
                  <a:lnTo>
                    <a:pt x="2278438" y="4582"/>
                  </a:lnTo>
                  <a:lnTo>
                    <a:pt x="2222989" y="2036"/>
                  </a:lnTo>
                  <a:lnTo>
                    <a:pt x="2166846" y="509"/>
                  </a:lnTo>
                  <a:lnTo>
                    <a:pt x="2110009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421384" y="5528773"/>
              <a:ext cx="4940300" cy="4454525"/>
            </a:xfrm>
            <a:custGeom>
              <a:avLst/>
              <a:gdLst/>
              <a:ahLst/>
              <a:cxnLst/>
              <a:rect l="l" t="t" r="r" b="b"/>
              <a:pathLst>
                <a:path w="4940300" h="4454525">
                  <a:moveTo>
                    <a:pt x="605929" y="3094012"/>
                  </a:moveTo>
                  <a:lnTo>
                    <a:pt x="48082" y="3094012"/>
                  </a:lnTo>
                  <a:lnTo>
                    <a:pt x="48082" y="3307372"/>
                  </a:lnTo>
                  <a:lnTo>
                    <a:pt x="48082" y="3649002"/>
                  </a:lnTo>
                  <a:lnTo>
                    <a:pt x="48082" y="3863632"/>
                  </a:lnTo>
                  <a:lnTo>
                    <a:pt x="48082" y="4239552"/>
                  </a:lnTo>
                  <a:lnTo>
                    <a:pt x="48082" y="4454182"/>
                  </a:lnTo>
                  <a:lnTo>
                    <a:pt x="605929" y="4454182"/>
                  </a:lnTo>
                  <a:lnTo>
                    <a:pt x="605929" y="4239552"/>
                  </a:lnTo>
                  <a:lnTo>
                    <a:pt x="259676" y="4239552"/>
                  </a:lnTo>
                  <a:lnTo>
                    <a:pt x="259676" y="3863632"/>
                  </a:lnTo>
                  <a:lnTo>
                    <a:pt x="498208" y="3863632"/>
                  </a:lnTo>
                  <a:lnTo>
                    <a:pt x="498208" y="3649002"/>
                  </a:lnTo>
                  <a:lnTo>
                    <a:pt x="259676" y="3649002"/>
                  </a:lnTo>
                  <a:lnTo>
                    <a:pt x="259676" y="3307372"/>
                  </a:lnTo>
                  <a:lnTo>
                    <a:pt x="605929" y="3307372"/>
                  </a:lnTo>
                  <a:lnTo>
                    <a:pt x="605929" y="3094012"/>
                  </a:lnTo>
                  <a:close/>
                </a:path>
                <a:path w="4940300" h="4454525">
                  <a:moveTo>
                    <a:pt x="686727" y="334238"/>
                  </a:moveTo>
                  <a:lnTo>
                    <a:pt x="684047" y="281876"/>
                  </a:lnTo>
                  <a:lnTo>
                    <a:pt x="676033" y="233616"/>
                  </a:lnTo>
                  <a:lnTo>
                    <a:pt x="662673" y="189471"/>
                  </a:lnTo>
                  <a:lnTo>
                    <a:pt x="643966" y="149415"/>
                  </a:lnTo>
                  <a:lnTo>
                    <a:pt x="619925" y="113461"/>
                  </a:lnTo>
                  <a:lnTo>
                    <a:pt x="590537" y="81610"/>
                  </a:lnTo>
                  <a:lnTo>
                    <a:pt x="553910" y="52222"/>
                  </a:lnTo>
                  <a:lnTo>
                    <a:pt x="513283" y="29375"/>
                  </a:lnTo>
                  <a:lnTo>
                    <a:pt x="475132" y="15430"/>
                  </a:lnTo>
                  <a:lnTo>
                    <a:pt x="475132" y="334238"/>
                  </a:lnTo>
                  <a:lnTo>
                    <a:pt x="475132" y="479983"/>
                  </a:lnTo>
                  <a:lnTo>
                    <a:pt x="467906" y="539254"/>
                  </a:lnTo>
                  <a:lnTo>
                    <a:pt x="446265" y="577151"/>
                  </a:lnTo>
                  <a:lnTo>
                    <a:pt x="392518" y="599008"/>
                  </a:lnTo>
                  <a:lnTo>
                    <a:pt x="367398" y="600468"/>
                  </a:lnTo>
                  <a:lnTo>
                    <a:pt x="259676" y="600468"/>
                  </a:lnTo>
                  <a:lnTo>
                    <a:pt x="259676" y="213753"/>
                  </a:lnTo>
                  <a:lnTo>
                    <a:pt x="367398" y="213753"/>
                  </a:lnTo>
                  <a:lnTo>
                    <a:pt x="414032" y="219583"/>
                  </a:lnTo>
                  <a:lnTo>
                    <a:pt x="458889" y="254076"/>
                  </a:lnTo>
                  <a:lnTo>
                    <a:pt x="473329" y="302666"/>
                  </a:lnTo>
                  <a:lnTo>
                    <a:pt x="475132" y="334238"/>
                  </a:lnTo>
                  <a:lnTo>
                    <a:pt x="475132" y="15430"/>
                  </a:lnTo>
                  <a:lnTo>
                    <a:pt x="468655" y="13055"/>
                  </a:lnTo>
                  <a:lnTo>
                    <a:pt x="420027" y="3263"/>
                  </a:lnTo>
                  <a:lnTo>
                    <a:pt x="367398" y="0"/>
                  </a:lnTo>
                  <a:lnTo>
                    <a:pt x="48082" y="0"/>
                  </a:lnTo>
                  <a:lnTo>
                    <a:pt x="48082" y="1360309"/>
                  </a:lnTo>
                  <a:lnTo>
                    <a:pt x="259676" y="1360309"/>
                  </a:lnTo>
                  <a:lnTo>
                    <a:pt x="259676" y="814235"/>
                  </a:lnTo>
                  <a:lnTo>
                    <a:pt x="355854" y="814235"/>
                  </a:lnTo>
                  <a:lnTo>
                    <a:pt x="465505" y="1360309"/>
                  </a:lnTo>
                  <a:lnTo>
                    <a:pt x="680948" y="1360309"/>
                  </a:lnTo>
                  <a:lnTo>
                    <a:pt x="570738" y="814235"/>
                  </a:lnTo>
                  <a:lnTo>
                    <a:pt x="559765" y="759828"/>
                  </a:lnTo>
                  <a:lnTo>
                    <a:pt x="590537" y="734555"/>
                  </a:lnTo>
                  <a:lnTo>
                    <a:pt x="619925" y="702665"/>
                  </a:lnTo>
                  <a:lnTo>
                    <a:pt x="643966" y="666546"/>
                  </a:lnTo>
                  <a:lnTo>
                    <a:pt x="662673" y="626224"/>
                  </a:lnTo>
                  <a:lnTo>
                    <a:pt x="670394" y="600468"/>
                  </a:lnTo>
                  <a:lnTo>
                    <a:pt x="676033" y="581685"/>
                  </a:lnTo>
                  <a:lnTo>
                    <a:pt x="684047" y="532942"/>
                  </a:lnTo>
                  <a:lnTo>
                    <a:pt x="686727" y="479983"/>
                  </a:lnTo>
                  <a:lnTo>
                    <a:pt x="686727" y="334238"/>
                  </a:lnTo>
                  <a:close/>
                </a:path>
                <a:path w="4940300" h="4454525">
                  <a:moveTo>
                    <a:pt x="940650" y="1546796"/>
                  </a:moveTo>
                  <a:lnTo>
                    <a:pt x="727125" y="1546796"/>
                  </a:lnTo>
                  <a:lnTo>
                    <a:pt x="654024" y="2225002"/>
                  </a:lnTo>
                  <a:lnTo>
                    <a:pt x="530910" y="1762506"/>
                  </a:lnTo>
                  <a:lnTo>
                    <a:pt x="409727" y="1762506"/>
                  </a:lnTo>
                  <a:lnTo>
                    <a:pt x="286613" y="2225002"/>
                  </a:lnTo>
                  <a:lnTo>
                    <a:pt x="213512" y="1546796"/>
                  </a:lnTo>
                  <a:lnTo>
                    <a:pt x="0" y="1546796"/>
                  </a:lnTo>
                  <a:lnTo>
                    <a:pt x="165417" y="2907106"/>
                  </a:lnTo>
                  <a:lnTo>
                    <a:pt x="282765" y="2907106"/>
                  </a:lnTo>
                  <a:lnTo>
                    <a:pt x="469366" y="2230844"/>
                  </a:lnTo>
                  <a:lnTo>
                    <a:pt x="657872" y="2907106"/>
                  </a:lnTo>
                  <a:lnTo>
                    <a:pt x="775208" y="2907106"/>
                  </a:lnTo>
                  <a:lnTo>
                    <a:pt x="940650" y="1546796"/>
                  </a:lnTo>
                  <a:close/>
                </a:path>
                <a:path w="4940300" h="4454525">
                  <a:moveTo>
                    <a:pt x="1417675" y="393"/>
                  </a:moveTo>
                  <a:lnTo>
                    <a:pt x="859840" y="393"/>
                  </a:lnTo>
                  <a:lnTo>
                    <a:pt x="859840" y="213753"/>
                  </a:lnTo>
                  <a:lnTo>
                    <a:pt x="859840" y="555383"/>
                  </a:lnTo>
                  <a:lnTo>
                    <a:pt x="859840" y="770013"/>
                  </a:lnTo>
                  <a:lnTo>
                    <a:pt x="859840" y="1145933"/>
                  </a:lnTo>
                  <a:lnTo>
                    <a:pt x="859840" y="1360563"/>
                  </a:lnTo>
                  <a:lnTo>
                    <a:pt x="1417675" y="1360563"/>
                  </a:lnTo>
                  <a:lnTo>
                    <a:pt x="1417675" y="1145933"/>
                  </a:lnTo>
                  <a:lnTo>
                    <a:pt x="1071422" y="1145933"/>
                  </a:lnTo>
                  <a:lnTo>
                    <a:pt x="1071422" y="770013"/>
                  </a:lnTo>
                  <a:lnTo>
                    <a:pt x="1309954" y="770013"/>
                  </a:lnTo>
                  <a:lnTo>
                    <a:pt x="1309954" y="555383"/>
                  </a:lnTo>
                  <a:lnTo>
                    <a:pt x="1071422" y="555383"/>
                  </a:lnTo>
                  <a:lnTo>
                    <a:pt x="1071422" y="213753"/>
                  </a:lnTo>
                  <a:lnTo>
                    <a:pt x="1417675" y="213753"/>
                  </a:lnTo>
                  <a:lnTo>
                    <a:pt x="1417675" y="393"/>
                  </a:lnTo>
                  <a:close/>
                </a:path>
                <a:path w="4940300" h="4454525">
                  <a:moveTo>
                    <a:pt x="1484998" y="3093605"/>
                  </a:moveTo>
                  <a:lnTo>
                    <a:pt x="1258011" y="3093605"/>
                  </a:lnTo>
                  <a:lnTo>
                    <a:pt x="1109903" y="3495865"/>
                  </a:lnTo>
                  <a:lnTo>
                    <a:pt x="961771" y="3093605"/>
                  </a:lnTo>
                  <a:lnTo>
                    <a:pt x="736714" y="3093605"/>
                  </a:lnTo>
                  <a:lnTo>
                    <a:pt x="986777" y="3775710"/>
                  </a:lnTo>
                  <a:lnTo>
                    <a:pt x="736714" y="4453928"/>
                  </a:lnTo>
                  <a:lnTo>
                    <a:pt x="961771" y="4453928"/>
                  </a:lnTo>
                  <a:lnTo>
                    <a:pt x="1109903" y="4051668"/>
                  </a:lnTo>
                  <a:lnTo>
                    <a:pt x="1259941" y="4453928"/>
                  </a:lnTo>
                  <a:lnTo>
                    <a:pt x="1484998" y="4453928"/>
                  </a:lnTo>
                  <a:lnTo>
                    <a:pt x="1233004" y="3775710"/>
                  </a:lnTo>
                  <a:lnTo>
                    <a:pt x="1484998" y="3093605"/>
                  </a:lnTo>
                  <a:close/>
                </a:path>
                <a:path w="4940300" h="4454525">
                  <a:moveTo>
                    <a:pt x="1712010" y="1865503"/>
                  </a:moveTo>
                  <a:lnTo>
                    <a:pt x="1709343" y="1813623"/>
                  </a:lnTo>
                  <a:lnTo>
                    <a:pt x="1701317" y="1765528"/>
                  </a:lnTo>
                  <a:lnTo>
                    <a:pt x="1695132" y="1745018"/>
                  </a:lnTo>
                  <a:lnTo>
                    <a:pt x="1687957" y="1721205"/>
                  </a:lnTo>
                  <a:lnTo>
                    <a:pt x="1669262" y="1680667"/>
                  </a:lnTo>
                  <a:lnTo>
                    <a:pt x="1645221" y="1643900"/>
                  </a:lnTo>
                  <a:lnTo>
                    <a:pt x="1615833" y="1610918"/>
                  </a:lnTo>
                  <a:lnTo>
                    <a:pt x="1579816" y="1582242"/>
                  </a:lnTo>
                  <a:lnTo>
                    <a:pt x="1539481" y="1559941"/>
                  </a:lnTo>
                  <a:lnTo>
                    <a:pt x="1500416" y="1545996"/>
                  </a:lnTo>
                  <a:lnTo>
                    <a:pt x="1500416" y="1865503"/>
                  </a:lnTo>
                  <a:lnTo>
                    <a:pt x="1500416" y="2588412"/>
                  </a:lnTo>
                  <a:lnTo>
                    <a:pt x="1498650" y="2620721"/>
                  </a:lnTo>
                  <a:lnTo>
                    <a:pt x="1498612" y="2621445"/>
                  </a:lnTo>
                  <a:lnTo>
                    <a:pt x="1493202" y="2648661"/>
                  </a:lnTo>
                  <a:lnTo>
                    <a:pt x="1471561" y="2685580"/>
                  </a:lnTo>
                  <a:lnTo>
                    <a:pt x="1418539" y="2707436"/>
                  </a:lnTo>
                  <a:lnTo>
                    <a:pt x="1392694" y="2708897"/>
                  </a:lnTo>
                  <a:lnTo>
                    <a:pt x="1367548" y="2707436"/>
                  </a:lnTo>
                  <a:lnTo>
                    <a:pt x="1328115" y="2695778"/>
                  </a:lnTo>
                  <a:lnTo>
                    <a:pt x="1292174" y="2647683"/>
                  </a:lnTo>
                  <a:lnTo>
                    <a:pt x="1284960" y="2588412"/>
                  </a:lnTo>
                  <a:lnTo>
                    <a:pt x="1284960" y="1865503"/>
                  </a:lnTo>
                  <a:lnTo>
                    <a:pt x="1292174" y="1806232"/>
                  </a:lnTo>
                  <a:lnTo>
                    <a:pt x="1313827" y="1768335"/>
                  </a:lnTo>
                  <a:lnTo>
                    <a:pt x="1367548" y="1746465"/>
                  </a:lnTo>
                  <a:lnTo>
                    <a:pt x="1392694" y="1745018"/>
                  </a:lnTo>
                  <a:lnTo>
                    <a:pt x="1418539" y="1746465"/>
                  </a:lnTo>
                  <a:lnTo>
                    <a:pt x="1457972" y="1758124"/>
                  </a:lnTo>
                  <a:lnTo>
                    <a:pt x="1493202" y="1805266"/>
                  </a:lnTo>
                  <a:lnTo>
                    <a:pt x="1500416" y="1865503"/>
                  </a:lnTo>
                  <a:lnTo>
                    <a:pt x="1500416" y="1545996"/>
                  </a:lnTo>
                  <a:lnTo>
                    <a:pt x="1494866" y="1544002"/>
                  </a:lnTo>
                  <a:lnTo>
                    <a:pt x="1445933" y="1534439"/>
                  </a:lnTo>
                  <a:lnTo>
                    <a:pt x="1392694" y="1531251"/>
                  </a:lnTo>
                  <a:lnTo>
                    <a:pt x="1339443" y="1534439"/>
                  </a:lnTo>
                  <a:lnTo>
                    <a:pt x="1290497" y="1544002"/>
                  </a:lnTo>
                  <a:lnTo>
                    <a:pt x="1245870" y="1559941"/>
                  </a:lnTo>
                  <a:lnTo>
                    <a:pt x="1205547" y="1582242"/>
                  </a:lnTo>
                  <a:lnTo>
                    <a:pt x="1169543" y="1610918"/>
                  </a:lnTo>
                  <a:lnTo>
                    <a:pt x="1140142" y="1643900"/>
                  </a:lnTo>
                  <a:lnTo>
                    <a:pt x="1116101" y="1680667"/>
                  </a:lnTo>
                  <a:lnTo>
                    <a:pt x="1097394" y="1721205"/>
                  </a:lnTo>
                  <a:lnTo>
                    <a:pt x="1084046" y="1765528"/>
                  </a:lnTo>
                  <a:lnTo>
                    <a:pt x="1076032" y="1813623"/>
                  </a:lnTo>
                  <a:lnTo>
                    <a:pt x="1073365" y="1865503"/>
                  </a:lnTo>
                  <a:lnTo>
                    <a:pt x="1073365" y="2588412"/>
                  </a:lnTo>
                  <a:lnTo>
                    <a:pt x="1076032" y="2640292"/>
                  </a:lnTo>
                  <a:lnTo>
                    <a:pt x="1084046" y="2688386"/>
                  </a:lnTo>
                  <a:lnTo>
                    <a:pt x="1097394" y="2732709"/>
                  </a:lnTo>
                  <a:lnTo>
                    <a:pt x="1116101" y="2773235"/>
                  </a:lnTo>
                  <a:lnTo>
                    <a:pt x="1140142" y="2810002"/>
                  </a:lnTo>
                  <a:lnTo>
                    <a:pt x="1169543" y="2842984"/>
                  </a:lnTo>
                  <a:lnTo>
                    <a:pt x="1205547" y="2871673"/>
                  </a:lnTo>
                  <a:lnTo>
                    <a:pt x="1245870" y="2893987"/>
                  </a:lnTo>
                  <a:lnTo>
                    <a:pt x="1290497" y="2909913"/>
                  </a:lnTo>
                  <a:lnTo>
                    <a:pt x="1339443" y="2919476"/>
                  </a:lnTo>
                  <a:lnTo>
                    <a:pt x="1392694" y="2922663"/>
                  </a:lnTo>
                  <a:lnTo>
                    <a:pt x="1445933" y="2919476"/>
                  </a:lnTo>
                  <a:lnTo>
                    <a:pt x="1494866" y="2909913"/>
                  </a:lnTo>
                  <a:lnTo>
                    <a:pt x="1539481" y="2893987"/>
                  </a:lnTo>
                  <a:lnTo>
                    <a:pt x="1579816" y="2871673"/>
                  </a:lnTo>
                  <a:lnTo>
                    <a:pt x="1615833" y="2842984"/>
                  </a:lnTo>
                  <a:lnTo>
                    <a:pt x="1645221" y="2810002"/>
                  </a:lnTo>
                  <a:lnTo>
                    <a:pt x="1669262" y="2773235"/>
                  </a:lnTo>
                  <a:lnTo>
                    <a:pt x="1687957" y="2732709"/>
                  </a:lnTo>
                  <a:lnTo>
                    <a:pt x="1695132" y="2708897"/>
                  </a:lnTo>
                  <a:lnTo>
                    <a:pt x="1701317" y="2688386"/>
                  </a:lnTo>
                  <a:lnTo>
                    <a:pt x="1709343" y="2640292"/>
                  </a:lnTo>
                  <a:lnTo>
                    <a:pt x="1712010" y="2588412"/>
                  </a:lnTo>
                  <a:lnTo>
                    <a:pt x="1712010" y="1865503"/>
                  </a:lnTo>
                  <a:close/>
                </a:path>
                <a:path w="4940300" h="4454525">
                  <a:moveTo>
                    <a:pt x="2294826" y="1360309"/>
                  </a:moveTo>
                  <a:lnTo>
                    <a:pt x="2252116" y="1144600"/>
                  </a:lnTo>
                  <a:lnTo>
                    <a:pt x="2209800" y="930833"/>
                  </a:lnTo>
                  <a:lnTo>
                    <a:pt x="2113229" y="443064"/>
                  </a:lnTo>
                  <a:lnTo>
                    <a:pt x="2025510" y="0"/>
                  </a:lnTo>
                  <a:lnTo>
                    <a:pt x="2004364" y="0"/>
                  </a:lnTo>
                  <a:lnTo>
                    <a:pt x="2004364" y="930833"/>
                  </a:lnTo>
                  <a:lnTo>
                    <a:pt x="1835073" y="930833"/>
                  </a:lnTo>
                  <a:lnTo>
                    <a:pt x="1919719" y="443064"/>
                  </a:lnTo>
                  <a:lnTo>
                    <a:pt x="2004364" y="930833"/>
                  </a:lnTo>
                  <a:lnTo>
                    <a:pt x="2004364" y="0"/>
                  </a:lnTo>
                  <a:lnTo>
                    <a:pt x="1813915" y="0"/>
                  </a:lnTo>
                  <a:lnTo>
                    <a:pt x="1544612" y="1360309"/>
                  </a:lnTo>
                  <a:lnTo>
                    <a:pt x="1760067" y="1360309"/>
                  </a:lnTo>
                  <a:lnTo>
                    <a:pt x="1798535" y="1144600"/>
                  </a:lnTo>
                  <a:lnTo>
                    <a:pt x="2040915" y="1144600"/>
                  </a:lnTo>
                  <a:lnTo>
                    <a:pt x="2079383" y="1360309"/>
                  </a:lnTo>
                  <a:lnTo>
                    <a:pt x="2294826" y="1360309"/>
                  </a:lnTo>
                  <a:close/>
                </a:path>
                <a:path w="4940300" h="4454525">
                  <a:moveTo>
                    <a:pt x="2337143" y="4453928"/>
                  </a:moveTo>
                  <a:lnTo>
                    <a:pt x="2294445" y="4238218"/>
                  </a:lnTo>
                  <a:lnTo>
                    <a:pt x="2252116" y="4024452"/>
                  </a:lnTo>
                  <a:lnTo>
                    <a:pt x="2155558" y="3536696"/>
                  </a:lnTo>
                  <a:lnTo>
                    <a:pt x="2067839" y="3093618"/>
                  </a:lnTo>
                  <a:lnTo>
                    <a:pt x="2046681" y="3093618"/>
                  </a:lnTo>
                  <a:lnTo>
                    <a:pt x="2046681" y="4024452"/>
                  </a:lnTo>
                  <a:lnTo>
                    <a:pt x="1877402" y="4024452"/>
                  </a:lnTo>
                  <a:lnTo>
                    <a:pt x="1962035" y="3536696"/>
                  </a:lnTo>
                  <a:lnTo>
                    <a:pt x="2046681" y="4024452"/>
                  </a:lnTo>
                  <a:lnTo>
                    <a:pt x="2046681" y="3093618"/>
                  </a:lnTo>
                  <a:lnTo>
                    <a:pt x="1856244" y="3093618"/>
                  </a:lnTo>
                  <a:lnTo>
                    <a:pt x="1586941" y="4453928"/>
                  </a:lnTo>
                  <a:lnTo>
                    <a:pt x="1802371" y="4453928"/>
                  </a:lnTo>
                  <a:lnTo>
                    <a:pt x="1840852" y="4238218"/>
                  </a:lnTo>
                  <a:lnTo>
                    <a:pt x="2083219" y="4238218"/>
                  </a:lnTo>
                  <a:lnTo>
                    <a:pt x="2121700" y="4453928"/>
                  </a:lnTo>
                  <a:lnTo>
                    <a:pt x="2337143" y="4453928"/>
                  </a:lnTo>
                  <a:close/>
                </a:path>
                <a:path w="4940300" h="4454525">
                  <a:moveTo>
                    <a:pt x="2535313" y="1881047"/>
                  </a:moveTo>
                  <a:lnTo>
                    <a:pt x="2532646" y="1828685"/>
                  </a:lnTo>
                  <a:lnTo>
                    <a:pt x="2524633" y="1780425"/>
                  </a:lnTo>
                  <a:lnTo>
                    <a:pt x="2518613" y="1760562"/>
                  </a:lnTo>
                  <a:lnTo>
                    <a:pt x="2511272" y="1736267"/>
                  </a:lnTo>
                  <a:lnTo>
                    <a:pt x="2492565" y="1696224"/>
                  </a:lnTo>
                  <a:lnTo>
                    <a:pt x="2468524" y="1660271"/>
                  </a:lnTo>
                  <a:lnTo>
                    <a:pt x="2439124" y="1628406"/>
                  </a:lnTo>
                  <a:lnTo>
                    <a:pt x="2402509" y="1599031"/>
                  </a:lnTo>
                  <a:lnTo>
                    <a:pt x="2361882" y="1576184"/>
                  </a:lnTo>
                  <a:lnTo>
                    <a:pt x="2323719" y="1562239"/>
                  </a:lnTo>
                  <a:lnTo>
                    <a:pt x="2323719" y="1881047"/>
                  </a:lnTo>
                  <a:lnTo>
                    <a:pt x="2323719" y="2026793"/>
                  </a:lnTo>
                  <a:lnTo>
                    <a:pt x="2316505" y="2086063"/>
                  </a:lnTo>
                  <a:lnTo>
                    <a:pt x="2294877" y="2123960"/>
                  </a:lnTo>
                  <a:lnTo>
                    <a:pt x="2241118" y="2145817"/>
                  </a:lnTo>
                  <a:lnTo>
                    <a:pt x="2215997" y="2147278"/>
                  </a:lnTo>
                  <a:lnTo>
                    <a:pt x="2108276" y="2147278"/>
                  </a:lnTo>
                  <a:lnTo>
                    <a:pt x="2108276" y="1760562"/>
                  </a:lnTo>
                  <a:lnTo>
                    <a:pt x="2215997" y="1760562"/>
                  </a:lnTo>
                  <a:lnTo>
                    <a:pt x="2262632" y="1766392"/>
                  </a:lnTo>
                  <a:lnTo>
                    <a:pt x="2307488" y="1800885"/>
                  </a:lnTo>
                  <a:lnTo>
                    <a:pt x="2321915" y="1849475"/>
                  </a:lnTo>
                  <a:lnTo>
                    <a:pt x="2323719" y="1881047"/>
                  </a:lnTo>
                  <a:lnTo>
                    <a:pt x="2323719" y="1562239"/>
                  </a:lnTo>
                  <a:lnTo>
                    <a:pt x="2317254" y="1559864"/>
                  </a:lnTo>
                  <a:lnTo>
                    <a:pt x="2268626" y="1550060"/>
                  </a:lnTo>
                  <a:lnTo>
                    <a:pt x="2215997" y="1546796"/>
                  </a:lnTo>
                  <a:lnTo>
                    <a:pt x="1896668" y="1546796"/>
                  </a:lnTo>
                  <a:lnTo>
                    <a:pt x="1896668" y="2907119"/>
                  </a:lnTo>
                  <a:lnTo>
                    <a:pt x="2108276" y="2907119"/>
                  </a:lnTo>
                  <a:lnTo>
                    <a:pt x="2108276" y="2361044"/>
                  </a:lnTo>
                  <a:lnTo>
                    <a:pt x="2204453" y="2361044"/>
                  </a:lnTo>
                  <a:lnTo>
                    <a:pt x="2314092" y="2907119"/>
                  </a:lnTo>
                  <a:lnTo>
                    <a:pt x="2529548" y="2907119"/>
                  </a:lnTo>
                  <a:lnTo>
                    <a:pt x="2419337" y="2361044"/>
                  </a:lnTo>
                  <a:lnTo>
                    <a:pt x="2408351" y="2306637"/>
                  </a:lnTo>
                  <a:lnTo>
                    <a:pt x="2416772" y="2300681"/>
                  </a:lnTo>
                  <a:lnTo>
                    <a:pt x="2468524" y="2249474"/>
                  </a:lnTo>
                  <a:lnTo>
                    <a:pt x="2492565" y="2213356"/>
                  </a:lnTo>
                  <a:lnTo>
                    <a:pt x="2511272" y="2173033"/>
                  </a:lnTo>
                  <a:lnTo>
                    <a:pt x="2518994" y="2147278"/>
                  </a:lnTo>
                  <a:lnTo>
                    <a:pt x="2524633" y="2128494"/>
                  </a:lnTo>
                  <a:lnTo>
                    <a:pt x="2532646" y="2079752"/>
                  </a:lnTo>
                  <a:lnTo>
                    <a:pt x="2535313" y="2026793"/>
                  </a:lnTo>
                  <a:lnTo>
                    <a:pt x="2535313" y="1881047"/>
                  </a:lnTo>
                  <a:close/>
                </a:path>
                <a:path w="4940300" h="4454525">
                  <a:moveTo>
                    <a:pt x="3004616" y="1146949"/>
                  </a:moveTo>
                  <a:lnTo>
                    <a:pt x="2658364" y="1146949"/>
                  </a:lnTo>
                  <a:lnTo>
                    <a:pt x="2658364" y="139"/>
                  </a:lnTo>
                  <a:lnTo>
                    <a:pt x="2446782" y="139"/>
                  </a:lnTo>
                  <a:lnTo>
                    <a:pt x="2446782" y="1146949"/>
                  </a:lnTo>
                  <a:lnTo>
                    <a:pt x="2446782" y="1360309"/>
                  </a:lnTo>
                  <a:lnTo>
                    <a:pt x="3004616" y="1360309"/>
                  </a:lnTo>
                  <a:lnTo>
                    <a:pt x="3004616" y="1146949"/>
                  </a:lnTo>
                  <a:close/>
                </a:path>
                <a:path w="4940300" h="4454525">
                  <a:moveTo>
                    <a:pt x="3266275" y="2693759"/>
                  </a:moveTo>
                  <a:lnTo>
                    <a:pt x="2920022" y="2693759"/>
                  </a:lnTo>
                  <a:lnTo>
                    <a:pt x="2920022" y="1546948"/>
                  </a:lnTo>
                  <a:lnTo>
                    <a:pt x="2708427" y="1546948"/>
                  </a:lnTo>
                  <a:lnTo>
                    <a:pt x="2708427" y="2693759"/>
                  </a:lnTo>
                  <a:lnTo>
                    <a:pt x="2708427" y="2907119"/>
                  </a:lnTo>
                  <a:lnTo>
                    <a:pt x="3266275" y="2907119"/>
                  </a:lnTo>
                  <a:lnTo>
                    <a:pt x="3266275" y="2693759"/>
                  </a:lnTo>
                  <a:close/>
                </a:path>
                <a:path w="4940300" h="4454525">
                  <a:moveTo>
                    <a:pt x="3377806" y="3093605"/>
                  </a:moveTo>
                  <a:lnTo>
                    <a:pt x="3256623" y="3093605"/>
                  </a:lnTo>
                  <a:lnTo>
                    <a:pt x="2933458" y="3847604"/>
                  </a:lnTo>
                  <a:lnTo>
                    <a:pt x="2610281" y="3093605"/>
                  </a:lnTo>
                  <a:lnTo>
                    <a:pt x="2489098" y="3093605"/>
                  </a:lnTo>
                  <a:lnTo>
                    <a:pt x="2489098" y="4453928"/>
                  </a:lnTo>
                  <a:lnTo>
                    <a:pt x="2700705" y="4453928"/>
                  </a:lnTo>
                  <a:lnTo>
                    <a:pt x="2700705" y="3775710"/>
                  </a:lnTo>
                  <a:lnTo>
                    <a:pt x="2871901" y="4240161"/>
                  </a:lnTo>
                  <a:lnTo>
                    <a:pt x="2995015" y="4240161"/>
                  </a:lnTo>
                  <a:lnTo>
                    <a:pt x="3166211" y="3775710"/>
                  </a:lnTo>
                  <a:lnTo>
                    <a:pt x="3166211" y="4453928"/>
                  </a:lnTo>
                  <a:lnTo>
                    <a:pt x="3377806" y="4453928"/>
                  </a:lnTo>
                  <a:lnTo>
                    <a:pt x="3377806" y="3093605"/>
                  </a:lnTo>
                  <a:close/>
                </a:path>
                <a:path w="4940300" h="4454525">
                  <a:moveTo>
                    <a:pt x="4054932" y="1881035"/>
                  </a:moveTo>
                  <a:lnTo>
                    <a:pt x="4052265" y="1828685"/>
                  </a:lnTo>
                  <a:lnTo>
                    <a:pt x="4044238" y="1780425"/>
                  </a:lnTo>
                  <a:lnTo>
                    <a:pt x="4030878" y="1736267"/>
                  </a:lnTo>
                  <a:lnTo>
                    <a:pt x="4012184" y="1696212"/>
                  </a:lnTo>
                  <a:lnTo>
                    <a:pt x="3988143" y="1660258"/>
                  </a:lnTo>
                  <a:lnTo>
                    <a:pt x="3958755" y="1628406"/>
                  </a:lnTo>
                  <a:lnTo>
                    <a:pt x="3922128" y="1599031"/>
                  </a:lnTo>
                  <a:lnTo>
                    <a:pt x="3881501" y="1576184"/>
                  </a:lnTo>
                  <a:lnTo>
                    <a:pt x="3843337" y="1562227"/>
                  </a:lnTo>
                  <a:lnTo>
                    <a:pt x="3843337" y="1881035"/>
                  </a:lnTo>
                  <a:lnTo>
                    <a:pt x="3843337" y="2580640"/>
                  </a:lnTo>
                  <a:lnTo>
                    <a:pt x="3836606" y="2637485"/>
                  </a:lnTo>
                  <a:lnTo>
                    <a:pt x="3816400" y="2671965"/>
                  </a:lnTo>
                  <a:lnTo>
                    <a:pt x="3762311" y="2692019"/>
                  </a:lnTo>
                  <a:lnTo>
                    <a:pt x="3735616" y="2693352"/>
                  </a:lnTo>
                  <a:lnTo>
                    <a:pt x="3627882" y="2693352"/>
                  </a:lnTo>
                  <a:lnTo>
                    <a:pt x="3627882" y="1760562"/>
                  </a:lnTo>
                  <a:lnTo>
                    <a:pt x="3735616" y="1760562"/>
                  </a:lnTo>
                  <a:lnTo>
                    <a:pt x="3782250" y="1766392"/>
                  </a:lnTo>
                  <a:lnTo>
                    <a:pt x="3827107" y="1800885"/>
                  </a:lnTo>
                  <a:lnTo>
                    <a:pt x="3841534" y="1849462"/>
                  </a:lnTo>
                  <a:lnTo>
                    <a:pt x="3843337" y="1881035"/>
                  </a:lnTo>
                  <a:lnTo>
                    <a:pt x="3843337" y="1562227"/>
                  </a:lnTo>
                  <a:lnTo>
                    <a:pt x="3836860" y="1559852"/>
                  </a:lnTo>
                  <a:lnTo>
                    <a:pt x="3788232" y="1550060"/>
                  </a:lnTo>
                  <a:lnTo>
                    <a:pt x="3735616" y="1546796"/>
                  </a:lnTo>
                  <a:lnTo>
                    <a:pt x="3416287" y="1546796"/>
                  </a:lnTo>
                  <a:lnTo>
                    <a:pt x="3416287" y="2907119"/>
                  </a:lnTo>
                  <a:lnTo>
                    <a:pt x="3735616" y="2907119"/>
                  </a:lnTo>
                  <a:lnTo>
                    <a:pt x="3788778" y="2904083"/>
                  </a:lnTo>
                  <a:lnTo>
                    <a:pt x="3837482" y="2894990"/>
                  </a:lnTo>
                  <a:lnTo>
                    <a:pt x="3881717" y="2879826"/>
                  </a:lnTo>
                  <a:lnTo>
                    <a:pt x="3921506" y="2858605"/>
                  </a:lnTo>
                  <a:lnTo>
                    <a:pt x="3956824" y="2831325"/>
                  </a:lnTo>
                  <a:lnTo>
                    <a:pt x="3999611" y="2782760"/>
                  </a:lnTo>
                  <a:lnTo>
                    <a:pt x="4031856" y="2722499"/>
                  </a:lnTo>
                  <a:lnTo>
                    <a:pt x="4041000" y="2693352"/>
                  </a:lnTo>
                  <a:lnTo>
                    <a:pt x="4041952" y="2690330"/>
                  </a:lnTo>
                  <a:lnTo>
                    <a:pt x="4049166" y="2655951"/>
                  </a:lnTo>
                  <a:lnTo>
                    <a:pt x="4053484" y="2619400"/>
                  </a:lnTo>
                  <a:lnTo>
                    <a:pt x="4054932" y="2580640"/>
                  </a:lnTo>
                  <a:lnTo>
                    <a:pt x="4054932" y="1881035"/>
                  </a:lnTo>
                  <a:close/>
                </a:path>
                <a:path w="4940300" h="4454525">
                  <a:moveTo>
                    <a:pt x="4218432" y="3427857"/>
                  </a:moveTo>
                  <a:lnTo>
                    <a:pt x="4215752" y="3375495"/>
                  </a:lnTo>
                  <a:lnTo>
                    <a:pt x="4207738" y="3327235"/>
                  </a:lnTo>
                  <a:lnTo>
                    <a:pt x="4194378" y="3283077"/>
                  </a:lnTo>
                  <a:lnTo>
                    <a:pt x="4175671" y="3243034"/>
                  </a:lnTo>
                  <a:lnTo>
                    <a:pt x="4151630" y="3207080"/>
                  </a:lnTo>
                  <a:lnTo>
                    <a:pt x="4122255" y="3175228"/>
                  </a:lnTo>
                  <a:lnTo>
                    <a:pt x="4085628" y="3145840"/>
                  </a:lnTo>
                  <a:lnTo>
                    <a:pt x="4044988" y="3122993"/>
                  </a:lnTo>
                  <a:lnTo>
                    <a:pt x="4006824" y="3109049"/>
                  </a:lnTo>
                  <a:lnTo>
                    <a:pt x="4006824" y="3427857"/>
                  </a:lnTo>
                  <a:lnTo>
                    <a:pt x="4006824" y="3575545"/>
                  </a:lnTo>
                  <a:lnTo>
                    <a:pt x="3999611" y="3634829"/>
                  </a:lnTo>
                  <a:lnTo>
                    <a:pt x="3977957" y="3672713"/>
                  </a:lnTo>
                  <a:lnTo>
                    <a:pt x="3924223" y="3694582"/>
                  </a:lnTo>
                  <a:lnTo>
                    <a:pt x="3899103" y="3696030"/>
                  </a:lnTo>
                  <a:lnTo>
                    <a:pt x="3791369" y="3696030"/>
                  </a:lnTo>
                  <a:lnTo>
                    <a:pt x="3791369" y="3307372"/>
                  </a:lnTo>
                  <a:lnTo>
                    <a:pt x="3899103" y="3307372"/>
                  </a:lnTo>
                  <a:lnTo>
                    <a:pt x="3945737" y="3313201"/>
                  </a:lnTo>
                  <a:lnTo>
                    <a:pt x="3990594" y="3347694"/>
                  </a:lnTo>
                  <a:lnTo>
                    <a:pt x="4005021" y="3396284"/>
                  </a:lnTo>
                  <a:lnTo>
                    <a:pt x="4006824" y="3427857"/>
                  </a:lnTo>
                  <a:lnTo>
                    <a:pt x="4006824" y="3109049"/>
                  </a:lnTo>
                  <a:lnTo>
                    <a:pt x="4000360" y="3106674"/>
                  </a:lnTo>
                  <a:lnTo>
                    <a:pt x="3951732" y="3096882"/>
                  </a:lnTo>
                  <a:lnTo>
                    <a:pt x="3899103" y="3093618"/>
                  </a:lnTo>
                  <a:lnTo>
                    <a:pt x="3579787" y="3093618"/>
                  </a:lnTo>
                  <a:lnTo>
                    <a:pt x="3579787" y="4453928"/>
                  </a:lnTo>
                  <a:lnTo>
                    <a:pt x="3791369" y="4453928"/>
                  </a:lnTo>
                  <a:lnTo>
                    <a:pt x="3791369" y="3909796"/>
                  </a:lnTo>
                  <a:lnTo>
                    <a:pt x="3899103" y="3909796"/>
                  </a:lnTo>
                  <a:lnTo>
                    <a:pt x="3952341" y="3906609"/>
                  </a:lnTo>
                  <a:lnTo>
                    <a:pt x="4001274" y="3897058"/>
                  </a:lnTo>
                  <a:lnTo>
                    <a:pt x="4045902" y="3881120"/>
                  </a:lnTo>
                  <a:lnTo>
                    <a:pt x="4086225" y="3858818"/>
                  </a:lnTo>
                  <a:lnTo>
                    <a:pt x="4122255" y="3830129"/>
                  </a:lnTo>
                  <a:lnTo>
                    <a:pt x="4151630" y="3798227"/>
                  </a:lnTo>
                  <a:lnTo>
                    <a:pt x="4175671" y="3762121"/>
                  </a:lnTo>
                  <a:lnTo>
                    <a:pt x="4194378" y="3721785"/>
                  </a:lnTo>
                  <a:lnTo>
                    <a:pt x="4202099" y="3696030"/>
                  </a:lnTo>
                  <a:lnTo>
                    <a:pt x="4207738" y="3677259"/>
                  </a:lnTo>
                  <a:lnTo>
                    <a:pt x="4215752" y="3628504"/>
                  </a:lnTo>
                  <a:lnTo>
                    <a:pt x="4218432" y="3575545"/>
                  </a:lnTo>
                  <a:lnTo>
                    <a:pt x="4218432" y="3427857"/>
                  </a:lnTo>
                  <a:close/>
                </a:path>
                <a:path w="4940300" h="4454525">
                  <a:moveTo>
                    <a:pt x="4939779" y="4240568"/>
                  </a:moveTo>
                  <a:lnTo>
                    <a:pt x="4593526" y="4240568"/>
                  </a:lnTo>
                  <a:lnTo>
                    <a:pt x="4593526" y="3093758"/>
                  </a:lnTo>
                  <a:lnTo>
                    <a:pt x="4381932" y="3093758"/>
                  </a:lnTo>
                  <a:lnTo>
                    <a:pt x="4381932" y="4240568"/>
                  </a:lnTo>
                  <a:lnTo>
                    <a:pt x="4381932" y="4453928"/>
                  </a:lnTo>
                  <a:lnTo>
                    <a:pt x="4939779" y="4453928"/>
                  </a:lnTo>
                  <a:lnTo>
                    <a:pt x="4939779" y="4240568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/>
          <p:nvPr/>
        </p:nvSpPr>
        <p:spPr>
          <a:xfrm>
            <a:off x="6511188" y="8622785"/>
            <a:ext cx="558165" cy="1360170"/>
          </a:xfrm>
          <a:custGeom>
            <a:avLst/>
            <a:gdLst/>
            <a:ahLst/>
            <a:cxnLst/>
            <a:rect l="l" t="t" r="r" b="b"/>
            <a:pathLst>
              <a:path w="558165" h="1360170">
                <a:moveTo>
                  <a:pt x="557847" y="0"/>
                </a:moveTo>
                <a:lnTo>
                  <a:pt x="0" y="0"/>
                </a:lnTo>
                <a:lnTo>
                  <a:pt x="0" y="213360"/>
                </a:lnTo>
                <a:lnTo>
                  <a:pt x="0" y="554990"/>
                </a:lnTo>
                <a:lnTo>
                  <a:pt x="0" y="769620"/>
                </a:lnTo>
                <a:lnTo>
                  <a:pt x="0" y="1145540"/>
                </a:lnTo>
                <a:lnTo>
                  <a:pt x="0" y="1360170"/>
                </a:lnTo>
                <a:lnTo>
                  <a:pt x="557847" y="1360170"/>
                </a:lnTo>
                <a:lnTo>
                  <a:pt x="557847" y="1145540"/>
                </a:lnTo>
                <a:lnTo>
                  <a:pt x="211594" y="1145540"/>
                </a:lnTo>
                <a:lnTo>
                  <a:pt x="211594" y="769620"/>
                </a:lnTo>
                <a:lnTo>
                  <a:pt x="450126" y="769620"/>
                </a:lnTo>
                <a:lnTo>
                  <a:pt x="450126" y="554990"/>
                </a:lnTo>
                <a:lnTo>
                  <a:pt x="211594" y="554990"/>
                </a:lnTo>
                <a:lnTo>
                  <a:pt x="211594" y="213360"/>
                </a:lnTo>
                <a:lnTo>
                  <a:pt x="557847" y="213360"/>
                </a:lnTo>
                <a:lnTo>
                  <a:pt x="5578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7641308" y="2289574"/>
            <a:ext cx="2170430" cy="2374265"/>
          </a:xfrm>
          <a:custGeom>
            <a:avLst/>
            <a:gdLst/>
            <a:ahLst/>
            <a:cxnLst/>
            <a:rect l="l" t="t" r="r" b="b"/>
            <a:pathLst>
              <a:path w="2170429" h="2374265">
                <a:moveTo>
                  <a:pt x="1721078" y="0"/>
                </a:moveTo>
                <a:lnTo>
                  <a:pt x="1687389" y="46795"/>
                </a:lnTo>
                <a:lnTo>
                  <a:pt x="1654899" y="93327"/>
                </a:lnTo>
                <a:lnTo>
                  <a:pt x="1623611" y="139596"/>
                </a:lnTo>
                <a:lnTo>
                  <a:pt x="1593523" y="185603"/>
                </a:lnTo>
                <a:lnTo>
                  <a:pt x="1564635" y="231346"/>
                </a:lnTo>
                <a:lnTo>
                  <a:pt x="1536948" y="276826"/>
                </a:lnTo>
                <a:lnTo>
                  <a:pt x="1510462" y="322043"/>
                </a:lnTo>
                <a:lnTo>
                  <a:pt x="1485176" y="366998"/>
                </a:lnTo>
                <a:lnTo>
                  <a:pt x="1461091" y="411689"/>
                </a:lnTo>
                <a:lnTo>
                  <a:pt x="1438206" y="456118"/>
                </a:lnTo>
                <a:lnTo>
                  <a:pt x="1416523" y="500283"/>
                </a:lnTo>
                <a:lnTo>
                  <a:pt x="1396039" y="544186"/>
                </a:lnTo>
                <a:lnTo>
                  <a:pt x="1376757" y="587826"/>
                </a:lnTo>
                <a:lnTo>
                  <a:pt x="1358675" y="631203"/>
                </a:lnTo>
                <a:lnTo>
                  <a:pt x="1341794" y="674317"/>
                </a:lnTo>
                <a:lnTo>
                  <a:pt x="1326114" y="717168"/>
                </a:lnTo>
                <a:lnTo>
                  <a:pt x="1311635" y="759756"/>
                </a:lnTo>
                <a:lnTo>
                  <a:pt x="1297348" y="805191"/>
                </a:lnTo>
                <a:lnTo>
                  <a:pt x="1283982" y="851270"/>
                </a:lnTo>
                <a:lnTo>
                  <a:pt x="1271539" y="897993"/>
                </a:lnTo>
                <a:lnTo>
                  <a:pt x="1260018" y="945359"/>
                </a:lnTo>
                <a:lnTo>
                  <a:pt x="1249418" y="993369"/>
                </a:lnTo>
                <a:lnTo>
                  <a:pt x="1239741" y="1042021"/>
                </a:lnTo>
                <a:lnTo>
                  <a:pt x="1230985" y="1091316"/>
                </a:lnTo>
                <a:lnTo>
                  <a:pt x="1223151" y="1141254"/>
                </a:lnTo>
                <a:lnTo>
                  <a:pt x="1216238" y="1191834"/>
                </a:lnTo>
                <a:lnTo>
                  <a:pt x="1210248" y="1243055"/>
                </a:lnTo>
                <a:lnTo>
                  <a:pt x="1205179" y="1294919"/>
                </a:lnTo>
                <a:lnTo>
                  <a:pt x="1201032" y="1347423"/>
                </a:lnTo>
                <a:lnTo>
                  <a:pt x="1197806" y="1400568"/>
                </a:lnTo>
                <a:lnTo>
                  <a:pt x="1195503" y="1454354"/>
                </a:lnTo>
                <a:lnTo>
                  <a:pt x="1194120" y="1508781"/>
                </a:lnTo>
                <a:lnTo>
                  <a:pt x="1193659" y="1563847"/>
                </a:lnTo>
                <a:lnTo>
                  <a:pt x="1193659" y="2374262"/>
                </a:lnTo>
                <a:lnTo>
                  <a:pt x="2169860" y="2374262"/>
                </a:lnTo>
                <a:lnTo>
                  <a:pt x="2169860" y="1392899"/>
                </a:lnTo>
                <a:lnTo>
                  <a:pt x="1697948" y="1392899"/>
                </a:lnTo>
                <a:lnTo>
                  <a:pt x="1494383" y="1063674"/>
                </a:lnTo>
                <a:lnTo>
                  <a:pt x="1732986" y="1063674"/>
                </a:lnTo>
                <a:lnTo>
                  <a:pt x="1742154" y="1024621"/>
                </a:lnTo>
                <a:lnTo>
                  <a:pt x="1755687" y="975548"/>
                </a:lnTo>
                <a:lnTo>
                  <a:pt x="1771024" y="927360"/>
                </a:lnTo>
                <a:lnTo>
                  <a:pt x="1788165" y="880056"/>
                </a:lnTo>
                <a:lnTo>
                  <a:pt x="1805431" y="837270"/>
                </a:lnTo>
                <a:lnTo>
                  <a:pt x="1824417" y="794062"/>
                </a:lnTo>
                <a:lnTo>
                  <a:pt x="1845124" y="750432"/>
                </a:lnTo>
                <a:lnTo>
                  <a:pt x="1867550" y="706381"/>
                </a:lnTo>
                <a:lnTo>
                  <a:pt x="1891697" y="661908"/>
                </a:lnTo>
                <a:lnTo>
                  <a:pt x="1917564" y="617012"/>
                </a:lnTo>
                <a:lnTo>
                  <a:pt x="1945151" y="571695"/>
                </a:lnTo>
                <a:lnTo>
                  <a:pt x="1974458" y="525957"/>
                </a:lnTo>
                <a:lnTo>
                  <a:pt x="2005485" y="479796"/>
                </a:lnTo>
                <a:lnTo>
                  <a:pt x="2038233" y="433213"/>
                </a:lnTo>
                <a:lnTo>
                  <a:pt x="2072701" y="386208"/>
                </a:lnTo>
                <a:lnTo>
                  <a:pt x="1721078" y="0"/>
                </a:lnTo>
                <a:close/>
              </a:path>
              <a:path w="2170429" h="2374265">
                <a:moveTo>
                  <a:pt x="1732986" y="1063674"/>
                </a:moveTo>
                <a:lnTo>
                  <a:pt x="1494383" y="1063674"/>
                </a:lnTo>
                <a:lnTo>
                  <a:pt x="1697948" y="1392899"/>
                </a:lnTo>
                <a:lnTo>
                  <a:pt x="1698850" y="1337635"/>
                </a:lnTo>
                <a:lnTo>
                  <a:pt x="1701556" y="1283254"/>
                </a:lnTo>
                <a:lnTo>
                  <a:pt x="1706067" y="1229758"/>
                </a:lnTo>
                <a:lnTo>
                  <a:pt x="1712383" y="1177147"/>
                </a:lnTo>
                <a:lnTo>
                  <a:pt x="1720502" y="1125421"/>
                </a:lnTo>
                <a:lnTo>
                  <a:pt x="1730426" y="1074579"/>
                </a:lnTo>
                <a:lnTo>
                  <a:pt x="1732986" y="1063674"/>
                </a:lnTo>
                <a:close/>
              </a:path>
              <a:path w="2170429" h="2374265">
                <a:moveTo>
                  <a:pt x="2169860" y="1063674"/>
                </a:moveTo>
                <a:lnTo>
                  <a:pt x="1732986" y="1063674"/>
                </a:lnTo>
                <a:lnTo>
                  <a:pt x="1730426" y="1074579"/>
                </a:lnTo>
                <a:lnTo>
                  <a:pt x="1720502" y="1125421"/>
                </a:lnTo>
                <a:lnTo>
                  <a:pt x="1712383" y="1177147"/>
                </a:lnTo>
                <a:lnTo>
                  <a:pt x="1706067" y="1229758"/>
                </a:lnTo>
                <a:lnTo>
                  <a:pt x="1701556" y="1283254"/>
                </a:lnTo>
                <a:lnTo>
                  <a:pt x="1698850" y="1337635"/>
                </a:lnTo>
                <a:lnTo>
                  <a:pt x="1697948" y="1392899"/>
                </a:lnTo>
                <a:lnTo>
                  <a:pt x="2169860" y="1392899"/>
                </a:lnTo>
                <a:lnTo>
                  <a:pt x="2169860" y="1063674"/>
                </a:lnTo>
                <a:close/>
              </a:path>
              <a:path w="2170429" h="2374265">
                <a:moveTo>
                  <a:pt x="527428" y="0"/>
                </a:moveTo>
                <a:lnTo>
                  <a:pt x="493739" y="46795"/>
                </a:lnTo>
                <a:lnTo>
                  <a:pt x="461250" y="93327"/>
                </a:lnTo>
                <a:lnTo>
                  <a:pt x="429962" y="139596"/>
                </a:lnTo>
                <a:lnTo>
                  <a:pt x="399875" y="185603"/>
                </a:lnTo>
                <a:lnTo>
                  <a:pt x="370988" y="231346"/>
                </a:lnTo>
                <a:lnTo>
                  <a:pt x="343301" y="276826"/>
                </a:lnTo>
                <a:lnTo>
                  <a:pt x="316816" y="322043"/>
                </a:lnTo>
                <a:lnTo>
                  <a:pt x="291530" y="366998"/>
                </a:lnTo>
                <a:lnTo>
                  <a:pt x="267446" y="411689"/>
                </a:lnTo>
                <a:lnTo>
                  <a:pt x="244561" y="456118"/>
                </a:lnTo>
                <a:lnTo>
                  <a:pt x="222878" y="500283"/>
                </a:lnTo>
                <a:lnTo>
                  <a:pt x="202394" y="544186"/>
                </a:lnTo>
                <a:lnTo>
                  <a:pt x="183112" y="587826"/>
                </a:lnTo>
                <a:lnTo>
                  <a:pt x="165029" y="631203"/>
                </a:lnTo>
                <a:lnTo>
                  <a:pt x="148148" y="674317"/>
                </a:lnTo>
                <a:lnTo>
                  <a:pt x="132466" y="717168"/>
                </a:lnTo>
                <a:lnTo>
                  <a:pt x="117985" y="759756"/>
                </a:lnTo>
                <a:lnTo>
                  <a:pt x="103700" y="805191"/>
                </a:lnTo>
                <a:lnTo>
                  <a:pt x="90335" y="851270"/>
                </a:lnTo>
                <a:lnTo>
                  <a:pt x="77893" y="897993"/>
                </a:lnTo>
                <a:lnTo>
                  <a:pt x="66371" y="945359"/>
                </a:lnTo>
                <a:lnTo>
                  <a:pt x="55771" y="993369"/>
                </a:lnTo>
                <a:lnTo>
                  <a:pt x="46092" y="1042021"/>
                </a:lnTo>
                <a:lnTo>
                  <a:pt x="37335" y="1091316"/>
                </a:lnTo>
                <a:lnTo>
                  <a:pt x="29500" y="1141254"/>
                </a:lnTo>
                <a:lnTo>
                  <a:pt x="22586" y="1191834"/>
                </a:lnTo>
                <a:lnTo>
                  <a:pt x="16594" y="1243055"/>
                </a:lnTo>
                <a:lnTo>
                  <a:pt x="11524" y="1294919"/>
                </a:lnTo>
                <a:lnTo>
                  <a:pt x="7375" y="1347423"/>
                </a:lnTo>
                <a:lnTo>
                  <a:pt x="4148" y="1400568"/>
                </a:lnTo>
                <a:lnTo>
                  <a:pt x="1843" y="1454354"/>
                </a:lnTo>
                <a:lnTo>
                  <a:pt x="460" y="1508781"/>
                </a:lnTo>
                <a:lnTo>
                  <a:pt x="0" y="1563847"/>
                </a:lnTo>
                <a:lnTo>
                  <a:pt x="0" y="2374262"/>
                </a:lnTo>
                <a:lnTo>
                  <a:pt x="976211" y="2374262"/>
                </a:lnTo>
                <a:lnTo>
                  <a:pt x="976211" y="1392899"/>
                </a:lnTo>
                <a:lnTo>
                  <a:pt x="504298" y="1392899"/>
                </a:lnTo>
                <a:lnTo>
                  <a:pt x="300734" y="1063674"/>
                </a:lnTo>
                <a:lnTo>
                  <a:pt x="539337" y="1063674"/>
                </a:lnTo>
                <a:lnTo>
                  <a:pt x="548505" y="1024621"/>
                </a:lnTo>
                <a:lnTo>
                  <a:pt x="562037" y="975548"/>
                </a:lnTo>
                <a:lnTo>
                  <a:pt x="577374" y="927360"/>
                </a:lnTo>
                <a:lnTo>
                  <a:pt x="594515" y="880056"/>
                </a:lnTo>
                <a:lnTo>
                  <a:pt x="611781" y="837270"/>
                </a:lnTo>
                <a:lnTo>
                  <a:pt x="630767" y="794062"/>
                </a:lnTo>
                <a:lnTo>
                  <a:pt x="651472" y="750432"/>
                </a:lnTo>
                <a:lnTo>
                  <a:pt x="673898" y="706381"/>
                </a:lnTo>
                <a:lnTo>
                  <a:pt x="698044" y="661908"/>
                </a:lnTo>
                <a:lnTo>
                  <a:pt x="723910" y="617012"/>
                </a:lnTo>
                <a:lnTo>
                  <a:pt x="751497" y="571695"/>
                </a:lnTo>
                <a:lnTo>
                  <a:pt x="780804" y="525957"/>
                </a:lnTo>
                <a:lnTo>
                  <a:pt x="811832" y="479796"/>
                </a:lnTo>
                <a:lnTo>
                  <a:pt x="844581" y="433213"/>
                </a:lnTo>
                <a:lnTo>
                  <a:pt x="879051" y="386208"/>
                </a:lnTo>
                <a:lnTo>
                  <a:pt x="527428" y="0"/>
                </a:lnTo>
                <a:close/>
              </a:path>
              <a:path w="2170429" h="2374265">
                <a:moveTo>
                  <a:pt x="539337" y="1063674"/>
                </a:moveTo>
                <a:lnTo>
                  <a:pt x="300734" y="1063674"/>
                </a:lnTo>
                <a:lnTo>
                  <a:pt x="504298" y="1392899"/>
                </a:lnTo>
                <a:lnTo>
                  <a:pt x="505200" y="1337635"/>
                </a:lnTo>
                <a:lnTo>
                  <a:pt x="507907" y="1283254"/>
                </a:lnTo>
                <a:lnTo>
                  <a:pt x="512418" y="1229758"/>
                </a:lnTo>
                <a:lnTo>
                  <a:pt x="518733" y="1177147"/>
                </a:lnTo>
                <a:lnTo>
                  <a:pt x="526853" y="1125421"/>
                </a:lnTo>
                <a:lnTo>
                  <a:pt x="536776" y="1074579"/>
                </a:lnTo>
                <a:lnTo>
                  <a:pt x="539337" y="1063674"/>
                </a:lnTo>
                <a:close/>
              </a:path>
              <a:path w="2170429" h="2374265">
                <a:moveTo>
                  <a:pt x="976211" y="1063674"/>
                </a:moveTo>
                <a:lnTo>
                  <a:pt x="539337" y="1063674"/>
                </a:lnTo>
                <a:lnTo>
                  <a:pt x="536776" y="1074579"/>
                </a:lnTo>
                <a:lnTo>
                  <a:pt x="526853" y="1125421"/>
                </a:lnTo>
                <a:lnTo>
                  <a:pt x="518733" y="1177147"/>
                </a:lnTo>
                <a:lnTo>
                  <a:pt x="512418" y="1229758"/>
                </a:lnTo>
                <a:lnTo>
                  <a:pt x="507907" y="1283254"/>
                </a:lnTo>
                <a:lnTo>
                  <a:pt x="505200" y="1337635"/>
                </a:lnTo>
                <a:lnTo>
                  <a:pt x="504298" y="1392899"/>
                </a:lnTo>
                <a:lnTo>
                  <a:pt x="976211" y="1392899"/>
                </a:lnTo>
                <a:lnTo>
                  <a:pt x="976211" y="1063674"/>
                </a:lnTo>
                <a:close/>
              </a:path>
            </a:pathLst>
          </a:custGeom>
          <a:solidFill>
            <a:srgbClr val="FFDB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5554317" y="5893275"/>
            <a:ext cx="2744470" cy="3002915"/>
          </a:xfrm>
          <a:custGeom>
            <a:avLst/>
            <a:gdLst/>
            <a:ahLst/>
            <a:cxnLst/>
            <a:rect l="l" t="t" r="r" b="b"/>
            <a:pathLst>
              <a:path w="2744469" h="3002915">
                <a:moveTo>
                  <a:pt x="596777" y="1241019"/>
                </a:moveTo>
                <a:lnTo>
                  <a:pt x="596102" y="1294878"/>
                </a:lnTo>
                <a:lnTo>
                  <a:pt x="594077" y="1348074"/>
                </a:lnTo>
                <a:lnTo>
                  <a:pt x="590701" y="1400608"/>
                </a:lnTo>
                <a:lnTo>
                  <a:pt x="585976" y="1452480"/>
                </a:lnTo>
                <a:lnTo>
                  <a:pt x="579900" y="1503691"/>
                </a:lnTo>
                <a:lnTo>
                  <a:pt x="572475" y="1554239"/>
                </a:lnTo>
                <a:lnTo>
                  <a:pt x="563699" y="1604126"/>
                </a:lnTo>
                <a:lnTo>
                  <a:pt x="553574" y="1653352"/>
                </a:lnTo>
                <a:lnTo>
                  <a:pt x="542098" y="1701915"/>
                </a:lnTo>
                <a:lnTo>
                  <a:pt x="529273" y="1749817"/>
                </a:lnTo>
                <a:lnTo>
                  <a:pt x="515097" y="1797058"/>
                </a:lnTo>
                <a:lnTo>
                  <a:pt x="499572" y="1843637"/>
                </a:lnTo>
                <a:lnTo>
                  <a:pt x="482697" y="1889555"/>
                </a:lnTo>
                <a:lnTo>
                  <a:pt x="465724" y="1932021"/>
                </a:lnTo>
                <a:lnTo>
                  <a:pt x="447409" y="1974817"/>
                </a:lnTo>
                <a:lnTo>
                  <a:pt x="427750" y="2017942"/>
                </a:lnTo>
                <a:lnTo>
                  <a:pt x="406749" y="2061397"/>
                </a:lnTo>
                <a:lnTo>
                  <a:pt x="384405" y="2105182"/>
                </a:lnTo>
                <a:lnTo>
                  <a:pt x="360717" y="2149296"/>
                </a:lnTo>
                <a:lnTo>
                  <a:pt x="335687" y="2193739"/>
                </a:lnTo>
                <a:lnTo>
                  <a:pt x="309314" y="2238512"/>
                </a:lnTo>
                <a:lnTo>
                  <a:pt x="281598" y="2283614"/>
                </a:lnTo>
                <a:lnTo>
                  <a:pt x="252539" y="2329046"/>
                </a:lnTo>
                <a:lnTo>
                  <a:pt x="222137" y="2374808"/>
                </a:lnTo>
                <a:lnTo>
                  <a:pt x="190393" y="2420899"/>
                </a:lnTo>
                <a:lnTo>
                  <a:pt x="157305" y="2467320"/>
                </a:lnTo>
                <a:lnTo>
                  <a:pt x="122875" y="2514070"/>
                </a:lnTo>
                <a:lnTo>
                  <a:pt x="567521" y="3002463"/>
                </a:lnTo>
                <a:lnTo>
                  <a:pt x="600577" y="2956707"/>
                </a:lnTo>
                <a:lnTo>
                  <a:pt x="632726" y="2911149"/>
                </a:lnTo>
                <a:lnTo>
                  <a:pt x="663968" y="2865790"/>
                </a:lnTo>
                <a:lnTo>
                  <a:pt x="694303" y="2820629"/>
                </a:lnTo>
                <a:lnTo>
                  <a:pt x="723732" y="2775666"/>
                </a:lnTo>
                <a:lnTo>
                  <a:pt x="752254" y="2730902"/>
                </a:lnTo>
                <a:lnTo>
                  <a:pt x="779870" y="2686336"/>
                </a:lnTo>
                <a:lnTo>
                  <a:pt x="806579" y="2641969"/>
                </a:lnTo>
                <a:lnTo>
                  <a:pt x="832381" y="2597800"/>
                </a:lnTo>
                <a:lnTo>
                  <a:pt x="857277" y="2553830"/>
                </a:lnTo>
                <a:lnTo>
                  <a:pt x="881266" y="2510058"/>
                </a:lnTo>
                <a:lnTo>
                  <a:pt x="904349" y="2466485"/>
                </a:lnTo>
                <a:lnTo>
                  <a:pt x="926525" y="2423110"/>
                </a:lnTo>
                <a:lnTo>
                  <a:pt x="947794" y="2379934"/>
                </a:lnTo>
                <a:lnTo>
                  <a:pt x="968157" y="2336956"/>
                </a:lnTo>
                <a:lnTo>
                  <a:pt x="987614" y="2294177"/>
                </a:lnTo>
                <a:lnTo>
                  <a:pt x="1006164" y="2251597"/>
                </a:lnTo>
                <a:lnTo>
                  <a:pt x="1023807" y="2209215"/>
                </a:lnTo>
                <a:lnTo>
                  <a:pt x="1040545" y="2167032"/>
                </a:lnTo>
                <a:lnTo>
                  <a:pt x="1056375" y="2125048"/>
                </a:lnTo>
                <a:lnTo>
                  <a:pt x="1071299" y="2083262"/>
                </a:lnTo>
                <a:lnTo>
                  <a:pt x="1085317" y="2041676"/>
                </a:lnTo>
                <a:lnTo>
                  <a:pt x="1099862" y="1995777"/>
                </a:lnTo>
                <a:lnTo>
                  <a:pt x="1113661" y="1949357"/>
                </a:lnTo>
                <a:lnTo>
                  <a:pt x="1126714" y="1902416"/>
                </a:lnTo>
                <a:lnTo>
                  <a:pt x="1139022" y="1854953"/>
                </a:lnTo>
                <a:lnTo>
                  <a:pt x="1150583" y="1806970"/>
                </a:lnTo>
                <a:lnTo>
                  <a:pt x="1161398" y="1758466"/>
                </a:lnTo>
                <a:lnTo>
                  <a:pt x="1171468" y="1709441"/>
                </a:lnTo>
                <a:lnTo>
                  <a:pt x="1180792" y="1659897"/>
                </a:lnTo>
                <a:lnTo>
                  <a:pt x="1181228" y="1657352"/>
                </a:lnTo>
                <a:lnTo>
                  <a:pt x="854214" y="1657352"/>
                </a:lnTo>
                <a:lnTo>
                  <a:pt x="596777" y="1241019"/>
                </a:lnTo>
                <a:close/>
              </a:path>
              <a:path w="2744469" h="3002915">
                <a:moveTo>
                  <a:pt x="1234496" y="0"/>
                </a:moveTo>
                <a:lnTo>
                  <a:pt x="0" y="0"/>
                </a:lnTo>
                <a:lnTo>
                  <a:pt x="0" y="1657352"/>
                </a:lnTo>
                <a:lnTo>
                  <a:pt x="552628" y="1657352"/>
                </a:lnTo>
                <a:lnTo>
                  <a:pt x="553574" y="1653352"/>
                </a:lnTo>
                <a:lnTo>
                  <a:pt x="563699" y="1604126"/>
                </a:lnTo>
                <a:lnTo>
                  <a:pt x="572475" y="1554239"/>
                </a:lnTo>
                <a:lnTo>
                  <a:pt x="579900" y="1503691"/>
                </a:lnTo>
                <a:lnTo>
                  <a:pt x="585976" y="1452480"/>
                </a:lnTo>
                <a:lnTo>
                  <a:pt x="590701" y="1400608"/>
                </a:lnTo>
                <a:lnTo>
                  <a:pt x="594077" y="1348074"/>
                </a:lnTo>
                <a:lnTo>
                  <a:pt x="596102" y="1294878"/>
                </a:lnTo>
                <a:lnTo>
                  <a:pt x="596729" y="1244827"/>
                </a:lnTo>
                <a:lnTo>
                  <a:pt x="596777" y="1241019"/>
                </a:lnTo>
                <a:lnTo>
                  <a:pt x="1228712" y="1241019"/>
                </a:lnTo>
                <a:lnTo>
                  <a:pt x="1231139" y="1190607"/>
                </a:lnTo>
                <a:lnTo>
                  <a:pt x="1233004" y="1135869"/>
                </a:lnTo>
                <a:lnTo>
                  <a:pt x="1234123" y="1080612"/>
                </a:lnTo>
                <a:lnTo>
                  <a:pt x="1234496" y="1024837"/>
                </a:lnTo>
                <a:lnTo>
                  <a:pt x="1234496" y="0"/>
                </a:lnTo>
                <a:close/>
              </a:path>
              <a:path w="2744469" h="3002915">
                <a:moveTo>
                  <a:pt x="1228712" y="1241019"/>
                </a:moveTo>
                <a:lnTo>
                  <a:pt x="596777" y="1241019"/>
                </a:lnTo>
                <a:lnTo>
                  <a:pt x="854214" y="1657352"/>
                </a:lnTo>
                <a:lnTo>
                  <a:pt x="1181228" y="1657352"/>
                </a:lnTo>
                <a:lnTo>
                  <a:pt x="1189369" y="1609832"/>
                </a:lnTo>
                <a:lnTo>
                  <a:pt x="1197201" y="1559247"/>
                </a:lnTo>
                <a:lnTo>
                  <a:pt x="1204287" y="1508142"/>
                </a:lnTo>
                <a:lnTo>
                  <a:pt x="1210627" y="1456517"/>
                </a:lnTo>
                <a:lnTo>
                  <a:pt x="1216222" y="1404373"/>
                </a:lnTo>
                <a:lnTo>
                  <a:pt x="1221070" y="1351710"/>
                </a:lnTo>
                <a:lnTo>
                  <a:pt x="1225172" y="1298528"/>
                </a:lnTo>
                <a:lnTo>
                  <a:pt x="1228529" y="1244827"/>
                </a:lnTo>
                <a:lnTo>
                  <a:pt x="1228712" y="1241019"/>
                </a:lnTo>
                <a:close/>
              </a:path>
              <a:path w="2744469" h="3002915">
                <a:moveTo>
                  <a:pt x="2106250" y="1241019"/>
                </a:moveTo>
                <a:lnTo>
                  <a:pt x="2105574" y="1294878"/>
                </a:lnTo>
                <a:lnTo>
                  <a:pt x="2103549" y="1348074"/>
                </a:lnTo>
                <a:lnTo>
                  <a:pt x="2100174" y="1400608"/>
                </a:lnTo>
                <a:lnTo>
                  <a:pt x="2095448" y="1452480"/>
                </a:lnTo>
                <a:lnTo>
                  <a:pt x="2089372" y="1503691"/>
                </a:lnTo>
                <a:lnTo>
                  <a:pt x="2081946" y="1554239"/>
                </a:lnTo>
                <a:lnTo>
                  <a:pt x="2073170" y="1604126"/>
                </a:lnTo>
                <a:lnTo>
                  <a:pt x="2063044" y="1653352"/>
                </a:lnTo>
                <a:lnTo>
                  <a:pt x="2051567" y="1701915"/>
                </a:lnTo>
                <a:lnTo>
                  <a:pt x="2038740" y="1749817"/>
                </a:lnTo>
                <a:lnTo>
                  <a:pt x="2024563" y="1797058"/>
                </a:lnTo>
                <a:lnTo>
                  <a:pt x="2009036" y="1843637"/>
                </a:lnTo>
                <a:lnTo>
                  <a:pt x="1992159" y="1889555"/>
                </a:lnTo>
                <a:lnTo>
                  <a:pt x="1975189" y="1932021"/>
                </a:lnTo>
                <a:lnTo>
                  <a:pt x="1956875" y="1974817"/>
                </a:lnTo>
                <a:lnTo>
                  <a:pt x="1937219" y="2017942"/>
                </a:lnTo>
                <a:lnTo>
                  <a:pt x="1916219" y="2061397"/>
                </a:lnTo>
                <a:lnTo>
                  <a:pt x="1893876" y="2105182"/>
                </a:lnTo>
                <a:lnTo>
                  <a:pt x="1870190" y="2149296"/>
                </a:lnTo>
                <a:lnTo>
                  <a:pt x="1845161" y="2193739"/>
                </a:lnTo>
                <a:lnTo>
                  <a:pt x="1818788" y="2238512"/>
                </a:lnTo>
                <a:lnTo>
                  <a:pt x="1791071" y="2283614"/>
                </a:lnTo>
                <a:lnTo>
                  <a:pt x="1762012" y="2329046"/>
                </a:lnTo>
                <a:lnTo>
                  <a:pt x="1731608" y="2374808"/>
                </a:lnTo>
                <a:lnTo>
                  <a:pt x="1699862" y="2420899"/>
                </a:lnTo>
                <a:lnTo>
                  <a:pt x="1666771" y="2467320"/>
                </a:lnTo>
                <a:lnTo>
                  <a:pt x="1632337" y="2514070"/>
                </a:lnTo>
                <a:lnTo>
                  <a:pt x="2076994" y="3002463"/>
                </a:lnTo>
                <a:lnTo>
                  <a:pt x="2110049" y="2956707"/>
                </a:lnTo>
                <a:lnTo>
                  <a:pt x="2142198" y="2911149"/>
                </a:lnTo>
                <a:lnTo>
                  <a:pt x="2173440" y="2865790"/>
                </a:lnTo>
                <a:lnTo>
                  <a:pt x="2203775" y="2820629"/>
                </a:lnTo>
                <a:lnTo>
                  <a:pt x="2233204" y="2775666"/>
                </a:lnTo>
                <a:lnTo>
                  <a:pt x="2261726" y="2730902"/>
                </a:lnTo>
                <a:lnTo>
                  <a:pt x="2289342" y="2686336"/>
                </a:lnTo>
                <a:lnTo>
                  <a:pt x="2316050" y="2641969"/>
                </a:lnTo>
                <a:lnTo>
                  <a:pt x="2341853" y="2597800"/>
                </a:lnTo>
                <a:lnTo>
                  <a:pt x="2366748" y="2553830"/>
                </a:lnTo>
                <a:lnTo>
                  <a:pt x="2390737" y="2510058"/>
                </a:lnTo>
                <a:lnTo>
                  <a:pt x="2413819" y="2466485"/>
                </a:lnTo>
                <a:lnTo>
                  <a:pt x="2435995" y="2423110"/>
                </a:lnTo>
                <a:lnTo>
                  <a:pt x="2457264" y="2379934"/>
                </a:lnTo>
                <a:lnTo>
                  <a:pt x="2477626" y="2336956"/>
                </a:lnTo>
                <a:lnTo>
                  <a:pt x="2497082" y="2294177"/>
                </a:lnTo>
                <a:lnTo>
                  <a:pt x="2515631" y="2251597"/>
                </a:lnTo>
                <a:lnTo>
                  <a:pt x="2533274" y="2209215"/>
                </a:lnTo>
                <a:lnTo>
                  <a:pt x="2550010" y="2167032"/>
                </a:lnTo>
                <a:lnTo>
                  <a:pt x="2565840" y="2125048"/>
                </a:lnTo>
                <a:lnTo>
                  <a:pt x="2580763" y="2083262"/>
                </a:lnTo>
                <a:lnTo>
                  <a:pt x="2594779" y="2041676"/>
                </a:lnTo>
                <a:lnTo>
                  <a:pt x="2609326" y="1995777"/>
                </a:lnTo>
                <a:lnTo>
                  <a:pt x="2623126" y="1949357"/>
                </a:lnTo>
                <a:lnTo>
                  <a:pt x="2636181" y="1902416"/>
                </a:lnTo>
                <a:lnTo>
                  <a:pt x="2648490" y="1854953"/>
                </a:lnTo>
                <a:lnTo>
                  <a:pt x="2660053" y="1806970"/>
                </a:lnTo>
                <a:lnTo>
                  <a:pt x="2670869" y="1758466"/>
                </a:lnTo>
                <a:lnTo>
                  <a:pt x="2680940" y="1709441"/>
                </a:lnTo>
                <a:lnTo>
                  <a:pt x="2690265" y="1659897"/>
                </a:lnTo>
                <a:lnTo>
                  <a:pt x="2690701" y="1657352"/>
                </a:lnTo>
                <a:lnTo>
                  <a:pt x="2363676" y="1657352"/>
                </a:lnTo>
                <a:lnTo>
                  <a:pt x="2106250" y="1241019"/>
                </a:lnTo>
                <a:close/>
              </a:path>
              <a:path w="2744469" h="3002915">
                <a:moveTo>
                  <a:pt x="2743979" y="0"/>
                </a:moveTo>
                <a:lnTo>
                  <a:pt x="1509482" y="0"/>
                </a:lnTo>
                <a:lnTo>
                  <a:pt x="1509482" y="1657352"/>
                </a:lnTo>
                <a:lnTo>
                  <a:pt x="2062098" y="1657352"/>
                </a:lnTo>
                <a:lnTo>
                  <a:pt x="2063044" y="1653352"/>
                </a:lnTo>
                <a:lnTo>
                  <a:pt x="2073170" y="1604126"/>
                </a:lnTo>
                <a:lnTo>
                  <a:pt x="2081946" y="1554239"/>
                </a:lnTo>
                <a:lnTo>
                  <a:pt x="2089372" y="1503691"/>
                </a:lnTo>
                <a:lnTo>
                  <a:pt x="2095448" y="1452480"/>
                </a:lnTo>
                <a:lnTo>
                  <a:pt x="2100174" y="1400608"/>
                </a:lnTo>
                <a:lnTo>
                  <a:pt x="2103549" y="1348074"/>
                </a:lnTo>
                <a:lnTo>
                  <a:pt x="2105574" y="1294878"/>
                </a:lnTo>
                <a:lnTo>
                  <a:pt x="2106202" y="1244827"/>
                </a:lnTo>
                <a:lnTo>
                  <a:pt x="2106250" y="1241019"/>
                </a:lnTo>
                <a:lnTo>
                  <a:pt x="2738194" y="1241019"/>
                </a:lnTo>
                <a:lnTo>
                  <a:pt x="2740622" y="1190607"/>
                </a:lnTo>
                <a:lnTo>
                  <a:pt x="2742487" y="1135869"/>
                </a:lnTo>
                <a:lnTo>
                  <a:pt x="2743606" y="1080612"/>
                </a:lnTo>
                <a:lnTo>
                  <a:pt x="2743979" y="1024837"/>
                </a:lnTo>
                <a:lnTo>
                  <a:pt x="2743979" y="0"/>
                </a:lnTo>
                <a:close/>
              </a:path>
              <a:path w="2744469" h="3002915">
                <a:moveTo>
                  <a:pt x="2738194" y="1241019"/>
                </a:moveTo>
                <a:lnTo>
                  <a:pt x="2106250" y="1241019"/>
                </a:lnTo>
                <a:lnTo>
                  <a:pt x="2363676" y="1657352"/>
                </a:lnTo>
                <a:lnTo>
                  <a:pt x="2690701" y="1657352"/>
                </a:lnTo>
                <a:lnTo>
                  <a:pt x="2698844" y="1609832"/>
                </a:lnTo>
                <a:lnTo>
                  <a:pt x="2706678" y="1559247"/>
                </a:lnTo>
                <a:lnTo>
                  <a:pt x="2713765" y="1508142"/>
                </a:lnTo>
                <a:lnTo>
                  <a:pt x="2720106" y="1456517"/>
                </a:lnTo>
                <a:lnTo>
                  <a:pt x="2725701" y="1404373"/>
                </a:lnTo>
                <a:lnTo>
                  <a:pt x="2730550" y="1351710"/>
                </a:lnTo>
                <a:lnTo>
                  <a:pt x="2734653" y="1298528"/>
                </a:lnTo>
                <a:lnTo>
                  <a:pt x="2738010" y="1244827"/>
                </a:lnTo>
                <a:lnTo>
                  <a:pt x="2738194" y="1241019"/>
                </a:lnTo>
                <a:close/>
              </a:path>
            </a:pathLst>
          </a:custGeom>
          <a:solidFill>
            <a:srgbClr val="FFDB9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8947822" y="4065876"/>
            <a:ext cx="106680" cy="555625"/>
          </a:xfrm>
          <a:custGeom>
            <a:avLst/>
            <a:gdLst/>
            <a:ahLst/>
            <a:cxnLst/>
            <a:rect l="l" t="t" r="r" b="b"/>
            <a:pathLst>
              <a:path w="106679" h="555625">
                <a:moveTo>
                  <a:pt x="106656" y="0"/>
                </a:moveTo>
                <a:lnTo>
                  <a:pt x="0" y="0"/>
                </a:lnTo>
                <a:lnTo>
                  <a:pt x="0" y="555365"/>
                </a:lnTo>
                <a:lnTo>
                  <a:pt x="106656" y="555365"/>
                </a:lnTo>
                <a:lnTo>
                  <a:pt x="10665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 descr=""/>
          <p:cNvGrpSpPr/>
          <p:nvPr/>
        </p:nvGrpSpPr>
        <p:grpSpPr>
          <a:xfrm>
            <a:off x="9105027" y="4041454"/>
            <a:ext cx="577215" cy="580390"/>
            <a:chOff x="9105027" y="4041454"/>
            <a:chExt cx="577215" cy="580390"/>
          </a:xfrm>
        </p:grpSpPr>
        <p:pic>
          <p:nvPicPr>
            <p:cNvPr id="12" name="object 1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05027" y="4041454"/>
              <a:ext cx="121462" cy="205449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9254590" y="4176259"/>
              <a:ext cx="427355" cy="445134"/>
            </a:xfrm>
            <a:custGeom>
              <a:avLst/>
              <a:gdLst/>
              <a:ahLst/>
              <a:cxnLst/>
              <a:rect l="l" t="t" r="r" b="b"/>
              <a:pathLst>
                <a:path w="427354" h="445135">
                  <a:moveTo>
                    <a:pt x="338115" y="0"/>
                  </a:moveTo>
                  <a:lnTo>
                    <a:pt x="308656" y="3641"/>
                  </a:lnTo>
                  <a:lnTo>
                    <a:pt x="285503" y="13379"/>
                  </a:lnTo>
                  <a:lnTo>
                    <a:pt x="267420" y="27432"/>
                  </a:lnTo>
                  <a:lnTo>
                    <a:pt x="253175" y="44019"/>
                  </a:lnTo>
                  <a:lnTo>
                    <a:pt x="243402" y="26226"/>
                  </a:lnTo>
                  <a:lnTo>
                    <a:pt x="228863" y="12307"/>
                  </a:lnTo>
                  <a:lnTo>
                    <a:pt x="208711" y="3239"/>
                  </a:lnTo>
                  <a:lnTo>
                    <a:pt x="182099" y="0"/>
                  </a:lnTo>
                  <a:lnTo>
                    <a:pt x="158288" y="2645"/>
                  </a:lnTo>
                  <a:lnTo>
                    <a:pt x="137351" y="10583"/>
                  </a:lnTo>
                  <a:lnTo>
                    <a:pt x="119572" y="23818"/>
                  </a:lnTo>
                  <a:lnTo>
                    <a:pt x="105232" y="42354"/>
                  </a:lnTo>
                  <a:lnTo>
                    <a:pt x="104050" y="24321"/>
                  </a:lnTo>
                  <a:lnTo>
                    <a:pt x="103119" y="15661"/>
                  </a:lnTo>
                  <a:lnTo>
                    <a:pt x="101619" y="6649"/>
                  </a:lnTo>
                  <a:lnTo>
                    <a:pt x="0" y="6649"/>
                  </a:lnTo>
                  <a:lnTo>
                    <a:pt x="528" y="20854"/>
                  </a:lnTo>
                  <a:lnTo>
                    <a:pt x="874" y="43732"/>
                  </a:lnTo>
                  <a:lnTo>
                    <a:pt x="1120" y="140508"/>
                  </a:lnTo>
                  <a:lnTo>
                    <a:pt x="1120" y="444981"/>
                  </a:lnTo>
                  <a:lnTo>
                    <a:pt x="106907" y="444981"/>
                  </a:lnTo>
                  <a:lnTo>
                    <a:pt x="106907" y="141733"/>
                  </a:lnTo>
                  <a:lnTo>
                    <a:pt x="108168" y="120137"/>
                  </a:lnTo>
                  <a:lnTo>
                    <a:pt x="112624" y="104784"/>
                  </a:lnTo>
                  <a:lnTo>
                    <a:pt x="121290" y="95616"/>
                  </a:lnTo>
                  <a:lnTo>
                    <a:pt x="135179" y="92573"/>
                  </a:lnTo>
                  <a:lnTo>
                    <a:pt x="145793" y="94155"/>
                  </a:lnTo>
                  <a:lnTo>
                    <a:pt x="153851" y="100051"/>
                  </a:lnTo>
                  <a:lnTo>
                    <a:pt x="158968" y="111983"/>
                  </a:lnTo>
                  <a:lnTo>
                    <a:pt x="160759" y="131671"/>
                  </a:lnTo>
                  <a:lnTo>
                    <a:pt x="160759" y="444981"/>
                  </a:lnTo>
                  <a:lnTo>
                    <a:pt x="267070" y="444981"/>
                  </a:lnTo>
                  <a:lnTo>
                    <a:pt x="267070" y="143639"/>
                  </a:lnTo>
                  <a:lnTo>
                    <a:pt x="268459" y="120817"/>
                  </a:lnTo>
                  <a:lnTo>
                    <a:pt x="273180" y="104913"/>
                  </a:lnTo>
                  <a:lnTo>
                    <a:pt x="282063" y="95604"/>
                  </a:lnTo>
                  <a:lnTo>
                    <a:pt x="295938" y="92573"/>
                  </a:lnTo>
                  <a:lnTo>
                    <a:pt x="307829" y="95084"/>
                  </a:lnTo>
                  <a:lnTo>
                    <a:pt x="315745" y="102487"/>
                  </a:lnTo>
                  <a:lnTo>
                    <a:pt x="320153" y="114585"/>
                  </a:lnTo>
                  <a:lnTo>
                    <a:pt x="321519" y="131179"/>
                  </a:lnTo>
                  <a:lnTo>
                    <a:pt x="321519" y="444981"/>
                  </a:lnTo>
                  <a:lnTo>
                    <a:pt x="427295" y="444981"/>
                  </a:lnTo>
                  <a:lnTo>
                    <a:pt x="427295" y="112781"/>
                  </a:lnTo>
                  <a:lnTo>
                    <a:pt x="421381" y="63045"/>
                  </a:lnTo>
                  <a:lnTo>
                    <a:pt x="404093" y="27844"/>
                  </a:lnTo>
                  <a:lnTo>
                    <a:pt x="376111" y="6917"/>
                  </a:lnTo>
                  <a:lnTo>
                    <a:pt x="338115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/>
          <p:nvPr/>
        </p:nvSpPr>
        <p:spPr>
          <a:xfrm>
            <a:off x="9849909" y="4041447"/>
            <a:ext cx="107314" cy="580390"/>
          </a:xfrm>
          <a:custGeom>
            <a:avLst/>
            <a:gdLst/>
            <a:ahLst/>
            <a:cxnLst/>
            <a:rect l="l" t="t" r="r" b="b"/>
            <a:pathLst>
              <a:path w="107315" h="580389">
                <a:moveTo>
                  <a:pt x="106949" y="0"/>
                </a:moveTo>
                <a:lnTo>
                  <a:pt x="0" y="0"/>
                </a:lnTo>
                <a:lnTo>
                  <a:pt x="0" y="579793"/>
                </a:lnTo>
                <a:lnTo>
                  <a:pt x="106949" y="579793"/>
                </a:lnTo>
                <a:lnTo>
                  <a:pt x="1069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0010124" y="4176252"/>
            <a:ext cx="276860" cy="452120"/>
          </a:xfrm>
          <a:custGeom>
            <a:avLst/>
            <a:gdLst/>
            <a:ahLst/>
            <a:cxnLst/>
            <a:rect l="l" t="t" r="r" b="b"/>
            <a:pathLst>
              <a:path w="276859" h="452120">
                <a:moveTo>
                  <a:pt x="138466" y="0"/>
                </a:moveTo>
                <a:lnTo>
                  <a:pt x="93652" y="5142"/>
                </a:lnTo>
                <a:lnTo>
                  <a:pt x="55511" y="21022"/>
                </a:lnTo>
                <a:lnTo>
                  <a:pt x="25930" y="48323"/>
                </a:lnTo>
                <a:lnTo>
                  <a:pt x="6797" y="87726"/>
                </a:lnTo>
                <a:lnTo>
                  <a:pt x="0" y="139911"/>
                </a:lnTo>
                <a:lnTo>
                  <a:pt x="0" y="308702"/>
                </a:lnTo>
                <a:lnTo>
                  <a:pt x="5650" y="360340"/>
                </a:lnTo>
                <a:lnTo>
                  <a:pt x="22424" y="400455"/>
                </a:lnTo>
                <a:lnTo>
                  <a:pt x="50058" y="429073"/>
                </a:lnTo>
                <a:lnTo>
                  <a:pt x="88517" y="446326"/>
                </a:lnTo>
                <a:lnTo>
                  <a:pt x="89166" y="446326"/>
                </a:lnTo>
                <a:lnTo>
                  <a:pt x="136844" y="451933"/>
                </a:lnTo>
                <a:lnTo>
                  <a:pt x="185089" y="446326"/>
                </a:lnTo>
                <a:lnTo>
                  <a:pt x="223945" y="429383"/>
                </a:lnTo>
                <a:lnTo>
                  <a:pt x="252646" y="400920"/>
                </a:lnTo>
                <a:lnTo>
                  <a:pt x="269641" y="362533"/>
                </a:lnTo>
                <a:lnTo>
                  <a:pt x="138802" y="362533"/>
                </a:lnTo>
                <a:lnTo>
                  <a:pt x="124288" y="359171"/>
                </a:lnTo>
                <a:lnTo>
                  <a:pt x="123881" y="359171"/>
                </a:lnTo>
                <a:lnTo>
                  <a:pt x="113927" y="349249"/>
                </a:lnTo>
                <a:lnTo>
                  <a:pt x="108570" y="334125"/>
                </a:lnTo>
                <a:lnTo>
                  <a:pt x="106949" y="314660"/>
                </a:lnTo>
                <a:lnTo>
                  <a:pt x="107025" y="133912"/>
                </a:lnTo>
                <a:lnTo>
                  <a:pt x="124089" y="91581"/>
                </a:lnTo>
                <a:lnTo>
                  <a:pt x="138257" y="88531"/>
                </a:lnTo>
                <a:lnTo>
                  <a:pt x="269081" y="88531"/>
                </a:lnTo>
                <a:lnTo>
                  <a:pt x="251951" y="50463"/>
                </a:lnTo>
                <a:lnTo>
                  <a:pt x="223097" y="22115"/>
                </a:lnTo>
                <a:lnTo>
                  <a:pt x="184854" y="5450"/>
                </a:lnTo>
                <a:lnTo>
                  <a:pt x="138466" y="0"/>
                </a:lnTo>
                <a:close/>
              </a:path>
              <a:path w="276859" h="452120">
                <a:moveTo>
                  <a:pt x="269081" y="88531"/>
                </a:moveTo>
                <a:lnTo>
                  <a:pt x="138257" y="88531"/>
                </a:lnTo>
                <a:lnTo>
                  <a:pt x="153693" y="91907"/>
                </a:lnTo>
                <a:lnTo>
                  <a:pt x="163284" y="101314"/>
                </a:lnTo>
                <a:lnTo>
                  <a:pt x="168188" y="115676"/>
                </a:lnTo>
                <a:lnTo>
                  <a:pt x="169565" y="133912"/>
                </a:lnTo>
                <a:lnTo>
                  <a:pt x="169487" y="314660"/>
                </a:lnTo>
                <a:lnTo>
                  <a:pt x="168074" y="334125"/>
                </a:lnTo>
                <a:lnTo>
                  <a:pt x="163135" y="349249"/>
                </a:lnTo>
                <a:lnTo>
                  <a:pt x="163057" y="349488"/>
                </a:lnTo>
                <a:lnTo>
                  <a:pt x="153592" y="359171"/>
                </a:lnTo>
                <a:lnTo>
                  <a:pt x="138802" y="362533"/>
                </a:lnTo>
                <a:lnTo>
                  <a:pt x="269641" y="362533"/>
                </a:lnTo>
                <a:lnTo>
                  <a:pt x="270428" y="360755"/>
                </a:lnTo>
                <a:lnTo>
                  <a:pt x="276525" y="308702"/>
                </a:lnTo>
                <a:lnTo>
                  <a:pt x="276525" y="144079"/>
                </a:lnTo>
                <a:lnTo>
                  <a:pt x="270288" y="91907"/>
                </a:lnTo>
                <a:lnTo>
                  <a:pt x="270174" y="90961"/>
                </a:lnTo>
                <a:lnTo>
                  <a:pt x="269081" y="8853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0333014" y="4176252"/>
            <a:ext cx="276860" cy="452120"/>
          </a:xfrm>
          <a:custGeom>
            <a:avLst/>
            <a:gdLst/>
            <a:ahLst/>
            <a:cxnLst/>
            <a:rect l="l" t="t" r="r" b="b"/>
            <a:pathLst>
              <a:path w="276859" h="452120">
                <a:moveTo>
                  <a:pt x="138466" y="0"/>
                </a:moveTo>
                <a:lnTo>
                  <a:pt x="93652" y="5142"/>
                </a:lnTo>
                <a:lnTo>
                  <a:pt x="55511" y="21022"/>
                </a:lnTo>
                <a:lnTo>
                  <a:pt x="25930" y="48323"/>
                </a:lnTo>
                <a:lnTo>
                  <a:pt x="6797" y="87726"/>
                </a:lnTo>
                <a:lnTo>
                  <a:pt x="0" y="139911"/>
                </a:lnTo>
                <a:lnTo>
                  <a:pt x="0" y="308702"/>
                </a:lnTo>
                <a:lnTo>
                  <a:pt x="5650" y="360340"/>
                </a:lnTo>
                <a:lnTo>
                  <a:pt x="22424" y="400455"/>
                </a:lnTo>
                <a:lnTo>
                  <a:pt x="50058" y="429073"/>
                </a:lnTo>
                <a:lnTo>
                  <a:pt x="88517" y="446326"/>
                </a:lnTo>
                <a:lnTo>
                  <a:pt x="89166" y="446326"/>
                </a:lnTo>
                <a:lnTo>
                  <a:pt x="136844" y="451933"/>
                </a:lnTo>
                <a:lnTo>
                  <a:pt x="185089" y="446326"/>
                </a:lnTo>
                <a:lnTo>
                  <a:pt x="223945" y="429383"/>
                </a:lnTo>
                <a:lnTo>
                  <a:pt x="252646" y="400920"/>
                </a:lnTo>
                <a:lnTo>
                  <a:pt x="269641" y="362533"/>
                </a:lnTo>
                <a:lnTo>
                  <a:pt x="138802" y="362533"/>
                </a:lnTo>
                <a:lnTo>
                  <a:pt x="124288" y="359171"/>
                </a:lnTo>
                <a:lnTo>
                  <a:pt x="123881" y="359171"/>
                </a:lnTo>
                <a:lnTo>
                  <a:pt x="113927" y="349249"/>
                </a:lnTo>
                <a:lnTo>
                  <a:pt x="108570" y="334125"/>
                </a:lnTo>
                <a:lnTo>
                  <a:pt x="106949" y="314660"/>
                </a:lnTo>
                <a:lnTo>
                  <a:pt x="107025" y="133912"/>
                </a:lnTo>
                <a:lnTo>
                  <a:pt x="124089" y="91581"/>
                </a:lnTo>
                <a:lnTo>
                  <a:pt x="138257" y="88531"/>
                </a:lnTo>
                <a:lnTo>
                  <a:pt x="269081" y="88531"/>
                </a:lnTo>
                <a:lnTo>
                  <a:pt x="251951" y="50463"/>
                </a:lnTo>
                <a:lnTo>
                  <a:pt x="223097" y="22115"/>
                </a:lnTo>
                <a:lnTo>
                  <a:pt x="184854" y="5450"/>
                </a:lnTo>
                <a:lnTo>
                  <a:pt x="138466" y="0"/>
                </a:lnTo>
                <a:close/>
              </a:path>
              <a:path w="276859" h="452120">
                <a:moveTo>
                  <a:pt x="269081" y="88531"/>
                </a:moveTo>
                <a:lnTo>
                  <a:pt x="138257" y="88531"/>
                </a:lnTo>
                <a:lnTo>
                  <a:pt x="153693" y="91907"/>
                </a:lnTo>
                <a:lnTo>
                  <a:pt x="163284" y="101314"/>
                </a:lnTo>
                <a:lnTo>
                  <a:pt x="168188" y="115676"/>
                </a:lnTo>
                <a:lnTo>
                  <a:pt x="169565" y="133912"/>
                </a:lnTo>
                <a:lnTo>
                  <a:pt x="169487" y="314660"/>
                </a:lnTo>
                <a:lnTo>
                  <a:pt x="168074" y="334125"/>
                </a:lnTo>
                <a:lnTo>
                  <a:pt x="163135" y="349249"/>
                </a:lnTo>
                <a:lnTo>
                  <a:pt x="163057" y="349488"/>
                </a:lnTo>
                <a:lnTo>
                  <a:pt x="153592" y="359171"/>
                </a:lnTo>
                <a:lnTo>
                  <a:pt x="138802" y="362533"/>
                </a:lnTo>
                <a:lnTo>
                  <a:pt x="269641" y="362533"/>
                </a:lnTo>
                <a:lnTo>
                  <a:pt x="270428" y="360755"/>
                </a:lnTo>
                <a:lnTo>
                  <a:pt x="276525" y="308702"/>
                </a:lnTo>
                <a:lnTo>
                  <a:pt x="276525" y="144079"/>
                </a:lnTo>
                <a:lnTo>
                  <a:pt x="270288" y="91907"/>
                </a:lnTo>
                <a:lnTo>
                  <a:pt x="270174" y="90961"/>
                </a:lnTo>
                <a:lnTo>
                  <a:pt x="269081" y="8853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0662132" y="4041450"/>
            <a:ext cx="427355" cy="580390"/>
          </a:xfrm>
          <a:custGeom>
            <a:avLst/>
            <a:gdLst/>
            <a:ahLst/>
            <a:cxnLst/>
            <a:rect l="l" t="t" r="r" b="b"/>
            <a:pathLst>
              <a:path w="427354" h="580389">
                <a:moveTo>
                  <a:pt x="288239" y="579805"/>
                </a:moveTo>
                <a:lnTo>
                  <a:pt x="208102" y="302971"/>
                </a:lnTo>
                <a:lnTo>
                  <a:pt x="282206" y="141465"/>
                </a:lnTo>
                <a:lnTo>
                  <a:pt x="171424" y="141465"/>
                </a:lnTo>
                <a:lnTo>
                  <a:pt x="107784" y="323151"/>
                </a:lnTo>
                <a:lnTo>
                  <a:pt x="105244" y="323151"/>
                </a:lnTo>
                <a:lnTo>
                  <a:pt x="105244" y="0"/>
                </a:lnTo>
                <a:lnTo>
                  <a:pt x="0" y="0"/>
                </a:lnTo>
                <a:lnTo>
                  <a:pt x="0" y="579805"/>
                </a:lnTo>
                <a:lnTo>
                  <a:pt x="105244" y="579805"/>
                </a:lnTo>
                <a:lnTo>
                  <a:pt x="105244" y="461975"/>
                </a:lnTo>
                <a:lnTo>
                  <a:pt x="132956" y="404507"/>
                </a:lnTo>
                <a:lnTo>
                  <a:pt x="173253" y="579805"/>
                </a:lnTo>
                <a:lnTo>
                  <a:pt x="288239" y="579805"/>
                </a:lnTo>
                <a:close/>
              </a:path>
              <a:path w="427354" h="580389">
                <a:moveTo>
                  <a:pt x="426516" y="141465"/>
                </a:moveTo>
                <a:lnTo>
                  <a:pt x="319570" y="141465"/>
                </a:lnTo>
                <a:lnTo>
                  <a:pt x="319570" y="579793"/>
                </a:lnTo>
                <a:lnTo>
                  <a:pt x="426516" y="579793"/>
                </a:lnTo>
                <a:lnTo>
                  <a:pt x="426516" y="141465"/>
                </a:lnTo>
                <a:close/>
              </a:path>
              <a:path w="427354" h="580389">
                <a:moveTo>
                  <a:pt x="427062" y="0"/>
                </a:moveTo>
                <a:lnTo>
                  <a:pt x="320116" y="0"/>
                </a:lnTo>
                <a:lnTo>
                  <a:pt x="320116" y="96723"/>
                </a:lnTo>
                <a:lnTo>
                  <a:pt x="427062" y="96723"/>
                </a:lnTo>
                <a:lnTo>
                  <a:pt x="42706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1149523" y="4176250"/>
            <a:ext cx="278130" cy="445134"/>
          </a:xfrm>
          <a:custGeom>
            <a:avLst/>
            <a:gdLst/>
            <a:ahLst/>
            <a:cxnLst/>
            <a:rect l="l" t="t" r="r" b="b"/>
            <a:pathLst>
              <a:path w="278129" h="445135">
                <a:moveTo>
                  <a:pt x="188067" y="0"/>
                </a:moveTo>
                <a:lnTo>
                  <a:pt x="157688" y="3892"/>
                </a:lnTo>
                <a:lnTo>
                  <a:pt x="134591" y="14028"/>
                </a:lnTo>
                <a:lnTo>
                  <a:pt x="117743" y="28094"/>
                </a:lnTo>
                <a:lnTo>
                  <a:pt x="106111" y="43778"/>
                </a:lnTo>
                <a:lnTo>
                  <a:pt x="105702" y="35150"/>
                </a:lnTo>
                <a:lnTo>
                  <a:pt x="104930" y="25568"/>
                </a:lnTo>
                <a:lnTo>
                  <a:pt x="103845" y="15812"/>
                </a:lnTo>
                <a:lnTo>
                  <a:pt x="102499" y="6659"/>
                </a:lnTo>
                <a:lnTo>
                  <a:pt x="0" y="6659"/>
                </a:lnTo>
                <a:lnTo>
                  <a:pt x="528" y="23020"/>
                </a:lnTo>
                <a:lnTo>
                  <a:pt x="874" y="49070"/>
                </a:lnTo>
                <a:lnTo>
                  <a:pt x="1120" y="138027"/>
                </a:lnTo>
                <a:lnTo>
                  <a:pt x="1120" y="444991"/>
                </a:lnTo>
                <a:lnTo>
                  <a:pt x="108070" y="444991"/>
                </a:lnTo>
                <a:lnTo>
                  <a:pt x="108070" y="149430"/>
                </a:lnTo>
                <a:lnTo>
                  <a:pt x="109910" y="122250"/>
                </a:lnTo>
                <a:lnTo>
                  <a:pt x="115770" y="104742"/>
                </a:lnTo>
                <a:lnTo>
                  <a:pt x="126159" y="95366"/>
                </a:lnTo>
                <a:lnTo>
                  <a:pt x="141587" y="92583"/>
                </a:lnTo>
                <a:lnTo>
                  <a:pt x="154524" y="95235"/>
                </a:lnTo>
                <a:lnTo>
                  <a:pt x="163598" y="103304"/>
                </a:lnTo>
                <a:lnTo>
                  <a:pt x="168944" y="116963"/>
                </a:lnTo>
                <a:lnTo>
                  <a:pt x="170696" y="136383"/>
                </a:lnTo>
                <a:lnTo>
                  <a:pt x="170696" y="444991"/>
                </a:lnTo>
                <a:lnTo>
                  <a:pt x="277645" y="444991"/>
                </a:lnTo>
                <a:lnTo>
                  <a:pt x="277645" y="113933"/>
                </a:lnTo>
                <a:lnTo>
                  <a:pt x="271912" y="63964"/>
                </a:lnTo>
                <a:lnTo>
                  <a:pt x="254892" y="28373"/>
                </a:lnTo>
                <a:lnTo>
                  <a:pt x="226854" y="7079"/>
                </a:lnTo>
                <a:lnTo>
                  <a:pt x="18806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1479801" y="4176255"/>
            <a:ext cx="278765" cy="594360"/>
          </a:xfrm>
          <a:custGeom>
            <a:avLst/>
            <a:gdLst/>
            <a:ahLst/>
            <a:cxnLst/>
            <a:rect l="l" t="t" r="r" b="b"/>
            <a:pathLst>
              <a:path w="278765" h="594360">
                <a:moveTo>
                  <a:pt x="108070" y="474341"/>
                </a:moveTo>
                <a:lnTo>
                  <a:pt x="1130" y="474341"/>
                </a:lnTo>
                <a:lnTo>
                  <a:pt x="1130" y="476592"/>
                </a:lnTo>
                <a:lnTo>
                  <a:pt x="7109" y="519466"/>
                </a:lnTo>
                <a:lnTo>
                  <a:pt x="27966" y="557036"/>
                </a:lnTo>
                <a:lnTo>
                  <a:pt x="68085" y="583692"/>
                </a:lnTo>
                <a:lnTo>
                  <a:pt x="131849" y="593824"/>
                </a:lnTo>
                <a:lnTo>
                  <a:pt x="189317" y="587427"/>
                </a:lnTo>
                <a:lnTo>
                  <a:pt x="229200" y="569247"/>
                </a:lnTo>
                <a:lnTo>
                  <a:pt x="254679" y="540804"/>
                </a:lnTo>
                <a:lnTo>
                  <a:pt x="266733" y="509366"/>
                </a:lnTo>
                <a:lnTo>
                  <a:pt x="138016" y="509366"/>
                </a:lnTo>
                <a:lnTo>
                  <a:pt x="122108" y="505606"/>
                </a:lnTo>
                <a:lnTo>
                  <a:pt x="113062" y="496558"/>
                </a:lnTo>
                <a:lnTo>
                  <a:pt x="109006" y="485574"/>
                </a:lnTo>
                <a:lnTo>
                  <a:pt x="108127" y="476592"/>
                </a:lnTo>
                <a:lnTo>
                  <a:pt x="108070" y="474341"/>
                </a:lnTo>
                <a:close/>
              </a:path>
              <a:path w="278765" h="594360">
                <a:moveTo>
                  <a:pt x="276525" y="391160"/>
                </a:moveTo>
                <a:lnTo>
                  <a:pt x="170748" y="391160"/>
                </a:lnTo>
                <a:lnTo>
                  <a:pt x="170748" y="440196"/>
                </a:lnTo>
                <a:lnTo>
                  <a:pt x="169657" y="471028"/>
                </a:lnTo>
                <a:lnTo>
                  <a:pt x="165110" y="492580"/>
                </a:lnTo>
                <a:lnTo>
                  <a:pt x="155199" y="505233"/>
                </a:lnTo>
                <a:lnTo>
                  <a:pt x="138016" y="509366"/>
                </a:lnTo>
                <a:lnTo>
                  <a:pt x="266733" y="509366"/>
                </a:lnTo>
                <a:lnTo>
                  <a:pt x="268938" y="503617"/>
                </a:lnTo>
                <a:lnTo>
                  <a:pt x="275159" y="459204"/>
                </a:lnTo>
                <a:lnTo>
                  <a:pt x="276514" y="409483"/>
                </a:lnTo>
                <a:lnTo>
                  <a:pt x="276525" y="391160"/>
                </a:lnTo>
                <a:close/>
              </a:path>
              <a:path w="278765" h="594360">
                <a:moveTo>
                  <a:pt x="103609" y="0"/>
                </a:moveTo>
                <a:lnTo>
                  <a:pt x="52151" y="12100"/>
                </a:lnTo>
                <a:lnTo>
                  <a:pt x="20454" y="43172"/>
                </a:lnTo>
                <a:lnTo>
                  <a:pt x="4432" y="85375"/>
                </a:lnTo>
                <a:lnTo>
                  <a:pt x="0" y="130865"/>
                </a:lnTo>
                <a:lnTo>
                  <a:pt x="0" y="298514"/>
                </a:lnTo>
                <a:lnTo>
                  <a:pt x="4033" y="350666"/>
                </a:lnTo>
                <a:lnTo>
                  <a:pt x="18846" y="393629"/>
                </a:lnTo>
                <a:lnTo>
                  <a:pt x="48507" y="422790"/>
                </a:lnTo>
                <a:lnTo>
                  <a:pt x="97086" y="433536"/>
                </a:lnTo>
                <a:lnTo>
                  <a:pt x="121307" y="430815"/>
                </a:lnTo>
                <a:lnTo>
                  <a:pt x="141968" y="422790"/>
                </a:lnTo>
                <a:lnTo>
                  <a:pt x="158760" y="409483"/>
                </a:lnTo>
                <a:lnTo>
                  <a:pt x="170748" y="391160"/>
                </a:lnTo>
                <a:lnTo>
                  <a:pt x="276525" y="391160"/>
                </a:lnTo>
                <a:lnTo>
                  <a:pt x="276525" y="341455"/>
                </a:lnTo>
                <a:lnTo>
                  <a:pt x="136592" y="341455"/>
                </a:lnTo>
                <a:lnTo>
                  <a:pt x="122825" y="338342"/>
                </a:lnTo>
                <a:lnTo>
                  <a:pt x="113650" y="328874"/>
                </a:lnTo>
                <a:lnTo>
                  <a:pt x="108536" y="312857"/>
                </a:lnTo>
                <a:lnTo>
                  <a:pt x="106949" y="290095"/>
                </a:lnTo>
                <a:lnTo>
                  <a:pt x="106949" y="139325"/>
                </a:lnTo>
                <a:lnTo>
                  <a:pt x="109163" y="118049"/>
                </a:lnTo>
                <a:lnTo>
                  <a:pt x="115622" y="103636"/>
                </a:lnTo>
                <a:lnTo>
                  <a:pt x="126050" y="95453"/>
                </a:lnTo>
                <a:lnTo>
                  <a:pt x="140173" y="92866"/>
                </a:lnTo>
                <a:lnTo>
                  <a:pt x="276660" y="92866"/>
                </a:lnTo>
                <a:lnTo>
                  <a:pt x="277043" y="58244"/>
                </a:lnTo>
                <a:lnTo>
                  <a:pt x="277300" y="44647"/>
                </a:lnTo>
                <a:lnTo>
                  <a:pt x="176937" y="44647"/>
                </a:lnTo>
                <a:lnTo>
                  <a:pt x="167845" y="26751"/>
                </a:lnTo>
                <a:lnTo>
                  <a:pt x="153085" y="12617"/>
                </a:lnTo>
                <a:lnTo>
                  <a:pt x="131919" y="3336"/>
                </a:lnTo>
                <a:lnTo>
                  <a:pt x="103609" y="0"/>
                </a:lnTo>
                <a:close/>
              </a:path>
              <a:path w="278765" h="594360">
                <a:moveTo>
                  <a:pt x="276660" y="92866"/>
                </a:moveTo>
                <a:lnTo>
                  <a:pt x="140173" y="92866"/>
                </a:lnTo>
                <a:lnTo>
                  <a:pt x="155884" y="97182"/>
                </a:lnTo>
                <a:lnTo>
                  <a:pt x="164752" y="108647"/>
                </a:lnTo>
                <a:lnTo>
                  <a:pt x="168679" y="125038"/>
                </a:lnTo>
                <a:lnTo>
                  <a:pt x="169565" y="144131"/>
                </a:lnTo>
                <a:lnTo>
                  <a:pt x="169565" y="281164"/>
                </a:lnTo>
                <a:lnTo>
                  <a:pt x="168066" y="308285"/>
                </a:lnTo>
                <a:lnTo>
                  <a:pt x="162820" y="327043"/>
                </a:lnTo>
                <a:lnTo>
                  <a:pt x="152704" y="337935"/>
                </a:lnTo>
                <a:lnTo>
                  <a:pt x="136592" y="341455"/>
                </a:lnTo>
                <a:lnTo>
                  <a:pt x="276525" y="341455"/>
                </a:lnTo>
                <a:lnTo>
                  <a:pt x="276650" y="95453"/>
                </a:lnTo>
                <a:lnTo>
                  <a:pt x="276660" y="92866"/>
                </a:lnTo>
                <a:close/>
              </a:path>
              <a:path w="278765" h="594360">
                <a:moveTo>
                  <a:pt x="278190" y="6659"/>
                </a:moveTo>
                <a:lnTo>
                  <a:pt x="181093" y="6659"/>
                </a:lnTo>
                <a:lnTo>
                  <a:pt x="179781" y="13491"/>
                </a:lnTo>
                <a:lnTo>
                  <a:pt x="178497" y="23050"/>
                </a:lnTo>
                <a:lnTo>
                  <a:pt x="177471" y="33910"/>
                </a:lnTo>
                <a:lnTo>
                  <a:pt x="177010" y="43172"/>
                </a:lnTo>
                <a:lnTo>
                  <a:pt x="176937" y="44647"/>
                </a:lnTo>
                <a:lnTo>
                  <a:pt x="277300" y="44647"/>
                </a:lnTo>
                <a:lnTo>
                  <a:pt x="277503" y="33910"/>
                </a:lnTo>
                <a:lnTo>
                  <a:pt x="277576" y="30022"/>
                </a:lnTo>
                <a:lnTo>
                  <a:pt x="278190" y="665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1897106" y="4036421"/>
            <a:ext cx="498475" cy="591820"/>
          </a:xfrm>
          <a:custGeom>
            <a:avLst/>
            <a:gdLst/>
            <a:ahLst/>
            <a:cxnLst/>
            <a:rect l="l" t="t" r="r" b="b"/>
            <a:pathLst>
              <a:path w="498475" h="591820">
                <a:moveTo>
                  <a:pt x="194894" y="146494"/>
                </a:moveTo>
                <a:lnTo>
                  <a:pt x="146812" y="146494"/>
                </a:lnTo>
                <a:lnTo>
                  <a:pt x="146812" y="125374"/>
                </a:lnTo>
                <a:lnTo>
                  <a:pt x="148247" y="109562"/>
                </a:lnTo>
                <a:lnTo>
                  <a:pt x="153136" y="98704"/>
                </a:lnTo>
                <a:lnTo>
                  <a:pt x="162306" y="92443"/>
                </a:lnTo>
                <a:lnTo>
                  <a:pt x="176593" y="90436"/>
                </a:lnTo>
                <a:lnTo>
                  <a:pt x="185508" y="90436"/>
                </a:lnTo>
                <a:lnTo>
                  <a:pt x="191579" y="91274"/>
                </a:lnTo>
                <a:lnTo>
                  <a:pt x="191579" y="3911"/>
                </a:lnTo>
                <a:lnTo>
                  <a:pt x="183057" y="2120"/>
                </a:lnTo>
                <a:lnTo>
                  <a:pt x="172732" y="901"/>
                </a:lnTo>
                <a:lnTo>
                  <a:pt x="161480" y="215"/>
                </a:lnTo>
                <a:lnTo>
                  <a:pt x="150152" y="0"/>
                </a:lnTo>
                <a:lnTo>
                  <a:pt x="95986" y="9372"/>
                </a:lnTo>
                <a:lnTo>
                  <a:pt x="62077" y="34861"/>
                </a:lnTo>
                <a:lnTo>
                  <a:pt x="44551" y="72440"/>
                </a:lnTo>
                <a:lnTo>
                  <a:pt x="39560" y="118110"/>
                </a:lnTo>
                <a:lnTo>
                  <a:pt x="39560" y="146494"/>
                </a:lnTo>
                <a:lnTo>
                  <a:pt x="0" y="146494"/>
                </a:lnTo>
                <a:lnTo>
                  <a:pt x="0" y="240919"/>
                </a:lnTo>
                <a:lnTo>
                  <a:pt x="39560" y="240919"/>
                </a:lnTo>
                <a:lnTo>
                  <a:pt x="39560" y="584822"/>
                </a:lnTo>
                <a:lnTo>
                  <a:pt x="146812" y="584822"/>
                </a:lnTo>
                <a:lnTo>
                  <a:pt x="146812" y="240919"/>
                </a:lnTo>
                <a:lnTo>
                  <a:pt x="194894" y="240919"/>
                </a:lnTo>
                <a:lnTo>
                  <a:pt x="194894" y="146494"/>
                </a:lnTo>
                <a:close/>
              </a:path>
              <a:path w="498475" h="591820">
                <a:moveTo>
                  <a:pt x="498348" y="283921"/>
                </a:moveTo>
                <a:lnTo>
                  <a:pt x="492112" y="231749"/>
                </a:lnTo>
                <a:lnTo>
                  <a:pt x="491998" y="230797"/>
                </a:lnTo>
                <a:lnTo>
                  <a:pt x="490905" y="228371"/>
                </a:lnTo>
                <a:lnTo>
                  <a:pt x="473773" y="190296"/>
                </a:lnTo>
                <a:lnTo>
                  <a:pt x="444919" y="161950"/>
                </a:lnTo>
                <a:lnTo>
                  <a:pt x="406679" y="145288"/>
                </a:lnTo>
                <a:lnTo>
                  <a:pt x="391388" y="143497"/>
                </a:lnTo>
                <a:lnTo>
                  <a:pt x="391388" y="273748"/>
                </a:lnTo>
                <a:lnTo>
                  <a:pt x="391312" y="454494"/>
                </a:lnTo>
                <a:lnTo>
                  <a:pt x="375412" y="499008"/>
                </a:lnTo>
                <a:lnTo>
                  <a:pt x="360629" y="502373"/>
                </a:lnTo>
                <a:lnTo>
                  <a:pt x="346113" y="499008"/>
                </a:lnTo>
                <a:lnTo>
                  <a:pt x="345706" y="499008"/>
                </a:lnTo>
                <a:lnTo>
                  <a:pt x="335749" y="489089"/>
                </a:lnTo>
                <a:lnTo>
                  <a:pt x="330390" y="473964"/>
                </a:lnTo>
                <a:lnTo>
                  <a:pt x="328764" y="454494"/>
                </a:lnTo>
                <a:lnTo>
                  <a:pt x="328841" y="273748"/>
                </a:lnTo>
                <a:lnTo>
                  <a:pt x="345909" y="231419"/>
                </a:lnTo>
                <a:lnTo>
                  <a:pt x="360083" y="228371"/>
                </a:lnTo>
                <a:lnTo>
                  <a:pt x="375513" y="231749"/>
                </a:lnTo>
                <a:lnTo>
                  <a:pt x="385102" y="241147"/>
                </a:lnTo>
                <a:lnTo>
                  <a:pt x="390004" y="255511"/>
                </a:lnTo>
                <a:lnTo>
                  <a:pt x="391388" y="273748"/>
                </a:lnTo>
                <a:lnTo>
                  <a:pt x="391388" y="143497"/>
                </a:lnTo>
                <a:lnTo>
                  <a:pt x="315468" y="144983"/>
                </a:lnTo>
                <a:lnTo>
                  <a:pt x="277329" y="160858"/>
                </a:lnTo>
                <a:lnTo>
                  <a:pt x="247751" y="188163"/>
                </a:lnTo>
                <a:lnTo>
                  <a:pt x="228612" y="227558"/>
                </a:lnTo>
                <a:lnTo>
                  <a:pt x="221818" y="279742"/>
                </a:lnTo>
                <a:lnTo>
                  <a:pt x="221818" y="448538"/>
                </a:lnTo>
                <a:lnTo>
                  <a:pt x="227469" y="500176"/>
                </a:lnTo>
                <a:lnTo>
                  <a:pt x="244246" y="540296"/>
                </a:lnTo>
                <a:lnTo>
                  <a:pt x="271881" y="568909"/>
                </a:lnTo>
                <a:lnTo>
                  <a:pt x="310337" y="586168"/>
                </a:lnTo>
                <a:lnTo>
                  <a:pt x="310984" y="586168"/>
                </a:lnTo>
                <a:lnTo>
                  <a:pt x="358660" y="591769"/>
                </a:lnTo>
                <a:lnTo>
                  <a:pt x="406908" y="586168"/>
                </a:lnTo>
                <a:lnTo>
                  <a:pt x="445770" y="569214"/>
                </a:lnTo>
                <a:lnTo>
                  <a:pt x="474472" y="540753"/>
                </a:lnTo>
                <a:lnTo>
                  <a:pt x="491464" y="502373"/>
                </a:lnTo>
                <a:lnTo>
                  <a:pt x="492252" y="500595"/>
                </a:lnTo>
                <a:lnTo>
                  <a:pt x="498348" y="448538"/>
                </a:lnTo>
                <a:lnTo>
                  <a:pt x="498348" y="28392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2446942" y="4176255"/>
            <a:ext cx="196850" cy="445134"/>
          </a:xfrm>
          <a:custGeom>
            <a:avLst/>
            <a:gdLst/>
            <a:ahLst/>
            <a:cxnLst/>
            <a:rect l="l" t="t" r="r" b="b"/>
            <a:pathLst>
              <a:path w="196850" h="445135">
                <a:moveTo>
                  <a:pt x="196611" y="0"/>
                </a:moveTo>
                <a:lnTo>
                  <a:pt x="167308" y="4201"/>
                </a:lnTo>
                <a:lnTo>
                  <a:pt x="141426" y="16996"/>
                </a:lnTo>
                <a:lnTo>
                  <a:pt x="120242" y="39329"/>
                </a:lnTo>
                <a:lnTo>
                  <a:pt x="105033" y="72144"/>
                </a:lnTo>
                <a:lnTo>
                  <a:pt x="104709" y="54782"/>
                </a:lnTo>
                <a:lnTo>
                  <a:pt x="103914" y="35302"/>
                </a:lnTo>
                <a:lnTo>
                  <a:pt x="102908" y="17872"/>
                </a:lnTo>
                <a:lnTo>
                  <a:pt x="101955" y="6659"/>
                </a:lnTo>
                <a:lnTo>
                  <a:pt x="0" y="6659"/>
                </a:lnTo>
                <a:lnTo>
                  <a:pt x="749" y="35341"/>
                </a:lnTo>
                <a:lnTo>
                  <a:pt x="1070" y="67134"/>
                </a:lnTo>
                <a:lnTo>
                  <a:pt x="1120" y="155471"/>
                </a:lnTo>
                <a:lnTo>
                  <a:pt x="1120" y="444981"/>
                </a:lnTo>
                <a:lnTo>
                  <a:pt x="108070" y="444981"/>
                </a:lnTo>
                <a:lnTo>
                  <a:pt x="108070" y="212422"/>
                </a:lnTo>
                <a:lnTo>
                  <a:pt x="114664" y="167978"/>
                </a:lnTo>
                <a:lnTo>
                  <a:pt x="133033" y="142644"/>
                </a:lnTo>
                <a:lnTo>
                  <a:pt x="161056" y="131242"/>
                </a:lnTo>
                <a:lnTo>
                  <a:pt x="196611" y="128592"/>
                </a:lnTo>
                <a:lnTo>
                  <a:pt x="19661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2773293" y="4176255"/>
            <a:ext cx="274320" cy="451484"/>
          </a:xfrm>
          <a:custGeom>
            <a:avLst/>
            <a:gdLst/>
            <a:ahLst/>
            <a:cxnLst/>
            <a:rect l="l" t="t" r="r" b="b"/>
            <a:pathLst>
              <a:path w="274319" h="451485">
                <a:moveTo>
                  <a:pt x="266323" y="81631"/>
                </a:moveTo>
                <a:lnTo>
                  <a:pt x="140760" y="81631"/>
                </a:lnTo>
                <a:lnTo>
                  <a:pt x="153368" y="84296"/>
                </a:lnTo>
                <a:lnTo>
                  <a:pt x="152940" y="84296"/>
                </a:lnTo>
                <a:lnTo>
                  <a:pt x="160161" y="92077"/>
                </a:lnTo>
                <a:lnTo>
                  <a:pt x="163751" y="105383"/>
                </a:lnTo>
                <a:lnTo>
                  <a:pt x="164717" y="124551"/>
                </a:lnTo>
                <a:lnTo>
                  <a:pt x="164717" y="175565"/>
                </a:lnTo>
                <a:lnTo>
                  <a:pt x="157523" y="175565"/>
                </a:lnTo>
                <a:lnTo>
                  <a:pt x="109867" y="179263"/>
                </a:lnTo>
                <a:lnTo>
                  <a:pt x="66892" y="192225"/>
                </a:lnTo>
                <a:lnTo>
                  <a:pt x="31992" y="217255"/>
                </a:lnTo>
                <a:lnTo>
                  <a:pt x="8564" y="257157"/>
                </a:lnTo>
                <a:lnTo>
                  <a:pt x="0" y="314733"/>
                </a:lnTo>
                <a:lnTo>
                  <a:pt x="0" y="322806"/>
                </a:lnTo>
                <a:lnTo>
                  <a:pt x="5207" y="371140"/>
                </a:lnTo>
                <a:lnTo>
                  <a:pt x="21683" y="412187"/>
                </a:lnTo>
                <a:lnTo>
                  <a:pt x="50707" y="440679"/>
                </a:lnTo>
                <a:lnTo>
                  <a:pt x="93557" y="451347"/>
                </a:lnTo>
                <a:lnTo>
                  <a:pt x="116786" y="449153"/>
                </a:lnTo>
                <a:lnTo>
                  <a:pt x="137027" y="442279"/>
                </a:lnTo>
                <a:lnTo>
                  <a:pt x="154228" y="430285"/>
                </a:lnTo>
                <a:lnTo>
                  <a:pt x="168340" y="412730"/>
                </a:lnTo>
                <a:lnTo>
                  <a:pt x="272580" y="412730"/>
                </a:lnTo>
                <a:lnTo>
                  <a:pt x="272246" y="402339"/>
                </a:lnTo>
                <a:lnTo>
                  <a:pt x="271831" y="374214"/>
                </a:lnTo>
                <a:lnTo>
                  <a:pt x="271778" y="361559"/>
                </a:lnTo>
                <a:lnTo>
                  <a:pt x="134236" y="361559"/>
                </a:lnTo>
                <a:lnTo>
                  <a:pt x="120787" y="358642"/>
                </a:lnTo>
                <a:lnTo>
                  <a:pt x="111259" y="349950"/>
                </a:lnTo>
                <a:lnTo>
                  <a:pt x="105589" y="335567"/>
                </a:lnTo>
                <a:lnTo>
                  <a:pt x="103714" y="315582"/>
                </a:lnTo>
                <a:lnTo>
                  <a:pt x="103714" y="310095"/>
                </a:lnTo>
                <a:lnTo>
                  <a:pt x="107419" y="281474"/>
                </a:lnTo>
                <a:lnTo>
                  <a:pt x="117921" y="263113"/>
                </a:lnTo>
                <a:lnTo>
                  <a:pt x="134304" y="253330"/>
                </a:lnTo>
                <a:lnTo>
                  <a:pt x="155649" y="250442"/>
                </a:lnTo>
                <a:lnTo>
                  <a:pt x="271709" y="250442"/>
                </a:lnTo>
                <a:lnTo>
                  <a:pt x="271709" y="117640"/>
                </a:lnTo>
                <a:lnTo>
                  <a:pt x="266323" y="81631"/>
                </a:lnTo>
                <a:close/>
              </a:path>
              <a:path w="274319" h="451485">
                <a:moveTo>
                  <a:pt x="272580" y="412730"/>
                </a:moveTo>
                <a:lnTo>
                  <a:pt x="168340" y="412730"/>
                </a:lnTo>
                <a:lnTo>
                  <a:pt x="169332" y="419585"/>
                </a:lnTo>
                <a:lnTo>
                  <a:pt x="170900" y="428672"/>
                </a:lnTo>
                <a:lnTo>
                  <a:pt x="172790" y="437854"/>
                </a:lnTo>
                <a:lnTo>
                  <a:pt x="174748" y="444991"/>
                </a:lnTo>
                <a:lnTo>
                  <a:pt x="274253" y="444991"/>
                </a:lnTo>
                <a:lnTo>
                  <a:pt x="273029" y="426721"/>
                </a:lnTo>
                <a:lnTo>
                  <a:pt x="272580" y="412730"/>
                </a:lnTo>
                <a:close/>
              </a:path>
              <a:path w="274319" h="451485">
                <a:moveTo>
                  <a:pt x="271709" y="250442"/>
                </a:moveTo>
                <a:lnTo>
                  <a:pt x="165795" y="250442"/>
                </a:lnTo>
                <a:lnTo>
                  <a:pt x="165795" y="301770"/>
                </a:lnTo>
                <a:lnTo>
                  <a:pt x="163918" y="329931"/>
                </a:lnTo>
                <a:lnTo>
                  <a:pt x="158160" y="348392"/>
                </a:lnTo>
                <a:lnTo>
                  <a:pt x="148329" y="358490"/>
                </a:lnTo>
                <a:lnTo>
                  <a:pt x="134236" y="361559"/>
                </a:lnTo>
                <a:lnTo>
                  <a:pt x="271778" y="361559"/>
                </a:lnTo>
                <a:lnTo>
                  <a:pt x="271709" y="250442"/>
                </a:lnTo>
                <a:close/>
              </a:path>
              <a:path w="274319" h="451485">
                <a:moveTo>
                  <a:pt x="145262" y="0"/>
                </a:moveTo>
                <a:lnTo>
                  <a:pt x="94181" y="5704"/>
                </a:lnTo>
                <a:lnTo>
                  <a:pt x="56787" y="22116"/>
                </a:lnTo>
                <a:lnTo>
                  <a:pt x="17692" y="82867"/>
                </a:lnTo>
                <a:lnTo>
                  <a:pt x="13366" y="124551"/>
                </a:lnTo>
                <a:lnTo>
                  <a:pt x="13308" y="131901"/>
                </a:lnTo>
                <a:lnTo>
                  <a:pt x="116268" y="131901"/>
                </a:lnTo>
                <a:lnTo>
                  <a:pt x="116268" y="121692"/>
                </a:lnTo>
                <a:lnTo>
                  <a:pt x="117345" y="105383"/>
                </a:lnTo>
                <a:lnTo>
                  <a:pt x="117393" y="104650"/>
                </a:lnTo>
                <a:lnTo>
                  <a:pt x="121309" y="92077"/>
                </a:lnTo>
                <a:lnTo>
                  <a:pt x="128827" y="84296"/>
                </a:lnTo>
                <a:lnTo>
                  <a:pt x="140760" y="81631"/>
                </a:lnTo>
                <a:lnTo>
                  <a:pt x="266323" y="81631"/>
                </a:lnTo>
                <a:lnTo>
                  <a:pt x="264130" y="66967"/>
                </a:lnTo>
                <a:lnTo>
                  <a:pt x="240962" y="30116"/>
                </a:lnTo>
                <a:lnTo>
                  <a:pt x="201556" y="7617"/>
                </a:lnTo>
                <a:lnTo>
                  <a:pt x="14526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3212556" y="4176252"/>
            <a:ext cx="278130" cy="588010"/>
          </a:xfrm>
          <a:custGeom>
            <a:avLst/>
            <a:gdLst/>
            <a:ahLst/>
            <a:cxnLst/>
            <a:rect l="l" t="t" r="r" b="b"/>
            <a:pathLst>
              <a:path w="278130" h="588010">
                <a:moveTo>
                  <a:pt x="102803" y="6659"/>
                </a:moveTo>
                <a:lnTo>
                  <a:pt x="0" y="6659"/>
                </a:lnTo>
                <a:lnTo>
                  <a:pt x="469" y="24969"/>
                </a:lnTo>
                <a:lnTo>
                  <a:pt x="530" y="27316"/>
                </a:lnTo>
                <a:lnTo>
                  <a:pt x="787" y="48281"/>
                </a:lnTo>
                <a:lnTo>
                  <a:pt x="879" y="55724"/>
                </a:lnTo>
                <a:lnTo>
                  <a:pt x="953" y="69388"/>
                </a:lnTo>
                <a:lnTo>
                  <a:pt x="1071" y="91042"/>
                </a:lnTo>
                <a:lnTo>
                  <a:pt x="1130" y="587469"/>
                </a:lnTo>
                <a:lnTo>
                  <a:pt x="108080" y="587469"/>
                </a:lnTo>
                <a:lnTo>
                  <a:pt x="108080" y="415568"/>
                </a:lnTo>
                <a:lnTo>
                  <a:pt x="255215" y="415568"/>
                </a:lnTo>
                <a:lnTo>
                  <a:pt x="272288" y="372902"/>
                </a:lnTo>
                <a:lnTo>
                  <a:pt x="273538" y="359067"/>
                </a:lnTo>
                <a:lnTo>
                  <a:pt x="138561" y="359067"/>
                </a:lnTo>
                <a:lnTo>
                  <a:pt x="123832" y="355146"/>
                </a:lnTo>
                <a:lnTo>
                  <a:pt x="114462" y="343797"/>
                </a:lnTo>
                <a:lnTo>
                  <a:pt x="109521" y="325641"/>
                </a:lnTo>
                <a:lnTo>
                  <a:pt x="108080" y="301299"/>
                </a:lnTo>
                <a:lnTo>
                  <a:pt x="108080" y="145199"/>
                </a:lnTo>
                <a:lnTo>
                  <a:pt x="110365" y="119775"/>
                </a:lnTo>
                <a:lnTo>
                  <a:pt x="116941" y="103494"/>
                </a:lnTo>
                <a:lnTo>
                  <a:pt x="127393" y="94838"/>
                </a:lnTo>
                <a:lnTo>
                  <a:pt x="141304" y="92290"/>
                </a:lnTo>
                <a:lnTo>
                  <a:pt x="274571" y="92290"/>
                </a:lnTo>
                <a:lnTo>
                  <a:pt x="272288" y="69388"/>
                </a:lnTo>
                <a:lnTo>
                  <a:pt x="263308" y="48281"/>
                </a:lnTo>
                <a:lnTo>
                  <a:pt x="106415" y="48281"/>
                </a:lnTo>
                <a:lnTo>
                  <a:pt x="105920" y="36693"/>
                </a:lnTo>
                <a:lnTo>
                  <a:pt x="105013" y="24969"/>
                </a:lnTo>
                <a:lnTo>
                  <a:pt x="103905" y="14495"/>
                </a:lnTo>
                <a:lnTo>
                  <a:pt x="102803" y="6659"/>
                </a:lnTo>
                <a:close/>
              </a:path>
              <a:path w="278130" h="588010">
                <a:moveTo>
                  <a:pt x="255215" y="415568"/>
                </a:moveTo>
                <a:lnTo>
                  <a:pt x="108080" y="415568"/>
                </a:lnTo>
                <a:lnTo>
                  <a:pt x="120727" y="431419"/>
                </a:lnTo>
                <a:lnTo>
                  <a:pt x="137180" y="442898"/>
                </a:lnTo>
                <a:lnTo>
                  <a:pt x="137325" y="442898"/>
                </a:lnTo>
                <a:lnTo>
                  <a:pt x="155984" y="449641"/>
                </a:lnTo>
                <a:lnTo>
                  <a:pt x="176612" y="451933"/>
                </a:lnTo>
                <a:lnTo>
                  <a:pt x="223662" y="442898"/>
                </a:lnTo>
                <a:lnTo>
                  <a:pt x="254922" y="416300"/>
                </a:lnTo>
                <a:lnTo>
                  <a:pt x="255215" y="415568"/>
                </a:lnTo>
                <a:close/>
              </a:path>
              <a:path w="278130" h="588010">
                <a:moveTo>
                  <a:pt x="274571" y="92290"/>
                </a:moveTo>
                <a:lnTo>
                  <a:pt x="141304" y="92290"/>
                </a:lnTo>
                <a:lnTo>
                  <a:pt x="154477" y="95220"/>
                </a:lnTo>
                <a:lnTo>
                  <a:pt x="163631" y="103932"/>
                </a:lnTo>
                <a:lnTo>
                  <a:pt x="168972" y="118313"/>
                </a:lnTo>
                <a:lnTo>
                  <a:pt x="170706" y="138247"/>
                </a:lnTo>
                <a:lnTo>
                  <a:pt x="170706" y="308744"/>
                </a:lnTo>
                <a:lnTo>
                  <a:pt x="169028" y="330597"/>
                </a:lnTo>
                <a:lnTo>
                  <a:pt x="163551" y="346341"/>
                </a:lnTo>
                <a:lnTo>
                  <a:pt x="153615" y="355867"/>
                </a:lnTo>
                <a:lnTo>
                  <a:pt x="138561" y="359067"/>
                </a:lnTo>
                <a:lnTo>
                  <a:pt x="273538" y="359067"/>
                </a:lnTo>
                <a:lnTo>
                  <a:pt x="277656" y="313466"/>
                </a:lnTo>
                <a:lnTo>
                  <a:pt x="277656" y="123242"/>
                </a:lnTo>
                <a:lnTo>
                  <a:pt x="274571" y="92290"/>
                </a:lnTo>
                <a:close/>
              </a:path>
              <a:path w="278130" h="588010">
                <a:moveTo>
                  <a:pt x="188360" y="0"/>
                </a:moveTo>
                <a:lnTo>
                  <a:pt x="158990" y="3886"/>
                </a:lnTo>
                <a:lnTo>
                  <a:pt x="135796" y="14495"/>
                </a:lnTo>
                <a:lnTo>
                  <a:pt x="118581" y="29764"/>
                </a:lnTo>
                <a:lnTo>
                  <a:pt x="106415" y="48281"/>
                </a:lnTo>
                <a:lnTo>
                  <a:pt x="263308" y="48281"/>
                </a:lnTo>
                <a:lnTo>
                  <a:pt x="255900" y="30868"/>
                </a:lnTo>
                <a:lnTo>
                  <a:pt x="228066" y="7724"/>
                </a:lnTo>
                <a:lnTo>
                  <a:pt x="18836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3542112" y="4176261"/>
            <a:ext cx="507365" cy="452120"/>
          </a:xfrm>
          <a:custGeom>
            <a:avLst/>
            <a:gdLst/>
            <a:ahLst/>
            <a:cxnLst/>
            <a:rect l="l" t="t" r="r" b="b"/>
            <a:pathLst>
              <a:path w="507365" h="452120">
                <a:moveTo>
                  <a:pt x="196608" y="0"/>
                </a:moveTo>
                <a:lnTo>
                  <a:pt x="167309" y="4203"/>
                </a:lnTo>
                <a:lnTo>
                  <a:pt x="141427" y="16992"/>
                </a:lnTo>
                <a:lnTo>
                  <a:pt x="120243" y="39331"/>
                </a:lnTo>
                <a:lnTo>
                  <a:pt x="105041" y="72148"/>
                </a:lnTo>
                <a:lnTo>
                  <a:pt x="104724" y="54787"/>
                </a:lnTo>
                <a:lnTo>
                  <a:pt x="103924" y="35306"/>
                </a:lnTo>
                <a:lnTo>
                  <a:pt x="102908" y="17868"/>
                </a:lnTo>
                <a:lnTo>
                  <a:pt x="101955" y="6654"/>
                </a:lnTo>
                <a:lnTo>
                  <a:pt x="0" y="6654"/>
                </a:lnTo>
                <a:lnTo>
                  <a:pt x="749" y="35344"/>
                </a:lnTo>
                <a:lnTo>
                  <a:pt x="1079" y="67132"/>
                </a:lnTo>
                <a:lnTo>
                  <a:pt x="1117" y="155473"/>
                </a:lnTo>
                <a:lnTo>
                  <a:pt x="1117" y="444982"/>
                </a:lnTo>
                <a:lnTo>
                  <a:pt x="108077" y="444982"/>
                </a:lnTo>
                <a:lnTo>
                  <a:pt x="108077" y="212420"/>
                </a:lnTo>
                <a:lnTo>
                  <a:pt x="114668" y="167982"/>
                </a:lnTo>
                <a:lnTo>
                  <a:pt x="133032" y="142646"/>
                </a:lnTo>
                <a:lnTo>
                  <a:pt x="161061" y="131241"/>
                </a:lnTo>
                <a:lnTo>
                  <a:pt x="196608" y="128587"/>
                </a:lnTo>
                <a:lnTo>
                  <a:pt x="196608" y="0"/>
                </a:lnTo>
                <a:close/>
              </a:path>
              <a:path w="507365" h="452120">
                <a:moveTo>
                  <a:pt x="506945" y="144081"/>
                </a:moveTo>
                <a:lnTo>
                  <a:pt x="500710" y="91909"/>
                </a:lnTo>
                <a:lnTo>
                  <a:pt x="500595" y="90957"/>
                </a:lnTo>
                <a:lnTo>
                  <a:pt x="499503" y="88531"/>
                </a:lnTo>
                <a:lnTo>
                  <a:pt x="482371" y="50457"/>
                </a:lnTo>
                <a:lnTo>
                  <a:pt x="453517" y="22110"/>
                </a:lnTo>
                <a:lnTo>
                  <a:pt x="415277" y="5448"/>
                </a:lnTo>
                <a:lnTo>
                  <a:pt x="399986" y="3657"/>
                </a:lnTo>
                <a:lnTo>
                  <a:pt x="399986" y="133908"/>
                </a:lnTo>
                <a:lnTo>
                  <a:pt x="399910" y="314655"/>
                </a:lnTo>
                <a:lnTo>
                  <a:pt x="384009" y="359168"/>
                </a:lnTo>
                <a:lnTo>
                  <a:pt x="369227" y="362534"/>
                </a:lnTo>
                <a:lnTo>
                  <a:pt x="354711" y="359168"/>
                </a:lnTo>
                <a:lnTo>
                  <a:pt x="354304" y="359168"/>
                </a:lnTo>
                <a:lnTo>
                  <a:pt x="344347" y="349250"/>
                </a:lnTo>
                <a:lnTo>
                  <a:pt x="338988" y="334124"/>
                </a:lnTo>
                <a:lnTo>
                  <a:pt x="337362" y="314655"/>
                </a:lnTo>
                <a:lnTo>
                  <a:pt x="337439" y="133908"/>
                </a:lnTo>
                <a:lnTo>
                  <a:pt x="354507" y="91579"/>
                </a:lnTo>
                <a:lnTo>
                  <a:pt x="368681" y="88531"/>
                </a:lnTo>
                <a:lnTo>
                  <a:pt x="384111" y="91909"/>
                </a:lnTo>
                <a:lnTo>
                  <a:pt x="393700" y="101307"/>
                </a:lnTo>
                <a:lnTo>
                  <a:pt x="398602" y="115671"/>
                </a:lnTo>
                <a:lnTo>
                  <a:pt x="399986" y="133908"/>
                </a:lnTo>
                <a:lnTo>
                  <a:pt x="399986" y="3657"/>
                </a:lnTo>
                <a:lnTo>
                  <a:pt x="324065" y="5143"/>
                </a:lnTo>
                <a:lnTo>
                  <a:pt x="285927" y="21018"/>
                </a:lnTo>
                <a:lnTo>
                  <a:pt x="256349" y="48323"/>
                </a:lnTo>
                <a:lnTo>
                  <a:pt x="237210" y="87718"/>
                </a:lnTo>
                <a:lnTo>
                  <a:pt x="230416" y="139903"/>
                </a:lnTo>
                <a:lnTo>
                  <a:pt x="230416" y="308698"/>
                </a:lnTo>
                <a:lnTo>
                  <a:pt x="236067" y="360337"/>
                </a:lnTo>
                <a:lnTo>
                  <a:pt x="252844" y="400456"/>
                </a:lnTo>
                <a:lnTo>
                  <a:pt x="280479" y="429069"/>
                </a:lnTo>
                <a:lnTo>
                  <a:pt x="318935" y="446328"/>
                </a:lnTo>
                <a:lnTo>
                  <a:pt x="319582" y="446328"/>
                </a:lnTo>
                <a:lnTo>
                  <a:pt x="367258" y="451929"/>
                </a:lnTo>
                <a:lnTo>
                  <a:pt x="415505" y="446328"/>
                </a:lnTo>
                <a:lnTo>
                  <a:pt x="454367" y="429374"/>
                </a:lnTo>
                <a:lnTo>
                  <a:pt x="483069" y="400913"/>
                </a:lnTo>
                <a:lnTo>
                  <a:pt x="500062" y="362534"/>
                </a:lnTo>
                <a:lnTo>
                  <a:pt x="500849" y="360756"/>
                </a:lnTo>
                <a:lnTo>
                  <a:pt x="506945" y="308698"/>
                </a:lnTo>
                <a:lnTo>
                  <a:pt x="506945" y="14408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4100537" y="4176252"/>
            <a:ext cx="278130" cy="588010"/>
          </a:xfrm>
          <a:custGeom>
            <a:avLst/>
            <a:gdLst/>
            <a:ahLst/>
            <a:cxnLst/>
            <a:rect l="l" t="t" r="r" b="b"/>
            <a:pathLst>
              <a:path w="278130" h="588010">
                <a:moveTo>
                  <a:pt x="102803" y="6659"/>
                </a:moveTo>
                <a:lnTo>
                  <a:pt x="0" y="6659"/>
                </a:lnTo>
                <a:lnTo>
                  <a:pt x="469" y="24969"/>
                </a:lnTo>
                <a:lnTo>
                  <a:pt x="530" y="27316"/>
                </a:lnTo>
                <a:lnTo>
                  <a:pt x="787" y="48281"/>
                </a:lnTo>
                <a:lnTo>
                  <a:pt x="879" y="55724"/>
                </a:lnTo>
                <a:lnTo>
                  <a:pt x="953" y="69388"/>
                </a:lnTo>
                <a:lnTo>
                  <a:pt x="1071" y="91042"/>
                </a:lnTo>
                <a:lnTo>
                  <a:pt x="1130" y="587469"/>
                </a:lnTo>
                <a:lnTo>
                  <a:pt x="108080" y="587469"/>
                </a:lnTo>
                <a:lnTo>
                  <a:pt x="108080" y="415568"/>
                </a:lnTo>
                <a:lnTo>
                  <a:pt x="255215" y="415568"/>
                </a:lnTo>
                <a:lnTo>
                  <a:pt x="272288" y="372902"/>
                </a:lnTo>
                <a:lnTo>
                  <a:pt x="273538" y="359067"/>
                </a:lnTo>
                <a:lnTo>
                  <a:pt x="138561" y="359067"/>
                </a:lnTo>
                <a:lnTo>
                  <a:pt x="123832" y="355146"/>
                </a:lnTo>
                <a:lnTo>
                  <a:pt x="114462" y="343797"/>
                </a:lnTo>
                <a:lnTo>
                  <a:pt x="109521" y="325641"/>
                </a:lnTo>
                <a:lnTo>
                  <a:pt x="108080" y="301299"/>
                </a:lnTo>
                <a:lnTo>
                  <a:pt x="108080" y="145199"/>
                </a:lnTo>
                <a:lnTo>
                  <a:pt x="110365" y="119775"/>
                </a:lnTo>
                <a:lnTo>
                  <a:pt x="116941" y="103494"/>
                </a:lnTo>
                <a:lnTo>
                  <a:pt x="127393" y="94838"/>
                </a:lnTo>
                <a:lnTo>
                  <a:pt x="141304" y="92290"/>
                </a:lnTo>
                <a:lnTo>
                  <a:pt x="274571" y="92290"/>
                </a:lnTo>
                <a:lnTo>
                  <a:pt x="272288" y="69388"/>
                </a:lnTo>
                <a:lnTo>
                  <a:pt x="263308" y="48281"/>
                </a:lnTo>
                <a:lnTo>
                  <a:pt x="106415" y="48281"/>
                </a:lnTo>
                <a:lnTo>
                  <a:pt x="105920" y="36693"/>
                </a:lnTo>
                <a:lnTo>
                  <a:pt x="105013" y="24969"/>
                </a:lnTo>
                <a:lnTo>
                  <a:pt x="103905" y="14495"/>
                </a:lnTo>
                <a:lnTo>
                  <a:pt x="102803" y="6659"/>
                </a:lnTo>
                <a:close/>
              </a:path>
              <a:path w="278130" h="588010">
                <a:moveTo>
                  <a:pt x="255215" y="415568"/>
                </a:moveTo>
                <a:lnTo>
                  <a:pt x="108080" y="415568"/>
                </a:lnTo>
                <a:lnTo>
                  <a:pt x="120727" y="431419"/>
                </a:lnTo>
                <a:lnTo>
                  <a:pt x="137180" y="442898"/>
                </a:lnTo>
                <a:lnTo>
                  <a:pt x="137325" y="442898"/>
                </a:lnTo>
                <a:lnTo>
                  <a:pt x="155984" y="449641"/>
                </a:lnTo>
                <a:lnTo>
                  <a:pt x="176612" y="451933"/>
                </a:lnTo>
                <a:lnTo>
                  <a:pt x="223662" y="442898"/>
                </a:lnTo>
                <a:lnTo>
                  <a:pt x="254922" y="416300"/>
                </a:lnTo>
                <a:lnTo>
                  <a:pt x="255215" y="415568"/>
                </a:lnTo>
                <a:close/>
              </a:path>
              <a:path w="278130" h="588010">
                <a:moveTo>
                  <a:pt x="274571" y="92290"/>
                </a:moveTo>
                <a:lnTo>
                  <a:pt x="141304" y="92290"/>
                </a:lnTo>
                <a:lnTo>
                  <a:pt x="154477" y="95220"/>
                </a:lnTo>
                <a:lnTo>
                  <a:pt x="163631" y="103932"/>
                </a:lnTo>
                <a:lnTo>
                  <a:pt x="168972" y="118313"/>
                </a:lnTo>
                <a:lnTo>
                  <a:pt x="170706" y="138247"/>
                </a:lnTo>
                <a:lnTo>
                  <a:pt x="170706" y="308744"/>
                </a:lnTo>
                <a:lnTo>
                  <a:pt x="169028" y="330597"/>
                </a:lnTo>
                <a:lnTo>
                  <a:pt x="163551" y="346341"/>
                </a:lnTo>
                <a:lnTo>
                  <a:pt x="153615" y="355867"/>
                </a:lnTo>
                <a:lnTo>
                  <a:pt x="138561" y="359067"/>
                </a:lnTo>
                <a:lnTo>
                  <a:pt x="273538" y="359067"/>
                </a:lnTo>
                <a:lnTo>
                  <a:pt x="277656" y="313466"/>
                </a:lnTo>
                <a:lnTo>
                  <a:pt x="277656" y="123242"/>
                </a:lnTo>
                <a:lnTo>
                  <a:pt x="274571" y="92290"/>
                </a:lnTo>
                <a:close/>
              </a:path>
              <a:path w="278130" h="588010">
                <a:moveTo>
                  <a:pt x="188360" y="0"/>
                </a:moveTo>
                <a:lnTo>
                  <a:pt x="158990" y="3886"/>
                </a:lnTo>
                <a:lnTo>
                  <a:pt x="135796" y="14495"/>
                </a:lnTo>
                <a:lnTo>
                  <a:pt x="118581" y="29764"/>
                </a:lnTo>
                <a:lnTo>
                  <a:pt x="106415" y="48281"/>
                </a:lnTo>
                <a:lnTo>
                  <a:pt x="263308" y="48281"/>
                </a:lnTo>
                <a:lnTo>
                  <a:pt x="255900" y="30868"/>
                </a:lnTo>
                <a:lnTo>
                  <a:pt x="228066" y="7724"/>
                </a:lnTo>
                <a:lnTo>
                  <a:pt x="18836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4424990" y="4176255"/>
            <a:ext cx="272415" cy="452120"/>
          </a:xfrm>
          <a:custGeom>
            <a:avLst/>
            <a:gdLst/>
            <a:ahLst/>
            <a:cxnLst/>
            <a:rect l="l" t="t" r="r" b="b"/>
            <a:pathLst>
              <a:path w="272415" h="452120">
                <a:moveTo>
                  <a:pt x="137430" y="0"/>
                </a:moveTo>
                <a:lnTo>
                  <a:pt x="83134" y="8624"/>
                </a:lnTo>
                <a:lnTo>
                  <a:pt x="44051" y="31851"/>
                </a:lnTo>
                <a:lnTo>
                  <a:pt x="18373" y="65707"/>
                </a:lnTo>
                <a:lnTo>
                  <a:pt x="4291" y="106220"/>
                </a:lnTo>
                <a:lnTo>
                  <a:pt x="53" y="148885"/>
                </a:lnTo>
                <a:lnTo>
                  <a:pt x="0" y="297896"/>
                </a:lnTo>
                <a:lnTo>
                  <a:pt x="3432" y="348483"/>
                </a:lnTo>
                <a:lnTo>
                  <a:pt x="15782" y="391005"/>
                </a:lnTo>
                <a:lnTo>
                  <a:pt x="40125" y="423638"/>
                </a:lnTo>
                <a:lnTo>
                  <a:pt x="79537" y="444555"/>
                </a:lnTo>
                <a:lnTo>
                  <a:pt x="137095" y="451933"/>
                </a:lnTo>
                <a:lnTo>
                  <a:pt x="195433" y="443011"/>
                </a:lnTo>
                <a:lnTo>
                  <a:pt x="234133" y="419566"/>
                </a:lnTo>
                <a:lnTo>
                  <a:pt x="257029" y="386583"/>
                </a:lnTo>
                <a:lnTo>
                  <a:pt x="263075" y="365810"/>
                </a:lnTo>
                <a:lnTo>
                  <a:pt x="136645" y="365810"/>
                </a:lnTo>
                <a:lnTo>
                  <a:pt x="121671" y="362168"/>
                </a:lnTo>
                <a:lnTo>
                  <a:pt x="112241" y="352044"/>
                </a:lnTo>
                <a:lnTo>
                  <a:pt x="107332" y="336638"/>
                </a:lnTo>
                <a:lnTo>
                  <a:pt x="105923" y="317152"/>
                </a:lnTo>
                <a:lnTo>
                  <a:pt x="105923" y="253227"/>
                </a:lnTo>
                <a:lnTo>
                  <a:pt x="272127" y="253227"/>
                </a:lnTo>
                <a:lnTo>
                  <a:pt x="272127" y="177313"/>
                </a:lnTo>
                <a:lnTo>
                  <a:pt x="106447" y="177313"/>
                </a:lnTo>
                <a:lnTo>
                  <a:pt x="106447" y="134236"/>
                </a:lnTo>
                <a:lnTo>
                  <a:pt x="108487" y="112277"/>
                </a:lnTo>
                <a:lnTo>
                  <a:pt x="108520" y="111924"/>
                </a:lnTo>
                <a:lnTo>
                  <a:pt x="114481" y="96923"/>
                </a:lnTo>
                <a:lnTo>
                  <a:pt x="114606" y="96609"/>
                </a:lnTo>
                <a:lnTo>
                  <a:pt x="124373" y="87907"/>
                </a:lnTo>
                <a:lnTo>
                  <a:pt x="123942" y="87907"/>
                </a:lnTo>
                <a:lnTo>
                  <a:pt x="138016" y="84960"/>
                </a:lnTo>
                <a:lnTo>
                  <a:pt x="262264" y="84960"/>
                </a:lnTo>
                <a:lnTo>
                  <a:pt x="251281" y="55970"/>
                </a:lnTo>
                <a:lnTo>
                  <a:pt x="224695" y="25402"/>
                </a:lnTo>
                <a:lnTo>
                  <a:pt x="186862" y="6482"/>
                </a:lnTo>
                <a:lnTo>
                  <a:pt x="137430" y="0"/>
                </a:lnTo>
                <a:close/>
              </a:path>
              <a:path w="272415" h="452120">
                <a:moveTo>
                  <a:pt x="270745" y="305885"/>
                </a:moveTo>
                <a:lnTo>
                  <a:pt x="167167" y="305885"/>
                </a:lnTo>
                <a:lnTo>
                  <a:pt x="167087" y="317152"/>
                </a:lnTo>
                <a:lnTo>
                  <a:pt x="166059" y="335379"/>
                </a:lnTo>
                <a:lnTo>
                  <a:pt x="161667" y="351278"/>
                </a:lnTo>
                <a:lnTo>
                  <a:pt x="152395" y="361925"/>
                </a:lnTo>
                <a:lnTo>
                  <a:pt x="136645" y="365810"/>
                </a:lnTo>
                <a:lnTo>
                  <a:pt x="263075" y="365810"/>
                </a:lnTo>
                <a:lnTo>
                  <a:pt x="267955" y="349046"/>
                </a:lnTo>
                <a:lnTo>
                  <a:pt x="270745" y="311938"/>
                </a:lnTo>
                <a:lnTo>
                  <a:pt x="270745" y="305885"/>
                </a:lnTo>
                <a:close/>
              </a:path>
              <a:path w="272415" h="452120">
                <a:moveTo>
                  <a:pt x="262264" y="84960"/>
                </a:moveTo>
                <a:lnTo>
                  <a:pt x="138016" y="84960"/>
                </a:lnTo>
                <a:lnTo>
                  <a:pt x="152847" y="87907"/>
                </a:lnTo>
                <a:lnTo>
                  <a:pt x="162403" y="96923"/>
                </a:lnTo>
                <a:lnTo>
                  <a:pt x="167404" y="111924"/>
                </a:lnTo>
                <a:lnTo>
                  <a:pt x="167522" y="112277"/>
                </a:lnTo>
                <a:lnTo>
                  <a:pt x="169041" y="134236"/>
                </a:lnTo>
                <a:lnTo>
                  <a:pt x="169041" y="177313"/>
                </a:lnTo>
                <a:lnTo>
                  <a:pt x="272127" y="177313"/>
                </a:lnTo>
                <a:lnTo>
                  <a:pt x="272127" y="148885"/>
                </a:lnTo>
                <a:lnTo>
                  <a:pt x="266975" y="97394"/>
                </a:lnTo>
                <a:lnTo>
                  <a:pt x="262264" y="849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4746313" y="4083513"/>
            <a:ext cx="760095" cy="685165"/>
          </a:xfrm>
          <a:custGeom>
            <a:avLst/>
            <a:gdLst/>
            <a:ahLst/>
            <a:cxnLst/>
            <a:rect l="l" t="t" r="r" b="b"/>
            <a:pathLst>
              <a:path w="760094" h="685164">
                <a:moveTo>
                  <a:pt x="196621" y="92748"/>
                </a:moveTo>
                <a:lnTo>
                  <a:pt x="167309" y="96951"/>
                </a:lnTo>
                <a:lnTo>
                  <a:pt x="141427" y="109740"/>
                </a:lnTo>
                <a:lnTo>
                  <a:pt x="120243" y="132080"/>
                </a:lnTo>
                <a:lnTo>
                  <a:pt x="105041" y="164896"/>
                </a:lnTo>
                <a:lnTo>
                  <a:pt x="104711" y="147535"/>
                </a:lnTo>
                <a:lnTo>
                  <a:pt x="103924" y="128054"/>
                </a:lnTo>
                <a:lnTo>
                  <a:pt x="102908" y="110617"/>
                </a:lnTo>
                <a:lnTo>
                  <a:pt x="101955" y="99402"/>
                </a:lnTo>
                <a:lnTo>
                  <a:pt x="0" y="99402"/>
                </a:lnTo>
                <a:lnTo>
                  <a:pt x="749" y="128092"/>
                </a:lnTo>
                <a:lnTo>
                  <a:pt x="1079" y="159880"/>
                </a:lnTo>
                <a:lnTo>
                  <a:pt x="1130" y="248221"/>
                </a:lnTo>
                <a:lnTo>
                  <a:pt x="1130" y="537730"/>
                </a:lnTo>
                <a:lnTo>
                  <a:pt x="108077" y="537730"/>
                </a:lnTo>
                <a:lnTo>
                  <a:pt x="108077" y="305168"/>
                </a:lnTo>
                <a:lnTo>
                  <a:pt x="114668" y="260731"/>
                </a:lnTo>
                <a:lnTo>
                  <a:pt x="133032" y="235394"/>
                </a:lnTo>
                <a:lnTo>
                  <a:pt x="161061" y="223989"/>
                </a:lnTo>
                <a:lnTo>
                  <a:pt x="196621" y="221335"/>
                </a:lnTo>
                <a:lnTo>
                  <a:pt x="196621" y="92748"/>
                </a:lnTo>
                <a:close/>
              </a:path>
              <a:path w="760094" h="685164">
                <a:moveTo>
                  <a:pt x="425462" y="99402"/>
                </a:moveTo>
                <a:lnTo>
                  <a:pt x="375653" y="99402"/>
                </a:lnTo>
                <a:lnTo>
                  <a:pt x="375653" y="0"/>
                </a:lnTo>
                <a:lnTo>
                  <a:pt x="269582" y="0"/>
                </a:lnTo>
                <a:lnTo>
                  <a:pt x="269582" y="99402"/>
                </a:lnTo>
                <a:lnTo>
                  <a:pt x="226110" y="99402"/>
                </a:lnTo>
                <a:lnTo>
                  <a:pt x="226110" y="193827"/>
                </a:lnTo>
                <a:lnTo>
                  <a:pt x="268414" y="193827"/>
                </a:lnTo>
                <a:lnTo>
                  <a:pt x="268414" y="443953"/>
                </a:lnTo>
                <a:lnTo>
                  <a:pt x="273761" y="491794"/>
                </a:lnTo>
                <a:lnTo>
                  <a:pt x="290385" y="522427"/>
                </a:lnTo>
                <a:lnTo>
                  <a:pt x="319163" y="538721"/>
                </a:lnTo>
                <a:lnTo>
                  <a:pt x="360934" y="543521"/>
                </a:lnTo>
                <a:lnTo>
                  <a:pt x="374700" y="543179"/>
                </a:lnTo>
                <a:lnTo>
                  <a:pt x="390715" y="541896"/>
                </a:lnTo>
                <a:lnTo>
                  <a:pt x="407200" y="539191"/>
                </a:lnTo>
                <a:lnTo>
                  <a:pt x="422325" y="534644"/>
                </a:lnTo>
                <a:lnTo>
                  <a:pt x="422325" y="451891"/>
                </a:lnTo>
                <a:lnTo>
                  <a:pt x="417868" y="453263"/>
                </a:lnTo>
                <a:lnTo>
                  <a:pt x="408813" y="453796"/>
                </a:lnTo>
                <a:lnTo>
                  <a:pt x="403072" y="453796"/>
                </a:lnTo>
                <a:lnTo>
                  <a:pt x="388404" y="451599"/>
                </a:lnTo>
                <a:lnTo>
                  <a:pt x="380123" y="445262"/>
                </a:lnTo>
                <a:lnTo>
                  <a:pt x="376478" y="435190"/>
                </a:lnTo>
                <a:lnTo>
                  <a:pt x="375653" y="421767"/>
                </a:lnTo>
                <a:lnTo>
                  <a:pt x="375653" y="193827"/>
                </a:lnTo>
                <a:lnTo>
                  <a:pt x="425462" y="193827"/>
                </a:lnTo>
                <a:lnTo>
                  <a:pt x="425462" y="99402"/>
                </a:lnTo>
                <a:close/>
              </a:path>
              <a:path w="760094" h="685164">
                <a:moveTo>
                  <a:pt x="759561" y="99402"/>
                </a:moveTo>
                <a:lnTo>
                  <a:pt x="650265" y="99402"/>
                </a:lnTo>
                <a:lnTo>
                  <a:pt x="631977" y="231940"/>
                </a:lnTo>
                <a:lnTo>
                  <a:pt x="624954" y="284657"/>
                </a:lnTo>
                <a:lnTo>
                  <a:pt x="619201" y="330441"/>
                </a:lnTo>
                <a:lnTo>
                  <a:pt x="614616" y="370852"/>
                </a:lnTo>
                <a:lnTo>
                  <a:pt x="611111" y="407454"/>
                </a:lnTo>
                <a:lnTo>
                  <a:pt x="607148" y="407454"/>
                </a:lnTo>
                <a:lnTo>
                  <a:pt x="599871" y="328168"/>
                </a:lnTo>
                <a:lnTo>
                  <a:pt x="593547" y="275501"/>
                </a:lnTo>
                <a:lnTo>
                  <a:pt x="586066" y="217932"/>
                </a:lnTo>
                <a:lnTo>
                  <a:pt x="577888" y="158280"/>
                </a:lnTo>
                <a:lnTo>
                  <a:pt x="569506" y="99402"/>
                </a:lnTo>
                <a:lnTo>
                  <a:pt x="454139" y="99402"/>
                </a:lnTo>
                <a:lnTo>
                  <a:pt x="552894" y="554621"/>
                </a:lnTo>
                <a:lnTo>
                  <a:pt x="547408" y="573189"/>
                </a:lnTo>
                <a:lnTo>
                  <a:pt x="538302" y="584530"/>
                </a:lnTo>
                <a:lnTo>
                  <a:pt x="525487" y="590207"/>
                </a:lnTo>
                <a:lnTo>
                  <a:pt x="508914" y="591743"/>
                </a:lnTo>
                <a:lnTo>
                  <a:pt x="499275" y="591743"/>
                </a:lnTo>
                <a:lnTo>
                  <a:pt x="484289" y="590080"/>
                </a:lnTo>
                <a:lnTo>
                  <a:pt x="483209" y="681240"/>
                </a:lnTo>
                <a:lnTo>
                  <a:pt x="494271" y="682637"/>
                </a:lnTo>
                <a:lnTo>
                  <a:pt x="506171" y="683780"/>
                </a:lnTo>
                <a:lnTo>
                  <a:pt x="519036" y="684568"/>
                </a:lnTo>
                <a:lnTo>
                  <a:pt x="532968" y="684860"/>
                </a:lnTo>
                <a:lnTo>
                  <a:pt x="572897" y="681253"/>
                </a:lnTo>
                <a:lnTo>
                  <a:pt x="629119" y="643623"/>
                </a:lnTo>
                <a:lnTo>
                  <a:pt x="648716" y="603770"/>
                </a:lnTo>
                <a:lnTo>
                  <a:pt x="664819" y="546023"/>
                </a:lnTo>
                <a:lnTo>
                  <a:pt x="755192" y="118884"/>
                </a:lnTo>
                <a:lnTo>
                  <a:pt x="759561" y="9940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5610713" y="4083513"/>
            <a:ext cx="506095" cy="544830"/>
          </a:xfrm>
          <a:custGeom>
            <a:avLst/>
            <a:gdLst/>
            <a:ahLst/>
            <a:cxnLst/>
            <a:rect l="l" t="t" r="r" b="b"/>
            <a:pathLst>
              <a:path w="506094" h="544829">
                <a:moveTo>
                  <a:pt x="199351" y="99402"/>
                </a:moveTo>
                <a:lnTo>
                  <a:pt x="149542" y="99402"/>
                </a:lnTo>
                <a:lnTo>
                  <a:pt x="149542" y="0"/>
                </a:lnTo>
                <a:lnTo>
                  <a:pt x="43472" y="0"/>
                </a:lnTo>
                <a:lnTo>
                  <a:pt x="43472" y="99402"/>
                </a:lnTo>
                <a:lnTo>
                  <a:pt x="0" y="99402"/>
                </a:lnTo>
                <a:lnTo>
                  <a:pt x="0" y="193827"/>
                </a:lnTo>
                <a:lnTo>
                  <a:pt x="42303" y="193827"/>
                </a:lnTo>
                <a:lnTo>
                  <a:pt x="42303" y="443953"/>
                </a:lnTo>
                <a:lnTo>
                  <a:pt x="47650" y="491794"/>
                </a:lnTo>
                <a:lnTo>
                  <a:pt x="64287" y="522427"/>
                </a:lnTo>
                <a:lnTo>
                  <a:pt x="93052" y="538721"/>
                </a:lnTo>
                <a:lnTo>
                  <a:pt x="134823" y="543521"/>
                </a:lnTo>
                <a:lnTo>
                  <a:pt x="148590" y="543179"/>
                </a:lnTo>
                <a:lnTo>
                  <a:pt x="164617" y="541896"/>
                </a:lnTo>
                <a:lnTo>
                  <a:pt x="181089" y="539191"/>
                </a:lnTo>
                <a:lnTo>
                  <a:pt x="196227" y="534644"/>
                </a:lnTo>
                <a:lnTo>
                  <a:pt x="196227" y="451891"/>
                </a:lnTo>
                <a:lnTo>
                  <a:pt x="191770" y="453263"/>
                </a:lnTo>
                <a:lnTo>
                  <a:pt x="182702" y="453796"/>
                </a:lnTo>
                <a:lnTo>
                  <a:pt x="176974" y="453796"/>
                </a:lnTo>
                <a:lnTo>
                  <a:pt x="162293" y="451599"/>
                </a:lnTo>
                <a:lnTo>
                  <a:pt x="154025" y="445262"/>
                </a:lnTo>
                <a:lnTo>
                  <a:pt x="150368" y="435190"/>
                </a:lnTo>
                <a:lnTo>
                  <a:pt x="149542" y="421767"/>
                </a:lnTo>
                <a:lnTo>
                  <a:pt x="149542" y="193827"/>
                </a:lnTo>
                <a:lnTo>
                  <a:pt x="199351" y="193827"/>
                </a:lnTo>
                <a:lnTo>
                  <a:pt x="199351" y="99402"/>
                </a:lnTo>
                <a:close/>
              </a:path>
              <a:path w="506094" h="544829">
                <a:moveTo>
                  <a:pt x="505548" y="236829"/>
                </a:moveTo>
                <a:lnTo>
                  <a:pt x="499313" y="184658"/>
                </a:lnTo>
                <a:lnTo>
                  <a:pt x="499198" y="183705"/>
                </a:lnTo>
                <a:lnTo>
                  <a:pt x="498106" y="181279"/>
                </a:lnTo>
                <a:lnTo>
                  <a:pt x="480974" y="143205"/>
                </a:lnTo>
                <a:lnTo>
                  <a:pt x="452120" y="114858"/>
                </a:lnTo>
                <a:lnTo>
                  <a:pt x="413880" y="98196"/>
                </a:lnTo>
                <a:lnTo>
                  <a:pt x="398589" y="96405"/>
                </a:lnTo>
                <a:lnTo>
                  <a:pt x="398589" y="226656"/>
                </a:lnTo>
                <a:lnTo>
                  <a:pt x="398513" y="407403"/>
                </a:lnTo>
                <a:lnTo>
                  <a:pt x="382612" y="451916"/>
                </a:lnTo>
                <a:lnTo>
                  <a:pt x="367817" y="455282"/>
                </a:lnTo>
                <a:lnTo>
                  <a:pt x="353314" y="451916"/>
                </a:lnTo>
                <a:lnTo>
                  <a:pt x="352894" y="451916"/>
                </a:lnTo>
                <a:lnTo>
                  <a:pt x="342950" y="441998"/>
                </a:lnTo>
                <a:lnTo>
                  <a:pt x="337591" y="426872"/>
                </a:lnTo>
                <a:lnTo>
                  <a:pt x="335965" y="407403"/>
                </a:lnTo>
                <a:lnTo>
                  <a:pt x="336042" y="226656"/>
                </a:lnTo>
                <a:lnTo>
                  <a:pt x="353110" y="184327"/>
                </a:lnTo>
                <a:lnTo>
                  <a:pt x="367271" y="181279"/>
                </a:lnTo>
                <a:lnTo>
                  <a:pt x="382714" y="184658"/>
                </a:lnTo>
                <a:lnTo>
                  <a:pt x="392303" y="194056"/>
                </a:lnTo>
                <a:lnTo>
                  <a:pt x="397205" y="208419"/>
                </a:lnTo>
                <a:lnTo>
                  <a:pt x="398589" y="226656"/>
                </a:lnTo>
                <a:lnTo>
                  <a:pt x="398589" y="96405"/>
                </a:lnTo>
                <a:lnTo>
                  <a:pt x="322668" y="97891"/>
                </a:lnTo>
                <a:lnTo>
                  <a:pt x="284530" y="113766"/>
                </a:lnTo>
                <a:lnTo>
                  <a:pt x="254952" y="141071"/>
                </a:lnTo>
                <a:lnTo>
                  <a:pt x="235813" y="180467"/>
                </a:lnTo>
                <a:lnTo>
                  <a:pt x="229019" y="232651"/>
                </a:lnTo>
                <a:lnTo>
                  <a:pt x="229019" y="401447"/>
                </a:lnTo>
                <a:lnTo>
                  <a:pt x="234670" y="453085"/>
                </a:lnTo>
                <a:lnTo>
                  <a:pt x="251447" y="493204"/>
                </a:lnTo>
                <a:lnTo>
                  <a:pt x="279082" y="521817"/>
                </a:lnTo>
                <a:lnTo>
                  <a:pt x="317538" y="539076"/>
                </a:lnTo>
                <a:lnTo>
                  <a:pt x="318185" y="539076"/>
                </a:lnTo>
                <a:lnTo>
                  <a:pt x="365861" y="544677"/>
                </a:lnTo>
                <a:lnTo>
                  <a:pt x="414108" y="539076"/>
                </a:lnTo>
                <a:lnTo>
                  <a:pt x="452970" y="522122"/>
                </a:lnTo>
                <a:lnTo>
                  <a:pt x="481660" y="493661"/>
                </a:lnTo>
                <a:lnTo>
                  <a:pt x="498665" y="455282"/>
                </a:lnTo>
                <a:lnTo>
                  <a:pt x="505548" y="401447"/>
                </a:lnTo>
                <a:lnTo>
                  <a:pt x="505548" y="23682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6274561" y="4041454"/>
            <a:ext cx="277495" cy="586740"/>
          </a:xfrm>
          <a:custGeom>
            <a:avLst/>
            <a:gdLst/>
            <a:ahLst/>
            <a:cxnLst/>
            <a:rect l="l" t="t" r="r" b="b"/>
            <a:pathLst>
              <a:path w="277494" h="586739">
                <a:moveTo>
                  <a:pt x="256118" y="542046"/>
                </a:moveTo>
                <a:lnTo>
                  <a:pt x="103420" y="542046"/>
                </a:lnTo>
                <a:lnTo>
                  <a:pt x="112876" y="558367"/>
                </a:lnTo>
                <a:lnTo>
                  <a:pt x="127195" y="572691"/>
                </a:lnTo>
                <a:lnTo>
                  <a:pt x="147662" y="582866"/>
                </a:lnTo>
                <a:lnTo>
                  <a:pt x="175565" y="586736"/>
                </a:lnTo>
                <a:lnTo>
                  <a:pt x="219182" y="578908"/>
                </a:lnTo>
                <a:lnTo>
                  <a:pt x="248554" y="556751"/>
                </a:lnTo>
                <a:lnTo>
                  <a:pt x="256118" y="542046"/>
                </a:lnTo>
                <a:close/>
              </a:path>
              <a:path w="277494" h="586739">
                <a:moveTo>
                  <a:pt x="107776" y="0"/>
                </a:moveTo>
                <a:lnTo>
                  <a:pt x="827" y="0"/>
                </a:lnTo>
                <a:lnTo>
                  <a:pt x="773" y="241958"/>
                </a:lnTo>
                <a:lnTo>
                  <a:pt x="646" y="558367"/>
                </a:lnTo>
                <a:lnTo>
                  <a:pt x="26" y="578908"/>
                </a:lnTo>
                <a:lnTo>
                  <a:pt x="0" y="579783"/>
                </a:lnTo>
                <a:lnTo>
                  <a:pt x="100384" y="579783"/>
                </a:lnTo>
                <a:lnTo>
                  <a:pt x="103420" y="542046"/>
                </a:lnTo>
                <a:lnTo>
                  <a:pt x="256118" y="542046"/>
                </a:lnTo>
                <a:lnTo>
                  <a:pt x="266296" y="522256"/>
                </a:lnTo>
                <a:lnTo>
                  <a:pt x="271764" y="494162"/>
                </a:lnTo>
                <a:lnTo>
                  <a:pt x="139377" y="494162"/>
                </a:lnTo>
                <a:lnTo>
                  <a:pt x="125843" y="491239"/>
                </a:lnTo>
                <a:lnTo>
                  <a:pt x="125516" y="491239"/>
                </a:lnTo>
                <a:lnTo>
                  <a:pt x="115630" y="481556"/>
                </a:lnTo>
                <a:lnTo>
                  <a:pt x="114178" y="477415"/>
                </a:lnTo>
                <a:lnTo>
                  <a:pt x="109709" y="464265"/>
                </a:lnTo>
                <a:lnTo>
                  <a:pt x="107776" y="438552"/>
                </a:lnTo>
                <a:lnTo>
                  <a:pt x="107776" y="285352"/>
                </a:lnTo>
                <a:lnTo>
                  <a:pt x="109233" y="260366"/>
                </a:lnTo>
                <a:lnTo>
                  <a:pt x="109249" y="260083"/>
                </a:lnTo>
                <a:lnTo>
                  <a:pt x="114449" y="241958"/>
                </a:lnTo>
                <a:lnTo>
                  <a:pt x="124545" y="231039"/>
                </a:lnTo>
                <a:lnTo>
                  <a:pt x="140707" y="227385"/>
                </a:lnTo>
                <a:lnTo>
                  <a:pt x="273808" y="227385"/>
                </a:lnTo>
                <a:lnTo>
                  <a:pt x="272255" y="210878"/>
                </a:lnTo>
                <a:lnTo>
                  <a:pt x="259129" y="177533"/>
                </a:lnTo>
                <a:lnTo>
                  <a:pt x="107776" y="177533"/>
                </a:lnTo>
                <a:lnTo>
                  <a:pt x="107776" y="0"/>
                </a:lnTo>
                <a:close/>
              </a:path>
              <a:path w="277494" h="586739">
                <a:moveTo>
                  <a:pt x="273808" y="227385"/>
                </a:moveTo>
                <a:lnTo>
                  <a:pt x="140707" y="227385"/>
                </a:lnTo>
                <a:lnTo>
                  <a:pt x="156263" y="231429"/>
                </a:lnTo>
                <a:lnTo>
                  <a:pt x="165258" y="242801"/>
                </a:lnTo>
                <a:lnTo>
                  <a:pt x="169335" y="260083"/>
                </a:lnTo>
                <a:lnTo>
                  <a:pt x="169401" y="260366"/>
                </a:lnTo>
                <a:lnTo>
                  <a:pt x="170403" y="282986"/>
                </a:lnTo>
                <a:lnTo>
                  <a:pt x="170403" y="436436"/>
                </a:lnTo>
                <a:lnTo>
                  <a:pt x="168127" y="463744"/>
                </a:lnTo>
                <a:lnTo>
                  <a:pt x="161750" y="481556"/>
                </a:lnTo>
                <a:lnTo>
                  <a:pt x="151942" y="491239"/>
                </a:lnTo>
                <a:lnTo>
                  <a:pt x="139377" y="494162"/>
                </a:lnTo>
                <a:lnTo>
                  <a:pt x="271764" y="494162"/>
                </a:lnTo>
                <a:lnTo>
                  <a:pt x="275024" y="477415"/>
                </a:lnTo>
                <a:lnTo>
                  <a:pt x="277352" y="424217"/>
                </a:lnTo>
                <a:lnTo>
                  <a:pt x="277352" y="265080"/>
                </a:lnTo>
                <a:lnTo>
                  <a:pt x="273808" y="227385"/>
                </a:lnTo>
                <a:close/>
              </a:path>
              <a:path w="277494" h="586739">
                <a:moveTo>
                  <a:pt x="185512" y="134802"/>
                </a:moveTo>
                <a:lnTo>
                  <a:pt x="162683" y="137207"/>
                </a:lnTo>
                <a:lnTo>
                  <a:pt x="141551" y="144777"/>
                </a:lnTo>
                <a:lnTo>
                  <a:pt x="122966" y="158042"/>
                </a:lnTo>
                <a:lnTo>
                  <a:pt x="107776" y="177533"/>
                </a:lnTo>
                <a:lnTo>
                  <a:pt x="259129" y="177533"/>
                </a:lnTo>
                <a:lnTo>
                  <a:pt x="256107" y="169856"/>
                </a:lnTo>
                <a:lnTo>
                  <a:pt x="227621" y="143876"/>
                </a:lnTo>
                <a:lnTo>
                  <a:pt x="185512" y="13480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6604939" y="4182909"/>
            <a:ext cx="276860" cy="445770"/>
          </a:xfrm>
          <a:custGeom>
            <a:avLst/>
            <a:gdLst/>
            <a:ahLst/>
            <a:cxnLst/>
            <a:rect l="l" t="t" r="r" b="b"/>
            <a:pathLst>
              <a:path w="276859" h="445770">
                <a:moveTo>
                  <a:pt x="275457" y="0"/>
                </a:moveTo>
                <a:lnTo>
                  <a:pt x="168497" y="0"/>
                </a:lnTo>
                <a:lnTo>
                  <a:pt x="168497" y="295477"/>
                </a:lnTo>
                <a:lnTo>
                  <a:pt x="166804" y="322053"/>
                </a:lnTo>
                <a:lnTo>
                  <a:pt x="161303" y="339764"/>
                </a:lnTo>
                <a:lnTo>
                  <a:pt x="151366" y="349638"/>
                </a:lnTo>
                <a:lnTo>
                  <a:pt x="136362" y="352701"/>
                </a:lnTo>
                <a:lnTo>
                  <a:pt x="123059" y="349815"/>
                </a:lnTo>
                <a:lnTo>
                  <a:pt x="113916" y="341179"/>
                </a:lnTo>
                <a:lnTo>
                  <a:pt x="108643" y="326828"/>
                </a:lnTo>
                <a:lnTo>
                  <a:pt x="106949" y="306796"/>
                </a:lnTo>
                <a:lnTo>
                  <a:pt x="106949" y="0"/>
                </a:lnTo>
                <a:lnTo>
                  <a:pt x="0" y="0"/>
                </a:lnTo>
                <a:lnTo>
                  <a:pt x="0" y="332094"/>
                </a:lnTo>
                <a:lnTo>
                  <a:pt x="7559" y="388755"/>
                </a:lnTo>
                <a:lnTo>
                  <a:pt x="27420" y="423333"/>
                </a:lnTo>
                <a:lnTo>
                  <a:pt x="55358" y="440590"/>
                </a:lnTo>
                <a:lnTo>
                  <a:pt x="87149" y="445284"/>
                </a:lnTo>
                <a:lnTo>
                  <a:pt x="112150" y="443210"/>
                </a:lnTo>
                <a:lnTo>
                  <a:pt x="134741" y="435990"/>
                </a:lnTo>
                <a:lnTo>
                  <a:pt x="154290" y="422133"/>
                </a:lnTo>
                <a:lnTo>
                  <a:pt x="170162" y="400144"/>
                </a:lnTo>
                <a:lnTo>
                  <a:pt x="170582" y="409016"/>
                </a:lnTo>
                <a:lnTo>
                  <a:pt x="171357" y="419313"/>
                </a:lnTo>
                <a:lnTo>
                  <a:pt x="172440" y="429572"/>
                </a:lnTo>
                <a:lnTo>
                  <a:pt x="173785" y="438332"/>
                </a:lnTo>
                <a:lnTo>
                  <a:pt x="276577" y="438332"/>
                </a:lnTo>
                <a:lnTo>
                  <a:pt x="275930" y="416573"/>
                </a:lnTo>
                <a:lnTo>
                  <a:pt x="275597" y="387082"/>
                </a:lnTo>
                <a:lnTo>
                  <a:pt x="275457" y="299394"/>
                </a:lnTo>
                <a:lnTo>
                  <a:pt x="27545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6942551" y="4041447"/>
            <a:ext cx="107314" cy="97155"/>
          </a:xfrm>
          <a:custGeom>
            <a:avLst/>
            <a:gdLst/>
            <a:ahLst/>
            <a:cxnLst/>
            <a:rect l="l" t="t" r="r" b="b"/>
            <a:pathLst>
              <a:path w="107315" h="97154">
                <a:moveTo>
                  <a:pt x="106949" y="0"/>
                </a:moveTo>
                <a:lnTo>
                  <a:pt x="0" y="0"/>
                </a:lnTo>
                <a:lnTo>
                  <a:pt x="0" y="96719"/>
                </a:lnTo>
                <a:lnTo>
                  <a:pt x="106949" y="96719"/>
                </a:lnTo>
                <a:lnTo>
                  <a:pt x="1069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6942007" y="4182909"/>
            <a:ext cx="107314" cy="438784"/>
          </a:xfrm>
          <a:custGeom>
            <a:avLst/>
            <a:gdLst/>
            <a:ahLst/>
            <a:cxnLst/>
            <a:rect l="l" t="t" r="r" b="b"/>
            <a:pathLst>
              <a:path w="107315" h="438785">
                <a:moveTo>
                  <a:pt x="106949" y="0"/>
                </a:moveTo>
                <a:lnTo>
                  <a:pt x="0" y="0"/>
                </a:lnTo>
                <a:lnTo>
                  <a:pt x="0" y="438332"/>
                </a:lnTo>
                <a:lnTo>
                  <a:pt x="106949" y="438332"/>
                </a:lnTo>
                <a:lnTo>
                  <a:pt x="1069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7110933" y="4041447"/>
            <a:ext cx="107314" cy="580390"/>
          </a:xfrm>
          <a:custGeom>
            <a:avLst/>
            <a:gdLst/>
            <a:ahLst/>
            <a:cxnLst/>
            <a:rect l="l" t="t" r="r" b="b"/>
            <a:pathLst>
              <a:path w="107315" h="580389">
                <a:moveTo>
                  <a:pt x="106949" y="0"/>
                </a:moveTo>
                <a:lnTo>
                  <a:pt x="0" y="0"/>
                </a:lnTo>
                <a:lnTo>
                  <a:pt x="0" y="579793"/>
                </a:lnTo>
                <a:lnTo>
                  <a:pt x="106949" y="579793"/>
                </a:lnTo>
                <a:lnTo>
                  <a:pt x="1069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7271141" y="4041452"/>
            <a:ext cx="278130" cy="586740"/>
          </a:xfrm>
          <a:custGeom>
            <a:avLst/>
            <a:gdLst/>
            <a:ahLst/>
            <a:cxnLst/>
            <a:rect l="l" t="t" r="r" b="b"/>
            <a:pathLst>
              <a:path w="278130" h="586739">
                <a:moveTo>
                  <a:pt x="100457" y="134802"/>
                </a:moveTo>
                <a:lnTo>
                  <a:pt x="53455" y="145104"/>
                </a:lnTo>
                <a:lnTo>
                  <a:pt x="22401" y="173232"/>
                </a:lnTo>
                <a:lnTo>
                  <a:pt x="5261" y="215022"/>
                </a:lnTo>
                <a:lnTo>
                  <a:pt x="0" y="266306"/>
                </a:lnTo>
                <a:lnTo>
                  <a:pt x="11" y="446876"/>
                </a:lnTo>
                <a:lnTo>
                  <a:pt x="4714" y="504934"/>
                </a:lnTo>
                <a:lnTo>
                  <a:pt x="20316" y="549025"/>
                </a:lnTo>
                <a:lnTo>
                  <a:pt x="48989" y="576969"/>
                </a:lnTo>
                <a:lnTo>
                  <a:pt x="92918" y="586736"/>
                </a:lnTo>
                <a:lnTo>
                  <a:pt x="119920" y="583764"/>
                </a:lnTo>
                <a:lnTo>
                  <a:pt x="141461" y="574906"/>
                </a:lnTo>
                <a:lnTo>
                  <a:pt x="158676" y="560249"/>
                </a:lnTo>
                <a:lnTo>
                  <a:pt x="172696" y="539878"/>
                </a:lnTo>
                <a:lnTo>
                  <a:pt x="276864" y="539878"/>
                </a:lnTo>
                <a:lnTo>
                  <a:pt x="276776" y="533207"/>
                </a:lnTo>
                <a:lnTo>
                  <a:pt x="276616" y="504934"/>
                </a:lnTo>
                <a:lnTo>
                  <a:pt x="276583" y="494162"/>
                </a:lnTo>
                <a:lnTo>
                  <a:pt x="137713" y="494162"/>
                </a:lnTo>
                <a:lnTo>
                  <a:pt x="123068" y="490985"/>
                </a:lnTo>
                <a:lnTo>
                  <a:pt x="113586" y="481749"/>
                </a:lnTo>
                <a:lnTo>
                  <a:pt x="108477" y="466898"/>
                </a:lnTo>
                <a:lnTo>
                  <a:pt x="106949" y="446876"/>
                </a:lnTo>
                <a:lnTo>
                  <a:pt x="106949" y="274169"/>
                </a:lnTo>
                <a:lnTo>
                  <a:pt x="108643" y="254049"/>
                </a:lnTo>
                <a:lnTo>
                  <a:pt x="114075" y="239390"/>
                </a:lnTo>
                <a:lnTo>
                  <a:pt x="123771" y="230425"/>
                </a:lnTo>
                <a:lnTo>
                  <a:pt x="138257" y="227385"/>
                </a:lnTo>
                <a:lnTo>
                  <a:pt x="276552" y="227385"/>
                </a:lnTo>
                <a:lnTo>
                  <a:pt x="276545" y="165932"/>
                </a:lnTo>
                <a:lnTo>
                  <a:pt x="169565" y="165932"/>
                </a:lnTo>
                <a:lnTo>
                  <a:pt x="157576" y="151358"/>
                </a:lnTo>
                <a:lnTo>
                  <a:pt x="140976" y="141736"/>
                </a:lnTo>
                <a:lnTo>
                  <a:pt x="121393" y="136429"/>
                </a:lnTo>
                <a:lnTo>
                  <a:pt x="100457" y="134802"/>
                </a:lnTo>
                <a:close/>
              </a:path>
              <a:path w="278130" h="586739">
                <a:moveTo>
                  <a:pt x="276864" y="539878"/>
                </a:moveTo>
                <a:lnTo>
                  <a:pt x="172696" y="539878"/>
                </a:lnTo>
                <a:lnTo>
                  <a:pt x="173157" y="548210"/>
                </a:lnTo>
                <a:lnTo>
                  <a:pt x="174001" y="558857"/>
                </a:lnTo>
                <a:lnTo>
                  <a:pt x="175097" y="569990"/>
                </a:lnTo>
                <a:lnTo>
                  <a:pt x="176319" y="579783"/>
                </a:lnTo>
                <a:lnTo>
                  <a:pt x="277656" y="579783"/>
                </a:lnTo>
                <a:lnTo>
                  <a:pt x="277141" y="560249"/>
                </a:lnTo>
                <a:lnTo>
                  <a:pt x="276985" y="549025"/>
                </a:lnTo>
                <a:lnTo>
                  <a:pt x="276864" y="539878"/>
                </a:lnTo>
                <a:close/>
              </a:path>
              <a:path w="278130" h="586739">
                <a:moveTo>
                  <a:pt x="276552" y="227385"/>
                </a:moveTo>
                <a:lnTo>
                  <a:pt x="138257" y="227385"/>
                </a:lnTo>
                <a:lnTo>
                  <a:pt x="154484" y="231236"/>
                </a:lnTo>
                <a:lnTo>
                  <a:pt x="163987" y="242632"/>
                </a:lnTo>
                <a:lnTo>
                  <a:pt x="168452" y="261342"/>
                </a:lnTo>
                <a:lnTo>
                  <a:pt x="169565" y="287132"/>
                </a:lnTo>
                <a:lnTo>
                  <a:pt x="169565" y="434164"/>
                </a:lnTo>
                <a:lnTo>
                  <a:pt x="168168" y="459380"/>
                </a:lnTo>
                <a:lnTo>
                  <a:pt x="163184" y="478244"/>
                </a:lnTo>
                <a:lnTo>
                  <a:pt x="153428" y="490068"/>
                </a:lnTo>
                <a:lnTo>
                  <a:pt x="137713" y="494162"/>
                </a:lnTo>
                <a:lnTo>
                  <a:pt x="276583" y="494162"/>
                </a:lnTo>
                <a:lnTo>
                  <a:pt x="276552" y="227385"/>
                </a:lnTo>
                <a:close/>
              </a:path>
              <a:path w="278130" h="586739">
                <a:moveTo>
                  <a:pt x="276525" y="0"/>
                </a:moveTo>
                <a:lnTo>
                  <a:pt x="169565" y="0"/>
                </a:lnTo>
                <a:lnTo>
                  <a:pt x="169565" y="165932"/>
                </a:lnTo>
                <a:lnTo>
                  <a:pt x="276545" y="165932"/>
                </a:lnTo>
                <a:lnTo>
                  <a:pt x="27652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7707216" y="4176252"/>
            <a:ext cx="276860" cy="452120"/>
          </a:xfrm>
          <a:custGeom>
            <a:avLst/>
            <a:gdLst/>
            <a:ahLst/>
            <a:cxnLst/>
            <a:rect l="l" t="t" r="r" b="b"/>
            <a:pathLst>
              <a:path w="276859" h="452120">
                <a:moveTo>
                  <a:pt x="138466" y="0"/>
                </a:moveTo>
                <a:lnTo>
                  <a:pt x="93652" y="5142"/>
                </a:lnTo>
                <a:lnTo>
                  <a:pt x="55511" y="21022"/>
                </a:lnTo>
                <a:lnTo>
                  <a:pt x="25930" y="48323"/>
                </a:lnTo>
                <a:lnTo>
                  <a:pt x="6797" y="87726"/>
                </a:lnTo>
                <a:lnTo>
                  <a:pt x="0" y="139911"/>
                </a:lnTo>
                <a:lnTo>
                  <a:pt x="0" y="308702"/>
                </a:lnTo>
                <a:lnTo>
                  <a:pt x="5650" y="360340"/>
                </a:lnTo>
                <a:lnTo>
                  <a:pt x="22424" y="400455"/>
                </a:lnTo>
                <a:lnTo>
                  <a:pt x="50058" y="429073"/>
                </a:lnTo>
                <a:lnTo>
                  <a:pt x="88517" y="446326"/>
                </a:lnTo>
                <a:lnTo>
                  <a:pt x="89166" y="446326"/>
                </a:lnTo>
                <a:lnTo>
                  <a:pt x="136844" y="451933"/>
                </a:lnTo>
                <a:lnTo>
                  <a:pt x="185089" y="446326"/>
                </a:lnTo>
                <a:lnTo>
                  <a:pt x="223945" y="429383"/>
                </a:lnTo>
                <a:lnTo>
                  <a:pt x="252646" y="400920"/>
                </a:lnTo>
                <a:lnTo>
                  <a:pt x="269641" y="362533"/>
                </a:lnTo>
                <a:lnTo>
                  <a:pt x="138802" y="362533"/>
                </a:lnTo>
                <a:lnTo>
                  <a:pt x="124288" y="359171"/>
                </a:lnTo>
                <a:lnTo>
                  <a:pt x="123881" y="359171"/>
                </a:lnTo>
                <a:lnTo>
                  <a:pt x="113927" y="349249"/>
                </a:lnTo>
                <a:lnTo>
                  <a:pt x="108570" y="334125"/>
                </a:lnTo>
                <a:lnTo>
                  <a:pt x="106949" y="314660"/>
                </a:lnTo>
                <a:lnTo>
                  <a:pt x="107025" y="133912"/>
                </a:lnTo>
                <a:lnTo>
                  <a:pt x="124089" y="91581"/>
                </a:lnTo>
                <a:lnTo>
                  <a:pt x="138257" y="88531"/>
                </a:lnTo>
                <a:lnTo>
                  <a:pt x="269081" y="88531"/>
                </a:lnTo>
                <a:lnTo>
                  <a:pt x="251951" y="50463"/>
                </a:lnTo>
                <a:lnTo>
                  <a:pt x="223097" y="22115"/>
                </a:lnTo>
                <a:lnTo>
                  <a:pt x="184854" y="5450"/>
                </a:lnTo>
                <a:lnTo>
                  <a:pt x="138466" y="0"/>
                </a:lnTo>
                <a:close/>
              </a:path>
              <a:path w="276859" h="452120">
                <a:moveTo>
                  <a:pt x="269081" y="88531"/>
                </a:moveTo>
                <a:lnTo>
                  <a:pt x="138257" y="88531"/>
                </a:lnTo>
                <a:lnTo>
                  <a:pt x="153693" y="91907"/>
                </a:lnTo>
                <a:lnTo>
                  <a:pt x="163284" y="101314"/>
                </a:lnTo>
                <a:lnTo>
                  <a:pt x="168188" y="115676"/>
                </a:lnTo>
                <a:lnTo>
                  <a:pt x="169565" y="133912"/>
                </a:lnTo>
                <a:lnTo>
                  <a:pt x="169487" y="314660"/>
                </a:lnTo>
                <a:lnTo>
                  <a:pt x="168074" y="334125"/>
                </a:lnTo>
                <a:lnTo>
                  <a:pt x="163135" y="349249"/>
                </a:lnTo>
                <a:lnTo>
                  <a:pt x="163057" y="349488"/>
                </a:lnTo>
                <a:lnTo>
                  <a:pt x="153592" y="359171"/>
                </a:lnTo>
                <a:lnTo>
                  <a:pt x="138802" y="362533"/>
                </a:lnTo>
                <a:lnTo>
                  <a:pt x="269641" y="362533"/>
                </a:lnTo>
                <a:lnTo>
                  <a:pt x="270428" y="360755"/>
                </a:lnTo>
                <a:lnTo>
                  <a:pt x="276525" y="308702"/>
                </a:lnTo>
                <a:lnTo>
                  <a:pt x="276525" y="144079"/>
                </a:lnTo>
                <a:lnTo>
                  <a:pt x="270288" y="91907"/>
                </a:lnTo>
                <a:lnTo>
                  <a:pt x="270174" y="90961"/>
                </a:lnTo>
                <a:lnTo>
                  <a:pt x="269081" y="8853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8035224" y="4176250"/>
            <a:ext cx="278130" cy="445134"/>
          </a:xfrm>
          <a:custGeom>
            <a:avLst/>
            <a:gdLst/>
            <a:ahLst/>
            <a:cxnLst/>
            <a:rect l="l" t="t" r="r" b="b"/>
            <a:pathLst>
              <a:path w="278130" h="445135">
                <a:moveTo>
                  <a:pt x="188067" y="0"/>
                </a:moveTo>
                <a:lnTo>
                  <a:pt x="157688" y="3892"/>
                </a:lnTo>
                <a:lnTo>
                  <a:pt x="134591" y="14028"/>
                </a:lnTo>
                <a:lnTo>
                  <a:pt x="117743" y="28094"/>
                </a:lnTo>
                <a:lnTo>
                  <a:pt x="106111" y="43778"/>
                </a:lnTo>
                <a:lnTo>
                  <a:pt x="105702" y="35150"/>
                </a:lnTo>
                <a:lnTo>
                  <a:pt x="104930" y="25568"/>
                </a:lnTo>
                <a:lnTo>
                  <a:pt x="103845" y="15812"/>
                </a:lnTo>
                <a:lnTo>
                  <a:pt x="102499" y="6659"/>
                </a:lnTo>
                <a:lnTo>
                  <a:pt x="0" y="6659"/>
                </a:lnTo>
                <a:lnTo>
                  <a:pt x="528" y="23020"/>
                </a:lnTo>
                <a:lnTo>
                  <a:pt x="874" y="49070"/>
                </a:lnTo>
                <a:lnTo>
                  <a:pt x="1120" y="138027"/>
                </a:lnTo>
                <a:lnTo>
                  <a:pt x="1120" y="444991"/>
                </a:lnTo>
                <a:lnTo>
                  <a:pt x="108070" y="444991"/>
                </a:lnTo>
                <a:lnTo>
                  <a:pt x="108070" y="149430"/>
                </a:lnTo>
                <a:lnTo>
                  <a:pt x="109910" y="122250"/>
                </a:lnTo>
                <a:lnTo>
                  <a:pt x="115770" y="104742"/>
                </a:lnTo>
                <a:lnTo>
                  <a:pt x="126159" y="95366"/>
                </a:lnTo>
                <a:lnTo>
                  <a:pt x="141587" y="92583"/>
                </a:lnTo>
                <a:lnTo>
                  <a:pt x="154524" y="95235"/>
                </a:lnTo>
                <a:lnTo>
                  <a:pt x="163598" y="103304"/>
                </a:lnTo>
                <a:lnTo>
                  <a:pt x="168944" y="116963"/>
                </a:lnTo>
                <a:lnTo>
                  <a:pt x="170696" y="136383"/>
                </a:lnTo>
                <a:lnTo>
                  <a:pt x="170696" y="444991"/>
                </a:lnTo>
                <a:lnTo>
                  <a:pt x="277645" y="444991"/>
                </a:lnTo>
                <a:lnTo>
                  <a:pt x="277645" y="113933"/>
                </a:lnTo>
                <a:lnTo>
                  <a:pt x="271912" y="63964"/>
                </a:lnTo>
                <a:lnTo>
                  <a:pt x="254892" y="28373"/>
                </a:lnTo>
                <a:lnTo>
                  <a:pt x="226854" y="7079"/>
                </a:lnTo>
                <a:lnTo>
                  <a:pt x="18806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8370404" y="4486805"/>
            <a:ext cx="106680" cy="134620"/>
          </a:xfrm>
          <a:custGeom>
            <a:avLst/>
            <a:gdLst/>
            <a:ahLst/>
            <a:cxnLst/>
            <a:rect l="l" t="t" r="r" b="b"/>
            <a:pathLst>
              <a:path w="106680" h="134620">
                <a:moveTo>
                  <a:pt x="106363" y="0"/>
                </a:moveTo>
                <a:lnTo>
                  <a:pt x="0" y="0"/>
                </a:lnTo>
                <a:lnTo>
                  <a:pt x="0" y="134435"/>
                </a:lnTo>
                <a:lnTo>
                  <a:pt x="106363" y="134435"/>
                </a:lnTo>
                <a:lnTo>
                  <a:pt x="10636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8918753" y="5040128"/>
            <a:ext cx="582930" cy="580390"/>
          </a:xfrm>
          <a:custGeom>
            <a:avLst/>
            <a:gdLst/>
            <a:ahLst/>
            <a:cxnLst/>
            <a:rect l="l" t="t" r="r" b="b"/>
            <a:pathLst>
              <a:path w="582929" h="580389">
                <a:moveTo>
                  <a:pt x="268947" y="24892"/>
                </a:moveTo>
                <a:lnTo>
                  <a:pt x="0" y="24892"/>
                </a:lnTo>
                <a:lnTo>
                  <a:pt x="0" y="118872"/>
                </a:lnTo>
                <a:lnTo>
                  <a:pt x="80873" y="118872"/>
                </a:lnTo>
                <a:lnTo>
                  <a:pt x="80873" y="579882"/>
                </a:lnTo>
                <a:lnTo>
                  <a:pt x="187540" y="579882"/>
                </a:lnTo>
                <a:lnTo>
                  <a:pt x="187540" y="118872"/>
                </a:lnTo>
                <a:lnTo>
                  <a:pt x="268947" y="118872"/>
                </a:lnTo>
                <a:lnTo>
                  <a:pt x="268947" y="24892"/>
                </a:lnTo>
                <a:close/>
              </a:path>
              <a:path w="582929" h="580389">
                <a:moveTo>
                  <a:pt x="582422" y="246926"/>
                </a:moveTo>
                <a:lnTo>
                  <a:pt x="578065" y="202806"/>
                </a:lnTo>
                <a:lnTo>
                  <a:pt x="563410" y="167220"/>
                </a:lnTo>
                <a:lnTo>
                  <a:pt x="536041" y="143459"/>
                </a:lnTo>
                <a:lnTo>
                  <a:pt x="493585" y="134810"/>
                </a:lnTo>
                <a:lnTo>
                  <a:pt x="465988" y="137744"/>
                </a:lnTo>
                <a:lnTo>
                  <a:pt x="443522" y="146037"/>
                </a:lnTo>
                <a:lnTo>
                  <a:pt x="425754" y="158902"/>
                </a:lnTo>
                <a:lnTo>
                  <a:pt x="412267" y="175552"/>
                </a:lnTo>
                <a:lnTo>
                  <a:pt x="412267" y="0"/>
                </a:lnTo>
                <a:lnTo>
                  <a:pt x="305308" y="0"/>
                </a:lnTo>
                <a:lnTo>
                  <a:pt x="305308" y="579805"/>
                </a:lnTo>
                <a:lnTo>
                  <a:pt x="412267" y="579805"/>
                </a:lnTo>
                <a:lnTo>
                  <a:pt x="412267" y="283578"/>
                </a:lnTo>
                <a:lnTo>
                  <a:pt x="414020" y="257213"/>
                </a:lnTo>
                <a:lnTo>
                  <a:pt x="419709" y="239852"/>
                </a:lnTo>
                <a:lnTo>
                  <a:pt x="429920" y="230314"/>
                </a:lnTo>
                <a:lnTo>
                  <a:pt x="445249" y="227393"/>
                </a:lnTo>
                <a:lnTo>
                  <a:pt x="460197" y="230860"/>
                </a:lnTo>
                <a:lnTo>
                  <a:pt x="469239" y="240461"/>
                </a:lnTo>
                <a:lnTo>
                  <a:pt x="473697" y="255028"/>
                </a:lnTo>
                <a:lnTo>
                  <a:pt x="474891" y="273354"/>
                </a:lnTo>
                <a:lnTo>
                  <a:pt x="474891" y="579805"/>
                </a:lnTo>
                <a:lnTo>
                  <a:pt x="582422" y="579805"/>
                </a:lnTo>
                <a:lnTo>
                  <a:pt x="582422" y="24692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9563331" y="5040129"/>
            <a:ext cx="107314" cy="97155"/>
          </a:xfrm>
          <a:custGeom>
            <a:avLst/>
            <a:gdLst/>
            <a:ahLst/>
            <a:cxnLst/>
            <a:rect l="l" t="t" r="r" b="b"/>
            <a:pathLst>
              <a:path w="107315" h="97154">
                <a:moveTo>
                  <a:pt x="106949" y="0"/>
                </a:moveTo>
                <a:lnTo>
                  <a:pt x="0" y="0"/>
                </a:lnTo>
                <a:lnTo>
                  <a:pt x="0" y="96719"/>
                </a:lnTo>
                <a:lnTo>
                  <a:pt x="106949" y="96719"/>
                </a:lnTo>
                <a:lnTo>
                  <a:pt x="1069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9562787" y="5181591"/>
            <a:ext cx="107314" cy="438784"/>
          </a:xfrm>
          <a:custGeom>
            <a:avLst/>
            <a:gdLst/>
            <a:ahLst/>
            <a:cxnLst/>
            <a:rect l="l" t="t" r="r" b="b"/>
            <a:pathLst>
              <a:path w="107315" h="438785">
                <a:moveTo>
                  <a:pt x="106949" y="0"/>
                </a:moveTo>
                <a:lnTo>
                  <a:pt x="0" y="0"/>
                </a:lnTo>
                <a:lnTo>
                  <a:pt x="0" y="438321"/>
                </a:lnTo>
                <a:lnTo>
                  <a:pt x="106949" y="438321"/>
                </a:lnTo>
                <a:lnTo>
                  <a:pt x="1069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9715591" y="5174931"/>
            <a:ext cx="262255" cy="452120"/>
          </a:xfrm>
          <a:custGeom>
            <a:avLst/>
            <a:gdLst/>
            <a:ahLst/>
            <a:cxnLst/>
            <a:rect l="l" t="t" r="r" b="b"/>
            <a:pathLst>
              <a:path w="262254" h="452120">
                <a:moveTo>
                  <a:pt x="130393" y="0"/>
                </a:moveTo>
                <a:lnTo>
                  <a:pt x="76552" y="8098"/>
                </a:lnTo>
                <a:lnTo>
                  <a:pt x="37323" y="31924"/>
                </a:lnTo>
                <a:lnTo>
                  <a:pt x="13329" y="70771"/>
                </a:lnTo>
                <a:lnTo>
                  <a:pt x="5193" y="123933"/>
                </a:lnTo>
                <a:lnTo>
                  <a:pt x="10311" y="166287"/>
                </a:lnTo>
                <a:lnTo>
                  <a:pt x="26482" y="200577"/>
                </a:lnTo>
                <a:lnTo>
                  <a:pt x="54929" y="230725"/>
                </a:lnTo>
                <a:lnTo>
                  <a:pt x="127727" y="282654"/>
                </a:lnTo>
                <a:lnTo>
                  <a:pt x="145096" y="300721"/>
                </a:lnTo>
                <a:lnTo>
                  <a:pt x="152752" y="317079"/>
                </a:lnTo>
                <a:lnTo>
                  <a:pt x="154466" y="333958"/>
                </a:lnTo>
                <a:lnTo>
                  <a:pt x="152915" y="349155"/>
                </a:lnTo>
                <a:lnTo>
                  <a:pt x="148272" y="359710"/>
                </a:lnTo>
                <a:lnTo>
                  <a:pt x="140551" y="365865"/>
                </a:lnTo>
                <a:lnTo>
                  <a:pt x="129765" y="367863"/>
                </a:lnTo>
                <a:lnTo>
                  <a:pt x="116121" y="364344"/>
                </a:lnTo>
                <a:lnTo>
                  <a:pt x="107799" y="354787"/>
                </a:lnTo>
                <a:lnTo>
                  <a:pt x="103648" y="340687"/>
                </a:lnTo>
                <a:lnTo>
                  <a:pt x="102520" y="323539"/>
                </a:lnTo>
                <a:lnTo>
                  <a:pt x="102520" y="302985"/>
                </a:lnTo>
                <a:lnTo>
                  <a:pt x="0" y="302985"/>
                </a:lnTo>
                <a:lnTo>
                  <a:pt x="0" y="319204"/>
                </a:lnTo>
                <a:lnTo>
                  <a:pt x="2687" y="357314"/>
                </a:lnTo>
                <a:lnTo>
                  <a:pt x="13233" y="393269"/>
                </a:lnTo>
                <a:lnTo>
                  <a:pt x="35368" y="423442"/>
                </a:lnTo>
                <a:lnTo>
                  <a:pt x="72819" y="444206"/>
                </a:lnTo>
                <a:lnTo>
                  <a:pt x="129315" y="451933"/>
                </a:lnTo>
                <a:lnTo>
                  <a:pt x="179446" y="446347"/>
                </a:lnTo>
                <a:lnTo>
                  <a:pt x="216884" y="429856"/>
                </a:lnTo>
                <a:lnTo>
                  <a:pt x="242521" y="402866"/>
                </a:lnTo>
                <a:lnTo>
                  <a:pt x="257249" y="365781"/>
                </a:lnTo>
                <a:lnTo>
                  <a:pt x="261960" y="319005"/>
                </a:lnTo>
                <a:lnTo>
                  <a:pt x="256889" y="275034"/>
                </a:lnTo>
                <a:lnTo>
                  <a:pt x="239648" y="238093"/>
                </a:lnTo>
                <a:lnTo>
                  <a:pt x="207198" y="203957"/>
                </a:lnTo>
                <a:lnTo>
                  <a:pt x="156497" y="168403"/>
                </a:lnTo>
                <a:lnTo>
                  <a:pt x="133310" y="153033"/>
                </a:lnTo>
                <a:lnTo>
                  <a:pt x="119042" y="140359"/>
                </a:lnTo>
                <a:lnTo>
                  <a:pt x="111839" y="128207"/>
                </a:lnTo>
                <a:lnTo>
                  <a:pt x="109850" y="114404"/>
                </a:lnTo>
                <a:lnTo>
                  <a:pt x="111183" y="101009"/>
                </a:lnTo>
                <a:lnTo>
                  <a:pt x="115332" y="91018"/>
                </a:lnTo>
                <a:lnTo>
                  <a:pt x="122523" y="84772"/>
                </a:lnTo>
                <a:lnTo>
                  <a:pt x="132980" y="82615"/>
                </a:lnTo>
                <a:lnTo>
                  <a:pt x="143431" y="84563"/>
                </a:lnTo>
                <a:lnTo>
                  <a:pt x="150816" y="90927"/>
                </a:lnTo>
                <a:lnTo>
                  <a:pt x="155198" y="102489"/>
                </a:lnTo>
                <a:lnTo>
                  <a:pt x="156644" y="120027"/>
                </a:lnTo>
                <a:lnTo>
                  <a:pt x="156644" y="146613"/>
                </a:lnTo>
                <a:lnTo>
                  <a:pt x="255301" y="146613"/>
                </a:lnTo>
                <a:lnTo>
                  <a:pt x="255301" y="127922"/>
                </a:lnTo>
                <a:lnTo>
                  <a:pt x="251703" y="86139"/>
                </a:lnTo>
                <a:lnTo>
                  <a:pt x="239511" y="50854"/>
                </a:lnTo>
                <a:lnTo>
                  <a:pt x="216628" y="23669"/>
                </a:lnTo>
                <a:lnTo>
                  <a:pt x="180954" y="6184"/>
                </a:lnTo>
                <a:lnTo>
                  <a:pt x="1303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0130047" y="5174929"/>
            <a:ext cx="278130" cy="588010"/>
          </a:xfrm>
          <a:custGeom>
            <a:avLst/>
            <a:gdLst/>
            <a:ahLst/>
            <a:cxnLst/>
            <a:rect l="l" t="t" r="r" b="b"/>
            <a:pathLst>
              <a:path w="278129" h="588010">
                <a:moveTo>
                  <a:pt x="102803" y="6659"/>
                </a:moveTo>
                <a:lnTo>
                  <a:pt x="0" y="6659"/>
                </a:lnTo>
                <a:lnTo>
                  <a:pt x="469" y="24969"/>
                </a:lnTo>
                <a:lnTo>
                  <a:pt x="530" y="27316"/>
                </a:lnTo>
                <a:lnTo>
                  <a:pt x="787" y="48281"/>
                </a:lnTo>
                <a:lnTo>
                  <a:pt x="879" y="55724"/>
                </a:lnTo>
                <a:lnTo>
                  <a:pt x="953" y="69388"/>
                </a:lnTo>
                <a:lnTo>
                  <a:pt x="1071" y="91042"/>
                </a:lnTo>
                <a:lnTo>
                  <a:pt x="1130" y="587469"/>
                </a:lnTo>
                <a:lnTo>
                  <a:pt x="108080" y="587469"/>
                </a:lnTo>
                <a:lnTo>
                  <a:pt x="108080" y="415568"/>
                </a:lnTo>
                <a:lnTo>
                  <a:pt x="255215" y="415568"/>
                </a:lnTo>
                <a:lnTo>
                  <a:pt x="272288" y="372902"/>
                </a:lnTo>
                <a:lnTo>
                  <a:pt x="273538" y="359067"/>
                </a:lnTo>
                <a:lnTo>
                  <a:pt x="138561" y="359067"/>
                </a:lnTo>
                <a:lnTo>
                  <a:pt x="123832" y="355146"/>
                </a:lnTo>
                <a:lnTo>
                  <a:pt x="114462" y="343797"/>
                </a:lnTo>
                <a:lnTo>
                  <a:pt x="109521" y="325641"/>
                </a:lnTo>
                <a:lnTo>
                  <a:pt x="108080" y="301299"/>
                </a:lnTo>
                <a:lnTo>
                  <a:pt x="108080" y="145199"/>
                </a:lnTo>
                <a:lnTo>
                  <a:pt x="110365" y="119775"/>
                </a:lnTo>
                <a:lnTo>
                  <a:pt x="116941" y="103494"/>
                </a:lnTo>
                <a:lnTo>
                  <a:pt x="127393" y="94838"/>
                </a:lnTo>
                <a:lnTo>
                  <a:pt x="141304" y="92290"/>
                </a:lnTo>
                <a:lnTo>
                  <a:pt x="274571" y="92290"/>
                </a:lnTo>
                <a:lnTo>
                  <a:pt x="272288" y="69388"/>
                </a:lnTo>
                <a:lnTo>
                  <a:pt x="263308" y="48281"/>
                </a:lnTo>
                <a:lnTo>
                  <a:pt x="106415" y="48281"/>
                </a:lnTo>
                <a:lnTo>
                  <a:pt x="105920" y="36693"/>
                </a:lnTo>
                <a:lnTo>
                  <a:pt x="105013" y="24969"/>
                </a:lnTo>
                <a:lnTo>
                  <a:pt x="103905" y="14495"/>
                </a:lnTo>
                <a:lnTo>
                  <a:pt x="102803" y="6659"/>
                </a:lnTo>
                <a:close/>
              </a:path>
              <a:path w="278129" h="588010">
                <a:moveTo>
                  <a:pt x="255215" y="415568"/>
                </a:moveTo>
                <a:lnTo>
                  <a:pt x="108080" y="415568"/>
                </a:lnTo>
                <a:lnTo>
                  <a:pt x="120727" y="431419"/>
                </a:lnTo>
                <a:lnTo>
                  <a:pt x="137180" y="442898"/>
                </a:lnTo>
                <a:lnTo>
                  <a:pt x="137325" y="442898"/>
                </a:lnTo>
                <a:lnTo>
                  <a:pt x="155984" y="449641"/>
                </a:lnTo>
                <a:lnTo>
                  <a:pt x="176612" y="451933"/>
                </a:lnTo>
                <a:lnTo>
                  <a:pt x="223662" y="442898"/>
                </a:lnTo>
                <a:lnTo>
                  <a:pt x="254922" y="416300"/>
                </a:lnTo>
                <a:lnTo>
                  <a:pt x="255215" y="415568"/>
                </a:lnTo>
                <a:close/>
              </a:path>
              <a:path w="278129" h="588010">
                <a:moveTo>
                  <a:pt x="274571" y="92290"/>
                </a:moveTo>
                <a:lnTo>
                  <a:pt x="141304" y="92290"/>
                </a:lnTo>
                <a:lnTo>
                  <a:pt x="154477" y="95220"/>
                </a:lnTo>
                <a:lnTo>
                  <a:pt x="163631" y="103932"/>
                </a:lnTo>
                <a:lnTo>
                  <a:pt x="168972" y="118313"/>
                </a:lnTo>
                <a:lnTo>
                  <a:pt x="170706" y="138247"/>
                </a:lnTo>
                <a:lnTo>
                  <a:pt x="170706" y="308744"/>
                </a:lnTo>
                <a:lnTo>
                  <a:pt x="169028" y="330597"/>
                </a:lnTo>
                <a:lnTo>
                  <a:pt x="163551" y="346341"/>
                </a:lnTo>
                <a:lnTo>
                  <a:pt x="153615" y="355867"/>
                </a:lnTo>
                <a:lnTo>
                  <a:pt x="138561" y="359067"/>
                </a:lnTo>
                <a:lnTo>
                  <a:pt x="273538" y="359067"/>
                </a:lnTo>
                <a:lnTo>
                  <a:pt x="277656" y="313466"/>
                </a:lnTo>
                <a:lnTo>
                  <a:pt x="277656" y="123242"/>
                </a:lnTo>
                <a:lnTo>
                  <a:pt x="274571" y="92290"/>
                </a:lnTo>
                <a:close/>
              </a:path>
              <a:path w="278129" h="588010">
                <a:moveTo>
                  <a:pt x="188360" y="0"/>
                </a:moveTo>
                <a:lnTo>
                  <a:pt x="158990" y="3886"/>
                </a:lnTo>
                <a:lnTo>
                  <a:pt x="135796" y="14495"/>
                </a:lnTo>
                <a:lnTo>
                  <a:pt x="118581" y="29764"/>
                </a:lnTo>
                <a:lnTo>
                  <a:pt x="106415" y="48281"/>
                </a:lnTo>
                <a:lnTo>
                  <a:pt x="263308" y="48281"/>
                </a:lnTo>
                <a:lnTo>
                  <a:pt x="255900" y="30868"/>
                </a:lnTo>
                <a:lnTo>
                  <a:pt x="228066" y="7724"/>
                </a:lnTo>
                <a:lnTo>
                  <a:pt x="18836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0459618" y="5174938"/>
            <a:ext cx="507365" cy="452120"/>
          </a:xfrm>
          <a:custGeom>
            <a:avLst/>
            <a:gdLst/>
            <a:ahLst/>
            <a:cxnLst/>
            <a:rect l="l" t="t" r="r" b="b"/>
            <a:pathLst>
              <a:path w="507365" h="452120">
                <a:moveTo>
                  <a:pt x="196608" y="0"/>
                </a:moveTo>
                <a:lnTo>
                  <a:pt x="167309" y="4203"/>
                </a:lnTo>
                <a:lnTo>
                  <a:pt x="141427" y="16992"/>
                </a:lnTo>
                <a:lnTo>
                  <a:pt x="120243" y="39331"/>
                </a:lnTo>
                <a:lnTo>
                  <a:pt x="105029" y="72148"/>
                </a:lnTo>
                <a:lnTo>
                  <a:pt x="104711" y="54787"/>
                </a:lnTo>
                <a:lnTo>
                  <a:pt x="103911" y="35306"/>
                </a:lnTo>
                <a:lnTo>
                  <a:pt x="102908" y="17868"/>
                </a:lnTo>
                <a:lnTo>
                  <a:pt x="101955" y="6654"/>
                </a:lnTo>
                <a:lnTo>
                  <a:pt x="0" y="6654"/>
                </a:lnTo>
                <a:lnTo>
                  <a:pt x="749" y="35344"/>
                </a:lnTo>
                <a:lnTo>
                  <a:pt x="1066" y="67132"/>
                </a:lnTo>
                <a:lnTo>
                  <a:pt x="1117" y="155473"/>
                </a:lnTo>
                <a:lnTo>
                  <a:pt x="1117" y="444982"/>
                </a:lnTo>
                <a:lnTo>
                  <a:pt x="108064" y="444982"/>
                </a:lnTo>
                <a:lnTo>
                  <a:pt x="108064" y="212420"/>
                </a:lnTo>
                <a:lnTo>
                  <a:pt x="114655" y="167982"/>
                </a:lnTo>
                <a:lnTo>
                  <a:pt x="133032" y="142646"/>
                </a:lnTo>
                <a:lnTo>
                  <a:pt x="161048" y="131241"/>
                </a:lnTo>
                <a:lnTo>
                  <a:pt x="196608" y="128587"/>
                </a:lnTo>
                <a:lnTo>
                  <a:pt x="196608" y="0"/>
                </a:lnTo>
                <a:close/>
              </a:path>
              <a:path w="507365" h="452120">
                <a:moveTo>
                  <a:pt x="506933" y="144068"/>
                </a:moveTo>
                <a:lnTo>
                  <a:pt x="500684" y="91897"/>
                </a:lnTo>
                <a:lnTo>
                  <a:pt x="500570" y="90957"/>
                </a:lnTo>
                <a:lnTo>
                  <a:pt x="499478" y="88531"/>
                </a:lnTo>
                <a:lnTo>
                  <a:pt x="482358" y="50457"/>
                </a:lnTo>
                <a:lnTo>
                  <a:pt x="453504" y="22110"/>
                </a:lnTo>
                <a:lnTo>
                  <a:pt x="415251" y="5448"/>
                </a:lnTo>
                <a:lnTo>
                  <a:pt x="399961" y="3657"/>
                </a:lnTo>
                <a:lnTo>
                  <a:pt x="399961" y="133908"/>
                </a:lnTo>
                <a:lnTo>
                  <a:pt x="399884" y="314655"/>
                </a:lnTo>
                <a:lnTo>
                  <a:pt x="383997" y="359168"/>
                </a:lnTo>
                <a:lnTo>
                  <a:pt x="369201" y="362534"/>
                </a:lnTo>
                <a:lnTo>
                  <a:pt x="354685" y="359168"/>
                </a:lnTo>
                <a:lnTo>
                  <a:pt x="354279" y="359168"/>
                </a:lnTo>
                <a:lnTo>
                  <a:pt x="344335" y="349250"/>
                </a:lnTo>
                <a:lnTo>
                  <a:pt x="338975" y="334124"/>
                </a:lnTo>
                <a:lnTo>
                  <a:pt x="337350" y="314655"/>
                </a:lnTo>
                <a:lnTo>
                  <a:pt x="337426" y="133908"/>
                </a:lnTo>
                <a:lnTo>
                  <a:pt x="354495" y="91579"/>
                </a:lnTo>
                <a:lnTo>
                  <a:pt x="368655" y="88531"/>
                </a:lnTo>
                <a:lnTo>
                  <a:pt x="384098" y="91897"/>
                </a:lnTo>
                <a:lnTo>
                  <a:pt x="393687" y="101307"/>
                </a:lnTo>
                <a:lnTo>
                  <a:pt x="398589" y="115671"/>
                </a:lnTo>
                <a:lnTo>
                  <a:pt x="399961" y="133908"/>
                </a:lnTo>
                <a:lnTo>
                  <a:pt x="399961" y="3657"/>
                </a:lnTo>
                <a:lnTo>
                  <a:pt x="324053" y="5143"/>
                </a:lnTo>
                <a:lnTo>
                  <a:pt x="285915" y="21018"/>
                </a:lnTo>
                <a:lnTo>
                  <a:pt x="256336" y="48323"/>
                </a:lnTo>
                <a:lnTo>
                  <a:pt x="237197" y="87718"/>
                </a:lnTo>
                <a:lnTo>
                  <a:pt x="230403" y="139903"/>
                </a:lnTo>
                <a:lnTo>
                  <a:pt x="230403" y="308698"/>
                </a:lnTo>
                <a:lnTo>
                  <a:pt x="236054" y="360337"/>
                </a:lnTo>
                <a:lnTo>
                  <a:pt x="252831" y="400443"/>
                </a:lnTo>
                <a:lnTo>
                  <a:pt x="280454" y="429069"/>
                </a:lnTo>
                <a:lnTo>
                  <a:pt x="318922" y="446316"/>
                </a:lnTo>
                <a:lnTo>
                  <a:pt x="319570" y="446316"/>
                </a:lnTo>
                <a:lnTo>
                  <a:pt x="367245" y="451929"/>
                </a:lnTo>
                <a:lnTo>
                  <a:pt x="415493" y="446316"/>
                </a:lnTo>
                <a:lnTo>
                  <a:pt x="454342" y="429374"/>
                </a:lnTo>
                <a:lnTo>
                  <a:pt x="483044" y="400913"/>
                </a:lnTo>
                <a:lnTo>
                  <a:pt x="500037" y="362534"/>
                </a:lnTo>
                <a:lnTo>
                  <a:pt x="500824" y="360756"/>
                </a:lnTo>
                <a:lnTo>
                  <a:pt x="506933" y="308698"/>
                </a:lnTo>
                <a:lnTo>
                  <a:pt x="506933" y="14406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1018026" y="5174929"/>
            <a:ext cx="278130" cy="588010"/>
          </a:xfrm>
          <a:custGeom>
            <a:avLst/>
            <a:gdLst/>
            <a:ahLst/>
            <a:cxnLst/>
            <a:rect l="l" t="t" r="r" b="b"/>
            <a:pathLst>
              <a:path w="278129" h="588010">
                <a:moveTo>
                  <a:pt x="102803" y="6659"/>
                </a:moveTo>
                <a:lnTo>
                  <a:pt x="0" y="6659"/>
                </a:lnTo>
                <a:lnTo>
                  <a:pt x="469" y="24969"/>
                </a:lnTo>
                <a:lnTo>
                  <a:pt x="530" y="27316"/>
                </a:lnTo>
                <a:lnTo>
                  <a:pt x="787" y="48281"/>
                </a:lnTo>
                <a:lnTo>
                  <a:pt x="879" y="55724"/>
                </a:lnTo>
                <a:lnTo>
                  <a:pt x="953" y="69388"/>
                </a:lnTo>
                <a:lnTo>
                  <a:pt x="1071" y="91042"/>
                </a:lnTo>
                <a:lnTo>
                  <a:pt x="1130" y="587469"/>
                </a:lnTo>
                <a:lnTo>
                  <a:pt x="108080" y="587469"/>
                </a:lnTo>
                <a:lnTo>
                  <a:pt x="108080" y="415568"/>
                </a:lnTo>
                <a:lnTo>
                  <a:pt x="255215" y="415568"/>
                </a:lnTo>
                <a:lnTo>
                  <a:pt x="272288" y="372902"/>
                </a:lnTo>
                <a:lnTo>
                  <a:pt x="273538" y="359067"/>
                </a:lnTo>
                <a:lnTo>
                  <a:pt x="138561" y="359067"/>
                </a:lnTo>
                <a:lnTo>
                  <a:pt x="123832" y="355146"/>
                </a:lnTo>
                <a:lnTo>
                  <a:pt x="114462" y="343797"/>
                </a:lnTo>
                <a:lnTo>
                  <a:pt x="109521" y="325641"/>
                </a:lnTo>
                <a:lnTo>
                  <a:pt x="108080" y="301299"/>
                </a:lnTo>
                <a:lnTo>
                  <a:pt x="108080" y="145199"/>
                </a:lnTo>
                <a:lnTo>
                  <a:pt x="110365" y="119775"/>
                </a:lnTo>
                <a:lnTo>
                  <a:pt x="116941" y="103494"/>
                </a:lnTo>
                <a:lnTo>
                  <a:pt x="127393" y="94838"/>
                </a:lnTo>
                <a:lnTo>
                  <a:pt x="141304" y="92290"/>
                </a:lnTo>
                <a:lnTo>
                  <a:pt x="274571" y="92290"/>
                </a:lnTo>
                <a:lnTo>
                  <a:pt x="272288" y="69388"/>
                </a:lnTo>
                <a:lnTo>
                  <a:pt x="263308" y="48281"/>
                </a:lnTo>
                <a:lnTo>
                  <a:pt x="106415" y="48281"/>
                </a:lnTo>
                <a:lnTo>
                  <a:pt x="105920" y="36693"/>
                </a:lnTo>
                <a:lnTo>
                  <a:pt x="105013" y="24969"/>
                </a:lnTo>
                <a:lnTo>
                  <a:pt x="103905" y="14495"/>
                </a:lnTo>
                <a:lnTo>
                  <a:pt x="102803" y="6659"/>
                </a:lnTo>
                <a:close/>
              </a:path>
              <a:path w="278129" h="588010">
                <a:moveTo>
                  <a:pt x="255215" y="415568"/>
                </a:moveTo>
                <a:lnTo>
                  <a:pt x="108080" y="415568"/>
                </a:lnTo>
                <a:lnTo>
                  <a:pt x="120727" y="431419"/>
                </a:lnTo>
                <a:lnTo>
                  <a:pt x="137180" y="442898"/>
                </a:lnTo>
                <a:lnTo>
                  <a:pt x="137325" y="442898"/>
                </a:lnTo>
                <a:lnTo>
                  <a:pt x="155984" y="449641"/>
                </a:lnTo>
                <a:lnTo>
                  <a:pt x="176612" y="451933"/>
                </a:lnTo>
                <a:lnTo>
                  <a:pt x="223662" y="442898"/>
                </a:lnTo>
                <a:lnTo>
                  <a:pt x="254922" y="416300"/>
                </a:lnTo>
                <a:lnTo>
                  <a:pt x="255215" y="415568"/>
                </a:lnTo>
                <a:close/>
              </a:path>
              <a:path w="278129" h="588010">
                <a:moveTo>
                  <a:pt x="274571" y="92290"/>
                </a:moveTo>
                <a:lnTo>
                  <a:pt x="141304" y="92290"/>
                </a:lnTo>
                <a:lnTo>
                  <a:pt x="154477" y="95220"/>
                </a:lnTo>
                <a:lnTo>
                  <a:pt x="163631" y="103932"/>
                </a:lnTo>
                <a:lnTo>
                  <a:pt x="168972" y="118313"/>
                </a:lnTo>
                <a:lnTo>
                  <a:pt x="170706" y="138247"/>
                </a:lnTo>
                <a:lnTo>
                  <a:pt x="170706" y="308744"/>
                </a:lnTo>
                <a:lnTo>
                  <a:pt x="169028" y="330597"/>
                </a:lnTo>
                <a:lnTo>
                  <a:pt x="163551" y="346341"/>
                </a:lnTo>
                <a:lnTo>
                  <a:pt x="153615" y="355867"/>
                </a:lnTo>
                <a:lnTo>
                  <a:pt x="138561" y="359067"/>
                </a:lnTo>
                <a:lnTo>
                  <a:pt x="273538" y="359067"/>
                </a:lnTo>
                <a:lnTo>
                  <a:pt x="277656" y="313466"/>
                </a:lnTo>
                <a:lnTo>
                  <a:pt x="277656" y="123242"/>
                </a:lnTo>
                <a:lnTo>
                  <a:pt x="274571" y="92290"/>
                </a:lnTo>
                <a:close/>
              </a:path>
              <a:path w="278129" h="588010">
                <a:moveTo>
                  <a:pt x="188360" y="0"/>
                </a:moveTo>
                <a:lnTo>
                  <a:pt x="158990" y="3886"/>
                </a:lnTo>
                <a:lnTo>
                  <a:pt x="135796" y="14495"/>
                </a:lnTo>
                <a:lnTo>
                  <a:pt x="118581" y="29764"/>
                </a:lnTo>
                <a:lnTo>
                  <a:pt x="106415" y="48281"/>
                </a:lnTo>
                <a:lnTo>
                  <a:pt x="263308" y="48281"/>
                </a:lnTo>
                <a:lnTo>
                  <a:pt x="255900" y="30868"/>
                </a:lnTo>
                <a:lnTo>
                  <a:pt x="228066" y="7724"/>
                </a:lnTo>
                <a:lnTo>
                  <a:pt x="18836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1342479" y="5174931"/>
            <a:ext cx="272415" cy="452120"/>
          </a:xfrm>
          <a:custGeom>
            <a:avLst/>
            <a:gdLst/>
            <a:ahLst/>
            <a:cxnLst/>
            <a:rect l="l" t="t" r="r" b="b"/>
            <a:pathLst>
              <a:path w="272415" h="452120">
                <a:moveTo>
                  <a:pt x="137430" y="0"/>
                </a:moveTo>
                <a:lnTo>
                  <a:pt x="83134" y="8624"/>
                </a:lnTo>
                <a:lnTo>
                  <a:pt x="44051" y="31851"/>
                </a:lnTo>
                <a:lnTo>
                  <a:pt x="18373" y="65707"/>
                </a:lnTo>
                <a:lnTo>
                  <a:pt x="4291" y="106220"/>
                </a:lnTo>
                <a:lnTo>
                  <a:pt x="53" y="148885"/>
                </a:lnTo>
                <a:lnTo>
                  <a:pt x="0" y="297896"/>
                </a:lnTo>
                <a:lnTo>
                  <a:pt x="3432" y="348483"/>
                </a:lnTo>
                <a:lnTo>
                  <a:pt x="15782" y="391005"/>
                </a:lnTo>
                <a:lnTo>
                  <a:pt x="40125" y="423638"/>
                </a:lnTo>
                <a:lnTo>
                  <a:pt x="79537" y="444555"/>
                </a:lnTo>
                <a:lnTo>
                  <a:pt x="137095" y="451933"/>
                </a:lnTo>
                <a:lnTo>
                  <a:pt x="195433" y="443011"/>
                </a:lnTo>
                <a:lnTo>
                  <a:pt x="234133" y="419566"/>
                </a:lnTo>
                <a:lnTo>
                  <a:pt x="257029" y="386583"/>
                </a:lnTo>
                <a:lnTo>
                  <a:pt x="263075" y="365810"/>
                </a:lnTo>
                <a:lnTo>
                  <a:pt x="136645" y="365810"/>
                </a:lnTo>
                <a:lnTo>
                  <a:pt x="121671" y="362168"/>
                </a:lnTo>
                <a:lnTo>
                  <a:pt x="112241" y="352044"/>
                </a:lnTo>
                <a:lnTo>
                  <a:pt x="107332" y="336638"/>
                </a:lnTo>
                <a:lnTo>
                  <a:pt x="105923" y="317152"/>
                </a:lnTo>
                <a:lnTo>
                  <a:pt x="105923" y="253227"/>
                </a:lnTo>
                <a:lnTo>
                  <a:pt x="272127" y="253227"/>
                </a:lnTo>
                <a:lnTo>
                  <a:pt x="272127" y="177313"/>
                </a:lnTo>
                <a:lnTo>
                  <a:pt x="106447" y="177313"/>
                </a:lnTo>
                <a:lnTo>
                  <a:pt x="106447" y="134236"/>
                </a:lnTo>
                <a:lnTo>
                  <a:pt x="108487" y="112277"/>
                </a:lnTo>
                <a:lnTo>
                  <a:pt x="108520" y="111924"/>
                </a:lnTo>
                <a:lnTo>
                  <a:pt x="114481" y="96923"/>
                </a:lnTo>
                <a:lnTo>
                  <a:pt x="114606" y="96609"/>
                </a:lnTo>
                <a:lnTo>
                  <a:pt x="124373" y="87907"/>
                </a:lnTo>
                <a:lnTo>
                  <a:pt x="123942" y="87907"/>
                </a:lnTo>
                <a:lnTo>
                  <a:pt x="138016" y="84960"/>
                </a:lnTo>
                <a:lnTo>
                  <a:pt x="262264" y="84960"/>
                </a:lnTo>
                <a:lnTo>
                  <a:pt x="251281" y="55970"/>
                </a:lnTo>
                <a:lnTo>
                  <a:pt x="224695" y="25402"/>
                </a:lnTo>
                <a:lnTo>
                  <a:pt x="186862" y="6482"/>
                </a:lnTo>
                <a:lnTo>
                  <a:pt x="137430" y="0"/>
                </a:lnTo>
                <a:close/>
              </a:path>
              <a:path w="272415" h="452120">
                <a:moveTo>
                  <a:pt x="270745" y="305885"/>
                </a:moveTo>
                <a:lnTo>
                  <a:pt x="167167" y="305885"/>
                </a:lnTo>
                <a:lnTo>
                  <a:pt x="167087" y="317152"/>
                </a:lnTo>
                <a:lnTo>
                  <a:pt x="166059" y="335379"/>
                </a:lnTo>
                <a:lnTo>
                  <a:pt x="161667" y="351278"/>
                </a:lnTo>
                <a:lnTo>
                  <a:pt x="152395" y="361925"/>
                </a:lnTo>
                <a:lnTo>
                  <a:pt x="136645" y="365810"/>
                </a:lnTo>
                <a:lnTo>
                  <a:pt x="263075" y="365810"/>
                </a:lnTo>
                <a:lnTo>
                  <a:pt x="267955" y="349046"/>
                </a:lnTo>
                <a:lnTo>
                  <a:pt x="270745" y="311938"/>
                </a:lnTo>
                <a:lnTo>
                  <a:pt x="270745" y="305885"/>
                </a:lnTo>
                <a:close/>
              </a:path>
              <a:path w="272415" h="452120">
                <a:moveTo>
                  <a:pt x="262264" y="84960"/>
                </a:moveTo>
                <a:lnTo>
                  <a:pt x="138016" y="84960"/>
                </a:lnTo>
                <a:lnTo>
                  <a:pt x="152847" y="87907"/>
                </a:lnTo>
                <a:lnTo>
                  <a:pt x="162403" y="96923"/>
                </a:lnTo>
                <a:lnTo>
                  <a:pt x="167404" y="111924"/>
                </a:lnTo>
                <a:lnTo>
                  <a:pt x="167522" y="112277"/>
                </a:lnTo>
                <a:lnTo>
                  <a:pt x="169041" y="134236"/>
                </a:lnTo>
                <a:lnTo>
                  <a:pt x="169041" y="177313"/>
                </a:lnTo>
                <a:lnTo>
                  <a:pt x="272127" y="177313"/>
                </a:lnTo>
                <a:lnTo>
                  <a:pt x="272127" y="148885"/>
                </a:lnTo>
                <a:lnTo>
                  <a:pt x="266975" y="97394"/>
                </a:lnTo>
                <a:lnTo>
                  <a:pt x="262264" y="849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1663820" y="5082202"/>
            <a:ext cx="760095" cy="685165"/>
          </a:xfrm>
          <a:custGeom>
            <a:avLst/>
            <a:gdLst/>
            <a:ahLst/>
            <a:cxnLst/>
            <a:rect l="l" t="t" r="r" b="b"/>
            <a:pathLst>
              <a:path w="760095" h="685164">
                <a:moveTo>
                  <a:pt x="196608" y="92735"/>
                </a:moveTo>
                <a:lnTo>
                  <a:pt x="167309" y="96939"/>
                </a:lnTo>
                <a:lnTo>
                  <a:pt x="141427" y="109728"/>
                </a:lnTo>
                <a:lnTo>
                  <a:pt x="120243" y="132067"/>
                </a:lnTo>
                <a:lnTo>
                  <a:pt x="105041" y="164884"/>
                </a:lnTo>
                <a:lnTo>
                  <a:pt x="104711" y="147523"/>
                </a:lnTo>
                <a:lnTo>
                  <a:pt x="103911" y="128041"/>
                </a:lnTo>
                <a:lnTo>
                  <a:pt x="102908" y="110604"/>
                </a:lnTo>
                <a:lnTo>
                  <a:pt x="101955" y="99390"/>
                </a:lnTo>
                <a:lnTo>
                  <a:pt x="0" y="99390"/>
                </a:lnTo>
                <a:lnTo>
                  <a:pt x="749" y="128079"/>
                </a:lnTo>
                <a:lnTo>
                  <a:pt x="1066" y="159867"/>
                </a:lnTo>
                <a:lnTo>
                  <a:pt x="1117" y="248208"/>
                </a:lnTo>
                <a:lnTo>
                  <a:pt x="1117" y="537718"/>
                </a:lnTo>
                <a:lnTo>
                  <a:pt x="108064" y="537718"/>
                </a:lnTo>
                <a:lnTo>
                  <a:pt x="108064" y="305155"/>
                </a:lnTo>
                <a:lnTo>
                  <a:pt x="114668" y="260718"/>
                </a:lnTo>
                <a:lnTo>
                  <a:pt x="133032" y="235381"/>
                </a:lnTo>
                <a:lnTo>
                  <a:pt x="161048" y="223977"/>
                </a:lnTo>
                <a:lnTo>
                  <a:pt x="196608" y="221322"/>
                </a:lnTo>
                <a:lnTo>
                  <a:pt x="196608" y="92735"/>
                </a:lnTo>
                <a:close/>
              </a:path>
              <a:path w="760095" h="685164">
                <a:moveTo>
                  <a:pt x="425450" y="99390"/>
                </a:moveTo>
                <a:lnTo>
                  <a:pt x="375640" y="99390"/>
                </a:lnTo>
                <a:lnTo>
                  <a:pt x="375640" y="0"/>
                </a:lnTo>
                <a:lnTo>
                  <a:pt x="269570" y="0"/>
                </a:lnTo>
                <a:lnTo>
                  <a:pt x="269570" y="99390"/>
                </a:lnTo>
                <a:lnTo>
                  <a:pt x="226098" y="99390"/>
                </a:lnTo>
                <a:lnTo>
                  <a:pt x="226098" y="193827"/>
                </a:lnTo>
                <a:lnTo>
                  <a:pt x="268401" y="193827"/>
                </a:lnTo>
                <a:lnTo>
                  <a:pt x="268401" y="443953"/>
                </a:lnTo>
                <a:lnTo>
                  <a:pt x="273748" y="491794"/>
                </a:lnTo>
                <a:lnTo>
                  <a:pt x="290385" y="522427"/>
                </a:lnTo>
                <a:lnTo>
                  <a:pt x="319151" y="538708"/>
                </a:lnTo>
                <a:lnTo>
                  <a:pt x="360921" y="543509"/>
                </a:lnTo>
                <a:lnTo>
                  <a:pt x="374688" y="543179"/>
                </a:lnTo>
                <a:lnTo>
                  <a:pt x="390715" y="541883"/>
                </a:lnTo>
                <a:lnTo>
                  <a:pt x="407187" y="539178"/>
                </a:lnTo>
                <a:lnTo>
                  <a:pt x="422325" y="534644"/>
                </a:lnTo>
                <a:lnTo>
                  <a:pt x="422325" y="451866"/>
                </a:lnTo>
                <a:lnTo>
                  <a:pt x="417868" y="453237"/>
                </a:lnTo>
                <a:lnTo>
                  <a:pt x="408800" y="453783"/>
                </a:lnTo>
                <a:lnTo>
                  <a:pt x="403072" y="453783"/>
                </a:lnTo>
                <a:lnTo>
                  <a:pt x="388391" y="451586"/>
                </a:lnTo>
                <a:lnTo>
                  <a:pt x="380123" y="445262"/>
                </a:lnTo>
                <a:lnTo>
                  <a:pt x="376466" y="435178"/>
                </a:lnTo>
                <a:lnTo>
                  <a:pt x="375640" y="421754"/>
                </a:lnTo>
                <a:lnTo>
                  <a:pt x="375640" y="193827"/>
                </a:lnTo>
                <a:lnTo>
                  <a:pt x="425450" y="193827"/>
                </a:lnTo>
                <a:lnTo>
                  <a:pt x="425450" y="99390"/>
                </a:lnTo>
                <a:close/>
              </a:path>
              <a:path w="760095" h="685164">
                <a:moveTo>
                  <a:pt x="759536" y="99390"/>
                </a:moveTo>
                <a:lnTo>
                  <a:pt x="650252" y="99390"/>
                </a:lnTo>
                <a:lnTo>
                  <a:pt x="631964" y="231914"/>
                </a:lnTo>
                <a:lnTo>
                  <a:pt x="624928" y="284645"/>
                </a:lnTo>
                <a:lnTo>
                  <a:pt x="619175" y="330415"/>
                </a:lnTo>
                <a:lnTo>
                  <a:pt x="614603" y="370840"/>
                </a:lnTo>
                <a:lnTo>
                  <a:pt x="611098" y="407454"/>
                </a:lnTo>
                <a:lnTo>
                  <a:pt x="607136" y="407454"/>
                </a:lnTo>
                <a:lnTo>
                  <a:pt x="599859" y="328155"/>
                </a:lnTo>
                <a:lnTo>
                  <a:pt x="593534" y="275488"/>
                </a:lnTo>
                <a:lnTo>
                  <a:pt x="586041" y="217919"/>
                </a:lnTo>
                <a:lnTo>
                  <a:pt x="577875" y="158280"/>
                </a:lnTo>
                <a:lnTo>
                  <a:pt x="569493" y="99390"/>
                </a:lnTo>
                <a:lnTo>
                  <a:pt x="454126" y="99390"/>
                </a:lnTo>
                <a:lnTo>
                  <a:pt x="552869" y="554621"/>
                </a:lnTo>
                <a:lnTo>
                  <a:pt x="547395" y="573176"/>
                </a:lnTo>
                <a:lnTo>
                  <a:pt x="538276" y="584517"/>
                </a:lnTo>
                <a:lnTo>
                  <a:pt x="525462" y="590194"/>
                </a:lnTo>
                <a:lnTo>
                  <a:pt x="508901" y="591731"/>
                </a:lnTo>
                <a:lnTo>
                  <a:pt x="499249" y="591731"/>
                </a:lnTo>
                <a:lnTo>
                  <a:pt x="484263" y="590067"/>
                </a:lnTo>
                <a:lnTo>
                  <a:pt x="483184" y="681228"/>
                </a:lnTo>
                <a:lnTo>
                  <a:pt x="494245" y="682625"/>
                </a:lnTo>
                <a:lnTo>
                  <a:pt x="506158" y="683780"/>
                </a:lnTo>
                <a:lnTo>
                  <a:pt x="519023" y="684568"/>
                </a:lnTo>
                <a:lnTo>
                  <a:pt x="532942" y="684860"/>
                </a:lnTo>
                <a:lnTo>
                  <a:pt x="572871" y="681240"/>
                </a:lnTo>
                <a:lnTo>
                  <a:pt x="629107" y="643610"/>
                </a:lnTo>
                <a:lnTo>
                  <a:pt x="648703" y="603758"/>
                </a:lnTo>
                <a:lnTo>
                  <a:pt x="664794" y="545998"/>
                </a:lnTo>
                <a:lnTo>
                  <a:pt x="755167" y="118884"/>
                </a:lnTo>
                <a:lnTo>
                  <a:pt x="759536" y="9939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2559559" y="5040128"/>
            <a:ext cx="277495" cy="580390"/>
          </a:xfrm>
          <a:custGeom>
            <a:avLst/>
            <a:gdLst/>
            <a:ahLst/>
            <a:cxnLst/>
            <a:rect l="l" t="t" r="r" b="b"/>
            <a:pathLst>
              <a:path w="277495" h="580389">
                <a:moveTo>
                  <a:pt x="106949" y="0"/>
                </a:moveTo>
                <a:lnTo>
                  <a:pt x="0" y="0"/>
                </a:lnTo>
                <a:lnTo>
                  <a:pt x="0" y="579793"/>
                </a:lnTo>
                <a:lnTo>
                  <a:pt x="106949" y="579793"/>
                </a:lnTo>
                <a:lnTo>
                  <a:pt x="106949" y="283572"/>
                </a:lnTo>
                <a:lnTo>
                  <a:pt x="108712" y="257212"/>
                </a:lnTo>
                <a:lnTo>
                  <a:pt x="114398" y="239851"/>
                </a:lnTo>
                <a:lnTo>
                  <a:pt x="124605" y="230304"/>
                </a:lnTo>
                <a:lnTo>
                  <a:pt x="139932" y="227385"/>
                </a:lnTo>
                <a:lnTo>
                  <a:pt x="154879" y="230852"/>
                </a:lnTo>
                <a:lnTo>
                  <a:pt x="163923" y="240461"/>
                </a:lnTo>
                <a:lnTo>
                  <a:pt x="168382" y="255021"/>
                </a:lnTo>
                <a:lnTo>
                  <a:pt x="169575" y="273342"/>
                </a:lnTo>
                <a:lnTo>
                  <a:pt x="169575" y="579793"/>
                </a:lnTo>
                <a:lnTo>
                  <a:pt x="277111" y="579793"/>
                </a:lnTo>
                <a:lnTo>
                  <a:pt x="277111" y="246913"/>
                </a:lnTo>
                <a:lnTo>
                  <a:pt x="272756" y="202799"/>
                </a:lnTo>
                <a:lnTo>
                  <a:pt x="258095" y="167216"/>
                </a:lnTo>
                <a:lnTo>
                  <a:pt x="230733" y="143453"/>
                </a:lnTo>
                <a:lnTo>
                  <a:pt x="188276" y="134802"/>
                </a:lnTo>
                <a:lnTo>
                  <a:pt x="160677" y="137738"/>
                </a:lnTo>
                <a:lnTo>
                  <a:pt x="138205" y="146028"/>
                </a:lnTo>
                <a:lnTo>
                  <a:pt x="120437" y="158890"/>
                </a:lnTo>
                <a:lnTo>
                  <a:pt x="106949" y="175544"/>
                </a:lnTo>
                <a:lnTo>
                  <a:pt x="1069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2882309" y="5174938"/>
            <a:ext cx="578485" cy="452120"/>
          </a:xfrm>
          <a:custGeom>
            <a:avLst/>
            <a:gdLst/>
            <a:ahLst/>
            <a:cxnLst/>
            <a:rect l="l" t="t" r="r" b="b"/>
            <a:pathLst>
              <a:path w="578484" h="452120">
                <a:moveTo>
                  <a:pt x="274256" y="444995"/>
                </a:moveTo>
                <a:lnTo>
                  <a:pt x="272249" y="402336"/>
                </a:lnTo>
                <a:lnTo>
                  <a:pt x="271780" y="361556"/>
                </a:lnTo>
                <a:lnTo>
                  <a:pt x="271716" y="250444"/>
                </a:lnTo>
                <a:lnTo>
                  <a:pt x="271716" y="117640"/>
                </a:lnTo>
                <a:lnTo>
                  <a:pt x="266319" y="81622"/>
                </a:lnTo>
                <a:lnTo>
                  <a:pt x="264134" y="66967"/>
                </a:lnTo>
                <a:lnTo>
                  <a:pt x="240969" y="30111"/>
                </a:lnTo>
                <a:lnTo>
                  <a:pt x="201561" y="7620"/>
                </a:lnTo>
                <a:lnTo>
                  <a:pt x="165798" y="2781"/>
                </a:lnTo>
                <a:lnTo>
                  <a:pt x="165798" y="250444"/>
                </a:lnTo>
                <a:lnTo>
                  <a:pt x="165798" y="301764"/>
                </a:lnTo>
                <a:lnTo>
                  <a:pt x="163918" y="329933"/>
                </a:lnTo>
                <a:lnTo>
                  <a:pt x="158165" y="348386"/>
                </a:lnTo>
                <a:lnTo>
                  <a:pt x="148336" y="358482"/>
                </a:lnTo>
                <a:lnTo>
                  <a:pt x="134239" y="361556"/>
                </a:lnTo>
                <a:lnTo>
                  <a:pt x="120789" y="358635"/>
                </a:lnTo>
                <a:lnTo>
                  <a:pt x="111264" y="349948"/>
                </a:lnTo>
                <a:lnTo>
                  <a:pt x="105587" y="335559"/>
                </a:lnTo>
                <a:lnTo>
                  <a:pt x="103720" y="315582"/>
                </a:lnTo>
                <a:lnTo>
                  <a:pt x="103720" y="310095"/>
                </a:lnTo>
                <a:lnTo>
                  <a:pt x="107416" y="281470"/>
                </a:lnTo>
                <a:lnTo>
                  <a:pt x="117919" y="263105"/>
                </a:lnTo>
                <a:lnTo>
                  <a:pt x="134302" y="253326"/>
                </a:lnTo>
                <a:lnTo>
                  <a:pt x="155651" y="250444"/>
                </a:lnTo>
                <a:lnTo>
                  <a:pt x="165798" y="250444"/>
                </a:lnTo>
                <a:lnTo>
                  <a:pt x="165798" y="2781"/>
                </a:lnTo>
                <a:lnTo>
                  <a:pt x="94183" y="5702"/>
                </a:lnTo>
                <a:lnTo>
                  <a:pt x="56794" y="22110"/>
                </a:lnTo>
                <a:lnTo>
                  <a:pt x="17691" y="82867"/>
                </a:lnTo>
                <a:lnTo>
                  <a:pt x="13373" y="124548"/>
                </a:lnTo>
                <a:lnTo>
                  <a:pt x="13309" y="131902"/>
                </a:lnTo>
                <a:lnTo>
                  <a:pt x="116268" y="131902"/>
                </a:lnTo>
                <a:lnTo>
                  <a:pt x="116268" y="121691"/>
                </a:lnTo>
                <a:lnTo>
                  <a:pt x="117348" y="105384"/>
                </a:lnTo>
                <a:lnTo>
                  <a:pt x="117398" y="104648"/>
                </a:lnTo>
                <a:lnTo>
                  <a:pt x="121310" y="92075"/>
                </a:lnTo>
                <a:lnTo>
                  <a:pt x="128828" y="84289"/>
                </a:lnTo>
                <a:lnTo>
                  <a:pt x="140766" y="81622"/>
                </a:lnTo>
                <a:lnTo>
                  <a:pt x="153365" y="84289"/>
                </a:lnTo>
                <a:lnTo>
                  <a:pt x="152946" y="84289"/>
                </a:lnTo>
                <a:lnTo>
                  <a:pt x="160159" y="92075"/>
                </a:lnTo>
                <a:lnTo>
                  <a:pt x="163753" y="105384"/>
                </a:lnTo>
                <a:lnTo>
                  <a:pt x="164719" y="124548"/>
                </a:lnTo>
                <a:lnTo>
                  <a:pt x="164719" y="175564"/>
                </a:lnTo>
                <a:lnTo>
                  <a:pt x="157530" y="175564"/>
                </a:lnTo>
                <a:lnTo>
                  <a:pt x="109867" y="179260"/>
                </a:lnTo>
                <a:lnTo>
                  <a:pt x="66890" y="192227"/>
                </a:lnTo>
                <a:lnTo>
                  <a:pt x="31991" y="217258"/>
                </a:lnTo>
                <a:lnTo>
                  <a:pt x="8572" y="257149"/>
                </a:lnTo>
                <a:lnTo>
                  <a:pt x="0" y="314731"/>
                </a:lnTo>
                <a:lnTo>
                  <a:pt x="0" y="322808"/>
                </a:lnTo>
                <a:lnTo>
                  <a:pt x="5207" y="371144"/>
                </a:lnTo>
                <a:lnTo>
                  <a:pt x="21691" y="412191"/>
                </a:lnTo>
                <a:lnTo>
                  <a:pt x="50711" y="440677"/>
                </a:lnTo>
                <a:lnTo>
                  <a:pt x="93560" y="451345"/>
                </a:lnTo>
                <a:lnTo>
                  <a:pt x="116789" y="449148"/>
                </a:lnTo>
                <a:lnTo>
                  <a:pt x="137033" y="442277"/>
                </a:lnTo>
                <a:lnTo>
                  <a:pt x="154228" y="430288"/>
                </a:lnTo>
                <a:lnTo>
                  <a:pt x="168338" y="412724"/>
                </a:lnTo>
                <a:lnTo>
                  <a:pt x="169341" y="419582"/>
                </a:lnTo>
                <a:lnTo>
                  <a:pt x="170903" y="428675"/>
                </a:lnTo>
                <a:lnTo>
                  <a:pt x="172796" y="437857"/>
                </a:lnTo>
                <a:lnTo>
                  <a:pt x="174752" y="444995"/>
                </a:lnTo>
                <a:lnTo>
                  <a:pt x="274256" y="444995"/>
                </a:lnTo>
                <a:close/>
              </a:path>
              <a:path w="578484" h="452120">
                <a:moveTo>
                  <a:pt x="578040" y="319011"/>
                </a:moveTo>
                <a:lnTo>
                  <a:pt x="572973" y="275031"/>
                </a:lnTo>
                <a:lnTo>
                  <a:pt x="555726" y="238086"/>
                </a:lnTo>
                <a:lnTo>
                  <a:pt x="523278" y="203962"/>
                </a:lnTo>
                <a:lnTo>
                  <a:pt x="472579" y="168402"/>
                </a:lnTo>
                <a:lnTo>
                  <a:pt x="449389" y="153035"/>
                </a:lnTo>
                <a:lnTo>
                  <a:pt x="435127" y="140360"/>
                </a:lnTo>
                <a:lnTo>
                  <a:pt x="427926" y="128206"/>
                </a:lnTo>
                <a:lnTo>
                  <a:pt x="425932" y="114401"/>
                </a:lnTo>
                <a:lnTo>
                  <a:pt x="427266" y="101003"/>
                </a:lnTo>
                <a:lnTo>
                  <a:pt x="431419" y="91020"/>
                </a:lnTo>
                <a:lnTo>
                  <a:pt x="438607" y="84772"/>
                </a:lnTo>
                <a:lnTo>
                  <a:pt x="449059" y="82613"/>
                </a:lnTo>
                <a:lnTo>
                  <a:pt x="459511" y="84556"/>
                </a:lnTo>
                <a:lnTo>
                  <a:pt x="466902" y="90932"/>
                </a:lnTo>
                <a:lnTo>
                  <a:pt x="471284" y="102489"/>
                </a:lnTo>
                <a:lnTo>
                  <a:pt x="472732" y="120027"/>
                </a:lnTo>
                <a:lnTo>
                  <a:pt x="472732" y="146608"/>
                </a:lnTo>
                <a:lnTo>
                  <a:pt x="571385" y="146608"/>
                </a:lnTo>
                <a:lnTo>
                  <a:pt x="571385" y="127927"/>
                </a:lnTo>
                <a:lnTo>
                  <a:pt x="567791" y="86144"/>
                </a:lnTo>
                <a:lnTo>
                  <a:pt x="555599" y="50850"/>
                </a:lnTo>
                <a:lnTo>
                  <a:pt x="532714" y="23672"/>
                </a:lnTo>
                <a:lnTo>
                  <a:pt x="497039" y="6184"/>
                </a:lnTo>
                <a:lnTo>
                  <a:pt x="446481" y="0"/>
                </a:lnTo>
                <a:lnTo>
                  <a:pt x="392633" y="8102"/>
                </a:lnTo>
                <a:lnTo>
                  <a:pt x="353402" y="31927"/>
                </a:lnTo>
                <a:lnTo>
                  <a:pt x="329412" y="70764"/>
                </a:lnTo>
                <a:lnTo>
                  <a:pt x="321271" y="123926"/>
                </a:lnTo>
                <a:lnTo>
                  <a:pt x="326390" y="166281"/>
                </a:lnTo>
                <a:lnTo>
                  <a:pt x="342569" y="200571"/>
                </a:lnTo>
                <a:lnTo>
                  <a:pt x="371017" y="230720"/>
                </a:lnTo>
                <a:lnTo>
                  <a:pt x="443814" y="282651"/>
                </a:lnTo>
                <a:lnTo>
                  <a:pt x="461175" y="300723"/>
                </a:lnTo>
                <a:lnTo>
                  <a:pt x="468833" y="317080"/>
                </a:lnTo>
                <a:lnTo>
                  <a:pt x="470547" y="333959"/>
                </a:lnTo>
                <a:lnTo>
                  <a:pt x="468998" y="349148"/>
                </a:lnTo>
                <a:lnTo>
                  <a:pt x="464350" y="359714"/>
                </a:lnTo>
                <a:lnTo>
                  <a:pt x="456641" y="365861"/>
                </a:lnTo>
                <a:lnTo>
                  <a:pt x="445846" y="367868"/>
                </a:lnTo>
                <a:lnTo>
                  <a:pt x="432206" y="364337"/>
                </a:lnTo>
                <a:lnTo>
                  <a:pt x="423887" y="354787"/>
                </a:lnTo>
                <a:lnTo>
                  <a:pt x="419735" y="340690"/>
                </a:lnTo>
                <a:lnTo>
                  <a:pt x="418604" y="323545"/>
                </a:lnTo>
                <a:lnTo>
                  <a:pt x="418604" y="302983"/>
                </a:lnTo>
                <a:lnTo>
                  <a:pt x="316077" y="302983"/>
                </a:lnTo>
                <a:lnTo>
                  <a:pt x="316077" y="319201"/>
                </a:lnTo>
                <a:lnTo>
                  <a:pt x="318770" y="357314"/>
                </a:lnTo>
                <a:lnTo>
                  <a:pt x="329311" y="393268"/>
                </a:lnTo>
                <a:lnTo>
                  <a:pt x="351447" y="423443"/>
                </a:lnTo>
                <a:lnTo>
                  <a:pt x="388899" y="444207"/>
                </a:lnTo>
                <a:lnTo>
                  <a:pt x="445401" y="451929"/>
                </a:lnTo>
                <a:lnTo>
                  <a:pt x="495528" y="446341"/>
                </a:lnTo>
                <a:lnTo>
                  <a:pt x="532968" y="429856"/>
                </a:lnTo>
                <a:lnTo>
                  <a:pt x="558609" y="402869"/>
                </a:lnTo>
                <a:lnTo>
                  <a:pt x="573328" y="365785"/>
                </a:lnTo>
                <a:lnTo>
                  <a:pt x="578040" y="31901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3613156" y="5040130"/>
            <a:ext cx="277495" cy="586740"/>
          </a:xfrm>
          <a:custGeom>
            <a:avLst/>
            <a:gdLst/>
            <a:ahLst/>
            <a:cxnLst/>
            <a:rect l="l" t="t" r="r" b="b"/>
            <a:pathLst>
              <a:path w="277494" h="586739">
                <a:moveTo>
                  <a:pt x="256118" y="542046"/>
                </a:moveTo>
                <a:lnTo>
                  <a:pt x="103420" y="542046"/>
                </a:lnTo>
                <a:lnTo>
                  <a:pt x="112876" y="558367"/>
                </a:lnTo>
                <a:lnTo>
                  <a:pt x="127195" y="572691"/>
                </a:lnTo>
                <a:lnTo>
                  <a:pt x="147662" y="582866"/>
                </a:lnTo>
                <a:lnTo>
                  <a:pt x="175565" y="586736"/>
                </a:lnTo>
                <a:lnTo>
                  <a:pt x="219182" y="578908"/>
                </a:lnTo>
                <a:lnTo>
                  <a:pt x="248554" y="556751"/>
                </a:lnTo>
                <a:lnTo>
                  <a:pt x="256118" y="542046"/>
                </a:lnTo>
                <a:close/>
              </a:path>
              <a:path w="277494" h="586739">
                <a:moveTo>
                  <a:pt x="107776" y="0"/>
                </a:moveTo>
                <a:lnTo>
                  <a:pt x="827" y="0"/>
                </a:lnTo>
                <a:lnTo>
                  <a:pt x="773" y="241958"/>
                </a:lnTo>
                <a:lnTo>
                  <a:pt x="646" y="558367"/>
                </a:lnTo>
                <a:lnTo>
                  <a:pt x="26" y="578908"/>
                </a:lnTo>
                <a:lnTo>
                  <a:pt x="0" y="579783"/>
                </a:lnTo>
                <a:lnTo>
                  <a:pt x="100384" y="579783"/>
                </a:lnTo>
                <a:lnTo>
                  <a:pt x="103420" y="542046"/>
                </a:lnTo>
                <a:lnTo>
                  <a:pt x="256118" y="542046"/>
                </a:lnTo>
                <a:lnTo>
                  <a:pt x="266296" y="522256"/>
                </a:lnTo>
                <a:lnTo>
                  <a:pt x="271764" y="494162"/>
                </a:lnTo>
                <a:lnTo>
                  <a:pt x="139377" y="494162"/>
                </a:lnTo>
                <a:lnTo>
                  <a:pt x="125843" y="491239"/>
                </a:lnTo>
                <a:lnTo>
                  <a:pt x="125516" y="491239"/>
                </a:lnTo>
                <a:lnTo>
                  <a:pt x="115630" y="481556"/>
                </a:lnTo>
                <a:lnTo>
                  <a:pt x="114178" y="477415"/>
                </a:lnTo>
                <a:lnTo>
                  <a:pt x="109709" y="464265"/>
                </a:lnTo>
                <a:lnTo>
                  <a:pt x="107776" y="438552"/>
                </a:lnTo>
                <a:lnTo>
                  <a:pt x="107776" y="285352"/>
                </a:lnTo>
                <a:lnTo>
                  <a:pt x="109233" y="260366"/>
                </a:lnTo>
                <a:lnTo>
                  <a:pt x="109249" y="260083"/>
                </a:lnTo>
                <a:lnTo>
                  <a:pt x="114449" y="241958"/>
                </a:lnTo>
                <a:lnTo>
                  <a:pt x="124545" y="231039"/>
                </a:lnTo>
                <a:lnTo>
                  <a:pt x="140707" y="227385"/>
                </a:lnTo>
                <a:lnTo>
                  <a:pt x="273808" y="227385"/>
                </a:lnTo>
                <a:lnTo>
                  <a:pt x="272255" y="210878"/>
                </a:lnTo>
                <a:lnTo>
                  <a:pt x="259129" y="177533"/>
                </a:lnTo>
                <a:lnTo>
                  <a:pt x="107776" y="177533"/>
                </a:lnTo>
                <a:lnTo>
                  <a:pt x="107776" y="0"/>
                </a:lnTo>
                <a:close/>
              </a:path>
              <a:path w="277494" h="586739">
                <a:moveTo>
                  <a:pt x="273808" y="227385"/>
                </a:moveTo>
                <a:lnTo>
                  <a:pt x="140707" y="227385"/>
                </a:lnTo>
                <a:lnTo>
                  <a:pt x="156263" y="231429"/>
                </a:lnTo>
                <a:lnTo>
                  <a:pt x="165258" y="242801"/>
                </a:lnTo>
                <a:lnTo>
                  <a:pt x="169335" y="260083"/>
                </a:lnTo>
                <a:lnTo>
                  <a:pt x="169401" y="260366"/>
                </a:lnTo>
                <a:lnTo>
                  <a:pt x="170403" y="282986"/>
                </a:lnTo>
                <a:lnTo>
                  <a:pt x="170403" y="436436"/>
                </a:lnTo>
                <a:lnTo>
                  <a:pt x="168127" y="463744"/>
                </a:lnTo>
                <a:lnTo>
                  <a:pt x="161750" y="481556"/>
                </a:lnTo>
                <a:lnTo>
                  <a:pt x="151942" y="491239"/>
                </a:lnTo>
                <a:lnTo>
                  <a:pt x="139377" y="494162"/>
                </a:lnTo>
                <a:lnTo>
                  <a:pt x="271764" y="494162"/>
                </a:lnTo>
                <a:lnTo>
                  <a:pt x="275024" y="477415"/>
                </a:lnTo>
                <a:lnTo>
                  <a:pt x="277352" y="424217"/>
                </a:lnTo>
                <a:lnTo>
                  <a:pt x="277352" y="265080"/>
                </a:lnTo>
                <a:lnTo>
                  <a:pt x="273808" y="227385"/>
                </a:lnTo>
                <a:close/>
              </a:path>
              <a:path w="277494" h="586739">
                <a:moveTo>
                  <a:pt x="185512" y="134802"/>
                </a:moveTo>
                <a:lnTo>
                  <a:pt x="162683" y="137207"/>
                </a:lnTo>
                <a:lnTo>
                  <a:pt x="141551" y="144777"/>
                </a:lnTo>
                <a:lnTo>
                  <a:pt x="122966" y="158042"/>
                </a:lnTo>
                <a:lnTo>
                  <a:pt x="107776" y="177533"/>
                </a:lnTo>
                <a:lnTo>
                  <a:pt x="259129" y="177533"/>
                </a:lnTo>
                <a:lnTo>
                  <a:pt x="256107" y="169856"/>
                </a:lnTo>
                <a:lnTo>
                  <a:pt x="227621" y="143876"/>
                </a:lnTo>
                <a:lnTo>
                  <a:pt x="185512" y="13480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3937296" y="5174931"/>
            <a:ext cx="272415" cy="452120"/>
          </a:xfrm>
          <a:custGeom>
            <a:avLst/>
            <a:gdLst/>
            <a:ahLst/>
            <a:cxnLst/>
            <a:rect l="l" t="t" r="r" b="b"/>
            <a:pathLst>
              <a:path w="272415" h="452120">
                <a:moveTo>
                  <a:pt x="137430" y="0"/>
                </a:moveTo>
                <a:lnTo>
                  <a:pt x="83134" y="8624"/>
                </a:lnTo>
                <a:lnTo>
                  <a:pt x="44051" y="31851"/>
                </a:lnTo>
                <a:lnTo>
                  <a:pt x="18373" y="65707"/>
                </a:lnTo>
                <a:lnTo>
                  <a:pt x="4291" y="106220"/>
                </a:lnTo>
                <a:lnTo>
                  <a:pt x="53" y="148885"/>
                </a:lnTo>
                <a:lnTo>
                  <a:pt x="0" y="297896"/>
                </a:lnTo>
                <a:lnTo>
                  <a:pt x="3432" y="348483"/>
                </a:lnTo>
                <a:lnTo>
                  <a:pt x="15782" y="391005"/>
                </a:lnTo>
                <a:lnTo>
                  <a:pt x="40125" y="423638"/>
                </a:lnTo>
                <a:lnTo>
                  <a:pt x="79537" y="444555"/>
                </a:lnTo>
                <a:lnTo>
                  <a:pt x="137095" y="451933"/>
                </a:lnTo>
                <a:lnTo>
                  <a:pt x="195433" y="443011"/>
                </a:lnTo>
                <a:lnTo>
                  <a:pt x="234133" y="419566"/>
                </a:lnTo>
                <a:lnTo>
                  <a:pt x="257029" y="386583"/>
                </a:lnTo>
                <a:lnTo>
                  <a:pt x="263075" y="365810"/>
                </a:lnTo>
                <a:lnTo>
                  <a:pt x="136645" y="365810"/>
                </a:lnTo>
                <a:lnTo>
                  <a:pt x="121671" y="362168"/>
                </a:lnTo>
                <a:lnTo>
                  <a:pt x="112241" y="352044"/>
                </a:lnTo>
                <a:lnTo>
                  <a:pt x="107332" y="336638"/>
                </a:lnTo>
                <a:lnTo>
                  <a:pt x="105923" y="317152"/>
                </a:lnTo>
                <a:lnTo>
                  <a:pt x="105923" y="253227"/>
                </a:lnTo>
                <a:lnTo>
                  <a:pt x="272127" y="253227"/>
                </a:lnTo>
                <a:lnTo>
                  <a:pt x="272127" y="177313"/>
                </a:lnTo>
                <a:lnTo>
                  <a:pt x="106447" y="177313"/>
                </a:lnTo>
                <a:lnTo>
                  <a:pt x="106447" y="134236"/>
                </a:lnTo>
                <a:lnTo>
                  <a:pt x="108487" y="112277"/>
                </a:lnTo>
                <a:lnTo>
                  <a:pt x="108520" y="111924"/>
                </a:lnTo>
                <a:lnTo>
                  <a:pt x="114481" y="96923"/>
                </a:lnTo>
                <a:lnTo>
                  <a:pt x="114606" y="96609"/>
                </a:lnTo>
                <a:lnTo>
                  <a:pt x="124373" y="87907"/>
                </a:lnTo>
                <a:lnTo>
                  <a:pt x="123942" y="87907"/>
                </a:lnTo>
                <a:lnTo>
                  <a:pt x="138016" y="84960"/>
                </a:lnTo>
                <a:lnTo>
                  <a:pt x="262264" y="84960"/>
                </a:lnTo>
                <a:lnTo>
                  <a:pt x="251281" y="55970"/>
                </a:lnTo>
                <a:lnTo>
                  <a:pt x="224695" y="25402"/>
                </a:lnTo>
                <a:lnTo>
                  <a:pt x="186862" y="6482"/>
                </a:lnTo>
                <a:lnTo>
                  <a:pt x="137430" y="0"/>
                </a:lnTo>
                <a:close/>
              </a:path>
              <a:path w="272415" h="452120">
                <a:moveTo>
                  <a:pt x="270745" y="305885"/>
                </a:moveTo>
                <a:lnTo>
                  <a:pt x="167167" y="305885"/>
                </a:lnTo>
                <a:lnTo>
                  <a:pt x="167087" y="317152"/>
                </a:lnTo>
                <a:lnTo>
                  <a:pt x="166059" y="335379"/>
                </a:lnTo>
                <a:lnTo>
                  <a:pt x="161667" y="351278"/>
                </a:lnTo>
                <a:lnTo>
                  <a:pt x="152395" y="361925"/>
                </a:lnTo>
                <a:lnTo>
                  <a:pt x="136645" y="365810"/>
                </a:lnTo>
                <a:lnTo>
                  <a:pt x="263075" y="365810"/>
                </a:lnTo>
                <a:lnTo>
                  <a:pt x="267955" y="349046"/>
                </a:lnTo>
                <a:lnTo>
                  <a:pt x="270745" y="311938"/>
                </a:lnTo>
                <a:lnTo>
                  <a:pt x="270745" y="305885"/>
                </a:lnTo>
                <a:close/>
              </a:path>
              <a:path w="272415" h="452120">
                <a:moveTo>
                  <a:pt x="262264" y="84960"/>
                </a:moveTo>
                <a:lnTo>
                  <a:pt x="138016" y="84960"/>
                </a:lnTo>
                <a:lnTo>
                  <a:pt x="152847" y="87907"/>
                </a:lnTo>
                <a:lnTo>
                  <a:pt x="162403" y="96923"/>
                </a:lnTo>
                <a:lnTo>
                  <a:pt x="167404" y="111924"/>
                </a:lnTo>
                <a:lnTo>
                  <a:pt x="167522" y="112277"/>
                </a:lnTo>
                <a:lnTo>
                  <a:pt x="169041" y="134236"/>
                </a:lnTo>
                <a:lnTo>
                  <a:pt x="169041" y="177313"/>
                </a:lnTo>
                <a:lnTo>
                  <a:pt x="272127" y="177313"/>
                </a:lnTo>
                <a:lnTo>
                  <a:pt x="272127" y="148885"/>
                </a:lnTo>
                <a:lnTo>
                  <a:pt x="266975" y="97394"/>
                </a:lnTo>
                <a:lnTo>
                  <a:pt x="262264" y="849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4256861" y="5174931"/>
            <a:ext cx="272415" cy="452120"/>
          </a:xfrm>
          <a:custGeom>
            <a:avLst/>
            <a:gdLst/>
            <a:ahLst/>
            <a:cxnLst/>
            <a:rect l="l" t="t" r="r" b="b"/>
            <a:pathLst>
              <a:path w="272415" h="452120">
                <a:moveTo>
                  <a:pt x="137430" y="0"/>
                </a:moveTo>
                <a:lnTo>
                  <a:pt x="83134" y="8624"/>
                </a:lnTo>
                <a:lnTo>
                  <a:pt x="44051" y="31851"/>
                </a:lnTo>
                <a:lnTo>
                  <a:pt x="18373" y="65707"/>
                </a:lnTo>
                <a:lnTo>
                  <a:pt x="4291" y="106220"/>
                </a:lnTo>
                <a:lnTo>
                  <a:pt x="53" y="148885"/>
                </a:lnTo>
                <a:lnTo>
                  <a:pt x="0" y="297896"/>
                </a:lnTo>
                <a:lnTo>
                  <a:pt x="3432" y="348483"/>
                </a:lnTo>
                <a:lnTo>
                  <a:pt x="15782" y="391005"/>
                </a:lnTo>
                <a:lnTo>
                  <a:pt x="40125" y="423638"/>
                </a:lnTo>
                <a:lnTo>
                  <a:pt x="79537" y="444555"/>
                </a:lnTo>
                <a:lnTo>
                  <a:pt x="137095" y="451933"/>
                </a:lnTo>
                <a:lnTo>
                  <a:pt x="195433" y="443011"/>
                </a:lnTo>
                <a:lnTo>
                  <a:pt x="234133" y="419566"/>
                </a:lnTo>
                <a:lnTo>
                  <a:pt x="257029" y="386583"/>
                </a:lnTo>
                <a:lnTo>
                  <a:pt x="263075" y="365810"/>
                </a:lnTo>
                <a:lnTo>
                  <a:pt x="136645" y="365810"/>
                </a:lnTo>
                <a:lnTo>
                  <a:pt x="121671" y="362168"/>
                </a:lnTo>
                <a:lnTo>
                  <a:pt x="112241" y="352044"/>
                </a:lnTo>
                <a:lnTo>
                  <a:pt x="107332" y="336638"/>
                </a:lnTo>
                <a:lnTo>
                  <a:pt x="105923" y="317152"/>
                </a:lnTo>
                <a:lnTo>
                  <a:pt x="105923" y="253227"/>
                </a:lnTo>
                <a:lnTo>
                  <a:pt x="272127" y="253227"/>
                </a:lnTo>
                <a:lnTo>
                  <a:pt x="272127" y="177313"/>
                </a:lnTo>
                <a:lnTo>
                  <a:pt x="106447" y="177313"/>
                </a:lnTo>
                <a:lnTo>
                  <a:pt x="106447" y="134236"/>
                </a:lnTo>
                <a:lnTo>
                  <a:pt x="108487" y="112277"/>
                </a:lnTo>
                <a:lnTo>
                  <a:pt x="108520" y="111924"/>
                </a:lnTo>
                <a:lnTo>
                  <a:pt x="114481" y="96923"/>
                </a:lnTo>
                <a:lnTo>
                  <a:pt x="114606" y="96609"/>
                </a:lnTo>
                <a:lnTo>
                  <a:pt x="124373" y="87907"/>
                </a:lnTo>
                <a:lnTo>
                  <a:pt x="123942" y="87907"/>
                </a:lnTo>
                <a:lnTo>
                  <a:pt x="138016" y="84960"/>
                </a:lnTo>
                <a:lnTo>
                  <a:pt x="262264" y="84960"/>
                </a:lnTo>
                <a:lnTo>
                  <a:pt x="251281" y="55970"/>
                </a:lnTo>
                <a:lnTo>
                  <a:pt x="224695" y="25402"/>
                </a:lnTo>
                <a:lnTo>
                  <a:pt x="186862" y="6482"/>
                </a:lnTo>
                <a:lnTo>
                  <a:pt x="137430" y="0"/>
                </a:lnTo>
                <a:close/>
              </a:path>
              <a:path w="272415" h="452120">
                <a:moveTo>
                  <a:pt x="270745" y="305885"/>
                </a:moveTo>
                <a:lnTo>
                  <a:pt x="167167" y="305885"/>
                </a:lnTo>
                <a:lnTo>
                  <a:pt x="167087" y="317152"/>
                </a:lnTo>
                <a:lnTo>
                  <a:pt x="166059" y="335379"/>
                </a:lnTo>
                <a:lnTo>
                  <a:pt x="161667" y="351278"/>
                </a:lnTo>
                <a:lnTo>
                  <a:pt x="152395" y="361925"/>
                </a:lnTo>
                <a:lnTo>
                  <a:pt x="136645" y="365810"/>
                </a:lnTo>
                <a:lnTo>
                  <a:pt x="263075" y="365810"/>
                </a:lnTo>
                <a:lnTo>
                  <a:pt x="267955" y="349046"/>
                </a:lnTo>
                <a:lnTo>
                  <a:pt x="270745" y="311938"/>
                </a:lnTo>
                <a:lnTo>
                  <a:pt x="270745" y="305885"/>
                </a:lnTo>
                <a:close/>
              </a:path>
              <a:path w="272415" h="452120">
                <a:moveTo>
                  <a:pt x="262264" y="84960"/>
                </a:moveTo>
                <a:lnTo>
                  <a:pt x="138016" y="84960"/>
                </a:lnTo>
                <a:lnTo>
                  <a:pt x="152847" y="87907"/>
                </a:lnTo>
                <a:lnTo>
                  <a:pt x="162403" y="96923"/>
                </a:lnTo>
                <a:lnTo>
                  <a:pt x="167404" y="111924"/>
                </a:lnTo>
                <a:lnTo>
                  <a:pt x="167522" y="112277"/>
                </a:lnTo>
                <a:lnTo>
                  <a:pt x="169041" y="134236"/>
                </a:lnTo>
                <a:lnTo>
                  <a:pt x="169041" y="177313"/>
                </a:lnTo>
                <a:lnTo>
                  <a:pt x="272127" y="177313"/>
                </a:lnTo>
                <a:lnTo>
                  <a:pt x="272127" y="148885"/>
                </a:lnTo>
                <a:lnTo>
                  <a:pt x="266975" y="97394"/>
                </a:lnTo>
                <a:lnTo>
                  <a:pt x="262264" y="849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4578207" y="5174927"/>
            <a:ext cx="278130" cy="445134"/>
          </a:xfrm>
          <a:custGeom>
            <a:avLst/>
            <a:gdLst/>
            <a:ahLst/>
            <a:cxnLst/>
            <a:rect l="l" t="t" r="r" b="b"/>
            <a:pathLst>
              <a:path w="278130" h="445135">
                <a:moveTo>
                  <a:pt x="188067" y="0"/>
                </a:moveTo>
                <a:lnTo>
                  <a:pt x="157688" y="3892"/>
                </a:lnTo>
                <a:lnTo>
                  <a:pt x="134591" y="14028"/>
                </a:lnTo>
                <a:lnTo>
                  <a:pt x="117743" y="28094"/>
                </a:lnTo>
                <a:lnTo>
                  <a:pt x="106111" y="43778"/>
                </a:lnTo>
                <a:lnTo>
                  <a:pt x="105702" y="35150"/>
                </a:lnTo>
                <a:lnTo>
                  <a:pt x="104930" y="25569"/>
                </a:lnTo>
                <a:lnTo>
                  <a:pt x="103845" y="15816"/>
                </a:lnTo>
                <a:lnTo>
                  <a:pt x="102499" y="6669"/>
                </a:lnTo>
                <a:lnTo>
                  <a:pt x="0" y="6669"/>
                </a:lnTo>
                <a:lnTo>
                  <a:pt x="528" y="23024"/>
                </a:lnTo>
                <a:lnTo>
                  <a:pt x="874" y="49071"/>
                </a:lnTo>
                <a:lnTo>
                  <a:pt x="1120" y="138027"/>
                </a:lnTo>
                <a:lnTo>
                  <a:pt x="1120" y="444991"/>
                </a:lnTo>
                <a:lnTo>
                  <a:pt x="108070" y="444991"/>
                </a:lnTo>
                <a:lnTo>
                  <a:pt x="108070" y="149430"/>
                </a:lnTo>
                <a:lnTo>
                  <a:pt x="109910" y="122250"/>
                </a:lnTo>
                <a:lnTo>
                  <a:pt x="115770" y="104742"/>
                </a:lnTo>
                <a:lnTo>
                  <a:pt x="126159" y="95366"/>
                </a:lnTo>
                <a:lnTo>
                  <a:pt x="141587" y="92583"/>
                </a:lnTo>
                <a:lnTo>
                  <a:pt x="154524" y="95235"/>
                </a:lnTo>
                <a:lnTo>
                  <a:pt x="163598" y="103304"/>
                </a:lnTo>
                <a:lnTo>
                  <a:pt x="168944" y="116963"/>
                </a:lnTo>
                <a:lnTo>
                  <a:pt x="170696" y="136383"/>
                </a:lnTo>
                <a:lnTo>
                  <a:pt x="170696" y="444991"/>
                </a:lnTo>
                <a:lnTo>
                  <a:pt x="277645" y="444991"/>
                </a:lnTo>
                <a:lnTo>
                  <a:pt x="277645" y="113933"/>
                </a:lnTo>
                <a:lnTo>
                  <a:pt x="271912" y="63964"/>
                </a:lnTo>
                <a:lnTo>
                  <a:pt x="254892" y="28373"/>
                </a:lnTo>
                <a:lnTo>
                  <a:pt x="226854" y="7079"/>
                </a:lnTo>
                <a:lnTo>
                  <a:pt x="18806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5022599" y="5174929"/>
            <a:ext cx="278130" cy="588010"/>
          </a:xfrm>
          <a:custGeom>
            <a:avLst/>
            <a:gdLst/>
            <a:ahLst/>
            <a:cxnLst/>
            <a:rect l="l" t="t" r="r" b="b"/>
            <a:pathLst>
              <a:path w="278130" h="588010">
                <a:moveTo>
                  <a:pt x="102803" y="6659"/>
                </a:moveTo>
                <a:lnTo>
                  <a:pt x="0" y="6659"/>
                </a:lnTo>
                <a:lnTo>
                  <a:pt x="469" y="24969"/>
                </a:lnTo>
                <a:lnTo>
                  <a:pt x="530" y="27316"/>
                </a:lnTo>
                <a:lnTo>
                  <a:pt x="787" y="48281"/>
                </a:lnTo>
                <a:lnTo>
                  <a:pt x="879" y="55724"/>
                </a:lnTo>
                <a:lnTo>
                  <a:pt x="953" y="69388"/>
                </a:lnTo>
                <a:lnTo>
                  <a:pt x="1071" y="91042"/>
                </a:lnTo>
                <a:lnTo>
                  <a:pt x="1130" y="587469"/>
                </a:lnTo>
                <a:lnTo>
                  <a:pt x="108080" y="587469"/>
                </a:lnTo>
                <a:lnTo>
                  <a:pt x="108080" y="415568"/>
                </a:lnTo>
                <a:lnTo>
                  <a:pt x="255215" y="415568"/>
                </a:lnTo>
                <a:lnTo>
                  <a:pt x="272288" y="372902"/>
                </a:lnTo>
                <a:lnTo>
                  <a:pt x="273538" y="359067"/>
                </a:lnTo>
                <a:lnTo>
                  <a:pt x="138561" y="359067"/>
                </a:lnTo>
                <a:lnTo>
                  <a:pt x="123832" y="355146"/>
                </a:lnTo>
                <a:lnTo>
                  <a:pt x="114462" y="343797"/>
                </a:lnTo>
                <a:lnTo>
                  <a:pt x="109521" y="325641"/>
                </a:lnTo>
                <a:lnTo>
                  <a:pt x="108080" y="301299"/>
                </a:lnTo>
                <a:lnTo>
                  <a:pt x="108080" y="145199"/>
                </a:lnTo>
                <a:lnTo>
                  <a:pt x="110365" y="119775"/>
                </a:lnTo>
                <a:lnTo>
                  <a:pt x="116941" y="103494"/>
                </a:lnTo>
                <a:lnTo>
                  <a:pt x="127393" y="94838"/>
                </a:lnTo>
                <a:lnTo>
                  <a:pt x="141304" y="92290"/>
                </a:lnTo>
                <a:lnTo>
                  <a:pt x="274571" y="92290"/>
                </a:lnTo>
                <a:lnTo>
                  <a:pt x="272288" y="69388"/>
                </a:lnTo>
                <a:lnTo>
                  <a:pt x="263308" y="48281"/>
                </a:lnTo>
                <a:lnTo>
                  <a:pt x="106415" y="48281"/>
                </a:lnTo>
                <a:lnTo>
                  <a:pt x="105920" y="36693"/>
                </a:lnTo>
                <a:lnTo>
                  <a:pt x="105013" y="24969"/>
                </a:lnTo>
                <a:lnTo>
                  <a:pt x="103905" y="14495"/>
                </a:lnTo>
                <a:lnTo>
                  <a:pt x="102803" y="6659"/>
                </a:lnTo>
                <a:close/>
              </a:path>
              <a:path w="278130" h="588010">
                <a:moveTo>
                  <a:pt x="255215" y="415568"/>
                </a:moveTo>
                <a:lnTo>
                  <a:pt x="108080" y="415568"/>
                </a:lnTo>
                <a:lnTo>
                  <a:pt x="120727" y="431419"/>
                </a:lnTo>
                <a:lnTo>
                  <a:pt x="137180" y="442898"/>
                </a:lnTo>
                <a:lnTo>
                  <a:pt x="137325" y="442898"/>
                </a:lnTo>
                <a:lnTo>
                  <a:pt x="155984" y="449641"/>
                </a:lnTo>
                <a:lnTo>
                  <a:pt x="176612" y="451933"/>
                </a:lnTo>
                <a:lnTo>
                  <a:pt x="223662" y="442898"/>
                </a:lnTo>
                <a:lnTo>
                  <a:pt x="254922" y="416300"/>
                </a:lnTo>
                <a:lnTo>
                  <a:pt x="255215" y="415568"/>
                </a:lnTo>
                <a:close/>
              </a:path>
              <a:path w="278130" h="588010">
                <a:moveTo>
                  <a:pt x="274571" y="92290"/>
                </a:moveTo>
                <a:lnTo>
                  <a:pt x="141304" y="92290"/>
                </a:lnTo>
                <a:lnTo>
                  <a:pt x="154477" y="95220"/>
                </a:lnTo>
                <a:lnTo>
                  <a:pt x="163631" y="103932"/>
                </a:lnTo>
                <a:lnTo>
                  <a:pt x="168972" y="118313"/>
                </a:lnTo>
                <a:lnTo>
                  <a:pt x="170706" y="138247"/>
                </a:lnTo>
                <a:lnTo>
                  <a:pt x="170706" y="308744"/>
                </a:lnTo>
                <a:lnTo>
                  <a:pt x="169028" y="330597"/>
                </a:lnTo>
                <a:lnTo>
                  <a:pt x="163551" y="346341"/>
                </a:lnTo>
                <a:lnTo>
                  <a:pt x="153615" y="355867"/>
                </a:lnTo>
                <a:lnTo>
                  <a:pt x="138561" y="359067"/>
                </a:lnTo>
                <a:lnTo>
                  <a:pt x="273538" y="359067"/>
                </a:lnTo>
                <a:lnTo>
                  <a:pt x="277656" y="313466"/>
                </a:lnTo>
                <a:lnTo>
                  <a:pt x="277656" y="123242"/>
                </a:lnTo>
                <a:lnTo>
                  <a:pt x="274571" y="92290"/>
                </a:lnTo>
                <a:close/>
              </a:path>
              <a:path w="278130" h="588010">
                <a:moveTo>
                  <a:pt x="188360" y="0"/>
                </a:moveTo>
                <a:lnTo>
                  <a:pt x="158990" y="3886"/>
                </a:lnTo>
                <a:lnTo>
                  <a:pt x="135796" y="14495"/>
                </a:lnTo>
                <a:lnTo>
                  <a:pt x="118581" y="29764"/>
                </a:lnTo>
                <a:lnTo>
                  <a:pt x="106415" y="48281"/>
                </a:lnTo>
                <a:lnTo>
                  <a:pt x="263308" y="48281"/>
                </a:lnTo>
                <a:lnTo>
                  <a:pt x="255900" y="30868"/>
                </a:lnTo>
                <a:lnTo>
                  <a:pt x="228066" y="7724"/>
                </a:lnTo>
                <a:lnTo>
                  <a:pt x="18836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5347050" y="5174931"/>
            <a:ext cx="272415" cy="452120"/>
          </a:xfrm>
          <a:custGeom>
            <a:avLst/>
            <a:gdLst/>
            <a:ahLst/>
            <a:cxnLst/>
            <a:rect l="l" t="t" r="r" b="b"/>
            <a:pathLst>
              <a:path w="272415" h="452120">
                <a:moveTo>
                  <a:pt x="137430" y="0"/>
                </a:moveTo>
                <a:lnTo>
                  <a:pt x="83134" y="8624"/>
                </a:lnTo>
                <a:lnTo>
                  <a:pt x="44051" y="31851"/>
                </a:lnTo>
                <a:lnTo>
                  <a:pt x="18373" y="65707"/>
                </a:lnTo>
                <a:lnTo>
                  <a:pt x="4291" y="106220"/>
                </a:lnTo>
                <a:lnTo>
                  <a:pt x="53" y="148885"/>
                </a:lnTo>
                <a:lnTo>
                  <a:pt x="0" y="297896"/>
                </a:lnTo>
                <a:lnTo>
                  <a:pt x="3432" y="348483"/>
                </a:lnTo>
                <a:lnTo>
                  <a:pt x="15782" y="391005"/>
                </a:lnTo>
                <a:lnTo>
                  <a:pt x="40125" y="423638"/>
                </a:lnTo>
                <a:lnTo>
                  <a:pt x="79537" y="444555"/>
                </a:lnTo>
                <a:lnTo>
                  <a:pt x="137095" y="451933"/>
                </a:lnTo>
                <a:lnTo>
                  <a:pt x="195433" y="443011"/>
                </a:lnTo>
                <a:lnTo>
                  <a:pt x="234133" y="419566"/>
                </a:lnTo>
                <a:lnTo>
                  <a:pt x="257029" y="386583"/>
                </a:lnTo>
                <a:lnTo>
                  <a:pt x="263075" y="365810"/>
                </a:lnTo>
                <a:lnTo>
                  <a:pt x="136645" y="365810"/>
                </a:lnTo>
                <a:lnTo>
                  <a:pt x="121671" y="362168"/>
                </a:lnTo>
                <a:lnTo>
                  <a:pt x="112241" y="352044"/>
                </a:lnTo>
                <a:lnTo>
                  <a:pt x="107332" y="336638"/>
                </a:lnTo>
                <a:lnTo>
                  <a:pt x="105923" y="317152"/>
                </a:lnTo>
                <a:lnTo>
                  <a:pt x="105923" y="253227"/>
                </a:lnTo>
                <a:lnTo>
                  <a:pt x="272127" y="253227"/>
                </a:lnTo>
                <a:lnTo>
                  <a:pt x="272127" y="177313"/>
                </a:lnTo>
                <a:lnTo>
                  <a:pt x="106447" y="177313"/>
                </a:lnTo>
                <a:lnTo>
                  <a:pt x="106447" y="134236"/>
                </a:lnTo>
                <a:lnTo>
                  <a:pt x="108487" y="112277"/>
                </a:lnTo>
                <a:lnTo>
                  <a:pt x="108520" y="111924"/>
                </a:lnTo>
                <a:lnTo>
                  <a:pt x="114481" y="96923"/>
                </a:lnTo>
                <a:lnTo>
                  <a:pt x="114606" y="96609"/>
                </a:lnTo>
                <a:lnTo>
                  <a:pt x="124373" y="87907"/>
                </a:lnTo>
                <a:lnTo>
                  <a:pt x="123942" y="87907"/>
                </a:lnTo>
                <a:lnTo>
                  <a:pt x="138016" y="84960"/>
                </a:lnTo>
                <a:lnTo>
                  <a:pt x="262264" y="84960"/>
                </a:lnTo>
                <a:lnTo>
                  <a:pt x="251281" y="55970"/>
                </a:lnTo>
                <a:lnTo>
                  <a:pt x="224695" y="25402"/>
                </a:lnTo>
                <a:lnTo>
                  <a:pt x="186862" y="6482"/>
                </a:lnTo>
                <a:lnTo>
                  <a:pt x="137430" y="0"/>
                </a:lnTo>
                <a:close/>
              </a:path>
              <a:path w="272415" h="452120">
                <a:moveTo>
                  <a:pt x="270745" y="305885"/>
                </a:moveTo>
                <a:lnTo>
                  <a:pt x="167167" y="305885"/>
                </a:lnTo>
                <a:lnTo>
                  <a:pt x="167087" y="317152"/>
                </a:lnTo>
                <a:lnTo>
                  <a:pt x="166059" y="335379"/>
                </a:lnTo>
                <a:lnTo>
                  <a:pt x="161667" y="351278"/>
                </a:lnTo>
                <a:lnTo>
                  <a:pt x="152395" y="361925"/>
                </a:lnTo>
                <a:lnTo>
                  <a:pt x="136645" y="365810"/>
                </a:lnTo>
                <a:lnTo>
                  <a:pt x="263075" y="365810"/>
                </a:lnTo>
                <a:lnTo>
                  <a:pt x="267955" y="349046"/>
                </a:lnTo>
                <a:lnTo>
                  <a:pt x="270745" y="311938"/>
                </a:lnTo>
                <a:lnTo>
                  <a:pt x="270745" y="305885"/>
                </a:lnTo>
                <a:close/>
              </a:path>
              <a:path w="272415" h="452120">
                <a:moveTo>
                  <a:pt x="262264" y="84960"/>
                </a:moveTo>
                <a:lnTo>
                  <a:pt x="138016" y="84960"/>
                </a:lnTo>
                <a:lnTo>
                  <a:pt x="152847" y="87907"/>
                </a:lnTo>
                <a:lnTo>
                  <a:pt x="162403" y="96923"/>
                </a:lnTo>
                <a:lnTo>
                  <a:pt x="167404" y="111924"/>
                </a:lnTo>
                <a:lnTo>
                  <a:pt x="167522" y="112277"/>
                </a:lnTo>
                <a:lnTo>
                  <a:pt x="169041" y="134236"/>
                </a:lnTo>
                <a:lnTo>
                  <a:pt x="169041" y="177313"/>
                </a:lnTo>
                <a:lnTo>
                  <a:pt x="272127" y="177313"/>
                </a:lnTo>
                <a:lnTo>
                  <a:pt x="272127" y="148885"/>
                </a:lnTo>
                <a:lnTo>
                  <a:pt x="266975" y="97394"/>
                </a:lnTo>
                <a:lnTo>
                  <a:pt x="262264" y="849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5668395" y="5174927"/>
            <a:ext cx="278130" cy="445134"/>
          </a:xfrm>
          <a:custGeom>
            <a:avLst/>
            <a:gdLst/>
            <a:ahLst/>
            <a:cxnLst/>
            <a:rect l="l" t="t" r="r" b="b"/>
            <a:pathLst>
              <a:path w="278130" h="445135">
                <a:moveTo>
                  <a:pt x="188067" y="0"/>
                </a:moveTo>
                <a:lnTo>
                  <a:pt x="157688" y="3892"/>
                </a:lnTo>
                <a:lnTo>
                  <a:pt x="134591" y="14028"/>
                </a:lnTo>
                <a:lnTo>
                  <a:pt x="117743" y="28094"/>
                </a:lnTo>
                <a:lnTo>
                  <a:pt x="106111" y="43778"/>
                </a:lnTo>
                <a:lnTo>
                  <a:pt x="105702" y="35150"/>
                </a:lnTo>
                <a:lnTo>
                  <a:pt x="104930" y="25569"/>
                </a:lnTo>
                <a:lnTo>
                  <a:pt x="103845" y="15816"/>
                </a:lnTo>
                <a:lnTo>
                  <a:pt x="102499" y="6669"/>
                </a:lnTo>
                <a:lnTo>
                  <a:pt x="0" y="6669"/>
                </a:lnTo>
                <a:lnTo>
                  <a:pt x="528" y="23024"/>
                </a:lnTo>
                <a:lnTo>
                  <a:pt x="874" y="49071"/>
                </a:lnTo>
                <a:lnTo>
                  <a:pt x="1120" y="138027"/>
                </a:lnTo>
                <a:lnTo>
                  <a:pt x="1120" y="444991"/>
                </a:lnTo>
                <a:lnTo>
                  <a:pt x="108070" y="444991"/>
                </a:lnTo>
                <a:lnTo>
                  <a:pt x="108070" y="149430"/>
                </a:lnTo>
                <a:lnTo>
                  <a:pt x="109910" y="122250"/>
                </a:lnTo>
                <a:lnTo>
                  <a:pt x="115770" y="104742"/>
                </a:lnTo>
                <a:lnTo>
                  <a:pt x="126159" y="95366"/>
                </a:lnTo>
                <a:lnTo>
                  <a:pt x="141587" y="92583"/>
                </a:lnTo>
                <a:lnTo>
                  <a:pt x="154524" y="95235"/>
                </a:lnTo>
                <a:lnTo>
                  <a:pt x="163598" y="103304"/>
                </a:lnTo>
                <a:lnTo>
                  <a:pt x="168944" y="116963"/>
                </a:lnTo>
                <a:lnTo>
                  <a:pt x="170696" y="136383"/>
                </a:lnTo>
                <a:lnTo>
                  <a:pt x="170696" y="444991"/>
                </a:lnTo>
                <a:lnTo>
                  <a:pt x="277645" y="444991"/>
                </a:lnTo>
                <a:lnTo>
                  <a:pt x="277645" y="113933"/>
                </a:lnTo>
                <a:lnTo>
                  <a:pt x="271912" y="63964"/>
                </a:lnTo>
                <a:lnTo>
                  <a:pt x="254892" y="28373"/>
                </a:lnTo>
                <a:lnTo>
                  <a:pt x="226854" y="7079"/>
                </a:lnTo>
                <a:lnTo>
                  <a:pt x="18806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5998662" y="5040129"/>
            <a:ext cx="278130" cy="586740"/>
          </a:xfrm>
          <a:custGeom>
            <a:avLst/>
            <a:gdLst/>
            <a:ahLst/>
            <a:cxnLst/>
            <a:rect l="l" t="t" r="r" b="b"/>
            <a:pathLst>
              <a:path w="278130" h="586739">
                <a:moveTo>
                  <a:pt x="100457" y="134802"/>
                </a:moveTo>
                <a:lnTo>
                  <a:pt x="53455" y="145104"/>
                </a:lnTo>
                <a:lnTo>
                  <a:pt x="22401" y="173232"/>
                </a:lnTo>
                <a:lnTo>
                  <a:pt x="5261" y="215022"/>
                </a:lnTo>
                <a:lnTo>
                  <a:pt x="0" y="266306"/>
                </a:lnTo>
                <a:lnTo>
                  <a:pt x="11" y="446876"/>
                </a:lnTo>
                <a:lnTo>
                  <a:pt x="4714" y="504934"/>
                </a:lnTo>
                <a:lnTo>
                  <a:pt x="20316" y="549025"/>
                </a:lnTo>
                <a:lnTo>
                  <a:pt x="48989" y="576969"/>
                </a:lnTo>
                <a:lnTo>
                  <a:pt x="92918" y="586736"/>
                </a:lnTo>
                <a:lnTo>
                  <a:pt x="119920" y="583764"/>
                </a:lnTo>
                <a:lnTo>
                  <a:pt x="141461" y="574906"/>
                </a:lnTo>
                <a:lnTo>
                  <a:pt x="158676" y="560249"/>
                </a:lnTo>
                <a:lnTo>
                  <a:pt x="172696" y="539878"/>
                </a:lnTo>
                <a:lnTo>
                  <a:pt x="276864" y="539878"/>
                </a:lnTo>
                <a:lnTo>
                  <a:pt x="276776" y="533207"/>
                </a:lnTo>
                <a:lnTo>
                  <a:pt x="276616" y="504934"/>
                </a:lnTo>
                <a:lnTo>
                  <a:pt x="276583" y="494162"/>
                </a:lnTo>
                <a:lnTo>
                  <a:pt x="137713" y="494162"/>
                </a:lnTo>
                <a:lnTo>
                  <a:pt x="123068" y="490985"/>
                </a:lnTo>
                <a:lnTo>
                  <a:pt x="113586" y="481749"/>
                </a:lnTo>
                <a:lnTo>
                  <a:pt x="108477" y="466898"/>
                </a:lnTo>
                <a:lnTo>
                  <a:pt x="106949" y="446876"/>
                </a:lnTo>
                <a:lnTo>
                  <a:pt x="106949" y="274169"/>
                </a:lnTo>
                <a:lnTo>
                  <a:pt x="108643" y="254049"/>
                </a:lnTo>
                <a:lnTo>
                  <a:pt x="114075" y="239390"/>
                </a:lnTo>
                <a:lnTo>
                  <a:pt x="123771" y="230425"/>
                </a:lnTo>
                <a:lnTo>
                  <a:pt x="138257" y="227385"/>
                </a:lnTo>
                <a:lnTo>
                  <a:pt x="276552" y="227385"/>
                </a:lnTo>
                <a:lnTo>
                  <a:pt x="276545" y="165932"/>
                </a:lnTo>
                <a:lnTo>
                  <a:pt x="169565" y="165932"/>
                </a:lnTo>
                <a:lnTo>
                  <a:pt x="157576" y="151358"/>
                </a:lnTo>
                <a:lnTo>
                  <a:pt x="140976" y="141736"/>
                </a:lnTo>
                <a:lnTo>
                  <a:pt x="121393" y="136429"/>
                </a:lnTo>
                <a:lnTo>
                  <a:pt x="100457" y="134802"/>
                </a:lnTo>
                <a:close/>
              </a:path>
              <a:path w="278130" h="586739">
                <a:moveTo>
                  <a:pt x="276864" y="539878"/>
                </a:moveTo>
                <a:lnTo>
                  <a:pt x="172696" y="539878"/>
                </a:lnTo>
                <a:lnTo>
                  <a:pt x="173157" y="548210"/>
                </a:lnTo>
                <a:lnTo>
                  <a:pt x="174001" y="558857"/>
                </a:lnTo>
                <a:lnTo>
                  <a:pt x="175097" y="569990"/>
                </a:lnTo>
                <a:lnTo>
                  <a:pt x="176319" y="579783"/>
                </a:lnTo>
                <a:lnTo>
                  <a:pt x="277656" y="579783"/>
                </a:lnTo>
                <a:lnTo>
                  <a:pt x="277141" y="560249"/>
                </a:lnTo>
                <a:lnTo>
                  <a:pt x="276985" y="549025"/>
                </a:lnTo>
                <a:lnTo>
                  <a:pt x="276864" y="539878"/>
                </a:lnTo>
                <a:close/>
              </a:path>
              <a:path w="278130" h="586739">
                <a:moveTo>
                  <a:pt x="276552" y="227385"/>
                </a:moveTo>
                <a:lnTo>
                  <a:pt x="138257" y="227385"/>
                </a:lnTo>
                <a:lnTo>
                  <a:pt x="154484" y="231236"/>
                </a:lnTo>
                <a:lnTo>
                  <a:pt x="163987" y="242632"/>
                </a:lnTo>
                <a:lnTo>
                  <a:pt x="168452" y="261342"/>
                </a:lnTo>
                <a:lnTo>
                  <a:pt x="169565" y="287132"/>
                </a:lnTo>
                <a:lnTo>
                  <a:pt x="169565" y="434164"/>
                </a:lnTo>
                <a:lnTo>
                  <a:pt x="168168" y="459380"/>
                </a:lnTo>
                <a:lnTo>
                  <a:pt x="163184" y="478244"/>
                </a:lnTo>
                <a:lnTo>
                  <a:pt x="153428" y="490068"/>
                </a:lnTo>
                <a:lnTo>
                  <a:pt x="137713" y="494162"/>
                </a:lnTo>
                <a:lnTo>
                  <a:pt x="276583" y="494162"/>
                </a:lnTo>
                <a:lnTo>
                  <a:pt x="276552" y="227385"/>
                </a:lnTo>
                <a:close/>
              </a:path>
              <a:path w="278130" h="586739">
                <a:moveTo>
                  <a:pt x="276525" y="0"/>
                </a:moveTo>
                <a:lnTo>
                  <a:pt x="169565" y="0"/>
                </a:lnTo>
                <a:lnTo>
                  <a:pt x="169565" y="165932"/>
                </a:lnTo>
                <a:lnTo>
                  <a:pt x="276545" y="165932"/>
                </a:lnTo>
                <a:lnTo>
                  <a:pt x="27652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6337492" y="5040129"/>
            <a:ext cx="107314" cy="97155"/>
          </a:xfrm>
          <a:custGeom>
            <a:avLst/>
            <a:gdLst/>
            <a:ahLst/>
            <a:cxnLst/>
            <a:rect l="l" t="t" r="r" b="b"/>
            <a:pathLst>
              <a:path w="107315" h="97154">
                <a:moveTo>
                  <a:pt x="106949" y="0"/>
                </a:moveTo>
                <a:lnTo>
                  <a:pt x="0" y="0"/>
                </a:lnTo>
                <a:lnTo>
                  <a:pt x="0" y="96719"/>
                </a:lnTo>
                <a:lnTo>
                  <a:pt x="106949" y="96719"/>
                </a:lnTo>
                <a:lnTo>
                  <a:pt x="1069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6336957" y="5181591"/>
            <a:ext cx="107314" cy="438784"/>
          </a:xfrm>
          <a:custGeom>
            <a:avLst/>
            <a:gdLst/>
            <a:ahLst/>
            <a:cxnLst/>
            <a:rect l="l" t="t" r="r" b="b"/>
            <a:pathLst>
              <a:path w="107315" h="438785">
                <a:moveTo>
                  <a:pt x="106949" y="0"/>
                </a:moveTo>
                <a:lnTo>
                  <a:pt x="0" y="0"/>
                </a:lnTo>
                <a:lnTo>
                  <a:pt x="0" y="438321"/>
                </a:lnTo>
                <a:lnTo>
                  <a:pt x="106949" y="438321"/>
                </a:lnTo>
                <a:lnTo>
                  <a:pt x="1069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6504758" y="5174927"/>
            <a:ext cx="278130" cy="445134"/>
          </a:xfrm>
          <a:custGeom>
            <a:avLst/>
            <a:gdLst/>
            <a:ahLst/>
            <a:cxnLst/>
            <a:rect l="l" t="t" r="r" b="b"/>
            <a:pathLst>
              <a:path w="278130" h="445135">
                <a:moveTo>
                  <a:pt x="188067" y="0"/>
                </a:moveTo>
                <a:lnTo>
                  <a:pt x="157688" y="3892"/>
                </a:lnTo>
                <a:lnTo>
                  <a:pt x="134591" y="14028"/>
                </a:lnTo>
                <a:lnTo>
                  <a:pt x="117743" y="28094"/>
                </a:lnTo>
                <a:lnTo>
                  <a:pt x="106111" y="43778"/>
                </a:lnTo>
                <a:lnTo>
                  <a:pt x="105702" y="35150"/>
                </a:lnTo>
                <a:lnTo>
                  <a:pt x="104930" y="25569"/>
                </a:lnTo>
                <a:lnTo>
                  <a:pt x="103845" y="15816"/>
                </a:lnTo>
                <a:lnTo>
                  <a:pt x="102499" y="6669"/>
                </a:lnTo>
                <a:lnTo>
                  <a:pt x="0" y="6669"/>
                </a:lnTo>
                <a:lnTo>
                  <a:pt x="528" y="23024"/>
                </a:lnTo>
                <a:lnTo>
                  <a:pt x="874" y="49071"/>
                </a:lnTo>
                <a:lnTo>
                  <a:pt x="1120" y="138027"/>
                </a:lnTo>
                <a:lnTo>
                  <a:pt x="1120" y="444991"/>
                </a:lnTo>
                <a:lnTo>
                  <a:pt x="108070" y="444991"/>
                </a:lnTo>
                <a:lnTo>
                  <a:pt x="108070" y="149430"/>
                </a:lnTo>
                <a:lnTo>
                  <a:pt x="109910" y="122250"/>
                </a:lnTo>
                <a:lnTo>
                  <a:pt x="115770" y="104742"/>
                </a:lnTo>
                <a:lnTo>
                  <a:pt x="126159" y="95366"/>
                </a:lnTo>
                <a:lnTo>
                  <a:pt x="141587" y="92583"/>
                </a:lnTo>
                <a:lnTo>
                  <a:pt x="154524" y="95235"/>
                </a:lnTo>
                <a:lnTo>
                  <a:pt x="163598" y="103304"/>
                </a:lnTo>
                <a:lnTo>
                  <a:pt x="168944" y="116963"/>
                </a:lnTo>
                <a:lnTo>
                  <a:pt x="170696" y="136383"/>
                </a:lnTo>
                <a:lnTo>
                  <a:pt x="170696" y="444991"/>
                </a:lnTo>
                <a:lnTo>
                  <a:pt x="277645" y="444991"/>
                </a:lnTo>
                <a:lnTo>
                  <a:pt x="277645" y="113933"/>
                </a:lnTo>
                <a:lnTo>
                  <a:pt x="271912" y="63964"/>
                </a:lnTo>
                <a:lnTo>
                  <a:pt x="254892" y="28373"/>
                </a:lnTo>
                <a:lnTo>
                  <a:pt x="226854" y="7079"/>
                </a:lnTo>
                <a:lnTo>
                  <a:pt x="18806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6835034" y="5174932"/>
            <a:ext cx="278765" cy="594360"/>
          </a:xfrm>
          <a:custGeom>
            <a:avLst/>
            <a:gdLst/>
            <a:ahLst/>
            <a:cxnLst/>
            <a:rect l="l" t="t" r="r" b="b"/>
            <a:pathLst>
              <a:path w="278765" h="594360">
                <a:moveTo>
                  <a:pt x="108070" y="474341"/>
                </a:moveTo>
                <a:lnTo>
                  <a:pt x="1130" y="474341"/>
                </a:lnTo>
                <a:lnTo>
                  <a:pt x="1130" y="476592"/>
                </a:lnTo>
                <a:lnTo>
                  <a:pt x="7109" y="519466"/>
                </a:lnTo>
                <a:lnTo>
                  <a:pt x="27966" y="557036"/>
                </a:lnTo>
                <a:lnTo>
                  <a:pt x="68085" y="583692"/>
                </a:lnTo>
                <a:lnTo>
                  <a:pt x="131849" y="593824"/>
                </a:lnTo>
                <a:lnTo>
                  <a:pt x="189317" y="587427"/>
                </a:lnTo>
                <a:lnTo>
                  <a:pt x="229200" y="569247"/>
                </a:lnTo>
                <a:lnTo>
                  <a:pt x="254679" y="540804"/>
                </a:lnTo>
                <a:lnTo>
                  <a:pt x="266733" y="509366"/>
                </a:lnTo>
                <a:lnTo>
                  <a:pt x="138016" y="509366"/>
                </a:lnTo>
                <a:lnTo>
                  <a:pt x="122108" y="505606"/>
                </a:lnTo>
                <a:lnTo>
                  <a:pt x="113062" y="496558"/>
                </a:lnTo>
                <a:lnTo>
                  <a:pt x="109006" y="485574"/>
                </a:lnTo>
                <a:lnTo>
                  <a:pt x="108127" y="476592"/>
                </a:lnTo>
                <a:lnTo>
                  <a:pt x="108070" y="474341"/>
                </a:lnTo>
                <a:close/>
              </a:path>
              <a:path w="278765" h="594360">
                <a:moveTo>
                  <a:pt x="276525" y="391160"/>
                </a:moveTo>
                <a:lnTo>
                  <a:pt x="170748" y="391160"/>
                </a:lnTo>
                <a:lnTo>
                  <a:pt x="170748" y="440196"/>
                </a:lnTo>
                <a:lnTo>
                  <a:pt x="169657" y="471028"/>
                </a:lnTo>
                <a:lnTo>
                  <a:pt x="165110" y="492580"/>
                </a:lnTo>
                <a:lnTo>
                  <a:pt x="155199" y="505233"/>
                </a:lnTo>
                <a:lnTo>
                  <a:pt x="138016" y="509366"/>
                </a:lnTo>
                <a:lnTo>
                  <a:pt x="266733" y="509366"/>
                </a:lnTo>
                <a:lnTo>
                  <a:pt x="268938" y="503617"/>
                </a:lnTo>
                <a:lnTo>
                  <a:pt x="275159" y="459204"/>
                </a:lnTo>
                <a:lnTo>
                  <a:pt x="276514" y="409483"/>
                </a:lnTo>
                <a:lnTo>
                  <a:pt x="276525" y="391160"/>
                </a:lnTo>
                <a:close/>
              </a:path>
              <a:path w="278765" h="594360">
                <a:moveTo>
                  <a:pt x="103609" y="0"/>
                </a:moveTo>
                <a:lnTo>
                  <a:pt x="52151" y="12100"/>
                </a:lnTo>
                <a:lnTo>
                  <a:pt x="20454" y="43172"/>
                </a:lnTo>
                <a:lnTo>
                  <a:pt x="4432" y="85375"/>
                </a:lnTo>
                <a:lnTo>
                  <a:pt x="0" y="130865"/>
                </a:lnTo>
                <a:lnTo>
                  <a:pt x="0" y="298504"/>
                </a:lnTo>
                <a:lnTo>
                  <a:pt x="4033" y="350661"/>
                </a:lnTo>
                <a:lnTo>
                  <a:pt x="18846" y="393628"/>
                </a:lnTo>
                <a:lnTo>
                  <a:pt x="48507" y="422790"/>
                </a:lnTo>
                <a:lnTo>
                  <a:pt x="97086" y="433536"/>
                </a:lnTo>
                <a:lnTo>
                  <a:pt x="121307" y="430815"/>
                </a:lnTo>
                <a:lnTo>
                  <a:pt x="141968" y="422790"/>
                </a:lnTo>
                <a:lnTo>
                  <a:pt x="158760" y="409483"/>
                </a:lnTo>
                <a:lnTo>
                  <a:pt x="170748" y="391160"/>
                </a:lnTo>
                <a:lnTo>
                  <a:pt x="276525" y="391160"/>
                </a:lnTo>
                <a:lnTo>
                  <a:pt x="276525" y="341455"/>
                </a:lnTo>
                <a:lnTo>
                  <a:pt x="136592" y="341455"/>
                </a:lnTo>
                <a:lnTo>
                  <a:pt x="122825" y="338342"/>
                </a:lnTo>
                <a:lnTo>
                  <a:pt x="113650" y="328874"/>
                </a:lnTo>
                <a:lnTo>
                  <a:pt x="108536" y="312857"/>
                </a:lnTo>
                <a:lnTo>
                  <a:pt x="106949" y="290095"/>
                </a:lnTo>
                <a:lnTo>
                  <a:pt x="106949" y="139325"/>
                </a:lnTo>
                <a:lnTo>
                  <a:pt x="109163" y="118049"/>
                </a:lnTo>
                <a:lnTo>
                  <a:pt x="115622" y="103636"/>
                </a:lnTo>
                <a:lnTo>
                  <a:pt x="126050" y="95453"/>
                </a:lnTo>
                <a:lnTo>
                  <a:pt x="140173" y="92866"/>
                </a:lnTo>
                <a:lnTo>
                  <a:pt x="276660" y="92866"/>
                </a:lnTo>
                <a:lnTo>
                  <a:pt x="277043" y="58244"/>
                </a:lnTo>
                <a:lnTo>
                  <a:pt x="277300" y="44647"/>
                </a:lnTo>
                <a:lnTo>
                  <a:pt x="176937" y="44647"/>
                </a:lnTo>
                <a:lnTo>
                  <a:pt x="167845" y="26751"/>
                </a:lnTo>
                <a:lnTo>
                  <a:pt x="153085" y="12617"/>
                </a:lnTo>
                <a:lnTo>
                  <a:pt x="131919" y="3336"/>
                </a:lnTo>
                <a:lnTo>
                  <a:pt x="103609" y="0"/>
                </a:lnTo>
                <a:close/>
              </a:path>
              <a:path w="278765" h="594360">
                <a:moveTo>
                  <a:pt x="276660" y="92866"/>
                </a:moveTo>
                <a:lnTo>
                  <a:pt x="140173" y="92866"/>
                </a:lnTo>
                <a:lnTo>
                  <a:pt x="155884" y="97182"/>
                </a:lnTo>
                <a:lnTo>
                  <a:pt x="164752" y="108647"/>
                </a:lnTo>
                <a:lnTo>
                  <a:pt x="168679" y="125038"/>
                </a:lnTo>
                <a:lnTo>
                  <a:pt x="169565" y="144131"/>
                </a:lnTo>
                <a:lnTo>
                  <a:pt x="169565" y="281164"/>
                </a:lnTo>
                <a:lnTo>
                  <a:pt x="168066" y="308285"/>
                </a:lnTo>
                <a:lnTo>
                  <a:pt x="162820" y="327043"/>
                </a:lnTo>
                <a:lnTo>
                  <a:pt x="152704" y="337935"/>
                </a:lnTo>
                <a:lnTo>
                  <a:pt x="136592" y="341455"/>
                </a:lnTo>
                <a:lnTo>
                  <a:pt x="276525" y="341455"/>
                </a:lnTo>
                <a:lnTo>
                  <a:pt x="276650" y="95453"/>
                </a:lnTo>
                <a:lnTo>
                  <a:pt x="276660" y="92866"/>
                </a:lnTo>
                <a:close/>
              </a:path>
              <a:path w="278765" h="594360">
                <a:moveTo>
                  <a:pt x="278190" y="6659"/>
                </a:moveTo>
                <a:lnTo>
                  <a:pt x="181093" y="6659"/>
                </a:lnTo>
                <a:lnTo>
                  <a:pt x="179781" y="13491"/>
                </a:lnTo>
                <a:lnTo>
                  <a:pt x="178497" y="23050"/>
                </a:lnTo>
                <a:lnTo>
                  <a:pt x="177471" y="33910"/>
                </a:lnTo>
                <a:lnTo>
                  <a:pt x="177010" y="43172"/>
                </a:lnTo>
                <a:lnTo>
                  <a:pt x="176937" y="44647"/>
                </a:lnTo>
                <a:lnTo>
                  <a:pt x="277300" y="44647"/>
                </a:lnTo>
                <a:lnTo>
                  <a:pt x="277503" y="33910"/>
                </a:lnTo>
                <a:lnTo>
                  <a:pt x="277576" y="30022"/>
                </a:lnTo>
                <a:lnTo>
                  <a:pt x="278190" y="665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7248492" y="5040140"/>
            <a:ext cx="826769" cy="586105"/>
          </a:xfrm>
          <a:custGeom>
            <a:avLst/>
            <a:gdLst/>
            <a:ahLst/>
            <a:cxnLst/>
            <a:rect l="l" t="t" r="r" b="b"/>
            <a:pathLst>
              <a:path w="826769" h="586104">
                <a:moveTo>
                  <a:pt x="199351" y="141452"/>
                </a:moveTo>
                <a:lnTo>
                  <a:pt x="149542" y="141452"/>
                </a:lnTo>
                <a:lnTo>
                  <a:pt x="149542" y="42062"/>
                </a:lnTo>
                <a:lnTo>
                  <a:pt x="43472" y="42062"/>
                </a:lnTo>
                <a:lnTo>
                  <a:pt x="43472" y="141452"/>
                </a:lnTo>
                <a:lnTo>
                  <a:pt x="0" y="141452"/>
                </a:lnTo>
                <a:lnTo>
                  <a:pt x="0" y="235889"/>
                </a:lnTo>
                <a:lnTo>
                  <a:pt x="42303" y="235889"/>
                </a:lnTo>
                <a:lnTo>
                  <a:pt x="42303" y="486016"/>
                </a:lnTo>
                <a:lnTo>
                  <a:pt x="47650" y="533857"/>
                </a:lnTo>
                <a:lnTo>
                  <a:pt x="64274" y="564489"/>
                </a:lnTo>
                <a:lnTo>
                  <a:pt x="93052" y="580771"/>
                </a:lnTo>
                <a:lnTo>
                  <a:pt x="134823" y="585571"/>
                </a:lnTo>
                <a:lnTo>
                  <a:pt x="148590" y="585241"/>
                </a:lnTo>
                <a:lnTo>
                  <a:pt x="164604" y="583946"/>
                </a:lnTo>
                <a:lnTo>
                  <a:pt x="181089" y="581240"/>
                </a:lnTo>
                <a:lnTo>
                  <a:pt x="196215" y="576707"/>
                </a:lnTo>
                <a:lnTo>
                  <a:pt x="196215" y="493928"/>
                </a:lnTo>
                <a:lnTo>
                  <a:pt x="191757" y="495300"/>
                </a:lnTo>
                <a:lnTo>
                  <a:pt x="182702" y="495846"/>
                </a:lnTo>
                <a:lnTo>
                  <a:pt x="176961" y="495846"/>
                </a:lnTo>
                <a:lnTo>
                  <a:pt x="162293" y="493649"/>
                </a:lnTo>
                <a:lnTo>
                  <a:pt x="154012" y="487324"/>
                </a:lnTo>
                <a:lnTo>
                  <a:pt x="150368" y="477240"/>
                </a:lnTo>
                <a:lnTo>
                  <a:pt x="149542" y="463816"/>
                </a:lnTo>
                <a:lnTo>
                  <a:pt x="149542" y="235889"/>
                </a:lnTo>
                <a:lnTo>
                  <a:pt x="199351" y="235889"/>
                </a:lnTo>
                <a:lnTo>
                  <a:pt x="199351" y="141452"/>
                </a:lnTo>
                <a:close/>
              </a:path>
              <a:path w="826769" h="586104">
                <a:moveTo>
                  <a:pt x="684377" y="141452"/>
                </a:moveTo>
                <a:lnTo>
                  <a:pt x="576554" y="141452"/>
                </a:lnTo>
                <a:lnTo>
                  <a:pt x="568198" y="216255"/>
                </a:lnTo>
                <a:lnTo>
                  <a:pt x="561860" y="279730"/>
                </a:lnTo>
                <a:lnTo>
                  <a:pt x="557174" y="332701"/>
                </a:lnTo>
                <a:lnTo>
                  <a:pt x="549109" y="436549"/>
                </a:lnTo>
                <a:lnTo>
                  <a:pt x="546239" y="436549"/>
                </a:lnTo>
                <a:lnTo>
                  <a:pt x="543191" y="401904"/>
                </a:lnTo>
                <a:lnTo>
                  <a:pt x="538810" y="363029"/>
                </a:lnTo>
                <a:lnTo>
                  <a:pt x="533158" y="318731"/>
                </a:lnTo>
                <a:lnTo>
                  <a:pt x="508977" y="141452"/>
                </a:lnTo>
                <a:lnTo>
                  <a:pt x="409778" y="141452"/>
                </a:lnTo>
                <a:lnTo>
                  <a:pt x="393039" y="267931"/>
                </a:lnTo>
                <a:lnTo>
                  <a:pt x="380326" y="366572"/>
                </a:lnTo>
                <a:lnTo>
                  <a:pt x="375767" y="404939"/>
                </a:lnTo>
                <a:lnTo>
                  <a:pt x="372554" y="435724"/>
                </a:lnTo>
                <a:lnTo>
                  <a:pt x="369989" y="435724"/>
                </a:lnTo>
                <a:lnTo>
                  <a:pt x="365696" y="377215"/>
                </a:lnTo>
                <a:lnTo>
                  <a:pt x="361937" y="332981"/>
                </a:lnTo>
                <a:lnTo>
                  <a:pt x="356920" y="278879"/>
                </a:lnTo>
                <a:lnTo>
                  <a:pt x="350481" y="215011"/>
                </a:lnTo>
                <a:lnTo>
                  <a:pt x="342480" y="141452"/>
                </a:lnTo>
                <a:lnTo>
                  <a:pt x="227380" y="141452"/>
                </a:lnTo>
                <a:lnTo>
                  <a:pt x="303809" y="579780"/>
                </a:lnTo>
                <a:lnTo>
                  <a:pt x="412064" y="579780"/>
                </a:lnTo>
                <a:lnTo>
                  <a:pt x="433387" y="460222"/>
                </a:lnTo>
                <a:lnTo>
                  <a:pt x="442531" y="407746"/>
                </a:lnTo>
                <a:lnTo>
                  <a:pt x="449770" y="361975"/>
                </a:lnTo>
                <a:lnTo>
                  <a:pt x="454444" y="324269"/>
                </a:lnTo>
                <a:lnTo>
                  <a:pt x="457022" y="324269"/>
                </a:lnTo>
                <a:lnTo>
                  <a:pt x="462394" y="363372"/>
                </a:lnTo>
                <a:lnTo>
                  <a:pt x="469455" y="409625"/>
                </a:lnTo>
                <a:lnTo>
                  <a:pt x="486638" y="518985"/>
                </a:lnTo>
                <a:lnTo>
                  <a:pt x="495744" y="579780"/>
                </a:lnTo>
                <a:lnTo>
                  <a:pt x="604075" y="579780"/>
                </a:lnTo>
                <a:lnTo>
                  <a:pt x="684377" y="141452"/>
                </a:lnTo>
                <a:close/>
              </a:path>
              <a:path w="826769" h="586104">
                <a:moveTo>
                  <a:pt x="825690" y="141452"/>
                </a:moveTo>
                <a:lnTo>
                  <a:pt x="718743" y="141452"/>
                </a:lnTo>
                <a:lnTo>
                  <a:pt x="718743" y="579780"/>
                </a:lnTo>
                <a:lnTo>
                  <a:pt x="825690" y="579780"/>
                </a:lnTo>
                <a:lnTo>
                  <a:pt x="825690" y="141452"/>
                </a:lnTo>
                <a:close/>
              </a:path>
              <a:path w="826769" h="586104">
                <a:moveTo>
                  <a:pt x="826236" y="0"/>
                </a:moveTo>
                <a:lnTo>
                  <a:pt x="719289" y="0"/>
                </a:lnTo>
                <a:lnTo>
                  <a:pt x="719289" y="96710"/>
                </a:lnTo>
                <a:lnTo>
                  <a:pt x="826236" y="96710"/>
                </a:lnTo>
                <a:lnTo>
                  <a:pt x="82623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8127447" y="5174938"/>
            <a:ext cx="575945" cy="452120"/>
          </a:xfrm>
          <a:custGeom>
            <a:avLst/>
            <a:gdLst/>
            <a:ahLst/>
            <a:cxnLst/>
            <a:rect l="l" t="t" r="r" b="b"/>
            <a:pathLst>
              <a:path w="575944" h="452120">
                <a:moveTo>
                  <a:pt x="260705" y="135839"/>
                </a:moveTo>
                <a:lnTo>
                  <a:pt x="248386" y="62090"/>
                </a:lnTo>
                <a:lnTo>
                  <a:pt x="226885" y="30530"/>
                </a:lnTo>
                <a:lnTo>
                  <a:pt x="189776" y="8356"/>
                </a:lnTo>
                <a:lnTo>
                  <a:pt x="132981" y="0"/>
                </a:lnTo>
                <a:lnTo>
                  <a:pt x="79070" y="7785"/>
                </a:lnTo>
                <a:lnTo>
                  <a:pt x="41084" y="29171"/>
                </a:lnTo>
                <a:lnTo>
                  <a:pt x="16751" y="61137"/>
                </a:lnTo>
                <a:lnTo>
                  <a:pt x="3810" y="100698"/>
                </a:lnTo>
                <a:lnTo>
                  <a:pt x="0" y="144856"/>
                </a:lnTo>
                <a:lnTo>
                  <a:pt x="0" y="295313"/>
                </a:lnTo>
                <a:lnTo>
                  <a:pt x="3467" y="348361"/>
                </a:lnTo>
                <a:lnTo>
                  <a:pt x="15519" y="391795"/>
                </a:lnTo>
                <a:lnTo>
                  <a:pt x="38658" y="424370"/>
                </a:lnTo>
                <a:lnTo>
                  <a:pt x="75399" y="444830"/>
                </a:lnTo>
                <a:lnTo>
                  <a:pt x="128231" y="451929"/>
                </a:lnTo>
                <a:lnTo>
                  <a:pt x="183654" y="444677"/>
                </a:lnTo>
                <a:lnTo>
                  <a:pt x="221513" y="424307"/>
                </a:lnTo>
                <a:lnTo>
                  <a:pt x="244817" y="392874"/>
                </a:lnTo>
                <a:lnTo>
                  <a:pt x="256590" y="352475"/>
                </a:lnTo>
                <a:lnTo>
                  <a:pt x="259842" y="305168"/>
                </a:lnTo>
                <a:lnTo>
                  <a:pt x="158051" y="289699"/>
                </a:lnTo>
                <a:lnTo>
                  <a:pt x="158051" y="318008"/>
                </a:lnTo>
                <a:lnTo>
                  <a:pt x="157149" y="337705"/>
                </a:lnTo>
                <a:lnTo>
                  <a:pt x="153555" y="352666"/>
                </a:lnTo>
                <a:lnTo>
                  <a:pt x="145872" y="362178"/>
                </a:lnTo>
                <a:lnTo>
                  <a:pt x="132765" y="365518"/>
                </a:lnTo>
                <a:lnTo>
                  <a:pt x="119697" y="362165"/>
                </a:lnTo>
                <a:lnTo>
                  <a:pt x="111823" y="352882"/>
                </a:lnTo>
                <a:lnTo>
                  <a:pt x="107962" y="338836"/>
                </a:lnTo>
                <a:lnTo>
                  <a:pt x="106946" y="321183"/>
                </a:lnTo>
                <a:lnTo>
                  <a:pt x="106946" y="130454"/>
                </a:lnTo>
                <a:lnTo>
                  <a:pt x="108115" y="111518"/>
                </a:lnTo>
                <a:lnTo>
                  <a:pt x="112217" y="97497"/>
                </a:lnTo>
                <a:lnTo>
                  <a:pt x="120129" y="88811"/>
                </a:lnTo>
                <a:lnTo>
                  <a:pt x="132765" y="85826"/>
                </a:lnTo>
                <a:lnTo>
                  <a:pt x="145529" y="88773"/>
                </a:lnTo>
                <a:lnTo>
                  <a:pt x="153238" y="97447"/>
                </a:lnTo>
                <a:lnTo>
                  <a:pt x="157035" y="111620"/>
                </a:lnTo>
                <a:lnTo>
                  <a:pt x="158051" y="131051"/>
                </a:lnTo>
                <a:lnTo>
                  <a:pt x="158051" y="157505"/>
                </a:lnTo>
                <a:lnTo>
                  <a:pt x="260705" y="157505"/>
                </a:lnTo>
                <a:lnTo>
                  <a:pt x="260705" y="135839"/>
                </a:lnTo>
                <a:close/>
              </a:path>
              <a:path w="575944" h="452120">
                <a:moveTo>
                  <a:pt x="575868" y="148882"/>
                </a:moveTo>
                <a:lnTo>
                  <a:pt x="570712" y="97396"/>
                </a:lnTo>
                <a:lnTo>
                  <a:pt x="566000" y="84963"/>
                </a:lnTo>
                <a:lnTo>
                  <a:pt x="555015" y="55968"/>
                </a:lnTo>
                <a:lnTo>
                  <a:pt x="528434" y="25400"/>
                </a:lnTo>
                <a:lnTo>
                  <a:pt x="490601" y="6477"/>
                </a:lnTo>
                <a:lnTo>
                  <a:pt x="472782" y="4152"/>
                </a:lnTo>
                <a:lnTo>
                  <a:pt x="472782" y="134239"/>
                </a:lnTo>
                <a:lnTo>
                  <a:pt x="472782" y="177317"/>
                </a:lnTo>
                <a:lnTo>
                  <a:pt x="410184" y="177317"/>
                </a:lnTo>
                <a:lnTo>
                  <a:pt x="410184" y="134239"/>
                </a:lnTo>
                <a:lnTo>
                  <a:pt x="418211" y="96926"/>
                </a:lnTo>
                <a:lnTo>
                  <a:pt x="428104" y="87909"/>
                </a:lnTo>
                <a:lnTo>
                  <a:pt x="427672" y="87909"/>
                </a:lnTo>
                <a:lnTo>
                  <a:pt x="441756" y="84963"/>
                </a:lnTo>
                <a:lnTo>
                  <a:pt x="456577" y="87909"/>
                </a:lnTo>
                <a:lnTo>
                  <a:pt x="466140" y="96926"/>
                </a:lnTo>
                <a:lnTo>
                  <a:pt x="471144" y="111925"/>
                </a:lnTo>
                <a:lnTo>
                  <a:pt x="471258" y="112280"/>
                </a:lnTo>
                <a:lnTo>
                  <a:pt x="472782" y="134239"/>
                </a:lnTo>
                <a:lnTo>
                  <a:pt x="472782" y="4152"/>
                </a:lnTo>
                <a:lnTo>
                  <a:pt x="386867" y="8623"/>
                </a:lnTo>
                <a:lnTo>
                  <a:pt x="347789" y="31851"/>
                </a:lnTo>
                <a:lnTo>
                  <a:pt x="322110" y="65709"/>
                </a:lnTo>
                <a:lnTo>
                  <a:pt x="308025" y="106222"/>
                </a:lnTo>
                <a:lnTo>
                  <a:pt x="303784" y="148882"/>
                </a:lnTo>
                <a:lnTo>
                  <a:pt x="303733" y="297891"/>
                </a:lnTo>
                <a:lnTo>
                  <a:pt x="307162" y="348488"/>
                </a:lnTo>
                <a:lnTo>
                  <a:pt x="319519" y="391007"/>
                </a:lnTo>
                <a:lnTo>
                  <a:pt x="343865" y="423633"/>
                </a:lnTo>
                <a:lnTo>
                  <a:pt x="383273" y="444550"/>
                </a:lnTo>
                <a:lnTo>
                  <a:pt x="440829" y="451929"/>
                </a:lnTo>
                <a:lnTo>
                  <a:pt x="499173" y="443014"/>
                </a:lnTo>
                <a:lnTo>
                  <a:pt x="537870" y="419569"/>
                </a:lnTo>
                <a:lnTo>
                  <a:pt x="560768" y="386588"/>
                </a:lnTo>
                <a:lnTo>
                  <a:pt x="571690" y="349046"/>
                </a:lnTo>
                <a:lnTo>
                  <a:pt x="574484" y="311937"/>
                </a:lnTo>
                <a:lnTo>
                  <a:pt x="574484" y="305879"/>
                </a:lnTo>
                <a:lnTo>
                  <a:pt x="470903" y="305879"/>
                </a:lnTo>
                <a:lnTo>
                  <a:pt x="470827" y="317157"/>
                </a:lnTo>
                <a:lnTo>
                  <a:pt x="469798" y="335381"/>
                </a:lnTo>
                <a:lnTo>
                  <a:pt x="465404" y="351282"/>
                </a:lnTo>
                <a:lnTo>
                  <a:pt x="456133" y="361924"/>
                </a:lnTo>
                <a:lnTo>
                  <a:pt x="440385" y="365810"/>
                </a:lnTo>
                <a:lnTo>
                  <a:pt x="425411" y="362165"/>
                </a:lnTo>
                <a:lnTo>
                  <a:pt x="415975" y="352044"/>
                </a:lnTo>
                <a:lnTo>
                  <a:pt x="411073" y="336638"/>
                </a:lnTo>
                <a:lnTo>
                  <a:pt x="409663" y="317157"/>
                </a:lnTo>
                <a:lnTo>
                  <a:pt x="409663" y="253225"/>
                </a:lnTo>
                <a:lnTo>
                  <a:pt x="575868" y="253225"/>
                </a:lnTo>
                <a:lnTo>
                  <a:pt x="575868" y="177317"/>
                </a:lnTo>
                <a:lnTo>
                  <a:pt x="575868" y="14888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8930980" y="6173611"/>
            <a:ext cx="274320" cy="451484"/>
          </a:xfrm>
          <a:custGeom>
            <a:avLst/>
            <a:gdLst/>
            <a:ahLst/>
            <a:cxnLst/>
            <a:rect l="l" t="t" r="r" b="b"/>
            <a:pathLst>
              <a:path w="274320" h="451484">
                <a:moveTo>
                  <a:pt x="266321" y="81620"/>
                </a:moveTo>
                <a:lnTo>
                  <a:pt x="140760" y="81620"/>
                </a:lnTo>
                <a:lnTo>
                  <a:pt x="153368" y="84287"/>
                </a:lnTo>
                <a:lnTo>
                  <a:pt x="152940" y="84287"/>
                </a:lnTo>
                <a:lnTo>
                  <a:pt x="160161" y="92071"/>
                </a:lnTo>
                <a:lnTo>
                  <a:pt x="163751" y="105381"/>
                </a:lnTo>
                <a:lnTo>
                  <a:pt x="164717" y="124551"/>
                </a:lnTo>
                <a:lnTo>
                  <a:pt x="164717" y="175565"/>
                </a:lnTo>
                <a:lnTo>
                  <a:pt x="157523" y="175565"/>
                </a:lnTo>
                <a:lnTo>
                  <a:pt x="109867" y="179263"/>
                </a:lnTo>
                <a:lnTo>
                  <a:pt x="66892" y="192225"/>
                </a:lnTo>
                <a:lnTo>
                  <a:pt x="31992" y="217255"/>
                </a:lnTo>
                <a:lnTo>
                  <a:pt x="8564" y="257157"/>
                </a:lnTo>
                <a:lnTo>
                  <a:pt x="0" y="314733"/>
                </a:lnTo>
                <a:lnTo>
                  <a:pt x="0" y="322806"/>
                </a:lnTo>
                <a:lnTo>
                  <a:pt x="5207" y="371140"/>
                </a:lnTo>
                <a:lnTo>
                  <a:pt x="21683" y="412187"/>
                </a:lnTo>
                <a:lnTo>
                  <a:pt x="50707" y="440679"/>
                </a:lnTo>
                <a:lnTo>
                  <a:pt x="93557" y="451347"/>
                </a:lnTo>
                <a:lnTo>
                  <a:pt x="116786" y="449153"/>
                </a:lnTo>
                <a:lnTo>
                  <a:pt x="137027" y="442279"/>
                </a:lnTo>
                <a:lnTo>
                  <a:pt x="154228" y="430285"/>
                </a:lnTo>
                <a:lnTo>
                  <a:pt x="168340" y="412730"/>
                </a:lnTo>
                <a:lnTo>
                  <a:pt x="272580" y="412730"/>
                </a:lnTo>
                <a:lnTo>
                  <a:pt x="272246" y="402339"/>
                </a:lnTo>
                <a:lnTo>
                  <a:pt x="271831" y="374214"/>
                </a:lnTo>
                <a:lnTo>
                  <a:pt x="271778" y="361559"/>
                </a:lnTo>
                <a:lnTo>
                  <a:pt x="134236" y="361559"/>
                </a:lnTo>
                <a:lnTo>
                  <a:pt x="120787" y="358642"/>
                </a:lnTo>
                <a:lnTo>
                  <a:pt x="111259" y="349950"/>
                </a:lnTo>
                <a:lnTo>
                  <a:pt x="105589" y="335567"/>
                </a:lnTo>
                <a:lnTo>
                  <a:pt x="103714" y="315582"/>
                </a:lnTo>
                <a:lnTo>
                  <a:pt x="103714" y="310095"/>
                </a:lnTo>
                <a:lnTo>
                  <a:pt x="107419" y="281474"/>
                </a:lnTo>
                <a:lnTo>
                  <a:pt x="117921" y="263113"/>
                </a:lnTo>
                <a:lnTo>
                  <a:pt x="134304" y="253330"/>
                </a:lnTo>
                <a:lnTo>
                  <a:pt x="155649" y="250442"/>
                </a:lnTo>
                <a:lnTo>
                  <a:pt x="271709" y="250442"/>
                </a:lnTo>
                <a:lnTo>
                  <a:pt x="271709" y="117640"/>
                </a:lnTo>
                <a:lnTo>
                  <a:pt x="266321" y="81620"/>
                </a:lnTo>
                <a:close/>
              </a:path>
              <a:path w="274320" h="451484">
                <a:moveTo>
                  <a:pt x="272580" y="412730"/>
                </a:moveTo>
                <a:lnTo>
                  <a:pt x="168340" y="412730"/>
                </a:lnTo>
                <a:lnTo>
                  <a:pt x="169332" y="419585"/>
                </a:lnTo>
                <a:lnTo>
                  <a:pt x="170900" y="428672"/>
                </a:lnTo>
                <a:lnTo>
                  <a:pt x="172790" y="437854"/>
                </a:lnTo>
                <a:lnTo>
                  <a:pt x="174748" y="444991"/>
                </a:lnTo>
                <a:lnTo>
                  <a:pt x="274253" y="444991"/>
                </a:lnTo>
                <a:lnTo>
                  <a:pt x="273029" y="426721"/>
                </a:lnTo>
                <a:lnTo>
                  <a:pt x="272580" y="412730"/>
                </a:lnTo>
                <a:close/>
              </a:path>
              <a:path w="274320" h="451484">
                <a:moveTo>
                  <a:pt x="271709" y="250442"/>
                </a:moveTo>
                <a:lnTo>
                  <a:pt x="165795" y="250442"/>
                </a:lnTo>
                <a:lnTo>
                  <a:pt x="165795" y="301770"/>
                </a:lnTo>
                <a:lnTo>
                  <a:pt x="163918" y="329931"/>
                </a:lnTo>
                <a:lnTo>
                  <a:pt x="158160" y="348392"/>
                </a:lnTo>
                <a:lnTo>
                  <a:pt x="148329" y="358490"/>
                </a:lnTo>
                <a:lnTo>
                  <a:pt x="134236" y="361559"/>
                </a:lnTo>
                <a:lnTo>
                  <a:pt x="271778" y="361559"/>
                </a:lnTo>
                <a:lnTo>
                  <a:pt x="271709" y="250442"/>
                </a:lnTo>
                <a:close/>
              </a:path>
              <a:path w="274320" h="451484">
                <a:moveTo>
                  <a:pt x="145262" y="0"/>
                </a:moveTo>
                <a:lnTo>
                  <a:pt x="94181" y="5704"/>
                </a:lnTo>
                <a:lnTo>
                  <a:pt x="56787" y="22116"/>
                </a:lnTo>
                <a:lnTo>
                  <a:pt x="17692" y="82867"/>
                </a:lnTo>
                <a:lnTo>
                  <a:pt x="13366" y="124551"/>
                </a:lnTo>
                <a:lnTo>
                  <a:pt x="13308" y="131901"/>
                </a:lnTo>
                <a:lnTo>
                  <a:pt x="116268" y="131901"/>
                </a:lnTo>
                <a:lnTo>
                  <a:pt x="116268" y="121692"/>
                </a:lnTo>
                <a:lnTo>
                  <a:pt x="117345" y="105381"/>
                </a:lnTo>
                <a:lnTo>
                  <a:pt x="117393" y="104648"/>
                </a:lnTo>
                <a:lnTo>
                  <a:pt x="121309" y="92071"/>
                </a:lnTo>
                <a:lnTo>
                  <a:pt x="128827" y="84287"/>
                </a:lnTo>
                <a:lnTo>
                  <a:pt x="140760" y="81620"/>
                </a:lnTo>
                <a:lnTo>
                  <a:pt x="266321" y="81620"/>
                </a:lnTo>
                <a:lnTo>
                  <a:pt x="264130" y="66967"/>
                </a:lnTo>
                <a:lnTo>
                  <a:pt x="240962" y="30116"/>
                </a:lnTo>
                <a:lnTo>
                  <a:pt x="201556" y="7617"/>
                </a:lnTo>
                <a:lnTo>
                  <a:pt x="14526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9263731" y="6173608"/>
            <a:ext cx="278130" cy="445134"/>
          </a:xfrm>
          <a:custGeom>
            <a:avLst/>
            <a:gdLst/>
            <a:ahLst/>
            <a:cxnLst/>
            <a:rect l="l" t="t" r="r" b="b"/>
            <a:pathLst>
              <a:path w="278129" h="445134">
                <a:moveTo>
                  <a:pt x="188067" y="0"/>
                </a:moveTo>
                <a:lnTo>
                  <a:pt x="157688" y="3892"/>
                </a:lnTo>
                <a:lnTo>
                  <a:pt x="134591" y="14028"/>
                </a:lnTo>
                <a:lnTo>
                  <a:pt x="117743" y="28094"/>
                </a:lnTo>
                <a:lnTo>
                  <a:pt x="106111" y="43778"/>
                </a:lnTo>
                <a:lnTo>
                  <a:pt x="105702" y="35150"/>
                </a:lnTo>
                <a:lnTo>
                  <a:pt x="104930" y="25569"/>
                </a:lnTo>
                <a:lnTo>
                  <a:pt x="103845" y="15816"/>
                </a:lnTo>
                <a:lnTo>
                  <a:pt x="102499" y="6669"/>
                </a:lnTo>
                <a:lnTo>
                  <a:pt x="0" y="6669"/>
                </a:lnTo>
                <a:lnTo>
                  <a:pt x="528" y="23024"/>
                </a:lnTo>
                <a:lnTo>
                  <a:pt x="874" y="49071"/>
                </a:lnTo>
                <a:lnTo>
                  <a:pt x="1120" y="138027"/>
                </a:lnTo>
                <a:lnTo>
                  <a:pt x="1120" y="444991"/>
                </a:lnTo>
                <a:lnTo>
                  <a:pt x="108070" y="444991"/>
                </a:lnTo>
                <a:lnTo>
                  <a:pt x="108070" y="149430"/>
                </a:lnTo>
                <a:lnTo>
                  <a:pt x="109910" y="122250"/>
                </a:lnTo>
                <a:lnTo>
                  <a:pt x="115770" y="104742"/>
                </a:lnTo>
                <a:lnTo>
                  <a:pt x="126159" y="95366"/>
                </a:lnTo>
                <a:lnTo>
                  <a:pt x="141587" y="92583"/>
                </a:lnTo>
                <a:lnTo>
                  <a:pt x="154524" y="95235"/>
                </a:lnTo>
                <a:lnTo>
                  <a:pt x="163598" y="103304"/>
                </a:lnTo>
                <a:lnTo>
                  <a:pt x="168944" y="116963"/>
                </a:lnTo>
                <a:lnTo>
                  <a:pt x="170696" y="136383"/>
                </a:lnTo>
                <a:lnTo>
                  <a:pt x="170696" y="444991"/>
                </a:lnTo>
                <a:lnTo>
                  <a:pt x="277645" y="444991"/>
                </a:lnTo>
                <a:lnTo>
                  <a:pt x="277645" y="113933"/>
                </a:lnTo>
                <a:lnTo>
                  <a:pt x="271912" y="63964"/>
                </a:lnTo>
                <a:lnTo>
                  <a:pt x="254892" y="28373"/>
                </a:lnTo>
                <a:lnTo>
                  <a:pt x="226854" y="7079"/>
                </a:lnTo>
                <a:lnTo>
                  <a:pt x="18806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9594008" y="6038809"/>
            <a:ext cx="278130" cy="586740"/>
          </a:xfrm>
          <a:custGeom>
            <a:avLst/>
            <a:gdLst/>
            <a:ahLst/>
            <a:cxnLst/>
            <a:rect l="l" t="t" r="r" b="b"/>
            <a:pathLst>
              <a:path w="278129" h="586740">
                <a:moveTo>
                  <a:pt x="100457" y="134802"/>
                </a:moveTo>
                <a:lnTo>
                  <a:pt x="53455" y="145104"/>
                </a:lnTo>
                <a:lnTo>
                  <a:pt x="22401" y="173232"/>
                </a:lnTo>
                <a:lnTo>
                  <a:pt x="5261" y="215022"/>
                </a:lnTo>
                <a:lnTo>
                  <a:pt x="0" y="266306"/>
                </a:lnTo>
                <a:lnTo>
                  <a:pt x="11" y="446876"/>
                </a:lnTo>
                <a:lnTo>
                  <a:pt x="4714" y="504934"/>
                </a:lnTo>
                <a:lnTo>
                  <a:pt x="20316" y="549025"/>
                </a:lnTo>
                <a:lnTo>
                  <a:pt x="48989" y="576969"/>
                </a:lnTo>
                <a:lnTo>
                  <a:pt x="92918" y="586736"/>
                </a:lnTo>
                <a:lnTo>
                  <a:pt x="119920" y="583764"/>
                </a:lnTo>
                <a:lnTo>
                  <a:pt x="141461" y="574906"/>
                </a:lnTo>
                <a:lnTo>
                  <a:pt x="158676" y="560249"/>
                </a:lnTo>
                <a:lnTo>
                  <a:pt x="172696" y="539878"/>
                </a:lnTo>
                <a:lnTo>
                  <a:pt x="276864" y="539878"/>
                </a:lnTo>
                <a:lnTo>
                  <a:pt x="276776" y="533207"/>
                </a:lnTo>
                <a:lnTo>
                  <a:pt x="276616" y="504934"/>
                </a:lnTo>
                <a:lnTo>
                  <a:pt x="276583" y="494162"/>
                </a:lnTo>
                <a:lnTo>
                  <a:pt x="137713" y="494162"/>
                </a:lnTo>
                <a:lnTo>
                  <a:pt x="123068" y="490985"/>
                </a:lnTo>
                <a:lnTo>
                  <a:pt x="113586" y="481749"/>
                </a:lnTo>
                <a:lnTo>
                  <a:pt x="108477" y="466898"/>
                </a:lnTo>
                <a:lnTo>
                  <a:pt x="106949" y="446876"/>
                </a:lnTo>
                <a:lnTo>
                  <a:pt x="106949" y="274169"/>
                </a:lnTo>
                <a:lnTo>
                  <a:pt x="108643" y="254049"/>
                </a:lnTo>
                <a:lnTo>
                  <a:pt x="114075" y="239390"/>
                </a:lnTo>
                <a:lnTo>
                  <a:pt x="123771" y="230425"/>
                </a:lnTo>
                <a:lnTo>
                  <a:pt x="138257" y="227385"/>
                </a:lnTo>
                <a:lnTo>
                  <a:pt x="276552" y="227385"/>
                </a:lnTo>
                <a:lnTo>
                  <a:pt x="276545" y="165932"/>
                </a:lnTo>
                <a:lnTo>
                  <a:pt x="169565" y="165932"/>
                </a:lnTo>
                <a:lnTo>
                  <a:pt x="157576" y="151358"/>
                </a:lnTo>
                <a:lnTo>
                  <a:pt x="140976" y="141736"/>
                </a:lnTo>
                <a:lnTo>
                  <a:pt x="121393" y="136429"/>
                </a:lnTo>
                <a:lnTo>
                  <a:pt x="100457" y="134802"/>
                </a:lnTo>
                <a:close/>
              </a:path>
              <a:path w="278129" h="586740">
                <a:moveTo>
                  <a:pt x="276864" y="539878"/>
                </a:moveTo>
                <a:lnTo>
                  <a:pt x="172696" y="539878"/>
                </a:lnTo>
                <a:lnTo>
                  <a:pt x="173156" y="548210"/>
                </a:lnTo>
                <a:lnTo>
                  <a:pt x="173997" y="558857"/>
                </a:lnTo>
                <a:lnTo>
                  <a:pt x="175093" y="569990"/>
                </a:lnTo>
                <a:lnTo>
                  <a:pt x="176319" y="579783"/>
                </a:lnTo>
                <a:lnTo>
                  <a:pt x="277656" y="579783"/>
                </a:lnTo>
                <a:lnTo>
                  <a:pt x="277141" y="560249"/>
                </a:lnTo>
                <a:lnTo>
                  <a:pt x="276985" y="549025"/>
                </a:lnTo>
                <a:lnTo>
                  <a:pt x="276864" y="539878"/>
                </a:lnTo>
                <a:close/>
              </a:path>
              <a:path w="278129" h="586740">
                <a:moveTo>
                  <a:pt x="276552" y="227385"/>
                </a:moveTo>
                <a:lnTo>
                  <a:pt x="138257" y="227385"/>
                </a:lnTo>
                <a:lnTo>
                  <a:pt x="154484" y="231236"/>
                </a:lnTo>
                <a:lnTo>
                  <a:pt x="163987" y="242632"/>
                </a:lnTo>
                <a:lnTo>
                  <a:pt x="168452" y="261342"/>
                </a:lnTo>
                <a:lnTo>
                  <a:pt x="169565" y="287132"/>
                </a:lnTo>
                <a:lnTo>
                  <a:pt x="169565" y="434164"/>
                </a:lnTo>
                <a:lnTo>
                  <a:pt x="168168" y="459380"/>
                </a:lnTo>
                <a:lnTo>
                  <a:pt x="163184" y="478244"/>
                </a:lnTo>
                <a:lnTo>
                  <a:pt x="153428" y="490068"/>
                </a:lnTo>
                <a:lnTo>
                  <a:pt x="137713" y="494162"/>
                </a:lnTo>
                <a:lnTo>
                  <a:pt x="276583" y="494162"/>
                </a:lnTo>
                <a:lnTo>
                  <a:pt x="276552" y="227385"/>
                </a:lnTo>
                <a:close/>
              </a:path>
              <a:path w="278129" h="586740">
                <a:moveTo>
                  <a:pt x="276525" y="0"/>
                </a:moveTo>
                <a:lnTo>
                  <a:pt x="169565" y="0"/>
                </a:lnTo>
                <a:lnTo>
                  <a:pt x="169565" y="165932"/>
                </a:lnTo>
                <a:lnTo>
                  <a:pt x="276545" y="165932"/>
                </a:lnTo>
                <a:lnTo>
                  <a:pt x="27652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0010153" y="6173615"/>
            <a:ext cx="755650" cy="452120"/>
          </a:xfrm>
          <a:custGeom>
            <a:avLst/>
            <a:gdLst/>
            <a:ahLst/>
            <a:cxnLst/>
            <a:rect l="l" t="t" r="r" b="b"/>
            <a:pathLst>
              <a:path w="755650" h="452120">
                <a:moveTo>
                  <a:pt x="456996" y="6667"/>
                </a:moveTo>
                <a:lnTo>
                  <a:pt x="349173" y="6667"/>
                </a:lnTo>
                <a:lnTo>
                  <a:pt x="340817" y="81457"/>
                </a:lnTo>
                <a:lnTo>
                  <a:pt x="334479" y="144945"/>
                </a:lnTo>
                <a:lnTo>
                  <a:pt x="329793" y="197916"/>
                </a:lnTo>
                <a:lnTo>
                  <a:pt x="321729" y="301752"/>
                </a:lnTo>
                <a:lnTo>
                  <a:pt x="318858" y="301752"/>
                </a:lnTo>
                <a:lnTo>
                  <a:pt x="315810" y="267119"/>
                </a:lnTo>
                <a:lnTo>
                  <a:pt x="311429" y="228231"/>
                </a:lnTo>
                <a:lnTo>
                  <a:pt x="305777" y="183934"/>
                </a:lnTo>
                <a:lnTo>
                  <a:pt x="281597" y="6667"/>
                </a:lnTo>
                <a:lnTo>
                  <a:pt x="182397" y="6667"/>
                </a:lnTo>
                <a:lnTo>
                  <a:pt x="165658" y="133146"/>
                </a:lnTo>
                <a:lnTo>
                  <a:pt x="152946" y="231775"/>
                </a:lnTo>
                <a:lnTo>
                  <a:pt x="148386" y="270141"/>
                </a:lnTo>
                <a:lnTo>
                  <a:pt x="145173" y="300926"/>
                </a:lnTo>
                <a:lnTo>
                  <a:pt x="142608" y="300926"/>
                </a:lnTo>
                <a:lnTo>
                  <a:pt x="138315" y="242417"/>
                </a:lnTo>
                <a:lnTo>
                  <a:pt x="134556" y="198183"/>
                </a:lnTo>
                <a:lnTo>
                  <a:pt x="129540" y="144081"/>
                </a:lnTo>
                <a:lnTo>
                  <a:pt x="123101" y="80213"/>
                </a:lnTo>
                <a:lnTo>
                  <a:pt x="115100" y="6667"/>
                </a:lnTo>
                <a:lnTo>
                  <a:pt x="0" y="6667"/>
                </a:lnTo>
                <a:lnTo>
                  <a:pt x="76428" y="444982"/>
                </a:lnTo>
                <a:lnTo>
                  <a:pt x="184683" y="444982"/>
                </a:lnTo>
                <a:lnTo>
                  <a:pt x="206006" y="325424"/>
                </a:lnTo>
                <a:lnTo>
                  <a:pt x="215150" y="272948"/>
                </a:lnTo>
                <a:lnTo>
                  <a:pt x="222389" y="227177"/>
                </a:lnTo>
                <a:lnTo>
                  <a:pt x="227063" y="189471"/>
                </a:lnTo>
                <a:lnTo>
                  <a:pt x="229641" y="189471"/>
                </a:lnTo>
                <a:lnTo>
                  <a:pt x="235013" y="228574"/>
                </a:lnTo>
                <a:lnTo>
                  <a:pt x="242074" y="274828"/>
                </a:lnTo>
                <a:lnTo>
                  <a:pt x="259257" y="384187"/>
                </a:lnTo>
                <a:lnTo>
                  <a:pt x="268363" y="444982"/>
                </a:lnTo>
                <a:lnTo>
                  <a:pt x="376694" y="444982"/>
                </a:lnTo>
                <a:lnTo>
                  <a:pt x="456996" y="6667"/>
                </a:lnTo>
                <a:close/>
              </a:path>
              <a:path w="755650" h="452120">
                <a:moveTo>
                  <a:pt x="755586" y="148894"/>
                </a:moveTo>
                <a:lnTo>
                  <a:pt x="750430" y="97396"/>
                </a:lnTo>
                <a:lnTo>
                  <a:pt x="745718" y="84963"/>
                </a:lnTo>
                <a:lnTo>
                  <a:pt x="734733" y="55968"/>
                </a:lnTo>
                <a:lnTo>
                  <a:pt x="708152" y="25400"/>
                </a:lnTo>
                <a:lnTo>
                  <a:pt x="670318" y="6489"/>
                </a:lnTo>
                <a:lnTo>
                  <a:pt x="652500" y="4152"/>
                </a:lnTo>
                <a:lnTo>
                  <a:pt x="652500" y="134239"/>
                </a:lnTo>
                <a:lnTo>
                  <a:pt x="652500" y="177317"/>
                </a:lnTo>
                <a:lnTo>
                  <a:pt x="589902" y="177317"/>
                </a:lnTo>
                <a:lnTo>
                  <a:pt x="589902" y="134239"/>
                </a:lnTo>
                <a:lnTo>
                  <a:pt x="591947" y="112280"/>
                </a:lnTo>
                <a:lnTo>
                  <a:pt x="591972" y="111925"/>
                </a:lnTo>
                <a:lnTo>
                  <a:pt x="597928" y="96926"/>
                </a:lnTo>
                <a:lnTo>
                  <a:pt x="598055" y="96608"/>
                </a:lnTo>
                <a:lnTo>
                  <a:pt x="607822" y="87909"/>
                </a:lnTo>
                <a:lnTo>
                  <a:pt x="607390" y="87909"/>
                </a:lnTo>
                <a:lnTo>
                  <a:pt x="621474" y="84963"/>
                </a:lnTo>
                <a:lnTo>
                  <a:pt x="636295" y="87909"/>
                </a:lnTo>
                <a:lnTo>
                  <a:pt x="645858" y="96926"/>
                </a:lnTo>
                <a:lnTo>
                  <a:pt x="650862" y="111925"/>
                </a:lnTo>
                <a:lnTo>
                  <a:pt x="650976" y="112280"/>
                </a:lnTo>
                <a:lnTo>
                  <a:pt x="652500" y="134239"/>
                </a:lnTo>
                <a:lnTo>
                  <a:pt x="652500" y="4152"/>
                </a:lnTo>
                <a:lnTo>
                  <a:pt x="566585" y="8623"/>
                </a:lnTo>
                <a:lnTo>
                  <a:pt x="527507" y="31851"/>
                </a:lnTo>
                <a:lnTo>
                  <a:pt x="501827" y="65709"/>
                </a:lnTo>
                <a:lnTo>
                  <a:pt x="487743" y="106222"/>
                </a:lnTo>
                <a:lnTo>
                  <a:pt x="483501" y="148894"/>
                </a:lnTo>
                <a:lnTo>
                  <a:pt x="483450" y="297903"/>
                </a:lnTo>
                <a:lnTo>
                  <a:pt x="486892" y="348488"/>
                </a:lnTo>
                <a:lnTo>
                  <a:pt x="499237" y="391007"/>
                </a:lnTo>
                <a:lnTo>
                  <a:pt x="523582" y="423646"/>
                </a:lnTo>
                <a:lnTo>
                  <a:pt x="562991" y="444563"/>
                </a:lnTo>
                <a:lnTo>
                  <a:pt x="620547" y="451942"/>
                </a:lnTo>
                <a:lnTo>
                  <a:pt x="678891" y="443014"/>
                </a:lnTo>
                <a:lnTo>
                  <a:pt x="717588" y="419569"/>
                </a:lnTo>
                <a:lnTo>
                  <a:pt x="740486" y="386588"/>
                </a:lnTo>
                <a:lnTo>
                  <a:pt x="751408" y="349046"/>
                </a:lnTo>
                <a:lnTo>
                  <a:pt x="754202" y="311937"/>
                </a:lnTo>
                <a:lnTo>
                  <a:pt x="754202" y="305892"/>
                </a:lnTo>
                <a:lnTo>
                  <a:pt x="650621" y="305892"/>
                </a:lnTo>
                <a:lnTo>
                  <a:pt x="650544" y="317157"/>
                </a:lnTo>
                <a:lnTo>
                  <a:pt x="649516" y="335381"/>
                </a:lnTo>
                <a:lnTo>
                  <a:pt x="645121" y="351282"/>
                </a:lnTo>
                <a:lnTo>
                  <a:pt x="635850" y="361924"/>
                </a:lnTo>
                <a:lnTo>
                  <a:pt x="620102" y="365810"/>
                </a:lnTo>
                <a:lnTo>
                  <a:pt x="605129" y="362178"/>
                </a:lnTo>
                <a:lnTo>
                  <a:pt x="595693" y="352044"/>
                </a:lnTo>
                <a:lnTo>
                  <a:pt x="590791" y="336638"/>
                </a:lnTo>
                <a:lnTo>
                  <a:pt x="589381" y="317157"/>
                </a:lnTo>
                <a:lnTo>
                  <a:pt x="589381" y="253225"/>
                </a:lnTo>
                <a:lnTo>
                  <a:pt x="755586" y="253225"/>
                </a:lnTo>
                <a:lnTo>
                  <a:pt x="755586" y="177317"/>
                </a:lnTo>
                <a:lnTo>
                  <a:pt x="755586" y="14889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10814952" y="6080880"/>
            <a:ext cx="507365" cy="543560"/>
          </a:xfrm>
          <a:custGeom>
            <a:avLst/>
            <a:gdLst/>
            <a:ahLst/>
            <a:cxnLst/>
            <a:rect l="l" t="t" r="r" b="b"/>
            <a:pathLst>
              <a:path w="507365" h="543559">
                <a:moveTo>
                  <a:pt x="277647" y="206667"/>
                </a:moveTo>
                <a:lnTo>
                  <a:pt x="271907" y="156692"/>
                </a:lnTo>
                <a:lnTo>
                  <a:pt x="254889" y="121107"/>
                </a:lnTo>
                <a:lnTo>
                  <a:pt x="226847" y="99809"/>
                </a:lnTo>
                <a:lnTo>
                  <a:pt x="188061" y="92735"/>
                </a:lnTo>
                <a:lnTo>
                  <a:pt x="157683" y="96621"/>
                </a:lnTo>
                <a:lnTo>
                  <a:pt x="134594" y="106756"/>
                </a:lnTo>
                <a:lnTo>
                  <a:pt x="117741" y="120827"/>
                </a:lnTo>
                <a:lnTo>
                  <a:pt x="106108" y="136512"/>
                </a:lnTo>
                <a:lnTo>
                  <a:pt x="105702" y="127889"/>
                </a:lnTo>
                <a:lnTo>
                  <a:pt x="104927" y="118300"/>
                </a:lnTo>
                <a:lnTo>
                  <a:pt x="103847" y="108546"/>
                </a:lnTo>
                <a:lnTo>
                  <a:pt x="102501" y="99402"/>
                </a:lnTo>
                <a:lnTo>
                  <a:pt x="0" y="99402"/>
                </a:lnTo>
                <a:lnTo>
                  <a:pt x="520" y="115760"/>
                </a:lnTo>
                <a:lnTo>
                  <a:pt x="876" y="141808"/>
                </a:lnTo>
                <a:lnTo>
                  <a:pt x="1117" y="230759"/>
                </a:lnTo>
                <a:lnTo>
                  <a:pt x="1117" y="537730"/>
                </a:lnTo>
                <a:lnTo>
                  <a:pt x="108064" y="537730"/>
                </a:lnTo>
                <a:lnTo>
                  <a:pt x="108064" y="242163"/>
                </a:lnTo>
                <a:lnTo>
                  <a:pt x="109905" y="214985"/>
                </a:lnTo>
                <a:lnTo>
                  <a:pt x="115773" y="197472"/>
                </a:lnTo>
                <a:lnTo>
                  <a:pt x="126161" y="188099"/>
                </a:lnTo>
                <a:lnTo>
                  <a:pt x="141579" y="185318"/>
                </a:lnTo>
                <a:lnTo>
                  <a:pt x="154520" y="187972"/>
                </a:lnTo>
                <a:lnTo>
                  <a:pt x="163601" y="196037"/>
                </a:lnTo>
                <a:lnTo>
                  <a:pt x="168948" y="209702"/>
                </a:lnTo>
                <a:lnTo>
                  <a:pt x="170700" y="229120"/>
                </a:lnTo>
                <a:lnTo>
                  <a:pt x="170700" y="537730"/>
                </a:lnTo>
                <a:lnTo>
                  <a:pt x="277647" y="537730"/>
                </a:lnTo>
                <a:lnTo>
                  <a:pt x="277647" y="206667"/>
                </a:lnTo>
                <a:close/>
              </a:path>
              <a:path w="507365" h="543559">
                <a:moveTo>
                  <a:pt x="506996" y="99402"/>
                </a:moveTo>
                <a:lnTo>
                  <a:pt x="457187" y="99402"/>
                </a:lnTo>
                <a:lnTo>
                  <a:pt x="457187" y="0"/>
                </a:lnTo>
                <a:lnTo>
                  <a:pt x="351116" y="0"/>
                </a:lnTo>
                <a:lnTo>
                  <a:pt x="351116" y="99402"/>
                </a:lnTo>
                <a:lnTo>
                  <a:pt x="307644" y="99402"/>
                </a:lnTo>
                <a:lnTo>
                  <a:pt x="307644" y="193827"/>
                </a:lnTo>
                <a:lnTo>
                  <a:pt x="349948" y="193827"/>
                </a:lnTo>
                <a:lnTo>
                  <a:pt x="349948" y="443953"/>
                </a:lnTo>
                <a:lnTo>
                  <a:pt x="355307" y="491794"/>
                </a:lnTo>
                <a:lnTo>
                  <a:pt x="371932" y="522427"/>
                </a:lnTo>
                <a:lnTo>
                  <a:pt x="400697" y="538721"/>
                </a:lnTo>
                <a:lnTo>
                  <a:pt x="442468" y="543509"/>
                </a:lnTo>
                <a:lnTo>
                  <a:pt x="456234" y="543179"/>
                </a:lnTo>
                <a:lnTo>
                  <a:pt x="472262" y="541883"/>
                </a:lnTo>
                <a:lnTo>
                  <a:pt x="488734" y="539191"/>
                </a:lnTo>
                <a:lnTo>
                  <a:pt x="503872" y="534644"/>
                </a:lnTo>
                <a:lnTo>
                  <a:pt x="503872" y="451866"/>
                </a:lnTo>
                <a:lnTo>
                  <a:pt x="499414" y="453237"/>
                </a:lnTo>
                <a:lnTo>
                  <a:pt x="490359" y="453783"/>
                </a:lnTo>
                <a:lnTo>
                  <a:pt x="484619" y="453783"/>
                </a:lnTo>
                <a:lnTo>
                  <a:pt x="469938" y="451586"/>
                </a:lnTo>
                <a:lnTo>
                  <a:pt x="461670" y="445262"/>
                </a:lnTo>
                <a:lnTo>
                  <a:pt x="458012" y="435190"/>
                </a:lnTo>
                <a:lnTo>
                  <a:pt x="457187" y="421754"/>
                </a:lnTo>
                <a:lnTo>
                  <a:pt x="457187" y="193827"/>
                </a:lnTo>
                <a:lnTo>
                  <a:pt x="506996" y="193827"/>
                </a:lnTo>
                <a:lnTo>
                  <a:pt x="506996" y="9940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11467707" y="6038817"/>
            <a:ext cx="590550" cy="586740"/>
          </a:xfrm>
          <a:custGeom>
            <a:avLst/>
            <a:gdLst/>
            <a:ahLst/>
            <a:cxnLst/>
            <a:rect l="l" t="t" r="r" b="b"/>
            <a:pathLst>
              <a:path w="590550" h="586740">
                <a:moveTo>
                  <a:pt x="277355" y="265074"/>
                </a:moveTo>
                <a:lnTo>
                  <a:pt x="273799" y="227380"/>
                </a:lnTo>
                <a:lnTo>
                  <a:pt x="272249" y="210883"/>
                </a:lnTo>
                <a:lnTo>
                  <a:pt x="259130" y="177533"/>
                </a:lnTo>
                <a:lnTo>
                  <a:pt x="256108" y="169849"/>
                </a:lnTo>
                <a:lnTo>
                  <a:pt x="227622" y="143878"/>
                </a:lnTo>
                <a:lnTo>
                  <a:pt x="185508" y="134797"/>
                </a:lnTo>
                <a:lnTo>
                  <a:pt x="170395" y="136398"/>
                </a:lnTo>
                <a:lnTo>
                  <a:pt x="170395" y="282981"/>
                </a:lnTo>
                <a:lnTo>
                  <a:pt x="170395" y="436435"/>
                </a:lnTo>
                <a:lnTo>
                  <a:pt x="168122" y="463740"/>
                </a:lnTo>
                <a:lnTo>
                  <a:pt x="161747" y="481558"/>
                </a:lnTo>
                <a:lnTo>
                  <a:pt x="151942" y="491236"/>
                </a:lnTo>
                <a:lnTo>
                  <a:pt x="139369" y="494157"/>
                </a:lnTo>
                <a:lnTo>
                  <a:pt x="125844" y="491236"/>
                </a:lnTo>
                <a:lnTo>
                  <a:pt x="125514" y="491236"/>
                </a:lnTo>
                <a:lnTo>
                  <a:pt x="115620" y="481558"/>
                </a:lnTo>
                <a:lnTo>
                  <a:pt x="114173" y="477418"/>
                </a:lnTo>
                <a:lnTo>
                  <a:pt x="109702" y="464261"/>
                </a:lnTo>
                <a:lnTo>
                  <a:pt x="107772" y="438556"/>
                </a:lnTo>
                <a:lnTo>
                  <a:pt x="107772" y="285356"/>
                </a:lnTo>
                <a:lnTo>
                  <a:pt x="109232" y="260362"/>
                </a:lnTo>
                <a:lnTo>
                  <a:pt x="109245" y="260083"/>
                </a:lnTo>
                <a:lnTo>
                  <a:pt x="114452" y="241960"/>
                </a:lnTo>
                <a:lnTo>
                  <a:pt x="124536" y="231038"/>
                </a:lnTo>
                <a:lnTo>
                  <a:pt x="140703" y="227380"/>
                </a:lnTo>
                <a:lnTo>
                  <a:pt x="156260" y="231432"/>
                </a:lnTo>
                <a:lnTo>
                  <a:pt x="165252" y="242798"/>
                </a:lnTo>
                <a:lnTo>
                  <a:pt x="169329" y="260083"/>
                </a:lnTo>
                <a:lnTo>
                  <a:pt x="169392" y="260362"/>
                </a:lnTo>
                <a:lnTo>
                  <a:pt x="170395" y="282981"/>
                </a:lnTo>
                <a:lnTo>
                  <a:pt x="170395" y="136398"/>
                </a:lnTo>
                <a:lnTo>
                  <a:pt x="162674" y="137210"/>
                </a:lnTo>
                <a:lnTo>
                  <a:pt x="141554" y="144780"/>
                </a:lnTo>
                <a:lnTo>
                  <a:pt x="122961" y="158038"/>
                </a:lnTo>
                <a:lnTo>
                  <a:pt x="107772" y="177533"/>
                </a:lnTo>
                <a:lnTo>
                  <a:pt x="107772" y="0"/>
                </a:lnTo>
                <a:lnTo>
                  <a:pt x="825" y="0"/>
                </a:lnTo>
                <a:lnTo>
                  <a:pt x="774" y="241960"/>
                </a:lnTo>
                <a:lnTo>
                  <a:pt x="647" y="558368"/>
                </a:lnTo>
                <a:lnTo>
                  <a:pt x="25" y="578904"/>
                </a:lnTo>
                <a:lnTo>
                  <a:pt x="0" y="579780"/>
                </a:lnTo>
                <a:lnTo>
                  <a:pt x="100380" y="579780"/>
                </a:lnTo>
                <a:lnTo>
                  <a:pt x="101231" y="572693"/>
                </a:lnTo>
                <a:lnTo>
                  <a:pt x="101358" y="571715"/>
                </a:lnTo>
                <a:lnTo>
                  <a:pt x="102209" y="562787"/>
                </a:lnTo>
                <a:lnTo>
                  <a:pt x="102908" y="552919"/>
                </a:lnTo>
                <a:lnTo>
                  <a:pt x="103416" y="542048"/>
                </a:lnTo>
                <a:lnTo>
                  <a:pt x="112877" y="558368"/>
                </a:lnTo>
                <a:lnTo>
                  <a:pt x="127190" y="572693"/>
                </a:lnTo>
                <a:lnTo>
                  <a:pt x="147662" y="582866"/>
                </a:lnTo>
                <a:lnTo>
                  <a:pt x="175564" y="586740"/>
                </a:lnTo>
                <a:lnTo>
                  <a:pt x="219176" y="578904"/>
                </a:lnTo>
                <a:lnTo>
                  <a:pt x="256120" y="542048"/>
                </a:lnTo>
                <a:lnTo>
                  <a:pt x="271767" y="494157"/>
                </a:lnTo>
                <a:lnTo>
                  <a:pt x="277355" y="424218"/>
                </a:lnTo>
                <a:lnTo>
                  <a:pt x="277355" y="265074"/>
                </a:lnTo>
                <a:close/>
              </a:path>
              <a:path w="590550" h="586740">
                <a:moveTo>
                  <a:pt x="590321" y="579793"/>
                </a:moveTo>
                <a:lnTo>
                  <a:pt x="589102" y="561517"/>
                </a:lnTo>
                <a:lnTo>
                  <a:pt x="588657" y="547535"/>
                </a:lnTo>
                <a:lnTo>
                  <a:pt x="588314" y="537133"/>
                </a:lnTo>
                <a:lnTo>
                  <a:pt x="587908" y="509016"/>
                </a:lnTo>
                <a:lnTo>
                  <a:pt x="587844" y="496354"/>
                </a:lnTo>
                <a:lnTo>
                  <a:pt x="587781" y="385241"/>
                </a:lnTo>
                <a:lnTo>
                  <a:pt x="587781" y="252437"/>
                </a:lnTo>
                <a:lnTo>
                  <a:pt x="582396" y="216420"/>
                </a:lnTo>
                <a:lnTo>
                  <a:pt x="580199" y="201764"/>
                </a:lnTo>
                <a:lnTo>
                  <a:pt x="557034" y="164922"/>
                </a:lnTo>
                <a:lnTo>
                  <a:pt x="517626" y="142417"/>
                </a:lnTo>
                <a:lnTo>
                  <a:pt x="481863" y="137579"/>
                </a:lnTo>
                <a:lnTo>
                  <a:pt x="481863" y="385241"/>
                </a:lnTo>
                <a:lnTo>
                  <a:pt x="481863" y="436575"/>
                </a:lnTo>
                <a:lnTo>
                  <a:pt x="479996" y="464731"/>
                </a:lnTo>
                <a:lnTo>
                  <a:pt x="474230" y="483196"/>
                </a:lnTo>
                <a:lnTo>
                  <a:pt x="464400" y="493293"/>
                </a:lnTo>
                <a:lnTo>
                  <a:pt x="450303" y="496354"/>
                </a:lnTo>
                <a:lnTo>
                  <a:pt x="436854" y="493445"/>
                </a:lnTo>
                <a:lnTo>
                  <a:pt x="427329" y="484746"/>
                </a:lnTo>
                <a:lnTo>
                  <a:pt x="421665" y="470369"/>
                </a:lnTo>
                <a:lnTo>
                  <a:pt x="419785" y="450380"/>
                </a:lnTo>
                <a:lnTo>
                  <a:pt x="419785" y="444893"/>
                </a:lnTo>
                <a:lnTo>
                  <a:pt x="423494" y="416267"/>
                </a:lnTo>
                <a:lnTo>
                  <a:pt x="433997" y="397916"/>
                </a:lnTo>
                <a:lnTo>
                  <a:pt x="450380" y="388124"/>
                </a:lnTo>
                <a:lnTo>
                  <a:pt x="471716" y="385241"/>
                </a:lnTo>
                <a:lnTo>
                  <a:pt x="481863" y="385241"/>
                </a:lnTo>
                <a:lnTo>
                  <a:pt x="481863" y="137579"/>
                </a:lnTo>
                <a:lnTo>
                  <a:pt x="410248" y="140500"/>
                </a:lnTo>
                <a:lnTo>
                  <a:pt x="372859" y="156921"/>
                </a:lnTo>
                <a:lnTo>
                  <a:pt x="333768" y="217665"/>
                </a:lnTo>
                <a:lnTo>
                  <a:pt x="329438" y="259346"/>
                </a:lnTo>
                <a:lnTo>
                  <a:pt x="329374" y="266700"/>
                </a:lnTo>
                <a:lnTo>
                  <a:pt x="432346" y="266700"/>
                </a:lnTo>
                <a:lnTo>
                  <a:pt x="432346" y="256489"/>
                </a:lnTo>
                <a:lnTo>
                  <a:pt x="433412" y="240182"/>
                </a:lnTo>
                <a:lnTo>
                  <a:pt x="433463" y="239445"/>
                </a:lnTo>
                <a:lnTo>
                  <a:pt x="437375" y="226872"/>
                </a:lnTo>
                <a:lnTo>
                  <a:pt x="444893" y="219087"/>
                </a:lnTo>
                <a:lnTo>
                  <a:pt x="456831" y="216420"/>
                </a:lnTo>
                <a:lnTo>
                  <a:pt x="469442" y="219087"/>
                </a:lnTo>
                <a:lnTo>
                  <a:pt x="469011" y="219087"/>
                </a:lnTo>
                <a:lnTo>
                  <a:pt x="476237" y="226872"/>
                </a:lnTo>
                <a:lnTo>
                  <a:pt x="479818" y="240182"/>
                </a:lnTo>
                <a:lnTo>
                  <a:pt x="480783" y="259346"/>
                </a:lnTo>
                <a:lnTo>
                  <a:pt x="480783" y="310362"/>
                </a:lnTo>
                <a:lnTo>
                  <a:pt x="473595" y="310362"/>
                </a:lnTo>
                <a:lnTo>
                  <a:pt x="425945" y="314058"/>
                </a:lnTo>
                <a:lnTo>
                  <a:pt x="382968" y="327025"/>
                </a:lnTo>
                <a:lnTo>
                  <a:pt x="348068" y="352056"/>
                </a:lnTo>
                <a:lnTo>
                  <a:pt x="324637" y="391960"/>
                </a:lnTo>
                <a:lnTo>
                  <a:pt x="316077" y="449529"/>
                </a:lnTo>
                <a:lnTo>
                  <a:pt x="316077" y="457606"/>
                </a:lnTo>
                <a:lnTo>
                  <a:pt x="321284" y="505942"/>
                </a:lnTo>
                <a:lnTo>
                  <a:pt x="337756" y="546989"/>
                </a:lnTo>
                <a:lnTo>
                  <a:pt x="366776" y="575475"/>
                </a:lnTo>
                <a:lnTo>
                  <a:pt x="409625" y="586143"/>
                </a:lnTo>
                <a:lnTo>
                  <a:pt x="432854" y="583958"/>
                </a:lnTo>
                <a:lnTo>
                  <a:pt x="453097" y="577075"/>
                </a:lnTo>
                <a:lnTo>
                  <a:pt x="470306" y="565086"/>
                </a:lnTo>
                <a:lnTo>
                  <a:pt x="484416" y="547535"/>
                </a:lnTo>
                <a:lnTo>
                  <a:pt x="485406" y="554380"/>
                </a:lnTo>
                <a:lnTo>
                  <a:pt x="486968" y="563473"/>
                </a:lnTo>
                <a:lnTo>
                  <a:pt x="488861" y="572655"/>
                </a:lnTo>
                <a:lnTo>
                  <a:pt x="490816" y="579793"/>
                </a:lnTo>
                <a:lnTo>
                  <a:pt x="590321" y="57979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12108939" y="6173611"/>
            <a:ext cx="260985" cy="452120"/>
          </a:xfrm>
          <a:custGeom>
            <a:avLst/>
            <a:gdLst/>
            <a:ahLst/>
            <a:cxnLst/>
            <a:rect l="l" t="t" r="r" b="b"/>
            <a:pathLst>
              <a:path w="260984" h="452120">
                <a:moveTo>
                  <a:pt x="132969" y="0"/>
                </a:moveTo>
                <a:lnTo>
                  <a:pt x="79061" y="7793"/>
                </a:lnTo>
                <a:lnTo>
                  <a:pt x="41074" y="29173"/>
                </a:lnTo>
                <a:lnTo>
                  <a:pt x="16745" y="61143"/>
                </a:lnTo>
                <a:lnTo>
                  <a:pt x="3808" y="100702"/>
                </a:lnTo>
                <a:lnTo>
                  <a:pt x="0" y="144854"/>
                </a:lnTo>
                <a:lnTo>
                  <a:pt x="0" y="295320"/>
                </a:lnTo>
                <a:lnTo>
                  <a:pt x="3460" y="348366"/>
                </a:lnTo>
                <a:lnTo>
                  <a:pt x="15510" y="391801"/>
                </a:lnTo>
                <a:lnTo>
                  <a:pt x="38652" y="424374"/>
                </a:lnTo>
                <a:lnTo>
                  <a:pt x="75390" y="444835"/>
                </a:lnTo>
                <a:lnTo>
                  <a:pt x="128226" y="451933"/>
                </a:lnTo>
                <a:lnTo>
                  <a:pt x="183653" y="444681"/>
                </a:lnTo>
                <a:lnTo>
                  <a:pt x="221510" y="424305"/>
                </a:lnTo>
                <a:lnTo>
                  <a:pt x="244813" y="392880"/>
                </a:lnTo>
                <a:lnTo>
                  <a:pt x="256582" y="352478"/>
                </a:lnTo>
                <a:lnTo>
                  <a:pt x="259835" y="305173"/>
                </a:lnTo>
                <a:lnTo>
                  <a:pt x="259835" y="289697"/>
                </a:lnTo>
                <a:lnTo>
                  <a:pt x="158047" y="289697"/>
                </a:lnTo>
                <a:lnTo>
                  <a:pt x="158047" y="318011"/>
                </a:lnTo>
                <a:lnTo>
                  <a:pt x="157148" y="337705"/>
                </a:lnTo>
                <a:lnTo>
                  <a:pt x="153543" y="352672"/>
                </a:lnTo>
                <a:lnTo>
                  <a:pt x="145868" y="362185"/>
                </a:lnTo>
                <a:lnTo>
                  <a:pt x="132760" y="365517"/>
                </a:lnTo>
                <a:lnTo>
                  <a:pt x="119692" y="362165"/>
                </a:lnTo>
                <a:lnTo>
                  <a:pt x="111819" y="352884"/>
                </a:lnTo>
                <a:lnTo>
                  <a:pt x="107962" y="338836"/>
                </a:lnTo>
                <a:lnTo>
                  <a:pt x="106939" y="321183"/>
                </a:lnTo>
                <a:lnTo>
                  <a:pt x="106939" y="130456"/>
                </a:lnTo>
                <a:lnTo>
                  <a:pt x="108108" y="111517"/>
                </a:lnTo>
                <a:lnTo>
                  <a:pt x="112208" y="97506"/>
                </a:lnTo>
                <a:lnTo>
                  <a:pt x="120129" y="88813"/>
                </a:lnTo>
                <a:lnTo>
                  <a:pt x="132760" y="85829"/>
                </a:lnTo>
                <a:lnTo>
                  <a:pt x="145519" y="88776"/>
                </a:lnTo>
                <a:lnTo>
                  <a:pt x="153233" y="97455"/>
                </a:lnTo>
                <a:lnTo>
                  <a:pt x="157032" y="111627"/>
                </a:lnTo>
                <a:lnTo>
                  <a:pt x="158047" y="131053"/>
                </a:lnTo>
                <a:lnTo>
                  <a:pt x="158047" y="157503"/>
                </a:lnTo>
                <a:lnTo>
                  <a:pt x="260704" y="157503"/>
                </a:lnTo>
                <a:lnTo>
                  <a:pt x="260704" y="135838"/>
                </a:lnTo>
                <a:lnTo>
                  <a:pt x="258298" y="98660"/>
                </a:lnTo>
                <a:lnTo>
                  <a:pt x="248376" y="62090"/>
                </a:lnTo>
                <a:lnTo>
                  <a:pt x="226884" y="30526"/>
                </a:lnTo>
                <a:lnTo>
                  <a:pt x="189767" y="8364"/>
                </a:lnTo>
                <a:lnTo>
                  <a:pt x="13296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2415584" y="6038807"/>
            <a:ext cx="288290" cy="580390"/>
          </a:xfrm>
          <a:custGeom>
            <a:avLst/>
            <a:gdLst/>
            <a:ahLst/>
            <a:cxnLst/>
            <a:rect l="l" t="t" r="r" b="b"/>
            <a:pathLst>
              <a:path w="288290" h="580390">
                <a:moveTo>
                  <a:pt x="105242" y="0"/>
                </a:moveTo>
                <a:lnTo>
                  <a:pt x="0" y="0"/>
                </a:lnTo>
                <a:lnTo>
                  <a:pt x="0" y="579793"/>
                </a:lnTo>
                <a:lnTo>
                  <a:pt x="105242" y="579793"/>
                </a:lnTo>
                <a:lnTo>
                  <a:pt x="105242" y="461964"/>
                </a:lnTo>
                <a:lnTo>
                  <a:pt x="132948" y="404500"/>
                </a:lnTo>
                <a:lnTo>
                  <a:pt x="173251" y="579793"/>
                </a:lnTo>
                <a:lnTo>
                  <a:pt x="288232" y="579793"/>
                </a:lnTo>
                <a:lnTo>
                  <a:pt x="208098" y="302964"/>
                </a:lnTo>
                <a:lnTo>
                  <a:pt x="282200" y="141461"/>
                </a:lnTo>
                <a:lnTo>
                  <a:pt x="171418" y="141461"/>
                </a:lnTo>
                <a:lnTo>
                  <a:pt x="107787" y="323141"/>
                </a:lnTo>
                <a:lnTo>
                  <a:pt x="105242" y="323141"/>
                </a:lnTo>
                <a:lnTo>
                  <a:pt x="10524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2824635" y="6173608"/>
            <a:ext cx="276860" cy="452120"/>
          </a:xfrm>
          <a:custGeom>
            <a:avLst/>
            <a:gdLst/>
            <a:ahLst/>
            <a:cxnLst/>
            <a:rect l="l" t="t" r="r" b="b"/>
            <a:pathLst>
              <a:path w="276859" h="452120">
                <a:moveTo>
                  <a:pt x="138466" y="0"/>
                </a:moveTo>
                <a:lnTo>
                  <a:pt x="93652" y="5143"/>
                </a:lnTo>
                <a:lnTo>
                  <a:pt x="55511" y="21025"/>
                </a:lnTo>
                <a:lnTo>
                  <a:pt x="25930" y="48328"/>
                </a:lnTo>
                <a:lnTo>
                  <a:pt x="6797" y="87730"/>
                </a:lnTo>
                <a:lnTo>
                  <a:pt x="0" y="139911"/>
                </a:lnTo>
                <a:lnTo>
                  <a:pt x="0" y="308702"/>
                </a:lnTo>
                <a:lnTo>
                  <a:pt x="5650" y="360340"/>
                </a:lnTo>
                <a:lnTo>
                  <a:pt x="22424" y="400455"/>
                </a:lnTo>
                <a:lnTo>
                  <a:pt x="50058" y="429073"/>
                </a:lnTo>
                <a:lnTo>
                  <a:pt x="88517" y="446326"/>
                </a:lnTo>
                <a:lnTo>
                  <a:pt x="89166" y="446326"/>
                </a:lnTo>
                <a:lnTo>
                  <a:pt x="136844" y="451933"/>
                </a:lnTo>
                <a:lnTo>
                  <a:pt x="185089" y="446326"/>
                </a:lnTo>
                <a:lnTo>
                  <a:pt x="223945" y="429383"/>
                </a:lnTo>
                <a:lnTo>
                  <a:pt x="252646" y="400920"/>
                </a:lnTo>
                <a:lnTo>
                  <a:pt x="269641" y="362533"/>
                </a:lnTo>
                <a:lnTo>
                  <a:pt x="138802" y="362533"/>
                </a:lnTo>
                <a:lnTo>
                  <a:pt x="124288" y="359171"/>
                </a:lnTo>
                <a:lnTo>
                  <a:pt x="123881" y="359171"/>
                </a:lnTo>
                <a:lnTo>
                  <a:pt x="113927" y="349249"/>
                </a:lnTo>
                <a:lnTo>
                  <a:pt x="108570" y="334125"/>
                </a:lnTo>
                <a:lnTo>
                  <a:pt x="106949" y="314660"/>
                </a:lnTo>
                <a:lnTo>
                  <a:pt x="107025" y="133912"/>
                </a:lnTo>
                <a:lnTo>
                  <a:pt x="124089" y="91581"/>
                </a:lnTo>
                <a:lnTo>
                  <a:pt x="138257" y="88531"/>
                </a:lnTo>
                <a:lnTo>
                  <a:pt x="269081" y="88531"/>
                </a:lnTo>
                <a:lnTo>
                  <a:pt x="251951" y="50463"/>
                </a:lnTo>
                <a:lnTo>
                  <a:pt x="223097" y="22115"/>
                </a:lnTo>
                <a:lnTo>
                  <a:pt x="184854" y="5450"/>
                </a:lnTo>
                <a:lnTo>
                  <a:pt x="138466" y="0"/>
                </a:lnTo>
                <a:close/>
              </a:path>
              <a:path w="276859" h="452120">
                <a:moveTo>
                  <a:pt x="269081" y="88531"/>
                </a:moveTo>
                <a:lnTo>
                  <a:pt x="138257" y="88531"/>
                </a:lnTo>
                <a:lnTo>
                  <a:pt x="153693" y="91907"/>
                </a:lnTo>
                <a:lnTo>
                  <a:pt x="163284" y="101314"/>
                </a:lnTo>
                <a:lnTo>
                  <a:pt x="168188" y="115676"/>
                </a:lnTo>
                <a:lnTo>
                  <a:pt x="169565" y="133912"/>
                </a:lnTo>
                <a:lnTo>
                  <a:pt x="169487" y="314660"/>
                </a:lnTo>
                <a:lnTo>
                  <a:pt x="168074" y="334125"/>
                </a:lnTo>
                <a:lnTo>
                  <a:pt x="163135" y="349249"/>
                </a:lnTo>
                <a:lnTo>
                  <a:pt x="163057" y="349488"/>
                </a:lnTo>
                <a:lnTo>
                  <a:pt x="153592" y="359171"/>
                </a:lnTo>
                <a:lnTo>
                  <a:pt x="138802" y="362533"/>
                </a:lnTo>
                <a:lnTo>
                  <a:pt x="269641" y="362533"/>
                </a:lnTo>
                <a:lnTo>
                  <a:pt x="270428" y="360755"/>
                </a:lnTo>
                <a:lnTo>
                  <a:pt x="276525" y="308702"/>
                </a:lnTo>
                <a:lnTo>
                  <a:pt x="276525" y="144079"/>
                </a:lnTo>
                <a:lnTo>
                  <a:pt x="270288" y="91907"/>
                </a:lnTo>
                <a:lnTo>
                  <a:pt x="270174" y="90961"/>
                </a:lnTo>
                <a:lnTo>
                  <a:pt x="269081" y="8853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3152643" y="6173608"/>
            <a:ext cx="278130" cy="445134"/>
          </a:xfrm>
          <a:custGeom>
            <a:avLst/>
            <a:gdLst/>
            <a:ahLst/>
            <a:cxnLst/>
            <a:rect l="l" t="t" r="r" b="b"/>
            <a:pathLst>
              <a:path w="278130" h="445134">
                <a:moveTo>
                  <a:pt x="188067" y="0"/>
                </a:moveTo>
                <a:lnTo>
                  <a:pt x="157688" y="3892"/>
                </a:lnTo>
                <a:lnTo>
                  <a:pt x="134591" y="14028"/>
                </a:lnTo>
                <a:lnTo>
                  <a:pt x="117743" y="28094"/>
                </a:lnTo>
                <a:lnTo>
                  <a:pt x="106111" y="43778"/>
                </a:lnTo>
                <a:lnTo>
                  <a:pt x="105702" y="35150"/>
                </a:lnTo>
                <a:lnTo>
                  <a:pt x="104930" y="25569"/>
                </a:lnTo>
                <a:lnTo>
                  <a:pt x="103845" y="15816"/>
                </a:lnTo>
                <a:lnTo>
                  <a:pt x="102499" y="6669"/>
                </a:lnTo>
                <a:lnTo>
                  <a:pt x="0" y="6669"/>
                </a:lnTo>
                <a:lnTo>
                  <a:pt x="528" y="23024"/>
                </a:lnTo>
                <a:lnTo>
                  <a:pt x="874" y="49071"/>
                </a:lnTo>
                <a:lnTo>
                  <a:pt x="1120" y="138027"/>
                </a:lnTo>
                <a:lnTo>
                  <a:pt x="1120" y="444991"/>
                </a:lnTo>
                <a:lnTo>
                  <a:pt x="108070" y="444991"/>
                </a:lnTo>
                <a:lnTo>
                  <a:pt x="108070" y="149430"/>
                </a:lnTo>
                <a:lnTo>
                  <a:pt x="109910" y="122250"/>
                </a:lnTo>
                <a:lnTo>
                  <a:pt x="115770" y="104742"/>
                </a:lnTo>
                <a:lnTo>
                  <a:pt x="126159" y="95366"/>
                </a:lnTo>
                <a:lnTo>
                  <a:pt x="141587" y="92583"/>
                </a:lnTo>
                <a:lnTo>
                  <a:pt x="154524" y="95235"/>
                </a:lnTo>
                <a:lnTo>
                  <a:pt x="163598" y="103304"/>
                </a:lnTo>
                <a:lnTo>
                  <a:pt x="168944" y="116963"/>
                </a:lnTo>
                <a:lnTo>
                  <a:pt x="170696" y="136383"/>
                </a:lnTo>
                <a:lnTo>
                  <a:pt x="170696" y="444991"/>
                </a:lnTo>
                <a:lnTo>
                  <a:pt x="277645" y="444991"/>
                </a:lnTo>
                <a:lnTo>
                  <a:pt x="277645" y="113933"/>
                </a:lnTo>
                <a:lnTo>
                  <a:pt x="271912" y="63964"/>
                </a:lnTo>
                <a:lnTo>
                  <a:pt x="254892" y="28373"/>
                </a:lnTo>
                <a:lnTo>
                  <a:pt x="226854" y="7079"/>
                </a:lnTo>
                <a:lnTo>
                  <a:pt x="18806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3566801" y="6038817"/>
            <a:ext cx="516255" cy="586105"/>
          </a:xfrm>
          <a:custGeom>
            <a:avLst/>
            <a:gdLst/>
            <a:ahLst/>
            <a:cxnLst/>
            <a:rect l="l" t="t" r="r" b="b"/>
            <a:pathLst>
              <a:path w="516255" h="586104">
                <a:moveTo>
                  <a:pt x="199351" y="141465"/>
                </a:moveTo>
                <a:lnTo>
                  <a:pt x="149542" y="141465"/>
                </a:lnTo>
                <a:lnTo>
                  <a:pt x="149542" y="42062"/>
                </a:lnTo>
                <a:lnTo>
                  <a:pt x="43472" y="42062"/>
                </a:lnTo>
                <a:lnTo>
                  <a:pt x="43472" y="141465"/>
                </a:lnTo>
                <a:lnTo>
                  <a:pt x="0" y="141465"/>
                </a:lnTo>
                <a:lnTo>
                  <a:pt x="0" y="235889"/>
                </a:lnTo>
                <a:lnTo>
                  <a:pt x="42291" y="235889"/>
                </a:lnTo>
                <a:lnTo>
                  <a:pt x="42291" y="486016"/>
                </a:lnTo>
                <a:lnTo>
                  <a:pt x="47650" y="533857"/>
                </a:lnTo>
                <a:lnTo>
                  <a:pt x="64274" y="564489"/>
                </a:lnTo>
                <a:lnTo>
                  <a:pt x="93052" y="580783"/>
                </a:lnTo>
                <a:lnTo>
                  <a:pt x="134823" y="585571"/>
                </a:lnTo>
                <a:lnTo>
                  <a:pt x="148590" y="585241"/>
                </a:lnTo>
                <a:lnTo>
                  <a:pt x="164604" y="583946"/>
                </a:lnTo>
                <a:lnTo>
                  <a:pt x="181089" y="581253"/>
                </a:lnTo>
                <a:lnTo>
                  <a:pt x="196215" y="576707"/>
                </a:lnTo>
                <a:lnTo>
                  <a:pt x="196215" y="493928"/>
                </a:lnTo>
                <a:lnTo>
                  <a:pt x="191757" y="495300"/>
                </a:lnTo>
                <a:lnTo>
                  <a:pt x="182702" y="495846"/>
                </a:lnTo>
                <a:lnTo>
                  <a:pt x="176961" y="495846"/>
                </a:lnTo>
                <a:lnTo>
                  <a:pt x="162293" y="493649"/>
                </a:lnTo>
                <a:lnTo>
                  <a:pt x="154012" y="487324"/>
                </a:lnTo>
                <a:lnTo>
                  <a:pt x="150355" y="477253"/>
                </a:lnTo>
                <a:lnTo>
                  <a:pt x="149542" y="463816"/>
                </a:lnTo>
                <a:lnTo>
                  <a:pt x="149542" y="235889"/>
                </a:lnTo>
                <a:lnTo>
                  <a:pt x="199351" y="235889"/>
                </a:lnTo>
                <a:lnTo>
                  <a:pt x="199351" y="141465"/>
                </a:lnTo>
                <a:close/>
              </a:path>
              <a:path w="516255" h="586104">
                <a:moveTo>
                  <a:pt x="515683" y="246913"/>
                </a:moveTo>
                <a:lnTo>
                  <a:pt x="511327" y="202793"/>
                </a:lnTo>
                <a:lnTo>
                  <a:pt x="496671" y="167208"/>
                </a:lnTo>
                <a:lnTo>
                  <a:pt x="469303" y="143446"/>
                </a:lnTo>
                <a:lnTo>
                  <a:pt x="426847" y="134797"/>
                </a:lnTo>
                <a:lnTo>
                  <a:pt x="399249" y="137731"/>
                </a:lnTo>
                <a:lnTo>
                  <a:pt x="376783" y="146024"/>
                </a:lnTo>
                <a:lnTo>
                  <a:pt x="359016" y="158889"/>
                </a:lnTo>
                <a:lnTo>
                  <a:pt x="345528" y="175539"/>
                </a:lnTo>
                <a:lnTo>
                  <a:pt x="345528" y="0"/>
                </a:lnTo>
                <a:lnTo>
                  <a:pt x="238569" y="0"/>
                </a:lnTo>
                <a:lnTo>
                  <a:pt x="238569" y="579793"/>
                </a:lnTo>
                <a:lnTo>
                  <a:pt x="345528" y="579793"/>
                </a:lnTo>
                <a:lnTo>
                  <a:pt x="345528" y="283565"/>
                </a:lnTo>
                <a:lnTo>
                  <a:pt x="347281" y="257213"/>
                </a:lnTo>
                <a:lnTo>
                  <a:pt x="352971" y="239852"/>
                </a:lnTo>
                <a:lnTo>
                  <a:pt x="363181" y="230301"/>
                </a:lnTo>
                <a:lnTo>
                  <a:pt x="378510" y="227380"/>
                </a:lnTo>
                <a:lnTo>
                  <a:pt x="393458" y="230847"/>
                </a:lnTo>
                <a:lnTo>
                  <a:pt x="402501" y="240461"/>
                </a:lnTo>
                <a:lnTo>
                  <a:pt x="406958" y="255016"/>
                </a:lnTo>
                <a:lnTo>
                  <a:pt x="408152" y="273342"/>
                </a:lnTo>
                <a:lnTo>
                  <a:pt x="408152" y="579793"/>
                </a:lnTo>
                <a:lnTo>
                  <a:pt x="515683" y="579793"/>
                </a:lnTo>
                <a:lnTo>
                  <a:pt x="515683" y="24691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4135374" y="6173613"/>
            <a:ext cx="272415" cy="452120"/>
          </a:xfrm>
          <a:custGeom>
            <a:avLst/>
            <a:gdLst/>
            <a:ahLst/>
            <a:cxnLst/>
            <a:rect l="l" t="t" r="r" b="b"/>
            <a:pathLst>
              <a:path w="272415" h="452120">
                <a:moveTo>
                  <a:pt x="137430" y="0"/>
                </a:moveTo>
                <a:lnTo>
                  <a:pt x="83134" y="8624"/>
                </a:lnTo>
                <a:lnTo>
                  <a:pt x="44051" y="31851"/>
                </a:lnTo>
                <a:lnTo>
                  <a:pt x="18373" y="65707"/>
                </a:lnTo>
                <a:lnTo>
                  <a:pt x="4291" y="106220"/>
                </a:lnTo>
                <a:lnTo>
                  <a:pt x="53" y="148885"/>
                </a:lnTo>
                <a:lnTo>
                  <a:pt x="0" y="297896"/>
                </a:lnTo>
                <a:lnTo>
                  <a:pt x="3432" y="348483"/>
                </a:lnTo>
                <a:lnTo>
                  <a:pt x="15782" y="391005"/>
                </a:lnTo>
                <a:lnTo>
                  <a:pt x="40125" y="423638"/>
                </a:lnTo>
                <a:lnTo>
                  <a:pt x="79537" y="444555"/>
                </a:lnTo>
                <a:lnTo>
                  <a:pt x="137095" y="451933"/>
                </a:lnTo>
                <a:lnTo>
                  <a:pt x="195433" y="443011"/>
                </a:lnTo>
                <a:lnTo>
                  <a:pt x="234133" y="419566"/>
                </a:lnTo>
                <a:lnTo>
                  <a:pt x="257029" y="386583"/>
                </a:lnTo>
                <a:lnTo>
                  <a:pt x="263075" y="365810"/>
                </a:lnTo>
                <a:lnTo>
                  <a:pt x="136645" y="365810"/>
                </a:lnTo>
                <a:lnTo>
                  <a:pt x="121671" y="362168"/>
                </a:lnTo>
                <a:lnTo>
                  <a:pt x="112241" y="352044"/>
                </a:lnTo>
                <a:lnTo>
                  <a:pt x="107332" y="336638"/>
                </a:lnTo>
                <a:lnTo>
                  <a:pt x="105923" y="317152"/>
                </a:lnTo>
                <a:lnTo>
                  <a:pt x="105923" y="253227"/>
                </a:lnTo>
                <a:lnTo>
                  <a:pt x="272127" y="253227"/>
                </a:lnTo>
                <a:lnTo>
                  <a:pt x="272127" y="177313"/>
                </a:lnTo>
                <a:lnTo>
                  <a:pt x="106447" y="177313"/>
                </a:lnTo>
                <a:lnTo>
                  <a:pt x="106447" y="134236"/>
                </a:lnTo>
                <a:lnTo>
                  <a:pt x="108487" y="112277"/>
                </a:lnTo>
                <a:lnTo>
                  <a:pt x="108520" y="111924"/>
                </a:lnTo>
                <a:lnTo>
                  <a:pt x="114481" y="96923"/>
                </a:lnTo>
                <a:lnTo>
                  <a:pt x="114606" y="96609"/>
                </a:lnTo>
                <a:lnTo>
                  <a:pt x="124373" y="87907"/>
                </a:lnTo>
                <a:lnTo>
                  <a:pt x="123942" y="87907"/>
                </a:lnTo>
                <a:lnTo>
                  <a:pt x="138016" y="84960"/>
                </a:lnTo>
                <a:lnTo>
                  <a:pt x="262264" y="84960"/>
                </a:lnTo>
                <a:lnTo>
                  <a:pt x="251281" y="55970"/>
                </a:lnTo>
                <a:lnTo>
                  <a:pt x="224695" y="25402"/>
                </a:lnTo>
                <a:lnTo>
                  <a:pt x="186862" y="6482"/>
                </a:lnTo>
                <a:lnTo>
                  <a:pt x="137430" y="0"/>
                </a:lnTo>
                <a:close/>
              </a:path>
              <a:path w="272415" h="452120">
                <a:moveTo>
                  <a:pt x="270745" y="305885"/>
                </a:moveTo>
                <a:lnTo>
                  <a:pt x="167167" y="305885"/>
                </a:lnTo>
                <a:lnTo>
                  <a:pt x="167087" y="317152"/>
                </a:lnTo>
                <a:lnTo>
                  <a:pt x="166059" y="335379"/>
                </a:lnTo>
                <a:lnTo>
                  <a:pt x="161667" y="351278"/>
                </a:lnTo>
                <a:lnTo>
                  <a:pt x="152395" y="361925"/>
                </a:lnTo>
                <a:lnTo>
                  <a:pt x="136645" y="365810"/>
                </a:lnTo>
                <a:lnTo>
                  <a:pt x="263075" y="365810"/>
                </a:lnTo>
                <a:lnTo>
                  <a:pt x="267955" y="349046"/>
                </a:lnTo>
                <a:lnTo>
                  <a:pt x="270745" y="311938"/>
                </a:lnTo>
                <a:lnTo>
                  <a:pt x="270745" y="305885"/>
                </a:lnTo>
                <a:close/>
              </a:path>
              <a:path w="272415" h="452120">
                <a:moveTo>
                  <a:pt x="262264" y="84960"/>
                </a:moveTo>
                <a:lnTo>
                  <a:pt x="138016" y="84960"/>
                </a:lnTo>
                <a:lnTo>
                  <a:pt x="152847" y="87907"/>
                </a:lnTo>
                <a:lnTo>
                  <a:pt x="162403" y="96923"/>
                </a:lnTo>
                <a:lnTo>
                  <a:pt x="167404" y="111924"/>
                </a:lnTo>
                <a:lnTo>
                  <a:pt x="167522" y="112277"/>
                </a:lnTo>
                <a:lnTo>
                  <a:pt x="169041" y="134236"/>
                </a:lnTo>
                <a:lnTo>
                  <a:pt x="169041" y="177313"/>
                </a:lnTo>
                <a:lnTo>
                  <a:pt x="272127" y="177313"/>
                </a:lnTo>
                <a:lnTo>
                  <a:pt x="272127" y="148885"/>
                </a:lnTo>
                <a:lnTo>
                  <a:pt x="266975" y="97394"/>
                </a:lnTo>
                <a:lnTo>
                  <a:pt x="262264" y="849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4562408" y="6173616"/>
            <a:ext cx="427355" cy="445134"/>
          </a:xfrm>
          <a:custGeom>
            <a:avLst/>
            <a:gdLst/>
            <a:ahLst/>
            <a:cxnLst/>
            <a:rect l="l" t="t" r="r" b="b"/>
            <a:pathLst>
              <a:path w="427355" h="445134">
                <a:moveTo>
                  <a:pt x="338115" y="0"/>
                </a:moveTo>
                <a:lnTo>
                  <a:pt x="308656" y="3641"/>
                </a:lnTo>
                <a:lnTo>
                  <a:pt x="285503" y="13379"/>
                </a:lnTo>
                <a:lnTo>
                  <a:pt x="267420" y="27432"/>
                </a:lnTo>
                <a:lnTo>
                  <a:pt x="253175" y="44019"/>
                </a:lnTo>
                <a:lnTo>
                  <a:pt x="243402" y="26226"/>
                </a:lnTo>
                <a:lnTo>
                  <a:pt x="228863" y="12307"/>
                </a:lnTo>
                <a:lnTo>
                  <a:pt x="208711" y="3239"/>
                </a:lnTo>
                <a:lnTo>
                  <a:pt x="182099" y="0"/>
                </a:lnTo>
                <a:lnTo>
                  <a:pt x="158288" y="2645"/>
                </a:lnTo>
                <a:lnTo>
                  <a:pt x="137351" y="10583"/>
                </a:lnTo>
                <a:lnTo>
                  <a:pt x="119572" y="23818"/>
                </a:lnTo>
                <a:lnTo>
                  <a:pt x="105232" y="42354"/>
                </a:lnTo>
                <a:lnTo>
                  <a:pt x="104050" y="24318"/>
                </a:lnTo>
                <a:lnTo>
                  <a:pt x="103119" y="15661"/>
                </a:lnTo>
                <a:lnTo>
                  <a:pt x="101619" y="6659"/>
                </a:lnTo>
                <a:lnTo>
                  <a:pt x="0" y="6659"/>
                </a:lnTo>
                <a:lnTo>
                  <a:pt x="528" y="20858"/>
                </a:lnTo>
                <a:lnTo>
                  <a:pt x="874" y="43734"/>
                </a:lnTo>
                <a:lnTo>
                  <a:pt x="1120" y="140508"/>
                </a:lnTo>
                <a:lnTo>
                  <a:pt x="1120" y="444981"/>
                </a:lnTo>
                <a:lnTo>
                  <a:pt x="106907" y="444981"/>
                </a:lnTo>
                <a:lnTo>
                  <a:pt x="106907" y="141723"/>
                </a:lnTo>
                <a:lnTo>
                  <a:pt x="108168" y="120133"/>
                </a:lnTo>
                <a:lnTo>
                  <a:pt x="112624" y="104783"/>
                </a:lnTo>
                <a:lnTo>
                  <a:pt x="121290" y="95616"/>
                </a:lnTo>
                <a:lnTo>
                  <a:pt x="135179" y="92573"/>
                </a:lnTo>
                <a:lnTo>
                  <a:pt x="145793" y="94155"/>
                </a:lnTo>
                <a:lnTo>
                  <a:pt x="153851" y="100051"/>
                </a:lnTo>
                <a:lnTo>
                  <a:pt x="158968" y="111983"/>
                </a:lnTo>
                <a:lnTo>
                  <a:pt x="160759" y="131671"/>
                </a:lnTo>
                <a:lnTo>
                  <a:pt x="160759" y="444981"/>
                </a:lnTo>
                <a:lnTo>
                  <a:pt x="267070" y="444981"/>
                </a:lnTo>
                <a:lnTo>
                  <a:pt x="267070" y="143639"/>
                </a:lnTo>
                <a:lnTo>
                  <a:pt x="268459" y="120817"/>
                </a:lnTo>
                <a:lnTo>
                  <a:pt x="273180" y="104913"/>
                </a:lnTo>
                <a:lnTo>
                  <a:pt x="282063" y="95604"/>
                </a:lnTo>
                <a:lnTo>
                  <a:pt x="295938" y="92573"/>
                </a:lnTo>
                <a:lnTo>
                  <a:pt x="307829" y="95084"/>
                </a:lnTo>
                <a:lnTo>
                  <a:pt x="315745" y="102487"/>
                </a:lnTo>
                <a:lnTo>
                  <a:pt x="320153" y="114585"/>
                </a:lnTo>
                <a:lnTo>
                  <a:pt x="321519" y="131179"/>
                </a:lnTo>
                <a:lnTo>
                  <a:pt x="321519" y="444981"/>
                </a:lnTo>
                <a:lnTo>
                  <a:pt x="427295" y="444981"/>
                </a:lnTo>
                <a:lnTo>
                  <a:pt x="427295" y="112781"/>
                </a:lnTo>
                <a:lnTo>
                  <a:pt x="421381" y="63045"/>
                </a:lnTo>
                <a:lnTo>
                  <a:pt x="404093" y="27844"/>
                </a:lnTo>
                <a:lnTo>
                  <a:pt x="376111" y="6917"/>
                </a:lnTo>
                <a:lnTo>
                  <a:pt x="33811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15035249" y="6173611"/>
            <a:ext cx="274320" cy="451484"/>
          </a:xfrm>
          <a:custGeom>
            <a:avLst/>
            <a:gdLst/>
            <a:ahLst/>
            <a:cxnLst/>
            <a:rect l="l" t="t" r="r" b="b"/>
            <a:pathLst>
              <a:path w="274319" h="451484">
                <a:moveTo>
                  <a:pt x="266321" y="81620"/>
                </a:moveTo>
                <a:lnTo>
                  <a:pt x="140760" y="81620"/>
                </a:lnTo>
                <a:lnTo>
                  <a:pt x="153368" y="84287"/>
                </a:lnTo>
                <a:lnTo>
                  <a:pt x="152940" y="84287"/>
                </a:lnTo>
                <a:lnTo>
                  <a:pt x="160161" y="92071"/>
                </a:lnTo>
                <a:lnTo>
                  <a:pt x="163751" y="105381"/>
                </a:lnTo>
                <a:lnTo>
                  <a:pt x="164717" y="124551"/>
                </a:lnTo>
                <a:lnTo>
                  <a:pt x="164717" y="175565"/>
                </a:lnTo>
                <a:lnTo>
                  <a:pt x="157523" y="175565"/>
                </a:lnTo>
                <a:lnTo>
                  <a:pt x="109867" y="179263"/>
                </a:lnTo>
                <a:lnTo>
                  <a:pt x="66892" y="192225"/>
                </a:lnTo>
                <a:lnTo>
                  <a:pt x="31992" y="217255"/>
                </a:lnTo>
                <a:lnTo>
                  <a:pt x="8564" y="257157"/>
                </a:lnTo>
                <a:lnTo>
                  <a:pt x="0" y="314733"/>
                </a:lnTo>
                <a:lnTo>
                  <a:pt x="0" y="322806"/>
                </a:lnTo>
                <a:lnTo>
                  <a:pt x="5207" y="371140"/>
                </a:lnTo>
                <a:lnTo>
                  <a:pt x="21683" y="412187"/>
                </a:lnTo>
                <a:lnTo>
                  <a:pt x="50707" y="440679"/>
                </a:lnTo>
                <a:lnTo>
                  <a:pt x="93557" y="451347"/>
                </a:lnTo>
                <a:lnTo>
                  <a:pt x="116786" y="449153"/>
                </a:lnTo>
                <a:lnTo>
                  <a:pt x="137027" y="442279"/>
                </a:lnTo>
                <a:lnTo>
                  <a:pt x="154228" y="430285"/>
                </a:lnTo>
                <a:lnTo>
                  <a:pt x="168340" y="412730"/>
                </a:lnTo>
                <a:lnTo>
                  <a:pt x="272580" y="412730"/>
                </a:lnTo>
                <a:lnTo>
                  <a:pt x="272246" y="402339"/>
                </a:lnTo>
                <a:lnTo>
                  <a:pt x="271831" y="374214"/>
                </a:lnTo>
                <a:lnTo>
                  <a:pt x="271778" y="361559"/>
                </a:lnTo>
                <a:lnTo>
                  <a:pt x="134236" y="361559"/>
                </a:lnTo>
                <a:lnTo>
                  <a:pt x="120787" y="358642"/>
                </a:lnTo>
                <a:lnTo>
                  <a:pt x="111259" y="349950"/>
                </a:lnTo>
                <a:lnTo>
                  <a:pt x="105589" y="335567"/>
                </a:lnTo>
                <a:lnTo>
                  <a:pt x="103714" y="315582"/>
                </a:lnTo>
                <a:lnTo>
                  <a:pt x="103714" y="310095"/>
                </a:lnTo>
                <a:lnTo>
                  <a:pt x="107419" y="281474"/>
                </a:lnTo>
                <a:lnTo>
                  <a:pt x="117921" y="263113"/>
                </a:lnTo>
                <a:lnTo>
                  <a:pt x="134304" y="253330"/>
                </a:lnTo>
                <a:lnTo>
                  <a:pt x="155649" y="250442"/>
                </a:lnTo>
                <a:lnTo>
                  <a:pt x="271709" y="250442"/>
                </a:lnTo>
                <a:lnTo>
                  <a:pt x="271709" y="117640"/>
                </a:lnTo>
                <a:lnTo>
                  <a:pt x="266321" y="81620"/>
                </a:lnTo>
                <a:close/>
              </a:path>
              <a:path w="274319" h="451484">
                <a:moveTo>
                  <a:pt x="272580" y="412730"/>
                </a:moveTo>
                <a:lnTo>
                  <a:pt x="168340" y="412730"/>
                </a:lnTo>
                <a:lnTo>
                  <a:pt x="169332" y="419585"/>
                </a:lnTo>
                <a:lnTo>
                  <a:pt x="170900" y="428672"/>
                </a:lnTo>
                <a:lnTo>
                  <a:pt x="172790" y="437854"/>
                </a:lnTo>
                <a:lnTo>
                  <a:pt x="174748" y="444991"/>
                </a:lnTo>
                <a:lnTo>
                  <a:pt x="274253" y="444991"/>
                </a:lnTo>
                <a:lnTo>
                  <a:pt x="273029" y="426721"/>
                </a:lnTo>
                <a:lnTo>
                  <a:pt x="272580" y="412730"/>
                </a:lnTo>
                <a:close/>
              </a:path>
              <a:path w="274319" h="451484">
                <a:moveTo>
                  <a:pt x="271709" y="250442"/>
                </a:moveTo>
                <a:lnTo>
                  <a:pt x="165795" y="250442"/>
                </a:lnTo>
                <a:lnTo>
                  <a:pt x="165795" y="301770"/>
                </a:lnTo>
                <a:lnTo>
                  <a:pt x="163918" y="329931"/>
                </a:lnTo>
                <a:lnTo>
                  <a:pt x="158160" y="348392"/>
                </a:lnTo>
                <a:lnTo>
                  <a:pt x="148329" y="358490"/>
                </a:lnTo>
                <a:lnTo>
                  <a:pt x="134236" y="361559"/>
                </a:lnTo>
                <a:lnTo>
                  <a:pt x="271778" y="361559"/>
                </a:lnTo>
                <a:lnTo>
                  <a:pt x="271709" y="250442"/>
                </a:lnTo>
                <a:close/>
              </a:path>
              <a:path w="274319" h="451484">
                <a:moveTo>
                  <a:pt x="145262" y="0"/>
                </a:moveTo>
                <a:lnTo>
                  <a:pt x="94181" y="5704"/>
                </a:lnTo>
                <a:lnTo>
                  <a:pt x="56787" y="22116"/>
                </a:lnTo>
                <a:lnTo>
                  <a:pt x="17692" y="82867"/>
                </a:lnTo>
                <a:lnTo>
                  <a:pt x="13366" y="124551"/>
                </a:lnTo>
                <a:lnTo>
                  <a:pt x="13308" y="131901"/>
                </a:lnTo>
                <a:lnTo>
                  <a:pt x="116268" y="131901"/>
                </a:lnTo>
                <a:lnTo>
                  <a:pt x="116268" y="121692"/>
                </a:lnTo>
                <a:lnTo>
                  <a:pt x="117345" y="105381"/>
                </a:lnTo>
                <a:lnTo>
                  <a:pt x="117393" y="104648"/>
                </a:lnTo>
                <a:lnTo>
                  <a:pt x="121309" y="92071"/>
                </a:lnTo>
                <a:lnTo>
                  <a:pt x="128827" y="84287"/>
                </a:lnTo>
                <a:lnTo>
                  <a:pt x="140760" y="81620"/>
                </a:lnTo>
                <a:lnTo>
                  <a:pt x="266321" y="81620"/>
                </a:lnTo>
                <a:lnTo>
                  <a:pt x="264130" y="66967"/>
                </a:lnTo>
                <a:lnTo>
                  <a:pt x="240962" y="30116"/>
                </a:lnTo>
                <a:lnTo>
                  <a:pt x="201556" y="7617"/>
                </a:lnTo>
                <a:lnTo>
                  <a:pt x="14526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15367990" y="6038817"/>
            <a:ext cx="1038860" cy="586740"/>
          </a:xfrm>
          <a:custGeom>
            <a:avLst/>
            <a:gdLst/>
            <a:ahLst/>
            <a:cxnLst/>
            <a:rect l="l" t="t" r="r" b="b"/>
            <a:pathLst>
              <a:path w="1038859" h="586740">
                <a:moveTo>
                  <a:pt x="196621" y="134797"/>
                </a:moveTo>
                <a:lnTo>
                  <a:pt x="167309" y="139001"/>
                </a:lnTo>
                <a:lnTo>
                  <a:pt x="141427" y="151803"/>
                </a:lnTo>
                <a:lnTo>
                  <a:pt x="120256" y="174129"/>
                </a:lnTo>
                <a:lnTo>
                  <a:pt x="105054" y="206946"/>
                </a:lnTo>
                <a:lnTo>
                  <a:pt x="104724" y="189585"/>
                </a:lnTo>
                <a:lnTo>
                  <a:pt x="103924" y="170103"/>
                </a:lnTo>
                <a:lnTo>
                  <a:pt x="102920" y="152679"/>
                </a:lnTo>
                <a:lnTo>
                  <a:pt x="101955" y="141465"/>
                </a:lnTo>
                <a:lnTo>
                  <a:pt x="0" y="141465"/>
                </a:lnTo>
                <a:lnTo>
                  <a:pt x="749" y="170141"/>
                </a:lnTo>
                <a:lnTo>
                  <a:pt x="1079" y="201930"/>
                </a:lnTo>
                <a:lnTo>
                  <a:pt x="1130" y="290271"/>
                </a:lnTo>
                <a:lnTo>
                  <a:pt x="1130" y="579780"/>
                </a:lnTo>
                <a:lnTo>
                  <a:pt x="108077" y="579780"/>
                </a:lnTo>
                <a:lnTo>
                  <a:pt x="108077" y="347218"/>
                </a:lnTo>
                <a:lnTo>
                  <a:pt x="114668" y="302780"/>
                </a:lnTo>
                <a:lnTo>
                  <a:pt x="133045" y="277444"/>
                </a:lnTo>
                <a:lnTo>
                  <a:pt x="161061" y="266039"/>
                </a:lnTo>
                <a:lnTo>
                  <a:pt x="196621" y="263398"/>
                </a:lnTo>
                <a:lnTo>
                  <a:pt x="196621" y="134797"/>
                </a:lnTo>
                <a:close/>
              </a:path>
              <a:path w="1038859" h="586740">
                <a:moveTo>
                  <a:pt x="524040" y="579793"/>
                </a:moveTo>
                <a:lnTo>
                  <a:pt x="443903" y="302958"/>
                </a:lnTo>
                <a:lnTo>
                  <a:pt x="518007" y="141452"/>
                </a:lnTo>
                <a:lnTo>
                  <a:pt x="407225" y="141452"/>
                </a:lnTo>
                <a:lnTo>
                  <a:pt x="343598" y="323138"/>
                </a:lnTo>
                <a:lnTo>
                  <a:pt x="341045" y="323138"/>
                </a:lnTo>
                <a:lnTo>
                  <a:pt x="341045" y="0"/>
                </a:lnTo>
                <a:lnTo>
                  <a:pt x="235813" y="0"/>
                </a:lnTo>
                <a:lnTo>
                  <a:pt x="235813" y="579793"/>
                </a:lnTo>
                <a:lnTo>
                  <a:pt x="341045" y="579793"/>
                </a:lnTo>
                <a:lnTo>
                  <a:pt x="341045" y="461962"/>
                </a:lnTo>
                <a:lnTo>
                  <a:pt x="368757" y="404495"/>
                </a:lnTo>
                <a:lnTo>
                  <a:pt x="409054" y="579793"/>
                </a:lnTo>
                <a:lnTo>
                  <a:pt x="524040" y="579793"/>
                </a:lnTo>
                <a:close/>
              </a:path>
              <a:path w="1038859" h="586740">
                <a:moveTo>
                  <a:pt x="813790" y="283692"/>
                </a:moveTo>
                <a:lnTo>
                  <a:pt x="808634" y="232194"/>
                </a:lnTo>
                <a:lnTo>
                  <a:pt x="803922" y="219760"/>
                </a:lnTo>
                <a:lnTo>
                  <a:pt x="792937" y="190766"/>
                </a:lnTo>
                <a:lnTo>
                  <a:pt x="766356" y="160197"/>
                </a:lnTo>
                <a:lnTo>
                  <a:pt x="728522" y="141287"/>
                </a:lnTo>
                <a:lnTo>
                  <a:pt x="710704" y="138950"/>
                </a:lnTo>
                <a:lnTo>
                  <a:pt x="710704" y="269036"/>
                </a:lnTo>
                <a:lnTo>
                  <a:pt x="710704" y="312115"/>
                </a:lnTo>
                <a:lnTo>
                  <a:pt x="648106" y="312115"/>
                </a:lnTo>
                <a:lnTo>
                  <a:pt x="648106" y="269036"/>
                </a:lnTo>
                <a:lnTo>
                  <a:pt x="650151" y="247078"/>
                </a:lnTo>
                <a:lnTo>
                  <a:pt x="650176" y="246722"/>
                </a:lnTo>
                <a:lnTo>
                  <a:pt x="656145" y="231724"/>
                </a:lnTo>
                <a:lnTo>
                  <a:pt x="656272" y="231406"/>
                </a:lnTo>
                <a:lnTo>
                  <a:pt x="666038" y="222707"/>
                </a:lnTo>
                <a:lnTo>
                  <a:pt x="665607" y="222707"/>
                </a:lnTo>
                <a:lnTo>
                  <a:pt x="679678" y="219760"/>
                </a:lnTo>
                <a:lnTo>
                  <a:pt x="694512" y="222707"/>
                </a:lnTo>
                <a:lnTo>
                  <a:pt x="704062" y="231724"/>
                </a:lnTo>
                <a:lnTo>
                  <a:pt x="709066" y="246722"/>
                </a:lnTo>
                <a:lnTo>
                  <a:pt x="709180" y="247078"/>
                </a:lnTo>
                <a:lnTo>
                  <a:pt x="710704" y="269036"/>
                </a:lnTo>
                <a:lnTo>
                  <a:pt x="710704" y="138950"/>
                </a:lnTo>
                <a:lnTo>
                  <a:pt x="624789" y="143421"/>
                </a:lnTo>
                <a:lnTo>
                  <a:pt x="585711" y="166649"/>
                </a:lnTo>
                <a:lnTo>
                  <a:pt x="560031" y="200507"/>
                </a:lnTo>
                <a:lnTo>
                  <a:pt x="545947" y="241020"/>
                </a:lnTo>
                <a:lnTo>
                  <a:pt x="541718" y="283692"/>
                </a:lnTo>
                <a:lnTo>
                  <a:pt x="541655" y="432701"/>
                </a:lnTo>
                <a:lnTo>
                  <a:pt x="545096" y="483285"/>
                </a:lnTo>
                <a:lnTo>
                  <a:pt x="557441" y="525805"/>
                </a:lnTo>
                <a:lnTo>
                  <a:pt x="581787" y="558444"/>
                </a:lnTo>
                <a:lnTo>
                  <a:pt x="621195" y="579361"/>
                </a:lnTo>
                <a:lnTo>
                  <a:pt x="678751" y="586740"/>
                </a:lnTo>
                <a:lnTo>
                  <a:pt x="737095" y="577811"/>
                </a:lnTo>
                <a:lnTo>
                  <a:pt x="775792" y="554367"/>
                </a:lnTo>
                <a:lnTo>
                  <a:pt x="798690" y="521385"/>
                </a:lnTo>
                <a:lnTo>
                  <a:pt x="809612" y="483844"/>
                </a:lnTo>
                <a:lnTo>
                  <a:pt x="812406" y="446735"/>
                </a:lnTo>
                <a:lnTo>
                  <a:pt x="812406" y="440690"/>
                </a:lnTo>
                <a:lnTo>
                  <a:pt x="708825" y="440690"/>
                </a:lnTo>
                <a:lnTo>
                  <a:pt x="708748" y="451954"/>
                </a:lnTo>
                <a:lnTo>
                  <a:pt x="707720" y="470179"/>
                </a:lnTo>
                <a:lnTo>
                  <a:pt x="703326" y="486079"/>
                </a:lnTo>
                <a:lnTo>
                  <a:pt x="694055" y="496722"/>
                </a:lnTo>
                <a:lnTo>
                  <a:pt x="678307" y="500608"/>
                </a:lnTo>
                <a:lnTo>
                  <a:pt x="663333" y="496976"/>
                </a:lnTo>
                <a:lnTo>
                  <a:pt x="653897" y="486841"/>
                </a:lnTo>
                <a:lnTo>
                  <a:pt x="648995" y="471436"/>
                </a:lnTo>
                <a:lnTo>
                  <a:pt x="647585" y="451954"/>
                </a:lnTo>
                <a:lnTo>
                  <a:pt x="647585" y="388023"/>
                </a:lnTo>
                <a:lnTo>
                  <a:pt x="813790" y="388023"/>
                </a:lnTo>
                <a:lnTo>
                  <a:pt x="813790" y="312115"/>
                </a:lnTo>
                <a:lnTo>
                  <a:pt x="813790" y="283692"/>
                </a:lnTo>
                <a:close/>
              </a:path>
              <a:path w="1038859" h="586740">
                <a:moveTo>
                  <a:pt x="1038783" y="141465"/>
                </a:moveTo>
                <a:lnTo>
                  <a:pt x="988974" y="141465"/>
                </a:lnTo>
                <a:lnTo>
                  <a:pt x="988974" y="42062"/>
                </a:lnTo>
                <a:lnTo>
                  <a:pt x="882904" y="42062"/>
                </a:lnTo>
                <a:lnTo>
                  <a:pt x="882904" y="141465"/>
                </a:lnTo>
                <a:lnTo>
                  <a:pt x="839431" y="141465"/>
                </a:lnTo>
                <a:lnTo>
                  <a:pt x="839431" y="235889"/>
                </a:lnTo>
                <a:lnTo>
                  <a:pt x="881735" y="235889"/>
                </a:lnTo>
                <a:lnTo>
                  <a:pt x="881735" y="486016"/>
                </a:lnTo>
                <a:lnTo>
                  <a:pt x="887082" y="533857"/>
                </a:lnTo>
                <a:lnTo>
                  <a:pt x="903719" y="564489"/>
                </a:lnTo>
                <a:lnTo>
                  <a:pt x="932484" y="580783"/>
                </a:lnTo>
                <a:lnTo>
                  <a:pt x="974255" y="585571"/>
                </a:lnTo>
                <a:lnTo>
                  <a:pt x="988021" y="585241"/>
                </a:lnTo>
                <a:lnTo>
                  <a:pt x="1004036" y="583946"/>
                </a:lnTo>
                <a:lnTo>
                  <a:pt x="1020521" y="581253"/>
                </a:lnTo>
                <a:lnTo>
                  <a:pt x="1035659" y="576707"/>
                </a:lnTo>
                <a:lnTo>
                  <a:pt x="1035659" y="493928"/>
                </a:lnTo>
                <a:lnTo>
                  <a:pt x="1031189" y="495300"/>
                </a:lnTo>
                <a:lnTo>
                  <a:pt x="1022134" y="495846"/>
                </a:lnTo>
                <a:lnTo>
                  <a:pt x="1016393" y="495846"/>
                </a:lnTo>
                <a:lnTo>
                  <a:pt x="1001725" y="493649"/>
                </a:lnTo>
                <a:lnTo>
                  <a:pt x="993457" y="487324"/>
                </a:lnTo>
                <a:lnTo>
                  <a:pt x="989799" y="477253"/>
                </a:lnTo>
                <a:lnTo>
                  <a:pt x="988974" y="463816"/>
                </a:lnTo>
                <a:lnTo>
                  <a:pt x="988974" y="235889"/>
                </a:lnTo>
                <a:lnTo>
                  <a:pt x="1038783" y="235889"/>
                </a:lnTo>
                <a:lnTo>
                  <a:pt x="1038783" y="14146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6452158" y="6484158"/>
            <a:ext cx="106680" cy="134620"/>
          </a:xfrm>
          <a:custGeom>
            <a:avLst/>
            <a:gdLst/>
            <a:ahLst/>
            <a:cxnLst/>
            <a:rect l="l" t="t" r="r" b="b"/>
            <a:pathLst>
              <a:path w="106680" h="134620">
                <a:moveTo>
                  <a:pt x="106363" y="0"/>
                </a:moveTo>
                <a:lnTo>
                  <a:pt x="0" y="0"/>
                </a:lnTo>
                <a:lnTo>
                  <a:pt x="0" y="134435"/>
                </a:lnTo>
                <a:lnTo>
                  <a:pt x="106363" y="134435"/>
                </a:lnTo>
                <a:lnTo>
                  <a:pt x="10636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8947533" y="7061913"/>
            <a:ext cx="285750" cy="555625"/>
          </a:xfrm>
          <a:custGeom>
            <a:avLst/>
            <a:gdLst/>
            <a:ahLst/>
            <a:cxnLst/>
            <a:rect l="l" t="t" r="r" b="b"/>
            <a:pathLst>
              <a:path w="285750" h="555625">
                <a:moveTo>
                  <a:pt x="131315" y="0"/>
                </a:moveTo>
                <a:lnTo>
                  <a:pt x="0" y="0"/>
                </a:lnTo>
                <a:lnTo>
                  <a:pt x="0" y="555365"/>
                </a:lnTo>
                <a:lnTo>
                  <a:pt x="138582" y="555365"/>
                </a:lnTo>
                <a:lnTo>
                  <a:pt x="193330" y="548716"/>
                </a:lnTo>
                <a:lnTo>
                  <a:pt x="232770" y="530100"/>
                </a:lnTo>
                <a:lnTo>
                  <a:pt x="259291" y="501513"/>
                </a:lnTo>
                <a:lnTo>
                  <a:pt x="273385" y="469284"/>
                </a:lnTo>
                <a:lnTo>
                  <a:pt x="106949" y="469284"/>
                </a:lnTo>
                <a:lnTo>
                  <a:pt x="106949" y="86615"/>
                </a:lnTo>
                <a:lnTo>
                  <a:pt x="274374" y="86615"/>
                </a:lnTo>
                <a:lnTo>
                  <a:pt x="270736" y="72703"/>
                </a:lnTo>
                <a:lnTo>
                  <a:pt x="251170" y="40452"/>
                </a:lnTo>
                <a:lnTo>
                  <a:pt x="222068" y="17782"/>
                </a:lnTo>
                <a:lnTo>
                  <a:pt x="182445" y="4396"/>
                </a:lnTo>
                <a:lnTo>
                  <a:pt x="131315" y="0"/>
                </a:lnTo>
                <a:close/>
              </a:path>
              <a:path w="285750" h="555625">
                <a:moveTo>
                  <a:pt x="274374" y="86615"/>
                </a:moveTo>
                <a:lnTo>
                  <a:pt x="126949" y="86615"/>
                </a:lnTo>
                <a:lnTo>
                  <a:pt x="151770" y="90742"/>
                </a:lnTo>
                <a:lnTo>
                  <a:pt x="166938" y="102898"/>
                </a:lnTo>
                <a:lnTo>
                  <a:pt x="174522" y="122745"/>
                </a:lnTo>
                <a:lnTo>
                  <a:pt x="176591" y="149943"/>
                </a:lnTo>
                <a:lnTo>
                  <a:pt x="176591" y="398647"/>
                </a:lnTo>
                <a:lnTo>
                  <a:pt x="174852" y="427963"/>
                </a:lnTo>
                <a:lnTo>
                  <a:pt x="167887" y="450214"/>
                </a:lnTo>
                <a:lnTo>
                  <a:pt x="153073" y="464340"/>
                </a:lnTo>
                <a:lnTo>
                  <a:pt x="127786" y="469284"/>
                </a:lnTo>
                <a:lnTo>
                  <a:pt x="273385" y="469284"/>
                </a:lnTo>
                <a:lnTo>
                  <a:pt x="275279" y="464951"/>
                </a:lnTo>
                <a:lnTo>
                  <a:pt x="283122" y="422409"/>
                </a:lnTo>
                <a:lnTo>
                  <a:pt x="285205" y="375883"/>
                </a:lnTo>
                <a:lnTo>
                  <a:pt x="285205" y="167125"/>
                </a:lnTo>
                <a:lnTo>
                  <a:pt x="281752" y="114829"/>
                </a:lnTo>
                <a:lnTo>
                  <a:pt x="274374" y="8661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9281917" y="7172283"/>
            <a:ext cx="276860" cy="452120"/>
          </a:xfrm>
          <a:custGeom>
            <a:avLst/>
            <a:gdLst/>
            <a:ahLst/>
            <a:cxnLst/>
            <a:rect l="l" t="t" r="r" b="b"/>
            <a:pathLst>
              <a:path w="276859" h="452120">
                <a:moveTo>
                  <a:pt x="138466" y="0"/>
                </a:moveTo>
                <a:lnTo>
                  <a:pt x="93652" y="5142"/>
                </a:lnTo>
                <a:lnTo>
                  <a:pt x="55511" y="21022"/>
                </a:lnTo>
                <a:lnTo>
                  <a:pt x="25930" y="48323"/>
                </a:lnTo>
                <a:lnTo>
                  <a:pt x="6797" y="87726"/>
                </a:lnTo>
                <a:lnTo>
                  <a:pt x="0" y="139911"/>
                </a:lnTo>
                <a:lnTo>
                  <a:pt x="0" y="308702"/>
                </a:lnTo>
                <a:lnTo>
                  <a:pt x="5650" y="360340"/>
                </a:lnTo>
                <a:lnTo>
                  <a:pt x="22424" y="400455"/>
                </a:lnTo>
                <a:lnTo>
                  <a:pt x="50058" y="429073"/>
                </a:lnTo>
                <a:lnTo>
                  <a:pt x="88517" y="446326"/>
                </a:lnTo>
                <a:lnTo>
                  <a:pt x="89166" y="446326"/>
                </a:lnTo>
                <a:lnTo>
                  <a:pt x="136844" y="451933"/>
                </a:lnTo>
                <a:lnTo>
                  <a:pt x="185089" y="446326"/>
                </a:lnTo>
                <a:lnTo>
                  <a:pt x="223945" y="429383"/>
                </a:lnTo>
                <a:lnTo>
                  <a:pt x="252646" y="400920"/>
                </a:lnTo>
                <a:lnTo>
                  <a:pt x="269641" y="362533"/>
                </a:lnTo>
                <a:lnTo>
                  <a:pt x="138802" y="362533"/>
                </a:lnTo>
                <a:lnTo>
                  <a:pt x="124288" y="359171"/>
                </a:lnTo>
                <a:lnTo>
                  <a:pt x="123881" y="359171"/>
                </a:lnTo>
                <a:lnTo>
                  <a:pt x="113927" y="349249"/>
                </a:lnTo>
                <a:lnTo>
                  <a:pt x="108570" y="334125"/>
                </a:lnTo>
                <a:lnTo>
                  <a:pt x="106949" y="314660"/>
                </a:lnTo>
                <a:lnTo>
                  <a:pt x="107025" y="133912"/>
                </a:lnTo>
                <a:lnTo>
                  <a:pt x="124089" y="91581"/>
                </a:lnTo>
                <a:lnTo>
                  <a:pt x="138257" y="88531"/>
                </a:lnTo>
                <a:lnTo>
                  <a:pt x="269081" y="88531"/>
                </a:lnTo>
                <a:lnTo>
                  <a:pt x="251951" y="50463"/>
                </a:lnTo>
                <a:lnTo>
                  <a:pt x="223097" y="22115"/>
                </a:lnTo>
                <a:lnTo>
                  <a:pt x="184854" y="5450"/>
                </a:lnTo>
                <a:lnTo>
                  <a:pt x="138466" y="0"/>
                </a:lnTo>
                <a:close/>
              </a:path>
              <a:path w="276859" h="452120">
                <a:moveTo>
                  <a:pt x="269081" y="88531"/>
                </a:moveTo>
                <a:lnTo>
                  <a:pt x="138257" y="88531"/>
                </a:lnTo>
                <a:lnTo>
                  <a:pt x="153693" y="91907"/>
                </a:lnTo>
                <a:lnTo>
                  <a:pt x="163284" y="101314"/>
                </a:lnTo>
                <a:lnTo>
                  <a:pt x="168188" y="115676"/>
                </a:lnTo>
                <a:lnTo>
                  <a:pt x="169565" y="133912"/>
                </a:lnTo>
                <a:lnTo>
                  <a:pt x="169487" y="314660"/>
                </a:lnTo>
                <a:lnTo>
                  <a:pt x="168074" y="334125"/>
                </a:lnTo>
                <a:lnTo>
                  <a:pt x="163135" y="349249"/>
                </a:lnTo>
                <a:lnTo>
                  <a:pt x="163057" y="349488"/>
                </a:lnTo>
                <a:lnTo>
                  <a:pt x="153592" y="359171"/>
                </a:lnTo>
                <a:lnTo>
                  <a:pt x="138802" y="362533"/>
                </a:lnTo>
                <a:lnTo>
                  <a:pt x="269641" y="362533"/>
                </a:lnTo>
                <a:lnTo>
                  <a:pt x="270428" y="360755"/>
                </a:lnTo>
                <a:lnTo>
                  <a:pt x="276525" y="308702"/>
                </a:lnTo>
                <a:lnTo>
                  <a:pt x="276525" y="144079"/>
                </a:lnTo>
                <a:lnTo>
                  <a:pt x="270288" y="91907"/>
                </a:lnTo>
                <a:lnTo>
                  <a:pt x="270174" y="90961"/>
                </a:lnTo>
                <a:lnTo>
                  <a:pt x="269081" y="8853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9684550" y="7172293"/>
            <a:ext cx="603885" cy="592455"/>
          </a:xfrm>
          <a:custGeom>
            <a:avLst/>
            <a:gdLst/>
            <a:ahLst/>
            <a:cxnLst/>
            <a:rect l="l" t="t" r="r" b="b"/>
            <a:pathLst>
              <a:path w="603884" h="592454">
                <a:moveTo>
                  <a:pt x="305422" y="6654"/>
                </a:moveTo>
                <a:lnTo>
                  <a:pt x="196138" y="6654"/>
                </a:lnTo>
                <a:lnTo>
                  <a:pt x="177838" y="139192"/>
                </a:lnTo>
                <a:lnTo>
                  <a:pt x="170815" y="191909"/>
                </a:lnTo>
                <a:lnTo>
                  <a:pt x="165061" y="237693"/>
                </a:lnTo>
                <a:lnTo>
                  <a:pt x="160489" y="278104"/>
                </a:lnTo>
                <a:lnTo>
                  <a:pt x="156972" y="314706"/>
                </a:lnTo>
                <a:lnTo>
                  <a:pt x="153022" y="314706"/>
                </a:lnTo>
                <a:lnTo>
                  <a:pt x="145732" y="235419"/>
                </a:lnTo>
                <a:lnTo>
                  <a:pt x="139420" y="182753"/>
                </a:lnTo>
                <a:lnTo>
                  <a:pt x="131927" y="125183"/>
                </a:lnTo>
                <a:lnTo>
                  <a:pt x="123761" y="65532"/>
                </a:lnTo>
                <a:lnTo>
                  <a:pt x="115379" y="6654"/>
                </a:lnTo>
                <a:lnTo>
                  <a:pt x="0" y="6654"/>
                </a:lnTo>
                <a:lnTo>
                  <a:pt x="98755" y="461873"/>
                </a:lnTo>
                <a:lnTo>
                  <a:pt x="93281" y="480441"/>
                </a:lnTo>
                <a:lnTo>
                  <a:pt x="84162" y="491782"/>
                </a:lnTo>
                <a:lnTo>
                  <a:pt x="71348" y="497459"/>
                </a:lnTo>
                <a:lnTo>
                  <a:pt x="54775" y="498995"/>
                </a:lnTo>
                <a:lnTo>
                  <a:pt x="45135" y="498995"/>
                </a:lnTo>
                <a:lnTo>
                  <a:pt x="30149" y="497332"/>
                </a:lnTo>
                <a:lnTo>
                  <a:pt x="29070" y="588492"/>
                </a:lnTo>
                <a:lnTo>
                  <a:pt x="40132" y="589889"/>
                </a:lnTo>
                <a:lnTo>
                  <a:pt x="52044" y="591045"/>
                </a:lnTo>
                <a:lnTo>
                  <a:pt x="64897" y="591820"/>
                </a:lnTo>
                <a:lnTo>
                  <a:pt x="78828" y="592112"/>
                </a:lnTo>
                <a:lnTo>
                  <a:pt x="118757" y="588505"/>
                </a:lnTo>
                <a:lnTo>
                  <a:pt x="174993" y="550875"/>
                </a:lnTo>
                <a:lnTo>
                  <a:pt x="194576" y="511022"/>
                </a:lnTo>
                <a:lnTo>
                  <a:pt x="210680" y="453275"/>
                </a:lnTo>
                <a:lnTo>
                  <a:pt x="301053" y="26136"/>
                </a:lnTo>
                <a:lnTo>
                  <a:pt x="305422" y="6654"/>
                </a:lnTo>
                <a:close/>
              </a:path>
              <a:path w="603884" h="592454">
                <a:moveTo>
                  <a:pt x="603732" y="144081"/>
                </a:moveTo>
                <a:lnTo>
                  <a:pt x="597496" y="91909"/>
                </a:lnTo>
                <a:lnTo>
                  <a:pt x="597382" y="90957"/>
                </a:lnTo>
                <a:lnTo>
                  <a:pt x="596290" y="88531"/>
                </a:lnTo>
                <a:lnTo>
                  <a:pt x="579158" y="50457"/>
                </a:lnTo>
                <a:lnTo>
                  <a:pt x="550303" y="22110"/>
                </a:lnTo>
                <a:lnTo>
                  <a:pt x="512064" y="5448"/>
                </a:lnTo>
                <a:lnTo>
                  <a:pt x="496773" y="3657"/>
                </a:lnTo>
                <a:lnTo>
                  <a:pt x="496773" y="133908"/>
                </a:lnTo>
                <a:lnTo>
                  <a:pt x="496697" y="314655"/>
                </a:lnTo>
                <a:lnTo>
                  <a:pt x="495274" y="334124"/>
                </a:lnTo>
                <a:lnTo>
                  <a:pt x="490334" y="349250"/>
                </a:lnTo>
                <a:lnTo>
                  <a:pt x="490258" y="349491"/>
                </a:lnTo>
                <a:lnTo>
                  <a:pt x="480796" y="359168"/>
                </a:lnTo>
                <a:lnTo>
                  <a:pt x="466001" y="362534"/>
                </a:lnTo>
                <a:lnTo>
                  <a:pt x="451497" y="359168"/>
                </a:lnTo>
                <a:lnTo>
                  <a:pt x="451091" y="359168"/>
                </a:lnTo>
                <a:lnTo>
                  <a:pt x="441134" y="349250"/>
                </a:lnTo>
                <a:lnTo>
                  <a:pt x="435775" y="334124"/>
                </a:lnTo>
                <a:lnTo>
                  <a:pt x="434149" y="314655"/>
                </a:lnTo>
                <a:lnTo>
                  <a:pt x="434225" y="133908"/>
                </a:lnTo>
                <a:lnTo>
                  <a:pt x="451294" y="91579"/>
                </a:lnTo>
                <a:lnTo>
                  <a:pt x="465455" y="88531"/>
                </a:lnTo>
                <a:lnTo>
                  <a:pt x="480898" y="91909"/>
                </a:lnTo>
                <a:lnTo>
                  <a:pt x="490486" y="101307"/>
                </a:lnTo>
                <a:lnTo>
                  <a:pt x="495388" y="115671"/>
                </a:lnTo>
                <a:lnTo>
                  <a:pt x="496773" y="133908"/>
                </a:lnTo>
                <a:lnTo>
                  <a:pt x="496773" y="3657"/>
                </a:lnTo>
                <a:lnTo>
                  <a:pt x="420852" y="5143"/>
                </a:lnTo>
                <a:lnTo>
                  <a:pt x="382714" y="21018"/>
                </a:lnTo>
                <a:lnTo>
                  <a:pt x="353136" y="48323"/>
                </a:lnTo>
                <a:lnTo>
                  <a:pt x="333997" y="87718"/>
                </a:lnTo>
                <a:lnTo>
                  <a:pt x="327202" y="139903"/>
                </a:lnTo>
                <a:lnTo>
                  <a:pt x="327202" y="308698"/>
                </a:lnTo>
                <a:lnTo>
                  <a:pt x="332854" y="360337"/>
                </a:lnTo>
                <a:lnTo>
                  <a:pt x="349631" y="400456"/>
                </a:lnTo>
                <a:lnTo>
                  <a:pt x="377266" y="429069"/>
                </a:lnTo>
                <a:lnTo>
                  <a:pt x="415721" y="446328"/>
                </a:lnTo>
                <a:lnTo>
                  <a:pt x="416369" y="446328"/>
                </a:lnTo>
                <a:lnTo>
                  <a:pt x="464045" y="451929"/>
                </a:lnTo>
                <a:lnTo>
                  <a:pt x="512292" y="446328"/>
                </a:lnTo>
                <a:lnTo>
                  <a:pt x="551154" y="429387"/>
                </a:lnTo>
                <a:lnTo>
                  <a:pt x="579856" y="400913"/>
                </a:lnTo>
                <a:lnTo>
                  <a:pt x="596849" y="362534"/>
                </a:lnTo>
                <a:lnTo>
                  <a:pt x="597636" y="360756"/>
                </a:lnTo>
                <a:lnTo>
                  <a:pt x="603732" y="308698"/>
                </a:lnTo>
                <a:lnTo>
                  <a:pt x="603732" y="14408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10340885" y="7178942"/>
            <a:ext cx="276860" cy="445770"/>
          </a:xfrm>
          <a:custGeom>
            <a:avLst/>
            <a:gdLst/>
            <a:ahLst/>
            <a:cxnLst/>
            <a:rect l="l" t="t" r="r" b="b"/>
            <a:pathLst>
              <a:path w="276859" h="445770">
                <a:moveTo>
                  <a:pt x="275457" y="0"/>
                </a:moveTo>
                <a:lnTo>
                  <a:pt x="168497" y="0"/>
                </a:lnTo>
                <a:lnTo>
                  <a:pt x="168497" y="295477"/>
                </a:lnTo>
                <a:lnTo>
                  <a:pt x="166804" y="322053"/>
                </a:lnTo>
                <a:lnTo>
                  <a:pt x="161303" y="339764"/>
                </a:lnTo>
                <a:lnTo>
                  <a:pt x="151366" y="349638"/>
                </a:lnTo>
                <a:lnTo>
                  <a:pt x="136362" y="352701"/>
                </a:lnTo>
                <a:lnTo>
                  <a:pt x="123059" y="349815"/>
                </a:lnTo>
                <a:lnTo>
                  <a:pt x="113916" y="341179"/>
                </a:lnTo>
                <a:lnTo>
                  <a:pt x="108643" y="326828"/>
                </a:lnTo>
                <a:lnTo>
                  <a:pt x="106949" y="306796"/>
                </a:lnTo>
                <a:lnTo>
                  <a:pt x="106949" y="0"/>
                </a:lnTo>
                <a:lnTo>
                  <a:pt x="0" y="0"/>
                </a:lnTo>
                <a:lnTo>
                  <a:pt x="0" y="332094"/>
                </a:lnTo>
                <a:lnTo>
                  <a:pt x="7559" y="388755"/>
                </a:lnTo>
                <a:lnTo>
                  <a:pt x="27420" y="423333"/>
                </a:lnTo>
                <a:lnTo>
                  <a:pt x="55358" y="440590"/>
                </a:lnTo>
                <a:lnTo>
                  <a:pt x="87149" y="445284"/>
                </a:lnTo>
                <a:lnTo>
                  <a:pt x="112150" y="443210"/>
                </a:lnTo>
                <a:lnTo>
                  <a:pt x="134741" y="435990"/>
                </a:lnTo>
                <a:lnTo>
                  <a:pt x="154290" y="422133"/>
                </a:lnTo>
                <a:lnTo>
                  <a:pt x="170162" y="400144"/>
                </a:lnTo>
                <a:lnTo>
                  <a:pt x="170582" y="409016"/>
                </a:lnTo>
                <a:lnTo>
                  <a:pt x="171357" y="419313"/>
                </a:lnTo>
                <a:lnTo>
                  <a:pt x="172440" y="429572"/>
                </a:lnTo>
                <a:lnTo>
                  <a:pt x="173785" y="438332"/>
                </a:lnTo>
                <a:lnTo>
                  <a:pt x="276577" y="438332"/>
                </a:lnTo>
                <a:lnTo>
                  <a:pt x="275930" y="416573"/>
                </a:lnTo>
                <a:lnTo>
                  <a:pt x="275597" y="387082"/>
                </a:lnTo>
                <a:lnTo>
                  <a:pt x="275457" y="299394"/>
                </a:lnTo>
                <a:lnTo>
                  <a:pt x="27545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10784447" y="7037495"/>
            <a:ext cx="593725" cy="580390"/>
          </a:xfrm>
          <a:custGeom>
            <a:avLst/>
            <a:gdLst/>
            <a:ahLst/>
            <a:cxnLst/>
            <a:rect l="l" t="t" r="r" b="b"/>
            <a:pathLst>
              <a:path w="593725" h="580390">
                <a:moveTo>
                  <a:pt x="288239" y="579793"/>
                </a:moveTo>
                <a:lnTo>
                  <a:pt x="208102" y="302958"/>
                </a:lnTo>
                <a:lnTo>
                  <a:pt x="282206" y="141452"/>
                </a:lnTo>
                <a:lnTo>
                  <a:pt x="171424" y="141452"/>
                </a:lnTo>
                <a:lnTo>
                  <a:pt x="107797" y="323138"/>
                </a:lnTo>
                <a:lnTo>
                  <a:pt x="105244" y="323138"/>
                </a:lnTo>
                <a:lnTo>
                  <a:pt x="105244" y="0"/>
                </a:lnTo>
                <a:lnTo>
                  <a:pt x="0" y="0"/>
                </a:lnTo>
                <a:lnTo>
                  <a:pt x="0" y="579793"/>
                </a:lnTo>
                <a:lnTo>
                  <a:pt x="105244" y="579793"/>
                </a:lnTo>
                <a:lnTo>
                  <a:pt x="105244" y="461962"/>
                </a:lnTo>
                <a:lnTo>
                  <a:pt x="132956" y="404495"/>
                </a:lnTo>
                <a:lnTo>
                  <a:pt x="173253" y="579793"/>
                </a:lnTo>
                <a:lnTo>
                  <a:pt x="288239" y="579793"/>
                </a:lnTo>
                <a:close/>
              </a:path>
              <a:path w="593725" h="580390">
                <a:moveTo>
                  <a:pt x="593598" y="248729"/>
                </a:moveTo>
                <a:lnTo>
                  <a:pt x="587857" y="198755"/>
                </a:lnTo>
                <a:lnTo>
                  <a:pt x="570839" y="163169"/>
                </a:lnTo>
                <a:lnTo>
                  <a:pt x="542798" y="141871"/>
                </a:lnTo>
                <a:lnTo>
                  <a:pt x="504012" y="134797"/>
                </a:lnTo>
                <a:lnTo>
                  <a:pt x="473633" y="138684"/>
                </a:lnTo>
                <a:lnTo>
                  <a:pt x="450545" y="148818"/>
                </a:lnTo>
                <a:lnTo>
                  <a:pt x="433692" y="162890"/>
                </a:lnTo>
                <a:lnTo>
                  <a:pt x="422059" y="178574"/>
                </a:lnTo>
                <a:lnTo>
                  <a:pt x="421652" y="169951"/>
                </a:lnTo>
                <a:lnTo>
                  <a:pt x="420878" y="160362"/>
                </a:lnTo>
                <a:lnTo>
                  <a:pt x="419798" y="150609"/>
                </a:lnTo>
                <a:lnTo>
                  <a:pt x="418452" y="141452"/>
                </a:lnTo>
                <a:lnTo>
                  <a:pt x="315950" y="141452"/>
                </a:lnTo>
                <a:lnTo>
                  <a:pt x="316471" y="157810"/>
                </a:lnTo>
                <a:lnTo>
                  <a:pt x="316826" y="183870"/>
                </a:lnTo>
                <a:lnTo>
                  <a:pt x="317068" y="272821"/>
                </a:lnTo>
                <a:lnTo>
                  <a:pt x="317068" y="579793"/>
                </a:lnTo>
                <a:lnTo>
                  <a:pt x="424014" y="579793"/>
                </a:lnTo>
                <a:lnTo>
                  <a:pt x="424014" y="284226"/>
                </a:lnTo>
                <a:lnTo>
                  <a:pt x="425856" y="257048"/>
                </a:lnTo>
                <a:lnTo>
                  <a:pt x="431723" y="239534"/>
                </a:lnTo>
                <a:lnTo>
                  <a:pt x="442112" y="230162"/>
                </a:lnTo>
                <a:lnTo>
                  <a:pt x="457530" y="227380"/>
                </a:lnTo>
                <a:lnTo>
                  <a:pt x="470471" y="230035"/>
                </a:lnTo>
                <a:lnTo>
                  <a:pt x="479552" y="238099"/>
                </a:lnTo>
                <a:lnTo>
                  <a:pt x="484886" y="251752"/>
                </a:lnTo>
                <a:lnTo>
                  <a:pt x="486638" y="271183"/>
                </a:lnTo>
                <a:lnTo>
                  <a:pt x="486638" y="579793"/>
                </a:lnTo>
                <a:lnTo>
                  <a:pt x="593598" y="579793"/>
                </a:lnTo>
                <a:lnTo>
                  <a:pt x="593598" y="24872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11430673" y="7172293"/>
            <a:ext cx="759460" cy="452120"/>
          </a:xfrm>
          <a:custGeom>
            <a:avLst/>
            <a:gdLst/>
            <a:ahLst/>
            <a:cxnLst/>
            <a:rect l="l" t="t" r="r" b="b"/>
            <a:pathLst>
              <a:path w="759459" h="452120">
                <a:moveTo>
                  <a:pt x="276529" y="144081"/>
                </a:moveTo>
                <a:lnTo>
                  <a:pt x="270281" y="91909"/>
                </a:lnTo>
                <a:lnTo>
                  <a:pt x="270179" y="90957"/>
                </a:lnTo>
                <a:lnTo>
                  <a:pt x="269074" y="88531"/>
                </a:lnTo>
                <a:lnTo>
                  <a:pt x="251955" y="50457"/>
                </a:lnTo>
                <a:lnTo>
                  <a:pt x="223100" y="22110"/>
                </a:lnTo>
                <a:lnTo>
                  <a:pt x="184848" y="5448"/>
                </a:lnTo>
                <a:lnTo>
                  <a:pt x="169570" y="3657"/>
                </a:lnTo>
                <a:lnTo>
                  <a:pt x="169570" y="133908"/>
                </a:lnTo>
                <a:lnTo>
                  <a:pt x="169481" y="314655"/>
                </a:lnTo>
                <a:lnTo>
                  <a:pt x="168071" y="334124"/>
                </a:lnTo>
                <a:lnTo>
                  <a:pt x="163131" y="349250"/>
                </a:lnTo>
                <a:lnTo>
                  <a:pt x="163055" y="349491"/>
                </a:lnTo>
                <a:lnTo>
                  <a:pt x="153593" y="359168"/>
                </a:lnTo>
                <a:lnTo>
                  <a:pt x="138798" y="362534"/>
                </a:lnTo>
                <a:lnTo>
                  <a:pt x="124282" y="359168"/>
                </a:lnTo>
                <a:lnTo>
                  <a:pt x="123875" y="359168"/>
                </a:lnTo>
                <a:lnTo>
                  <a:pt x="113931" y="349250"/>
                </a:lnTo>
                <a:lnTo>
                  <a:pt x="108572" y="334124"/>
                </a:lnTo>
                <a:lnTo>
                  <a:pt x="106946" y="314655"/>
                </a:lnTo>
                <a:lnTo>
                  <a:pt x="107022" y="133908"/>
                </a:lnTo>
                <a:lnTo>
                  <a:pt x="124091" y="91579"/>
                </a:lnTo>
                <a:lnTo>
                  <a:pt x="138252" y="88531"/>
                </a:lnTo>
                <a:lnTo>
                  <a:pt x="153695" y="91909"/>
                </a:lnTo>
                <a:lnTo>
                  <a:pt x="163283" y="101307"/>
                </a:lnTo>
                <a:lnTo>
                  <a:pt x="168186" y="115671"/>
                </a:lnTo>
                <a:lnTo>
                  <a:pt x="169570" y="133908"/>
                </a:lnTo>
                <a:lnTo>
                  <a:pt x="169570" y="3657"/>
                </a:lnTo>
                <a:lnTo>
                  <a:pt x="93649" y="5143"/>
                </a:lnTo>
                <a:lnTo>
                  <a:pt x="55511" y="21018"/>
                </a:lnTo>
                <a:lnTo>
                  <a:pt x="25933" y="48323"/>
                </a:lnTo>
                <a:lnTo>
                  <a:pt x="6794" y="87718"/>
                </a:lnTo>
                <a:lnTo>
                  <a:pt x="0" y="139903"/>
                </a:lnTo>
                <a:lnTo>
                  <a:pt x="0" y="308698"/>
                </a:lnTo>
                <a:lnTo>
                  <a:pt x="5651" y="360337"/>
                </a:lnTo>
                <a:lnTo>
                  <a:pt x="22428" y="400456"/>
                </a:lnTo>
                <a:lnTo>
                  <a:pt x="50063" y="429069"/>
                </a:lnTo>
                <a:lnTo>
                  <a:pt x="88519" y="446328"/>
                </a:lnTo>
                <a:lnTo>
                  <a:pt x="89166" y="446328"/>
                </a:lnTo>
                <a:lnTo>
                  <a:pt x="136842" y="451929"/>
                </a:lnTo>
                <a:lnTo>
                  <a:pt x="185089" y="446328"/>
                </a:lnTo>
                <a:lnTo>
                  <a:pt x="223939" y="429387"/>
                </a:lnTo>
                <a:lnTo>
                  <a:pt x="252641" y="400913"/>
                </a:lnTo>
                <a:lnTo>
                  <a:pt x="269633" y="362534"/>
                </a:lnTo>
                <a:lnTo>
                  <a:pt x="270421" y="360756"/>
                </a:lnTo>
                <a:lnTo>
                  <a:pt x="276529" y="308698"/>
                </a:lnTo>
                <a:lnTo>
                  <a:pt x="276529" y="144081"/>
                </a:lnTo>
                <a:close/>
              </a:path>
              <a:path w="759459" h="452120">
                <a:moveTo>
                  <a:pt x="759142" y="6654"/>
                </a:moveTo>
                <a:lnTo>
                  <a:pt x="651319" y="6654"/>
                </a:lnTo>
                <a:lnTo>
                  <a:pt x="642962" y="81457"/>
                </a:lnTo>
                <a:lnTo>
                  <a:pt x="636625" y="144945"/>
                </a:lnTo>
                <a:lnTo>
                  <a:pt x="631926" y="197916"/>
                </a:lnTo>
                <a:lnTo>
                  <a:pt x="623874" y="301764"/>
                </a:lnTo>
                <a:lnTo>
                  <a:pt x="621004" y="301764"/>
                </a:lnTo>
                <a:lnTo>
                  <a:pt x="617956" y="267119"/>
                </a:lnTo>
                <a:lnTo>
                  <a:pt x="613575" y="228231"/>
                </a:lnTo>
                <a:lnTo>
                  <a:pt x="607923" y="183934"/>
                </a:lnTo>
                <a:lnTo>
                  <a:pt x="583742" y="6654"/>
                </a:lnTo>
                <a:lnTo>
                  <a:pt x="484530" y="6654"/>
                </a:lnTo>
                <a:lnTo>
                  <a:pt x="467804" y="133146"/>
                </a:lnTo>
                <a:lnTo>
                  <a:pt x="455091" y="231775"/>
                </a:lnTo>
                <a:lnTo>
                  <a:pt x="450532" y="270141"/>
                </a:lnTo>
                <a:lnTo>
                  <a:pt x="447319" y="300926"/>
                </a:lnTo>
                <a:lnTo>
                  <a:pt x="444741" y="300926"/>
                </a:lnTo>
                <a:lnTo>
                  <a:pt x="440448" y="242417"/>
                </a:lnTo>
                <a:lnTo>
                  <a:pt x="436702" y="198183"/>
                </a:lnTo>
                <a:lnTo>
                  <a:pt x="431685" y="144081"/>
                </a:lnTo>
                <a:lnTo>
                  <a:pt x="425246" y="80200"/>
                </a:lnTo>
                <a:lnTo>
                  <a:pt x="417245" y="6654"/>
                </a:lnTo>
                <a:lnTo>
                  <a:pt x="302145" y="6654"/>
                </a:lnTo>
                <a:lnTo>
                  <a:pt x="378574" y="444995"/>
                </a:lnTo>
                <a:lnTo>
                  <a:pt x="486829" y="444995"/>
                </a:lnTo>
                <a:lnTo>
                  <a:pt x="508139" y="325424"/>
                </a:lnTo>
                <a:lnTo>
                  <a:pt x="517283" y="272948"/>
                </a:lnTo>
                <a:lnTo>
                  <a:pt x="524535" y="227164"/>
                </a:lnTo>
                <a:lnTo>
                  <a:pt x="529209" y="189471"/>
                </a:lnTo>
                <a:lnTo>
                  <a:pt x="531787" y="189471"/>
                </a:lnTo>
                <a:lnTo>
                  <a:pt x="537159" y="228574"/>
                </a:lnTo>
                <a:lnTo>
                  <a:pt x="544220" y="274840"/>
                </a:lnTo>
                <a:lnTo>
                  <a:pt x="561403" y="384187"/>
                </a:lnTo>
                <a:lnTo>
                  <a:pt x="570509" y="444995"/>
                </a:lnTo>
                <a:lnTo>
                  <a:pt x="678840" y="444995"/>
                </a:lnTo>
                <a:lnTo>
                  <a:pt x="759142" y="665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2297677" y="7037495"/>
            <a:ext cx="516255" cy="586105"/>
          </a:xfrm>
          <a:custGeom>
            <a:avLst/>
            <a:gdLst/>
            <a:ahLst/>
            <a:cxnLst/>
            <a:rect l="l" t="t" r="r" b="b"/>
            <a:pathLst>
              <a:path w="516254" h="586104">
                <a:moveTo>
                  <a:pt x="199351" y="141452"/>
                </a:moveTo>
                <a:lnTo>
                  <a:pt x="149542" y="141452"/>
                </a:lnTo>
                <a:lnTo>
                  <a:pt x="149542" y="42049"/>
                </a:lnTo>
                <a:lnTo>
                  <a:pt x="43472" y="42049"/>
                </a:lnTo>
                <a:lnTo>
                  <a:pt x="43472" y="141452"/>
                </a:lnTo>
                <a:lnTo>
                  <a:pt x="0" y="141452"/>
                </a:lnTo>
                <a:lnTo>
                  <a:pt x="0" y="235877"/>
                </a:lnTo>
                <a:lnTo>
                  <a:pt x="42291" y="235877"/>
                </a:lnTo>
                <a:lnTo>
                  <a:pt x="42291" y="486016"/>
                </a:lnTo>
                <a:lnTo>
                  <a:pt x="47650" y="533844"/>
                </a:lnTo>
                <a:lnTo>
                  <a:pt x="64274" y="564489"/>
                </a:lnTo>
                <a:lnTo>
                  <a:pt x="93052" y="580771"/>
                </a:lnTo>
                <a:lnTo>
                  <a:pt x="134823" y="585571"/>
                </a:lnTo>
                <a:lnTo>
                  <a:pt x="148590" y="585241"/>
                </a:lnTo>
                <a:lnTo>
                  <a:pt x="164604" y="583946"/>
                </a:lnTo>
                <a:lnTo>
                  <a:pt x="181089" y="581253"/>
                </a:lnTo>
                <a:lnTo>
                  <a:pt x="196215" y="576694"/>
                </a:lnTo>
                <a:lnTo>
                  <a:pt x="196215" y="493941"/>
                </a:lnTo>
                <a:lnTo>
                  <a:pt x="191757" y="495312"/>
                </a:lnTo>
                <a:lnTo>
                  <a:pt x="182702" y="495846"/>
                </a:lnTo>
                <a:lnTo>
                  <a:pt x="176961" y="495846"/>
                </a:lnTo>
                <a:lnTo>
                  <a:pt x="162293" y="493649"/>
                </a:lnTo>
                <a:lnTo>
                  <a:pt x="154012" y="487324"/>
                </a:lnTo>
                <a:lnTo>
                  <a:pt x="150355" y="477240"/>
                </a:lnTo>
                <a:lnTo>
                  <a:pt x="149542" y="463816"/>
                </a:lnTo>
                <a:lnTo>
                  <a:pt x="149542" y="235877"/>
                </a:lnTo>
                <a:lnTo>
                  <a:pt x="199351" y="235877"/>
                </a:lnTo>
                <a:lnTo>
                  <a:pt x="199351" y="141452"/>
                </a:lnTo>
                <a:close/>
              </a:path>
              <a:path w="516254" h="586104">
                <a:moveTo>
                  <a:pt x="515696" y="246913"/>
                </a:moveTo>
                <a:lnTo>
                  <a:pt x="511340" y="202793"/>
                </a:lnTo>
                <a:lnTo>
                  <a:pt x="496684" y="167208"/>
                </a:lnTo>
                <a:lnTo>
                  <a:pt x="469315" y="143446"/>
                </a:lnTo>
                <a:lnTo>
                  <a:pt x="426859" y="134797"/>
                </a:lnTo>
                <a:lnTo>
                  <a:pt x="399262" y="137731"/>
                </a:lnTo>
                <a:lnTo>
                  <a:pt x="376783" y="146024"/>
                </a:lnTo>
                <a:lnTo>
                  <a:pt x="359016" y="158889"/>
                </a:lnTo>
                <a:lnTo>
                  <a:pt x="345528" y="175539"/>
                </a:lnTo>
                <a:lnTo>
                  <a:pt x="345528" y="0"/>
                </a:lnTo>
                <a:lnTo>
                  <a:pt x="238582" y="0"/>
                </a:lnTo>
                <a:lnTo>
                  <a:pt x="238582" y="579793"/>
                </a:lnTo>
                <a:lnTo>
                  <a:pt x="345528" y="579793"/>
                </a:lnTo>
                <a:lnTo>
                  <a:pt x="345528" y="283565"/>
                </a:lnTo>
                <a:lnTo>
                  <a:pt x="347294" y="257213"/>
                </a:lnTo>
                <a:lnTo>
                  <a:pt x="352983" y="239852"/>
                </a:lnTo>
                <a:lnTo>
                  <a:pt x="363194" y="230301"/>
                </a:lnTo>
                <a:lnTo>
                  <a:pt x="378510" y="227380"/>
                </a:lnTo>
                <a:lnTo>
                  <a:pt x="393458" y="230847"/>
                </a:lnTo>
                <a:lnTo>
                  <a:pt x="402501" y="240461"/>
                </a:lnTo>
                <a:lnTo>
                  <a:pt x="406971" y="255016"/>
                </a:lnTo>
                <a:lnTo>
                  <a:pt x="408165" y="273342"/>
                </a:lnTo>
                <a:lnTo>
                  <a:pt x="408165" y="579793"/>
                </a:lnTo>
                <a:lnTo>
                  <a:pt x="515696" y="579793"/>
                </a:lnTo>
                <a:lnTo>
                  <a:pt x="515696" y="24691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12866248" y="7172288"/>
            <a:ext cx="272415" cy="452120"/>
          </a:xfrm>
          <a:custGeom>
            <a:avLst/>
            <a:gdLst/>
            <a:ahLst/>
            <a:cxnLst/>
            <a:rect l="l" t="t" r="r" b="b"/>
            <a:pathLst>
              <a:path w="272415" h="452120">
                <a:moveTo>
                  <a:pt x="137430" y="0"/>
                </a:moveTo>
                <a:lnTo>
                  <a:pt x="83134" y="8624"/>
                </a:lnTo>
                <a:lnTo>
                  <a:pt x="44051" y="31851"/>
                </a:lnTo>
                <a:lnTo>
                  <a:pt x="18373" y="65707"/>
                </a:lnTo>
                <a:lnTo>
                  <a:pt x="4291" y="106220"/>
                </a:lnTo>
                <a:lnTo>
                  <a:pt x="53" y="148885"/>
                </a:lnTo>
                <a:lnTo>
                  <a:pt x="0" y="297896"/>
                </a:lnTo>
                <a:lnTo>
                  <a:pt x="3432" y="348483"/>
                </a:lnTo>
                <a:lnTo>
                  <a:pt x="15782" y="391005"/>
                </a:lnTo>
                <a:lnTo>
                  <a:pt x="40125" y="423638"/>
                </a:lnTo>
                <a:lnTo>
                  <a:pt x="79537" y="444555"/>
                </a:lnTo>
                <a:lnTo>
                  <a:pt x="137095" y="451933"/>
                </a:lnTo>
                <a:lnTo>
                  <a:pt x="195433" y="443011"/>
                </a:lnTo>
                <a:lnTo>
                  <a:pt x="234133" y="419566"/>
                </a:lnTo>
                <a:lnTo>
                  <a:pt x="257029" y="386583"/>
                </a:lnTo>
                <a:lnTo>
                  <a:pt x="263075" y="365810"/>
                </a:lnTo>
                <a:lnTo>
                  <a:pt x="136645" y="365810"/>
                </a:lnTo>
                <a:lnTo>
                  <a:pt x="121671" y="362168"/>
                </a:lnTo>
                <a:lnTo>
                  <a:pt x="112241" y="352044"/>
                </a:lnTo>
                <a:lnTo>
                  <a:pt x="107332" y="336638"/>
                </a:lnTo>
                <a:lnTo>
                  <a:pt x="105923" y="317152"/>
                </a:lnTo>
                <a:lnTo>
                  <a:pt x="105923" y="253227"/>
                </a:lnTo>
                <a:lnTo>
                  <a:pt x="272127" y="253227"/>
                </a:lnTo>
                <a:lnTo>
                  <a:pt x="272127" y="177313"/>
                </a:lnTo>
                <a:lnTo>
                  <a:pt x="106447" y="177313"/>
                </a:lnTo>
                <a:lnTo>
                  <a:pt x="106447" y="134236"/>
                </a:lnTo>
                <a:lnTo>
                  <a:pt x="108487" y="112277"/>
                </a:lnTo>
                <a:lnTo>
                  <a:pt x="108520" y="111924"/>
                </a:lnTo>
                <a:lnTo>
                  <a:pt x="114481" y="96923"/>
                </a:lnTo>
                <a:lnTo>
                  <a:pt x="114606" y="96609"/>
                </a:lnTo>
                <a:lnTo>
                  <a:pt x="124373" y="87907"/>
                </a:lnTo>
                <a:lnTo>
                  <a:pt x="123942" y="87907"/>
                </a:lnTo>
                <a:lnTo>
                  <a:pt x="138016" y="84960"/>
                </a:lnTo>
                <a:lnTo>
                  <a:pt x="262264" y="84960"/>
                </a:lnTo>
                <a:lnTo>
                  <a:pt x="251281" y="55970"/>
                </a:lnTo>
                <a:lnTo>
                  <a:pt x="224695" y="25402"/>
                </a:lnTo>
                <a:lnTo>
                  <a:pt x="186862" y="6482"/>
                </a:lnTo>
                <a:lnTo>
                  <a:pt x="137430" y="0"/>
                </a:lnTo>
                <a:close/>
              </a:path>
              <a:path w="272415" h="452120">
                <a:moveTo>
                  <a:pt x="270745" y="305885"/>
                </a:moveTo>
                <a:lnTo>
                  <a:pt x="167167" y="305885"/>
                </a:lnTo>
                <a:lnTo>
                  <a:pt x="167087" y="317152"/>
                </a:lnTo>
                <a:lnTo>
                  <a:pt x="166059" y="335379"/>
                </a:lnTo>
                <a:lnTo>
                  <a:pt x="161667" y="351278"/>
                </a:lnTo>
                <a:lnTo>
                  <a:pt x="152395" y="361925"/>
                </a:lnTo>
                <a:lnTo>
                  <a:pt x="136645" y="365810"/>
                </a:lnTo>
                <a:lnTo>
                  <a:pt x="263075" y="365810"/>
                </a:lnTo>
                <a:lnTo>
                  <a:pt x="267955" y="349046"/>
                </a:lnTo>
                <a:lnTo>
                  <a:pt x="270745" y="311938"/>
                </a:lnTo>
                <a:lnTo>
                  <a:pt x="270745" y="305885"/>
                </a:lnTo>
                <a:close/>
              </a:path>
              <a:path w="272415" h="452120">
                <a:moveTo>
                  <a:pt x="262264" y="84960"/>
                </a:moveTo>
                <a:lnTo>
                  <a:pt x="138016" y="84960"/>
                </a:lnTo>
                <a:lnTo>
                  <a:pt x="152847" y="87907"/>
                </a:lnTo>
                <a:lnTo>
                  <a:pt x="162403" y="96923"/>
                </a:lnTo>
                <a:lnTo>
                  <a:pt x="167404" y="111924"/>
                </a:lnTo>
                <a:lnTo>
                  <a:pt x="167522" y="112277"/>
                </a:lnTo>
                <a:lnTo>
                  <a:pt x="169041" y="134236"/>
                </a:lnTo>
                <a:lnTo>
                  <a:pt x="169041" y="177313"/>
                </a:lnTo>
                <a:lnTo>
                  <a:pt x="272127" y="177313"/>
                </a:lnTo>
                <a:lnTo>
                  <a:pt x="272127" y="148885"/>
                </a:lnTo>
                <a:lnTo>
                  <a:pt x="266975" y="97394"/>
                </a:lnTo>
                <a:lnTo>
                  <a:pt x="262264" y="849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13294955" y="7037482"/>
            <a:ext cx="107314" cy="97155"/>
          </a:xfrm>
          <a:custGeom>
            <a:avLst/>
            <a:gdLst/>
            <a:ahLst/>
            <a:cxnLst/>
            <a:rect l="l" t="t" r="r" b="b"/>
            <a:pathLst>
              <a:path w="107315" h="97154">
                <a:moveTo>
                  <a:pt x="106949" y="0"/>
                </a:moveTo>
                <a:lnTo>
                  <a:pt x="0" y="0"/>
                </a:lnTo>
                <a:lnTo>
                  <a:pt x="0" y="96719"/>
                </a:lnTo>
                <a:lnTo>
                  <a:pt x="106949" y="96719"/>
                </a:lnTo>
                <a:lnTo>
                  <a:pt x="1069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13294411" y="7178943"/>
            <a:ext cx="107314" cy="438784"/>
          </a:xfrm>
          <a:custGeom>
            <a:avLst/>
            <a:gdLst/>
            <a:ahLst/>
            <a:cxnLst/>
            <a:rect l="l" t="t" r="r" b="b"/>
            <a:pathLst>
              <a:path w="107315" h="438784">
                <a:moveTo>
                  <a:pt x="106949" y="0"/>
                </a:moveTo>
                <a:lnTo>
                  <a:pt x="0" y="0"/>
                </a:lnTo>
                <a:lnTo>
                  <a:pt x="0" y="438332"/>
                </a:lnTo>
                <a:lnTo>
                  <a:pt x="106949" y="438332"/>
                </a:lnTo>
                <a:lnTo>
                  <a:pt x="1069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13447205" y="7172293"/>
            <a:ext cx="880744" cy="452120"/>
          </a:xfrm>
          <a:custGeom>
            <a:avLst/>
            <a:gdLst/>
            <a:ahLst/>
            <a:cxnLst/>
            <a:rect l="l" t="t" r="r" b="b"/>
            <a:pathLst>
              <a:path w="880744" h="452120">
                <a:moveTo>
                  <a:pt x="261962" y="319011"/>
                </a:moveTo>
                <a:lnTo>
                  <a:pt x="256895" y="275031"/>
                </a:lnTo>
                <a:lnTo>
                  <a:pt x="239649" y="238099"/>
                </a:lnTo>
                <a:lnTo>
                  <a:pt x="207200" y="203962"/>
                </a:lnTo>
                <a:lnTo>
                  <a:pt x="156502" y="168402"/>
                </a:lnTo>
                <a:lnTo>
                  <a:pt x="133311" y="153035"/>
                </a:lnTo>
                <a:lnTo>
                  <a:pt x="119049" y="140360"/>
                </a:lnTo>
                <a:lnTo>
                  <a:pt x="111848" y="128206"/>
                </a:lnTo>
                <a:lnTo>
                  <a:pt x="109855" y="114401"/>
                </a:lnTo>
                <a:lnTo>
                  <a:pt x="111188" y="101015"/>
                </a:lnTo>
                <a:lnTo>
                  <a:pt x="115341" y="91020"/>
                </a:lnTo>
                <a:lnTo>
                  <a:pt x="122529" y="84772"/>
                </a:lnTo>
                <a:lnTo>
                  <a:pt x="132981" y="82613"/>
                </a:lnTo>
                <a:lnTo>
                  <a:pt x="143433" y="84569"/>
                </a:lnTo>
                <a:lnTo>
                  <a:pt x="150825" y="90932"/>
                </a:lnTo>
                <a:lnTo>
                  <a:pt x="155206" y="102489"/>
                </a:lnTo>
                <a:lnTo>
                  <a:pt x="156654" y="120027"/>
                </a:lnTo>
                <a:lnTo>
                  <a:pt x="156654" y="146608"/>
                </a:lnTo>
                <a:lnTo>
                  <a:pt x="255308" y="146608"/>
                </a:lnTo>
                <a:lnTo>
                  <a:pt x="255308" y="127927"/>
                </a:lnTo>
                <a:lnTo>
                  <a:pt x="251701" y="86144"/>
                </a:lnTo>
                <a:lnTo>
                  <a:pt x="239509" y="50850"/>
                </a:lnTo>
                <a:lnTo>
                  <a:pt x="216636" y="23672"/>
                </a:lnTo>
                <a:lnTo>
                  <a:pt x="180962" y="6184"/>
                </a:lnTo>
                <a:lnTo>
                  <a:pt x="130403" y="0"/>
                </a:lnTo>
                <a:lnTo>
                  <a:pt x="76555" y="8102"/>
                </a:lnTo>
                <a:lnTo>
                  <a:pt x="37325" y="31927"/>
                </a:lnTo>
                <a:lnTo>
                  <a:pt x="13335" y="70777"/>
                </a:lnTo>
                <a:lnTo>
                  <a:pt x="5194" y="123939"/>
                </a:lnTo>
                <a:lnTo>
                  <a:pt x="10312" y="166293"/>
                </a:lnTo>
                <a:lnTo>
                  <a:pt x="26492" y="200583"/>
                </a:lnTo>
                <a:lnTo>
                  <a:pt x="54927" y="230720"/>
                </a:lnTo>
                <a:lnTo>
                  <a:pt x="127736" y="282651"/>
                </a:lnTo>
                <a:lnTo>
                  <a:pt x="145097" y="300723"/>
                </a:lnTo>
                <a:lnTo>
                  <a:pt x="152755" y="317080"/>
                </a:lnTo>
                <a:lnTo>
                  <a:pt x="154470" y="333959"/>
                </a:lnTo>
                <a:lnTo>
                  <a:pt x="152920" y="349161"/>
                </a:lnTo>
                <a:lnTo>
                  <a:pt x="148272" y="359714"/>
                </a:lnTo>
                <a:lnTo>
                  <a:pt x="140550" y="365861"/>
                </a:lnTo>
                <a:lnTo>
                  <a:pt x="129768" y="367868"/>
                </a:lnTo>
                <a:lnTo>
                  <a:pt x="116128" y="364350"/>
                </a:lnTo>
                <a:lnTo>
                  <a:pt x="107797" y="354787"/>
                </a:lnTo>
                <a:lnTo>
                  <a:pt x="103657" y="340690"/>
                </a:lnTo>
                <a:lnTo>
                  <a:pt x="102527" y="323545"/>
                </a:lnTo>
                <a:lnTo>
                  <a:pt x="102527" y="302983"/>
                </a:lnTo>
                <a:lnTo>
                  <a:pt x="0" y="302983"/>
                </a:lnTo>
                <a:lnTo>
                  <a:pt x="0" y="319201"/>
                </a:lnTo>
                <a:lnTo>
                  <a:pt x="2692" y="357314"/>
                </a:lnTo>
                <a:lnTo>
                  <a:pt x="13233" y="393268"/>
                </a:lnTo>
                <a:lnTo>
                  <a:pt x="35369" y="423443"/>
                </a:lnTo>
                <a:lnTo>
                  <a:pt x="72821" y="444207"/>
                </a:lnTo>
                <a:lnTo>
                  <a:pt x="129324" y="451929"/>
                </a:lnTo>
                <a:lnTo>
                  <a:pt x="179451" y="446354"/>
                </a:lnTo>
                <a:lnTo>
                  <a:pt x="216890" y="429856"/>
                </a:lnTo>
                <a:lnTo>
                  <a:pt x="242519" y="402869"/>
                </a:lnTo>
                <a:lnTo>
                  <a:pt x="257251" y="365785"/>
                </a:lnTo>
                <a:lnTo>
                  <a:pt x="261962" y="319011"/>
                </a:lnTo>
                <a:close/>
              </a:path>
              <a:path w="880744" h="452120">
                <a:moveTo>
                  <a:pt x="560717" y="319011"/>
                </a:moveTo>
                <a:lnTo>
                  <a:pt x="555650" y="275031"/>
                </a:lnTo>
                <a:lnTo>
                  <a:pt x="538403" y="238099"/>
                </a:lnTo>
                <a:lnTo>
                  <a:pt x="505955" y="203962"/>
                </a:lnTo>
                <a:lnTo>
                  <a:pt x="455256" y="168402"/>
                </a:lnTo>
                <a:lnTo>
                  <a:pt x="432066" y="153035"/>
                </a:lnTo>
                <a:lnTo>
                  <a:pt x="417804" y="140360"/>
                </a:lnTo>
                <a:lnTo>
                  <a:pt x="410603" y="128206"/>
                </a:lnTo>
                <a:lnTo>
                  <a:pt x="408609" y="114401"/>
                </a:lnTo>
                <a:lnTo>
                  <a:pt x="409943" y="101015"/>
                </a:lnTo>
                <a:lnTo>
                  <a:pt x="414096" y="91020"/>
                </a:lnTo>
                <a:lnTo>
                  <a:pt x="421284" y="84772"/>
                </a:lnTo>
                <a:lnTo>
                  <a:pt x="431736" y="82613"/>
                </a:lnTo>
                <a:lnTo>
                  <a:pt x="442188" y="84569"/>
                </a:lnTo>
                <a:lnTo>
                  <a:pt x="449580" y="90932"/>
                </a:lnTo>
                <a:lnTo>
                  <a:pt x="453961" y="102489"/>
                </a:lnTo>
                <a:lnTo>
                  <a:pt x="455409" y="120027"/>
                </a:lnTo>
                <a:lnTo>
                  <a:pt x="455409" y="146608"/>
                </a:lnTo>
                <a:lnTo>
                  <a:pt x="554062" y="146608"/>
                </a:lnTo>
                <a:lnTo>
                  <a:pt x="554062" y="127927"/>
                </a:lnTo>
                <a:lnTo>
                  <a:pt x="550468" y="86144"/>
                </a:lnTo>
                <a:lnTo>
                  <a:pt x="538276" y="50850"/>
                </a:lnTo>
                <a:lnTo>
                  <a:pt x="515391" y="23672"/>
                </a:lnTo>
                <a:lnTo>
                  <a:pt x="479717" y="6184"/>
                </a:lnTo>
                <a:lnTo>
                  <a:pt x="429158" y="0"/>
                </a:lnTo>
                <a:lnTo>
                  <a:pt x="375310" y="8102"/>
                </a:lnTo>
                <a:lnTo>
                  <a:pt x="336080" y="31927"/>
                </a:lnTo>
                <a:lnTo>
                  <a:pt x="312089" y="70777"/>
                </a:lnTo>
                <a:lnTo>
                  <a:pt x="303949" y="123939"/>
                </a:lnTo>
                <a:lnTo>
                  <a:pt x="309067" y="166293"/>
                </a:lnTo>
                <a:lnTo>
                  <a:pt x="325247" y="200583"/>
                </a:lnTo>
                <a:lnTo>
                  <a:pt x="353695" y="230720"/>
                </a:lnTo>
                <a:lnTo>
                  <a:pt x="426491" y="282651"/>
                </a:lnTo>
                <a:lnTo>
                  <a:pt x="443852" y="300723"/>
                </a:lnTo>
                <a:lnTo>
                  <a:pt x="451510" y="317080"/>
                </a:lnTo>
                <a:lnTo>
                  <a:pt x="453224" y="333959"/>
                </a:lnTo>
                <a:lnTo>
                  <a:pt x="451675" y="349161"/>
                </a:lnTo>
                <a:lnTo>
                  <a:pt x="447040" y="359714"/>
                </a:lnTo>
                <a:lnTo>
                  <a:pt x="439318" y="365861"/>
                </a:lnTo>
                <a:lnTo>
                  <a:pt x="428523" y="367868"/>
                </a:lnTo>
                <a:lnTo>
                  <a:pt x="414883" y="364350"/>
                </a:lnTo>
                <a:lnTo>
                  <a:pt x="406565" y="354787"/>
                </a:lnTo>
                <a:lnTo>
                  <a:pt x="402412" y="340690"/>
                </a:lnTo>
                <a:lnTo>
                  <a:pt x="401281" y="323545"/>
                </a:lnTo>
                <a:lnTo>
                  <a:pt x="401281" y="302983"/>
                </a:lnTo>
                <a:lnTo>
                  <a:pt x="298767" y="302983"/>
                </a:lnTo>
                <a:lnTo>
                  <a:pt x="298767" y="319201"/>
                </a:lnTo>
                <a:lnTo>
                  <a:pt x="301447" y="357314"/>
                </a:lnTo>
                <a:lnTo>
                  <a:pt x="312000" y="393268"/>
                </a:lnTo>
                <a:lnTo>
                  <a:pt x="334124" y="423443"/>
                </a:lnTo>
                <a:lnTo>
                  <a:pt x="371576" y="444207"/>
                </a:lnTo>
                <a:lnTo>
                  <a:pt x="428078" y="451929"/>
                </a:lnTo>
                <a:lnTo>
                  <a:pt x="478205" y="446354"/>
                </a:lnTo>
                <a:lnTo>
                  <a:pt x="515645" y="429856"/>
                </a:lnTo>
                <a:lnTo>
                  <a:pt x="541286" y="402869"/>
                </a:lnTo>
                <a:lnTo>
                  <a:pt x="556006" y="365785"/>
                </a:lnTo>
                <a:lnTo>
                  <a:pt x="560717" y="319011"/>
                </a:lnTo>
                <a:close/>
              </a:path>
              <a:path w="880744" h="452120">
                <a:moveTo>
                  <a:pt x="880249" y="444982"/>
                </a:moveTo>
                <a:lnTo>
                  <a:pt x="879602" y="423227"/>
                </a:lnTo>
                <a:lnTo>
                  <a:pt x="879271" y="393738"/>
                </a:lnTo>
                <a:lnTo>
                  <a:pt x="879132" y="306044"/>
                </a:lnTo>
                <a:lnTo>
                  <a:pt x="879132" y="6654"/>
                </a:lnTo>
                <a:lnTo>
                  <a:pt x="772172" y="6654"/>
                </a:lnTo>
                <a:lnTo>
                  <a:pt x="772172" y="302133"/>
                </a:lnTo>
                <a:lnTo>
                  <a:pt x="770470" y="328714"/>
                </a:lnTo>
                <a:lnTo>
                  <a:pt x="764971" y="346417"/>
                </a:lnTo>
                <a:lnTo>
                  <a:pt x="755040" y="356298"/>
                </a:lnTo>
                <a:lnTo>
                  <a:pt x="740029" y="359359"/>
                </a:lnTo>
                <a:lnTo>
                  <a:pt x="726732" y="356476"/>
                </a:lnTo>
                <a:lnTo>
                  <a:pt x="717588" y="347840"/>
                </a:lnTo>
                <a:lnTo>
                  <a:pt x="712317" y="333489"/>
                </a:lnTo>
                <a:lnTo>
                  <a:pt x="710615" y="313448"/>
                </a:lnTo>
                <a:lnTo>
                  <a:pt x="710615" y="6654"/>
                </a:lnTo>
                <a:lnTo>
                  <a:pt x="603669" y="6654"/>
                </a:lnTo>
                <a:lnTo>
                  <a:pt x="603669" y="338747"/>
                </a:lnTo>
                <a:lnTo>
                  <a:pt x="611225" y="395414"/>
                </a:lnTo>
                <a:lnTo>
                  <a:pt x="631088" y="429983"/>
                </a:lnTo>
                <a:lnTo>
                  <a:pt x="659028" y="447243"/>
                </a:lnTo>
                <a:lnTo>
                  <a:pt x="690816" y="451942"/>
                </a:lnTo>
                <a:lnTo>
                  <a:pt x="715822" y="449872"/>
                </a:lnTo>
                <a:lnTo>
                  <a:pt x="738416" y="442645"/>
                </a:lnTo>
                <a:lnTo>
                  <a:pt x="757961" y="428790"/>
                </a:lnTo>
                <a:lnTo>
                  <a:pt x="773836" y="406806"/>
                </a:lnTo>
                <a:lnTo>
                  <a:pt x="774255" y="415671"/>
                </a:lnTo>
                <a:lnTo>
                  <a:pt x="775030" y="425970"/>
                </a:lnTo>
                <a:lnTo>
                  <a:pt x="776109" y="436232"/>
                </a:lnTo>
                <a:lnTo>
                  <a:pt x="777455" y="444982"/>
                </a:lnTo>
                <a:lnTo>
                  <a:pt x="880249" y="44498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14379207" y="7054665"/>
            <a:ext cx="857885" cy="569595"/>
          </a:xfrm>
          <a:custGeom>
            <a:avLst/>
            <a:gdLst/>
            <a:ahLst/>
            <a:cxnLst/>
            <a:rect l="l" t="t" r="r" b="b"/>
            <a:pathLst>
              <a:path w="857884" h="569595">
                <a:moveTo>
                  <a:pt x="272122" y="266509"/>
                </a:moveTo>
                <a:lnTo>
                  <a:pt x="266966" y="215023"/>
                </a:lnTo>
                <a:lnTo>
                  <a:pt x="251282" y="173596"/>
                </a:lnTo>
                <a:lnTo>
                  <a:pt x="224688" y="143027"/>
                </a:lnTo>
                <a:lnTo>
                  <a:pt x="186855" y="124117"/>
                </a:lnTo>
                <a:lnTo>
                  <a:pt x="169037" y="121780"/>
                </a:lnTo>
                <a:lnTo>
                  <a:pt x="169037" y="251866"/>
                </a:lnTo>
                <a:lnTo>
                  <a:pt x="169037" y="294944"/>
                </a:lnTo>
                <a:lnTo>
                  <a:pt x="106438" y="294944"/>
                </a:lnTo>
                <a:lnTo>
                  <a:pt x="106438" y="251866"/>
                </a:lnTo>
                <a:lnTo>
                  <a:pt x="114477" y="214553"/>
                </a:lnTo>
                <a:lnTo>
                  <a:pt x="124371" y="205536"/>
                </a:lnTo>
                <a:lnTo>
                  <a:pt x="123939" y="205536"/>
                </a:lnTo>
                <a:lnTo>
                  <a:pt x="138010" y="202590"/>
                </a:lnTo>
                <a:lnTo>
                  <a:pt x="152844" y="205536"/>
                </a:lnTo>
                <a:lnTo>
                  <a:pt x="162394" y="214553"/>
                </a:lnTo>
                <a:lnTo>
                  <a:pt x="167398" y="229552"/>
                </a:lnTo>
                <a:lnTo>
                  <a:pt x="167525" y="229908"/>
                </a:lnTo>
                <a:lnTo>
                  <a:pt x="169037" y="251866"/>
                </a:lnTo>
                <a:lnTo>
                  <a:pt x="169037" y="121780"/>
                </a:lnTo>
                <a:lnTo>
                  <a:pt x="137426" y="117627"/>
                </a:lnTo>
                <a:lnTo>
                  <a:pt x="83134" y="126250"/>
                </a:lnTo>
                <a:lnTo>
                  <a:pt x="44043" y="149479"/>
                </a:lnTo>
                <a:lnTo>
                  <a:pt x="18364" y="183337"/>
                </a:lnTo>
                <a:lnTo>
                  <a:pt x="4292" y="223850"/>
                </a:lnTo>
                <a:lnTo>
                  <a:pt x="50" y="266509"/>
                </a:lnTo>
                <a:lnTo>
                  <a:pt x="0" y="415531"/>
                </a:lnTo>
                <a:lnTo>
                  <a:pt x="3429" y="466115"/>
                </a:lnTo>
                <a:lnTo>
                  <a:pt x="15773" y="508635"/>
                </a:lnTo>
                <a:lnTo>
                  <a:pt x="40119" y="541261"/>
                </a:lnTo>
                <a:lnTo>
                  <a:pt x="79540" y="562190"/>
                </a:lnTo>
                <a:lnTo>
                  <a:pt x="137096" y="569556"/>
                </a:lnTo>
                <a:lnTo>
                  <a:pt x="195427" y="560641"/>
                </a:lnTo>
                <a:lnTo>
                  <a:pt x="234124" y="537197"/>
                </a:lnTo>
                <a:lnTo>
                  <a:pt x="257022" y="504215"/>
                </a:lnTo>
                <a:lnTo>
                  <a:pt x="263067" y="483438"/>
                </a:lnTo>
                <a:lnTo>
                  <a:pt x="267957" y="466674"/>
                </a:lnTo>
                <a:lnTo>
                  <a:pt x="270738" y="429564"/>
                </a:lnTo>
                <a:lnTo>
                  <a:pt x="270738" y="423519"/>
                </a:lnTo>
                <a:lnTo>
                  <a:pt x="167170" y="423519"/>
                </a:lnTo>
                <a:lnTo>
                  <a:pt x="167081" y="434784"/>
                </a:lnTo>
                <a:lnTo>
                  <a:pt x="166052" y="453009"/>
                </a:lnTo>
                <a:lnTo>
                  <a:pt x="161671" y="468909"/>
                </a:lnTo>
                <a:lnTo>
                  <a:pt x="152387" y="479552"/>
                </a:lnTo>
                <a:lnTo>
                  <a:pt x="136639" y="483438"/>
                </a:lnTo>
                <a:lnTo>
                  <a:pt x="121666" y="479793"/>
                </a:lnTo>
                <a:lnTo>
                  <a:pt x="112242" y="469671"/>
                </a:lnTo>
                <a:lnTo>
                  <a:pt x="107327" y="454266"/>
                </a:lnTo>
                <a:lnTo>
                  <a:pt x="105918" y="434784"/>
                </a:lnTo>
                <a:lnTo>
                  <a:pt x="105918" y="370852"/>
                </a:lnTo>
                <a:lnTo>
                  <a:pt x="272122" y="370852"/>
                </a:lnTo>
                <a:lnTo>
                  <a:pt x="272122" y="294944"/>
                </a:lnTo>
                <a:lnTo>
                  <a:pt x="272122" y="266509"/>
                </a:lnTo>
                <a:close/>
              </a:path>
              <a:path w="857884" h="569595">
                <a:moveTo>
                  <a:pt x="569950" y="436638"/>
                </a:moveTo>
                <a:lnTo>
                  <a:pt x="564883" y="392658"/>
                </a:lnTo>
                <a:lnTo>
                  <a:pt x="547636" y="355727"/>
                </a:lnTo>
                <a:lnTo>
                  <a:pt x="515188" y="321589"/>
                </a:lnTo>
                <a:lnTo>
                  <a:pt x="464489" y="286029"/>
                </a:lnTo>
                <a:lnTo>
                  <a:pt x="441299" y="270662"/>
                </a:lnTo>
                <a:lnTo>
                  <a:pt x="427037" y="257987"/>
                </a:lnTo>
                <a:lnTo>
                  <a:pt x="419836" y="245833"/>
                </a:lnTo>
                <a:lnTo>
                  <a:pt x="417842" y="232029"/>
                </a:lnTo>
                <a:lnTo>
                  <a:pt x="419176" y="218643"/>
                </a:lnTo>
                <a:lnTo>
                  <a:pt x="423329" y="208648"/>
                </a:lnTo>
                <a:lnTo>
                  <a:pt x="430517" y="202399"/>
                </a:lnTo>
                <a:lnTo>
                  <a:pt x="440969" y="200240"/>
                </a:lnTo>
                <a:lnTo>
                  <a:pt x="451421" y="202196"/>
                </a:lnTo>
                <a:lnTo>
                  <a:pt x="458812" y="208559"/>
                </a:lnTo>
                <a:lnTo>
                  <a:pt x="463194" y="220116"/>
                </a:lnTo>
                <a:lnTo>
                  <a:pt x="464642" y="237655"/>
                </a:lnTo>
                <a:lnTo>
                  <a:pt x="464642" y="264236"/>
                </a:lnTo>
                <a:lnTo>
                  <a:pt x="563295" y="264236"/>
                </a:lnTo>
                <a:lnTo>
                  <a:pt x="563295" y="245554"/>
                </a:lnTo>
                <a:lnTo>
                  <a:pt x="559701" y="203771"/>
                </a:lnTo>
                <a:lnTo>
                  <a:pt x="547509" y="168478"/>
                </a:lnTo>
                <a:lnTo>
                  <a:pt x="524624" y="141300"/>
                </a:lnTo>
                <a:lnTo>
                  <a:pt x="488950" y="123812"/>
                </a:lnTo>
                <a:lnTo>
                  <a:pt x="438391" y="117627"/>
                </a:lnTo>
                <a:lnTo>
                  <a:pt x="384543" y="125730"/>
                </a:lnTo>
                <a:lnTo>
                  <a:pt x="345313" y="149555"/>
                </a:lnTo>
                <a:lnTo>
                  <a:pt x="321322" y="188404"/>
                </a:lnTo>
                <a:lnTo>
                  <a:pt x="313182" y="241566"/>
                </a:lnTo>
                <a:lnTo>
                  <a:pt x="318300" y="283921"/>
                </a:lnTo>
                <a:lnTo>
                  <a:pt x="334479" y="318211"/>
                </a:lnTo>
                <a:lnTo>
                  <a:pt x="362927" y="348348"/>
                </a:lnTo>
                <a:lnTo>
                  <a:pt x="435724" y="400278"/>
                </a:lnTo>
                <a:lnTo>
                  <a:pt x="453085" y="418350"/>
                </a:lnTo>
                <a:lnTo>
                  <a:pt x="460743" y="434708"/>
                </a:lnTo>
                <a:lnTo>
                  <a:pt x="462457" y="451586"/>
                </a:lnTo>
                <a:lnTo>
                  <a:pt x="460908" y="466788"/>
                </a:lnTo>
                <a:lnTo>
                  <a:pt x="456260" y="477342"/>
                </a:lnTo>
                <a:lnTo>
                  <a:pt x="448538" y="483489"/>
                </a:lnTo>
                <a:lnTo>
                  <a:pt x="437756" y="485495"/>
                </a:lnTo>
                <a:lnTo>
                  <a:pt x="424116" y="481977"/>
                </a:lnTo>
                <a:lnTo>
                  <a:pt x="415798" y="472414"/>
                </a:lnTo>
                <a:lnTo>
                  <a:pt x="411645" y="458317"/>
                </a:lnTo>
                <a:lnTo>
                  <a:pt x="410514" y="441172"/>
                </a:lnTo>
                <a:lnTo>
                  <a:pt x="410514" y="420611"/>
                </a:lnTo>
                <a:lnTo>
                  <a:pt x="307987" y="420611"/>
                </a:lnTo>
                <a:lnTo>
                  <a:pt x="307987" y="436829"/>
                </a:lnTo>
                <a:lnTo>
                  <a:pt x="310680" y="474941"/>
                </a:lnTo>
                <a:lnTo>
                  <a:pt x="321221" y="510895"/>
                </a:lnTo>
                <a:lnTo>
                  <a:pt x="343357" y="541070"/>
                </a:lnTo>
                <a:lnTo>
                  <a:pt x="380809" y="561835"/>
                </a:lnTo>
                <a:lnTo>
                  <a:pt x="437311" y="569556"/>
                </a:lnTo>
                <a:lnTo>
                  <a:pt x="487438" y="563981"/>
                </a:lnTo>
                <a:lnTo>
                  <a:pt x="524878" y="547484"/>
                </a:lnTo>
                <a:lnTo>
                  <a:pt x="550519" y="520496"/>
                </a:lnTo>
                <a:lnTo>
                  <a:pt x="565238" y="483412"/>
                </a:lnTo>
                <a:lnTo>
                  <a:pt x="569950" y="436638"/>
                </a:lnTo>
                <a:close/>
              </a:path>
              <a:path w="857884" h="569595">
                <a:moveTo>
                  <a:pt x="781164" y="425831"/>
                </a:moveTo>
                <a:lnTo>
                  <a:pt x="674217" y="425831"/>
                </a:lnTo>
                <a:lnTo>
                  <a:pt x="674217" y="562622"/>
                </a:lnTo>
                <a:lnTo>
                  <a:pt x="781164" y="562622"/>
                </a:lnTo>
                <a:lnTo>
                  <a:pt x="781164" y="425831"/>
                </a:lnTo>
                <a:close/>
              </a:path>
              <a:path w="857884" h="569595">
                <a:moveTo>
                  <a:pt x="857262" y="126796"/>
                </a:moveTo>
                <a:lnTo>
                  <a:pt x="853325" y="85128"/>
                </a:lnTo>
                <a:lnTo>
                  <a:pt x="817067" y="23215"/>
                </a:lnTo>
                <a:lnTo>
                  <a:pt x="781672" y="6045"/>
                </a:lnTo>
                <a:lnTo>
                  <a:pt x="732739" y="0"/>
                </a:lnTo>
                <a:lnTo>
                  <a:pt x="679450" y="6756"/>
                </a:lnTo>
                <a:lnTo>
                  <a:pt x="642975" y="25425"/>
                </a:lnTo>
                <a:lnTo>
                  <a:pt x="620445" y="53632"/>
                </a:lnTo>
                <a:lnTo>
                  <a:pt x="609015" y="88988"/>
                </a:lnTo>
                <a:lnTo>
                  <a:pt x="605840" y="129120"/>
                </a:lnTo>
                <a:lnTo>
                  <a:pt x="605840" y="154711"/>
                </a:lnTo>
                <a:lnTo>
                  <a:pt x="704951" y="154711"/>
                </a:lnTo>
                <a:lnTo>
                  <a:pt x="704951" y="126796"/>
                </a:lnTo>
                <a:lnTo>
                  <a:pt x="706043" y="106781"/>
                </a:lnTo>
                <a:lnTo>
                  <a:pt x="709790" y="92938"/>
                </a:lnTo>
                <a:lnTo>
                  <a:pt x="716889" y="84899"/>
                </a:lnTo>
                <a:lnTo>
                  <a:pt x="728040" y="82308"/>
                </a:lnTo>
                <a:lnTo>
                  <a:pt x="738289" y="84493"/>
                </a:lnTo>
                <a:lnTo>
                  <a:pt x="744778" y="91363"/>
                </a:lnTo>
                <a:lnTo>
                  <a:pt x="748182" y="103378"/>
                </a:lnTo>
                <a:lnTo>
                  <a:pt x="749160" y="120980"/>
                </a:lnTo>
                <a:lnTo>
                  <a:pt x="747483" y="152158"/>
                </a:lnTo>
                <a:lnTo>
                  <a:pt x="742188" y="176212"/>
                </a:lnTo>
                <a:lnTo>
                  <a:pt x="732840" y="197726"/>
                </a:lnTo>
                <a:lnTo>
                  <a:pt x="719048" y="221272"/>
                </a:lnTo>
                <a:lnTo>
                  <a:pt x="698119" y="258737"/>
                </a:lnTo>
                <a:lnTo>
                  <a:pt x="684250" y="293255"/>
                </a:lnTo>
                <a:lnTo>
                  <a:pt x="676579" y="327253"/>
                </a:lnTo>
                <a:lnTo>
                  <a:pt x="674217" y="363105"/>
                </a:lnTo>
                <a:lnTo>
                  <a:pt x="674217" y="384048"/>
                </a:lnTo>
                <a:lnTo>
                  <a:pt x="781164" y="384048"/>
                </a:lnTo>
                <a:lnTo>
                  <a:pt x="781164" y="373710"/>
                </a:lnTo>
                <a:lnTo>
                  <a:pt x="782205" y="350710"/>
                </a:lnTo>
                <a:lnTo>
                  <a:pt x="786295" y="327456"/>
                </a:lnTo>
                <a:lnTo>
                  <a:pt x="794893" y="302768"/>
                </a:lnTo>
                <a:lnTo>
                  <a:pt x="809447" y="275424"/>
                </a:lnTo>
                <a:lnTo>
                  <a:pt x="832332" y="235381"/>
                </a:lnTo>
                <a:lnTo>
                  <a:pt x="847064" y="201879"/>
                </a:lnTo>
                <a:lnTo>
                  <a:pt x="854951" y="168033"/>
                </a:lnTo>
                <a:lnTo>
                  <a:pt x="857161" y="129120"/>
                </a:lnTo>
                <a:lnTo>
                  <a:pt x="857262" y="12679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17116728" y="1289868"/>
            <a:ext cx="2363470" cy="2363470"/>
          </a:xfrm>
          <a:custGeom>
            <a:avLst/>
            <a:gdLst/>
            <a:ahLst/>
            <a:cxnLst/>
            <a:rect l="l" t="t" r="r" b="b"/>
            <a:pathLst>
              <a:path w="2363469" h="2363470">
                <a:moveTo>
                  <a:pt x="1181566" y="0"/>
                </a:moveTo>
                <a:lnTo>
                  <a:pt x="1179959" y="117601"/>
                </a:lnTo>
                <a:lnTo>
                  <a:pt x="1158980" y="393768"/>
                </a:lnTo>
                <a:lnTo>
                  <a:pt x="1094393" y="713543"/>
                </a:lnTo>
                <a:lnTo>
                  <a:pt x="961960" y="961970"/>
                </a:lnTo>
                <a:lnTo>
                  <a:pt x="816115" y="1096221"/>
                </a:lnTo>
                <a:lnTo>
                  <a:pt x="667296" y="1163846"/>
                </a:lnTo>
                <a:lnTo>
                  <a:pt x="425319" y="1185432"/>
                </a:lnTo>
                <a:lnTo>
                  <a:pt x="0" y="1181566"/>
                </a:lnTo>
                <a:lnTo>
                  <a:pt x="117602" y="1183175"/>
                </a:lnTo>
                <a:lnTo>
                  <a:pt x="393770" y="1204158"/>
                </a:lnTo>
                <a:lnTo>
                  <a:pt x="713543" y="1268743"/>
                </a:lnTo>
                <a:lnTo>
                  <a:pt x="961960" y="1401161"/>
                </a:lnTo>
                <a:lnTo>
                  <a:pt x="1096217" y="1547018"/>
                </a:lnTo>
                <a:lnTo>
                  <a:pt x="1163845" y="1695842"/>
                </a:lnTo>
                <a:lnTo>
                  <a:pt x="1185432" y="1937818"/>
                </a:lnTo>
                <a:lnTo>
                  <a:pt x="1181566" y="2363132"/>
                </a:lnTo>
                <a:lnTo>
                  <a:pt x="1183176" y="2245530"/>
                </a:lnTo>
                <a:lnTo>
                  <a:pt x="1204160" y="1969364"/>
                </a:lnTo>
                <a:lnTo>
                  <a:pt x="1268752" y="1649588"/>
                </a:lnTo>
                <a:lnTo>
                  <a:pt x="1401182" y="1401161"/>
                </a:lnTo>
                <a:lnTo>
                  <a:pt x="1547032" y="1266922"/>
                </a:lnTo>
                <a:lnTo>
                  <a:pt x="1695852" y="1199301"/>
                </a:lnTo>
                <a:lnTo>
                  <a:pt x="1937824" y="1177711"/>
                </a:lnTo>
                <a:lnTo>
                  <a:pt x="2363132" y="1181566"/>
                </a:lnTo>
                <a:lnTo>
                  <a:pt x="2245532" y="1179959"/>
                </a:lnTo>
                <a:lnTo>
                  <a:pt x="1969370" y="1158981"/>
                </a:lnTo>
                <a:lnTo>
                  <a:pt x="1649602" y="1094397"/>
                </a:lnTo>
                <a:lnTo>
                  <a:pt x="1401182" y="961970"/>
                </a:lnTo>
                <a:lnTo>
                  <a:pt x="1266930" y="816114"/>
                </a:lnTo>
                <a:lnTo>
                  <a:pt x="1199303" y="667289"/>
                </a:lnTo>
                <a:lnTo>
                  <a:pt x="1177711" y="425313"/>
                </a:lnTo>
                <a:lnTo>
                  <a:pt x="118156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8651531" y="8015707"/>
            <a:ext cx="2363470" cy="2363470"/>
          </a:xfrm>
          <a:custGeom>
            <a:avLst/>
            <a:gdLst/>
            <a:ahLst/>
            <a:cxnLst/>
            <a:rect l="l" t="t" r="r" b="b"/>
            <a:pathLst>
              <a:path w="2363470" h="2363470">
                <a:moveTo>
                  <a:pt x="1181566" y="0"/>
                </a:moveTo>
                <a:lnTo>
                  <a:pt x="1179959" y="117601"/>
                </a:lnTo>
                <a:lnTo>
                  <a:pt x="1158981" y="393768"/>
                </a:lnTo>
                <a:lnTo>
                  <a:pt x="1094397" y="713543"/>
                </a:lnTo>
                <a:lnTo>
                  <a:pt x="961970" y="961970"/>
                </a:lnTo>
                <a:lnTo>
                  <a:pt x="816119" y="1096221"/>
                </a:lnTo>
                <a:lnTo>
                  <a:pt x="667297" y="1163846"/>
                </a:lnTo>
                <a:lnTo>
                  <a:pt x="425319" y="1185432"/>
                </a:lnTo>
                <a:lnTo>
                  <a:pt x="0" y="1181566"/>
                </a:lnTo>
                <a:lnTo>
                  <a:pt x="117602" y="1183175"/>
                </a:lnTo>
                <a:lnTo>
                  <a:pt x="393772" y="1204158"/>
                </a:lnTo>
                <a:lnTo>
                  <a:pt x="713547" y="1268743"/>
                </a:lnTo>
                <a:lnTo>
                  <a:pt x="961970" y="1401161"/>
                </a:lnTo>
                <a:lnTo>
                  <a:pt x="1096221" y="1547018"/>
                </a:lnTo>
                <a:lnTo>
                  <a:pt x="1163846" y="1695842"/>
                </a:lnTo>
                <a:lnTo>
                  <a:pt x="1185432" y="1937818"/>
                </a:lnTo>
                <a:lnTo>
                  <a:pt x="1181566" y="2363132"/>
                </a:lnTo>
                <a:lnTo>
                  <a:pt x="1183176" y="2245530"/>
                </a:lnTo>
                <a:lnTo>
                  <a:pt x="1204160" y="1969364"/>
                </a:lnTo>
                <a:lnTo>
                  <a:pt x="1268752" y="1649588"/>
                </a:lnTo>
                <a:lnTo>
                  <a:pt x="1401182" y="1401161"/>
                </a:lnTo>
                <a:lnTo>
                  <a:pt x="1547032" y="1266922"/>
                </a:lnTo>
                <a:lnTo>
                  <a:pt x="1695852" y="1199301"/>
                </a:lnTo>
                <a:lnTo>
                  <a:pt x="1937824" y="1177711"/>
                </a:lnTo>
                <a:lnTo>
                  <a:pt x="2363132" y="1181566"/>
                </a:lnTo>
                <a:lnTo>
                  <a:pt x="2245532" y="1179959"/>
                </a:lnTo>
                <a:lnTo>
                  <a:pt x="1969370" y="1158981"/>
                </a:lnTo>
                <a:lnTo>
                  <a:pt x="1649602" y="1094397"/>
                </a:lnTo>
                <a:lnTo>
                  <a:pt x="1401182" y="961970"/>
                </a:lnTo>
                <a:lnTo>
                  <a:pt x="1266930" y="816114"/>
                </a:lnTo>
                <a:lnTo>
                  <a:pt x="1199303" y="667289"/>
                </a:lnTo>
                <a:lnTo>
                  <a:pt x="1177711" y="425313"/>
                </a:lnTo>
                <a:lnTo>
                  <a:pt x="118156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11728660" y="1013319"/>
            <a:ext cx="1591310" cy="1591310"/>
          </a:xfrm>
          <a:custGeom>
            <a:avLst/>
            <a:gdLst/>
            <a:ahLst/>
            <a:cxnLst/>
            <a:rect l="l" t="t" r="r" b="b"/>
            <a:pathLst>
              <a:path w="1591309" h="1591310">
                <a:moveTo>
                  <a:pt x="795525" y="0"/>
                </a:moveTo>
                <a:lnTo>
                  <a:pt x="794443" y="79178"/>
                </a:lnTo>
                <a:lnTo>
                  <a:pt x="780319" y="265116"/>
                </a:lnTo>
                <a:lnTo>
                  <a:pt x="736835" y="480414"/>
                </a:lnTo>
                <a:lnTo>
                  <a:pt x="647676" y="647676"/>
                </a:lnTo>
                <a:lnTo>
                  <a:pt x="549479" y="738063"/>
                </a:lnTo>
                <a:lnTo>
                  <a:pt x="449280" y="783593"/>
                </a:lnTo>
                <a:lnTo>
                  <a:pt x="286360" y="798127"/>
                </a:lnTo>
                <a:lnTo>
                  <a:pt x="0" y="795525"/>
                </a:lnTo>
                <a:lnTo>
                  <a:pt x="79180" y="796609"/>
                </a:lnTo>
                <a:lnTo>
                  <a:pt x="265120" y="810735"/>
                </a:lnTo>
                <a:lnTo>
                  <a:pt x="480419" y="854219"/>
                </a:lnTo>
                <a:lnTo>
                  <a:pt x="647676" y="943374"/>
                </a:lnTo>
                <a:lnTo>
                  <a:pt x="738063" y="1041577"/>
                </a:lnTo>
                <a:lnTo>
                  <a:pt x="783593" y="1141778"/>
                </a:lnTo>
                <a:lnTo>
                  <a:pt x="798127" y="1304696"/>
                </a:lnTo>
                <a:lnTo>
                  <a:pt x="795525" y="1591051"/>
                </a:lnTo>
                <a:lnTo>
                  <a:pt x="796609" y="1511872"/>
                </a:lnTo>
                <a:lnTo>
                  <a:pt x="810737" y="1325934"/>
                </a:lnTo>
                <a:lnTo>
                  <a:pt x="854223" y="1110636"/>
                </a:lnTo>
                <a:lnTo>
                  <a:pt x="943384" y="943374"/>
                </a:lnTo>
                <a:lnTo>
                  <a:pt x="1041587" y="852993"/>
                </a:lnTo>
                <a:lnTo>
                  <a:pt x="1141787" y="807464"/>
                </a:lnTo>
                <a:lnTo>
                  <a:pt x="1304702" y="792929"/>
                </a:lnTo>
                <a:lnTo>
                  <a:pt x="1591051" y="795525"/>
                </a:lnTo>
                <a:lnTo>
                  <a:pt x="1511873" y="794443"/>
                </a:lnTo>
                <a:lnTo>
                  <a:pt x="1325939" y="780319"/>
                </a:lnTo>
                <a:lnTo>
                  <a:pt x="1110645" y="736835"/>
                </a:lnTo>
                <a:lnTo>
                  <a:pt x="943384" y="647676"/>
                </a:lnTo>
                <a:lnTo>
                  <a:pt x="852997" y="549473"/>
                </a:lnTo>
                <a:lnTo>
                  <a:pt x="807466" y="449272"/>
                </a:lnTo>
                <a:lnTo>
                  <a:pt x="792929" y="286354"/>
                </a:lnTo>
                <a:lnTo>
                  <a:pt x="79552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5932577" y="680195"/>
            <a:ext cx="1356995" cy="1356995"/>
          </a:xfrm>
          <a:custGeom>
            <a:avLst/>
            <a:gdLst/>
            <a:ahLst/>
            <a:cxnLst/>
            <a:rect l="l" t="t" r="r" b="b"/>
            <a:pathLst>
              <a:path w="1356994" h="1356995">
                <a:moveTo>
                  <a:pt x="678450" y="0"/>
                </a:moveTo>
                <a:lnTo>
                  <a:pt x="677528" y="67526"/>
                </a:lnTo>
                <a:lnTo>
                  <a:pt x="665484" y="226100"/>
                </a:lnTo>
                <a:lnTo>
                  <a:pt x="628401" y="409714"/>
                </a:lnTo>
                <a:lnTo>
                  <a:pt x="552360" y="552360"/>
                </a:lnTo>
                <a:lnTo>
                  <a:pt x="468615" y="629443"/>
                </a:lnTo>
                <a:lnTo>
                  <a:pt x="383163" y="668272"/>
                </a:lnTo>
                <a:lnTo>
                  <a:pt x="244219" y="680668"/>
                </a:lnTo>
                <a:lnTo>
                  <a:pt x="0" y="678450"/>
                </a:lnTo>
                <a:lnTo>
                  <a:pt x="67527" y="679373"/>
                </a:lnTo>
                <a:lnTo>
                  <a:pt x="226104" y="691420"/>
                </a:lnTo>
                <a:lnTo>
                  <a:pt x="409718" y="728504"/>
                </a:lnTo>
                <a:lnTo>
                  <a:pt x="552360" y="804540"/>
                </a:lnTo>
                <a:lnTo>
                  <a:pt x="629449" y="888291"/>
                </a:lnTo>
                <a:lnTo>
                  <a:pt x="668280" y="973745"/>
                </a:lnTo>
                <a:lnTo>
                  <a:pt x="680673" y="1112687"/>
                </a:lnTo>
                <a:lnTo>
                  <a:pt x="678450" y="1356901"/>
                </a:lnTo>
                <a:lnTo>
                  <a:pt x="679375" y="1289374"/>
                </a:lnTo>
                <a:lnTo>
                  <a:pt x="691426" y="1130800"/>
                </a:lnTo>
                <a:lnTo>
                  <a:pt x="728517" y="947186"/>
                </a:lnTo>
                <a:lnTo>
                  <a:pt x="804561" y="804540"/>
                </a:lnTo>
                <a:lnTo>
                  <a:pt x="888305" y="727457"/>
                </a:lnTo>
                <a:lnTo>
                  <a:pt x="973756" y="688628"/>
                </a:lnTo>
                <a:lnTo>
                  <a:pt x="1112697" y="676233"/>
                </a:lnTo>
                <a:lnTo>
                  <a:pt x="1356911" y="678450"/>
                </a:lnTo>
                <a:lnTo>
                  <a:pt x="1289385" y="677527"/>
                </a:lnTo>
                <a:lnTo>
                  <a:pt x="1130812" y="665481"/>
                </a:lnTo>
                <a:lnTo>
                  <a:pt x="947201" y="628396"/>
                </a:lnTo>
                <a:lnTo>
                  <a:pt x="804561" y="552360"/>
                </a:lnTo>
                <a:lnTo>
                  <a:pt x="727471" y="468610"/>
                </a:lnTo>
                <a:lnTo>
                  <a:pt x="688638" y="383155"/>
                </a:lnTo>
                <a:lnTo>
                  <a:pt x="676239" y="244213"/>
                </a:lnTo>
                <a:lnTo>
                  <a:pt x="678450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1437949" y="4341"/>
            <a:ext cx="18666460" cy="11303000"/>
            <a:chOff x="1437949" y="4341"/>
            <a:chExt cx="18666460" cy="11303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5599" y="4341"/>
              <a:ext cx="18628499" cy="113030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437944" y="1273244"/>
              <a:ext cx="2465070" cy="1507490"/>
            </a:xfrm>
            <a:custGeom>
              <a:avLst/>
              <a:gdLst/>
              <a:ahLst/>
              <a:cxnLst/>
              <a:rect l="l" t="t" r="r" b="b"/>
              <a:pathLst>
                <a:path w="2465070" h="1507489">
                  <a:moveTo>
                    <a:pt x="691743" y="362038"/>
                  </a:moveTo>
                  <a:lnTo>
                    <a:pt x="688848" y="305854"/>
                  </a:lnTo>
                  <a:lnTo>
                    <a:pt x="680173" y="253758"/>
                  </a:lnTo>
                  <a:lnTo>
                    <a:pt x="673468" y="231533"/>
                  </a:lnTo>
                  <a:lnTo>
                    <a:pt x="665695" y="205752"/>
                  </a:lnTo>
                  <a:lnTo>
                    <a:pt x="645439" y="161848"/>
                  </a:lnTo>
                  <a:lnTo>
                    <a:pt x="619391" y="122021"/>
                  </a:lnTo>
                  <a:lnTo>
                    <a:pt x="587578" y="86296"/>
                  </a:lnTo>
                  <a:lnTo>
                    <a:pt x="548551" y="55232"/>
                  </a:lnTo>
                  <a:lnTo>
                    <a:pt x="504888" y="31076"/>
                  </a:lnTo>
                  <a:lnTo>
                    <a:pt x="462559" y="15963"/>
                  </a:lnTo>
                  <a:lnTo>
                    <a:pt x="462559" y="362038"/>
                  </a:lnTo>
                  <a:lnTo>
                    <a:pt x="462559" y="1145057"/>
                  </a:lnTo>
                  <a:lnTo>
                    <a:pt x="454736" y="1210335"/>
                  </a:lnTo>
                  <a:lnTo>
                    <a:pt x="431292" y="1250302"/>
                  </a:lnTo>
                  <a:lnTo>
                    <a:pt x="397433" y="1269250"/>
                  </a:lnTo>
                  <a:lnTo>
                    <a:pt x="345871" y="1275575"/>
                  </a:lnTo>
                  <a:lnTo>
                    <a:pt x="318643" y="1273987"/>
                  </a:lnTo>
                  <a:lnTo>
                    <a:pt x="275920" y="1261351"/>
                  </a:lnTo>
                  <a:lnTo>
                    <a:pt x="246773" y="1232687"/>
                  </a:lnTo>
                  <a:lnTo>
                    <a:pt x="231140" y="1180058"/>
                  </a:lnTo>
                  <a:lnTo>
                    <a:pt x="229184" y="1145057"/>
                  </a:lnTo>
                  <a:lnTo>
                    <a:pt x="229184" y="362038"/>
                  </a:lnTo>
                  <a:lnTo>
                    <a:pt x="237007" y="297853"/>
                  </a:lnTo>
                  <a:lnTo>
                    <a:pt x="260438" y="256794"/>
                  </a:lnTo>
                  <a:lnTo>
                    <a:pt x="295325" y="237858"/>
                  </a:lnTo>
                  <a:lnTo>
                    <a:pt x="345871" y="231533"/>
                  </a:lnTo>
                  <a:lnTo>
                    <a:pt x="373862" y="233121"/>
                  </a:lnTo>
                  <a:lnTo>
                    <a:pt x="416572" y="245745"/>
                  </a:lnTo>
                  <a:lnTo>
                    <a:pt x="444969" y="273646"/>
                  </a:lnTo>
                  <a:lnTo>
                    <a:pt x="460603" y="326263"/>
                  </a:lnTo>
                  <a:lnTo>
                    <a:pt x="462559" y="362038"/>
                  </a:lnTo>
                  <a:lnTo>
                    <a:pt x="462559" y="15963"/>
                  </a:lnTo>
                  <a:lnTo>
                    <a:pt x="456552" y="13804"/>
                  </a:lnTo>
                  <a:lnTo>
                    <a:pt x="403542" y="3454"/>
                  </a:lnTo>
                  <a:lnTo>
                    <a:pt x="345871" y="0"/>
                  </a:lnTo>
                  <a:lnTo>
                    <a:pt x="288201" y="3454"/>
                  </a:lnTo>
                  <a:lnTo>
                    <a:pt x="235191" y="13804"/>
                  </a:lnTo>
                  <a:lnTo>
                    <a:pt x="186842" y="31076"/>
                  </a:lnTo>
                  <a:lnTo>
                    <a:pt x="143179" y="55232"/>
                  </a:lnTo>
                  <a:lnTo>
                    <a:pt x="104178" y="86296"/>
                  </a:lnTo>
                  <a:lnTo>
                    <a:pt x="72339" y="122021"/>
                  </a:lnTo>
                  <a:lnTo>
                    <a:pt x="46291" y="161848"/>
                  </a:lnTo>
                  <a:lnTo>
                    <a:pt x="26035" y="205752"/>
                  </a:lnTo>
                  <a:lnTo>
                    <a:pt x="11569" y="253758"/>
                  </a:lnTo>
                  <a:lnTo>
                    <a:pt x="2895" y="305854"/>
                  </a:lnTo>
                  <a:lnTo>
                    <a:pt x="0" y="362038"/>
                  </a:lnTo>
                  <a:lnTo>
                    <a:pt x="0" y="1145057"/>
                  </a:lnTo>
                  <a:lnTo>
                    <a:pt x="2895" y="1201254"/>
                  </a:lnTo>
                  <a:lnTo>
                    <a:pt x="11569" y="1253363"/>
                  </a:lnTo>
                  <a:lnTo>
                    <a:pt x="26035" y="1301369"/>
                  </a:lnTo>
                  <a:lnTo>
                    <a:pt x="46291" y="1345272"/>
                  </a:lnTo>
                  <a:lnTo>
                    <a:pt x="72339" y="1385087"/>
                  </a:lnTo>
                  <a:lnTo>
                    <a:pt x="104178" y="1420799"/>
                  </a:lnTo>
                  <a:lnTo>
                    <a:pt x="143179" y="1451876"/>
                  </a:lnTo>
                  <a:lnTo>
                    <a:pt x="186842" y="1476044"/>
                  </a:lnTo>
                  <a:lnTo>
                    <a:pt x="235191" y="1493304"/>
                  </a:lnTo>
                  <a:lnTo>
                    <a:pt x="288201" y="1503654"/>
                  </a:lnTo>
                  <a:lnTo>
                    <a:pt x="345871" y="1507109"/>
                  </a:lnTo>
                  <a:lnTo>
                    <a:pt x="403542" y="1503654"/>
                  </a:lnTo>
                  <a:lnTo>
                    <a:pt x="456552" y="1493304"/>
                  </a:lnTo>
                  <a:lnTo>
                    <a:pt x="504888" y="1476044"/>
                  </a:lnTo>
                  <a:lnTo>
                    <a:pt x="548551" y="1451876"/>
                  </a:lnTo>
                  <a:lnTo>
                    <a:pt x="587578" y="1420799"/>
                  </a:lnTo>
                  <a:lnTo>
                    <a:pt x="619391" y="1385087"/>
                  </a:lnTo>
                  <a:lnTo>
                    <a:pt x="645439" y="1345272"/>
                  </a:lnTo>
                  <a:lnTo>
                    <a:pt x="665695" y="1301369"/>
                  </a:lnTo>
                  <a:lnTo>
                    <a:pt x="673468" y="1275575"/>
                  </a:lnTo>
                  <a:lnTo>
                    <a:pt x="680173" y="1253363"/>
                  </a:lnTo>
                  <a:lnTo>
                    <a:pt x="688848" y="1201254"/>
                  </a:lnTo>
                  <a:lnTo>
                    <a:pt x="691743" y="1145057"/>
                  </a:lnTo>
                  <a:lnTo>
                    <a:pt x="691743" y="362038"/>
                  </a:lnTo>
                  <a:close/>
                </a:path>
                <a:path w="2465070" h="1507489">
                  <a:moveTo>
                    <a:pt x="1593926" y="378879"/>
                  </a:moveTo>
                  <a:lnTo>
                    <a:pt x="1591030" y="322160"/>
                  </a:lnTo>
                  <a:lnTo>
                    <a:pt x="1582343" y="269900"/>
                  </a:lnTo>
                  <a:lnTo>
                    <a:pt x="1567878" y="222072"/>
                  </a:lnTo>
                  <a:lnTo>
                    <a:pt x="1547622" y="178689"/>
                  </a:lnTo>
                  <a:lnTo>
                    <a:pt x="1521574" y="139750"/>
                  </a:lnTo>
                  <a:lnTo>
                    <a:pt x="1489735" y="105244"/>
                  </a:lnTo>
                  <a:lnTo>
                    <a:pt x="1450073" y="73418"/>
                  </a:lnTo>
                  <a:lnTo>
                    <a:pt x="1406067" y="48666"/>
                  </a:lnTo>
                  <a:lnTo>
                    <a:pt x="1364729" y="33540"/>
                  </a:lnTo>
                  <a:lnTo>
                    <a:pt x="1364729" y="378879"/>
                  </a:lnTo>
                  <a:lnTo>
                    <a:pt x="1364729" y="536752"/>
                  </a:lnTo>
                  <a:lnTo>
                    <a:pt x="1356918" y="600951"/>
                  </a:lnTo>
                  <a:lnTo>
                    <a:pt x="1333487" y="641985"/>
                  </a:lnTo>
                  <a:lnTo>
                    <a:pt x="1298562" y="660933"/>
                  </a:lnTo>
                  <a:lnTo>
                    <a:pt x="1248054" y="667258"/>
                  </a:lnTo>
                  <a:lnTo>
                    <a:pt x="1131379" y="667258"/>
                  </a:lnTo>
                  <a:lnTo>
                    <a:pt x="1131379" y="248373"/>
                  </a:lnTo>
                  <a:lnTo>
                    <a:pt x="1248054" y="248373"/>
                  </a:lnTo>
                  <a:lnTo>
                    <a:pt x="1298562" y="254698"/>
                  </a:lnTo>
                  <a:lnTo>
                    <a:pt x="1333487" y="273634"/>
                  </a:lnTo>
                  <a:lnTo>
                    <a:pt x="1356918" y="315734"/>
                  </a:lnTo>
                  <a:lnTo>
                    <a:pt x="1364729" y="378879"/>
                  </a:lnTo>
                  <a:lnTo>
                    <a:pt x="1364729" y="33540"/>
                  </a:lnTo>
                  <a:lnTo>
                    <a:pt x="1357731" y="30975"/>
                  </a:lnTo>
                  <a:lnTo>
                    <a:pt x="1305052" y="20370"/>
                  </a:lnTo>
                  <a:lnTo>
                    <a:pt x="1248054" y="16840"/>
                  </a:lnTo>
                  <a:lnTo>
                    <a:pt x="902182" y="16840"/>
                  </a:lnTo>
                  <a:lnTo>
                    <a:pt x="902182" y="1490268"/>
                  </a:lnTo>
                  <a:lnTo>
                    <a:pt x="1131379" y="1490268"/>
                  </a:lnTo>
                  <a:lnTo>
                    <a:pt x="1131379" y="898791"/>
                  </a:lnTo>
                  <a:lnTo>
                    <a:pt x="1235544" y="898791"/>
                  </a:lnTo>
                  <a:lnTo>
                    <a:pt x="1354315" y="1490268"/>
                  </a:lnTo>
                  <a:lnTo>
                    <a:pt x="1587677" y="1490268"/>
                  </a:lnTo>
                  <a:lnTo>
                    <a:pt x="1468310" y="898791"/>
                  </a:lnTo>
                  <a:lnTo>
                    <a:pt x="1456410" y="839851"/>
                  </a:lnTo>
                  <a:lnTo>
                    <a:pt x="1465516" y="833412"/>
                  </a:lnTo>
                  <a:lnTo>
                    <a:pt x="1521574" y="777938"/>
                  </a:lnTo>
                  <a:lnTo>
                    <a:pt x="1547622" y="738835"/>
                  </a:lnTo>
                  <a:lnTo>
                    <a:pt x="1567878" y="695159"/>
                  </a:lnTo>
                  <a:lnTo>
                    <a:pt x="1582343" y="646912"/>
                  </a:lnTo>
                  <a:lnTo>
                    <a:pt x="1591030" y="594118"/>
                  </a:lnTo>
                  <a:lnTo>
                    <a:pt x="1593926" y="536752"/>
                  </a:lnTo>
                  <a:lnTo>
                    <a:pt x="1593926" y="378879"/>
                  </a:lnTo>
                  <a:close/>
                </a:path>
                <a:path w="2465070" h="1507489">
                  <a:moveTo>
                    <a:pt x="2464828" y="362038"/>
                  </a:moveTo>
                  <a:lnTo>
                    <a:pt x="2461945" y="305854"/>
                  </a:lnTo>
                  <a:lnTo>
                    <a:pt x="2453259" y="253758"/>
                  </a:lnTo>
                  <a:lnTo>
                    <a:pt x="2438793" y="205765"/>
                  </a:lnTo>
                  <a:lnTo>
                    <a:pt x="2418524" y="161848"/>
                  </a:lnTo>
                  <a:lnTo>
                    <a:pt x="2392489" y="122021"/>
                  </a:lnTo>
                  <a:lnTo>
                    <a:pt x="2360663" y="86296"/>
                  </a:lnTo>
                  <a:lnTo>
                    <a:pt x="2321649" y="55232"/>
                  </a:lnTo>
                  <a:lnTo>
                    <a:pt x="2277973" y="31076"/>
                  </a:lnTo>
                  <a:lnTo>
                    <a:pt x="2229637" y="13804"/>
                  </a:lnTo>
                  <a:lnTo>
                    <a:pt x="2176627" y="3454"/>
                  </a:lnTo>
                  <a:lnTo>
                    <a:pt x="2118957" y="0"/>
                  </a:lnTo>
                  <a:lnTo>
                    <a:pt x="2062619" y="3454"/>
                  </a:lnTo>
                  <a:lnTo>
                    <a:pt x="2010270" y="13804"/>
                  </a:lnTo>
                  <a:lnTo>
                    <a:pt x="1961934" y="31076"/>
                  </a:lnTo>
                  <a:lnTo>
                    <a:pt x="1917598" y="55232"/>
                  </a:lnTo>
                  <a:lnTo>
                    <a:pt x="1877275" y="86296"/>
                  </a:lnTo>
                  <a:lnTo>
                    <a:pt x="1845437" y="123202"/>
                  </a:lnTo>
                  <a:lnTo>
                    <a:pt x="1819389" y="163728"/>
                  </a:lnTo>
                  <a:lnTo>
                    <a:pt x="1799132" y="207873"/>
                  </a:lnTo>
                  <a:lnTo>
                    <a:pt x="1784667" y="255638"/>
                  </a:lnTo>
                  <a:lnTo>
                    <a:pt x="1775993" y="307022"/>
                  </a:lnTo>
                  <a:lnTo>
                    <a:pt x="1773097" y="362038"/>
                  </a:lnTo>
                  <a:lnTo>
                    <a:pt x="1773097" y="1145070"/>
                  </a:lnTo>
                  <a:lnTo>
                    <a:pt x="1775993" y="1200086"/>
                  </a:lnTo>
                  <a:lnTo>
                    <a:pt x="1784667" y="1251483"/>
                  </a:lnTo>
                  <a:lnTo>
                    <a:pt x="1799132" y="1299248"/>
                  </a:lnTo>
                  <a:lnTo>
                    <a:pt x="1819389" y="1343406"/>
                  </a:lnTo>
                  <a:lnTo>
                    <a:pt x="1845437" y="1383919"/>
                  </a:lnTo>
                  <a:lnTo>
                    <a:pt x="1877275" y="1420799"/>
                  </a:lnTo>
                  <a:lnTo>
                    <a:pt x="1917598" y="1451876"/>
                  </a:lnTo>
                  <a:lnTo>
                    <a:pt x="1961934" y="1476044"/>
                  </a:lnTo>
                  <a:lnTo>
                    <a:pt x="2010270" y="1493304"/>
                  </a:lnTo>
                  <a:lnTo>
                    <a:pt x="2062619" y="1503654"/>
                  </a:lnTo>
                  <a:lnTo>
                    <a:pt x="2118957" y="1507109"/>
                  </a:lnTo>
                  <a:lnTo>
                    <a:pt x="2176627" y="1503654"/>
                  </a:lnTo>
                  <a:lnTo>
                    <a:pt x="2229637" y="1493304"/>
                  </a:lnTo>
                  <a:lnTo>
                    <a:pt x="2277973" y="1476044"/>
                  </a:lnTo>
                  <a:lnTo>
                    <a:pt x="2321649" y="1451876"/>
                  </a:lnTo>
                  <a:lnTo>
                    <a:pt x="2360663" y="1420799"/>
                  </a:lnTo>
                  <a:lnTo>
                    <a:pt x="2392489" y="1385074"/>
                  </a:lnTo>
                  <a:lnTo>
                    <a:pt x="2418524" y="1345260"/>
                  </a:lnTo>
                  <a:lnTo>
                    <a:pt x="2438793" y="1301356"/>
                  </a:lnTo>
                  <a:lnTo>
                    <a:pt x="2453259" y="1253363"/>
                  </a:lnTo>
                  <a:lnTo>
                    <a:pt x="2461945" y="1201254"/>
                  </a:lnTo>
                  <a:lnTo>
                    <a:pt x="2464828" y="1145070"/>
                  </a:lnTo>
                  <a:lnTo>
                    <a:pt x="2464828" y="637794"/>
                  </a:lnTo>
                  <a:lnTo>
                    <a:pt x="2121039" y="637794"/>
                  </a:lnTo>
                  <a:lnTo>
                    <a:pt x="2121039" y="869327"/>
                  </a:lnTo>
                  <a:lnTo>
                    <a:pt x="2235644" y="869327"/>
                  </a:lnTo>
                  <a:lnTo>
                    <a:pt x="2235644" y="1145070"/>
                  </a:lnTo>
                  <a:lnTo>
                    <a:pt x="2228342" y="1210335"/>
                  </a:lnTo>
                  <a:lnTo>
                    <a:pt x="2206460" y="1250302"/>
                  </a:lnTo>
                  <a:lnTo>
                    <a:pt x="2171039" y="1269250"/>
                  </a:lnTo>
                  <a:lnTo>
                    <a:pt x="2118957" y="1275575"/>
                  </a:lnTo>
                  <a:lnTo>
                    <a:pt x="2091740" y="1273987"/>
                  </a:lnTo>
                  <a:lnTo>
                    <a:pt x="2049018" y="1261364"/>
                  </a:lnTo>
                  <a:lnTo>
                    <a:pt x="2019858" y="1232687"/>
                  </a:lnTo>
                  <a:lnTo>
                    <a:pt x="2004237" y="1180058"/>
                  </a:lnTo>
                  <a:lnTo>
                    <a:pt x="2002282" y="1145070"/>
                  </a:lnTo>
                  <a:lnTo>
                    <a:pt x="2002282" y="362038"/>
                  </a:lnTo>
                  <a:lnTo>
                    <a:pt x="2010092" y="297853"/>
                  </a:lnTo>
                  <a:lnTo>
                    <a:pt x="2033536" y="256794"/>
                  </a:lnTo>
                  <a:lnTo>
                    <a:pt x="2068423" y="237858"/>
                  </a:lnTo>
                  <a:lnTo>
                    <a:pt x="2118957" y="231546"/>
                  </a:lnTo>
                  <a:lnTo>
                    <a:pt x="2147087" y="233121"/>
                  </a:lnTo>
                  <a:lnTo>
                    <a:pt x="2190839" y="245745"/>
                  </a:lnTo>
                  <a:lnTo>
                    <a:pt x="2219223" y="273646"/>
                  </a:lnTo>
                  <a:lnTo>
                    <a:pt x="2233815" y="326275"/>
                  </a:lnTo>
                  <a:lnTo>
                    <a:pt x="2235644" y="362038"/>
                  </a:lnTo>
                  <a:lnTo>
                    <a:pt x="2235644" y="492544"/>
                  </a:lnTo>
                  <a:lnTo>
                    <a:pt x="2464828" y="492544"/>
                  </a:lnTo>
                  <a:lnTo>
                    <a:pt x="2464828" y="362038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628940" y="3594718"/>
              <a:ext cx="6178550" cy="7061834"/>
            </a:xfrm>
            <a:custGeom>
              <a:avLst/>
              <a:gdLst/>
              <a:ahLst/>
              <a:cxnLst/>
              <a:rect l="l" t="t" r="r" b="b"/>
              <a:pathLst>
                <a:path w="6178550" h="7061834">
                  <a:moveTo>
                    <a:pt x="2046691" y="0"/>
                  </a:moveTo>
                  <a:lnTo>
                    <a:pt x="0" y="5532993"/>
                  </a:lnTo>
                  <a:lnTo>
                    <a:pt x="4131664" y="7061324"/>
                  </a:lnTo>
                  <a:lnTo>
                    <a:pt x="6178356" y="1528319"/>
                  </a:lnTo>
                  <a:lnTo>
                    <a:pt x="2046691" y="0"/>
                  </a:lnTo>
                  <a:close/>
                </a:path>
              </a:pathLst>
            </a:custGeom>
            <a:solidFill>
              <a:srgbClr val="003D3A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594388" y="3476699"/>
              <a:ext cx="6178550" cy="7061834"/>
            </a:xfrm>
            <a:custGeom>
              <a:avLst/>
              <a:gdLst/>
              <a:ahLst/>
              <a:cxnLst/>
              <a:rect l="l" t="t" r="r" b="b"/>
              <a:pathLst>
                <a:path w="6178550" h="7061834">
                  <a:moveTo>
                    <a:pt x="2046691" y="0"/>
                  </a:moveTo>
                  <a:lnTo>
                    <a:pt x="0" y="5533004"/>
                  </a:lnTo>
                  <a:lnTo>
                    <a:pt x="4131664" y="7061334"/>
                  </a:lnTo>
                  <a:lnTo>
                    <a:pt x="6178356" y="1528330"/>
                  </a:lnTo>
                  <a:lnTo>
                    <a:pt x="2046691" y="0"/>
                  </a:lnTo>
                  <a:close/>
                </a:path>
              </a:pathLst>
            </a:custGeom>
            <a:solidFill>
              <a:srgbClr val="FFDB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175776" y="4291958"/>
              <a:ext cx="4879340" cy="5588000"/>
            </a:xfrm>
            <a:custGeom>
              <a:avLst/>
              <a:gdLst/>
              <a:ahLst/>
              <a:cxnLst/>
              <a:rect l="l" t="t" r="r" b="b"/>
              <a:pathLst>
                <a:path w="4879340" h="5588000">
                  <a:moveTo>
                    <a:pt x="3396450" y="5458815"/>
                  </a:moveTo>
                  <a:lnTo>
                    <a:pt x="47726" y="4220095"/>
                  </a:lnTo>
                  <a:lnTo>
                    <a:pt x="0" y="4349153"/>
                  </a:lnTo>
                  <a:lnTo>
                    <a:pt x="3348710" y="5587873"/>
                  </a:lnTo>
                  <a:lnTo>
                    <a:pt x="3396450" y="5458815"/>
                  </a:lnTo>
                  <a:close/>
                </a:path>
                <a:path w="4879340" h="5588000">
                  <a:moveTo>
                    <a:pt x="3481146" y="5229847"/>
                  </a:moveTo>
                  <a:lnTo>
                    <a:pt x="132422" y="3991140"/>
                  </a:lnTo>
                  <a:lnTo>
                    <a:pt x="84696" y="4120184"/>
                  </a:lnTo>
                  <a:lnTo>
                    <a:pt x="3433407" y="5358904"/>
                  </a:lnTo>
                  <a:lnTo>
                    <a:pt x="3481146" y="5229847"/>
                  </a:lnTo>
                  <a:close/>
                </a:path>
                <a:path w="4879340" h="5588000">
                  <a:moveTo>
                    <a:pt x="3564471" y="5004600"/>
                  </a:moveTo>
                  <a:lnTo>
                    <a:pt x="215747" y="3765880"/>
                  </a:lnTo>
                  <a:lnTo>
                    <a:pt x="168008" y="3894937"/>
                  </a:lnTo>
                  <a:lnTo>
                    <a:pt x="3516731" y="5133645"/>
                  </a:lnTo>
                  <a:lnTo>
                    <a:pt x="3564471" y="5004600"/>
                  </a:lnTo>
                  <a:close/>
                </a:path>
                <a:path w="4879340" h="5588000">
                  <a:moveTo>
                    <a:pt x="3649154" y="4775632"/>
                  </a:moveTo>
                  <a:lnTo>
                    <a:pt x="300443" y="3536924"/>
                  </a:lnTo>
                  <a:lnTo>
                    <a:pt x="252704" y="3665969"/>
                  </a:lnTo>
                  <a:lnTo>
                    <a:pt x="3601428" y="4904689"/>
                  </a:lnTo>
                  <a:lnTo>
                    <a:pt x="3649154" y="4775632"/>
                  </a:lnTo>
                  <a:close/>
                </a:path>
                <a:path w="4879340" h="5588000">
                  <a:moveTo>
                    <a:pt x="3792410" y="4388370"/>
                  </a:moveTo>
                  <a:lnTo>
                    <a:pt x="443699" y="3149650"/>
                  </a:lnTo>
                  <a:lnTo>
                    <a:pt x="395960" y="3278708"/>
                  </a:lnTo>
                  <a:lnTo>
                    <a:pt x="3744671" y="4517428"/>
                  </a:lnTo>
                  <a:lnTo>
                    <a:pt x="3792410" y="4388370"/>
                  </a:lnTo>
                  <a:close/>
                </a:path>
                <a:path w="4879340" h="5588000">
                  <a:moveTo>
                    <a:pt x="3877106" y="4159415"/>
                  </a:moveTo>
                  <a:lnTo>
                    <a:pt x="528396" y="2920695"/>
                  </a:lnTo>
                  <a:lnTo>
                    <a:pt x="480656" y="3049752"/>
                  </a:lnTo>
                  <a:lnTo>
                    <a:pt x="3829367" y="4288460"/>
                  </a:lnTo>
                  <a:lnTo>
                    <a:pt x="3877106" y="4159415"/>
                  </a:lnTo>
                  <a:close/>
                </a:path>
                <a:path w="4879340" h="5588000">
                  <a:moveTo>
                    <a:pt x="3960431" y="3934155"/>
                  </a:moveTo>
                  <a:lnTo>
                    <a:pt x="611708" y="2695435"/>
                  </a:lnTo>
                  <a:lnTo>
                    <a:pt x="563981" y="2824492"/>
                  </a:lnTo>
                  <a:lnTo>
                    <a:pt x="3912692" y="4063212"/>
                  </a:lnTo>
                  <a:lnTo>
                    <a:pt x="3960431" y="3934155"/>
                  </a:lnTo>
                  <a:close/>
                </a:path>
                <a:path w="4879340" h="5588000">
                  <a:moveTo>
                    <a:pt x="4045127" y="3705199"/>
                  </a:moveTo>
                  <a:lnTo>
                    <a:pt x="696404" y="2466479"/>
                  </a:lnTo>
                  <a:lnTo>
                    <a:pt x="648665" y="2595537"/>
                  </a:lnTo>
                  <a:lnTo>
                    <a:pt x="3997388" y="3834244"/>
                  </a:lnTo>
                  <a:lnTo>
                    <a:pt x="4045127" y="3705199"/>
                  </a:lnTo>
                  <a:close/>
                </a:path>
                <a:path w="4879340" h="5588000">
                  <a:moveTo>
                    <a:pt x="4392117" y="754138"/>
                  </a:moveTo>
                  <a:lnTo>
                    <a:pt x="2353386" y="0"/>
                  </a:lnTo>
                  <a:lnTo>
                    <a:pt x="2280742" y="196405"/>
                  </a:lnTo>
                  <a:lnTo>
                    <a:pt x="4319460" y="950531"/>
                  </a:lnTo>
                  <a:lnTo>
                    <a:pt x="4392117" y="754138"/>
                  </a:lnTo>
                  <a:close/>
                </a:path>
                <a:path w="4879340" h="5588000">
                  <a:moveTo>
                    <a:pt x="4626241" y="2134209"/>
                  </a:moveTo>
                  <a:lnTo>
                    <a:pt x="1277518" y="895489"/>
                  </a:lnTo>
                  <a:lnTo>
                    <a:pt x="1229791" y="1024547"/>
                  </a:lnTo>
                  <a:lnTo>
                    <a:pt x="4578502" y="2263267"/>
                  </a:lnTo>
                  <a:lnTo>
                    <a:pt x="4626241" y="2134209"/>
                  </a:lnTo>
                  <a:close/>
                </a:path>
                <a:path w="4879340" h="5588000">
                  <a:moveTo>
                    <a:pt x="4710938" y="1905254"/>
                  </a:moveTo>
                  <a:lnTo>
                    <a:pt x="1362214" y="666534"/>
                  </a:lnTo>
                  <a:lnTo>
                    <a:pt x="1314488" y="795591"/>
                  </a:lnTo>
                  <a:lnTo>
                    <a:pt x="4663198" y="2034298"/>
                  </a:lnTo>
                  <a:lnTo>
                    <a:pt x="4710938" y="1905254"/>
                  </a:lnTo>
                  <a:close/>
                </a:path>
                <a:path w="4879340" h="5588000">
                  <a:moveTo>
                    <a:pt x="4794262" y="1679994"/>
                  </a:moveTo>
                  <a:lnTo>
                    <a:pt x="1445539" y="441274"/>
                  </a:lnTo>
                  <a:lnTo>
                    <a:pt x="1397800" y="570331"/>
                  </a:lnTo>
                  <a:lnTo>
                    <a:pt x="4746523" y="1809051"/>
                  </a:lnTo>
                  <a:lnTo>
                    <a:pt x="4794262" y="1679994"/>
                  </a:lnTo>
                  <a:close/>
                </a:path>
                <a:path w="4879340" h="5588000">
                  <a:moveTo>
                    <a:pt x="4878946" y="1451038"/>
                  </a:moveTo>
                  <a:lnTo>
                    <a:pt x="1530235" y="212318"/>
                  </a:lnTo>
                  <a:lnTo>
                    <a:pt x="1482496" y="341376"/>
                  </a:lnTo>
                  <a:lnTo>
                    <a:pt x="4831219" y="1580083"/>
                  </a:lnTo>
                  <a:lnTo>
                    <a:pt x="4878946" y="1451038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135397" y="6146678"/>
              <a:ext cx="548005" cy="548005"/>
            </a:xfrm>
            <a:custGeom>
              <a:avLst/>
              <a:gdLst/>
              <a:ahLst/>
              <a:cxnLst/>
              <a:rect l="l" t="t" r="r" b="b"/>
              <a:pathLst>
                <a:path w="548004" h="548004">
                  <a:moveTo>
                    <a:pt x="175351" y="0"/>
                  </a:moveTo>
                  <a:lnTo>
                    <a:pt x="130071" y="20823"/>
                  </a:lnTo>
                  <a:lnTo>
                    <a:pt x="4062" y="346472"/>
                  </a:lnTo>
                  <a:lnTo>
                    <a:pt x="0" y="372453"/>
                  </a:lnTo>
                  <a:lnTo>
                    <a:pt x="6009" y="397119"/>
                  </a:lnTo>
                  <a:lnTo>
                    <a:pt x="20830" y="417733"/>
                  </a:lnTo>
                  <a:lnTo>
                    <a:pt x="43202" y="431558"/>
                  </a:lnTo>
                  <a:lnTo>
                    <a:pt x="346480" y="543743"/>
                  </a:lnTo>
                  <a:lnTo>
                    <a:pt x="372462" y="547807"/>
                  </a:lnTo>
                  <a:lnTo>
                    <a:pt x="397128" y="541799"/>
                  </a:lnTo>
                  <a:lnTo>
                    <a:pt x="417742" y="526979"/>
                  </a:lnTo>
                  <a:lnTo>
                    <a:pt x="431567" y="504603"/>
                  </a:lnTo>
                  <a:lnTo>
                    <a:pt x="543752" y="201335"/>
                  </a:lnTo>
                  <a:lnTo>
                    <a:pt x="547815" y="175353"/>
                  </a:lnTo>
                  <a:lnTo>
                    <a:pt x="541808" y="150687"/>
                  </a:lnTo>
                  <a:lnTo>
                    <a:pt x="526988" y="130073"/>
                  </a:lnTo>
                  <a:lnTo>
                    <a:pt x="504612" y="116248"/>
                  </a:lnTo>
                  <a:lnTo>
                    <a:pt x="201333" y="4063"/>
                  </a:lnTo>
                  <a:lnTo>
                    <a:pt x="175351" y="0"/>
                  </a:lnTo>
                  <a:close/>
                </a:path>
              </a:pathLst>
            </a:custGeom>
            <a:solidFill>
              <a:srgbClr val="5C7E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279976" y="6353470"/>
              <a:ext cx="295275" cy="167005"/>
            </a:xfrm>
            <a:custGeom>
              <a:avLst/>
              <a:gdLst/>
              <a:ahLst/>
              <a:cxnLst/>
              <a:rect l="l" t="t" r="r" b="b"/>
              <a:pathLst>
                <a:path w="295275" h="167004">
                  <a:moveTo>
                    <a:pt x="47757" y="0"/>
                  </a:moveTo>
                  <a:lnTo>
                    <a:pt x="0" y="29831"/>
                  </a:lnTo>
                  <a:lnTo>
                    <a:pt x="85526" y="166686"/>
                  </a:lnTo>
                  <a:lnTo>
                    <a:pt x="294964" y="51987"/>
                  </a:lnTo>
                  <a:lnTo>
                    <a:pt x="267918" y="2607"/>
                  </a:lnTo>
                  <a:lnTo>
                    <a:pt x="105106" y="91756"/>
                  </a:lnTo>
                  <a:lnTo>
                    <a:pt x="477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319616" y="5648660"/>
              <a:ext cx="548005" cy="548005"/>
            </a:xfrm>
            <a:custGeom>
              <a:avLst/>
              <a:gdLst/>
              <a:ahLst/>
              <a:cxnLst/>
              <a:rect l="l" t="t" r="r" b="b"/>
              <a:pathLst>
                <a:path w="548004" h="548004">
                  <a:moveTo>
                    <a:pt x="175351" y="0"/>
                  </a:moveTo>
                  <a:lnTo>
                    <a:pt x="130071" y="20823"/>
                  </a:lnTo>
                  <a:lnTo>
                    <a:pt x="4062" y="346472"/>
                  </a:lnTo>
                  <a:lnTo>
                    <a:pt x="0" y="372453"/>
                  </a:lnTo>
                  <a:lnTo>
                    <a:pt x="6009" y="397119"/>
                  </a:lnTo>
                  <a:lnTo>
                    <a:pt x="20830" y="417733"/>
                  </a:lnTo>
                  <a:lnTo>
                    <a:pt x="43202" y="431558"/>
                  </a:lnTo>
                  <a:lnTo>
                    <a:pt x="346480" y="543743"/>
                  </a:lnTo>
                  <a:lnTo>
                    <a:pt x="372466" y="547807"/>
                  </a:lnTo>
                  <a:lnTo>
                    <a:pt x="397132" y="541799"/>
                  </a:lnTo>
                  <a:lnTo>
                    <a:pt x="417743" y="526979"/>
                  </a:lnTo>
                  <a:lnTo>
                    <a:pt x="431567" y="504603"/>
                  </a:lnTo>
                  <a:lnTo>
                    <a:pt x="543752" y="201335"/>
                  </a:lnTo>
                  <a:lnTo>
                    <a:pt x="547815" y="175353"/>
                  </a:lnTo>
                  <a:lnTo>
                    <a:pt x="541808" y="150687"/>
                  </a:lnTo>
                  <a:lnTo>
                    <a:pt x="526988" y="130073"/>
                  </a:lnTo>
                  <a:lnTo>
                    <a:pt x="504612" y="116248"/>
                  </a:lnTo>
                  <a:lnTo>
                    <a:pt x="201333" y="4063"/>
                  </a:lnTo>
                  <a:lnTo>
                    <a:pt x="175351" y="0"/>
                  </a:lnTo>
                  <a:close/>
                </a:path>
              </a:pathLst>
            </a:custGeom>
            <a:solidFill>
              <a:srgbClr val="5C7E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464197" y="5855452"/>
              <a:ext cx="295275" cy="167005"/>
            </a:xfrm>
            <a:custGeom>
              <a:avLst/>
              <a:gdLst/>
              <a:ahLst/>
              <a:cxnLst/>
              <a:rect l="l" t="t" r="r" b="b"/>
              <a:pathLst>
                <a:path w="295275" h="167004">
                  <a:moveTo>
                    <a:pt x="47757" y="0"/>
                  </a:moveTo>
                  <a:lnTo>
                    <a:pt x="0" y="29831"/>
                  </a:lnTo>
                  <a:lnTo>
                    <a:pt x="85526" y="166686"/>
                  </a:lnTo>
                  <a:lnTo>
                    <a:pt x="294964" y="51987"/>
                  </a:lnTo>
                  <a:lnTo>
                    <a:pt x="267918" y="2607"/>
                  </a:lnTo>
                  <a:lnTo>
                    <a:pt x="105106" y="91756"/>
                  </a:lnTo>
                  <a:lnTo>
                    <a:pt x="477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3674948" y="5905823"/>
              <a:ext cx="2805430" cy="1697989"/>
            </a:xfrm>
            <a:custGeom>
              <a:avLst/>
              <a:gdLst/>
              <a:ahLst/>
              <a:cxnLst/>
              <a:rect l="l" t="t" r="r" b="b"/>
              <a:pathLst>
                <a:path w="2805429" h="1697990">
                  <a:moveTo>
                    <a:pt x="2557996" y="1601508"/>
                  </a:moveTo>
                  <a:lnTo>
                    <a:pt x="35534" y="668439"/>
                  </a:lnTo>
                  <a:lnTo>
                    <a:pt x="0" y="764514"/>
                  </a:lnTo>
                  <a:lnTo>
                    <a:pt x="2522461" y="1697583"/>
                  </a:lnTo>
                  <a:lnTo>
                    <a:pt x="2557996" y="1601508"/>
                  </a:lnTo>
                  <a:close/>
                </a:path>
                <a:path w="2805429" h="1697990">
                  <a:moveTo>
                    <a:pt x="2621038" y="1431086"/>
                  </a:moveTo>
                  <a:lnTo>
                    <a:pt x="98577" y="498017"/>
                  </a:lnTo>
                  <a:lnTo>
                    <a:pt x="63042" y="594080"/>
                  </a:lnTo>
                  <a:lnTo>
                    <a:pt x="2585504" y="1527149"/>
                  </a:lnTo>
                  <a:lnTo>
                    <a:pt x="2621038" y="1431086"/>
                  </a:lnTo>
                  <a:close/>
                </a:path>
                <a:path w="2805429" h="1697990">
                  <a:moveTo>
                    <a:pt x="2742222" y="1103503"/>
                  </a:moveTo>
                  <a:lnTo>
                    <a:pt x="219748" y="170421"/>
                  </a:lnTo>
                  <a:lnTo>
                    <a:pt x="184226" y="266496"/>
                  </a:lnTo>
                  <a:lnTo>
                    <a:pt x="2706674" y="1199565"/>
                  </a:lnTo>
                  <a:lnTo>
                    <a:pt x="2742222" y="1103503"/>
                  </a:lnTo>
                  <a:close/>
                </a:path>
                <a:path w="2805429" h="1697990">
                  <a:moveTo>
                    <a:pt x="2805265" y="933069"/>
                  </a:moveTo>
                  <a:lnTo>
                    <a:pt x="282790" y="0"/>
                  </a:lnTo>
                  <a:lnTo>
                    <a:pt x="247269" y="96062"/>
                  </a:lnTo>
                  <a:lnTo>
                    <a:pt x="2769717" y="1029131"/>
                  </a:lnTo>
                  <a:lnTo>
                    <a:pt x="2805265" y="933069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704380" y="3728001"/>
              <a:ext cx="5154930" cy="6477000"/>
            </a:xfrm>
            <a:custGeom>
              <a:avLst/>
              <a:gdLst/>
              <a:ahLst/>
              <a:cxnLst/>
              <a:rect l="l" t="t" r="r" b="b"/>
              <a:pathLst>
                <a:path w="5154930" h="6477000">
                  <a:moveTo>
                    <a:pt x="1843744" y="0"/>
                  </a:moveTo>
                  <a:lnTo>
                    <a:pt x="0" y="5887339"/>
                  </a:lnTo>
                  <a:lnTo>
                    <a:pt x="4365699" y="6476493"/>
                  </a:lnTo>
                  <a:lnTo>
                    <a:pt x="5154680" y="630075"/>
                  </a:lnTo>
                  <a:lnTo>
                    <a:pt x="1843744" y="0"/>
                  </a:lnTo>
                  <a:close/>
                </a:path>
              </a:pathLst>
            </a:custGeom>
            <a:solidFill>
              <a:srgbClr val="003D3A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644889" y="3661306"/>
              <a:ext cx="5154930" cy="6435725"/>
            </a:xfrm>
            <a:custGeom>
              <a:avLst/>
              <a:gdLst/>
              <a:ahLst/>
              <a:cxnLst/>
              <a:rect l="l" t="t" r="r" b="b"/>
              <a:pathLst>
                <a:path w="5154930" h="6435725">
                  <a:moveTo>
                    <a:pt x="788981" y="0"/>
                  </a:moveTo>
                  <a:lnTo>
                    <a:pt x="0" y="5846418"/>
                  </a:lnTo>
                  <a:lnTo>
                    <a:pt x="4365699" y="6435573"/>
                  </a:lnTo>
                  <a:lnTo>
                    <a:pt x="5154680" y="589154"/>
                  </a:lnTo>
                  <a:lnTo>
                    <a:pt x="788981" y="0"/>
                  </a:lnTo>
                  <a:close/>
                </a:path>
              </a:pathLst>
            </a:custGeom>
            <a:solidFill>
              <a:srgbClr val="FFDB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131745" y="4262938"/>
              <a:ext cx="4128770" cy="5236210"/>
            </a:xfrm>
            <a:custGeom>
              <a:avLst/>
              <a:gdLst/>
              <a:ahLst/>
              <a:cxnLst/>
              <a:rect l="l" t="t" r="r" b="b"/>
              <a:pathLst>
                <a:path w="4128770" h="5236209">
                  <a:moveTo>
                    <a:pt x="3501021" y="290715"/>
                  </a:moveTo>
                  <a:lnTo>
                    <a:pt x="1346809" y="0"/>
                  </a:lnTo>
                  <a:lnTo>
                    <a:pt x="1318806" y="207530"/>
                  </a:lnTo>
                  <a:lnTo>
                    <a:pt x="3473005" y="498246"/>
                  </a:lnTo>
                  <a:lnTo>
                    <a:pt x="3501021" y="290715"/>
                  </a:lnTo>
                  <a:close/>
                </a:path>
                <a:path w="4128770" h="5236209">
                  <a:moveTo>
                    <a:pt x="3556812" y="5099266"/>
                  </a:moveTo>
                  <a:lnTo>
                    <a:pt x="18389" y="4621758"/>
                  </a:lnTo>
                  <a:lnTo>
                    <a:pt x="0" y="4758118"/>
                  </a:lnTo>
                  <a:lnTo>
                    <a:pt x="3538397" y="5235638"/>
                  </a:lnTo>
                  <a:lnTo>
                    <a:pt x="3556812" y="5099266"/>
                  </a:lnTo>
                  <a:close/>
                </a:path>
                <a:path w="4128770" h="5236209">
                  <a:moveTo>
                    <a:pt x="3589451" y="4857343"/>
                  </a:moveTo>
                  <a:lnTo>
                    <a:pt x="51041" y="4379836"/>
                  </a:lnTo>
                  <a:lnTo>
                    <a:pt x="32639" y="4516196"/>
                  </a:lnTo>
                  <a:lnTo>
                    <a:pt x="3571049" y="4993703"/>
                  </a:lnTo>
                  <a:lnTo>
                    <a:pt x="3589451" y="4857343"/>
                  </a:lnTo>
                  <a:close/>
                </a:path>
                <a:path w="4128770" h="5236209">
                  <a:moveTo>
                    <a:pt x="3621582" y="4619320"/>
                  </a:moveTo>
                  <a:lnTo>
                    <a:pt x="83172" y="4141813"/>
                  </a:lnTo>
                  <a:lnTo>
                    <a:pt x="64770" y="4278173"/>
                  </a:lnTo>
                  <a:lnTo>
                    <a:pt x="3603167" y="4755693"/>
                  </a:lnTo>
                  <a:lnTo>
                    <a:pt x="3621582" y="4619320"/>
                  </a:lnTo>
                  <a:close/>
                </a:path>
                <a:path w="4128770" h="5236209">
                  <a:moveTo>
                    <a:pt x="3654221" y="4377385"/>
                  </a:moveTo>
                  <a:lnTo>
                    <a:pt x="115824" y="3899890"/>
                  </a:lnTo>
                  <a:lnTo>
                    <a:pt x="97409" y="4036250"/>
                  </a:lnTo>
                  <a:lnTo>
                    <a:pt x="3635819" y="4513758"/>
                  </a:lnTo>
                  <a:lnTo>
                    <a:pt x="3654221" y="4377385"/>
                  </a:lnTo>
                  <a:close/>
                </a:path>
                <a:path w="4128770" h="5236209">
                  <a:moveTo>
                    <a:pt x="3709454" y="3968204"/>
                  </a:moveTo>
                  <a:lnTo>
                    <a:pt x="171030" y="3490684"/>
                  </a:lnTo>
                  <a:lnTo>
                    <a:pt x="152628" y="3627043"/>
                  </a:lnTo>
                  <a:lnTo>
                    <a:pt x="3691039" y="4104563"/>
                  </a:lnTo>
                  <a:lnTo>
                    <a:pt x="3709454" y="3968204"/>
                  </a:lnTo>
                  <a:close/>
                </a:path>
                <a:path w="4128770" h="5236209">
                  <a:moveTo>
                    <a:pt x="3742093" y="3726256"/>
                  </a:moveTo>
                  <a:lnTo>
                    <a:pt x="203695" y="3248749"/>
                  </a:lnTo>
                  <a:lnTo>
                    <a:pt x="185280" y="3385121"/>
                  </a:lnTo>
                  <a:lnTo>
                    <a:pt x="3723690" y="3862628"/>
                  </a:lnTo>
                  <a:lnTo>
                    <a:pt x="3742093" y="3726256"/>
                  </a:lnTo>
                  <a:close/>
                </a:path>
                <a:path w="4128770" h="5236209">
                  <a:moveTo>
                    <a:pt x="3774224" y="3488245"/>
                  </a:moveTo>
                  <a:lnTo>
                    <a:pt x="235800" y="3010738"/>
                  </a:lnTo>
                  <a:lnTo>
                    <a:pt x="217398" y="3147098"/>
                  </a:lnTo>
                  <a:lnTo>
                    <a:pt x="3755809" y="3624618"/>
                  </a:lnTo>
                  <a:lnTo>
                    <a:pt x="3774224" y="3488245"/>
                  </a:lnTo>
                  <a:close/>
                </a:path>
                <a:path w="4128770" h="5236209">
                  <a:moveTo>
                    <a:pt x="3806863" y="3246310"/>
                  </a:moveTo>
                  <a:lnTo>
                    <a:pt x="268452" y="2768803"/>
                  </a:lnTo>
                  <a:lnTo>
                    <a:pt x="250050" y="2905175"/>
                  </a:lnTo>
                  <a:lnTo>
                    <a:pt x="3788460" y="3382683"/>
                  </a:lnTo>
                  <a:lnTo>
                    <a:pt x="3806863" y="3246310"/>
                  </a:lnTo>
                  <a:close/>
                </a:path>
                <a:path w="4128770" h="5236209">
                  <a:moveTo>
                    <a:pt x="4030878" y="1586357"/>
                  </a:moveTo>
                  <a:lnTo>
                    <a:pt x="492467" y="1108837"/>
                  </a:lnTo>
                  <a:lnTo>
                    <a:pt x="474065" y="1245196"/>
                  </a:lnTo>
                  <a:lnTo>
                    <a:pt x="4012476" y="1722716"/>
                  </a:lnTo>
                  <a:lnTo>
                    <a:pt x="4030878" y="1586357"/>
                  </a:lnTo>
                  <a:close/>
                </a:path>
                <a:path w="4128770" h="5236209">
                  <a:moveTo>
                    <a:pt x="4063530" y="1344409"/>
                  </a:moveTo>
                  <a:lnTo>
                    <a:pt x="525119" y="866914"/>
                  </a:lnTo>
                  <a:lnTo>
                    <a:pt x="506717" y="1003274"/>
                  </a:lnTo>
                  <a:lnTo>
                    <a:pt x="4045127" y="1480781"/>
                  </a:lnTo>
                  <a:lnTo>
                    <a:pt x="4063530" y="1344409"/>
                  </a:lnTo>
                  <a:close/>
                </a:path>
                <a:path w="4128770" h="5236209">
                  <a:moveTo>
                    <a:pt x="4095648" y="1106398"/>
                  </a:moveTo>
                  <a:lnTo>
                    <a:pt x="557237" y="628891"/>
                  </a:lnTo>
                  <a:lnTo>
                    <a:pt x="538835" y="765251"/>
                  </a:lnTo>
                  <a:lnTo>
                    <a:pt x="4077246" y="1242771"/>
                  </a:lnTo>
                  <a:lnTo>
                    <a:pt x="4095648" y="1106398"/>
                  </a:lnTo>
                  <a:close/>
                </a:path>
                <a:path w="4128770" h="5236209">
                  <a:moveTo>
                    <a:pt x="4128300" y="864476"/>
                  </a:moveTo>
                  <a:lnTo>
                    <a:pt x="589876" y="386969"/>
                  </a:lnTo>
                  <a:lnTo>
                    <a:pt x="571487" y="523328"/>
                  </a:lnTo>
                  <a:lnTo>
                    <a:pt x="4109885" y="1000836"/>
                  </a:lnTo>
                  <a:lnTo>
                    <a:pt x="4128300" y="864476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2603094" y="6337268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117734" y="0"/>
                  </a:moveTo>
                  <a:lnTo>
                    <a:pt x="68733" y="12959"/>
                  </a:lnTo>
                  <a:lnTo>
                    <a:pt x="43244" y="56773"/>
                  </a:lnTo>
                  <a:lnTo>
                    <a:pt x="0" y="377224"/>
                  </a:lnTo>
                  <a:lnTo>
                    <a:pt x="1711" y="403468"/>
                  </a:lnTo>
                  <a:lnTo>
                    <a:pt x="12962" y="426229"/>
                  </a:lnTo>
                  <a:lnTo>
                    <a:pt x="31926" y="443109"/>
                  </a:lnTo>
                  <a:lnTo>
                    <a:pt x="56773" y="451713"/>
                  </a:lnTo>
                  <a:lnTo>
                    <a:pt x="377234" y="494958"/>
                  </a:lnTo>
                  <a:lnTo>
                    <a:pt x="403479" y="493248"/>
                  </a:lnTo>
                  <a:lnTo>
                    <a:pt x="426239" y="481999"/>
                  </a:lnTo>
                  <a:lnTo>
                    <a:pt x="443120" y="463037"/>
                  </a:lnTo>
                  <a:lnTo>
                    <a:pt x="451724" y="438185"/>
                  </a:lnTo>
                  <a:lnTo>
                    <a:pt x="494969" y="117734"/>
                  </a:lnTo>
                  <a:lnTo>
                    <a:pt x="493259" y="91490"/>
                  </a:lnTo>
                  <a:lnTo>
                    <a:pt x="482010" y="68729"/>
                  </a:lnTo>
                  <a:lnTo>
                    <a:pt x="463047" y="51849"/>
                  </a:lnTo>
                  <a:lnTo>
                    <a:pt x="438196" y="43244"/>
                  </a:lnTo>
                  <a:lnTo>
                    <a:pt x="117734" y="0"/>
                  </a:lnTo>
                  <a:close/>
                </a:path>
              </a:pathLst>
            </a:custGeom>
            <a:solidFill>
              <a:srgbClr val="5C7E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716232" y="6491533"/>
              <a:ext cx="292735" cy="200025"/>
            </a:xfrm>
            <a:custGeom>
              <a:avLst/>
              <a:gdLst/>
              <a:ahLst/>
              <a:cxnLst/>
              <a:rect l="l" t="t" r="r" b="b"/>
              <a:pathLst>
                <a:path w="292735" h="200025">
                  <a:moveTo>
                    <a:pt x="255500" y="0"/>
                  </a:moveTo>
                  <a:lnTo>
                    <a:pt x="116090" y="122561"/>
                  </a:lnTo>
                  <a:lnTo>
                    <a:pt x="40093" y="45537"/>
                  </a:lnTo>
                  <a:lnTo>
                    <a:pt x="0" y="85086"/>
                  </a:lnTo>
                  <a:lnTo>
                    <a:pt x="113347" y="199952"/>
                  </a:lnTo>
                  <a:lnTo>
                    <a:pt x="292682" y="42281"/>
                  </a:lnTo>
                  <a:lnTo>
                    <a:pt x="25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674109" y="581104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117734" y="0"/>
                  </a:moveTo>
                  <a:lnTo>
                    <a:pt x="68733" y="12959"/>
                  </a:lnTo>
                  <a:lnTo>
                    <a:pt x="43244" y="56773"/>
                  </a:lnTo>
                  <a:lnTo>
                    <a:pt x="0" y="377224"/>
                  </a:lnTo>
                  <a:lnTo>
                    <a:pt x="1711" y="403468"/>
                  </a:lnTo>
                  <a:lnTo>
                    <a:pt x="12962" y="426229"/>
                  </a:lnTo>
                  <a:lnTo>
                    <a:pt x="31926" y="443109"/>
                  </a:lnTo>
                  <a:lnTo>
                    <a:pt x="56773" y="451713"/>
                  </a:lnTo>
                  <a:lnTo>
                    <a:pt x="377234" y="494958"/>
                  </a:lnTo>
                  <a:lnTo>
                    <a:pt x="403479" y="493248"/>
                  </a:lnTo>
                  <a:lnTo>
                    <a:pt x="426239" y="481999"/>
                  </a:lnTo>
                  <a:lnTo>
                    <a:pt x="443120" y="463037"/>
                  </a:lnTo>
                  <a:lnTo>
                    <a:pt x="451724" y="438185"/>
                  </a:lnTo>
                  <a:lnTo>
                    <a:pt x="494969" y="117734"/>
                  </a:lnTo>
                  <a:lnTo>
                    <a:pt x="493259" y="91490"/>
                  </a:lnTo>
                  <a:lnTo>
                    <a:pt x="482010" y="68729"/>
                  </a:lnTo>
                  <a:lnTo>
                    <a:pt x="463047" y="51849"/>
                  </a:lnTo>
                  <a:lnTo>
                    <a:pt x="438196" y="43244"/>
                  </a:lnTo>
                  <a:lnTo>
                    <a:pt x="117734" y="0"/>
                  </a:lnTo>
                  <a:close/>
                </a:path>
              </a:pathLst>
            </a:custGeom>
            <a:solidFill>
              <a:srgbClr val="5C7E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787247" y="5965306"/>
              <a:ext cx="292735" cy="200025"/>
            </a:xfrm>
            <a:custGeom>
              <a:avLst/>
              <a:gdLst/>
              <a:ahLst/>
              <a:cxnLst/>
              <a:rect l="l" t="t" r="r" b="b"/>
              <a:pathLst>
                <a:path w="292735" h="200025">
                  <a:moveTo>
                    <a:pt x="255500" y="0"/>
                  </a:moveTo>
                  <a:lnTo>
                    <a:pt x="116090" y="122561"/>
                  </a:lnTo>
                  <a:lnTo>
                    <a:pt x="40093" y="45537"/>
                  </a:lnTo>
                  <a:lnTo>
                    <a:pt x="0" y="85086"/>
                  </a:lnTo>
                  <a:lnTo>
                    <a:pt x="113347" y="199952"/>
                  </a:lnTo>
                  <a:lnTo>
                    <a:pt x="292682" y="42281"/>
                  </a:lnTo>
                  <a:lnTo>
                    <a:pt x="25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3164357" y="5962643"/>
              <a:ext cx="2774950" cy="1167765"/>
            </a:xfrm>
            <a:custGeom>
              <a:avLst/>
              <a:gdLst/>
              <a:ahLst/>
              <a:cxnLst/>
              <a:rect l="l" t="t" r="r" b="b"/>
              <a:pathLst>
                <a:path w="2774950" h="1167765">
                  <a:moveTo>
                    <a:pt x="2679027" y="1065999"/>
                  </a:moveTo>
                  <a:lnTo>
                    <a:pt x="13690" y="706310"/>
                  </a:lnTo>
                  <a:lnTo>
                    <a:pt x="0" y="807808"/>
                  </a:lnTo>
                  <a:lnTo>
                    <a:pt x="2665336" y="1167511"/>
                  </a:lnTo>
                  <a:lnTo>
                    <a:pt x="2679027" y="1065999"/>
                  </a:lnTo>
                  <a:close/>
                </a:path>
                <a:path w="2774950" h="1167765">
                  <a:moveTo>
                    <a:pt x="2703334" y="885913"/>
                  </a:moveTo>
                  <a:lnTo>
                    <a:pt x="37998" y="526224"/>
                  </a:lnTo>
                  <a:lnTo>
                    <a:pt x="24295" y="627722"/>
                  </a:lnTo>
                  <a:lnTo>
                    <a:pt x="2689644" y="987425"/>
                  </a:lnTo>
                  <a:lnTo>
                    <a:pt x="2703334" y="885913"/>
                  </a:lnTo>
                  <a:close/>
                </a:path>
                <a:path w="2774950" h="1167765">
                  <a:moveTo>
                    <a:pt x="2750045" y="539775"/>
                  </a:moveTo>
                  <a:lnTo>
                    <a:pt x="84709" y="180073"/>
                  </a:lnTo>
                  <a:lnTo>
                    <a:pt x="71005" y="281584"/>
                  </a:lnTo>
                  <a:lnTo>
                    <a:pt x="2736354" y="641273"/>
                  </a:lnTo>
                  <a:lnTo>
                    <a:pt x="2750045" y="539775"/>
                  </a:lnTo>
                  <a:close/>
                </a:path>
                <a:path w="2774950" h="1167765">
                  <a:moveTo>
                    <a:pt x="2774353" y="359689"/>
                  </a:moveTo>
                  <a:lnTo>
                    <a:pt x="109004" y="0"/>
                  </a:lnTo>
                  <a:lnTo>
                    <a:pt x="95313" y="101498"/>
                  </a:lnTo>
                  <a:lnTo>
                    <a:pt x="2760649" y="461200"/>
                  </a:lnTo>
                  <a:lnTo>
                    <a:pt x="2774353" y="359689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697161" y="3884572"/>
              <a:ext cx="4405630" cy="6096635"/>
            </a:xfrm>
            <a:custGeom>
              <a:avLst/>
              <a:gdLst/>
              <a:ahLst/>
              <a:cxnLst/>
              <a:rect l="l" t="t" r="r" b="b"/>
              <a:pathLst>
                <a:path w="4405630" h="6096634">
                  <a:moveTo>
                    <a:pt x="706575" y="0"/>
                  </a:moveTo>
                  <a:lnTo>
                    <a:pt x="0" y="6096400"/>
                  </a:lnTo>
                  <a:lnTo>
                    <a:pt x="4405269" y="6096400"/>
                  </a:lnTo>
                  <a:lnTo>
                    <a:pt x="4405269" y="196988"/>
                  </a:lnTo>
                  <a:lnTo>
                    <a:pt x="706575" y="0"/>
                  </a:lnTo>
                  <a:close/>
                </a:path>
              </a:pathLst>
            </a:custGeom>
            <a:solidFill>
              <a:srgbClr val="003D3A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623814" y="3982873"/>
              <a:ext cx="4405630" cy="5899785"/>
            </a:xfrm>
            <a:custGeom>
              <a:avLst/>
              <a:gdLst/>
              <a:ahLst/>
              <a:cxnLst/>
              <a:rect l="l" t="t" r="r" b="b"/>
              <a:pathLst>
                <a:path w="4405630" h="5899784">
                  <a:moveTo>
                    <a:pt x="4405269" y="0"/>
                  </a:moveTo>
                  <a:lnTo>
                    <a:pt x="0" y="0"/>
                  </a:lnTo>
                  <a:lnTo>
                    <a:pt x="0" y="5899411"/>
                  </a:lnTo>
                  <a:lnTo>
                    <a:pt x="4405269" y="5899411"/>
                  </a:lnTo>
                  <a:lnTo>
                    <a:pt x="4405269" y="0"/>
                  </a:lnTo>
                  <a:close/>
                </a:path>
              </a:pathLst>
            </a:custGeom>
            <a:solidFill>
              <a:srgbClr val="FFDB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2041194" y="4439380"/>
              <a:ext cx="3570604" cy="4895850"/>
            </a:xfrm>
            <a:custGeom>
              <a:avLst/>
              <a:gdLst/>
              <a:ahLst/>
              <a:cxnLst/>
              <a:rect l="l" t="t" r="r" b="b"/>
              <a:pathLst>
                <a:path w="3570604" h="4895850">
                  <a:moveTo>
                    <a:pt x="2872117" y="0"/>
                  </a:moveTo>
                  <a:lnTo>
                    <a:pt x="698385" y="0"/>
                  </a:lnTo>
                  <a:lnTo>
                    <a:pt x="698385" y="209410"/>
                  </a:lnTo>
                  <a:lnTo>
                    <a:pt x="2872117" y="209410"/>
                  </a:lnTo>
                  <a:lnTo>
                    <a:pt x="2872117" y="0"/>
                  </a:lnTo>
                  <a:close/>
                </a:path>
                <a:path w="3570604" h="4895850">
                  <a:moveTo>
                    <a:pt x="3570478" y="4757890"/>
                  </a:moveTo>
                  <a:lnTo>
                    <a:pt x="0" y="4757890"/>
                  </a:lnTo>
                  <a:lnTo>
                    <a:pt x="0" y="4895507"/>
                  </a:lnTo>
                  <a:lnTo>
                    <a:pt x="3570478" y="4895507"/>
                  </a:lnTo>
                  <a:lnTo>
                    <a:pt x="3570478" y="4757890"/>
                  </a:lnTo>
                  <a:close/>
                </a:path>
                <a:path w="3570604" h="4895850">
                  <a:moveTo>
                    <a:pt x="3570478" y="4513770"/>
                  </a:moveTo>
                  <a:lnTo>
                    <a:pt x="0" y="4513770"/>
                  </a:lnTo>
                  <a:lnTo>
                    <a:pt x="0" y="4651375"/>
                  </a:lnTo>
                  <a:lnTo>
                    <a:pt x="3570478" y="4651375"/>
                  </a:lnTo>
                  <a:lnTo>
                    <a:pt x="3570478" y="4513770"/>
                  </a:lnTo>
                  <a:close/>
                </a:path>
                <a:path w="3570604" h="4895850">
                  <a:moveTo>
                    <a:pt x="3570478" y="4273601"/>
                  </a:moveTo>
                  <a:lnTo>
                    <a:pt x="0" y="4273601"/>
                  </a:lnTo>
                  <a:lnTo>
                    <a:pt x="0" y="4411205"/>
                  </a:lnTo>
                  <a:lnTo>
                    <a:pt x="3570478" y="4411205"/>
                  </a:lnTo>
                  <a:lnTo>
                    <a:pt x="3570478" y="4273601"/>
                  </a:lnTo>
                  <a:close/>
                </a:path>
                <a:path w="3570604" h="4895850">
                  <a:moveTo>
                    <a:pt x="3570478" y="4029481"/>
                  </a:moveTo>
                  <a:lnTo>
                    <a:pt x="0" y="4029481"/>
                  </a:lnTo>
                  <a:lnTo>
                    <a:pt x="0" y="4167086"/>
                  </a:lnTo>
                  <a:lnTo>
                    <a:pt x="3570478" y="4167086"/>
                  </a:lnTo>
                  <a:lnTo>
                    <a:pt x="3570478" y="4029481"/>
                  </a:lnTo>
                  <a:close/>
                </a:path>
                <a:path w="3570604" h="4895850">
                  <a:moveTo>
                    <a:pt x="3570478" y="3616566"/>
                  </a:moveTo>
                  <a:lnTo>
                    <a:pt x="0" y="3616566"/>
                  </a:lnTo>
                  <a:lnTo>
                    <a:pt x="0" y="3754183"/>
                  </a:lnTo>
                  <a:lnTo>
                    <a:pt x="3570478" y="3754183"/>
                  </a:lnTo>
                  <a:lnTo>
                    <a:pt x="3570478" y="3616566"/>
                  </a:lnTo>
                  <a:close/>
                </a:path>
                <a:path w="3570604" h="4895850">
                  <a:moveTo>
                    <a:pt x="3570478" y="3372434"/>
                  </a:moveTo>
                  <a:lnTo>
                    <a:pt x="0" y="3372434"/>
                  </a:lnTo>
                  <a:lnTo>
                    <a:pt x="0" y="3510051"/>
                  </a:lnTo>
                  <a:lnTo>
                    <a:pt x="3570478" y="3510051"/>
                  </a:lnTo>
                  <a:lnTo>
                    <a:pt x="3570478" y="3372434"/>
                  </a:lnTo>
                  <a:close/>
                </a:path>
                <a:path w="3570604" h="4895850">
                  <a:moveTo>
                    <a:pt x="3570478" y="3132264"/>
                  </a:moveTo>
                  <a:lnTo>
                    <a:pt x="0" y="3132264"/>
                  </a:lnTo>
                  <a:lnTo>
                    <a:pt x="0" y="3269881"/>
                  </a:lnTo>
                  <a:lnTo>
                    <a:pt x="3570478" y="3269881"/>
                  </a:lnTo>
                  <a:lnTo>
                    <a:pt x="3570478" y="3132264"/>
                  </a:lnTo>
                  <a:close/>
                </a:path>
                <a:path w="3570604" h="4895850">
                  <a:moveTo>
                    <a:pt x="3570478" y="2888145"/>
                  </a:moveTo>
                  <a:lnTo>
                    <a:pt x="0" y="2888145"/>
                  </a:lnTo>
                  <a:lnTo>
                    <a:pt x="0" y="3025749"/>
                  </a:lnTo>
                  <a:lnTo>
                    <a:pt x="3570478" y="3025749"/>
                  </a:lnTo>
                  <a:lnTo>
                    <a:pt x="3570478" y="2888145"/>
                  </a:lnTo>
                  <a:close/>
                </a:path>
                <a:path w="3570604" h="4895850">
                  <a:moveTo>
                    <a:pt x="3570478" y="1213129"/>
                  </a:moveTo>
                  <a:lnTo>
                    <a:pt x="0" y="1213129"/>
                  </a:lnTo>
                  <a:lnTo>
                    <a:pt x="0" y="1350733"/>
                  </a:lnTo>
                  <a:lnTo>
                    <a:pt x="3570478" y="1350733"/>
                  </a:lnTo>
                  <a:lnTo>
                    <a:pt x="3570478" y="1213129"/>
                  </a:lnTo>
                  <a:close/>
                </a:path>
                <a:path w="3570604" h="4895850">
                  <a:moveTo>
                    <a:pt x="3570478" y="969010"/>
                  </a:moveTo>
                  <a:lnTo>
                    <a:pt x="0" y="969010"/>
                  </a:lnTo>
                  <a:lnTo>
                    <a:pt x="0" y="1106614"/>
                  </a:lnTo>
                  <a:lnTo>
                    <a:pt x="3570478" y="1106614"/>
                  </a:lnTo>
                  <a:lnTo>
                    <a:pt x="3570478" y="969010"/>
                  </a:lnTo>
                  <a:close/>
                </a:path>
                <a:path w="3570604" h="4895850">
                  <a:moveTo>
                    <a:pt x="3570478" y="728840"/>
                  </a:moveTo>
                  <a:lnTo>
                    <a:pt x="0" y="728840"/>
                  </a:lnTo>
                  <a:lnTo>
                    <a:pt x="0" y="866444"/>
                  </a:lnTo>
                  <a:lnTo>
                    <a:pt x="3570478" y="866444"/>
                  </a:lnTo>
                  <a:lnTo>
                    <a:pt x="3570478" y="728840"/>
                  </a:lnTo>
                  <a:close/>
                </a:path>
                <a:path w="3570604" h="4895850">
                  <a:moveTo>
                    <a:pt x="3570478" y="484708"/>
                  </a:moveTo>
                  <a:lnTo>
                    <a:pt x="0" y="484708"/>
                  </a:lnTo>
                  <a:lnTo>
                    <a:pt x="0" y="622312"/>
                  </a:lnTo>
                  <a:lnTo>
                    <a:pt x="3570478" y="622312"/>
                  </a:lnTo>
                  <a:lnTo>
                    <a:pt x="3570478" y="484708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2199845" y="6596411"/>
              <a:ext cx="455930" cy="455930"/>
            </a:xfrm>
            <a:custGeom>
              <a:avLst/>
              <a:gdLst/>
              <a:ahLst/>
              <a:cxnLst/>
              <a:rect l="l" t="t" r="r" b="b"/>
              <a:pathLst>
                <a:path w="455930" h="455929">
                  <a:moveTo>
                    <a:pt x="389590" y="0"/>
                  </a:moveTo>
                  <a:lnTo>
                    <a:pt x="66228" y="0"/>
                  </a:lnTo>
                  <a:lnTo>
                    <a:pt x="40450" y="5203"/>
                  </a:lnTo>
                  <a:lnTo>
                    <a:pt x="19398" y="19394"/>
                  </a:lnTo>
                  <a:lnTo>
                    <a:pt x="5204" y="40445"/>
                  </a:lnTo>
                  <a:lnTo>
                    <a:pt x="0" y="66228"/>
                  </a:lnTo>
                  <a:lnTo>
                    <a:pt x="0" y="389579"/>
                  </a:lnTo>
                  <a:lnTo>
                    <a:pt x="5204" y="415362"/>
                  </a:lnTo>
                  <a:lnTo>
                    <a:pt x="19398" y="436413"/>
                  </a:lnTo>
                  <a:lnTo>
                    <a:pt x="40450" y="450604"/>
                  </a:lnTo>
                  <a:lnTo>
                    <a:pt x="66228" y="455808"/>
                  </a:lnTo>
                  <a:lnTo>
                    <a:pt x="389590" y="455808"/>
                  </a:lnTo>
                  <a:lnTo>
                    <a:pt x="415368" y="450604"/>
                  </a:lnTo>
                  <a:lnTo>
                    <a:pt x="436419" y="436413"/>
                  </a:lnTo>
                  <a:lnTo>
                    <a:pt x="450613" y="415362"/>
                  </a:lnTo>
                  <a:lnTo>
                    <a:pt x="455818" y="389579"/>
                  </a:lnTo>
                  <a:lnTo>
                    <a:pt x="455818" y="66228"/>
                  </a:lnTo>
                  <a:lnTo>
                    <a:pt x="450613" y="40445"/>
                  </a:lnTo>
                  <a:lnTo>
                    <a:pt x="436419" y="19394"/>
                  </a:lnTo>
                  <a:lnTo>
                    <a:pt x="415368" y="5203"/>
                  </a:lnTo>
                  <a:lnTo>
                    <a:pt x="389590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2293524" y="6715736"/>
              <a:ext cx="284480" cy="217170"/>
            </a:xfrm>
            <a:custGeom>
              <a:avLst/>
              <a:gdLst/>
              <a:ahLst/>
              <a:cxnLst/>
              <a:rect l="l" t="t" r="r" b="b"/>
              <a:pathLst>
                <a:path w="284480" h="217170">
                  <a:moveTo>
                    <a:pt x="241825" y="0"/>
                  </a:moveTo>
                  <a:lnTo>
                    <a:pt x="120069" y="140100"/>
                  </a:lnTo>
                  <a:lnTo>
                    <a:pt x="34449" y="73934"/>
                  </a:lnTo>
                  <a:lnTo>
                    <a:pt x="0" y="118488"/>
                  </a:lnTo>
                  <a:lnTo>
                    <a:pt x="127692" y="217166"/>
                  </a:lnTo>
                  <a:lnTo>
                    <a:pt x="284326" y="36930"/>
                  </a:lnTo>
                  <a:lnTo>
                    <a:pt x="2418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2199845" y="6065414"/>
              <a:ext cx="455930" cy="455930"/>
            </a:xfrm>
            <a:custGeom>
              <a:avLst/>
              <a:gdLst/>
              <a:ahLst/>
              <a:cxnLst/>
              <a:rect l="l" t="t" r="r" b="b"/>
              <a:pathLst>
                <a:path w="455930" h="455929">
                  <a:moveTo>
                    <a:pt x="389590" y="0"/>
                  </a:moveTo>
                  <a:lnTo>
                    <a:pt x="66228" y="0"/>
                  </a:lnTo>
                  <a:lnTo>
                    <a:pt x="40450" y="5203"/>
                  </a:lnTo>
                  <a:lnTo>
                    <a:pt x="19398" y="19394"/>
                  </a:lnTo>
                  <a:lnTo>
                    <a:pt x="5204" y="40445"/>
                  </a:lnTo>
                  <a:lnTo>
                    <a:pt x="0" y="66228"/>
                  </a:lnTo>
                  <a:lnTo>
                    <a:pt x="0" y="389579"/>
                  </a:lnTo>
                  <a:lnTo>
                    <a:pt x="5204" y="415362"/>
                  </a:lnTo>
                  <a:lnTo>
                    <a:pt x="19398" y="436413"/>
                  </a:lnTo>
                  <a:lnTo>
                    <a:pt x="40450" y="450604"/>
                  </a:lnTo>
                  <a:lnTo>
                    <a:pt x="66228" y="455808"/>
                  </a:lnTo>
                  <a:lnTo>
                    <a:pt x="389590" y="455808"/>
                  </a:lnTo>
                  <a:lnTo>
                    <a:pt x="415368" y="450604"/>
                  </a:lnTo>
                  <a:lnTo>
                    <a:pt x="436419" y="436413"/>
                  </a:lnTo>
                  <a:lnTo>
                    <a:pt x="450613" y="415362"/>
                  </a:lnTo>
                  <a:lnTo>
                    <a:pt x="455818" y="389579"/>
                  </a:lnTo>
                  <a:lnTo>
                    <a:pt x="455818" y="66228"/>
                  </a:lnTo>
                  <a:lnTo>
                    <a:pt x="450613" y="40445"/>
                  </a:lnTo>
                  <a:lnTo>
                    <a:pt x="436419" y="19394"/>
                  </a:lnTo>
                  <a:lnTo>
                    <a:pt x="415368" y="5203"/>
                  </a:lnTo>
                  <a:lnTo>
                    <a:pt x="389590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2293524" y="6184739"/>
              <a:ext cx="284480" cy="217170"/>
            </a:xfrm>
            <a:custGeom>
              <a:avLst/>
              <a:gdLst/>
              <a:ahLst/>
              <a:cxnLst/>
              <a:rect l="l" t="t" r="r" b="b"/>
              <a:pathLst>
                <a:path w="284480" h="217170">
                  <a:moveTo>
                    <a:pt x="241825" y="0"/>
                  </a:moveTo>
                  <a:lnTo>
                    <a:pt x="120069" y="140100"/>
                  </a:lnTo>
                  <a:lnTo>
                    <a:pt x="34449" y="73934"/>
                  </a:lnTo>
                  <a:lnTo>
                    <a:pt x="0" y="118488"/>
                  </a:lnTo>
                  <a:lnTo>
                    <a:pt x="127692" y="217166"/>
                  </a:lnTo>
                  <a:lnTo>
                    <a:pt x="284326" y="36930"/>
                  </a:lnTo>
                  <a:lnTo>
                    <a:pt x="2418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2763532" y="6151251"/>
              <a:ext cx="2689860" cy="815340"/>
            </a:xfrm>
            <a:custGeom>
              <a:avLst/>
              <a:gdLst/>
              <a:ahLst/>
              <a:cxnLst/>
              <a:rect l="l" t="t" r="r" b="b"/>
              <a:pathLst>
                <a:path w="2689860" h="815340">
                  <a:moveTo>
                    <a:pt x="2689504" y="712711"/>
                  </a:moveTo>
                  <a:lnTo>
                    <a:pt x="0" y="712711"/>
                  </a:lnTo>
                  <a:lnTo>
                    <a:pt x="0" y="815136"/>
                  </a:lnTo>
                  <a:lnTo>
                    <a:pt x="2689504" y="815136"/>
                  </a:lnTo>
                  <a:lnTo>
                    <a:pt x="2689504" y="712711"/>
                  </a:lnTo>
                  <a:close/>
                </a:path>
                <a:path w="2689860" h="815340">
                  <a:moveTo>
                    <a:pt x="2689504" y="530999"/>
                  </a:moveTo>
                  <a:lnTo>
                    <a:pt x="0" y="530999"/>
                  </a:lnTo>
                  <a:lnTo>
                    <a:pt x="0" y="633425"/>
                  </a:lnTo>
                  <a:lnTo>
                    <a:pt x="2689504" y="633425"/>
                  </a:lnTo>
                  <a:lnTo>
                    <a:pt x="2689504" y="530999"/>
                  </a:lnTo>
                  <a:close/>
                </a:path>
                <a:path w="2689860" h="815340">
                  <a:moveTo>
                    <a:pt x="2689504" y="181724"/>
                  </a:moveTo>
                  <a:lnTo>
                    <a:pt x="0" y="181724"/>
                  </a:lnTo>
                  <a:lnTo>
                    <a:pt x="0" y="284149"/>
                  </a:lnTo>
                  <a:lnTo>
                    <a:pt x="2689504" y="284149"/>
                  </a:lnTo>
                  <a:lnTo>
                    <a:pt x="2689504" y="181724"/>
                  </a:lnTo>
                  <a:close/>
                </a:path>
                <a:path w="2689860" h="815340">
                  <a:moveTo>
                    <a:pt x="2689504" y="0"/>
                  </a:moveTo>
                  <a:lnTo>
                    <a:pt x="0" y="0"/>
                  </a:lnTo>
                  <a:lnTo>
                    <a:pt x="0" y="102425"/>
                  </a:lnTo>
                  <a:lnTo>
                    <a:pt x="2689504" y="102425"/>
                  </a:lnTo>
                  <a:lnTo>
                    <a:pt x="2689504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703139" y="848207"/>
            <a:ext cx="7292340" cy="3636010"/>
          </a:xfrm>
          <a:custGeom>
            <a:avLst/>
            <a:gdLst/>
            <a:ahLst/>
            <a:cxnLst/>
            <a:rect l="l" t="t" r="r" b="b"/>
            <a:pathLst>
              <a:path w="7292340" h="3636010">
                <a:moveTo>
                  <a:pt x="378260" y="0"/>
                </a:moveTo>
                <a:lnTo>
                  <a:pt x="0" y="3635501"/>
                </a:lnTo>
                <a:lnTo>
                  <a:pt x="7292018" y="2185504"/>
                </a:lnTo>
                <a:lnTo>
                  <a:pt x="37826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69557" y="8828016"/>
            <a:ext cx="676275" cy="676275"/>
          </a:xfrm>
          <a:custGeom>
            <a:avLst/>
            <a:gdLst/>
            <a:ahLst/>
            <a:cxnLst/>
            <a:rect l="l" t="t" r="r" b="b"/>
            <a:pathLst>
              <a:path w="676275" h="676275">
                <a:moveTo>
                  <a:pt x="337905" y="0"/>
                </a:moveTo>
                <a:lnTo>
                  <a:pt x="331445" y="112603"/>
                </a:lnTo>
                <a:lnTo>
                  <a:pt x="312974" y="204048"/>
                </a:lnTo>
                <a:lnTo>
                  <a:pt x="275101" y="275091"/>
                </a:lnTo>
                <a:lnTo>
                  <a:pt x="233390" y="313484"/>
                </a:lnTo>
                <a:lnTo>
                  <a:pt x="190830" y="332824"/>
                </a:lnTo>
                <a:lnTo>
                  <a:pt x="121630" y="338999"/>
                </a:lnTo>
                <a:lnTo>
                  <a:pt x="0" y="337895"/>
                </a:lnTo>
                <a:lnTo>
                  <a:pt x="33631" y="338355"/>
                </a:lnTo>
                <a:lnTo>
                  <a:pt x="112609" y="344356"/>
                </a:lnTo>
                <a:lnTo>
                  <a:pt x="204057" y="362827"/>
                </a:lnTo>
                <a:lnTo>
                  <a:pt x="275101" y="400699"/>
                </a:lnTo>
                <a:lnTo>
                  <a:pt x="313495" y="442410"/>
                </a:lnTo>
                <a:lnTo>
                  <a:pt x="332835" y="484969"/>
                </a:lnTo>
                <a:lnTo>
                  <a:pt x="339009" y="554166"/>
                </a:lnTo>
                <a:lnTo>
                  <a:pt x="337905" y="675790"/>
                </a:lnTo>
                <a:lnTo>
                  <a:pt x="338366" y="642161"/>
                </a:lnTo>
                <a:lnTo>
                  <a:pt x="344366" y="563187"/>
                </a:lnTo>
                <a:lnTo>
                  <a:pt x="362837" y="471742"/>
                </a:lnTo>
                <a:lnTo>
                  <a:pt x="400710" y="400699"/>
                </a:lnTo>
                <a:lnTo>
                  <a:pt x="442415" y="362306"/>
                </a:lnTo>
                <a:lnTo>
                  <a:pt x="484972" y="342965"/>
                </a:lnTo>
                <a:lnTo>
                  <a:pt x="554170" y="336791"/>
                </a:lnTo>
                <a:lnTo>
                  <a:pt x="675801" y="337895"/>
                </a:lnTo>
                <a:lnTo>
                  <a:pt x="642170" y="337435"/>
                </a:lnTo>
                <a:lnTo>
                  <a:pt x="563193" y="331434"/>
                </a:lnTo>
                <a:lnTo>
                  <a:pt x="471748" y="312963"/>
                </a:lnTo>
                <a:lnTo>
                  <a:pt x="400710" y="275091"/>
                </a:lnTo>
                <a:lnTo>
                  <a:pt x="362316" y="233380"/>
                </a:lnTo>
                <a:lnTo>
                  <a:pt x="342976" y="190821"/>
                </a:lnTo>
                <a:lnTo>
                  <a:pt x="336802" y="121624"/>
                </a:lnTo>
                <a:lnTo>
                  <a:pt x="337905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169557" y="7883933"/>
            <a:ext cx="676275" cy="676275"/>
          </a:xfrm>
          <a:custGeom>
            <a:avLst/>
            <a:gdLst/>
            <a:ahLst/>
            <a:cxnLst/>
            <a:rect l="l" t="t" r="r" b="b"/>
            <a:pathLst>
              <a:path w="676275" h="676275">
                <a:moveTo>
                  <a:pt x="337905" y="0"/>
                </a:moveTo>
                <a:lnTo>
                  <a:pt x="331445" y="112603"/>
                </a:lnTo>
                <a:lnTo>
                  <a:pt x="312974" y="204048"/>
                </a:lnTo>
                <a:lnTo>
                  <a:pt x="275101" y="275091"/>
                </a:lnTo>
                <a:lnTo>
                  <a:pt x="233390" y="313484"/>
                </a:lnTo>
                <a:lnTo>
                  <a:pt x="190830" y="332824"/>
                </a:lnTo>
                <a:lnTo>
                  <a:pt x="121630" y="338999"/>
                </a:lnTo>
                <a:lnTo>
                  <a:pt x="0" y="337895"/>
                </a:lnTo>
                <a:lnTo>
                  <a:pt x="33631" y="338355"/>
                </a:lnTo>
                <a:lnTo>
                  <a:pt x="112609" y="344356"/>
                </a:lnTo>
                <a:lnTo>
                  <a:pt x="204057" y="362827"/>
                </a:lnTo>
                <a:lnTo>
                  <a:pt x="275101" y="400699"/>
                </a:lnTo>
                <a:lnTo>
                  <a:pt x="313495" y="442404"/>
                </a:lnTo>
                <a:lnTo>
                  <a:pt x="332835" y="484961"/>
                </a:lnTo>
                <a:lnTo>
                  <a:pt x="339009" y="554160"/>
                </a:lnTo>
                <a:lnTo>
                  <a:pt x="337905" y="675790"/>
                </a:lnTo>
                <a:lnTo>
                  <a:pt x="338366" y="642159"/>
                </a:lnTo>
                <a:lnTo>
                  <a:pt x="344366" y="563183"/>
                </a:lnTo>
                <a:lnTo>
                  <a:pt x="362837" y="471737"/>
                </a:lnTo>
                <a:lnTo>
                  <a:pt x="400710" y="400699"/>
                </a:lnTo>
                <a:lnTo>
                  <a:pt x="442415" y="362306"/>
                </a:lnTo>
                <a:lnTo>
                  <a:pt x="484972" y="342965"/>
                </a:lnTo>
                <a:lnTo>
                  <a:pt x="554170" y="336791"/>
                </a:lnTo>
                <a:lnTo>
                  <a:pt x="675801" y="337895"/>
                </a:lnTo>
                <a:lnTo>
                  <a:pt x="642170" y="337435"/>
                </a:lnTo>
                <a:lnTo>
                  <a:pt x="563193" y="331434"/>
                </a:lnTo>
                <a:lnTo>
                  <a:pt x="471748" y="312963"/>
                </a:lnTo>
                <a:lnTo>
                  <a:pt x="400710" y="275091"/>
                </a:lnTo>
                <a:lnTo>
                  <a:pt x="362316" y="233380"/>
                </a:lnTo>
                <a:lnTo>
                  <a:pt x="342976" y="190821"/>
                </a:lnTo>
                <a:lnTo>
                  <a:pt x="336802" y="121624"/>
                </a:lnTo>
                <a:lnTo>
                  <a:pt x="337905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169557" y="6919783"/>
            <a:ext cx="676275" cy="676275"/>
          </a:xfrm>
          <a:custGeom>
            <a:avLst/>
            <a:gdLst/>
            <a:ahLst/>
            <a:cxnLst/>
            <a:rect l="l" t="t" r="r" b="b"/>
            <a:pathLst>
              <a:path w="676275" h="676275">
                <a:moveTo>
                  <a:pt x="337905" y="0"/>
                </a:moveTo>
                <a:lnTo>
                  <a:pt x="331445" y="112603"/>
                </a:lnTo>
                <a:lnTo>
                  <a:pt x="312974" y="204048"/>
                </a:lnTo>
                <a:lnTo>
                  <a:pt x="275101" y="275091"/>
                </a:lnTo>
                <a:lnTo>
                  <a:pt x="233390" y="313484"/>
                </a:lnTo>
                <a:lnTo>
                  <a:pt x="190830" y="332824"/>
                </a:lnTo>
                <a:lnTo>
                  <a:pt x="121630" y="338999"/>
                </a:lnTo>
                <a:lnTo>
                  <a:pt x="0" y="337895"/>
                </a:lnTo>
                <a:lnTo>
                  <a:pt x="33631" y="338355"/>
                </a:lnTo>
                <a:lnTo>
                  <a:pt x="112609" y="344356"/>
                </a:lnTo>
                <a:lnTo>
                  <a:pt x="204057" y="362827"/>
                </a:lnTo>
                <a:lnTo>
                  <a:pt x="275101" y="400699"/>
                </a:lnTo>
                <a:lnTo>
                  <a:pt x="313495" y="442410"/>
                </a:lnTo>
                <a:lnTo>
                  <a:pt x="332835" y="484969"/>
                </a:lnTo>
                <a:lnTo>
                  <a:pt x="339009" y="554166"/>
                </a:lnTo>
                <a:lnTo>
                  <a:pt x="337905" y="675790"/>
                </a:lnTo>
                <a:lnTo>
                  <a:pt x="338366" y="642161"/>
                </a:lnTo>
                <a:lnTo>
                  <a:pt x="344366" y="563187"/>
                </a:lnTo>
                <a:lnTo>
                  <a:pt x="362837" y="471742"/>
                </a:lnTo>
                <a:lnTo>
                  <a:pt x="400710" y="400699"/>
                </a:lnTo>
                <a:lnTo>
                  <a:pt x="442415" y="362306"/>
                </a:lnTo>
                <a:lnTo>
                  <a:pt x="484972" y="342965"/>
                </a:lnTo>
                <a:lnTo>
                  <a:pt x="554170" y="336791"/>
                </a:lnTo>
                <a:lnTo>
                  <a:pt x="675801" y="337895"/>
                </a:lnTo>
                <a:lnTo>
                  <a:pt x="642170" y="337435"/>
                </a:lnTo>
                <a:lnTo>
                  <a:pt x="563193" y="331434"/>
                </a:lnTo>
                <a:lnTo>
                  <a:pt x="471748" y="312963"/>
                </a:lnTo>
                <a:lnTo>
                  <a:pt x="400710" y="275091"/>
                </a:lnTo>
                <a:lnTo>
                  <a:pt x="362316" y="233380"/>
                </a:lnTo>
                <a:lnTo>
                  <a:pt x="342976" y="190821"/>
                </a:lnTo>
                <a:lnTo>
                  <a:pt x="336802" y="121624"/>
                </a:lnTo>
                <a:lnTo>
                  <a:pt x="337905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169557" y="5901157"/>
            <a:ext cx="676275" cy="676275"/>
          </a:xfrm>
          <a:custGeom>
            <a:avLst/>
            <a:gdLst/>
            <a:ahLst/>
            <a:cxnLst/>
            <a:rect l="l" t="t" r="r" b="b"/>
            <a:pathLst>
              <a:path w="676275" h="676275">
                <a:moveTo>
                  <a:pt x="337905" y="0"/>
                </a:moveTo>
                <a:lnTo>
                  <a:pt x="331445" y="112607"/>
                </a:lnTo>
                <a:lnTo>
                  <a:pt x="312974" y="204053"/>
                </a:lnTo>
                <a:lnTo>
                  <a:pt x="275101" y="275091"/>
                </a:lnTo>
                <a:lnTo>
                  <a:pt x="233390" y="313484"/>
                </a:lnTo>
                <a:lnTo>
                  <a:pt x="190830" y="332824"/>
                </a:lnTo>
                <a:lnTo>
                  <a:pt x="121630" y="338999"/>
                </a:lnTo>
                <a:lnTo>
                  <a:pt x="0" y="337895"/>
                </a:lnTo>
                <a:lnTo>
                  <a:pt x="33631" y="338355"/>
                </a:lnTo>
                <a:lnTo>
                  <a:pt x="112609" y="344356"/>
                </a:lnTo>
                <a:lnTo>
                  <a:pt x="204057" y="362827"/>
                </a:lnTo>
                <a:lnTo>
                  <a:pt x="275101" y="400699"/>
                </a:lnTo>
                <a:lnTo>
                  <a:pt x="313495" y="442410"/>
                </a:lnTo>
                <a:lnTo>
                  <a:pt x="332835" y="484969"/>
                </a:lnTo>
                <a:lnTo>
                  <a:pt x="339009" y="554166"/>
                </a:lnTo>
                <a:lnTo>
                  <a:pt x="337905" y="675790"/>
                </a:lnTo>
                <a:lnTo>
                  <a:pt x="338366" y="642161"/>
                </a:lnTo>
                <a:lnTo>
                  <a:pt x="344366" y="563187"/>
                </a:lnTo>
                <a:lnTo>
                  <a:pt x="362837" y="471742"/>
                </a:lnTo>
                <a:lnTo>
                  <a:pt x="400710" y="400699"/>
                </a:lnTo>
                <a:lnTo>
                  <a:pt x="442415" y="362306"/>
                </a:lnTo>
                <a:lnTo>
                  <a:pt x="484972" y="342965"/>
                </a:lnTo>
                <a:lnTo>
                  <a:pt x="554170" y="336791"/>
                </a:lnTo>
                <a:lnTo>
                  <a:pt x="675801" y="337895"/>
                </a:lnTo>
                <a:lnTo>
                  <a:pt x="642170" y="337435"/>
                </a:lnTo>
                <a:lnTo>
                  <a:pt x="563193" y="331434"/>
                </a:lnTo>
                <a:lnTo>
                  <a:pt x="471748" y="312963"/>
                </a:lnTo>
                <a:lnTo>
                  <a:pt x="400710" y="275091"/>
                </a:lnTo>
                <a:lnTo>
                  <a:pt x="362316" y="233386"/>
                </a:lnTo>
                <a:lnTo>
                  <a:pt x="342976" y="190829"/>
                </a:lnTo>
                <a:lnTo>
                  <a:pt x="336802" y="121630"/>
                </a:lnTo>
                <a:lnTo>
                  <a:pt x="337905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169557" y="4981091"/>
            <a:ext cx="676275" cy="676275"/>
          </a:xfrm>
          <a:custGeom>
            <a:avLst/>
            <a:gdLst/>
            <a:ahLst/>
            <a:cxnLst/>
            <a:rect l="l" t="t" r="r" b="b"/>
            <a:pathLst>
              <a:path w="676275" h="676275">
                <a:moveTo>
                  <a:pt x="337905" y="0"/>
                </a:moveTo>
                <a:lnTo>
                  <a:pt x="331445" y="112607"/>
                </a:lnTo>
                <a:lnTo>
                  <a:pt x="312974" y="204053"/>
                </a:lnTo>
                <a:lnTo>
                  <a:pt x="275101" y="275091"/>
                </a:lnTo>
                <a:lnTo>
                  <a:pt x="233390" y="313484"/>
                </a:lnTo>
                <a:lnTo>
                  <a:pt x="190830" y="332824"/>
                </a:lnTo>
                <a:lnTo>
                  <a:pt x="121630" y="338999"/>
                </a:lnTo>
                <a:lnTo>
                  <a:pt x="0" y="337895"/>
                </a:lnTo>
                <a:lnTo>
                  <a:pt x="33631" y="338355"/>
                </a:lnTo>
                <a:lnTo>
                  <a:pt x="112609" y="344356"/>
                </a:lnTo>
                <a:lnTo>
                  <a:pt x="204057" y="362827"/>
                </a:lnTo>
                <a:lnTo>
                  <a:pt x="275101" y="400699"/>
                </a:lnTo>
                <a:lnTo>
                  <a:pt x="313495" y="442410"/>
                </a:lnTo>
                <a:lnTo>
                  <a:pt x="332835" y="484969"/>
                </a:lnTo>
                <a:lnTo>
                  <a:pt x="339009" y="554166"/>
                </a:lnTo>
                <a:lnTo>
                  <a:pt x="337905" y="675790"/>
                </a:lnTo>
                <a:lnTo>
                  <a:pt x="338366" y="642161"/>
                </a:lnTo>
                <a:lnTo>
                  <a:pt x="344366" y="563187"/>
                </a:lnTo>
                <a:lnTo>
                  <a:pt x="362837" y="471742"/>
                </a:lnTo>
                <a:lnTo>
                  <a:pt x="400710" y="400699"/>
                </a:lnTo>
                <a:lnTo>
                  <a:pt x="442415" y="362306"/>
                </a:lnTo>
                <a:lnTo>
                  <a:pt x="484972" y="342965"/>
                </a:lnTo>
                <a:lnTo>
                  <a:pt x="554170" y="336791"/>
                </a:lnTo>
                <a:lnTo>
                  <a:pt x="675801" y="337895"/>
                </a:lnTo>
                <a:lnTo>
                  <a:pt x="642170" y="337435"/>
                </a:lnTo>
                <a:lnTo>
                  <a:pt x="563193" y="331434"/>
                </a:lnTo>
                <a:lnTo>
                  <a:pt x="471748" y="312963"/>
                </a:lnTo>
                <a:lnTo>
                  <a:pt x="400710" y="275091"/>
                </a:lnTo>
                <a:lnTo>
                  <a:pt x="362316" y="233386"/>
                </a:lnTo>
                <a:lnTo>
                  <a:pt x="342976" y="190829"/>
                </a:lnTo>
                <a:lnTo>
                  <a:pt x="336802" y="121630"/>
                </a:lnTo>
                <a:lnTo>
                  <a:pt x="337905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 descr=""/>
          <p:cNvGrpSpPr/>
          <p:nvPr/>
        </p:nvGrpSpPr>
        <p:grpSpPr>
          <a:xfrm>
            <a:off x="6450794" y="2665958"/>
            <a:ext cx="13005435" cy="7876540"/>
            <a:chOff x="6450794" y="2665958"/>
            <a:chExt cx="13005435" cy="7876540"/>
          </a:xfrm>
        </p:grpSpPr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50794" y="2665958"/>
              <a:ext cx="13005415" cy="7875911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6882268" y="5856225"/>
              <a:ext cx="2562860" cy="1247775"/>
            </a:xfrm>
            <a:custGeom>
              <a:avLst/>
              <a:gdLst/>
              <a:ahLst/>
              <a:cxnLst/>
              <a:rect l="l" t="t" r="r" b="b"/>
              <a:pathLst>
                <a:path w="2562859" h="1247775">
                  <a:moveTo>
                    <a:pt x="0" y="0"/>
                  </a:moveTo>
                  <a:lnTo>
                    <a:pt x="1700168" y="1247626"/>
                  </a:lnTo>
                  <a:lnTo>
                    <a:pt x="2562634" y="1065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64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6882268" y="5856221"/>
              <a:ext cx="1700530" cy="1998980"/>
            </a:xfrm>
            <a:custGeom>
              <a:avLst/>
              <a:gdLst/>
              <a:ahLst/>
              <a:cxnLst/>
              <a:rect l="l" t="t" r="r" b="b"/>
              <a:pathLst>
                <a:path w="1700530" h="1998979">
                  <a:moveTo>
                    <a:pt x="0" y="0"/>
                  </a:moveTo>
                  <a:lnTo>
                    <a:pt x="1338765" y="1394271"/>
                  </a:lnTo>
                  <a:lnTo>
                    <a:pt x="1577972" y="1998975"/>
                  </a:lnTo>
                  <a:lnTo>
                    <a:pt x="1700168" y="12476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3B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6882268" y="5856221"/>
              <a:ext cx="1577975" cy="1998980"/>
            </a:xfrm>
            <a:custGeom>
              <a:avLst/>
              <a:gdLst/>
              <a:ahLst/>
              <a:cxnLst/>
              <a:rect l="l" t="t" r="r" b="b"/>
              <a:pathLst>
                <a:path w="1577975" h="1998979">
                  <a:moveTo>
                    <a:pt x="0" y="0"/>
                  </a:moveTo>
                  <a:lnTo>
                    <a:pt x="1577972" y="1998975"/>
                  </a:lnTo>
                  <a:lnTo>
                    <a:pt x="1338765" y="1394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9B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6882267" y="5856230"/>
              <a:ext cx="1339215" cy="2028189"/>
            </a:xfrm>
            <a:custGeom>
              <a:avLst/>
              <a:gdLst/>
              <a:ahLst/>
              <a:cxnLst/>
              <a:rect l="l" t="t" r="r" b="b"/>
              <a:pathLst>
                <a:path w="1339215" h="2028190">
                  <a:moveTo>
                    <a:pt x="0" y="0"/>
                  </a:moveTo>
                  <a:lnTo>
                    <a:pt x="377161" y="2027676"/>
                  </a:lnTo>
                  <a:lnTo>
                    <a:pt x="1338765" y="1394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64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0408283" y="6327641"/>
              <a:ext cx="1301750" cy="1301750"/>
            </a:xfrm>
            <a:custGeom>
              <a:avLst/>
              <a:gdLst/>
              <a:ahLst/>
              <a:cxnLst/>
              <a:rect l="l" t="t" r="r" b="b"/>
              <a:pathLst>
                <a:path w="1301750" h="1301750">
                  <a:moveTo>
                    <a:pt x="650796" y="0"/>
                  </a:moveTo>
                  <a:lnTo>
                    <a:pt x="602227" y="1784"/>
                  </a:lnTo>
                  <a:lnTo>
                    <a:pt x="554627" y="7056"/>
                  </a:lnTo>
                  <a:lnTo>
                    <a:pt x="508122" y="15687"/>
                  </a:lnTo>
                  <a:lnTo>
                    <a:pt x="462838" y="27553"/>
                  </a:lnTo>
                  <a:lnTo>
                    <a:pt x="418902" y="42527"/>
                  </a:lnTo>
                  <a:lnTo>
                    <a:pt x="376438" y="60485"/>
                  </a:lnTo>
                  <a:lnTo>
                    <a:pt x="335572" y="81299"/>
                  </a:lnTo>
                  <a:lnTo>
                    <a:pt x="296431" y="104844"/>
                  </a:lnTo>
                  <a:lnTo>
                    <a:pt x="259141" y="130995"/>
                  </a:lnTo>
                  <a:lnTo>
                    <a:pt x="223826" y="159625"/>
                  </a:lnTo>
                  <a:lnTo>
                    <a:pt x="190614" y="190609"/>
                  </a:lnTo>
                  <a:lnTo>
                    <a:pt x="159630" y="223821"/>
                  </a:lnTo>
                  <a:lnTo>
                    <a:pt x="130999" y="259134"/>
                  </a:lnTo>
                  <a:lnTo>
                    <a:pt x="104847" y="296424"/>
                  </a:lnTo>
                  <a:lnTo>
                    <a:pt x="81301" y="335564"/>
                  </a:lnTo>
                  <a:lnTo>
                    <a:pt x="60486" y="376429"/>
                  </a:lnTo>
                  <a:lnTo>
                    <a:pt x="42529" y="418892"/>
                  </a:lnTo>
                  <a:lnTo>
                    <a:pt x="27554" y="462829"/>
                  </a:lnTo>
                  <a:lnTo>
                    <a:pt x="15688" y="508112"/>
                  </a:lnTo>
                  <a:lnTo>
                    <a:pt x="7056" y="554617"/>
                  </a:lnTo>
                  <a:lnTo>
                    <a:pt x="1785" y="602216"/>
                  </a:lnTo>
                  <a:lnTo>
                    <a:pt x="0" y="650786"/>
                  </a:lnTo>
                  <a:lnTo>
                    <a:pt x="1785" y="699355"/>
                  </a:lnTo>
                  <a:lnTo>
                    <a:pt x="7056" y="746955"/>
                  </a:lnTo>
                  <a:lnTo>
                    <a:pt x="15688" y="793460"/>
                  </a:lnTo>
                  <a:lnTo>
                    <a:pt x="27554" y="838743"/>
                  </a:lnTo>
                  <a:lnTo>
                    <a:pt x="42529" y="882680"/>
                  </a:lnTo>
                  <a:lnTo>
                    <a:pt x="60486" y="925143"/>
                  </a:lnTo>
                  <a:lnTo>
                    <a:pt x="81301" y="966008"/>
                  </a:lnTo>
                  <a:lnTo>
                    <a:pt x="104847" y="1005148"/>
                  </a:lnTo>
                  <a:lnTo>
                    <a:pt x="130999" y="1042438"/>
                  </a:lnTo>
                  <a:lnTo>
                    <a:pt x="159630" y="1077751"/>
                  </a:lnTo>
                  <a:lnTo>
                    <a:pt x="190614" y="1110963"/>
                  </a:lnTo>
                  <a:lnTo>
                    <a:pt x="223826" y="1141947"/>
                  </a:lnTo>
                  <a:lnTo>
                    <a:pt x="259141" y="1170577"/>
                  </a:lnTo>
                  <a:lnTo>
                    <a:pt x="296431" y="1196728"/>
                  </a:lnTo>
                  <a:lnTo>
                    <a:pt x="335572" y="1220273"/>
                  </a:lnTo>
                  <a:lnTo>
                    <a:pt x="376438" y="1241087"/>
                  </a:lnTo>
                  <a:lnTo>
                    <a:pt x="418902" y="1259045"/>
                  </a:lnTo>
                  <a:lnTo>
                    <a:pt x="462838" y="1274019"/>
                  </a:lnTo>
                  <a:lnTo>
                    <a:pt x="508122" y="1285885"/>
                  </a:lnTo>
                  <a:lnTo>
                    <a:pt x="554627" y="1294516"/>
                  </a:lnTo>
                  <a:lnTo>
                    <a:pt x="602227" y="1299787"/>
                  </a:lnTo>
                  <a:lnTo>
                    <a:pt x="650796" y="1301572"/>
                  </a:lnTo>
                  <a:lnTo>
                    <a:pt x="699365" y="1299787"/>
                  </a:lnTo>
                  <a:lnTo>
                    <a:pt x="746963" y="1294516"/>
                  </a:lnTo>
                  <a:lnTo>
                    <a:pt x="793467" y="1285885"/>
                  </a:lnTo>
                  <a:lnTo>
                    <a:pt x="838750" y="1274019"/>
                  </a:lnTo>
                  <a:lnTo>
                    <a:pt x="882686" y="1259045"/>
                  </a:lnTo>
                  <a:lnTo>
                    <a:pt x="925149" y="1241087"/>
                  </a:lnTo>
                  <a:lnTo>
                    <a:pt x="966013" y="1220273"/>
                  </a:lnTo>
                  <a:lnTo>
                    <a:pt x="1005154" y="1196728"/>
                  </a:lnTo>
                  <a:lnTo>
                    <a:pt x="1042444" y="1170577"/>
                  </a:lnTo>
                  <a:lnTo>
                    <a:pt x="1077758" y="1141947"/>
                  </a:lnTo>
                  <a:lnTo>
                    <a:pt x="1110970" y="1110963"/>
                  </a:lnTo>
                  <a:lnTo>
                    <a:pt x="1141954" y="1077751"/>
                  </a:lnTo>
                  <a:lnTo>
                    <a:pt x="1170584" y="1042438"/>
                  </a:lnTo>
                  <a:lnTo>
                    <a:pt x="1196736" y="1005148"/>
                  </a:lnTo>
                  <a:lnTo>
                    <a:pt x="1220281" y="966008"/>
                  </a:lnTo>
                  <a:lnTo>
                    <a:pt x="1241096" y="925143"/>
                  </a:lnTo>
                  <a:lnTo>
                    <a:pt x="1259054" y="882680"/>
                  </a:lnTo>
                  <a:lnTo>
                    <a:pt x="1274029" y="838743"/>
                  </a:lnTo>
                  <a:lnTo>
                    <a:pt x="1285895" y="793460"/>
                  </a:lnTo>
                  <a:lnTo>
                    <a:pt x="1294527" y="746955"/>
                  </a:lnTo>
                  <a:lnTo>
                    <a:pt x="1299798" y="699355"/>
                  </a:lnTo>
                  <a:lnTo>
                    <a:pt x="1301583" y="650786"/>
                  </a:lnTo>
                  <a:lnTo>
                    <a:pt x="1299798" y="602216"/>
                  </a:lnTo>
                  <a:lnTo>
                    <a:pt x="1294527" y="554617"/>
                  </a:lnTo>
                  <a:lnTo>
                    <a:pt x="1285895" y="508112"/>
                  </a:lnTo>
                  <a:lnTo>
                    <a:pt x="1274029" y="462829"/>
                  </a:lnTo>
                  <a:lnTo>
                    <a:pt x="1259054" y="418892"/>
                  </a:lnTo>
                  <a:lnTo>
                    <a:pt x="1241096" y="376429"/>
                  </a:lnTo>
                  <a:lnTo>
                    <a:pt x="1220281" y="335564"/>
                  </a:lnTo>
                  <a:lnTo>
                    <a:pt x="1196736" y="296424"/>
                  </a:lnTo>
                  <a:lnTo>
                    <a:pt x="1170584" y="259134"/>
                  </a:lnTo>
                  <a:lnTo>
                    <a:pt x="1141954" y="223821"/>
                  </a:lnTo>
                  <a:lnTo>
                    <a:pt x="1110970" y="190609"/>
                  </a:lnTo>
                  <a:lnTo>
                    <a:pt x="1077758" y="159625"/>
                  </a:lnTo>
                  <a:lnTo>
                    <a:pt x="1042444" y="130995"/>
                  </a:lnTo>
                  <a:lnTo>
                    <a:pt x="1005154" y="104844"/>
                  </a:lnTo>
                  <a:lnTo>
                    <a:pt x="966013" y="81299"/>
                  </a:lnTo>
                  <a:lnTo>
                    <a:pt x="925149" y="60485"/>
                  </a:lnTo>
                  <a:lnTo>
                    <a:pt x="882686" y="42527"/>
                  </a:lnTo>
                  <a:lnTo>
                    <a:pt x="838750" y="27553"/>
                  </a:lnTo>
                  <a:lnTo>
                    <a:pt x="793467" y="15687"/>
                  </a:lnTo>
                  <a:lnTo>
                    <a:pt x="746963" y="7056"/>
                  </a:lnTo>
                  <a:lnTo>
                    <a:pt x="699365" y="1784"/>
                  </a:lnTo>
                  <a:lnTo>
                    <a:pt x="650796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6213" y="7296326"/>
              <a:ext cx="203616" cy="90918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10750313" y="6569613"/>
              <a:ext cx="617855" cy="688340"/>
            </a:xfrm>
            <a:custGeom>
              <a:avLst/>
              <a:gdLst/>
              <a:ahLst/>
              <a:cxnLst/>
              <a:rect l="l" t="t" r="r" b="b"/>
              <a:pathLst>
                <a:path w="617854" h="688340">
                  <a:moveTo>
                    <a:pt x="316922" y="0"/>
                  </a:moveTo>
                  <a:lnTo>
                    <a:pt x="280111" y="6664"/>
                  </a:lnTo>
                  <a:lnTo>
                    <a:pt x="250049" y="24836"/>
                  </a:lnTo>
                  <a:lnTo>
                    <a:pt x="229781" y="51789"/>
                  </a:lnTo>
                  <a:lnTo>
                    <a:pt x="222349" y="84793"/>
                  </a:lnTo>
                  <a:lnTo>
                    <a:pt x="222431" y="89892"/>
                  </a:lnTo>
                  <a:lnTo>
                    <a:pt x="222684" y="92939"/>
                  </a:lnTo>
                  <a:lnTo>
                    <a:pt x="223312" y="96897"/>
                  </a:lnTo>
                  <a:lnTo>
                    <a:pt x="174669" y="116787"/>
                  </a:lnTo>
                  <a:lnTo>
                    <a:pt x="132054" y="144882"/>
                  </a:lnTo>
                  <a:lnTo>
                    <a:pt x="96723" y="180057"/>
                  </a:lnTo>
                  <a:lnTo>
                    <a:pt x="69932" y="221186"/>
                  </a:lnTo>
                  <a:lnTo>
                    <a:pt x="52937" y="267144"/>
                  </a:lnTo>
                  <a:lnTo>
                    <a:pt x="46993" y="316807"/>
                  </a:lnTo>
                  <a:lnTo>
                    <a:pt x="47629" y="380433"/>
                  </a:lnTo>
                  <a:lnTo>
                    <a:pt x="47841" y="416789"/>
                  </a:lnTo>
                  <a:lnTo>
                    <a:pt x="47629" y="439506"/>
                  </a:lnTo>
                  <a:lnTo>
                    <a:pt x="46993" y="462216"/>
                  </a:lnTo>
                  <a:lnTo>
                    <a:pt x="44631" y="501982"/>
                  </a:lnTo>
                  <a:lnTo>
                    <a:pt x="44585" y="502754"/>
                  </a:lnTo>
                  <a:lnTo>
                    <a:pt x="38111" y="550832"/>
                  </a:lnTo>
                  <a:lnTo>
                    <a:pt x="25468" y="599596"/>
                  </a:lnTo>
                  <a:lnTo>
                    <a:pt x="4554" y="642189"/>
                  </a:lnTo>
                  <a:lnTo>
                    <a:pt x="1664" y="646692"/>
                  </a:lnTo>
                  <a:lnTo>
                    <a:pt x="0" y="651896"/>
                  </a:lnTo>
                  <a:lnTo>
                    <a:pt x="0" y="657456"/>
                  </a:lnTo>
                  <a:lnTo>
                    <a:pt x="2683" y="669372"/>
                  </a:lnTo>
                  <a:lnTo>
                    <a:pt x="9999" y="679101"/>
                  </a:lnTo>
                  <a:lnTo>
                    <a:pt x="20850" y="685658"/>
                  </a:lnTo>
                  <a:lnTo>
                    <a:pt x="34135" y="688062"/>
                  </a:lnTo>
                  <a:lnTo>
                    <a:pt x="583395" y="688062"/>
                  </a:lnTo>
                  <a:lnTo>
                    <a:pt x="596680" y="685658"/>
                  </a:lnTo>
                  <a:lnTo>
                    <a:pt x="607531" y="679101"/>
                  </a:lnTo>
                  <a:lnTo>
                    <a:pt x="614847" y="669372"/>
                  </a:lnTo>
                  <a:lnTo>
                    <a:pt x="617530" y="657456"/>
                  </a:lnTo>
                  <a:lnTo>
                    <a:pt x="617530" y="651896"/>
                  </a:lnTo>
                  <a:lnTo>
                    <a:pt x="615858" y="646692"/>
                  </a:lnTo>
                  <a:lnTo>
                    <a:pt x="612961" y="642189"/>
                  </a:lnTo>
                  <a:lnTo>
                    <a:pt x="591636" y="597593"/>
                  </a:lnTo>
                  <a:lnTo>
                    <a:pt x="581131" y="548989"/>
                  </a:lnTo>
                  <a:lnTo>
                    <a:pt x="577731" y="502754"/>
                  </a:lnTo>
                  <a:lnTo>
                    <a:pt x="577674" y="501982"/>
                  </a:lnTo>
                  <a:lnTo>
                    <a:pt x="577521" y="462216"/>
                  </a:lnTo>
                  <a:lnTo>
                    <a:pt x="577521" y="316807"/>
                  </a:lnTo>
                  <a:lnTo>
                    <a:pt x="571911" y="268537"/>
                  </a:lnTo>
                  <a:lnTo>
                    <a:pt x="555846" y="223731"/>
                  </a:lnTo>
                  <a:lnTo>
                    <a:pt x="530477" y="183418"/>
                  </a:lnTo>
                  <a:lnTo>
                    <a:pt x="496951" y="148626"/>
                  </a:lnTo>
                  <a:lnTo>
                    <a:pt x="456419" y="120385"/>
                  </a:lnTo>
                  <a:lnTo>
                    <a:pt x="410029" y="99724"/>
                  </a:lnTo>
                  <a:lnTo>
                    <a:pt x="410992" y="94876"/>
                  </a:lnTo>
                  <a:lnTo>
                    <a:pt x="411495" y="89892"/>
                  </a:lnTo>
                  <a:lnTo>
                    <a:pt x="411495" y="87452"/>
                  </a:lnTo>
                  <a:lnTo>
                    <a:pt x="357318" y="87452"/>
                  </a:lnTo>
                  <a:lnTo>
                    <a:pt x="348092" y="86374"/>
                  </a:lnTo>
                  <a:lnTo>
                    <a:pt x="276452" y="86374"/>
                  </a:lnTo>
                  <a:lnTo>
                    <a:pt x="276410" y="84793"/>
                  </a:lnTo>
                  <a:lnTo>
                    <a:pt x="279593" y="70653"/>
                  </a:lnTo>
                  <a:lnTo>
                    <a:pt x="288275" y="59108"/>
                  </a:lnTo>
                  <a:lnTo>
                    <a:pt x="301152" y="51324"/>
                  </a:lnTo>
                  <a:lnTo>
                    <a:pt x="316922" y="48469"/>
                  </a:lnTo>
                  <a:lnTo>
                    <a:pt x="401566" y="48469"/>
                  </a:lnTo>
                  <a:lnTo>
                    <a:pt x="383794" y="24836"/>
                  </a:lnTo>
                  <a:lnTo>
                    <a:pt x="353733" y="6664"/>
                  </a:lnTo>
                  <a:lnTo>
                    <a:pt x="316922" y="0"/>
                  </a:lnTo>
                  <a:close/>
                </a:path>
                <a:path w="617854" h="688340">
                  <a:moveTo>
                    <a:pt x="401566" y="48469"/>
                  </a:moveTo>
                  <a:lnTo>
                    <a:pt x="316922" y="48469"/>
                  </a:lnTo>
                  <a:lnTo>
                    <a:pt x="332692" y="51324"/>
                  </a:lnTo>
                  <a:lnTo>
                    <a:pt x="345569" y="59108"/>
                  </a:lnTo>
                  <a:lnTo>
                    <a:pt x="354250" y="70653"/>
                  </a:lnTo>
                  <a:lnTo>
                    <a:pt x="357434" y="84793"/>
                  </a:lnTo>
                  <a:lnTo>
                    <a:pt x="357318" y="87452"/>
                  </a:lnTo>
                  <a:lnTo>
                    <a:pt x="411495" y="87452"/>
                  </a:lnTo>
                  <a:lnTo>
                    <a:pt x="411495" y="84793"/>
                  </a:lnTo>
                  <a:lnTo>
                    <a:pt x="404062" y="51789"/>
                  </a:lnTo>
                  <a:lnTo>
                    <a:pt x="401566" y="48469"/>
                  </a:lnTo>
                  <a:close/>
                </a:path>
                <a:path w="617854" h="688340">
                  <a:moveTo>
                    <a:pt x="328630" y="85061"/>
                  </a:moveTo>
                  <a:lnTo>
                    <a:pt x="296483" y="85061"/>
                  </a:lnTo>
                  <a:lnTo>
                    <a:pt x="290937" y="85274"/>
                  </a:lnTo>
                  <a:lnTo>
                    <a:pt x="283666" y="85737"/>
                  </a:lnTo>
                  <a:lnTo>
                    <a:pt x="276452" y="86374"/>
                  </a:lnTo>
                  <a:lnTo>
                    <a:pt x="348185" y="86374"/>
                  </a:lnTo>
                  <a:lnTo>
                    <a:pt x="338292" y="85547"/>
                  </a:lnTo>
                  <a:lnTo>
                    <a:pt x="328630" y="85061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0274757" y="5862300"/>
              <a:ext cx="4384040" cy="1893570"/>
            </a:xfrm>
            <a:custGeom>
              <a:avLst/>
              <a:gdLst/>
              <a:ahLst/>
              <a:cxnLst/>
              <a:rect l="l" t="t" r="r" b="b"/>
              <a:pathLst>
                <a:path w="4384040" h="1893570">
                  <a:moveTo>
                    <a:pt x="1567573" y="1109586"/>
                  </a:moveTo>
                  <a:lnTo>
                    <a:pt x="1566138" y="1061910"/>
                  </a:lnTo>
                  <a:lnTo>
                    <a:pt x="1561896" y="1014984"/>
                  </a:lnTo>
                  <a:lnTo>
                    <a:pt x="1554924" y="968883"/>
                  </a:lnTo>
                  <a:lnTo>
                    <a:pt x="1545310" y="923683"/>
                  </a:lnTo>
                  <a:lnTo>
                    <a:pt x="1533118" y="879487"/>
                  </a:lnTo>
                  <a:lnTo>
                    <a:pt x="1518462" y="836371"/>
                  </a:lnTo>
                  <a:lnTo>
                    <a:pt x="1516608" y="831824"/>
                  </a:lnTo>
                  <a:lnTo>
                    <a:pt x="1516608" y="1109586"/>
                  </a:lnTo>
                  <a:lnTo>
                    <a:pt x="1515071" y="1157262"/>
                  </a:lnTo>
                  <a:lnTo>
                    <a:pt x="1515046" y="1157693"/>
                  </a:lnTo>
                  <a:lnTo>
                    <a:pt x="1510512" y="1204188"/>
                  </a:lnTo>
                  <a:lnTo>
                    <a:pt x="1510436" y="1204988"/>
                  </a:lnTo>
                  <a:lnTo>
                    <a:pt x="1502854" y="1251356"/>
                  </a:lnTo>
                  <a:lnTo>
                    <a:pt x="1492402" y="1296720"/>
                  </a:lnTo>
                  <a:lnTo>
                    <a:pt x="1479194" y="1340967"/>
                  </a:lnTo>
                  <a:lnTo>
                    <a:pt x="1463306" y="1384007"/>
                  </a:lnTo>
                  <a:lnTo>
                    <a:pt x="1444853" y="1425727"/>
                  </a:lnTo>
                  <a:lnTo>
                    <a:pt x="1423924" y="1466049"/>
                  </a:lnTo>
                  <a:lnTo>
                    <a:pt x="1400619" y="1504873"/>
                  </a:lnTo>
                  <a:lnTo>
                    <a:pt x="1375029" y="1542097"/>
                  </a:lnTo>
                  <a:lnTo>
                    <a:pt x="1347266" y="1577632"/>
                  </a:lnTo>
                  <a:lnTo>
                    <a:pt x="1317409" y="1611363"/>
                  </a:lnTo>
                  <a:lnTo>
                    <a:pt x="1285570" y="1643202"/>
                  </a:lnTo>
                  <a:lnTo>
                    <a:pt x="1251839" y="1673059"/>
                  </a:lnTo>
                  <a:lnTo>
                    <a:pt x="1216304" y="1700834"/>
                  </a:lnTo>
                  <a:lnTo>
                    <a:pt x="1179080" y="1726412"/>
                  </a:lnTo>
                  <a:lnTo>
                    <a:pt x="1140256" y="1749729"/>
                  </a:lnTo>
                  <a:lnTo>
                    <a:pt x="1099934" y="1770646"/>
                  </a:lnTo>
                  <a:lnTo>
                    <a:pt x="1058202" y="1789112"/>
                  </a:lnTo>
                  <a:lnTo>
                    <a:pt x="1015174" y="1804987"/>
                  </a:lnTo>
                  <a:lnTo>
                    <a:pt x="970927" y="1818195"/>
                  </a:lnTo>
                  <a:lnTo>
                    <a:pt x="925563" y="1828647"/>
                  </a:lnTo>
                  <a:lnTo>
                    <a:pt x="879195" y="1836229"/>
                  </a:lnTo>
                  <a:lnTo>
                    <a:pt x="831900" y="1840852"/>
                  </a:lnTo>
                  <a:lnTo>
                    <a:pt x="783793" y="1842414"/>
                  </a:lnTo>
                  <a:lnTo>
                    <a:pt x="735672" y="1840852"/>
                  </a:lnTo>
                  <a:lnTo>
                    <a:pt x="688378" y="1836229"/>
                  </a:lnTo>
                  <a:lnTo>
                    <a:pt x="642010" y="1828647"/>
                  </a:lnTo>
                  <a:lnTo>
                    <a:pt x="596646" y="1818195"/>
                  </a:lnTo>
                  <a:lnTo>
                    <a:pt x="552411" y="1804987"/>
                  </a:lnTo>
                  <a:lnTo>
                    <a:pt x="509371" y="1789112"/>
                  </a:lnTo>
                  <a:lnTo>
                    <a:pt x="467639" y="1770646"/>
                  </a:lnTo>
                  <a:lnTo>
                    <a:pt x="427316" y="1749729"/>
                  </a:lnTo>
                  <a:lnTo>
                    <a:pt x="388493" y="1726412"/>
                  </a:lnTo>
                  <a:lnTo>
                    <a:pt x="351269" y="1700834"/>
                  </a:lnTo>
                  <a:lnTo>
                    <a:pt x="315747" y="1673059"/>
                  </a:lnTo>
                  <a:lnTo>
                    <a:pt x="282003" y="1643202"/>
                  </a:lnTo>
                  <a:lnTo>
                    <a:pt x="250164" y="1611363"/>
                  </a:lnTo>
                  <a:lnTo>
                    <a:pt x="220306" y="1577632"/>
                  </a:lnTo>
                  <a:lnTo>
                    <a:pt x="192544" y="1542097"/>
                  </a:lnTo>
                  <a:lnTo>
                    <a:pt x="166954" y="1504873"/>
                  </a:lnTo>
                  <a:lnTo>
                    <a:pt x="143649" y="1466049"/>
                  </a:lnTo>
                  <a:lnTo>
                    <a:pt x="122720" y="1425727"/>
                  </a:lnTo>
                  <a:lnTo>
                    <a:pt x="104267" y="1384007"/>
                  </a:lnTo>
                  <a:lnTo>
                    <a:pt x="88379" y="1340967"/>
                  </a:lnTo>
                  <a:lnTo>
                    <a:pt x="75171" y="1296720"/>
                  </a:lnTo>
                  <a:lnTo>
                    <a:pt x="64731" y="1251356"/>
                  </a:lnTo>
                  <a:lnTo>
                    <a:pt x="57150" y="1204988"/>
                  </a:lnTo>
                  <a:lnTo>
                    <a:pt x="52527" y="1157693"/>
                  </a:lnTo>
                  <a:lnTo>
                    <a:pt x="50965" y="1109586"/>
                  </a:lnTo>
                  <a:lnTo>
                    <a:pt x="52514" y="1061910"/>
                  </a:lnTo>
                  <a:lnTo>
                    <a:pt x="52527" y="1061466"/>
                  </a:lnTo>
                  <a:lnTo>
                    <a:pt x="57061" y="1014984"/>
                  </a:lnTo>
                  <a:lnTo>
                    <a:pt x="64731" y="967803"/>
                  </a:lnTo>
                  <a:lnTo>
                    <a:pt x="75171" y="922451"/>
                  </a:lnTo>
                  <a:lnTo>
                    <a:pt x="88379" y="878205"/>
                  </a:lnTo>
                  <a:lnTo>
                    <a:pt x="104267" y="835164"/>
                  </a:lnTo>
                  <a:lnTo>
                    <a:pt x="122720" y="793432"/>
                  </a:lnTo>
                  <a:lnTo>
                    <a:pt x="143649" y="753110"/>
                  </a:lnTo>
                  <a:lnTo>
                    <a:pt x="166954" y="714298"/>
                  </a:lnTo>
                  <a:lnTo>
                    <a:pt x="192544" y="677062"/>
                  </a:lnTo>
                  <a:lnTo>
                    <a:pt x="220306" y="641540"/>
                  </a:lnTo>
                  <a:lnTo>
                    <a:pt x="250164" y="607809"/>
                  </a:lnTo>
                  <a:lnTo>
                    <a:pt x="282003" y="575957"/>
                  </a:lnTo>
                  <a:lnTo>
                    <a:pt x="315747" y="546112"/>
                  </a:lnTo>
                  <a:lnTo>
                    <a:pt x="351269" y="518337"/>
                  </a:lnTo>
                  <a:lnTo>
                    <a:pt x="388493" y="492747"/>
                  </a:lnTo>
                  <a:lnTo>
                    <a:pt x="427316" y="469442"/>
                  </a:lnTo>
                  <a:lnTo>
                    <a:pt x="467639" y="448513"/>
                  </a:lnTo>
                  <a:lnTo>
                    <a:pt x="509371" y="430060"/>
                  </a:lnTo>
                  <a:lnTo>
                    <a:pt x="552411" y="414185"/>
                  </a:lnTo>
                  <a:lnTo>
                    <a:pt x="596646" y="400964"/>
                  </a:lnTo>
                  <a:lnTo>
                    <a:pt x="642010" y="390525"/>
                  </a:lnTo>
                  <a:lnTo>
                    <a:pt x="688378" y="382943"/>
                  </a:lnTo>
                  <a:lnTo>
                    <a:pt x="735672" y="378320"/>
                  </a:lnTo>
                  <a:lnTo>
                    <a:pt x="783793" y="376758"/>
                  </a:lnTo>
                  <a:lnTo>
                    <a:pt x="831900" y="378320"/>
                  </a:lnTo>
                  <a:lnTo>
                    <a:pt x="879195" y="382943"/>
                  </a:lnTo>
                  <a:lnTo>
                    <a:pt x="925563" y="390525"/>
                  </a:lnTo>
                  <a:lnTo>
                    <a:pt x="970927" y="400964"/>
                  </a:lnTo>
                  <a:lnTo>
                    <a:pt x="1015174" y="414185"/>
                  </a:lnTo>
                  <a:lnTo>
                    <a:pt x="1058202" y="430060"/>
                  </a:lnTo>
                  <a:lnTo>
                    <a:pt x="1099934" y="448513"/>
                  </a:lnTo>
                  <a:lnTo>
                    <a:pt x="1140256" y="469442"/>
                  </a:lnTo>
                  <a:lnTo>
                    <a:pt x="1179080" y="492747"/>
                  </a:lnTo>
                  <a:lnTo>
                    <a:pt x="1216304" y="518337"/>
                  </a:lnTo>
                  <a:lnTo>
                    <a:pt x="1251839" y="546112"/>
                  </a:lnTo>
                  <a:lnTo>
                    <a:pt x="1285570" y="575957"/>
                  </a:lnTo>
                  <a:lnTo>
                    <a:pt x="1317409" y="607809"/>
                  </a:lnTo>
                  <a:lnTo>
                    <a:pt x="1347266" y="641540"/>
                  </a:lnTo>
                  <a:lnTo>
                    <a:pt x="1375029" y="677062"/>
                  </a:lnTo>
                  <a:lnTo>
                    <a:pt x="1400619" y="714298"/>
                  </a:lnTo>
                  <a:lnTo>
                    <a:pt x="1423924" y="753110"/>
                  </a:lnTo>
                  <a:lnTo>
                    <a:pt x="1444853" y="793432"/>
                  </a:lnTo>
                  <a:lnTo>
                    <a:pt x="1463306" y="835164"/>
                  </a:lnTo>
                  <a:lnTo>
                    <a:pt x="1479194" y="878205"/>
                  </a:lnTo>
                  <a:lnTo>
                    <a:pt x="1492402" y="922451"/>
                  </a:lnTo>
                  <a:lnTo>
                    <a:pt x="1502854" y="967803"/>
                  </a:lnTo>
                  <a:lnTo>
                    <a:pt x="1510436" y="1014183"/>
                  </a:lnTo>
                  <a:lnTo>
                    <a:pt x="1515046" y="1061466"/>
                  </a:lnTo>
                  <a:lnTo>
                    <a:pt x="1516608" y="1109586"/>
                  </a:lnTo>
                  <a:lnTo>
                    <a:pt x="1516608" y="831824"/>
                  </a:lnTo>
                  <a:lnTo>
                    <a:pt x="1501394" y="794410"/>
                  </a:lnTo>
                  <a:lnTo>
                    <a:pt x="1482026" y="753694"/>
                  </a:lnTo>
                  <a:lnTo>
                    <a:pt x="1460411" y="714298"/>
                  </a:lnTo>
                  <a:lnTo>
                    <a:pt x="1436649" y="676313"/>
                  </a:lnTo>
                  <a:lnTo>
                    <a:pt x="1410830" y="639813"/>
                  </a:lnTo>
                  <a:lnTo>
                    <a:pt x="1383017" y="604888"/>
                  </a:lnTo>
                  <a:lnTo>
                    <a:pt x="1353299" y="571614"/>
                  </a:lnTo>
                  <a:lnTo>
                    <a:pt x="1321765" y="540080"/>
                  </a:lnTo>
                  <a:lnTo>
                    <a:pt x="1288491" y="510362"/>
                  </a:lnTo>
                  <a:lnTo>
                    <a:pt x="1253566" y="482549"/>
                  </a:lnTo>
                  <a:lnTo>
                    <a:pt x="1217066" y="456717"/>
                  </a:lnTo>
                  <a:lnTo>
                    <a:pt x="1179080" y="432955"/>
                  </a:lnTo>
                  <a:lnTo>
                    <a:pt x="1139685" y="411353"/>
                  </a:lnTo>
                  <a:lnTo>
                    <a:pt x="1098956" y="391972"/>
                  </a:lnTo>
                  <a:lnTo>
                    <a:pt x="1061542" y="376758"/>
                  </a:lnTo>
                  <a:lnTo>
                    <a:pt x="1013879" y="360248"/>
                  </a:lnTo>
                  <a:lnTo>
                    <a:pt x="969683" y="348068"/>
                  </a:lnTo>
                  <a:lnTo>
                    <a:pt x="924496" y="338442"/>
                  </a:lnTo>
                  <a:lnTo>
                    <a:pt x="878395" y="331470"/>
                  </a:lnTo>
                  <a:lnTo>
                    <a:pt x="831469" y="327228"/>
                  </a:lnTo>
                  <a:lnTo>
                    <a:pt x="783793" y="325793"/>
                  </a:lnTo>
                  <a:lnTo>
                    <a:pt x="736117" y="327228"/>
                  </a:lnTo>
                  <a:lnTo>
                    <a:pt x="689178" y="331470"/>
                  </a:lnTo>
                  <a:lnTo>
                    <a:pt x="643077" y="338442"/>
                  </a:lnTo>
                  <a:lnTo>
                    <a:pt x="597890" y="348068"/>
                  </a:lnTo>
                  <a:lnTo>
                    <a:pt x="553694" y="360248"/>
                  </a:lnTo>
                  <a:lnTo>
                    <a:pt x="510578" y="374916"/>
                  </a:lnTo>
                  <a:lnTo>
                    <a:pt x="468617" y="391972"/>
                  </a:lnTo>
                  <a:lnTo>
                    <a:pt x="427901" y="411353"/>
                  </a:lnTo>
                  <a:lnTo>
                    <a:pt x="388505" y="432955"/>
                  </a:lnTo>
                  <a:lnTo>
                    <a:pt x="350507" y="456717"/>
                  </a:lnTo>
                  <a:lnTo>
                    <a:pt x="314007" y="482549"/>
                  </a:lnTo>
                  <a:lnTo>
                    <a:pt x="279082" y="510362"/>
                  </a:lnTo>
                  <a:lnTo>
                    <a:pt x="245808" y="540080"/>
                  </a:lnTo>
                  <a:lnTo>
                    <a:pt x="214274" y="571614"/>
                  </a:lnTo>
                  <a:lnTo>
                    <a:pt x="184569" y="604888"/>
                  </a:lnTo>
                  <a:lnTo>
                    <a:pt x="156756" y="639813"/>
                  </a:lnTo>
                  <a:lnTo>
                    <a:pt x="130924" y="676313"/>
                  </a:lnTo>
                  <a:lnTo>
                    <a:pt x="107162" y="714298"/>
                  </a:lnTo>
                  <a:lnTo>
                    <a:pt x="85547" y="753694"/>
                  </a:lnTo>
                  <a:lnTo>
                    <a:pt x="66179" y="794410"/>
                  </a:lnTo>
                  <a:lnTo>
                    <a:pt x="49110" y="836371"/>
                  </a:lnTo>
                  <a:lnTo>
                    <a:pt x="34455" y="879487"/>
                  </a:lnTo>
                  <a:lnTo>
                    <a:pt x="22275" y="923683"/>
                  </a:lnTo>
                  <a:lnTo>
                    <a:pt x="12649" y="968883"/>
                  </a:lnTo>
                  <a:lnTo>
                    <a:pt x="5803" y="1014183"/>
                  </a:lnTo>
                  <a:lnTo>
                    <a:pt x="5676" y="1014984"/>
                  </a:lnTo>
                  <a:lnTo>
                    <a:pt x="1473" y="1061466"/>
                  </a:lnTo>
                  <a:lnTo>
                    <a:pt x="1435" y="1061910"/>
                  </a:lnTo>
                  <a:lnTo>
                    <a:pt x="0" y="1109586"/>
                  </a:lnTo>
                  <a:lnTo>
                    <a:pt x="1435" y="1157262"/>
                  </a:lnTo>
                  <a:lnTo>
                    <a:pt x="5676" y="1204188"/>
                  </a:lnTo>
                  <a:lnTo>
                    <a:pt x="12649" y="1250289"/>
                  </a:lnTo>
                  <a:lnTo>
                    <a:pt x="22275" y="1295476"/>
                  </a:lnTo>
                  <a:lnTo>
                    <a:pt x="34455" y="1339672"/>
                  </a:lnTo>
                  <a:lnTo>
                    <a:pt x="49110" y="1382801"/>
                  </a:lnTo>
                  <a:lnTo>
                    <a:pt x="66179" y="1424762"/>
                  </a:lnTo>
                  <a:lnTo>
                    <a:pt x="85547" y="1465478"/>
                  </a:lnTo>
                  <a:lnTo>
                    <a:pt x="107162" y="1504873"/>
                  </a:lnTo>
                  <a:lnTo>
                    <a:pt x="130924" y="1542859"/>
                  </a:lnTo>
                  <a:lnTo>
                    <a:pt x="156756" y="1579359"/>
                  </a:lnTo>
                  <a:lnTo>
                    <a:pt x="184569" y="1614284"/>
                  </a:lnTo>
                  <a:lnTo>
                    <a:pt x="214274" y="1647558"/>
                  </a:lnTo>
                  <a:lnTo>
                    <a:pt x="245808" y="1679092"/>
                  </a:lnTo>
                  <a:lnTo>
                    <a:pt x="279082" y="1708810"/>
                  </a:lnTo>
                  <a:lnTo>
                    <a:pt x="314007" y="1736623"/>
                  </a:lnTo>
                  <a:lnTo>
                    <a:pt x="350507" y="1762455"/>
                  </a:lnTo>
                  <a:lnTo>
                    <a:pt x="388505" y="1786204"/>
                  </a:lnTo>
                  <a:lnTo>
                    <a:pt x="427901" y="1807819"/>
                  </a:lnTo>
                  <a:lnTo>
                    <a:pt x="468617" y="1827199"/>
                  </a:lnTo>
                  <a:lnTo>
                    <a:pt x="510578" y="1844255"/>
                  </a:lnTo>
                  <a:lnTo>
                    <a:pt x="553694" y="1858924"/>
                  </a:lnTo>
                  <a:lnTo>
                    <a:pt x="597890" y="1871103"/>
                  </a:lnTo>
                  <a:lnTo>
                    <a:pt x="643077" y="1880717"/>
                  </a:lnTo>
                  <a:lnTo>
                    <a:pt x="689178" y="1887689"/>
                  </a:lnTo>
                  <a:lnTo>
                    <a:pt x="736117" y="1891944"/>
                  </a:lnTo>
                  <a:lnTo>
                    <a:pt x="783793" y="1893366"/>
                  </a:lnTo>
                  <a:lnTo>
                    <a:pt x="831469" y="1891944"/>
                  </a:lnTo>
                  <a:lnTo>
                    <a:pt x="878395" y="1887689"/>
                  </a:lnTo>
                  <a:lnTo>
                    <a:pt x="924496" y="1880717"/>
                  </a:lnTo>
                  <a:lnTo>
                    <a:pt x="969683" y="1871103"/>
                  </a:lnTo>
                  <a:lnTo>
                    <a:pt x="1013879" y="1858924"/>
                  </a:lnTo>
                  <a:lnTo>
                    <a:pt x="1056995" y="1844255"/>
                  </a:lnTo>
                  <a:lnTo>
                    <a:pt x="1098956" y="1827199"/>
                  </a:lnTo>
                  <a:lnTo>
                    <a:pt x="1139685" y="1807819"/>
                  </a:lnTo>
                  <a:lnTo>
                    <a:pt x="1179080" y="1786204"/>
                  </a:lnTo>
                  <a:lnTo>
                    <a:pt x="1217066" y="1762455"/>
                  </a:lnTo>
                  <a:lnTo>
                    <a:pt x="1253566" y="1736623"/>
                  </a:lnTo>
                  <a:lnTo>
                    <a:pt x="1288491" y="1708810"/>
                  </a:lnTo>
                  <a:lnTo>
                    <a:pt x="1321765" y="1679092"/>
                  </a:lnTo>
                  <a:lnTo>
                    <a:pt x="1353299" y="1647558"/>
                  </a:lnTo>
                  <a:lnTo>
                    <a:pt x="1383017" y="1614284"/>
                  </a:lnTo>
                  <a:lnTo>
                    <a:pt x="1410830" y="1579359"/>
                  </a:lnTo>
                  <a:lnTo>
                    <a:pt x="1436649" y="1542859"/>
                  </a:lnTo>
                  <a:lnTo>
                    <a:pt x="1460411" y="1504873"/>
                  </a:lnTo>
                  <a:lnTo>
                    <a:pt x="1482026" y="1465478"/>
                  </a:lnTo>
                  <a:lnTo>
                    <a:pt x="1501394" y="1424762"/>
                  </a:lnTo>
                  <a:lnTo>
                    <a:pt x="1518462" y="1382801"/>
                  </a:lnTo>
                  <a:lnTo>
                    <a:pt x="1533118" y="1339672"/>
                  </a:lnTo>
                  <a:lnTo>
                    <a:pt x="1545310" y="1295476"/>
                  </a:lnTo>
                  <a:lnTo>
                    <a:pt x="1554924" y="1250289"/>
                  </a:lnTo>
                  <a:lnTo>
                    <a:pt x="1561782" y="1204988"/>
                  </a:lnTo>
                  <a:lnTo>
                    <a:pt x="1566100" y="1157693"/>
                  </a:lnTo>
                  <a:lnTo>
                    <a:pt x="1566138" y="1157262"/>
                  </a:lnTo>
                  <a:lnTo>
                    <a:pt x="1567573" y="1109586"/>
                  </a:lnTo>
                  <a:close/>
                </a:path>
                <a:path w="4384040" h="1893570">
                  <a:moveTo>
                    <a:pt x="4383621" y="787400"/>
                  </a:moveTo>
                  <a:lnTo>
                    <a:pt x="4382325" y="736600"/>
                  </a:lnTo>
                  <a:lnTo>
                    <a:pt x="4378477" y="685800"/>
                  </a:lnTo>
                  <a:lnTo>
                    <a:pt x="4372127" y="635000"/>
                  </a:lnTo>
                  <a:lnTo>
                    <a:pt x="4363326" y="596900"/>
                  </a:lnTo>
                  <a:lnTo>
                    <a:pt x="4352112" y="546100"/>
                  </a:lnTo>
                  <a:lnTo>
                    <a:pt x="4338548" y="508000"/>
                  </a:lnTo>
                  <a:lnTo>
                    <a:pt x="4322673" y="457200"/>
                  </a:lnTo>
                  <a:lnTo>
                    <a:pt x="4304538" y="419100"/>
                  </a:lnTo>
                  <a:lnTo>
                    <a:pt x="4284205" y="381000"/>
                  </a:lnTo>
                  <a:lnTo>
                    <a:pt x="4261701" y="342900"/>
                  </a:lnTo>
                  <a:lnTo>
                    <a:pt x="4237101" y="304800"/>
                  </a:lnTo>
                  <a:lnTo>
                    <a:pt x="4210431" y="279400"/>
                  </a:lnTo>
                  <a:lnTo>
                    <a:pt x="4181754" y="241300"/>
                  </a:lnTo>
                  <a:lnTo>
                    <a:pt x="4151122" y="215900"/>
                  </a:lnTo>
                  <a:lnTo>
                    <a:pt x="4118572" y="177800"/>
                  </a:lnTo>
                  <a:lnTo>
                    <a:pt x="4084167" y="152400"/>
                  </a:lnTo>
                  <a:lnTo>
                    <a:pt x="4047947" y="127000"/>
                  </a:lnTo>
                  <a:lnTo>
                    <a:pt x="4009974" y="101600"/>
                  </a:lnTo>
                  <a:lnTo>
                    <a:pt x="3970274" y="88900"/>
                  </a:lnTo>
                  <a:lnTo>
                    <a:pt x="3928910" y="63500"/>
                  </a:lnTo>
                  <a:lnTo>
                    <a:pt x="3885946" y="50800"/>
                  </a:lnTo>
                  <a:lnTo>
                    <a:pt x="3795357" y="25400"/>
                  </a:lnTo>
                  <a:lnTo>
                    <a:pt x="3747833" y="12700"/>
                  </a:lnTo>
                  <a:lnTo>
                    <a:pt x="3698900" y="12700"/>
                  </a:lnTo>
                  <a:lnTo>
                    <a:pt x="3648595" y="0"/>
                  </a:lnTo>
                  <a:lnTo>
                    <a:pt x="3546056" y="0"/>
                  </a:lnTo>
                  <a:lnTo>
                    <a:pt x="3496221" y="12700"/>
                  </a:lnTo>
                  <a:lnTo>
                    <a:pt x="3447478" y="12700"/>
                  </a:lnTo>
                  <a:lnTo>
                    <a:pt x="3353358" y="38100"/>
                  </a:lnTo>
                  <a:lnTo>
                    <a:pt x="3263912" y="63500"/>
                  </a:lnTo>
                  <a:lnTo>
                    <a:pt x="3179330" y="88900"/>
                  </a:lnTo>
                  <a:lnTo>
                    <a:pt x="3138919" y="114300"/>
                  </a:lnTo>
                  <a:lnTo>
                    <a:pt x="3099803" y="139700"/>
                  </a:lnTo>
                  <a:lnTo>
                    <a:pt x="3061995" y="152400"/>
                  </a:lnTo>
                  <a:lnTo>
                    <a:pt x="3025521" y="177800"/>
                  </a:lnTo>
                  <a:lnTo>
                    <a:pt x="2990405" y="203200"/>
                  </a:lnTo>
                  <a:lnTo>
                    <a:pt x="2956687" y="241300"/>
                  </a:lnTo>
                  <a:lnTo>
                    <a:pt x="2924365" y="266700"/>
                  </a:lnTo>
                  <a:lnTo>
                    <a:pt x="2893479" y="304800"/>
                  </a:lnTo>
                  <a:lnTo>
                    <a:pt x="2864053" y="330200"/>
                  </a:lnTo>
                  <a:lnTo>
                    <a:pt x="2836113" y="368300"/>
                  </a:lnTo>
                  <a:lnTo>
                    <a:pt x="2809671" y="406400"/>
                  </a:lnTo>
                  <a:lnTo>
                    <a:pt x="2784767" y="431800"/>
                  </a:lnTo>
                  <a:lnTo>
                    <a:pt x="2761411" y="469900"/>
                  </a:lnTo>
                  <a:lnTo>
                    <a:pt x="2739644" y="508000"/>
                  </a:lnTo>
                  <a:lnTo>
                    <a:pt x="2719463" y="558800"/>
                  </a:lnTo>
                  <a:lnTo>
                    <a:pt x="2700921" y="596900"/>
                  </a:lnTo>
                  <a:lnTo>
                    <a:pt x="2684030" y="635000"/>
                  </a:lnTo>
                  <a:lnTo>
                    <a:pt x="2668816" y="673100"/>
                  </a:lnTo>
                  <a:lnTo>
                    <a:pt x="2655290" y="723900"/>
                  </a:lnTo>
                  <a:lnTo>
                    <a:pt x="2643505" y="762000"/>
                  </a:lnTo>
                  <a:lnTo>
                    <a:pt x="2633459" y="812800"/>
                  </a:lnTo>
                  <a:lnTo>
                    <a:pt x="2625179" y="850900"/>
                  </a:lnTo>
                  <a:lnTo>
                    <a:pt x="2618702" y="901700"/>
                  </a:lnTo>
                  <a:lnTo>
                    <a:pt x="2614041" y="952500"/>
                  </a:lnTo>
                  <a:lnTo>
                    <a:pt x="2611234" y="990600"/>
                  </a:lnTo>
                  <a:lnTo>
                    <a:pt x="2610294" y="1041400"/>
                  </a:lnTo>
                  <a:lnTo>
                    <a:pt x="2611615" y="1092200"/>
                  </a:lnTo>
                  <a:lnTo>
                    <a:pt x="2615552" y="1143000"/>
                  </a:lnTo>
                  <a:lnTo>
                    <a:pt x="2622016" y="1193800"/>
                  </a:lnTo>
                  <a:lnTo>
                    <a:pt x="2630932" y="1244600"/>
                  </a:lnTo>
                  <a:lnTo>
                    <a:pt x="2642222" y="1295400"/>
                  </a:lnTo>
                  <a:lnTo>
                    <a:pt x="2655811" y="1333500"/>
                  </a:lnTo>
                  <a:lnTo>
                    <a:pt x="2671635" y="1384300"/>
                  </a:lnTo>
                  <a:lnTo>
                    <a:pt x="2689606" y="1422400"/>
                  </a:lnTo>
                  <a:lnTo>
                    <a:pt x="2709646" y="1460500"/>
                  </a:lnTo>
                  <a:lnTo>
                    <a:pt x="2731693" y="1498600"/>
                  </a:lnTo>
                  <a:lnTo>
                    <a:pt x="2755658" y="1536700"/>
                  </a:lnTo>
                  <a:lnTo>
                    <a:pt x="2781465" y="1574800"/>
                  </a:lnTo>
                  <a:lnTo>
                    <a:pt x="2809049" y="1612900"/>
                  </a:lnTo>
                  <a:lnTo>
                    <a:pt x="2838335" y="1638300"/>
                  </a:lnTo>
                  <a:lnTo>
                    <a:pt x="2869222" y="1676400"/>
                  </a:lnTo>
                  <a:lnTo>
                    <a:pt x="2901670" y="1701800"/>
                  </a:lnTo>
                  <a:lnTo>
                    <a:pt x="2935579" y="1727200"/>
                  </a:lnTo>
                  <a:lnTo>
                    <a:pt x="2970873" y="1752600"/>
                  </a:lnTo>
                  <a:lnTo>
                    <a:pt x="3007499" y="1778000"/>
                  </a:lnTo>
                  <a:lnTo>
                    <a:pt x="3045345" y="1790700"/>
                  </a:lnTo>
                  <a:lnTo>
                    <a:pt x="3084372" y="1816100"/>
                  </a:lnTo>
                  <a:lnTo>
                    <a:pt x="3165602" y="1841500"/>
                  </a:lnTo>
                  <a:lnTo>
                    <a:pt x="3294291" y="1879600"/>
                  </a:lnTo>
                  <a:lnTo>
                    <a:pt x="3585083" y="1879600"/>
                  </a:lnTo>
                  <a:lnTo>
                    <a:pt x="3634168" y="1866900"/>
                  </a:lnTo>
                  <a:lnTo>
                    <a:pt x="3682123" y="1866900"/>
                  </a:lnTo>
                  <a:lnTo>
                    <a:pt x="3775278" y="1841500"/>
                  </a:lnTo>
                  <a:lnTo>
                    <a:pt x="3820795" y="1816100"/>
                  </a:lnTo>
                  <a:lnTo>
                    <a:pt x="3865829" y="1803400"/>
                  </a:lnTo>
                  <a:lnTo>
                    <a:pt x="3910546" y="1778000"/>
                  </a:lnTo>
                  <a:lnTo>
                    <a:pt x="3900932" y="1752600"/>
                  </a:lnTo>
                  <a:lnTo>
                    <a:pt x="3867302" y="1663700"/>
                  </a:lnTo>
                  <a:lnTo>
                    <a:pt x="3824262" y="1689100"/>
                  </a:lnTo>
                  <a:lnTo>
                    <a:pt x="3778427" y="1701800"/>
                  </a:lnTo>
                  <a:lnTo>
                    <a:pt x="3730066" y="1714500"/>
                  </a:lnTo>
                  <a:lnTo>
                    <a:pt x="3679418" y="1727200"/>
                  </a:lnTo>
                  <a:lnTo>
                    <a:pt x="3572306" y="1752600"/>
                  </a:lnTo>
                  <a:lnTo>
                    <a:pt x="3365208" y="1752600"/>
                  </a:lnTo>
                  <a:lnTo>
                    <a:pt x="3319957" y="1739900"/>
                  </a:lnTo>
                  <a:lnTo>
                    <a:pt x="3275939" y="1739900"/>
                  </a:lnTo>
                  <a:lnTo>
                    <a:pt x="3191878" y="1714500"/>
                  </a:lnTo>
                  <a:lnTo>
                    <a:pt x="3151987" y="1689100"/>
                  </a:lnTo>
                  <a:lnTo>
                    <a:pt x="3113621" y="1676400"/>
                  </a:lnTo>
                  <a:lnTo>
                    <a:pt x="3076841" y="1651000"/>
                  </a:lnTo>
                  <a:lnTo>
                    <a:pt x="3041726" y="1625600"/>
                  </a:lnTo>
                  <a:lnTo>
                    <a:pt x="3008350" y="1600200"/>
                  </a:lnTo>
                  <a:lnTo>
                    <a:pt x="2976791" y="1574800"/>
                  </a:lnTo>
                  <a:lnTo>
                    <a:pt x="2947111" y="1549400"/>
                  </a:lnTo>
                  <a:lnTo>
                    <a:pt x="2919387" y="1511300"/>
                  </a:lnTo>
                  <a:lnTo>
                    <a:pt x="2893695" y="1473200"/>
                  </a:lnTo>
                  <a:lnTo>
                    <a:pt x="2870111" y="1447800"/>
                  </a:lnTo>
                  <a:lnTo>
                    <a:pt x="2848686" y="1397000"/>
                  </a:lnTo>
                  <a:lnTo>
                    <a:pt x="2829522" y="1358900"/>
                  </a:lnTo>
                  <a:lnTo>
                    <a:pt x="2812669" y="1320800"/>
                  </a:lnTo>
                  <a:lnTo>
                    <a:pt x="2798216" y="1270000"/>
                  </a:lnTo>
                  <a:lnTo>
                    <a:pt x="2786227" y="1231900"/>
                  </a:lnTo>
                  <a:lnTo>
                    <a:pt x="2776778" y="1181100"/>
                  </a:lnTo>
                  <a:lnTo>
                    <a:pt x="2769933" y="1130300"/>
                  </a:lnTo>
                  <a:lnTo>
                    <a:pt x="2765768" y="1079500"/>
                  </a:lnTo>
                  <a:lnTo>
                    <a:pt x="2764371" y="1028700"/>
                  </a:lnTo>
                  <a:lnTo>
                    <a:pt x="2765679" y="965200"/>
                  </a:lnTo>
                  <a:lnTo>
                    <a:pt x="2769552" y="914400"/>
                  </a:lnTo>
                  <a:lnTo>
                    <a:pt x="2775928" y="863600"/>
                  </a:lnTo>
                  <a:lnTo>
                    <a:pt x="2784716" y="812800"/>
                  </a:lnTo>
                  <a:lnTo>
                    <a:pt x="2795854" y="762000"/>
                  </a:lnTo>
                  <a:lnTo>
                    <a:pt x="2809278" y="711200"/>
                  </a:lnTo>
                  <a:lnTo>
                    <a:pt x="2824886" y="660400"/>
                  </a:lnTo>
                  <a:lnTo>
                    <a:pt x="2842615" y="622300"/>
                  </a:lnTo>
                  <a:lnTo>
                    <a:pt x="2862415" y="571500"/>
                  </a:lnTo>
                  <a:lnTo>
                    <a:pt x="2884170" y="533400"/>
                  </a:lnTo>
                  <a:lnTo>
                    <a:pt x="2907842" y="495300"/>
                  </a:lnTo>
                  <a:lnTo>
                    <a:pt x="2933344" y="457200"/>
                  </a:lnTo>
                  <a:lnTo>
                    <a:pt x="2960598" y="419100"/>
                  </a:lnTo>
                  <a:lnTo>
                    <a:pt x="2989542" y="393700"/>
                  </a:lnTo>
                  <a:lnTo>
                    <a:pt x="3020098" y="355600"/>
                  </a:lnTo>
                  <a:lnTo>
                    <a:pt x="3052178" y="330200"/>
                  </a:lnTo>
                  <a:lnTo>
                    <a:pt x="3085719" y="292100"/>
                  </a:lnTo>
                  <a:lnTo>
                    <a:pt x="3120656" y="266700"/>
                  </a:lnTo>
                  <a:lnTo>
                    <a:pt x="3156902" y="241300"/>
                  </a:lnTo>
                  <a:lnTo>
                    <a:pt x="3194380" y="228600"/>
                  </a:lnTo>
                  <a:lnTo>
                    <a:pt x="3233039" y="203200"/>
                  </a:lnTo>
                  <a:lnTo>
                    <a:pt x="3313531" y="177800"/>
                  </a:lnTo>
                  <a:lnTo>
                    <a:pt x="3441192" y="139700"/>
                  </a:lnTo>
                  <a:lnTo>
                    <a:pt x="3485286" y="139700"/>
                  </a:lnTo>
                  <a:lnTo>
                    <a:pt x="3530028" y="127000"/>
                  </a:lnTo>
                  <a:lnTo>
                    <a:pt x="3628961" y="127000"/>
                  </a:lnTo>
                  <a:lnTo>
                    <a:pt x="3680447" y="139700"/>
                  </a:lnTo>
                  <a:lnTo>
                    <a:pt x="3729812" y="139700"/>
                  </a:lnTo>
                  <a:lnTo>
                    <a:pt x="3777005" y="152400"/>
                  </a:lnTo>
                  <a:lnTo>
                    <a:pt x="3822027" y="165100"/>
                  </a:lnTo>
                  <a:lnTo>
                    <a:pt x="3864826" y="177800"/>
                  </a:lnTo>
                  <a:lnTo>
                    <a:pt x="3905389" y="203200"/>
                  </a:lnTo>
                  <a:lnTo>
                    <a:pt x="3943693" y="228600"/>
                  </a:lnTo>
                  <a:lnTo>
                    <a:pt x="3979710" y="254000"/>
                  </a:lnTo>
                  <a:lnTo>
                    <a:pt x="4013403" y="279400"/>
                  </a:lnTo>
                  <a:lnTo>
                    <a:pt x="4044772" y="304800"/>
                  </a:lnTo>
                  <a:lnTo>
                    <a:pt x="4073766" y="330200"/>
                  </a:lnTo>
                  <a:lnTo>
                    <a:pt x="4100385" y="368300"/>
                  </a:lnTo>
                  <a:lnTo>
                    <a:pt x="4124579" y="406400"/>
                  </a:lnTo>
                  <a:lnTo>
                    <a:pt x="4146334" y="444500"/>
                  </a:lnTo>
                  <a:lnTo>
                    <a:pt x="4165625" y="482600"/>
                  </a:lnTo>
                  <a:lnTo>
                    <a:pt x="4182427" y="520700"/>
                  </a:lnTo>
                  <a:lnTo>
                    <a:pt x="4196715" y="558800"/>
                  </a:lnTo>
                  <a:lnTo>
                    <a:pt x="4208462" y="609600"/>
                  </a:lnTo>
                  <a:lnTo>
                    <a:pt x="4217644" y="660400"/>
                  </a:lnTo>
                  <a:lnTo>
                    <a:pt x="4224223" y="698500"/>
                  </a:lnTo>
                  <a:lnTo>
                    <a:pt x="4228198" y="749300"/>
                  </a:lnTo>
                  <a:lnTo>
                    <a:pt x="4229532" y="800100"/>
                  </a:lnTo>
                  <a:lnTo>
                    <a:pt x="4227233" y="863600"/>
                  </a:lnTo>
                  <a:lnTo>
                    <a:pt x="4220591" y="927100"/>
                  </a:lnTo>
                  <a:lnTo>
                    <a:pt x="4209986" y="990600"/>
                  </a:lnTo>
                  <a:lnTo>
                    <a:pt x="4195762" y="1041400"/>
                  </a:lnTo>
                  <a:lnTo>
                    <a:pt x="4178325" y="1079500"/>
                  </a:lnTo>
                  <a:lnTo>
                    <a:pt x="4158030" y="1130300"/>
                  </a:lnTo>
                  <a:lnTo>
                    <a:pt x="4135259" y="1168400"/>
                  </a:lnTo>
                  <a:lnTo>
                    <a:pt x="4110367" y="1206500"/>
                  </a:lnTo>
                  <a:lnTo>
                    <a:pt x="4055757" y="1257300"/>
                  </a:lnTo>
                  <a:lnTo>
                    <a:pt x="3967315" y="1295400"/>
                  </a:lnTo>
                  <a:lnTo>
                    <a:pt x="3906824" y="1295400"/>
                  </a:lnTo>
                  <a:lnTo>
                    <a:pt x="3881564" y="1282700"/>
                  </a:lnTo>
                  <a:lnTo>
                    <a:pt x="3862019" y="1257300"/>
                  </a:lnTo>
                  <a:lnTo>
                    <a:pt x="3848366" y="1219200"/>
                  </a:lnTo>
                  <a:lnTo>
                    <a:pt x="3843324" y="1193800"/>
                  </a:lnTo>
                  <a:lnTo>
                    <a:pt x="3840797" y="1181100"/>
                  </a:lnTo>
                  <a:lnTo>
                    <a:pt x="3839502" y="1130300"/>
                  </a:lnTo>
                  <a:lnTo>
                    <a:pt x="3844671" y="1066800"/>
                  </a:lnTo>
                  <a:lnTo>
                    <a:pt x="3856482" y="990600"/>
                  </a:lnTo>
                  <a:lnTo>
                    <a:pt x="3931462" y="596900"/>
                  </a:lnTo>
                  <a:lnTo>
                    <a:pt x="3948392" y="508000"/>
                  </a:lnTo>
                  <a:lnTo>
                    <a:pt x="3910634" y="495300"/>
                  </a:lnTo>
                  <a:lnTo>
                    <a:pt x="3868001" y="469900"/>
                  </a:lnTo>
                  <a:lnTo>
                    <a:pt x="3820998" y="469900"/>
                  </a:lnTo>
                  <a:lnTo>
                    <a:pt x="3770185" y="457200"/>
                  </a:lnTo>
                  <a:lnTo>
                    <a:pt x="3761867" y="455256"/>
                  </a:lnTo>
                  <a:lnTo>
                    <a:pt x="3761867" y="609600"/>
                  </a:lnTo>
                  <a:lnTo>
                    <a:pt x="3705110" y="914400"/>
                  </a:lnTo>
                  <a:lnTo>
                    <a:pt x="3694252" y="965200"/>
                  </a:lnTo>
                  <a:lnTo>
                    <a:pt x="3678224" y="1003300"/>
                  </a:lnTo>
                  <a:lnTo>
                    <a:pt x="3657473" y="1054100"/>
                  </a:lnTo>
                  <a:lnTo>
                    <a:pt x="3632441" y="1104900"/>
                  </a:lnTo>
                  <a:lnTo>
                    <a:pt x="3603574" y="1143000"/>
                  </a:lnTo>
                  <a:lnTo>
                    <a:pt x="3571341" y="1181100"/>
                  </a:lnTo>
                  <a:lnTo>
                    <a:pt x="3536175" y="1219200"/>
                  </a:lnTo>
                  <a:lnTo>
                    <a:pt x="3498545" y="1244600"/>
                  </a:lnTo>
                  <a:lnTo>
                    <a:pt x="3458883" y="1270000"/>
                  </a:lnTo>
                  <a:lnTo>
                    <a:pt x="3417659" y="1282700"/>
                  </a:lnTo>
                  <a:lnTo>
                    <a:pt x="3327971" y="1282700"/>
                  </a:lnTo>
                  <a:lnTo>
                    <a:pt x="3287915" y="1257300"/>
                  </a:lnTo>
                  <a:lnTo>
                    <a:pt x="3255149" y="1244600"/>
                  </a:lnTo>
                  <a:lnTo>
                    <a:pt x="3229660" y="1206500"/>
                  </a:lnTo>
                  <a:lnTo>
                    <a:pt x="3211461" y="1168400"/>
                  </a:lnTo>
                  <a:lnTo>
                    <a:pt x="3200527" y="1130300"/>
                  </a:lnTo>
                  <a:lnTo>
                    <a:pt x="3196894" y="1079500"/>
                  </a:lnTo>
                  <a:lnTo>
                    <a:pt x="3199104" y="1028700"/>
                  </a:lnTo>
                  <a:lnTo>
                    <a:pt x="3205607" y="977900"/>
                  </a:lnTo>
                  <a:lnTo>
                    <a:pt x="3216173" y="939800"/>
                  </a:lnTo>
                  <a:lnTo>
                    <a:pt x="3230600" y="889000"/>
                  </a:lnTo>
                  <a:lnTo>
                    <a:pt x="3248660" y="850900"/>
                  </a:lnTo>
                  <a:lnTo>
                    <a:pt x="3270161" y="812800"/>
                  </a:lnTo>
                  <a:lnTo>
                    <a:pt x="3294875" y="774700"/>
                  </a:lnTo>
                  <a:lnTo>
                    <a:pt x="3322586" y="736600"/>
                  </a:lnTo>
                  <a:lnTo>
                    <a:pt x="3353092" y="698500"/>
                  </a:lnTo>
                  <a:lnTo>
                    <a:pt x="3386175" y="673100"/>
                  </a:lnTo>
                  <a:lnTo>
                    <a:pt x="3421608" y="647700"/>
                  </a:lnTo>
                  <a:lnTo>
                    <a:pt x="3459188" y="635000"/>
                  </a:lnTo>
                  <a:lnTo>
                    <a:pt x="3498710" y="609600"/>
                  </a:lnTo>
                  <a:lnTo>
                    <a:pt x="3539947" y="596900"/>
                  </a:lnTo>
                  <a:lnTo>
                    <a:pt x="3707473" y="596900"/>
                  </a:lnTo>
                  <a:lnTo>
                    <a:pt x="3738092" y="609600"/>
                  </a:lnTo>
                  <a:lnTo>
                    <a:pt x="3761867" y="609600"/>
                  </a:lnTo>
                  <a:lnTo>
                    <a:pt x="3761867" y="455256"/>
                  </a:lnTo>
                  <a:lnTo>
                    <a:pt x="3716058" y="444500"/>
                  </a:lnTo>
                  <a:lnTo>
                    <a:pt x="3608616" y="444500"/>
                  </a:lnTo>
                  <a:lnTo>
                    <a:pt x="3559530" y="457200"/>
                  </a:lnTo>
                  <a:lnTo>
                    <a:pt x="3466109" y="482600"/>
                  </a:lnTo>
                  <a:lnTo>
                    <a:pt x="3421938" y="495300"/>
                  </a:lnTo>
                  <a:lnTo>
                    <a:pt x="3379571" y="508000"/>
                  </a:lnTo>
                  <a:lnTo>
                    <a:pt x="3339096" y="533400"/>
                  </a:lnTo>
                  <a:lnTo>
                    <a:pt x="3300615" y="558800"/>
                  </a:lnTo>
                  <a:lnTo>
                    <a:pt x="3264192" y="584200"/>
                  </a:lnTo>
                  <a:lnTo>
                    <a:pt x="3229927" y="609600"/>
                  </a:lnTo>
                  <a:lnTo>
                    <a:pt x="3197898" y="647700"/>
                  </a:lnTo>
                  <a:lnTo>
                    <a:pt x="3168205" y="673100"/>
                  </a:lnTo>
                  <a:lnTo>
                    <a:pt x="3140938" y="711200"/>
                  </a:lnTo>
                  <a:lnTo>
                    <a:pt x="3116161" y="749300"/>
                  </a:lnTo>
                  <a:lnTo>
                    <a:pt x="3093974" y="787400"/>
                  </a:lnTo>
                  <a:lnTo>
                    <a:pt x="3074466" y="825500"/>
                  </a:lnTo>
                  <a:lnTo>
                    <a:pt x="3057715" y="863600"/>
                  </a:lnTo>
                  <a:lnTo>
                    <a:pt x="3043821" y="914400"/>
                  </a:lnTo>
                  <a:lnTo>
                    <a:pt x="3032861" y="952500"/>
                  </a:lnTo>
                  <a:lnTo>
                    <a:pt x="3024924" y="1003300"/>
                  </a:lnTo>
                  <a:lnTo>
                    <a:pt x="3020110" y="1041400"/>
                  </a:lnTo>
                  <a:lnTo>
                    <a:pt x="3018472" y="1092200"/>
                  </a:lnTo>
                  <a:lnTo>
                    <a:pt x="3021749" y="1143000"/>
                  </a:lnTo>
                  <a:lnTo>
                    <a:pt x="3031198" y="1193800"/>
                  </a:lnTo>
                  <a:lnTo>
                    <a:pt x="3046336" y="1244600"/>
                  </a:lnTo>
                  <a:lnTo>
                    <a:pt x="3066631" y="1282700"/>
                  </a:lnTo>
                  <a:lnTo>
                    <a:pt x="3091586" y="1320800"/>
                  </a:lnTo>
                  <a:lnTo>
                    <a:pt x="3120694" y="1358900"/>
                  </a:lnTo>
                  <a:lnTo>
                    <a:pt x="3153422" y="1384300"/>
                  </a:lnTo>
                  <a:lnTo>
                    <a:pt x="3189274" y="1397000"/>
                  </a:lnTo>
                  <a:lnTo>
                    <a:pt x="3227730" y="1422400"/>
                  </a:lnTo>
                  <a:lnTo>
                    <a:pt x="3268281" y="1422400"/>
                  </a:lnTo>
                  <a:lnTo>
                    <a:pt x="3310432" y="1435100"/>
                  </a:lnTo>
                  <a:lnTo>
                    <a:pt x="3357956" y="1422400"/>
                  </a:lnTo>
                  <a:lnTo>
                    <a:pt x="3403269" y="1422400"/>
                  </a:lnTo>
                  <a:lnTo>
                    <a:pt x="3446399" y="1409700"/>
                  </a:lnTo>
                  <a:lnTo>
                    <a:pt x="3487420" y="1397000"/>
                  </a:lnTo>
                  <a:lnTo>
                    <a:pt x="3526345" y="1371600"/>
                  </a:lnTo>
                  <a:lnTo>
                    <a:pt x="3563251" y="1346200"/>
                  </a:lnTo>
                  <a:lnTo>
                    <a:pt x="3598189" y="1308100"/>
                  </a:lnTo>
                  <a:lnTo>
                    <a:pt x="3631184" y="1282700"/>
                  </a:lnTo>
                  <a:lnTo>
                    <a:pt x="3662299" y="1231900"/>
                  </a:lnTo>
                  <a:lnTo>
                    <a:pt x="3691585" y="1193800"/>
                  </a:lnTo>
                  <a:lnTo>
                    <a:pt x="3702393" y="1193800"/>
                  </a:lnTo>
                  <a:lnTo>
                    <a:pt x="3704221" y="1244600"/>
                  </a:lnTo>
                  <a:lnTo>
                    <a:pt x="3715029" y="1295400"/>
                  </a:lnTo>
                  <a:lnTo>
                    <a:pt x="3733622" y="1333500"/>
                  </a:lnTo>
                  <a:lnTo>
                    <a:pt x="3758831" y="1371600"/>
                  </a:lnTo>
                  <a:lnTo>
                    <a:pt x="3789489" y="1397000"/>
                  </a:lnTo>
                  <a:lnTo>
                    <a:pt x="3862463" y="1422400"/>
                  </a:lnTo>
                  <a:lnTo>
                    <a:pt x="3902443" y="1435100"/>
                  </a:lnTo>
                  <a:lnTo>
                    <a:pt x="3942308" y="1422400"/>
                  </a:lnTo>
                  <a:lnTo>
                    <a:pt x="3981551" y="1422400"/>
                  </a:lnTo>
                  <a:lnTo>
                    <a:pt x="4057459" y="1397000"/>
                  </a:lnTo>
                  <a:lnTo>
                    <a:pt x="4093781" y="1384300"/>
                  </a:lnTo>
                  <a:lnTo>
                    <a:pt x="4128782" y="1358900"/>
                  </a:lnTo>
                  <a:lnTo>
                    <a:pt x="4162285" y="1333500"/>
                  </a:lnTo>
                  <a:lnTo>
                    <a:pt x="4194098" y="1308100"/>
                  </a:lnTo>
                  <a:lnTo>
                    <a:pt x="4209084" y="1295400"/>
                  </a:lnTo>
                  <a:lnTo>
                    <a:pt x="4224083" y="1282700"/>
                  </a:lnTo>
                  <a:lnTo>
                    <a:pt x="4252023" y="1244600"/>
                  </a:lnTo>
                  <a:lnTo>
                    <a:pt x="4277779" y="1206500"/>
                  </a:lnTo>
                  <a:lnTo>
                    <a:pt x="4301160" y="1168400"/>
                  </a:lnTo>
                  <a:lnTo>
                    <a:pt x="4321988" y="1117600"/>
                  </a:lnTo>
                  <a:lnTo>
                    <a:pt x="4340085" y="1066800"/>
                  </a:lnTo>
                  <a:lnTo>
                    <a:pt x="4355287" y="1016000"/>
                  </a:lnTo>
                  <a:lnTo>
                    <a:pt x="4367428" y="965200"/>
                  </a:lnTo>
                  <a:lnTo>
                    <a:pt x="4376305" y="914400"/>
                  </a:lnTo>
                  <a:lnTo>
                    <a:pt x="4381766" y="850900"/>
                  </a:lnTo>
                  <a:lnTo>
                    <a:pt x="4383621" y="78740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0976338" y="8171079"/>
              <a:ext cx="5584825" cy="2284095"/>
            </a:xfrm>
            <a:custGeom>
              <a:avLst/>
              <a:gdLst/>
              <a:ahLst/>
              <a:cxnLst/>
              <a:rect l="l" t="t" r="r" b="b"/>
              <a:pathLst>
                <a:path w="5584825" h="2284095">
                  <a:moveTo>
                    <a:pt x="3413299" y="0"/>
                  </a:moveTo>
                  <a:lnTo>
                    <a:pt x="2792103" y="446604"/>
                  </a:lnTo>
                  <a:lnTo>
                    <a:pt x="2170907" y="0"/>
                  </a:lnTo>
                  <a:lnTo>
                    <a:pt x="0" y="2047403"/>
                  </a:lnTo>
                  <a:lnTo>
                    <a:pt x="4805" y="2095073"/>
                  </a:lnTo>
                  <a:lnTo>
                    <a:pt x="18588" y="2139474"/>
                  </a:lnTo>
                  <a:lnTo>
                    <a:pt x="40397" y="2179653"/>
                  </a:lnTo>
                  <a:lnTo>
                    <a:pt x="69280" y="2214660"/>
                  </a:lnTo>
                  <a:lnTo>
                    <a:pt x="104287" y="2243543"/>
                  </a:lnTo>
                  <a:lnTo>
                    <a:pt x="144466" y="2265352"/>
                  </a:lnTo>
                  <a:lnTo>
                    <a:pt x="188867" y="2279135"/>
                  </a:lnTo>
                  <a:lnTo>
                    <a:pt x="236537" y="2283940"/>
                  </a:lnTo>
                  <a:lnTo>
                    <a:pt x="5347680" y="2283940"/>
                  </a:lnTo>
                  <a:lnTo>
                    <a:pt x="5395349" y="2279135"/>
                  </a:lnTo>
                  <a:lnTo>
                    <a:pt x="5439748" y="2265352"/>
                  </a:lnTo>
                  <a:lnTo>
                    <a:pt x="5479926" y="2243543"/>
                  </a:lnTo>
                  <a:lnTo>
                    <a:pt x="5514931" y="2214660"/>
                  </a:lnTo>
                  <a:lnTo>
                    <a:pt x="5543813" y="2179653"/>
                  </a:lnTo>
                  <a:lnTo>
                    <a:pt x="5565620" y="2139474"/>
                  </a:lnTo>
                  <a:lnTo>
                    <a:pt x="5579401" y="2095073"/>
                  </a:lnTo>
                  <a:lnTo>
                    <a:pt x="5584206" y="2047403"/>
                  </a:lnTo>
                  <a:lnTo>
                    <a:pt x="3413299" y="0"/>
                  </a:lnTo>
                  <a:close/>
                </a:path>
              </a:pathLst>
            </a:custGeom>
            <a:solidFill>
              <a:srgbClr val="963B2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4641" y="7563379"/>
              <a:ext cx="84834" cy="172752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10004133" y="7930355"/>
              <a:ext cx="8671560" cy="1694814"/>
            </a:xfrm>
            <a:custGeom>
              <a:avLst/>
              <a:gdLst/>
              <a:ahLst/>
              <a:cxnLst/>
              <a:rect l="l" t="t" r="r" b="b"/>
              <a:pathLst>
                <a:path w="8671560" h="1694815">
                  <a:moveTo>
                    <a:pt x="105295" y="416483"/>
                  </a:moveTo>
                  <a:lnTo>
                    <a:pt x="105029" y="406717"/>
                  </a:lnTo>
                  <a:lnTo>
                    <a:pt x="101117" y="397764"/>
                  </a:lnTo>
                  <a:lnTo>
                    <a:pt x="93814" y="390766"/>
                  </a:lnTo>
                  <a:lnTo>
                    <a:pt x="84366" y="387134"/>
                  </a:lnTo>
                  <a:lnTo>
                    <a:pt x="74599" y="387400"/>
                  </a:lnTo>
                  <a:lnTo>
                    <a:pt x="33299" y="445046"/>
                  </a:lnTo>
                  <a:lnTo>
                    <a:pt x="14935" y="493268"/>
                  </a:lnTo>
                  <a:lnTo>
                    <a:pt x="3771" y="542594"/>
                  </a:lnTo>
                  <a:lnTo>
                    <a:pt x="0" y="592340"/>
                  </a:lnTo>
                  <a:lnTo>
                    <a:pt x="482" y="608622"/>
                  </a:lnTo>
                  <a:lnTo>
                    <a:pt x="571" y="611657"/>
                  </a:lnTo>
                  <a:lnTo>
                    <a:pt x="5156" y="649960"/>
                  </a:lnTo>
                  <a:lnTo>
                    <a:pt x="25577" y="686854"/>
                  </a:lnTo>
                  <a:lnTo>
                    <a:pt x="33883" y="688251"/>
                  </a:lnTo>
                  <a:lnTo>
                    <a:pt x="35877" y="688251"/>
                  </a:lnTo>
                  <a:lnTo>
                    <a:pt x="59067" y="666851"/>
                  </a:lnTo>
                  <a:lnTo>
                    <a:pt x="58661" y="656729"/>
                  </a:lnTo>
                  <a:lnTo>
                    <a:pt x="55308" y="640867"/>
                  </a:lnTo>
                  <a:lnTo>
                    <a:pt x="52895" y="624814"/>
                  </a:lnTo>
                  <a:lnTo>
                    <a:pt x="51447" y="608622"/>
                  </a:lnTo>
                  <a:lnTo>
                    <a:pt x="50965" y="592340"/>
                  </a:lnTo>
                  <a:lnTo>
                    <a:pt x="54216" y="549795"/>
                  </a:lnTo>
                  <a:lnTo>
                    <a:pt x="63868" y="507492"/>
                  </a:lnTo>
                  <a:lnTo>
                    <a:pt x="79743" y="466013"/>
                  </a:lnTo>
                  <a:lnTo>
                    <a:pt x="101676" y="425932"/>
                  </a:lnTo>
                  <a:lnTo>
                    <a:pt x="105295" y="416483"/>
                  </a:lnTo>
                  <a:close/>
                </a:path>
                <a:path w="8671560" h="1694815">
                  <a:moveTo>
                    <a:pt x="463156" y="909624"/>
                  </a:moveTo>
                  <a:lnTo>
                    <a:pt x="433527" y="889114"/>
                  </a:lnTo>
                  <a:lnTo>
                    <a:pt x="417271" y="891705"/>
                  </a:lnTo>
                  <a:lnTo>
                    <a:pt x="417017" y="891705"/>
                  </a:lnTo>
                  <a:lnTo>
                    <a:pt x="402196" y="893381"/>
                  </a:lnTo>
                  <a:lnTo>
                    <a:pt x="386511" y="894448"/>
                  </a:lnTo>
                  <a:lnTo>
                    <a:pt x="370865" y="894816"/>
                  </a:lnTo>
                  <a:lnTo>
                    <a:pt x="325374" y="891705"/>
                  </a:lnTo>
                  <a:lnTo>
                    <a:pt x="281686" y="882548"/>
                  </a:lnTo>
                  <a:lnTo>
                    <a:pt x="281533" y="882548"/>
                  </a:lnTo>
                  <a:lnTo>
                    <a:pt x="239344" y="867308"/>
                  </a:lnTo>
                  <a:lnTo>
                    <a:pt x="199986" y="846378"/>
                  </a:lnTo>
                  <a:lnTo>
                    <a:pt x="190525" y="842784"/>
                  </a:lnTo>
                  <a:lnTo>
                    <a:pt x="180771" y="843102"/>
                  </a:lnTo>
                  <a:lnTo>
                    <a:pt x="171831" y="847051"/>
                  </a:lnTo>
                  <a:lnTo>
                    <a:pt x="164858" y="854379"/>
                  </a:lnTo>
                  <a:lnTo>
                    <a:pt x="161277" y="863854"/>
                  </a:lnTo>
                  <a:lnTo>
                    <a:pt x="161594" y="873607"/>
                  </a:lnTo>
                  <a:lnTo>
                    <a:pt x="218541" y="913828"/>
                  </a:lnTo>
                  <a:lnTo>
                    <a:pt x="267233" y="931443"/>
                  </a:lnTo>
                  <a:lnTo>
                    <a:pt x="318236" y="942162"/>
                  </a:lnTo>
                  <a:lnTo>
                    <a:pt x="370865" y="945769"/>
                  </a:lnTo>
                  <a:lnTo>
                    <a:pt x="388797" y="945362"/>
                  </a:lnTo>
                  <a:lnTo>
                    <a:pt x="406781" y="944143"/>
                  </a:lnTo>
                  <a:lnTo>
                    <a:pt x="424256" y="942162"/>
                  </a:lnTo>
                  <a:lnTo>
                    <a:pt x="424395" y="942162"/>
                  </a:lnTo>
                  <a:lnTo>
                    <a:pt x="462965" y="919746"/>
                  </a:lnTo>
                  <a:lnTo>
                    <a:pt x="463080" y="913828"/>
                  </a:lnTo>
                  <a:lnTo>
                    <a:pt x="463156" y="909624"/>
                  </a:lnTo>
                  <a:close/>
                </a:path>
                <a:path w="8671560" h="1694815">
                  <a:moveTo>
                    <a:pt x="555993" y="175882"/>
                  </a:moveTo>
                  <a:lnTo>
                    <a:pt x="552450" y="166395"/>
                  </a:lnTo>
                  <a:lnTo>
                    <a:pt x="545782" y="159258"/>
                  </a:lnTo>
                  <a:lnTo>
                    <a:pt x="536930" y="155143"/>
                  </a:lnTo>
                  <a:lnTo>
                    <a:pt x="526821" y="154724"/>
                  </a:lnTo>
                  <a:lnTo>
                    <a:pt x="475462" y="163969"/>
                  </a:lnTo>
                  <a:lnTo>
                    <a:pt x="423608" y="175348"/>
                  </a:lnTo>
                  <a:lnTo>
                    <a:pt x="371436" y="188823"/>
                  </a:lnTo>
                  <a:lnTo>
                    <a:pt x="319151" y="204355"/>
                  </a:lnTo>
                  <a:lnTo>
                    <a:pt x="280581" y="218236"/>
                  </a:lnTo>
                  <a:lnTo>
                    <a:pt x="252742" y="247129"/>
                  </a:lnTo>
                  <a:lnTo>
                    <a:pt x="254812" y="256832"/>
                  </a:lnTo>
                  <a:lnTo>
                    <a:pt x="278244" y="272351"/>
                  </a:lnTo>
                  <a:lnTo>
                    <a:pt x="281635" y="272351"/>
                  </a:lnTo>
                  <a:lnTo>
                    <a:pt x="285076" y="271653"/>
                  </a:lnTo>
                  <a:lnTo>
                    <a:pt x="288391" y="270217"/>
                  </a:lnTo>
                  <a:lnTo>
                    <a:pt x="299694" y="265480"/>
                  </a:lnTo>
                  <a:lnTo>
                    <a:pt x="385013" y="237959"/>
                  </a:lnTo>
                  <a:lnTo>
                    <a:pt x="435343" y="224942"/>
                  </a:lnTo>
                  <a:lnTo>
                    <a:pt x="485343" y="213969"/>
                  </a:lnTo>
                  <a:lnTo>
                    <a:pt x="534847" y="205066"/>
                  </a:lnTo>
                  <a:lnTo>
                    <a:pt x="544334" y="201523"/>
                  </a:lnTo>
                  <a:lnTo>
                    <a:pt x="551459" y="194856"/>
                  </a:lnTo>
                  <a:lnTo>
                    <a:pt x="555574" y="185991"/>
                  </a:lnTo>
                  <a:lnTo>
                    <a:pt x="555993" y="175882"/>
                  </a:lnTo>
                  <a:close/>
                </a:path>
                <a:path w="8671560" h="1694815">
                  <a:moveTo>
                    <a:pt x="662876" y="292404"/>
                  </a:moveTo>
                  <a:lnTo>
                    <a:pt x="661555" y="282371"/>
                  </a:lnTo>
                  <a:lnTo>
                    <a:pt x="646087" y="236613"/>
                  </a:lnTo>
                  <a:lnTo>
                    <a:pt x="630351" y="188252"/>
                  </a:lnTo>
                  <a:lnTo>
                    <a:pt x="614921" y="137934"/>
                  </a:lnTo>
                  <a:lnTo>
                    <a:pt x="600316" y="86296"/>
                  </a:lnTo>
                  <a:lnTo>
                    <a:pt x="587095" y="33947"/>
                  </a:lnTo>
                  <a:lnTo>
                    <a:pt x="582879" y="24752"/>
                  </a:lnTo>
                  <a:lnTo>
                    <a:pt x="575716" y="18122"/>
                  </a:lnTo>
                  <a:lnTo>
                    <a:pt x="566585" y="14655"/>
                  </a:lnTo>
                  <a:lnTo>
                    <a:pt x="556475" y="14986"/>
                  </a:lnTo>
                  <a:lnTo>
                    <a:pt x="547268" y="19202"/>
                  </a:lnTo>
                  <a:lnTo>
                    <a:pt x="540639" y="26365"/>
                  </a:lnTo>
                  <a:lnTo>
                    <a:pt x="537171" y="35496"/>
                  </a:lnTo>
                  <a:lnTo>
                    <a:pt x="537502" y="45618"/>
                  </a:lnTo>
                  <a:lnTo>
                    <a:pt x="551014" y="99187"/>
                  </a:lnTo>
                  <a:lnTo>
                    <a:pt x="565899" y="151904"/>
                  </a:lnTo>
                  <a:lnTo>
                    <a:pt x="581621" y="203174"/>
                  </a:lnTo>
                  <a:lnTo>
                    <a:pt x="597623" y="252374"/>
                  </a:lnTo>
                  <a:lnTo>
                    <a:pt x="613346" y="298894"/>
                  </a:lnTo>
                  <a:lnTo>
                    <a:pt x="637451" y="316115"/>
                  </a:lnTo>
                  <a:lnTo>
                    <a:pt x="640194" y="316115"/>
                  </a:lnTo>
                  <a:lnTo>
                    <a:pt x="642975" y="315671"/>
                  </a:lnTo>
                  <a:lnTo>
                    <a:pt x="645718" y="314731"/>
                  </a:lnTo>
                  <a:lnTo>
                    <a:pt x="654443" y="309626"/>
                  </a:lnTo>
                  <a:lnTo>
                    <a:pt x="660336" y="301828"/>
                  </a:lnTo>
                  <a:lnTo>
                    <a:pt x="662876" y="292404"/>
                  </a:lnTo>
                  <a:close/>
                </a:path>
                <a:path w="8671560" h="1694815">
                  <a:moveTo>
                    <a:pt x="751052" y="602729"/>
                  </a:moveTo>
                  <a:lnTo>
                    <a:pt x="747001" y="551472"/>
                  </a:lnTo>
                  <a:lnTo>
                    <a:pt x="743915" y="534581"/>
                  </a:lnTo>
                  <a:lnTo>
                    <a:pt x="743864" y="534289"/>
                  </a:lnTo>
                  <a:lnTo>
                    <a:pt x="739876" y="524992"/>
                  </a:lnTo>
                  <a:lnTo>
                    <a:pt x="732878" y="518185"/>
                  </a:lnTo>
                  <a:lnTo>
                    <a:pt x="723988" y="514553"/>
                  </a:lnTo>
                  <a:lnTo>
                    <a:pt x="713701" y="514553"/>
                  </a:lnTo>
                  <a:lnTo>
                    <a:pt x="704405" y="518528"/>
                  </a:lnTo>
                  <a:lnTo>
                    <a:pt x="697598" y="525538"/>
                  </a:lnTo>
                  <a:lnTo>
                    <a:pt x="694029" y="534289"/>
                  </a:lnTo>
                  <a:lnTo>
                    <a:pt x="693966" y="544703"/>
                  </a:lnTo>
                  <a:lnTo>
                    <a:pt x="696633" y="559308"/>
                  </a:lnTo>
                  <a:lnTo>
                    <a:pt x="698550" y="573874"/>
                  </a:lnTo>
                  <a:lnTo>
                    <a:pt x="699693" y="588365"/>
                  </a:lnTo>
                  <a:lnTo>
                    <a:pt x="700087" y="602729"/>
                  </a:lnTo>
                  <a:lnTo>
                    <a:pt x="696226" y="647395"/>
                  </a:lnTo>
                  <a:lnTo>
                    <a:pt x="684809" y="690486"/>
                  </a:lnTo>
                  <a:lnTo>
                    <a:pt x="666026" y="731405"/>
                  </a:lnTo>
                  <a:lnTo>
                    <a:pt x="640092" y="769581"/>
                  </a:lnTo>
                  <a:lnTo>
                    <a:pt x="635444" y="778560"/>
                  </a:lnTo>
                  <a:lnTo>
                    <a:pt x="654329" y="811034"/>
                  </a:lnTo>
                  <a:lnTo>
                    <a:pt x="667397" y="811034"/>
                  </a:lnTo>
                  <a:lnTo>
                    <a:pt x="710603" y="756145"/>
                  </a:lnTo>
                  <a:lnTo>
                    <a:pt x="732904" y="707428"/>
                  </a:lnTo>
                  <a:lnTo>
                    <a:pt x="746480" y="656056"/>
                  </a:lnTo>
                  <a:lnTo>
                    <a:pt x="751052" y="602729"/>
                  </a:lnTo>
                  <a:close/>
                </a:path>
                <a:path w="8671560" h="1694815">
                  <a:moveTo>
                    <a:pt x="1073785" y="213106"/>
                  </a:moveTo>
                  <a:lnTo>
                    <a:pt x="1005357" y="175882"/>
                  </a:lnTo>
                  <a:lnTo>
                    <a:pt x="953490" y="163309"/>
                  </a:lnTo>
                  <a:lnTo>
                    <a:pt x="900811" y="153327"/>
                  </a:lnTo>
                  <a:lnTo>
                    <a:pt x="847407" y="145948"/>
                  </a:lnTo>
                  <a:lnTo>
                    <a:pt x="793432" y="141185"/>
                  </a:lnTo>
                  <a:lnTo>
                    <a:pt x="783412" y="142557"/>
                  </a:lnTo>
                  <a:lnTo>
                    <a:pt x="774979" y="147497"/>
                  </a:lnTo>
                  <a:lnTo>
                    <a:pt x="769023" y="155244"/>
                  </a:lnTo>
                  <a:lnTo>
                    <a:pt x="766394" y="165011"/>
                  </a:lnTo>
                  <a:lnTo>
                    <a:pt x="767765" y="175031"/>
                  </a:lnTo>
                  <a:lnTo>
                    <a:pt x="772706" y="183464"/>
                  </a:lnTo>
                  <a:lnTo>
                    <a:pt x="780440" y="189420"/>
                  </a:lnTo>
                  <a:lnTo>
                    <a:pt x="790219" y="192049"/>
                  </a:lnTo>
                  <a:lnTo>
                    <a:pt x="841641" y="196570"/>
                  </a:lnTo>
                  <a:lnTo>
                    <a:pt x="893114" y="203682"/>
                  </a:lnTo>
                  <a:lnTo>
                    <a:pt x="892949" y="203682"/>
                  </a:lnTo>
                  <a:lnTo>
                    <a:pt x="942670" y="213106"/>
                  </a:lnTo>
                  <a:lnTo>
                    <a:pt x="992047" y="225069"/>
                  </a:lnTo>
                  <a:lnTo>
                    <a:pt x="1040561" y="239496"/>
                  </a:lnTo>
                  <a:lnTo>
                    <a:pt x="1043127" y="240334"/>
                  </a:lnTo>
                  <a:lnTo>
                    <a:pt x="1045781" y="240728"/>
                  </a:lnTo>
                  <a:lnTo>
                    <a:pt x="1048397" y="240728"/>
                  </a:lnTo>
                  <a:lnTo>
                    <a:pt x="1056220" y="239496"/>
                  </a:lnTo>
                  <a:lnTo>
                    <a:pt x="1063218" y="235966"/>
                  </a:lnTo>
                  <a:lnTo>
                    <a:pt x="1068870" y="230416"/>
                  </a:lnTo>
                  <a:lnTo>
                    <a:pt x="1072616" y="223126"/>
                  </a:lnTo>
                  <a:lnTo>
                    <a:pt x="1073785" y="213106"/>
                  </a:lnTo>
                  <a:close/>
                </a:path>
                <a:path w="8671560" h="1694815">
                  <a:moveTo>
                    <a:pt x="1510601" y="494995"/>
                  </a:moveTo>
                  <a:lnTo>
                    <a:pt x="1465326" y="438315"/>
                  </a:lnTo>
                  <a:lnTo>
                    <a:pt x="1425536" y="401904"/>
                  </a:lnTo>
                  <a:lnTo>
                    <a:pt x="1384325" y="367652"/>
                  </a:lnTo>
                  <a:lnTo>
                    <a:pt x="1341793" y="335635"/>
                  </a:lnTo>
                  <a:lnTo>
                    <a:pt x="1298016" y="305930"/>
                  </a:lnTo>
                  <a:lnTo>
                    <a:pt x="1288592" y="302247"/>
                  </a:lnTo>
                  <a:lnTo>
                    <a:pt x="1278826" y="302463"/>
                  </a:lnTo>
                  <a:lnTo>
                    <a:pt x="1269860" y="306324"/>
                  </a:lnTo>
                  <a:lnTo>
                    <a:pt x="1262811" y="313575"/>
                  </a:lnTo>
                  <a:lnTo>
                    <a:pt x="1259128" y="322999"/>
                  </a:lnTo>
                  <a:lnTo>
                    <a:pt x="1259344" y="332765"/>
                  </a:lnTo>
                  <a:lnTo>
                    <a:pt x="1263192" y="341744"/>
                  </a:lnTo>
                  <a:lnTo>
                    <a:pt x="1270457" y="348792"/>
                  </a:lnTo>
                  <a:lnTo>
                    <a:pt x="1312202" y="377126"/>
                  </a:lnTo>
                  <a:lnTo>
                    <a:pt x="1352778" y="407682"/>
                  </a:lnTo>
                  <a:lnTo>
                    <a:pt x="1392110" y="440372"/>
                  </a:lnTo>
                  <a:lnTo>
                    <a:pt x="1430096" y="475132"/>
                  </a:lnTo>
                  <a:lnTo>
                    <a:pt x="1466659" y="511886"/>
                  </a:lnTo>
                  <a:lnTo>
                    <a:pt x="1471663" y="517156"/>
                  </a:lnTo>
                  <a:lnTo>
                    <a:pt x="1478394" y="519823"/>
                  </a:lnTo>
                  <a:lnTo>
                    <a:pt x="1491424" y="519823"/>
                  </a:lnTo>
                  <a:lnTo>
                    <a:pt x="1497749" y="517499"/>
                  </a:lnTo>
                  <a:lnTo>
                    <a:pt x="1502676" y="512813"/>
                  </a:lnTo>
                  <a:lnTo>
                    <a:pt x="1508493" y="504532"/>
                  </a:lnTo>
                  <a:lnTo>
                    <a:pt x="1510601" y="494995"/>
                  </a:lnTo>
                  <a:close/>
                </a:path>
                <a:path w="8671560" h="1694815">
                  <a:moveTo>
                    <a:pt x="1773389" y="943216"/>
                  </a:moveTo>
                  <a:lnTo>
                    <a:pt x="1739849" y="861390"/>
                  </a:lnTo>
                  <a:lnTo>
                    <a:pt x="1721078" y="819188"/>
                  </a:lnTo>
                  <a:lnTo>
                    <a:pt x="1701647" y="777011"/>
                  </a:lnTo>
                  <a:lnTo>
                    <a:pt x="1681340" y="735177"/>
                  </a:lnTo>
                  <a:lnTo>
                    <a:pt x="1659966" y="693953"/>
                  </a:lnTo>
                  <a:lnTo>
                    <a:pt x="1635125" y="680681"/>
                  </a:lnTo>
                  <a:lnTo>
                    <a:pt x="1625447" y="683628"/>
                  </a:lnTo>
                  <a:lnTo>
                    <a:pt x="1617662" y="690092"/>
                  </a:lnTo>
                  <a:lnTo>
                    <a:pt x="1613128" y="698741"/>
                  </a:lnTo>
                  <a:lnTo>
                    <a:pt x="1612163" y="708456"/>
                  </a:lnTo>
                  <a:lnTo>
                    <a:pt x="1615097" y="718134"/>
                  </a:lnTo>
                  <a:lnTo>
                    <a:pt x="1640992" y="768502"/>
                  </a:lnTo>
                  <a:lnTo>
                    <a:pt x="1665439" y="820000"/>
                  </a:lnTo>
                  <a:lnTo>
                    <a:pt x="1688807" y="871931"/>
                  </a:lnTo>
                  <a:lnTo>
                    <a:pt x="1724558" y="953757"/>
                  </a:lnTo>
                  <a:lnTo>
                    <a:pt x="1728597" y="960170"/>
                  </a:lnTo>
                  <a:lnTo>
                    <a:pt x="1734134" y="964984"/>
                  </a:lnTo>
                  <a:lnTo>
                    <a:pt x="1740725" y="967994"/>
                  </a:lnTo>
                  <a:lnTo>
                    <a:pt x="1747926" y="969035"/>
                  </a:lnTo>
                  <a:lnTo>
                    <a:pt x="1751342" y="969035"/>
                  </a:lnTo>
                  <a:lnTo>
                    <a:pt x="1754809" y="968336"/>
                  </a:lnTo>
                  <a:lnTo>
                    <a:pt x="1758124" y="966889"/>
                  </a:lnTo>
                  <a:lnTo>
                    <a:pt x="1766404" y="961072"/>
                  </a:lnTo>
                  <a:lnTo>
                    <a:pt x="1771637" y="952830"/>
                  </a:lnTo>
                  <a:lnTo>
                    <a:pt x="1773389" y="943216"/>
                  </a:lnTo>
                  <a:close/>
                </a:path>
                <a:path w="8671560" h="1694815">
                  <a:moveTo>
                    <a:pt x="2068347" y="1371041"/>
                  </a:moveTo>
                  <a:lnTo>
                    <a:pt x="2068283" y="1361274"/>
                  </a:lnTo>
                  <a:lnTo>
                    <a:pt x="2064562" y="1352245"/>
                  </a:lnTo>
                  <a:lnTo>
                    <a:pt x="2057400" y="1345095"/>
                  </a:lnTo>
                  <a:lnTo>
                    <a:pt x="2019655" y="1317320"/>
                  </a:lnTo>
                  <a:lnTo>
                    <a:pt x="1983905" y="1285468"/>
                  </a:lnTo>
                  <a:lnTo>
                    <a:pt x="1949996" y="1249337"/>
                  </a:lnTo>
                  <a:lnTo>
                    <a:pt x="1917763" y="1208798"/>
                  </a:lnTo>
                  <a:lnTo>
                    <a:pt x="1887067" y="1163675"/>
                  </a:lnTo>
                  <a:lnTo>
                    <a:pt x="1880082" y="1156360"/>
                  </a:lnTo>
                  <a:lnTo>
                    <a:pt x="1871141" y="1152423"/>
                  </a:lnTo>
                  <a:lnTo>
                    <a:pt x="1861375" y="1152131"/>
                  </a:lnTo>
                  <a:lnTo>
                    <a:pt x="1851926" y="1155738"/>
                  </a:lnTo>
                  <a:lnTo>
                    <a:pt x="1844611" y="1162723"/>
                  </a:lnTo>
                  <a:lnTo>
                    <a:pt x="1840674" y="1171663"/>
                  </a:lnTo>
                  <a:lnTo>
                    <a:pt x="1840382" y="1181430"/>
                  </a:lnTo>
                  <a:lnTo>
                    <a:pt x="1843989" y="1190891"/>
                  </a:lnTo>
                  <a:lnTo>
                    <a:pt x="1877148" y="1239583"/>
                  </a:lnTo>
                  <a:lnTo>
                    <a:pt x="1912073" y="1283423"/>
                  </a:lnTo>
                  <a:lnTo>
                    <a:pt x="1948954" y="1322578"/>
                  </a:lnTo>
                  <a:lnTo>
                    <a:pt x="1987943" y="1357223"/>
                  </a:lnTo>
                  <a:lnTo>
                    <a:pt x="2029206" y="1387538"/>
                  </a:lnTo>
                  <a:lnTo>
                    <a:pt x="2038438" y="1391805"/>
                  </a:lnTo>
                  <a:lnTo>
                    <a:pt x="2051532" y="1391805"/>
                  </a:lnTo>
                  <a:lnTo>
                    <a:pt x="2059622" y="1387805"/>
                  </a:lnTo>
                  <a:lnTo>
                    <a:pt x="2064524" y="1380413"/>
                  </a:lnTo>
                  <a:lnTo>
                    <a:pt x="2068347" y="1371041"/>
                  </a:lnTo>
                  <a:close/>
                </a:path>
                <a:path w="8671560" h="1694815">
                  <a:moveTo>
                    <a:pt x="2572601" y="1457337"/>
                  </a:moveTo>
                  <a:lnTo>
                    <a:pt x="2569680" y="1447660"/>
                  </a:lnTo>
                  <a:lnTo>
                    <a:pt x="2563584" y="1440218"/>
                  </a:lnTo>
                  <a:lnTo>
                    <a:pt x="2554909" y="1435430"/>
                  </a:lnTo>
                  <a:lnTo>
                    <a:pt x="2544851" y="1434350"/>
                  </a:lnTo>
                  <a:lnTo>
                    <a:pt x="2514003" y="1436903"/>
                  </a:lnTo>
                  <a:lnTo>
                    <a:pt x="2483789" y="1438744"/>
                  </a:lnTo>
                  <a:lnTo>
                    <a:pt x="2454300" y="1439849"/>
                  </a:lnTo>
                  <a:lnTo>
                    <a:pt x="2425649" y="1440218"/>
                  </a:lnTo>
                  <a:lnTo>
                    <a:pt x="2390127" y="1439608"/>
                  </a:lnTo>
                  <a:lnTo>
                    <a:pt x="2355621" y="1437805"/>
                  </a:lnTo>
                  <a:lnTo>
                    <a:pt x="2322245" y="1434820"/>
                  </a:lnTo>
                  <a:lnTo>
                    <a:pt x="2290140" y="1430655"/>
                  </a:lnTo>
                  <a:lnTo>
                    <a:pt x="2280043" y="1431150"/>
                  </a:lnTo>
                  <a:lnTo>
                    <a:pt x="2272296" y="1434820"/>
                  </a:lnTo>
                  <a:lnTo>
                    <a:pt x="2271141" y="1435430"/>
                  </a:lnTo>
                  <a:lnTo>
                    <a:pt x="2264600" y="1442529"/>
                  </a:lnTo>
                  <a:lnTo>
                    <a:pt x="2261133" y="1452041"/>
                  </a:lnTo>
                  <a:lnTo>
                    <a:pt x="2261628" y="1462151"/>
                  </a:lnTo>
                  <a:lnTo>
                    <a:pt x="2316530" y="1485468"/>
                  </a:lnTo>
                  <a:lnTo>
                    <a:pt x="2388209" y="1490535"/>
                  </a:lnTo>
                  <a:lnTo>
                    <a:pt x="2425636" y="1491183"/>
                  </a:lnTo>
                  <a:lnTo>
                    <a:pt x="2455481" y="1490802"/>
                  </a:lnTo>
                  <a:lnTo>
                    <a:pt x="2517584" y="1487754"/>
                  </a:lnTo>
                  <a:lnTo>
                    <a:pt x="2559304" y="1482178"/>
                  </a:lnTo>
                  <a:lnTo>
                    <a:pt x="2571534" y="1467396"/>
                  </a:lnTo>
                  <a:lnTo>
                    <a:pt x="2572601" y="1457337"/>
                  </a:lnTo>
                  <a:close/>
                </a:path>
                <a:path w="8671560" h="1694815">
                  <a:moveTo>
                    <a:pt x="3083191" y="1350200"/>
                  </a:moveTo>
                  <a:lnTo>
                    <a:pt x="3082150" y="1340142"/>
                  </a:lnTo>
                  <a:lnTo>
                    <a:pt x="3077273" y="1331264"/>
                  </a:lnTo>
                  <a:lnTo>
                    <a:pt x="3069640" y="1325168"/>
                  </a:lnTo>
                  <a:lnTo>
                    <a:pt x="3060281" y="1322374"/>
                  </a:lnTo>
                  <a:lnTo>
                    <a:pt x="3050209" y="1323428"/>
                  </a:lnTo>
                  <a:lnTo>
                    <a:pt x="2997631" y="1339481"/>
                  </a:lnTo>
                  <a:lnTo>
                    <a:pt x="2946171" y="1354378"/>
                  </a:lnTo>
                  <a:lnTo>
                    <a:pt x="2895943" y="1368107"/>
                  </a:lnTo>
                  <a:lnTo>
                    <a:pt x="2847060" y="1380617"/>
                  </a:lnTo>
                  <a:lnTo>
                    <a:pt x="2799638" y="1391894"/>
                  </a:lnTo>
                  <a:lnTo>
                    <a:pt x="2790418" y="1396060"/>
                  </a:lnTo>
                  <a:lnTo>
                    <a:pt x="2783738" y="1403172"/>
                  </a:lnTo>
                  <a:lnTo>
                    <a:pt x="2780220" y="1412290"/>
                  </a:lnTo>
                  <a:lnTo>
                    <a:pt x="2780347" y="1417408"/>
                  </a:lnTo>
                  <a:lnTo>
                    <a:pt x="2805290" y="1442224"/>
                  </a:lnTo>
                  <a:lnTo>
                    <a:pt x="2807157" y="1442224"/>
                  </a:lnTo>
                  <a:lnTo>
                    <a:pt x="2859176" y="1430121"/>
                  </a:lnTo>
                  <a:lnTo>
                    <a:pt x="2908846" y="1417408"/>
                  </a:lnTo>
                  <a:lnTo>
                    <a:pt x="2959849" y="1403477"/>
                  </a:lnTo>
                  <a:lnTo>
                    <a:pt x="3012084" y="1388351"/>
                  </a:lnTo>
                  <a:lnTo>
                    <a:pt x="3065437" y="1372069"/>
                  </a:lnTo>
                  <a:lnTo>
                    <a:pt x="3080397" y="1359560"/>
                  </a:lnTo>
                  <a:lnTo>
                    <a:pt x="3083191" y="1350200"/>
                  </a:lnTo>
                  <a:close/>
                </a:path>
                <a:path w="8671560" h="1694815">
                  <a:moveTo>
                    <a:pt x="3574491" y="1166761"/>
                  </a:moveTo>
                  <a:lnTo>
                    <a:pt x="3572535" y="1156830"/>
                  </a:lnTo>
                  <a:lnTo>
                    <a:pt x="3566871" y="1148448"/>
                  </a:lnTo>
                  <a:lnTo>
                    <a:pt x="3558743" y="1143063"/>
                  </a:lnTo>
                  <a:lnTo>
                    <a:pt x="3549154" y="1141120"/>
                  </a:lnTo>
                  <a:lnTo>
                    <a:pt x="3539236" y="1143063"/>
                  </a:lnTo>
                  <a:lnTo>
                    <a:pt x="3489121" y="1163662"/>
                  </a:lnTo>
                  <a:lnTo>
                    <a:pt x="3391039" y="1202753"/>
                  </a:lnTo>
                  <a:lnTo>
                    <a:pt x="3296539" y="1238745"/>
                  </a:lnTo>
                  <a:lnTo>
                    <a:pt x="3287941" y="1244079"/>
                  </a:lnTo>
                  <a:lnTo>
                    <a:pt x="3282238" y="1252016"/>
                  </a:lnTo>
                  <a:lnTo>
                    <a:pt x="3279940" y="1261516"/>
                  </a:lnTo>
                  <a:lnTo>
                    <a:pt x="3281527" y="1271511"/>
                  </a:lnTo>
                  <a:lnTo>
                    <a:pt x="3285413" y="1278432"/>
                  </a:lnTo>
                  <a:lnTo>
                    <a:pt x="3291014" y="1283665"/>
                  </a:lnTo>
                  <a:lnTo>
                    <a:pt x="3297859" y="1286967"/>
                  </a:lnTo>
                  <a:lnTo>
                    <a:pt x="3305416" y="1288122"/>
                  </a:lnTo>
                  <a:lnTo>
                    <a:pt x="3308362" y="1288122"/>
                  </a:lnTo>
                  <a:lnTo>
                    <a:pt x="3409505" y="1250251"/>
                  </a:lnTo>
                  <a:lnTo>
                    <a:pt x="3508298" y="1210881"/>
                  </a:lnTo>
                  <a:lnTo>
                    <a:pt x="3558756" y="1190142"/>
                  </a:lnTo>
                  <a:lnTo>
                    <a:pt x="3572548" y="1176337"/>
                  </a:lnTo>
                  <a:lnTo>
                    <a:pt x="3574491" y="1166761"/>
                  </a:lnTo>
                  <a:close/>
                </a:path>
                <a:path w="8671560" h="1694815">
                  <a:moveTo>
                    <a:pt x="4687024" y="1661160"/>
                  </a:moveTo>
                  <a:lnTo>
                    <a:pt x="4682579" y="1645805"/>
                  </a:lnTo>
                  <a:lnTo>
                    <a:pt x="4672152" y="1603971"/>
                  </a:lnTo>
                  <a:lnTo>
                    <a:pt x="4659503" y="1540129"/>
                  </a:lnTo>
                  <a:lnTo>
                    <a:pt x="4648378" y="1458734"/>
                  </a:lnTo>
                  <a:lnTo>
                    <a:pt x="4645380" y="1449057"/>
                  </a:lnTo>
                  <a:lnTo>
                    <a:pt x="4639119" y="1441551"/>
                  </a:lnTo>
                  <a:lnTo>
                    <a:pt x="4630509" y="1436941"/>
                  </a:lnTo>
                  <a:lnTo>
                    <a:pt x="4620425" y="1435989"/>
                  </a:lnTo>
                  <a:lnTo>
                    <a:pt x="4610773" y="1438986"/>
                  </a:lnTo>
                  <a:lnTo>
                    <a:pt x="4603267" y="1445247"/>
                  </a:lnTo>
                  <a:lnTo>
                    <a:pt x="4598657" y="1453870"/>
                  </a:lnTo>
                  <a:lnTo>
                    <a:pt x="4597692" y="1463941"/>
                  </a:lnTo>
                  <a:lnTo>
                    <a:pt x="4603305" y="1510271"/>
                  </a:lnTo>
                  <a:lnTo>
                    <a:pt x="4609795" y="1551787"/>
                  </a:lnTo>
                  <a:lnTo>
                    <a:pt x="4622762" y="1616760"/>
                  </a:lnTo>
                  <a:lnTo>
                    <a:pt x="4633760" y="1660525"/>
                  </a:lnTo>
                  <a:lnTo>
                    <a:pt x="4662182" y="1694408"/>
                  </a:lnTo>
                  <a:lnTo>
                    <a:pt x="4664049" y="1694408"/>
                  </a:lnTo>
                  <a:lnTo>
                    <a:pt x="4662754" y="1668894"/>
                  </a:lnTo>
                  <a:lnTo>
                    <a:pt x="4687024" y="1661160"/>
                  </a:lnTo>
                  <a:close/>
                </a:path>
                <a:path w="8671560" h="1694815">
                  <a:moveTo>
                    <a:pt x="4725073" y="966470"/>
                  </a:moveTo>
                  <a:lnTo>
                    <a:pt x="4723930" y="956767"/>
                  </a:lnTo>
                  <a:lnTo>
                    <a:pt x="4719231" y="948194"/>
                  </a:lnTo>
                  <a:lnTo>
                    <a:pt x="4711344" y="941870"/>
                  </a:lnTo>
                  <a:lnTo>
                    <a:pt x="4701616" y="939101"/>
                  </a:lnTo>
                  <a:lnTo>
                    <a:pt x="4691913" y="940244"/>
                  </a:lnTo>
                  <a:lnTo>
                    <a:pt x="4655566" y="998512"/>
                  </a:lnTo>
                  <a:lnTo>
                    <a:pt x="4637138" y="1046543"/>
                  </a:lnTo>
                  <a:lnTo>
                    <a:pt x="4621771" y="1096810"/>
                  </a:lnTo>
                  <a:lnTo>
                    <a:pt x="4609503" y="1149197"/>
                  </a:lnTo>
                  <a:lnTo>
                    <a:pt x="4600384" y="1203604"/>
                  </a:lnTo>
                  <a:lnTo>
                    <a:pt x="4601019" y="1213688"/>
                  </a:lnTo>
                  <a:lnTo>
                    <a:pt x="4605337" y="1222451"/>
                  </a:lnTo>
                  <a:lnTo>
                    <a:pt x="4612614" y="1228966"/>
                  </a:lnTo>
                  <a:lnTo>
                    <a:pt x="4622177" y="1232293"/>
                  </a:lnTo>
                  <a:lnTo>
                    <a:pt x="4623955" y="1232535"/>
                  </a:lnTo>
                  <a:lnTo>
                    <a:pt x="4625657" y="1232535"/>
                  </a:lnTo>
                  <a:lnTo>
                    <a:pt x="4659414" y="1159522"/>
                  </a:lnTo>
                  <a:lnTo>
                    <a:pt x="4670857" y="1110513"/>
                  </a:lnTo>
                  <a:lnTo>
                    <a:pt x="4685182" y="1063548"/>
                  </a:lnTo>
                  <a:lnTo>
                    <a:pt x="4702340" y="1018743"/>
                  </a:lnTo>
                  <a:lnTo>
                    <a:pt x="4722304" y="976198"/>
                  </a:lnTo>
                  <a:lnTo>
                    <a:pt x="4725073" y="966470"/>
                  </a:lnTo>
                  <a:close/>
                </a:path>
                <a:path w="8671560" h="1694815">
                  <a:moveTo>
                    <a:pt x="5106873" y="647357"/>
                  </a:moveTo>
                  <a:lnTo>
                    <a:pt x="5105247" y="637374"/>
                  </a:lnTo>
                  <a:lnTo>
                    <a:pt x="5099863" y="628802"/>
                  </a:lnTo>
                  <a:lnTo>
                    <a:pt x="5091900" y="623138"/>
                  </a:lnTo>
                  <a:lnTo>
                    <a:pt x="5082387" y="620890"/>
                  </a:lnTo>
                  <a:lnTo>
                    <a:pt x="5072405" y="622528"/>
                  </a:lnTo>
                  <a:lnTo>
                    <a:pt x="5035385" y="637120"/>
                  </a:lnTo>
                  <a:lnTo>
                    <a:pt x="4973840" y="664921"/>
                  </a:lnTo>
                  <a:lnTo>
                    <a:pt x="4927346" y="690270"/>
                  </a:lnTo>
                  <a:lnTo>
                    <a:pt x="4883734" y="718185"/>
                  </a:lnTo>
                  <a:lnTo>
                    <a:pt x="4843157" y="748576"/>
                  </a:lnTo>
                  <a:lnTo>
                    <a:pt x="4833861" y="765721"/>
                  </a:lnTo>
                  <a:lnTo>
                    <a:pt x="4834725" y="775449"/>
                  </a:lnTo>
                  <a:lnTo>
                    <a:pt x="4839411" y="784415"/>
                  </a:lnTo>
                  <a:lnTo>
                    <a:pt x="4844440" y="790625"/>
                  </a:lnTo>
                  <a:lnTo>
                    <a:pt x="4851793" y="793851"/>
                  </a:lnTo>
                  <a:lnTo>
                    <a:pt x="4864849" y="793851"/>
                  </a:lnTo>
                  <a:lnTo>
                    <a:pt x="4870526" y="791997"/>
                  </a:lnTo>
                  <a:lnTo>
                    <a:pt x="4875250" y="788162"/>
                  </a:lnTo>
                  <a:lnTo>
                    <a:pt x="4912957" y="759942"/>
                  </a:lnTo>
                  <a:lnTo>
                    <a:pt x="4953559" y="733983"/>
                  </a:lnTo>
                  <a:lnTo>
                    <a:pt x="4996904" y="710374"/>
                  </a:lnTo>
                  <a:lnTo>
                    <a:pt x="5042865" y="689203"/>
                  </a:lnTo>
                  <a:lnTo>
                    <a:pt x="5078552" y="674751"/>
                  </a:lnTo>
                  <a:lnTo>
                    <a:pt x="5090401" y="670217"/>
                  </a:lnTo>
                  <a:lnTo>
                    <a:pt x="5098834" y="664921"/>
                  </a:lnTo>
                  <a:lnTo>
                    <a:pt x="5104625" y="656869"/>
                  </a:lnTo>
                  <a:lnTo>
                    <a:pt x="5106873" y="647357"/>
                  </a:lnTo>
                  <a:close/>
                </a:path>
                <a:path w="8671560" h="1694815">
                  <a:moveTo>
                    <a:pt x="5606694" y="573532"/>
                  </a:moveTo>
                  <a:lnTo>
                    <a:pt x="5561406" y="544753"/>
                  </a:lnTo>
                  <a:lnTo>
                    <a:pt x="5517693" y="543090"/>
                  </a:lnTo>
                  <a:lnTo>
                    <a:pt x="5495937" y="542874"/>
                  </a:lnTo>
                  <a:lnTo>
                    <a:pt x="5452605" y="543712"/>
                  </a:lnTo>
                  <a:lnTo>
                    <a:pt x="5409222" y="546201"/>
                  </a:lnTo>
                  <a:lnTo>
                    <a:pt x="5366359" y="550278"/>
                  </a:lnTo>
                  <a:lnTo>
                    <a:pt x="5323395" y="556018"/>
                  </a:lnTo>
                  <a:lnTo>
                    <a:pt x="5302059" y="585050"/>
                  </a:lnTo>
                  <a:lnTo>
                    <a:pt x="5304091" y="590943"/>
                  </a:lnTo>
                  <a:lnTo>
                    <a:pt x="5305120" y="593839"/>
                  </a:lnTo>
                  <a:lnTo>
                    <a:pt x="5310721" y="600608"/>
                  </a:lnTo>
                  <a:lnTo>
                    <a:pt x="5318328" y="605091"/>
                  </a:lnTo>
                  <a:lnTo>
                    <a:pt x="5327218" y="606691"/>
                  </a:lnTo>
                  <a:lnTo>
                    <a:pt x="5329110" y="606691"/>
                  </a:lnTo>
                  <a:lnTo>
                    <a:pt x="5331091" y="606386"/>
                  </a:lnTo>
                  <a:lnTo>
                    <a:pt x="5372151" y="600913"/>
                  </a:lnTo>
                  <a:lnTo>
                    <a:pt x="5413222" y="597014"/>
                  </a:lnTo>
                  <a:lnTo>
                    <a:pt x="5454612" y="594639"/>
                  </a:lnTo>
                  <a:lnTo>
                    <a:pt x="5495937" y="593839"/>
                  </a:lnTo>
                  <a:lnTo>
                    <a:pt x="5516715" y="594042"/>
                  </a:lnTo>
                  <a:lnTo>
                    <a:pt x="5537606" y="594639"/>
                  </a:lnTo>
                  <a:lnTo>
                    <a:pt x="5558510" y="595630"/>
                  </a:lnTo>
                  <a:lnTo>
                    <a:pt x="5579351" y="597014"/>
                  </a:lnTo>
                  <a:lnTo>
                    <a:pt x="5589384" y="595782"/>
                  </a:lnTo>
                  <a:lnTo>
                    <a:pt x="5592800" y="593839"/>
                  </a:lnTo>
                  <a:lnTo>
                    <a:pt x="5597880" y="590943"/>
                  </a:lnTo>
                  <a:lnTo>
                    <a:pt x="5603938" y="583285"/>
                  </a:lnTo>
                  <a:lnTo>
                    <a:pt x="5606694" y="573532"/>
                  </a:lnTo>
                  <a:close/>
                </a:path>
                <a:path w="8671560" h="1694815">
                  <a:moveTo>
                    <a:pt x="6095111" y="708139"/>
                  </a:moveTo>
                  <a:lnTo>
                    <a:pt x="6029960" y="661936"/>
                  </a:lnTo>
                  <a:lnTo>
                    <a:pt x="5980849" y="641769"/>
                  </a:lnTo>
                  <a:lnTo>
                    <a:pt x="5932716" y="623620"/>
                  </a:lnTo>
                  <a:lnTo>
                    <a:pt x="5885319" y="607415"/>
                  </a:lnTo>
                  <a:lnTo>
                    <a:pt x="5838469" y="593077"/>
                  </a:lnTo>
                  <a:lnTo>
                    <a:pt x="5828385" y="592251"/>
                  </a:lnTo>
                  <a:lnTo>
                    <a:pt x="5819089" y="595261"/>
                  </a:lnTo>
                  <a:lnTo>
                    <a:pt x="5811609" y="601535"/>
                  </a:lnTo>
                  <a:lnTo>
                    <a:pt x="5806935" y="610501"/>
                  </a:lnTo>
                  <a:lnTo>
                    <a:pt x="5806122" y="620585"/>
                  </a:lnTo>
                  <a:lnTo>
                    <a:pt x="5809119" y="629881"/>
                  </a:lnTo>
                  <a:lnTo>
                    <a:pt x="5815393" y="637374"/>
                  </a:lnTo>
                  <a:lnTo>
                    <a:pt x="5824372" y="642048"/>
                  </a:lnTo>
                  <a:lnTo>
                    <a:pt x="5869762" y="655942"/>
                  </a:lnTo>
                  <a:lnTo>
                    <a:pt x="5915698" y="671664"/>
                  </a:lnTo>
                  <a:lnTo>
                    <a:pt x="5962421" y="689279"/>
                  </a:lnTo>
                  <a:lnTo>
                    <a:pt x="6010122" y="708888"/>
                  </a:lnTo>
                  <a:lnTo>
                    <a:pt x="6059017" y="730542"/>
                  </a:lnTo>
                  <a:lnTo>
                    <a:pt x="6062459" y="732116"/>
                  </a:lnTo>
                  <a:lnTo>
                    <a:pt x="6066066" y="732866"/>
                  </a:lnTo>
                  <a:lnTo>
                    <a:pt x="6069622" y="732866"/>
                  </a:lnTo>
                  <a:lnTo>
                    <a:pt x="6076708" y="731862"/>
                  </a:lnTo>
                  <a:lnTo>
                    <a:pt x="6083224" y="728941"/>
                  </a:lnTo>
                  <a:lnTo>
                    <a:pt x="6088723" y="724255"/>
                  </a:lnTo>
                  <a:lnTo>
                    <a:pt x="6092799" y="717994"/>
                  </a:lnTo>
                  <a:lnTo>
                    <a:pt x="6095111" y="708139"/>
                  </a:lnTo>
                  <a:close/>
                </a:path>
                <a:path w="8671560" h="1694815">
                  <a:moveTo>
                    <a:pt x="6546456" y="945819"/>
                  </a:moveTo>
                  <a:lnTo>
                    <a:pt x="6545275" y="936117"/>
                  </a:lnTo>
                  <a:lnTo>
                    <a:pt x="6540538" y="927569"/>
                  </a:lnTo>
                  <a:lnTo>
                    <a:pt x="6532613" y="921283"/>
                  </a:lnTo>
                  <a:lnTo>
                    <a:pt x="6472199" y="890282"/>
                  </a:lnTo>
                  <a:lnTo>
                    <a:pt x="6442329" y="874623"/>
                  </a:lnTo>
                  <a:lnTo>
                    <a:pt x="6308636" y="801344"/>
                  </a:lnTo>
                  <a:lnTo>
                    <a:pt x="6298984" y="798322"/>
                  </a:lnTo>
                  <a:lnTo>
                    <a:pt x="6289256" y="799198"/>
                  </a:lnTo>
                  <a:lnTo>
                    <a:pt x="6280569" y="803668"/>
                  </a:lnTo>
                  <a:lnTo>
                    <a:pt x="6274028" y="811390"/>
                  </a:lnTo>
                  <a:lnTo>
                    <a:pt x="6271006" y="821042"/>
                  </a:lnTo>
                  <a:lnTo>
                    <a:pt x="6271882" y="830770"/>
                  </a:lnTo>
                  <a:lnTo>
                    <a:pt x="6418542" y="919695"/>
                  </a:lnTo>
                  <a:lnTo>
                    <a:pt x="6513157" y="968565"/>
                  </a:lnTo>
                  <a:lnTo>
                    <a:pt x="6517119" y="969467"/>
                  </a:lnTo>
                  <a:lnTo>
                    <a:pt x="6521005" y="969467"/>
                  </a:lnTo>
                  <a:lnTo>
                    <a:pt x="6527609" y="968565"/>
                  </a:lnTo>
                  <a:lnTo>
                    <a:pt x="6527774" y="968565"/>
                  </a:lnTo>
                  <a:lnTo>
                    <a:pt x="6534163" y="965822"/>
                  </a:lnTo>
                  <a:lnTo>
                    <a:pt x="6539585" y="961466"/>
                  </a:lnTo>
                  <a:lnTo>
                    <a:pt x="6543738" y="955560"/>
                  </a:lnTo>
                  <a:lnTo>
                    <a:pt x="6546456" y="945819"/>
                  </a:lnTo>
                  <a:close/>
                </a:path>
                <a:path w="8671560" h="1694815">
                  <a:moveTo>
                    <a:pt x="7009435" y="1155649"/>
                  </a:moveTo>
                  <a:lnTo>
                    <a:pt x="7007238" y="1146124"/>
                  </a:lnTo>
                  <a:lnTo>
                    <a:pt x="7001637" y="1138123"/>
                  </a:lnTo>
                  <a:lnTo>
                    <a:pt x="6993102" y="1132700"/>
                  </a:lnTo>
                  <a:lnTo>
                    <a:pt x="6949059" y="1115390"/>
                  </a:lnTo>
                  <a:lnTo>
                    <a:pt x="6903987" y="1096873"/>
                  </a:lnTo>
                  <a:lnTo>
                    <a:pt x="6857670" y="1077061"/>
                  </a:lnTo>
                  <a:lnTo>
                    <a:pt x="6809918" y="1055878"/>
                  </a:lnTo>
                  <a:lnTo>
                    <a:pt x="6760515" y="1033208"/>
                  </a:lnTo>
                  <a:lnTo>
                    <a:pt x="6750672" y="1030833"/>
                  </a:lnTo>
                  <a:lnTo>
                    <a:pt x="6741033" y="1032357"/>
                  </a:lnTo>
                  <a:lnTo>
                    <a:pt x="6732651" y="1037399"/>
                  </a:lnTo>
                  <a:lnTo>
                    <a:pt x="6726644" y="1045540"/>
                  </a:lnTo>
                  <a:lnTo>
                    <a:pt x="6724282" y="1055382"/>
                  </a:lnTo>
                  <a:lnTo>
                    <a:pt x="6725806" y="1065022"/>
                  </a:lnTo>
                  <a:lnTo>
                    <a:pt x="6789052" y="1102360"/>
                  </a:lnTo>
                  <a:lnTo>
                    <a:pt x="6837439" y="1123848"/>
                  </a:lnTo>
                  <a:lnTo>
                    <a:pt x="6884403" y="1143927"/>
                  </a:lnTo>
                  <a:lnTo>
                    <a:pt x="6930123" y="1162710"/>
                  </a:lnTo>
                  <a:lnTo>
                    <a:pt x="6977837" y="1181430"/>
                  </a:lnTo>
                  <a:lnTo>
                    <a:pt x="6980923" y="1181976"/>
                  </a:lnTo>
                  <a:lnTo>
                    <a:pt x="6983958" y="1181976"/>
                  </a:lnTo>
                  <a:lnTo>
                    <a:pt x="6991451" y="1180846"/>
                  </a:lnTo>
                  <a:lnTo>
                    <a:pt x="6998233" y="1177594"/>
                  </a:lnTo>
                  <a:lnTo>
                    <a:pt x="7003834" y="1172451"/>
                  </a:lnTo>
                  <a:lnTo>
                    <a:pt x="7007746" y="1165618"/>
                  </a:lnTo>
                  <a:lnTo>
                    <a:pt x="7009435" y="1155649"/>
                  </a:lnTo>
                  <a:close/>
                </a:path>
                <a:path w="8671560" h="1694815">
                  <a:moveTo>
                    <a:pt x="7501229" y="1286649"/>
                  </a:moveTo>
                  <a:lnTo>
                    <a:pt x="7430795" y="1252169"/>
                  </a:lnTo>
                  <a:lnTo>
                    <a:pt x="7382053" y="1244269"/>
                  </a:lnTo>
                  <a:lnTo>
                    <a:pt x="7332675" y="1234782"/>
                  </a:lnTo>
                  <a:lnTo>
                    <a:pt x="7282789" y="1223708"/>
                  </a:lnTo>
                  <a:lnTo>
                    <a:pt x="7232510" y="1211084"/>
                  </a:lnTo>
                  <a:lnTo>
                    <a:pt x="7222414" y="1210475"/>
                  </a:lnTo>
                  <a:lnTo>
                    <a:pt x="7213181" y="1213675"/>
                  </a:lnTo>
                  <a:lnTo>
                    <a:pt x="7205815" y="1220101"/>
                  </a:lnTo>
                  <a:lnTo>
                    <a:pt x="7201332" y="1229169"/>
                  </a:lnTo>
                  <a:lnTo>
                    <a:pt x="7200722" y="1239266"/>
                  </a:lnTo>
                  <a:lnTo>
                    <a:pt x="7203922" y="1248498"/>
                  </a:lnTo>
                  <a:lnTo>
                    <a:pt x="7271144" y="1273327"/>
                  </a:lnTo>
                  <a:lnTo>
                    <a:pt x="7322477" y="1284706"/>
                  </a:lnTo>
                  <a:lnTo>
                    <a:pt x="7373315" y="1294472"/>
                  </a:lnTo>
                  <a:lnTo>
                    <a:pt x="7423531" y="1302600"/>
                  </a:lnTo>
                  <a:lnTo>
                    <a:pt x="7474293" y="1309230"/>
                  </a:lnTo>
                  <a:lnTo>
                    <a:pt x="7475944" y="1309230"/>
                  </a:lnTo>
                  <a:lnTo>
                    <a:pt x="7485075" y="1307528"/>
                  </a:lnTo>
                  <a:lnTo>
                    <a:pt x="7492822" y="1302816"/>
                  </a:lnTo>
                  <a:lnTo>
                    <a:pt x="7498448" y="1295666"/>
                  </a:lnTo>
                  <a:lnTo>
                    <a:pt x="7501229" y="1286649"/>
                  </a:lnTo>
                  <a:close/>
                </a:path>
                <a:path w="8671560" h="1694815">
                  <a:moveTo>
                    <a:pt x="8006677" y="1253794"/>
                  </a:moveTo>
                  <a:lnTo>
                    <a:pt x="8005648" y="1244155"/>
                  </a:lnTo>
                  <a:lnTo>
                    <a:pt x="8005610" y="1243749"/>
                  </a:lnTo>
                  <a:lnTo>
                    <a:pt x="8000720" y="1234884"/>
                  </a:lnTo>
                  <a:lnTo>
                    <a:pt x="7993075" y="1228788"/>
                  </a:lnTo>
                  <a:lnTo>
                    <a:pt x="7983715" y="1226019"/>
                  </a:lnTo>
                  <a:lnTo>
                    <a:pt x="7973644" y="1227099"/>
                  </a:lnTo>
                  <a:lnTo>
                    <a:pt x="7941272" y="1236446"/>
                  </a:lnTo>
                  <a:lnTo>
                    <a:pt x="7908785" y="1244155"/>
                  </a:lnTo>
                  <a:lnTo>
                    <a:pt x="7843875" y="1254480"/>
                  </a:lnTo>
                  <a:lnTo>
                    <a:pt x="7774254" y="1261859"/>
                  </a:lnTo>
                  <a:lnTo>
                    <a:pt x="7728699" y="1265440"/>
                  </a:lnTo>
                  <a:lnTo>
                    <a:pt x="7718933" y="1268044"/>
                  </a:lnTo>
                  <a:lnTo>
                    <a:pt x="7711173" y="1273987"/>
                  </a:lnTo>
                  <a:lnTo>
                    <a:pt x="7706220" y="1282407"/>
                  </a:lnTo>
                  <a:lnTo>
                    <a:pt x="7704836" y="1292428"/>
                  </a:lnTo>
                  <a:lnTo>
                    <a:pt x="7707274" y="1301877"/>
                  </a:lnTo>
                  <a:lnTo>
                    <a:pt x="7712850" y="1309458"/>
                  </a:lnTo>
                  <a:lnTo>
                    <a:pt x="7720762" y="1314513"/>
                  </a:lnTo>
                  <a:lnTo>
                    <a:pt x="7730249" y="1316355"/>
                  </a:lnTo>
                  <a:lnTo>
                    <a:pt x="7731061" y="1316355"/>
                  </a:lnTo>
                  <a:lnTo>
                    <a:pt x="7779105" y="1312583"/>
                  </a:lnTo>
                  <a:lnTo>
                    <a:pt x="7849311" y="1305166"/>
                  </a:lnTo>
                  <a:lnTo>
                    <a:pt x="7919199" y="1294041"/>
                  </a:lnTo>
                  <a:lnTo>
                    <a:pt x="7988960" y="1275702"/>
                  </a:lnTo>
                  <a:lnTo>
                    <a:pt x="8004289" y="1261859"/>
                  </a:lnTo>
                  <a:lnTo>
                    <a:pt x="8006677" y="1253794"/>
                  </a:lnTo>
                  <a:close/>
                </a:path>
                <a:path w="8671560" h="1694815">
                  <a:moveTo>
                    <a:pt x="8422157" y="965390"/>
                  </a:moveTo>
                  <a:lnTo>
                    <a:pt x="8419617" y="955954"/>
                  </a:lnTo>
                  <a:lnTo>
                    <a:pt x="8413432" y="947940"/>
                  </a:lnTo>
                  <a:lnTo>
                    <a:pt x="8404631" y="942962"/>
                  </a:lnTo>
                  <a:lnTo>
                    <a:pt x="8394928" y="941781"/>
                  </a:lnTo>
                  <a:lnTo>
                    <a:pt x="8385505" y="944321"/>
                  </a:lnTo>
                  <a:lnTo>
                    <a:pt x="8377504" y="950506"/>
                  </a:lnTo>
                  <a:lnTo>
                    <a:pt x="8343379" y="988021"/>
                  </a:lnTo>
                  <a:lnTo>
                    <a:pt x="8307857" y="1023505"/>
                  </a:lnTo>
                  <a:lnTo>
                    <a:pt x="8271027" y="1056868"/>
                  </a:lnTo>
                  <a:lnTo>
                    <a:pt x="8232953" y="1088047"/>
                  </a:lnTo>
                  <a:lnTo>
                    <a:pt x="8193735" y="1116965"/>
                  </a:lnTo>
                  <a:lnTo>
                    <a:pt x="8186750" y="1124280"/>
                  </a:lnTo>
                  <a:lnTo>
                    <a:pt x="8183232" y="1133386"/>
                  </a:lnTo>
                  <a:lnTo>
                    <a:pt x="8183397" y="1143165"/>
                  </a:lnTo>
                  <a:lnTo>
                    <a:pt x="8187436" y="1152436"/>
                  </a:lnTo>
                  <a:lnTo>
                    <a:pt x="8192389" y="1159535"/>
                  </a:lnTo>
                  <a:lnTo>
                    <a:pt x="8200301" y="1163332"/>
                  </a:lnTo>
                  <a:lnTo>
                    <a:pt x="8213382" y="1163332"/>
                  </a:lnTo>
                  <a:lnTo>
                    <a:pt x="8264157" y="1128344"/>
                  </a:lnTo>
                  <a:lnTo>
                    <a:pt x="8304162" y="1095578"/>
                  </a:lnTo>
                  <a:lnTo>
                    <a:pt x="8342871" y="1060526"/>
                  </a:lnTo>
                  <a:lnTo>
                    <a:pt x="8380171" y="1023277"/>
                  </a:lnTo>
                  <a:lnTo>
                    <a:pt x="8415985" y="983881"/>
                  </a:lnTo>
                  <a:lnTo>
                    <a:pt x="8420976" y="975080"/>
                  </a:lnTo>
                  <a:lnTo>
                    <a:pt x="8422157" y="965390"/>
                  </a:lnTo>
                  <a:close/>
                </a:path>
                <a:path w="8671560" h="1694815">
                  <a:moveTo>
                    <a:pt x="8654161" y="514616"/>
                  </a:moveTo>
                  <a:lnTo>
                    <a:pt x="8650630" y="505510"/>
                  </a:lnTo>
                  <a:lnTo>
                    <a:pt x="8643950" y="498386"/>
                  </a:lnTo>
                  <a:lnTo>
                    <a:pt x="8634730" y="494233"/>
                  </a:lnTo>
                  <a:lnTo>
                    <a:pt x="8624608" y="493991"/>
                  </a:lnTo>
                  <a:lnTo>
                    <a:pt x="8615502" y="497509"/>
                  </a:lnTo>
                  <a:lnTo>
                    <a:pt x="8608377" y="504190"/>
                  </a:lnTo>
                  <a:lnTo>
                    <a:pt x="8604225" y="513422"/>
                  </a:lnTo>
                  <a:lnTo>
                    <a:pt x="8592185" y="560260"/>
                  </a:lnTo>
                  <a:lnTo>
                    <a:pt x="8577466" y="606971"/>
                  </a:lnTo>
                  <a:lnTo>
                    <a:pt x="8560092" y="653453"/>
                  </a:lnTo>
                  <a:lnTo>
                    <a:pt x="8540115" y="699604"/>
                  </a:lnTo>
                  <a:lnTo>
                    <a:pt x="8517560" y="745324"/>
                  </a:lnTo>
                  <a:lnTo>
                    <a:pt x="8514728" y="755027"/>
                  </a:lnTo>
                  <a:lnTo>
                    <a:pt x="8536127" y="782624"/>
                  </a:lnTo>
                  <a:lnTo>
                    <a:pt x="8540115" y="782624"/>
                  </a:lnTo>
                  <a:lnTo>
                    <a:pt x="8586419" y="720890"/>
                  </a:lnTo>
                  <a:lnTo>
                    <a:pt x="8607438" y="672312"/>
                  </a:lnTo>
                  <a:lnTo>
                    <a:pt x="8625713" y="623366"/>
                  </a:lnTo>
                  <a:lnTo>
                    <a:pt x="8641220" y="574128"/>
                  </a:lnTo>
                  <a:lnTo>
                    <a:pt x="8653907" y="524738"/>
                  </a:lnTo>
                  <a:lnTo>
                    <a:pt x="8654161" y="514616"/>
                  </a:lnTo>
                  <a:close/>
                </a:path>
                <a:path w="8671560" h="1694815">
                  <a:moveTo>
                    <a:pt x="8671115" y="263258"/>
                  </a:moveTo>
                  <a:lnTo>
                    <a:pt x="8663140" y="209575"/>
                  </a:lnTo>
                  <a:lnTo>
                    <a:pt x="8651024" y="157530"/>
                  </a:lnTo>
                  <a:lnTo>
                    <a:pt x="8634806" y="107276"/>
                  </a:lnTo>
                  <a:lnTo>
                    <a:pt x="8614512" y="58889"/>
                  </a:lnTo>
                  <a:lnTo>
                    <a:pt x="8590191" y="12496"/>
                  </a:lnTo>
                  <a:lnTo>
                    <a:pt x="8564956" y="0"/>
                  </a:lnTo>
                  <a:lnTo>
                    <a:pt x="8555368" y="3251"/>
                  </a:lnTo>
                  <a:lnTo>
                    <a:pt x="8547798" y="9956"/>
                  </a:lnTo>
                  <a:lnTo>
                    <a:pt x="8543531" y="18745"/>
                  </a:lnTo>
                  <a:lnTo>
                    <a:pt x="8542871" y="28498"/>
                  </a:lnTo>
                  <a:lnTo>
                    <a:pt x="8546122" y="38074"/>
                  </a:lnTo>
                  <a:lnTo>
                    <a:pt x="8568449" y="80683"/>
                  </a:lnTo>
                  <a:lnTo>
                    <a:pt x="8587080" y="125145"/>
                  </a:lnTo>
                  <a:lnTo>
                    <a:pt x="8601977" y="171386"/>
                  </a:lnTo>
                  <a:lnTo>
                    <a:pt x="8613115" y="219278"/>
                  </a:lnTo>
                  <a:lnTo>
                    <a:pt x="8620455" y="268732"/>
                  </a:lnTo>
                  <a:lnTo>
                    <a:pt x="8623198" y="277799"/>
                  </a:lnTo>
                  <a:lnTo>
                    <a:pt x="8628812" y="285013"/>
                  </a:lnTo>
                  <a:lnTo>
                    <a:pt x="8636584" y="289763"/>
                  </a:lnTo>
                  <a:lnTo>
                    <a:pt x="8645754" y="291477"/>
                  </a:lnTo>
                  <a:lnTo>
                    <a:pt x="8648065" y="291477"/>
                  </a:lnTo>
                  <a:lnTo>
                    <a:pt x="8658174" y="288277"/>
                  </a:lnTo>
                  <a:lnTo>
                    <a:pt x="8665642" y="281978"/>
                  </a:lnTo>
                  <a:lnTo>
                    <a:pt x="8670188" y="273329"/>
                  </a:lnTo>
                  <a:lnTo>
                    <a:pt x="8671115" y="263258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0976338" y="8000119"/>
              <a:ext cx="5584825" cy="2454910"/>
            </a:xfrm>
            <a:custGeom>
              <a:avLst/>
              <a:gdLst/>
              <a:ahLst/>
              <a:cxnLst/>
              <a:rect l="l" t="t" r="r" b="b"/>
              <a:pathLst>
                <a:path w="5584825" h="2454909">
                  <a:moveTo>
                    <a:pt x="2792107" y="0"/>
                  </a:moveTo>
                  <a:lnTo>
                    <a:pt x="2744966" y="3207"/>
                  </a:lnTo>
                  <a:lnTo>
                    <a:pt x="2698521" y="12830"/>
                  </a:lnTo>
                  <a:lnTo>
                    <a:pt x="2653468" y="28867"/>
                  </a:lnTo>
                  <a:lnTo>
                    <a:pt x="2610502" y="51320"/>
                  </a:lnTo>
                  <a:lnTo>
                    <a:pt x="2570319" y="80188"/>
                  </a:lnTo>
                  <a:lnTo>
                    <a:pt x="0" y="2218364"/>
                  </a:lnTo>
                  <a:lnTo>
                    <a:pt x="4805" y="2266034"/>
                  </a:lnTo>
                  <a:lnTo>
                    <a:pt x="18588" y="2310434"/>
                  </a:lnTo>
                  <a:lnTo>
                    <a:pt x="40397" y="2350614"/>
                  </a:lnTo>
                  <a:lnTo>
                    <a:pt x="69280" y="2385621"/>
                  </a:lnTo>
                  <a:lnTo>
                    <a:pt x="104287" y="2414504"/>
                  </a:lnTo>
                  <a:lnTo>
                    <a:pt x="144466" y="2436313"/>
                  </a:lnTo>
                  <a:lnTo>
                    <a:pt x="188867" y="2450096"/>
                  </a:lnTo>
                  <a:lnTo>
                    <a:pt x="236537" y="2454901"/>
                  </a:lnTo>
                  <a:lnTo>
                    <a:pt x="5347680" y="2454901"/>
                  </a:lnTo>
                  <a:lnTo>
                    <a:pt x="5395349" y="2450096"/>
                  </a:lnTo>
                  <a:lnTo>
                    <a:pt x="5439748" y="2436313"/>
                  </a:lnTo>
                  <a:lnTo>
                    <a:pt x="5479926" y="2414504"/>
                  </a:lnTo>
                  <a:lnTo>
                    <a:pt x="5514931" y="2385621"/>
                  </a:lnTo>
                  <a:lnTo>
                    <a:pt x="5543813" y="2350614"/>
                  </a:lnTo>
                  <a:lnTo>
                    <a:pt x="5565620" y="2310434"/>
                  </a:lnTo>
                  <a:lnTo>
                    <a:pt x="5579401" y="2266034"/>
                  </a:lnTo>
                  <a:lnTo>
                    <a:pt x="5584206" y="2218364"/>
                  </a:lnTo>
                  <a:lnTo>
                    <a:pt x="3013887" y="80188"/>
                  </a:lnTo>
                  <a:lnTo>
                    <a:pt x="2973707" y="51320"/>
                  </a:lnTo>
                  <a:lnTo>
                    <a:pt x="2930743" y="28867"/>
                  </a:lnTo>
                  <a:lnTo>
                    <a:pt x="2885691" y="12830"/>
                  </a:lnTo>
                  <a:lnTo>
                    <a:pt x="2839247" y="3207"/>
                  </a:lnTo>
                  <a:lnTo>
                    <a:pt x="2792107" y="0"/>
                  </a:lnTo>
                  <a:close/>
                </a:path>
              </a:pathLst>
            </a:custGeom>
            <a:solidFill>
              <a:srgbClr val="E164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0798264" y="4747316"/>
              <a:ext cx="810895" cy="775335"/>
            </a:xfrm>
            <a:custGeom>
              <a:avLst/>
              <a:gdLst/>
              <a:ahLst/>
              <a:cxnLst/>
              <a:rect l="l" t="t" r="r" b="b"/>
              <a:pathLst>
                <a:path w="810895" h="775335">
                  <a:moveTo>
                    <a:pt x="505764" y="736828"/>
                  </a:moveTo>
                  <a:lnTo>
                    <a:pt x="502754" y="721944"/>
                  </a:lnTo>
                  <a:lnTo>
                    <a:pt x="494563" y="709790"/>
                  </a:lnTo>
                  <a:lnTo>
                    <a:pt x="482422" y="701598"/>
                  </a:lnTo>
                  <a:lnTo>
                    <a:pt x="467537" y="698601"/>
                  </a:lnTo>
                  <a:lnTo>
                    <a:pt x="38214" y="698601"/>
                  </a:lnTo>
                  <a:lnTo>
                    <a:pt x="23342" y="701598"/>
                  </a:lnTo>
                  <a:lnTo>
                    <a:pt x="11188" y="709790"/>
                  </a:lnTo>
                  <a:lnTo>
                    <a:pt x="2997" y="721944"/>
                  </a:lnTo>
                  <a:lnTo>
                    <a:pt x="0" y="736828"/>
                  </a:lnTo>
                  <a:lnTo>
                    <a:pt x="2997" y="751700"/>
                  </a:lnTo>
                  <a:lnTo>
                    <a:pt x="11188" y="763854"/>
                  </a:lnTo>
                  <a:lnTo>
                    <a:pt x="23342" y="772045"/>
                  </a:lnTo>
                  <a:lnTo>
                    <a:pt x="38214" y="775042"/>
                  </a:lnTo>
                  <a:lnTo>
                    <a:pt x="467537" y="775042"/>
                  </a:lnTo>
                  <a:lnTo>
                    <a:pt x="482422" y="772045"/>
                  </a:lnTo>
                  <a:lnTo>
                    <a:pt x="494563" y="763854"/>
                  </a:lnTo>
                  <a:lnTo>
                    <a:pt x="502754" y="751700"/>
                  </a:lnTo>
                  <a:lnTo>
                    <a:pt x="505764" y="736828"/>
                  </a:lnTo>
                  <a:close/>
                </a:path>
                <a:path w="810895" h="775335">
                  <a:moveTo>
                    <a:pt x="594690" y="533450"/>
                  </a:moveTo>
                  <a:lnTo>
                    <a:pt x="279908" y="202844"/>
                  </a:lnTo>
                  <a:lnTo>
                    <a:pt x="252882" y="191655"/>
                  </a:lnTo>
                  <a:lnTo>
                    <a:pt x="238493" y="194449"/>
                  </a:lnTo>
                  <a:lnTo>
                    <a:pt x="225856" y="202844"/>
                  </a:lnTo>
                  <a:lnTo>
                    <a:pt x="217449" y="215493"/>
                  </a:lnTo>
                  <a:lnTo>
                    <a:pt x="214655" y="229870"/>
                  </a:lnTo>
                  <a:lnTo>
                    <a:pt x="217449" y="244259"/>
                  </a:lnTo>
                  <a:lnTo>
                    <a:pt x="529437" y="560476"/>
                  </a:lnTo>
                  <a:lnTo>
                    <a:pt x="556463" y="571677"/>
                  </a:lnTo>
                  <a:lnTo>
                    <a:pt x="563753" y="570979"/>
                  </a:lnTo>
                  <a:lnTo>
                    <a:pt x="594690" y="533450"/>
                  </a:lnTo>
                  <a:close/>
                </a:path>
                <a:path w="810895" h="775335">
                  <a:moveTo>
                    <a:pt x="810768" y="38227"/>
                  </a:moveTo>
                  <a:lnTo>
                    <a:pt x="807758" y="23342"/>
                  </a:lnTo>
                  <a:lnTo>
                    <a:pt x="799566" y="11201"/>
                  </a:lnTo>
                  <a:lnTo>
                    <a:pt x="787425" y="3009"/>
                  </a:lnTo>
                  <a:lnTo>
                    <a:pt x="772541" y="0"/>
                  </a:lnTo>
                  <a:lnTo>
                    <a:pt x="757669" y="3009"/>
                  </a:lnTo>
                  <a:lnTo>
                    <a:pt x="745515" y="11201"/>
                  </a:lnTo>
                  <a:lnTo>
                    <a:pt x="737336" y="23342"/>
                  </a:lnTo>
                  <a:lnTo>
                    <a:pt x="734326" y="38227"/>
                  </a:lnTo>
                  <a:lnTo>
                    <a:pt x="734326" y="467550"/>
                  </a:lnTo>
                  <a:lnTo>
                    <a:pt x="737336" y="482422"/>
                  </a:lnTo>
                  <a:lnTo>
                    <a:pt x="745515" y="494576"/>
                  </a:lnTo>
                  <a:lnTo>
                    <a:pt x="757669" y="502767"/>
                  </a:lnTo>
                  <a:lnTo>
                    <a:pt x="772541" y="505764"/>
                  </a:lnTo>
                  <a:lnTo>
                    <a:pt x="787425" y="502767"/>
                  </a:lnTo>
                  <a:lnTo>
                    <a:pt x="799566" y="494576"/>
                  </a:lnTo>
                  <a:lnTo>
                    <a:pt x="807758" y="482422"/>
                  </a:lnTo>
                  <a:lnTo>
                    <a:pt x="810768" y="467550"/>
                  </a:lnTo>
                  <a:lnTo>
                    <a:pt x="810768" y="38227"/>
                  </a:lnTo>
                  <a:close/>
                </a:path>
              </a:pathLst>
            </a:custGeom>
            <a:solidFill>
              <a:srgbClr val="963B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/>
          <p:nvPr/>
        </p:nvSpPr>
        <p:spPr>
          <a:xfrm>
            <a:off x="2129906" y="5003165"/>
            <a:ext cx="247650" cy="542925"/>
          </a:xfrm>
          <a:custGeom>
            <a:avLst/>
            <a:gdLst/>
            <a:ahLst/>
            <a:cxnLst/>
            <a:rect l="l" t="t" r="r" b="b"/>
            <a:pathLst>
              <a:path w="247650" h="542925">
                <a:moveTo>
                  <a:pt x="108687" y="0"/>
                </a:moveTo>
                <a:lnTo>
                  <a:pt x="0" y="0"/>
                </a:lnTo>
                <a:lnTo>
                  <a:pt x="0" y="542821"/>
                </a:lnTo>
                <a:lnTo>
                  <a:pt x="107064" y="542821"/>
                </a:lnTo>
                <a:lnTo>
                  <a:pt x="161356" y="535826"/>
                </a:lnTo>
                <a:lnTo>
                  <a:pt x="199600" y="516607"/>
                </a:lnTo>
                <a:lnTo>
                  <a:pt x="224550" y="487813"/>
                </a:lnTo>
                <a:lnTo>
                  <a:pt x="227523" y="480446"/>
                </a:lnTo>
                <a:lnTo>
                  <a:pt x="72793" y="480446"/>
                </a:lnTo>
                <a:lnTo>
                  <a:pt x="72793" y="62950"/>
                </a:lnTo>
                <a:lnTo>
                  <a:pt x="230559" y="62950"/>
                </a:lnTo>
                <a:lnTo>
                  <a:pt x="221451" y="44359"/>
                </a:lnTo>
                <a:lnTo>
                  <a:pt x="196167" y="20373"/>
                </a:lnTo>
                <a:lnTo>
                  <a:pt x="159238" y="5257"/>
                </a:lnTo>
                <a:lnTo>
                  <a:pt x="108687" y="0"/>
                </a:lnTo>
                <a:close/>
              </a:path>
              <a:path w="247650" h="542925">
                <a:moveTo>
                  <a:pt x="230559" y="62950"/>
                </a:moveTo>
                <a:lnTo>
                  <a:pt x="102028" y="62950"/>
                </a:lnTo>
                <a:lnTo>
                  <a:pt x="138921" y="69233"/>
                </a:lnTo>
                <a:lnTo>
                  <a:pt x="160454" y="87205"/>
                </a:lnTo>
                <a:lnTo>
                  <a:pt x="170520" y="115549"/>
                </a:lnTo>
                <a:lnTo>
                  <a:pt x="173010" y="152948"/>
                </a:lnTo>
                <a:lnTo>
                  <a:pt x="173010" y="381841"/>
                </a:lnTo>
                <a:lnTo>
                  <a:pt x="170305" y="423594"/>
                </a:lnTo>
                <a:lnTo>
                  <a:pt x="159887" y="454562"/>
                </a:lnTo>
                <a:lnTo>
                  <a:pt x="138307" y="473820"/>
                </a:lnTo>
                <a:lnTo>
                  <a:pt x="102112" y="480446"/>
                </a:lnTo>
                <a:lnTo>
                  <a:pt x="227523" y="480446"/>
                </a:lnTo>
                <a:lnTo>
                  <a:pt x="238962" y="452092"/>
                </a:lnTo>
                <a:lnTo>
                  <a:pt x="245589" y="412091"/>
                </a:lnTo>
                <a:lnTo>
                  <a:pt x="247186" y="370459"/>
                </a:lnTo>
                <a:lnTo>
                  <a:pt x="247186" y="159681"/>
                </a:lnTo>
                <a:lnTo>
                  <a:pt x="245012" y="115549"/>
                </a:lnTo>
                <a:lnTo>
                  <a:pt x="244985" y="115000"/>
                </a:lnTo>
                <a:lnTo>
                  <a:pt x="237065" y="76231"/>
                </a:lnTo>
                <a:lnTo>
                  <a:pt x="230559" y="6295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2431732" y="5121801"/>
            <a:ext cx="495934" cy="431165"/>
          </a:xfrm>
          <a:custGeom>
            <a:avLst/>
            <a:gdLst/>
            <a:ahLst/>
            <a:cxnLst/>
            <a:rect l="l" t="t" r="r" b="b"/>
            <a:pathLst>
              <a:path w="495935" h="431164">
                <a:moveTo>
                  <a:pt x="228180" y="138823"/>
                </a:moveTo>
                <a:lnTo>
                  <a:pt x="224713" y="94107"/>
                </a:lnTo>
                <a:lnTo>
                  <a:pt x="215049" y="61810"/>
                </a:lnTo>
                <a:lnTo>
                  <a:pt x="213283" y="55892"/>
                </a:lnTo>
                <a:lnTo>
                  <a:pt x="192354" y="26149"/>
                </a:lnTo>
                <a:lnTo>
                  <a:pt x="160375" y="6870"/>
                </a:lnTo>
                <a:lnTo>
                  <a:pt x="158229" y="6540"/>
                </a:lnTo>
                <a:lnTo>
                  <a:pt x="158229" y="128727"/>
                </a:lnTo>
                <a:lnTo>
                  <a:pt x="158229" y="175425"/>
                </a:lnTo>
                <a:lnTo>
                  <a:pt x="71640" y="175425"/>
                </a:lnTo>
                <a:lnTo>
                  <a:pt x="71653" y="128727"/>
                </a:lnTo>
                <a:lnTo>
                  <a:pt x="81584" y="79451"/>
                </a:lnTo>
                <a:lnTo>
                  <a:pt x="115582" y="61810"/>
                </a:lnTo>
                <a:lnTo>
                  <a:pt x="136944" y="66814"/>
                </a:lnTo>
                <a:lnTo>
                  <a:pt x="149974" y="80733"/>
                </a:lnTo>
                <a:lnTo>
                  <a:pt x="156413" y="101739"/>
                </a:lnTo>
                <a:lnTo>
                  <a:pt x="156464" y="101917"/>
                </a:lnTo>
                <a:lnTo>
                  <a:pt x="158229" y="128727"/>
                </a:lnTo>
                <a:lnTo>
                  <a:pt x="158229" y="6540"/>
                </a:lnTo>
                <a:lnTo>
                  <a:pt x="115824" y="0"/>
                </a:lnTo>
                <a:lnTo>
                  <a:pt x="66878" y="8737"/>
                </a:lnTo>
                <a:lnTo>
                  <a:pt x="33540" y="31775"/>
                </a:lnTo>
                <a:lnTo>
                  <a:pt x="13093" y="64363"/>
                </a:lnTo>
                <a:lnTo>
                  <a:pt x="2819" y="101739"/>
                </a:lnTo>
                <a:lnTo>
                  <a:pt x="0" y="283832"/>
                </a:lnTo>
                <a:lnTo>
                  <a:pt x="2578" y="331584"/>
                </a:lnTo>
                <a:lnTo>
                  <a:pt x="12382" y="372071"/>
                </a:lnTo>
                <a:lnTo>
                  <a:pt x="32448" y="403364"/>
                </a:lnTo>
                <a:lnTo>
                  <a:pt x="65862" y="423545"/>
                </a:lnTo>
                <a:lnTo>
                  <a:pt x="115671" y="430695"/>
                </a:lnTo>
                <a:lnTo>
                  <a:pt x="175628" y="417296"/>
                </a:lnTo>
                <a:lnTo>
                  <a:pt x="209092" y="384378"/>
                </a:lnTo>
                <a:lnTo>
                  <a:pt x="214515" y="368884"/>
                </a:lnTo>
                <a:lnTo>
                  <a:pt x="223621" y="342874"/>
                </a:lnTo>
                <a:lnTo>
                  <a:pt x="226758" y="303987"/>
                </a:lnTo>
                <a:lnTo>
                  <a:pt x="226783" y="301396"/>
                </a:lnTo>
                <a:lnTo>
                  <a:pt x="155702" y="301396"/>
                </a:lnTo>
                <a:lnTo>
                  <a:pt x="155702" y="303987"/>
                </a:lnTo>
                <a:lnTo>
                  <a:pt x="154292" y="328549"/>
                </a:lnTo>
                <a:lnTo>
                  <a:pt x="148501" y="349262"/>
                </a:lnTo>
                <a:lnTo>
                  <a:pt x="136004" y="363550"/>
                </a:lnTo>
                <a:lnTo>
                  <a:pt x="114439" y="368884"/>
                </a:lnTo>
                <a:lnTo>
                  <a:pt x="92659" y="362813"/>
                </a:lnTo>
                <a:lnTo>
                  <a:pt x="79425" y="346748"/>
                </a:lnTo>
                <a:lnTo>
                  <a:pt x="72859" y="323913"/>
                </a:lnTo>
                <a:lnTo>
                  <a:pt x="71081" y="297510"/>
                </a:lnTo>
                <a:lnTo>
                  <a:pt x="71081" y="233248"/>
                </a:lnTo>
                <a:lnTo>
                  <a:pt x="228180" y="233248"/>
                </a:lnTo>
                <a:lnTo>
                  <a:pt x="228180" y="175425"/>
                </a:lnTo>
                <a:lnTo>
                  <a:pt x="228180" y="138823"/>
                </a:lnTo>
                <a:close/>
              </a:path>
              <a:path w="495935" h="431164">
                <a:moveTo>
                  <a:pt x="495452" y="424192"/>
                </a:moveTo>
                <a:lnTo>
                  <a:pt x="494652" y="409917"/>
                </a:lnTo>
                <a:lnTo>
                  <a:pt x="494360" y="398665"/>
                </a:lnTo>
                <a:lnTo>
                  <a:pt x="494258" y="394614"/>
                </a:lnTo>
                <a:lnTo>
                  <a:pt x="494207" y="392188"/>
                </a:lnTo>
                <a:lnTo>
                  <a:pt x="494131" y="389013"/>
                </a:lnTo>
                <a:lnTo>
                  <a:pt x="493890" y="366687"/>
                </a:lnTo>
                <a:lnTo>
                  <a:pt x="493826" y="230327"/>
                </a:lnTo>
                <a:lnTo>
                  <a:pt x="493826" y="109956"/>
                </a:lnTo>
                <a:lnTo>
                  <a:pt x="488569" y="65341"/>
                </a:lnTo>
                <a:lnTo>
                  <a:pt x="485902" y="60007"/>
                </a:lnTo>
                <a:lnTo>
                  <a:pt x="471195" y="30594"/>
                </a:lnTo>
                <a:lnTo>
                  <a:pt x="439305" y="8039"/>
                </a:lnTo>
                <a:lnTo>
                  <a:pt x="422757" y="5321"/>
                </a:lnTo>
                <a:lnTo>
                  <a:pt x="422757" y="230327"/>
                </a:lnTo>
                <a:lnTo>
                  <a:pt x="422757" y="283768"/>
                </a:lnTo>
                <a:lnTo>
                  <a:pt x="420268" y="321576"/>
                </a:lnTo>
                <a:lnTo>
                  <a:pt x="412381" y="347319"/>
                </a:lnTo>
                <a:lnTo>
                  <a:pt x="398462" y="362013"/>
                </a:lnTo>
                <a:lnTo>
                  <a:pt x="377837" y="366687"/>
                </a:lnTo>
                <a:lnTo>
                  <a:pt x="359498" y="362305"/>
                </a:lnTo>
                <a:lnTo>
                  <a:pt x="347154" y="350215"/>
                </a:lnTo>
                <a:lnTo>
                  <a:pt x="340207" y="331990"/>
                </a:lnTo>
                <a:lnTo>
                  <a:pt x="338035" y="309194"/>
                </a:lnTo>
                <a:lnTo>
                  <a:pt x="338035" y="302463"/>
                </a:lnTo>
                <a:lnTo>
                  <a:pt x="342798" y="267779"/>
                </a:lnTo>
                <a:lnTo>
                  <a:pt x="356425" y="245592"/>
                </a:lnTo>
                <a:lnTo>
                  <a:pt x="377888" y="233794"/>
                </a:lnTo>
                <a:lnTo>
                  <a:pt x="406184" y="230327"/>
                </a:lnTo>
                <a:lnTo>
                  <a:pt x="422757" y="230327"/>
                </a:lnTo>
                <a:lnTo>
                  <a:pt x="422757" y="5321"/>
                </a:lnTo>
                <a:lnTo>
                  <a:pt x="337185" y="9029"/>
                </a:lnTo>
                <a:lnTo>
                  <a:pt x="303720" y="33375"/>
                </a:lnTo>
                <a:lnTo>
                  <a:pt x="286372" y="68884"/>
                </a:lnTo>
                <a:lnTo>
                  <a:pt x="281432" y="111429"/>
                </a:lnTo>
                <a:lnTo>
                  <a:pt x="281432" y="118884"/>
                </a:lnTo>
                <a:lnTo>
                  <a:pt x="353085" y="118884"/>
                </a:lnTo>
                <a:lnTo>
                  <a:pt x="353110" y="109956"/>
                </a:lnTo>
                <a:lnTo>
                  <a:pt x="354622" y="90297"/>
                </a:lnTo>
                <a:lnTo>
                  <a:pt x="359968" y="74726"/>
                </a:lnTo>
                <a:lnTo>
                  <a:pt x="360095" y="74371"/>
                </a:lnTo>
                <a:lnTo>
                  <a:pt x="370789" y="63817"/>
                </a:lnTo>
                <a:lnTo>
                  <a:pt x="387997" y="60007"/>
                </a:lnTo>
                <a:lnTo>
                  <a:pt x="405231" y="63817"/>
                </a:lnTo>
                <a:lnTo>
                  <a:pt x="415340" y="74726"/>
                </a:lnTo>
                <a:lnTo>
                  <a:pt x="420141" y="92189"/>
                </a:lnTo>
                <a:lnTo>
                  <a:pt x="421360" y="115582"/>
                </a:lnTo>
                <a:lnTo>
                  <a:pt x="421360" y="174218"/>
                </a:lnTo>
                <a:lnTo>
                  <a:pt x="408216" y="174218"/>
                </a:lnTo>
                <a:lnTo>
                  <a:pt x="364909" y="178117"/>
                </a:lnTo>
                <a:lnTo>
                  <a:pt x="326644" y="191096"/>
                </a:lnTo>
                <a:lnTo>
                  <a:pt x="296049" y="215061"/>
                </a:lnTo>
                <a:lnTo>
                  <a:pt x="275767" y="251891"/>
                </a:lnTo>
                <a:lnTo>
                  <a:pt x="268427" y="303504"/>
                </a:lnTo>
                <a:lnTo>
                  <a:pt x="268427" y="310819"/>
                </a:lnTo>
                <a:lnTo>
                  <a:pt x="273265" y="356387"/>
                </a:lnTo>
                <a:lnTo>
                  <a:pt x="288531" y="394614"/>
                </a:lnTo>
                <a:lnTo>
                  <a:pt x="315391" y="420916"/>
                </a:lnTo>
                <a:lnTo>
                  <a:pt x="354977" y="430695"/>
                </a:lnTo>
                <a:lnTo>
                  <a:pt x="376783" y="428586"/>
                </a:lnTo>
                <a:lnTo>
                  <a:pt x="395681" y="421855"/>
                </a:lnTo>
                <a:lnTo>
                  <a:pt x="411391" y="409917"/>
                </a:lnTo>
                <a:lnTo>
                  <a:pt x="423646" y="392188"/>
                </a:lnTo>
                <a:lnTo>
                  <a:pt x="424395" y="398665"/>
                </a:lnTo>
                <a:lnTo>
                  <a:pt x="425640" y="407301"/>
                </a:lnTo>
                <a:lnTo>
                  <a:pt x="427126" y="416394"/>
                </a:lnTo>
                <a:lnTo>
                  <a:pt x="428612" y="424192"/>
                </a:lnTo>
                <a:lnTo>
                  <a:pt x="495452" y="42419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2999217" y="4979366"/>
            <a:ext cx="73025" cy="567055"/>
          </a:xfrm>
          <a:custGeom>
            <a:avLst/>
            <a:gdLst/>
            <a:ahLst/>
            <a:cxnLst/>
            <a:rect l="l" t="t" r="r" b="b"/>
            <a:pathLst>
              <a:path w="73025" h="567054">
                <a:moveTo>
                  <a:pt x="72793" y="0"/>
                </a:moveTo>
                <a:lnTo>
                  <a:pt x="0" y="0"/>
                </a:lnTo>
                <a:lnTo>
                  <a:pt x="0" y="566621"/>
                </a:lnTo>
                <a:lnTo>
                  <a:pt x="72793" y="566621"/>
                </a:lnTo>
                <a:lnTo>
                  <a:pt x="727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3241129" y="4975548"/>
            <a:ext cx="430530" cy="577215"/>
          </a:xfrm>
          <a:custGeom>
            <a:avLst/>
            <a:gdLst/>
            <a:ahLst/>
            <a:cxnLst/>
            <a:rect l="l" t="t" r="r" b="b"/>
            <a:pathLst>
              <a:path w="430529" h="577214">
                <a:moveTo>
                  <a:pt x="233540" y="276948"/>
                </a:moveTo>
                <a:lnTo>
                  <a:pt x="225856" y="220865"/>
                </a:lnTo>
                <a:lnTo>
                  <a:pt x="220395" y="210908"/>
                </a:lnTo>
                <a:lnTo>
                  <a:pt x="203428" y="179895"/>
                </a:lnTo>
                <a:lnTo>
                  <a:pt x="167246" y="154787"/>
                </a:lnTo>
                <a:lnTo>
                  <a:pt x="160515" y="153619"/>
                </a:lnTo>
                <a:lnTo>
                  <a:pt x="160515" y="272872"/>
                </a:lnTo>
                <a:lnTo>
                  <a:pt x="160413" y="447154"/>
                </a:lnTo>
                <a:lnTo>
                  <a:pt x="157937" y="475348"/>
                </a:lnTo>
                <a:lnTo>
                  <a:pt x="150025" y="496023"/>
                </a:lnTo>
                <a:lnTo>
                  <a:pt x="136525" y="508266"/>
                </a:lnTo>
                <a:lnTo>
                  <a:pt x="117221" y="512292"/>
                </a:lnTo>
                <a:lnTo>
                  <a:pt x="96888" y="507555"/>
                </a:lnTo>
                <a:lnTo>
                  <a:pt x="83185" y="494220"/>
                </a:lnTo>
                <a:lnTo>
                  <a:pt x="75463" y="473646"/>
                </a:lnTo>
                <a:lnTo>
                  <a:pt x="73037" y="447154"/>
                </a:lnTo>
                <a:lnTo>
                  <a:pt x="73101" y="272872"/>
                </a:lnTo>
                <a:lnTo>
                  <a:pt x="75603" y="246570"/>
                </a:lnTo>
                <a:lnTo>
                  <a:pt x="83515" y="226974"/>
                </a:lnTo>
                <a:lnTo>
                  <a:pt x="97155" y="214972"/>
                </a:lnTo>
                <a:lnTo>
                  <a:pt x="116890" y="210908"/>
                </a:lnTo>
                <a:lnTo>
                  <a:pt x="137591" y="215544"/>
                </a:lnTo>
                <a:lnTo>
                  <a:pt x="151041" y="228422"/>
                </a:lnTo>
                <a:lnTo>
                  <a:pt x="158330" y="248043"/>
                </a:lnTo>
                <a:lnTo>
                  <a:pt x="160515" y="272872"/>
                </a:lnTo>
                <a:lnTo>
                  <a:pt x="160515" y="153619"/>
                </a:lnTo>
                <a:lnTo>
                  <a:pt x="118275" y="146253"/>
                </a:lnTo>
                <a:lnTo>
                  <a:pt x="70002" y="154139"/>
                </a:lnTo>
                <a:lnTo>
                  <a:pt x="32651" y="177952"/>
                </a:lnTo>
                <a:lnTo>
                  <a:pt x="8547" y="217944"/>
                </a:lnTo>
                <a:lnTo>
                  <a:pt x="0" y="274332"/>
                </a:lnTo>
                <a:lnTo>
                  <a:pt x="0" y="444639"/>
                </a:lnTo>
                <a:lnTo>
                  <a:pt x="7404" y="502234"/>
                </a:lnTo>
                <a:lnTo>
                  <a:pt x="7454" y="502577"/>
                </a:lnTo>
                <a:lnTo>
                  <a:pt x="29540" y="543915"/>
                </a:lnTo>
                <a:lnTo>
                  <a:pt x="65862" y="568731"/>
                </a:lnTo>
                <a:lnTo>
                  <a:pt x="66040" y="568731"/>
                </a:lnTo>
                <a:lnTo>
                  <a:pt x="115836" y="576948"/>
                </a:lnTo>
                <a:lnTo>
                  <a:pt x="165404" y="568731"/>
                </a:lnTo>
                <a:lnTo>
                  <a:pt x="202399" y="543915"/>
                </a:lnTo>
                <a:lnTo>
                  <a:pt x="219951" y="512292"/>
                </a:lnTo>
                <a:lnTo>
                  <a:pt x="225539" y="502234"/>
                </a:lnTo>
                <a:lnTo>
                  <a:pt x="233540" y="443420"/>
                </a:lnTo>
                <a:lnTo>
                  <a:pt x="233540" y="276948"/>
                </a:lnTo>
                <a:close/>
              </a:path>
              <a:path w="430529" h="577214">
                <a:moveTo>
                  <a:pt x="430364" y="152755"/>
                </a:moveTo>
                <a:lnTo>
                  <a:pt x="378523" y="152755"/>
                </a:lnTo>
                <a:lnTo>
                  <a:pt x="378523" y="112991"/>
                </a:lnTo>
                <a:lnTo>
                  <a:pt x="379971" y="93484"/>
                </a:lnTo>
                <a:lnTo>
                  <a:pt x="385267" y="79082"/>
                </a:lnTo>
                <a:lnTo>
                  <a:pt x="395795" y="70154"/>
                </a:lnTo>
                <a:lnTo>
                  <a:pt x="412965" y="67094"/>
                </a:lnTo>
                <a:lnTo>
                  <a:pt x="418820" y="67094"/>
                </a:lnTo>
                <a:lnTo>
                  <a:pt x="423037" y="67335"/>
                </a:lnTo>
                <a:lnTo>
                  <a:pt x="429780" y="68402"/>
                </a:lnTo>
                <a:lnTo>
                  <a:pt x="429780" y="3009"/>
                </a:lnTo>
                <a:lnTo>
                  <a:pt x="423633" y="1612"/>
                </a:lnTo>
                <a:lnTo>
                  <a:pt x="416255" y="685"/>
                </a:lnTo>
                <a:lnTo>
                  <a:pt x="408101" y="165"/>
                </a:lnTo>
                <a:lnTo>
                  <a:pt x="399630" y="0"/>
                </a:lnTo>
                <a:lnTo>
                  <a:pt x="354533" y="8597"/>
                </a:lnTo>
                <a:lnTo>
                  <a:pt x="325628" y="31597"/>
                </a:lnTo>
                <a:lnTo>
                  <a:pt x="310261" y="64871"/>
                </a:lnTo>
                <a:lnTo>
                  <a:pt x="305727" y="104279"/>
                </a:lnTo>
                <a:lnTo>
                  <a:pt x="305727" y="152755"/>
                </a:lnTo>
                <a:lnTo>
                  <a:pt x="263398" y="152755"/>
                </a:lnTo>
                <a:lnTo>
                  <a:pt x="263398" y="216827"/>
                </a:lnTo>
                <a:lnTo>
                  <a:pt x="305727" y="216827"/>
                </a:lnTo>
                <a:lnTo>
                  <a:pt x="305727" y="570445"/>
                </a:lnTo>
                <a:lnTo>
                  <a:pt x="378523" y="570445"/>
                </a:lnTo>
                <a:lnTo>
                  <a:pt x="378523" y="216827"/>
                </a:lnTo>
                <a:lnTo>
                  <a:pt x="430364" y="216827"/>
                </a:lnTo>
                <a:lnTo>
                  <a:pt x="430364" y="15275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3777488" y="4979371"/>
            <a:ext cx="447675" cy="572770"/>
          </a:xfrm>
          <a:custGeom>
            <a:avLst/>
            <a:gdLst/>
            <a:ahLst/>
            <a:cxnLst/>
            <a:rect l="l" t="t" r="r" b="b"/>
            <a:pathLst>
              <a:path w="447675" h="572770">
                <a:moveTo>
                  <a:pt x="173456" y="148932"/>
                </a:moveTo>
                <a:lnTo>
                  <a:pt x="118376" y="148932"/>
                </a:lnTo>
                <a:lnTo>
                  <a:pt x="118376" y="47675"/>
                </a:lnTo>
                <a:lnTo>
                  <a:pt x="45821" y="47675"/>
                </a:lnTo>
                <a:lnTo>
                  <a:pt x="45821" y="148932"/>
                </a:lnTo>
                <a:lnTo>
                  <a:pt x="0" y="148932"/>
                </a:lnTo>
                <a:lnTo>
                  <a:pt x="0" y="213017"/>
                </a:lnTo>
                <a:lnTo>
                  <a:pt x="45821" y="213017"/>
                </a:lnTo>
                <a:lnTo>
                  <a:pt x="45821" y="487045"/>
                </a:lnTo>
                <a:lnTo>
                  <a:pt x="51206" y="529437"/>
                </a:lnTo>
                <a:lnTo>
                  <a:pt x="66611" y="555637"/>
                </a:lnTo>
                <a:lnTo>
                  <a:pt x="90881" y="568934"/>
                </a:lnTo>
                <a:lnTo>
                  <a:pt x="122885" y="572630"/>
                </a:lnTo>
                <a:lnTo>
                  <a:pt x="134912" y="572325"/>
                </a:lnTo>
                <a:lnTo>
                  <a:pt x="147726" y="571182"/>
                </a:lnTo>
                <a:lnTo>
                  <a:pt x="160223" y="568896"/>
                </a:lnTo>
                <a:lnTo>
                  <a:pt x="171335" y="565162"/>
                </a:lnTo>
                <a:lnTo>
                  <a:pt x="171335" y="509778"/>
                </a:lnTo>
                <a:lnTo>
                  <a:pt x="166306" y="511403"/>
                </a:lnTo>
                <a:lnTo>
                  <a:pt x="154774" y="512203"/>
                </a:lnTo>
                <a:lnTo>
                  <a:pt x="147218" y="512203"/>
                </a:lnTo>
                <a:lnTo>
                  <a:pt x="131876" y="509104"/>
                </a:lnTo>
                <a:lnTo>
                  <a:pt x="123164" y="500761"/>
                </a:lnTo>
                <a:lnTo>
                  <a:pt x="119265" y="488569"/>
                </a:lnTo>
                <a:lnTo>
                  <a:pt x="118376" y="473964"/>
                </a:lnTo>
                <a:lnTo>
                  <a:pt x="118376" y="213017"/>
                </a:lnTo>
                <a:lnTo>
                  <a:pt x="173456" y="213017"/>
                </a:lnTo>
                <a:lnTo>
                  <a:pt x="173456" y="148932"/>
                </a:lnTo>
                <a:close/>
              </a:path>
              <a:path w="447675" h="572770">
                <a:moveTo>
                  <a:pt x="447332" y="249859"/>
                </a:moveTo>
                <a:lnTo>
                  <a:pt x="443318" y="207810"/>
                </a:lnTo>
                <a:lnTo>
                  <a:pt x="429755" y="173685"/>
                </a:lnTo>
                <a:lnTo>
                  <a:pt x="404304" y="150799"/>
                </a:lnTo>
                <a:lnTo>
                  <a:pt x="364680" y="142430"/>
                </a:lnTo>
                <a:lnTo>
                  <a:pt x="336956" y="145656"/>
                </a:lnTo>
                <a:lnTo>
                  <a:pt x="315214" y="154546"/>
                </a:lnTo>
                <a:lnTo>
                  <a:pt x="298932" y="167970"/>
                </a:lnTo>
                <a:lnTo>
                  <a:pt x="287566" y="184772"/>
                </a:lnTo>
                <a:lnTo>
                  <a:pt x="287566" y="0"/>
                </a:lnTo>
                <a:lnTo>
                  <a:pt x="214782" y="0"/>
                </a:lnTo>
                <a:lnTo>
                  <a:pt x="214782" y="566623"/>
                </a:lnTo>
                <a:lnTo>
                  <a:pt x="287566" y="566623"/>
                </a:lnTo>
                <a:lnTo>
                  <a:pt x="287566" y="287959"/>
                </a:lnTo>
                <a:lnTo>
                  <a:pt x="289661" y="253047"/>
                </a:lnTo>
                <a:lnTo>
                  <a:pt x="297091" y="228104"/>
                </a:lnTo>
                <a:lnTo>
                  <a:pt x="311543" y="213131"/>
                </a:lnTo>
                <a:lnTo>
                  <a:pt x="334746" y="208140"/>
                </a:lnTo>
                <a:lnTo>
                  <a:pt x="355422" y="213067"/>
                </a:lnTo>
                <a:lnTo>
                  <a:pt x="367499" y="226326"/>
                </a:lnTo>
                <a:lnTo>
                  <a:pt x="373151" y="245694"/>
                </a:lnTo>
                <a:lnTo>
                  <a:pt x="374548" y="268884"/>
                </a:lnTo>
                <a:lnTo>
                  <a:pt x="374548" y="566623"/>
                </a:lnTo>
                <a:lnTo>
                  <a:pt x="447332" y="566623"/>
                </a:lnTo>
                <a:lnTo>
                  <a:pt x="447332" y="24985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4286215" y="5121792"/>
            <a:ext cx="228600" cy="431165"/>
          </a:xfrm>
          <a:custGeom>
            <a:avLst/>
            <a:gdLst/>
            <a:ahLst/>
            <a:cxnLst/>
            <a:rect l="l" t="t" r="r" b="b"/>
            <a:pathLst>
              <a:path w="228600" h="431164">
                <a:moveTo>
                  <a:pt x="115828" y="0"/>
                </a:moveTo>
                <a:lnTo>
                  <a:pt x="66879" y="8738"/>
                </a:lnTo>
                <a:lnTo>
                  <a:pt x="33541" y="31781"/>
                </a:lnTo>
                <a:lnTo>
                  <a:pt x="13094" y="64370"/>
                </a:lnTo>
                <a:lnTo>
                  <a:pt x="2820" y="101745"/>
                </a:lnTo>
                <a:lnTo>
                  <a:pt x="0" y="283834"/>
                </a:lnTo>
                <a:lnTo>
                  <a:pt x="2586" y="331592"/>
                </a:lnTo>
                <a:lnTo>
                  <a:pt x="12385" y="372075"/>
                </a:lnTo>
                <a:lnTo>
                  <a:pt x="32460" y="403365"/>
                </a:lnTo>
                <a:lnTo>
                  <a:pt x="65871" y="423546"/>
                </a:lnTo>
                <a:lnTo>
                  <a:pt x="115682" y="430698"/>
                </a:lnTo>
                <a:lnTo>
                  <a:pt x="175635" y="417294"/>
                </a:lnTo>
                <a:lnTo>
                  <a:pt x="209095" y="384375"/>
                </a:lnTo>
                <a:lnTo>
                  <a:pt x="214518" y="368889"/>
                </a:lnTo>
                <a:lnTo>
                  <a:pt x="114446" y="368889"/>
                </a:lnTo>
                <a:lnTo>
                  <a:pt x="92665" y="362819"/>
                </a:lnTo>
                <a:lnTo>
                  <a:pt x="79428" y="346753"/>
                </a:lnTo>
                <a:lnTo>
                  <a:pt x="72859" y="323911"/>
                </a:lnTo>
                <a:lnTo>
                  <a:pt x="71086" y="297509"/>
                </a:lnTo>
                <a:lnTo>
                  <a:pt x="71086" y="233249"/>
                </a:lnTo>
                <a:lnTo>
                  <a:pt x="228181" y="233249"/>
                </a:lnTo>
                <a:lnTo>
                  <a:pt x="228181" y="175429"/>
                </a:lnTo>
                <a:lnTo>
                  <a:pt x="71641" y="175429"/>
                </a:lnTo>
                <a:lnTo>
                  <a:pt x="71661" y="128729"/>
                </a:lnTo>
                <a:lnTo>
                  <a:pt x="73884" y="101919"/>
                </a:lnTo>
                <a:lnTo>
                  <a:pt x="73998" y="100550"/>
                </a:lnTo>
                <a:lnTo>
                  <a:pt x="81587" y="79455"/>
                </a:lnTo>
                <a:lnTo>
                  <a:pt x="95190" y="66328"/>
                </a:lnTo>
                <a:lnTo>
                  <a:pt x="115588" y="61809"/>
                </a:lnTo>
                <a:lnTo>
                  <a:pt x="215054" y="61809"/>
                </a:lnTo>
                <a:lnTo>
                  <a:pt x="213286" y="55895"/>
                </a:lnTo>
                <a:lnTo>
                  <a:pt x="192356" y="26158"/>
                </a:lnTo>
                <a:lnTo>
                  <a:pt x="160383" y="6868"/>
                </a:lnTo>
                <a:lnTo>
                  <a:pt x="115828" y="0"/>
                </a:lnTo>
                <a:close/>
              </a:path>
              <a:path w="228600" h="431164">
                <a:moveTo>
                  <a:pt x="226788" y="301393"/>
                </a:moveTo>
                <a:lnTo>
                  <a:pt x="155712" y="301393"/>
                </a:lnTo>
                <a:lnTo>
                  <a:pt x="155712" y="303990"/>
                </a:lnTo>
                <a:lnTo>
                  <a:pt x="154302" y="328553"/>
                </a:lnTo>
                <a:lnTo>
                  <a:pt x="148512" y="349260"/>
                </a:lnTo>
                <a:lnTo>
                  <a:pt x="136006" y="363556"/>
                </a:lnTo>
                <a:lnTo>
                  <a:pt x="114446" y="368889"/>
                </a:lnTo>
                <a:lnTo>
                  <a:pt x="214518" y="368889"/>
                </a:lnTo>
                <a:lnTo>
                  <a:pt x="223626" y="342880"/>
                </a:lnTo>
                <a:lnTo>
                  <a:pt x="226769" y="303990"/>
                </a:lnTo>
                <a:lnTo>
                  <a:pt x="226788" y="301393"/>
                </a:lnTo>
                <a:close/>
              </a:path>
              <a:path w="228600" h="431164">
                <a:moveTo>
                  <a:pt x="215054" y="61809"/>
                </a:moveTo>
                <a:lnTo>
                  <a:pt x="115588" y="61809"/>
                </a:lnTo>
                <a:lnTo>
                  <a:pt x="136946" y="66814"/>
                </a:lnTo>
                <a:lnTo>
                  <a:pt x="149970" y="80733"/>
                </a:lnTo>
                <a:lnTo>
                  <a:pt x="156408" y="101745"/>
                </a:lnTo>
                <a:lnTo>
                  <a:pt x="156462" y="101919"/>
                </a:lnTo>
                <a:lnTo>
                  <a:pt x="158225" y="128729"/>
                </a:lnTo>
                <a:lnTo>
                  <a:pt x="158225" y="175429"/>
                </a:lnTo>
                <a:lnTo>
                  <a:pt x="228181" y="175429"/>
                </a:lnTo>
                <a:lnTo>
                  <a:pt x="228181" y="138822"/>
                </a:lnTo>
                <a:lnTo>
                  <a:pt x="224714" y="94108"/>
                </a:lnTo>
                <a:lnTo>
                  <a:pt x="215054" y="6180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4649394" y="5121801"/>
            <a:ext cx="660400" cy="431165"/>
          </a:xfrm>
          <a:custGeom>
            <a:avLst/>
            <a:gdLst/>
            <a:ahLst/>
            <a:cxnLst/>
            <a:rect l="l" t="t" r="r" b="b"/>
            <a:pathLst>
              <a:path w="660400" h="431164">
                <a:moveTo>
                  <a:pt x="398843" y="6502"/>
                </a:moveTo>
                <a:lnTo>
                  <a:pt x="325805" y="6502"/>
                </a:lnTo>
                <a:lnTo>
                  <a:pt x="312166" y="105194"/>
                </a:lnTo>
                <a:lnTo>
                  <a:pt x="302387" y="178790"/>
                </a:lnTo>
                <a:lnTo>
                  <a:pt x="295681" y="232308"/>
                </a:lnTo>
                <a:lnTo>
                  <a:pt x="291287" y="270764"/>
                </a:lnTo>
                <a:lnTo>
                  <a:pt x="286258" y="322605"/>
                </a:lnTo>
                <a:lnTo>
                  <a:pt x="285457" y="322605"/>
                </a:lnTo>
                <a:lnTo>
                  <a:pt x="282536" y="295033"/>
                </a:lnTo>
                <a:lnTo>
                  <a:pt x="277901" y="262026"/>
                </a:lnTo>
                <a:lnTo>
                  <a:pt x="271259" y="220116"/>
                </a:lnTo>
                <a:lnTo>
                  <a:pt x="250748" y="95808"/>
                </a:lnTo>
                <a:lnTo>
                  <a:pt x="236296" y="6502"/>
                </a:lnTo>
                <a:lnTo>
                  <a:pt x="167259" y="6502"/>
                </a:lnTo>
                <a:lnTo>
                  <a:pt x="152831" y="94259"/>
                </a:lnTo>
                <a:lnTo>
                  <a:pt x="131991" y="218122"/>
                </a:lnTo>
                <a:lnTo>
                  <a:pt x="125018" y="260591"/>
                </a:lnTo>
                <a:lnTo>
                  <a:pt x="119976" y="294322"/>
                </a:lnTo>
                <a:lnTo>
                  <a:pt x="116573" y="322529"/>
                </a:lnTo>
                <a:lnTo>
                  <a:pt x="115760" y="322529"/>
                </a:lnTo>
                <a:lnTo>
                  <a:pt x="110286" y="264096"/>
                </a:lnTo>
                <a:lnTo>
                  <a:pt x="105524" y="223139"/>
                </a:lnTo>
                <a:lnTo>
                  <a:pt x="98755" y="169138"/>
                </a:lnTo>
                <a:lnTo>
                  <a:pt x="89496" y="98234"/>
                </a:lnTo>
                <a:lnTo>
                  <a:pt x="77266" y="6502"/>
                </a:lnTo>
                <a:lnTo>
                  <a:pt x="0" y="6502"/>
                </a:lnTo>
                <a:lnTo>
                  <a:pt x="74028" y="424192"/>
                </a:lnTo>
                <a:lnTo>
                  <a:pt x="147561" y="424192"/>
                </a:lnTo>
                <a:lnTo>
                  <a:pt x="181013" y="244894"/>
                </a:lnTo>
                <a:lnTo>
                  <a:pt x="189115" y="198551"/>
                </a:lnTo>
                <a:lnTo>
                  <a:pt x="195173" y="158953"/>
                </a:lnTo>
                <a:lnTo>
                  <a:pt x="198894" y="126136"/>
                </a:lnTo>
                <a:lnTo>
                  <a:pt x="199694" y="126136"/>
                </a:lnTo>
                <a:lnTo>
                  <a:pt x="204317" y="161213"/>
                </a:lnTo>
                <a:lnTo>
                  <a:pt x="210908" y="203022"/>
                </a:lnTo>
                <a:lnTo>
                  <a:pt x="219036" y="250888"/>
                </a:lnTo>
                <a:lnTo>
                  <a:pt x="238315" y="362153"/>
                </a:lnTo>
                <a:lnTo>
                  <a:pt x="248615" y="424192"/>
                </a:lnTo>
                <a:lnTo>
                  <a:pt x="320979" y="424192"/>
                </a:lnTo>
                <a:lnTo>
                  <a:pt x="398843" y="6502"/>
                </a:lnTo>
                <a:close/>
              </a:path>
              <a:path w="660400" h="431164">
                <a:moveTo>
                  <a:pt x="659777" y="138823"/>
                </a:moveTo>
                <a:lnTo>
                  <a:pt x="656310" y="94107"/>
                </a:lnTo>
                <a:lnTo>
                  <a:pt x="644880" y="55892"/>
                </a:lnTo>
                <a:lnTo>
                  <a:pt x="591985" y="6870"/>
                </a:lnTo>
                <a:lnTo>
                  <a:pt x="589826" y="6540"/>
                </a:lnTo>
                <a:lnTo>
                  <a:pt x="589826" y="128727"/>
                </a:lnTo>
                <a:lnTo>
                  <a:pt x="589826" y="175425"/>
                </a:lnTo>
                <a:lnTo>
                  <a:pt x="503237" y="175425"/>
                </a:lnTo>
                <a:lnTo>
                  <a:pt x="503262" y="128727"/>
                </a:lnTo>
                <a:lnTo>
                  <a:pt x="513194" y="79451"/>
                </a:lnTo>
                <a:lnTo>
                  <a:pt x="547192" y="61810"/>
                </a:lnTo>
                <a:lnTo>
                  <a:pt x="568540" y="66814"/>
                </a:lnTo>
                <a:lnTo>
                  <a:pt x="581571" y="80733"/>
                </a:lnTo>
                <a:lnTo>
                  <a:pt x="588010" y="101739"/>
                </a:lnTo>
                <a:lnTo>
                  <a:pt x="588060" y="101917"/>
                </a:lnTo>
                <a:lnTo>
                  <a:pt x="589826" y="128727"/>
                </a:lnTo>
                <a:lnTo>
                  <a:pt x="589826" y="6540"/>
                </a:lnTo>
                <a:lnTo>
                  <a:pt x="547433" y="0"/>
                </a:lnTo>
                <a:lnTo>
                  <a:pt x="498475" y="8737"/>
                </a:lnTo>
                <a:lnTo>
                  <a:pt x="465137" y="31775"/>
                </a:lnTo>
                <a:lnTo>
                  <a:pt x="444690" y="64363"/>
                </a:lnTo>
                <a:lnTo>
                  <a:pt x="434416" y="101739"/>
                </a:lnTo>
                <a:lnTo>
                  <a:pt x="431596" y="283832"/>
                </a:lnTo>
                <a:lnTo>
                  <a:pt x="434187" y="331584"/>
                </a:lnTo>
                <a:lnTo>
                  <a:pt x="443979" y="372071"/>
                </a:lnTo>
                <a:lnTo>
                  <a:pt x="464058" y="403364"/>
                </a:lnTo>
                <a:lnTo>
                  <a:pt x="497471" y="423545"/>
                </a:lnTo>
                <a:lnTo>
                  <a:pt x="547281" y="430695"/>
                </a:lnTo>
                <a:lnTo>
                  <a:pt x="607237" y="417296"/>
                </a:lnTo>
                <a:lnTo>
                  <a:pt x="640689" y="384378"/>
                </a:lnTo>
                <a:lnTo>
                  <a:pt x="646112" y="368884"/>
                </a:lnTo>
                <a:lnTo>
                  <a:pt x="655231" y="342874"/>
                </a:lnTo>
                <a:lnTo>
                  <a:pt x="658368" y="303987"/>
                </a:lnTo>
                <a:lnTo>
                  <a:pt x="658393" y="301396"/>
                </a:lnTo>
                <a:lnTo>
                  <a:pt x="587311" y="301396"/>
                </a:lnTo>
                <a:lnTo>
                  <a:pt x="587311" y="303987"/>
                </a:lnTo>
                <a:lnTo>
                  <a:pt x="585901" y="328549"/>
                </a:lnTo>
                <a:lnTo>
                  <a:pt x="580110" y="349262"/>
                </a:lnTo>
                <a:lnTo>
                  <a:pt x="567601" y="363550"/>
                </a:lnTo>
                <a:lnTo>
                  <a:pt x="546049" y="368884"/>
                </a:lnTo>
                <a:lnTo>
                  <a:pt x="524268" y="362813"/>
                </a:lnTo>
                <a:lnTo>
                  <a:pt x="511022" y="346748"/>
                </a:lnTo>
                <a:lnTo>
                  <a:pt x="504456" y="323913"/>
                </a:lnTo>
                <a:lnTo>
                  <a:pt x="502691" y="297510"/>
                </a:lnTo>
                <a:lnTo>
                  <a:pt x="502691" y="233248"/>
                </a:lnTo>
                <a:lnTo>
                  <a:pt x="659777" y="233248"/>
                </a:lnTo>
                <a:lnTo>
                  <a:pt x="659777" y="175425"/>
                </a:lnTo>
                <a:lnTo>
                  <a:pt x="659777" y="13882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5359746" y="5121792"/>
            <a:ext cx="228600" cy="431165"/>
          </a:xfrm>
          <a:custGeom>
            <a:avLst/>
            <a:gdLst/>
            <a:ahLst/>
            <a:cxnLst/>
            <a:rect l="l" t="t" r="r" b="b"/>
            <a:pathLst>
              <a:path w="228600" h="431164">
                <a:moveTo>
                  <a:pt x="115828" y="0"/>
                </a:moveTo>
                <a:lnTo>
                  <a:pt x="66879" y="8738"/>
                </a:lnTo>
                <a:lnTo>
                  <a:pt x="33541" y="31781"/>
                </a:lnTo>
                <a:lnTo>
                  <a:pt x="13094" y="64370"/>
                </a:lnTo>
                <a:lnTo>
                  <a:pt x="2820" y="101745"/>
                </a:lnTo>
                <a:lnTo>
                  <a:pt x="0" y="283834"/>
                </a:lnTo>
                <a:lnTo>
                  <a:pt x="2586" y="331592"/>
                </a:lnTo>
                <a:lnTo>
                  <a:pt x="12385" y="372075"/>
                </a:lnTo>
                <a:lnTo>
                  <a:pt x="32460" y="403365"/>
                </a:lnTo>
                <a:lnTo>
                  <a:pt x="65871" y="423546"/>
                </a:lnTo>
                <a:lnTo>
                  <a:pt x="115682" y="430698"/>
                </a:lnTo>
                <a:lnTo>
                  <a:pt x="175635" y="417294"/>
                </a:lnTo>
                <a:lnTo>
                  <a:pt x="209095" y="384375"/>
                </a:lnTo>
                <a:lnTo>
                  <a:pt x="214518" y="368889"/>
                </a:lnTo>
                <a:lnTo>
                  <a:pt x="114446" y="368889"/>
                </a:lnTo>
                <a:lnTo>
                  <a:pt x="92665" y="362819"/>
                </a:lnTo>
                <a:lnTo>
                  <a:pt x="79428" y="346753"/>
                </a:lnTo>
                <a:lnTo>
                  <a:pt x="72859" y="323911"/>
                </a:lnTo>
                <a:lnTo>
                  <a:pt x="71086" y="297509"/>
                </a:lnTo>
                <a:lnTo>
                  <a:pt x="71086" y="233249"/>
                </a:lnTo>
                <a:lnTo>
                  <a:pt x="228181" y="233249"/>
                </a:lnTo>
                <a:lnTo>
                  <a:pt x="228181" y="175429"/>
                </a:lnTo>
                <a:lnTo>
                  <a:pt x="71641" y="175429"/>
                </a:lnTo>
                <a:lnTo>
                  <a:pt x="71661" y="128729"/>
                </a:lnTo>
                <a:lnTo>
                  <a:pt x="73884" y="101919"/>
                </a:lnTo>
                <a:lnTo>
                  <a:pt x="73998" y="100550"/>
                </a:lnTo>
                <a:lnTo>
                  <a:pt x="81587" y="79455"/>
                </a:lnTo>
                <a:lnTo>
                  <a:pt x="95190" y="66328"/>
                </a:lnTo>
                <a:lnTo>
                  <a:pt x="115588" y="61809"/>
                </a:lnTo>
                <a:lnTo>
                  <a:pt x="215054" y="61809"/>
                </a:lnTo>
                <a:lnTo>
                  <a:pt x="213286" y="55895"/>
                </a:lnTo>
                <a:lnTo>
                  <a:pt x="192356" y="26158"/>
                </a:lnTo>
                <a:lnTo>
                  <a:pt x="160383" y="6868"/>
                </a:lnTo>
                <a:lnTo>
                  <a:pt x="115828" y="0"/>
                </a:lnTo>
                <a:close/>
              </a:path>
              <a:path w="228600" h="431164">
                <a:moveTo>
                  <a:pt x="226788" y="301393"/>
                </a:moveTo>
                <a:lnTo>
                  <a:pt x="155712" y="301393"/>
                </a:lnTo>
                <a:lnTo>
                  <a:pt x="155712" y="303990"/>
                </a:lnTo>
                <a:lnTo>
                  <a:pt x="154302" y="328553"/>
                </a:lnTo>
                <a:lnTo>
                  <a:pt x="148512" y="349260"/>
                </a:lnTo>
                <a:lnTo>
                  <a:pt x="136006" y="363556"/>
                </a:lnTo>
                <a:lnTo>
                  <a:pt x="114446" y="368889"/>
                </a:lnTo>
                <a:lnTo>
                  <a:pt x="214518" y="368889"/>
                </a:lnTo>
                <a:lnTo>
                  <a:pt x="223626" y="342880"/>
                </a:lnTo>
                <a:lnTo>
                  <a:pt x="226769" y="303990"/>
                </a:lnTo>
                <a:lnTo>
                  <a:pt x="226788" y="301393"/>
                </a:lnTo>
                <a:close/>
              </a:path>
              <a:path w="228600" h="431164">
                <a:moveTo>
                  <a:pt x="215054" y="61809"/>
                </a:moveTo>
                <a:lnTo>
                  <a:pt x="115588" y="61809"/>
                </a:lnTo>
                <a:lnTo>
                  <a:pt x="136946" y="66814"/>
                </a:lnTo>
                <a:lnTo>
                  <a:pt x="149970" y="80733"/>
                </a:lnTo>
                <a:lnTo>
                  <a:pt x="156408" y="101745"/>
                </a:lnTo>
                <a:lnTo>
                  <a:pt x="156462" y="101919"/>
                </a:lnTo>
                <a:lnTo>
                  <a:pt x="158225" y="128729"/>
                </a:lnTo>
                <a:lnTo>
                  <a:pt x="158225" y="175429"/>
                </a:lnTo>
                <a:lnTo>
                  <a:pt x="228181" y="175429"/>
                </a:lnTo>
                <a:lnTo>
                  <a:pt x="228181" y="138822"/>
                </a:lnTo>
                <a:lnTo>
                  <a:pt x="224714" y="94108"/>
                </a:lnTo>
                <a:lnTo>
                  <a:pt x="215054" y="6180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5646859" y="4979366"/>
            <a:ext cx="240665" cy="567055"/>
          </a:xfrm>
          <a:custGeom>
            <a:avLst/>
            <a:gdLst/>
            <a:ahLst/>
            <a:cxnLst/>
            <a:rect l="l" t="t" r="r" b="b"/>
            <a:pathLst>
              <a:path w="240664" h="567054">
                <a:moveTo>
                  <a:pt x="72207" y="0"/>
                </a:moveTo>
                <a:lnTo>
                  <a:pt x="0" y="0"/>
                </a:lnTo>
                <a:lnTo>
                  <a:pt x="0" y="566621"/>
                </a:lnTo>
                <a:lnTo>
                  <a:pt x="72207" y="566621"/>
                </a:lnTo>
                <a:lnTo>
                  <a:pt x="72207" y="435264"/>
                </a:lnTo>
                <a:lnTo>
                  <a:pt x="103965" y="373684"/>
                </a:lnTo>
                <a:lnTo>
                  <a:pt x="160989" y="566621"/>
                </a:lnTo>
                <a:lnTo>
                  <a:pt x="240442" y="566621"/>
                </a:lnTo>
                <a:lnTo>
                  <a:pt x="154236" y="302849"/>
                </a:lnTo>
                <a:lnTo>
                  <a:pt x="231919" y="148927"/>
                </a:lnTo>
                <a:lnTo>
                  <a:pt x="155230" y="148927"/>
                </a:lnTo>
                <a:lnTo>
                  <a:pt x="135804" y="193340"/>
                </a:lnTo>
                <a:lnTo>
                  <a:pt x="91288" y="293947"/>
                </a:lnTo>
                <a:lnTo>
                  <a:pt x="73599" y="335392"/>
                </a:lnTo>
                <a:lnTo>
                  <a:pt x="72207" y="335392"/>
                </a:lnTo>
                <a:lnTo>
                  <a:pt x="7220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2129908" y="5978395"/>
            <a:ext cx="342265" cy="542925"/>
          </a:xfrm>
          <a:custGeom>
            <a:avLst/>
            <a:gdLst/>
            <a:ahLst/>
            <a:cxnLst/>
            <a:rect l="l" t="t" r="r" b="b"/>
            <a:pathLst>
              <a:path w="342264" h="542925">
                <a:moveTo>
                  <a:pt x="342104" y="0"/>
                </a:moveTo>
                <a:lnTo>
                  <a:pt x="237018" y="0"/>
                </a:lnTo>
                <a:lnTo>
                  <a:pt x="196733" y="221620"/>
                </a:lnTo>
                <a:lnTo>
                  <a:pt x="187549" y="273760"/>
                </a:lnTo>
                <a:lnTo>
                  <a:pt x="179547" y="321037"/>
                </a:lnTo>
                <a:lnTo>
                  <a:pt x="173138" y="361671"/>
                </a:lnTo>
                <a:lnTo>
                  <a:pt x="168738" y="393883"/>
                </a:lnTo>
                <a:lnTo>
                  <a:pt x="167921" y="393883"/>
                </a:lnTo>
                <a:lnTo>
                  <a:pt x="158993" y="322211"/>
                </a:lnTo>
                <a:lnTo>
                  <a:pt x="152356" y="275983"/>
                </a:lnTo>
                <a:lnTo>
                  <a:pt x="144630" y="224796"/>
                </a:lnTo>
                <a:lnTo>
                  <a:pt x="136086" y="170128"/>
                </a:lnTo>
                <a:lnTo>
                  <a:pt x="126994" y="113454"/>
                </a:lnTo>
                <a:lnTo>
                  <a:pt x="108248" y="0"/>
                </a:lnTo>
                <a:lnTo>
                  <a:pt x="0" y="0"/>
                </a:lnTo>
                <a:lnTo>
                  <a:pt x="0" y="542810"/>
                </a:lnTo>
                <a:lnTo>
                  <a:pt x="66521" y="542810"/>
                </a:lnTo>
                <a:lnTo>
                  <a:pt x="66521" y="341822"/>
                </a:lnTo>
                <a:lnTo>
                  <a:pt x="66229" y="283047"/>
                </a:lnTo>
                <a:lnTo>
                  <a:pt x="65474" y="221433"/>
                </a:lnTo>
                <a:lnTo>
                  <a:pt x="64433" y="161276"/>
                </a:lnTo>
                <a:lnTo>
                  <a:pt x="62218" y="62532"/>
                </a:lnTo>
                <a:lnTo>
                  <a:pt x="63840" y="62532"/>
                </a:lnTo>
                <a:lnTo>
                  <a:pt x="73878" y="136728"/>
                </a:lnTo>
                <a:lnTo>
                  <a:pt x="131482" y="542810"/>
                </a:lnTo>
                <a:lnTo>
                  <a:pt x="201020" y="542810"/>
                </a:lnTo>
                <a:lnTo>
                  <a:pt x="217352" y="440810"/>
                </a:lnTo>
                <a:lnTo>
                  <a:pt x="242654" y="278193"/>
                </a:lnTo>
                <a:lnTo>
                  <a:pt x="264468" y="133403"/>
                </a:lnTo>
                <a:lnTo>
                  <a:pt x="274598" y="63097"/>
                </a:lnTo>
                <a:lnTo>
                  <a:pt x="275405" y="63097"/>
                </a:lnTo>
                <a:lnTo>
                  <a:pt x="274478" y="104982"/>
                </a:lnTo>
                <a:lnTo>
                  <a:pt x="273675" y="155913"/>
                </a:lnTo>
                <a:lnTo>
                  <a:pt x="273044" y="212646"/>
                </a:lnTo>
                <a:lnTo>
                  <a:pt x="272631" y="271937"/>
                </a:lnTo>
                <a:lnTo>
                  <a:pt x="272483" y="330544"/>
                </a:lnTo>
                <a:lnTo>
                  <a:pt x="272483" y="542810"/>
                </a:lnTo>
                <a:lnTo>
                  <a:pt x="342104" y="542810"/>
                </a:lnTo>
                <a:lnTo>
                  <a:pt x="34210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2527074" y="6097013"/>
            <a:ext cx="227329" cy="431165"/>
          </a:xfrm>
          <a:custGeom>
            <a:avLst/>
            <a:gdLst/>
            <a:ahLst/>
            <a:cxnLst/>
            <a:rect l="l" t="t" r="r" b="b"/>
            <a:pathLst>
              <a:path w="227330" h="431165">
                <a:moveTo>
                  <a:pt x="217484" y="60019"/>
                </a:moveTo>
                <a:lnTo>
                  <a:pt x="119577" y="60019"/>
                </a:lnTo>
                <a:lnTo>
                  <a:pt x="136808" y="63830"/>
                </a:lnTo>
                <a:lnTo>
                  <a:pt x="146914" y="74726"/>
                </a:lnTo>
                <a:lnTo>
                  <a:pt x="151721" y="92191"/>
                </a:lnTo>
                <a:lnTo>
                  <a:pt x="152937" y="115577"/>
                </a:lnTo>
                <a:lnTo>
                  <a:pt x="152937" y="174214"/>
                </a:lnTo>
                <a:lnTo>
                  <a:pt x="139796" y="174214"/>
                </a:lnTo>
                <a:lnTo>
                  <a:pt x="96488" y="178118"/>
                </a:lnTo>
                <a:lnTo>
                  <a:pt x="58223" y="191099"/>
                </a:lnTo>
                <a:lnTo>
                  <a:pt x="27631" y="215058"/>
                </a:lnTo>
                <a:lnTo>
                  <a:pt x="7346" y="251898"/>
                </a:lnTo>
                <a:lnTo>
                  <a:pt x="0" y="303519"/>
                </a:lnTo>
                <a:lnTo>
                  <a:pt x="0" y="310828"/>
                </a:lnTo>
                <a:lnTo>
                  <a:pt x="4837" y="356398"/>
                </a:lnTo>
                <a:lnTo>
                  <a:pt x="20113" y="394621"/>
                </a:lnTo>
                <a:lnTo>
                  <a:pt x="46970" y="420915"/>
                </a:lnTo>
                <a:lnTo>
                  <a:pt x="86552" y="430698"/>
                </a:lnTo>
                <a:lnTo>
                  <a:pt x="108359" y="428587"/>
                </a:lnTo>
                <a:lnTo>
                  <a:pt x="127259" y="421860"/>
                </a:lnTo>
                <a:lnTo>
                  <a:pt x="142972" y="409923"/>
                </a:lnTo>
                <a:lnTo>
                  <a:pt x="155220" y="392187"/>
                </a:lnTo>
                <a:lnTo>
                  <a:pt x="225780" y="392187"/>
                </a:lnTo>
                <a:lnTo>
                  <a:pt x="225703" y="389011"/>
                </a:lnTo>
                <a:lnTo>
                  <a:pt x="225472" y="366690"/>
                </a:lnTo>
                <a:lnTo>
                  <a:pt x="109420" y="366690"/>
                </a:lnTo>
                <a:lnTo>
                  <a:pt x="91070" y="362311"/>
                </a:lnTo>
                <a:lnTo>
                  <a:pt x="78733" y="350222"/>
                </a:lnTo>
                <a:lnTo>
                  <a:pt x="71787" y="331996"/>
                </a:lnTo>
                <a:lnTo>
                  <a:pt x="69610" y="309205"/>
                </a:lnTo>
                <a:lnTo>
                  <a:pt x="69610" y="302461"/>
                </a:lnTo>
                <a:lnTo>
                  <a:pt x="88001" y="245588"/>
                </a:lnTo>
                <a:lnTo>
                  <a:pt x="137765" y="230328"/>
                </a:lnTo>
                <a:lnTo>
                  <a:pt x="225406" y="230328"/>
                </a:lnTo>
                <a:lnTo>
                  <a:pt x="225406" y="109954"/>
                </a:lnTo>
                <a:lnTo>
                  <a:pt x="220146" y="65342"/>
                </a:lnTo>
                <a:lnTo>
                  <a:pt x="217484" y="60019"/>
                </a:lnTo>
                <a:close/>
              </a:path>
              <a:path w="227330" h="431165">
                <a:moveTo>
                  <a:pt x="225780" y="392187"/>
                </a:moveTo>
                <a:lnTo>
                  <a:pt x="155220" y="392187"/>
                </a:lnTo>
                <a:lnTo>
                  <a:pt x="155976" y="398662"/>
                </a:lnTo>
                <a:lnTo>
                  <a:pt x="157219" y="407308"/>
                </a:lnTo>
                <a:lnTo>
                  <a:pt x="158702" y="416395"/>
                </a:lnTo>
                <a:lnTo>
                  <a:pt x="160183" y="424196"/>
                </a:lnTo>
                <a:lnTo>
                  <a:pt x="227029" y="424196"/>
                </a:lnTo>
                <a:lnTo>
                  <a:pt x="226223" y="409923"/>
                </a:lnTo>
                <a:lnTo>
                  <a:pt x="225936" y="398662"/>
                </a:lnTo>
                <a:lnTo>
                  <a:pt x="225839" y="394621"/>
                </a:lnTo>
                <a:lnTo>
                  <a:pt x="225780" y="392187"/>
                </a:lnTo>
                <a:close/>
              </a:path>
              <a:path w="227330" h="431165">
                <a:moveTo>
                  <a:pt x="225406" y="230328"/>
                </a:moveTo>
                <a:lnTo>
                  <a:pt x="154330" y="230328"/>
                </a:lnTo>
                <a:lnTo>
                  <a:pt x="154330" y="283771"/>
                </a:lnTo>
                <a:lnTo>
                  <a:pt x="151845" y="321575"/>
                </a:lnTo>
                <a:lnTo>
                  <a:pt x="143961" y="347317"/>
                </a:lnTo>
                <a:lnTo>
                  <a:pt x="130034" y="362016"/>
                </a:lnTo>
                <a:lnTo>
                  <a:pt x="109420" y="366690"/>
                </a:lnTo>
                <a:lnTo>
                  <a:pt x="225472" y="366690"/>
                </a:lnTo>
                <a:lnTo>
                  <a:pt x="225406" y="230328"/>
                </a:lnTo>
                <a:close/>
              </a:path>
              <a:path w="227330" h="431165">
                <a:moveTo>
                  <a:pt x="122090" y="0"/>
                </a:moveTo>
                <a:lnTo>
                  <a:pt x="68761" y="9034"/>
                </a:lnTo>
                <a:lnTo>
                  <a:pt x="35294" y="33377"/>
                </a:lnTo>
                <a:lnTo>
                  <a:pt x="17954" y="68889"/>
                </a:lnTo>
                <a:lnTo>
                  <a:pt x="13004" y="111431"/>
                </a:lnTo>
                <a:lnTo>
                  <a:pt x="13004" y="118896"/>
                </a:lnTo>
                <a:lnTo>
                  <a:pt x="84657" y="118896"/>
                </a:lnTo>
                <a:lnTo>
                  <a:pt x="84682" y="109954"/>
                </a:lnTo>
                <a:lnTo>
                  <a:pt x="86196" y="90304"/>
                </a:lnTo>
                <a:lnTo>
                  <a:pt x="91550" y="74726"/>
                </a:lnTo>
                <a:lnTo>
                  <a:pt x="91672" y="74372"/>
                </a:lnTo>
                <a:lnTo>
                  <a:pt x="102370" y="63830"/>
                </a:lnTo>
                <a:lnTo>
                  <a:pt x="119577" y="60019"/>
                </a:lnTo>
                <a:lnTo>
                  <a:pt x="217484" y="60019"/>
                </a:lnTo>
                <a:lnTo>
                  <a:pt x="202770" y="30593"/>
                </a:lnTo>
                <a:lnTo>
                  <a:pt x="170882" y="8036"/>
                </a:lnTo>
                <a:lnTo>
                  <a:pt x="12209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2825318" y="5954591"/>
            <a:ext cx="895350" cy="573405"/>
          </a:xfrm>
          <a:custGeom>
            <a:avLst/>
            <a:gdLst/>
            <a:ahLst/>
            <a:cxnLst/>
            <a:rect l="l" t="t" r="r" b="b"/>
            <a:pathLst>
              <a:path w="895350" h="573404">
                <a:moveTo>
                  <a:pt x="161696" y="142913"/>
                </a:moveTo>
                <a:lnTo>
                  <a:pt x="133858" y="146824"/>
                </a:lnTo>
                <a:lnTo>
                  <a:pt x="108343" y="159042"/>
                </a:lnTo>
                <a:lnTo>
                  <a:pt x="86906" y="181343"/>
                </a:lnTo>
                <a:lnTo>
                  <a:pt x="71310" y="215569"/>
                </a:lnTo>
                <a:lnTo>
                  <a:pt x="71081" y="196011"/>
                </a:lnTo>
                <a:lnTo>
                  <a:pt x="70523" y="176428"/>
                </a:lnTo>
                <a:lnTo>
                  <a:pt x="69811" y="159766"/>
                </a:lnTo>
                <a:lnTo>
                  <a:pt x="69126" y="148932"/>
                </a:lnTo>
                <a:lnTo>
                  <a:pt x="0" y="148932"/>
                </a:lnTo>
                <a:lnTo>
                  <a:pt x="711" y="178460"/>
                </a:lnTo>
                <a:lnTo>
                  <a:pt x="927" y="209257"/>
                </a:lnTo>
                <a:lnTo>
                  <a:pt x="812" y="290728"/>
                </a:lnTo>
                <a:lnTo>
                  <a:pt x="812" y="566635"/>
                </a:lnTo>
                <a:lnTo>
                  <a:pt x="73596" y="566635"/>
                </a:lnTo>
                <a:lnTo>
                  <a:pt x="73596" y="333781"/>
                </a:lnTo>
                <a:lnTo>
                  <a:pt x="80429" y="283692"/>
                </a:lnTo>
                <a:lnTo>
                  <a:pt x="99148" y="252818"/>
                </a:lnTo>
                <a:lnTo>
                  <a:pt x="127127" y="237159"/>
                </a:lnTo>
                <a:lnTo>
                  <a:pt x="161696" y="232702"/>
                </a:lnTo>
                <a:lnTo>
                  <a:pt x="161696" y="142913"/>
                </a:lnTo>
                <a:close/>
              </a:path>
              <a:path w="895350" h="573404">
                <a:moveTo>
                  <a:pt x="443598" y="566623"/>
                </a:moveTo>
                <a:lnTo>
                  <a:pt x="357390" y="302844"/>
                </a:lnTo>
                <a:lnTo>
                  <a:pt x="435076" y="148932"/>
                </a:lnTo>
                <a:lnTo>
                  <a:pt x="358394" y="148932"/>
                </a:lnTo>
                <a:lnTo>
                  <a:pt x="338963" y="193344"/>
                </a:lnTo>
                <a:lnTo>
                  <a:pt x="294449" y="293954"/>
                </a:lnTo>
                <a:lnTo>
                  <a:pt x="276758" y="335394"/>
                </a:lnTo>
                <a:lnTo>
                  <a:pt x="275361" y="335394"/>
                </a:lnTo>
                <a:lnTo>
                  <a:pt x="275361" y="0"/>
                </a:lnTo>
                <a:lnTo>
                  <a:pt x="203161" y="0"/>
                </a:lnTo>
                <a:lnTo>
                  <a:pt x="203161" y="566623"/>
                </a:lnTo>
                <a:lnTo>
                  <a:pt x="275361" y="566623"/>
                </a:lnTo>
                <a:lnTo>
                  <a:pt x="275361" y="435267"/>
                </a:lnTo>
                <a:lnTo>
                  <a:pt x="307124" y="373684"/>
                </a:lnTo>
                <a:lnTo>
                  <a:pt x="364147" y="566623"/>
                </a:lnTo>
                <a:lnTo>
                  <a:pt x="443598" y="566623"/>
                </a:lnTo>
                <a:close/>
              </a:path>
              <a:path w="895350" h="573404">
                <a:moveTo>
                  <a:pt x="692746" y="281254"/>
                </a:moveTo>
                <a:lnTo>
                  <a:pt x="689279" y="236537"/>
                </a:lnTo>
                <a:lnTo>
                  <a:pt x="677862" y="198323"/>
                </a:lnTo>
                <a:lnTo>
                  <a:pt x="624954" y="149301"/>
                </a:lnTo>
                <a:lnTo>
                  <a:pt x="622808" y="148971"/>
                </a:lnTo>
                <a:lnTo>
                  <a:pt x="622808" y="271157"/>
                </a:lnTo>
                <a:lnTo>
                  <a:pt x="622808" y="317855"/>
                </a:lnTo>
                <a:lnTo>
                  <a:pt x="536206" y="317855"/>
                </a:lnTo>
                <a:lnTo>
                  <a:pt x="536232" y="271157"/>
                </a:lnTo>
                <a:lnTo>
                  <a:pt x="546163" y="221881"/>
                </a:lnTo>
                <a:lnTo>
                  <a:pt x="580161" y="204228"/>
                </a:lnTo>
                <a:lnTo>
                  <a:pt x="601522" y="209232"/>
                </a:lnTo>
                <a:lnTo>
                  <a:pt x="614553" y="223164"/>
                </a:lnTo>
                <a:lnTo>
                  <a:pt x="620991" y="244170"/>
                </a:lnTo>
                <a:lnTo>
                  <a:pt x="621042" y="244348"/>
                </a:lnTo>
                <a:lnTo>
                  <a:pt x="622808" y="271157"/>
                </a:lnTo>
                <a:lnTo>
                  <a:pt x="622808" y="148971"/>
                </a:lnTo>
                <a:lnTo>
                  <a:pt x="580402" y="142430"/>
                </a:lnTo>
                <a:lnTo>
                  <a:pt x="531456" y="151168"/>
                </a:lnTo>
                <a:lnTo>
                  <a:pt x="498106" y="174218"/>
                </a:lnTo>
                <a:lnTo>
                  <a:pt x="477659" y="206806"/>
                </a:lnTo>
                <a:lnTo>
                  <a:pt x="467385" y="244170"/>
                </a:lnTo>
                <a:lnTo>
                  <a:pt x="464566" y="426262"/>
                </a:lnTo>
                <a:lnTo>
                  <a:pt x="467156" y="474027"/>
                </a:lnTo>
                <a:lnTo>
                  <a:pt x="476961" y="514502"/>
                </a:lnTo>
                <a:lnTo>
                  <a:pt x="497027" y="545795"/>
                </a:lnTo>
                <a:lnTo>
                  <a:pt x="530440" y="565975"/>
                </a:lnTo>
                <a:lnTo>
                  <a:pt x="580250" y="573125"/>
                </a:lnTo>
                <a:lnTo>
                  <a:pt x="640207" y="559727"/>
                </a:lnTo>
                <a:lnTo>
                  <a:pt x="673671" y="526808"/>
                </a:lnTo>
                <a:lnTo>
                  <a:pt x="679094" y="511314"/>
                </a:lnTo>
                <a:lnTo>
                  <a:pt x="688200" y="485305"/>
                </a:lnTo>
                <a:lnTo>
                  <a:pt x="691337" y="446405"/>
                </a:lnTo>
                <a:lnTo>
                  <a:pt x="691362" y="443814"/>
                </a:lnTo>
                <a:lnTo>
                  <a:pt x="620280" y="443814"/>
                </a:lnTo>
                <a:lnTo>
                  <a:pt x="620280" y="446405"/>
                </a:lnTo>
                <a:lnTo>
                  <a:pt x="618871" y="470979"/>
                </a:lnTo>
                <a:lnTo>
                  <a:pt x="613079" y="491693"/>
                </a:lnTo>
                <a:lnTo>
                  <a:pt x="600583" y="505993"/>
                </a:lnTo>
                <a:lnTo>
                  <a:pt x="579018" y="511314"/>
                </a:lnTo>
                <a:lnTo>
                  <a:pt x="557237" y="505244"/>
                </a:lnTo>
                <a:lnTo>
                  <a:pt x="544004" y="489178"/>
                </a:lnTo>
                <a:lnTo>
                  <a:pt x="537425" y="466344"/>
                </a:lnTo>
                <a:lnTo>
                  <a:pt x="535660" y="439940"/>
                </a:lnTo>
                <a:lnTo>
                  <a:pt x="535660" y="375678"/>
                </a:lnTo>
                <a:lnTo>
                  <a:pt x="692746" y="375678"/>
                </a:lnTo>
                <a:lnTo>
                  <a:pt x="692746" y="317855"/>
                </a:lnTo>
                <a:lnTo>
                  <a:pt x="692746" y="281254"/>
                </a:lnTo>
                <a:close/>
              </a:path>
              <a:path w="895350" h="573404">
                <a:moveTo>
                  <a:pt x="894829" y="148932"/>
                </a:moveTo>
                <a:lnTo>
                  <a:pt x="839749" y="148932"/>
                </a:lnTo>
                <a:lnTo>
                  <a:pt x="839749" y="47688"/>
                </a:lnTo>
                <a:lnTo>
                  <a:pt x="767207" y="47688"/>
                </a:lnTo>
                <a:lnTo>
                  <a:pt x="767207" y="148932"/>
                </a:lnTo>
                <a:lnTo>
                  <a:pt x="721385" y="148932"/>
                </a:lnTo>
                <a:lnTo>
                  <a:pt x="721385" y="213017"/>
                </a:lnTo>
                <a:lnTo>
                  <a:pt x="767207" y="213017"/>
                </a:lnTo>
                <a:lnTo>
                  <a:pt x="767207" y="487057"/>
                </a:lnTo>
                <a:lnTo>
                  <a:pt x="772591" y="529437"/>
                </a:lnTo>
                <a:lnTo>
                  <a:pt x="787984" y="555625"/>
                </a:lnTo>
                <a:lnTo>
                  <a:pt x="812266" y="568934"/>
                </a:lnTo>
                <a:lnTo>
                  <a:pt x="844270" y="572630"/>
                </a:lnTo>
                <a:lnTo>
                  <a:pt x="856297" y="572325"/>
                </a:lnTo>
                <a:lnTo>
                  <a:pt x="869099" y="571182"/>
                </a:lnTo>
                <a:lnTo>
                  <a:pt x="881608" y="568896"/>
                </a:lnTo>
                <a:lnTo>
                  <a:pt x="892721" y="565162"/>
                </a:lnTo>
                <a:lnTo>
                  <a:pt x="892721" y="509765"/>
                </a:lnTo>
                <a:lnTo>
                  <a:pt x="887691" y="511403"/>
                </a:lnTo>
                <a:lnTo>
                  <a:pt x="876147" y="512216"/>
                </a:lnTo>
                <a:lnTo>
                  <a:pt x="868603" y="512216"/>
                </a:lnTo>
                <a:lnTo>
                  <a:pt x="853262" y="509117"/>
                </a:lnTo>
                <a:lnTo>
                  <a:pt x="844550" y="500761"/>
                </a:lnTo>
                <a:lnTo>
                  <a:pt x="840651" y="488569"/>
                </a:lnTo>
                <a:lnTo>
                  <a:pt x="839749" y="473951"/>
                </a:lnTo>
                <a:lnTo>
                  <a:pt x="839749" y="213017"/>
                </a:lnTo>
                <a:lnTo>
                  <a:pt x="894829" y="213017"/>
                </a:lnTo>
                <a:lnTo>
                  <a:pt x="894829" y="14893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3868421" y="5978391"/>
            <a:ext cx="245110" cy="550545"/>
          </a:xfrm>
          <a:custGeom>
            <a:avLst/>
            <a:gdLst/>
            <a:ahLst/>
            <a:cxnLst/>
            <a:rect l="l" t="t" r="r" b="b"/>
            <a:pathLst>
              <a:path w="245110" h="550545">
                <a:moveTo>
                  <a:pt x="244746" y="0"/>
                </a:moveTo>
                <a:lnTo>
                  <a:pt x="171712" y="0"/>
                </a:lnTo>
                <a:lnTo>
                  <a:pt x="171712" y="416919"/>
                </a:lnTo>
                <a:lnTo>
                  <a:pt x="169234" y="444633"/>
                </a:lnTo>
                <a:lnTo>
                  <a:pt x="161029" y="465930"/>
                </a:lnTo>
                <a:lnTo>
                  <a:pt x="145940" y="479599"/>
                </a:lnTo>
                <a:lnTo>
                  <a:pt x="122813" y="484425"/>
                </a:lnTo>
                <a:lnTo>
                  <a:pt x="99859" y="479723"/>
                </a:lnTo>
                <a:lnTo>
                  <a:pt x="84346" y="466242"/>
                </a:lnTo>
                <a:lnTo>
                  <a:pt x="75562" y="444915"/>
                </a:lnTo>
                <a:lnTo>
                  <a:pt x="72793" y="416678"/>
                </a:lnTo>
                <a:lnTo>
                  <a:pt x="72793" y="0"/>
                </a:lnTo>
                <a:lnTo>
                  <a:pt x="0" y="0"/>
                </a:lnTo>
                <a:lnTo>
                  <a:pt x="0" y="415777"/>
                </a:lnTo>
                <a:lnTo>
                  <a:pt x="4795" y="464303"/>
                </a:lnTo>
                <a:lnTo>
                  <a:pt x="19243" y="502017"/>
                </a:lnTo>
                <a:lnTo>
                  <a:pt x="43438" y="528937"/>
                </a:lnTo>
                <a:lnTo>
                  <a:pt x="77473" y="545077"/>
                </a:lnTo>
                <a:lnTo>
                  <a:pt x="121441" y="550454"/>
                </a:lnTo>
                <a:lnTo>
                  <a:pt x="166918" y="544525"/>
                </a:lnTo>
                <a:lnTo>
                  <a:pt x="201579" y="527250"/>
                </a:lnTo>
                <a:lnTo>
                  <a:pt x="225832" y="499400"/>
                </a:lnTo>
                <a:lnTo>
                  <a:pt x="240086" y="461745"/>
                </a:lnTo>
                <a:lnTo>
                  <a:pt x="244746" y="415055"/>
                </a:lnTo>
                <a:lnTo>
                  <a:pt x="2447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4180013" y="6097019"/>
            <a:ext cx="234950" cy="565150"/>
          </a:xfrm>
          <a:custGeom>
            <a:avLst/>
            <a:gdLst/>
            <a:ahLst/>
            <a:cxnLst/>
            <a:rect l="l" t="t" r="r" b="b"/>
            <a:pathLst>
              <a:path w="234950" h="565150">
                <a:moveTo>
                  <a:pt x="69463" y="6491"/>
                </a:moveTo>
                <a:lnTo>
                  <a:pt x="0" y="6491"/>
                </a:lnTo>
                <a:lnTo>
                  <a:pt x="393" y="24528"/>
                </a:lnTo>
                <a:lnTo>
                  <a:pt x="472" y="28129"/>
                </a:lnTo>
                <a:lnTo>
                  <a:pt x="547" y="36492"/>
                </a:lnTo>
                <a:lnTo>
                  <a:pt x="661" y="49066"/>
                </a:lnTo>
                <a:lnTo>
                  <a:pt x="714" y="54936"/>
                </a:lnTo>
                <a:lnTo>
                  <a:pt x="816" y="564611"/>
                </a:lnTo>
                <a:lnTo>
                  <a:pt x="73599" y="564611"/>
                </a:lnTo>
                <a:lnTo>
                  <a:pt x="73599" y="392836"/>
                </a:lnTo>
                <a:lnTo>
                  <a:pt x="212640" y="392836"/>
                </a:lnTo>
                <a:lnTo>
                  <a:pt x="224606" y="364973"/>
                </a:lnTo>
                <a:lnTo>
                  <a:pt x="117860" y="364973"/>
                </a:lnTo>
                <a:lnTo>
                  <a:pt x="95256" y="358486"/>
                </a:lnTo>
                <a:lnTo>
                  <a:pt x="81697" y="340835"/>
                </a:lnTo>
                <a:lnTo>
                  <a:pt x="75095" y="314729"/>
                </a:lnTo>
                <a:lnTo>
                  <a:pt x="73359" y="282881"/>
                </a:lnTo>
                <a:lnTo>
                  <a:pt x="73359" y="141461"/>
                </a:lnTo>
                <a:lnTo>
                  <a:pt x="76086" y="108204"/>
                </a:lnTo>
                <a:lnTo>
                  <a:pt x="84632" y="84543"/>
                </a:lnTo>
                <a:lnTo>
                  <a:pt x="99540" y="70401"/>
                </a:lnTo>
                <a:lnTo>
                  <a:pt x="121357" y="65704"/>
                </a:lnTo>
                <a:lnTo>
                  <a:pt x="227979" y="65704"/>
                </a:lnTo>
                <a:lnTo>
                  <a:pt x="221012" y="49066"/>
                </a:lnTo>
                <a:lnTo>
                  <a:pt x="72217" y="49066"/>
                </a:lnTo>
                <a:lnTo>
                  <a:pt x="71980" y="36492"/>
                </a:lnTo>
                <a:lnTo>
                  <a:pt x="71355" y="24528"/>
                </a:lnTo>
                <a:lnTo>
                  <a:pt x="70481" y="14296"/>
                </a:lnTo>
                <a:lnTo>
                  <a:pt x="69463" y="6491"/>
                </a:lnTo>
                <a:close/>
              </a:path>
              <a:path w="234950" h="565150">
                <a:moveTo>
                  <a:pt x="212640" y="392836"/>
                </a:moveTo>
                <a:lnTo>
                  <a:pt x="73599" y="392836"/>
                </a:lnTo>
                <a:lnTo>
                  <a:pt x="82878" y="406738"/>
                </a:lnTo>
                <a:lnTo>
                  <a:pt x="96498" y="418866"/>
                </a:lnTo>
                <a:lnTo>
                  <a:pt x="115448" y="427445"/>
                </a:lnTo>
                <a:lnTo>
                  <a:pt x="140718" y="430698"/>
                </a:lnTo>
                <a:lnTo>
                  <a:pt x="180796" y="422894"/>
                </a:lnTo>
                <a:lnTo>
                  <a:pt x="210154" y="398623"/>
                </a:lnTo>
                <a:lnTo>
                  <a:pt x="212640" y="392836"/>
                </a:lnTo>
                <a:close/>
              </a:path>
              <a:path w="234950" h="565150">
                <a:moveTo>
                  <a:pt x="227979" y="65704"/>
                </a:moveTo>
                <a:lnTo>
                  <a:pt x="121357" y="65704"/>
                </a:lnTo>
                <a:lnTo>
                  <a:pt x="138260" y="69236"/>
                </a:lnTo>
                <a:lnTo>
                  <a:pt x="150810" y="80246"/>
                </a:lnTo>
                <a:lnTo>
                  <a:pt x="158624" y="99356"/>
                </a:lnTo>
                <a:lnTo>
                  <a:pt x="161314" y="127189"/>
                </a:lnTo>
                <a:lnTo>
                  <a:pt x="161314" y="296598"/>
                </a:lnTo>
                <a:lnTo>
                  <a:pt x="159129" y="325300"/>
                </a:lnTo>
                <a:lnTo>
                  <a:pt x="151865" y="346802"/>
                </a:lnTo>
                <a:lnTo>
                  <a:pt x="138463" y="360295"/>
                </a:lnTo>
                <a:lnTo>
                  <a:pt x="117860" y="364973"/>
                </a:lnTo>
                <a:lnTo>
                  <a:pt x="224606" y="364973"/>
                </a:lnTo>
                <a:lnTo>
                  <a:pt x="228201" y="356601"/>
                </a:lnTo>
                <a:lnTo>
                  <a:pt x="234242" y="296598"/>
                </a:lnTo>
                <a:lnTo>
                  <a:pt x="234348" y="121891"/>
                </a:lnTo>
                <a:lnTo>
                  <a:pt x="229280" y="70401"/>
                </a:lnTo>
                <a:lnTo>
                  <a:pt x="229166" y="69236"/>
                </a:lnTo>
                <a:lnTo>
                  <a:pt x="229076" y="68323"/>
                </a:lnTo>
                <a:lnTo>
                  <a:pt x="227979" y="65704"/>
                </a:lnTo>
                <a:close/>
              </a:path>
              <a:path w="234950" h="565150">
                <a:moveTo>
                  <a:pt x="148529" y="0"/>
                </a:moveTo>
                <a:lnTo>
                  <a:pt x="120538" y="3827"/>
                </a:lnTo>
                <a:lnTo>
                  <a:pt x="98978" y="14296"/>
                </a:lnTo>
                <a:lnTo>
                  <a:pt x="83116" y="29883"/>
                </a:lnTo>
                <a:lnTo>
                  <a:pt x="72217" y="49066"/>
                </a:lnTo>
                <a:lnTo>
                  <a:pt x="221012" y="49066"/>
                </a:lnTo>
                <a:lnTo>
                  <a:pt x="213137" y="30259"/>
                </a:lnTo>
                <a:lnTo>
                  <a:pt x="186349" y="7538"/>
                </a:lnTo>
                <a:lnTo>
                  <a:pt x="14852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4466626" y="5954578"/>
            <a:ext cx="234950" cy="573405"/>
          </a:xfrm>
          <a:custGeom>
            <a:avLst/>
            <a:gdLst/>
            <a:ahLst/>
            <a:cxnLst/>
            <a:rect l="l" t="t" r="r" b="b"/>
            <a:pathLst>
              <a:path w="234950" h="573404">
                <a:moveTo>
                  <a:pt x="95086" y="142435"/>
                </a:moveTo>
                <a:lnTo>
                  <a:pt x="52076" y="151719"/>
                </a:lnTo>
                <a:lnTo>
                  <a:pt x="22518" y="177628"/>
                </a:lnTo>
                <a:lnTo>
                  <a:pt x="5473" y="217248"/>
                </a:lnTo>
                <a:lnTo>
                  <a:pt x="0" y="267667"/>
                </a:lnTo>
                <a:lnTo>
                  <a:pt x="0" y="434405"/>
                </a:lnTo>
                <a:lnTo>
                  <a:pt x="3604" y="490091"/>
                </a:lnTo>
                <a:lnTo>
                  <a:pt x="17013" y="534000"/>
                </a:lnTo>
                <a:lnTo>
                  <a:pt x="44125" y="562794"/>
                </a:lnTo>
                <a:lnTo>
                  <a:pt x="88834" y="573134"/>
                </a:lnTo>
                <a:lnTo>
                  <a:pt x="116131" y="569536"/>
                </a:lnTo>
                <a:lnTo>
                  <a:pt x="136540" y="559638"/>
                </a:lnTo>
                <a:lnTo>
                  <a:pt x="151420" y="544787"/>
                </a:lnTo>
                <a:lnTo>
                  <a:pt x="162131" y="526329"/>
                </a:lnTo>
                <a:lnTo>
                  <a:pt x="233671" y="526329"/>
                </a:lnTo>
                <a:lnTo>
                  <a:pt x="233640" y="507419"/>
                </a:lnTo>
                <a:lnTo>
                  <a:pt x="114624" y="507419"/>
                </a:lnTo>
                <a:lnTo>
                  <a:pt x="95140" y="503028"/>
                </a:lnTo>
                <a:lnTo>
                  <a:pt x="82360" y="490091"/>
                </a:lnTo>
                <a:lnTo>
                  <a:pt x="80086" y="483360"/>
                </a:lnTo>
                <a:lnTo>
                  <a:pt x="75212" y="468638"/>
                </a:lnTo>
                <a:lnTo>
                  <a:pt x="73044" y="439127"/>
                </a:lnTo>
                <a:lnTo>
                  <a:pt x="73044" y="272138"/>
                </a:lnTo>
                <a:lnTo>
                  <a:pt x="82755" y="225408"/>
                </a:lnTo>
                <a:lnTo>
                  <a:pt x="233582" y="208150"/>
                </a:lnTo>
                <a:lnTo>
                  <a:pt x="233575" y="172664"/>
                </a:lnTo>
                <a:lnTo>
                  <a:pt x="160749" y="172664"/>
                </a:lnTo>
                <a:lnTo>
                  <a:pt x="150442" y="159773"/>
                </a:lnTo>
                <a:lnTo>
                  <a:pt x="135652" y="150289"/>
                </a:lnTo>
                <a:lnTo>
                  <a:pt x="116996" y="144436"/>
                </a:lnTo>
                <a:lnTo>
                  <a:pt x="95086" y="142435"/>
                </a:lnTo>
                <a:close/>
              </a:path>
              <a:path w="234950" h="573404">
                <a:moveTo>
                  <a:pt x="233671" y="526329"/>
                </a:moveTo>
                <a:lnTo>
                  <a:pt x="162131" y="526329"/>
                </a:lnTo>
                <a:lnTo>
                  <a:pt x="162349" y="534000"/>
                </a:lnTo>
                <a:lnTo>
                  <a:pt x="164895" y="566631"/>
                </a:lnTo>
                <a:lnTo>
                  <a:pt x="234348" y="566631"/>
                </a:lnTo>
                <a:lnTo>
                  <a:pt x="233882" y="547497"/>
                </a:lnTo>
                <a:lnTo>
                  <a:pt x="233855" y="544787"/>
                </a:lnTo>
                <a:lnTo>
                  <a:pt x="233748" y="534000"/>
                </a:lnTo>
                <a:lnTo>
                  <a:pt x="233671" y="526329"/>
                </a:lnTo>
                <a:close/>
              </a:path>
              <a:path w="234950" h="573404">
                <a:moveTo>
                  <a:pt x="233582" y="208150"/>
                </a:moveTo>
                <a:lnTo>
                  <a:pt x="115923" y="208150"/>
                </a:lnTo>
                <a:lnTo>
                  <a:pt x="140022" y="214265"/>
                </a:lnTo>
                <a:lnTo>
                  <a:pt x="153531" y="231131"/>
                </a:lnTo>
                <a:lnTo>
                  <a:pt x="159443" y="256530"/>
                </a:lnTo>
                <a:lnTo>
                  <a:pt x="160749" y="288242"/>
                </a:lnTo>
                <a:lnTo>
                  <a:pt x="160749" y="420437"/>
                </a:lnTo>
                <a:lnTo>
                  <a:pt x="158887" y="455890"/>
                </a:lnTo>
                <a:lnTo>
                  <a:pt x="151940" y="483360"/>
                </a:lnTo>
                <a:lnTo>
                  <a:pt x="137866" y="501115"/>
                </a:lnTo>
                <a:lnTo>
                  <a:pt x="114624" y="507419"/>
                </a:lnTo>
                <a:lnTo>
                  <a:pt x="233640" y="507419"/>
                </a:lnTo>
                <a:lnTo>
                  <a:pt x="233582" y="208150"/>
                </a:lnTo>
                <a:close/>
              </a:path>
              <a:path w="234950" h="573404">
                <a:moveTo>
                  <a:pt x="233542" y="0"/>
                </a:moveTo>
                <a:lnTo>
                  <a:pt x="160749" y="0"/>
                </a:lnTo>
                <a:lnTo>
                  <a:pt x="160749" y="172664"/>
                </a:lnTo>
                <a:lnTo>
                  <a:pt x="233575" y="172664"/>
                </a:lnTo>
                <a:lnTo>
                  <a:pt x="23354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4749686" y="6002280"/>
            <a:ext cx="692150" cy="525780"/>
          </a:xfrm>
          <a:custGeom>
            <a:avLst/>
            <a:gdLst/>
            <a:ahLst/>
            <a:cxnLst/>
            <a:rect l="l" t="t" r="r" b="b"/>
            <a:pathLst>
              <a:path w="692150" h="525779">
                <a:moveTo>
                  <a:pt x="227037" y="518934"/>
                </a:moveTo>
                <a:lnTo>
                  <a:pt x="226225" y="504659"/>
                </a:lnTo>
                <a:lnTo>
                  <a:pt x="225933" y="493407"/>
                </a:lnTo>
                <a:lnTo>
                  <a:pt x="225844" y="489356"/>
                </a:lnTo>
                <a:lnTo>
                  <a:pt x="225780" y="486930"/>
                </a:lnTo>
                <a:lnTo>
                  <a:pt x="225704" y="483755"/>
                </a:lnTo>
                <a:lnTo>
                  <a:pt x="225475" y="461429"/>
                </a:lnTo>
                <a:lnTo>
                  <a:pt x="225412" y="325069"/>
                </a:lnTo>
                <a:lnTo>
                  <a:pt x="225412" y="204698"/>
                </a:lnTo>
                <a:lnTo>
                  <a:pt x="220154" y="160083"/>
                </a:lnTo>
                <a:lnTo>
                  <a:pt x="217487" y="154762"/>
                </a:lnTo>
                <a:lnTo>
                  <a:pt x="202768" y="125336"/>
                </a:lnTo>
                <a:lnTo>
                  <a:pt x="170878" y="102781"/>
                </a:lnTo>
                <a:lnTo>
                  <a:pt x="154330" y="100063"/>
                </a:lnTo>
                <a:lnTo>
                  <a:pt x="154330" y="325069"/>
                </a:lnTo>
                <a:lnTo>
                  <a:pt x="154330" y="378510"/>
                </a:lnTo>
                <a:lnTo>
                  <a:pt x="151853" y="416318"/>
                </a:lnTo>
                <a:lnTo>
                  <a:pt x="143967" y="442061"/>
                </a:lnTo>
                <a:lnTo>
                  <a:pt x="130035" y="456755"/>
                </a:lnTo>
                <a:lnTo>
                  <a:pt x="109423" y="461429"/>
                </a:lnTo>
                <a:lnTo>
                  <a:pt x="91071" y="457047"/>
                </a:lnTo>
                <a:lnTo>
                  <a:pt x="78740" y="444957"/>
                </a:lnTo>
                <a:lnTo>
                  <a:pt x="71793" y="426732"/>
                </a:lnTo>
                <a:lnTo>
                  <a:pt x="69608" y="403948"/>
                </a:lnTo>
                <a:lnTo>
                  <a:pt x="69608" y="397205"/>
                </a:lnTo>
                <a:lnTo>
                  <a:pt x="74383" y="362521"/>
                </a:lnTo>
                <a:lnTo>
                  <a:pt x="87998" y="340321"/>
                </a:lnTo>
                <a:lnTo>
                  <a:pt x="109474" y="328536"/>
                </a:lnTo>
                <a:lnTo>
                  <a:pt x="137769" y="325069"/>
                </a:lnTo>
                <a:lnTo>
                  <a:pt x="154330" y="325069"/>
                </a:lnTo>
                <a:lnTo>
                  <a:pt x="154330" y="100063"/>
                </a:lnTo>
                <a:lnTo>
                  <a:pt x="68757" y="103771"/>
                </a:lnTo>
                <a:lnTo>
                  <a:pt x="35293" y="128117"/>
                </a:lnTo>
                <a:lnTo>
                  <a:pt x="17957" y="163626"/>
                </a:lnTo>
                <a:lnTo>
                  <a:pt x="13004" y="206171"/>
                </a:lnTo>
                <a:lnTo>
                  <a:pt x="13004" y="213639"/>
                </a:lnTo>
                <a:lnTo>
                  <a:pt x="84658" y="213639"/>
                </a:lnTo>
                <a:lnTo>
                  <a:pt x="84683" y="204698"/>
                </a:lnTo>
                <a:lnTo>
                  <a:pt x="86194" y="185039"/>
                </a:lnTo>
                <a:lnTo>
                  <a:pt x="91554" y="169468"/>
                </a:lnTo>
                <a:lnTo>
                  <a:pt x="91668" y="169113"/>
                </a:lnTo>
                <a:lnTo>
                  <a:pt x="102374" y="158572"/>
                </a:lnTo>
                <a:lnTo>
                  <a:pt x="119583" y="154762"/>
                </a:lnTo>
                <a:lnTo>
                  <a:pt x="136817" y="158572"/>
                </a:lnTo>
                <a:lnTo>
                  <a:pt x="146913" y="169468"/>
                </a:lnTo>
                <a:lnTo>
                  <a:pt x="151726" y="186931"/>
                </a:lnTo>
                <a:lnTo>
                  <a:pt x="152946" y="210312"/>
                </a:lnTo>
                <a:lnTo>
                  <a:pt x="152946" y="268947"/>
                </a:lnTo>
                <a:lnTo>
                  <a:pt x="139801" y="268947"/>
                </a:lnTo>
                <a:lnTo>
                  <a:pt x="96494" y="272859"/>
                </a:lnTo>
                <a:lnTo>
                  <a:pt x="58229" y="285838"/>
                </a:lnTo>
                <a:lnTo>
                  <a:pt x="27635" y="309803"/>
                </a:lnTo>
                <a:lnTo>
                  <a:pt x="7353" y="346633"/>
                </a:lnTo>
                <a:lnTo>
                  <a:pt x="0" y="398259"/>
                </a:lnTo>
                <a:lnTo>
                  <a:pt x="0" y="405561"/>
                </a:lnTo>
                <a:lnTo>
                  <a:pt x="4838" y="451142"/>
                </a:lnTo>
                <a:lnTo>
                  <a:pt x="20116" y="489356"/>
                </a:lnTo>
                <a:lnTo>
                  <a:pt x="46977" y="515658"/>
                </a:lnTo>
                <a:lnTo>
                  <a:pt x="86550" y="525437"/>
                </a:lnTo>
                <a:lnTo>
                  <a:pt x="108356" y="523328"/>
                </a:lnTo>
                <a:lnTo>
                  <a:pt x="127266" y="516597"/>
                </a:lnTo>
                <a:lnTo>
                  <a:pt x="142976" y="504659"/>
                </a:lnTo>
                <a:lnTo>
                  <a:pt x="155219" y="486930"/>
                </a:lnTo>
                <a:lnTo>
                  <a:pt x="155981" y="493407"/>
                </a:lnTo>
                <a:lnTo>
                  <a:pt x="157226" y="502043"/>
                </a:lnTo>
                <a:lnTo>
                  <a:pt x="158699" y="511136"/>
                </a:lnTo>
                <a:lnTo>
                  <a:pt x="160185" y="518934"/>
                </a:lnTo>
                <a:lnTo>
                  <a:pt x="227037" y="518934"/>
                </a:lnTo>
                <a:close/>
              </a:path>
              <a:path w="692150" h="525779">
                <a:moveTo>
                  <a:pt x="434086" y="101244"/>
                </a:moveTo>
                <a:lnTo>
                  <a:pt x="379006" y="101244"/>
                </a:lnTo>
                <a:lnTo>
                  <a:pt x="379006" y="0"/>
                </a:lnTo>
                <a:lnTo>
                  <a:pt x="306463" y="0"/>
                </a:lnTo>
                <a:lnTo>
                  <a:pt x="306463" y="101244"/>
                </a:lnTo>
                <a:lnTo>
                  <a:pt x="260642" y="101244"/>
                </a:lnTo>
                <a:lnTo>
                  <a:pt x="260642" y="165328"/>
                </a:lnTo>
                <a:lnTo>
                  <a:pt x="306463" y="165328"/>
                </a:lnTo>
                <a:lnTo>
                  <a:pt x="306463" y="439369"/>
                </a:lnTo>
                <a:lnTo>
                  <a:pt x="311848" y="481749"/>
                </a:lnTo>
                <a:lnTo>
                  <a:pt x="327240" y="507936"/>
                </a:lnTo>
                <a:lnTo>
                  <a:pt x="351523" y="521246"/>
                </a:lnTo>
                <a:lnTo>
                  <a:pt x="383527" y="524941"/>
                </a:lnTo>
                <a:lnTo>
                  <a:pt x="395554" y="524637"/>
                </a:lnTo>
                <a:lnTo>
                  <a:pt x="408355" y="523494"/>
                </a:lnTo>
                <a:lnTo>
                  <a:pt x="420865" y="521208"/>
                </a:lnTo>
                <a:lnTo>
                  <a:pt x="431977" y="517474"/>
                </a:lnTo>
                <a:lnTo>
                  <a:pt x="431977" y="462076"/>
                </a:lnTo>
                <a:lnTo>
                  <a:pt x="426948" y="463715"/>
                </a:lnTo>
                <a:lnTo>
                  <a:pt x="415404" y="464527"/>
                </a:lnTo>
                <a:lnTo>
                  <a:pt x="407860" y="464527"/>
                </a:lnTo>
                <a:lnTo>
                  <a:pt x="392518" y="461429"/>
                </a:lnTo>
                <a:lnTo>
                  <a:pt x="383806" y="453072"/>
                </a:lnTo>
                <a:lnTo>
                  <a:pt x="379907" y="440880"/>
                </a:lnTo>
                <a:lnTo>
                  <a:pt x="379006" y="426262"/>
                </a:lnTo>
                <a:lnTo>
                  <a:pt x="379006" y="165328"/>
                </a:lnTo>
                <a:lnTo>
                  <a:pt x="434086" y="165328"/>
                </a:lnTo>
                <a:lnTo>
                  <a:pt x="434086" y="101244"/>
                </a:lnTo>
                <a:close/>
              </a:path>
              <a:path w="692150" h="525779">
                <a:moveTo>
                  <a:pt x="691972" y="233565"/>
                </a:moveTo>
                <a:lnTo>
                  <a:pt x="688505" y="188849"/>
                </a:lnTo>
                <a:lnTo>
                  <a:pt x="678840" y="156540"/>
                </a:lnTo>
                <a:lnTo>
                  <a:pt x="677075" y="150634"/>
                </a:lnTo>
                <a:lnTo>
                  <a:pt x="656145" y="120904"/>
                </a:lnTo>
                <a:lnTo>
                  <a:pt x="624179" y="101612"/>
                </a:lnTo>
                <a:lnTo>
                  <a:pt x="622020" y="101282"/>
                </a:lnTo>
                <a:lnTo>
                  <a:pt x="622020" y="223469"/>
                </a:lnTo>
                <a:lnTo>
                  <a:pt x="622020" y="270167"/>
                </a:lnTo>
                <a:lnTo>
                  <a:pt x="535432" y="270167"/>
                </a:lnTo>
                <a:lnTo>
                  <a:pt x="535457" y="223469"/>
                </a:lnTo>
                <a:lnTo>
                  <a:pt x="545376" y="174193"/>
                </a:lnTo>
                <a:lnTo>
                  <a:pt x="579374" y="156540"/>
                </a:lnTo>
                <a:lnTo>
                  <a:pt x="600735" y="161544"/>
                </a:lnTo>
                <a:lnTo>
                  <a:pt x="613765" y="175475"/>
                </a:lnTo>
                <a:lnTo>
                  <a:pt x="620204" y="196481"/>
                </a:lnTo>
                <a:lnTo>
                  <a:pt x="620255" y="196659"/>
                </a:lnTo>
                <a:lnTo>
                  <a:pt x="622020" y="223469"/>
                </a:lnTo>
                <a:lnTo>
                  <a:pt x="622020" y="101282"/>
                </a:lnTo>
                <a:lnTo>
                  <a:pt x="579615" y="94742"/>
                </a:lnTo>
                <a:lnTo>
                  <a:pt x="530669" y="103479"/>
                </a:lnTo>
                <a:lnTo>
                  <a:pt x="497332" y="126530"/>
                </a:lnTo>
                <a:lnTo>
                  <a:pt x="476885" y="159118"/>
                </a:lnTo>
                <a:lnTo>
                  <a:pt x="466610" y="196481"/>
                </a:lnTo>
                <a:lnTo>
                  <a:pt x="463791" y="378574"/>
                </a:lnTo>
                <a:lnTo>
                  <a:pt x="466382" y="426339"/>
                </a:lnTo>
                <a:lnTo>
                  <a:pt x="476173" y="466813"/>
                </a:lnTo>
                <a:lnTo>
                  <a:pt x="496252" y="498106"/>
                </a:lnTo>
                <a:lnTo>
                  <a:pt x="529666" y="518287"/>
                </a:lnTo>
                <a:lnTo>
                  <a:pt x="579475" y="525437"/>
                </a:lnTo>
                <a:lnTo>
                  <a:pt x="639419" y="512038"/>
                </a:lnTo>
                <a:lnTo>
                  <a:pt x="672884" y="479120"/>
                </a:lnTo>
                <a:lnTo>
                  <a:pt x="678307" y="463626"/>
                </a:lnTo>
                <a:lnTo>
                  <a:pt x="687412" y="437616"/>
                </a:lnTo>
                <a:lnTo>
                  <a:pt x="690562" y="398716"/>
                </a:lnTo>
                <a:lnTo>
                  <a:pt x="690575" y="396125"/>
                </a:lnTo>
                <a:lnTo>
                  <a:pt x="619506" y="396125"/>
                </a:lnTo>
                <a:lnTo>
                  <a:pt x="619506" y="398716"/>
                </a:lnTo>
                <a:lnTo>
                  <a:pt x="618096" y="423291"/>
                </a:lnTo>
                <a:lnTo>
                  <a:pt x="612305" y="444004"/>
                </a:lnTo>
                <a:lnTo>
                  <a:pt x="599795" y="458304"/>
                </a:lnTo>
                <a:lnTo>
                  <a:pt x="578231" y="463626"/>
                </a:lnTo>
                <a:lnTo>
                  <a:pt x="556450" y="457555"/>
                </a:lnTo>
                <a:lnTo>
                  <a:pt x="543217" y="441490"/>
                </a:lnTo>
                <a:lnTo>
                  <a:pt x="536651" y="418655"/>
                </a:lnTo>
                <a:lnTo>
                  <a:pt x="534873" y="392252"/>
                </a:lnTo>
                <a:lnTo>
                  <a:pt x="534873" y="327990"/>
                </a:lnTo>
                <a:lnTo>
                  <a:pt x="691972" y="327990"/>
                </a:lnTo>
                <a:lnTo>
                  <a:pt x="691972" y="270167"/>
                </a:lnTo>
                <a:lnTo>
                  <a:pt x="691972" y="23356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2129904" y="6953614"/>
            <a:ext cx="251460" cy="542925"/>
          </a:xfrm>
          <a:custGeom>
            <a:avLst/>
            <a:gdLst/>
            <a:ahLst/>
            <a:cxnLst/>
            <a:rect l="l" t="t" r="r" b="b"/>
            <a:pathLst>
              <a:path w="251460" h="542925">
                <a:moveTo>
                  <a:pt x="251008" y="0"/>
                </a:moveTo>
                <a:lnTo>
                  <a:pt x="183345" y="0"/>
                </a:lnTo>
                <a:lnTo>
                  <a:pt x="183423" y="214117"/>
                </a:lnTo>
                <a:lnTo>
                  <a:pt x="183743" y="263259"/>
                </a:lnTo>
                <a:lnTo>
                  <a:pt x="184428" y="309927"/>
                </a:lnTo>
                <a:lnTo>
                  <a:pt x="185604" y="354386"/>
                </a:lnTo>
                <a:lnTo>
                  <a:pt x="187397" y="396898"/>
                </a:lnTo>
                <a:lnTo>
                  <a:pt x="186350" y="396898"/>
                </a:lnTo>
                <a:lnTo>
                  <a:pt x="171050" y="332172"/>
                </a:lnTo>
                <a:lnTo>
                  <a:pt x="157775" y="278647"/>
                </a:lnTo>
                <a:lnTo>
                  <a:pt x="142417" y="217701"/>
                </a:lnTo>
                <a:lnTo>
                  <a:pt x="126225" y="154348"/>
                </a:lnTo>
                <a:lnTo>
                  <a:pt x="110450" y="93604"/>
                </a:lnTo>
                <a:lnTo>
                  <a:pt x="96341" y="40483"/>
                </a:lnTo>
                <a:lnTo>
                  <a:pt x="85149" y="0"/>
                </a:lnTo>
                <a:lnTo>
                  <a:pt x="0" y="0"/>
                </a:lnTo>
                <a:lnTo>
                  <a:pt x="0" y="542821"/>
                </a:lnTo>
                <a:lnTo>
                  <a:pt x="68238" y="542821"/>
                </a:lnTo>
                <a:lnTo>
                  <a:pt x="68166" y="318834"/>
                </a:lnTo>
                <a:lnTo>
                  <a:pt x="67853" y="266607"/>
                </a:lnTo>
                <a:lnTo>
                  <a:pt x="67153" y="218363"/>
                </a:lnTo>
                <a:lnTo>
                  <a:pt x="65920" y="173856"/>
                </a:lnTo>
                <a:lnTo>
                  <a:pt x="64008" y="132844"/>
                </a:lnTo>
                <a:lnTo>
                  <a:pt x="64825" y="132844"/>
                </a:lnTo>
                <a:lnTo>
                  <a:pt x="81140" y="198839"/>
                </a:lnTo>
                <a:lnTo>
                  <a:pt x="128271" y="386033"/>
                </a:lnTo>
                <a:lnTo>
                  <a:pt x="158442" y="503398"/>
                </a:lnTo>
                <a:lnTo>
                  <a:pt x="168947" y="542821"/>
                </a:lnTo>
                <a:lnTo>
                  <a:pt x="251008" y="542821"/>
                </a:lnTo>
                <a:lnTo>
                  <a:pt x="25100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2443924" y="7072242"/>
            <a:ext cx="655955" cy="431165"/>
          </a:xfrm>
          <a:custGeom>
            <a:avLst/>
            <a:gdLst/>
            <a:ahLst/>
            <a:cxnLst/>
            <a:rect l="l" t="t" r="r" b="b"/>
            <a:pathLst>
              <a:path w="655955" h="431165">
                <a:moveTo>
                  <a:pt x="228180" y="138823"/>
                </a:moveTo>
                <a:lnTo>
                  <a:pt x="224713" y="94119"/>
                </a:lnTo>
                <a:lnTo>
                  <a:pt x="213283" y="55905"/>
                </a:lnTo>
                <a:lnTo>
                  <a:pt x="160388" y="6870"/>
                </a:lnTo>
                <a:lnTo>
                  <a:pt x="158229" y="6540"/>
                </a:lnTo>
                <a:lnTo>
                  <a:pt x="158229" y="128739"/>
                </a:lnTo>
                <a:lnTo>
                  <a:pt x="158229" y="175437"/>
                </a:lnTo>
                <a:lnTo>
                  <a:pt x="71640" y="175437"/>
                </a:lnTo>
                <a:lnTo>
                  <a:pt x="71666" y="128739"/>
                </a:lnTo>
                <a:lnTo>
                  <a:pt x="81584" y="79451"/>
                </a:lnTo>
                <a:lnTo>
                  <a:pt x="115595" y="61798"/>
                </a:lnTo>
                <a:lnTo>
                  <a:pt x="136944" y="66814"/>
                </a:lnTo>
                <a:lnTo>
                  <a:pt x="149974" y="80733"/>
                </a:lnTo>
                <a:lnTo>
                  <a:pt x="156413" y="101752"/>
                </a:lnTo>
                <a:lnTo>
                  <a:pt x="156464" y="101917"/>
                </a:lnTo>
                <a:lnTo>
                  <a:pt x="158229" y="128739"/>
                </a:lnTo>
                <a:lnTo>
                  <a:pt x="158229" y="6540"/>
                </a:lnTo>
                <a:lnTo>
                  <a:pt x="115836" y="0"/>
                </a:lnTo>
                <a:lnTo>
                  <a:pt x="66878" y="8737"/>
                </a:lnTo>
                <a:lnTo>
                  <a:pt x="33540" y="31788"/>
                </a:lnTo>
                <a:lnTo>
                  <a:pt x="13093" y="64376"/>
                </a:lnTo>
                <a:lnTo>
                  <a:pt x="2819" y="101752"/>
                </a:lnTo>
                <a:lnTo>
                  <a:pt x="0" y="283845"/>
                </a:lnTo>
                <a:lnTo>
                  <a:pt x="2590" y="331597"/>
                </a:lnTo>
                <a:lnTo>
                  <a:pt x="12382" y="372084"/>
                </a:lnTo>
                <a:lnTo>
                  <a:pt x="32461" y="403364"/>
                </a:lnTo>
                <a:lnTo>
                  <a:pt x="65874" y="423545"/>
                </a:lnTo>
                <a:lnTo>
                  <a:pt x="115684" y="430707"/>
                </a:lnTo>
                <a:lnTo>
                  <a:pt x="175641" y="417296"/>
                </a:lnTo>
                <a:lnTo>
                  <a:pt x="209092" y="384378"/>
                </a:lnTo>
                <a:lnTo>
                  <a:pt x="214515" y="368896"/>
                </a:lnTo>
                <a:lnTo>
                  <a:pt x="223634" y="342887"/>
                </a:lnTo>
                <a:lnTo>
                  <a:pt x="226771" y="303987"/>
                </a:lnTo>
                <a:lnTo>
                  <a:pt x="226796" y="301383"/>
                </a:lnTo>
                <a:lnTo>
                  <a:pt x="155714" y="301383"/>
                </a:lnTo>
                <a:lnTo>
                  <a:pt x="155714" y="303987"/>
                </a:lnTo>
                <a:lnTo>
                  <a:pt x="154305" y="328549"/>
                </a:lnTo>
                <a:lnTo>
                  <a:pt x="148513" y="349262"/>
                </a:lnTo>
                <a:lnTo>
                  <a:pt x="136004" y="363562"/>
                </a:lnTo>
                <a:lnTo>
                  <a:pt x="114452" y="368896"/>
                </a:lnTo>
                <a:lnTo>
                  <a:pt x="92671" y="362826"/>
                </a:lnTo>
                <a:lnTo>
                  <a:pt x="79425" y="346760"/>
                </a:lnTo>
                <a:lnTo>
                  <a:pt x="72859" y="323913"/>
                </a:lnTo>
                <a:lnTo>
                  <a:pt x="71094" y="297510"/>
                </a:lnTo>
                <a:lnTo>
                  <a:pt x="71094" y="233248"/>
                </a:lnTo>
                <a:lnTo>
                  <a:pt x="228180" y="233248"/>
                </a:lnTo>
                <a:lnTo>
                  <a:pt x="228180" y="175437"/>
                </a:lnTo>
                <a:lnTo>
                  <a:pt x="228180" y="138823"/>
                </a:lnTo>
                <a:close/>
              </a:path>
              <a:path w="655955" h="431165">
                <a:moveTo>
                  <a:pt x="655574" y="6502"/>
                </a:moveTo>
                <a:lnTo>
                  <a:pt x="582536" y="6502"/>
                </a:lnTo>
                <a:lnTo>
                  <a:pt x="568896" y="105206"/>
                </a:lnTo>
                <a:lnTo>
                  <a:pt x="559117" y="178803"/>
                </a:lnTo>
                <a:lnTo>
                  <a:pt x="552411" y="232308"/>
                </a:lnTo>
                <a:lnTo>
                  <a:pt x="548017" y="270776"/>
                </a:lnTo>
                <a:lnTo>
                  <a:pt x="542988" y="322605"/>
                </a:lnTo>
                <a:lnTo>
                  <a:pt x="542175" y="322605"/>
                </a:lnTo>
                <a:lnTo>
                  <a:pt x="539267" y="295033"/>
                </a:lnTo>
                <a:lnTo>
                  <a:pt x="534631" y="262026"/>
                </a:lnTo>
                <a:lnTo>
                  <a:pt x="527989" y="220116"/>
                </a:lnTo>
                <a:lnTo>
                  <a:pt x="507479" y="95808"/>
                </a:lnTo>
                <a:lnTo>
                  <a:pt x="493026" y="6502"/>
                </a:lnTo>
                <a:lnTo>
                  <a:pt x="423989" y="6502"/>
                </a:lnTo>
                <a:lnTo>
                  <a:pt x="409549" y="94259"/>
                </a:lnTo>
                <a:lnTo>
                  <a:pt x="388721" y="218122"/>
                </a:lnTo>
                <a:lnTo>
                  <a:pt x="381749" y="260591"/>
                </a:lnTo>
                <a:lnTo>
                  <a:pt x="376707" y="294335"/>
                </a:lnTo>
                <a:lnTo>
                  <a:pt x="373303" y="322529"/>
                </a:lnTo>
                <a:lnTo>
                  <a:pt x="372478" y="322529"/>
                </a:lnTo>
                <a:lnTo>
                  <a:pt x="367017" y="264109"/>
                </a:lnTo>
                <a:lnTo>
                  <a:pt x="362254" y="223139"/>
                </a:lnTo>
                <a:lnTo>
                  <a:pt x="355485" y="169151"/>
                </a:lnTo>
                <a:lnTo>
                  <a:pt x="346227" y="98234"/>
                </a:lnTo>
                <a:lnTo>
                  <a:pt x="333997" y="6502"/>
                </a:lnTo>
                <a:lnTo>
                  <a:pt x="256730" y="6502"/>
                </a:lnTo>
                <a:lnTo>
                  <a:pt x="330758" y="424192"/>
                </a:lnTo>
                <a:lnTo>
                  <a:pt x="404279" y="424192"/>
                </a:lnTo>
                <a:lnTo>
                  <a:pt x="437743" y="244906"/>
                </a:lnTo>
                <a:lnTo>
                  <a:pt x="445846" y="198551"/>
                </a:lnTo>
                <a:lnTo>
                  <a:pt x="451904" y="158953"/>
                </a:lnTo>
                <a:lnTo>
                  <a:pt x="455625" y="126149"/>
                </a:lnTo>
                <a:lnTo>
                  <a:pt x="456425" y="126149"/>
                </a:lnTo>
                <a:lnTo>
                  <a:pt x="461048" y="161226"/>
                </a:lnTo>
                <a:lnTo>
                  <a:pt x="467639" y="203034"/>
                </a:lnTo>
                <a:lnTo>
                  <a:pt x="475767" y="250901"/>
                </a:lnTo>
                <a:lnTo>
                  <a:pt x="495033" y="362153"/>
                </a:lnTo>
                <a:lnTo>
                  <a:pt x="505333" y="424192"/>
                </a:lnTo>
                <a:lnTo>
                  <a:pt x="577710" y="424192"/>
                </a:lnTo>
                <a:lnTo>
                  <a:pt x="655574" y="650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3250585" y="6953615"/>
            <a:ext cx="209550" cy="542925"/>
          </a:xfrm>
          <a:custGeom>
            <a:avLst/>
            <a:gdLst/>
            <a:ahLst/>
            <a:cxnLst/>
            <a:rect l="l" t="t" r="r" b="b"/>
            <a:pathLst>
              <a:path w="209550" h="542925">
                <a:moveTo>
                  <a:pt x="72793" y="0"/>
                </a:moveTo>
                <a:lnTo>
                  <a:pt x="0" y="0"/>
                </a:lnTo>
                <a:lnTo>
                  <a:pt x="0" y="542821"/>
                </a:lnTo>
                <a:lnTo>
                  <a:pt x="202485" y="542821"/>
                </a:lnTo>
                <a:lnTo>
                  <a:pt x="209312" y="477587"/>
                </a:lnTo>
                <a:lnTo>
                  <a:pt x="72793" y="477587"/>
                </a:lnTo>
                <a:lnTo>
                  <a:pt x="727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3505275" y="6929810"/>
            <a:ext cx="73025" cy="87630"/>
          </a:xfrm>
          <a:custGeom>
            <a:avLst/>
            <a:gdLst/>
            <a:ahLst/>
            <a:cxnLst/>
            <a:rect l="l" t="t" r="r" b="b"/>
            <a:pathLst>
              <a:path w="73025" h="87629">
                <a:moveTo>
                  <a:pt x="72793" y="0"/>
                </a:moveTo>
                <a:lnTo>
                  <a:pt x="0" y="0"/>
                </a:lnTo>
                <a:lnTo>
                  <a:pt x="0" y="87128"/>
                </a:lnTo>
                <a:lnTo>
                  <a:pt x="72793" y="87128"/>
                </a:lnTo>
                <a:lnTo>
                  <a:pt x="727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3504699" y="7078737"/>
            <a:ext cx="73025" cy="417830"/>
          </a:xfrm>
          <a:custGeom>
            <a:avLst/>
            <a:gdLst/>
            <a:ahLst/>
            <a:cxnLst/>
            <a:rect l="l" t="t" r="r" b="b"/>
            <a:pathLst>
              <a:path w="73025" h="417829">
                <a:moveTo>
                  <a:pt x="72793" y="0"/>
                </a:moveTo>
                <a:lnTo>
                  <a:pt x="0" y="0"/>
                </a:lnTo>
                <a:lnTo>
                  <a:pt x="0" y="417694"/>
                </a:lnTo>
                <a:lnTo>
                  <a:pt x="72793" y="417694"/>
                </a:lnTo>
                <a:lnTo>
                  <a:pt x="727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3630257" y="6929811"/>
            <a:ext cx="535940" cy="573405"/>
          </a:xfrm>
          <a:custGeom>
            <a:avLst/>
            <a:gdLst/>
            <a:ahLst/>
            <a:cxnLst/>
            <a:rect l="l" t="t" r="r" b="b"/>
            <a:pathLst>
              <a:path w="535939" h="573404">
                <a:moveTo>
                  <a:pt x="223367" y="454228"/>
                </a:moveTo>
                <a:lnTo>
                  <a:pt x="218071" y="409308"/>
                </a:lnTo>
                <a:lnTo>
                  <a:pt x="201282" y="374065"/>
                </a:lnTo>
                <a:lnTo>
                  <a:pt x="171704" y="343446"/>
                </a:lnTo>
                <a:lnTo>
                  <a:pt x="103784" y="295198"/>
                </a:lnTo>
                <a:lnTo>
                  <a:pt x="89027" y="280390"/>
                </a:lnTo>
                <a:lnTo>
                  <a:pt x="81686" y="265303"/>
                </a:lnTo>
                <a:lnTo>
                  <a:pt x="79692" y="247281"/>
                </a:lnTo>
                <a:lnTo>
                  <a:pt x="81546" y="229450"/>
                </a:lnTo>
                <a:lnTo>
                  <a:pt x="87388" y="215887"/>
                </a:lnTo>
                <a:lnTo>
                  <a:pt x="97637" y="207264"/>
                </a:lnTo>
                <a:lnTo>
                  <a:pt x="112737" y="204241"/>
                </a:lnTo>
                <a:lnTo>
                  <a:pt x="128244" y="207137"/>
                </a:lnTo>
                <a:lnTo>
                  <a:pt x="138836" y="215887"/>
                </a:lnTo>
                <a:lnTo>
                  <a:pt x="144907" y="230581"/>
                </a:lnTo>
                <a:lnTo>
                  <a:pt x="146837" y="251345"/>
                </a:lnTo>
                <a:lnTo>
                  <a:pt x="146837" y="275971"/>
                </a:lnTo>
                <a:lnTo>
                  <a:pt x="217347" y="275971"/>
                </a:lnTo>
                <a:lnTo>
                  <a:pt x="217347" y="258267"/>
                </a:lnTo>
                <a:lnTo>
                  <a:pt x="211810" y="210286"/>
                </a:lnTo>
                <a:lnTo>
                  <a:pt x="193840" y="173786"/>
                </a:lnTo>
                <a:lnTo>
                  <a:pt x="161455" y="150571"/>
                </a:lnTo>
                <a:lnTo>
                  <a:pt x="112649" y="142430"/>
                </a:lnTo>
                <a:lnTo>
                  <a:pt x="66281" y="150355"/>
                </a:lnTo>
                <a:lnTo>
                  <a:pt x="33362" y="172808"/>
                </a:lnTo>
                <a:lnTo>
                  <a:pt x="13728" y="207810"/>
                </a:lnTo>
                <a:lnTo>
                  <a:pt x="7226" y="253365"/>
                </a:lnTo>
                <a:lnTo>
                  <a:pt x="12331" y="292735"/>
                </a:lnTo>
                <a:lnTo>
                  <a:pt x="27813" y="324561"/>
                </a:lnTo>
                <a:lnTo>
                  <a:pt x="53949" y="352247"/>
                </a:lnTo>
                <a:lnTo>
                  <a:pt x="121005" y="401205"/>
                </a:lnTo>
                <a:lnTo>
                  <a:pt x="138887" y="420801"/>
                </a:lnTo>
                <a:lnTo>
                  <a:pt x="147523" y="440486"/>
                </a:lnTo>
                <a:lnTo>
                  <a:pt x="149758" y="462762"/>
                </a:lnTo>
                <a:lnTo>
                  <a:pt x="147650" y="483946"/>
                </a:lnTo>
                <a:lnTo>
                  <a:pt x="141020" y="499135"/>
                </a:lnTo>
                <a:lnTo>
                  <a:pt x="129451" y="508266"/>
                </a:lnTo>
                <a:lnTo>
                  <a:pt x="112496" y="511327"/>
                </a:lnTo>
                <a:lnTo>
                  <a:pt x="94627" y="507377"/>
                </a:lnTo>
                <a:lnTo>
                  <a:pt x="82562" y="496316"/>
                </a:lnTo>
                <a:lnTo>
                  <a:pt x="75742" y="479272"/>
                </a:lnTo>
                <a:lnTo>
                  <a:pt x="73596" y="457390"/>
                </a:lnTo>
                <a:lnTo>
                  <a:pt x="73596" y="438619"/>
                </a:lnTo>
                <a:lnTo>
                  <a:pt x="0" y="438619"/>
                </a:lnTo>
                <a:lnTo>
                  <a:pt x="0" y="457314"/>
                </a:lnTo>
                <a:lnTo>
                  <a:pt x="4699" y="500202"/>
                </a:lnTo>
                <a:lnTo>
                  <a:pt x="21704" y="537260"/>
                </a:lnTo>
                <a:lnTo>
                  <a:pt x="55372" y="563295"/>
                </a:lnTo>
                <a:lnTo>
                  <a:pt x="110058" y="573125"/>
                </a:lnTo>
                <a:lnTo>
                  <a:pt x="159689" y="565543"/>
                </a:lnTo>
                <a:lnTo>
                  <a:pt x="195097" y="543001"/>
                </a:lnTo>
                <a:lnTo>
                  <a:pt x="216306" y="505802"/>
                </a:lnTo>
                <a:lnTo>
                  <a:pt x="223367" y="454228"/>
                </a:lnTo>
                <a:close/>
              </a:path>
              <a:path w="535939" h="573404">
                <a:moveTo>
                  <a:pt x="418211" y="148932"/>
                </a:moveTo>
                <a:lnTo>
                  <a:pt x="363131" y="148932"/>
                </a:lnTo>
                <a:lnTo>
                  <a:pt x="363131" y="47688"/>
                </a:lnTo>
                <a:lnTo>
                  <a:pt x="290588" y="47688"/>
                </a:lnTo>
                <a:lnTo>
                  <a:pt x="290588" y="148932"/>
                </a:lnTo>
                <a:lnTo>
                  <a:pt x="244767" y="148932"/>
                </a:lnTo>
                <a:lnTo>
                  <a:pt x="244767" y="213029"/>
                </a:lnTo>
                <a:lnTo>
                  <a:pt x="290588" y="213029"/>
                </a:lnTo>
                <a:lnTo>
                  <a:pt x="290588" y="487057"/>
                </a:lnTo>
                <a:lnTo>
                  <a:pt x="295973" y="529437"/>
                </a:lnTo>
                <a:lnTo>
                  <a:pt x="311365" y="555637"/>
                </a:lnTo>
                <a:lnTo>
                  <a:pt x="335648" y="568934"/>
                </a:lnTo>
                <a:lnTo>
                  <a:pt x="367652" y="572643"/>
                </a:lnTo>
                <a:lnTo>
                  <a:pt x="379679" y="572325"/>
                </a:lnTo>
                <a:lnTo>
                  <a:pt x="392480" y="571182"/>
                </a:lnTo>
                <a:lnTo>
                  <a:pt x="404990" y="568896"/>
                </a:lnTo>
                <a:lnTo>
                  <a:pt x="416102" y="565162"/>
                </a:lnTo>
                <a:lnTo>
                  <a:pt x="416102" y="509778"/>
                </a:lnTo>
                <a:lnTo>
                  <a:pt x="411073" y="511403"/>
                </a:lnTo>
                <a:lnTo>
                  <a:pt x="399529" y="512216"/>
                </a:lnTo>
                <a:lnTo>
                  <a:pt x="391985" y="512216"/>
                </a:lnTo>
                <a:lnTo>
                  <a:pt x="376643" y="509117"/>
                </a:lnTo>
                <a:lnTo>
                  <a:pt x="367931" y="500773"/>
                </a:lnTo>
                <a:lnTo>
                  <a:pt x="364032" y="488581"/>
                </a:lnTo>
                <a:lnTo>
                  <a:pt x="363131" y="473964"/>
                </a:lnTo>
                <a:lnTo>
                  <a:pt x="363131" y="213029"/>
                </a:lnTo>
                <a:lnTo>
                  <a:pt x="418211" y="213029"/>
                </a:lnTo>
                <a:lnTo>
                  <a:pt x="418211" y="148932"/>
                </a:lnTo>
                <a:close/>
              </a:path>
              <a:path w="535939" h="573404">
                <a:moveTo>
                  <a:pt x="534746" y="148932"/>
                </a:moveTo>
                <a:lnTo>
                  <a:pt x="461962" y="148932"/>
                </a:lnTo>
                <a:lnTo>
                  <a:pt x="461962" y="566623"/>
                </a:lnTo>
                <a:lnTo>
                  <a:pt x="534746" y="566623"/>
                </a:lnTo>
                <a:lnTo>
                  <a:pt x="534746" y="148932"/>
                </a:lnTo>
                <a:close/>
              </a:path>
              <a:path w="535939" h="573404">
                <a:moveTo>
                  <a:pt x="535330" y="0"/>
                </a:moveTo>
                <a:lnTo>
                  <a:pt x="462534" y="0"/>
                </a:lnTo>
                <a:lnTo>
                  <a:pt x="462534" y="87134"/>
                </a:lnTo>
                <a:lnTo>
                  <a:pt x="535330" y="87134"/>
                </a:lnTo>
                <a:lnTo>
                  <a:pt x="5353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4237694" y="7072240"/>
            <a:ext cx="233679" cy="424815"/>
          </a:xfrm>
          <a:custGeom>
            <a:avLst/>
            <a:gdLst/>
            <a:ahLst/>
            <a:cxnLst/>
            <a:rect l="l" t="t" r="r" b="b"/>
            <a:pathLst>
              <a:path w="233679" h="424815">
                <a:moveTo>
                  <a:pt x="149011" y="0"/>
                </a:moveTo>
                <a:lnTo>
                  <a:pt x="121343" y="3417"/>
                </a:lnTo>
                <a:lnTo>
                  <a:pt x="99733" y="12952"/>
                </a:lnTo>
                <a:lnTo>
                  <a:pt x="83564" y="27529"/>
                </a:lnTo>
                <a:lnTo>
                  <a:pt x="72217" y="46071"/>
                </a:lnTo>
                <a:lnTo>
                  <a:pt x="71980" y="35124"/>
                </a:lnTo>
                <a:lnTo>
                  <a:pt x="71355" y="24425"/>
                </a:lnTo>
                <a:lnTo>
                  <a:pt x="70472" y="14658"/>
                </a:lnTo>
                <a:lnTo>
                  <a:pt x="69463" y="6502"/>
                </a:lnTo>
                <a:lnTo>
                  <a:pt x="0" y="6502"/>
                </a:lnTo>
                <a:lnTo>
                  <a:pt x="466" y="22943"/>
                </a:lnTo>
                <a:lnTo>
                  <a:pt x="705" y="46285"/>
                </a:lnTo>
                <a:lnTo>
                  <a:pt x="806" y="134655"/>
                </a:lnTo>
                <a:lnTo>
                  <a:pt x="806" y="424196"/>
                </a:lnTo>
                <a:lnTo>
                  <a:pt x="73599" y="424196"/>
                </a:lnTo>
                <a:lnTo>
                  <a:pt x="73599" y="148142"/>
                </a:lnTo>
                <a:lnTo>
                  <a:pt x="76584" y="107411"/>
                </a:lnTo>
                <a:lnTo>
                  <a:pt x="85537" y="82171"/>
                </a:lnTo>
                <a:lnTo>
                  <a:pt x="100462" y="69310"/>
                </a:lnTo>
                <a:lnTo>
                  <a:pt x="121357" y="65715"/>
                </a:lnTo>
                <a:lnTo>
                  <a:pt x="138447" y="68858"/>
                </a:lnTo>
                <a:lnTo>
                  <a:pt x="150716" y="78684"/>
                </a:lnTo>
                <a:lnTo>
                  <a:pt x="158114" y="95793"/>
                </a:lnTo>
                <a:lnTo>
                  <a:pt x="160591" y="120781"/>
                </a:lnTo>
                <a:lnTo>
                  <a:pt x="160591" y="424196"/>
                </a:lnTo>
                <a:lnTo>
                  <a:pt x="233375" y="424196"/>
                </a:lnTo>
                <a:lnTo>
                  <a:pt x="233375" y="106876"/>
                </a:lnTo>
                <a:lnTo>
                  <a:pt x="227041" y="57262"/>
                </a:lnTo>
                <a:lnTo>
                  <a:pt x="209455" y="24181"/>
                </a:lnTo>
                <a:lnTo>
                  <a:pt x="182738" y="5728"/>
                </a:lnTo>
                <a:lnTo>
                  <a:pt x="14901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4532447" y="7072241"/>
            <a:ext cx="234950" cy="571500"/>
          </a:xfrm>
          <a:custGeom>
            <a:avLst/>
            <a:gdLst/>
            <a:ahLst/>
            <a:cxnLst/>
            <a:rect l="l" t="t" r="r" b="b"/>
            <a:pathLst>
              <a:path w="234950" h="571500">
                <a:moveTo>
                  <a:pt x="73369" y="462569"/>
                </a:moveTo>
                <a:lnTo>
                  <a:pt x="335" y="462569"/>
                </a:lnTo>
                <a:lnTo>
                  <a:pt x="362" y="464645"/>
                </a:lnTo>
                <a:lnTo>
                  <a:pt x="4398" y="500448"/>
                </a:lnTo>
                <a:lnTo>
                  <a:pt x="20410" y="534977"/>
                </a:lnTo>
                <a:lnTo>
                  <a:pt x="54103" y="560897"/>
                </a:lnTo>
                <a:lnTo>
                  <a:pt x="111211" y="571113"/>
                </a:lnTo>
                <a:lnTo>
                  <a:pt x="167265" y="562622"/>
                </a:lnTo>
                <a:lnTo>
                  <a:pt x="202963" y="539076"/>
                </a:lnTo>
                <a:lnTo>
                  <a:pt x="218902" y="510445"/>
                </a:lnTo>
                <a:lnTo>
                  <a:pt x="115116" y="510445"/>
                </a:lnTo>
                <a:lnTo>
                  <a:pt x="93375" y="505434"/>
                </a:lnTo>
                <a:lnTo>
                  <a:pt x="80716" y="493266"/>
                </a:lnTo>
                <a:lnTo>
                  <a:pt x="74819" y="478237"/>
                </a:lnTo>
                <a:lnTo>
                  <a:pt x="73369" y="464645"/>
                </a:lnTo>
                <a:lnTo>
                  <a:pt x="73369" y="462569"/>
                </a:lnTo>
                <a:close/>
              </a:path>
              <a:path w="234950" h="571500">
                <a:moveTo>
                  <a:pt x="233301" y="376815"/>
                </a:moveTo>
                <a:lnTo>
                  <a:pt x="160518" y="376815"/>
                </a:lnTo>
                <a:lnTo>
                  <a:pt x="160518" y="425798"/>
                </a:lnTo>
                <a:lnTo>
                  <a:pt x="158780" y="462569"/>
                </a:lnTo>
                <a:lnTo>
                  <a:pt x="152098" y="489050"/>
                </a:lnTo>
                <a:lnTo>
                  <a:pt x="138277" y="505067"/>
                </a:lnTo>
                <a:lnTo>
                  <a:pt x="115116" y="510445"/>
                </a:lnTo>
                <a:lnTo>
                  <a:pt x="218902" y="510445"/>
                </a:lnTo>
                <a:lnTo>
                  <a:pt x="222843" y="503366"/>
                </a:lnTo>
                <a:lnTo>
                  <a:pt x="231443" y="458381"/>
                </a:lnTo>
                <a:lnTo>
                  <a:pt x="233275" y="407751"/>
                </a:lnTo>
                <a:lnTo>
                  <a:pt x="233301" y="376815"/>
                </a:lnTo>
                <a:close/>
              </a:path>
              <a:path w="234950" h="571500">
                <a:moveTo>
                  <a:pt x="99651" y="0"/>
                </a:moveTo>
                <a:lnTo>
                  <a:pt x="52898" y="10691"/>
                </a:lnTo>
                <a:lnTo>
                  <a:pt x="22107" y="38993"/>
                </a:lnTo>
                <a:lnTo>
                  <a:pt x="5176" y="79248"/>
                </a:lnTo>
                <a:lnTo>
                  <a:pt x="0" y="125797"/>
                </a:lnTo>
                <a:lnTo>
                  <a:pt x="0" y="287739"/>
                </a:lnTo>
                <a:lnTo>
                  <a:pt x="4230" y="339930"/>
                </a:lnTo>
                <a:lnTo>
                  <a:pt x="18860" y="380938"/>
                </a:lnTo>
                <a:lnTo>
                  <a:pt x="46797" y="407751"/>
                </a:lnTo>
                <a:lnTo>
                  <a:pt x="90950" y="417359"/>
                </a:lnTo>
                <a:lnTo>
                  <a:pt x="115450" y="414587"/>
                </a:lnTo>
                <a:lnTo>
                  <a:pt x="135146" y="406589"/>
                </a:lnTo>
                <a:lnTo>
                  <a:pt x="150135" y="393840"/>
                </a:lnTo>
                <a:lnTo>
                  <a:pt x="160518" y="376815"/>
                </a:lnTo>
                <a:lnTo>
                  <a:pt x="233301" y="376815"/>
                </a:lnTo>
                <a:lnTo>
                  <a:pt x="233301" y="352785"/>
                </a:lnTo>
                <a:lnTo>
                  <a:pt x="113567" y="352785"/>
                </a:lnTo>
                <a:lnTo>
                  <a:pt x="95034" y="348380"/>
                </a:lnTo>
                <a:lnTo>
                  <a:pt x="82460" y="335158"/>
                </a:lnTo>
                <a:lnTo>
                  <a:pt x="75309" y="313103"/>
                </a:lnTo>
                <a:lnTo>
                  <a:pt x="73044" y="282200"/>
                </a:lnTo>
                <a:lnTo>
                  <a:pt x="73044" y="130027"/>
                </a:lnTo>
                <a:lnTo>
                  <a:pt x="75843" y="101675"/>
                </a:lnTo>
                <a:lnTo>
                  <a:pt x="84285" y="81598"/>
                </a:lnTo>
                <a:lnTo>
                  <a:pt x="98436" y="69654"/>
                </a:lnTo>
                <a:lnTo>
                  <a:pt x="118362" y="65704"/>
                </a:lnTo>
                <a:lnTo>
                  <a:pt x="233631" y="65704"/>
                </a:lnTo>
                <a:lnTo>
                  <a:pt x="233810" y="51745"/>
                </a:lnTo>
                <a:lnTo>
                  <a:pt x="233992" y="43150"/>
                </a:lnTo>
                <a:lnTo>
                  <a:pt x="168319" y="43150"/>
                </a:lnTo>
                <a:lnTo>
                  <a:pt x="160925" y="27083"/>
                </a:lnTo>
                <a:lnTo>
                  <a:pt x="147818" y="13286"/>
                </a:lnTo>
                <a:lnTo>
                  <a:pt x="127795" y="3633"/>
                </a:lnTo>
                <a:lnTo>
                  <a:pt x="99651" y="0"/>
                </a:lnTo>
                <a:close/>
              </a:path>
              <a:path w="234950" h="571500">
                <a:moveTo>
                  <a:pt x="233631" y="65704"/>
                </a:moveTo>
                <a:lnTo>
                  <a:pt x="118362" y="65704"/>
                </a:lnTo>
                <a:lnTo>
                  <a:pt x="141087" y="71672"/>
                </a:lnTo>
                <a:lnTo>
                  <a:pt x="153868" y="87857"/>
                </a:lnTo>
                <a:lnTo>
                  <a:pt x="159493" y="111685"/>
                </a:lnTo>
                <a:lnTo>
                  <a:pt x="160749" y="140582"/>
                </a:lnTo>
                <a:lnTo>
                  <a:pt x="160749" y="263374"/>
                </a:lnTo>
                <a:lnTo>
                  <a:pt x="159075" y="299829"/>
                </a:lnTo>
                <a:lnTo>
                  <a:pt x="152353" y="328065"/>
                </a:lnTo>
                <a:lnTo>
                  <a:pt x="138034" y="346309"/>
                </a:lnTo>
                <a:lnTo>
                  <a:pt x="113567" y="352785"/>
                </a:lnTo>
                <a:lnTo>
                  <a:pt x="233301" y="352785"/>
                </a:lnTo>
                <a:lnTo>
                  <a:pt x="233410" y="87857"/>
                </a:lnTo>
                <a:lnTo>
                  <a:pt x="233457" y="79248"/>
                </a:lnTo>
                <a:lnTo>
                  <a:pt x="233581" y="69654"/>
                </a:lnTo>
                <a:lnTo>
                  <a:pt x="233631" y="65704"/>
                </a:lnTo>
                <a:close/>
              </a:path>
              <a:path w="234950" h="571500">
                <a:moveTo>
                  <a:pt x="234924" y="6502"/>
                </a:moveTo>
                <a:lnTo>
                  <a:pt x="171890" y="6502"/>
                </a:lnTo>
                <a:lnTo>
                  <a:pt x="170826" y="13286"/>
                </a:lnTo>
                <a:lnTo>
                  <a:pt x="170753" y="13754"/>
                </a:lnTo>
                <a:lnTo>
                  <a:pt x="169590" y="23114"/>
                </a:lnTo>
                <a:lnTo>
                  <a:pt x="168684" y="33330"/>
                </a:lnTo>
                <a:lnTo>
                  <a:pt x="168319" y="43150"/>
                </a:lnTo>
                <a:lnTo>
                  <a:pt x="233992" y="43150"/>
                </a:lnTo>
                <a:lnTo>
                  <a:pt x="234330" y="27083"/>
                </a:lnTo>
                <a:lnTo>
                  <a:pt x="234715" y="13754"/>
                </a:lnTo>
                <a:lnTo>
                  <a:pt x="234803" y="10691"/>
                </a:lnTo>
                <a:lnTo>
                  <a:pt x="234924" y="650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4814290" y="6953611"/>
            <a:ext cx="590550" cy="567690"/>
          </a:xfrm>
          <a:custGeom>
            <a:avLst/>
            <a:gdLst/>
            <a:ahLst/>
            <a:cxnLst/>
            <a:rect l="l" t="t" r="r" b="b"/>
            <a:pathLst>
              <a:path w="590550" h="567690">
                <a:moveTo>
                  <a:pt x="223380" y="430428"/>
                </a:moveTo>
                <a:lnTo>
                  <a:pt x="218071" y="385508"/>
                </a:lnTo>
                <a:lnTo>
                  <a:pt x="201282" y="350266"/>
                </a:lnTo>
                <a:lnTo>
                  <a:pt x="171704" y="319646"/>
                </a:lnTo>
                <a:lnTo>
                  <a:pt x="103784" y="271399"/>
                </a:lnTo>
                <a:lnTo>
                  <a:pt x="89027" y="256590"/>
                </a:lnTo>
                <a:lnTo>
                  <a:pt x="81686" y="241503"/>
                </a:lnTo>
                <a:lnTo>
                  <a:pt x="79692" y="223481"/>
                </a:lnTo>
                <a:lnTo>
                  <a:pt x="81546" y="205651"/>
                </a:lnTo>
                <a:lnTo>
                  <a:pt x="87388" y="192087"/>
                </a:lnTo>
                <a:lnTo>
                  <a:pt x="97650" y="183464"/>
                </a:lnTo>
                <a:lnTo>
                  <a:pt x="112737" y="180441"/>
                </a:lnTo>
                <a:lnTo>
                  <a:pt x="128244" y="183337"/>
                </a:lnTo>
                <a:lnTo>
                  <a:pt x="138836" y="192087"/>
                </a:lnTo>
                <a:lnTo>
                  <a:pt x="144907" y="206781"/>
                </a:lnTo>
                <a:lnTo>
                  <a:pt x="146850" y="227545"/>
                </a:lnTo>
                <a:lnTo>
                  <a:pt x="146850" y="252171"/>
                </a:lnTo>
                <a:lnTo>
                  <a:pt x="217360" y="252171"/>
                </a:lnTo>
                <a:lnTo>
                  <a:pt x="217360" y="234467"/>
                </a:lnTo>
                <a:lnTo>
                  <a:pt x="211810" y="186486"/>
                </a:lnTo>
                <a:lnTo>
                  <a:pt x="193840" y="149987"/>
                </a:lnTo>
                <a:lnTo>
                  <a:pt x="161455" y="126771"/>
                </a:lnTo>
                <a:lnTo>
                  <a:pt x="112661" y="118630"/>
                </a:lnTo>
                <a:lnTo>
                  <a:pt x="66294" y="126555"/>
                </a:lnTo>
                <a:lnTo>
                  <a:pt x="33362" y="149009"/>
                </a:lnTo>
                <a:lnTo>
                  <a:pt x="13741" y="184010"/>
                </a:lnTo>
                <a:lnTo>
                  <a:pt x="7226" y="229565"/>
                </a:lnTo>
                <a:lnTo>
                  <a:pt x="12331" y="268935"/>
                </a:lnTo>
                <a:lnTo>
                  <a:pt x="27825" y="300761"/>
                </a:lnTo>
                <a:lnTo>
                  <a:pt x="53962" y="328447"/>
                </a:lnTo>
                <a:lnTo>
                  <a:pt x="121005" y="377405"/>
                </a:lnTo>
                <a:lnTo>
                  <a:pt x="138899" y="397002"/>
                </a:lnTo>
                <a:lnTo>
                  <a:pt x="147523" y="416687"/>
                </a:lnTo>
                <a:lnTo>
                  <a:pt x="149771" y="438962"/>
                </a:lnTo>
                <a:lnTo>
                  <a:pt x="147650" y="460146"/>
                </a:lnTo>
                <a:lnTo>
                  <a:pt x="141033" y="475335"/>
                </a:lnTo>
                <a:lnTo>
                  <a:pt x="129451" y="484466"/>
                </a:lnTo>
                <a:lnTo>
                  <a:pt x="112496" y="487527"/>
                </a:lnTo>
                <a:lnTo>
                  <a:pt x="94627" y="483577"/>
                </a:lnTo>
                <a:lnTo>
                  <a:pt x="82575" y="472516"/>
                </a:lnTo>
                <a:lnTo>
                  <a:pt x="75755" y="455472"/>
                </a:lnTo>
                <a:lnTo>
                  <a:pt x="73596" y="433590"/>
                </a:lnTo>
                <a:lnTo>
                  <a:pt x="73596" y="414820"/>
                </a:lnTo>
                <a:lnTo>
                  <a:pt x="0" y="414820"/>
                </a:lnTo>
                <a:lnTo>
                  <a:pt x="0" y="433514"/>
                </a:lnTo>
                <a:lnTo>
                  <a:pt x="4699" y="476402"/>
                </a:lnTo>
                <a:lnTo>
                  <a:pt x="21717" y="513461"/>
                </a:lnTo>
                <a:lnTo>
                  <a:pt x="55384" y="539496"/>
                </a:lnTo>
                <a:lnTo>
                  <a:pt x="110058" y="549325"/>
                </a:lnTo>
                <a:lnTo>
                  <a:pt x="159689" y="541743"/>
                </a:lnTo>
                <a:lnTo>
                  <a:pt x="195097" y="519201"/>
                </a:lnTo>
                <a:lnTo>
                  <a:pt x="216319" y="482003"/>
                </a:lnTo>
                <a:lnTo>
                  <a:pt x="223380" y="430428"/>
                </a:lnTo>
                <a:close/>
              </a:path>
              <a:path w="590550" h="567690">
                <a:moveTo>
                  <a:pt x="436600" y="12"/>
                </a:moveTo>
                <a:lnTo>
                  <a:pt x="380580" y="12"/>
                </a:lnTo>
                <a:lnTo>
                  <a:pt x="256070" y="567207"/>
                </a:lnTo>
                <a:lnTo>
                  <a:pt x="312661" y="567207"/>
                </a:lnTo>
                <a:lnTo>
                  <a:pt x="436600" y="12"/>
                </a:lnTo>
                <a:close/>
              </a:path>
              <a:path w="590550" h="567690">
                <a:moveTo>
                  <a:pt x="590207" y="0"/>
                </a:moveTo>
                <a:lnTo>
                  <a:pt x="517423" y="0"/>
                </a:lnTo>
                <a:lnTo>
                  <a:pt x="517423" y="434073"/>
                </a:lnTo>
                <a:lnTo>
                  <a:pt x="515277" y="460057"/>
                </a:lnTo>
                <a:lnTo>
                  <a:pt x="508355" y="475640"/>
                </a:lnTo>
                <a:lnTo>
                  <a:pt x="495960" y="483235"/>
                </a:lnTo>
                <a:lnTo>
                  <a:pt x="477354" y="485241"/>
                </a:lnTo>
                <a:lnTo>
                  <a:pt x="469468" y="485101"/>
                </a:lnTo>
                <a:lnTo>
                  <a:pt x="462749" y="484733"/>
                </a:lnTo>
                <a:lnTo>
                  <a:pt x="451929" y="483616"/>
                </a:lnTo>
                <a:lnTo>
                  <a:pt x="451929" y="545998"/>
                </a:lnTo>
                <a:lnTo>
                  <a:pt x="461302" y="547344"/>
                </a:lnTo>
                <a:lnTo>
                  <a:pt x="471627" y="548398"/>
                </a:lnTo>
                <a:lnTo>
                  <a:pt x="482003" y="549084"/>
                </a:lnTo>
                <a:lnTo>
                  <a:pt x="491515" y="549325"/>
                </a:lnTo>
                <a:lnTo>
                  <a:pt x="545147" y="539394"/>
                </a:lnTo>
                <a:lnTo>
                  <a:pt x="574814" y="512457"/>
                </a:lnTo>
                <a:lnTo>
                  <a:pt x="587514" y="472795"/>
                </a:lnTo>
                <a:lnTo>
                  <a:pt x="590207" y="424726"/>
                </a:lnTo>
                <a:lnTo>
                  <a:pt x="59020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5475146" y="7078744"/>
            <a:ext cx="231775" cy="424815"/>
          </a:xfrm>
          <a:custGeom>
            <a:avLst/>
            <a:gdLst/>
            <a:ahLst/>
            <a:cxnLst/>
            <a:rect l="l" t="t" r="r" b="b"/>
            <a:pathLst>
              <a:path w="231775" h="424815">
                <a:moveTo>
                  <a:pt x="230453" y="0"/>
                </a:moveTo>
                <a:lnTo>
                  <a:pt x="157660" y="0"/>
                </a:lnTo>
                <a:lnTo>
                  <a:pt x="157660" y="276462"/>
                </a:lnTo>
                <a:lnTo>
                  <a:pt x="154509" y="316716"/>
                </a:lnTo>
                <a:lnTo>
                  <a:pt x="145475" y="341949"/>
                </a:lnTo>
                <a:lnTo>
                  <a:pt x="131186" y="355002"/>
                </a:lnTo>
                <a:lnTo>
                  <a:pt x="112268" y="358722"/>
                </a:lnTo>
                <a:lnTo>
                  <a:pt x="94516" y="355192"/>
                </a:lnTo>
                <a:lnTo>
                  <a:pt x="82230" y="344200"/>
                </a:lnTo>
                <a:lnTo>
                  <a:pt x="75091" y="325136"/>
                </a:lnTo>
                <a:lnTo>
                  <a:pt x="72783" y="297394"/>
                </a:lnTo>
                <a:lnTo>
                  <a:pt x="72783" y="0"/>
                </a:lnTo>
                <a:lnTo>
                  <a:pt x="0" y="0"/>
                </a:lnTo>
                <a:lnTo>
                  <a:pt x="0" y="316346"/>
                </a:lnTo>
                <a:lnTo>
                  <a:pt x="7662" y="371761"/>
                </a:lnTo>
                <a:lnTo>
                  <a:pt x="27293" y="404550"/>
                </a:lnTo>
                <a:lnTo>
                  <a:pt x="53861" y="420199"/>
                </a:lnTo>
                <a:lnTo>
                  <a:pt x="82332" y="424196"/>
                </a:lnTo>
                <a:lnTo>
                  <a:pt x="107058" y="421953"/>
                </a:lnTo>
                <a:lnTo>
                  <a:pt x="128518" y="414241"/>
                </a:lnTo>
                <a:lnTo>
                  <a:pt x="146065" y="399582"/>
                </a:lnTo>
                <a:lnTo>
                  <a:pt x="159052" y="376501"/>
                </a:lnTo>
                <a:lnTo>
                  <a:pt x="159290" y="387158"/>
                </a:lnTo>
                <a:lnTo>
                  <a:pt x="159915" y="398794"/>
                </a:lnTo>
                <a:lnTo>
                  <a:pt x="160797" y="409582"/>
                </a:lnTo>
                <a:lnTo>
                  <a:pt x="161806" y="417694"/>
                </a:lnTo>
                <a:lnTo>
                  <a:pt x="231270" y="417694"/>
                </a:lnTo>
                <a:lnTo>
                  <a:pt x="230798" y="398551"/>
                </a:lnTo>
                <a:lnTo>
                  <a:pt x="230555" y="372592"/>
                </a:lnTo>
                <a:lnTo>
                  <a:pt x="230453" y="299509"/>
                </a:lnTo>
                <a:lnTo>
                  <a:pt x="2304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5753722" y="6977500"/>
            <a:ext cx="418465" cy="525780"/>
          </a:xfrm>
          <a:custGeom>
            <a:avLst/>
            <a:gdLst/>
            <a:ahLst/>
            <a:cxnLst/>
            <a:rect l="l" t="t" r="r" b="b"/>
            <a:pathLst>
              <a:path w="418464" h="525779">
                <a:moveTo>
                  <a:pt x="223380" y="406539"/>
                </a:moveTo>
                <a:lnTo>
                  <a:pt x="218071" y="361619"/>
                </a:lnTo>
                <a:lnTo>
                  <a:pt x="201282" y="326377"/>
                </a:lnTo>
                <a:lnTo>
                  <a:pt x="171704" y="295757"/>
                </a:lnTo>
                <a:lnTo>
                  <a:pt x="103797" y="247510"/>
                </a:lnTo>
                <a:lnTo>
                  <a:pt x="89027" y="232702"/>
                </a:lnTo>
                <a:lnTo>
                  <a:pt x="81686" y="217614"/>
                </a:lnTo>
                <a:lnTo>
                  <a:pt x="79705" y="199593"/>
                </a:lnTo>
                <a:lnTo>
                  <a:pt x="81546" y="181762"/>
                </a:lnTo>
                <a:lnTo>
                  <a:pt x="87388" y="168198"/>
                </a:lnTo>
                <a:lnTo>
                  <a:pt x="97650" y="159575"/>
                </a:lnTo>
                <a:lnTo>
                  <a:pt x="112750" y="156552"/>
                </a:lnTo>
                <a:lnTo>
                  <a:pt x="128244" y="159448"/>
                </a:lnTo>
                <a:lnTo>
                  <a:pt x="138836" y="168198"/>
                </a:lnTo>
                <a:lnTo>
                  <a:pt x="144907" y="182892"/>
                </a:lnTo>
                <a:lnTo>
                  <a:pt x="146850" y="203657"/>
                </a:lnTo>
                <a:lnTo>
                  <a:pt x="146850" y="228282"/>
                </a:lnTo>
                <a:lnTo>
                  <a:pt x="217360" y="228282"/>
                </a:lnTo>
                <a:lnTo>
                  <a:pt x="217360" y="210578"/>
                </a:lnTo>
                <a:lnTo>
                  <a:pt x="211810" y="162598"/>
                </a:lnTo>
                <a:lnTo>
                  <a:pt x="193840" y="126098"/>
                </a:lnTo>
                <a:lnTo>
                  <a:pt x="161455" y="102882"/>
                </a:lnTo>
                <a:lnTo>
                  <a:pt x="112661" y="94742"/>
                </a:lnTo>
                <a:lnTo>
                  <a:pt x="66294" y="102666"/>
                </a:lnTo>
                <a:lnTo>
                  <a:pt x="33375" y="125120"/>
                </a:lnTo>
                <a:lnTo>
                  <a:pt x="13741" y="160121"/>
                </a:lnTo>
                <a:lnTo>
                  <a:pt x="7226" y="205676"/>
                </a:lnTo>
                <a:lnTo>
                  <a:pt x="12331" y="245046"/>
                </a:lnTo>
                <a:lnTo>
                  <a:pt x="27825" y="276872"/>
                </a:lnTo>
                <a:lnTo>
                  <a:pt x="53962" y="304558"/>
                </a:lnTo>
                <a:lnTo>
                  <a:pt x="121018" y="353517"/>
                </a:lnTo>
                <a:lnTo>
                  <a:pt x="138899" y="373113"/>
                </a:lnTo>
                <a:lnTo>
                  <a:pt x="147523" y="392798"/>
                </a:lnTo>
                <a:lnTo>
                  <a:pt x="149771" y="415074"/>
                </a:lnTo>
                <a:lnTo>
                  <a:pt x="147662" y="436257"/>
                </a:lnTo>
                <a:lnTo>
                  <a:pt x="141033" y="451446"/>
                </a:lnTo>
                <a:lnTo>
                  <a:pt x="129463" y="460578"/>
                </a:lnTo>
                <a:lnTo>
                  <a:pt x="112509" y="463638"/>
                </a:lnTo>
                <a:lnTo>
                  <a:pt x="94640" y="459689"/>
                </a:lnTo>
                <a:lnTo>
                  <a:pt x="82575" y="448627"/>
                </a:lnTo>
                <a:lnTo>
                  <a:pt x="75755" y="431584"/>
                </a:lnTo>
                <a:lnTo>
                  <a:pt x="73609" y="409702"/>
                </a:lnTo>
                <a:lnTo>
                  <a:pt x="73609" y="390931"/>
                </a:lnTo>
                <a:lnTo>
                  <a:pt x="0" y="390931"/>
                </a:lnTo>
                <a:lnTo>
                  <a:pt x="0" y="409625"/>
                </a:lnTo>
                <a:lnTo>
                  <a:pt x="4711" y="452513"/>
                </a:lnTo>
                <a:lnTo>
                  <a:pt x="21717" y="489572"/>
                </a:lnTo>
                <a:lnTo>
                  <a:pt x="55384" y="515607"/>
                </a:lnTo>
                <a:lnTo>
                  <a:pt x="110070" y="525437"/>
                </a:lnTo>
                <a:lnTo>
                  <a:pt x="159689" y="517855"/>
                </a:lnTo>
                <a:lnTo>
                  <a:pt x="195097" y="495312"/>
                </a:lnTo>
                <a:lnTo>
                  <a:pt x="216319" y="458114"/>
                </a:lnTo>
                <a:lnTo>
                  <a:pt x="223380" y="406539"/>
                </a:lnTo>
                <a:close/>
              </a:path>
              <a:path w="418464" h="525779">
                <a:moveTo>
                  <a:pt x="418236" y="101244"/>
                </a:moveTo>
                <a:lnTo>
                  <a:pt x="363156" y="101244"/>
                </a:lnTo>
                <a:lnTo>
                  <a:pt x="363156" y="0"/>
                </a:lnTo>
                <a:lnTo>
                  <a:pt x="290601" y="0"/>
                </a:lnTo>
                <a:lnTo>
                  <a:pt x="290601" y="101244"/>
                </a:lnTo>
                <a:lnTo>
                  <a:pt x="244779" y="101244"/>
                </a:lnTo>
                <a:lnTo>
                  <a:pt x="244779" y="165341"/>
                </a:lnTo>
                <a:lnTo>
                  <a:pt x="290601" y="165341"/>
                </a:lnTo>
                <a:lnTo>
                  <a:pt x="290601" y="439369"/>
                </a:lnTo>
                <a:lnTo>
                  <a:pt x="295986" y="481749"/>
                </a:lnTo>
                <a:lnTo>
                  <a:pt x="311391" y="507949"/>
                </a:lnTo>
                <a:lnTo>
                  <a:pt x="335661" y="521246"/>
                </a:lnTo>
                <a:lnTo>
                  <a:pt x="367665" y="524954"/>
                </a:lnTo>
                <a:lnTo>
                  <a:pt x="379691" y="524637"/>
                </a:lnTo>
                <a:lnTo>
                  <a:pt x="392506" y="523494"/>
                </a:lnTo>
                <a:lnTo>
                  <a:pt x="405003" y="521208"/>
                </a:lnTo>
                <a:lnTo>
                  <a:pt x="416115" y="517474"/>
                </a:lnTo>
                <a:lnTo>
                  <a:pt x="416115" y="462089"/>
                </a:lnTo>
                <a:lnTo>
                  <a:pt x="411086" y="463715"/>
                </a:lnTo>
                <a:lnTo>
                  <a:pt x="399554" y="464527"/>
                </a:lnTo>
                <a:lnTo>
                  <a:pt x="391998" y="464527"/>
                </a:lnTo>
                <a:lnTo>
                  <a:pt x="376656" y="461429"/>
                </a:lnTo>
                <a:lnTo>
                  <a:pt x="367944" y="453085"/>
                </a:lnTo>
                <a:lnTo>
                  <a:pt x="364045" y="440893"/>
                </a:lnTo>
                <a:lnTo>
                  <a:pt x="363156" y="426275"/>
                </a:lnTo>
                <a:lnTo>
                  <a:pt x="363156" y="165341"/>
                </a:lnTo>
                <a:lnTo>
                  <a:pt x="418236" y="165341"/>
                </a:lnTo>
                <a:lnTo>
                  <a:pt x="418236" y="10124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6296102" y="6945400"/>
            <a:ext cx="241935" cy="558800"/>
          </a:xfrm>
          <a:custGeom>
            <a:avLst/>
            <a:gdLst/>
            <a:ahLst/>
            <a:cxnLst/>
            <a:rect l="l" t="t" r="r" b="b"/>
            <a:pathLst>
              <a:path w="241934" h="558800">
                <a:moveTo>
                  <a:pt x="122404" y="0"/>
                </a:moveTo>
                <a:lnTo>
                  <a:pt x="75013" y="7681"/>
                </a:lnTo>
                <a:lnTo>
                  <a:pt x="42347" y="28806"/>
                </a:lnTo>
                <a:lnTo>
                  <a:pt x="11552" y="98135"/>
                </a:lnTo>
                <a:lnTo>
                  <a:pt x="8607" y="139713"/>
                </a:lnTo>
                <a:lnTo>
                  <a:pt x="14278" y="191268"/>
                </a:lnTo>
                <a:lnTo>
                  <a:pt x="31126" y="229926"/>
                </a:lnTo>
                <a:lnTo>
                  <a:pt x="58899" y="262138"/>
                </a:lnTo>
                <a:lnTo>
                  <a:pt x="97347" y="294357"/>
                </a:lnTo>
                <a:lnTo>
                  <a:pt x="132807" y="324781"/>
                </a:lnTo>
                <a:lnTo>
                  <a:pt x="154484" y="352037"/>
                </a:lnTo>
                <a:lnTo>
                  <a:pt x="165328" y="382138"/>
                </a:lnTo>
                <a:lnTo>
                  <a:pt x="168288" y="421097"/>
                </a:lnTo>
                <a:lnTo>
                  <a:pt x="165962" y="452023"/>
                </a:lnTo>
                <a:lnTo>
                  <a:pt x="158200" y="475743"/>
                </a:lnTo>
                <a:lnTo>
                  <a:pt x="143828" y="490940"/>
                </a:lnTo>
                <a:lnTo>
                  <a:pt x="121671" y="496299"/>
                </a:lnTo>
                <a:lnTo>
                  <a:pt x="99508" y="491763"/>
                </a:lnTo>
                <a:lnTo>
                  <a:pt x="84316" y="478418"/>
                </a:lnTo>
                <a:lnTo>
                  <a:pt x="75580" y="456652"/>
                </a:lnTo>
                <a:lnTo>
                  <a:pt x="72783" y="426856"/>
                </a:lnTo>
                <a:lnTo>
                  <a:pt x="72783" y="394186"/>
                </a:lnTo>
                <a:lnTo>
                  <a:pt x="0" y="394186"/>
                </a:lnTo>
                <a:lnTo>
                  <a:pt x="0" y="425955"/>
                </a:lnTo>
                <a:lnTo>
                  <a:pt x="3319" y="467220"/>
                </a:lnTo>
                <a:lnTo>
                  <a:pt x="14743" y="503567"/>
                </a:lnTo>
                <a:lnTo>
                  <a:pt x="36472" y="532553"/>
                </a:lnTo>
                <a:lnTo>
                  <a:pt x="70704" y="551736"/>
                </a:lnTo>
                <a:lnTo>
                  <a:pt x="119640" y="558674"/>
                </a:lnTo>
                <a:lnTo>
                  <a:pt x="169658" y="550622"/>
                </a:lnTo>
                <a:lnTo>
                  <a:pt x="204582" y="528590"/>
                </a:lnTo>
                <a:lnTo>
                  <a:pt x="226697" y="495762"/>
                </a:lnTo>
                <a:lnTo>
                  <a:pt x="238290" y="455320"/>
                </a:lnTo>
                <a:lnTo>
                  <a:pt x="241647" y="410448"/>
                </a:lnTo>
                <a:lnTo>
                  <a:pt x="238473" y="362307"/>
                </a:lnTo>
                <a:lnTo>
                  <a:pt x="227997" y="323895"/>
                </a:lnTo>
                <a:lnTo>
                  <a:pt x="208786" y="291267"/>
                </a:lnTo>
                <a:lnTo>
                  <a:pt x="179410" y="260481"/>
                </a:lnTo>
                <a:lnTo>
                  <a:pt x="138435" y="227595"/>
                </a:lnTo>
                <a:lnTo>
                  <a:pt x="109022" y="203104"/>
                </a:lnTo>
                <a:lnTo>
                  <a:pt x="91694" y="181135"/>
                </a:lnTo>
                <a:lnTo>
                  <a:pt x="83478" y="157785"/>
                </a:lnTo>
                <a:lnTo>
                  <a:pt x="81400" y="129147"/>
                </a:lnTo>
                <a:lnTo>
                  <a:pt x="83172" y="102455"/>
                </a:lnTo>
                <a:lnTo>
                  <a:pt x="89427" y="81517"/>
                </a:lnTo>
                <a:lnTo>
                  <a:pt x="101574" y="67844"/>
                </a:lnTo>
                <a:lnTo>
                  <a:pt x="121022" y="62950"/>
                </a:lnTo>
                <a:lnTo>
                  <a:pt x="140536" y="67574"/>
                </a:lnTo>
                <a:lnTo>
                  <a:pt x="152501" y="80811"/>
                </a:lnTo>
                <a:lnTo>
                  <a:pt x="158513" y="101709"/>
                </a:lnTo>
                <a:lnTo>
                  <a:pt x="160162" y="129315"/>
                </a:lnTo>
                <a:lnTo>
                  <a:pt x="160162" y="154749"/>
                </a:lnTo>
                <a:lnTo>
                  <a:pt x="232380" y="154749"/>
                </a:lnTo>
                <a:lnTo>
                  <a:pt x="232380" y="127357"/>
                </a:lnTo>
                <a:lnTo>
                  <a:pt x="228138" y="80865"/>
                </a:lnTo>
                <a:lnTo>
                  <a:pt x="211903" y="40103"/>
                </a:lnTo>
                <a:lnTo>
                  <a:pt x="178412" y="11129"/>
                </a:lnTo>
                <a:lnTo>
                  <a:pt x="12240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6589280" y="7072241"/>
            <a:ext cx="233679" cy="431165"/>
          </a:xfrm>
          <a:custGeom>
            <a:avLst/>
            <a:gdLst/>
            <a:ahLst/>
            <a:cxnLst/>
            <a:rect l="l" t="t" r="r" b="b"/>
            <a:pathLst>
              <a:path w="233679" h="431165">
                <a:moveTo>
                  <a:pt x="118279" y="0"/>
                </a:moveTo>
                <a:lnTo>
                  <a:pt x="69998" y="7885"/>
                </a:lnTo>
                <a:lnTo>
                  <a:pt x="32650" y="31700"/>
                </a:lnTo>
                <a:lnTo>
                  <a:pt x="8547" y="71685"/>
                </a:lnTo>
                <a:lnTo>
                  <a:pt x="0" y="128079"/>
                </a:lnTo>
                <a:lnTo>
                  <a:pt x="0" y="298378"/>
                </a:lnTo>
                <a:lnTo>
                  <a:pt x="7412" y="355982"/>
                </a:lnTo>
                <a:lnTo>
                  <a:pt x="7455" y="356318"/>
                </a:lnTo>
                <a:lnTo>
                  <a:pt x="29542" y="397668"/>
                </a:lnTo>
                <a:lnTo>
                  <a:pt x="65864" y="422485"/>
                </a:lnTo>
                <a:lnTo>
                  <a:pt x="66048" y="422485"/>
                </a:lnTo>
                <a:lnTo>
                  <a:pt x="115839" y="430698"/>
                </a:lnTo>
                <a:lnTo>
                  <a:pt x="165408" y="422485"/>
                </a:lnTo>
                <a:lnTo>
                  <a:pt x="202404" y="397668"/>
                </a:lnTo>
                <a:lnTo>
                  <a:pt x="219960" y="366041"/>
                </a:lnTo>
                <a:lnTo>
                  <a:pt x="117221" y="366041"/>
                </a:lnTo>
                <a:lnTo>
                  <a:pt x="96885" y="361299"/>
                </a:lnTo>
                <a:lnTo>
                  <a:pt x="83192" y="347968"/>
                </a:lnTo>
                <a:lnTo>
                  <a:pt x="75469" y="327388"/>
                </a:lnTo>
                <a:lnTo>
                  <a:pt x="73044" y="300901"/>
                </a:lnTo>
                <a:lnTo>
                  <a:pt x="73098" y="126624"/>
                </a:lnTo>
                <a:lnTo>
                  <a:pt x="75601" y="100319"/>
                </a:lnTo>
                <a:lnTo>
                  <a:pt x="83515" y="80723"/>
                </a:lnTo>
                <a:lnTo>
                  <a:pt x="97155" y="68728"/>
                </a:lnTo>
                <a:lnTo>
                  <a:pt x="116886" y="64657"/>
                </a:lnTo>
                <a:lnTo>
                  <a:pt x="220408" y="64657"/>
                </a:lnTo>
                <a:lnTo>
                  <a:pt x="203432" y="33644"/>
                </a:lnTo>
                <a:lnTo>
                  <a:pt x="167250" y="8532"/>
                </a:lnTo>
                <a:lnTo>
                  <a:pt x="118279" y="0"/>
                </a:lnTo>
                <a:close/>
              </a:path>
              <a:path w="233679" h="431165">
                <a:moveTo>
                  <a:pt x="220408" y="64657"/>
                </a:moveTo>
                <a:lnTo>
                  <a:pt x="116886" y="64657"/>
                </a:lnTo>
                <a:lnTo>
                  <a:pt x="137587" y="69290"/>
                </a:lnTo>
                <a:lnTo>
                  <a:pt x="151043" y="82176"/>
                </a:lnTo>
                <a:lnTo>
                  <a:pt x="158329" y="101794"/>
                </a:lnTo>
                <a:lnTo>
                  <a:pt x="160518" y="126624"/>
                </a:lnTo>
                <a:lnTo>
                  <a:pt x="160418" y="300901"/>
                </a:lnTo>
                <a:lnTo>
                  <a:pt x="157935" y="329098"/>
                </a:lnTo>
                <a:lnTo>
                  <a:pt x="150021" y="349773"/>
                </a:lnTo>
                <a:lnTo>
                  <a:pt x="136532" y="362012"/>
                </a:lnTo>
                <a:lnTo>
                  <a:pt x="117221" y="366041"/>
                </a:lnTo>
                <a:lnTo>
                  <a:pt x="219960" y="366041"/>
                </a:lnTo>
                <a:lnTo>
                  <a:pt x="225544" y="355982"/>
                </a:lnTo>
                <a:lnTo>
                  <a:pt x="233542" y="297163"/>
                </a:lnTo>
                <a:lnTo>
                  <a:pt x="233542" y="130687"/>
                </a:lnTo>
                <a:lnTo>
                  <a:pt x="225853" y="74605"/>
                </a:lnTo>
                <a:lnTo>
                  <a:pt x="220408" y="6465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6883706" y="6929810"/>
            <a:ext cx="73025" cy="567055"/>
          </a:xfrm>
          <a:custGeom>
            <a:avLst/>
            <a:gdLst/>
            <a:ahLst/>
            <a:cxnLst/>
            <a:rect l="l" t="t" r="r" b="b"/>
            <a:pathLst>
              <a:path w="73025" h="567054">
                <a:moveTo>
                  <a:pt x="72793" y="0"/>
                </a:moveTo>
                <a:lnTo>
                  <a:pt x="0" y="0"/>
                </a:lnTo>
                <a:lnTo>
                  <a:pt x="0" y="566631"/>
                </a:lnTo>
                <a:lnTo>
                  <a:pt x="72793" y="566631"/>
                </a:lnTo>
                <a:lnTo>
                  <a:pt x="727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7017544" y="6929803"/>
            <a:ext cx="234950" cy="573405"/>
          </a:xfrm>
          <a:custGeom>
            <a:avLst/>
            <a:gdLst/>
            <a:ahLst/>
            <a:cxnLst/>
            <a:rect l="l" t="t" r="r" b="b"/>
            <a:pathLst>
              <a:path w="234950" h="573404">
                <a:moveTo>
                  <a:pt x="95086" y="142435"/>
                </a:moveTo>
                <a:lnTo>
                  <a:pt x="52076" y="151719"/>
                </a:lnTo>
                <a:lnTo>
                  <a:pt x="22518" y="177628"/>
                </a:lnTo>
                <a:lnTo>
                  <a:pt x="5473" y="217248"/>
                </a:lnTo>
                <a:lnTo>
                  <a:pt x="0" y="267667"/>
                </a:lnTo>
                <a:lnTo>
                  <a:pt x="0" y="434405"/>
                </a:lnTo>
                <a:lnTo>
                  <a:pt x="3604" y="490091"/>
                </a:lnTo>
                <a:lnTo>
                  <a:pt x="17013" y="534000"/>
                </a:lnTo>
                <a:lnTo>
                  <a:pt x="44125" y="562794"/>
                </a:lnTo>
                <a:lnTo>
                  <a:pt x="88834" y="573134"/>
                </a:lnTo>
                <a:lnTo>
                  <a:pt x="116131" y="569536"/>
                </a:lnTo>
                <a:lnTo>
                  <a:pt x="136540" y="559638"/>
                </a:lnTo>
                <a:lnTo>
                  <a:pt x="151420" y="544787"/>
                </a:lnTo>
                <a:lnTo>
                  <a:pt x="162131" y="526329"/>
                </a:lnTo>
                <a:lnTo>
                  <a:pt x="233671" y="526329"/>
                </a:lnTo>
                <a:lnTo>
                  <a:pt x="233640" y="507419"/>
                </a:lnTo>
                <a:lnTo>
                  <a:pt x="114624" y="507419"/>
                </a:lnTo>
                <a:lnTo>
                  <a:pt x="95140" y="503028"/>
                </a:lnTo>
                <a:lnTo>
                  <a:pt x="82360" y="490091"/>
                </a:lnTo>
                <a:lnTo>
                  <a:pt x="80086" y="483360"/>
                </a:lnTo>
                <a:lnTo>
                  <a:pt x="75212" y="468638"/>
                </a:lnTo>
                <a:lnTo>
                  <a:pt x="73044" y="439127"/>
                </a:lnTo>
                <a:lnTo>
                  <a:pt x="73044" y="272138"/>
                </a:lnTo>
                <a:lnTo>
                  <a:pt x="82755" y="225408"/>
                </a:lnTo>
                <a:lnTo>
                  <a:pt x="233582" y="208150"/>
                </a:lnTo>
                <a:lnTo>
                  <a:pt x="233575" y="172664"/>
                </a:lnTo>
                <a:lnTo>
                  <a:pt x="160749" y="172664"/>
                </a:lnTo>
                <a:lnTo>
                  <a:pt x="150442" y="159773"/>
                </a:lnTo>
                <a:lnTo>
                  <a:pt x="135652" y="150289"/>
                </a:lnTo>
                <a:lnTo>
                  <a:pt x="116996" y="144436"/>
                </a:lnTo>
                <a:lnTo>
                  <a:pt x="95086" y="142435"/>
                </a:lnTo>
                <a:close/>
              </a:path>
              <a:path w="234950" h="573404">
                <a:moveTo>
                  <a:pt x="233671" y="526329"/>
                </a:moveTo>
                <a:lnTo>
                  <a:pt x="162131" y="526329"/>
                </a:lnTo>
                <a:lnTo>
                  <a:pt x="162349" y="534000"/>
                </a:lnTo>
                <a:lnTo>
                  <a:pt x="164895" y="566631"/>
                </a:lnTo>
                <a:lnTo>
                  <a:pt x="234348" y="566631"/>
                </a:lnTo>
                <a:lnTo>
                  <a:pt x="233882" y="547497"/>
                </a:lnTo>
                <a:lnTo>
                  <a:pt x="233855" y="544787"/>
                </a:lnTo>
                <a:lnTo>
                  <a:pt x="233748" y="534000"/>
                </a:lnTo>
                <a:lnTo>
                  <a:pt x="233671" y="526329"/>
                </a:lnTo>
                <a:close/>
              </a:path>
              <a:path w="234950" h="573404">
                <a:moveTo>
                  <a:pt x="233582" y="208150"/>
                </a:moveTo>
                <a:lnTo>
                  <a:pt x="115923" y="208150"/>
                </a:lnTo>
                <a:lnTo>
                  <a:pt x="140022" y="214265"/>
                </a:lnTo>
                <a:lnTo>
                  <a:pt x="153531" y="231131"/>
                </a:lnTo>
                <a:lnTo>
                  <a:pt x="159443" y="256530"/>
                </a:lnTo>
                <a:lnTo>
                  <a:pt x="160749" y="288242"/>
                </a:lnTo>
                <a:lnTo>
                  <a:pt x="160749" y="420437"/>
                </a:lnTo>
                <a:lnTo>
                  <a:pt x="158887" y="455890"/>
                </a:lnTo>
                <a:lnTo>
                  <a:pt x="151940" y="483360"/>
                </a:lnTo>
                <a:lnTo>
                  <a:pt x="137866" y="501115"/>
                </a:lnTo>
                <a:lnTo>
                  <a:pt x="114624" y="507419"/>
                </a:lnTo>
                <a:lnTo>
                  <a:pt x="233640" y="507419"/>
                </a:lnTo>
                <a:lnTo>
                  <a:pt x="233582" y="208150"/>
                </a:lnTo>
                <a:close/>
              </a:path>
              <a:path w="234950" h="573404">
                <a:moveTo>
                  <a:pt x="233542" y="0"/>
                </a:moveTo>
                <a:lnTo>
                  <a:pt x="160749" y="0"/>
                </a:lnTo>
                <a:lnTo>
                  <a:pt x="160749" y="172664"/>
                </a:lnTo>
                <a:lnTo>
                  <a:pt x="233575" y="172664"/>
                </a:lnTo>
                <a:lnTo>
                  <a:pt x="23354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7430630" y="7072242"/>
            <a:ext cx="423545" cy="431165"/>
          </a:xfrm>
          <a:custGeom>
            <a:avLst/>
            <a:gdLst/>
            <a:ahLst/>
            <a:cxnLst/>
            <a:rect l="l" t="t" r="r" b="b"/>
            <a:pathLst>
              <a:path w="423545" h="431165">
                <a:moveTo>
                  <a:pt x="161709" y="482"/>
                </a:moveTo>
                <a:lnTo>
                  <a:pt x="133870" y="4406"/>
                </a:lnTo>
                <a:lnTo>
                  <a:pt x="108343" y="16611"/>
                </a:lnTo>
                <a:lnTo>
                  <a:pt x="86906" y="38925"/>
                </a:lnTo>
                <a:lnTo>
                  <a:pt x="71323" y="73139"/>
                </a:lnTo>
                <a:lnTo>
                  <a:pt x="71094" y="53581"/>
                </a:lnTo>
                <a:lnTo>
                  <a:pt x="70535" y="34010"/>
                </a:lnTo>
                <a:lnTo>
                  <a:pt x="69811" y="17335"/>
                </a:lnTo>
                <a:lnTo>
                  <a:pt x="69126" y="6502"/>
                </a:lnTo>
                <a:lnTo>
                  <a:pt x="0" y="6502"/>
                </a:lnTo>
                <a:lnTo>
                  <a:pt x="711" y="36042"/>
                </a:lnTo>
                <a:lnTo>
                  <a:pt x="927" y="66827"/>
                </a:lnTo>
                <a:lnTo>
                  <a:pt x="812" y="148310"/>
                </a:lnTo>
                <a:lnTo>
                  <a:pt x="812" y="424205"/>
                </a:lnTo>
                <a:lnTo>
                  <a:pt x="73596" y="424205"/>
                </a:lnTo>
                <a:lnTo>
                  <a:pt x="73596" y="191350"/>
                </a:lnTo>
                <a:lnTo>
                  <a:pt x="80429" y="141262"/>
                </a:lnTo>
                <a:lnTo>
                  <a:pt x="99161" y="110388"/>
                </a:lnTo>
                <a:lnTo>
                  <a:pt x="127127" y="94729"/>
                </a:lnTo>
                <a:lnTo>
                  <a:pt x="161709" y="90271"/>
                </a:lnTo>
                <a:lnTo>
                  <a:pt x="161709" y="482"/>
                </a:lnTo>
                <a:close/>
              </a:path>
              <a:path w="423545" h="431165">
                <a:moveTo>
                  <a:pt x="422960" y="138823"/>
                </a:moveTo>
                <a:lnTo>
                  <a:pt x="419493" y="94119"/>
                </a:lnTo>
                <a:lnTo>
                  <a:pt x="408063" y="55905"/>
                </a:lnTo>
                <a:lnTo>
                  <a:pt x="355168" y="6870"/>
                </a:lnTo>
                <a:lnTo>
                  <a:pt x="353009" y="6540"/>
                </a:lnTo>
                <a:lnTo>
                  <a:pt x="353009" y="128739"/>
                </a:lnTo>
                <a:lnTo>
                  <a:pt x="353009" y="175437"/>
                </a:lnTo>
                <a:lnTo>
                  <a:pt x="266420" y="175437"/>
                </a:lnTo>
                <a:lnTo>
                  <a:pt x="266446" y="128739"/>
                </a:lnTo>
                <a:lnTo>
                  <a:pt x="276364" y="79451"/>
                </a:lnTo>
                <a:lnTo>
                  <a:pt x="310362" y="61798"/>
                </a:lnTo>
                <a:lnTo>
                  <a:pt x="331724" y="66814"/>
                </a:lnTo>
                <a:lnTo>
                  <a:pt x="344754" y="80733"/>
                </a:lnTo>
                <a:lnTo>
                  <a:pt x="351193" y="101752"/>
                </a:lnTo>
                <a:lnTo>
                  <a:pt x="351243" y="101917"/>
                </a:lnTo>
                <a:lnTo>
                  <a:pt x="353009" y="128739"/>
                </a:lnTo>
                <a:lnTo>
                  <a:pt x="353009" y="6540"/>
                </a:lnTo>
                <a:lnTo>
                  <a:pt x="310603" y="0"/>
                </a:lnTo>
                <a:lnTo>
                  <a:pt x="261658" y="8737"/>
                </a:lnTo>
                <a:lnTo>
                  <a:pt x="228320" y="31788"/>
                </a:lnTo>
                <a:lnTo>
                  <a:pt x="207873" y="64376"/>
                </a:lnTo>
                <a:lnTo>
                  <a:pt x="197599" y="101752"/>
                </a:lnTo>
                <a:lnTo>
                  <a:pt x="194779" y="283845"/>
                </a:lnTo>
                <a:lnTo>
                  <a:pt x="197370" y="331597"/>
                </a:lnTo>
                <a:lnTo>
                  <a:pt x="207162" y="372084"/>
                </a:lnTo>
                <a:lnTo>
                  <a:pt x="227241" y="403364"/>
                </a:lnTo>
                <a:lnTo>
                  <a:pt x="260654" y="423545"/>
                </a:lnTo>
                <a:lnTo>
                  <a:pt x="310464" y="430707"/>
                </a:lnTo>
                <a:lnTo>
                  <a:pt x="370408" y="417296"/>
                </a:lnTo>
                <a:lnTo>
                  <a:pt x="403872" y="384378"/>
                </a:lnTo>
                <a:lnTo>
                  <a:pt x="418401" y="342887"/>
                </a:lnTo>
                <a:lnTo>
                  <a:pt x="421551" y="303987"/>
                </a:lnTo>
                <a:lnTo>
                  <a:pt x="421563" y="301383"/>
                </a:lnTo>
                <a:lnTo>
                  <a:pt x="350494" y="301383"/>
                </a:lnTo>
                <a:lnTo>
                  <a:pt x="350494" y="303987"/>
                </a:lnTo>
                <a:lnTo>
                  <a:pt x="349084" y="328549"/>
                </a:lnTo>
                <a:lnTo>
                  <a:pt x="343293" y="349262"/>
                </a:lnTo>
                <a:lnTo>
                  <a:pt x="330784" y="363562"/>
                </a:lnTo>
                <a:lnTo>
                  <a:pt x="309219" y="368896"/>
                </a:lnTo>
                <a:lnTo>
                  <a:pt x="287439" y="362826"/>
                </a:lnTo>
                <a:lnTo>
                  <a:pt x="274205" y="346760"/>
                </a:lnTo>
                <a:lnTo>
                  <a:pt x="267639" y="323913"/>
                </a:lnTo>
                <a:lnTo>
                  <a:pt x="265861" y="297510"/>
                </a:lnTo>
                <a:lnTo>
                  <a:pt x="265861" y="233248"/>
                </a:lnTo>
                <a:lnTo>
                  <a:pt x="422960" y="233248"/>
                </a:lnTo>
                <a:lnTo>
                  <a:pt x="422960" y="175437"/>
                </a:lnTo>
                <a:lnTo>
                  <a:pt x="422960" y="13882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7910908" y="7072245"/>
            <a:ext cx="370840" cy="424180"/>
          </a:xfrm>
          <a:custGeom>
            <a:avLst/>
            <a:gdLst/>
            <a:ahLst/>
            <a:cxnLst/>
            <a:rect l="l" t="t" r="r" b="b"/>
            <a:pathLst>
              <a:path w="370840" h="424179">
                <a:moveTo>
                  <a:pt x="289781" y="0"/>
                </a:moveTo>
                <a:lnTo>
                  <a:pt x="261177" y="3843"/>
                </a:lnTo>
                <a:lnTo>
                  <a:pt x="239352" y="14114"/>
                </a:lnTo>
                <a:lnTo>
                  <a:pt x="223015" y="28925"/>
                </a:lnTo>
                <a:lnTo>
                  <a:pt x="210873" y="46386"/>
                </a:lnTo>
                <a:lnTo>
                  <a:pt x="201070" y="25567"/>
                </a:lnTo>
                <a:lnTo>
                  <a:pt x="186608" y="11130"/>
                </a:lnTo>
                <a:lnTo>
                  <a:pt x="167757" y="2724"/>
                </a:lnTo>
                <a:lnTo>
                  <a:pt x="144791" y="0"/>
                </a:lnTo>
                <a:lnTo>
                  <a:pt x="120816" y="2953"/>
                </a:lnTo>
                <a:lnTo>
                  <a:pt x="100710" y="11565"/>
                </a:lnTo>
                <a:lnTo>
                  <a:pt x="84501" y="25461"/>
                </a:lnTo>
                <a:lnTo>
                  <a:pt x="72217" y="44270"/>
                </a:lnTo>
                <a:lnTo>
                  <a:pt x="71449" y="24772"/>
                </a:lnTo>
                <a:lnTo>
                  <a:pt x="70737" y="15685"/>
                </a:lnTo>
                <a:lnTo>
                  <a:pt x="69463" y="6491"/>
                </a:lnTo>
                <a:lnTo>
                  <a:pt x="0" y="6491"/>
                </a:lnTo>
                <a:lnTo>
                  <a:pt x="466" y="22296"/>
                </a:lnTo>
                <a:lnTo>
                  <a:pt x="705" y="44133"/>
                </a:lnTo>
                <a:lnTo>
                  <a:pt x="806" y="127252"/>
                </a:lnTo>
                <a:lnTo>
                  <a:pt x="806" y="424186"/>
                </a:lnTo>
                <a:lnTo>
                  <a:pt x="73599" y="424186"/>
                </a:lnTo>
                <a:lnTo>
                  <a:pt x="73599" y="137011"/>
                </a:lnTo>
                <a:lnTo>
                  <a:pt x="75273" y="107705"/>
                </a:lnTo>
                <a:lnTo>
                  <a:pt x="81447" y="85212"/>
                </a:lnTo>
                <a:lnTo>
                  <a:pt x="93849" y="70791"/>
                </a:lnTo>
                <a:lnTo>
                  <a:pt x="114205" y="65704"/>
                </a:lnTo>
                <a:lnTo>
                  <a:pt x="129548" y="68209"/>
                </a:lnTo>
                <a:lnTo>
                  <a:pt x="140423" y="76789"/>
                </a:lnTo>
                <a:lnTo>
                  <a:pt x="146899" y="93044"/>
                </a:lnTo>
                <a:lnTo>
                  <a:pt x="149042" y="118572"/>
                </a:lnTo>
                <a:lnTo>
                  <a:pt x="149042" y="424186"/>
                </a:lnTo>
                <a:lnTo>
                  <a:pt x="222412" y="424186"/>
                </a:lnTo>
                <a:lnTo>
                  <a:pt x="222412" y="136278"/>
                </a:lnTo>
                <a:lnTo>
                  <a:pt x="224137" y="107188"/>
                </a:lnTo>
                <a:lnTo>
                  <a:pt x="230438" y="84935"/>
                </a:lnTo>
                <a:lnTo>
                  <a:pt x="242997" y="70711"/>
                </a:lnTo>
                <a:lnTo>
                  <a:pt x="263499" y="65704"/>
                </a:lnTo>
                <a:lnTo>
                  <a:pt x="280344" y="69252"/>
                </a:lnTo>
                <a:lnTo>
                  <a:pt x="290878" y="79354"/>
                </a:lnTo>
                <a:lnTo>
                  <a:pt x="296312" y="95199"/>
                </a:lnTo>
                <a:lnTo>
                  <a:pt x="297854" y="115975"/>
                </a:lnTo>
                <a:lnTo>
                  <a:pt x="297854" y="424186"/>
                </a:lnTo>
                <a:lnTo>
                  <a:pt x="370648" y="424186"/>
                </a:lnTo>
                <a:lnTo>
                  <a:pt x="370648" y="102164"/>
                </a:lnTo>
                <a:lnTo>
                  <a:pt x="364128" y="51948"/>
                </a:lnTo>
                <a:lnTo>
                  <a:pt x="346522" y="20635"/>
                </a:lnTo>
                <a:lnTo>
                  <a:pt x="320762" y="4545"/>
                </a:lnTo>
                <a:lnTo>
                  <a:pt x="28978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8355200" y="6929810"/>
            <a:ext cx="73025" cy="87630"/>
          </a:xfrm>
          <a:custGeom>
            <a:avLst/>
            <a:gdLst/>
            <a:ahLst/>
            <a:cxnLst/>
            <a:rect l="l" t="t" r="r" b="b"/>
            <a:pathLst>
              <a:path w="73025" h="87629">
                <a:moveTo>
                  <a:pt x="72793" y="0"/>
                </a:moveTo>
                <a:lnTo>
                  <a:pt x="0" y="0"/>
                </a:lnTo>
                <a:lnTo>
                  <a:pt x="0" y="87128"/>
                </a:lnTo>
                <a:lnTo>
                  <a:pt x="72793" y="87128"/>
                </a:lnTo>
                <a:lnTo>
                  <a:pt x="727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8354645" y="7078737"/>
            <a:ext cx="73025" cy="417830"/>
          </a:xfrm>
          <a:custGeom>
            <a:avLst/>
            <a:gdLst/>
            <a:ahLst/>
            <a:cxnLst/>
            <a:rect l="l" t="t" r="r" b="b"/>
            <a:pathLst>
              <a:path w="73025" h="417829">
                <a:moveTo>
                  <a:pt x="72783" y="0"/>
                </a:moveTo>
                <a:lnTo>
                  <a:pt x="0" y="0"/>
                </a:lnTo>
                <a:lnTo>
                  <a:pt x="0" y="417694"/>
                </a:lnTo>
                <a:lnTo>
                  <a:pt x="72783" y="417694"/>
                </a:lnTo>
                <a:lnTo>
                  <a:pt x="7278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8500100" y="7072240"/>
            <a:ext cx="233679" cy="424815"/>
          </a:xfrm>
          <a:custGeom>
            <a:avLst/>
            <a:gdLst/>
            <a:ahLst/>
            <a:cxnLst/>
            <a:rect l="l" t="t" r="r" b="b"/>
            <a:pathLst>
              <a:path w="233679" h="424815">
                <a:moveTo>
                  <a:pt x="149011" y="0"/>
                </a:moveTo>
                <a:lnTo>
                  <a:pt x="121343" y="3417"/>
                </a:lnTo>
                <a:lnTo>
                  <a:pt x="99733" y="12952"/>
                </a:lnTo>
                <a:lnTo>
                  <a:pt x="83564" y="27529"/>
                </a:lnTo>
                <a:lnTo>
                  <a:pt x="72217" y="46071"/>
                </a:lnTo>
                <a:lnTo>
                  <a:pt x="71980" y="35124"/>
                </a:lnTo>
                <a:lnTo>
                  <a:pt x="71355" y="24425"/>
                </a:lnTo>
                <a:lnTo>
                  <a:pt x="70472" y="14658"/>
                </a:lnTo>
                <a:lnTo>
                  <a:pt x="69463" y="6502"/>
                </a:lnTo>
                <a:lnTo>
                  <a:pt x="0" y="6502"/>
                </a:lnTo>
                <a:lnTo>
                  <a:pt x="466" y="22943"/>
                </a:lnTo>
                <a:lnTo>
                  <a:pt x="705" y="46285"/>
                </a:lnTo>
                <a:lnTo>
                  <a:pt x="806" y="134655"/>
                </a:lnTo>
                <a:lnTo>
                  <a:pt x="806" y="424196"/>
                </a:lnTo>
                <a:lnTo>
                  <a:pt x="73599" y="424196"/>
                </a:lnTo>
                <a:lnTo>
                  <a:pt x="73599" y="148142"/>
                </a:lnTo>
                <a:lnTo>
                  <a:pt x="76584" y="107411"/>
                </a:lnTo>
                <a:lnTo>
                  <a:pt x="85537" y="82171"/>
                </a:lnTo>
                <a:lnTo>
                  <a:pt x="100462" y="69310"/>
                </a:lnTo>
                <a:lnTo>
                  <a:pt x="121357" y="65715"/>
                </a:lnTo>
                <a:lnTo>
                  <a:pt x="138447" y="68858"/>
                </a:lnTo>
                <a:lnTo>
                  <a:pt x="150716" y="78684"/>
                </a:lnTo>
                <a:lnTo>
                  <a:pt x="158114" y="95793"/>
                </a:lnTo>
                <a:lnTo>
                  <a:pt x="160591" y="120781"/>
                </a:lnTo>
                <a:lnTo>
                  <a:pt x="160591" y="424196"/>
                </a:lnTo>
                <a:lnTo>
                  <a:pt x="233375" y="424196"/>
                </a:lnTo>
                <a:lnTo>
                  <a:pt x="233375" y="106876"/>
                </a:lnTo>
                <a:lnTo>
                  <a:pt x="227041" y="57262"/>
                </a:lnTo>
                <a:lnTo>
                  <a:pt x="209455" y="24181"/>
                </a:lnTo>
                <a:lnTo>
                  <a:pt x="182738" y="5728"/>
                </a:lnTo>
                <a:lnTo>
                  <a:pt x="14901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8794844" y="6929803"/>
            <a:ext cx="234950" cy="573405"/>
          </a:xfrm>
          <a:custGeom>
            <a:avLst/>
            <a:gdLst/>
            <a:ahLst/>
            <a:cxnLst/>
            <a:rect l="l" t="t" r="r" b="b"/>
            <a:pathLst>
              <a:path w="234950" h="573404">
                <a:moveTo>
                  <a:pt x="95086" y="142435"/>
                </a:moveTo>
                <a:lnTo>
                  <a:pt x="52076" y="151719"/>
                </a:lnTo>
                <a:lnTo>
                  <a:pt x="22518" y="177628"/>
                </a:lnTo>
                <a:lnTo>
                  <a:pt x="5473" y="217248"/>
                </a:lnTo>
                <a:lnTo>
                  <a:pt x="0" y="267667"/>
                </a:lnTo>
                <a:lnTo>
                  <a:pt x="0" y="434405"/>
                </a:lnTo>
                <a:lnTo>
                  <a:pt x="3604" y="490091"/>
                </a:lnTo>
                <a:lnTo>
                  <a:pt x="17013" y="534000"/>
                </a:lnTo>
                <a:lnTo>
                  <a:pt x="44125" y="562794"/>
                </a:lnTo>
                <a:lnTo>
                  <a:pt x="88834" y="573134"/>
                </a:lnTo>
                <a:lnTo>
                  <a:pt x="116131" y="569536"/>
                </a:lnTo>
                <a:lnTo>
                  <a:pt x="136540" y="559638"/>
                </a:lnTo>
                <a:lnTo>
                  <a:pt x="151420" y="544787"/>
                </a:lnTo>
                <a:lnTo>
                  <a:pt x="162131" y="526329"/>
                </a:lnTo>
                <a:lnTo>
                  <a:pt x="233671" y="526329"/>
                </a:lnTo>
                <a:lnTo>
                  <a:pt x="233640" y="507419"/>
                </a:lnTo>
                <a:lnTo>
                  <a:pt x="114624" y="507419"/>
                </a:lnTo>
                <a:lnTo>
                  <a:pt x="95140" y="503028"/>
                </a:lnTo>
                <a:lnTo>
                  <a:pt x="82360" y="490091"/>
                </a:lnTo>
                <a:lnTo>
                  <a:pt x="80086" y="483360"/>
                </a:lnTo>
                <a:lnTo>
                  <a:pt x="75212" y="468638"/>
                </a:lnTo>
                <a:lnTo>
                  <a:pt x="73044" y="439127"/>
                </a:lnTo>
                <a:lnTo>
                  <a:pt x="73044" y="272138"/>
                </a:lnTo>
                <a:lnTo>
                  <a:pt x="82755" y="225408"/>
                </a:lnTo>
                <a:lnTo>
                  <a:pt x="233582" y="208150"/>
                </a:lnTo>
                <a:lnTo>
                  <a:pt x="233575" y="172664"/>
                </a:lnTo>
                <a:lnTo>
                  <a:pt x="160749" y="172664"/>
                </a:lnTo>
                <a:lnTo>
                  <a:pt x="150442" y="159773"/>
                </a:lnTo>
                <a:lnTo>
                  <a:pt x="135652" y="150289"/>
                </a:lnTo>
                <a:lnTo>
                  <a:pt x="116996" y="144436"/>
                </a:lnTo>
                <a:lnTo>
                  <a:pt x="95086" y="142435"/>
                </a:lnTo>
                <a:close/>
              </a:path>
              <a:path w="234950" h="573404">
                <a:moveTo>
                  <a:pt x="233671" y="526329"/>
                </a:moveTo>
                <a:lnTo>
                  <a:pt x="162131" y="526329"/>
                </a:lnTo>
                <a:lnTo>
                  <a:pt x="162349" y="534000"/>
                </a:lnTo>
                <a:lnTo>
                  <a:pt x="164895" y="566631"/>
                </a:lnTo>
                <a:lnTo>
                  <a:pt x="234348" y="566631"/>
                </a:lnTo>
                <a:lnTo>
                  <a:pt x="233882" y="547497"/>
                </a:lnTo>
                <a:lnTo>
                  <a:pt x="233855" y="544787"/>
                </a:lnTo>
                <a:lnTo>
                  <a:pt x="233748" y="534000"/>
                </a:lnTo>
                <a:lnTo>
                  <a:pt x="233671" y="526329"/>
                </a:lnTo>
                <a:close/>
              </a:path>
              <a:path w="234950" h="573404">
                <a:moveTo>
                  <a:pt x="233582" y="208150"/>
                </a:moveTo>
                <a:lnTo>
                  <a:pt x="115923" y="208150"/>
                </a:lnTo>
                <a:lnTo>
                  <a:pt x="140022" y="214265"/>
                </a:lnTo>
                <a:lnTo>
                  <a:pt x="153531" y="231131"/>
                </a:lnTo>
                <a:lnTo>
                  <a:pt x="159443" y="256530"/>
                </a:lnTo>
                <a:lnTo>
                  <a:pt x="160749" y="288242"/>
                </a:lnTo>
                <a:lnTo>
                  <a:pt x="160749" y="420437"/>
                </a:lnTo>
                <a:lnTo>
                  <a:pt x="158887" y="455890"/>
                </a:lnTo>
                <a:lnTo>
                  <a:pt x="151940" y="483360"/>
                </a:lnTo>
                <a:lnTo>
                  <a:pt x="137866" y="501115"/>
                </a:lnTo>
                <a:lnTo>
                  <a:pt x="114624" y="507419"/>
                </a:lnTo>
                <a:lnTo>
                  <a:pt x="233640" y="507419"/>
                </a:lnTo>
                <a:lnTo>
                  <a:pt x="233582" y="208150"/>
                </a:lnTo>
                <a:close/>
              </a:path>
              <a:path w="234950" h="573404">
                <a:moveTo>
                  <a:pt x="233542" y="0"/>
                </a:moveTo>
                <a:lnTo>
                  <a:pt x="160749" y="0"/>
                </a:lnTo>
                <a:lnTo>
                  <a:pt x="160749" y="172664"/>
                </a:lnTo>
                <a:lnTo>
                  <a:pt x="233575" y="172664"/>
                </a:lnTo>
                <a:lnTo>
                  <a:pt x="23354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9089049" y="7072241"/>
            <a:ext cx="228600" cy="431165"/>
          </a:xfrm>
          <a:custGeom>
            <a:avLst/>
            <a:gdLst/>
            <a:ahLst/>
            <a:cxnLst/>
            <a:rect l="l" t="t" r="r" b="b"/>
            <a:pathLst>
              <a:path w="228600" h="431165">
                <a:moveTo>
                  <a:pt x="115828" y="0"/>
                </a:moveTo>
                <a:lnTo>
                  <a:pt x="66879" y="8738"/>
                </a:lnTo>
                <a:lnTo>
                  <a:pt x="33541" y="31781"/>
                </a:lnTo>
                <a:lnTo>
                  <a:pt x="13094" y="64370"/>
                </a:lnTo>
                <a:lnTo>
                  <a:pt x="2820" y="101745"/>
                </a:lnTo>
                <a:lnTo>
                  <a:pt x="0" y="283834"/>
                </a:lnTo>
                <a:lnTo>
                  <a:pt x="2586" y="331592"/>
                </a:lnTo>
                <a:lnTo>
                  <a:pt x="12385" y="372075"/>
                </a:lnTo>
                <a:lnTo>
                  <a:pt x="32460" y="403365"/>
                </a:lnTo>
                <a:lnTo>
                  <a:pt x="65871" y="423546"/>
                </a:lnTo>
                <a:lnTo>
                  <a:pt x="115682" y="430698"/>
                </a:lnTo>
                <a:lnTo>
                  <a:pt x="175635" y="417294"/>
                </a:lnTo>
                <a:lnTo>
                  <a:pt x="209095" y="384374"/>
                </a:lnTo>
                <a:lnTo>
                  <a:pt x="214517" y="368889"/>
                </a:lnTo>
                <a:lnTo>
                  <a:pt x="114446" y="368889"/>
                </a:lnTo>
                <a:lnTo>
                  <a:pt x="92665" y="362817"/>
                </a:lnTo>
                <a:lnTo>
                  <a:pt x="79428" y="346749"/>
                </a:lnTo>
                <a:lnTo>
                  <a:pt x="72859" y="323906"/>
                </a:lnTo>
                <a:lnTo>
                  <a:pt x="71086" y="297509"/>
                </a:lnTo>
                <a:lnTo>
                  <a:pt x="71086" y="233249"/>
                </a:lnTo>
                <a:lnTo>
                  <a:pt x="228181" y="233249"/>
                </a:lnTo>
                <a:lnTo>
                  <a:pt x="228181" y="175429"/>
                </a:lnTo>
                <a:lnTo>
                  <a:pt x="71641" y="175429"/>
                </a:lnTo>
                <a:lnTo>
                  <a:pt x="71661" y="128729"/>
                </a:lnTo>
                <a:lnTo>
                  <a:pt x="73884" y="101918"/>
                </a:lnTo>
                <a:lnTo>
                  <a:pt x="73998" y="100548"/>
                </a:lnTo>
                <a:lnTo>
                  <a:pt x="81587" y="79450"/>
                </a:lnTo>
                <a:lnTo>
                  <a:pt x="95190" y="66319"/>
                </a:lnTo>
                <a:lnTo>
                  <a:pt x="115588" y="61799"/>
                </a:lnTo>
                <a:lnTo>
                  <a:pt x="215051" y="61799"/>
                </a:lnTo>
                <a:lnTo>
                  <a:pt x="213286" y="55895"/>
                </a:lnTo>
                <a:lnTo>
                  <a:pt x="192356" y="26158"/>
                </a:lnTo>
                <a:lnTo>
                  <a:pt x="160383" y="6868"/>
                </a:lnTo>
                <a:lnTo>
                  <a:pt x="115828" y="0"/>
                </a:lnTo>
                <a:close/>
              </a:path>
              <a:path w="228600" h="431165">
                <a:moveTo>
                  <a:pt x="226788" y="301383"/>
                </a:moveTo>
                <a:lnTo>
                  <a:pt x="155712" y="301383"/>
                </a:lnTo>
                <a:lnTo>
                  <a:pt x="155712" y="303980"/>
                </a:lnTo>
                <a:lnTo>
                  <a:pt x="154302" y="328549"/>
                </a:lnTo>
                <a:lnTo>
                  <a:pt x="148512" y="349258"/>
                </a:lnTo>
                <a:lnTo>
                  <a:pt x="136006" y="363556"/>
                </a:lnTo>
                <a:lnTo>
                  <a:pt x="114446" y="368889"/>
                </a:lnTo>
                <a:lnTo>
                  <a:pt x="214517" y="368889"/>
                </a:lnTo>
                <a:lnTo>
                  <a:pt x="223626" y="342876"/>
                </a:lnTo>
                <a:lnTo>
                  <a:pt x="226769" y="303980"/>
                </a:lnTo>
                <a:lnTo>
                  <a:pt x="226788" y="301383"/>
                </a:lnTo>
                <a:close/>
              </a:path>
              <a:path w="228600" h="431165">
                <a:moveTo>
                  <a:pt x="215051" y="61799"/>
                </a:moveTo>
                <a:lnTo>
                  <a:pt x="115588" y="61799"/>
                </a:lnTo>
                <a:lnTo>
                  <a:pt x="136948" y="66805"/>
                </a:lnTo>
                <a:lnTo>
                  <a:pt x="149975" y="80727"/>
                </a:lnTo>
                <a:lnTo>
                  <a:pt x="156418" y="101745"/>
                </a:lnTo>
                <a:lnTo>
                  <a:pt x="156471" y="101918"/>
                </a:lnTo>
                <a:lnTo>
                  <a:pt x="158236" y="128729"/>
                </a:lnTo>
                <a:lnTo>
                  <a:pt x="158236" y="175429"/>
                </a:lnTo>
                <a:lnTo>
                  <a:pt x="228181" y="175429"/>
                </a:lnTo>
                <a:lnTo>
                  <a:pt x="228181" y="138822"/>
                </a:lnTo>
                <a:lnTo>
                  <a:pt x="224714" y="94108"/>
                </a:lnTo>
                <a:lnTo>
                  <a:pt x="215051" y="6179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9374530" y="7072242"/>
            <a:ext cx="413384" cy="431165"/>
          </a:xfrm>
          <a:custGeom>
            <a:avLst/>
            <a:gdLst/>
            <a:ahLst/>
            <a:cxnLst/>
            <a:rect l="l" t="t" r="r" b="b"/>
            <a:pathLst>
              <a:path w="413384" h="431165">
                <a:moveTo>
                  <a:pt x="161709" y="482"/>
                </a:moveTo>
                <a:lnTo>
                  <a:pt x="133870" y="4406"/>
                </a:lnTo>
                <a:lnTo>
                  <a:pt x="108343" y="16611"/>
                </a:lnTo>
                <a:lnTo>
                  <a:pt x="86906" y="38925"/>
                </a:lnTo>
                <a:lnTo>
                  <a:pt x="71323" y="73139"/>
                </a:lnTo>
                <a:lnTo>
                  <a:pt x="71094" y="53581"/>
                </a:lnTo>
                <a:lnTo>
                  <a:pt x="70535" y="34010"/>
                </a:lnTo>
                <a:lnTo>
                  <a:pt x="69824" y="17335"/>
                </a:lnTo>
                <a:lnTo>
                  <a:pt x="69138" y="6502"/>
                </a:lnTo>
                <a:lnTo>
                  <a:pt x="0" y="6502"/>
                </a:lnTo>
                <a:lnTo>
                  <a:pt x="711" y="36042"/>
                </a:lnTo>
                <a:lnTo>
                  <a:pt x="927" y="66827"/>
                </a:lnTo>
                <a:lnTo>
                  <a:pt x="812" y="148310"/>
                </a:lnTo>
                <a:lnTo>
                  <a:pt x="812" y="424205"/>
                </a:lnTo>
                <a:lnTo>
                  <a:pt x="73609" y="424205"/>
                </a:lnTo>
                <a:lnTo>
                  <a:pt x="73609" y="191350"/>
                </a:lnTo>
                <a:lnTo>
                  <a:pt x="80441" y="141262"/>
                </a:lnTo>
                <a:lnTo>
                  <a:pt x="99161" y="110388"/>
                </a:lnTo>
                <a:lnTo>
                  <a:pt x="127139" y="94729"/>
                </a:lnTo>
                <a:lnTo>
                  <a:pt x="161709" y="90271"/>
                </a:lnTo>
                <a:lnTo>
                  <a:pt x="161709" y="482"/>
                </a:lnTo>
                <a:close/>
              </a:path>
              <a:path w="413384" h="431165">
                <a:moveTo>
                  <a:pt x="413131" y="311797"/>
                </a:moveTo>
                <a:lnTo>
                  <a:pt x="407822" y="266877"/>
                </a:lnTo>
                <a:lnTo>
                  <a:pt x="391033" y="231635"/>
                </a:lnTo>
                <a:lnTo>
                  <a:pt x="361454" y="201015"/>
                </a:lnTo>
                <a:lnTo>
                  <a:pt x="293535" y="152768"/>
                </a:lnTo>
                <a:lnTo>
                  <a:pt x="278777" y="137960"/>
                </a:lnTo>
                <a:lnTo>
                  <a:pt x="271437" y="122872"/>
                </a:lnTo>
                <a:lnTo>
                  <a:pt x="269443" y="104851"/>
                </a:lnTo>
                <a:lnTo>
                  <a:pt x="271297" y="87020"/>
                </a:lnTo>
                <a:lnTo>
                  <a:pt x="277139" y="73456"/>
                </a:lnTo>
                <a:lnTo>
                  <a:pt x="287388" y="64833"/>
                </a:lnTo>
                <a:lnTo>
                  <a:pt x="302488" y="61810"/>
                </a:lnTo>
                <a:lnTo>
                  <a:pt x="317995" y="64706"/>
                </a:lnTo>
                <a:lnTo>
                  <a:pt x="328587" y="73456"/>
                </a:lnTo>
                <a:lnTo>
                  <a:pt x="334657" y="88150"/>
                </a:lnTo>
                <a:lnTo>
                  <a:pt x="336600" y="108915"/>
                </a:lnTo>
                <a:lnTo>
                  <a:pt x="336600" y="133540"/>
                </a:lnTo>
                <a:lnTo>
                  <a:pt x="407111" y="133540"/>
                </a:lnTo>
                <a:lnTo>
                  <a:pt x="407111" y="115836"/>
                </a:lnTo>
                <a:lnTo>
                  <a:pt x="401561" y="67856"/>
                </a:lnTo>
                <a:lnTo>
                  <a:pt x="383590" y="31356"/>
                </a:lnTo>
                <a:lnTo>
                  <a:pt x="351205" y="8140"/>
                </a:lnTo>
                <a:lnTo>
                  <a:pt x="302412" y="0"/>
                </a:lnTo>
                <a:lnTo>
                  <a:pt x="256032" y="7924"/>
                </a:lnTo>
                <a:lnTo>
                  <a:pt x="223113" y="30378"/>
                </a:lnTo>
                <a:lnTo>
                  <a:pt x="203479" y="65379"/>
                </a:lnTo>
                <a:lnTo>
                  <a:pt x="196977" y="110934"/>
                </a:lnTo>
                <a:lnTo>
                  <a:pt x="202082" y="150304"/>
                </a:lnTo>
                <a:lnTo>
                  <a:pt x="217563" y="182130"/>
                </a:lnTo>
                <a:lnTo>
                  <a:pt x="243713" y="209816"/>
                </a:lnTo>
                <a:lnTo>
                  <a:pt x="310756" y="258775"/>
                </a:lnTo>
                <a:lnTo>
                  <a:pt x="328637" y="278371"/>
                </a:lnTo>
                <a:lnTo>
                  <a:pt x="337273" y="298056"/>
                </a:lnTo>
                <a:lnTo>
                  <a:pt x="339521" y="320332"/>
                </a:lnTo>
                <a:lnTo>
                  <a:pt x="337400" y="341515"/>
                </a:lnTo>
                <a:lnTo>
                  <a:pt x="330784" y="356704"/>
                </a:lnTo>
                <a:lnTo>
                  <a:pt x="319201" y="365836"/>
                </a:lnTo>
                <a:lnTo>
                  <a:pt x="302247" y="368896"/>
                </a:lnTo>
                <a:lnTo>
                  <a:pt x="284378" y="364947"/>
                </a:lnTo>
                <a:lnTo>
                  <a:pt x="272326" y="353885"/>
                </a:lnTo>
                <a:lnTo>
                  <a:pt x="265493" y="336842"/>
                </a:lnTo>
                <a:lnTo>
                  <a:pt x="263347" y="314960"/>
                </a:lnTo>
                <a:lnTo>
                  <a:pt x="263347" y="296189"/>
                </a:lnTo>
                <a:lnTo>
                  <a:pt x="189750" y="296189"/>
                </a:lnTo>
                <a:lnTo>
                  <a:pt x="189750" y="314883"/>
                </a:lnTo>
                <a:lnTo>
                  <a:pt x="194449" y="357771"/>
                </a:lnTo>
                <a:lnTo>
                  <a:pt x="211455" y="394830"/>
                </a:lnTo>
                <a:lnTo>
                  <a:pt x="245122" y="420865"/>
                </a:lnTo>
                <a:lnTo>
                  <a:pt x="299808" y="430695"/>
                </a:lnTo>
                <a:lnTo>
                  <a:pt x="349440" y="423113"/>
                </a:lnTo>
                <a:lnTo>
                  <a:pt x="384848" y="400570"/>
                </a:lnTo>
                <a:lnTo>
                  <a:pt x="406057" y="363372"/>
                </a:lnTo>
                <a:lnTo>
                  <a:pt x="413131" y="31179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2118046" y="7921195"/>
            <a:ext cx="236220" cy="558165"/>
          </a:xfrm>
          <a:custGeom>
            <a:avLst/>
            <a:gdLst/>
            <a:ahLst/>
            <a:cxnLst/>
            <a:rect l="l" t="t" r="r" b="b"/>
            <a:pathLst>
              <a:path w="236219" h="558165">
                <a:moveTo>
                  <a:pt x="118017" y="0"/>
                </a:moveTo>
                <a:lnTo>
                  <a:pt x="74903" y="6125"/>
                </a:lnTo>
                <a:lnTo>
                  <a:pt x="18412" y="52302"/>
                </a:lnTo>
                <a:lnTo>
                  <a:pt x="4563" y="90468"/>
                </a:lnTo>
                <a:lnTo>
                  <a:pt x="0" y="137430"/>
                </a:lnTo>
                <a:lnTo>
                  <a:pt x="0" y="412154"/>
                </a:lnTo>
                <a:lnTo>
                  <a:pt x="2769" y="458635"/>
                </a:lnTo>
                <a:lnTo>
                  <a:pt x="12984" y="498741"/>
                </a:lnTo>
                <a:lnTo>
                  <a:pt x="67183" y="550745"/>
                </a:lnTo>
                <a:lnTo>
                  <a:pt x="116886" y="558098"/>
                </a:lnTo>
                <a:lnTo>
                  <a:pt x="170651" y="549031"/>
                </a:lnTo>
                <a:lnTo>
                  <a:pt x="205335" y="525012"/>
                </a:lnTo>
                <a:lnTo>
                  <a:pt x="225035" y="490810"/>
                </a:lnTo>
                <a:lnTo>
                  <a:pt x="233850" y="451192"/>
                </a:lnTo>
                <a:lnTo>
                  <a:pt x="235877" y="410929"/>
                </a:lnTo>
                <a:lnTo>
                  <a:pt x="235877" y="390930"/>
                </a:lnTo>
                <a:lnTo>
                  <a:pt x="162026" y="390930"/>
                </a:lnTo>
                <a:lnTo>
                  <a:pt x="162026" y="418091"/>
                </a:lnTo>
                <a:lnTo>
                  <a:pt x="160242" y="448633"/>
                </a:lnTo>
                <a:lnTo>
                  <a:pt x="153669" y="472036"/>
                </a:lnTo>
                <a:lnTo>
                  <a:pt x="140473" y="487019"/>
                </a:lnTo>
                <a:lnTo>
                  <a:pt x="118823" y="492299"/>
                </a:lnTo>
                <a:lnTo>
                  <a:pt x="96845" y="486774"/>
                </a:lnTo>
                <a:lnTo>
                  <a:pt x="83165" y="471363"/>
                </a:lnTo>
                <a:lnTo>
                  <a:pt x="76151" y="447811"/>
                </a:lnTo>
                <a:lnTo>
                  <a:pt x="74175" y="417861"/>
                </a:lnTo>
                <a:lnTo>
                  <a:pt x="74175" y="133022"/>
                </a:lnTo>
                <a:lnTo>
                  <a:pt x="76210" y="105034"/>
                </a:lnTo>
                <a:lnTo>
                  <a:pt x="83214" y="84073"/>
                </a:lnTo>
                <a:lnTo>
                  <a:pt x="96536" y="70922"/>
                </a:lnTo>
                <a:lnTo>
                  <a:pt x="117525" y="66364"/>
                </a:lnTo>
                <a:lnTo>
                  <a:pt x="138916" y="71183"/>
                </a:lnTo>
                <a:lnTo>
                  <a:pt x="151940" y="84708"/>
                </a:lnTo>
                <a:lnTo>
                  <a:pt x="158418" y="105542"/>
                </a:lnTo>
                <a:lnTo>
                  <a:pt x="160173" y="132289"/>
                </a:lnTo>
                <a:lnTo>
                  <a:pt x="160173" y="162790"/>
                </a:lnTo>
                <a:lnTo>
                  <a:pt x="233448" y="162790"/>
                </a:lnTo>
                <a:lnTo>
                  <a:pt x="233448" y="139786"/>
                </a:lnTo>
                <a:lnTo>
                  <a:pt x="230783" y="97038"/>
                </a:lnTo>
                <a:lnTo>
                  <a:pt x="220837" y="58845"/>
                </a:lnTo>
                <a:lnTo>
                  <a:pt x="200680" y="28047"/>
                </a:lnTo>
                <a:lnTo>
                  <a:pt x="167383" y="7485"/>
                </a:lnTo>
                <a:lnTo>
                  <a:pt x="11801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2407591" y="7905026"/>
            <a:ext cx="73025" cy="567055"/>
          </a:xfrm>
          <a:custGeom>
            <a:avLst/>
            <a:gdLst/>
            <a:ahLst/>
            <a:cxnLst/>
            <a:rect l="l" t="t" r="r" b="b"/>
            <a:pathLst>
              <a:path w="73025" h="567054">
                <a:moveTo>
                  <a:pt x="72793" y="0"/>
                </a:moveTo>
                <a:lnTo>
                  <a:pt x="0" y="0"/>
                </a:lnTo>
                <a:lnTo>
                  <a:pt x="0" y="566631"/>
                </a:lnTo>
                <a:lnTo>
                  <a:pt x="72793" y="566631"/>
                </a:lnTo>
                <a:lnTo>
                  <a:pt x="727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2553629" y="7905026"/>
            <a:ext cx="73025" cy="87630"/>
          </a:xfrm>
          <a:custGeom>
            <a:avLst/>
            <a:gdLst/>
            <a:ahLst/>
            <a:cxnLst/>
            <a:rect l="l" t="t" r="r" b="b"/>
            <a:pathLst>
              <a:path w="73025" h="87629">
                <a:moveTo>
                  <a:pt x="72793" y="0"/>
                </a:moveTo>
                <a:lnTo>
                  <a:pt x="0" y="0"/>
                </a:lnTo>
                <a:lnTo>
                  <a:pt x="0" y="87128"/>
                </a:lnTo>
                <a:lnTo>
                  <a:pt x="72793" y="87128"/>
                </a:lnTo>
                <a:lnTo>
                  <a:pt x="727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2553053" y="8053954"/>
            <a:ext cx="73025" cy="417830"/>
          </a:xfrm>
          <a:custGeom>
            <a:avLst/>
            <a:gdLst/>
            <a:ahLst/>
            <a:cxnLst/>
            <a:rect l="l" t="t" r="r" b="b"/>
            <a:pathLst>
              <a:path w="73025" h="417829">
                <a:moveTo>
                  <a:pt x="72793" y="0"/>
                </a:moveTo>
                <a:lnTo>
                  <a:pt x="0" y="0"/>
                </a:lnTo>
                <a:lnTo>
                  <a:pt x="0" y="417704"/>
                </a:lnTo>
                <a:lnTo>
                  <a:pt x="72793" y="417704"/>
                </a:lnTo>
                <a:lnTo>
                  <a:pt x="727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2687718" y="8047459"/>
            <a:ext cx="228600" cy="431165"/>
          </a:xfrm>
          <a:custGeom>
            <a:avLst/>
            <a:gdLst/>
            <a:ahLst/>
            <a:cxnLst/>
            <a:rect l="l" t="t" r="r" b="b"/>
            <a:pathLst>
              <a:path w="228600" h="431165">
                <a:moveTo>
                  <a:pt x="115828" y="0"/>
                </a:moveTo>
                <a:lnTo>
                  <a:pt x="66879" y="8739"/>
                </a:lnTo>
                <a:lnTo>
                  <a:pt x="33541" y="31784"/>
                </a:lnTo>
                <a:lnTo>
                  <a:pt x="13094" y="64375"/>
                </a:lnTo>
                <a:lnTo>
                  <a:pt x="2820" y="101749"/>
                </a:lnTo>
                <a:lnTo>
                  <a:pt x="0" y="283834"/>
                </a:lnTo>
                <a:lnTo>
                  <a:pt x="2586" y="331592"/>
                </a:lnTo>
                <a:lnTo>
                  <a:pt x="12385" y="372075"/>
                </a:lnTo>
                <a:lnTo>
                  <a:pt x="32460" y="403365"/>
                </a:lnTo>
                <a:lnTo>
                  <a:pt x="65871" y="423546"/>
                </a:lnTo>
                <a:lnTo>
                  <a:pt x="115682" y="430698"/>
                </a:lnTo>
                <a:lnTo>
                  <a:pt x="175635" y="417294"/>
                </a:lnTo>
                <a:lnTo>
                  <a:pt x="209095" y="384374"/>
                </a:lnTo>
                <a:lnTo>
                  <a:pt x="214517" y="368889"/>
                </a:lnTo>
                <a:lnTo>
                  <a:pt x="114446" y="368889"/>
                </a:lnTo>
                <a:lnTo>
                  <a:pt x="92665" y="362819"/>
                </a:lnTo>
                <a:lnTo>
                  <a:pt x="79428" y="346755"/>
                </a:lnTo>
                <a:lnTo>
                  <a:pt x="72859" y="323915"/>
                </a:lnTo>
                <a:lnTo>
                  <a:pt x="71086" y="297519"/>
                </a:lnTo>
                <a:lnTo>
                  <a:pt x="71086" y="233249"/>
                </a:lnTo>
                <a:lnTo>
                  <a:pt x="228181" y="233249"/>
                </a:lnTo>
                <a:lnTo>
                  <a:pt x="228181" y="175429"/>
                </a:lnTo>
                <a:lnTo>
                  <a:pt x="71641" y="175429"/>
                </a:lnTo>
                <a:lnTo>
                  <a:pt x="71661" y="128729"/>
                </a:lnTo>
                <a:lnTo>
                  <a:pt x="73884" y="101919"/>
                </a:lnTo>
                <a:lnTo>
                  <a:pt x="73998" y="100550"/>
                </a:lnTo>
                <a:lnTo>
                  <a:pt x="81587" y="79455"/>
                </a:lnTo>
                <a:lnTo>
                  <a:pt x="95190" y="66328"/>
                </a:lnTo>
                <a:lnTo>
                  <a:pt x="115588" y="61809"/>
                </a:lnTo>
                <a:lnTo>
                  <a:pt x="215054" y="61809"/>
                </a:lnTo>
                <a:lnTo>
                  <a:pt x="213286" y="55895"/>
                </a:lnTo>
                <a:lnTo>
                  <a:pt x="192356" y="26158"/>
                </a:lnTo>
                <a:lnTo>
                  <a:pt x="160383" y="6868"/>
                </a:lnTo>
                <a:lnTo>
                  <a:pt x="115828" y="0"/>
                </a:lnTo>
                <a:close/>
              </a:path>
              <a:path w="228600" h="431165">
                <a:moveTo>
                  <a:pt x="226788" y="301393"/>
                </a:moveTo>
                <a:lnTo>
                  <a:pt x="155712" y="301393"/>
                </a:lnTo>
                <a:lnTo>
                  <a:pt x="155712" y="303990"/>
                </a:lnTo>
                <a:lnTo>
                  <a:pt x="154302" y="328553"/>
                </a:lnTo>
                <a:lnTo>
                  <a:pt x="148512" y="349260"/>
                </a:lnTo>
                <a:lnTo>
                  <a:pt x="136006" y="363556"/>
                </a:lnTo>
                <a:lnTo>
                  <a:pt x="114446" y="368889"/>
                </a:lnTo>
                <a:lnTo>
                  <a:pt x="214517" y="368889"/>
                </a:lnTo>
                <a:lnTo>
                  <a:pt x="223626" y="342876"/>
                </a:lnTo>
                <a:lnTo>
                  <a:pt x="226768" y="303990"/>
                </a:lnTo>
                <a:lnTo>
                  <a:pt x="226788" y="301393"/>
                </a:lnTo>
                <a:close/>
              </a:path>
              <a:path w="228600" h="431165">
                <a:moveTo>
                  <a:pt x="215054" y="61809"/>
                </a:moveTo>
                <a:lnTo>
                  <a:pt x="115588" y="61809"/>
                </a:lnTo>
                <a:lnTo>
                  <a:pt x="136948" y="66814"/>
                </a:lnTo>
                <a:lnTo>
                  <a:pt x="149975" y="80733"/>
                </a:lnTo>
                <a:lnTo>
                  <a:pt x="156419" y="101749"/>
                </a:lnTo>
                <a:lnTo>
                  <a:pt x="156471" y="101919"/>
                </a:lnTo>
                <a:lnTo>
                  <a:pt x="158236" y="128729"/>
                </a:lnTo>
                <a:lnTo>
                  <a:pt x="158236" y="175429"/>
                </a:lnTo>
                <a:lnTo>
                  <a:pt x="228181" y="175429"/>
                </a:lnTo>
                <a:lnTo>
                  <a:pt x="228181" y="138822"/>
                </a:lnTo>
                <a:lnTo>
                  <a:pt x="224714" y="94108"/>
                </a:lnTo>
                <a:lnTo>
                  <a:pt x="215054" y="6180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2973209" y="7952720"/>
            <a:ext cx="441959" cy="525145"/>
          </a:xfrm>
          <a:custGeom>
            <a:avLst/>
            <a:gdLst/>
            <a:ahLst/>
            <a:cxnLst/>
            <a:rect l="l" t="t" r="r" b="b"/>
            <a:pathLst>
              <a:path w="441960" h="525145">
                <a:moveTo>
                  <a:pt x="233375" y="201625"/>
                </a:moveTo>
                <a:lnTo>
                  <a:pt x="227037" y="152006"/>
                </a:lnTo>
                <a:lnTo>
                  <a:pt x="209448" y="118922"/>
                </a:lnTo>
                <a:lnTo>
                  <a:pt x="182727" y="100469"/>
                </a:lnTo>
                <a:lnTo>
                  <a:pt x="149009" y="94742"/>
                </a:lnTo>
                <a:lnTo>
                  <a:pt x="121335" y="98158"/>
                </a:lnTo>
                <a:lnTo>
                  <a:pt x="99733" y="107696"/>
                </a:lnTo>
                <a:lnTo>
                  <a:pt x="83553" y="122275"/>
                </a:lnTo>
                <a:lnTo>
                  <a:pt x="72212" y="140817"/>
                </a:lnTo>
                <a:lnTo>
                  <a:pt x="71970" y="129870"/>
                </a:lnTo>
                <a:lnTo>
                  <a:pt x="71348" y="119176"/>
                </a:lnTo>
                <a:lnTo>
                  <a:pt x="70472" y="109410"/>
                </a:lnTo>
                <a:lnTo>
                  <a:pt x="69456" y="101244"/>
                </a:lnTo>
                <a:lnTo>
                  <a:pt x="0" y="101244"/>
                </a:lnTo>
                <a:lnTo>
                  <a:pt x="457" y="117690"/>
                </a:lnTo>
                <a:lnTo>
                  <a:pt x="698" y="141033"/>
                </a:lnTo>
                <a:lnTo>
                  <a:pt x="800" y="229400"/>
                </a:lnTo>
                <a:lnTo>
                  <a:pt x="800" y="518934"/>
                </a:lnTo>
                <a:lnTo>
                  <a:pt x="73596" y="518934"/>
                </a:lnTo>
                <a:lnTo>
                  <a:pt x="73596" y="242887"/>
                </a:lnTo>
                <a:lnTo>
                  <a:pt x="76581" y="202158"/>
                </a:lnTo>
                <a:lnTo>
                  <a:pt x="85534" y="176911"/>
                </a:lnTo>
                <a:lnTo>
                  <a:pt x="100457" y="164058"/>
                </a:lnTo>
                <a:lnTo>
                  <a:pt x="121348" y="160464"/>
                </a:lnTo>
                <a:lnTo>
                  <a:pt x="138442" y="163601"/>
                </a:lnTo>
                <a:lnTo>
                  <a:pt x="150710" y="173431"/>
                </a:lnTo>
                <a:lnTo>
                  <a:pt x="158115" y="190538"/>
                </a:lnTo>
                <a:lnTo>
                  <a:pt x="160591" y="215531"/>
                </a:lnTo>
                <a:lnTo>
                  <a:pt x="160591" y="518934"/>
                </a:lnTo>
                <a:lnTo>
                  <a:pt x="233375" y="518934"/>
                </a:lnTo>
                <a:lnTo>
                  <a:pt x="233375" y="201625"/>
                </a:lnTo>
                <a:close/>
              </a:path>
              <a:path w="441960" h="525145">
                <a:moveTo>
                  <a:pt x="441388" y="101244"/>
                </a:moveTo>
                <a:lnTo>
                  <a:pt x="386321" y="101244"/>
                </a:lnTo>
                <a:lnTo>
                  <a:pt x="386321" y="0"/>
                </a:lnTo>
                <a:lnTo>
                  <a:pt x="313766" y="0"/>
                </a:lnTo>
                <a:lnTo>
                  <a:pt x="313766" y="101244"/>
                </a:lnTo>
                <a:lnTo>
                  <a:pt x="267944" y="101244"/>
                </a:lnTo>
                <a:lnTo>
                  <a:pt x="267944" y="165341"/>
                </a:lnTo>
                <a:lnTo>
                  <a:pt x="313766" y="165341"/>
                </a:lnTo>
                <a:lnTo>
                  <a:pt x="313766" y="439369"/>
                </a:lnTo>
                <a:lnTo>
                  <a:pt x="319151" y="481749"/>
                </a:lnTo>
                <a:lnTo>
                  <a:pt x="334556" y="507949"/>
                </a:lnTo>
                <a:lnTo>
                  <a:pt x="358825" y="521258"/>
                </a:lnTo>
                <a:lnTo>
                  <a:pt x="390829" y="524954"/>
                </a:lnTo>
                <a:lnTo>
                  <a:pt x="402856" y="524649"/>
                </a:lnTo>
                <a:lnTo>
                  <a:pt x="415671" y="523506"/>
                </a:lnTo>
                <a:lnTo>
                  <a:pt x="428167" y="521220"/>
                </a:lnTo>
                <a:lnTo>
                  <a:pt x="439280" y="517474"/>
                </a:lnTo>
                <a:lnTo>
                  <a:pt x="439280" y="462089"/>
                </a:lnTo>
                <a:lnTo>
                  <a:pt x="434251" y="463715"/>
                </a:lnTo>
                <a:lnTo>
                  <a:pt x="422706" y="464527"/>
                </a:lnTo>
                <a:lnTo>
                  <a:pt x="415163" y="464527"/>
                </a:lnTo>
                <a:lnTo>
                  <a:pt x="399821" y="461429"/>
                </a:lnTo>
                <a:lnTo>
                  <a:pt x="391109" y="453072"/>
                </a:lnTo>
                <a:lnTo>
                  <a:pt x="387210" y="440880"/>
                </a:lnTo>
                <a:lnTo>
                  <a:pt x="386321" y="426275"/>
                </a:lnTo>
                <a:lnTo>
                  <a:pt x="386321" y="165341"/>
                </a:lnTo>
                <a:lnTo>
                  <a:pt x="441388" y="165341"/>
                </a:lnTo>
                <a:lnTo>
                  <a:pt x="441388" y="10124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3534512" y="7928841"/>
            <a:ext cx="283210" cy="542925"/>
          </a:xfrm>
          <a:custGeom>
            <a:avLst/>
            <a:gdLst/>
            <a:ahLst/>
            <a:cxnLst/>
            <a:rect l="l" t="t" r="r" b="b"/>
            <a:pathLst>
              <a:path w="283210" h="542925">
                <a:moveTo>
                  <a:pt x="191292" y="0"/>
                </a:moveTo>
                <a:lnTo>
                  <a:pt x="88164" y="0"/>
                </a:lnTo>
                <a:lnTo>
                  <a:pt x="0" y="542821"/>
                </a:lnTo>
                <a:lnTo>
                  <a:pt x="73934" y="542821"/>
                </a:lnTo>
                <a:lnTo>
                  <a:pt x="95860" y="385810"/>
                </a:lnTo>
                <a:lnTo>
                  <a:pt x="256441" y="385810"/>
                </a:lnTo>
                <a:lnTo>
                  <a:pt x="245137" y="318869"/>
                </a:lnTo>
                <a:lnTo>
                  <a:pt x="105284" y="318869"/>
                </a:lnTo>
                <a:lnTo>
                  <a:pt x="113200" y="263172"/>
                </a:lnTo>
                <a:lnTo>
                  <a:pt x="121372" y="205211"/>
                </a:lnTo>
                <a:lnTo>
                  <a:pt x="128812" y="150059"/>
                </a:lnTo>
                <a:lnTo>
                  <a:pt x="134529" y="102791"/>
                </a:lnTo>
                <a:lnTo>
                  <a:pt x="137535" y="68479"/>
                </a:lnTo>
                <a:lnTo>
                  <a:pt x="202856" y="68479"/>
                </a:lnTo>
                <a:lnTo>
                  <a:pt x="191292" y="0"/>
                </a:lnTo>
                <a:close/>
              </a:path>
              <a:path w="283210" h="542925">
                <a:moveTo>
                  <a:pt x="256441" y="385810"/>
                </a:moveTo>
                <a:lnTo>
                  <a:pt x="182706" y="385810"/>
                </a:lnTo>
                <a:lnTo>
                  <a:pt x="206820" y="542821"/>
                </a:lnTo>
                <a:lnTo>
                  <a:pt x="282954" y="542821"/>
                </a:lnTo>
                <a:lnTo>
                  <a:pt x="256441" y="385810"/>
                </a:lnTo>
                <a:close/>
              </a:path>
              <a:path w="283210" h="542925">
                <a:moveTo>
                  <a:pt x="202856" y="68479"/>
                </a:moveTo>
                <a:lnTo>
                  <a:pt x="140299" y="68479"/>
                </a:lnTo>
                <a:lnTo>
                  <a:pt x="144550" y="106510"/>
                </a:lnTo>
                <a:lnTo>
                  <a:pt x="150232" y="151439"/>
                </a:lnTo>
                <a:lnTo>
                  <a:pt x="157142" y="202391"/>
                </a:lnTo>
                <a:lnTo>
                  <a:pt x="165078" y="258493"/>
                </a:lnTo>
                <a:lnTo>
                  <a:pt x="173837" y="318869"/>
                </a:lnTo>
                <a:lnTo>
                  <a:pt x="245137" y="318869"/>
                </a:lnTo>
                <a:lnTo>
                  <a:pt x="202856" y="6847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3864700" y="8047461"/>
            <a:ext cx="234950" cy="565150"/>
          </a:xfrm>
          <a:custGeom>
            <a:avLst/>
            <a:gdLst/>
            <a:ahLst/>
            <a:cxnLst/>
            <a:rect l="l" t="t" r="r" b="b"/>
            <a:pathLst>
              <a:path w="234950" h="565150">
                <a:moveTo>
                  <a:pt x="69463" y="6491"/>
                </a:moveTo>
                <a:lnTo>
                  <a:pt x="0" y="6491"/>
                </a:lnTo>
                <a:lnTo>
                  <a:pt x="393" y="24529"/>
                </a:lnTo>
                <a:lnTo>
                  <a:pt x="472" y="28130"/>
                </a:lnTo>
                <a:lnTo>
                  <a:pt x="547" y="36496"/>
                </a:lnTo>
                <a:lnTo>
                  <a:pt x="661" y="49077"/>
                </a:lnTo>
                <a:lnTo>
                  <a:pt x="714" y="54940"/>
                </a:lnTo>
                <a:lnTo>
                  <a:pt x="816" y="564611"/>
                </a:lnTo>
                <a:lnTo>
                  <a:pt x="73599" y="564611"/>
                </a:lnTo>
                <a:lnTo>
                  <a:pt x="73599" y="392836"/>
                </a:lnTo>
                <a:lnTo>
                  <a:pt x="212641" y="392836"/>
                </a:lnTo>
                <a:lnTo>
                  <a:pt x="224603" y="364983"/>
                </a:lnTo>
                <a:lnTo>
                  <a:pt x="117860" y="364983"/>
                </a:lnTo>
                <a:lnTo>
                  <a:pt x="95256" y="358497"/>
                </a:lnTo>
                <a:lnTo>
                  <a:pt x="81697" y="340844"/>
                </a:lnTo>
                <a:lnTo>
                  <a:pt x="75095" y="314735"/>
                </a:lnTo>
                <a:lnTo>
                  <a:pt x="73359" y="282881"/>
                </a:lnTo>
                <a:lnTo>
                  <a:pt x="73359" y="141461"/>
                </a:lnTo>
                <a:lnTo>
                  <a:pt x="76086" y="108206"/>
                </a:lnTo>
                <a:lnTo>
                  <a:pt x="84632" y="84548"/>
                </a:lnTo>
                <a:lnTo>
                  <a:pt x="99540" y="70410"/>
                </a:lnTo>
                <a:lnTo>
                  <a:pt x="121357" y="65715"/>
                </a:lnTo>
                <a:lnTo>
                  <a:pt x="227984" y="65715"/>
                </a:lnTo>
                <a:lnTo>
                  <a:pt x="221017" y="49077"/>
                </a:lnTo>
                <a:lnTo>
                  <a:pt x="72217" y="49077"/>
                </a:lnTo>
                <a:lnTo>
                  <a:pt x="71980" y="36496"/>
                </a:lnTo>
                <a:lnTo>
                  <a:pt x="71355" y="24529"/>
                </a:lnTo>
                <a:lnTo>
                  <a:pt x="70482" y="14297"/>
                </a:lnTo>
                <a:lnTo>
                  <a:pt x="69463" y="6491"/>
                </a:lnTo>
                <a:close/>
              </a:path>
              <a:path w="234950" h="565150">
                <a:moveTo>
                  <a:pt x="212641" y="392836"/>
                </a:moveTo>
                <a:lnTo>
                  <a:pt x="73599" y="392836"/>
                </a:lnTo>
                <a:lnTo>
                  <a:pt x="82878" y="406743"/>
                </a:lnTo>
                <a:lnTo>
                  <a:pt x="96498" y="418870"/>
                </a:lnTo>
                <a:lnTo>
                  <a:pt x="115448" y="427446"/>
                </a:lnTo>
                <a:lnTo>
                  <a:pt x="140718" y="430698"/>
                </a:lnTo>
                <a:lnTo>
                  <a:pt x="180796" y="422895"/>
                </a:lnTo>
                <a:lnTo>
                  <a:pt x="210154" y="398627"/>
                </a:lnTo>
                <a:lnTo>
                  <a:pt x="212641" y="392836"/>
                </a:lnTo>
                <a:close/>
              </a:path>
              <a:path w="234950" h="565150">
                <a:moveTo>
                  <a:pt x="227984" y="65715"/>
                </a:moveTo>
                <a:lnTo>
                  <a:pt x="121357" y="65715"/>
                </a:lnTo>
                <a:lnTo>
                  <a:pt x="138260" y="69245"/>
                </a:lnTo>
                <a:lnTo>
                  <a:pt x="150810" y="80251"/>
                </a:lnTo>
                <a:lnTo>
                  <a:pt x="158624" y="99358"/>
                </a:lnTo>
                <a:lnTo>
                  <a:pt x="161314" y="127189"/>
                </a:lnTo>
                <a:lnTo>
                  <a:pt x="161314" y="296598"/>
                </a:lnTo>
                <a:lnTo>
                  <a:pt x="159129" y="325306"/>
                </a:lnTo>
                <a:lnTo>
                  <a:pt x="151865" y="346811"/>
                </a:lnTo>
                <a:lnTo>
                  <a:pt x="138463" y="360306"/>
                </a:lnTo>
                <a:lnTo>
                  <a:pt x="117860" y="364983"/>
                </a:lnTo>
                <a:lnTo>
                  <a:pt x="224603" y="364983"/>
                </a:lnTo>
                <a:lnTo>
                  <a:pt x="228201" y="356605"/>
                </a:lnTo>
                <a:lnTo>
                  <a:pt x="234242" y="296598"/>
                </a:lnTo>
                <a:lnTo>
                  <a:pt x="234348" y="121891"/>
                </a:lnTo>
                <a:lnTo>
                  <a:pt x="229281" y="70410"/>
                </a:lnTo>
                <a:lnTo>
                  <a:pt x="229167" y="69245"/>
                </a:lnTo>
                <a:lnTo>
                  <a:pt x="229076" y="68323"/>
                </a:lnTo>
                <a:lnTo>
                  <a:pt x="227984" y="65715"/>
                </a:lnTo>
                <a:close/>
              </a:path>
              <a:path w="234950" h="565150">
                <a:moveTo>
                  <a:pt x="148529" y="0"/>
                </a:moveTo>
                <a:lnTo>
                  <a:pt x="120538" y="3828"/>
                </a:lnTo>
                <a:lnTo>
                  <a:pt x="98978" y="14297"/>
                </a:lnTo>
                <a:lnTo>
                  <a:pt x="83116" y="29888"/>
                </a:lnTo>
                <a:lnTo>
                  <a:pt x="72217" y="49077"/>
                </a:lnTo>
                <a:lnTo>
                  <a:pt x="221017" y="49077"/>
                </a:lnTo>
                <a:lnTo>
                  <a:pt x="213137" y="30259"/>
                </a:lnTo>
                <a:lnTo>
                  <a:pt x="186349" y="7538"/>
                </a:lnTo>
                <a:lnTo>
                  <a:pt x="14852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4159694" y="8047461"/>
            <a:ext cx="234950" cy="565150"/>
          </a:xfrm>
          <a:custGeom>
            <a:avLst/>
            <a:gdLst/>
            <a:ahLst/>
            <a:cxnLst/>
            <a:rect l="l" t="t" r="r" b="b"/>
            <a:pathLst>
              <a:path w="234950" h="565150">
                <a:moveTo>
                  <a:pt x="69463" y="6491"/>
                </a:moveTo>
                <a:lnTo>
                  <a:pt x="0" y="6491"/>
                </a:lnTo>
                <a:lnTo>
                  <a:pt x="388" y="24529"/>
                </a:lnTo>
                <a:lnTo>
                  <a:pt x="466" y="28130"/>
                </a:lnTo>
                <a:lnTo>
                  <a:pt x="540" y="36496"/>
                </a:lnTo>
                <a:lnTo>
                  <a:pt x="653" y="49077"/>
                </a:lnTo>
                <a:lnTo>
                  <a:pt x="705" y="54940"/>
                </a:lnTo>
                <a:lnTo>
                  <a:pt x="806" y="564611"/>
                </a:lnTo>
                <a:lnTo>
                  <a:pt x="73599" y="564611"/>
                </a:lnTo>
                <a:lnTo>
                  <a:pt x="73599" y="392836"/>
                </a:lnTo>
                <a:lnTo>
                  <a:pt x="212641" y="392836"/>
                </a:lnTo>
                <a:lnTo>
                  <a:pt x="224603" y="364983"/>
                </a:lnTo>
                <a:lnTo>
                  <a:pt x="117860" y="364983"/>
                </a:lnTo>
                <a:lnTo>
                  <a:pt x="95256" y="358497"/>
                </a:lnTo>
                <a:lnTo>
                  <a:pt x="81697" y="340844"/>
                </a:lnTo>
                <a:lnTo>
                  <a:pt x="75095" y="314735"/>
                </a:lnTo>
                <a:lnTo>
                  <a:pt x="73359" y="282881"/>
                </a:lnTo>
                <a:lnTo>
                  <a:pt x="73359" y="141461"/>
                </a:lnTo>
                <a:lnTo>
                  <a:pt x="76086" y="108206"/>
                </a:lnTo>
                <a:lnTo>
                  <a:pt x="84632" y="84548"/>
                </a:lnTo>
                <a:lnTo>
                  <a:pt x="99540" y="70410"/>
                </a:lnTo>
                <a:lnTo>
                  <a:pt x="121357" y="65715"/>
                </a:lnTo>
                <a:lnTo>
                  <a:pt x="227984" y="65715"/>
                </a:lnTo>
                <a:lnTo>
                  <a:pt x="221017" y="49077"/>
                </a:lnTo>
                <a:lnTo>
                  <a:pt x="72217" y="49077"/>
                </a:lnTo>
                <a:lnTo>
                  <a:pt x="71980" y="36496"/>
                </a:lnTo>
                <a:lnTo>
                  <a:pt x="71355" y="24529"/>
                </a:lnTo>
                <a:lnTo>
                  <a:pt x="70482" y="14297"/>
                </a:lnTo>
                <a:lnTo>
                  <a:pt x="69463" y="6491"/>
                </a:lnTo>
                <a:close/>
              </a:path>
              <a:path w="234950" h="565150">
                <a:moveTo>
                  <a:pt x="212641" y="392836"/>
                </a:moveTo>
                <a:lnTo>
                  <a:pt x="73599" y="392836"/>
                </a:lnTo>
                <a:lnTo>
                  <a:pt x="82878" y="406743"/>
                </a:lnTo>
                <a:lnTo>
                  <a:pt x="96498" y="418870"/>
                </a:lnTo>
                <a:lnTo>
                  <a:pt x="115448" y="427446"/>
                </a:lnTo>
                <a:lnTo>
                  <a:pt x="140718" y="430698"/>
                </a:lnTo>
                <a:lnTo>
                  <a:pt x="180796" y="422895"/>
                </a:lnTo>
                <a:lnTo>
                  <a:pt x="210154" y="398627"/>
                </a:lnTo>
                <a:lnTo>
                  <a:pt x="212641" y="392836"/>
                </a:lnTo>
                <a:close/>
              </a:path>
              <a:path w="234950" h="565150">
                <a:moveTo>
                  <a:pt x="227984" y="65715"/>
                </a:moveTo>
                <a:lnTo>
                  <a:pt x="121357" y="65715"/>
                </a:lnTo>
                <a:lnTo>
                  <a:pt x="138260" y="69245"/>
                </a:lnTo>
                <a:lnTo>
                  <a:pt x="150810" y="80251"/>
                </a:lnTo>
                <a:lnTo>
                  <a:pt x="158624" y="99358"/>
                </a:lnTo>
                <a:lnTo>
                  <a:pt x="161314" y="127189"/>
                </a:lnTo>
                <a:lnTo>
                  <a:pt x="161314" y="296598"/>
                </a:lnTo>
                <a:lnTo>
                  <a:pt x="159129" y="325306"/>
                </a:lnTo>
                <a:lnTo>
                  <a:pt x="151865" y="346811"/>
                </a:lnTo>
                <a:lnTo>
                  <a:pt x="138463" y="360306"/>
                </a:lnTo>
                <a:lnTo>
                  <a:pt x="117860" y="364983"/>
                </a:lnTo>
                <a:lnTo>
                  <a:pt x="224603" y="364983"/>
                </a:lnTo>
                <a:lnTo>
                  <a:pt x="228201" y="356605"/>
                </a:lnTo>
                <a:lnTo>
                  <a:pt x="234242" y="296598"/>
                </a:lnTo>
                <a:lnTo>
                  <a:pt x="234348" y="121891"/>
                </a:lnTo>
                <a:lnTo>
                  <a:pt x="229281" y="70410"/>
                </a:lnTo>
                <a:lnTo>
                  <a:pt x="229167" y="69245"/>
                </a:lnTo>
                <a:lnTo>
                  <a:pt x="229076" y="68323"/>
                </a:lnTo>
                <a:lnTo>
                  <a:pt x="227984" y="65715"/>
                </a:lnTo>
                <a:close/>
              </a:path>
              <a:path w="234950" h="565150">
                <a:moveTo>
                  <a:pt x="148529" y="0"/>
                </a:moveTo>
                <a:lnTo>
                  <a:pt x="120538" y="3828"/>
                </a:lnTo>
                <a:lnTo>
                  <a:pt x="98978" y="14297"/>
                </a:lnTo>
                <a:lnTo>
                  <a:pt x="83116" y="29888"/>
                </a:lnTo>
                <a:lnTo>
                  <a:pt x="72217" y="49077"/>
                </a:lnTo>
                <a:lnTo>
                  <a:pt x="221017" y="49077"/>
                </a:lnTo>
                <a:lnTo>
                  <a:pt x="213137" y="30259"/>
                </a:lnTo>
                <a:lnTo>
                  <a:pt x="186349" y="7538"/>
                </a:lnTo>
                <a:lnTo>
                  <a:pt x="14852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4454677" y="8047463"/>
            <a:ext cx="423545" cy="431165"/>
          </a:xfrm>
          <a:custGeom>
            <a:avLst/>
            <a:gdLst/>
            <a:ahLst/>
            <a:cxnLst/>
            <a:rect l="l" t="t" r="r" b="b"/>
            <a:pathLst>
              <a:path w="423545" h="431165">
                <a:moveTo>
                  <a:pt x="161709" y="495"/>
                </a:moveTo>
                <a:lnTo>
                  <a:pt x="133870" y="4394"/>
                </a:lnTo>
                <a:lnTo>
                  <a:pt x="108356" y="16611"/>
                </a:lnTo>
                <a:lnTo>
                  <a:pt x="86918" y="38925"/>
                </a:lnTo>
                <a:lnTo>
                  <a:pt x="71323" y="73152"/>
                </a:lnTo>
                <a:lnTo>
                  <a:pt x="71094" y="53581"/>
                </a:lnTo>
                <a:lnTo>
                  <a:pt x="70535" y="34010"/>
                </a:lnTo>
                <a:lnTo>
                  <a:pt x="69824" y="17335"/>
                </a:lnTo>
                <a:lnTo>
                  <a:pt x="69138" y="6502"/>
                </a:lnTo>
                <a:lnTo>
                  <a:pt x="0" y="6502"/>
                </a:lnTo>
                <a:lnTo>
                  <a:pt x="711" y="36042"/>
                </a:lnTo>
                <a:lnTo>
                  <a:pt x="927" y="66840"/>
                </a:lnTo>
                <a:lnTo>
                  <a:pt x="825" y="148310"/>
                </a:lnTo>
                <a:lnTo>
                  <a:pt x="825" y="424205"/>
                </a:lnTo>
                <a:lnTo>
                  <a:pt x="73609" y="424205"/>
                </a:lnTo>
                <a:lnTo>
                  <a:pt x="73609" y="191350"/>
                </a:lnTo>
                <a:lnTo>
                  <a:pt x="80429" y="141262"/>
                </a:lnTo>
                <a:lnTo>
                  <a:pt x="99161" y="110388"/>
                </a:lnTo>
                <a:lnTo>
                  <a:pt x="127139" y="94729"/>
                </a:lnTo>
                <a:lnTo>
                  <a:pt x="161709" y="90284"/>
                </a:lnTo>
                <a:lnTo>
                  <a:pt x="161709" y="495"/>
                </a:lnTo>
                <a:close/>
              </a:path>
              <a:path w="423545" h="431165">
                <a:moveTo>
                  <a:pt x="422973" y="138823"/>
                </a:moveTo>
                <a:lnTo>
                  <a:pt x="419506" y="94107"/>
                </a:lnTo>
                <a:lnTo>
                  <a:pt x="409841" y="61810"/>
                </a:lnTo>
                <a:lnTo>
                  <a:pt x="408076" y="55892"/>
                </a:lnTo>
                <a:lnTo>
                  <a:pt x="387146" y="26162"/>
                </a:lnTo>
                <a:lnTo>
                  <a:pt x="355180" y="6870"/>
                </a:lnTo>
                <a:lnTo>
                  <a:pt x="353021" y="6540"/>
                </a:lnTo>
                <a:lnTo>
                  <a:pt x="353021" y="128727"/>
                </a:lnTo>
                <a:lnTo>
                  <a:pt x="353021" y="175437"/>
                </a:lnTo>
                <a:lnTo>
                  <a:pt x="266433" y="175437"/>
                </a:lnTo>
                <a:lnTo>
                  <a:pt x="266458" y="128727"/>
                </a:lnTo>
                <a:lnTo>
                  <a:pt x="276377" y="79463"/>
                </a:lnTo>
                <a:lnTo>
                  <a:pt x="310375" y="61810"/>
                </a:lnTo>
                <a:lnTo>
                  <a:pt x="331736" y="66814"/>
                </a:lnTo>
                <a:lnTo>
                  <a:pt x="344766" y="80733"/>
                </a:lnTo>
                <a:lnTo>
                  <a:pt x="351205" y="101752"/>
                </a:lnTo>
                <a:lnTo>
                  <a:pt x="351256" y="101917"/>
                </a:lnTo>
                <a:lnTo>
                  <a:pt x="353021" y="128727"/>
                </a:lnTo>
                <a:lnTo>
                  <a:pt x="353021" y="6540"/>
                </a:lnTo>
                <a:lnTo>
                  <a:pt x="310616" y="0"/>
                </a:lnTo>
                <a:lnTo>
                  <a:pt x="261670" y="8737"/>
                </a:lnTo>
                <a:lnTo>
                  <a:pt x="228333" y="31788"/>
                </a:lnTo>
                <a:lnTo>
                  <a:pt x="207886" y="64376"/>
                </a:lnTo>
                <a:lnTo>
                  <a:pt x="197612" y="101752"/>
                </a:lnTo>
                <a:lnTo>
                  <a:pt x="194792" y="283832"/>
                </a:lnTo>
                <a:lnTo>
                  <a:pt x="197383" y="331597"/>
                </a:lnTo>
                <a:lnTo>
                  <a:pt x="207175" y="372084"/>
                </a:lnTo>
                <a:lnTo>
                  <a:pt x="227253" y="403364"/>
                </a:lnTo>
                <a:lnTo>
                  <a:pt x="260667" y="423545"/>
                </a:lnTo>
                <a:lnTo>
                  <a:pt x="310476" y="430707"/>
                </a:lnTo>
                <a:lnTo>
                  <a:pt x="370420" y="417296"/>
                </a:lnTo>
                <a:lnTo>
                  <a:pt x="403885" y="384378"/>
                </a:lnTo>
                <a:lnTo>
                  <a:pt x="418414" y="342874"/>
                </a:lnTo>
                <a:lnTo>
                  <a:pt x="421563" y="303999"/>
                </a:lnTo>
                <a:lnTo>
                  <a:pt x="421576" y="301396"/>
                </a:lnTo>
                <a:lnTo>
                  <a:pt x="350507" y="301396"/>
                </a:lnTo>
                <a:lnTo>
                  <a:pt x="350507" y="303999"/>
                </a:lnTo>
                <a:lnTo>
                  <a:pt x="349097" y="328561"/>
                </a:lnTo>
                <a:lnTo>
                  <a:pt x="343306" y="349262"/>
                </a:lnTo>
                <a:lnTo>
                  <a:pt x="330796" y="363562"/>
                </a:lnTo>
                <a:lnTo>
                  <a:pt x="309232" y="368896"/>
                </a:lnTo>
                <a:lnTo>
                  <a:pt x="287451" y="362826"/>
                </a:lnTo>
                <a:lnTo>
                  <a:pt x="274218" y="346760"/>
                </a:lnTo>
                <a:lnTo>
                  <a:pt x="267652" y="323913"/>
                </a:lnTo>
                <a:lnTo>
                  <a:pt x="265874" y="297522"/>
                </a:lnTo>
                <a:lnTo>
                  <a:pt x="265874" y="233248"/>
                </a:lnTo>
                <a:lnTo>
                  <a:pt x="422973" y="233248"/>
                </a:lnTo>
                <a:lnTo>
                  <a:pt x="422973" y="175437"/>
                </a:lnTo>
                <a:lnTo>
                  <a:pt x="422973" y="13882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4928220" y="8047463"/>
            <a:ext cx="220345" cy="431165"/>
          </a:xfrm>
          <a:custGeom>
            <a:avLst/>
            <a:gdLst/>
            <a:ahLst/>
            <a:cxnLst/>
            <a:rect l="l" t="t" r="r" b="b"/>
            <a:pathLst>
              <a:path w="220345" h="431165">
                <a:moveTo>
                  <a:pt x="112499" y="0"/>
                </a:moveTo>
                <a:lnTo>
                  <a:pt x="57536" y="11015"/>
                </a:lnTo>
                <a:lnTo>
                  <a:pt x="23018" y="40442"/>
                </a:lnTo>
                <a:lnTo>
                  <a:pt x="5116" y="82848"/>
                </a:lnTo>
                <a:lnTo>
                  <a:pt x="0" y="132802"/>
                </a:lnTo>
                <a:lnTo>
                  <a:pt x="0" y="283991"/>
                </a:lnTo>
                <a:lnTo>
                  <a:pt x="2647" y="332107"/>
                </a:lnTo>
                <a:lnTo>
                  <a:pt x="12290" y="372597"/>
                </a:lnTo>
                <a:lnTo>
                  <a:pt x="62760" y="423655"/>
                </a:lnTo>
                <a:lnTo>
                  <a:pt x="108687" y="430698"/>
                </a:lnTo>
                <a:lnTo>
                  <a:pt x="155698" y="423589"/>
                </a:lnTo>
                <a:lnTo>
                  <a:pt x="187684" y="403901"/>
                </a:lnTo>
                <a:lnTo>
                  <a:pt x="207276" y="374097"/>
                </a:lnTo>
                <a:lnTo>
                  <a:pt x="217103" y="336639"/>
                </a:lnTo>
                <a:lnTo>
                  <a:pt x="219794" y="293991"/>
                </a:lnTo>
                <a:lnTo>
                  <a:pt x="219794" y="288305"/>
                </a:lnTo>
                <a:lnTo>
                  <a:pt x="147901" y="288305"/>
                </a:lnTo>
                <a:lnTo>
                  <a:pt x="147901" y="305383"/>
                </a:lnTo>
                <a:lnTo>
                  <a:pt x="146201" y="332975"/>
                </a:lnTo>
                <a:lnTo>
                  <a:pt x="140261" y="352842"/>
                </a:lnTo>
                <a:lnTo>
                  <a:pt x="128822" y="364856"/>
                </a:lnTo>
                <a:lnTo>
                  <a:pt x="110624" y="368889"/>
                </a:lnTo>
                <a:lnTo>
                  <a:pt x="91459" y="363420"/>
                </a:lnTo>
                <a:lnTo>
                  <a:pt x="80014" y="348938"/>
                </a:lnTo>
                <a:lnTo>
                  <a:pt x="74477" y="328333"/>
                </a:lnTo>
                <a:lnTo>
                  <a:pt x="73034" y="304493"/>
                </a:lnTo>
                <a:lnTo>
                  <a:pt x="73034" y="124257"/>
                </a:lnTo>
                <a:lnTo>
                  <a:pt x="75068" y="97131"/>
                </a:lnTo>
                <a:lnTo>
                  <a:pt x="81631" y="77594"/>
                </a:lnTo>
                <a:lnTo>
                  <a:pt x="93416" y="65777"/>
                </a:lnTo>
                <a:lnTo>
                  <a:pt x="111117" y="61809"/>
                </a:lnTo>
                <a:lnTo>
                  <a:pt x="130019" y="66445"/>
                </a:lnTo>
                <a:lnTo>
                  <a:pt x="141202" y="79234"/>
                </a:lnTo>
                <a:lnTo>
                  <a:pt x="146538" y="98496"/>
                </a:lnTo>
                <a:lnTo>
                  <a:pt x="147901" y="122551"/>
                </a:lnTo>
                <a:lnTo>
                  <a:pt x="147901" y="138812"/>
                </a:lnTo>
                <a:lnTo>
                  <a:pt x="219794" y="138812"/>
                </a:lnTo>
                <a:lnTo>
                  <a:pt x="219794" y="122645"/>
                </a:lnTo>
                <a:lnTo>
                  <a:pt x="216417" y="80962"/>
                </a:lnTo>
                <a:lnTo>
                  <a:pt x="201847" y="41305"/>
                </a:lnTo>
                <a:lnTo>
                  <a:pt x="169427" y="11656"/>
                </a:lnTo>
                <a:lnTo>
                  <a:pt x="11249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5203705" y="7905026"/>
            <a:ext cx="73025" cy="87630"/>
          </a:xfrm>
          <a:custGeom>
            <a:avLst/>
            <a:gdLst/>
            <a:ahLst/>
            <a:cxnLst/>
            <a:rect l="l" t="t" r="r" b="b"/>
            <a:pathLst>
              <a:path w="73025" h="87629">
                <a:moveTo>
                  <a:pt x="72793" y="0"/>
                </a:moveTo>
                <a:lnTo>
                  <a:pt x="0" y="0"/>
                </a:lnTo>
                <a:lnTo>
                  <a:pt x="0" y="87128"/>
                </a:lnTo>
                <a:lnTo>
                  <a:pt x="72793" y="87128"/>
                </a:lnTo>
                <a:lnTo>
                  <a:pt x="727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5203129" y="8053954"/>
            <a:ext cx="73025" cy="417830"/>
          </a:xfrm>
          <a:custGeom>
            <a:avLst/>
            <a:gdLst/>
            <a:ahLst/>
            <a:cxnLst/>
            <a:rect l="l" t="t" r="r" b="b"/>
            <a:pathLst>
              <a:path w="73025" h="417829">
                <a:moveTo>
                  <a:pt x="72793" y="0"/>
                </a:moveTo>
                <a:lnTo>
                  <a:pt x="0" y="0"/>
                </a:lnTo>
                <a:lnTo>
                  <a:pt x="0" y="417704"/>
                </a:lnTo>
                <a:lnTo>
                  <a:pt x="72793" y="417704"/>
                </a:lnTo>
                <a:lnTo>
                  <a:pt x="727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5326659" y="7905032"/>
            <a:ext cx="551815" cy="573405"/>
          </a:xfrm>
          <a:custGeom>
            <a:avLst/>
            <a:gdLst/>
            <a:ahLst/>
            <a:cxnLst/>
            <a:rect l="l" t="t" r="r" b="b"/>
            <a:pathLst>
              <a:path w="551814" h="573404">
                <a:moveTo>
                  <a:pt x="227025" y="566635"/>
                </a:moveTo>
                <a:lnTo>
                  <a:pt x="226225" y="552348"/>
                </a:lnTo>
                <a:lnTo>
                  <a:pt x="225933" y="541096"/>
                </a:lnTo>
                <a:lnTo>
                  <a:pt x="225844" y="537057"/>
                </a:lnTo>
                <a:lnTo>
                  <a:pt x="225780" y="534619"/>
                </a:lnTo>
                <a:lnTo>
                  <a:pt x="225704" y="531444"/>
                </a:lnTo>
                <a:lnTo>
                  <a:pt x="225475" y="509117"/>
                </a:lnTo>
                <a:lnTo>
                  <a:pt x="225412" y="372757"/>
                </a:lnTo>
                <a:lnTo>
                  <a:pt x="225412" y="252399"/>
                </a:lnTo>
                <a:lnTo>
                  <a:pt x="220141" y="207784"/>
                </a:lnTo>
                <a:lnTo>
                  <a:pt x="217487" y="202450"/>
                </a:lnTo>
                <a:lnTo>
                  <a:pt x="202768" y="173024"/>
                </a:lnTo>
                <a:lnTo>
                  <a:pt x="170878" y="150469"/>
                </a:lnTo>
                <a:lnTo>
                  <a:pt x="154330" y="147751"/>
                </a:lnTo>
                <a:lnTo>
                  <a:pt x="154330" y="372757"/>
                </a:lnTo>
                <a:lnTo>
                  <a:pt x="154330" y="426199"/>
                </a:lnTo>
                <a:lnTo>
                  <a:pt x="151841" y="464007"/>
                </a:lnTo>
                <a:lnTo>
                  <a:pt x="143967" y="489750"/>
                </a:lnTo>
                <a:lnTo>
                  <a:pt x="130035" y="504444"/>
                </a:lnTo>
                <a:lnTo>
                  <a:pt x="109423" y="509117"/>
                </a:lnTo>
                <a:lnTo>
                  <a:pt x="91071" y="504736"/>
                </a:lnTo>
                <a:lnTo>
                  <a:pt x="78740" y="492658"/>
                </a:lnTo>
                <a:lnTo>
                  <a:pt x="71793" y="474421"/>
                </a:lnTo>
                <a:lnTo>
                  <a:pt x="69608" y="451637"/>
                </a:lnTo>
                <a:lnTo>
                  <a:pt x="69608" y="444893"/>
                </a:lnTo>
                <a:lnTo>
                  <a:pt x="74383" y="410210"/>
                </a:lnTo>
                <a:lnTo>
                  <a:pt x="87998" y="388023"/>
                </a:lnTo>
                <a:lnTo>
                  <a:pt x="109474" y="376224"/>
                </a:lnTo>
                <a:lnTo>
                  <a:pt x="137769" y="372757"/>
                </a:lnTo>
                <a:lnTo>
                  <a:pt x="154330" y="372757"/>
                </a:lnTo>
                <a:lnTo>
                  <a:pt x="154330" y="147751"/>
                </a:lnTo>
                <a:lnTo>
                  <a:pt x="68757" y="151460"/>
                </a:lnTo>
                <a:lnTo>
                  <a:pt x="35293" y="175806"/>
                </a:lnTo>
                <a:lnTo>
                  <a:pt x="17957" y="211315"/>
                </a:lnTo>
                <a:lnTo>
                  <a:pt x="13004" y="253860"/>
                </a:lnTo>
                <a:lnTo>
                  <a:pt x="13004" y="261327"/>
                </a:lnTo>
                <a:lnTo>
                  <a:pt x="84658" y="261327"/>
                </a:lnTo>
                <a:lnTo>
                  <a:pt x="84683" y="252399"/>
                </a:lnTo>
                <a:lnTo>
                  <a:pt x="86194" y="232740"/>
                </a:lnTo>
                <a:lnTo>
                  <a:pt x="91554" y="217157"/>
                </a:lnTo>
                <a:lnTo>
                  <a:pt x="91668" y="216801"/>
                </a:lnTo>
                <a:lnTo>
                  <a:pt x="102374" y="206260"/>
                </a:lnTo>
                <a:lnTo>
                  <a:pt x="119583" y="202450"/>
                </a:lnTo>
                <a:lnTo>
                  <a:pt x="136804" y="206260"/>
                </a:lnTo>
                <a:lnTo>
                  <a:pt x="146913" y="217157"/>
                </a:lnTo>
                <a:lnTo>
                  <a:pt x="151726" y="234619"/>
                </a:lnTo>
                <a:lnTo>
                  <a:pt x="152933" y="258013"/>
                </a:lnTo>
                <a:lnTo>
                  <a:pt x="152933" y="316661"/>
                </a:lnTo>
                <a:lnTo>
                  <a:pt x="139801" y="316661"/>
                </a:lnTo>
                <a:lnTo>
                  <a:pt x="96494" y="320560"/>
                </a:lnTo>
                <a:lnTo>
                  <a:pt x="58229" y="333540"/>
                </a:lnTo>
                <a:lnTo>
                  <a:pt x="27635" y="357492"/>
                </a:lnTo>
                <a:lnTo>
                  <a:pt x="7353" y="394335"/>
                </a:lnTo>
                <a:lnTo>
                  <a:pt x="0" y="445947"/>
                </a:lnTo>
                <a:lnTo>
                  <a:pt x="0" y="453263"/>
                </a:lnTo>
                <a:lnTo>
                  <a:pt x="4838" y="498830"/>
                </a:lnTo>
                <a:lnTo>
                  <a:pt x="20116" y="537057"/>
                </a:lnTo>
                <a:lnTo>
                  <a:pt x="46977" y="563346"/>
                </a:lnTo>
                <a:lnTo>
                  <a:pt x="86550" y="573125"/>
                </a:lnTo>
                <a:lnTo>
                  <a:pt x="108356" y="571017"/>
                </a:lnTo>
                <a:lnTo>
                  <a:pt x="127266" y="564286"/>
                </a:lnTo>
                <a:lnTo>
                  <a:pt x="142976" y="552348"/>
                </a:lnTo>
                <a:lnTo>
                  <a:pt x="155219" y="534619"/>
                </a:lnTo>
                <a:lnTo>
                  <a:pt x="155981" y="541096"/>
                </a:lnTo>
                <a:lnTo>
                  <a:pt x="157226" y="549744"/>
                </a:lnTo>
                <a:lnTo>
                  <a:pt x="158699" y="558838"/>
                </a:lnTo>
                <a:lnTo>
                  <a:pt x="160185" y="566635"/>
                </a:lnTo>
                <a:lnTo>
                  <a:pt x="227025" y="566635"/>
                </a:lnTo>
                <a:close/>
              </a:path>
              <a:path w="551814" h="573404">
                <a:moveTo>
                  <a:pt x="434086" y="148932"/>
                </a:moveTo>
                <a:lnTo>
                  <a:pt x="379006" y="148932"/>
                </a:lnTo>
                <a:lnTo>
                  <a:pt x="379006" y="47688"/>
                </a:lnTo>
                <a:lnTo>
                  <a:pt x="306451" y="47688"/>
                </a:lnTo>
                <a:lnTo>
                  <a:pt x="306451" y="148932"/>
                </a:lnTo>
                <a:lnTo>
                  <a:pt x="260629" y="148932"/>
                </a:lnTo>
                <a:lnTo>
                  <a:pt x="260629" y="213029"/>
                </a:lnTo>
                <a:lnTo>
                  <a:pt x="306451" y="213029"/>
                </a:lnTo>
                <a:lnTo>
                  <a:pt x="306451" y="487057"/>
                </a:lnTo>
                <a:lnTo>
                  <a:pt x="311848" y="529437"/>
                </a:lnTo>
                <a:lnTo>
                  <a:pt x="327240" y="555637"/>
                </a:lnTo>
                <a:lnTo>
                  <a:pt x="351523" y="568947"/>
                </a:lnTo>
                <a:lnTo>
                  <a:pt x="383527" y="572643"/>
                </a:lnTo>
                <a:lnTo>
                  <a:pt x="395554" y="572338"/>
                </a:lnTo>
                <a:lnTo>
                  <a:pt x="408355" y="571195"/>
                </a:lnTo>
                <a:lnTo>
                  <a:pt x="420852" y="568909"/>
                </a:lnTo>
                <a:lnTo>
                  <a:pt x="431965" y="565162"/>
                </a:lnTo>
                <a:lnTo>
                  <a:pt x="431965" y="509778"/>
                </a:lnTo>
                <a:lnTo>
                  <a:pt x="426948" y="511403"/>
                </a:lnTo>
                <a:lnTo>
                  <a:pt x="415404" y="512216"/>
                </a:lnTo>
                <a:lnTo>
                  <a:pt x="407860" y="512216"/>
                </a:lnTo>
                <a:lnTo>
                  <a:pt x="392518" y="509117"/>
                </a:lnTo>
                <a:lnTo>
                  <a:pt x="383806" y="500761"/>
                </a:lnTo>
                <a:lnTo>
                  <a:pt x="379907" y="488569"/>
                </a:lnTo>
                <a:lnTo>
                  <a:pt x="379006" y="473964"/>
                </a:lnTo>
                <a:lnTo>
                  <a:pt x="379006" y="213029"/>
                </a:lnTo>
                <a:lnTo>
                  <a:pt x="434086" y="213029"/>
                </a:lnTo>
                <a:lnTo>
                  <a:pt x="434086" y="148932"/>
                </a:lnTo>
                <a:close/>
              </a:path>
              <a:path w="551814" h="573404">
                <a:moveTo>
                  <a:pt x="550633" y="148932"/>
                </a:moveTo>
                <a:lnTo>
                  <a:pt x="477850" y="148932"/>
                </a:lnTo>
                <a:lnTo>
                  <a:pt x="477850" y="566635"/>
                </a:lnTo>
                <a:lnTo>
                  <a:pt x="550633" y="566635"/>
                </a:lnTo>
                <a:lnTo>
                  <a:pt x="550633" y="148932"/>
                </a:lnTo>
                <a:close/>
              </a:path>
              <a:path w="551814" h="573404">
                <a:moveTo>
                  <a:pt x="551192" y="0"/>
                </a:moveTo>
                <a:lnTo>
                  <a:pt x="478409" y="0"/>
                </a:lnTo>
                <a:lnTo>
                  <a:pt x="478409" y="87134"/>
                </a:lnTo>
                <a:lnTo>
                  <a:pt x="551192" y="87134"/>
                </a:lnTo>
                <a:lnTo>
                  <a:pt x="55119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5939155" y="8047460"/>
            <a:ext cx="233679" cy="431165"/>
          </a:xfrm>
          <a:custGeom>
            <a:avLst/>
            <a:gdLst/>
            <a:ahLst/>
            <a:cxnLst/>
            <a:rect l="l" t="t" r="r" b="b"/>
            <a:pathLst>
              <a:path w="233679" h="431165">
                <a:moveTo>
                  <a:pt x="118279" y="0"/>
                </a:moveTo>
                <a:lnTo>
                  <a:pt x="69998" y="7886"/>
                </a:lnTo>
                <a:lnTo>
                  <a:pt x="32650" y="31705"/>
                </a:lnTo>
                <a:lnTo>
                  <a:pt x="8547" y="71694"/>
                </a:lnTo>
                <a:lnTo>
                  <a:pt x="0" y="128090"/>
                </a:lnTo>
                <a:lnTo>
                  <a:pt x="0" y="298388"/>
                </a:lnTo>
                <a:lnTo>
                  <a:pt x="7411" y="355982"/>
                </a:lnTo>
                <a:lnTo>
                  <a:pt x="7455" y="356323"/>
                </a:lnTo>
                <a:lnTo>
                  <a:pt x="29540" y="397668"/>
                </a:lnTo>
                <a:lnTo>
                  <a:pt x="65864" y="422485"/>
                </a:lnTo>
                <a:lnTo>
                  <a:pt x="66047" y="422485"/>
                </a:lnTo>
                <a:lnTo>
                  <a:pt x="115839" y="430698"/>
                </a:lnTo>
                <a:lnTo>
                  <a:pt x="165408" y="422485"/>
                </a:lnTo>
                <a:lnTo>
                  <a:pt x="202404" y="397668"/>
                </a:lnTo>
                <a:lnTo>
                  <a:pt x="219960" y="366041"/>
                </a:lnTo>
                <a:lnTo>
                  <a:pt x="117221" y="366041"/>
                </a:lnTo>
                <a:lnTo>
                  <a:pt x="96885" y="361299"/>
                </a:lnTo>
                <a:lnTo>
                  <a:pt x="83192" y="347968"/>
                </a:lnTo>
                <a:lnTo>
                  <a:pt x="75469" y="327388"/>
                </a:lnTo>
                <a:lnTo>
                  <a:pt x="73044" y="300901"/>
                </a:lnTo>
                <a:lnTo>
                  <a:pt x="73098" y="126624"/>
                </a:lnTo>
                <a:lnTo>
                  <a:pt x="75601" y="100323"/>
                </a:lnTo>
                <a:lnTo>
                  <a:pt x="83515" y="80727"/>
                </a:lnTo>
                <a:lnTo>
                  <a:pt x="97155" y="68729"/>
                </a:lnTo>
                <a:lnTo>
                  <a:pt x="116886" y="64657"/>
                </a:lnTo>
                <a:lnTo>
                  <a:pt x="220406" y="64657"/>
                </a:lnTo>
                <a:lnTo>
                  <a:pt x="203432" y="33645"/>
                </a:lnTo>
                <a:lnTo>
                  <a:pt x="167250" y="8532"/>
                </a:lnTo>
                <a:lnTo>
                  <a:pt x="118279" y="0"/>
                </a:lnTo>
                <a:close/>
              </a:path>
              <a:path w="233679" h="431165">
                <a:moveTo>
                  <a:pt x="220406" y="64657"/>
                </a:moveTo>
                <a:lnTo>
                  <a:pt x="116886" y="64657"/>
                </a:lnTo>
                <a:lnTo>
                  <a:pt x="137587" y="69292"/>
                </a:lnTo>
                <a:lnTo>
                  <a:pt x="151043" y="82180"/>
                </a:lnTo>
                <a:lnTo>
                  <a:pt x="158329" y="101799"/>
                </a:lnTo>
                <a:lnTo>
                  <a:pt x="160518" y="126624"/>
                </a:lnTo>
                <a:lnTo>
                  <a:pt x="160418" y="300901"/>
                </a:lnTo>
                <a:lnTo>
                  <a:pt x="157935" y="329098"/>
                </a:lnTo>
                <a:lnTo>
                  <a:pt x="150021" y="349773"/>
                </a:lnTo>
                <a:lnTo>
                  <a:pt x="136532" y="362012"/>
                </a:lnTo>
                <a:lnTo>
                  <a:pt x="117221" y="366041"/>
                </a:lnTo>
                <a:lnTo>
                  <a:pt x="219960" y="366041"/>
                </a:lnTo>
                <a:lnTo>
                  <a:pt x="225544" y="355982"/>
                </a:lnTo>
                <a:lnTo>
                  <a:pt x="233542" y="297163"/>
                </a:lnTo>
                <a:lnTo>
                  <a:pt x="233542" y="130697"/>
                </a:lnTo>
                <a:lnTo>
                  <a:pt x="225853" y="74609"/>
                </a:lnTo>
                <a:lnTo>
                  <a:pt x="220406" y="6465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6232775" y="8047458"/>
            <a:ext cx="233679" cy="424815"/>
          </a:xfrm>
          <a:custGeom>
            <a:avLst/>
            <a:gdLst/>
            <a:ahLst/>
            <a:cxnLst/>
            <a:rect l="l" t="t" r="r" b="b"/>
            <a:pathLst>
              <a:path w="233679" h="424815">
                <a:moveTo>
                  <a:pt x="149011" y="0"/>
                </a:moveTo>
                <a:lnTo>
                  <a:pt x="121343" y="3417"/>
                </a:lnTo>
                <a:lnTo>
                  <a:pt x="99733" y="12952"/>
                </a:lnTo>
                <a:lnTo>
                  <a:pt x="83564" y="27529"/>
                </a:lnTo>
                <a:lnTo>
                  <a:pt x="72217" y="46071"/>
                </a:lnTo>
                <a:lnTo>
                  <a:pt x="71980" y="35125"/>
                </a:lnTo>
                <a:lnTo>
                  <a:pt x="71355" y="24429"/>
                </a:lnTo>
                <a:lnTo>
                  <a:pt x="70472" y="14662"/>
                </a:lnTo>
                <a:lnTo>
                  <a:pt x="69463" y="6502"/>
                </a:lnTo>
                <a:lnTo>
                  <a:pt x="0" y="6502"/>
                </a:lnTo>
                <a:lnTo>
                  <a:pt x="472" y="22949"/>
                </a:lnTo>
                <a:lnTo>
                  <a:pt x="714" y="46293"/>
                </a:lnTo>
                <a:lnTo>
                  <a:pt x="816" y="134655"/>
                </a:lnTo>
                <a:lnTo>
                  <a:pt x="816" y="424196"/>
                </a:lnTo>
                <a:lnTo>
                  <a:pt x="73599" y="424196"/>
                </a:lnTo>
                <a:lnTo>
                  <a:pt x="73599" y="148142"/>
                </a:lnTo>
                <a:lnTo>
                  <a:pt x="76584" y="107411"/>
                </a:lnTo>
                <a:lnTo>
                  <a:pt x="85537" y="82171"/>
                </a:lnTo>
                <a:lnTo>
                  <a:pt x="100462" y="69310"/>
                </a:lnTo>
                <a:lnTo>
                  <a:pt x="121357" y="65715"/>
                </a:lnTo>
                <a:lnTo>
                  <a:pt x="138447" y="68858"/>
                </a:lnTo>
                <a:lnTo>
                  <a:pt x="150716" y="78686"/>
                </a:lnTo>
                <a:lnTo>
                  <a:pt x="158114" y="95797"/>
                </a:lnTo>
                <a:lnTo>
                  <a:pt x="160591" y="120792"/>
                </a:lnTo>
                <a:lnTo>
                  <a:pt x="160591" y="424196"/>
                </a:lnTo>
                <a:lnTo>
                  <a:pt x="233375" y="424196"/>
                </a:lnTo>
                <a:lnTo>
                  <a:pt x="233375" y="106886"/>
                </a:lnTo>
                <a:lnTo>
                  <a:pt x="227041" y="57267"/>
                </a:lnTo>
                <a:lnTo>
                  <a:pt x="209455" y="24182"/>
                </a:lnTo>
                <a:lnTo>
                  <a:pt x="182738" y="5728"/>
                </a:lnTo>
                <a:lnTo>
                  <a:pt x="14901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6635619" y="8047459"/>
            <a:ext cx="228600" cy="431165"/>
          </a:xfrm>
          <a:custGeom>
            <a:avLst/>
            <a:gdLst/>
            <a:ahLst/>
            <a:cxnLst/>
            <a:rect l="l" t="t" r="r" b="b"/>
            <a:pathLst>
              <a:path w="228600" h="431165">
                <a:moveTo>
                  <a:pt x="115828" y="0"/>
                </a:moveTo>
                <a:lnTo>
                  <a:pt x="66879" y="8739"/>
                </a:lnTo>
                <a:lnTo>
                  <a:pt x="33541" y="31784"/>
                </a:lnTo>
                <a:lnTo>
                  <a:pt x="13094" y="64375"/>
                </a:lnTo>
                <a:lnTo>
                  <a:pt x="2820" y="101749"/>
                </a:lnTo>
                <a:lnTo>
                  <a:pt x="0" y="283834"/>
                </a:lnTo>
                <a:lnTo>
                  <a:pt x="2586" y="331592"/>
                </a:lnTo>
                <a:lnTo>
                  <a:pt x="12385" y="372075"/>
                </a:lnTo>
                <a:lnTo>
                  <a:pt x="32460" y="403365"/>
                </a:lnTo>
                <a:lnTo>
                  <a:pt x="65871" y="423546"/>
                </a:lnTo>
                <a:lnTo>
                  <a:pt x="115682" y="430698"/>
                </a:lnTo>
                <a:lnTo>
                  <a:pt x="175635" y="417294"/>
                </a:lnTo>
                <a:lnTo>
                  <a:pt x="209095" y="384374"/>
                </a:lnTo>
                <a:lnTo>
                  <a:pt x="214517" y="368889"/>
                </a:lnTo>
                <a:lnTo>
                  <a:pt x="114446" y="368889"/>
                </a:lnTo>
                <a:lnTo>
                  <a:pt x="92665" y="362819"/>
                </a:lnTo>
                <a:lnTo>
                  <a:pt x="79428" y="346755"/>
                </a:lnTo>
                <a:lnTo>
                  <a:pt x="72859" y="323915"/>
                </a:lnTo>
                <a:lnTo>
                  <a:pt x="71086" y="297519"/>
                </a:lnTo>
                <a:lnTo>
                  <a:pt x="71086" y="233249"/>
                </a:lnTo>
                <a:lnTo>
                  <a:pt x="228181" y="233249"/>
                </a:lnTo>
                <a:lnTo>
                  <a:pt x="228181" y="175429"/>
                </a:lnTo>
                <a:lnTo>
                  <a:pt x="71641" y="175429"/>
                </a:lnTo>
                <a:lnTo>
                  <a:pt x="71661" y="128729"/>
                </a:lnTo>
                <a:lnTo>
                  <a:pt x="73884" y="101919"/>
                </a:lnTo>
                <a:lnTo>
                  <a:pt x="73998" y="100550"/>
                </a:lnTo>
                <a:lnTo>
                  <a:pt x="81587" y="79455"/>
                </a:lnTo>
                <a:lnTo>
                  <a:pt x="95190" y="66328"/>
                </a:lnTo>
                <a:lnTo>
                  <a:pt x="115588" y="61809"/>
                </a:lnTo>
                <a:lnTo>
                  <a:pt x="215054" y="61809"/>
                </a:lnTo>
                <a:lnTo>
                  <a:pt x="213286" y="55895"/>
                </a:lnTo>
                <a:lnTo>
                  <a:pt x="192356" y="26158"/>
                </a:lnTo>
                <a:lnTo>
                  <a:pt x="160383" y="6868"/>
                </a:lnTo>
                <a:lnTo>
                  <a:pt x="115828" y="0"/>
                </a:lnTo>
                <a:close/>
              </a:path>
              <a:path w="228600" h="431165">
                <a:moveTo>
                  <a:pt x="226788" y="301393"/>
                </a:moveTo>
                <a:lnTo>
                  <a:pt x="155712" y="301393"/>
                </a:lnTo>
                <a:lnTo>
                  <a:pt x="155712" y="303990"/>
                </a:lnTo>
                <a:lnTo>
                  <a:pt x="154302" y="328553"/>
                </a:lnTo>
                <a:lnTo>
                  <a:pt x="148512" y="349260"/>
                </a:lnTo>
                <a:lnTo>
                  <a:pt x="136006" y="363556"/>
                </a:lnTo>
                <a:lnTo>
                  <a:pt x="114446" y="368889"/>
                </a:lnTo>
                <a:lnTo>
                  <a:pt x="214517" y="368889"/>
                </a:lnTo>
                <a:lnTo>
                  <a:pt x="223626" y="342876"/>
                </a:lnTo>
                <a:lnTo>
                  <a:pt x="226768" y="303990"/>
                </a:lnTo>
                <a:lnTo>
                  <a:pt x="226788" y="301393"/>
                </a:lnTo>
                <a:close/>
              </a:path>
              <a:path w="228600" h="431165">
                <a:moveTo>
                  <a:pt x="215054" y="61809"/>
                </a:moveTo>
                <a:lnTo>
                  <a:pt x="115588" y="61809"/>
                </a:lnTo>
                <a:lnTo>
                  <a:pt x="136946" y="66814"/>
                </a:lnTo>
                <a:lnTo>
                  <a:pt x="149970" y="80733"/>
                </a:lnTo>
                <a:lnTo>
                  <a:pt x="156410" y="101749"/>
                </a:lnTo>
                <a:lnTo>
                  <a:pt x="156462" y="101919"/>
                </a:lnTo>
                <a:lnTo>
                  <a:pt x="158225" y="128729"/>
                </a:lnTo>
                <a:lnTo>
                  <a:pt x="158225" y="175429"/>
                </a:lnTo>
                <a:lnTo>
                  <a:pt x="228181" y="175429"/>
                </a:lnTo>
                <a:lnTo>
                  <a:pt x="228181" y="138822"/>
                </a:lnTo>
                <a:lnTo>
                  <a:pt x="224714" y="94108"/>
                </a:lnTo>
                <a:lnTo>
                  <a:pt x="215054" y="6180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6921103" y="8047458"/>
            <a:ext cx="370840" cy="424815"/>
          </a:xfrm>
          <a:custGeom>
            <a:avLst/>
            <a:gdLst/>
            <a:ahLst/>
            <a:cxnLst/>
            <a:rect l="l" t="t" r="r" b="b"/>
            <a:pathLst>
              <a:path w="370840" h="424815">
                <a:moveTo>
                  <a:pt x="289781" y="0"/>
                </a:moveTo>
                <a:lnTo>
                  <a:pt x="261177" y="3845"/>
                </a:lnTo>
                <a:lnTo>
                  <a:pt x="239352" y="14119"/>
                </a:lnTo>
                <a:lnTo>
                  <a:pt x="223015" y="28934"/>
                </a:lnTo>
                <a:lnTo>
                  <a:pt x="210873" y="46396"/>
                </a:lnTo>
                <a:lnTo>
                  <a:pt x="201070" y="25576"/>
                </a:lnTo>
                <a:lnTo>
                  <a:pt x="186608" y="11135"/>
                </a:lnTo>
                <a:lnTo>
                  <a:pt x="167757" y="2726"/>
                </a:lnTo>
                <a:lnTo>
                  <a:pt x="144791" y="0"/>
                </a:lnTo>
                <a:lnTo>
                  <a:pt x="120816" y="2953"/>
                </a:lnTo>
                <a:lnTo>
                  <a:pt x="100710" y="11566"/>
                </a:lnTo>
                <a:lnTo>
                  <a:pt x="84501" y="25466"/>
                </a:lnTo>
                <a:lnTo>
                  <a:pt x="72217" y="44281"/>
                </a:lnTo>
                <a:lnTo>
                  <a:pt x="71449" y="24783"/>
                </a:lnTo>
                <a:lnTo>
                  <a:pt x="70737" y="15696"/>
                </a:lnTo>
                <a:lnTo>
                  <a:pt x="69463" y="6502"/>
                </a:lnTo>
                <a:lnTo>
                  <a:pt x="0" y="6502"/>
                </a:lnTo>
                <a:lnTo>
                  <a:pt x="466" y="22302"/>
                </a:lnTo>
                <a:lnTo>
                  <a:pt x="705" y="44140"/>
                </a:lnTo>
                <a:lnTo>
                  <a:pt x="806" y="127263"/>
                </a:lnTo>
                <a:lnTo>
                  <a:pt x="806" y="424196"/>
                </a:lnTo>
                <a:lnTo>
                  <a:pt x="73599" y="424196"/>
                </a:lnTo>
                <a:lnTo>
                  <a:pt x="73599" y="137011"/>
                </a:lnTo>
                <a:lnTo>
                  <a:pt x="75273" y="107707"/>
                </a:lnTo>
                <a:lnTo>
                  <a:pt x="81447" y="85217"/>
                </a:lnTo>
                <a:lnTo>
                  <a:pt x="93849" y="70800"/>
                </a:lnTo>
                <a:lnTo>
                  <a:pt x="114205" y="65715"/>
                </a:lnTo>
                <a:lnTo>
                  <a:pt x="129548" y="68218"/>
                </a:lnTo>
                <a:lnTo>
                  <a:pt x="140423" y="76796"/>
                </a:lnTo>
                <a:lnTo>
                  <a:pt x="146899" y="93050"/>
                </a:lnTo>
                <a:lnTo>
                  <a:pt x="149042" y="118582"/>
                </a:lnTo>
                <a:lnTo>
                  <a:pt x="149042" y="424196"/>
                </a:lnTo>
                <a:lnTo>
                  <a:pt x="222412" y="424196"/>
                </a:lnTo>
                <a:lnTo>
                  <a:pt x="222412" y="136289"/>
                </a:lnTo>
                <a:lnTo>
                  <a:pt x="224137" y="107199"/>
                </a:lnTo>
                <a:lnTo>
                  <a:pt x="230438" y="84946"/>
                </a:lnTo>
                <a:lnTo>
                  <a:pt x="242997" y="70721"/>
                </a:lnTo>
                <a:lnTo>
                  <a:pt x="263499" y="65715"/>
                </a:lnTo>
                <a:lnTo>
                  <a:pt x="280344" y="69263"/>
                </a:lnTo>
                <a:lnTo>
                  <a:pt x="290878" y="79365"/>
                </a:lnTo>
                <a:lnTo>
                  <a:pt x="296312" y="95210"/>
                </a:lnTo>
                <a:lnTo>
                  <a:pt x="297854" y="115985"/>
                </a:lnTo>
                <a:lnTo>
                  <a:pt x="297854" y="424196"/>
                </a:lnTo>
                <a:lnTo>
                  <a:pt x="370648" y="424196"/>
                </a:lnTo>
                <a:lnTo>
                  <a:pt x="370648" y="102164"/>
                </a:lnTo>
                <a:lnTo>
                  <a:pt x="364128" y="51953"/>
                </a:lnTo>
                <a:lnTo>
                  <a:pt x="346522" y="20639"/>
                </a:lnTo>
                <a:lnTo>
                  <a:pt x="320762" y="4547"/>
                </a:lnTo>
                <a:lnTo>
                  <a:pt x="28978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7344520" y="8047456"/>
            <a:ext cx="227329" cy="431165"/>
          </a:xfrm>
          <a:custGeom>
            <a:avLst/>
            <a:gdLst/>
            <a:ahLst/>
            <a:cxnLst/>
            <a:rect l="l" t="t" r="r" b="b"/>
            <a:pathLst>
              <a:path w="227329" h="431165">
                <a:moveTo>
                  <a:pt x="217480" y="60019"/>
                </a:moveTo>
                <a:lnTo>
                  <a:pt x="119577" y="60019"/>
                </a:lnTo>
                <a:lnTo>
                  <a:pt x="136807" y="63830"/>
                </a:lnTo>
                <a:lnTo>
                  <a:pt x="146914" y="74730"/>
                </a:lnTo>
                <a:lnTo>
                  <a:pt x="151721" y="92195"/>
                </a:lnTo>
                <a:lnTo>
                  <a:pt x="152937" y="115577"/>
                </a:lnTo>
                <a:lnTo>
                  <a:pt x="152937" y="174225"/>
                </a:lnTo>
                <a:lnTo>
                  <a:pt x="139796" y="174225"/>
                </a:lnTo>
                <a:lnTo>
                  <a:pt x="96488" y="178128"/>
                </a:lnTo>
                <a:lnTo>
                  <a:pt x="58223" y="191106"/>
                </a:lnTo>
                <a:lnTo>
                  <a:pt x="27631" y="215062"/>
                </a:lnTo>
                <a:lnTo>
                  <a:pt x="7346" y="251899"/>
                </a:lnTo>
                <a:lnTo>
                  <a:pt x="0" y="303519"/>
                </a:lnTo>
                <a:lnTo>
                  <a:pt x="0" y="310828"/>
                </a:lnTo>
                <a:lnTo>
                  <a:pt x="4837" y="356402"/>
                </a:lnTo>
                <a:lnTo>
                  <a:pt x="20113" y="394625"/>
                </a:lnTo>
                <a:lnTo>
                  <a:pt x="46970" y="420917"/>
                </a:lnTo>
                <a:lnTo>
                  <a:pt x="86552" y="430698"/>
                </a:lnTo>
                <a:lnTo>
                  <a:pt x="108359" y="428587"/>
                </a:lnTo>
                <a:lnTo>
                  <a:pt x="127259" y="421860"/>
                </a:lnTo>
                <a:lnTo>
                  <a:pt x="142972" y="409923"/>
                </a:lnTo>
                <a:lnTo>
                  <a:pt x="155220" y="392187"/>
                </a:lnTo>
                <a:lnTo>
                  <a:pt x="225780" y="392187"/>
                </a:lnTo>
                <a:lnTo>
                  <a:pt x="225703" y="389013"/>
                </a:lnTo>
                <a:lnTo>
                  <a:pt x="225472" y="366690"/>
                </a:lnTo>
                <a:lnTo>
                  <a:pt x="109420" y="366690"/>
                </a:lnTo>
                <a:lnTo>
                  <a:pt x="91070" y="362311"/>
                </a:lnTo>
                <a:lnTo>
                  <a:pt x="78733" y="350222"/>
                </a:lnTo>
                <a:lnTo>
                  <a:pt x="71787" y="331996"/>
                </a:lnTo>
                <a:lnTo>
                  <a:pt x="69610" y="309205"/>
                </a:lnTo>
                <a:lnTo>
                  <a:pt x="69610" y="302461"/>
                </a:lnTo>
                <a:lnTo>
                  <a:pt x="74377" y="267783"/>
                </a:lnTo>
                <a:lnTo>
                  <a:pt x="88001" y="245588"/>
                </a:lnTo>
                <a:lnTo>
                  <a:pt x="109468" y="233796"/>
                </a:lnTo>
                <a:lnTo>
                  <a:pt x="137765" y="230328"/>
                </a:lnTo>
                <a:lnTo>
                  <a:pt x="225406" y="230328"/>
                </a:lnTo>
                <a:lnTo>
                  <a:pt x="225406" y="109965"/>
                </a:lnTo>
                <a:lnTo>
                  <a:pt x="220146" y="65351"/>
                </a:lnTo>
                <a:lnTo>
                  <a:pt x="217480" y="60019"/>
                </a:lnTo>
                <a:close/>
              </a:path>
              <a:path w="227329" h="431165">
                <a:moveTo>
                  <a:pt x="225780" y="392187"/>
                </a:moveTo>
                <a:lnTo>
                  <a:pt x="155220" y="392187"/>
                </a:lnTo>
                <a:lnTo>
                  <a:pt x="155976" y="398664"/>
                </a:lnTo>
                <a:lnTo>
                  <a:pt x="157219" y="407313"/>
                </a:lnTo>
                <a:lnTo>
                  <a:pt x="158702" y="416404"/>
                </a:lnTo>
                <a:lnTo>
                  <a:pt x="160183" y="424206"/>
                </a:lnTo>
                <a:lnTo>
                  <a:pt x="227029" y="424206"/>
                </a:lnTo>
                <a:lnTo>
                  <a:pt x="226223" y="409923"/>
                </a:lnTo>
                <a:lnTo>
                  <a:pt x="225936" y="398664"/>
                </a:lnTo>
                <a:lnTo>
                  <a:pt x="225839" y="394625"/>
                </a:lnTo>
                <a:lnTo>
                  <a:pt x="225780" y="392187"/>
                </a:lnTo>
                <a:close/>
              </a:path>
              <a:path w="227329" h="431165">
                <a:moveTo>
                  <a:pt x="225406" y="230328"/>
                </a:moveTo>
                <a:lnTo>
                  <a:pt x="154330" y="230328"/>
                </a:lnTo>
                <a:lnTo>
                  <a:pt x="154330" y="283771"/>
                </a:lnTo>
                <a:lnTo>
                  <a:pt x="151845" y="321575"/>
                </a:lnTo>
                <a:lnTo>
                  <a:pt x="143961" y="347317"/>
                </a:lnTo>
                <a:lnTo>
                  <a:pt x="130034" y="362016"/>
                </a:lnTo>
                <a:lnTo>
                  <a:pt x="109420" y="366690"/>
                </a:lnTo>
                <a:lnTo>
                  <a:pt x="225472" y="366690"/>
                </a:lnTo>
                <a:lnTo>
                  <a:pt x="225406" y="230328"/>
                </a:lnTo>
                <a:close/>
              </a:path>
              <a:path w="227329" h="431165">
                <a:moveTo>
                  <a:pt x="122090" y="0"/>
                </a:moveTo>
                <a:lnTo>
                  <a:pt x="68761" y="9034"/>
                </a:lnTo>
                <a:lnTo>
                  <a:pt x="35294" y="33377"/>
                </a:lnTo>
                <a:lnTo>
                  <a:pt x="17954" y="68889"/>
                </a:lnTo>
                <a:lnTo>
                  <a:pt x="13004" y="111431"/>
                </a:lnTo>
                <a:lnTo>
                  <a:pt x="13004" y="118896"/>
                </a:lnTo>
                <a:lnTo>
                  <a:pt x="84657" y="118896"/>
                </a:lnTo>
                <a:lnTo>
                  <a:pt x="84682" y="109965"/>
                </a:lnTo>
                <a:lnTo>
                  <a:pt x="86196" y="90304"/>
                </a:lnTo>
                <a:lnTo>
                  <a:pt x="91549" y="74730"/>
                </a:lnTo>
                <a:lnTo>
                  <a:pt x="91672" y="74372"/>
                </a:lnTo>
                <a:lnTo>
                  <a:pt x="102370" y="63830"/>
                </a:lnTo>
                <a:lnTo>
                  <a:pt x="119577" y="60019"/>
                </a:lnTo>
                <a:lnTo>
                  <a:pt x="217480" y="60019"/>
                </a:lnTo>
                <a:lnTo>
                  <a:pt x="202770" y="30598"/>
                </a:lnTo>
                <a:lnTo>
                  <a:pt x="170882" y="8038"/>
                </a:lnTo>
                <a:lnTo>
                  <a:pt x="12209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7644154" y="7905026"/>
            <a:ext cx="73025" cy="87630"/>
          </a:xfrm>
          <a:custGeom>
            <a:avLst/>
            <a:gdLst/>
            <a:ahLst/>
            <a:cxnLst/>
            <a:rect l="l" t="t" r="r" b="b"/>
            <a:pathLst>
              <a:path w="73025" h="87629">
                <a:moveTo>
                  <a:pt x="72793" y="0"/>
                </a:moveTo>
                <a:lnTo>
                  <a:pt x="0" y="0"/>
                </a:lnTo>
                <a:lnTo>
                  <a:pt x="0" y="87128"/>
                </a:lnTo>
                <a:lnTo>
                  <a:pt x="72793" y="87128"/>
                </a:lnTo>
                <a:lnTo>
                  <a:pt x="727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7643578" y="8053954"/>
            <a:ext cx="73025" cy="417830"/>
          </a:xfrm>
          <a:custGeom>
            <a:avLst/>
            <a:gdLst/>
            <a:ahLst/>
            <a:cxnLst/>
            <a:rect l="l" t="t" r="r" b="b"/>
            <a:pathLst>
              <a:path w="73025" h="417829">
                <a:moveTo>
                  <a:pt x="72793" y="0"/>
                </a:moveTo>
                <a:lnTo>
                  <a:pt x="0" y="0"/>
                </a:lnTo>
                <a:lnTo>
                  <a:pt x="0" y="417704"/>
                </a:lnTo>
                <a:lnTo>
                  <a:pt x="72793" y="417704"/>
                </a:lnTo>
                <a:lnTo>
                  <a:pt x="727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7789867" y="7905026"/>
            <a:ext cx="73025" cy="567055"/>
          </a:xfrm>
          <a:custGeom>
            <a:avLst/>
            <a:gdLst/>
            <a:ahLst/>
            <a:cxnLst/>
            <a:rect l="l" t="t" r="r" b="b"/>
            <a:pathLst>
              <a:path w="73025" h="567054">
                <a:moveTo>
                  <a:pt x="72783" y="0"/>
                </a:moveTo>
                <a:lnTo>
                  <a:pt x="0" y="0"/>
                </a:lnTo>
                <a:lnTo>
                  <a:pt x="0" y="566631"/>
                </a:lnTo>
                <a:lnTo>
                  <a:pt x="72783" y="566631"/>
                </a:lnTo>
                <a:lnTo>
                  <a:pt x="7278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7914602" y="8047456"/>
            <a:ext cx="223520" cy="431165"/>
          </a:xfrm>
          <a:custGeom>
            <a:avLst/>
            <a:gdLst/>
            <a:ahLst/>
            <a:cxnLst/>
            <a:rect l="l" t="t" r="r" b="b"/>
            <a:pathLst>
              <a:path w="223520" h="431165">
                <a:moveTo>
                  <a:pt x="112656" y="0"/>
                </a:moveTo>
                <a:lnTo>
                  <a:pt x="66285" y="7926"/>
                </a:lnTo>
                <a:lnTo>
                  <a:pt x="33365" y="30383"/>
                </a:lnTo>
                <a:lnTo>
                  <a:pt x="13732" y="65386"/>
                </a:lnTo>
                <a:lnTo>
                  <a:pt x="7224" y="110949"/>
                </a:lnTo>
                <a:lnTo>
                  <a:pt x="12328" y="150305"/>
                </a:lnTo>
                <a:lnTo>
                  <a:pt x="27817" y="182137"/>
                </a:lnTo>
                <a:lnTo>
                  <a:pt x="53956" y="209824"/>
                </a:lnTo>
                <a:lnTo>
                  <a:pt x="121007" y="258773"/>
                </a:lnTo>
                <a:lnTo>
                  <a:pt x="138891" y="278372"/>
                </a:lnTo>
                <a:lnTo>
                  <a:pt x="147523" y="298055"/>
                </a:lnTo>
                <a:lnTo>
                  <a:pt x="149765" y="320335"/>
                </a:lnTo>
                <a:lnTo>
                  <a:pt x="147652" y="341523"/>
                </a:lnTo>
                <a:lnTo>
                  <a:pt x="141027" y="356702"/>
                </a:lnTo>
                <a:lnTo>
                  <a:pt x="129453" y="365836"/>
                </a:lnTo>
                <a:lnTo>
                  <a:pt x="112499" y="368889"/>
                </a:lnTo>
                <a:lnTo>
                  <a:pt x="94631" y="364950"/>
                </a:lnTo>
                <a:lnTo>
                  <a:pt x="82569" y="353891"/>
                </a:lnTo>
                <a:lnTo>
                  <a:pt x="75747" y="336849"/>
                </a:lnTo>
                <a:lnTo>
                  <a:pt x="73599" y="314964"/>
                </a:lnTo>
                <a:lnTo>
                  <a:pt x="73599" y="296189"/>
                </a:lnTo>
                <a:lnTo>
                  <a:pt x="0" y="296189"/>
                </a:lnTo>
                <a:lnTo>
                  <a:pt x="0" y="314880"/>
                </a:lnTo>
                <a:lnTo>
                  <a:pt x="4701" y="357767"/>
                </a:lnTo>
                <a:lnTo>
                  <a:pt x="21708" y="394825"/>
                </a:lnTo>
                <a:lnTo>
                  <a:pt x="55376" y="420865"/>
                </a:lnTo>
                <a:lnTo>
                  <a:pt x="110059" y="430698"/>
                </a:lnTo>
                <a:lnTo>
                  <a:pt x="159689" y="423116"/>
                </a:lnTo>
                <a:lnTo>
                  <a:pt x="195094" y="400570"/>
                </a:lnTo>
                <a:lnTo>
                  <a:pt x="216311" y="363364"/>
                </a:lnTo>
                <a:lnTo>
                  <a:pt x="223375" y="311802"/>
                </a:lnTo>
                <a:lnTo>
                  <a:pt x="218068" y="266877"/>
                </a:lnTo>
                <a:lnTo>
                  <a:pt x="201279" y="231629"/>
                </a:lnTo>
                <a:lnTo>
                  <a:pt x="171700" y="201010"/>
                </a:lnTo>
                <a:lnTo>
                  <a:pt x="103786" y="152760"/>
                </a:lnTo>
                <a:lnTo>
                  <a:pt x="89026" y="137955"/>
                </a:lnTo>
                <a:lnTo>
                  <a:pt x="81683" y="122876"/>
                </a:lnTo>
                <a:lnTo>
                  <a:pt x="79693" y="104844"/>
                </a:lnTo>
                <a:lnTo>
                  <a:pt x="81545" y="87024"/>
                </a:lnTo>
                <a:lnTo>
                  <a:pt x="87386" y="73463"/>
                </a:lnTo>
                <a:lnTo>
                  <a:pt x="97641" y="64835"/>
                </a:lnTo>
                <a:lnTo>
                  <a:pt x="112740" y="61809"/>
                </a:lnTo>
                <a:lnTo>
                  <a:pt x="128242" y="64702"/>
                </a:lnTo>
                <a:lnTo>
                  <a:pt x="138834" y="73449"/>
                </a:lnTo>
                <a:lnTo>
                  <a:pt x="144906" y="88150"/>
                </a:lnTo>
                <a:lnTo>
                  <a:pt x="146843" y="108907"/>
                </a:lnTo>
                <a:lnTo>
                  <a:pt x="146843" y="133535"/>
                </a:lnTo>
                <a:lnTo>
                  <a:pt x="217354" y="133535"/>
                </a:lnTo>
                <a:lnTo>
                  <a:pt x="217354" y="115828"/>
                </a:lnTo>
                <a:lnTo>
                  <a:pt x="211807" y="67855"/>
                </a:lnTo>
                <a:lnTo>
                  <a:pt x="193838" y="31358"/>
                </a:lnTo>
                <a:lnTo>
                  <a:pt x="161452" y="8139"/>
                </a:lnTo>
                <a:lnTo>
                  <a:pt x="11265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2129904" y="9189803"/>
            <a:ext cx="73025" cy="256540"/>
          </a:xfrm>
          <a:custGeom>
            <a:avLst/>
            <a:gdLst/>
            <a:ahLst/>
            <a:cxnLst/>
            <a:rect l="l" t="t" r="r" b="b"/>
            <a:pathLst>
              <a:path w="73025" h="256540">
                <a:moveTo>
                  <a:pt x="0" y="256540"/>
                </a:moveTo>
                <a:lnTo>
                  <a:pt x="72793" y="256540"/>
                </a:lnTo>
                <a:lnTo>
                  <a:pt x="72793" y="0"/>
                </a:lnTo>
                <a:lnTo>
                  <a:pt x="0" y="0"/>
                </a:lnTo>
                <a:lnTo>
                  <a:pt x="0" y="25654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2129904" y="8904065"/>
            <a:ext cx="245745" cy="542290"/>
          </a:xfrm>
          <a:custGeom>
            <a:avLst/>
            <a:gdLst/>
            <a:ahLst/>
            <a:cxnLst/>
            <a:rect l="l" t="t" r="r" b="b"/>
            <a:pathLst>
              <a:path w="245744" h="542290">
                <a:moveTo>
                  <a:pt x="245313" y="0"/>
                </a:moveTo>
                <a:lnTo>
                  <a:pt x="172516" y="0"/>
                </a:lnTo>
                <a:lnTo>
                  <a:pt x="172516" y="218440"/>
                </a:lnTo>
                <a:lnTo>
                  <a:pt x="72783" y="218440"/>
                </a:lnTo>
                <a:lnTo>
                  <a:pt x="72783" y="0"/>
                </a:lnTo>
                <a:lnTo>
                  <a:pt x="0" y="0"/>
                </a:lnTo>
                <a:lnTo>
                  <a:pt x="0" y="218440"/>
                </a:lnTo>
                <a:lnTo>
                  <a:pt x="0" y="285750"/>
                </a:lnTo>
                <a:lnTo>
                  <a:pt x="172516" y="285750"/>
                </a:lnTo>
                <a:lnTo>
                  <a:pt x="172516" y="542290"/>
                </a:lnTo>
                <a:lnTo>
                  <a:pt x="245313" y="542290"/>
                </a:lnTo>
                <a:lnTo>
                  <a:pt x="245313" y="285750"/>
                </a:lnTo>
                <a:lnTo>
                  <a:pt x="245313" y="218440"/>
                </a:lnTo>
                <a:lnTo>
                  <a:pt x="24531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2438222" y="9022695"/>
            <a:ext cx="665480" cy="431165"/>
          </a:xfrm>
          <a:custGeom>
            <a:avLst/>
            <a:gdLst/>
            <a:ahLst/>
            <a:cxnLst/>
            <a:rect l="l" t="t" r="r" b="b"/>
            <a:pathLst>
              <a:path w="665480" h="431165">
                <a:moveTo>
                  <a:pt x="233540" y="130683"/>
                </a:moveTo>
                <a:lnTo>
                  <a:pt x="225856" y="74599"/>
                </a:lnTo>
                <a:lnTo>
                  <a:pt x="203428" y="33642"/>
                </a:lnTo>
                <a:lnTo>
                  <a:pt x="167246" y="8521"/>
                </a:lnTo>
                <a:lnTo>
                  <a:pt x="160515" y="7353"/>
                </a:lnTo>
                <a:lnTo>
                  <a:pt x="160515" y="126606"/>
                </a:lnTo>
                <a:lnTo>
                  <a:pt x="160413" y="300901"/>
                </a:lnTo>
                <a:lnTo>
                  <a:pt x="157937" y="329095"/>
                </a:lnTo>
                <a:lnTo>
                  <a:pt x="150025" y="349758"/>
                </a:lnTo>
                <a:lnTo>
                  <a:pt x="136537" y="362000"/>
                </a:lnTo>
                <a:lnTo>
                  <a:pt x="117221" y="366039"/>
                </a:lnTo>
                <a:lnTo>
                  <a:pt x="96888" y="361289"/>
                </a:lnTo>
                <a:lnTo>
                  <a:pt x="83197" y="347954"/>
                </a:lnTo>
                <a:lnTo>
                  <a:pt x="75476" y="327380"/>
                </a:lnTo>
                <a:lnTo>
                  <a:pt x="73050" y="300901"/>
                </a:lnTo>
                <a:lnTo>
                  <a:pt x="73101" y="126606"/>
                </a:lnTo>
                <a:lnTo>
                  <a:pt x="75603" y="100317"/>
                </a:lnTo>
                <a:lnTo>
                  <a:pt x="83515" y="80708"/>
                </a:lnTo>
                <a:lnTo>
                  <a:pt x="97155" y="68719"/>
                </a:lnTo>
                <a:lnTo>
                  <a:pt x="116890" y="64643"/>
                </a:lnTo>
                <a:lnTo>
                  <a:pt x="137591" y="69278"/>
                </a:lnTo>
                <a:lnTo>
                  <a:pt x="151041" y="82169"/>
                </a:lnTo>
                <a:lnTo>
                  <a:pt x="158330" y="101790"/>
                </a:lnTo>
                <a:lnTo>
                  <a:pt x="160515" y="126606"/>
                </a:lnTo>
                <a:lnTo>
                  <a:pt x="160515" y="7353"/>
                </a:lnTo>
                <a:lnTo>
                  <a:pt x="118275" y="0"/>
                </a:lnTo>
                <a:lnTo>
                  <a:pt x="70002" y="7874"/>
                </a:lnTo>
                <a:lnTo>
                  <a:pt x="32651" y="31699"/>
                </a:lnTo>
                <a:lnTo>
                  <a:pt x="8547" y="71678"/>
                </a:lnTo>
                <a:lnTo>
                  <a:pt x="0" y="128079"/>
                </a:lnTo>
                <a:lnTo>
                  <a:pt x="0" y="298386"/>
                </a:lnTo>
                <a:lnTo>
                  <a:pt x="7416" y="355968"/>
                </a:lnTo>
                <a:lnTo>
                  <a:pt x="7454" y="356311"/>
                </a:lnTo>
                <a:lnTo>
                  <a:pt x="29540" y="397649"/>
                </a:lnTo>
                <a:lnTo>
                  <a:pt x="65862" y="422465"/>
                </a:lnTo>
                <a:lnTo>
                  <a:pt x="66040" y="422465"/>
                </a:lnTo>
                <a:lnTo>
                  <a:pt x="115836" y="430682"/>
                </a:lnTo>
                <a:lnTo>
                  <a:pt x="165404" y="422465"/>
                </a:lnTo>
                <a:lnTo>
                  <a:pt x="202399" y="397649"/>
                </a:lnTo>
                <a:lnTo>
                  <a:pt x="225539" y="355968"/>
                </a:lnTo>
                <a:lnTo>
                  <a:pt x="233540" y="297154"/>
                </a:lnTo>
                <a:lnTo>
                  <a:pt x="233540" y="130683"/>
                </a:lnTo>
                <a:close/>
              </a:path>
              <a:path w="665480" h="431165">
                <a:moveTo>
                  <a:pt x="665327" y="6489"/>
                </a:moveTo>
                <a:lnTo>
                  <a:pt x="592289" y="6489"/>
                </a:lnTo>
                <a:lnTo>
                  <a:pt x="578650" y="105194"/>
                </a:lnTo>
                <a:lnTo>
                  <a:pt x="568858" y="178790"/>
                </a:lnTo>
                <a:lnTo>
                  <a:pt x="562165" y="232295"/>
                </a:lnTo>
                <a:lnTo>
                  <a:pt x="557758" y="270751"/>
                </a:lnTo>
                <a:lnTo>
                  <a:pt x="552742" y="322592"/>
                </a:lnTo>
                <a:lnTo>
                  <a:pt x="551929" y="322592"/>
                </a:lnTo>
                <a:lnTo>
                  <a:pt x="549008" y="295033"/>
                </a:lnTo>
                <a:lnTo>
                  <a:pt x="544385" y="262013"/>
                </a:lnTo>
                <a:lnTo>
                  <a:pt x="537743" y="220103"/>
                </a:lnTo>
                <a:lnTo>
                  <a:pt x="517232" y="95796"/>
                </a:lnTo>
                <a:lnTo>
                  <a:pt x="502780" y="6489"/>
                </a:lnTo>
                <a:lnTo>
                  <a:pt x="433743" y="6489"/>
                </a:lnTo>
                <a:lnTo>
                  <a:pt x="419303" y="94246"/>
                </a:lnTo>
                <a:lnTo>
                  <a:pt x="398475" y="218109"/>
                </a:lnTo>
                <a:lnTo>
                  <a:pt x="391502" y="260578"/>
                </a:lnTo>
                <a:lnTo>
                  <a:pt x="386461" y="294322"/>
                </a:lnTo>
                <a:lnTo>
                  <a:pt x="383057" y="322529"/>
                </a:lnTo>
                <a:lnTo>
                  <a:pt x="382231" y="322529"/>
                </a:lnTo>
                <a:lnTo>
                  <a:pt x="376770" y="264096"/>
                </a:lnTo>
                <a:lnTo>
                  <a:pt x="372008" y="223139"/>
                </a:lnTo>
                <a:lnTo>
                  <a:pt x="365239" y="169138"/>
                </a:lnTo>
                <a:lnTo>
                  <a:pt x="355981" y="98221"/>
                </a:lnTo>
                <a:lnTo>
                  <a:pt x="343738" y="6489"/>
                </a:lnTo>
                <a:lnTo>
                  <a:pt x="266484" y="6489"/>
                </a:lnTo>
                <a:lnTo>
                  <a:pt x="340512" y="424192"/>
                </a:lnTo>
                <a:lnTo>
                  <a:pt x="414032" y="424192"/>
                </a:lnTo>
                <a:lnTo>
                  <a:pt x="447497" y="244894"/>
                </a:lnTo>
                <a:lnTo>
                  <a:pt x="455599" y="198551"/>
                </a:lnTo>
                <a:lnTo>
                  <a:pt x="461657" y="158953"/>
                </a:lnTo>
                <a:lnTo>
                  <a:pt x="465378" y="126149"/>
                </a:lnTo>
                <a:lnTo>
                  <a:pt x="466178" y="126149"/>
                </a:lnTo>
                <a:lnTo>
                  <a:pt x="470801" y="161213"/>
                </a:lnTo>
                <a:lnTo>
                  <a:pt x="477380" y="203022"/>
                </a:lnTo>
                <a:lnTo>
                  <a:pt x="485521" y="250888"/>
                </a:lnTo>
                <a:lnTo>
                  <a:pt x="504786" y="362140"/>
                </a:lnTo>
                <a:lnTo>
                  <a:pt x="515086" y="424192"/>
                </a:lnTo>
                <a:lnTo>
                  <a:pt x="587463" y="424192"/>
                </a:lnTo>
                <a:lnTo>
                  <a:pt x="665327" y="648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3214344" y="8927941"/>
            <a:ext cx="436880" cy="525780"/>
          </a:xfrm>
          <a:custGeom>
            <a:avLst/>
            <a:gdLst/>
            <a:ahLst/>
            <a:cxnLst/>
            <a:rect l="l" t="t" r="r" b="b"/>
            <a:pathLst>
              <a:path w="436879" h="525779">
                <a:moveTo>
                  <a:pt x="173443" y="101244"/>
                </a:moveTo>
                <a:lnTo>
                  <a:pt x="118364" y="101244"/>
                </a:lnTo>
                <a:lnTo>
                  <a:pt x="118364" y="0"/>
                </a:lnTo>
                <a:lnTo>
                  <a:pt x="45821" y="0"/>
                </a:lnTo>
                <a:lnTo>
                  <a:pt x="45821" y="101244"/>
                </a:lnTo>
                <a:lnTo>
                  <a:pt x="0" y="101244"/>
                </a:lnTo>
                <a:lnTo>
                  <a:pt x="0" y="165328"/>
                </a:lnTo>
                <a:lnTo>
                  <a:pt x="45821" y="165328"/>
                </a:lnTo>
                <a:lnTo>
                  <a:pt x="45821" y="439369"/>
                </a:lnTo>
                <a:lnTo>
                  <a:pt x="51206" y="481749"/>
                </a:lnTo>
                <a:lnTo>
                  <a:pt x="66611" y="507949"/>
                </a:lnTo>
                <a:lnTo>
                  <a:pt x="90881" y="521258"/>
                </a:lnTo>
                <a:lnTo>
                  <a:pt x="122885" y="524967"/>
                </a:lnTo>
                <a:lnTo>
                  <a:pt x="134912" y="524649"/>
                </a:lnTo>
                <a:lnTo>
                  <a:pt x="147713" y="523506"/>
                </a:lnTo>
                <a:lnTo>
                  <a:pt x="160223" y="521220"/>
                </a:lnTo>
                <a:lnTo>
                  <a:pt x="171335" y="517474"/>
                </a:lnTo>
                <a:lnTo>
                  <a:pt x="171335" y="462089"/>
                </a:lnTo>
                <a:lnTo>
                  <a:pt x="166306" y="463715"/>
                </a:lnTo>
                <a:lnTo>
                  <a:pt x="154762" y="464527"/>
                </a:lnTo>
                <a:lnTo>
                  <a:pt x="147218" y="464527"/>
                </a:lnTo>
                <a:lnTo>
                  <a:pt x="131876" y="461429"/>
                </a:lnTo>
                <a:lnTo>
                  <a:pt x="123164" y="453072"/>
                </a:lnTo>
                <a:lnTo>
                  <a:pt x="119265" y="440893"/>
                </a:lnTo>
                <a:lnTo>
                  <a:pt x="118364" y="426275"/>
                </a:lnTo>
                <a:lnTo>
                  <a:pt x="118364" y="165328"/>
                </a:lnTo>
                <a:lnTo>
                  <a:pt x="173443" y="165328"/>
                </a:lnTo>
                <a:lnTo>
                  <a:pt x="173443" y="101244"/>
                </a:lnTo>
                <a:close/>
              </a:path>
              <a:path w="436879" h="525779">
                <a:moveTo>
                  <a:pt x="436689" y="225437"/>
                </a:moveTo>
                <a:lnTo>
                  <a:pt x="428993" y="169354"/>
                </a:lnTo>
                <a:lnTo>
                  <a:pt x="406577" y="128397"/>
                </a:lnTo>
                <a:lnTo>
                  <a:pt x="370395" y="103276"/>
                </a:lnTo>
                <a:lnTo>
                  <a:pt x="363664" y="102108"/>
                </a:lnTo>
                <a:lnTo>
                  <a:pt x="363664" y="221361"/>
                </a:lnTo>
                <a:lnTo>
                  <a:pt x="363562" y="395655"/>
                </a:lnTo>
                <a:lnTo>
                  <a:pt x="361073" y="423849"/>
                </a:lnTo>
                <a:lnTo>
                  <a:pt x="353161" y="444512"/>
                </a:lnTo>
                <a:lnTo>
                  <a:pt x="339674" y="456755"/>
                </a:lnTo>
                <a:lnTo>
                  <a:pt x="320357" y="460794"/>
                </a:lnTo>
                <a:lnTo>
                  <a:pt x="300024" y="456044"/>
                </a:lnTo>
                <a:lnTo>
                  <a:pt x="286334" y="442709"/>
                </a:lnTo>
                <a:lnTo>
                  <a:pt x="278612" y="422135"/>
                </a:lnTo>
                <a:lnTo>
                  <a:pt x="276186" y="395655"/>
                </a:lnTo>
                <a:lnTo>
                  <a:pt x="276237" y="221361"/>
                </a:lnTo>
                <a:lnTo>
                  <a:pt x="278739" y="195072"/>
                </a:lnTo>
                <a:lnTo>
                  <a:pt x="286651" y="175463"/>
                </a:lnTo>
                <a:lnTo>
                  <a:pt x="300291" y="163474"/>
                </a:lnTo>
                <a:lnTo>
                  <a:pt x="320027" y="159397"/>
                </a:lnTo>
                <a:lnTo>
                  <a:pt x="340728" y="164033"/>
                </a:lnTo>
                <a:lnTo>
                  <a:pt x="354190" y="176923"/>
                </a:lnTo>
                <a:lnTo>
                  <a:pt x="361467" y="196545"/>
                </a:lnTo>
                <a:lnTo>
                  <a:pt x="363664" y="221361"/>
                </a:lnTo>
                <a:lnTo>
                  <a:pt x="363664" y="102108"/>
                </a:lnTo>
                <a:lnTo>
                  <a:pt x="321424" y="94754"/>
                </a:lnTo>
                <a:lnTo>
                  <a:pt x="273138" y="102628"/>
                </a:lnTo>
                <a:lnTo>
                  <a:pt x="235788" y="126453"/>
                </a:lnTo>
                <a:lnTo>
                  <a:pt x="211683" y="166433"/>
                </a:lnTo>
                <a:lnTo>
                  <a:pt x="203136" y="222834"/>
                </a:lnTo>
                <a:lnTo>
                  <a:pt x="203136" y="393141"/>
                </a:lnTo>
                <a:lnTo>
                  <a:pt x="210553" y="450723"/>
                </a:lnTo>
                <a:lnTo>
                  <a:pt x="210591" y="451065"/>
                </a:lnTo>
                <a:lnTo>
                  <a:pt x="232676" y="492404"/>
                </a:lnTo>
                <a:lnTo>
                  <a:pt x="268998" y="517220"/>
                </a:lnTo>
                <a:lnTo>
                  <a:pt x="269176" y="517220"/>
                </a:lnTo>
                <a:lnTo>
                  <a:pt x="318985" y="525437"/>
                </a:lnTo>
                <a:lnTo>
                  <a:pt x="368554" y="517220"/>
                </a:lnTo>
                <a:lnTo>
                  <a:pt x="405549" y="492404"/>
                </a:lnTo>
                <a:lnTo>
                  <a:pt x="428688" y="450723"/>
                </a:lnTo>
                <a:lnTo>
                  <a:pt x="436689" y="391909"/>
                </a:lnTo>
                <a:lnTo>
                  <a:pt x="436689" y="22543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3808381" y="8880250"/>
            <a:ext cx="234950" cy="573405"/>
          </a:xfrm>
          <a:custGeom>
            <a:avLst/>
            <a:gdLst/>
            <a:ahLst/>
            <a:cxnLst/>
            <a:rect l="l" t="t" r="r" b="b"/>
            <a:pathLst>
              <a:path w="234950" h="573404">
                <a:moveTo>
                  <a:pt x="95086" y="142424"/>
                </a:moveTo>
                <a:lnTo>
                  <a:pt x="52076" y="151708"/>
                </a:lnTo>
                <a:lnTo>
                  <a:pt x="22518" y="177617"/>
                </a:lnTo>
                <a:lnTo>
                  <a:pt x="5473" y="217238"/>
                </a:lnTo>
                <a:lnTo>
                  <a:pt x="0" y="267656"/>
                </a:lnTo>
                <a:lnTo>
                  <a:pt x="0" y="434395"/>
                </a:lnTo>
                <a:lnTo>
                  <a:pt x="3604" y="490081"/>
                </a:lnTo>
                <a:lnTo>
                  <a:pt x="17013" y="533990"/>
                </a:lnTo>
                <a:lnTo>
                  <a:pt x="44125" y="562784"/>
                </a:lnTo>
                <a:lnTo>
                  <a:pt x="88834" y="573123"/>
                </a:lnTo>
                <a:lnTo>
                  <a:pt x="116131" y="569525"/>
                </a:lnTo>
                <a:lnTo>
                  <a:pt x="136540" y="559628"/>
                </a:lnTo>
                <a:lnTo>
                  <a:pt x="151420" y="544777"/>
                </a:lnTo>
                <a:lnTo>
                  <a:pt x="162131" y="526319"/>
                </a:lnTo>
                <a:lnTo>
                  <a:pt x="233671" y="526319"/>
                </a:lnTo>
                <a:lnTo>
                  <a:pt x="233640" y="507419"/>
                </a:lnTo>
                <a:lnTo>
                  <a:pt x="114624" y="507419"/>
                </a:lnTo>
                <a:lnTo>
                  <a:pt x="95140" y="503028"/>
                </a:lnTo>
                <a:lnTo>
                  <a:pt x="82351" y="490081"/>
                </a:lnTo>
                <a:lnTo>
                  <a:pt x="80086" y="483360"/>
                </a:lnTo>
                <a:lnTo>
                  <a:pt x="75212" y="468634"/>
                </a:lnTo>
                <a:lnTo>
                  <a:pt x="73044" y="439117"/>
                </a:lnTo>
                <a:lnTo>
                  <a:pt x="73044" y="272138"/>
                </a:lnTo>
                <a:lnTo>
                  <a:pt x="75346" y="245555"/>
                </a:lnTo>
                <a:lnTo>
                  <a:pt x="82755" y="225398"/>
                </a:lnTo>
                <a:lnTo>
                  <a:pt x="96028" y="212612"/>
                </a:lnTo>
                <a:lnTo>
                  <a:pt x="115923" y="208140"/>
                </a:lnTo>
                <a:lnTo>
                  <a:pt x="233582" y="208140"/>
                </a:lnTo>
                <a:lnTo>
                  <a:pt x="233575" y="172654"/>
                </a:lnTo>
                <a:lnTo>
                  <a:pt x="160749" y="172654"/>
                </a:lnTo>
                <a:lnTo>
                  <a:pt x="150442" y="159767"/>
                </a:lnTo>
                <a:lnTo>
                  <a:pt x="135652" y="150283"/>
                </a:lnTo>
                <a:lnTo>
                  <a:pt x="116996" y="144427"/>
                </a:lnTo>
                <a:lnTo>
                  <a:pt x="95086" y="142424"/>
                </a:lnTo>
                <a:close/>
              </a:path>
              <a:path w="234950" h="573404">
                <a:moveTo>
                  <a:pt x="233671" y="526319"/>
                </a:moveTo>
                <a:lnTo>
                  <a:pt x="162131" y="526319"/>
                </a:lnTo>
                <a:lnTo>
                  <a:pt x="162349" y="533990"/>
                </a:lnTo>
                <a:lnTo>
                  <a:pt x="162370" y="534719"/>
                </a:lnTo>
                <a:lnTo>
                  <a:pt x="162931" y="544777"/>
                </a:lnTo>
                <a:lnTo>
                  <a:pt x="162998" y="545984"/>
                </a:lnTo>
                <a:lnTo>
                  <a:pt x="163884" y="557495"/>
                </a:lnTo>
                <a:lnTo>
                  <a:pt x="164895" y="566631"/>
                </a:lnTo>
                <a:lnTo>
                  <a:pt x="234348" y="566631"/>
                </a:lnTo>
                <a:lnTo>
                  <a:pt x="233882" y="547495"/>
                </a:lnTo>
                <a:lnTo>
                  <a:pt x="233855" y="544777"/>
                </a:lnTo>
                <a:lnTo>
                  <a:pt x="233748" y="533990"/>
                </a:lnTo>
                <a:lnTo>
                  <a:pt x="233671" y="526319"/>
                </a:lnTo>
                <a:close/>
              </a:path>
              <a:path w="234950" h="573404">
                <a:moveTo>
                  <a:pt x="233582" y="208140"/>
                </a:moveTo>
                <a:lnTo>
                  <a:pt x="115923" y="208140"/>
                </a:lnTo>
                <a:lnTo>
                  <a:pt x="140022" y="214255"/>
                </a:lnTo>
                <a:lnTo>
                  <a:pt x="153531" y="231122"/>
                </a:lnTo>
                <a:lnTo>
                  <a:pt x="159443" y="256524"/>
                </a:lnTo>
                <a:lnTo>
                  <a:pt x="160749" y="288242"/>
                </a:lnTo>
                <a:lnTo>
                  <a:pt x="160749" y="420437"/>
                </a:lnTo>
                <a:lnTo>
                  <a:pt x="158887" y="455890"/>
                </a:lnTo>
                <a:lnTo>
                  <a:pt x="151940" y="483360"/>
                </a:lnTo>
                <a:lnTo>
                  <a:pt x="137866" y="501115"/>
                </a:lnTo>
                <a:lnTo>
                  <a:pt x="114624" y="507419"/>
                </a:lnTo>
                <a:lnTo>
                  <a:pt x="233640" y="507419"/>
                </a:lnTo>
                <a:lnTo>
                  <a:pt x="233582" y="208140"/>
                </a:lnTo>
                <a:close/>
              </a:path>
              <a:path w="234950" h="573404">
                <a:moveTo>
                  <a:pt x="233542" y="0"/>
                </a:moveTo>
                <a:lnTo>
                  <a:pt x="160749" y="0"/>
                </a:lnTo>
                <a:lnTo>
                  <a:pt x="160749" y="172654"/>
                </a:lnTo>
                <a:lnTo>
                  <a:pt x="233575" y="172654"/>
                </a:lnTo>
                <a:lnTo>
                  <a:pt x="23354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4102578" y="9022684"/>
            <a:ext cx="233679" cy="431165"/>
          </a:xfrm>
          <a:custGeom>
            <a:avLst/>
            <a:gdLst/>
            <a:ahLst/>
            <a:cxnLst/>
            <a:rect l="l" t="t" r="r" b="b"/>
            <a:pathLst>
              <a:path w="233679" h="431165">
                <a:moveTo>
                  <a:pt x="118279" y="0"/>
                </a:moveTo>
                <a:lnTo>
                  <a:pt x="69998" y="7885"/>
                </a:lnTo>
                <a:lnTo>
                  <a:pt x="32650" y="31701"/>
                </a:lnTo>
                <a:lnTo>
                  <a:pt x="8547" y="71690"/>
                </a:lnTo>
                <a:lnTo>
                  <a:pt x="0" y="128090"/>
                </a:lnTo>
                <a:lnTo>
                  <a:pt x="0" y="298388"/>
                </a:lnTo>
                <a:lnTo>
                  <a:pt x="7411" y="355976"/>
                </a:lnTo>
                <a:lnTo>
                  <a:pt x="7455" y="356321"/>
                </a:lnTo>
                <a:lnTo>
                  <a:pt x="29534" y="397659"/>
                </a:lnTo>
                <a:lnTo>
                  <a:pt x="65862" y="422475"/>
                </a:lnTo>
                <a:lnTo>
                  <a:pt x="66038" y="422475"/>
                </a:lnTo>
                <a:lnTo>
                  <a:pt x="115839" y="430688"/>
                </a:lnTo>
                <a:lnTo>
                  <a:pt x="165408" y="422475"/>
                </a:lnTo>
                <a:lnTo>
                  <a:pt x="202404" y="397659"/>
                </a:lnTo>
                <a:lnTo>
                  <a:pt x="219957" y="366041"/>
                </a:lnTo>
                <a:lnTo>
                  <a:pt x="117221" y="366041"/>
                </a:lnTo>
                <a:lnTo>
                  <a:pt x="96885" y="361298"/>
                </a:lnTo>
                <a:lnTo>
                  <a:pt x="83192" y="347964"/>
                </a:lnTo>
                <a:lnTo>
                  <a:pt x="75469" y="327384"/>
                </a:lnTo>
                <a:lnTo>
                  <a:pt x="73044" y="300901"/>
                </a:lnTo>
                <a:lnTo>
                  <a:pt x="73099" y="126613"/>
                </a:lnTo>
                <a:lnTo>
                  <a:pt x="75601" y="100317"/>
                </a:lnTo>
                <a:lnTo>
                  <a:pt x="83515" y="80718"/>
                </a:lnTo>
                <a:lnTo>
                  <a:pt x="97155" y="68719"/>
                </a:lnTo>
                <a:lnTo>
                  <a:pt x="116886" y="64647"/>
                </a:lnTo>
                <a:lnTo>
                  <a:pt x="220402" y="64647"/>
                </a:lnTo>
                <a:lnTo>
                  <a:pt x="203432" y="33644"/>
                </a:lnTo>
                <a:lnTo>
                  <a:pt x="167250" y="8532"/>
                </a:lnTo>
                <a:lnTo>
                  <a:pt x="118279" y="0"/>
                </a:lnTo>
                <a:close/>
              </a:path>
              <a:path w="233679" h="431165">
                <a:moveTo>
                  <a:pt x="220402" y="64647"/>
                </a:moveTo>
                <a:lnTo>
                  <a:pt x="116886" y="64647"/>
                </a:lnTo>
                <a:lnTo>
                  <a:pt x="137587" y="69283"/>
                </a:lnTo>
                <a:lnTo>
                  <a:pt x="151043" y="82174"/>
                </a:lnTo>
                <a:lnTo>
                  <a:pt x="158329" y="101793"/>
                </a:lnTo>
                <a:lnTo>
                  <a:pt x="160518" y="126613"/>
                </a:lnTo>
                <a:lnTo>
                  <a:pt x="160418" y="300901"/>
                </a:lnTo>
                <a:lnTo>
                  <a:pt x="157935" y="329094"/>
                </a:lnTo>
                <a:lnTo>
                  <a:pt x="150021" y="349769"/>
                </a:lnTo>
                <a:lnTo>
                  <a:pt x="136532" y="362010"/>
                </a:lnTo>
                <a:lnTo>
                  <a:pt x="117221" y="366041"/>
                </a:lnTo>
                <a:lnTo>
                  <a:pt x="219957" y="366041"/>
                </a:lnTo>
                <a:lnTo>
                  <a:pt x="225544" y="355976"/>
                </a:lnTo>
                <a:lnTo>
                  <a:pt x="233542" y="297163"/>
                </a:lnTo>
                <a:lnTo>
                  <a:pt x="233542" y="130687"/>
                </a:lnTo>
                <a:lnTo>
                  <a:pt x="225853" y="74605"/>
                </a:lnTo>
                <a:lnTo>
                  <a:pt x="220402" y="6464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4505663" y="8880253"/>
            <a:ext cx="73025" cy="87630"/>
          </a:xfrm>
          <a:custGeom>
            <a:avLst/>
            <a:gdLst/>
            <a:ahLst/>
            <a:cxnLst/>
            <a:rect l="l" t="t" r="r" b="b"/>
            <a:pathLst>
              <a:path w="73025" h="87629">
                <a:moveTo>
                  <a:pt x="72793" y="0"/>
                </a:moveTo>
                <a:lnTo>
                  <a:pt x="0" y="0"/>
                </a:lnTo>
                <a:lnTo>
                  <a:pt x="0" y="87128"/>
                </a:lnTo>
                <a:lnTo>
                  <a:pt x="72793" y="87128"/>
                </a:lnTo>
                <a:lnTo>
                  <a:pt x="727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4505096" y="8927941"/>
            <a:ext cx="285750" cy="525145"/>
          </a:xfrm>
          <a:custGeom>
            <a:avLst/>
            <a:gdLst/>
            <a:ahLst/>
            <a:cxnLst/>
            <a:rect l="l" t="t" r="r" b="b"/>
            <a:pathLst>
              <a:path w="285750" h="525145">
                <a:moveTo>
                  <a:pt x="72783" y="101244"/>
                </a:moveTo>
                <a:lnTo>
                  <a:pt x="0" y="101244"/>
                </a:lnTo>
                <a:lnTo>
                  <a:pt x="0" y="518934"/>
                </a:lnTo>
                <a:lnTo>
                  <a:pt x="72783" y="518934"/>
                </a:lnTo>
                <a:lnTo>
                  <a:pt x="72783" y="101244"/>
                </a:lnTo>
                <a:close/>
              </a:path>
              <a:path w="285750" h="525145">
                <a:moveTo>
                  <a:pt x="285356" y="101244"/>
                </a:moveTo>
                <a:lnTo>
                  <a:pt x="230276" y="101244"/>
                </a:lnTo>
                <a:lnTo>
                  <a:pt x="230276" y="0"/>
                </a:lnTo>
                <a:lnTo>
                  <a:pt x="157721" y="0"/>
                </a:lnTo>
                <a:lnTo>
                  <a:pt x="157721" y="101244"/>
                </a:lnTo>
                <a:lnTo>
                  <a:pt x="111899" y="101244"/>
                </a:lnTo>
                <a:lnTo>
                  <a:pt x="111899" y="165328"/>
                </a:lnTo>
                <a:lnTo>
                  <a:pt x="157721" y="165328"/>
                </a:lnTo>
                <a:lnTo>
                  <a:pt x="157721" y="439369"/>
                </a:lnTo>
                <a:lnTo>
                  <a:pt x="163106" y="481749"/>
                </a:lnTo>
                <a:lnTo>
                  <a:pt x="178511" y="507949"/>
                </a:lnTo>
                <a:lnTo>
                  <a:pt x="202780" y="521258"/>
                </a:lnTo>
                <a:lnTo>
                  <a:pt x="234784" y="524967"/>
                </a:lnTo>
                <a:lnTo>
                  <a:pt x="246824" y="524649"/>
                </a:lnTo>
                <a:lnTo>
                  <a:pt x="259626" y="523506"/>
                </a:lnTo>
                <a:lnTo>
                  <a:pt x="272122" y="521220"/>
                </a:lnTo>
                <a:lnTo>
                  <a:pt x="283235" y="517474"/>
                </a:lnTo>
                <a:lnTo>
                  <a:pt x="283235" y="462089"/>
                </a:lnTo>
                <a:lnTo>
                  <a:pt x="278206" y="463715"/>
                </a:lnTo>
                <a:lnTo>
                  <a:pt x="266674" y="464527"/>
                </a:lnTo>
                <a:lnTo>
                  <a:pt x="259118" y="464527"/>
                </a:lnTo>
                <a:lnTo>
                  <a:pt x="243776" y="461429"/>
                </a:lnTo>
                <a:lnTo>
                  <a:pt x="235064" y="453072"/>
                </a:lnTo>
                <a:lnTo>
                  <a:pt x="231178" y="440893"/>
                </a:lnTo>
                <a:lnTo>
                  <a:pt x="230276" y="426275"/>
                </a:lnTo>
                <a:lnTo>
                  <a:pt x="230276" y="165328"/>
                </a:lnTo>
                <a:lnTo>
                  <a:pt x="285356" y="165328"/>
                </a:lnTo>
                <a:lnTo>
                  <a:pt x="285356" y="10124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514647" y="1354769"/>
            <a:ext cx="1182370" cy="2122170"/>
          </a:xfrm>
          <a:custGeom>
            <a:avLst/>
            <a:gdLst/>
            <a:ahLst/>
            <a:cxnLst/>
            <a:rect l="l" t="t" r="r" b="b"/>
            <a:pathLst>
              <a:path w="1182370" h="2122170">
                <a:moveTo>
                  <a:pt x="757830" y="0"/>
                </a:moveTo>
                <a:lnTo>
                  <a:pt x="424384" y="0"/>
                </a:lnTo>
                <a:lnTo>
                  <a:pt x="0" y="2121935"/>
                </a:lnTo>
                <a:lnTo>
                  <a:pt x="339507" y="2121935"/>
                </a:lnTo>
                <a:lnTo>
                  <a:pt x="400134" y="1785453"/>
                </a:lnTo>
                <a:lnTo>
                  <a:pt x="1114919" y="1785453"/>
                </a:lnTo>
                <a:lnTo>
                  <a:pt x="1048230" y="1452008"/>
                </a:lnTo>
                <a:lnTo>
                  <a:pt x="457734" y="1452008"/>
                </a:lnTo>
                <a:lnTo>
                  <a:pt x="591112" y="691141"/>
                </a:lnTo>
                <a:lnTo>
                  <a:pt x="896057" y="691141"/>
                </a:lnTo>
                <a:lnTo>
                  <a:pt x="757830" y="0"/>
                </a:lnTo>
                <a:close/>
              </a:path>
              <a:path w="1182370" h="2122170">
                <a:moveTo>
                  <a:pt x="1114919" y="1785453"/>
                </a:moveTo>
                <a:lnTo>
                  <a:pt x="782091" y="1785453"/>
                </a:lnTo>
                <a:lnTo>
                  <a:pt x="842717" y="2121935"/>
                </a:lnTo>
                <a:lnTo>
                  <a:pt x="1182215" y="2121935"/>
                </a:lnTo>
                <a:lnTo>
                  <a:pt x="1114919" y="1785453"/>
                </a:lnTo>
                <a:close/>
              </a:path>
              <a:path w="1182370" h="2122170">
                <a:moveTo>
                  <a:pt x="896057" y="691141"/>
                </a:moveTo>
                <a:lnTo>
                  <a:pt x="591112" y="691141"/>
                </a:lnTo>
                <a:lnTo>
                  <a:pt x="724491" y="1452008"/>
                </a:lnTo>
                <a:lnTo>
                  <a:pt x="1048230" y="1452008"/>
                </a:lnTo>
                <a:lnTo>
                  <a:pt x="896057" y="69114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2833260" y="1354768"/>
            <a:ext cx="1006475" cy="2146300"/>
          </a:xfrm>
          <a:custGeom>
            <a:avLst/>
            <a:gdLst/>
            <a:ahLst/>
            <a:cxnLst/>
            <a:rect l="l" t="t" r="r" b="b"/>
            <a:pathLst>
              <a:path w="1006475" h="2146300">
                <a:moveTo>
                  <a:pt x="1006409" y="0"/>
                </a:moveTo>
                <a:lnTo>
                  <a:pt x="672963" y="0"/>
                </a:lnTo>
                <a:lnTo>
                  <a:pt x="672963" y="1624798"/>
                </a:lnTo>
                <a:lnTo>
                  <a:pt x="670121" y="1675195"/>
                </a:lnTo>
                <a:lnTo>
                  <a:pt x="661593" y="1717257"/>
                </a:lnTo>
                <a:lnTo>
                  <a:pt x="627488" y="1776364"/>
                </a:lnTo>
                <a:lnTo>
                  <a:pt x="576691" y="1803646"/>
                </a:lnTo>
                <a:lnTo>
                  <a:pt x="503199" y="1812740"/>
                </a:lnTo>
                <a:lnTo>
                  <a:pt x="462260" y="1810467"/>
                </a:lnTo>
                <a:lnTo>
                  <a:pt x="398609" y="1792279"/>
                </a:lnTo>
                <a:lnTo>
                  <a:pt x="357312" y="1752128"/>
                </a:lnTo>
                <a:lnTo>
                  <a:pt x="336094" y="1676339"/>
                </a:lnTo>
                <a:lnTo>
                  <a:pt x="333445" y="1624798"/>
                </a:lnTo>
                <a:lnTo>
                  <a:pt x="333445" y="0"/>
                </a:lnTo>
                <a:lnTo>
                  <a:pt x="0" y="0"/>
                </a:lnTo>
                <a:lnTo>
                  <a:pt x="0" y="1624798"/>
                </a:lnTo>
                <a:lnTo>
                  <a:pt x="1870" y="1679408"/>
                </a:lnTo>
                <a:lnTo>
                  <a:pt x="7481" y="1731394"/>
                </a:lnTo>
                <a:lnTo>
                  <a:pt x="16833" y="1780758"/>
                </a:lnTo>
                <a:lnTo>
                  <a:pt x="29928" y="1827499"/>
                </a:lnTo>
                <a:lnTo>
                  <a:pt x="46766" y="1871619"/>
                </a:lnTo>
                <a:lnTo>
                  <a:pt x="67348" y="1913118"/>
                </a:lnTo>
                <a:lnTo>
                  <a:pt x="91675" y="1951997"/>
                </a:lnTo>
                <a:lnTo>
                  <a:pt x="119747" y="1988256"/>
                </a:lnTo>
                <a:lnTo>
                  <a:pt x="151566" y="2021896"/>
                </a:lnTo>
                <a:lnTo>
                  <a:pt x="186233" y="2051034"/>
                </a:lnTo>
                <a:lnTo>
                  <a:pt x="223555" y="2076284"/>
                </a:lnTo>
                <a:lnTo>
                  <a:pt x="263530" y="2097647"/>
                </a:lnTo>
                <a:lnTo>
                  <a:pt x="306159" y="2115124"/>
                </a:lnTo>
                <a:lnTo>
                  <a:pt x="351441" y="2128715"/>
                </a:lnTo>
                <a:lnTo>
                  <a:pt x="399375" y="2138421"/>
                </a:lnTo>
                <a:lnTo>
                  <a:pt x="449961" y="2144245"/>
                </a:lnTo>
                <a:lnTo>
                  <a:pt x="503199" y="2146185"/>
                </a:lnTo>
                <a:lnTo>
                  <a:pt x="555104" y="2144245"/>
                </a:lnTo>
                <a:lnTo>
                  <a:pt x="604738" y="2138421"/>
                </a:lnTo>
                <a:lnTo>
                  <a:pt x="652101" y="2128715"/>
                </a:lnTo>
                <a:lnTo>
                  <a:pt x="697193" y="2115124"/>
                </a:lnTo>
                <a:lnTo>
                  <a:pt x="740013" y="2097647"/>
                </a:lnTo>
                <a:lnTo>
                  <a:pt x="780562" y="2076284"/>
                </a:lnTo>
                <a:lnTo>
                  <a:pt x="818838" y="2051034"/>
                </a:lnTo>
                <a:lnTo>
                  <a:pt x="854843" y="2021896"/>
                </a:lnTo>
                <a:lnTo>
                  <a:pt x="886647" y="1987060"/>
                </a:lnTo>
                <a:lnTo>
                  <a:pt x="914712" y="1949902"/>
                </a:lnTo>
                <a:lnTo>
                  <a:pt x="939037" y="1910421"/>
                </a:lnTo>
                <a:lnTo>
                  <a:pt x="959620" y="1868619"/>
                </a:lnTo>
                <a:lnTo>
                  <a:pt x="976463" y="1824496"/>
                </a:lnTo>
                <a:lnTo>
                  <a:pt x="989563" y="1778052"/>
                </a:lnTo>
                <a:lnTo>
                  <a:pt x="998921" y="1729287"/>
                </a:lnTo>
                <a:lnTo>
                  <a:pt x="1004537" y="1678202"/>
                </a:lnTo>
                <a:lnTo>
                  <a:pt x="1006409" y="1624798"/>
                </a:lnTo>
                <a:lnTo>
                  <a:pt x="10064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3976052" y="1354765"/>
            <a:ext cx="1012825" cy="2122170"/>
          </a:xfrm>
          <a:custGeom>
            <a:avLst/>
            <a:gdLst/>
            <a:ahLst/>
            <a:cxnLst/>
            <a:rect l="l" t="t" r="r" b="b"/>
            <a:pathLst>
              <a:path w="1012825" h="2122170">
                <a:moveTo>
                  <a:pt x="1012469" y="0"/>
                </a:moveTo>
                <a:lnTo>
                  <a:pt x="0" y="0"/>
                </a:lnTo>
                <a:lnTo>
                  <a:pt x="0" y="334010"/>
                </a:lnTo>
                <a:lnTo>
                  <a:pt x="339509" y="334010"/>
                </a:lnTo>
                <a:lnTo>
                  <a:pt x="339509" y="2122170"/>
                </a:lnTo>
                <a:lnTo>
                  <a:pt x="672947" y="2122170"/>
                </a:lnTo>
                <a:lnTo>
                  <a:pt x="672947" y="334010"/>
                </a:lnTo>
                <a:lnTo>
                  <a:pt x="1012469" y="334010"/>
                </a:lnTo>
                <a:lnTo>
                  <a:pt x="101246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5137038" y="2554914"/>
            <a:ext cx="334010" cy="922019"/>
          </a:xfrm>
          <a:custGeom>
            <a:avLst/>
            <a:gdLst/>
            <a:ahLst/>
            <a:cxnLst/>
            <a:rect l="l" t="t" r="r" b="b"/>
            <a:pathLst>
              <a:path w="334010" h="922020">
                <a:moveTo>
                  <a:pt x="0" y="922020"/>
                </a:moveTo>
                <a:lnTo>
                  <a:pt x="333445" y="922020"/>
                </a:lnTo>
                <a:lnTo>
                  <a:pt x="333445" y="0"/>
                </a:lnTo>
                <a:lnTo>
                  <a:pt x="0" y="0"/>
                </a:lnTo>
                <a:lnTo>
                  <a:pt x="0" y="92202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5137036" y="1354765"/>
            <a:ext cx="1006475" cy="2122170"/>
          </a:xfrm>
          <a:custGeom>
            <a:avLst/>
            <a:gdLst/>
            <a:ahLst/>
            <a:cxnLst/>
            <a:rect l="l" t="t" r="r" b="b"/>
            <a:pathLst>
              <a:path w="1006475" h="2122170">
                <a:moveTo>
                  <a:pt x="1006411" y="0"/>
                </a:moveTo>
                <a:lnTo>
                  <a:pt x="672960" y="0"/>
                </a:lnTo>
                <a:lnTo>
                  <a:pt x="672960" y="867410"/>
                </a:lnTo>
                <a:lnTo>
                  <a:pt x="333438" y="867410"/>
                </a:lnTo>
                <a:lnTo>
                  <a:pt x="333438" y="0"/>
                </a:lnTo>
                <a:lnTo>
                  <a:pt x="0" y="0"/>
                </a:lnTo>
                <a:lnTo>
                  <a:pt x="0" y="867410"/>
                </a:lnTo>
                <a:lnTo>
                  <a:pt x="0" y="1200150"/>
                </a:lnTo>
                <a:lnTo>
                  <a:pt x="672960" y="1200150"/>
                </a:lnTo>
                <a:lnTo>
                  <a:pt x="672960" y="2122170"/>
                </a:lnTo>
                <a:lnTo>
                  <a:pt x="1006411" y="2122170"/>
                </a:lnTo>
                <a:lnTo>
                  <a:pt x="1006411" y="1200150"/>
                </a:lnTo>
                <a:lnTo>
                  <a:pt x="1006411" y="867410"/>
                </a:lnTo>
                <a:lnTo>
                  <a:pt x="100641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6385916" y="1354206"/>
            <a:ext cx="879475" cy="2122170"/>
          </a:xfrm>
          <a:custGeom>
            <a:avLst/>
            <a:gdLst/>
            <a:ahLst/>
            <a:cxnLst/>
            <a:rect l="l" t="t" r="r" b="b"/>
            <a:pathLst>
              <a:path w="879475" h="2122170">
                <a:moveTo>
                  <a:pt x="879081" y="0"/>
                </a:moveTo>
                <a:lnTo>
                  <a:pt x="0" y="0"/>
                </a:lnTo>
                <a:lnTo>
                  <a:pt x="0" y="334010"/>
                </a:lnTo>
                <a:lnTo>
                  <a:pt x="0" y="867410"/>
                </a:lnTo>
                <a:lnTo>
                  <a:pt x="0" y="1201420"/>
                </a:lnTo>
                <a:lnTo>
                  <a:pt x="0" y="1789430"/>
                </a:lnTo>
                <a:lnTo>
                  <a:pt x="0" y="2122170"/>
                </a:lnTo>
                <a:lnTo>
                  <a:pt x="879081" y="2122170"/>
                </a:lnTo>
                <a:lnTo>
                  <a:pt x="879081" y="1789430"/>
                </a:lnTo>
                <a:lnTo>
                  <a:pt x="333451" y="1789430"/>
                </a:lnTo>
                <a:lnTo>
                  <a:pt x="333451" y="1201420"/>
                </a:lnTo>
                <a:lnTo>
                  <a:pt x="709333" y="1201420"/>
                </a:lnTo>
                <a:lnTo>
                  <a:pt x="709333" y="867410"/>
                </a:lnTo>
                <a:lnTo>
                  <a:pt x="333451" y="867410"/>
                </a:lnTo>
                <a:lnTo>
                  <a:pt x="333451" y="334010"/>
                </a:lnTo>
                <a:lnTo>
                  <a:pt x="879081" y="334010"/>
                </a:lnTo>
                <a:lnTo>
                  <a:pt x="87908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7458969" y="1354765"/>
            <a:ext cx="1036955" cy="2122170"/>
          </a:xfrm>
          <a:custGeom>
            <a:avLst/>
            <a:gdLst/>
            <a:ahLst/>
            <a:cxnLst/>
            <a:rect l="l" t="t" r="r" b="b"/>
            <a:pathLst>
              <a:path w="1036954" h="2122170">
                <a:moveTo>
                  <a:pt x="1036722" y="0"/>
                </a:moveTo>
                <a:lnTo>
                  <a:pt x="703277" y="0"/>
                </a:lnTo>
                <a:lnTo>
                  <a:pt x="703277" y="1073098"/>
                </a:lnTo>
                <a:lnTo>
                  <a:pt x="194015" y="0"/>
                </a:lnTo>
                <a:lnTo>
                  <a:pt x="0" y="0"/>
                </a:lnTo>
                <a:lnTo>
                  <a:pt x="0" y="2121935"/>
                </a:lnTo>
                <a:lnTo>
                  <a:pt x="333455" y="2121935"/>
                </a:lnTo>
                <a:lnTo>
                  <a:pt x="333455" y="1045811"/>
                </a:lnTo>
                <a:lnTo>
                  <a:pt x="842717" y="2121935"/>
                </a:lnTo>
                <a:lnTo>
                  <a:pt x="1036722" y="2121935"/>
                </a:lnTo>
                <a:lnTo>
                  <a:pt x="103672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8635086" y="1354765"/>
            <a:ext cx="1012825" cy="2122170"/>
          </a:xfrm>
          <a:custGeom>
            <a:avLst/>
            <a:gdLst/>
            <a:ahLst/>
            <a:cxnLst/>
            <a:rect l="l" t="t" r="r" b="b"/>
            <a:pathLst>
              <a:path w="1012825" h="2122170">
                <a:moveTo>
                  <a:pt x="1012469" y="0"/>
                </a:moveTo>
                <a:lnTo>
                  <a:pt x="0" y="0"/>
                </a:lnTo>
                <a:lnTo>
                  <a:pt x="0" y="334010"/>
                </a:lnTo>
                <a:lnTo>
                  <a:pt x="339509" y="334010"/>
                </a:lnTo>
                <a:lnTo>
                  <a:pt x="339509" y="2122170"/>
                </a:lnTo>
                <a:lnTo>
                  <a:pt x="672947" y="2122170"/>
                </a:lnTo>
                <a:lnTo>
                  <a:pt x="672947" y="334010"/>
                </a:lnTo>
                <a:lnTo>
                  <a:pt x="1012469" y="334010"/>
                </a:lnTo>
                <a:lnTo>
                  <a:pt x="101246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9796088" y="1354765"/>
            <a:ext cx="334010" cy="2122170"/>
          </a:xfrm>
          <a:custGeom>
            <a:avLst/>
            <a:gdLst/>
            <a:ahLst/>
            <a:cxnLst/>
            <a:rect l="l" t="t" r="r" b="b"/>
            <a:pathLst>
              <a:path w="334009" h="2122170">
                <a:moveTo>
                  <a:pt x="333445" y="0"/>
                </a:moveTo>
                <a:lnTo>
                  <a:pt x="0" y="0"/>
                </a:lnTo>
                <a:lnTo>
                  <a:pt x="0" y="2121935"/>
                </a:lnTo>
                <a:lnTo>
                  <a:pt x="333445" y="2121935"/>
                </a:lnTo>
                <a:lnTo>
                  <a:pt x="33344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10344708" y="1330517"/>
            <a:ext cx="1006475" cy="2171065"/>
          </a:xfrm>
          <a:custGeom>
            <a:avLst/>
            <a:gdLst/>
            <a:ahLst/>
            <a:cxnLst/>
            <a:rect l="l" t="t" r="r" b="b"/>
            <a:pathLst>
              <a:path w="1006475" h="2171065">
                <a:moveTo>
                  <a:pt x="503209" y="0"/>
                </a:moveTo>
                <a:lnTo>
                  <a:pt x="451290" y="1942"/>
                </a:lnTo>
                <a:lnTo>
                  <a:pt x="401645" y="7769"/>
                </a:lnTo>
                <a:lnTo>
                  <a:pt x="354275" y="17481"/>
                </a:lnTo>
                <a:lnTo>
                  <a:pt x="309180" y="31076"/>
                </a:lnTo>
                <a:lnTo>
                  <a:pt x="266361" y="48554"/>
                </a:lnTo>
                <a:lnTo>
                  <a:pt x="225818" y="69914"/>
                </a:lnTo>
                <a:lnTo>
                  <a:pt x="187553" y="95156"/>
                </a:lnTo>
                <a:lnTo>
                  <a:pt x="151566" y="124278"/>
                </a:lnTo>
                <a:lnTo>
                  <a:pt x="119750" y="159131"/>
                </a:lnTo>
                <a:lnTo>
                  <a:pt x="91679" y="196299"/>
                </a:lnTo>
                <a:lnTo>
                  <a:pt x="67353" y="235784"/>
                </a:lnTo>
                <a:lnTo>
                  <a:pt x="46771" y="277585"/>
                </a:lnTo>
                <a:lnTo>
                  <a:pt x="29932" y="321705"/>
                </a:lnTo>
                <a:lnTo>
                  <a:pt x="16836" y="368145"/>
                </a:lnTo>
                <a:lnTo>
                  <a:pt x="7482" y="416904"/>
                </a:lnTo>
                <a:lnTo>
                  <a:pt x="1870" y="467984"/>
                </a:lnTo>
                <a:lnTo>
                  <a:pt x="0" y="521387"/>
                </a:lnTo>
                <a:lnTo>
                  <a:pt x="0" y="1649049"/>
                </a:lnTo>
                <a:lnTo>
                  <a:pt x="1870" y="1702453"/>
                </a:lnTo>
                <a:lnTo>
                  <a:pt x="7482" y="1753538"/>
                </a:lnTo>
                <a:lnTo>
                  <a:pt x="16836" y="1802302"/>
                </a:lnTo>
                <a:lnTo>
                  <a:pt x="29932" y="1848746"/>
                </a:lnTo>
                <a:lnTo>
                  <a:pt x="46771" y="1892870"/>
                </a:lnTo>
                <a:lnTo>
                  <a:pt x="67353" y="1934672"/>
                </a:lnTo>
                <a:lnTo>
                  <a:pt x="91679" y="1974152"/>
                </a:lnTo>
                <a:lnTo>
                  <a:pt x="119750" y="2011311"/>
                </a:lnTo>
                <a:lnTo>
                  <a:pt x="151566" y="2046147"/>
                </a:lnTo>
                <a:lnTo>
                  <a:pt x="187553" y="2075285"/>
                </a:lnTo>
                <a:lnTo>
                  <a:pt x="225818" y="2100535"/>
                </a:lnTo>
                <a:lnTo>
                  <a:pt x="266361" y="2121898"/>
                </a:lnTo>
                <a:lnTo>
                  <a:pt x="309180" y="2139374"/>
                </a:lnTo>
                <a:lnTo>
                  <a:pt x="354275" y="2152965"/>
                </a:lnTo>
                <a:lnTo>
                  <a:pt x="401645" y="2162672"/>
                </a:lnTo>
                <a:lnTo>
                  <a:pt x="451290" y="2168495"/>
                </a:lnTo>
                <a:lnTo>
                  <a:pt x="503209" y="2170436"/>
                </a:lnTo>
                <a:lnTo>
                  <a:pt x="556446" y="2168495"/>
                </a:lnTo>
                <a:lnTo>
                  <a:pt x="607028" y="2162672"/>
                </a:lnTo>
                <a:lnTo>
                  <a:pt x="654957" y="2152965"/>
                </a:lnTo>
                <a:lnTo>
                  <a:pt x="700233" y="2139374"/>
                </a:lnTo>
                <a:lnTo>
                  <a:pt x="742859" y="2121898"/>
                </a:lnTo>
                <a:lnTo>
                  <a:pt x="782835" y="2100535"/>
                </a:lnTo>
                <a:lnTo>
                  <a:pt x="820163" y="2075285"/>
                </a:lnTo>
                <a:lnTo>
                  <a:pt x="854843" y="2046147"/>
                </a:lnTo>
                <a:lnTo>
                  <a:pt x="886647" y="2012507"/>
                </a:lnTo>
                <a:lnTo>
                  <a:pt x="914712" y="1976248"/>
                </a:lnTo>
                <a:lnTo>
                  <a:pt x="939037" y="1937369"/>
                </a:lnTo>
                <a:lnTo>
                  <a:pt x="959620" y="1895870"/>
                </a:lnTo>
                <a:lnTo>
                  <a:pt x="976463" y="1851750"/>
                </a:lnTo>
                <a:lnTo>
                  <a:pt x="989563" y="1805008"/>
                </a:lnTo>
                <a:lnTo>
                  <a:pt x="998921" y="1755645"/>
                </a:lnTo>
                <a:lnTo>
                  <a:pt x="1004537" y="1703658"/>
                </a:lnTo>
                <a:lnTo>
                  <a:pt x="1006409" y="1649049"/>
                </a:lnTo>
                <a:lnTo>
                  <a:pt x="1006409" y="1376230"/>
                </a:lnTo>
                <a:lnTo>
                  <a:pt x="672963" y="1376230"/>
                </a:lnTo>
                <a:lnTo>
                  <a:pt x="672963" y="1649049"/>
                </a:lnTo>
                <a:lnTo>
                  <a:pt x="670308" y="1700590"/>
                </a:lnTo>
                <a:lnTo>
                  <a:pt x="662345" y="1743035"/>
                </a:lnTo>
                <a:lnTo>
                  <a:pt x="630514" y="1800615"/>
                </a:lnTo>
                <a:lnTo>
                  <a:pt x="578975" y="1827897"/>
                </a:lnTo>
                <a:lnTo>
                  <a:pt x="503209" y="1836991"/>
                </a:lnTo>
                <a:lnTo>
                  <a:pt x="463599" y="1834717"/>
                </a:lnTo>
                <a:lnTo>
                  <a:pt x="401450" y="1816529"/>
                </a:lnTo>
                <a:lnTo>
                  <a:pt x="359026" y="1775232"/>
                </a:lnTo>
                <a:lnTo>
                  <a:pt x="336288" y="1699446"/>
                </a:lnTo>
                <a:lnTo>
                  <a:pt x="333445" y="1649049"/>
                </a:lnTo>
                <a:lnTo>
                  <a:pt x="333445" y="521387"/>
                </a:lnTo>
                <a:lnTo>
                  <a:pt x="336288" y="470995"/>
                </a:lnTo>
                <a:lnTo>
                  <a:pt x="344815" y="428943"/>
                </a:lnTo>
                <a:lnTo>
                  <a:pt x="378920" y="369821"/>
                </a:lnTo>
                <a:lnTo>
                  <a:pt x="429678" y="342539"/>
                </a:lnTo>
                <a:lnTo>
                  <a:pt x="503209" y="333445"/>
                </a:lnTo>
                <a:lnTo>
                  <a:pt x="544120" y="335718"/>
                </a:lnTo>
                <a:lnTo>
                  <a:pt x="607774" y="353906"/>
                </a:lnTo>
                <a:lnTo>
                  <a:pt x="649078" y="394085"/>
                </a:lnTo>
                <a:lnTo>
                  <a:pt x="670308" y="469871"/>
                </a:lnTo>
                <a:lnTo>
                  <a:pt x="672963" y="521387"/>
                </a:lnTo>
                <a:lnTo>
                  <a:pt x="672963" y="709329"/>
                </a:lnTo>
                <a:lnTo>
                  <a:pt x="1006409" y="709329"/>
                </a:lnTo>
                <a:lnTo>
                  <a:pt x="1006409" y="521387"/>
                </a:lnTo>
                <a:lnTo>
                  <a:pt x="1004537" y="466791"/>
                </a:lnTo>
                <a:lnTo>
                  <a:pt x="998921" y="414813"/>
                </a:lnTo>
                <a:lnTo>
                  <a:pt x="989563" y="365452"/>
                </a:lnTo>
                <a:lnTo>
                  <a:pt x="976463" y="318710"/>
                </a:lnTo>
                <a:lnTo>
                  <a:pt x="959620" y="274585"/>
                </a:lnTo>
                <a:lnTo>
                  <a:pt x="939037" y="233080"/>
                </a:lnTo>
                <a:lnTo>
                  <a:pt x="914712" y="194193"/>
                </a:lnTo>
                <a:lnTo>
                  <a:pt x="886647" y="157926"/>
                </a:lnTo>
                <a:lnTo>
                  <a:pt x="854843" y="124278"/>
                </a:lnTo>
                <a:lnTo>
                  <a:pt x="820163" y="95156"/>
                </a:lnTo>
                <a:lnTo>
                  <a:pt x="782835" y="69914"/>
                </a:lnTo>
                <a:lnTo>
                  <a:pt x="742859" y="48554"/>
                </a:lnTo>
                <a:lnTo>
                  <a:pt x="700233" y="31076"/>
                </a:lnTo>
                <a:lnTo>
                  <a:pt x="654957" y="17481"/>
                </a:lnTo>
                <a:lnTo>
                  <a:pt x="607028" y="7769"/>
                </a:lnTo>
                <a:lnTo>
                  <a:pt x="556446" y="1942"/>
                </a:lnTo>
                <a:lnTo>
                  <a:pt x="5032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12024068" y="1354206"/>
            <a:ext cx="879475" cy="2122170"/>
          </a:xfrm>
          <a:custGeom>
            <a:avLst/>
            <a:gdLst/>
            <a:ahLst/>
            <a:cxnLst/>
            <a:rect l="l" t="t" r="r" b="b"/>
            <a:pathLst>
              <a:path w="879475" h="2122170">
                <a:moveTo>
                  <a:pt x="879081" y="0"/>
                </a:moveTo>
                <a:lnTo>
                  <a:pt x="0" y="0"/>
                </a:lnTo>
                <a:lnTo>
                  <a:pt x="0" y="334010"/>
                </a:lnTo>
                <a:lnTo>
                  <a:pt x="0" y="867410"/>
                </a:lnTo>
                <a:lnTo>
                  <a:pt x="0" y="1201420"/>
                </a:lnTo>
                <a:lnTo>
                  <a:pt x="0" y="1789430"/>
                </a:lnTo>
                <a:lnTo>
                  <a:pt x="0" y="2122170"/>
                </a:lnTo>
                <a:lnTo>
                  <a:pt x="879081" y="2122170"/>
                </a:lnTo>
                <a:lnTo>
                  <a:pt x="879081" y="1789430"/>
                </a:lnTo>
                <a:lnTo>
                  <a:pt x="333451" y="1789430"/>
                </a:lnTo>
                <a:lnTo>
                  <a:pt x="333451" y="1201420"/>
                </a:lnTo>
                <a:lnTo>
                  <a:pt x="709333" y="1201420"/>
                </a:lnTo>
                <a:lnTo>
                  <a:pt x="709333" y="867410"/>
                </a:lnTo>
                <a:lnTo>
                  <a:pt x="333451" y="867410"/>
                </a:lnTo>
                <a:lnTo>
                  <a:pt x="333451" y="334010"/>
                </a:lnTo>
                <a:lnTo>
                  <a:pt x="879081" y="334010"/>
                </a:lnTo>
                <a:lnTo>
                  <a:pt x="87908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13109249" y="1354765"/>
            <a:ext cx="1400810" cy="2122170"/>
          </a:xfrm>
          <a:custGeom>
            <a:avLst/>
            <a:gdLst/>
            <a:ahLst/>
            <a:cxnLst/>
            <a:rect l="l" t="t" r="r" b="b"/>
            <a:pathLst>
              <a:path w="1400809" h="2122170">
                <a:moveTo>
                  <a:pt x="1400480" y="0"/>
                </a:moveTo>
                <a:lnTo>
                  <a:pt x="1209502" y="0"/>
                </a:lnTo>
                <a:lnTo>
                  <a:pt x="700240" y="1176163"/>
                </a:lnTo>
                <a:lnTo>
                  <a:pt x="190978" y="0"/>
                </a:lnTo>
                <a:lnTo>
                  <a:pt x="0" y="0"/>
                </a:lnTo>
                <a:lnTo>
                  <a:pt x="0" y="2121935"/>
                </a:lnTo>
                <a:lnTo>
                  <a:pt x="333445" y="2121935"/>
                </a:lnTo>
                <a:lnTo>
                  <a:pt x="333445" y="1063999"/>
                </a:lnTo>
                <a:lnTo>
                  <a:pt x="603238" y="1788490"/>
                </a:lnTo>
                <a:lnTo>
                  <a:pt x="797242" y="1788490"/>
                </a:lnTo>
                <a:lnTo>
                  <a:pt x="1067035" y="1063999"/>
                </a:lnTo>
                <a:lnTo>
                  <a:pt x="1067035" y="2121935"/>
                </a:lnTo>
                <a:lnTo>
                  <a:pt x="1400480" y="2121935"/>
                </a:lnTo>
                <a:lnTo>
                  <a:pt x="14004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14670363" y="1354769"/>
            <a:ext cx="1182370" cy="2122170"/>
          </a:xfrm>
          <a:custGeom>
            <a:avLst/>
            <a:gdLst/>
            <a:ahLst/>
            <a:cxnLst/>
            <a:rect l="l" t="t" r="r" b="b"/>
            <a:pathLst>
              <a:path w="1182369" h="2122170">
                <a:moveTo>
                  <a:pt x="757830" y="0"/>
                </a:moveTo>
                <a:lnTo>
                  <a:pt x="424384" y="0"/>
                </a:lnTo>
                <a:lnTo>
                  <a:pt x="0" y="2121935"/>
                </a:lnTo>
                <a:lnTo>
                  <a:pt x="339507" y="2121935"/>
                </a:lnTo>
                <a:lnTo>
                  <a:pt x="400134" y="1785453"/>
                </a:lnTo>
                <a:lnTo>
                  <a:pt x="1114919" y="1785453"/>
                </a:lnTo>
                <a:lnTo>
                  <a:pt x="1048230" y="1452008"/>
                </a:lnTo>
                <a:lnTo>
                  <a:pt x="457734" y="1452008"/>
                </a:lnTo>
                <a:lnTo>
                  <a:pt x="591112" y="691141"/>
                </a:lnTo>
                <a:lnTo>
                  <a:pt x="896057" y="691141"/>
                </a:lnTo>
                <a:lnTo>
                  <a:pt x="757830" y="0"/>
                </a:lnTo>
                <a:close/>
              </a:path>
              <a:path w="1182369" h="2122170">
                <a:moveTo>
                  <a:pt x="1114919" y="1785453"/>
                </a:moveTo>
                <a:lnTo>
                  <a:pt x="782091" y="1785453"/>
                </a:lnTo>
                <a:lnTo>
                  <a:pt x="842717" y="2121935"/>
                </a:lnTo>
                <a:lnTo>
                  <a:pt x="1182215" y="2121935"/>
                </a:lnTo>
                <a:lnTo>
                  <a:pt x="1114919" y="1785453"/>
                </a:lnTo>
                <a:close/>
              </a:path>
              <a:path w="1182369" h="2122170">
                <a:moveTo>
                  <a:pt x="896057" y="691141"/>
                </a:moveTo>
                <a:lnTo>
                  <a:pt x="591112" y="691141"/>
                </a:lnTo>
                <a:lnTo>
                  <a:pt x="724491" y="1452008"/>
                </a:lnTo>
                <a:lnTo>
                  <a:pt x="1048230" y="1452008"/>
                </a:lnTo>
                <a:lnTo>
                  <a:pt x="896057" y="69114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16016265" y="1354765"/>
            <a:ext cx="334010" cy="2122170"/>
          </a:xfrm>
          <a:custGeom>
            <a:avLst/>
            <a:gdLst/>
            <a:ahLst/>
            <a:cxnLst/>
            <a:rect l="l" t="t" r="r" b="b"/>
            <a:pathLst>
              <a:path w="334009" h="2122170">
                <a:moveTo>
                  <a:pt x="333445" y="0"/>
                </a:moveTo>
                <a:lnTo>
                  <a:pt x="0" y="0"/>
                </a:lnTo>
                <a:lnTo>
                  <a:pt x="0" y="2121935"/>
                </a:lnTo>
                <a:lnTo>
                  <a:pt x="333445" y="2121935"/>
                </a:lnTo>
                <a:lnTo>
                  <a:pt x="33344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16592170" y="1354537"/>
            <a:ext cx="879475" cy="2122170"/>
          </a:xfrm>
          <a:custGeom>
            <a:avLst/>
            <a:gdLst/>
            <a:ahLst/>
            <a:cxnLst/>
            <a:rect l="l" t="t" r="r" b="b"/>
            <a:pathLst>
              <a:path w="879475" h="2122170">
                <a:moveTo>
                  <a:pt x="879081" y="1788160"/>
                </a:moveTo>
                <a:lnTo>
                  <a:pt x="333438" y="1788160"/>
                </a:lnTo>
                <a:lnTo>
                  <a:pt x="333438" y="0"/>
                </a:lnTo>
                <a:lnTo>
                  <a:pt x="0" y="0"/>
                </a:lnTo>
                <a:lnTo>
                  <a:pt x="0" y="1788160"/>
                </a:lnTo>
                <a:lnTo>
                  <a:pt x="0" y="2122170"/>
                </a:lnTo>
                <a:lnTo>
                  <a:pt x="879081" y="2122170"/>
                </a:lnTo>
                <a:lnTo>
                  <a:pt x="879081" y="17881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17583384" y="1330517"/>
            <a:ext cx="1006475" cy="2171065"/>
          </a:xfrm>
          <a:custGeom>
            <a:avLst/>
            <a:gdLst/>
            <a:ahLst/>
            <a:cxnLst/>
            <a:rect l="l" t="t" r="r" b="b"/>
            <a:pathLst>
              <a:path w="1006475" h="2171065">
                <a:moveTo>
                  <a:pt x="503199" y="0"/>
                </a:moveTo>
                <a:lnTo>
                  <a:pt x="449961" y="1942"/>
                </a:lnTo>
                <a:lnTo>
                  <a:pt x="399375" y="7769"/>
                </a:lnTo>
                <a:lnTo>
                  <a:pt x="351441" y="17481"/>
                </a:lnTo>
                <a:lnTo>
                  <a:pt x="306159" y="31076"/>
                </a:lnTo>
                <a:lnTo>
                  <a:pt x="263530" y="48554"/>
                </a:lnTo>
                <a:lnTo>
                  <a:pt x="223555" y="69914"/>
                </a:lnTo>
                <a:lnTo>
                  <a:pt x="186233" y="95156"/>
                </a:lnTo>
                <a:lnTo>
                  <a:pt x="151566" y="124278"/>
                </a:lnTo>
                <a:lnTo>
                  <a:pt x="119750" y="157926"/>
                </a:lnTo>
                <a:lnTo>
                  <a:pt x="91679" y="194193"/>
                </a:lnTo>
                <a:lnTo>
                  <a:pt x="67353" y="233080"/>
                </a:lnTo>
                <a:lnTo>
                  <a:pt x="46771" y="274585"/>
                </a:lnTo>
                <a:lnTo>
                  <a:pt x="29932" y="318710"/>
                </a:lnTo>
                <a:lnTo>
                  <a:pt x="16836" y="365452"/>
                </a:lnTo>
                <a:lnTo>
                  <a:pt x="7482" y="414813"/>
                </a:lnTo>
                <a:lnTo>
                  <a:pt x="1870" y="466791"/>
                </a:lnTo>
                <a:lnTo>
                  <a:pt x="0" y="521387"/>
                </a:lnTo>
                <a:lnTo>
                  <a:pt x="0" y="572924"/>
                </a:lnTo>
                <a:lnTo>
                  <a:pt x="2302" y="629200"/>
                </a:lnTo>
                <a:lnTo>
                  <a:pt x="9210" y="684012"/>
                </a:lnTo>
                <a:lnTo>
                  <a:pt x="20726" y="737361"/>
                </a:lnTo>
                <a:lnTo>
                  <a:pt x="36852" y="789251"/>
                </a:lnTo>
                <a:lnTo>
                  <a:pt x="57589" y="839681"/>
                </a:lnTo>
                <a:lnTo>
                  <a:pt x="78209" y="880363"/>
                </a:lnTo>
                <a:lnTo>
                  <a:pt x="101699" y="919523"/>
                </a:lnTo>
                <a:lnTo>
                  <a:pt x="128058" y="957161"/>
                </a:lnTo>
                <a:lnTo>
                  <a:pt x="157283" y="993280"/>
                </a:lnTo>
                <a:lnTo>
                  <a:pt x="189370" y="1027880"/>
                </a:lnTo>
                <a:lnTo>
                  <a:pt x="224317" y="1060962"/>
                </a:lnTo>
                <a:lnTo>
                  <a:pt x="289773" y="1109967"/>
                </a:lnTo>
                <a:lnTo>
                  <a:pt x="331607" y="1136646"/>
                </a:lnTo>
                <a:lnTo>
                  <a:pt x="379511" y="1164774"/>
                </a:lnTo>
                <a:lnTo>
                  <a:pt x="433484" y="1194351"/>
                </a:lnTo>
                <a:lnTo>
                  <a:pt x="480073" y="1220882"/>
                </a:lnTo>
                <a:lnTo>
                  <a:pt x="516821" y="1242863"/>
                </a:lnTo>
                <a:lnTo>
                  <a:pt x="560799" y="1273165"/>
                </a:lnTo>
                <a:lnTo>
                  <a:pt x="595059" y="1308536"/>
                </a:lnTo>
                <a:lnTo>
                  <a:pt x="623097" y="1345928"/>
                </a:lnTo>
                <a:lnTo>
                  <a:pt x="644909" y="1385340"/>
                </a:lnTo>
                <a:lnTo>
                  <a:pt x="660493" y="1426768"/>
                </a:lnTo>
                <a:lnTo>
                  <a:pt x="669845" y="1470212"/>
                </a:lnTo>
                <a:lnTo>
                  <a:pt x="672963" y="1515671"/>
                </a:lnTo>
                <a:lnTo>
                  <a:pt x="672963" y="1649049"/>
                </a:lnTo>
                <a:lnTo>
                  <a:pt x="670121" y="1700590"/>
                </a:lnTo>
                <a:lnTo>
                  <a:pt x="661593" y="1743035"/>
                </a:lnTo>
                <a:lnTo>
                  <a:pt x="627488" y="1800615"/>
                </a:lnTo>
                <a:lnTo>
                  <a:pt x="578223" y="1827897"/>
                </a:lnTo>
                <a:lnTo>
                  <a:pt x="503199" y="1836991"/>
                </a:lnTo>
                <a:lnTo>
                  <a:pt x="463594" y="1834717"/>
                </a:lnTo>
                <a:lnTo>
                  <a:pt x="401450" y="1816529"/>
                </a:lnTo>
                <a:lnTo>
                  <a:pt x="359026" y="1775232"/>
                </a:lnTo>
                <a:lnTo>
                  <a:pt x="336288" y="1699446"/>
                </a:lnTo>
                <a:lnTo>
                  <a:pt x="333445" y="1649049"/>
                </a:lnTo>
                <a:lnTo>
                  <a:pt x="333445" y="1373193"/>
                </a:lnTo>
                <a:lnTo>
                  <a:pt x="0" y="1373193"/>
                </a:lnTo>
                <a:lnTo>
                  <a:pt x="0" y="1649049"/>
                </a:lnTo>
                <a:lnTo>
                  <a:pt x="1870" y="1703658"/>
                </a:lnTo>
                <a:lnTo>
                  <a:pt x="7482" y="1755645"/>
                </a:lnTo>
                <a:lnTo>
                  <a:pt x="16836" y="1805008"/>
                </a:lnTo>
                <a:lnTo>
                  <a:pt x="29932" y="1851750"/>
                </a:lnTo>
                <a:lnTo>
                  <a:pt x="46771" y="1895870"/>
                </a:lnTo>
                <a:lnTo>
                  <a:pt x="67353" y="1937369"/>
                </a:lnTo>
                <a:lnTo>
                  <a:pt x="91679" y="1976248"/>
                </a:lnTo>
                <a:lnTo>
                  <a:pt x="119750" y="2012507"/>
                </a:lnTo>
                <a:lnTo>
                  <a:pt x="151566" y="2046147"/>
                </a:lnTo>
                <a:lnTo>
                  <a:pt x="186233" y="2075285"/>
                </a:lnTo>
                <a:lnTo>
                  <a:pt x="223555" y="2100535"/>
                </a:lnTo>
                <a:lnTo>
                  <a:pt x="263530" y="2121898"/>
                </a:lnTo>
                <a:lnTo>
                  <a:pt x="306159" y="2139374"/>
                </a:lnTo>
                <a:lnTo>
                  <a:pt x="351441" y="2152965"/>
                </a:lnTo>
                <a:lnTo>
                  <a:pt x="399375" y="2162672"/>
                </a:lnTo>
                <a:lnTo>
                  <a:pt x="449961" y="2168495"/>
                </a:lnTo>
                <a:lnTo>
                  <a:pt x="503199" y="2170436"/>
                </a:lnTo>
                <a:lnTo>
                  <a:pt x="556436" y="2168495"/>
                </a:lnTo>
                <a:lnTo>
                  <a:pt x="607019" y="2162672"/>
                </a:lnTo>
                <a:lnTo>
                  <a:pt x="654949" y="2152965"/>
                </a:lnTo>
                <a:lnTo>
                  <a:pt x="700228" y="2139374"/>
                </a:lnTo>
                <a:lnTo>
                  <a:pt x="742856" y="2121898"/>
                </a:lnTo>
                <a:lnTo>
                  <a:pt x="782834" y="2100535"/>
                </a:lnTo>
                <a:lnTo>
                  <a:pt x="820162" y="2075285"/>
                </a:lnTo>
                <a:lnTo>
                  <a:pt x="854843" y="2046147"/>
                </a:lnTo>
                <a:lnTo>
                  <a:pt x="886647" y="2012507"/>
                </a:lnTo>
                <a:lnTo>
                  <a:pt x="914712" y="1976248"/>
                </a:lnTo>
                <a:lnTo>
                  <a:pt x="939037" y="1937369"/>
                </a:lnTo>
                <a:lnTo>
                  <a:pt x="959620" y="1895870"/>
                </a:lnTo>
                <a:lnTo>
                  <a:pt x="976463" y="1851750"/>
                </a:lnTo>
                <a:lnTo>
                  <a:pt x="989563" y="1805008"/>
                </a:lnTo>
                <a:lnTo>
                  <a:pt x="998921" y="1755645"/>
                </a:lnTo>
                <a:lnTo>
                  <a:pt x="1004537" y="1703658"/>
                </a:lnTo>
                <a:lnTo>
                  <a:pt x="1006409" y="1649049"/>
                </a:lnTo>
                <a:lnTo>
                  <a:pt x="1006409" y="1515671"/>
                </a:lnTo>
                <a:lnTo>
                  <a:pt x="1004554" y="1463509"/>
                </a:lnTo>
                <a:lnTo>
                  <a:pt x="998991" y="1412852"/>
                </a:lnTo>
                <a:lnTo>
                  <a:pt x="989720" y="1363699"/>
                </a:lnTo>
                <a:lnTo>
                  <a:pt x="976742" y="1316049"/>
                </a:lnTo>
                <a:lnTo>
                  <a:pt x="960055" y="1269903"/>
                </a:lnTo>
                <a:lnTo>
                  <a:pt x="939661" y="1225260"/>
                </a:lnTo>
                <a:lnTo>
                  <a:pt x="915560" y="1182120"/>
                </a:lnTo>
                <a:lnTo>
                  <a:pt x="887752" y="1140483"/>
                </a:lnTo>
                <a:lnTo>
                  <a:pt x="856238" y="1100348"/>
                </a:lnTo>
                <a:lnTo>
                  <a:pt x="821017" y="1061716"/>
                </a:lnTo>
                <a:lnTo>
                  <a:pt x="782091" y="1024586"/>
                </a:lnTo>
                <a:lnTo>
                  <a:pt x="718039" y="976091"/>
                </a:lnTo>
                <a:lnTo>
                  <a:pt x="674386" y="948206"/>
                </a:lnTo>
                <a:lnTo>
                  <a:pt x="622982" y="917892"/>
                </a:lnTo>
                <a:lnTo>
                  <a:pt x="563825" y="885145"/>
                </a:lnTo>
                <a:lnTo>
                  <a:pt x="523454" y="862434"/>
                </a:lnTo>
                <a:lnTo>
                  <a:pt x="490295" y="842738"/>
                </a:lnTo>
                <a:lnTo>
                  <a:pt x="445609" y="812394"/>
                </a:lnTo>
                <a:lnTo>
                  <a:pt x="411331" y="777956"/>
                </a:lnTo>
                <a:lnTo>
                  <a:pt x="383288" y="741332"/>
                </a:lnTo>
                <a:lnTo>
                  <a:pt x="361479" y="702519"/>
                </a:lnTo>
                <a:lnTo>
                  <a:pt x="345904" y="661514"/>
                </a:lnTo>
                <a:lnTo>
                  <a:pt x="336559" y="618317"/>
                </a:lnTo>
                <a:lnTo>
                  <a:pt x="333445" y="572924"/>
                </a:lnTo>
                <a:lnTo>
                  <a:pt x="333445" y="521387"/>
                </a:lnTo>
                <a:lnTo>
                  <a:pt x="336288" y="470995"/>
                </a:lnTo>
                <a:lnTo>
                  <a:pt x="344815" y="428943"/>
                </a:lnTo>
                <a:lnTo>
                  <a:pt x="378920" y="369821"/>
                </a:lnTo>
                <a:lnTo>
                  <a:pt x="429676" y="342539"/>
                </a:lnTo>
                <a:lnTo>
                  <a:pt x="503199" y="333445"/>
                </a:lnTo>
                <a:lnTo>
                  <a:pt x="543929" y="335718"/>
                </a:lnTo>
                <a:lnTo>
                  <a:pt x="606077" y="353906"/>
                </a:lnTo>
                <a:lnTo>
                  <a:pt x="647382" y="394085"/>
                </a:lnTo>
                <a:lnTo>
                  <a:pt x="670121" y="469871"/>
                </a:lnTo>
                <a:lnTo>
                  <a:pt x="672963" y="521387"/>
                </a:lnTo>
                <a:lnTo>
                  <a:pt x="672963" y="706303"/>
                </a:lnTo>
                <a:lnTo>
                  <a:pt x="1006409" y="706303"/>
                </a:lnTo>
                <a:lnTo>
                  <a:pt x="1006409" y="521387"/>
                </a:lnTo>
                <a:lnTo>
                  <a:pt x="1004537" y="466791"/>
                </a:lnTo>
                <a:lnTo>
                  <a:pt x="998921" y="414813"/>
                </a:lnTo>
                <a:lnTo>
                  <a:pt x="989563" y="365452"/>
                </a:lnTo>
                <a:lnTo>
                  <a:pt x="976463" y="318710"/>
                </a:lnTo>
                <a:lnTo>
                  <a:pt x="959620" y="274585"/>
                </a:lnTo>
                <a:lnTo>
                  <a:pt x="939037" y="233080"/>
                </a:lnTo>
                <a:lnTo>
                  <a:pt x="914712" y="194193"/>
                </a:lnTo>
                <a:lnTo>
                  <a:pt x="886647" y="157926"/>
                </a:lnTo>
                <a:lnTo>
                  <a:pt x="854843" y="124278"/>
                </a:lnTo>
                <a:lnTo>
                  <a:pt x="820162" y="95156"/>
                </a:lnTo>
                <a:lnTo>
                  <a:pt x="782834" y="69914"/>
                </a:lnTo>
                <a:lnTo>
                  <a:pt x="742856" y="48554"/>
                </a:lnTo>
                <a:lnTo>
                  <a:pt x="700228" y="31076"/>
                </a:lnTo>
                <a:lnTo>
                  <a:pt x="654949" y="17481"/>
                </a:lnTo>
                <a:lnTo>
                  <a:pt x="607019" y="7769"/>
                </a:lnTo>
                <a:lnTo>
                  <a:pt x="556436" y="1942"/>
                </a:lnTo>
                <a:lnTo>
                  <a:pt x="50319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9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243" y="2938406"/>
            <a:ext cx="3971925" cy="4862830"/>
          </a:xfrm>
          <a:custGeom>
            <a:avLst/>
            <a:gdLst/>
            <a:ahLst/>
            <a:cxnLst/>
            <a:rect l="l" t="t" r="r" b="b"/>
            <a:pathLst>
              <a:path w="3971925" h="4862830">
                <a:moveTo>
                  <a:pt x="0" y="0"/>
                </a:moveTo>
                <a:lnTo>
                  <a:pt x="0" y="2552896"/>
                </a:lnTo>
                <a:lnTo>
                  <a:pt x="366533" y="4856804"/>
                </a:lnTo>
                <a:lnTo>
                  <a:pt x="2184959" y="4862239"/>
                </a:lnTo>
                <a:lnTo>
                  <a:pt x="3971910" y="601363"/>
                </a:lnTo>
                <a:lnTo>
                  <a:pt x="0" y="0"/>
                </a:lnTo>
                <a:close/>
              </a:path>
            </a:pathLst>
          </a:custGeom>
          <a:solidFill>
            <a:srgbClr val="E78F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5222895" y="960119"/>
            <a:ext cx="4013835" cy="4061460"/>
          </a:xfrm>
          <a:custGeom>
            <a:avLst/>
            <a:gdLst/>
            <a:ahLst/>
            <a:cxnLst/>
            <a:rect l="l" t="t" r="r" b="b"/>
            <a:pathLst>
              <a:path w="4013834" h="4061460">
                <a:moveTo>
                  <a:pt x="4013668" y="0"/>
                </a:moveTo>
                <a:lnTo>
                  <a:pt x="0" y="0"/>
                </a:lnTo>
                <a:lnTo>
                  <a:pt x="403286" y="2985720"/>
                </a:lnTo>
                <a:lnTo>
                  <a:pt x="2925848" y="4061153"/>
                </a:lnTo>
                <a:lnTo>
                  <a:pt x="4013668" y="0"/>
                </a:lnTo>
                <a:close/>
              </a:path>
            </a:pathLst>
          </a:custGeom>
          <a:solidFill>
            <a:srgbClr val="E78F2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7073" y="3174955"/>
            <a:ext cx="6353134" cy="5120129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9614040" y="5878103"/>
            <a:ext cx="262255" cy="415925"/>
          </a:xfrm>
          <a:custGeom>
            <a:avLst/>
            <a:gdLst/>
            <a:ahLst/>
            <a:cxnLst/>
            <a:rect l="l" t="t" r="r" b="b"/>
            <a:pathLst>
              <a:path w="262254" h="415925">
                <a:moveTo>
                  <a:pt x="262002" y="0"/>
                </a:moveTo>
                <a:lnTo>
                  <a:pt x="181523" y="0"/>
                </a:lnTo>
                <a:lnTo>
                  <a:pt x="150669" y="169729"/>
                </a:lnTo>
                <a:lnTo>
                  <a:pt x="141478" y="222210"/>
                </a:lnTo>
                <a:lnTo>
                  <a:pt x="134083" y="267258"/>
                </a:lnTo>
                <a:lnTo>
                  <a:pt x="129231" y="301645"/>
                </a:lnTo>
                <a:lnTo>
                  <a:pt x="128603" y="301645"/>
                </a:lnTo>
                <a:lnTo>
                  <a:pt x="118480" y="223634"/>
                </a:lnTo>
                <a:lnTo>
                  <a:pt x="110766" y="172155"/>
                </a:lnTo>
                <a:lnTo>
                  <a:pt x="101938" y="115936"/>
                </a:lnTo>
                <a:lnTo>
                  <a:pt x="92488" y="57657"/>
                </a:lnTo>
                <a:lnTo>
                  <a:pt x="82908" y="0"/>
                </a:lnTo>
                <a:lnTo>
                  <a:pt x="0" y="0"/>
                </a:lnTo>
                <a:lnTo>
                  <a:pt x="0" y="415704"/>
                </a:lnTo>
                <a:lnTo>
                  <a:pt x="50951" y="415704"/>
                </a:lnTo>
                <a:lnTo>
                  <a:pt x="50951" y="261782"/>
                </a:lnTo>
                <a:lnTo>
                  <a:pt x="50611" y="205048"/>
                </a:lnTo>
                <a:lnTo>
                  <a:pt x="49769" y="146203"/>
                </a:lnTo>
                <a:lnTo>
                  <a:pt x="47652" y="47893"/>
                </a:lnTo>
                <a:lnTo>
                  <a:pt x="48899" y="47893"/>
                </a:lnTo>
                <a:lnTo>
                  <a:pt x="54044" y="86316"/>
                </a:lnTo>
                <a:lnTo>
                  <a:pt x="60814" y="134907"/>
                </a:lnTo>
                <a:lnTo>
                  <a:pt x="100698" y="415704"/>
                </a:lnTo>
                <a:lnTo>
                  <a:pt x="153953" y="415704"/>
                </a:lnTo>
                <a:lnTo>
                  <a:pt x="162783" y="360763"/>
                </a:lnTo>
                <a:lnTo>
                  <a:pt x="181321" y="242410"/>
                </a:lnTo>
                <a:lnTo>
                  <a:pt x="198264" y="130980"/>
                </a:lnTo>
                <a:lnTo>
                  <a:pt x="210297" y="48333"/>
                </a:lnTo>
                <a:lnTo>
                  <a:pt x="210925" y="48333"/>
                </a:lnTo>
                <a:lnTo>
                  <a:pt x="210049" y="89605"/>
                </a:lnTo>
                <a:lnTo>
                  <a:pt x="209337" y="140733"/>
                </a:lnTo>
                <a:lnTo>
                  <a:pt x="208859" y="196864"/>
                </a:lnTo>
                <a:lnTo>
                  <a:pt x="208684" y="253144"/>
                </a:lnTo>
                <a:lnTo>
                  <a:pt x="208684" y="415704"/>
                </a:lnTo>
                <a:lnTo>
                  <a:pt x="262002" y="415704"/>
                </a:lnTo>
                <a:lnTo>
                  <a:pt x="26200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924190" y="5968946"/>
            <a:ext cx="179070" cy="330200"/>
          </a:xfrm>
          <a:custGeom>
            <a:avLst/>
            <a:gdLst/>
            <a:ahLst/>
            <a:cxnLst/>
            <a:rect l="l" t="t" r="r" b="b"/>
            <a:pathLst>
              <a:path w="179070" h="330200">
                <a:moveTo>
                  <a:pt x="90583" y="0"/>
                </a:moveTo>
                <a:lnTo>
                  <a:pt x="53609" y="6040"/>
                </a:lnTo>
                <a:lnTo>
                  <a:pt x="25007" y="24281"/>
                </a:lnTo>
                <a:lnTo>
                  <a:pt x="6546" y="54908"/>
                </a:lnTo>
                <a:lnTo>
                  <a:pt x="171" y="96970"/>
                </a:lnTo>
                <a:lnTo>
                  <a:pt x="104" y="97410"/>
                </a:lnTo>
                <a:lnTo>
                  <a:pt x="0" y="228516"/>
                </a:lnTo>
                <a:lnTo>
                  <a:pt x="5675" y="272624"/>
                </a:lnTo>
                <a:lnTo>
                  <a:pt x="5709" y="272885"/>
                </a:lnTo>
                <a:lnTo>
                  <a:pt x="22619" y="304547"/>
                </a:lnTo>
                <a:lnTo>
                  <a:pt x="50437" y="323552"/>
                </a:lnTo>
                <a:lnTo>
                  <a:pt x="50573" y="323552"/>
                </a:lnTo>
                <a:lnTo>
                  <a:pt x="88709" y="329843"/>
                </a:lnTo>
                <a:lnTo>
                  <a:pt x="126670" y="323552"/>
                </a:lnTo>
                <a:lnTo>
                  <a:pt x="155004" y="304547"/>
                </a:lnTo>
                <a:lnTo>
                  <a:pt x="168451" y="280326"/>
                </a:lnTo>
                <a:lnTo>
                  <a:pt x="89766" y="280326"/>
                </a:lnTo>
                <a:lnTo>
                  <a:pt x="74197" y="276695"/>
                </a:lnTo>
                <a:lnTo>
                  <a:pt x="63710" y="266486"/>
                </a:lnTo>
                <a:lnTo>
                  <a:pt x="57793" y="250729"/>
                </a:lnTo>
                <a:lnTo>
                  <a:pt x="55935" y="230453"/>
                </a:lnTo>
                <a:lnTo>
                  <a:pt x="55977" y="96970"/>
                </a:lnTo>
                <a:lnTo>
                  <a:pt x="74409" y="52635"/>
                </a:lnTo>
                <a:lnTo>
                  <a:pt x="89526" y="49516"/>
                </a:lnTo>
                <a:lnTo>
                  <a:pt x="168793" y="49516"/>
                </a:lnTo>
                <a:lnTo>
                  <a:pt x="155796" y="25767"/>
                </a:lnTo>
                <a:lnTo>
                  <a:pt x="128088" y="6534"/>
                </a:lnTo>
                <a:lnTo>
                  <a:pt x="90583" y="0"/>
                </a:lnTo>
                <a:close/>
              </a:path>
              <a:path w="179070" h="330200">
                <a:moveTo>
                  <a:pt x="168793" y="49516"/>
                </a:moveTo>
                <a:lnTo>
                  <a:pt x="89526" y="49516"/>
                </a:lnTo>
                <a:lnTo>
                  <a:pt x="105371" y="53066"/>
                </a:lnTo>
                <a:lnTo>
                  <a:pt x="115669" y="62936"/>
                </a:lnTo>
                <a:lnTo>
                  <a:pt x="121243" y="77960"/>
                </a:lnTo>
                <a:lnTo>
                  <a:pt x="122917" y="96970"/>
                </a:lnTo>
                <a:lnTo>
                  <a:pt x="122840" y="230453"/>
                </a:lnTo>
                <a:lnTo>
                  <a:pt x="114882" y="267868"/>
                </a:lnTo>
                <a:lnTo>
                  <a:pt x="89766" y="280326"/>
                </a:lnTo>
                <a:lnTo>
                  <a:pt x="168451" y="280326"/>
                </a:lnTo>
                <a:lnTo>
                  <a:pt x="172726" y="272624"/>
                </a:lnTo>
                <a:lnTo>
                  <a:pt x="178726" y="228516"/>
                </a:lnTo>
                <a:lnTo>
                  <a:pt x="178853" y="100091"/>
                </a:lnTo>
                <a:lnTo>
                  <a:pt x="172965" y="57139"/>
                </a:lnTo>
                <a:lnTo>
                  <a:pt x="168793" y="4951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0149014" y="5859874"/>
            <a:ext cx="548005" cy="438784"/>
          </a:xfrm>
          <a:custGeom>
            <a:avLst/>
            <a:gdLst/>
            <a:ahLst/>
            <a:cxnLst/>
            <a:rect l="l" t="t" r="r" b="b"/>
            <a:pathLst>
              <a:path w="548004" h="438785">
                <a:moveTo>
                  <a:pt x="178739" y="190931"/>
                </a:moveTo>
                <a:lnTo>
                  <a:pt x="173888" y="152933"/>
                </a:lnTo>
                <a:lnTo>
                  <a:pt x="160413" y="127596"/>
                </a:lnTo>
                <a:lnTo>
                  <a:pt x="139954" y="113461"/>
                </a:lnTo>
                <a:lnTo>
                  <a:pt x="114122" y="109080"/>
                </a:lnTo>
                <a:lnTo>
                  <a:pt x="92925" y="111696"/>
                </a:lnTo>
                <a:lnTo>
                  <a:pt x="76377" y="118999"/>
                </a:lnTo>
                <a:lnTo>
                  <a:pt x="63995" y="130162"/>
                </a:lnTo>
                <a:lnTo>
                  <a:pt x="55308" y="144360"/>
                </a:lnTo>
                <a:lnTo>
                  <a:pt x="55130" y="135978"/>
                </a:lnTo>
                <a:lnTo>
                  <a:pt x="54648" y="127787"/>
                </a:lnTo>
                <a:lnTo>
                  <a:pt x="53975" y="120307"/>
                </a:lnTo>
                <a:lnTo>
                  <a:pt x="53200" y="114058"/>
                </a:lnTo>
                <a:lnTo>
                  <a:pt x="0" y="114058"/>
                </a:lnTo>
                <a:lnTo>
                  <a:pt x="368" y="126657"/>
                </a:lnTo>
                <a:lnTo>
                  <a:pt x="546" y="144526"/>
                </a:lnTo>
                <a:lnTo>
                  <a:pt x="622" y="212204"/>
                </a:lnTo>
                <a:lnTo>
                  <a:pt x="622" y="433946"/>
                </a:lnTo>
                <a:lnTo>
                  <a:pt x="56375" y="433946"/>
                </a:lnTo>
                <a:lnTo>
                  <a:pt x="56375" y="222529"/>
                </a:lnTo>
                <a:lnTo>
                  <a:pt x="58648" y="191338"/>
                </a:lnTo>
                <a:lnTo>
                  <a:pt x="65506" y="172008"/>
                </a:lnTo>
                <a:lnTo>
                  <a:pt x="76936" y="162166"/>
                </a:lnTo>
                <a:lnTo>
                  <a:pt x="92938" y="159410"/>
                </a:lnTo>
                <a:lnTo>
                  <a:pt x="106032" y="161810"/>
                </a:lnTo>
                <a:lnTo>
                  <a:pt x="115430" y="169341"/>
                </a:lnTo>
                <a:lnTo>
                  <a:pt x="121094" y="182448"/>
                </a:lnTo>
                <a:lnTo>
                  <a:pt x="122986" y="201587"/>
                </a:lnTo>
                <a:lnTo>
                  <a:pt x="122986" y="433946"/>
                </a:lnTo>
                <a:lnTo>
                  <a:pt x="178739" y="433946"/>
                </a:lnTo>
                <a:lnTo>
                  <a:pt x="178739" y="190931"/>
                </a:lnTo>
                <a:close/>
              </a:path>
              <a:path w="548004" h="438785">
                <a:moveTo>
                  <a:pt x="338010" y="114058"/>
                </a:moveTo>
                <a:lnTo>
                  <a:pt x="295833" y="114058"/>
                </a:lnTo>
                <a:lnTo>
                  <a:pt x="295833" y="36525"/>
                </a:lnTo>
                <a:lnTo>
                  <a:pt x="240271" y="36525"/>
                </a:lnTo>
                <a:lnTo>
                  <a:pt x="240271" y="114058"/>
                </a:lnTo>
                <a:lnTo>
                  <a:pt x="205168" y="114058"/>
                </a:lnTo>
                <a:lnTo>
                  <a:pt x="205168" y="163131"/>
                </a:lnTo>
                <a:lnTo>
                  <a:pt x="240271" y="163131"/>
                </a:lnTo>
                <a:lnTo>
                  <a:pt x="240271" y="372999"/>
                </a:lnTo>
                <a:lnTo>
                  <a:pt x="244398" y="405460"/>
                </a:lnTo>
                <a:lnTo>
                  <a:pt x="256184" y="425526"/>
                </a:lnTo>
                <a:lnTo>
                  <a:pt x="274777" y="435711"/>
                </a:lnTo>
                <a:lnTo>
                  <a:pt x="299288" y="438556"/>
                </a:lnTo>
                <a:lnTo>
                  <a:pt x="308495" y="438315"/>
                </a:lnTo>
                <a:lnTo>
                  <a:pt x="318300" y="437438"/>
                </a:lnTo>
                <a:lnTo>
                  <a:pt x="327875" y="435686"/>
                </a:lnTo>
                <a:lnTo>
                  <a:pt x="336397" y="432816"/>
                </a:lnTo>
                <a:lnTo>
                  <a:pt x="336397" y="390410"/>
                </a:lnTo>
                <a:lnTo>
                  <a:pt x="332536" y="391655"/>
                </a:lnTo>
                <a:lnTo>
                  <a:pt x="323697" y="392277"/>
                </a:lnTo>
                <a:lnTo>
                  <a:pt x="317906" y="392277"/>
                </a:lnTo>
                <a:lnTo>
                  <a:pt x="306158" y="389902"/>
                </a:lnTo>
                <a:lnTo>
                  <a:pt x="299491" y="383501"/>
                </a:lnTo>
                <a:lnTo>
                  <a:pt x="296506" y="374167"/>
                </a:lnTo>
                <a:lnTo>
                  <a:pt x="295833" y="362978"/>
                </a:lnTo>
                <a:lnTo>
                  <a:pt x="295833" y="163131"/>
                </a:lnTo>
                <a:lnTo>
                  <a:pt x="338010" y="163131"/>
                </a:lnTo>
                <a:lnTo>
                  <a:pt x="338010" y="114058"/>
                </a:lnTo>
                <a:close/>
              </a:path>
              <a:path w="548004" h="438785">
                <a:moveTo>
                  <a:pt x="547738" y="191350"/>
                </a:moveTo>
                <a:lnTo>
                  <a:pt x="544664" y="159143"/>
                </a:lnTo>
                <a:lnTo>
                  <a:pt x="534276" y="133019"/>
                </a:lnTo>
                <a:lnTo>
                  <a:pt x="514781" y="115481"/>
                </a:lnTo>
                <a:lnTo>
                  <a:pt x="484441" y="109080"/>
                </a:lnTo>
                <a:lnTo>
                  <a:pt x="463207" y="111544"/>
                </a:lnTo>
                <a:lnTo>
                  <a:pt x="446557" y="118364"/>
                </a:lnTo>
                <a:lnTo>
                  <a:pt x="434086" y="128638"/>
                </a:lnTo>
                <a:lnTo>
                  <a:pt x="425373" y="141503"/>
                </a:lnTo>
                <a:lnTo>
                  <a:pt x="425373" y="0"/>
                </a:lnTo>
                <a:lnTo>
                  <a:pt x="369633" y="0"/>
                </a:lnTo>
                <a:lnTo>
                  <a:pt x="369633" y="433933"/>
                </a:lnTo>
                <a:lnTo>
                  <a:pt x="425373" y="433933"/>
                </a:lnTo>
                <a:lnTo>
                  <a:pt x="425373" y="220535"/>
                </a:lnTo>
                <a:lnTo>
                  <a:pt x="426986" y="193789"/>
                </a:lnTo>
                <a:lnTo>
                  <a:pt x="432676" y="174688"/>
                </a:lnTo>
                <a:lnTo>
                  <a:pt x="443750" y="163220"/>
                </a:lnTo>
                <a:lnTo>
                  <a:pt x="461518" y="159397"/>
                </a:lnTo>
                <a:lnTo>
                  <a:pt x="477342" y="163169"/>
                </a:lnTo>
                <a:lnTo>
                  <a:pt x="486587" y="173329"/>
                </a:lnTo>
                <a:lnTo>
                  <a:pt x="490918" y="188163"/>
                </a:lnTo>
                <a:lnTo>
                  <a:pt x="491998" y="205930"/>
                </a:lnTo>
                <a:lnTo>
                  <a:pt x="491998" y="433933"/>
                </a:lnTo>
                <a:lnTo>
                  <a:pt x="547738" y="433933"/>
                </a:lnTo>
                <a:lnTo>
                  <a:pt x="547738" y="19135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0752633" y="5859874"/>
            <a:ext cx="288290" cy="546100"/>
          </a:xfrm>
          <a:custGeom>
            <a:avLst/>
            <a:gdLst/>
            <a:ahLst/>
            <a:cxnLst/>
            <a:rect l="l" t="t" r="r" b="b"/>
            <a:pathLst>
              <a:path w="288290" h="546100">
                <a:moveTo>
                  <a:pt x="55740" y="0"/>
                </a:moveTo>
                <a:lnTo>
                  <a:pt x="0" y="0"/>
                </a:lnTo>
                <a:lnTo>
                  <a:pt x="0" y="433933"/>
                </a:lnTo>
                <a:lnTo>
                  <a:pt x="55740" y="433933"/>
                </a:lnTo>
                <a:lnTo>
                  <a:pt x="55740" y="0"/>
                </a:lnTo>
                <a:close/>
              </a:path>
              <a:path w="288290" h="546100">
                <a:moveTo>
                  <a:pt x="287921" y="114058"/>
                </a:moveTo>
                <a:lnTo>
                  <a:pt x="231990" y="114058"/>
                </a:lnTo>
                <a:lnTo>
                  <a:pt x="220586" y="180670"/>
                </a:lnTo>
                <a:lnTo>
                  <a:pt x="201574" y="288455"/>
                </a:lnTo>
                <a:lnTo>
                  <a:pt x="194652" y="330796"/>
                </a:lnTo>
                <a:lnTo>
                  <a:pt x="189877" y="366242"/>
                </a:lnTo>
                <a:lnTo>
                  <a:pt x="188379" y="366242"/>
                </a:lnTo>
                <a:lnTo>
                  <a:pt x="185077" y="335330"/>
                </a:lnTo>
                <a:lnTo>
                  <a:pt x="178841" y="291922"/>
                </a:lnTo>
                <a:lnTo>
                  <a:pt x="170332" y="238760"/>
                </a:lnTo>
                <a:lnTo>
                  <a:pt x="149199" y="114058"/>
                </a:lnTo>
                <a:lnTo>
                  <a:pt x="89395" y="114058"/>
                </a:lnTo>
                <a:lnTo>
                  <a:pt x="161036" y="446265"/>
                </a:lnTo>
                <a:lnTo>
                  <a:pt x="155041" y="470890"/>
                </a:lnTo>
                <a:lnTo>
                  <a:pt x="147116" y="485711"/>
                </a:lnTo>
                <a:lnTo>
                  <a:pt x="136499" y="492975"/>
                </a:lnTo>
                <a:lnTo>
                  <a:pt x="122466" y="494893"/>
                </a:lnTo>
                <a:lnTo>
                  <a:pt x="115493" y="494893"/>
                </a:lnTo>
                <a:lnTo>
                  <a:pt x="105410" y="493636"/>
                </a:lnTo>
                <a:lnTo>
                  <a:pt x="104101" y="493268"/>
                </a:lnTo>
                <a:lnTo>
                  <a:pt x="103225" y="543356"/>
                </a:lnTo>
                <a:lnTo>
                  <a:pt x="115976" y="545058"/>
                </a:lnTo>
                <a:lnTo>
                  <a:pt x="123037" y="545617"/>
                </a:lnTo>
                <a:lnTo>
                  <a:pt x="130314" y="545833"/>
                </a:lnTo>
                <a:lnTo>
                  <a:pt x="156133" y="543636"/>
                </a:lnTo>
                <a:lnTo>
                  <a:pt x="179451" y="531964"/>
                </a:lnTo>
                <a:lnTo>
                  <a:pt x="199720" y="503275"/>
                </a:lnTo>
                <a:lnTo>
                  <a:pt x="216408" y="449999"/>
                </a:lnTo>
                <a:lnTo>
                  <a:pt x="287921" y="1140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1153367" y="5859874"/>
            <a:ext cx="55880" cy="434340"/>
          </a:xfrm>
          <a:custGeom>
            <a:avLst/>
            <a:gdLst/>
            <a:ahLst/>
            <a:cxnLst/>
            <a:rect l="l" t="t" r="r" b="b"/>
            <a:pathLst>
              <a:path w="55879" h="434339">
                <a:moveTo>
                  <a:pt x="55746" y="0"/>
                </a:moveTo>
                <a:lnTo>
                  <a:pt x="0" y="0"/>
                </a:lnTo>
                <a:lnTo>
                  <a:pt x="0" y="433934"/>
                </a:lnTo>
                <a:lnTo>
                  <a:pt x="55746" y="433934"/>
                </a:lnTo>
                <a:lnTo>
                  <a:pt x="557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1255833" y="5968955"/>
            <a:ext cx="591185" cy="330200"/>
          </a:xfrm>
          <a:custGeom>
            <a:avLst/>
            <a:gdLst/>
            <a:ahLst/>
            <a:cxnLst/>
            <a:rect l="l" t="t" r="r" b="b"/>
            <a:pathLst>
              <a:path w="591184" h="330200">
                <a:moveTo>
                  <a:pt x="178854" y="100088"/>
                </a:moveTo>
                <a:lnTo>
                  <a:pt x="172974" y="57137"/>
                </a:lnTo>
                <a:lnTo>
                  <a:pt x="168795" y="49517"/>
                </a:lnTo>
                <a:lnTo>
                  <a:pt x="155803" y="25768"/>
                </a:lnTo>
                <a:lnTo>
                  <a:pt x="128092" y="6527"/>
                </a:lnTo>
                <a:lnTo>
                  <a:pt x="122923" y="5638"/>
                </a:lnTo>
                <a:lnTo>
                  <a:pt x="122923" y="96964"/>
                </a:lnTo>
                <a:lnTo>
                  <a:pt x="122847" y="230454"/>
                </a:lnTo>
                <a:lnTo>
                  <a:pt x="121056" y="250723"/>
                </a:lnTo>
                <a:lnTo>
                  <a:pt x="120942" y="252031"/>
                </a:lnTo>
                <a:lnTo>
                  <a:pt x="114884" y="267868"/>
                </a:lnTo>
                <a:lnTo>
                  <a:pt x="104559" y="277241"/>
                </a:lnTo>
                <a:lnTo>
                  <a:pt x="89776" y="280327"/>
                </a:lnTo>
                <a:lnTo>
                  <a:pt x="74206" y="276694"/>
                </a:lnTo>
                <a:lnTo>
                  <a:pt x="63715" y="266484"/>
                </a:lnTo>
                <a:lnTo>
                  <a:pt x="57797" y="250723"/>
                </a:lnTo>
                <a:lnTo>
                  <a:pt x="55943" y="230454"/>
                </a:lnTo>
                <a:lnTo>
                  <a:pt x="55981" y="96964"/>
                </a:lnTo>
                <a:lnTo>
                  <a:pt x="57797" y="77952"/>
                </a:lnTo>
                <a:lnTo>
                  <a:pt x="57899" y="76835"/>
                </a:lnTo>
                <a:lnTo>
                  <a:pt x="63969" y="61823"/>
                </a:lnTo>
                <a:lnTo>
                  <a:pt x="74409" y="52628"/>
                </a:lnTo>
                <a:lnTo>
                  <a:pt x="89535" y="49517"/>
                </a:lnTo>
                <a:lnTo>
                  <a:pt x="105371" y="53060"/>
                </a:lnTo>
                <a:lnTo>
                  <a:pt x="115671" y="62928"/>
                </a:lnTo>
                <a:lnTo>
                  <a:pt x="121246" y="77952"/>
                </a:lnTo>
                <a:lnTo>
                  <a:pt x="122923" y="96964"/>
                </a:lnTo>
                <a:lnTo>
                  <a:pt x="122923" y="5638"/>
                </a:lnTo>
                <a:lnTo>
                  <a:pt x="53619" y="6032"/>
                </a:lnTo>
                <a:lnTo>
                  <a:pt x="6553" y="54902"/>
                </a:lnTo>
                <a:lnTo>
                  <a:pt x="177" y="96964"/>
                </a:lnTo>
                <a:lnTo>
                  <a:pt x="0" y="228511"/>
                </a:lnTo>
                <a:lnTo>
                  <a:pt x="5676" y="272618"/>
                </a:lnTo>
                <a:lnTo>
                  <a:pt x="5715" y="272884"/>
                </a:lnTo>
                <a:lnTo>
                  <a:pt x="22631" y="304546"/>
                </a:lnTo>
                <a:lnTo>
                  <a:pt x="50444" y="323545"/>
                </a:lnTo>
                <a:lnTo>
                  <a:pt x="50584" y="323545"/>
                </a:lnTo>
                <a:lnTo>
                  <a:pt x="88709" y="329844"/>
                </a:lnTo>
                <a:lnTo>
                  <a:pt x="126682" y="323545"/>
                </a:lnTo>
                <a:lnTo>
                  <a:pt x="155016" y="304546"/>
                </a:lnTo>
                <a:lnTo>
                  <a:pt x="168452" y="280327"/>
                </a:lnTo>
                <a:lnTo>
                  <a:pt x="172732" y="272618"/>
                </a:lnTo>
                <a:lnTo>
                  <a:pt x="178727" y="228511"/>
                </a:lnTo>
                <a:lnTo>
                  <a:pt x="178854" y="100088"/>
                </a:lnTo>
                <a:close/>
              </a:path>
              <a:path w="591184" h="330200">
                <a:moveTo>
                  <a:pt x="386753" y="93929"/>
                </a:moveTo>
                <a:lnTo>
                  <a:pt x="384162" y="62001"/>
                </a:lnTo>
                <a:lnTo>
                  <a:pt x="372999" y="31635"/>
                </a:lnTo>
                <a:lnTo>
                  <a:pt x="348170" y="8928"/>
                </a:lnTo>
                <a:lnTo>
                  <a:pt x="304571" y="0"/>
                </a:lnTo>
                <a:lnTo>
                  <a:pt x="262483" y="8432"/>
                </a:lnTo>
                <a:lnTo>
                  <a:pt x="236054" y="30975"/>
                </a:lnTo>
                <a:lnTo>
                  <a:pt x="222338" y="63449"/>
                </a:lnTo>
                <a:lnTo>
                  <a:pt x="218414" y="101701"/>
                </a:lnTo>
                <a:lnTo>
                  <a:pt x="218414" y="217500"/>
                </a:lnTo>
                <a:lnTo>
                  <a:pt x="221716" y="262699"/>
                </a:lnTo>
                <a:lnTo>
                  <a:pt x="234149" y="298246"/>
                </a:lnTo>
                <a:lnTo>
                  <a:pt x="259524" y="321513"/>
                </a:lnTo>
                <a:lnTo>
                  <a:pt x="301650" y="329844"/>
                </a:lnTo>
                <a:lnTo>
                  <a:pt x="344779" y="321462"/>
                </a:lnTo>
                <a:lnTo>
                  <a:pt x="370725" y="298767"/>
                </a:lnTo>
                <a:lnTo>
                  <a:pt x="383400" y="265430"/>
                </a:lnTo>
                <a:lnTo>
                  <a:pt x="386753" y="225145"/>
                </a:lnTo>
                <a:lnTo>
                  <a:pt x="386753" y="220789"/>
                </a:lnTo>
                <a:lnTo>
                  <a:pt x="331698" y="220789"/>
                </a:lnTo>
                <a:lnTo>
                  <a:pt x="331698" y="233883"/>
                </a:lnTo>
                <a:lnTo>
                  <a:pt x="330390" y="255016"/>
                </a:lnTo>
                <a:lnTo>
                  <a:pt x="325843" y="270217"/>
                </a:lnTo>
                <a:lnTo>
                  <a:pt x="317080" y="279425"/>
                </a:lnTo>
                <a:lnTo>
                  <a:pt x="303149" y="282511"/>
                </a:lnTo>
                <a:lnTo>
                  <a:pt x="288467" y="278320"/>
                </a:lnTo>
                <a:lnTo>
                  <a:pt x="279704" y="267233"/>
                </a:lnTo>
                <a:lnTo>
                  <a:pt x="275463" y="251447"/>
                </a:lnTo>
                <a:lnTo>
                  <a:pt x="274358" y="233197"/>
                </a:lnTo>
                <a:lnTo>
                  <a:pt x="274358" y="95148"/>
                </a:lnTo>
                <a:lnTo>
                  <a:pt x="275907" y="74383"/>
                </a:lnTo>
                <a:lnTo>
                  <a:pt x="280936" y="59423"/>
                </a:lnTo>
                <a:lnTo>
                  <a:pt x="289966" y="50380"/>
                </a:lnTo>
                <a:lnTo>
                  <a:pt x="303517" y="47345"/>
                </a:lnTo>
                <a:lnTo>
                  <a:pt x="317995" y="50888"/>
                </a:lnTo>
                <a:lnTo>
                  <a:pt x="326567" y="60680"/>
                </a:lnTo>
                <a:lnTo>
                  <a:pt x="330644" y="75438"/>
                </a:lnTo>
                <a:lnTo>
                  <a:pt x="331698" y="93853"/>
                </a:lnTo>
                <a:lnTo>
                  <a:pt x="331698" y="106299"/>
                </a:lnTo>
                <a:lnTo>
                  <a:pt x="386753" y="106299"/>
                </a:lnTo>
                <a:lnTo>
                  <a:pt x="386753" y="93929"/>
                </a:lnTo>
                <a:close/>
              </a:path>
              <a:path w="591184" h="330200">
                <a:moveTo>
                  <a:pt x="590994" y="324866"/>
                </a:moveTo>
                <a:lnTo>
                  <a:pt x="590372" y="313931"/>
                </a:lnTo>
                <a:lnTo>
                  <a:pt x="590143" y="305257"/>
                </a:lnTo>
                <a:lnTo>
                  <a:pt x="590029" y="300355"/>
                </a:lnTo>
                <a:lnTo>
                  <a:pt x="589965" y="297916"/>
                </a:lnTo>
                <a:lnTo>
                  <a:pt x="589800" y="280835"/>
                </a:lnTo>
                <a:lnTo>
                  <a:pt x="589749" y="176390"/>
                </a:lnTo>
                <a:lnTo>
                  <a:pt x="589749" y="84213"/>
                </a:lnTo>
                <a:lnTo>
                  <a:pt x="585711" y="50038"/>
                </a:lnTo>
                <a:lnTo>
                  <a:pt x="583666" y="45961"/>
                </a:lnTo>
                <a:lnTo>
                  <a:pt x="572401" y="23431"/>
                </a:lnTo>
                <a:lnTo>
                  <a:pt x="547979" y="6159"/>
                </a:lnTo>
                <a:lnTo>
                  <a:pt x="535305" y="4076"/>
                </a:lnTo>
                <a:lnTo>
                  <a:pt x="535305" y="176390"/>
                </a:lnTo>
                <a:lnTo>
                  <a:pt x="535305" y="217309"/>
                </a:lnTo>
                <a:lnTo>
                  <a:pt x="533400" y="246265"/>
                </a:lnTo>
                <a:lnTo>
                  <a:pt x="527367" y="265988"/>
                </a:lnTo>
                <a:lnTo>
                  <a:pt x="516699" y="277253"/>
                </a:lnTo>
                <a:lnTo>
                  <a:pt x="500913" y="280835"/>
                </a:lnTo>
                <a:lnTo>
                  <a:pt x="486854" y="277469"/>
                </a:lnTo>
                <a:lnTo>
                  <a:pt x="477405" y="268211"/>
                </a:lnTo>
                <a:lnTo>
                  <a:pt x="472097" y="254254"/>
                </a:lnTo>
                <a:lnTo>
                  <a:pt x="470547" y="238036"/>
                </a:lnTo>
                <a:lnTo>
                  <a:pt x="470433" y="231622"/>
                </a:lnTo>
                <a:lnTo>
                  <a:pt x="474078" y="205066"/>
                </a:lnTo>
                <a:lnTo>
                  <a:pt x="484517" y="188074"/>
                </a:lnTo>
                <a:lnTo>
                  <a:pt x="500951" y="179044"/>
                </a:lnTo>
                <a:lnTo>
                  <a:pt x="522630" y="176390"/>
                </a:lnTo>
                <a:lnTo>
                  <a:pt x="535305" y="176390"/>
                </a:lnTo>
                <a:lnTo>
                  <a:pt x="535305" y="4076"/>
                </a:lnTo>
                <a:lnTo>
                  <a:pt x="469773" y="6921"/>
                </a:lnTo>
                <a:lnTo>
                  <a:pt x="430860" y="52755"/>
                </a:lnTo>
                <a:lnTo>
                  <a:pt x="427062" y="91059"/>
                </a:lnTo>
                <a:lnTo>
                  <a:pt x="481952" y="91059"/>
                </a:lnTo>
                <a:lnTo>
                  <a:pt x="481965" y="84213"/>
                </a:lnTo>
                <a:lnTo>
                  <a:pt x="483019" y="70599"/>
                </a:lnTo>
                <a:lnTo>
                  <a:pt x="508685" y="45961"/>
                </a:lnTo>
                <a:lnTo>
                  <a:pt x="521893" y="48882"/>
                </a:lnTo>
                <a:lnTo>
                  <a:pt x="529628" y="57226"/>
                </a:lnTo>
                <a:lnTo>
                  <a:pt x="533311" y="70599"/>
                </a:lnTo>
                <a:lnTo>
                  <a:pt x="534250" y="88506"/>
                </a:lnTo>
                <a:lnTo>
                  <a:pt x="534250" y="133426"/>
                </a:lnTo>
                <a:lnTo>
                  <a:pt x="524179" y="133426"/>
                </a:lnTo>
                <a:lnTo>
                  <a:pt x="483247" y="138188"/>
                </a:lnTo>
                <a:lnTo>
                  <a:pt x="449135" y="154381"/>
                </a:lnTo>
                <a:lnTo>
                  <a:pt x="425780" y="184848"/>
                </a:lnTo>
                <a:lnTo>
                  <a:pt x="417118" y="232448"/>
                </a:lnTo>
                <a:lnTo>
                  <a:pt x="417118" y="238036"/>
                </a:lnTo>
                <a:lnTo>
                  <a:pt x="420827" y="272935"/>
                </a:lnTo>
                <a:lnTo>
                  <a:pt x="432523" y="302209"/>
                </a:lnTo>
                <a:lnTo>
                  <a:pt x="453097" y="322351"/>
                </a:lnTo>
                <a:lnTo>
                  <a:pt x="483400" y="329844"/>
                </a:lnTo>
                <a:lnTo>
                  <a:pt x="500100" y="328231"/>
                </a:lnTo>
                <a:lnTo>
                  <a:pt x="514578" y="323075"/>
                </a:lnTo>
                <a:lnTo>
                  <a:pt x="526605" y="313931"/>
                </a:lnTo>
                <a:lnTo>
                  <a:pt x="535990" y="300355"/>
                </a:lnTo>
                <a:lnTo>
                  <a:pt x="536422" y="305257"/>
                </a:lnTo>
                <a:lnTo>
                  <a:pt x="538365" y="318147"/>
                </a:lnTo>
                <a:lnTo>
                  <a:pt x="539788" y="324866"/>
                </a:lnTo>
                <a:lnTo>
                  <a:pt x="590994" y="324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1901951" y="5859874"/>
            <a:ext cx="55880" cy="434340"/>
          </a:xfrm>
          <a:custGeom>
            <a:avLst/>
            <a:gdLst/>
            <a:ahLst/>
            <a:cxnLst/>
            <a:rect l="l" t="t" r="r" b="b"/>
            <a:pathLst>
              <a:path w="55879" h="434339">
                <a:moveTo>
                  <a:pt x="55746" y="0"/>
                </a:moveTo>
                <a:lnTo>
                  <a:pt x="0" y="0"/>
                </a:lnTo>
                <a:lnTo>
                  <a:pt x="0" y="433934"/>
                </a:lnTo>
                <a:lnTo>
                  <a:pt x="55746" y="433934"/>
                </a:lnTo>
                <a:lnTo>
                  <a:pt x="557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2095477" y="5859877"/>
            <a:ext cx="179705" cy="438784"/>
          </a:xfrm>
          <a:custGeom>
            <a:avLst/>
            <a:gdLst/>
            <a:ahLst/>
            <a:cxnLst/>
            <a:rect l="l" t="t" r="r" b="b"/>
            <a:pathLst>
              <a:path w="179704" h="438785">
                <a:moveTo>
                  <a:pt x="165619" y="404626"/>
                </a:moveTo>
                <a:lnTo>
                  <a:pt x="52752" y="404626"/>
                </a:lnTo>
                <a:lnTo>
                  <a:pt x="59977" y="417828"/>
                </a:lnTo>
                <a:lnTo>
                  <a:pt x="70645" y="428608"/>
                </a:lnTo>
                <a:lnTo>
                  <a:pt x="85607" y="435876"/>
                </a:lnTo>
                <a:lnTo>
                  <a:pt x="105714" y="438541"/>
                </a:lnTo>
                <a:lnTo>
                  <a:pt x="142868" y="429836"/>
                </a:lnTo>
                <a:lnTo>
                  <a:pt x="165374" y="405452"/>
                </a:lnTo>
                <a:lnTo>
                  <a:pt x="165619" y="404626"/>
                </a:lnTo>
                <a:close/>
              </a:path>
              <a:path w="179704" h="438785">
                <a:moveTo>
                  <a:pt x="56364" y="0"/>
                </a:moveTo>
                <a:lnTo>
                  <a:pt x="617" y="0"/>
                </a:lnTo>
                <a:lnTo>
                  <a:pt x="560" y="320021"/>
                </a:lnTo>
                <a:lnTo>
                  <a:pt x="433" y="420611"/>
                </a:lnTo>
                <a:lnTo>
                  <a:pt x="0" y="433934"/>
                </a:lnTo>
                <a:lnTo>
                  <a:pt x="50637" y="433934"/>
                </a:lnTo>
                <a:lnTo>
                  <a:pt x="51431" y="427368"/>
                </a:lnTo>
                <a:lnTo>
                  <a:pt x="51997" y="420611"/>
                </a:lnTo>
                <a:lnTo>
                  <a:pt x="52411" y="413188"/>
                </a:lnTo>
                <a:lnTo>
                  <a:pt x="52719" y="405452"/>
                </a:lnTo>
                <a:lnTo>
                  <a:pt x="52752" y="404626"/>
                </a:lnTo>
                <a:lnTo>
                  <a:pt x="165619" y="404626"/>
                </a:lnTo>
                <a:lnTo>
                  <a:pt x="170486" y="388218"/>
                </a:lnTo>
                <a:lnTo>
                  <a:pt x="90698" y="388218"/>
                </a:lnTo>
                <a:lnTo>
                  <a:pt x="74941" y="384596"/>
                </a:lnTo>
                <a:lnTo>
                  <a:pt x="64225" y="373557"/>
                </a:lnTo>
                <a:lnTo>
                  <a:pt x="58116" y="354845"/>
                </a:lnTo>
                <a:lnTo>
                  <a:pt x="56176" y="328199"/>
                </a:lnTo>
                <a:lnTo>
                  <a:pt x="56176" y="225375"/>
                </a:lnTo>
                <a:lnTo>
                  <a:pt x="57629" y="198324"/>
                </a:lnTo>
                <a:lnTo>
                  <a:pt x="63084" y="177505"/>
                </a:lnTo>
                <a:lnTo>
                  <a:pt x="74181" y="164126"/>
                </a:lnTo>
                <a:lnTo>
                  <a:pt x="92562" y="159398"/>
                </a:lnTo>
                <a:lnTo>
                  <a:pt x="173381" y="159398"/>
                </a:lnTo>
                <a:lnTo>
                  <a:pt x="166594" y="142110"/>
                </a:lnTo>
                <a:lnTo>
                  <a:pt x="56364" y="142110"/>
                </a:lnTo>
                <a:lnTo>
                  <a:pt x="56364" y="0"/>
                </a:lnTo>
                <a:close/>
              </a:path>
              <a:path w="179704" h="438785">
                <a:moveTo>
                  <a:pt x="173381" y="159398"/>
                </a:moveTo>
                <a:lnTo>
                  <a:pt x="92562" y="159398"/>
                </a:lnTo>
                <a:lnTo>
                  <a:pt x="107796" y="163130"/>
                </a:lnTo>
                <a:lnTo>
                  <a:pt x="117288" y="173808"/>
                </a:lnTo>
                <a:lnTo>
                  <a:pt x="122160" y="190655"/>
                </a:lnTo>
                <a:lnTo>
                  <a:pt x="123535" y="212894"/>
                </a:lnTo>
                <a:lnTo>
                  <a:pt x="123535" y="330115"/>
                </a:lnTo>
                <a:lnTo>
                  <a:pt x="121517" y="354845"/>
                </a:lnTo>
                <a:lnTo>
                  <a:pt x="121413" y="356121"/>
                </a:lnTo>
                <a:lnTo>
                  <a:pt x="115139" y="374213"/>
                </a:lnTo>
                <a:lnTo>
                  <a:pt x="104854" y="384782"/>
                </a:lnTo>
                <a:lnTo>
                  <a:pt x="90698" y="388218"/>
                </a:lnTo>
                <a:lnTo>
                  <a:pt x="170486" y="388218"/>
                </a:lnTo>
                <a:lnTo>
                  <a:pt x="176489" y="367982"/>
                </a:lnTo>
                <a:lnTo>
                  <a:pt x="179470" y="320021"/>
                </a:lnTo>
                <a:lnTo>
                  <a:pt x="179470" y="204108"/>
                </a:lnTo>
                <a:lnTo>
                  <a:pt x="175713" y="165339"/>
                </a:lnTo>
                <a:lnTo>
                  <a:pt x="173381" y="159398"/>
                </a:lnTo>
                <a:close/>
              </a:path>
              <a:path w="179704" h="438785">
                <a:moveTo>
                  <a:pt x="113242" y="109075"/>
                </a:moveTo>
                <a:lnTo>
                  <a:pt x="93965" y="111402"/>
                </a:lnTo>
                <a:lnTo>
                  <a:pt x="78042" y="118034"/>
                </a:lnTo>
                <a:lnTo>
                  <a:pt x="65499" y="128445"/>
                </a:lnTo>
                <a:lnTo>
                  <a:pt x="56364" y="142110"/>
                </a:lnTo>
                <a:lnTo>
                  <a:pt x="166594" y="142110"/>
                </a:lnTo>
                <a:lnTo>
                  <a:pt x="163932" y="135329"/>
                </a:lnTo>
                <a:lnTo>
                  <a:pt x="143363" y="115950"/>
                </a:lnTo>
                <a:lnTo>
                  <a:pt x="113242" y="10907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2321171" y="5859874"/>
            <a:ext cx="482600" cy="439420"/>
          </a:xfrm>
          <a:custGeom>
            <a:avLst/>
            <a:gdLst/>
            <a:ahLst/>
            <a:cxnLst/>
            <a:rect l="l" t="t" r="r" b="b"/>
            <a:pathLst>
              <a:path w="482600" h="439420">
                <a:moveTo>
                  <a:pt x="177101" y="433946"/>
                </a:moveTo>
                <a:lnTo>
                  <a:pt x="176745" y="419290"/>
                </a:lnTo>
                <a:lnTo>
                  <a:pt x="176568" y="399402"/>
                </a:lnTo>
                <a:lnTo>
                  <a:pt x="176491" y="343433"/>
                </a:lnTo>
                <a:lnTo>
                  <a:pt x="176491" y="114058"/>
                </a:lnTo>
                <a:lnTo>
                  <a:pt x="120738" y="114058"/>
                </a:lnTo>
                <a:lnTo>
                  <a:pt x="120738" y="325780"/>
                </a:lnTo>
                <a:lnTo>
                  <a:pt x="118325" y="356616"/>
                </a:lnTo>
                <a:lnTo>
                  <a:pt x="111404" y="375945"/>
                </a:lnTo>
                <a:lnTo>
                  <a:pt x="100469" y="385940"/>
                </a:lnTo>
                <a:lnTo>
                  <a:pt x="85979" y="388785"/>
                </a:lnTo>
                <a:lnTo>
                  <a:pt x="72390" y="386080"/>
                </a:lnTo>
                <a:lnTo>
                  <a:pt x="62979" y="377672"/>
                </a:lnTo>
                <a:lnTo>
                  <a:pt x="57518" y="363067"/>
                </a:lnTo>
                <a:lnTo>
                  <a:pt x="55753" y="341820"/>
                </a:lnTo>
                <a:lnTo>
                  <a:pt x="55753" y="114058"/>
                </a:lnTo>
                <a:lnTo>
                  <a:pt x="0" y="114058"/>
                </a:lnTo>
                <a:lnTo>
                  <a:pt x="0" y="356323"/>
                </a:lnTo>
                <a:lnTo>
                  <a:pt x="5867" y="398767"/>
                </a:lnTo>
                <a:lnTo>
                  <a:pt x="20904" y="423875"/>
                </a:lnTo>
                <a:lnTo>
                  <a:pt x="41249" y="435864"/>
                </a:lnTo>
                <a:lnTo>
                  <a:pt x="63042" y="438924"/>
                </a:lnTo>
                <a:lnTo>
                  <a:pt x="81978" y="437210"/>
                </a:lnTo>
                <a:lnTo>
                  <a:pt x="98425" y="431304"/>
                </a:lnTo>
                <a:lnTo>
                  <a:pt x="111861" y="420077"/>
                </a:lnTo>
                <a:lnTo>
                  <a:pt x="121805" y="402399"/>
                </a:lnTo>
                <a:lnTo>
                  <a:pt x="121983" y="410565"/>
                </a:lnTo>
                <a:lnTo>
                  <a:pt x="122466" y="419468"/>
                </a:lnTo>
                <a:lnTo>
                  <a:pt x="123139" y="427736"/>
                </a:lnTo>
                <a:lnTo>
                  <a:pt x="123913" y="433946"/>
                </a:lnTo>
                <a:lnTo>
                  <a:pt x="177101" y="433946"/>
                </a:lnTo>
                <a:close/>
              </a:path>
              <a:path w="482600" h="439420">
                <a:moveTo>
                  <a:pt x="384378" y="347865"/>
                </a:moveTo>
                <a:lnTo>
                  <a:pt x="380314" y="313461"/>
                </a:lnTo>
                <a:lnTo>
                  <a:pt x="367461" y="286461"/>
                </a:lnTo>
                <a:lnTo>
                  <a:pt x="344817" y="263017"/>
                </a:lnTo>
                <a:lnTo>
                  <a:pt x="292798" y="226072"/>
                </a:lnTo>
                <a:lnTo>
                  <a:pt x="281495" y="214731"/>
                </a:lnTo>
                <a:lnTo>
                  <a:pt x="275869" y="203187"/>
                </a:lnTo>
                <a:lnTo>
                  <a:pt x="274345" y="189369"/>
                </a:lnTo>
                <a:lnTo>
                  <a:pt x="275767" y="175729"/>
                </a:lnTo>
                <a:lnTo>
                  <a:pt x="280238" y="165341"/>
                </a:lnTo>
                <a:lnTo>
                  <a:pt x="288099" y="158737"/>
                </a:lnTo>
                <a:lnTo>
                  <a:pt x="299669" y="156425"/>
                </a:lnTo>
                <a:lnTo>
                  <a:pt x="311531" y="158635"/>
                </a:lnTo>
                <a:lnTo>
                  <a:pt x="319646" y="165328"/>
                </a:lnTo>
                <a:lnTo>
                  <a:pt x="324294" y="176580"/>
                </a:lnTo>
                <a:lnTo>
                  <a:pt x="325780" y="192481"/>
                </a:lnTo>
                <a:lnTo>
                  <a:pt x="325780" y="211353"/>
                </a:lnTo>
                <a:lnTo>
                  <a:pt x="379780" y="211353"/>
                </a:lnTo>
                <a:lnTo>
                  <a:pt x="379780" y="197789"/>
                </a:lnTo>
                <a:lnTo>
                  <a:pt x="375526" y="161048"/>
                </a:lnTo>
                <a:lnTo>
                  <a:pt x="361759" y="133096"/>
                </a:lnTo>
                <a:lnTo>
                  <a:pt x="336956" y="115316"/>
                </a:lnTo>
                <a:lnTo>
                  <a:pt x="299593" y="109080"/>
                </a:lnTo>
                <a:lnTo>
                  <a:pt x="264083" y="115150"/>
                </a:lnTo>
                <a:lnTo>
                  <a:pt x="238861" y="132346"/>
                </a:lnTo>
                <a:lnTo>
                  <a:pt x="223837" y="159156"/>
                </a:lnTo>
                <a:lnTo>
                  <a:pt x="218846" y="194043"/>
                </a:lnTo>
                <a:lnTo>
                  <a:pt x="222758" y="224193"/>
                </a:lnTo>
                <a:lnTo>
                  <a:pt x="234619" y="248564"/>
                </a:lnTo>
                <a:lnTo>
                  <a:pt x="254647" y="269773"/>
                </a:lnTo>
                <a:lnTo>
                  <a:pt x="305993" y="307251"/>
                </a:lnTo>
                <a:lnTo>
                  <a:pt x="319684" y="322262"/>
                </a:lnTo>
                <a:lnTo>
                  <a:pt x="326301" y="337337"/>
                </a:lnTo>
                <a:lnTo>
                  <a:pt x="328015" y="354406"/>
                </a:lnTo>
                <a:lnTo>
                  <a:pt x="326402" y="370624"/>
                </a:lnTo>
                <a:lnTo>
                  <a:pt x="321322" y="382257"/>
                </a:lnTo>
                <a:lnTo>
                  <a:pt x="312458" y="389242"/>
                </a:lnTo>
                <a:lnTo>
                  <a:pt x="299478" y="391591"/>
                </a:lnTo>
                <a:lnTo>
                  <a:pt x="285788" y="388569"/>
                </a:lnTo>
                <a:lnTo>
                  <a:pt x="276555" y="380098"/>
                </a:lnTo>
                <a:lnTo>
                  <a:pt x="271335" y="367042"/>
                </a:lnTo>
                <a:lnTo>
                  <a:pt x="269684" y="350291"/>
                </a:lnTo>
                <a:lnTo>
                  <a:pt x="269684" y="335915"/>
                </a:lnTo>
                <a:lnTo>
                  <a:pt x="213321" y="335915"/>
                </a:lnTo>
                <a:lnTo>
                  <a:pt x="213321" y="350227"/>
                </a:lnTo>
                <a:lnTo>
                  <a:pt x="216916" y="383070"/>
                </a:lnTo>
                <a:lnTo>
                  <a:pt x="229946" y="411454"/>
                </a:lnTo>
                <a:lnTo>
                  <a:pt x="255727" y="431393"/>
                </a:lnTo>
                <a:lnTo>
                  <a:pt x="297611" y="438924"/>
                </a:lnTo>
                <a:lnTo>
                  <a:pt x="335610" y="433120"/>
                </a:lnTo>
                <a:lnTo>
                  <a:pt x="362724" y="415848"/>
                </a:lnTo>
                <a:lnTo>
                  <a:pt x="378968" y="387350"/>
                </a:lnTo>
                <a:lnTo>
                  <a:pt x="384378" y="347865"/>
                </a:lnTo>
                <a:close/>
              </a:path>
              <a:path w="482600" h="439420">
                <a:moveTo>
                  <a:pt x="481558" y="114058"/>
                </a:moveTo>
                <a:lnTo>
                  <a:pt x="425818" y="114058"/>
                </a:lnTo>
                <a:lnTo>
                  <a:pt x="425818" y="433946"/>
                </a:lnTo>
                <a:lnTo>
                  <a:pt x="481558" y="433946"/>
                </a:lnTo>
                <a:lnTo>
                  <a:pt x="481558" y="114058"/>
                </a:lnTo>
                <a:close/>
              </a:path>
              <a:path w="482600" h="439420">
                <a:moveTo>
                  <a:pt x="482003" y="0"/>
                </a:moveTo>
                <a:lnTo>
                  <a:pt x="426250" y="0"/>
                </a:lnTo>
                <a:lnTo>
                  <a:pt x="426250" y="66725"/>
                </a:lnTo>
                <a:lnTo>
                  <a:pt x="482003" y="66725"/>
                </a:lnTo>
                <a:lnTo>
                  <a:pt x="48200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2858386" y="5968944"/>
            <a:ext cx="179070" cy="325120"/>
          </a:xfrm>
          <a:custGeom>
            <a:avLst/>
            <a:gdLst/>
            <a:ahLst/>
            <a:cxnLst/>
            <a:rect l="l" t="t" r="r" b="b"/>
            <a:pathLst>
              <a:path w="179069" h="325120">
                <a:moveTo>
                  <a:pt x="114111" y="0"/>
                </a:moveTo>
                <a:lnTo>
                  <a:pt x="92925" y="2618"/>
                </a:lnTo>
                <a:lnTo>
                  <a:pt x="76377" y="9923"/>
                </a:lnTo>
                <a:lnTo>
                  <a:pt x="63994" y="21088"/>
                </a:lnTo>
                <a:lnTo>
                  <a:pt x="55307" y="35286"/>
                </a:lnTo>
                <a:lnTo>
                  <a:pt x="55125" y="26906"/>
                </a:lnTo>
                <a:lnTo>
                  <a:pt x="54646" y="18714"/>
                </a:lnTo>
                <a:lnTo>
                  <a:pt x="53968" y="11232"/>
                </a:lnTo>
                <a:lnTo>
                  <a:pt x="53192" y="4984"/>
                </a:lnTo>
                <a:lnTo>
                  <a:pt x="0" y="4984"/>
                </a:lnTo>
                <a:lnTo>
                  <a:pt x="357" y="17578"/>
                </a:lnTo>
                <a:lnTo>
                  <a:pt x="540" y="35455"/>
                </a:lnTo>
                <a:lnTo>
                  <a:pt x="617" y="103127"/>
                </a:lnTo>
                <a:lnTo>
                  <a:pt x="617" y="324869"/>
                </a:lnTo>
                <a:lnTo>
                  <a:pt x="56364" y="324869"/>
                </a:lnTo>
                <a:lnTo>
                  <a:pt x="56364" y="113452"/>
                </a:lnTo>
                <a:lnTo>
                  <a:pt x="58648" y="82262"/>
                </a:lnTo>
                <a:lnTo>
                  <a:pt x="65501" y="62935"/>
                </a:lnTo>
                <a:lnTo>
                  <a:pt x="76927" y="53086"/>
                </a:lnTo>
                <a:lnTo>
                  <a:pt x="92929" y="50333"/>
                </a:lnTo>
                <a:lnTo>
                  <a:pt x="106022" y="52740"/>
                </a:lnTo>
                <a:lnTo>
                  <a:pt x="115419" y="60266"/>
                </a:lnTo>
                <a:lnTo>
                  <a:pt x="121084" y="73370"/>
                </a:lnTo>
                <a:lnTo>
                  <a:pt x="122980" y="92510"/>
                </a:lnTo>
                <a:lnTo>
                  <a:pt x="122980" y="324869"/>
                </a:lnTo>
                <a:lnTo>
                  <a:pt x="178727" y="324869"/>
                </a:lnTo>
                <a:lnTo>
                  <a:pt x="178727" y="81850"/>
                </a:lnTo>
                <a:lnTo>
                  <a:pt x="173876" y="43855"/>
                </a:lnTo>
                <a:lnTo>
                  <a:pt x="160406" y="18520"/>
                </a:lnTo>
                <a:lnTo>
                  <a:pt x="139942" y="4387"/>
                </a:lnTo>
                <a:lnTo>
                  <a:pt x="11411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3084074" y="5968955"/>
            <a:ext cx="579120" cy="330200"/>
          </a:xfrm>
          <a:custGeom>
            <a:avLst/>
            <a:gdLst/>
            <a:ahLst/>
            <a:cxnLst/>
            <a:rect l="l" t="t" r="r" b="b"/>
            <a:pathLst>
              <a:path w="579119" h="330200">
                <a:moveTo>
                  <a:pt x="174752" y="106311"/>
                </a:moveTo>
                <a:lnTo>
                  <a:pt x="170522" y="64223"/>
                </a:lnTo>
                <a:lnTo>
                  <a:pt x="163398" y="47332"/>
                </a:lnTo>
                <a:lnTo>
                  <a:pt x="156311" y="30518"/>
                </a:lnTo>
                <a:lnTo>
                  <a:pt x="129806" y="8115"/>
                </a:lnTo>
                <a:lnTo>
                  <a:pt x="121183" y="6413"/>
                </a:lnTo>
                <a:lnTo>
                  <a:pt x="121183" y="98577"/>
                </a:lnTo>
                <a:lnTo>
                  <a:pt x="121183" y="134353"/>
                </a:lnTo>
                <a:lnTo>
                  <a:pt x="54876" y="134353"/>
                </a:lnTo>
                <a:lnTo>
                  <a:pt x="54889" y="98577"/>
                </a:lnTo>
                <a:lnTo>
                  <a:pt x="62496" y="60845"/>
                </a:lnTo>
                <a:lnTo>
                  <a:pt x="88519" y="47332"/>
                </a:lnTo>
                <a:lnTo>
                  <a:pt x="104876" y="51168"/>
                </a:lnTo>
                <a:lnTo>
                  <a:pt x="114858" y="61823"/>
                </a:lnTo>
                <a:lnTo>
                  <a:pt x="119824" y="78054"/>
                </a:lnTo>
                <a:lnTo>
                  <a:pt x="121183" y="98577"/>
                </a:lnTo>
                <a:lnTo>
                  <a:pt x="121183" y="6413"/>
                </a:lnTo>
                <a:lnTo>
                  <a:pt x="43802" y="10223"/>
                </a:lnTo>
                <a:lnTo>
                  <a:pt x="3517" y="70624"/>
                </a:lnTo>
                <a:lnTo>
                  <a:pt x="0" y="217360"/>
                </a:lnTo>
                <a:lnTo>
                  <a:pt x="3251" y="262280"/>
                </a:lnTo>
                <a:lnTo>
                  <a:pt x="16040" y="297903"/>
                </a:lnTo>
                <a:lnTo>
                  <a:pt x="42964" y="321386"/>
                </a:lnTo>
                <a:lnTo>
                  <a:pt x="88582" y="329844"/>
                </a:lnTo>
                <a:lnTo>
                  <a:pt x="134505" y="319582"/>
                </a:lnTo>
                <a:lnTo>
                  <a:pt x="160134" y="294360"/>
                </a:lnTo>
                <a:lnTo>
                  <a:pt x="164287" y="282498"/>
                </a:lnTo>
                <a:lnTo>
                  <a:pt x="171272" y="262585"/>
                </a:lnTo>
                <a:lnTo>
                  <a:pt x="173672" y="232803"/>
                </a:lnTo>
                <a:lnTo>
                  <a:pt x="173685" y="230809"/>
                </a:lnTo>
                <a:lnTo>
                  <a:pt x="119253" y="230809"/>
                </a:lnTo>
                <a:lnTo>
                  <a:pt x="119253" y="232803"/>
                </a:lnTo>
                <a:lnTo>
                  <a:pt x="118173" y="251612"/>
                </a:lnTo>
                <a:lnTo>
                  <a:pt x="113741" y="267474"/>
                </a:lnTo>
                <a:lnTo>
                  <a:pt x="104165" y="278422"/>
                </a:lnTo>
                <a:lnTo>
                  <a:pt x="87655" y="282498"/>
                </a:lnTo>
                <a:lnTo>
                  <a:pt x="70967" y="277850"/>
                </a:lnTo>
                <a:lnTo>
                  <a:pt x="60833" y="265557"/>
                </a:lnTo>
                <a:lnTo>
                  <a:pt x="55791" y="248056"/>
                </a:lnTo>
                <a:lnTo>
                  <a:pt x="54432" y="227850"/>
                </a:lnTo>
                <a:lnTo>
                  <a:pt x="54432" y="178638"/>
                </a:lnTo>
                <a:lnTo>
                  <a:pt x="174752" y="178638"/>
                </a:lnTo>
                <a:lnTo>
                  <a:pt x="174752" y="134353"/>
                </a:lnTo>
                <a:lnTo>
                  <a:pt x="174752" y="106311"/>
                </a:lnTo>
                <a:close/>
              </a:path>
              <a:path w="579119" h="330200">
                <a:moveTo>
                  <a:pt x="377545" y="238785"/>
                </a:moveTo>
                <a:lnTo>
                  <a:pt x="373481" y="204381"/>
                </a:lnTo>
                <a:lnTo>
                  <a:pt x="360616" y="177380"/>
                </a:lnTo>
                <a:lnTo>
                  <a:pt x="337972" y="153936"/>
                </a:lnTo>
                <a:lnTo>
                  <a:pt x="285953" y="116992"/>
                </a:lnTo>
                <a:lnTo>
                  <a:pt x="274650" y="105651"/>
                </a:lnTo>
                <a:lnTo>
                  <a:pt x="269024" y="94107"/>
                </a:lnTo>
                <a:lnTo>
                  <a:pt x="267500" y="80289"/>
                </a:lnTo>
                <a:lnTo>
                  <a:pt x="268922" y="66649"/>
                </a:lnTo>
                <a:lnTo>
                  <a:pt x="273392" y="56261"/>
                </a:lnTo>
                <a:lnTo>
                  <a:pt x="281254" y="49657"/>
                </a:lnTo>
                <a:lnTo>
                  <a:pt x="292823" y="47345"/>
                </a:lnTo>
                <a:lnTo>
                  <a:pt x="304685" y="49555"/>
                </a:lnTo>
                <a:lnTo>
                  <a:pt x="312801" y="56248"/>
                </a:lnTo>
                <a:lnTo>
                  <a:pt x="317449" y="67500"/>
                </a:lnTo>
                <a:lnTo>
                  <a:pt x="318935" y="83400"/>
                </a:lnTo>
                <a:lnTo>
                  <a:pt x="318935" y="102273"/>
                </a:lnTo>
                <a:lnTo>
                  <a:pt x="372935" y="102273"/>
                </a:lnTo>
                <a:lnTo>
                  <a:pt x="372935" y="88709"/>
                </a:lnTo>
                <a:lnTo>
                  <a:pt x="368681" y="51968"/>
                </a:lnTo>
                <a:lnTo>
                  <a:pt x="354926" y="24015"/>
                </a:lnTo>
                <a:lnTo>
                  <a:pt x="330123" y="6235"/>
                </a:lnTo>
                <a:lnTo>
                  <a:pt x="292747" y="0"/>
                </a:lnTo>
                <a:lnTo>
                  <a:pt x="257238" y="6070"/>
                </a:lnTo>
                <a:lnTo>
                  <a:pt x="232029" y="23266"/>
                </a:lnTo>
                <a:lnTo>
                  <a:pt x="216992" y="50076"/>
                </a:lnTo>
                <a:lnTo>
                  <a:pt x="212013" y="84963"/>
                </a:lnTo>
                <a:lnTo>
                  <a:pt x="215912" y="115112"/>
                </a:lnTo>
                <a:lnTo>
                  <a:pt x="227774" y="139484"/>
                </a:lnTo>
                <a:lnTo>
                  <a:pt x="247802" y="160693"/>
                </a:lnTo>
                <a:lnTo>
                  <a:pt x="299148" y="198170"/>
                </a:lnTo>
                <a:lnTo>
                  <a:pt x="312851" y="213182"/>
                </a:lnTo>
                <a:lnTo>
                  <a:pt x="319455" y="228257"/>
                </a:lnTo>
                <a:lnTo>
                  <a:pt x="321183" y="245325"/>
                </a:lnTo>
                <a:lnTo>
                  <a:pt x="319557" y="261543"/>
                </a:lnTo>
                <a:lnTo>
                  <a:pt x="314477" y="273177"/>
                </a:lnTo>
                <a:lnTo>
                  <a:pt x="305612" y="280162"/>
                </a:lnTo>
                <a:lnTo>
                  <a:pt x="292633" y="282511"/>
                </a:lnTo>
                <a:lnTo>
                  <a:pt x="278955" y="279488"/>
                </a:lnTo>
                <a:lnTo>
                  <a:pt x="269709" y="271018"/>
                </a:lnTo>
                <a:lnTo>
                  <a:pt x="264490" y="257962"/>
                </a:lnTo>
                <a:lnTo>
                  <a:pt x="262839" y="241211"/>
                </a:lnTo>
                <a:lnTo>
                  <a:pt x="262839" y="226834"/>
                </a:lnTo>
                <a:lnTo>
                  <a:pt x="206476" y="226834"/>
                </a:lnTo>
                <a:lnTo>
                  <a:pt x="206476" y="241147"/>
                </a:lnTo>
                <a:lnTo>
                  <a:pt x="210083" y="273989"/>
                </a:lnTo>
                <a:lnTo>
                  <a:pt x="223100" y="302374"/>
                </a:lnTo>
                <a:lnTo>
                  <a:pt x="248894" y="322313"/>
                </a:lnTo>
                <a:lnTo>
                  <a:pt x="290766" y="329844"/>
                </a:lnTo>
                <a:lnTo>
                  <a:pt x="328777" y="324040"/>
                </a:lnTo>
                <a:lnTo>
                  <a:pt x="355879" y="306768"/>
                </a:lnTo>
                <a:lnTo>
                  <a:pt x="372135" y="278269"/>
                </a:lnTo>
                <a:lnTo>
                  <a:pt x="377545" y="238785"/>
                </a:lnTo>
                <a:close/>
              </a:path>
              <a:path w="579119" h="330200">
                <a:moveTo>
                  <a:pt x="578535" y="238785"/>
                </a:moveTo>
                <a:lnTo>
                  <a:pt x="574471" y="204381"/>
                </a:lnTo>
                <a:lnTo>
                  <a:pt x="561606" y="177380"/>
                </a:lnTo>
                <a:lnTo>
                  <a:pt x="538962" y="153936"/>
                </a:lnTo>
                <a:lnTo>
                  <a:pt x="486943" y="116992"/>
                </a:lnTo>
                <a:lnTo>
                  <a:pt x="475640" y="105651"/>
                </a:lnTo>
                <a:lnTo>
                  <a:pt x="470014" y="94107"/>
                </a:lnTo>
                <a:lnTo>
                  <a:pt x="468490" y="80289"/>
                </a:lnTo>
                <a:lnTo>
                  <a:pt x="469912" y="66649"/>
                </a:lnTo>
                <a:lnTo>
                  <a:pt x="474383" y="56261"/>
                </a:lnTo>
                <a:lnTo>
                  <a:pt x="482244" y="49657"/>
                </a:lnTo>
                <a:lnTo>
                  <a:pt x="493814" y="47345"/>
                </a:lnTo>
                <a:lnTo>
                  <a:pt x="505675" y="49555"/>
                </a:lnTo>
                <a:lnTo>
                  <a:pt x="513791" y="56248"/>
                </a:lnTo>
                <a:lnTo>
                  <a:pt x="518439" y="67500"/>
                </a:lnTo>
                <a:lnTo>
                  <a:pt x="519925" y="83400"/>
                </a:lnTo>
                <a:lnTo>
                  <a:pt x="519925" y="102273"/>
                </a:lnTo>
                <a:lnTo>
                  <a:pt x="573925" y="102273"/>
                </a:lnTo>
                <a:lnTo>
                  <a:pt x="573925" y="88709"/>
                </a:lnTo>
                <a:lnTo>
                  <a:pt x="569671" y="51968"/>
                </a:lnTo>
                <a:lnTo>
                  <a:pt x="555917" y="24015"/>
                </a:lnTo>
                <a:lnTo>
                  <a:pt x="531114" y="6235"/>
                </a:lnTo>
                <a:lnTo>
                  <a:pt x="493737" y="0"/>
                </a:lnTo>
                <a:lnTo>
                  <a:pt x="458228" y="6070"/>
                </a:lnTo>
                <a:lnTo>
                  <a:pt x="433019" y="23266"/>
                </a:lnTo>
                <a:lnTo>
                  <a:pt x="417982" y="50076"/>
                </a:lnTo>
                <a:lnTo>
                  <a:pt x="412991" y="84963"/>
                </a:lnTo>
                <a:lnTo>
                  <a:pt x="416902" y="115112"/>
                </a:lnTo>
                <a:lnTo>
                  <a:pt x="428764" y="139484"/>
                </a:lnTo>
                <a:lnTo>
                  <a:pt x="448792" y="160693"/>
                </a:lnTo>
                <a:lnTo>
                  <a:pt x="500138" y="198170"/>
                </a:lnTo>
                <a:lnTo>
                  <a:pt x="513842" y="213182"/>
                </a:lnTo>
                <a:lnTo>
                  <a:pt x="520446" y="228257"/>
                </a:lnTo>
                <a:lnTo>
                  <a:pt x="522160" y="245325"/>
                </a:lnTo>
                <a:lnTo>
                  <a:pt x="520547" y="261543"/>
                </a:lnTo>
                <a:lnTo>
                  <a:pt x="515467" y="273177"/>
                </a:lnTo>
                <a:lnTo>
                  <a:pt x="506603" y="280162"/>
                </a:lnTo>
                <a:lnTo>
                  <a:pt x="493623" y="282511"/>
                </a:lnTo>
                <a:lnTo>
                  <a:pt x="479933" y="279488"/>
                </a:lnTo>
                <a:lnTo>
                  <a:pt x="470700" y="271018"/>
                </a:lnTo>
                <a:lnTo>
                  <a:pt x="465480" y="257962"/>
                </a:lnTo>
                <a:lnTo>
                  <a:pt x="463829" y="241211"/>
                </a:lnTo>
                <a:lnTo>
                  <a:pt x="463829" y="226834"/>
                </a:lnTo>
                <a:lnTo>
                  <a:pt x="407466" y="226834"/>
                </a:lnTo>
                <a:lnTo>
                  <a:pt x="407466" y="241147"/>
                </a:lnTo>
                <a:lnTo>
                  <a:pt x="411073" y="273989"/>
                </a:lnTo>
                <a:lnTo>
                  <a:pt x="424091" y="302374"/>
                </a:lnTo>
                <a:lnTo>
                  <a:pt x="449884" y="322313"/>
                </a:lnTo>
                <a:lnTo>
                  <a:pt x="491756" y="329844"/>
                </a:lnTo>
                <a:lnTo>
                  <a:pt x="529767" y="324040"/>
                </a:lnTo>
                <a:lnTo>
                  <a:pt x="556869" y="306768"/>
                </a:lnTo>
                <a:lnTo>
                  <a:pt x="573125" y="278269"/>
                </a:lnTo>
                <a:lnTo>
                  <a:pt x="578535" y="23878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3777900" y="5968955"/>
            <a:ext cx="383540" cy="330200"/>
          </a:xfrm>
          <a:custGeom>
            <a:avLst/>
            <a:gdLst/>
            <a:ahLst/>
            <a:cxnLst/>
            <a:rect l="l" t="t" r="r" b="b"/>
            <a:pathLst>
              <a:path w="383540" h="330200">
                <a:moveTo>
                  <a:pt x="168325" y="93929"/>
                </a:moveTo>
                <a:lnTo>
                  <a:pt x="165747" y="62001"/>
                </a:lnTo>
                <a:lnTo>
                  <a:pt x="154584" y="31635"/>
                </a:lnTo>
                <a:lnTo>
                  <a:pt x="129755" y="8928"/>
                </a:lnTo>
                <a:lnTo>
                  <a:pt x="86156" y="0"/>
                </a:lnTo>
                <a:lnTo>
                  <a:pt x="44069" y="8432"/>
                </a:lnTo>
                <a:lnTo>
                  <a:pt x="17627" y="30975"/>
                </a:lnTo>
                <a:lnTo>
                  <a:pt x="3924" y="63449"/>
                </a:lnTo>
                <a:lnTo>
                  <a:pt x="0" y="101701"/>
                </a:lnTo>
                <a:lnTo>
                  <a:pt x="0" y="217500"/>
                </a:lnTo>
                <a:lnTo>
                  <a:pt x="3302" y="262699"/>
                </a:lnTo>
                <a:lnTo>
                  <a:pt x="15722" y="298246"/>
                </a:lnTo>
                <a:lnTo>
                  <a:pt x="41097" y="321513"/>
                </a:lnTo>
                <a:lnTo>
                  <a:pt x="83235" y="329844"/>
                </a:lnTo>
                <a:lnTo>
                  <a:pt x="126365" y="321462"/>
                </a:lnTo>
                <a:lnTo>
                  <a:pt x="152298" y="298767"/>
                </a:lnTo>
                <a:lnTo>
                  <a:pt x="164985" y="265430"/>
                </a:lnTo>
                <a:lnTo>
                  <a:pt x="168325" y="225145"/>
                </a:lnTo>
                <a:lnTo>
                  <a:pt x="168325" y="220789"/>
                </a:lnTo>
                <a:lnTo>
                  <a:pt x="113271" y="220789"/>
                </a:lnTo>
                <a:lnTo>
                  <a:pt x="113271" y="233883"/>
                </a:lnTo>
                <a:lnTo>
                  <a:pt x="111975" y="255016"/>
                </a:lnTo>
                <a:lnTo>
                  <a:pt x="107429" y="270217"/>
                </a:lnTo>
                <a:lnTo>
                  <a:pt x="98666" y="279425"/>
                </a:lnTo>
                <a:lnTo>
                  <a:pt x="84734" y="282511"/>
                </a:lnTo>
                <a:lnTo>
                  <a:pt x="70053" y="278320"/>
                </a:lnTo>
                <a:lnTo>
                  <a:pt x="61290" y="267233"/>
                </a:lnTo>
                <a:lnTo>
                  <a:pt x="57048" y="251447"/>
                </a:lnTo>
                <a:lnTo>
                  <a:pt x="55943" y="233197"/>
                </a:lnTo>
                <a:lnTo>
                  <a:pt x="55943" y="95148"/>
                </a:lnTo>
                <a:lnTo>
                  <a:pt x="57492" y="74383"/>
                </a:lnTo>
                <a:lnTo>
                  <a:pt x="62522" y="59423"/>
                </a:lnTo>
                <a:lnTo>
                  <a:pt x="71539" y="50380"/>
                </a:lnTo>
                <a:lnTo>
                  <a:pt x="85102" y="47345"/>
                </a:lnTo>
                <a:lnTo>
                  <a:pt x="99580" y="50888"/>
                </a:lnTo>
                <a:lnTo>
                  <a:pt x="108140" y="60680"/>
                </a:lnTo>
                <a:lnTo>
                  <a:pt x="112229" y="75438"/>
                </a:lnTo>
                <a:lnTo>
                  <a:pt x="113271" y="93853"/>
                </a:lnTo>
                <a:lnTo>
                  <a:pt x="113271" y="106299"/>
                </a:lnTo>
                <a:lnTo>
                  <a:pt x="168325" y="106299"/>
                </a:lnTo>
                <a:lnTo>
                  <a:pt x="168325" y="93929"/>
                </a:lnTo>
                <a:close/>
              </a:path>
              <a:path w="383540" h="330200">
                <a:moveTo>
                  <a:pt x="382955" y="100088"/>
                </a:moveTo>
                <a:lnTo>
                  <a:pt x="377063" y="57137"/>
                </a:lnTo>
                <a:lnTo>
                  <a:pt x="332193" y="6527"/>
                </a:lnTo>
                <a:lnTo>
                  <a:pt x="327025" y="5638"/>
                </a:lnTo>
                <a:lnTo>
                  <a:pt x="327025" y="96964"/>
                </a:lnTo>
                <a:lnTo>
                  <a:pt x="326948" y="230454"/>
                </a:lnTo>
                <a:lnTo>
                  <a:pt x="325158" y="250723"/>
                </a:lnTo>
                <a:lnTo>
                  <a:pt x="325043" y="252031"/>
                </a:lnTo>
                <a:lnTo>
                  <a:pt x="318985" y="267868"/>
                </a:lnTo>
                <a:lnTo>
                  <a:pt x="308660" y="277241"/>
                </a:lnTo>
                <a:lnTo>
                  <a:pt x="293865" y="280327"/>
                </a:lnTo>
                <a:lnTo>
                  <a:pt x="278295" y="276694"/>
                </a:lnTo>
                <a:lnTo>
                  <a:pt x="267817" y="266484"/>
                </a:lnTo>
                <a:lnTo>
                  <a:pt x="261899" y="250723"/>
                </a:lnTo>
                <a:lnTo>
                  <a:pt x="260045" y="230454"/>
                </a:lnTo>
                <a:lnTo>
                  <a:pt x="260083" y="96964"/>
                </a:lnTo>
                <a:lnTo>
                  <a:pt x="278511" y="52628"/>
                </a:lnTo>
                <a:lnTo>
                  <a:pt x="293624" y="49517"/>
                </a:lnTo>
                <a:lnTo>
                  <a:pt x="309473" y="53060"/>
                </a:lnTo>
                <a:lnTo>
                  <a:pt x="319773" y="62928"/>
                </a:lnTo>
                <a:lnTo>
                  <a:pt x="325348" y="77952"/>
                </a:lnTo>
                <a:lnTo>
                  <a:pt x="327025" y="96964"/>
                </a:lnTo>
                <a:lnTo>
                  <a:pt x="327025" y="5638"/>
                </a:lnTo>
                <a:lnTo>
                  <a:pt x="257708" y="6032"/>
                </a:lnTo>
                <a:lnTo>
                  <a:pt x="210654" y="54902"/>
                </a:lnTo>
                <a:lnTo>
                  <a:pt x="204279" y="96964"/>
                </a:lnTo>
                <a:lnTo>
                  <a:pt x="204203" y="97409"/>
                </a:lnTo>
                <a:lnTo>
                  <a:pt x="204101" y="228511"/>
                </a:lnTo>
                <a:lnTo>
                  <a:pt x="209778" y="272618"/>
                </a:lnTo>
                <a:lnTo>
                  <a:pt x="254546" y="323545"/>
                </a:lnTo>
                <a:lnTo>
                  <a:pt x="254673" y="323545"/>
                </a:lnTo>
                <a:lnTo>
                  <a:pt x="292811" y="329844"/>
                </a:lnTo>
                <a:lnTo>
                  <a:pt x="330771" y="323545"/>
                </a:lnTo>
                <a:lnTo>
                  <a:pt x="372554" y="280327"/>
                </a:lnTo>
                <a:lnTo>
                  <a:pt x="382828" y="228511"/>
                </a:lnTo>
                <a:lnTo>
                  <a:pt x="382955" y="10008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4207280" y="5973931"/>
            <a:ext cx="177165" cy="325120"/>
          </a:xfrm>
          <a:custGeom>
            <a:avLst/>
            <a:gdLst/>
            <a:ahLst/>
            <a:cxnLst/>
            <a:rect l="l" t="t" r="r" b="b"/>
            <a:pathLst>
              <a:path w="177165" h="325120">
                <a:moveTo>
                  <a:pt x="176486" y="0"/>
                </a:moveTo>
                <a:lnTo>
                  <a:pt x="120739" y="0"/>
                </a:lnTo>
                <a:lnTo>
                  <a:pt x="120739" y="211721"/>
                </a:lnTo>
                <a:lnTo>
                  <a:pt x="118326" y="242552"/>
                </a:lnTo>
                <a:lnTo>
                  <a:pt x="111407" y="261878"/>
                </a:lnTo>
                <a:lnTo>
                  <a:pt x="100463" y="271876"/>
                </a:lnTo>
                <a:lnTo>
                  <a:pt x="85976" y="274724"/>
                </a:lnTo>
                <a:lnTo>
                  <a:pt x="72382" y="272022"/>
                </a:lnTo>
                <a:lnTo>
                  <a:pt x="62977" y="263604"/>
                </a:lnTo>
                <a:lnTo>
                  <a:pt x="57513" y="249006"/>
                </a:lnTo>
                <a:lnTo>
                  <a:pt x="55746" y="227762"/>
                </a:lnTo>
                <a:lnTo>
                  <a:pt x="55746" y="0"/>
                </a:lnTo>
                <a:lnTo>
                  <a:pt x="0" y="0"/>
                </a:lnTo>
                <a:lnTo>
                  <a:pt x="0" y="242264"/>
                </a:lnTo>
                <a:lnTo>
                  <a:pt x="5867" y="284705"/>
                </a:lnTo>
                <a:lnTo>
                  <a:pt x="20901" y="309815"/>
                </a:lnTo>
                <a:lnTo>
                  <a:pt x="41245" y="321798"/>
                </a:lnTo>
                <a:lnTo>
                  <a:pt x="63045" y="324859"/>
                </a:lnTo>
                <a:lnTo>
                  <a:pt x="81980" y="323142"/>
                </a:lnTo>
                <a:lnTo>
                  <a:pt x="98417" y="317239"/>
                </a:lnTo>
                <a:lnTo>
                  <a:pt x="111856" y="306014"/>
                </a:lnTo>
                <a:lnTo>
                  <a:pt x="121797" y="288336"/>
                </a:lnTo>
                <a:lnTo>
                  <a:pt x="121979" y="296498"/>
                </a:lnTo>
                <a:lnTo>
                  <a:pt x="122458" y="305410"/>
                </a:lnTo>
                <a:lnTo>
                  <a:pt x="123135" y="313673"/>
                </a:lnTo>
                <a:lnTo>
                  <a:pt x="123912" y="319885"/>
                </a:lnTo>
                <a:lnTo>
                  <a:pt x="177104" y="319885"/>
                </a:lnTo>
                <a:lnTo>
                  <a:pt x="176747" y="305226"/>
                </a:lnTo>
                <a:lnTo>
                  <a:pt x="176563" y="285346"/>
                </a:lnTo>
                <a:lnTo>
                  <a:pt x="176486" y="229375"/>
                </a:lnTo>
                <a:lnTo>
                  <a:pt x="17648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4438948" y="5968955"/>
            <a:ext cx="398780" cy="432434"/>
          </a:xfrm>
          <a:custGeom>
            <a:avLst/>
            <a:gdLst/>
            <a:ahLst/>
            <a:cxnLst/>
            <a:rect l="l" t="t" r="r" b="b"/>
            <a:pathLst>
              <a:path w="398780" h="432435">
                <a:moveTo>
                  <a:pt x="179463" y="93345"/>
                </a:moveTo>
                <a:lnTo>
                  <a:pt x="175590" y="53924"/>
                </a:lnTo>
                <a:lnTo>
                  <a:pt x="175501" y="53035"/>
                </a:lnTo>
                <a:lnTo>
                  <a:pt x="175425" y="52324"/>
                </a:lnTo>
                <a:lnTo>
                  <a:pt x="174586" y="50330"/>
                </a:lnTo>
                <a:lnTo>
                  <a:pt x="169252" y="37579"/>
                </a:lnTo>
                <a:lnTo>
                  <a:pt x="163220" y="23177"/>
                </a:lnTo>
                <a:lnTo>
                  <a:pt x="142709" y="5778"/>
                </a:lnTo>
                <a:lnTo>
                  <a:pt x="123532" y="1955"/>
                </a:lnTo>
                <a:lnTo>
                  <a:pt x="123532" y="97409"/>
                </a:lnTo>
                <a:lnTo>
                  <a:pt x="123532" y="227152"/>
                </a:lnTo>
                <a:lnTo>
                  <a:pt x="121856" y="249135"/>
                </a:lnTo>
                <a:lnTo>
                  <a:pt x="116293" y="265595"/>
                </a:lnTo>
                <a:lnTo>
                  <a:pt x="106032" y="275932"/>
                </a:lnTo>
                <a:lnTo>
                  <a:pt x="90258" y="279514"/>
                </a:lnTo>
                <a:lnTo>
                  <a:pt x="72936" y="274548"/>
                </a:lnTo>
                <a:lnTo>
                  <a:pt x="62560" y="261023"/>
                </a:lnTo>
                <a:lnTo>
                  <a:pt x="57505" y="241033"/>
                </a:lnTo>
                <a:lnTo>
                  <a:pt x="56172" y="216649"/>
                </a:lnTo>
                <a:lnTo>
                  <a:pt x="56172" y="108343"/>
                </a:lnTo>
                <a:lnTo>
                  <a:pt x="58267" y="82867"/>
                </a:lnTo>
                <a:lnTo>
                  <a:pt x="64808" y="64757"/>
                </a:lnTo>
                <a:lnTo>
                  <a:pt x="76225" y="53924"/>
                </a:lnTo>
                <a:lnTo>
                  <a:pt x="92925" y="50330"/>
                </a:lnTo>
                <a:lnTo>
                  <a:pt x="105867" y="53035"/>
                </a:lnTo>
                <a:lnTo>
                  <a:pt x="115481" y="61455"/>
                </a:lnTo>
                <a:lnTo>
                  <a:pt x="121475" y="76098"/>
                </a:lnTo>
                <a:lnTo>
                  <a:pt x="123532" y="97409"/>
                </a:lnTo>
                <a:lnTo>
                  <a:pt x="123532" y="1955"/>
                </a:lnTo>
                <a:lnTo>
                  <a:pt x="75793" y="10947"/>
                </a:lnTo>
                <a:lnTo>
                  <a:pt x="55308" y="37579"/>
                </a:lnTo>
                <a:lnTo>
                  <a:pt x="55118" y="27952"/>
                </a:lnTo>
                <a:lnTo>
                  <a:pt x="54648" y="18783"/>
                </a:lnTo>
                <a:lnTo>
                  <a:pt x="53975" y="10947"/>
                </a:lnTo>
                <a:lnTo>
                  <a:pt x="53289" y="5778"/>
                </a:lnTo>
                <a:lnTo>
                  <a:pt x="53187" y="4978"/>
                </a:lnTo>
                <a:lnTo>
                  <a:pt x="0" y="4978"/>
                </a:lnTo>
                <a:lnTo>
                  <a:pt x="292" y="18783"/>
                </a:lnTo>
                <a:lnTo>
                  <a:pt x="406" y="27952"/>
                </a:lnTo>
                <a:lnTo>
                  <a:pt x="495" y="37579"/>
                </a:lnTo>
                <a:lnTo>
                  <a:pt x="609" y="432409"/>
                </a:lnTo>
                <a:lnTo>
                  <a:pt x="56362" y="432409"/>
                </a:lnTo>
                <a:lnTo>
                  <a:pt x="56362" y="300850"/>
                </a:lnTo>
                <a:lnTo>
                  <a:pt x="63461" y="311492"/>
                </a:lnTo>
                <a:lnTo>
                  <a:pt x="73901" y="320789"/>
                </a:lnTo>
                <a:lnTo>
                  <a:pt x="88417" y="327355"/>
                </a:lnTo>
                <a:lnTo>
                  <a:pt x="107759" y="329844"/>
                </a:lnTo>
                <a:lnTo>
                  <a:pt x="138455" y="323875"/>
                </a:lnTo>
                <a:lnTo>
                  <a:pt x="172008" y="279514"/>
                </a:lnTo>
                <a:lnTo>
                  <a:pt x="179387" y="227152"/>
                </a:lnTo>
                <a:lnTo>
                  <a:pt x="179463" y="93345"/>
                </a:lnTo>
                <a:close/>
              </a:path>
              <a:path w="398780" h="432435">
                <a:moveTo>
                  <a:pt x="398310" y="100088"/>
                </a:moveTo>
                <a:lnTo>
                  <a:pt x="392430" y="57137"/>
                </a:lnTo>
                <a:lnTo>
                  <a:pt x="388251" y="49517"/>
                </a:lnTo>
                <a:lnTo>
                  <a:pt x="375259" y="25768"/>
                </a:lnTo>
                <a:lnTo>
                  <a:pt x="347548" y="6527"/>
                </a:lnTo>
                <a:lnTo>
                  <a:pt x="342379" y="5638"/>
                </a:lnTo>
                <a:lnTo>
                  <a:pt x="342379" y="96964"/>
                </a:lnTo>
                <a:lnTo>
                  <a:pt x="342303" y="230454"/>
                </a:lnTo>
                <a:lnTo>
                  <a:pt x="340512" y="250723"/>
                </a:lnTo>
                <a:lnTo>
                  <a:pt x="340398" y="252031"/>
                </a:lnTo>
                <a:lnTo>
                  <a:pt x="334340" y="267868"/>
                </a:lnTo>
                <a:lnTo>
                  <a:pt x="324015" y="277241"/>
                </a:lnTo>
                <a:lnTo>
                  <a:pt x="309232" y="280327"/>
                </a:lnTo>
                <a:lnTo>
                  <a:pt x="293662" y="276694"/>
                </a:lnTo>
                <a:lnTo>
                  <a:pt x="283171" y="266484"/>
                </a:lnTo>
                <a:lnTo>
                  <a:pt x="277253" y="250723"/>
                </a:lnTo>
                <a:lnTo>
                  <a:pt x="275399" y="230454"/>
                </a:lnTo>
                <a:lnTo>
                  <a:pt x="275437" y="96964"/>
                </a:lnTo>
                <a:lnTo>
                  <a:pt x="277253" y="77952"/>
                </a:lnTo>
                <a:lnTo>
                  <a:pt x="277355" y="76835"/>
                </a:lnTo>
                <a:lnTo>
                  <a:pt x="283413" y="61823"/>
                </a:lnTo>
                <a:lnTo>
                  <a:pt x="293865" y="52628"/>
                </a:lnTo>
                <a:lnTo>
                  <a:pt x="308991" y="49517"/>
                </a:lnTo>
                <a:lnTo>
                  <a:pt x="324827" y="53060"/>
                </a:lnTo>
                <a:lnTo>
                  <a:pt x="335127" y="62928"/>
                </a:lnTo>
                <a:lnTo>
                  <a:pt x="340702" y="77952"/>
                </a:lnTo>
                <a:lnTo>
                  <a:pt x="342379" y="96964"/>
                </a:lnTo>
                <a:lnTo>
                  <a:pt x="342379" y="5638"/>
                </a:lnTo>
                <a:lnTo>
                  <a:pt x="273075" y="6032"/>
                </a:lnTo>
                <a:lnTo>
                  <a:pt x="226009" y="54902"/>
                </a:lnTo>
                <a:lnTo>
                  <a:pt x="219633" y="96964"/>
                </a:lnTo>
                <a:lnTo>
                  <a:pt x="219456" y="228511"/>
                </a:lnTo>
                <a:lnTo>
                  <a:pt x="225132" y="272618"/>
                </a:lnTo>
                <a:lnTo>
                  <a:pt x="225171" y="272884"/>
                </a:lnTo>
                <a:lnTo>
                  <a:pt x="242074" y="304546"/>
                </a:lnTo>
                <a:lnTo>
                  <a:pt x="269900" y="323545"/>
                </a:lnTo>
                <a:lnTo>
                  <a:pt x="270040" y="323545"/>
                </a:lnTo>
                <a:lnTo>
                  <a:pt x="308165" y="329844"/>
                </a:lnTo>
                <a:lnTo>
                  <a:pt x="346125" y="323545"/>
                </a:lnTo>
                <a:lnTo>
                  <a:pt x="387908" y="280327"/>
                </a:lnTo>
                <a:lnTo>
                  <a:pt x="398183" y="228511"/>
                </a:lnTo>
                <a:lnTo>
                  <a:pt x="398310" y="10008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4883245" y="5968955"/>
            <a:ext cx="482600" cy="330200"/>
          </a:xfrm>
          <a:custGeom>
            <a:avLst/>
            <a:gdLst/>
            <a:ahLst/>
            <a:cxnLst/>
            <a:rect l="l" t="t" r="r" b="b"/>
            <a:pathLst>
              <a:path w="482600" h="330200">
                <a:moveTo>
                  <a:pt x="178727" y="81851"/>
                </a:moveTo>
                <a:lnTo>
                  <a:pt x="173875" y="43853"/>
                </a:lnTo>
                <a:lnTo>
                  <a:pt x="160401" y="18516"/>
                </a:lnTo>
                <a:lnTo>
                  <a:pt x="139941" y="4381"/>
                </a:lnTo>
                <a:lnTo>
                  <a:pt x="114109" y="0"/>
                </a:lnTo>
                <a:lnTo>
                  <a:pt x="92925" y="2616"/>
                </a:lnTo>
                <a:lnTo>
                  <a:pt x="76377" y="9918"/>
                </a:lnTo>
                <a:lnTo>
                  <a:pt x="63995" y="21082"/>
                </a:lnTo>
                <a:lnTo>
                  <a:pt x="55308" y="35280"/>
                </a:lnTo>
                <a:lnTo>
                  <a:pt x="55130" y="26898"/>
                </a:lnTo>
                <a:lnTo>
                  <a:pt x="54648" y="18707"/>
                </a:lnTo>
                <a:lnTo>
                  <a:pt x="53975" y="11226"/>
                </a:lnTo>
                <a:lnTo>
                  <a:pt x="53187" y="4978"/>
                </a:lnTo>
                <a:lnTo>
                  <a:pt x="0" y="4978"/>
                </a:lnTo>
                <a:lnTo>
                  <a:pt x="355" y="17576"/>
                </a:lnTo>
                <a:lnTo>
                  <a:pt x="546" y="35445"/>
                </a:lnTo>
                <a:lnTo>
                  <a:pt x="622" y="103124"/>
                </a:lnTo>
                <a:lnTo>
                  <a:pt x="622" y="324866"/>
                </a:lnTo>
                <a:lnTo>
                  <a:pt x="56362" y="324866"/>
                </a:lnTo>
                <a:lnTo>
                  <a:pt x="56362" y="113449"/>
                </a:lnTo>
                <a:lnTo>
                  <a:pt x="58648" y="82257"/>
                </a:lnTo>
                <a:lnTo>
                  <a:pt x="65506" y="62928"/>
                </a:lnTo>
                <a:lnTo>
                  <a:pt x="76923" y="53086"/>
                </a:lnTo>
                <a:lnTo>
                  <a:pt x="92925" y="50330"/>
                </a:lnTo>
                <a:lnTo>
                  <a:pt x="106019" y="52730"/>
                </a:lnTo>
                <a:lnTo>
                  <a:pt x="115417" y="60261"/>
                </a:lnTo>
                <a:lnTo>
                  <a:pt x="121081" y="73367"/>
                </a:lnTo>
                <a:lnTo>
                  <a:pt x="122986" y="92506"/>
                </a:lnTo>
                <a:lnTo>
                  <a:pt x="122986" y="324866"/>
                </a:lnTo>
                <a:lnTo>
                  <a:pt x="178727" y="324866"/>
                </a:lnTo>
                <a:lnTo>
                  <a:pt x="178727" y="81851"/>
                </a:lnTo>
                <a:close/>
              </a:path>
              <a:path w="482600" h="330200">
                <a:moveTo>
                  <a:pt x="389166" y="238785"/>
                </a:moveTo>
                <a:lnTo>
                  <a:pt x="385102" y="204381"/>
                </a:lnTo>
                <a:lnTo>
                  <a:pt x="372249" y="177380"/>
                </a:lnTo>
                <a:lnTo>
                  <a:pt x="349605" y="153936"/>
                </a:lnTo>
                <a:lnTo>
                  <a:pt x="297586" y="116992"/>
                </a:lnTo>
                <a:lnTo>
                  <a:pt x="286283" y="105651"/>
                </a:lnTo>
                <a:lnTo>
                  <a:pt x="280657" y="94107"/>
                </a:lnTo>
                <a:lnTo>
                  <a:pt x="279133" y="80289"/>
                </a:lnTo>
                <a:lnTo>
                  <a:pt x="280555" y="66649"/>
                </a:lnTo>
                <a:lnTo>
                  <a:pt x="285026" y="56261"/>
                </a:lnTo>
                <a:lnTo>
                  <a:pt x="292887" y="49657"/>
                </a:lnTo>
                <a:lnTo>
                  <a:pt x="304457" y="47345"/>
                </a:lnTo>
                <a:lnTo>
                  <a:pt x="316318" y="49555"/>
                </a:lnTo>
                <a:lnTo>
                  <a:pt x="324434" y="56248"/>
                </a:lnTo>
                <a:lnTo>
                  <a:pt x="329082" y="67500"/>
                </a:lnTo>
                <a:lnTo>
                  <a:pt x="330568" y="83400"/>
                </a:lnTo>
                <a:lnTo>
                  <a:pt x="330568" y="102273"/>
                </a:lnTo>
                <a:lnTo>
                  <a:pt x="384568" y="102273"/>
                </a:lnTo>
                <a:lnTo>
                  <a:pt x="384568" y="88709"/>
                </a:lnTo>
                <a:lnTo>
                  <a:pt x="380314" y="51968"/>
                </a:lnTo>
                <a:lnTo>
                  <a:pt x="366560" y="24015"/>
                </a:lnTo>
                <a:lnTo>
                  <a:pt x="341744" y="6235"/>
                </a:lnTo>
                <a:lnTo>
                  <a:pt x="304380" y="0"/>
                </a:lnTo>
                <a:lnTo>
                  <a:pt x="268871" y="6070"/>
                </a:lnTo>
                <a:lnTo>
                  <a:pt x="243662" y="23266"/>
                </a:lnTo>
                <a:lnTo>
                  <a:pt x="228625" y="50076"/>
                </a:lnTo>
                <a:lnTo>
                  <a:pt x="223634" y="84963"/>
                </a:lnTo>
                <a:lnTo>
                  <a:pt x="227545" y="115112"/>
                </a:lnTo>
                <a:lnTo>
                  <a:pt x="239407" y="139484"/>
                </a:lnTo>
                <a:lnTo>
                  <a:pt x="259435" y="160693"/>
                </a:lnTo>
                <a:lnTo>
                  <a:pt x="310781" y="198170"/>
                </a:lnTo>
                <a:lnTo>
                  <a:pt x="324472" y="213182"/>
                </a:lnTo>
                <a:lnTo>
                  <a:pt x="331089" y="228257"/>
                </a:lnTo>
                <a:lnTo>
                  <a:pt x="332803" y="245325"/>
                </a:lnTo>
                <a:lnTo>
                  <a:pt x="331190" y="261543"/>
                </a:lnTo>
                <a:lnTo>
                  <a:pt x="326110" y="273177"/>
                </a:lnTo>
                <a:lnTo>
                  <a:pt x="317246" y="280162"/>
                </a:lnTo>
                <a:lnTo>
                  <a:pt x="304266" y="282511"/>
                </a:lnTo>
                <a:lnTo>
                  <a:pt x="290576" y="279488"/>
                </a:lnTo>
                <a:lnTo>
                  <a:pt x="281343" y="271018"/>
                </a:lnTo>
                <a:lnTo>
                  <a:pt x="276123" y="257962"/>
                </a:lnTo>
                <a:lnTo>
                  <a:pt x="274472" y="241211"/>
                </a:lnTo>
                <a:lnTo>
                  <a:pt x="274472" y="226834"/>
                </a:lnTo>
                <a:lnTo>
                  <a:pt x="218109" y="226834"/>
                </a:lnTo>
                <a:lnTo>
                  <a:pt x="218109" y="241147"/>
                </a:lnTo>
                <a:lnTo>
                  <a:pt x="221703" y="273989"/>
                </a:lnTo>
                <a:lnTo>
                  <a:pt x="234734" y="302374"/>
                </a:lnTo>
                <a:lnTo>
                  <a:pt x="260515" y="322313"/>
                </a:lnTo>
                <a:lnTo>
                  <a:pt x="302399" y="329844"/>
                </a:lnTo>
                <a:lnTo>
                  <a:pt x="340398" y="324040"/>
                </a:lnTo>
                <a:lnTo>
                  <a:pt x="367512" y="306768"/>
                </a:lnTo>
                <a:lnTo>
                  <a:pt x="383755" y="278269"/>
                </a:lnTo>
                <a:lnTo>
                  <a:pt x="389166" y="238785"/>
                </a:lnTo>
                <a:close/>
              </a:path>
              <a:path w="482600" h="330200">
                <a:moveTo>
                  <a:pt x="482307" y="235369"/>
                </a:moveTo>
                <a:lnTo>
                  <a:pt x="426567" y="235369"/>
                </a:lnTo>
                <a:lnTo>
                  <a:pt x="426567" y="324866"/>
                </a:lnTo>
                <a:lnTo>
                  <a:pt x="482307" y="324866"/>
                </a:lnTo>
                <a:lnTo>
                  <a:pt x="482307" y="23536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9604959" y="6802266"/>
            <a:ext cx="277495" cy="440055"/>
          </a:xfrm>
          <a:custGeom>
            <a:avLst/>
            <a:gdLst/>
            <a:ahLst/>
            <a:cxnLst/>
            <a:rect l="l" t="t" r="r" b="b"/>
            <a:pathLst>
              <a:path w="277495" h="440054">
                <a:moveTo>
                  <a:pt x="180644" y="311759"/>
                </a:moveTo>
                <a:lnTo>
                  <a:pt x="124091" y="311759"/>
                </a:lnTo>
                <a:lnTo>
                  <a:pt x="124091" y="332549"/>
                </a:lnTo>
                <a:lnTo>
                  <a:pt x="122720" y="355942"/>
                </a:lnTo>
                <a:lnTo>
                  <a:pt x="117690" y="373875"/>
                </a:lnTo>
                <a:lnTo>
                  <a:pt x="107581" y="385356"/>
                </a:lnTo>
                <a:lnTo>
                  <a:pt x="90995" y="389394"/>
                </a:lnTo>
                <a:lnTo>
                  <a:pt x="74168" y="385165"/>
                </a:lnTo>
                <a:lnTo>
                  <a:pt x="63690" y="373367"/>
                </a:lnTo>
                <a:lnTo>
                  <a:pt x="58318" y="355320"/>
                </a:lnTo>
                <a:lnTo>
                  <a:pt x="56807" y="332371"/>
                </a:lnTo>
                <a:lnTo>
                  <a:pt x="56807" y="114249"/>
                </a:lnTo>
                <a:lnTo>
                  <a:pt x="58356" y="92811"/>
                </a:lnTo>
                <a:lnTo>
                  <a:pt x="63728" y="76758"/>
                </a:lnTo>
                <a:lnTo>
                  <a:pt x="73926" y="66687"/>
                </a:lnTo>
                <a:lnTo>
                  <a:pt x="90004" y="63195"/>
                </a:lnTo>
                <a:lnTo>
                  <a:pt x="106387" y="66890"/>
                </a:lnTo>
                <a:lnTo>
                  <a:pt x="116357" y="77241"/>
                </a:lnTo>
                <a:lnTo>
                  <a:pt x="121310" y="93205"/>
                </a:lnTo>
                <a:lnTo>
                  <a:pt x="122656" y="113690"/>
                </a:lnTo>
                <a:lnTo>
                  <a:pt x="122656" y="137045"/>
                </a:lnTo>
                <a:lnTo>
                  <a:pt x="178777" y="137045"/>
                </a:lnTo>
                <a:lnTo>
                  <a:pt x="175437" y="78968"/>
                </a:lnTo>
                <a:lnTo>
                  <a:pt x="135623" y="21183"/>
                </a:lnTo>
                <a:lnTo>
                  <a:pt x="90385" y="12369"/>
                </a:lnTo>
                <a:lnTo>
                  <a:pt x="50304" y="19659"/>
                </a:lnTo>
                <a:lnTo>
                  <a:pt x="22123" y="40563"/>
                </a:lnTo>
                <a:lnTo>
                  <a:pt x="5473" y="73685"/>
                </a:lnTo>
                <a:lnTo>
                  <a:pt x="0" y="117614"/>
                </a:lnTo>
                <a:lnTo>
                  <a:pt x="0" y="328015"/>
                </a:lnTo>
                <a:lnTo>
                  <a:pt x="3454" y="371817"/>
                </a:lnTo>
                <a:lnTo>
                  <a:pt x="16675" y="407314"/>
                </a:lnTo>
                <a:lnTo>
                  <a:pt x="43929" y="431101"/>
                </a:lnTo>
                <a:lnTo>
                  <a:pt x="89496" y="439788"/>
                </a:lnTo>
                <a:lnTo>
                  <a:pt x="138569" y="429171"/>
                </a:lnTo>
                <a:lnTo>
                  <a:pt x="166027" y="402094"/>
                </a:lnTo>
                <a:lnTo>
                  <a:pt x="178003" y="365683"/>
                </a:lnTo>
                <a:lnTo>
                  <a:pt x="180644" y="327075"/>
                </a:lnTo>
                <a:lnTo>
                  <a:pt x="180644" y="311759"/>
                </a:lnTo>
                <a:close/>
              </a:path>
              <a:path w="277495" h="440054">
                <a:moveTo>
                  <a:pt x="277456" y="0"/>
                </a:moveTo>
                <a:lnTo>
                  <a:pt x="221703" y="0"/>
                </a:lnTo>
                <a:lnTo>
                  <a:pt x="221703" y="433933"/>
                </a:lnTo>
                <a:lnTo>
                  <a:pt x="277456" y="433933"/>
                </a:lnTo>
                <a:lnTo>
                  <a:pt x="27745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938493" y="6802253"/>
            <a:ext cx="55880" cy="67310"/>
          </a:xfrm>
          <a:custGeom>
            <a:avLst/>
            <a:gdLst/>
            <a:ahLst/>
            <a:cxnLst/>
            <a:rect l="l" t="t" r="r" b="b"/>
            <a:pathLst>
              <a:path w="55879" h="67309">
                <a:moveTo>
                  <a:pt x="55746" y="0"/>
                </a:moveTo>
                <a:lnTo>
                  <a:pt x="0" y="0"/>
                </a:lnTo>
                <a:lnTo>
                  <a:pt x="0" y="66720"/>
                </a:lnTo>
                <a:lnTo>
                  <a:pt x="55746" y="66720"/>
                </a:lnTo>
                <a:lnTo>
                  <a:pt x="557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9938053" y="6916312"/>
            <a:ext cx="55880" cy="320040"/>
          </a:xfrm>
          <a:custGeom>
            <a:avLst/>
            <a:gdLst/>
            <a:ahLst/>
            <a:cxnLst/>
            <a:rect l="l" t="t" r="r" b="b"/>
            <a:pathLst>
              <a:path w="55879" h="320040">
                <a:moveTo>
                  <a:pt x="55746" y="0"/>
                </a:moveTo>
                <a:lnTo>
                  <a:pt x="0" y="0"/>
                </a:lnTo>
                <a:lnTo>
                  <a:pt x="0" y="319885"/>
                </a:lnTo>
                <a:lnTo>
                  <a:pt x="55746" y="319885"/>
                </a:lnTo>
                <a:lnTo>
                  <a:pt x="557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0041153" y="6838778"/>
            <a:ext cx="748665" cy="402590"/>
          </a:xfrm>
          <a:custGeom>
            <a:avLst/>
            <a:gdLst/>
            <a:ahLst/>
            <a:cxnLst/>
            <a:rect l="l" t="t" r="r" b="b"/>
            <a:pathLst>
              <a:path w="748665" h="402590">
                <a:moveTo>
                  <a:pt x="174752" y="178866"/>
                </a:moveTo>
                <a:lnTo>
                  <a:pt x="170522" y="136791"/>
                </a:lnTo>
                <a:lnTo>
                  <a:pt x="129806" y="80683"/>
                </a:lnTo>
                <a:lnTo>
                  <a:pt x="121183" y="78981"/>
                </a:lnTo>
                <a:lnTo>
                  <a:pt x="121183" y="171145"/>
                </a:lnTo>
                <a:lnTo>
                  <a:pt x="121183" y="206908"/>
                </a:lnTo>
                <a:lnTo>
                  <a:pt x="54889" y="206908"/>
                </a:lnTo>
                <a:lnTo>
                  <a:pt x="54902" y="171145"/>
                </a:lnTo>
                <a:lnTo>
                  <a:pt x="62496" y="133413"/>
                </a:lnTo>
                <a:lnTo>
                  <a:pt x="88531" y="119900"/>
                </a:lnTo>
                <a:lnTo>
                  <a:pt x="104889" y="123723"/>
                </a:lnTo>
                <a:lnTo>
                  <a:pt x="114858" y="134391"/>
                </a:lnTo>
                <a:lnTo>
                  <a:pt x="119837" y="150609"/>
                </a:lnTo>
                <a:lnTo>
                  <a:pt x="121183" y="171145"/>
                </a:lnTo>
                <a:lnTo>
                  <a:pt x="121183" y="78981"/>
                </a:lnTo>
                <a:lnTo>
                  <a:pt x="43815" y="82778"/>
                </a:lnTo>
                <a:lnTo>
                  <a:pt x="3517" y="143179"/>
                </a:lnTo>
                <a:lnTo>
                  <a:pt x="0" y="289915"/>
                </a:lnTo>
                <a:lnTo>
                  <a:pt x="3251" y="334835"/>
                </a:lnTo>
                <a:lnTo>
                  <a:pt x="16040" y="370459"/>
                </a:lnTo>
                <a:lnTo>
                  <a:pt x="42964" y="393941"/>
                </a:lnTo>
                <a:lnTo>
                  <a:pt x="88595" y="402399"/>
                </a:lnTo>
                <a:lnTo>
                  <a:pt x="134505" y="392137"/>
                </a:lnTo>
                <a:lnTo>
                  <a:pt x="164299" y="355066"/>
                </a:lnTo>
                <a:lnTo>
                  <a:pt x="173685" y="305358"/>
                </a:lnTo>
                <a:lnTo>
                  <a:pt x="173697" y="303364"/>
                </a:lnTo>
                <a:lnTo>
                  <a:pt x="119253" y="303364"/>
                </a:lnTo>
                <a:lnTo>
                  <a:pt x="119253" y="305358"/>
                </a:lnTo>
                <a:lnTo>
                  <a:pt x="118173" y="324167"/>
                </a:lnTo>
                <a:lnTo>
                  <a:pt x="113741" y="340029"/>
                </a:lnTo>
                <a:lnTo>
                  <a:pt x="104165" y="350977"/>
                </a:lnTo>
                <a:lnTo>
                  <a:pt x="87655" y="355066"/>
                </a:lnTo>
                <a:lnTo>
                  <a:pt x="70980" y="350418"/>
                </a:lnTo>
                <a:lnTo>
                  <a:pt x="60833" y="338112"/>
                </a:lnTo>
                <a:lnTo>
                  <a:pt x="55803" y="320624"/>
                </a:lnTo>
                <a:lnTo>
                  <a:pt x="54444" y="300405"/>
                </a:lnTo>
                <a:lnTo>
                  <a:pt x="54444" y="251193"/>
                </a:lnTo>
                <a:lnTo>
                  <a:pt x="174752" y="251193"/>
                </a:lnTo>
                <a:lnTo>
                  <a:pt x="174752" y="206908"/>
                </a:lnTo>
                <a:lnTo>
                  <a:pt x="174752" y="178866"/>
                </a:lnTo>
                <a:close/>
              </a:path>
              <a:path w="748665" h="402590">
                <a:moveTo>
                  <a:pt x="397344" y="154406"/>
                </a:moveTo>
                <a:lnTo>
                  <a:pt x="392493" y="116408"/>
                </a:lnTo>
                <a:lnTo>
                  <a:pt x="379031" y="91071"/>
                </a:lnTo>
                <a:lnTo>
                  <a:pt x="358559" y="76936"/>
                </a:lnTo>
                <a:lnTo>
                  <a:pt x="332727" y="72555"/>
                </a:lnTo>
                <a:lnTo>
                  <a:pt x="311543" y="75171"/>
                </a:lnTo>
                <a:lnTo>
                  <a:pt x="294995" y="82473"/>
                </a:lnTo>
                <a:lnTo>
                  <a:pt x="282613" y="93637"/>
                </a:lnTo>
                <a:lnTo>
                  <a:pt x="273926" y="107835"/>
                </a:lnTo>
                <a:lnTo>
                  <a:pt x="273748" y="99453"/>
                </a:lnTo>
                <a:lnTo>
                  <a:pt x="273265" y="91262"/>
                </a:lnTo>
                <a:lnTo>
                  <a:pt x="272592" y="83781"/>
                </a:lnTo>
                <a:lnTo>
                  <a:pt x="271818" y="77533"/>
                </a:lnTo>
                <a:lnTo>
                  <a:pt x="218617" y="77533"/>
                </a:lnTo>
                <a:lnTo>
                  <a:pt x="218973" y="90131"/>
                </a:lnTo>
                <a:lnTo>
                  <a:pt x="219163" y="108013"/>
                </a:lnTo>
                <a:lnTo>
                  <a:pt x="219240" y="175679"/>
                </a:lnTo>
                <a:lnTo>
                  <a:pt x="219240" y="397421"/>
                </a:lnTo>
                <a:lnTo>
                  <a:pt x="274980" y="397421"/>
                </a:lnTo>
                <a:lnTo>
                  <a:pt x="274980" y="186004"/>
                </a:lnTo>
                <a:lnTo>
                  <a:pt x="277266" y="154813"/>
                </a:lnTo>
                <a:lnTo>
                  <a:pt x="284124" y="135483"/>
                </a:lnTo>
                <a:lnTo>
                  <a:pt x="295554" y="125641"/>
                </a:lnTo>
                <a:lnTo>
                  <a:pt x="311556" y="122885"/>
                </a:lnTo>
                <a:lnTo>
                  <a:pt x="324637" y="125298"/>
                </a:lnTo>
                <a:lnTo>
                  <a:pt x="334035" y="132816"/>
                </a:lnTo>
                <a:lnTo>
                  <a:pt x="339699" y="145923"/>
                </a:lnTo>
                <a:lnTo>
                  <a:pt x="341604" y="165061"/>
                </a:lnTo>
                <a:lnTo>
                  <a:pt x="341604" y="397421"/>
                </a:lnTo>
                <a:lnTo>
                  <a:pt x="397344" y="397421"/>
                </a:lnTo>
                <a:lnTo>
                  <a:pt x="397344" y="154406"/>
                </a:lnTo>
                <a:close/>
              </a:path>
              <a:path w="748665" h="402590">
                <a:moveTo>
                  <a:pt x="556615" y="77533"/>
                </a:moveTo>
                <a:lnTo>
                  <a:pt x="514438" y="77533"/>
                </a:lnTo>
                <a:lnTo>
                  <a:pt x="514438" y="0"/>
                </a:lnTo>
                <a:lnTo>
                  <a:pt x="458889" y="0"/>
                </a:lnTo>
                <a:lnTo>
                  <a:pt x="458889" y="77533"/>
                </a:lnTo>
                <a:lnTo>
                  <a:pt x="423786" y="77533"/>
                </a:lnTo>
                <a:lnTo>
                  <a:pt x="423786" y="126619"/>
                </a:lnTo>
                <a:lnTo>
                  <a:pt x="458889" y="126619"/>
                </a:lnTo>
                <a:lnTo>
                  <a:pt x="458889" y="336473"/>
                </a:lnTo>
                <a:lnTo>
                  <a:pt x="463003" y="368935"/>
                </a:lnTo>
                <a:lnTo>
                  <a:pt x="474802" y="389001"/>
                </a:lnTo>
                <a:lnTo>
                  <a:pt x="493395" y="399186"/>
                </a:lnTo>
                <a:lnTo>
                  <a:pt x="517906" y="402031"/>
                </a:lnTo>
                <a:lnTo>
                  <a:pt x="527113" y="401789"/>
                </a:lnTo>
                <a:lnTo>
                  <a:pt x="536917" y="400913"/>
                </a:lnTo>
                <a:lnTo>
                  <a:pt x="546493" y="399161"/>
                </a:lnTo>
                <a:lnTo>
                  <a:pt x="555002" y="396290"/>
                </a:lnTo>
                <a:lnTo>
                  <a:pt x="555002" y="353885"/>
                </a:lnTo>
                <a:lnTo>
                  <a:pt x="551154" y="355130"/>
                </a:lnTo>
                <a:lnTo>
                  <a:pt x="542315" y="355752"/>
                </a:lnTo>
                <a:lnTo>
                  <a:pt x="536524" y="355752"/>
                </a:lnTo>
                <a:lnTo>
                  <a:pt x="524776" y="353377"/>
                </a:lnTo>
                <a:lnTo>
                  <a:pt x="518109" y="346976"/>
                </a:lnTo>
                <a:lnTo>
                  <a:pt x="515124" y="337642"/>
                </a:lnTo>
                <a:lnTo>
                  <a:pt x="514438" y="326453"/>
                </a:lnTo>
                <a:lnTo>
                  <a:pt x="514438" y="126619"/>
                </a:lnTo>
                <a:lnTo>
                  <a:pt x="556615" y="126619"/>
                </a:lnTo>
                <a:lnTo>
                  <a:pt x="556615" y="77533"/>
                </a:lnTo>
                <a:close/>
              </a:path>
              <a:path w="748665" h="402590">
                <a:moveTo>
                  <a:pt x="748423" y="311340"/>
                </a:moveTo>
                <a:lnTo>
                  <a:pt x="744359" y="276936"/>
                </a:lnTo>
                <a:lnTo>
                  <a:pt x="731507" y="249948"/>
                </a:lnTo>
                <a:lnTo>
                  <a:pt x="708850" y="226491"/>
                </a:lnTo>
                <a:lnTo>
                  <a:pt x="656831" y="189547"/>
                </a:lnTo>
                <a:lnTo>
                  <a:pt x="645528" y="178206"/>
                </a:lnTo>
                <a:lnTo>
                  <a:pt x="639902" y="166662"/>
                </a:lnTo>
                <a:lnTo>
                  <a:pt x="638378" y="152844"/>
                </a:lnTo>
                <a:lnTo>
                  <a:pt x="639800" y="139204"/>
                </a:lnTo>
                <a:lnTo>
                  <a:pt x="644271" y="128816"/>
                </a:lnTo>
                <a:lnTo>
                  <a:pt x="652132" y="122212"/>
                </a:lnTo>
                <a:lnTo>
                  <a:pt x="663702" y="119900"/>
                </a:lnTo>
                <a:lnTo>
                  <a:pt x="675563" y="122110"/>
                </a:lnTo>
                <a:lnTo>
                  <a:pt x="683679" y="128803"/>
                </a:lnTo>
                <a:lnTo>
                  <a:pt x="688327" y="140068"/>
                </a:lnTo>
                <a:lnTo>
                  <a:pt x="689813" y="155956"/>
                </a:lnTo>
                <a:lnTo>
                  <a:pt x="689813" y="174828"/>
                </a:lnTo>
                <a:lnTo>
                  <a:pt x="743813" y="174828"/>
                </a:lnTo>
                <a:lnTo>
                  <a:pt x="743813" y="161264"/>
                </a:lnTo>
                <a:lnTo>
                  <a:pt x="739559" y="124523"/>
                </a:lnTo>
                <a:lnTo>
                  <a:pt x="725805" y="96570"/>
                </a:lnTo>
                <a:lnTo>
                  <a:pt x="701001" y="78790"/>
                </a:lnTo>
                <a:lnTo>
                  <a:pt x="663625" y="72555"/>
                </a:lnTo>
                <a:lnTo>
                  <a:pt x="628116" y="78625"/>
                </a:lnTo>
                <a:lnTo>
                  <a:pt x="602907" y="95821"/>
                </a:lnTo>
                <a:lnTo>
                  <a:pt x="587870" y="122631"/>
                </a:lnTo>
                <a:lnTo>
                  <a:pt x="582879" y="157518"/>
                </a:lnTo>
                <a:lnTo>
                  <a:pt x="586790" y="187667"/>
                </a:lnTo>
                <a:lnTo>
                  <a:pt x="598652" y="212039"/>
                </a:lnTo>
                <a:lnTo>
                  <a:pt x="618680" y="233248"/>
                </a:lnTo>
                <a:lnTo>
                  <a:pt x="670026" y="270725"/>
                </a:lnTo>
                <a:lnTo>
                  <a:pt x="683729" y="285737"/>
                </a:lnTo>
                <a:lnTo>
                  <a:pt x="690333" y="300812"/>
                </a:lnTo>
                <a:lnTo>
                  <a:pt x="692048" y="317881"/>
                </a:lnTo>
                <a:lnTo>
                  <a:pt x="690435" y="334111"/>
                </a:lnTo>
                <a:lnTo>
                  <a:pt x="685355" y="345732"/>
                </a:lnTo>
                <a:lnTo>
                  <a:pt x="676490" y="352729"/>
                </a:lnTo>
                <a:lnTo>
                  <a:pt x="663511" y="355066"/>
                </a:lnTo>
                <a:lnTo>
                  <a:pt x="649820" y="352044"/>
                </a:lnTo>
                <a:lnTo>
                  <a:pt x="640588" y="343573"/>
                </a:lnTo>
                <a:lnTo>
                  <a:pt x="635368" y="330517"/>
                </a:lnTo>
                <a:lnTo>
                  <a:pt x="633717" y="313766"/>
                </a:lnTo>
                <a:lnTo>
                  <a:pt x="633717" y="299389"/>
                </a:lnTo>
                <a:lnTo>
                  <a:pt x="577354" y="299389"/>
                </a:lnTo>
                <a:lnTo>
                  <a:pt x="577354" y="313702"/>
                </a:lnTo>
                <a:lnTo>
                  <a:pt x="580961" y="346544"/>
                </a:lnTo>
                <a:lnTo>
                  <a:pt x="593979" y="374929"/>
                </a:lnTo>
                <a:lnTo>
                  <a:pt x="619772" y="394868"/>
                </a:lnTo>
                <a:lnTo>
                  <a:pt x="661644" y="402399"/>
                </a:lnTo>
                <a:lnTo>
                  <a:pt x="699655" y="396595"/>
                </a:lnTo>
                <a:lnTo>
                  <a:pt x="726757" y="379323"/>
                </a:lnTo>
                <a:lnTo>
                  <a:pt x="743013" y="350837"/>
                </a:lnTo>
                <a:lnTo>
                  <a:pt x="748423" y="31134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0901335" y="6911330"/>
            <a:ext cx="173990" cy="330200"/>
          </a:xfrm>
          <a:custGeom>
            <a:avLst/>
            <a:gdLst/>
            <a:ahLst/>
            <a:cxnLst/>
            <a:rect l="l" t="t" r="r" b="b"/>
            <a:pathLst>
              <a:path w="173990" h="330200">
                <a:moveTo>
                  <a:pt x="166550" y="45956"/>
                </a:moveTo>
                <a:lnTo>
                  <a:pt x="91567" y="45956"/>
                </a:lnTo>
                <a:lnTo>
                  <a:pt x="104768" y="48877"/>
                </a:lnTo>
                <a:lnTo>
                  <a:pt x="112510" y="57224"/>
                </a:lnTo>
                <a:lnTo>
                  <a:pt x="116194" y="70601"/>
                </a:lnTo>
                <a:lnTo>
                  <a:pt x="117127" y="88510"/>
                </a:lnTo>
                <a:lnTo>
                  <a:pt x="117127" y="133420"/>
                </a:lnTo>
                <a:lnTo>
                  <a:pt x="107064" y="133420"/>
                </a:lnTo>
                <a:lnTo>
                  <a:pt x="66124" y="138186"/>
                </a:lnTo>
                <a:lnTo>
                  <a:pt x="32010" y="154381"/>
                </a:lnTo>
                <a:lnTo>
                  <a:pt x="8658" y="184851"/>
                </a:lnTo>
                <a:lnTo>
                  <a:pt x="0" y="232443"/>
                </a:lnTo>
                <a:lnTo>
                  <a:pt x="0" y="238034"/>
                </a:lnTo>
                <a:lnTo>
                  <a:pt x="3705" y="272938"/>
                </a:lnTo>
                <a:lnTo>
                  <a:pt x="15403" y="302213"/>
                </a:lnTo>
                <a:lnTo>
                  <a:pt x="35970" y="322351"/>
                </a:lnTo>
                <a:lnTo>
                  <a:pt x="66280" y="329843"/>
                </a:lnTo>
                <a:lnTo>
                  <a:pt x="82979" y="328226"/>
                </a:lnTo>
                <a:lnTo>
                  <a:pt x="97453" y="323073"/>
                </a:lnTo>
                <a:lnTo>
                  <a:pt x="109487" y="313931"/>
                </a:lnTo>
                <a:lnTo>
                  <a:pt x="118865" y="300346"/>
                </a:lnTo>
                <a:lnTo>
                  <a:pt x="172908" y="300346"/>
                </a:lnTo>
                <a:lnTo>
                  <a:pt x="172849" y="297911"/>
                </a:lnTo>
                <a:lnTo>
                  <a:pt x="172673" y="280829"/>
                </a:lnTo>
                <a:lnTo>
                  <a:pt x="83788" y="280829"/>
                </a:lnTo>
                <a:lnTo>
                  <a:pt x="54973" y="254249"/>
                </a:lnTo>
                <a:lnTo>
                  <a:pt x="53307" y="231626"/>
                </a:lnTo>
                <a:lnTo>
                  <a:pt x="56957" y="205070"/>
                </a:lnTo>
                <a:lnTo>
                  <a:pt x="67390" y="188075"/>
                </a:lnTo>
                <a:lnTo>
                  <a:pt x="83831" y="179047"/>
                </a:lnTo>
                <a:lnTo>
                  <a:pt x="105504" y="176392"/>
                </a:lnTo>
                <a:lnTo>
                  <a:pt x="172623" y="176392"/>
                </a:lnTo>
                <a:lnTo>
                  <a:pt x="172623" y="84206"/>
                </a:lnTo>
                <a:lnTo>
                  <a:pt x="168593" y="50040"/>
                </a:lnTo>
                <a:lnTo>
                  <a:pt x="166550" y="45956"/>
                </a:lnTo>
                <a:close/>
              </a:path>
              <a:path w="173990" h="330200">
                <a:moveTo>
                  <a:pt x="172908" y="300346"/>
                </a:moveTo>
                <a:lnTo>
                  <a:pt x="118865" y="300346"/>
                </a:lnTo>
                <a:lnTo>
                  <a:pt x="119305" y="305257"/>
                </a:lnTo>
                <a:lnTo>
                  <a:pt x="121242" y="318147"/>
                </a:lnTo>
                <a:lnTo>
                  <a:pt x="122666" y="324859"/>
                </a:lnTo>
                <a:lnTo>
                  <a:pt x="173869" y="324859"/>
                </a:lnTo>
                <a:lnTo>
                  <a:pt x="173248" y="313931"/>
                </a:lnTo>
                <a:lnTo>
                  <a:pt x="173027" y="305257"/>
                </a:lnTo>
                <a:lnTo>
                  <a:pt x="172908" y="300346"/>
                </a:lnTo>
                <a:close/>
              </a:path>
              <a:path w="173990" h="330200">
                <a:moveTo>
                  <a:pt x="172623" y="176392"/>
                </a:moveTo>
                <a:lnTo>
                  <a:pt x="118184" y="176392"/>
                </a:lnTo>
                <a:lnTo>
                  <a:pt x="118184" y="217312"/>
                </a:lnTo>
                <a:lnTo>
                  <a:pt x="116282" y="246267"/>
                </a:lnTo>
                <a:lnTo>
                  <a:pt x="110245" y="265986"/>
                </a:lnTo>
                <a:lnTo>
                  <a:pt x="99578" y="277248"/>
                </a:lnTo>
                <a:lnTo>
                  <a:pt x="83788" y="280829"/>
                </a:lnTo>
                <a:lnTo>
                  <a:pt x="172673" y="280829"/>
                </a:lnTo>
                <a:lnTo>
                  <a:pt x="172623" y="176392"/>
                </a:lnTo>
                <a:close/>
              </a:path>
              <a:path w="173990" h="330200">
                <a:moveTo>
                  <a:pt x="93494" y="0"/>
                </a:moveTo>
                <a:lnTo>
                  <a:pt x="52654" y="6918"/>
                </a:lnTo>
                <a:lnTo>
                  <a:pt x="13739" y="52757"/>
                </a:lnTo>
                <a:lnTo>
                  <a:pt x="9947" y="91054"/>
                </a:lnTo>
                <a:lnTo>
                  <a:pt x="64825" y="91054"/>
                </a:lnTo>
                <a:lnTo>
                  <a:pt x="64844" y="84206"/>
                </a:lnTo>
                <a:lnTo>
                  <a:pt x="65893" y="70601"/>
                </a:lnTo>
                <a:lnTo>
                  <a:pt x="66004" y="69156"/>
                </a:lnTo>
                <a:lnTo>
                  <a:pt x="70105" y="57224"/>
                </a:lnTo>
                <a:lnTo>
                  <a:pt x="70198" y="56953"/>
                </a:lnTo>
                <a:lnTo>
                  <a:pt x="78391" y="48877"/>
                </a:lnTo>
                <a:lnTo>
                  <a:pt x="91567" y="45956"/>
                </a:lnTo>
                <a:lnTo>
                  <a:pt x="166550" y="45956"/>
                </a:lnTo>
                <a:lnTo>
                  <a:pt x="155283" y="23428"/>
                </a:lnTo>
                <a:lnTo>
                  <a:pt x="130860" y="6154"/>
                </a:lnTo>
                <a:lnTo>
                  <a:pt x="934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1129711" y="6911331"/>
            <a:ext cx="179705" cy="432434"/>
          </a:xfrm>
          <a:custGeom>
            <a:avLst/>
            <a:gdLst/>
            <a:ahLst/>
            <a:cxnLst/>
            <a:rect l="l" t="t" r="r" b="b"/>
            <a:pathLst>
              <a:path w="179704" h="432434">
                <a:moveTo>
                  <a:pt x="53192" y="4973"/>
                </a:moveTo>
                <a:lnTo>
                  <a:pt x="0" y="4973"/>
                </a:lnTo>
                <a:lnTo>
                  <a:pt x="297" y="18783"/>
                </a:lnTo>
                <a:lnTo>
                  <a:pt x="414" y="27945"/>
                </a:lnTo>
                <a:lnTo>
                  <a:pt x="500" y="37580"/>
                </a:lnTo>
                <a:lnTo>
                  <a:pt x="617" y="432405"/>
                </a:lnTo>
                <a:lnTo>
                  <a:pt x="56364" y="432405"/>
                </a:lnTo>
                <a:lnTo>
                  <a:pt x="56364" y="300849"/>
                </a:lnTo>
                <a:lnTo>
                  <a:pt x="162846" y="300849"/>
                </a:lnTo>
                <a:lnTo>
                  <a:pt x="172011" y="279509"/>
                </a:lnTo>
                <a:lnTo>
                  <a:pt x="90259" y="279509"/>
                </a:lnTo>
                <a:lnTo>
                  <a:pt x="72944" y="274541"/>
                </a:lnTo>
                <a:lnTo>
                  <a:pt x="62560" y="261022"/>
                </a:lnTo>
                <a:lnTo>
                  <a:pt x="57505" y="241029"/>
                </a:lnTo>
                <a:lnTo>
                  <a:pt x="56176" y="216642"/>
                </a:lnTo>
                <a:lnTo>
                  <a:pt x="56176" y="108342"/>
                </a:lnTo>
                <a:lnTo>
                  <a:pt x="58265" y="82870"/>
                </a:lnTo>
                <a:lnTo>
                  <a:pt x="64810" y="64749"/>
                </a:lnTo>
                <a:lnTo>
                  <a:pt x="76226" y="53919"/>
                </a:lnTo>
                <a:lnTo>
                  <a:pt x="92929" y="50323"/>
                </a:lnTo>
                <a:lnTo>
                  <a:pt x="174594" y="50323"/>
                </a:lnTo>
                <a:lnTo>
                  <a:pt x="169258" y="37580"/>
                </a:lnTo>
                <a:lnTo>
                  <a:pt x="55307" y="37580"/>
                </a:lnTo>
                <a:lnTo>
                  <a:pt x="55125" y="27945"/>
                </a:lnTo>
                <a:lnTo>
                  <a:pt x="54646" y="18783"/>
                </a:lnTo>
                <a:lnTo>
                  <a:pt x="53975" y="10948"/>
                </a:lnTo>
                <a:lnTo>
                  <a:pt x="53297" y="5772"/>
                </a:lnTo>
                <a:lnTo>
                  <a:pt x="53192" y="4973"/>
                </a:lnTo>
                <a:close/>
              </a:path>
              <a:path w="179704" h="432434">
                <a:moveTo>
                  <a:pt x="162846" y="300849"/>
                </a:moveTo>
                <a:lnTo>
                  <a:pt x="56364" y="300849"/>
                </a:lnTo>
                <a:lnTo>
                  <a:pt x="63470" y="311493"/>
                </a:lnTo>
                <a:lnTo>
                  <a:pt x="73902" y="320780"/>
                </a:lnTo>
                <a:lnTo>
                  <a:pt x="88415" y="327350"/>
                </a:lnTo>
                <a:lnTo>
                  <a:pt x="107766" y="329843"/>
                </a:lnTo>
                <a:lnTo>
                  <a:pt x="138459" y="323867"/>
                </a:lnTo>
                <a:lnTo>
                  <a:pt x="160942" y="305282"/>
                </a:lnTo>
                <a:lnTo>
                  <a:pt x="162846" y="300849"/>
                </a:lnTo>
                <a:close/>
              </a:path>
              <a:path w="179704" h="432434">
                <a:moveTo>
                  <a:pt x="174594" y="50323"/>
                </a:moveTo>
                <a:lnTo>
                  <a:pt x="92929" y="50323"/>
                </a:lnTo>
                <a:lnTo>
                  <a:pt x="105874" y="53027"/>
                </a:lnTo>
                <a:lnTo>
                  <a:pt x="115488" y="61457"/>
                </a:lnTo>
                <a:lnTo>
                  <a:pt x="121474" y="76089"/>
                </a:lnTo>
                <a:lnTo>
                  <a:pt x="123535" y="97400"/>
                </a:lnTo>
                <a:lnTo>
                  <a:pt x="123535" y="227144"/>
                </a:lnTo>
                <a:lnTo>
                  <a:pt x="121861" y="249126"/>
                </a:lnTo>
                <a:lnTo>
                  <a:pt x="116297" y="265594"/>
                </a:lnTo>
                <a:lnTo>
                  <a:pt x="106033" y="275927"/>
                </a:lnTo>
                <a:lnTo>
                  <a:pt x="90259" y="279509"/>
                </a:lnTo>
                <a:lnTo>
                  <a:pt x="172011" y="279509"/>
                </a:lnTo>
                <a:lnTo>
                  <a:pt x="174763" y="273101"/>
                </a:lnTo>
                <a:lnTo>
                  <a:pt x="179389" y="227144"/>
                </a:lnTo>
                <a:lnTo>
                  <a:pt x="179470" y="93347"/>
                </a:lnTo>
                <a:lnTo>
                  <a:pt x="175589" y="53919"/>
                </a:lnTo>
                <a:lnTo>
                  <a:pt x="175502" y="53027"/>
                </a:lnTo>
                <a:lnTo>
                  <a:pt x="175432" y="52324"/>
                </a:lnTo>
                <a:lnTo>
                  <a:pt x="174594" y="50323"/>
                </a:lnTo>
                <a:close/>
              </a:path>
              <a:path w="179704" h="432434">
                <a:moveTo>
                  <a:pt x="113745" y="0"/>
                </a:moveTo>
                <a:lnTo>
                  <a:pt x="92313" y="2931"/>
                </a:lnTo>
                <a:lnTo>
                  <a:pt x="75801" y="10948"/>
                </a:lnTo>
                <a:lnTo>
                  <a:pt x="63651" y="22886"/>
                </a:lnTo>
                <a:lnTo>
                  <a:pt x="55307" y="37580"/>
                </a:lnTo>
                <a:lnTo>
                  <a:pt x="169258" y="37580"/>
                </a:lnTo>
                <a:lnTo>
                  <a:pt x="163225" y="23173"/>
                </a:lnTo>
                <a:lnTo>
                  <a:pt x="142709" y="5772"/>
                </a:lnTo>
                <a:lnTo>
                  <a:pt x="11374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1355596" y="6911331"/>
            <a:ext cx="179705" cy="432434"/>
          </a:xfrm>
          <a:custGeom>
            <a:avLst/>
            <a:gdLst/>
            <a:ahLst/>
            <a:cxnLst/>
            <a:rect l="l" t="t" r="r" b="b"/>
            <a:pathLst>
              <a:path w="179704" h="432434">
                <a:moveTo>
                  <a:pt x="53192" y="4973"/>
                </a:moveTo>
                <a:lnTo>
                  <a:pt x="0" y="4973"/>
                </a:lnTo>
                <a:lnTo>
                  <a:pt x="297" y="18783"/>
                </a:lnTo>
                <a:lnTo>
                  <a:pt x="414" y="27945"/>
                </a:lnTo>
                <a:lnTo>
                  <a:pt x="500" y="37580"/>
                </a:lnTo>
                <a:lnTo>
                  <a:pt x="617" y="432405"/>
                </a:lnTo>
                <a:lnTo>
                  <a:pt x="56364" y="432405"/>
                </a:lnTo>
                <a:lnTo>
                  <a:pt x="56364" y="300849"/>
                </a:lnTo>
                <a:lnTo>
                  <a:pt x="162846" y="300849"/>
                </a:lnTo>
                <a:lnTo>
                  <a:pt x="172011" y="279509"/>
                </a:lnTo>
                <a:lnTo>
                  <a:pt x="90259" y="279509"/>
                </a:lnTo>
                <a:lnTo>
                  <a:pt x="72944" y="274541"/>
                </a:lnTo>
                <a:lnTo>
                  <a:pt x="62560" y="261022"/>
                </a:lnTo>
                <a:lnTo>
                  <a:pt x="57505" y="241029"/>
                </a:lnTo>
                <a:lnTo>
                  <a:pt x="56176" y="216642"/>
                </a:lnTo>
                <a:lnTo>
                  <a:pt x="56176" y="108342"/>
                </a:lnTo>
                <a:lnTo>
                  <a:pt x="58265" y="82870"/>
                </a:lnTo>
                <a:lnTo>
                  <a:pt x="64810" y="64749"/>
                </a:lnTo>
                <a:lnTo>
                  <a:pt x="76226" y="53919"/>
                </a:lnTo>
                <a:lnTo>
                  <a:pt x="92929" y="50323"/>
                </a:lnTo>
                <a:lnTo>
                  <a:pt x="174594" y="50323"/>
                </a:lnTo>
                <a:lnTo>
                  <a:pt x="169258" y="37580"/>
                </a:lnTo>
                <a:lnTo>
                  <a:pt x="55307" y="37580"/>
                </a:lnTo>
                <a:lnTo>
                  <a:pt x="55125" y="27945"/>
                </a:lnTo>
                <a:lnTo>
                  <a:pt x="54646" y="18783"/>
                </a:lnTo>
                <a:lnTo>
                  <a:pt x="53975" y="10948"/>
                </a:lnTo>
                <a:lnTo>
                  <a:pt x="53297" y="5772"/>
                </a:lnTo>
                <a:lnTo>
                  <a:pt x="53192" y="4973"/>
                </a:lnTo>
                <a:close/>
              </a:path>
              <a:path w="179704" h="432434">
                <a:moveTo>
                  <a:pt x="162846" y="300849"/>
                </a:moveTo>
                <a:lnTo>
                  <a:pt x="56364" y="300849"/>
                </a:lnTo>
                <a:lnTo>
                  <a:pt x="63470" y="311493"/>
                </a:lnTo>
                <a:lnTo>
                  <a:pt x="73902" y="320780"/>
                </a:lnTo>
                <a:lnTo>
                  <a:pt x="88415" y="327350"/>
                </a:lnTo>
                <a:lnTo>
                  <a:pt x="107766" y="329843"/>
                </a:lnTo>
                <a:lnTo>
                  <a:pt x="138459" y="323867"/>
                </a:lnTo>
                <a:lnTo>
                  <a:pt x="160942" y="305282"/>
                </a:lnTo>
                <a:lnTo>
                  <a:pt x="162846" y="300849"/>
                </a:lnTo>
                <a:close/>
              </a:path>
              <a:path w="179704" h="432434">
                <a:moveTo>
                  <a:pt x="174594" y="50323"/>
                </a:moveTo>
                <a:lnTo>
                  <a:pt x="92929" y="50323"/>
                </a:lnTo>
                <a:lnTo>
                  <a:pt x="105874" y="53027"/>
                </a:lnTo>
                <a:lnTo>
                  <a:pt x="115488" y="61457"/>
                </a:lnTo>
                <a:lnTo>
                  <a:pt x="121474" y="76089"/>
                </a:lnTo>
                <a:lnTo>
                  <a:pt x="123535" y="97400"/>
                </a:lnTo>
                <a:lnTo>
                  <a:pt x="123535" y="227144"/>
                </a:lnTo>
                <a:lnTo>
                  <a:pt x="121861" y="249126"/>
                </a:lnTo>
                <a:lnTo>
                  <a:pt x="116297" y="265594"/>
                </a:lnTo>
                <a:lnTo>
                  <a:pt x="106033" y="275927"/>
                </a:lnTo>
                <a:lnTo>
                  <a:pt x="90259" y="279509"/>
                </a:lnTo>
                <a:lnTo>
                  <a:pt x="172011" y="279509"/>
                </a:lnTo>
                <a:lnTo>
                  <a:pt x="174763" y="273101"/>
                </a:lnTo>
                <a:lnTo>
                  <a:pt x="179389" y="227144"/>
                </a:lnTo>
                <a:lnTo>
                  <a:pt x="179470" y="93347"/>
                </a:lnTo>
                <a:lnTo>
                  <a:pt x="175589" y="53919"/>
                </a:lnTo>
                <a:lnTo>
                  <a:pt x="175502" y="53027"/>
                </a:lnTo>
                <a:lnTo>
                  <a:pt x="175432" y="52324"/>
                </a:lnTo>
                <a:lnTo>
                  <a:pt x="174594" y="50323"/>
                </a:lnTo>
                <a:close/>
              </a:path>
              <a:path w="179704" h="432434">
                <a:moveTo>
                  <a:pt x="113745" y="0"/>
                </a:moveTo>
                <a:lnTo>
                  <a:pt x="92313" y="2931"/>
                </a:lnTo>
                <a:lnTo>
                  <a:pt x="75801" y="10948"/>
                </a:lnTo>
                <a:lnTo>
                  <a:pt x="63651" y="22886"/>
                </a:lnTo>
                <a:lnTo>
                  <a:pt x="55307" y="37580"/>
                </a:lnTo>
                <a:lnTo>
                  <a:pt x="169258" y="37580"/>
                </a:lnTo>
                <a:lnTo>
                  <a:pt x="163225" y="23173"/>
                </a:lnTo>
                <a:lnTo>
                  <a:pt x="142709" y="5772"/>
                </a:lnTo>
                <a:lnTo>
                  <a:pt x="11374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1581473" y="6802266"/>
            <a:ext cx="1197610" cy="439420"/>
          </a:xfrm>
          <a:custGeom>
            <a:avLst/>
            <a:gdLst/>
            <a:ahLst/>
            <a:cxnLst/>
            <a:rect l="l" t="t" r="r" b="b"/>
            <a:pathLst>
              <a:path w="1197609" h="439420">
                <a:moveTo>
                  <a:pt x="123837" y="109435"/>
                </a:moveTo>
                <a:lnTo>
                  <a:pt x="102514" y="112433"/>
                </a:lnTo>
                <a:lnTo>
                  <a:pt x="82969" y="121780"/>
                </a:lnTo>
                <a:lnTo>
                  <a:pt x="66560" y="138874"/>
                </a:lnTo>
                <a:lnTo>
                  <a:pt x="54622" y="165074"/>
                </a:lnTo>
                <a:lnTo>
                  <a:pt x="54444" y="150101"/>
                </a:lnTo>
                <a:lnTo>
                  <a:pt x="54013" y="135115"/>
                </a:lnTo>
                <a:lnTo>
                  <a:pt x="52946" y="114046"/>
                </a:lnTo>
                <a:lnTo>
                  <a:pt x="0" y="114046"/>
                </a:lnTo>
                <a:lnTo>
                  <a:pt x="546" y="136664"/>
                </a:lnTo>
                <a:lnTo>
                  <a:pt x="711" y="160248"/>
                </a:lnTo>
                <a:lnTo>
                  <a:pt x="622" y="222643"/>
                </a:lnTo>
                <a:lnTo>
                  <a:pt x="622" y="433933"/>
                </a:lnTo>
                <a:lnTo>
                  <a:pt x="56375" y="433933"/>
                </a:lnTo>
                <a:lnTo>
                  <a:pt x="56375" y="255612"/>
                </a:lnTo>
                <a:lnTo>
                  <a:pt x="61595" y="217258"/>
                </a:lnTo>
                <a:lnTo>
                  <a:pt x="75933" y="193611"/>
                </a:lnTo>
                <a:lnTo>
                  <a:pt x="97358" y="181610"/>
                </a:lnTo>
                <a:lnTo>
                  <a:pt x="123837" y="178206"/>
                </a:lnTo>
                <a:lnTo>
                  <a:pt x="123837" y="109435"/>
                </a:lnTo>
                <a:close/>
              </a:path>
              <a:path w="1197609" h="439420">
                <a:moveTo>
                  <a:pt x="323888" y="215379"/>
                </a:moveTo>
                <a:lnTo>
                  <a:pt x="319671" y="173304"/>
                </a:lnTo>
                <a:lnTo>
                  <a:pt x="312547" y="156413"/>
                </a:lnTo>
                <a:lnTo>
                  <a:pt x="305460" y="139585"/>
                </a:lnTo>
                <a:lnTo>
                  <a:pt x="278955" y="117195"/>
                </a:lnTo>
                <a:lnTo>
                  <a:pt x="270319" y="115493"/>
                </a:lnTo>
                <a:lnTo>
                  <a:pt x="270319" y="207657"/>
                </a:lnTo>
                <a:lnTo>
                  <a:pt x="270319" y="243420"/>
                </a:lnTo>
                <a:lnTo>
                  <a:pt x="204025" y="243420"/>
                </a:lnTo>
                <a:lnTo>
                  <a:pt x="204038" y="207657"/>
                </a:lnTo>
                <a:lnTo>
                  <a:pt x="211632" y="169926"/>
                </a:lnTo>
                <a:lnTo>
                  <a:pt x="237667" y="156413"/>
                </a:lnTo>
                <a:lnTo>
                  <a:pt x="254025" y="160235"/>
                </a:lnTo>
                <a:lnTo>
                  <a:pt x="263994" y="170903"/>
                </a:lnTo>
                <a:lnTo>
                  <a:pt x="268973" y="187121"/>
                </a:lnTo>
                <a:lnTo>
                  <a:pt x="270319" y="207657"/>
                </a:lnTo>
                <a:lnTo>
                  <a:pt x="270319" y="115493"/>
                </a:lnTo>
                <a:lnTo>
                  <a:pt x="192951" y="119291"/>
                </a:lnTo>
                <a:lnTo>
                  <a:pt x="152654" y="179692"/>
                </a:lnTo>
                <a:lnTo>
                  <a:pt x="149148" y="326428"/>
                </a:lnTo>
                <a:lnTo>
                  <a:pt x="152387" y="371348"/>
                </a:lnTo>
                <a:lnTo>
                  <a:pt x="165188" y="406971"/>
                </a:lnTo>
                <a:lnTo>
                  <a:pt x="192100" y="430453"/>
                </a:lnTo>
                <a:lnTo>
                  <a:pt x="237731" y="438912"/>
                </a:lnTo>
                <a:lnTo>
                  <a:pt x="283654" y="428650"/>
                </a:lnTo>
                <a:lnTo>
                  <a:pt x="313436" y="391579"/>
                </a:lnTo>
                <a:lnTo>
                  <a:pt x="322821" y="341871"/>
                </a:lnTo>
                <a:lnTo>
                  <a:pt x="322834" y="339877"/>
                </a:lnTo>
                <a:lnTo>
                  <a:pt x="268401" y="339877"/>
                </a:lnTo>
                <a:lnTo>
                  <a:pt x="268401" y="341871"/>
                </a:lnTo>
                <a:lnTo>
                  <a:pt x="267322" y="360680"/>
                </a:lnTo>
                <a:lnTo>
                  <a:pt x="262890" y="376542"/>
                </a:lnTo>
                <a:lnTo>
                  <a:pt x="253314" y="387489"/>
                </a:lnTo>
                <a:lnTo>
                  <a:pt x="236791" y="391579"/>
                </a:lnTo>
                <a:lnTo>
                  <a:pt x="220116" y="386930"/>
                </a:lnTo>
                <a:lnTo>
                  <a:pt x="209981" y="374624"/>
                </a:lnTo>
                <a:lnTo>
                  <a:pt x="204939" y="357136"/>
                </a:lnTo>
                <a:lnTo>
                  <a:pt x="203581" y="336918"/>
                </a:lnTo>
                <a:lnTo>
                  <a:pt x="203581" y="287705"/>
                </a:lnTo>
                <a:lnTo>
                  <a:pt x="323888" y="287705"/>
                </a:lnTo>
                <a:lnTo>
                  <a:pt x="323888" y="243420"/>
                </a:lnTo>
                <a:lnTo>
                  <a:pt x="323888" y="215379"/>
                </a:lnTo>
                <a:close/>
              </a:path>
              <a:path w="1197609" h="439420">
                <a:moveTo>
                  <a:pt x="530910" y="202996"/>
                </a:moveTo>
                <a:lnTo>
                  <a:pt x="528320" y="171069"/>
                </a:lnTo>
                <a:lnTo>
                  <a:pt x="517169" y="140703"/>
                </a:lnTo>
                <a:lnTo>
                  <a:pt x="492340" y="117995"/>
                </a:lnTo>
                <a:lnTo>
                  <a:pt x="448741" y="109067"/>
                </a:lnTo>
                <a:lnTo>
                  <a:pt x="406641" y="117513"/>
                </a:lnTo>
                <a:lnTo>
                  <a:pt x="380212" y="140042"/>
                </a:lnTo>
                <a:lnTo>
                  <a:pt x="366496" y="172516"/>
                </a:lnTo>
                <a:lnTo>
                  <a:pt x="362585" y="210781"/>
                </a:lnTo>
                <a:lnTo>
                  <a:pt x="362585" y="326567"/>
                </a:lnTo>
                <a:lnTo>
                  <a:pt x="365874" y="371767"/>
                </a:lnTo>
                <a:lnTo>
                  <a:pt x="378307" y="407314"/>
                </a:lnTo>
                <a:lnTo>
                  <a:pt x="403682" y="430580"/>
                </a:lnTo>
                <a:lnTo>
                  <a:pt x="445820" y="438912"/>
                </a:lnTo>
                <a:lnTo>
                  <a:pt x="488950" y="430530"/>
                </a:lnTo>
                <a:lnTo>
                  <a:pt x="514883" y="407835"/>
                </a:lnTo>
                <a:lnTo>
                  <a:pt x="527558" y="374497"/>
                </a:lnTo>
                <a:lnTo>
                  <a:pt x="530910" y="334213"/>
                </a:lnTo>
                <a:lnTo>
                  <a:pt x="530910" y="329857"/>
                </a:lnTo>
                <a:lnTo>
                  <a:pt x="475856" y="329857"/>
                </a:lnTo>
                <a:lnTo>
                  <a:pt x="475856" y="342950"/>
                </a:lnTo>
                <a:lnTo>
                  <a:pt x="474548" y="364083"/>
                </a:lnTo>
                <a:lnTo>
                  <a:pt x="470001" y="379285"/>
                </a:lnTo>
                <a:lnTo>
                  <a:pt x="461238" y="388493"/>
                </a:lnTo>
                <a:lnTo>
                  <a:pt x="447319" y="391579"/>
                </a:lnTo>
                <a:lnTo>
                  <a:pt x="432638" y="387388"/>
                </a:lnTo>
                <a:lnTo>
                  <a:pt x="423862" y="376301"/>
                </a:lnTo>
                <a:lnTo>
                  <a:pt x="419620" y="360514"/>
                </a:lnTo>
                <a:lnTo>
                  <a:pt x="418515" y="342265"/>
                </a:lnTo>
                <a:lnTo>
                  <a:pt x="418515" y="204216"/>
                </a:lnTo>
                <a:lnTo>
                  <a:pt x="420077" y="183451"/>
                </a:lnTo>
                <a:lnTo>
                  <a:pt x="425107" y="168503"/>
                </a:lnTo>
                <a:lnTo>
                  <a:pt x="434124" y="159448"/>
                </a:lnTo>
                <a:lnTo>
                  <a:pt x="447675" y="156413"/>
                </a:lnTo>
                <a:lnTo>
                  <a:pt x="462153" y="159956"/>
                </a:lnTo>
                <a:lnTo>
                  <a:pt x="470725" y="169748"/>
                </a:lnTo>
                <a:lnTo>
                  <a:pt x="474814" y="184505"/>
                </a:lnTo>
                <a:lnTo>
                  <a:pt x="475856" y="202920"/>
                </a:lnTo>
                <a:lnTo>
                  <a:pt x="475856" y="215379"/>
                </a:lnTo>
                <a:lnTo>
                  <a:pt x="530910" y="215379"/>
                </a:lnTo>
                <a:lnTo>
                  <a:pt x="530910" y="202996"/>
                </a:lnTo>
                <a:close/>
              </a:path>
              <a:path w="1197609" h="439420">
                <a:moveTo>
                  <a:pt x="628853" y="114058"/>
                </a:moveTo>
                <a:lnTo>
                  <a:pt x="573100" y="114058"/>
                </a:lnTo>
                <a:lnTo>
                  <a:pt x="573100" y="433933"/>
                </a:lnTo>
                <a:lnTo>
                  <a:pt x="628853" y="433933"/>
                </a:lnTo>
                <a:lnTo>
                  <a:pt x="628853" y="114058"/>
                </a:lnTo>
                <a:close/>
              </a:path>
              <a:path w="1197609" h="439420">
                <a:moveTo>
                  <a:pt x="629285" y="0"/>
                </a:moveTo>
                <a:lnTo>
                  <a:pt x="573532" y="0"/>
                </a:lnTo>
                <a:lnTo>
                  <a:pt x="573532" y="66713"/>
                </a:lnTo>
                <a:lnTo>
                  <a:pt x="629285" y="66713"/>
                </a:lnTo>
                <a:lnTo>
                  <a:pt x="629285" y="0"/>
                </a:lnTo>
                <a:close/>
              </a:path>
              <a:path w="1197609" h="439420">
                <a:moveTo>
                  <a:pt x="841552" y="433933"/>
                </a:moveTo>
                <a:lnTo>
                  <a:pt x="840943" y="422998"/>
                </a:lnTo>
                <a:lnTo>
                  <a:pt x="840714" y="414324"/>
                </a:lnTo>
                <a:lnTo>
                  <a:pt x="840600" y="409422"/>
                </a:lnTo>
                <a:lnTo>
                  <a:pt x="840536" y="406984"/>
                </a:lnTo>
                <a:lnTo>
                  <a:pt x="840359" y="389902"/>
                </a:lnTo>
                <a:lnTo>
                  <a:pt x="840308" y="285457"/>
                </a:lnTo>
                <a:lnTo>
                  <a:pt x="840308" y="193281"/>
                </a:lnTo>
                <a:lnTo>
                  <a:pt x="836282" y="159105"/>
                </a:lnTo>
                <a:lnTo>
                  <a:pt x="834237" y="155028"/>
                </a:lnTo>
                <a:lnTo>
                  <a:pt x="822972" y="132499"/>
                </a:lnTo>
                <a:lnTo>
                  <a:pt x="798550" y="115227"/>
                </a:lnTo>
                <a:lnTo>
                  <a:pt x="785876" y="113144"/>
                </a:lnTo>
                <a:lnTo>
                  <a:pt x="785876" y="285457"/>
                </a:lnTo>
                <a:lnTo>
                  <a:pt x="785876" y="326390"/>
                </a:lnTo>
                <a:lnTo>
                  <a:pt x="783971" y="355333"/>
                </a:lnTo>
                <a:lnTo>
                  <a:pt x="777938" y="375056"/>
                </a:lnTo>
                <a:lnTo>
                  <a:pt x="767270" y="386321"/>
                </a:lnTo>
                <a:lnTo>
                  <a:pt x="751471" y="389902"/>
                </a:lnTo>
                <a:lnTo>
                  <a:pt x="737425" y="386549"/>
                </a:lnTo>
                <a:lnTo>
                  <a:pt x="727976" y="377278"/>
                </a:lnTo>
                <a:lnTo>
                  <a:pt x="722668" y="363321"/>
                </a:lnTo>
                <a:lnTo>
                  <a:pt x="721118" y="347103"/>
                </a:lnTo>
                <a:lnTo>
                  <a:pt x="720991" y="340702"/>
                </a:lnTo>
                <a:lnTo>
                  <a:pt x="724649" y="314147"/>
                </a:lnTo>
                <a:lnTo>
                  <a:pt x="735076" y="297141"/>
                </a:lnTo>
                <a:lnTo>
                  <a:pt x="751522" y="288124"/>
                </a:lnTo>
                <a:lnTo>
                  <a:pt x="773188" y="285457"/>
                </a:lnTo>
                <a:lnTo>
                  <a:pt x="785876" y="285457"/>
                </a:lnTo>
                <a:lnTo>
                  <a:pt x="785876" y="113144"/>
                </a:lnTo>
                <a:lnTo>
                  <a:pt x="720344" y="115989"/>
                </a:lnTo>
                <a:lnTo>
                  <a:pt x="681431" y="161823"/>
                </a:lnTo>
                <a:lnTo>
                  <a:pt x="677773" y="193281"/>
                </a:lnTo>
                <a:lnTo>
                  <a:pt x="677735" y="193535"/>
                </a:lnTo>
                <a:lnTo>
                  <a:pt x="677633" y="200126"/>
                </a:lnTo>
                <a:lnTo>
                  <a:pt x="732510" y="200126"/>
                </a:lnTo>
                <a:lnTo>
                  <a:pt x="732536" y="193281"/>
                </a:lnTo>
                <a:lnTo>
                  <a:pt x="733577" y="179666"/>
                </a:lnTo>
                <a:lnTo>
                  <a:pt x="733691" y="178231"/>
                </a:lnTo>
                <a:lnTo>
                  <a:pt x="737793" y="166293"/>
                </a:lnTo>
                <a:lnTo>
                  <a:pt x="737882" y="166027"/>
                </a:lnTo>
                <a:lnTo>
                  <a:pt x="746074" y="157949"/>
                </a:lnTo>
                <a:lnTo>
                  <a:pt x="759256" y="155028"/>
                </a:lnTo>
                <a:lnTo>
                  <a:pt x="772452" y="157949"/>
                </a:lnTo>
                <a:lnTo>
                  <a:pt x="780199" y="166293"/>
                </a:lnTo>
                <a:lnTo>
                  <a:pt x="783882" y="179666"/>
                </a:lnTo>
                <a:lnTo>
                  <a:pt x="784821" y="197586"/>
                </a:lnTo>
                <a:lnTo>
                  <a:pt x="784821" y="242493"/>
                </a:lnTo>
                <a:lnTo>
                  <a:pt x="774750" y="242493"/>
                </a:lnTo>
                <a:lnTo>
                  <a:pt x="733818" y="247256"/>
                </a:lnTo>
                <a:lnTo>
                  <a:pt x="699693" y="263448"/>
                </a:lnTo>
                <a:lnTo>
                  <a:pt x="676351" y="293928"/>
                </a:lnTo>
                <a:lnTo>
                  <a:pt x="667689" y="341515"/>
                </a:lnTo>
                <a:lnTo>
                  <a:pt x="667689" y="347103"/>
                </a:lnTo>
                <a:lnTo>
                  <a:pt x="671398" y="382003"/>
                </a:lnTo>
                <a:lnTo>
                  <a:pt x="683094" y="411289"/>
                </a:lnTo>
                <a:lnTo>
                  <a:pt x="703656" y="431419"/>
                </a:lnTo>
                <a:lnTo>
                  <a:pt x="733971" y="438912"/>
                </a:lnTo>
                <a:lnTo>
                  <a:pt x="750671" y="437299"/>
                </a:lnTo>
                <a:lnTo>
                  <a:pt x="765136" y="432142"/>
                </a:lnTo>
                <a:lnTo>
                  <a:pt x="777176" y="422998"/>
                </a:lnTo>
                <a:lnTo>
                  <a:pt x="786549" y="409422"/>
                </a:lnTo>
                <a:lnTo>
                  <a:pt x="786993" y="414324"/>
                </a:lnTo>
                <a:lnTo>
                  <a:pt x="788936" y="427215"/>
                </a:lnTo>
                <a:lnTo>
                  <a:pt x="790359" y="433933"/>
                </a:lnTo>
                <a:lnTo>
                  <a:pt x="841552" y="433933"/>
                </a:lnTo>
                <a:close/>
              </a:path>
              <a:path w="1197609" h="439420">
                <a:moveTo>
                  <a:pt x="1000086" y="114046"/>
                </a:moveTo>
                <a:lnTo>
                  <a:pt x="957910" y="114046"/>
                </a:lnTo>
                <a:lnTo>
                  <a:pt x="957910" y="36512"/>
                </a:lnTo>
                <a:lnTo>
                  <a:pt x="902347" y="36512"/>
                </a:lnTo>
                <a:lnTo>
                  <a:pt x="902347" y="114046"/>
                </a:lnTo>
                <a:lnTo>
                  <a:pt x="867257" y="114046"/>
                </a:lnTo>
                <a:lnTo>
                  <a:pt x="867257" y="163131"/>
                </a:lnTo>
                <a:lnTo>
                  <a:pt x="902347" y="163131"/>
                </a:lnTo>
                <a:lnTo>
                  <a:pt x="902347" y="372986"/>
                </a:lnTo>
                <a:lnTo>
                  <a:pt x="906475" y="405447"/>
                </a:lnTo>
                <a:lnTo>
                  <a:pt x="918273" y="425513"/>
                </a:lnTo>
                <a:lnTo>
                  <a:pt x="936866" y="435698"/>
                </a:lnTo>
                <a:lnTo>
                  <a:pt x="961377" y="438543"/>
                </a:lnTo>
                <a:lnTo>
                  <a:pt x="970584" y="438302"/>
                </a:lnTo>
                <a:lnTo>
                  <a:pt x="980389" y="437426"/>
                </a:lnTo>
                <a:lnTo>
                  <a:pt x="989965" y="435673"/>
                </a:lnTo>
                <a:lnTo>
                  <a:pt x="998474" y="432803"/>
                </a:lnTo>
                <a:lnTo>
                  <a:pt x="998474" y="390398"/>
                </a:lnTo>
                <a:lnTo>
                  <a:pt x="994625" y="391642"/>
                </a:lnTo>
                <a:lnTo>
                  <a:pt x="985786" y="392264"/>
                </a:lnTo>
                <a:lnTo>
                  <a:pt x="979995" y="392264"/>
                </a:lnTo>
                <a:lnTo>
                  <a:pt x="968248" y="389890"/>
                </a:lnTo>
                <a:lnTo>
                  <a:pt x="961580" y="383489"/>
                </a:lnTo>
                <a:lnTo>
                  <a:pt x="958596" y="374154"/>
                </a:lnTo>
                <a:lnTo>
                  <a:pt x="957910" y="362966"/>
                </a:lnTo>
                <a:lnTo>
                  <a:pt x="957910" y="163131"/>
                </a:lnTo>
                <a:lnTo>
                  <a:pt x="1000086" y="163131"/>
                </a:lnTo>
                <a:lnTo>
                  <a:pt x="1000086" y="114046"/>
                </a:lnTo>
                <a:close/>
              </a:path>
              <a:path w="1197609" h="439420">
                <a:moveTo>
                  <a:pt x="1197559" y="215379"/>
                </a:moveTo>
                <a:lnTo>
                  <a:pt x="1193342" y="173304"/>
                </a:lnTo>
                <a:lnTo>
                  <a:pt x="1186218" y="156413"/>
                </a:lnTo>
                <a:lnTo>
                  <a:pt x="1179131" y="139585"/>
                </a:lnTo>
                <a:lnTo>
                  <a:pt x="1152626" y="117195"/>
                </a:lnTo>
                <a:lnTo>
                  <a:pt x="1143990" y="115493"/>
                </a:lnTo>
                <a:lnTo>
                  <a:pt x="1143990" y="207657"/>
                </a:lnTo>
                <a:lnTo>
                  <a:pt x="1143990" y="243420"/>
                </a:lnTo>
                <a:lnTo>
                  <a:pt x="1077696" y="243420"/>
                </a:lnTo>
                <a:lnTo>
                  <a:pt x="1077709" y="207657"/>
                </a:lnTo>
                <a:lnTo>
                  <a:pt x="1085303" y="169926"/>
                </a:lnTo>
                <a:lnTo>
                  <a:pt x="1111338" y="156413"/>
                </a:lnTo>
                <a:lnTo>
                  <a:pt x="1127696" y="160235"/>
                </a:lnTo>
                <a:lnTo>
                  <a:pt x="1137666" y="170903"/>
                </a:lnTo>
                <a:lnTo>
                  <a:pt x="1142644" y="187121"/>
                </a:lnTo>
                <a:lnTo>
                  <a:pt x="1143990" y="207657"/>
                </a:lnTo>
                <a:lnTo>
                  <a:pt x="1143990" y="115493"/>
                </a:lnTo>
                <a:lnTo>
                  <a:pt x="1066622" y="119291"/>
                </a:lnTo>
                <a:lnTo>
                  <a:pt x="1026325" y="179692"/>
                </a:lnTo>
                <a:lnTo>
                  <a:pt x="1022819" y="326428"/>
                </a:lnTo>
                <a:lnTo>
                  <a:pt x="1026058" y="371348"/>
                </a:lnTo>
                <a:lnTo>
                  <a:pt x="1038860" y="406971"/>
                </a:lnTo>
                <a:lnTo>
                  <a:pt x="1065771" y="430453"/>
                </a:lnTo>
                <a:lnTo>
                  <a:pt x="1111402" y="438912"/>
                </a:lnTo>
                <a:lnTo>
                  <a:pt x="1157325" y="428650"/>
                </a:lnTo>
                <a:lnTo>
                  <a:pt x="1187107" y="391579"/>
                </a:lnTo>
                <a:lnTo>
                  <a:pt x="1196492" y="341871"/>
                </a:lnTo>
                <a:lnTo>
                  <a:pt x="1196505" y="339877"/>
                </a:lnTo>
                <a:lnTo>
                  <a:pt x="1142072" y="339877"/>
                </a:lnTo>
                <a:lnTo>
                  <a:pt x="1142072" y="341871"/>
                </a:lnTo>
                <a:lnTo>
                  <a:pt x="1140993" y="360680"/>
                </a:lnTo>
                <a:lnTo>
                  <a:pt x="1136561" y="376542"/>
                </a:lnTo>
                <a:lnTo>
                  <a:pt x="1126985" y="387489"/>
                </a:lnTo>
                <a:lnTo>
                  <a:pt x="1110462" y="391579"/>
                </a:lnTo>
                <a:lnTo>
                  <a:pt x="1093787" y="386930"/>
                </a:lnTo>
                <a:lnTo>
                  <a:pt x="1083652" y="374624"/>
                </a:lnTo>
                <a:lnTo>
                  <a:pt x="1078611" y="357136"/>
                </a:lnTo>
                <a:lnTo>
                  <a:pt x="1077252" y="336918"/>
                </a:lnTo>
                <a:lnTo>
                  <a:pt x="1077252" y="287705"/>
                </a:lnTo>
                <a:lnTo>
                  <a:pt x="1197559" y="287705"/>
                </a:lnTo>
                <a:lnTo>
                  <a:pt x="1197559" y="243420"/>
                </a:lnTo>
                <a:lnTo>
                  <a:pt x="1197559" y="21537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2876860" y="6802266"/>
            <a:ext cx="342900" cy="438784"/>
          </a:xfrm>
          <a:custGeom>
            <a:avLst/>
            <a:gdLst/>
            <a:ahLst/>
            <a:cxnLst/>
            <a:rect l="l" t="t" r="r" b="b"/>
            <a:pathLst>
              <a:path w="342900" h="438784">
                <a:moveTo>
                  <a:pt x="132829" y="114046"/>
                </a:moveTo>
                <a:lnTo>
                  <a:pt x="90652" y="114046"/>
                </a:lnTo>
                <a:lnTo>
                  <a:pt x="90652" y="36512"/>
                </a:lnTo>
                <a:lnTo>
                  <a:pt x="35090" y="36512"/>
                </a:lnTo>
                <a:lnTo>
                  <a:pt x="35090" y="114046"/>
                </a:lnTo>
                <a:lnTo>
                  <a:pt x="0" y="114046"/>
                </a:lnTo>
                <a:lnTo>
                  <a:pt x="0" y="163131"/>
                </a:lnTo>
                <a:lnTo>
                  <a:pt x="35090" y="163131"/>
                </a:lnTo>
                <a:lnTo>
                  <a:pt x="35090" y="372986"/>
                </a:lnTo>
                <a:lnTo>
                  <a:pt x="39217" y="405447"/>
                </a:lnTo>
                <a:lnTo>
                  <a:pt x="51015" y="425513"/>
                </a:lnTo>
                <a:lnTo>
                  <a:pt x="69596" y="435698"/>
                </a:lnTo>
                <a:lnTo>
                  <a:pt x="94119" y="438543"/>
                </a:lnTo>
                <a:lnTo>
                  <a:pt x="103327" y="438302"/>
                </a:lnTo>
                <a:lnTo>
                  <a:pt x="113131" y="437426"/>
                </a:lnTo>
                <a:lnTo>
                  <a:pt x="122707" y="435673"/>
                </a:lnTo>
                <a:lnTo>
                  <a:pt x="131216" y="432803"/>
                </a:lnTo>
                <a:lnTo>
                  <a:pt x="131216" y="390398"/>
                </a:lnTo>
                <a:lnTo>
                  <a:pt x="127368" y="391642"/>
                </a:lnTo>
                <a:lnTo>
                  <a:pt x="118529" y="392264"/>
                </a:lnTo>
                <a:lnTo>
                  <a:pt x="112737" y="392264"/>
                </a:lnTo>
                <a:lnTo>
                  <a:pt x="100990" y="389890"/>
                </a:lnTo>
                <a:lnTo>
                  <a:pt x="94322" y="383489"/>
                </a:lnTo>
                <a:lnTo>
                  <a:pt x="91338" y="374154"/>
                </a:lnTo>
                <a:lnTo>
                  <a:pt x="90652" y="362966"/>
                </a:lnTo>
                <a:lnTo>
                  <a:pt x="90652" y="163131"/>
                </a:lnTo>
                <a:lnTo>
                  <a:pt x="132829" y="163131"/>
                </a:lnTo>
                <a:lnTo>
                  <a:pt x="132829" y="114046"/>
                </a:lnTo>
                <a:close/>
              </a:path>
              <a:path w="342900" h="438784">
                <a:moveTo>
                  <a:pt x="342569" y="191338"/>
                </a:moveTo>
                <a:lnTo>
                  <a:pt x="339496" y="159131"/>
                </a:lnTo>
                <a:lnTo>
                  <a:pt x="329095" y="133007"/>
                </a:lnTo>
                <a:lnTo>
                  <a:pt x="309613" y="115468"/>
                </a:lnTo>
                <a:lnTo>
                  <a:pt x="279273" y="109067"/>
                </a:lnTo>
                <a:lnTo>
                  <a:pt x="258025" y="111531"/>
                </a:lnTo>
                <a:lnTo>
                  <a:pt x="241376" y="118351"/>
                </a:lnTo>
                <a:lnTo>
                  <a:pt x="228904" y="128625"/>
                </a:lnTo>
                <a:lnTo>
                  <a:pt x="220205" y="141490"/>
                </a:lnTo>
                <a:lnTo>
                  <a:pt x="220205" y="0"/>
                </a:lnTo>
                <a:lnTo>
                  <a:pt x="164452" y="0"/>
                </a:lnTo>
                <a:lnTo>
                  <a:pt x="164452" y="433933"/>
                </a:lnTo>
                <a:lnTo>
                  <a:pt x="220205" y="433933"/>
                </a:lnTo>
                <a:lnTo>
                  <a:pt x="220205" y="220522"/>
                </a:lnTo>
                <a:lnTo>
                  <a:pt x="221805" y="193776"/>
                </a:lnTo>
                <a:lnTo>
                  <a:pt x="227495" y="174675"/>
                </a:lnTo>
                <a:lnTo>
                  <a:pt x="238569" y="163220"/>
                </a:lnTo>
                <a:lnTo>
                  <a:pt x="256336" y="159397"/>
                </a:lnTo>
                <a:lnTo>
                  <a:pt x="272173" y="163156"/>
                </a:lnTo>
                <a:lnTo>
                  <a:pt x="281419" y="173329"/>
                </a:lnTo>
                <a:lnTo>
                  <a:pt x="285750" y="188150"/>
                </a:lnTo>
                <a:lnTo>
                  <a:pt x="286816" y="205930"/>
                </a:lnTo>
                <a:lnTo>
                  <a:pt x="286816" y="433933"/>
                </a:lnTo>
                <a:lnTo>
                  <a:pt x="342569" y="433933"/>
                </a:lnTo>
                <a:lnTo>
                  <a:pt x="342569" y="19133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3266401" y="6911328"/>
            <a:ext cx="175260" cy="330200"/>
          </a:xfrm>
          <a:custGeom>
            <a:avLst/>
            <a:gdLst/>
            <a:ahLst/>
            <a:cxnLst/>
            <a:rect l="l" t="t" r="r" b="b"/>
            <a:pathLst>
              <a:path w="175259" h="330200">
                <a:moveTo>
                  <a:pt x="88709" y="0"/>
                </a:moveTo>
                <a:lnTo>
                  <a:pt x="43802" y="10220"/>
                </a:lnTo>
                <a:lnTo>
                  <a:pt x="3512" y="70621"/>
                </a:lnTo>
                <a:lnTo>
                  <a:pt x="0" y="217365"/>
                </a:lnTo>
                <a:lnTo>
                  <a:pt x="3246" y="262274"/>
                </a:lnTo>
                <a:lnTo>
                  <a:pt x="16040" y="297901"/>
                </a:lnTo>
                <a:lnTo>
                  <a:pt x="42959" y="321380"/>
                </a:lnTo>
                <a:lnTo>
                  <a:pt x="88583" y="329843"/>
                </a:lnTo>
                <a:lnTo>
                  <a:pt x="134504" y="319577"/>
                </a:lnTo>
                <a:lnTo>
                  <a:pt x="160135" y="294366"/>
                </a:lnTo>
                <a:lnTo>
                  <a:pt x="164290" y="282504"/>
                </a:lnTo>
                <a:lnTo>
                  <a:pt x="87651" y="282504"/>
                </a:lnTo>
                <a:lnTo>
                  <a:pt x="70972" y="277855"/>
                </a:lnTo>
                <a:lnTo>
                  <a:pt x="60831" y="265553"/>
                </a:lnTo>
                <a:lnTo>
                  <a:pt x="55797" y="248061"/>
                </a:lnTo>
                <a:lnTo>
                  <a:pt x="54438" y="227846"/>
                </a:lnTo>
                <a:lnTo>
                  <a:pt x="54438" y="178633"/>
                </a:lnTo>
                <a:lnTo>
                  <a:pt x="174748" y="178633"/>
                </a:lnTo>
                <a:lnTo>
                  <a:pt x="174748" y="134351"/>
                </a:lnTo>
                <a:lnTo>
                  <a:pt x="54877" y="134351"/>
                </a:lnTo>
                <a:lnTo>
                  <a:pt x="54893" y="98583"/>
                </a:lnTo>
                <a:lnTo>
                  <a:pt x="56594" y="78053"/>
                </a:lnTo>
                <a:lnTo>
                  <a:pt x="56681" y="77006"/>
                </a:lnTo>
                <a:lnTo>
                  <a:pt x="62491" y="60851"/>
                </a:lnTo>
                <a:lnTo>
                  <a:pt x="72905" y="50798"/>
                </a:lnTo>
                <a:lnTo>
                  <a:pt x="88520" y="47338"/>
                </a:lnTo>
                <a:lnTo>
                  <a:pt x="163402" y="47338"/>
                </a:lnTo>
                <a:lnTo>
                  <a:pt x="156309" y="30514"/>
                </a:lnTo>
                <a:lnTo>
                  <a:pt x="129805" y="8120"/>
                </a:lnTo>
                <a:lnTo>
                  <a:pt x="88709" y="0"/>
                </a:lnTo>
                <a:close/>
              </a:path>
              <a:path w="175259" h="330200">
                <a:moveTo>
                  <a:pt x="173691" y="230809"/>
                </a:moveTo>
                <a:lnTo>
                  <a:pt x="119252" y="230809"/>
                </a:lnTo>
                <a:lnTo>
                  <a:pt x="119252" y="232799"/>
                </a:lnTo>
                <a:lnTo>
                  <a:pt x="118173" y="251613"/>
                </a:lnTo>
                <a:lnTo>
                  <a:pt x="113739" y="267472"/>
                </a:lnTo>
                <a:lnTo>
                  <a:pt x="104163" y="278420"/>
                </a:lnTo>
                <a:lnTo>
                  <a:pt x="87651" y="282504"/>
                </a:lnTo>
                <a:lnTo>
                  <a:pt x="164290" y="282504"/>
                </a:lnTo>
                <a:lnTo>
                  <a:pt x="171267" y="262588"/>
                </a:lnTo>
                <a:lnTo>
                  <a:pt x="173676" y="232799"/>
                </a:lnTo>
                <a:lnTo>
                  <a:pt x="173691" y="230809"/>
                </a:lnTo>
                <a:close/>
              </a:path>
              <a:path w="175259" h="330200">
                <a:moveTo>
                  <a:pt x="163402" y="47338"/>
                </a:moveTo>
                <a:lnTo>
                  <a:pt x="88520" y="47338"/>
                </a:lnTo>
                <a:lnTo>
                  <a:pt x="104879" y="51171"/>
                </a:lnTo>
                <a:lnTo>
                  <a:pt x="114855" y="61829"/>
                </a:lnTo>
                <a:lnTo>
                  <a:pt x="119828" y="78053"/>
                </a:lnTo>
                <a:lnTo>
                  <a:pt x="121179" y="98583"/>
                </a:lnTo>
                <a:lnTo>
                  <a:pt x="121179" y="134351"/>
                </a:lnTo>
                <a:lnTo>
                  <a:pt x="174748" y="134351"/>
                </a:lnTo>
                <a:lnTo>
                  <a:pt x="174748" y="106310"/>
                </a:lnTo>
                <a:lnTo>
                  <a:pt x="170522" y="64229"/>
                </a:lnTo>
                <a:lnTo>
                  <a:pt x="163402" y="4733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3538962" y="6802266"/>
            <a:ext cx="342900" cy="438784"/>
          </a:xfrm>
          <a:custGeom>
            <a:avLst/>
            <a:gdLst/>
            <a:ahLst/>
            <a:cxnLst/>
            <a:rect l="l" t="t" r="r" b="b"/>
            <a:pathLst>
              <a:path w="342900" h="438784">
                <a:moveTo>
                  <a:pt x="132829" y="114046"/>
                </a:moveTo>
                <a:lnTo>
                  <a:pt x="90652" y="114046"/>
                </a:lnTo>
                <a:lnTo>
                  <a:pt x="90652" y="36512"/>
                </a:lnTo>
                <a:lnTo>
                  <a:pt x="35090" y="36512"/>
                </a:lnTo>
                <a:lnTo>
                  <a:pt x="35090" y="114046"/>
                </a:lnTo>
                <a:lnTo>
                  <a:pt x="0" y="114046"/>
                </a:lnTo>
                <a:lnTo>
                  <a:pt x="0" y="163131"/>
                </a:lnTo>
                <a:lnTo>
                  <a:pt x="35090" y="163131"/>
                </a:lnTo>
                <a:lnTo>
                  <a:pt x="35090" y="372986"/>
                </a:lnTo>
                <a:lnTo>
                  <a:pt x="39217" y="405447"/>
                </a:lnTo>
                <a:lnTo>
                  <a:pt x="51015" y="425513"/>
                </a:lnTo>
                <a:lnTo>
                  <a:pt x="69608" y="435698"/>
                </a:lnTo>
                <a:lnTo>
                  <a:pt x="94119" y="438543"/>
                </a:lnTo>
                <a:lnTo>
                  <a:pt x="103327" y="438302"/>
                </a:lnTo>
                <a:lnTo>
                  <a:pt x="113131" y="437426"/>
                </a:lnTo>
                <a:lnTo>
                  <a:pt x="122707" y="435673"/>
                </a:lnTo>
                <a:lnTo>
                  <a:pt x="131216" y="432803"/>
                </a:lnTo>
                <a:lnTo>
                  <a:pt x="131216" y="390398"/>
                </a:lnTo>
                <a:lnTo>
                  <a:pt x="127368" y="391642"/>
                </a:lnTo>
                <a:lnTo>
                  <a:pt x="118529" y="392264"/>
                </a:lnTo>
                <a:lnTo>
                  <a:pt x="112737" y="392264"/>
                </a:lnTo>
                <a:lnTo>
                  <a:pt x="100990" y="389890"/>
                </a:lnTo>
                <a:lnTo>
                  <a:pt x="94322" y="383489"/>
                </a:lnTo>
                <a:lnTo>
                  <a:pt x="91338" y="374154"/>
                </a:lnTo>
                <a:lnTo>
                  <a:pt x="90652" y="362966"/>
                </a:lnTo>
                <a:lnTo>
                  <a:pt x="90652" y="163131"/>
                </a:lnTo>
                <a:lnTo>
                  <a:pt x="132829" y="163131"/>
                </a:lnTo>
                <a:lnTo>
                  <a:pt x="132829" y="114046"/>
                </a:lnTo>
                <a:close/>
              </a:path>
              <a:path w="342900" h="438784">
                <a:moveTo>
                  <a:pt x="342569" y="191338"/>
                </a:moveTo>
                <a:lnTo>
                  <a:pt x="339496" y="159131"/>
                </a:lnTo>
                <a:lnTo>
                  <a:pt x="329107" y="133007"/>
                </a:lnTo>
                <a:lnTo>
                  <a:pt x="309613" y="115468"/>
                </a:lnTo>
                <a:lnTo>
                  <a:pt x="279273" y="109067"/>
                </a:lnTo>
                <a:lnTo>
                  <a:pt x="258038" y="111531"/>
                </a:lnTo>
                <a:lnTo>
                  <a:pt x="241388" y="118351"/>
                </a:lnTo>
                <a:lnTo>
                  <a:pt x="228917" y="128625"/>
                </a:lnTo>
                <a:lnTo>
                  <a:pt x="220205" y="141490"/>
                </a:lnTo>
                <a:lnTo>
                  <a:pt x="220205" y="0"/>
                </a:lnTo>
                <a:lnTo>
                  <a:pt x="164465" y="0"/>
                </a:lnTo>
                <a:lnTo>
                  <a:pt x="164465" y="433933"/>
                </a:lnTo>
                <a:lnTo>
                  <a:pt x="220205" y="433933"/>
                </a:lnTo>
                <a:lnTo>
                  <a:pt x="220205" y="220522"/>
                </a:lnTo>
                <a:lnTo>
                  <a:pt x="221818" y="193776"/>
                </a:lnTo>
                <a:lnTo>
                  <a:pt x="227495" y="174675"/>
                </a:lnTo>
                <a:lnTo>
                  <a:pt x="238569" y="163220"/>
                </a:lnTo>
                <a:lnTo>
                  <a:pt x="256336" y="159397"/>
                </a:lnTo>
                <a:lnTo>
                  <a:pt x="272173" y="163156"/>
                </a:lnTo>
                <a:lnTo>
                  <a:pt x="281419" y="173329"/>
                </a:lnTo>
                <a:lnTo>
                  <a:pt x="285750" y="188150"/>
                </a:lnTo>
                <a:lnTo>
                  <a:pt x="286829" y="205930"/>
                </a:lnTo>
                <a:lnTo>
                  <a:pt x="286829" y="433933"/>
                </a:lnTo>
                <a:lnTo>
                  <a:pt x="342569" y="433933"/>
                </a:lnTo>
                <a:lnTo>
                  <a:pt x="342569" y="19133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3928503" y="6911325"/>
            <a:ext cx="179070" cy="330200"/>
          </a:xfrm>
          <a:custGeom>
            <a:avLst/>
            <a:gdLst/>
            <a:ahLst/>
            <a:cxnLst/>
            <a:rect l="l" t="t" r="r" b="b"/>
            <a:pathLst>
              <a:path w="179069" h="330200">
                <a:moveTo>
                  <a:pt x="90583" y="0"/>
                </a:moveTo>
                <a:lnTo>
                  <a:pt x="53609" y="6040"/>
                </a:lnTo>
                <a:lnTo>
                  <a:pt x="25007" y="24281"/>
                </a:lnTo>
                <a:lnTo>
                  <a:pt x="6546" y="54908"/>
                </a:lnTo>
                <a:lnTo>
                  <a:pt x="171" y="96970"/>
                </a:lnTo>
                <a:lnTo>
                  <a:pt x="104" y="97410"/>
                </a:lnTo>
                <a:lnTo>
                  <a:pt x="0" y="228516"/>
                </a:lnTo>
                <a:lnTo>
                  <a:pt x="5675" y="272624"/>
                </a:lnTo>
                <a:lnTo>
                  <a:pt x="5709" y="272885"/>
                </a:lnTo>
                <a:lnTo>
                  <a:pt x="22619" y="304547"/>
                </a:lnTo>
                <a:lnTo>
                  <a:pt x="50437" y="323552"/>
                </a:lnTo>
                <a:lnTo>
                  <a:pt x="50573" y="323552"/>
                </a:lnTo>
                <a:lnTo>
                  <a:pt x="88709" y="329843"/>
                </a:lnTo>
                <a:lnTo>
                  <a:pt x="126670" y="323552"/>
                </a:lnTo>
                <a:lnTo>
                  <a:pt x="155004" y="304547"/>
                </a:lnTo>
                <a:lnTo>
                  <a:pt x="168451" y="280326"/>
                </a:lnTo>
                <a:lnTo>
                  <a:pt x="89766" y="280326"/>
                </a:lnTo>
                <a:lnTo>
                  <a:pt x="74192" y="276695"/>
                </a:lnTo>
                <a:lnTo>
                  <a:pt x="63706" y="266486"/>
                </a:lnTo>
                <a:lnTo>
                  <a:pt x="57792" y="250729"/>
                </a:lnTo>
                <a:lnTo>
                  <a:pt x="55935" y="230453"/>
                </a:lnTo>
                <a:lnTo>
                  <a:pt x="55977" y="96970"/>
                </a:lnTo>
                <a:lnTo>
                  <a:pt x="74409" y="52635"/>
                </a:lnTo>
                <a:lnTo>
                  <a:pt x="89526" y="49516"/>
                </a:lnTo>
                <a:lnTo>
                  <a:pt x="168793" y="49516"/>
                </a:lnTo>
                <a:lnTo>
                  <a:pt x="155796" y="25767"/>
                </a:lnTo>
                <a:lnTo>
                  <a:pt x="128088" y="6534"/>
                </a:lnTo>
                <a:lnTo>
                  <a:pt x="90583" y="0"/>
                </a:lnTo>
                <a:close/>
              </a:path>
              <a:path w="179069" h="330200">
                <a:moveTo>
                  <a:pt x="168793" y="49516"/>
                </a:moveTo>
                <a:lnTo>
                  <a:pt x="89526" y="49516"/>
                </a:lnTo>
                <a:lnTo>
                  <a:pt x="105371" y="53066"/>
                </a:lnTo>
                <a:lnTo>
                  <a:pt x="115669" y="62936"/>
                </a:lnTo>
                <a:lnTo>
                  <a:pt x="121243" y="77960"/>
                </a:lnTo>
                <a:lnTo>
                  <a:pt x="122917" y="96970"/>
                </a:lnTo>
                <a:lnTo>
                  <a:pt x="122840" y="230453"/>
                </a:lnTo>
                <a:lnTo>
                  <a:pt x="114882" y="267868"/>
                </a:lnTo>
                <a:lnTo>
                  <a:pt x="89766" y="280326"/>
                </a:lnTo>
                <a:lnTo>
                  <a:pt x="168451" y="280326"/>
                </a:lnTo>
                <a:lnTo>
                  <a:pt x="172726" y="272624"/>
                </a:lnTo>
                <a:lnTo>
                  <a:pt x="178726" y="228516"/>
                </a:lnTo>
                <a:lnTo>
                  <a:pt x="178853" y="100091"/>
                </a:lnTo>
                <a:lnTo>
                  <a:pt x="172965" y="57139"/>
                </a:lnTo>
                <a:lnTo>
                  <a:pt x="168793" y="4951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4153771" y="6916311"/>
            <a:ext cx="177165" cy="325120"/>
          </a:xfrm>
          <a:custGeom>
            <a:avLst/>
            <a:gdLst/>
            <a:ahLst/>
            <a:cxnLst/>
            <a:rect l="l" t="t" r="r" b="b"/>
            <a:pathLst>
              <a:path w="177165" h="325120">
                <a:moveTo>
                  <a:pt x="176486" y="0"/>
                </a:moveTo>
                <a:lnTo>
                  <a:pt x="120739" y="0"/>
                </a:lnTo>
                <a:lnTo>
                  <a:pt x="120739" y="211721"/>
                </a:lnTo>
                <a:lnTo>
                  <a:pt x="118326" y="242552"/>
                </a:lnTo>
                <a:lnTo>
                  <a:pt x="111407" y="261878"/>
                </a:lnTo>
                <a:lnTo>
                  <a:pt x="100463" y="271876"/>
                </a:lnTo>
                <a:lnTo>
                  <a:pt x="85976" y="274724"/>
                </a:lnTo>
                <a:lnTo>
                  <a:pt x="72382" y="272022"/>
                </a:lnTo>
                <a:lnTo>
                  <a:pt x="62977" y="263604"/>
                </a:lnTo>
                <a:lnTo>
                  <a:pt x="57513" y="249006"/>
                </a:lnTo>
                <a:lnTo>
                  <a:pt x="55746" y="227762"/>
                </a:lnTo>
                <a:lnTo>
                  <a:pt x="55746" y="0"/>
                </a:lnTo>
                <a:lnTo>
                  <a:pt x="0" y="0"/>
                </a:lnTo>
                <a:lnTo>
                  <a:pt x="0" y="242264"/>
                </a:lnTo>
                <a:lnTo>
                  <a:pt x="5867" y="284705"/>
                </a:lnTo>
                <a:lnTo>
                  <a:pt x="20901" y="309815"/>
                </a:lnTo>
                <a:lnTo>
                  <a:pt x="41245" y="321798"/>
                </a:lnTo>
                <a:lnTo>
                  <a:pt x="63045" y="324859"/>
                </a:lnTo>
                <a:lnTo>
                  <a:pt x="81980" y="323142"/>
                </a:lnTo>
                <a:lnTo>
                  <a:pt x="98417" y="317239"/>
                </a:lnTo>
                <a:lnTo>
                  <a:pt x="111856" y="306014"/>
                </a:lnTo>
                <a:lnTo>
                  <a:pt x="121797" y="288336"/>
                </a:lnTo>
                <a:lnTo>
                  <a:pt x="121979" y="296498"/>
                </a:lnTo>
                <a:lnTo>
                  <a:pt x="122458" y="305410"/>
                </a:lnTo>
                <a:lnTo>
                  <a:pt x="123135" y="313673"/>
                </a:lnTo>
                <a:lnTo>
                  <a:pt x="123912" y="319885"/>
                </a:lnTo>
                <a:lnTo>
                  <a:pt x="177104" y="319885"/>
                </a:lnTo>
                <a:lnTo>
                  <a:pt x="176747" y="305226"/>
                </a:lnTo>
                <a:lnTo>
                  <a:pt x="176563" y="285346"/>
                </a:lnTo>
                <a:lnTo>
                  <a:pt x="176486" y="229375"/>
                </a:lnTo>
                <a:lnTo>
                  <a:pt x="17648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4377159" y="6911325"/>
            <a:ext cx="180340" cy="437515"/>
          </a:xfrm>
          <a:custGeom>
            <a:avLst/>
            <a:gdLst/>
            <a:ahLst/>
            <a:cxnLst/>
            <a:rect l="l" t="t" r="r" b="b"/>
            <a:pathLst>
              <a:path w="180340" h="437515">
                <a:moveTo>
                  <a:pt x="56186" y="354255"/>
                </a:moveTo>
                <a:lnTo>
                  <a:pt x="251" y="354255"/>
                </a:lnTo>
                <a:lnTo>
                  <a:pt x="272" y="355853"/>
                </a:lnTo>
                <a:lnTo>
                  <a:pt x="3364" y="383266"/>
                </a:lnTo>
                <a:lnTo>
                  <a:pt x="15629" y="409707"/>
                </a:lnTo>
                <a:lnTo>
                  <a:pt x="41434" y="429555"/>
                </a:lnTo>
                <a:lnTo>
                  <a:pt x="85170" y="437379"/>
                </a:lnTo>
                <a:lnTo>
                  <a:pt x="136257" y="427364"/>
                </a:lnTo>
                <a:lnTo>
                  <a:pt x="164343" y="400199"/>
                </a:lnTo>
                <a:lnTo>
                  <a:pt x="167098" y="390920"/>
                </a:lnTo>
                <a:lnTo>
                  <a:pt x="88154" y="390920"/>
                </a:lnTo>
                <a:lnTo>
                  <a:pt x="71506" y="387082"/>
                </a:lnTo>
                <a:lnTo>
                  <a:pt x="61812" y="377764"/>
                </a:lnTo>
                <a:lnTo>
                  <a:pt x="57297" y="366257"/>
                </a:lnTo>
                <a:lnTo>
                  <a:pt x="56186" y="355853"/>
                </a:lnTo>
                <a:lnTo>
                  <a:pt x="56186" y="354255"/>
                </a:lnTo>
                <a:close/>
              </a:path>
              <a:path w="180340" h="437515">
                <a:moveTo>
                  <a:pt x="178674" y="288588"/>
                </a:moveTo>
                <a:lnTo>
                  <a:pt x="122917" y="288588"/>
                </a:lnTo>
                <a:lnTo>
                  <a:pt x="122917" y="326094"/>
                </a:lnTo>
                <a:lnTo>
                  <a:pt x="121588" y="354255"/>
                </a:lnTo>
                <a:lnTo>
                  <a:pt x="116475" y="374535"/>
                </a:lnTo>
                <a:lnTo>
                  <a:pt x="105893" y="386801"/>
                </a:lnTo>
                <a:lnTo>
                  <a:pt x="88154" y="390920"/>
                </a:lnTo>
                <a:lnTo>
                  <a:pt x="167098" y="390920"/>
                </a:lnTo>
                <a:lnTo>
                  <a:pt x="176215" y="360207"/>
                </a:lnTo>
                <a:lnTo>
                  <a:pt x="178635" y="312277"/>
                </a:lnTo>
                <a:lnTo>
                  <a:pt x="178674" y="288588"/>
                </a:lnTo>
                <a:close/>
              </a:path>
              <a:path w="180340" h="437515">
                <a:moveTo>
                  <a:pt x="76311" y="0"/>
                </a:moveTo>
                <a:lnTo>
                  <a:pt x="40512" y="8188"/>
                </a:lnTo>
                <a:lnTo>
                  <a:pt x="16932" y="29865"/>
                </a:lnTo>
                <a:lnTo>
                  <a:pt x="3965" y="60695"/>
                </a:lnTo>
                <a:lnTo>
                  <a:pt x="0" y="96342"/>
                </a:lnTo>
                <a:lnTo>
                  <a:pt x="0" y="220359"/>
                </a:lnTo>
                <a:lnTo>
                  <a:pt x="3239" y="260335"/>
                </a:lnTo>
                <a:lnTo>
                  <a:pt x="14443" y="291742"/>
                </a:lnTo>
                <a:lnTo>
                  <a:pt x="35838" y="312277"/>
                </a:lnTo>
                <a:lnTo>
                  <a:pt x="69652" y="319634"/>
                </a:lnTo>
                <a:lnTo>
                  <a:pt x="88416" y="317511"/>
                </a:lnTo>
                <a:lnTo>
                  <a:pt x="103498" y="311387"/>
                </a:lnTo>
                <a:lnTo>
                  <a:pt x="114973" y="301624"/>
                </a:lnTo>
                <a:lnTo>
                  <a:pt x="122917" y="288588"/>
                </a:lnTo>
                <a:lnTo>
                  <a:pt x="178674" y="288588"/>
                </a:lnTo>
                <a:lnTo>
                  <a:pt x="178682" y="270180"/>
                </a:lnTo>
                <a:lnTo>
                  <a:pt x="86971" y="270180"/>
                </a:lnTo>
                <a:lnTo>
                  <a:pt x="72779" y="266807"/>
                </a:lnTo>
                <a:lnTo>
                  <a:pt x="63148" y="256681"/>
                </a:lnTo>
                <a:lnTo>
                  <a:pt x="57670" y="239792"/>
                </a:lnTo>
                <a:lnTo>
                  <a:pt x="55935" y="216129"/>
                </a:lnTo>
                <a:lnTo>
                  <a:pt x="55935" y="99588"/>
                </a:lnTo>
                <a:lnTo>
                  <a:pt x="58079" y="77874"/>
                </a:lnTo>
                <a:lnTo>
                  <a:pt x="64546" y="62496"/>
                </a:lnTo>
                <a:lnTo>
                  <a:pt x="75385" y="53348"/>
                </a:lnTo>
                <a:lnTo>
                  <a:pt x="90646" y="50323"/>
                </a:lnTo>
                <a:lnTo>
                  <a:pt x="178918" y="50323"/>
                </a:lnTo>
                <a:lnTo>
                  <a:pt x="179056" y="39632"/>
                </a:lnTo>
                <a:lnTo>
                  <a:pt x="179194" y="33056"/>
                </a:lnTo>
                <a:lnTo>
                  <a:pt x="128896" y="33056"/>
                </a:lnTo>
                <a:lnTo>
                  <a:pt x="123237" y="20744"/>
                </a:lnTo>
                <a:lnTo>
                  <a:pt x="113202" y="10175"/>
                </a:lnTo>
                <a:lnTo>
                  <a:pt x="97867" y="2782"/>
                </a:lnTo>
                <a:lnTo>
                  <a:pt x="76311" y="0"/>
                </a:lnTo>
                <a:close/>
              </a:path>
              <a:path w="180340" h="437515">
                <a:moveTo>
                  <a:pt x="178918" y="50323"/>
                </a:moveTo>
                <a:lnTo>
                  <a:pt x="90646" y="50323"/>
                </a:lnTo>
                <a:lnTo>
                  <a:pt x="108047" y="54894"/>
                </a:lnTo>
                <a:lnTo>
                  <a:pt x="117835" y="67292"/>
                </a:lnTo>
                <a:lnTo>
                  <a:pt x="122144" y="85543"/>
                </a:lnTo>
                <a:lnTo>
                  <a:pt x="123106" y="107672"/>
                </a:lnTo>
                <a:lnTo>
                  <a:pt x="123106" y="201700"/>
                </a:lnTo>
                <a:lnTo>
                  <a:pt x="121824" y="229619"/>
                </a:lnTo>
                <a:lnTo>
                  <a:pt x="116677" y="251246"/>
                </a:lnTo>
                <a:lnTo>
                  <a:pt x="105710" y="265220"/>
                </a:lnTo>
                <a:lnTo>
                  <a:pt x="86971" y="270180"/>
                </a:lnTo>
                <a:lnTo>
                  <a:pt x="178682" y="270180"/>
                </a:lnTo>
                <a:lnTo>
                  <a:pt x="178784" y="60695"/>
                </a:lnTo>
                <a:lnTo>
                  <a:pt x="178879" y="53348"/>
                </a:lnTo>
                <a:lnTo>
                  <a:pt x="178918" y="50323"/>
                </a:lnTo>
                <a:close/>
              </a:path>
              <a:path w="180340" h="437515">
                <a:moveTo>
                  <a:pt x="179910" y="4984"/>
                </a:moveTo>
                <a:lnTo>
                  <a:pt x="131639" y="4984"/>
                </a:lnTo>
                <a:lnTo>
                  <a:pt x="130822" y="10175"/>
                </a:lnTo>
                <a:lnTo>
                  <a:pt x="129871" y="17708"/>
                </a:lnTo>
                <a:lnTo>
                  <a:pt x="129176" y="25533"/>
                </a:lnTo>
                <a:lnTo>
                  <a:pt x="129015" y="29865"/>
                </a:lnTo>
                <a:lnTo>
                  <a:pt x="128896" y="33056"/>
                </a:lnTo>
                <a:lnTo>
                  <a:pt x="179194" y="33056"/>
                </a:lnTo>
                <a:lnTo>
                  <a:pt x="179262" y="29865"/>
                </a:lnTo>
                <a:lnTo>
                  <a:pt x="179353" y="25533"/>
                </a:lnTo>
                <a:lnTo>
                  <a:pt x="179455" y="20744"/>
                </a:lnTo>
                <a:lnTo>
                  <a:pt x="179750" y="10539"/>
                </a:lnTo>
                <a:lnTo>
                  <a:pt x="179818" y="8188"/>
                </a:lnTo>
                <a:lnTo>
                  <a:pt x="179910" y="498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4611325" y="6802266"/>
            <a:ext cx="337820" cy="438784"/>
          </a:xfrm>
          <a:custGeom>
            <a:avLst/>
            <a:gdLst/>
            <a:ahLst/>
            <a:cxnLst/>
            <a:rect l="l" t="t" r="r" b="b"/>
            <a:pathLst>
              <a:path w="337819" h="438784">
                <a:moveTo>
                  <a:pt x="178104" y="191338"/>
                </a:moveTo>
                <a:lnTo>
                  <a:pt x="175031" y="159131"/>
                </a:lnTo>
                <a:lnTo>
                  <a:pt x="164642" y="133007"/>
                </a:lnTo>
                <a:lnTo>
                  <a:pt x="145161" y="115468"/>
                </a:lnTo>
                <a:lnTo>
                  <a:pt x="114808" y="109067"/>
                </a:lnTo>
                <a:lnTo>
                  <a:pt x="93573" y="111531"/>
                </a:lnTo>
                <a:lnTo>
                  <a:pt x="76923" y="118351"/>
                </a:lnTo>
                <a:lnTo>
                  <a:pt x="64452" y="128625"/>
                </a:lnTo>
                <a:lnTo>
                  <a:pt x="55740" y="141490"/>
                </a:lnTo>
                <a:lnTo>
                  <a:pt x="55740" y="0"/>
                </a:lnTo>
                <a:lnTo>
                  <a:pt x="0" y="0"/>
                </a:lnTo>
                <a:lnTo>
                  <a:pt x="0" y="433933"/>
                </a:lnTo>
                <a:lnTo>
                  <a:pt x="55740" y="433933"/>
                </a:lnTo>
                <a:lnTo>
                  <a:pt x="55740" y="220522"/>
                </a:lnTo>
                <a:lnTo>
                  <a:pt x="57353" y="193776"/>
                </a:lnTo>
                <a:lnTo>
                  <a:pt x="63042" y="174675"/>
                </a:lnTo>
                <a:lnTo>
                  <a:pt x="74117" y="163220"/>
                </a:lnTo>
                <a:lnTo>
                  <a:pt x="91884" y="159397"/>
                </a:lnTo>
                <a:lnTo>
                  <a:pt x="107708" y="163156"/>
                </a:lnTo>
                <a:lnTo>
                  <a:pt x="116967" y="173329"/>
                </a:lnTo>
                <a:lnTo>
                  <a:pt x="121285" y="188150"/>
                </a:lnTo>
                <a:lnTo>
                  <a:pt x="122364" y="205930"/>
                </a:lnTo>
                <a:lnTo>
                  <a:pt x="122364" y="433933"/>
                </a:lnTo>
                <a:lnTo>
                  <a:pt x="178104" y="433933"/>
                </a:lnTo>
                <a:lnTo>
                  <a:pt x="178104" y="191338"/>
                </a:lnTo>
                <a:close/>
              </a:path>
              <a:path w="337819" h="438784">
                <a:moveTo>
                  <a:pt x="337388" y="114046"/>
                </a:moveTo>
                <a:lnTo>
                  <a:pt x="295211" y="114046"/>
                </a:lnTo>
                <a:lnTo>
                  <a:pt x="295211" y="36512"/>
                </a:lnTo>
                <a:lnTo>
                  <a:pt x="239649" y="36512"/>
                </a:lnTo>
                <a:lnTo>
                  <a:pt x="239649" y="114046"/>
                </a:lnTo>
                <a:lnTo>
                  <a:pt x="204546" y="114046"/>
                </a:lnTo>
                <a:lnTo>
                  <a:pt x="204546" y="163131"/>
                </a:lnTo>
                <a:lnTo>
                  <a:pt x="239649" y="163131"/>
                </a:lnTo>
                <a:lnTo>
                  <a:pt x="239649" y="372986"/>
                </a:lnTo>
                <a:lnTo>
                  <a:pt x="243776" y="405447"/>
                </a:lnTo>
                <a:lnTo>
                  <a:pt x="255562" y="425513"/>
                </a:lnTo>
                <a:lnTo>
                  <a:pt x="274154" y="435698"/>
                </a:lnTo>
                <a:lnTo>
                  <a:pt x="298665" y="438543"/>
                </a:lnTo>
                <a:lnTo>
                  <a:pt x="307873" y="438302"/>
                </a:lnTo>
                <a:lnTo>
                  <a:pt x="317690" y="437426"/>
                </a:lnTo>
                <a:lnTo>
                  <a:pt x="327253" y="435673"/>
                </a:lnTo>
                <a:lnTo>
                  <a:pt x="335775" y="432803"/>
                </a:lnTo>
                <a:lnTo>
                  <a:pt x="335775" y="390398"/>
                </a:lnTo>
                <a:lnTo>
                  <a:pt x="331914" y="391642"/>
                </a:lnTo>
                <a:lnTo>
                  <a:pt x="323075" y="392264"/>
                </a:lnTo>
                <a:lnTo>
                  <a:pt x="317284" y="392264"/>
                </a:lnTo>
                <a:lnTo>
                  <a:pt x="305536" y="389890"/>
                </a:lnTo>
                <a:lnTo>
                  <a:pt x="298869" y="383489"/>
                </a:lnTo>
                <a:lnTo>
                  <a:pt x="295897" y="374154"/>
                </a:lnTo>
                <a:lnTo>
                  <a:pt x="295211" y="362966"/>
                </a:lnTo>
                <a:lnTo>
                  <a:pt x="295211" y="163131"/>
                </a:lnTo>
                <a:lnTo>
                  <a:pt x="337388" y="163131"/>
                </a:lnTo>
                <a:lnTo>
                  <a:pt x="337388" y="11404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6" name="object 3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63857" y="6956828"/>
            <a:ext cx="179544" cy="246505"/>
          </a:xfrm>
          <a:prstGeom prst="rect">
            <a:avLst/>
          </a:prstGeom>
        </p:spPr>
      </p:pic>
      <p:sp>
        <p:nvSpPr>
          <p:cNvPr id="37" name="object 37" descr=""/>
          <p:cNvSpPr/>
          <p:nvPr/>
        </p:nvSpPr>
        <p:spPr>
          <a:xfrm>
            <a:off x="15357247" y="6911333"/>
            <a:ext cx="399415" cy="436880"/>
          </a:xfrm>
          <a:custGeom>
            <a:avLst/>
            <a:gdLst/>
            <a:ahLst/>
            <a:cxnLst/>
            <a:rect l="l" t="t" r="r" b="b"/>
            <a:pathLst>
              <a:path w="399415" h="436879">
                <a:moveTo>
                  <a:pt x="198526" y="4978"/>
                </a:moveTo>
                <a:lnTo>
                  <a:pt x="142582" y="4978"/>
                </a:lnTo>
                <a:lnTo>
                  <a:pt x="131178" y="71602"/>
                </a:lnTo>
                <a:lnTo>
                  <a:pt x="112179" y="179374"/>
                </a:lnTo>
                <a:lnTo>
                  <a:pt x="105244" y="221716"/>
                </a:lnTo>
                <a:lnTo>
                  <a:pt x="100469" y="257162"/>
                </a:lnTo>
                <a:lnTo>
                  <a:pt x="98971" y="257162"/>
                </a:lnTo>
                <a:lnTo>
                  <a:pt x="95681" y="226250"/>
                </a:lnTo>
                <a:lnTo>
                  <a:pt x="89433" y="182841"/>
                </a:lnTo>
                <a:lnTo>
                  <a:pt x="80937" y="129679"/>
                </a:lnTo>
                <a:lnTo>
                  <a:pt x="59791" y="4978"/>
                </a:lnTo>
                <a:lnTo>
                  <a:pt x="0" y="4978"/>
                </a:lnTo>
                <a:lnTo>
                  <a:pt x="71640" y="337185"/>
                </a:lnTo>
                <a:lnTo>
                  <a:pt x="65646" y="361810"/>
                </a:lnTo>
                <a:lnTo>
                  <a:pt x="57721" y="376643"/>
                </a:lnTo>
                <a:lnTo>
                  <a:pt x="47104" y="383895"/>
                </a:lnTo>
                <a:lnTo>
                  <a:pt x="33058" y="385813"/>
                </a:lnTo>
                <a:lnTo>
                  <a:pt x="26085" y="385813"/>
                </a:lnTo>
                <a:lnTo>
                  <a:pt x="16002" y="384556"/>
                </a:lnTo>
                <a:lnTo>
                  <a:pt x="14706" y="384200"/>
                </a:lnTo>
                <a:lnTo>
                  <a:pt x="13830" y="434276"/>
                </a:lnTo>
                <a:lnTo>
                  <a:pt x="26581" y="435978"/>
                </a:lnTo>
                <a:lnTo>
                  <a:pt x="33642" y="436549"/>
                </a:lnTo>
                <a:lnTo>
                  <a:pt x="40919" y="436753"/>
                </a:lnTo>
                <a:lnTo>
                  <a:pt x="66738" y="434555"/>
                </a:lnTo>
                <a:lnTo>
                  <a:pt x="90055" y="422884"/>
                </a:lnTo>
                <a:lnTo>
                  <a:pt x="110324" y="394208"/>
                </a:lnTo>
                <a:lnTo>
                  <a:pt x="127000" y="340918"/>
                </a:lnTo>
                <a:lnTo>
                  <a:pt x="198526" y="4978"/>
                </a:lnTo>
                <a:close/>
              </a:path>
              <a:path w="399415" h="436879">
                <a:moveTo>
                  <a:pt x="399135" y="100088"/>
                </a:moveTo>
                <a:lnTo>
                  <a:pt x="393242" y="57137"/>
                </a:lnTo>
                <a:lnTo>
                  <a:pt x="348361" y="6527"/>
                </a:lnTo>
                <a:lnTo>
                  <a:pt x="343192" y="5638"/>
                </a:lnTo>
                <a:lnTo>
                  <a:pt x="343192" y="96964"/>
                </a:lnTo>
                <a:lnTo>
                  <a:pt x="343115" y="230454"/>
                </a:lnTo>
                <a:lnTo>
                  <a:pt x="341337" y="250723"/>
                </a:lnTo>
                <a:lnTo>
                  <a:pt x="341223" y="252031"/>
                </a:lnTo>
                <a:lnTo>
                  <a:pt x="335165" y="267868"/>
                </a:lnTo>
                <a:lnTo>
                  <a:pt x="324827" y="277241"/>
                </a:lnTo>
                <a:lnTo>
                  <a:pt x="310045" y="280327"/>
                </a:lnTo>
                <a:lnTo>
                  <a:pt x="294474" y="276694"/>
                </a:lnTo>
                <a:lnTo>
                  <a:pt x="283984" y="266484"/>
                </a:lnTo>
                <a:lnTo>
                  <a:pt x="278066" y="250723"/>
                </a:lnTo>
                <a:lnTo>
                  <a:pt x="276212" y="230454"/>
                </a:lnTo>
                <a:lnTo>
                  <a:pt x="276250" y="96964"/>
                </a:lnTo>
                <a:lnTo>
                  <a:pt x="278066" y="77952"/>
                </a:lnTo>
                <a:lnTo>
                  <a:pt x="278168" y="76835"/>
                </a:lnTo>
                <a:lnTo>
                  <a:pt x="284238" y="61823"/>
                </a:lnTo>
                <a:lnTo>
                  <a:pt x="294690" y="52628"/>
                </a:lnTo>
                <a:lnTo>
                  <a:pt x="309803" y="49517"/>
                </a:lnTo>
                <a:lnTo>
                  <a:pt x="325653" y="53060"/>
                </a:lnTo>
                <a:lnTo>
                  <a:pt x="335953" y="62941"/>
                </a:lnTo>
                <a:lnTo>
                  <a:pt x="341515" y="77952"/>
                </a:lnTo>
                <a:lnTo>
                  <a:pt x="343192" y="96964"/>
                </a:lnTo>
                <a:lnTo>
                  <a:pt x="343192" y="5638"/>
                </a:lnTo>
                <a:lnTo>
                  <a:pt x="273888" y="6032"/>
                </a:lnTo>
                <a:lnTo>
                  <a:pt x="226822" y="54902"/>
                </a:lnTo>
                <a:lnTo>
                  <a:pt x="220446" y="96964"/>
                </a:lnTo>
                <a:lnTo>
                  <a:pt x="220281" y="228511"/>
                </a:lnTo>
                <a:lnTo>
                  <a:pt x="225958" y="272618"/>
                </a:lnTo>
                <a:lnTo>
                  <a:pt x="225983" y="272884"/>
                </a:lnTo>
                <a:lnTo>
                  <a:pt x="242900" y="304546"/>
                </a:lnTo>
                <a:lnTo>
                  <a:pt x="270713" y="323545"/>
                </a:lnTo>
                <a:lnTo>
                  <a:pt x="270852" y="323545"/>
                </a:lnTo>
                <a:lnTo>
                  <a:pt x="308991" y="329844"/>
                </a:lnTo>
                <a:lnTo>
                  <a:pt x="346951" y="323545"/>
                </a:lnTo>
                <a:lnTo>
                  <a:pt x="388734" y="280327"/>
                </a:lnTo>
                <a:lnTo>
                  <a:pt x="399008" y="228511"/>
                </a:lnTo>
                <a:lnTo>
                  <a:pt x="399135" y="10008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5802801" y="6916311"/>
            <a:ext cx="177165" cy="325120"/>
          </a:xfrm>
          <a:custGeom>
            <a:avLst/>
            <a:gdLst/>
            <a:ahLst/>
            <a:cxnLst/>
            <a:rect l="l" t="t" r="r" b="b"/>
            <a:pathLst>
              <a:path w="177165" h="325120">
                <a:moveTo>
                  <a:pt x="176486" y="0"/>
                </a:moveTo>
                <a:lnTo>
                  <a:pt x="120739" y="0"/>
                </a:lnTo>
                <a:lnTo>
                  <a:pt x="120739" y="211721"/>
                </a:lnTo>
                <a:lnTo>
                  <a:pt x="118326" y="242552"/>
                </a:lnTo>
                <a:lnTo>
                  <a:pt x="111407" y="261878"/>
                </a:lnTo>
                <a:lnTo>
                  <a:pt x="100463" y="271876"/>
                </a:lnTo>
                <a:lnTo>
                  <a:pt x="85976" y="274724"/>
                </a:lnTo>
                <a:lnTo>
                  <a:pt x="72382" y="272022"/>
                </a:lnTo>
                <a:lnTo>
                  <a:pt x="62977" y="263604"/>
                </a:lnTo>
                <a:lnTo>
                  <a:pt x="57513" y="249006"/>
                </a:lnTo>
                <a:lnTo>
                  <a:pt x="55746" y="227762"/>
                </a:lnTo>
                <a:lnTo>
                  <a:pt x="55746" y="0"/>
                </a:lnTo>
                <a:lnTo>
                  <a:pt x="0" y="0"/>
                </a:lnTo>
                <a:lnTo>
                  <a:pt x="0" y="242264"/>
                </a:lnTo>
                <a:lnTo>
                  <a:pt x="5867" y="284705"/>
                </a:lnTo>
                <a:lnTo>
                  <a:pt x="20901" y="309815"/>
                </a:lnTo>
                <a:lnTo>
                  <a:pt x="41245" y="321798"/>
                </a:lnTo>
                <a:lnTo>
                  <a:pt x="63045" y="324859"/>
                </a:lnTo>
                <a:lnTo>
                  <a:pt x="81980" y="323142"/>
                </a:lnTo>
                <a:lnTo>
                  <a:pt x="98417" y="317239"/>
                </a:lnTo>
                <a:lnTo>
                  <a:pt x="111856" y="306014"/>
                </a:lnTo>
                <a:lnTo>
                  <a:pt x="121797" y="288336"/>
                </a:lnTo>
                <a:lnTo>
                  <a:pt x="121979" y="296498"/>
                </a:lnTo>
                <a:lnTo>
                  <a:pt x="122458" y="305410"/>
                </a:lnTo>
                <a:lnTo>
                  <a:pt x="123135" y="313673"/>
                </a:lnTo>
                <a:lnTo>
                  <a:pt x="123912" y="319885"/>
                </a:lnTo>
                <a:lnTo>
                  <a:pt x="177104" y="319885"/>
                </a:lnTo>
                <a:lnTo>
                  <a:pt x="176747" y="305226"/>
                </a:lnTo>
                <a:lnTo>
                  <a:pt x="176563" y="285346"/>
                </a:lnTo>
                <a:lnTo>
                  <a:pt x="176486" y="229375"/>
                </a:lnTo>
                <a:lnTo>
                  <a:pt x="17648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6100121" y="6838778"/>
            <a:ext cx="741045" cy="509905"/>
          </a:xfrm>
          <a:custGeom>
            <a:avLst/>
            <a:gdLst/>
            <a:ahLst/>
            <a:cxnLst/>
            <a:rect l="l" t="t" r="r" b="b"/>
            <a:pathLst>
              <a:path w="741044" h="509904">
                <a:moveTo>
                  <a:pt x="171056" y="311340"/>
                </a:moveTo>
                <a:lnTo>
                  <a:pt x="166992" y="276936"/>
                </a:lnTo>
                <a:lnTo>
                  <a:pt x="154139" y="249948"/>
                </a:lnTo>
                <a:lnTo>
                  <a:pt x="131483" y="226491"/>
                </a:lnTo>
                <a:lnTo>
                  <a:pt x="79476" y="189547"/>
                </a:lnTo>
                <a:lnTo>
                  <a:pt x="68173" y="178206"/>
                </a:lnTo>
                <a:lnTo>
                  <a:pt x="62547" y="166662"/>
                </a:lnTo>
                <a:lnTo>
                  <a:pt x="61023" y="152844"/>
                </a:lnTo>
                <a:lnTo>
                  <a:pt x="62445" y="139204"/>
                </a:lnTo>
                <a:lnTo>
                  <a:pt x="66916" y="128816"/>
                </a:lnTo>
                <a:lnTo>
                  <a:pt x="74777" y="122212"/>
                </a:lnTo>
                <a:lnTo>
                  <a:pt x="86334" y="119900"/>
                </a:lnTo>
                <a:lnTo>
                  <a:pt x="98209" y="122110"/>
                </a:lnTo>
                <a:lnTo>
                  <a:pt x="106324" y="128803"/>
                </a:lnTo>
                <a:lnTo>
                  <a:pt x="110972" y="140068"/>
                </a:lnTo>
                <a:lnTo>
                  <a:pt x="112458" y="155956"/>
                </a:lnTo>
                <a:lnTo>
                  <a:pt x="112458" y="174828"/>
                </a:lnTo>
                <a:lnTo>
                  <a:pt x="166458" y="174828"/>
                </a:lnTo>
                <a:lnTo>
                  <a:pt x="166458" y="161264"/>
                </a:lnTo>
                <a:lnTo>
                  <a:pt x="162204" y="124523"/>
                </a:lnTo>
                <a:lnTo>
                  <a:pt x="148437" y="96570"/>
                </a:lnTo>
                <a:lnTo>
                  <a:pt x="123634" y="78790"/>
                </a:lnTo>
                <a:lnTo>
                  <a:pt x="86271" y="72555"/>
                </a:lnTo>
                <a:lnTo>
                  <a:pt x="50749" y="78625"/>
                </a:lnTo>
                <a:lnTo>
                  <a:pt x="25539" y="95821"/>
                </a:lnTo>
                <a:lnTo>
                  <a:pt x="10515" y="122631"/>
                </a:lnTo>
                <a:lnTo>
                  <a:pt x="5524" y="157518"/>
                </a:lnTo>
                <a:lnTo>
                  <a:pt x="9436" y="187667"/>
                </a:lnTo>
                <a:lnTo>
                  <a:pt x="21297" y="212039"/>
                </a:lnTo>
                <a:lnTo>
                  <a:pt x="41325" y="233248"/>
                </a:lnTo>
                <a:lnTo>
                  <a:pt x="92671" y="270725"/>
                </a:lnTo>
                <a:lnTo>
                  <a:pt x="106362" y="285737"/>
                </a:lnTo>
                <a:lnTo>
                  <a:pt x="112979" y="300812"/>
                </a:lnTo>
                <a:lnTo>
                  <a:pt x="114693" y="317881"/>
                </a:lnTo>
                <a:lnTo>
                  <a:pt x="113080" y="334111"/>
                </a:lnTo>
                <a:lnTo>
                  <a:pt x="108000" y="345732"/>
                </a:lnTo>
                <a:lnTo>
                  <a:pt x="99136" y="352729"/>
                </a:lnTo>
                <a:lnTo>
                  <a:pt x="86156" y="355066"/>
                </a:lnTo>
                <a:lnTo>
                  <a:pt x="72466" y="352044"/>
                </a:lnTo>
                <a:lnTo>
                  <a:pt x="63233" y="343573"/>
                </a:lnTo>
                <a:lnTo>
                  <a:pt x="58000" y="330517"/>
                </a:lnTo>
                <a:lnTo>
                  <a:pt x="56362" y="313766"/>
                </a:lnTo>
                <a:lnTo>
                  <a:pt x="56362" y="299389"/>
                </a:lnTo>
                <a:lnTo>
                  <a:pt x="0" y="299389"/>
                </a:lnTo>
                <a:lnTo>
                  <a:pt x="0" y="313702"/>
                </a:lnTo>
                <a:lnTo>
                  <a:pt x="3594" y="346544"/>
                </a:lnTo>
                <a:lnTo>
                  <a:pt x="16624" y="374929"/>
                </a:lnTo>
                <a:lnTo>
                  <a:pt x="42405" y="394868"/>
                </a:lnTo>
                <a:lnTo>
                  <a:pt x="84289" y="402399"/>
                </a:lnTo>
                <a:lnTo>
                  <a:pt x="122288" y="396595"/>
                </a:lnTo>
                <a:lnTo>
                  <a:pt x="149402" y="379323"/>
                </a:lnTo>
                <a:lnTo>
                  <a:pt x="165646" y="350837"/>
                </a:lnTo>
                <a:lnTo>
                  <a:pt x="171056" y="311340"/>
                </a:lnTo>
                <a:close/>
              </a:path>
              <a:path w="741044" h="509904">
                <a:moveTo>
                  <a:pt x="320243" y="77533"/>
                </a:moveTo>
                <a:lnTo>
                  <a:pt x="278066" y="77533"/>
                </a:lnTo>
                <a:lnTo>
                  <a:pt x="278066" y="0"/>
                </a:lnTo>
                <a:lnTo>
                  <a:pt x="222516" y="0"/>
                </a:lnTo>
                <a:lnTo>
                  <a:pt x="222516" y="77533"/>
                </a:lnTo>
                <a:lnTo>
                  <a:pt x="187413" y="77533"/>
                </a:lnTo>
                <a:lnTo>
                  <a:pt x="187413" y="126619"/>
                </a:lnTo>
                <a:lnTo>
                  <a:pt x="222516" y="126619"/>
                </a:lnTo>
                <a:lnTo>
                  <a:pt x="222516" y="336473"/>
                </a:lnTo>
                <a:lnTo>
                  <a:pt x="226644" y="368935"/>
                </a:lnTo>
                <a:lnTo>
                  <a:pt x="238429" y="389001"/>
                </a:lnTo>
                <a:lnTo>
                  <a:pt x="257022" y="399186"/>
                </a:lnTo>
                <a:lnTo>
                  <a:pt x="281533" y="402031"/>
                </a:lnTo>
                <a:lnTo>
                  <a:pt x="290741" y="401789"/>
                </a:lnTo>
                <a:lnTo>
                  <a:pt x="300545" y="400913"/>
                </a:lnTo>
                <a:lnTo>
                  <a:pt x="310121" y="399161"/>
                </a:lnTo>
                <a:lnTo>
                  <a:pt x="318630" y="396290"/>
                </a:lnTo>
                <a:lnTo>
                  <a:pt x="318630" y="353885"/>
                </a:lnTo>
                <a:lnTo>
                  <a:pt x="314782" y="355130"/>
                </a:lnTo>
                <a:lnTo>
                  <a:pt x="305943" y="355752"/>
                </a:lnTo>
                <a:lnTo>
                  <a:pt x="300151" y="355752"/>
                </a:lnTo>
                <a:lnTo>
                  <a:pt x="288404" y="353377"/>
                </a:lnTo>
                <a:lnTo>
                  <a:pt x="281736" y="346976"/>
                </a:lnTo>
                <a:lnTo>
                  <a:pt x="278752" y="337642"/>
                </a:lnTo>
                <a:lnTo>
                  <a:pt x="278066" y="326453"/>
                </a:lnTo>
                <a:lnTo>
                  <a:pt x="278066" y="126619"/>
                </a:lnTo>
                <a:lnTo>
                  <a:pt x="320243" y="126619"/>
                </a:lnTo>
                <a:lnTo>
                  <a:pt x="320243" y="77533"/>
                </a:lnTo>
                <a:close/>
              </a:path>
              <a:path w="741044" h="509904">
                <a:moveTo>
                  <a:pt x="517042" y="397421"/>
                </a:moveTo>
                <a:lnTo>
                  <a:pt x="516420" y="386486"/>
                </a:lnTo>
                <a:lnTo>
                  <a:pt x="516191" y="377812"/>
                </a:lnTo>
                <a:lnTo>
                  <a:pt x="516077" y="372910"/>
                </a:lnTo>
                <a:lnTo>
                  <a:pt x="516013" y="370471"/>
                </a:lnTo>
                <a:lnTo>
                  <a:pt x="515835" y="353390"/>
                </a:lnTo>
                <a:lnTo>
                  <a:pt x="515785" y="248945"/>
                </a:lnTo>
                <a:lnTo>
                  <a:pt x="515785" y="156768"/>
                </a:lnTo>
                <a:lnTo>
                  <a:pt x="511759" y="122593"/>
                </a:lnTo>
                <a:lnTo>
                  <a:pt x="509714" y="118516"/>
                </a:lnTo>
                <a:lnTo>
                  <a:pt x="498449" y="95986"/>
                </a:lnTo>
                <a:lnTo>
                  <a:pt x="474027" y="78714"/>
                </a:lnTo>
                <a:lnTo>
                  <a:pt x="461352" y="76631"/>
                </a:lnTo>
                <a:lnTo>
                  <a:pt x="461352" y="248945"/>
                </a:lnTo>
                <a:lnTo>
                  <a:pt x="461352" y="289877"/>
                </a:lnTo>
                <a:lnTo>
                  <a:pt x="459447" y="318820"/>
                </a:lnTo>
                <a:lnTo>
                  <a:pt x="453415" y="338543"/>
                </a:lnTo>
                <a:lnTo>
                  <a:pt x="442747" y="349808"/>
                </a:lnTo>
                <a:lnTo>
                  <a:pt x="426961" y="353390"/>
                </a:lnTo>
                <a:lnTo>
                  <a:pt x="412902" y="350037"/>
                </a:lnTo>
                <a:lnTo>
                  <a:pt x="403453" y="340766"/>
                </a:lnTo>
                <a:lnTo>
                  <a:pt x="398145" y="326809"/>
                </a:lnTo>
                <a:lnTo>
                  <a:pt x="396595" y="310591"/>
                </a:lnTo>
                <a:lnTo>
                  <a:pt x="396468" y="304190"/>
                </a:lnTo>
                <a:lnTo>
                  <a:pt x="400126" y="277634"/>
                </a:lnTo>
                <a:lnTo>
                  <a:pt x="410552" y="260629"/>
                </a:lnTo>
                <a:lnTo>
                  <a:pt x="426999" y="251612"/>
                </a:lnTo>
                <a:lnTo>
                  <a:pt x="448678" y="248945"/>
                </a:lnTo>
                <a:lnTo>
                  <a:pt x="461352" y="248945"/>
                </a:lnTo>
                <a:lnTo>
                  <a:pt x="461352" y="76631"/>
                </a:lnTo>
                <a:lnTo>
                  <a:pt x="395820" y="79476"/>
                </a:lnTo>
                <a:lnTo>
                  <a:pt x="356908" y="125310"/>
                </a:lnTo>
                <a:lnTo>
                  <a:pt x="353250" y="156768"/>
                </a:lnTo>
                <a:lnTo>
                  <a:pt x="353212" y="157022"/>
                </a:lnTo>
                <a:lnTo>
                  <a:pt x="353110" y="163614"/>
                </a:lnTo>
                <a:lnTo>
                  <a:pt x="407987" y="163614"/>
                </a:lnTo>
                <a:lnTo>
                  <a:pt x="408012" y="156768"/>
                </a:lnTo>
                <a:lnTo>
                  <a:pt x="409067" y="143154"/>
                </a:lnTo>
                <a:lnTo>
                  <a:pt x="409168" y="141719"/>
                </a:lnTo>
                <a:lnTo>
                  <a:pt x="413270" y="129781"/>
                </a:lnTo>
                <a:lnTo>
                  <a:pt x="413359" y="129514"/>
                </a:lnTo>
                <a:lnTo>
                  <a:pt x="421563" y="121437"/>
                </a:lnTo>
                <a:lnTo>
                  <a:pt x="434733" y="118516"/>
                </a:lnTo>
                <a:lnTo>
                  <a:pt x="447941" y="121437"/>
                </a:lnTo>
                <a:lnTo>
                  <a:pt x="455676" y="129781"/>
                </a:lnTo>
                <a:lnTo>
                  <a:pt x="459359" y="143154"/>
                </a:lnTo>
                <a:lnTo>
                  <a:pt x="460298" y="161074"/>
                </a:lnTo>
                <a:lnTo>
                  <a:pt x="460298" y="205981"/>
                </a:lnTo>
                <a:lnTo>
                  <a:pt x="450227" y="205981"/>
                </a:lnTo>
                <a:lnTo>
                  <a:pt x="409295" y="210743"/>
                </a:lnTo>
                <a:lnTo>
                  <a:pt x="375183" y="226936"/>
                </a:lnTo>
                <a:lnTo>
                  <a:pt x="351828" y="257416"/>
                </a:lnTo>
                <a:lnTo>
                  <a:pt x="343166" y="305003"/>
                </a:lnTo>
                <a:lnTo>
                  <a:pt x="343166" y="310591"/>
                </a:lnTo>
                <a:lnTo>
                  <a:pt x="346875" y="345490"/>
                </a:lnTo>
                <a:lnTo>
                  <a:pt x="358571" y="374777"/>
                </a:lnTo>
                <a:lnTo>
                  <a:pt x="379133" y="394906"/>
                </a:lnTo>
                <a:lnTo>
                  <a:pt x="409448" y="402399"/>
                </a:lnTo>
                <a:lnTo>
                  <a:pt x="426148" y="400786"/>
                </a:lnTo>
                <a:lnTo>
                  <a:pt x="440626" y="395630"/>
                </a:lnTo>
                <a:lnTo>
                  <a:pt x="452653" y="386486"/>
                </a:lnTo>
                <a:lnTo>
                  <a:pt x="462038" y="372910"/>
                </a:lnTo>
                <a:lnTo>
                  <a:pt x="462470" y="377812"/>
                </a:lnTo>
                <a:lnTo>
                  <a:pt x="464413" y="390702"/>
                </a:lnTo>
                <a:lnTo>
                  <a:pt x="465836" y="397421"/>
                </a:lnTo>
                <a:lnTo>
                  <a:pt x="517042" y="397421"/>
                </a:lnTo>
                <a:close/>
              </a:path>
              <a:path w="741044" h="509904">
                <a:moveTo>
                  <a:pt x="740625" y="77533"/>
                </a:moveTo>
                <a:lnTo>
                  <a:pt x="684695" y="77533"/>
                </a:lnTo>
                <a:lnTo>
                  <a:pt x="673290" y="144157"/>
                </a:lnTo>
                <a:lnTo>
                  <a:pt x="654291" y="251929"/>
                </a:lnTo>
                <a:lnTo>
                  <a:pt x="647357" y="294271"/>
                </a:lnTo>
                <a:lnTo>
                  <a:pt x="642581" y="329717"/>
                </a:lnTo>
                <a:lnTo>
                  <a:pt x="641083" y="329717"/>
                </a:lnTo>
                <a:lnTo>
                  <a:pt x="637781" y="298805"/>
                </a:lnTo>
                <a:lnTo>
                  <a:pt x="631545" y="255397"/>
                </a:lnTo>
                <a:lnTo>
                  <a:pt x="623036" y="202234"/>
                </a:lnTo>
                <a:lnTo>
                  <a:pt x="601903" y="77533"/>
                </a:lnTo>
                <a:lnTo>
                  <a:pt x="542099" y="77533"/>
                </a:lnTo>
                <a:lnTo>
                  <a:pt x="613740" y="409740"/>
                </a:lnTo>
                <a:lnTo>
                  <a:pt x="607758" y="434365"/>
                </a:lnTo>
                <a:lnTo>
                  <a:pt x="599821" y="449199"/>
                </a:lnTo>
                <a:lnTo>
                  <a:pt x="589216" y="456450"/>
                </a:lnTo>
                <a:lnTo>
                  <a:pt x="575170" y="458368"/>
                </a:lnTo>
                <a:lnTo>
                  <a:pt x="568198" y="458368"/>
                </a:lnTo>
                <a:lnTo>
                  <a:pt x="558114" y="457111"/>
                </a:lnTo>
                <a:lnTo>
                  <a:pt x="556818" y="456755"/>
                </a:lnTo>
                <a:lnTo>
                  <a:pt x="555929" y="506831"/>
                </a:lnTo>
                <a:lnTo>
                  <a:pt x="568693" y="508533"/>
                </a:lnTo>
                <a:lnTo>
                  <a:pt x="575741" y="509104"/>
                </a:lnTo>
                <a:lnTo>
                  <a:pt x="583018" y="509308"/>
                </a:lnTo>
                <a:lnTo>
                  <a:pt x="608838" y="507111"/>
                </a:lnTo>
                <a:lnTo>
                  <a:pt x="632167" y="495439"/>
                </a:lnTo>
                <a:lnTo>
                  <a:pt x="652437" y="466763"/>
                </a:lnTo>
                <a:lnTo>
                  <a:pt x="669112" y="413473"/>
                </a:lnTo>
                <a:lnTo>
                  <a:pt x="740625" y="7753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6924122" y="6838778"/>
            <a:ext cx="334645" cy="402590"/>
          </a:xfrm>
          <a:custGeom>
            <a:avLst/>
            <a:gdLst/>
            <a:ahLst/>
            <a:cxnLst/>
            <a:rect l="l" t="t" r="r" b="b"/>
            <a:pathLst>
              <a:path w="334644" h="402590">
                <a:moveTo>
                  <a:pt x="132842" y="77533"/>
                </a:moveTo>
                <a:lnTo>
                  <a:pt x="90665" y="77533"/>
                </a:lnTo>
                <a:lnTo>
                  <a:pt x="90665" y="0"/>
                </a:lnTo>
                <a:lnTo>
                  <a:pt x="35102" y="0"/>
                </a:lnTo>
                <a:lnTo>
                  <a:pt x="35102" y="77533"/>
                </a:lnTo>
                <a:lnTo>
                  <a:pt x="0" y="77533"/>
                </a:lnTo>
                <a:lnTo>
                  <a:pt x="0" y="126619"/>
                </a:lnTo>
                <a:lnTo>
                  <a:pt x="35102" y="126619"/>
                </a:lnTo>
                <a:lnTo>
                  <a:pt x="35102" y="336473"/>
                </a:lnTo>
                <a:lnTo>
                  <a:pt x="39230" y="368935"/>
                </a:lnTo>
                <a:lnTo>
                  <a:pt x="51015" y="389001"/>
                </a:lnTo>
                <a:lnTo>
                  <a:pt x="69608" y="399186"/>
                </a:lnTo>
                <a:lnTo>
                  <a:pt x="94132" y="402031"/>
                </a:lnTo>
                <a:lnTo>
                  <a:pt x="103339" y="401789"/>
                </a:lnTo>
                <a:lnTo>
                  <a:pt x="113144" y="400913"/>
                </a:lnTo>
                <a:lnTo>
                  <a:pt x="122707" y="399161"/>
                </a:lnTo>
                <a:lnTo>
                  <a:pt x="131229" y="396290"/>
                </a:lnTo>
                <a:lnTo>
                  <a:pt x="131229" y="353885"/>
                </a:lnTo>
                <a:lnTo>
                  <a:pt x="127368" y="355130"/>
                </a:lnTo>
                <a:lnTo>
                  <a:pt x="118529" y="355752"/>
                </a:lnTo>
                <a:lnTo>
                  <a:pt x="112737" y="355752"/>
                </a:lnTo>
                <a:lnTo>
                  <a:pt x="101003" y="353377"/>
                </a:lnTo>
                <a:lnTo>
                  <a:pt x="94322" y="346976"/>
                </a:lnTo>
                <a:lnTo>
                  <a:pt x="91351" y="337642"/>
                </a:lnTo>
                <a:lnTo>
                  <a:pt x="90665" y="326453"/>
                </a:lnTo>
                <a:lnTo>
                  <a:pt x="90665" y="126619"/>
                </a:lnTo>
                <a:lnTo>
                  <a:pt x="132842" y="126619"/>
                </a:lnTo>
                <a:lnTo>
                  <a:pt x="132842" y="77533"/>
                </a:lnTo>
                <a:close/>
              </a:path>
              <a:path w="334644" h="402590">
                <a:moveTo>
                  <a:pt x="334416" y="172643"/>
                </a:moveTo>
                <a:lnTo>
                  <a:pt x="328523" y="129692"/>
                </a:lnTo>
                <a:lnTo>
                  <a:pt x="283654" y="79082"/>
                </a:lnTo>
                <a:lnTo>
                  <a:pt x="278485" y="78193"/>
                </a:lnTo>
                <a:lnTo>
                  <a:pt x="278485" y="169519"/>
                </a:lnTo>
                <a:lnTo>
                  <a:pt x="278409" y="303009"/>
                </a:lnTo>
                <a:lnTo>
                  <a:pt x="276618" y="323278"/>
                </a:lnTo>
                <a:lnTo>
                  <a:pt x="276504" y="324586"/>
                </a:lnTo>
                <a:lnTo>
                  <a:pt x="270446" y="340423"/>
                </a:lnTo>
                <a:lnTo>
                  <a:pt x="260121" y="349796"/>
                </a:lnTo>
                <a:lnTo>
                  <a:pt x="245325" y="352882"/>
                </a:lnTo>
                <a:lnTo>
                  <a:pt x="229755" y="349250"/>
                </a:lnTo>
                <a:lnTo>
                  <a:pt x="219278" y="339039"/>
                </a:lnTo>
                <a:lnTo>
                  <a:pt x="213360" y="323278"/>
                </a:lnTo>
                <a:lnTo>
                  <a:pt x="211493" y="303009"/>
                </a:lnTo>
                <a:lnTo>
                  <a:pt x="211543" y="169519"/>
                </a:lnTo>
                <a:lnTo>
                  <a:pt x="229971" y="125183"/>
                </a:lnTo>
                <a:lnTo>
                  <a:pt x="245084" y="122072"/>
                </a:lnTo>
                <a:lnTo>
                  <a:pt x="260934" y="125615"/>
                </a:lnTo>
                <a:lnTo>
                  <a:pt x="271233" y="135496"/>
                </a:lnTo>
                <a:lnTo>
                  <a:pt x="276809" y="150507"/>
                </a:lnTo>
                <a:lnTo>
                  <a:pt x="278485" y="169519"/>
                </a:lnTo>
                <a:lnTo>
                  <a:pt x="278485" y="78193"/>
                </a:lnTo>
                <a:lnTo>
                  <a:pt x="209169" y="78587"/>
                </a:lnTo>
                <a:lnTo>
                  <a:pt x="162115" y="127457"/>
                </a:lnTo>
                <a:lnTo>
                  <a:pt x="155740" y="169519"/>
                </a:lnTo>
                <a:lnTo>
                  <a:pt x="155663" y="169964"/>
                </a:lnTo>
                <a:lnTo>
                  <a:pt x="155562" y="301066"/>
                </a:lnTo>
                <a:lnTo>
                  <a:pt x="161239" y="345173"/>
                </a:lnTo>
                <a:lnTo>
                  <a:pt x="206006" y="396100"/>
                </a:lnTo>
                <a:lnTo>
                  <a:pt x="206133" y="396100"/>
                </a:lnTo>
                <a:lnTo>
                  <a:pt x="244271" y="402399"/>
                </a:lnTo>
                <a:lnTo>
                  <a:pt x="282232" y="396100"/>
                </a:lnTo>
                <a:lnTo>
                  <a:pt x="324015" y="352882"/>
                </a:lnTo>
                <a:lnTo>
                  <a:pt x="334289" y="301066"/>
                </a:lnTo>
                <a:lnTo>
                  <a:pt x="334416" y="17264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7304528" y="6911331"/>
            <a:ext cx="179705" cy="432434"/>
          </a:xfrm>
          <a:custGeom>
            <a:avLst/>
            <a:gdLst/>
            <a:ahLst/>
            <a:cxnLst/>
            <a:rect l="l" t="t" r="r" b="b"/>
            <a:pathLst>
              <a:path w="179705" h="432434">
                <a:moveTo>
                  <a:pt x="53192" y="4973"/>
                </a:moveTo>
                <a:lnTo>
                  <a:pt x="0" y="4973"/>
                </a:lnTo>
                <a:lnTo>
                  <a:pt x="297" y="18783"/>
                </a:lnTo>
                <a:lnTo>
                  <a:pt x="414" y="27945"/>
                </a:lnTo>
                <a:lnTo>
                  <a:pt x="500" y="37580"/>
                </a:lnTo>
                <a:lnTo>
                  <a:pt x="617" y="432405"/>
                </a:lnTo>
                <a:lnTo>
                  <a:pt x="56364" y="432405"/>
                </a:lnTo>
                <a:lnTo>
                  <a:pt x="56364" y="300849"/>
                </a:lnTo>
                <a:lnTo>
                  <a:pt x="162846" y="300849"/>
                </a:lnTo>
                <a:lnTo>
                  <a:pt x="172011" y="279509"/>
                </a:lnTo>
                <a:lnTo>
                  <a:pt x="90259" y="279509"/>
                </a:lnTo>
                <a:lnTo>
                  <a:pt x="72944" y="274541"/>
                </a:lnTo>
                <a:lnTo>
                  <a:pt x="62560" y="261022"/>
                </a:lnTo>
                <a:lnTo>
                  <a:pt x="57505" y="241029"/>
                </a:lnTo>
                <a:lnTo>
                  <a:pt x="56176" y="216642"/>
                </a:lnTo>
                <a:lnTo>
                  <a:pt x="56176" y="108342"/>
                </a:lnTo>
                <a:lnTo>
                  <a:pt x="58265" y="82870"/>
                </a:lnTo>
                <a:lnTo>
                  <a:pt x="64810" y="64749"/>
                </a:lnTo>
                <a:lnTo>
                  <a:pt x="76226" y="53919"/>
                </a:lnTo>
                <a:lnTo>
                  <a:pt x="92929" y="50323"/>
                </a:lnTo>
                <a:lnTo>
                  <a:pt x="174594" y="50323"/>
                </a:lnTo>
                <a:lnTo>
                  <a:pt x="169258" y="37580"/>
                </a:lnTo>
                <a:lnTo>
                  <a:pt x="55307" y="37580"/>
                </a:lnTo>
                <a:lnTo>
                  <a:pt x="55125" y="27945"/>
                </a:lnTo>
                <a:lnTo>
                  <a:pt x="54646" y="18783"/>
                </a:lnTo>
                <a:lnTo>
                  <a:pt x="53975" y="10948"/>
                </a:lnTo>
                <a:lnTo>
                  <a:pt x="53297" y="5772"/>
                </a:lnTo>
                <a:lnTo>
                  <a:pt x="53192" y="4973"/>
                </a:lnTo>
                <a:close/>
              </a:path>
              <a:path w="179705" h="432434">
                <a:moveTo>
                  <a:pt x="162846" y="300849"/>
                </a:moveTo>
                <a:lnTo>
                  <a:pt x="56364" y="300849"/>
                </a:lnTo>
                <a:lnTo>
                  <a:pt x="63470" y="311493"/>
                </a:lnTo>
                <a:lnTo>
                  <a:pt x="73902" y="320780"/>
                </a:lnTo>
                <a:lnTo>
                  <a:pt x="88415" y="327350"/>
                </a:lnTo>
                <a:lnTo>
                  <a:pt x="107766" y="329843"/>
                </a:lnTo>
                <a:lnTo>
                  <a:pt x="138459" y="323867"/>
                </a:lnTo>
                <a:lnTo>
                  <a:pt x="160942" y="305282"/>
                </a:lnTo>
                <a:lnTo>
                  <a:pt x="162846" y="300849"/>
                </a:lnTo>
                <a:close/>
              </a:path>
              <a:path w="179705" h="432434">
                <a:moveTo>
                  <a:pt x="174594" y="50323"/>
                </a:moveTo>
                <a:lnTo>
                  <a:pt x="92929" y="50323"/>
                </a:lnTo>
                <a:lnTo>
                  <a:pt x="105874" y="53027"/>
                </a:lnTo>
                <a:lnTo>
                  <a:pt x="115488" y="61457"/>
                </a:lnTo>
                <a:lnTo>
                  <a:pt x="121474" y="76089"/>
                </a:lnTo>
                <a:lnTo>
                  <a:pt x="123535" y="97400"/>
                </a:lnTo>
                <a:lnTo>
                  <a:pt x="123535" y="227144"/>
                </a:lnTo>
                <a:lnTo>
                  <a:pt x="121861" y="249126"/>
                </a:lnTo>
                <a:lnTo>
                  <a:pt x="116297" y="265594"/>
                </a:lnTo>
                <a:lnTo>
                  <a:pt x="106033" y="275927"/>
                </a:lnTo>
                <a:lnTo>
                  <a:pt x="90259" y="279509"/>
                </a:lnTo>
                <a:lnTo>
                  <a:pt x="172011" y="279509"/>
                </a:lnTo>
                <a:lnTo>
                  <a:pt x="174763" y="273101"/>
                </a:lnTo>
                <a:lnTo>
                  <a:pt x="179389" y="227144"/>
                </a:lnTo>
                <a:lnTo>
                  <a:pt x="179470" y="93347"/>
                </a:lnTo>
                <a:lnTo>
                  <a:pt x="175589" y="53919"/>
                </a:lnTo>
                <a:lnTo>
                  <a:pt x="175502" y="53027"/>
                </a:lnTo>
                <a:lnTo>
                  <a:pt x="175432" y="52324"/>
                </a:lnTo>
                <a:lnTo>
                  <a:pt x="174594" y="50323"/>
                </a:lnTo>
                <a:close/>
              </a:path>
              <a:path w="179705" h="432434">
                <a:moveTo>
                  <a:pt x="113745" y="0"/>
                </a:moveTo>
                <a:lnTo>
                  <a:pt x="92313" y="2931"/>
                </a:lnTo>
                <a:lnTo>
                  <a:pt x="75801" y="10948"/>
                </a:lnTo>
                <a:lnTo>
                  <a:pt x="63651" y="22886"/>
                </a:lnTo>
                <a:lnTo>
                  <a:pt x="55307" y="37580"/>
                </a:lnTo>
                <a:lnTo>
                  <a:pt x="169258" y="37580"/>
                </a:lnTo>
                <a:lnTo>
                  <a:pt x="163225" y="23173"/>
                </a:lnTo>
                <a:lnTo>
                  <a:pt x="142709" y="5772"/>
                </a:lnTo>
                <a:lnTo>
                  <a:pt x="11374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7604880" y="6799332"/>
            <a:ext cx="329565" cy="441959"/>
          </a:xfrm>
          <a:custGeom>
            <a:avLst/>
            <a:gdLst/>
            <a:ahLst/>
            <a:cxnLst/>
            <a:rect l="l" t="t" r="r" b="b"/>
            <a:pathLst>
              <a:path w="329565" h="441959">
                <a:moveTo>
                  <a:pt x="178854" y="212090"/>
                </a:moveTo>
                <a:lnTo>
                  <a:pt x="172974" y="169138"/>
                </a:lnTo>
                <a:lnTo>
                  <a:pt x="168795" y="161518"/>
                </a:lnTo>
                <a:lnTo>
                  <a:pt x="155803" y="137769"/>
                </a:lnTo>
                <a:lnTo>
                  <a:pt x="128092" y="118529"/>
                </a:lnTo>
                <a:lnTo>
                  <a:pt x="122923" y="117640"/>
                </a:lnTo>
                <a:lnTo>
                  <a:pt x="122923" y="208965"/>
                </a:lnTo>
                <a:lnTo>
                  <a:pt x="122847" y="342455"/>
                </a:lnTo>
                <a:lnTo>
                  <a:pt x="121056" y="362724"/>
                </a:lnTo>
                <a:lnTo>
                  <a:pt x="120942" y="364032"/>
                </a:lnTo>
                <a:lnTo>
                  <a:pt x="114884" y="379869"/>
                </a:lnTo>
                <a:lnTo>
                  <a:pt x="104559" y="389242"/>
                </a:lnTo>
                <a:lnTo>
                  <a:pt x="89776" y="392328"/>
                </a:lnTo>
                <a:lnTo>
                  <a:pt x="74206" y="388696"/>
                </a:lnTo>
                <a:lnTo>
                  <a:pt x="63715" y="378485"/>
                </a:lnTo>
                <a:lnTo>
                  <a:pt x="57797" y="362724"/>
                </a:lnTo>
                <a:lnTo>
                  <a:pt x="55943" y="342455"/>
                </a:lnTo>
                <a:lnTo>
                  <a:pt x="55981" y="208965"/>
                </a:lnTo>
                <a:lnTo>
                  <a:pt x="57797" y="189953"/>
                </a:lnTo>
                <a:lnTo>
                  <a:pt x="57899" y="188836"/>
                </a:lnTo>
                <a:lnTo>
                  <a:pt x="63969" y="173824"/>
                </a:lnTo>
                <a:lnTo>
                  <a:pt x="74409" y="164630"/>
                </a:lnTo>
                <a:lnTo>
                  <a:pt x="89535" y="161518"/>
                </a:lnTo>
                <a:lnTo>
                  <a:pt x="105371" y="165061"/>
                </a:lnTo>
                <a:lnTo>
                  <a:pt x="115671" y="174942"/>
                </a:lnTo>
                <a:lnTo>
                  <a:pt x="121246" y="189953"/>
                </a:lnTo>
                <a:lnTo>
                  <a:pt x="122923" y="208965"/>
                </a:lnTo>
                <a:lnTo>
                  <a:pt x="122923" y="117640"/>
                </a:lnTo>
                <a:lnTo>
                  <a:pt x="53619" y="118033"/>
                </a:lnTo>
                <a:lnTo>
                  <a:pt x="6553" y="166903"/>
                </a:lnTo>
                <a:lnTo>
                  <a:pt x="177" y="208965"/>
                </a:lnTo>
                <a:lnTo>
                  <a:pt x="0" y="340512"/>
                </a:lnTo>
                <a:lnTo>
                  <a:pt x="5676" y="384619"/>
                </a:lnTo>
                <a:lnTo>
                  <a:pt x="5715" y="384886"/>
                </a:lnTo>
                <a:lnTo>
                  <a:pt x="22631" y="416547"/>
                </a:lnTo>
                <a:lnTo>
                  <a:pt x="50444" y="435546"/>
                </a:lnTo>
                <a:lnTo>
                  <a:pt x="50584" y="435546"/>
                </a:lnTo>
                <a:lnTo>
                  <a:pt x="88709" y="441845"/>
                </a:lnTo>
                <a:lnTo>
                  <a:pt x="126682" y="435546"/>
                </a:lnTo>
                <a:lnTo>
                  <a:pt x="155016" y="416547"/>
                </a:lnTo>
                <a:lnTo>
                  <a:pt x="168452" y="392328"/>
                </a:lnTo>
                <a:lnTo>
                  <a:pt x="172732" y="384619"/>
                </a:lnTo>
                <a:lnTo>
                  <a:pt x="178727" y="340512"/>
                </a:lnTo>
                <a:lnTo>
                  <a:pt x="178854" y="212090"/>
                </a:lnTo>
                <a:close/>
              </a:path>
              <a:path w="329565" h="441959">
                <a:moveTo>
                  <a:pt x="329552" y="116979"/>
                </a:moveTo>
                <a:lnTo>
                  <a:pt x="289852" y="116979"/>
                </a:lnTo>
                <a:lnTo>
                  <a:pt x="289852" y="86525"/>
                </a:lnTo>
                <a:lnTo>
                  <a:pt x="290969" y="71589"/>
                </a:lnTo>
                <a:lnTo>
                  <a:pt x="295021" y="60566"/>
                </a:lnTo>
                <a:lnTo>
                  <a:pt x="303085" y="53733"/>
                </a:lnTo>
                <a:lnTo>
                  <a:pt x="316230" y="51396"/>
                </a:lnTo>
                <a:lnTo>
                  <a:pt x="323951" y="51574"/>
                </a:lnTo>
                <a:lnTo>
                  <a:pt x="329107" y="52374"/>
                </a:lnTo>
                <a:lnTo>
                  <a:pt x="329107" y="2298"/>
                </a:lnTo>
                <a:lnTo>
                  <a:pt x="323634" y="622"/>
                </a:lnTo>
                <a:lnTo>
                  <a:pt x="314667" y="0"/>
                </a:lnTo>
                <a:lnTo>
                  <a:pt x="306006" y="0"/>
                </a:lnTo>
                <a:lnTo>
                  <a:pt x="271487" y="6578"/>
                </a:lnTo>
                <a:lnTo>
                  <a:pt x="249351" y="24193"/>
                </a:lnTo>
                <a:lnTo>
                  <a:pt x="237578" y="49682"/>
                </a:lnTo>
                <a:lnTo>
                  <a:pt x="234111" y="79857"/>
                </a:lnTo>
                <a:lnTo>
                  <a:pt x="234111" y="116979"/>
                </a:lnTo>
                <a:lnTo>
                  <a:pt x="201688" y="116979"/>
                </a:lnTo>
                <a:lnTo>
                  <a:pt x="201688" y="166065"/>
                </a:lnTo>
                <a:lnTo>
                  <a:pt x="234111" y="166065"/>
                </a:lnTo>
                <a:lnTo>
                  <a:pt x="234111" y="436867"/>
                </a:lnTo>
                <a:lnTo>
                  <a:pt x="289852" y="436867"/>
                </a:lnTo>
                <a:lnTo>
                  <a:pt x="289852" y="166065"/>
                </a:lnTo>
                <a:lnTo>
                  <a:pt x="329552" y="166065"/>
                </a:lnTo>
                <a:lnTo>
                  <a:pt x="329552" y="11697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8044399" y="6911324"/>
            <a:ext cx="284480" cy="325120"/>
          </a:xfrm>
          <a:custGeom>
            <a:avLst/>
            <a:gdLst/>
            <a:ahLst/>
            <a:cxnLst/>
            <a:rect l="l" t="t" r="r" b="b"/>
            <a:pathLst>
              <a:path w="284480" h="325120">
                <a:moveTo>
                  <a:pt x="221919" y="0"/>
                </a:moveTo>
                <a:lnTo>
                  <a:pt x="200015" y="2945"/>
                </a:lnTo>
                <a:lnTo>
                  <a:pt x="183302" y="10815"/>
                </a:lnTo>
                <a:lnTo>
                  <a:pt x="170788" y="22162"/>
                </a:lnTo>
                <a:lnTo>
                  <a:pt x="161481" y="35538"/>
                </a:lnTo>
                <a:lnTo>
                  <a:pt x="153979" y="19591"/>
                </a:lnTo>
                <a:lnTo>
                  <a:pt x="142906" y="8529"/>
                </a:lnTo>
                <a:lnTo>
                  <a:pt x="128472" y="2088"/>
                </a:lnTo>
                <a:lnTo>
                  <a:pt x="110886" y="0"/>
                </a:lnTo>
                <a:lnTo>
                  <a:pt x="92523" y="2263"/>
                </a:lnTo>
                <a:lnTo>
                  <a:pt x="77124" y="8860"/>
                </a:lnTo>
                <a:lnTo>
                  <a:pt x="64711" y="19507"/>
                </a:lnTo>
                <a:lnTo>
                  <a:pt x="55307" y="33915"/>
                </a:lnTo>
                <a:lnTo>
                  <a:pt x="54712" y="18982"/>
                </a:lnTo>
                <a:lnTo>
                  <a:pt x="54167" y="12024"/>
                </a:lnTo>
                <a:lnTo>
                  <a:pt x="53192" y="4984"/>
                </a:lnTo>
                <a:lnTo>
                  <a:pt x="0" y="4984"/>
                </a:lnTo>
                <a:lnTo>
                  <a:pt x="357" y="17085"/>
                </a:lnTo>
                <a:lnTo>
                  <a:pt x="540" y="33809"/>
                </a:lnTo>
                <a:lnTo>
                  <a:pt x="617" y="97463"/>
                </a:lnTo>
                <a:lnTo>
                  <a:pt x="617" y="324869"/>
                </a:lnTo>
                <a:lnTo>
                  <a:pt x="56364" y="324869"/>
                </a:lnTo>
                <a:lnTo>
                  <a:pt x="56364" y="104928"/>
                </a:lnTo>
                <a:lnTo>
                  <a:pt x="57645" y="82492"/>
                </a:lnTo>
                <a:lnTo>
                  <a:pt x="62372" y="65270"/>
                </a:lnTo>
                <a:lnTo>
                  <a:pt x="71869" y="54228"/>
                </a:lnTo>
                <a:lnTo>
                  <a:pt x="87463" y="50333"/>
                </a:lnTo>
                <a:lnTo>
                  <a:pt x="99212" y="52250"/>
                </a:lnTo>
                <a:lnTo>
                  <a:pt x="107541" y="58817"/>
                </a:lnTo>
                <a:lnTo>
                  <a:pt x="112501" y="71263"/>
                </a:lnTo>
                <a:lnTo>
                  <a:pt x="114143" y="90813"/>
                </a:lnTo>
                <a:lnTo>
                  <a:pt x="114143" y="324869"/>
                </a:lnTo>
                <a:lnTo>
                  <a:pt x="170329" y="324869"/>
                </a:lnTo>
                <a:lnTo>
                  <a:pt x="170329" y="104384"/>
                </a:lnTo>
                <a:lnTo>
                  <a:pt x="171652" y="82103"/>
                </a:lnTo>
                <a:lnTo>
                  <a:pt x="176477" y="65060"/>
                </a:lnTo>
                <a:lnTo>
                  <a:pt x="186095" y="54167"/>
                </a:lnTo>
                <a:lnTo>
                  <a:pt x="201794" y="50333"/>
                </a:lnTo>
                <a:lnTo>
                  <a:pt x="214692" y="53050"/>
                </a:lnTo>
                <a:lnTo>
                  <a:pt x="222761" y="60787"/>
                </a:lnTo>
                <a:lnTo>
                  <a:pt x="226925" y="72919"/>
                </a:lnTo>
                <a:lnTo>
                  <a:pt x="228108" y="88824"/>
                </a:lnTo>
                <a:lnTo>
                  <a:pt x="228108" y="324869"/>
                </a:lnTo>
                <a:lnTo>
                  <a:pt x="283855" y="324869"/>
                </a:lnTo>
                <a:lnTo>
                  <a:pt x="283855" y="78248"/>
                </a:lnTo>
                <a:lnTo>
                  <a:pt x="278861" y="39791"/>
                </a:lnTo>
                <a:lnTo>
                  <a:pt x="265378" y="15808"/>
                </a:lnTo>
                <a:lnTo>
                  <a:pt x="245649" y="3482"/>
                </a:lnTo>
                <a:lnTo>
                  <a:pt x="22191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8384601" y="6802253"/>
            <a:ext cx="55880" cy="67310"/>
          </a:xfrm>
          <a:custGeom>
            <a:avLst/>
            <a:gdLst/>
            <a:ahLst/>
            <a:cxnLst/>
            <a:rect l="l" t="t" r="r" b="b"/>
            <a:pathLst>
              <a:path w="55880" h="67309">
                <a:moveTo>
                  <a:pt x="55746" y="0"/>
                </a:moveTo>
                <a:lnTo>
                  <a:pt x="0" y="0"/>
                </a:lnTo>
                <a:lnTo>
                  <a:pt x="0" y="66720"/>
                </a:lnTo>
                <a:lnTo>
                  <a:pt x="55746" y="66720"/>
                </a:lnTo>
                <a:lnTo>
                  <a:pt x="557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8384163" y="6916312"/>
            <a:ext cx="55880" cy="320040"/>
          </a:xfrm>
          <a:custGeom>
            <a:avLst/>
            <a:gdLst/>
            <a:ahLst/>
            <a:cxnLst/>
            <a:rect l="l" t="t" r="r" b="b"/>
            <a:pathLst>
              <a:path w="55880" h="320040">
                <a:moveTo>
                  <a:pt x="55746" y="0"/>
                </a:moveTo>
                <a:lnTo>
                  <a:pt x="0" y="0"/>
                </a:lnTo>
                <a:lnTo>
                  <a:pt x="0" y="319885"/>
                </a:lnTo>
                <a:lnTo>
                  <a:pt x="55746" y="319885"/>
                </a:lnTo>
                <a:lnTo>
                  <a:pt x="557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8495543" y="6911324"/>
            <a:ext cx="179070" cy="325120"/>
          </a:xfrm>
          <a:custGeom>
            <a:avLst/>
            <a:gdLst/>
            <a:ahLst/>
            <a:cxnLst/>
            <a:rect l="l" t="t" r="r" b="b"/>
            <a:pathLst>
              <a:path w="179069" h="325120">
                <a:moveTo>
                  <a:pt x="114122" y="0"/>
                </a:moveTo>
                <a:lnTo>
                  <a:pt x="92931" y="2618"/>
                </a:lnTo>
                <a:lnTo>
                  <a:pt x="76383" y="9923"/>
                </a:lnTo>
                <a:lnTo>
                  <a:pt x="64003" y="21088"/>
                </a:lnTo>
                <a:lnTo>
                  <a:pt x="55317" y="35286"/>
                </a:lnTo>
                <a:lnTo>
                  <a:pt x="55135" y="26906"/>
                </a:lnTo>
                <a:lnTo>
                  <a:pt x="54656" y="18714"/>
                </a:lnTo>
                <a:lnTo>
                  <a:pt x="53979" y="11232"/>
                </a:lnTo>
                <a:lnTo>
                  <a:pt x="53202" y="4984"/>
                </a:lnTo>
                <a:lnTo>
                  <a:pt x="0" y="4984"/>
                </a:lnTo>
                <a:lnTo>
                  <a:pt x="363" y="17578"/>
                </a:lnTo>
                <a:lnTo>
                  <a:pt x="549" y="35455"/>
                </a:lnTo>
                <a:lnTo>
                  <a:pt x="628" y="103127"/>
                </a:lnTo>
                <a:lnTo>
                  <a:pt x="628" y="324869"/>
                </a:lnTo>
                <a:lnTo>
                  <a:pt x="56375" y="324869"/>
                </a:lnTo>
                <a:lnTo>
                  <a:pt x="56375" y="113452"/>
                </a:lnTo>
                <a:lnTo>
                  <a:pt x="58659" y="82262"/>
                </a:lnTo>
                <a:lnTo>
                  <a:pt x="65512" y="62935"/>
                </a:lnTo>
                <a:lnTo>
                  <a:pt x="76938" y="53086"/>
                </a:lnTo>
                <a:lnTo>
                  <a:pt x="92939" y="50333"/>
                </a:lnTo>
                <a:lnTo>
                  <a:pt x="106032" y="52740"/>
                </a:lnTo>
                <a:lnTo>
                  <a:pt x="115429" y="60266"/>
                </a:lnTo>
                <a:lnTo>
                  <a:pt x="121094" y="73370"/>
                </a:lnTo>
                <a:lnTo>
                  <a:pt x="122991" y="92510"/>
                </a:lnTo>
                <a:lnTo>
                  <a:pt x="122991" y="324869"/>
                </a:lnTo>
                <a:lnTo>
                  <a:pt x="178738" y="324869"/>
                </a:lnTo>
                <a:lnTo>
                  <a:pt x="178738" y="81850"/>
                </a:lnTo>
                <a:lnTo>
                  <a:pt x="173886" y="43855"/>
                </a:lnTo>
                <a:lnTo>
                  <a:pt x="160416" y="18520"/>
                </a:lnTo>
                <a:lnTo>
                  <a:pt x="139953" y="4387"/>
                </a:lnTo>
                <a:lnTo>
                  <a:pt x="11412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8721246" y="6802251"/>
            <a:ext cx="179705" cy="439420"/>
          </a:xfrm>
          <a:custGeom>
            <a:avLst/>
            <a:gdLst/>
            <a:ahLst/>
            <a:cxnLst/>
            <a:rect l="l" t="t" r="r" b="b"/>
            <a:pathLst>
              <a:path w="179705" h="439420">
                <a:moveTo>
                  <a:pt x="72825" y="109075"/>
                </a:moveTo>
                <a:lnTo>
                  <a:pt x="39884" y="116185"/>
                </a:lnTo>
                <a:lnTo>
                  <a:pt x="17246" y="136028"/>
                </a:lnTo>
                <a:lnTo>
                  <a:pt x="4191" y="166373"/>
                </a:lnTo>
                <a:lnTo>
                  <a:pt x="0" y="204988"/>
                </a:lnTo>
                <a:lnTo>
                  <a:pt x="0" y="332680"/>
                </a:lnTo>
                <a:lnTo>
                  <a:pt x="2760" y="375325"/>
                </a:lnTo>
                <a:lnTo>
                  <a:pt x="13031" y="408950"/>
                </a:lnTo>
                <a:lnTo>
                  <a:pt x="33793" y="431000"/>
                </a:lnTo>
                <a:lnTo>
                  <a:pt x="68029" y="438918"/>
                </a:lnTo>
                <a:lnTo>
                  <a:pt x="88937" y="436163"/>
                </a:lnTo>
                <a:lnTo>
                  <a:pt x="104566" y="428583"/>
                </a:lnTo>
                <a:lnTo>
                  <a:pt x="115959" y="417211"/>
                </a:lnTo>
                <a:lnTo>
                  <a:pt x="124163" y="403076"/>
                </a:lnTo>
                <a:lnTo>
                  <a:pt x="178952" y="403076"/>
                </a:lnTo>
                <a:lnTo>
                  <a:pt x="178928" y="388595"/>
                </a:lnTo>
                <a:lnTo>
                  <a:pt x="87787" y="388595"/>
                </a:lnTo>
                <a:lnTo>
                  <a:pt x="72862" y="385232"/>
                </a:lnTo>
                <a:lnTo>
                  <a:pt x="63075" y="375325"/>
                </a:lnTo>
                <a:lnTo>
                  <a:pt x="61330" y="370169"/>
                </a:lnTo>
                <a:lnTo>
                  <a:pt x="57596" y="358892"/>
                </a:lnTo>
                <a:lnTo>
                  <a:pt x="55935" y="336293"/>
                </a:lnTo>
                <a:lnTo>
                  <a:pt x="55935" y="208412"/>
                </a:lnTo>
                <a:lnTo>
                  <a:pt x="73538" y="162823"/>
                </a:lnTo>
                <a:lnTo>
                  <a:pt x="178883" y="159398"/>
                </a:lnTo>
                <a:lnTo>
                  <a:pt x="178878" y="132226"/>
                </a:lnTo>
                <a:lnTo>
                  <a:pt x="123106" y="132226"/>
                </a:lnTo>
                <a:lnTo>
                  <a:pt x="115210" y="122358"/>
                </a:lnTo>
                <a:lnTo>
                  <a:pt x="103882" y="115094"/>
                </a:lnTo>
                <a:lnTo>
                  <a:pt x="89597" y="110609"/>
                </a:lnTo>
                <a:lnTo>
                  <a:pt x="72825" y="109075"/>
                </a:lnTo>
                <a:close/>
              </a:path>
              <a:path w="179705" h="439420">
                <a:moveTo>
                  <a:pt x="178952" y="403076"/>
                </a:moveTo>
                <a:lnTo>
                  <a:pt x="124163" y="403076"/>
                </a:lnTo>
                <a:lnTo>
                  <a:pt x="124329" y="408950"/>
                </a:lnTo>
                <a:lnTo>
                  <a:pt x="124345" y="409507"/>
                </a:lnTo>
                <a:lnTo>
                  <a:pt x="124773" y="417211"/>
                </a:lnTo>
                <a:lnTo>
                  <a:pt x="124824" y="418133"/>
                </a:lnTo>
                <a:lnTo>
                  <a:pt x="125502" y="426948"/>
                </a:lnTo>
                <a:lnTo>
                  <a:pt x="126278" y="433944"/>
                </a:lnTo>
                <a:lnTo>
                  <a:pt x="179470" y="433944"/>
                </a:lnTo>
                <a:lnTo>
                  <a:pt x="179113" y="419288"/>
                </a:lnTo>
                <a:lnTo>
                  <a:pt x="179010" y="408950"/>
                </a:lnTo>
                <a:lnTo>
                  <a:pt x="178952" y="403076"/>
                </a:lnTo>
                <a:close/>
              </a:path>
              <a:path w="179705" h="439420">
                <a:moveTo>
                  <a:pt x="178883" y="159398"/>
                </a:moveTo>
                <a:lnTo>
                  <a:pt x="88772" y="159398"/>
                </a:lnTo>
                <a:lnTo>
                  <a:pt x="107230" y="164082"/>
                </a:lnTo>
                <a:lnTo>
                  <a:pt x="117577" y="177001"/>
                </a:lnTo>
                <a:lnTo>
                  <a:pt x="122105" y="196455"/>
                </a:lnTo>
                <a:lnTo>
                  <a:pt x="123106" y="220747"/>
                </a:lnTo>
                <a:lnTo>
                  <a:pt x="123106" y="321979"/>
                </a:lnTo>
                <a:lnTo>
                  <a:pt x="121679" y="349130"/>
                </a:lnTo>
                <a:lnTo>
                  <a:pt x="116359" y="370169"/>
                </a:lnTo>
                <a:lnTo>
                  <a:pt x="105582" y="383767"/>
                </a:lnTo>
                <a:lnTo>
                  <a:pt x="87787" y="388595"/>
                </a:lnTo>
                <a:lnTo>
                  <a:pt x="178928" y="388595"/>
                </a:lnTo>
                <a:lnTo>
                  <a:pt x="178883" y="159398"/>
                </a:lnTo>
                <a:close/>
              </a:path>
              <a:path w="179705" h="439420">
                <a:moveTo>
                  <a:pt x="178853" y="0"/>
                </a:moveTo>
                <a:lnTo>
                  <a:pt x="123106" y="0"/>
                </a:lnTo>
                <a:lnTo>
                  <a:pt x="123106" y="132226"/>
                </a:lnTo>
                <a:lnTo>
                  <a:pt x="178878" y="132226"/>
                </a:lnTo>
                <a:lnTo>
                  <a:pt x="1788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8949506" y="7146693"/>
            <a:ext cx="55880" cy="89535"/>
          </a:xfrm>
          <a:custGeom>
            <a:avLst/>
            <a:gdLst/>
            <a:ahLst/>
            <a:cxnLst/>
            <a:rect l="l" t="t" r="r" b="b"/>
            <a:pathLst>
              <a:path w="55880" h="89534">
                <a:moveTo>
                  <a:pt x="55746" y="0"/>
                </a:moveTo>
                <a:lnTo>
                  <a:pt x="0" y="0"/>
                </a:lnTo>
                <a:lnTo>
                  <a:pt x="0" y="89505"/>
                </a:lnTo>
                <a:lnTo>
                  <a:pt x="55746" y="89505"/>
                </a:lnTo>
                <a:lnTo>
                  <a:pt x="557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9590027" y="7762868"/>
            <a:ext cx="217170" cy="415925"/>
          </a:xfrm>
          <a:custGeom>
            <a:avLst/>
            <a:gdLst/>
            <a:ahLst/>
            <a:cxnLst/>
            <a:rect l="l" t="t" r="r" b="b"/>
            <a:pathLst>
              <a:path w="217170" h="415925">
                <a:moveTo>
                  <a:pt x="146487" y="0"/>
                </a:moveTo>
                <a:lnTo>
                  <a:pt x="67516" y="0"/>
                </a:lnTo>
                <a:lnTo>
                  <a:pt x="0" y="415704"/>
                </a:lnTo>
                <a:lnTo>
                  <a:pt x="56616" y="415704"/>
                </a:lnTo>
                <a:lnTo>
                  <a:pt x="73400" y="295467"/>
                </a:lnTo>
                <a:lnTo>
                  <a:pt x="196380" y="295467"/>
                </a:lnTo>
                <a:lnTo>
                  <a:pt x="187724" y="244201"/>
                </a:lnTo>
                <a:lnTo>
                  <a:pt x="80625" y="244201"/>
                </a:lnTo>
                <a:lnTo>
                  <a:pt x="88263" y="190461"/>
                </a:lnTo>
                <a:lnTo>
                  <a:pt x="95912" y="135528"/>
                </a:lnTo>
                <a:lnTo>
                  <a:pt x="102089" y="86993"/>
                </a:lnTo>
                <a:lnTo>
                  <a:pt x="105316" y="52448"/>
                </a:lnTo>
                <a:lnTo>
                  <a:pt x="155344" y="52448"/>
                </a:lnTo>
                <a:lnTo>
                  <a:pt x="146487" y="0"/>
                </a:lnTo>
                <a:close/>
              </a:path>
              <a:path w="217170" h="415925">
                <a:moveTo>
                  <a:pt x="196380" y="295467"/>
                </a:moveTo>
                <a:lnTo>
                  <a:pt x="139911" y="295467"/>
                </a:lnTo>
                <a:lnTo>
                  <a:pt x="158382" y="415704"/>
                </a:lnTo>
                <a:lnTo>
                  <a:pt x="216684" y="415704"/>
                </a:lnTo>
                <a:lnTo>
                  <a:pt x="196380" y="295467"/>
                </a:lnTo>
                <a:close/>
              </a:path>
              <a:path w="217170" h="415925">
                <a:moveTo>
                  <a:pt x="155344" y="52448"/>
                </a:moveTo>
                <a:lnTo>
                  <a:pt x="107441" y="52448"/>
                </a:lnTo>
                <a:lnTo>
                  <a:pt x="111684" y="89706"/>
                </a:lnTo>
                <a:lnTo>
                  <a:pt x="117582" y="134955"/>
                </a:lnTo>
                <a:lnTo>
                  <a:pt x="124831" y="186889"/>
                </a:lnTo>
                <a:lnTo>
                  <a:pt x="133126" y="244201"/>
                </a:lnTo>
                <a:lnTo>
                  <a:pt x="187724" y="244201"/>
                </a:lnTo>
                <a:lnTo>
                  <a:pt x="155344" y="5244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9922510" y="7781156"/>
            <a:ext cx="757555" cy="402590"/>
          </a:xfrm>
          <a:custGeom>
            <a:avLst/>
            <a:gdLst/>
            <a:ahLst/>
            <a:cxnLst/>
            <a:rect l="l" t="t" r="r" b="b"/>
            <a:pathLst>
              <a:path w="757554" h="402590">
                <a:moveTo>
                  <a:pt x="178727" y="154406"/>
                </a:moveTo>
                <a:lnTo>
                  <a:pt x="173875" y="116408"/>
                </a:lnTo>
                <a:lnTo>
                  <a:pt x="160401" y="91071"/>
                </a:lnTo>
                <a:lnTo>
                  <a:pt x="139941" y="76936"/>
                </a:lnTo>
                <a:lnTo>
                  <a:pt x="114109" y="72555"/>
                </a:lnTo>
                <a:lnTo>
                  <a:pt x="92925" y="75171"/>
                </a:lnTo>
                <a:lnTo>
                  <a:pt x="76377" y="82473"/>
                </a:lnTo>
                <a:lnTo>
                  <a:pt x="63995" y="93637"/>
                </a:lnTo>
                <a:lnTo>
                  <a:pt x="55308" y="107835"/>
                </a:lnTo>
                <a:lnTo>
                  <a:pt x="55118" y="99466"/>
                </a:lnTo>
                <a:lnTo>
                  <a:pt x="54648" y="91262"/>
                </a:lnTo>
                <a:lnTo>
                  <a:pt x="53962" y="83781"/>
                </a:lnTo>
                <a:lnTo>
                  <a:pt x="53187" y="77533"/>
                </a:lnTo>
                <a:lnTo>
                  <a:pt x="0" y="77533"/>
                </a:lnTo>
                <a:lnTo>
                  <a:pt x="355" y="90131"/>
                </a:lnTo>
                <a:lnTo>
                  <a:pt x="533" y="108013"/>
                </a:lnTo>
                <a:lnTo>
                  <a:pt x="609" y="175679"/>
                </a:lnTo>
                <a:lnTo>
                  <a:pt x="609" y="397421"/>
                </a:lnTo>
                <a:lnTo>
                  <a:pt x="56362" y="397421"/>
                </a:lnTo>
                <a:lnTo>
                  <a:pt x="56362" y="186004"/>
                </a:lnTo>
                <a:lnTo>
                  <a:pt x="58648" y="154813"/>
                </a:lnTo>
                <a:lnTo>
                  <a:pt x="65493" y="135483"/>
                </a:lnTo>
                <a:lnTo>
                  <a:pt x="76923" y="125641"/>
                </a:lnTo>
                <a:lnTo>
                  <a:pt x="92925" y="122885"/>
                </a:lnTo>
                <a:lnTo>
                  <a:pt x="106019" y="125298"/>
                </a:lnTo>
                <a:lnTo>
                  <a:pt x="115417" y="132816"/>
                </a:lnTo>
                <a:lnTo>
                  <a:pt x="121081" y="145923"/>
                </a:lnTo>
                <a:lnTo>
                  <a:pt x="122974" y="165061"/>
                </a:lnTo>
                <a:lnTo>
                  <a:pt x="122974" y="397421"/>
                </a:lnTo>
                <a:lnTo>
                  <a:pt x="178727" y="397421"/>
                </a:lnTo>
                <a:lnTo>
                  <a:pt x="178727" y="154406"/>
                </a:lnTo>
                <a:close/>
              </a:path>
              <a:path w="757554" h="402590">
                <a:moveTo>
                  <a:pt x="392912" y="397421"/>
                </a:moveTo>
                <a:lnTo>
                  <a:pt x="392290" y="386486"/>
                </a:lnTo>
                <a:lnTo>
                  <a:pt x="392074" y="377812"/>
                </a:lnTo>
                <a:lnTo>
                  <a:pt x="391947" y="372910"/>
                </a:lnTo>
                <a:lnTo>
                  <a:pt x="391896" y="370471"/>
                </a:lnTo>
                <a:lnTo>
                  <a:pt x="391718" y="353390"/>
                </a:lnTo>
                <a:lnTo>
                  <a:pt x="391668" y="248958"/>
                </a:lnTo>
                <a:lnTo>
                  <a:pt x="391668" y="156768"/>
                </a:lnTo>
                <a:lnTo>
                  <a:pt x="387642" y="122605"/>
                </a:lnTo>
                <a:lnTo>
                  <a:pt x="385597" y="118516"/>
                </a:lnTo>
                <a:lnTo>
                  <a:pt x="374332" y="95986"/>
                </a:lnTo>
                <a:lnTo>
                  <a:pt x="349910" y="78714"/>
                </a:lnTo>
                <a:lnTo>
                  <a:pt x="337235" y="76631"/>
                </a:lnTo>
                <a:lnTo>
                  <a:pt x="337235" y="248958"/>
                </a:lnTo>
                <a:lnTo>
                  <a:pt x="337235" y="289877"/>
                </a:lnTo>
                <a:lnTo>
                  <a:pt x="335330" y="318833"/>
                </a:lnTo>
                <a:lnTo>
                  <a:pt x="329285" y="338543"/>
                </a:lnTo>
                <a:lnTo>
                  <a:pt x="318617" y="349808"/>
                </a:lnTo>
                <a:lnTo>
                  <a:pt x="302831" y="353390"/>
                </a:lnTo>
                <a:lnTo>
                  <a:pt x="288785" y="350037"/>
                </a:lnTo>
                <a:lnTo>
                  <a:pt x="279336" y="340766"/>
                </a:lnTo>
                <a:lnTo>
                  <a:pt x="274015" y="326809"/>
                </a:lnTo>
                <a:lnTo>
                  <a:pt x="272465" y="310591"/>
                </a:lnTo>
                <a:lnTo>
                  <a:pt x="272351" y="304190"/>
                </a:lnTo>
                <a:lnTo>
                  <a:pt x="275996" y="277634"/>
                </a:lnTo>
                <a:lnTo>
                  <a:pt x="286435" y="260642"/>
                </a:lnTo>
                <a:lnTo>
                  <a:pt x="302882" y="251612"/>
                </a:lnTo>
                <a:lnTo>
                  <a:pt x="324548" y="248958"/>
                </a:lnTo>
                <a:lnTo>
                  <a:pt x="337235" y="248958"/>
                </a:lnTo>
                <a:lnTo>
                  <a:pt x="337235" y="76631"/>
                </a:lnTo>
                <a:lnTo>
                  <a:pt x="271703" y="79476"/>
                </a:lnTo>
                <a:lnTo>
                  <a:pt x="232791" y="125323"/>
                </a:lnTo>
                <a:lnTo>
                  <a:pt x="228993" y="163614"/>
                </a:lnTo>
                <a:lnTo>
                  <a:pt x="283870" y="163614"/>
                </a:lnTo>
                <a:lnTo>
                  <a:pt x="283895" y="156768"/>
                </a:lnTo>
                <a:lnTo>
                  <a:pt x="284937" y="143167"/>
                </a:lnTo>
                <a:lnTo>
                  <a:pt x="285051" y="141719"/>
                </a:lnTo>
                <a:lnTo>
                  <a:pt x="289153" y="129781"/>
                </a:lnTo>
                <a:lnTo>
                  <a:pt x="289242" y="129514"/>
                </a:lnTo>
                <a:lnTo>
                  <a:pt x="297434" y="121437"/>
                </a:lnTo>
                <a:lnTo>
                  <a:pt x="310616" y="118516"/>
                </a:lnTo>
                <a:lnTo>
                  <a:pt x="323811" y="121437"/>
                </a:lnTo>
                <a:lnTo>
                  <a:pt x="331558" y="129781"/>
                </a:lnTo>
                <a:lnTo>
                  <a:pt x="335241" y="143167"/>
                </a:lnTo>
                <a:lnTo>
                  <a:pt x="336169" y="161074"/>
                </a:lnTo>
                <a:lnTo>
                  <a:pt x="336169" y="205981"/>
                </a:lnTo>
                <a:lnTo>
                  <a:pt x="326110" y="205981"/>
                </a:lnTo>
                <a:lnTo>
                  <a:pt x="285165" y="210743"/>
                </a:lnTo>
                <a:lnTo>
                  <a:pt x="251053" y="226936"/>
                </a:lnTo>
                <a:lnTo>
                  <a:pt x="227698" y="257416"/>
                </a:lnTo>
                <a:lnTo>
                  <a:pt x="219049" y="305003"/>
                </a:lnTo>
                <a:lnTo>
                  <a:pt x="219049" y="310591"/>
                </a:lnTo>
                <a:lnTo>
                  <a:pt x="222745" y="345503"/>
                </a:lnTo>
                <a:lnTo>
                  <a:pt x="234454" y="374777"/>
                </a:lnTo>
                <a:lnTo>
                  <a:pt x="255016" y="394906"/>
                </a:lnTo>
                <a:lnTo>
                  <a:pt x="285330" y="402399"/>
                </a:lnTo>
                <a:lnTo>
                  <a:pt x="302018" y="400786"/>
                </a:lnTo>
                <a:lnTo>
                  <a:pt x="316496" y="395630"/>
                </a:lnTo>
                <a:lnTo>
                  <a:pt x="328536" y="386486"/>
                </a:lnTo>
                <a:lnTo>
                  <a:pt x="337908" y="372910"/>
                </a:lnTo>
                <a:lnTo>
                  <a:pt x="338353" y="377812"/>
                </a:lnTo>
                <a:lnTo>
                  <a:pt x="340283" y="390702"/>
                </a:lnTo>
                <a:lnTo>
                  <a:pt x="341706" y="397421"/>
                </a:lnTo>
                <a:lnTo>
                  <a:pt x="392912" y="397421"/>
                </a:lnTo>
                <a:close/>
              </a:path>
              <a:path w="757554" h="402590">
                <a:moveTo>
                  <a:pt x="551446" y="77533"/>
                </a:moveTo>
                <a:lnTo>
                  <a:pt x="509270" y="77533"/>
                </a:lnTo>
                <a:lnTo>
                  <a:pt x="509270" y="0"/>
                </a:lnTo>
                <a:lnTo>
                  <a:pt x="453707" y="0"/>
                </a:lnTo>
                <a:lnTo>
                  <a:pt x="453707" y="77533"/>
                </a:lnTo>
                <a:lnTo>
                  <a:pt x="418604" y="77533"/>
                </a:lnTo>
                <a:lnTo>
                  <a:pt x="418604" y="126619"/>
                </a:lnTo>
                <a:lnTo>
                  <a:pt x="453707" y="126619"/>
                </a:lnTo>
                <a:lnTo>
                  <a:pt x="453707" y="336473"/>
                </a:lnTo>
                <a:lnTo>
                  <a:pt x="457835" y="368935"/>
                </a:lnTo>
                <a:lnTo>
                  <a:pt x="469620" y="389001"/>
                </a:lnTo>
                <a:lnTo>
                  <a:pt x="488213" y="399199"/>
                </a:lnTo>
                <a:lnTo>
                  <a:pt x="512737" y="402031"/>
                </a:lnTo>
                <a:lnTo>
                  <a:pt x="521944" y="401789"/>
                </a:lnTo>
                <a:lnTo>
                  <a:pt x="531749" y="400913"/>
                </a:lnTo>
                <a:lnTo>
                  <a:pt x="541324" y="399161"/>
                </a:lnTo>
                <a:lnTo>
                  <a:pt x="549833" y="396290"/>
                </a:lnTo>
                <a:lnTo>
                  <a:pt x="549833" y="353885"/>
                </a:lnTo>
                <a:lnTo>
                  <a:pt x="545973" y="355130"/>
                </a:lnTo>
                <a:lnTo>
                  <a:pt x="537133" y="355752"/>
                </a:lnTo>
                <a:lnTo>
                  <a:pt x="531355" y="355752"/>
                </a:lnTo>
                <a:lnTo>
                  <a:pt x="519607" y="353377"/>
                </a:lnTo>
                <a:lnTo>
                  <a:pt x="512940" y="346976"/>
                </a:lnTo>
                <a:lnTo>
                  <a:pt x="509955" y="337642"/>
                </a:lnTo>
                <a:lnTo>
                  <a:pt x="509270" y="326453"/>
                </a:lnTo>
                <a:lnTo>
                  <a:pt x="509270" y="126619"/>
                </a:lnTo>
                <a:lnTo>
                  <a:pt x="551446" y="126619"/>
                </a:lnTo>
                <a:lnTo>
                  <a:pt x="551446" y="77533"/>
                </a:lnTo>
                <a:close/>
              </a:path>
              <a:path w="757554" h="402590">
                <a:moveTo>
                  <a:pt x="757504" y="397421"/>
                </a:moveTo>
                <a:lnTo>
                  <a:pt x="757148" y="382765"/>
                </a:lnTo>
                <a:lnTo>
                  <a:pt x="756970" y="362889"/>
                </a:lnTo>
                <a:lnTo>
                  <a:pt x="756881" y="306920"/>
                </a:lnTo>
                <a:lnTo>
                  <a:pt x="756881" y="77546"/>
                </a:lnTo>
                <a:lnTo>
                  <a:pt x="701141" y="77546"/>
                </a:lnTo>
                <a:lnTo>
                  <a:pt x="701141" y="289267"/>
                </a:lnTo>
                <a:lnTo>
                  <a:pt x="698728" y="320090"/>
                </a:lnTo>
                <a:lnTo>
                  <a:pt x="691807" y="339420"/>
                </a:lnTo>
                <a:lnTo>
                  <a:pt x="680859" y="349415"/>
                </a:lnTo>
                <a:lnTo>
                  <a:pt x="666381" y="352259"/>
                </a:lnTo>
                <a:lnTo>
                  <a:pt x="652780" y="349567"/>
                </a:lnTo>
                <a:lnTo>
                  <a:pt x="643382" y="341147"/>
                </a:lnTo>
                <a:lnTo>
                  <a:pt x="637908" y="326542"/>
                </a:lnTo>
                <a:lnTo>
                  <a:pt x="636143" y="305308"/>
                </a:lnTo>
                <a:lnTo>
                  <a:pt x="636143" y="77546"/>
                </a:lnTo>
                <a:lnTo>
                  <a:pt x="580402" y="77546"/>
                </a:lnTo>
                <a:lnTo>
                  <a:pt x="580402" y="319811"/>
                </a:lnTo>
                <a:lnTo>
                  <a:pt x="586270" y="362242"/>
                </a:lnTo>
                <a:lnTo>
                  <a:pt x="601306" y="387350"/>
                </a:lnTo>
                <a:lnTo>
                  <a:pt x="621639" y="399338"/>
                </a:lnTo>
                <a:lnTo>
                  <a:pt x="643445" y="402399"/>
                </a:lnTo>
                <a:lnTo>
                  <a:pt x="662381" y="400685"/>
                </a:lnTo>
                <a:lnTo>
                  <a:pt x="678815" y="394779"/>
                </a:lnTo>
                <a:lnTo>
                  <a:pt x="692251" y="383552"/>
                </a:lnTo>
                <a:lnTo>
                  <a:pt x="702195" y="365874"/>
                </a:lnTo>
                <a:lnTo>
                  <a:pt x="702373" y="374040"/>
                </a:lnTo>
                <a:lnTo>
                  <a:pt x="702856" y="382955"/>
                </a:lnTo>
                <a:lnTo>
                  <a:pt x="703541" y="391210"/>
                </a:lnTo>
                <a:lnTo>
                  <a:pt x="704316" y="397421"/>
                </a:lnTo>
                <a:lnTo>
                  <a:pt x="757504" y="39742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0734586" y="7853711"/>
            <a:ext cx="314960" cy="330200"/>
          </a:xfrm>
          <a:custGeom>
            <a:avLst/>
            <a:gdLst/>
            <a:ahLst/>
            <a:cxnLst/>
            <a:rect l="l" t="t" r="r" b="b"/>
            <a:pathLst>
              <a:path w="314959" h="330200">
                <a:moveTo>
                  <a:pt x="123825" y="368"/>
                </a:moveTo>
                <a:lnTo>
                  <a:pt x="102514" y="3365"/>
                </a:lnTo>
                <a:lnTo>
                  <a:pt x="82969" y="12712"/>
                </a:lnTo>
                <a:lnTo>
                  <a:pt x="66548" y="29806"/>
                </a:lnTo>
                <a:lnTo>
                  <a:pt x="54610" y="56007"/>
                </a:lnTo>
                <a:lnTo>
                  <a:pt x="54432" y="41033"/>
                </a:lnTo>
                <a:lnTo>
                  <a:pt x="54013" y="26047"/>
                </a:lnTo>
                <a:lnTo>
                  <a:pt x="52933" y="4978"/>
                </a:lnTo>
                <a:lnTo>
                  <a:pt x="0" y="4978"/>
                </a:lnTo>
                <a:lnTo>
                  <a:pt x="533" y="27597"/>
                </a:lnTo>
                <a:lnTo>
                  <a:pt x="698" y="51181"/>
                </a:lnTo>
                <a:lnTo>
                  <a:pt x="609" y="113576"/>
                </a:lnTo>
                <a:lnTo>
                  <a:pt x="609" y="324866"/>
                </a:lnTo>
                <a:lnTo>
                  <a:pt x="56362" y="324866"/>
                </a:lnTo>
                <a:lnTo>
                  <a:pt x="56362" y="146545"/>
                </a:lnTo>
                <a:lnTo>
                  <a:pt x="61595" y="108191"/>
                </a:lnTo>
                <a:lnTo>
                  <a:pt x="75933" y="84543"/>
                </a:lnTo>
                <a:lnTo>
                  <a:pt x="97345" y="72555"/>
                </a:lnTo>
                <a:lnTo>
                  <a:pt x="123825" y="69138"/>
                </a:lnTo>
                <a:lnTo>
                  <a:pt x="123825" y="368"/>
                </a:lnTo>
                <a:close/>
              </a:path>
              <a:path w="314959" h="330200">
                <a:moveTo>
                  <a:pt x="314502" y="324866"/>
                </a:moveTo>
                <a:lnTo>
                  <a:pt x="313880" y="313931"/>
                </a:lnTo>
                <a:lnTo>
                  <a:pt x="313651" y="305257"/>
                </a:lnTo>
                <a:lnTo>
                  <a:pt x="313537" y="300355"/>
                </a:lnTo>
                <a:lnTo>
                  <a:pt x="313474" y="297916"/>
                </a:lnTo>
                <a:lnTo>
                  <a:pt x="313296" y="280835"/>
                </a:lnTo>
                <a:lnTo>
                  <a:pt x="313258" y="176403"/>
                </a:lnTo>
                <a:lnTo>
                  <a:pt x="313258" y="84213"/>
                </a:lnTo>
                <a:lnTo>
                  <a:pt x="309219" y="50050"/>
                </a:lnTo>
                <a:lnTo>
                  <a:pt x="307174" y="45961"/>
                </a:lnTo>
                <a:lnTo>
                  <a:pt x="295910" y="23431"/>
                </a:lnTo>
                <a:lnTo>
                  <a:pt x="271487" y="6159"/>
                </a:lnTo>
                <a:lnTo>
                  <a:pt x="258813" y="4076"/>
                </a:lnTo>
                <a:lnTo>
                  <a:pt x="258813" y="176403"/>
                </a:lnTo>
                <a:lnTo>
                  <a:pt x="258813" y="217322"/>
                </a:lnTo>
                <a:lnTo>
                  <a:pt x="256908" y="246278"/>
                </a:lnTo>
                <a:lnTo>
                  <a:pt x="250875" y="265988"/>
                </a:lnTo>
                <a:lnTo>
                  <a:pt x="240207" y="277253"/>
                </a:lnTo>
                <a:lnTo>
                  <a:pt x="224421" y="280835"/>
                </a:lnTo>
                <a:lnTo>
                  <a:pt x="210375" y="277482"/>
                </a:lnTo>
                <a:lnTo>
                  <a:pt x="200926" y="268211"/>
                </a:lnTo>
                <a:lnTo>
                  <a:pt x="195605" y="254254"/>
                </a:lnTo>
                <a:lnTo>
                  <a:pt x="194056" y="238036"/>
                </a:lnTo>
                <a:lnTo>
                  <a:pt x="193941" y="231635"/>
                </a:lnTo>
                <a:lnTo>
                  <a:pt x="197586" y="205079"/>
                </a:lnTo>
                <a:lnTo>
                  <a:pt x="208026" y="188087"/>
                </a:lnTo>
                <a:lnTo>
                  <a:pt x="224459" y="179057"/>
                </a:lnTo>
                <a:lnTo>
                  <a:pt x="246138" y="176403"/>
                </a:lnTo>
                <a:lnTo>
                  <a:pt x="258813" y="176403"/>
                </a:lnTo>
                <a:lnTo>
                  <a:pt x="258813" y="4076"/>
                </a:lnTo>
                <a:lnTo>
                  <a:pt x="193281" y="6921"/>
                </a:lnTo>
                <a:lnTo>
                  <a:pt x="154381" y="52768"/>
                </a:lnTo>
                <a:lnTo>
                  <a:pt x="150723" y="84213"/>
                </a:lnTo>
                <a:lnTo>
                  <a:pt x="150685" y="84467"/>
                </a:lnTo>
                <a:lnTo>
                  <a:pt x="150583" y="91059"/>
                </a:lnTo>
                <a:lnTo>
                  <a:pt x="205460" y="91059"/>
                </a:lnTo>
                <a:lnTo>
                  <a:pt x="205473" y="84213"/>
                </a:lnTo>
                <a:lnTo>
                  <a:pt x="206527" y="70612"/>
                </a:lnTo>
                <a:lnTo>
                  <a:pt x="232194" y="45961"/>
                </a:lnTo>
                <a:lnTo>
                  <a:pt x="245402" y="48882"/>
                </a:lnTo>
                <a:lnTo>
                  <a:pt x="253136" y="57226"/>
                </a:lnTo>
                <a:lnTo>
                  <a:pt x="256819" y="70612"/>
                </a:lnTo>
                <a:lnTo>
                  <a:pt x="257759" y="88519"/>
                </a:lnTo>
                <a:lnTo>
                  <a:pt x="257759" y="133426"/>
                </a:lnTo>
                <a:lnTo>
                  <a:pt x="247688" y="133426"/>
                </a:lnTo>
                <a:lnTo>
                  <a:pt x="206756" y="138188"/>
                </a:lnTo>
                <a:lnTo>
                  <a:pt x="172643" y="154381"/>
                </a:lnTo>
                <a:lnTo>
                  <a:pt x="149288" y="184861"/>
                </a:lnTo>
                <a:lnTo>
                  <a:pt x="140627" y="232448"/>
                </a:lnTo>
                <a:lnTo>
                  <a:pt x="140627" y="238036"/>
                </a:lnTo>
                <a:lnTo>
                  <a:pt x="144335" y="272948"/>
                </a:lnTo>
                <a:lnTo>
                  <a:pt x="156032" y="302221"/>
                </a:lnTo>
                <a:lnTo>
                  <a:pt x="176606" y="322351"/>
                </a:lnTo>
                <a:lnTo>
                  <a:pt x="206908" y="329844"/>
                </a:lnTo>
                <a:lnTo>
                  <a:pt x="223608" y="328231"/>
                </a:lnTo>
                <a:lnTo>
                  <a:pt x="238086" y="323075"/>
                </a:lnTo>
                <a:lnTo>
                  <a:pt x="250126" y="313931"/>
                </a:lnTo>
                <a:lnTo>
                  <a:pt x="259499" y="300355"/>
                </a:lnTo>
                <a:lnTo>
                  <a:pt x="259930" y="305257"/>
                </a:lnTo>
                <a:lnTo>
                  <a:pt x="261874" y="318147"/>
                </a:lnTo>
                <a:lnTo>
                  <a:pt x="263296" y="324866"/>
                </a:lnTo>
                <a:lnTo>
                  <a:pt x="314502" y="324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1104216" y="7744633"/>
            <a:ext cx="55880" cy="434340"/>
          </a:xfrm>
          <a:custGeom>
            <a:avLst/>
            <a:gdLst/>
            <a:ahLst/>
            <a:cxnLst/>
            <a:rect l="l" t="t" r="r" b="b"/>
            <a:pathLst>
              <a:path w="55879" h="434340">
                <a:moveTo>
                  <a:pt x="55746" y="0"/>
                </a:moveTo>
                <a:lnTo>
                  <a:pt x="0" y="0"/>
                </a:lnTo>
                <a:lnTo>
                  <a:pt x="0" y="433934"/>
                </a:lnTo>
                <a:lnTo>
                  <a:pt x="55746" y="433934"/>
                </a:lnTo>
                <a:lnTo>
                  <a:pt x="557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1289449" y="7853711"/>
            <a:ext cx="383540" cy="330200"/>
          </a:xfrm>
          <a:custGeom>
            <a:avLst/>
            <a:gdLst/>
            <a:ahLst/>
            <a:cxnLst/>
            <a:rect l="l" t="t" r="r" b="b"/>
            <a:pathLst>
              <a:path w="383540" h="330200">
                <a:moveTo>
                  <a:pt x="168338" y="93929"/>
                </a:moveTo>
                <a:lnTo>
                  <a:pt x="165747" y="62001"/>
                </a:lnTo>
                <a:lnTo>
                  <a:pt x="154584" y="31635"/>
                </a:lnTo>
                <a:lnTo>
                  <a:pt x="129755" y="8928"/>
                </a:lnTo>
                <a:lnTo>
                  <a:pt x="86156" y="12"/>
                </a:lnTo>
                <a:lnTo>
                  <a:pt x="44069" y="8445"/>
                </a:lnTo>
                <a:lnTo>
                  <a:pt x="17627" y="30975"/>
                </a:lnTo>
                <a:lnTo>
                  <a:pt x="3924" y="63449"/>
                </a:lnTo>
                <a:lnTo>
                  <a:pt x="0" y="101714"/>
                </a:lnTo>
                <a:lnTo>
                  <a:pt x="0" y="217500"/>
                </a:lnTo>
                <a:lnTo>
                  <a:pt x="3302" y="262699"/>
                </a:lnTo>
                <a:lnTo>
                  <a:pt x="15722" y="298246"/>
                </a:lnTo>
                <a:lnTo>
                  <a:pt x="41097" y="321513"/>
                </a:lnTo>
                <a:lnTo>
                  <a:pt x="83235" y="329844"/>
                </a:lnTo>
                <a:lnTo>
                  <a:pt x="126365" y="321462"/>
                </a:lnTo>
                <a:lnTo>
                  <a:pt x="152311" y="298767"/>
                </a:lnTo>
                <a:lnTo>
                  <a:pt x="164985" y="265430"/>
                </a:lnTo>
                <a:lnTo>
                  <a:pt x="168338" y="225158"/>
                </a:lnTo>
                <a:lnTo>
                  <a:pt x="168338" y="220802"/>
                </a:lnTo>
                <a:lnTo>
                  <a:pt x="113284" y="220802"/>
                </a:lnTo>
                <a:lnTo>
                  <a:pt x="113284" y="233883"/>
                </a:lnTo>
                <a:lnTo>
                  <a:pt x="111975" y="255016"/>
                </a:lnTo>
                <a:lnTo>
                  <a:pt x="107429" y="270230"/>
                </a:lnTo>
                <a:lnTo>
                  <a:pt x="98666" y="279425"/>
                </a:lnTo>
                <a:lnTo>
                  <a:pt x="84734" y="282511"/>
                </a:lnTo>
                <a:lnTo>
                  <a:pt x="70053" y="278320"/>
                </a:lnTo>
                <a:lnTo>
                  <a:pt x="61290" y="267233"/>
                </a:lnTo>
                <a:lnTo>
                  <a:pt x="57048" y="251447"/>
                </a:lnTo>
                <a:lnTo>
                  <a:pt x="55943" y="233210"/>
                </a:lnTo>
                <a:lnTo>
                  <a:pt x="55943" y="95161"/>
                </a:lnTo>
                <a:lnTo>
                  <a:pt x="57492" y="74383"/>
                </a:lnTo>
                <a:lnTo>
                  <a:pt x="62522" y="59436"/>
                </a:lnTo>
                <a:lnTo>
                  <a:pt x="71551" y="50380"/>
                </a:lnTo>
                <a:lnTo>
                  <a:pt x="85102" y="47345"/>
                </a:lnTo>
                <a:lnTo>
                  <a:pt x="99580" y="50901"/>
                </a:lnTo>
                <a:lnTo>
                  <a:pt x="108140" y="60693"/>
                </a:lnTo>
                <a:lnTo>
                  <a:pt x="112229" y="75438"/>
                </a:lnTo>
                <a:lnTo>
                  <a:pt x="113284" y="93853"/>
                </a:lnTo>
                <a:lnTo>
                  <a:pt x="113284" y="106311"/>
                </a:lnTo>
                <a:lnTo>
                  <a:pt x="168338" y="106311"/>
                </a:lnTo>
                <a:lnTo>
                  <a:pt x="168338" y="93929"/>
                </a:lnTo>
                <a:close/>
              </a:path>
              <a:path w="383540" h="330200">
                <a:moveTo>
                  <a:pt x="382955" y="100088"/>
                </a:moveTo>
                <a:lnTo>
                  <a:pt x="377075" y="57137"/>
                </a:lnTo>
                <a:lnTo>
                  <a:pt x="372897" y="49517"/>
                </a:lnTo>
                <a:lnTo>
                  <a:pt x="359905" y="25768"/>
                </a:lnTo>
                <a:lnTo>
                  <a:pt x="332193" y="6540"/>
                </a:lnTo>
                <a:lnTo>
                  <a:pt x="327025" y="5651"/>
                </a:lnTo>
                <a:lnTo>
                  <a:pt x="327025" y="96977"/>
                </a:lnTo>
                <a:lnTo>
                  <a:pt x="326948" y="230454"/>
                </a:lnTo>
                <a:lnTo>
                  <a:pt x="325158" y="250736"/>
                </a:lnTo>
                <a:lnTo>
                  <a:pt x="325043" y="252031"/>
                </a:lnTo>
                <a:lnTo>
                  <a:pt x="318985" y="267868"/>
                </a:lnTo>
                <a:lnTo>
                  <a:pt x="308660" y="277241"/>
                </a:lnTo>
                <a:lnTo>
                  <a:pt x="293878" y="280327"/>
                </a:lnTo>
                <a:lnTo>
                  <a:pt x="278295" y="276694"/>
                </a:lnTo>
                <a:lnTo>
                  <a:pt x="267817" y="266484"/>
                </a:lnTo>
                <a:lnTo>
                  <a:pt x="261899" y="250736"/>
                </a:lnTo>
                <a:lnTo>
                  <a:pt x="260045" y="230454"/>
                </a:lnTo>
                <a:lnTo>
                  <a:pt x="260083" y="96977"/>
                </a:lnTo>
                <a:lnTo>
                  <a:pt x="261899" y="77965"/>
                </a:lnTo>
                <a:lnTo>
                  <a:pt x="262001" y="76835"/>
                </a:lnTo>
                <a:lnTo>
                  <a:pt x="268071" y="61823"/>
                </a:lnTo>
                <a:lnTo>
                  <a:pt x="278511" y="52641"/>
                </a:lnTo>
                <a:lnTo>
                  <a:pt x="293636" y="49517"/>
                </a:lnTo>
                <a:lnTo>
                  <a:pt x="309473" y="53060"/>
                </a:lnTo>
                <a:lnTo>
                  <a:pt x="319773" y="62941"/>
                </a:lnTo>
                <a:lnTo>
                  <a:pt x="325348" y="77965"/>
                </a:lnTo>
                <a:lnTo>
                  <a:pt x="327025" y="96977"/>
                </a:lnTo>
                <a:lnTo>
                  <a:pt x="327025" y="5651"/>
                </a:lnTo>
                <a:lnTo>
                  <a:pt x="257721" y="6045"/>
                </a:lnTo>
                <a:lnTo>
                  <a:pt x="210654" y="54902"/>
                </a:lnTo>
                <a:lnTo>
                  <a:pt x="204279" y="96977"/>
                </a:lnTo>
                <a:lnTo>
                  <a:pt x="204101" y="228511"/>
                </a:lnTo>
                <a:lnTo>
                  <a:pt x="209778" y="272630"/>
                </a:lnTo>
                <a:lnTo>
                  <a:pt x="209816" y="272884"/>
                </a:lnTo>
                <a:lnTo>
                  <a:pt x="226720" y="304546"/>
                </a:lnTo>
                <a:lnTo>
                  <a:pt x="254546" y="323557"/>
                </a:lnTo>
                <a:lnTo>
                  <a:pt x="254685" y="323557"/>
                </a:lnTo>
                <a:lnTo>
                  <a:pt x="292811" y="329844"/>
                </a:lnTo>
                <a:lnTo>
                  <a:pt x="330771" y="323557"/>
                </a:lnTo>
                <a:lnTo>
                  <a:pt x="359105" y="304546"/>
                </a:lnTo>
                <a:lnTo>
                  <a:pt x="372554" y="280327"/>
                </a:lnTo>
                <a:lnTo>
                  <a:pt x="376834" y="272630"/>
                </a:lnTo>
                <a:lnTo>
                  <a:pt x="382828" y="228511"/>
                </a:lnTo>
                <a:lnTo>
                  <a:pt x="382955" y="10008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1718392" y="7744644"/>
            <a:ext cx="1414145" cy="439420"/>
          </a:xfrm>
          <a:custGeom>
            <a:avLst/>
            <a:gdLst/>
            <a:ahLst/>
            <a:cxnLst/>
            <a:rect l="l" t="t" r="r" b="b"/>
            <a:pathLst>
              <a:path w="1414144" h="439420">
                <a:moveTo>
                  <a:pt x="178727" y="190919"/>
                </a:moveTo>
                <a:lnTo>
                  <a:pt x="173875" y="152920"/>
                </a:lnTo>
                <a:lnTo>
                  <a:pt x="160401" y="127584"/>
                </a:lnTo>
                <a:lnTo>
                  <a:pt x="139941" y="113449"/>
                </a:lnTo>
                <a:lnTo>
                  <a:pt x="114109" y="109067"/>
                </a:lnTo>
                <a:lnTo>
                  <a:pt x="92925" y="111683"/>
                </a:lnTo>
                <a:lnTo>
                  <a:pt x="76377" y="118986"/>
                </a:lnTo>
                <a:lnTo>
                  <a:pt x="63995" y="130149"/>
                </a:lnTo>
                <a:lnTo>
                  <a:pt x="55308" y="144348"/>
                </a:lnTo>
                <a:lnTo>
                  <a:pt x="55130" y="135978"/>
                </a:lnTo>
                <a:lnTo>
                  <a:pt x="54648" y="127774"/>
                </a:lnTo>
                <a:lnTo>
                  <a:pt x="53975" y="120294"/>
                </a:lnTo>
                <a:lnTo>
                  <a:pt x="53187" y="114046"/>
                </a:lnTo>
                <a:lnTo>
                  <a:pt x="0" y="114046"/>
                </a:lnTo>
                <a:lnTo>
                  <a:pt x="355" y="126644"/>
                </a:lnTo>
                <a:lnTo>
                  <a:pt x="546" y="144526"/>
                </a:lnTo>
                <a:lnTo>
                  <a:pt x="622" y="212191"/>
                </a:lnTo>
                <a:lnTo>
                  <a:pt x="622" y="433933"/>
                </a:lnTo>
                <a:lnTo>
                  <a:pt x="56362" y="433933"/>
                </a:lnTo>
                <a:lnTo>
                  <a:pt x="56362" y="222516"/>
                </a:lnTo>
                <a:lnTo>
                  <a:pt x="58648" y="191325"/>
                </a:lnTo>
                <a:lnTo>
                  <a:pt x="65506" y="171996"/>
                </a:lnTo>
                <a:lnTo>
                  <a:pt x="76923" y="162153"/>
                </a:lnTo>
                <a:lnTo>
                  <a:pt x="92925" y="159397"/>
                </a:lnTo>
                <a:lnTo>
                  <a:pt x="106019" y="161810"/>
                </a:lnTo>
                <a:lnTo>
                  <a:pt x="115417" y="169329"/>
                </a:lnTo>
                <a:lnTo>
                  <a:pt x="121081" y="182435"/>
                </a:lnTo>
                <a:lnTo>
                  <a:pt x="122986" y="201574"/>
                </a:lnTo>
                <a:lnTo>
                  <a:pt x="122986" y="433933"/>
                </a:lnTo>
                <a:lnTo>
                  <a:pt x="178727" y="433933"/>
                </a:lnTo>
                <a:lnTo>
                  <a:pt x="178727" y="190919"/>
                </a:lnTo>
                <a:close/>
              </a:path>
              <a:path w="1414144" h="439420">
                <a:moveTo>
                  <a:pt x="405549" y="114046"/>
                </a:moveTo>
                <a:lnTo>
                  <a:pt x="349618" y="114046"/>
                </a:lnTo>
                <a:lnTo>
                  <a:pt x="341922" y="158915"/>
                </a:lnTo>
                <a:lnTo>
                  <a:pt x="332041" y="213766"/>
                </a:lnTo>
                <a:lnTo>
                  <a:pt x="321805" y="271919"/>
                </a:lnTo>
                <a:lnTo>
                  <a:pt x="313029" y="326707"/>
                </a:lnTo>
                <a:lnTo>
                  <a:pt x="307505" y="371462"/>
                </a:lnTo>
                <a:lnTo>
                  <a:pt x="306882" y="371462"/>
                </a:lnTo>
                <a:lnTo>
                  <a:pt x="300672" y="324929"/>
                </a:lnTo>
                <a:lnTo>
                  <a:pt x="292239" y="269252"/>
                </a:lnTo>
                <a:lnTo>
                  <a:pt x="282892" y="211112"/>
                </a:lnTo>
                <a:lnTo>
                  <a:pt x="266636" y="114046"/>
                </a:lnTo>
                <a:lnTo>
                  <a:pt x="207022" y="114046"/>
                </a:lnTo>
                <a:lnTo>
                  <a:pt x="274002" y="433933"/>
                </a:lnTo>
                <a:lnTo>
                  <a:pt x="337146" y="433933"/>
                </a:lnTo>
                <a:lnTo>
                  <a:pt x="405549" y="114046"/>
                </a:lnTo>
                <a:close/>
              </a:path>
              <a:path w="1414144" h="439420">
                <a:moveTo>
                  <a:pt x="602678" y="215379"/>
                </a:moveTo>
                <a:lnTo>
                  <a:pt x="598449" y="173304"/>
                </a:lnTo>
                <a:lnTo>
                  <a:pt x="591324" y="156413"/>
                </a:lnTo>
                <a:lnTo>
                  <a:pt x="584238" y="139585"/>
                </a:lnTo>
                <a:lnTo>
                  <a:pt x="557733" y="117195"/>
                </a:lnTo>
                <a:lnTo>
                  <a:pt x="549109" y="115493"/>
                </a:lnTo>
                <a:lnTo>
                  <a:pt x="549109" y="207657"/>
                </a:lnTo>
                <a:lnTo>
                  <a:pt x="549109" y="243420"/>
                </a:lnTo>
                <a:lnTo>
                  <a:pt x="482803" y="243420"/>
                </a:lnTo>
                <a:lnTo>
                  <a:pt x="482815" y="207657"/>
                </a:lnTo>
                <a:lnTo>
                  <a:pt x="490423" y="169926"/>
                </a:lnTo>
                <a:lnTo>
                  <a:pt x="516445" y="156413"/>
                </a:lnTo>
                <a:lnTo>
                  <a:pt x="532803" y="160235"/>
                </a:lnTo>
                <a:lnTo>
                  <a:pt x="542785" y="170903"/>
                </a:lnTo>
                <a:lnTo>
                  <a:pt x="547751" y="187121"/>
                </a:lnTo>
                <a:lnTo>
                  <a:pt x="549109" y="207657"/>
                </a:lnTo>
                <a:lnTo>
                  <a:pt x="549109" y="115493"/>
                </a:lnTo>
                <a:lnTo>
                  <a:pt x="471728" y="119291"/>
                </a:lnTo>
                <a:lnTo>
                  <a:pt x="431444" y="179692"/>
                </a:lnTo>
                <a:lnTo>
                  <a:pt x="427926" y="326440"/>
                </a:lnTo>
                <a:lnTo>
                  <a:pt x="431177" y="371348"/>
                </a:lnTo>
                <a:lnTo>
                  <a:pt x="443966" y="406971"/>
                </a:lnTo>
                <a:lnTo>
                  <a:pt x="470890" y="430453"/>
                </a:lnTo>
                <a:lnTo>
                  <a:pt x="516509" y="438912"/>
                </a:lnTo>
                <a:lnTo>
                  <a:pt x="562432" y="428650"/>
                </a:lnTo>
                <a:lnTo>
                  <a:pt x="588060" y="403440"/>
                </a:lnTo>
                <a:lnTo>
                  <a:pt x="592213" y="391579"/>
                </a:lnTo>
                <a:lnTo>
                  <a:pt x="599198" y="371652"/>
                </a:lnTo>
                <a:lnTo>
                  <a:pt x="601599" y="341871"/>
                </a:lnTo>
                <a:lnTo>
                  <a:pt x="601624" y="339877"/>
                </a:lnTo>
                <a:lnTo>
                  <a:pt x="547179" y="339877"/>
                </a:lnTo>
                <a:lnTo>
                  <a:pt x="547179" y="341871"/>
                </a:lnTo>
                <a:lnTo>
                  <a:pt x="546100" y="360680"/>
                </a:lnTo>
                <a:lnTo>
                  <a:pt x="541667" y="376542"/>
                </a:lnTo>
                <a:lnTo>
                  <a:pt x="532091" y="387489"/>
                </a:lnTo>
                <a:lnTo>
                  <a:pt x="515581" y="391579"/>
                </a:lnTo>
                <a:lnTo>
                  <a:pt x="498894" y="386930"/>
                </a:lnTo>
                <a:lnTo>
                  <a:pt x="488759" y="374624"/>
                </a:lnTo>
                <a:lnTo>
                  <a:pt x="483730" y="357136"/>
                </a:lnTo>
                <a:lnTo>
                  <a:pt x="482371" y="336918"/>
                </a:lnTo>
                <a:lnTo>
                  <a:pt x="482371" y="287705"/>
                </a:lnTo>
                <a:lnTo>
                  <a:pt x="602678" y="287705"/>
                </a:lnTo>
                <a:lnTo>
                  <a:pt x="602678" y="243420"/>
                </a:lnTo>
                <a:lnTo>
                  <a:pt x="602678" y="215379"/>
                </a:lnTo>
                <a:close/>
              </a:path>
              <a:path w="1414144" h="439420">
                <a:moveTo>
                  <a:pt x="770369" y="109435"/>
                </a:moveTo>
                <a:lnTo>
                  <a:pt x="749058" y="112433"/>
                </a:lnTo>
                <a:lnTo>
                  <a:pt x="729513" y="121780"/>
                </a:lnTo>
                <a:lnTo>
                  <a:pt x="713092" y="138874"/>
                </a:lnTo>
                <a:lnTo>
                  <a:pt x="701154" y="165074"/>
                </a:lnTo>
                <a:lnTo>
                  <a:pt x="700989" y="150101"/>
                </a:lnTo>
                <a:lnTo>
                  <a:pt x="700557" y="135115"/>
                </a:lnTo>
                <a:lnTo>
                  <a:pt x="699477" y="114046"/>
                </a:lnTo>
                <a:lnTo>
                  <a:pt x="646544" y="114046"/>
                </a:lnTo>
                <a:lnTo>
                  <a:pt x="647090" y="136664"/>
                </a:lnTo>
                <a:lnTo>
                  <a:pt x="647242" y="160248"/>
                </a:lnTo>
                <a:lnTo>
                  <a:pt x="647153" y="222643"/>
                </a:lnTo>
                <a:lnTo>
                  <a:pt x="647153" y="433933"/>
                </a:lnTo>
                <a:lnTo>
                  <a:pt x="702906" y="433933"/>
                </a:lnTo>
                <a:lnTo>
                  <a:pt x="702906" y="255612"/>
                </a:lnTo>
                <a:lnTo>
                  <a:pt x="708139" y="217258"/>
                </a:lnTo>
                <a:lnTo>
                  <a:pt x="722477" y="193611"/>
                </a:lnTo>
                <a:lnTo>
                  <a:pt x="743889" y="181622"/>
                </a:lnTo>
                <a:lnTo>
                  <a:pt x="770369" y="178206"/>
                </a:lnTo>
                <a:lnTo>
                  <a:pt x="770369" y="109435"/>
                </a:lnTo>
                <a:close/>
              </a:path>
              <a:path w="1414144" h="439420">
                <a:moveTo>
                  <a:pt x="962888" y="347865"/>
                </a:moveTo>
                <a:lnTo>
                  <a:pt x="958824" y="313448"/>
                </a:lnTo>
                <a:lnTo>
                  <a:pt x="945972" y="286461"/>
                </a:lnTo>
                <a:lnTo>
                  <a:pt x="923328" y="263004"/>
                </a:lnTo>
                <a:lnTo>
                  <a:pt x="871308" y="226060"/>
                </a:lnTo>
                <a:lnTo>
                  <a:pt x="860005" y="214718"/>
                </a:lnTo>
                <a:lnTo>
                  <a:pt x="854379" y="203174"/>
                </a:lnTo>
                <a:lnTo>
                  <a:pt x="852855" y="189357"/>
                </a:lnTo>
                <a:lnTo>
                  <a:pt x="854278" y="175717"/>
                </a:lnTo>
                <a:lnTo>
                  <a:pt x="858748" y="165328"/>
                </a:lnTo>
                <a:lnTo>
                  <a:pt x="866609" y="158724"/>
                </a:lnTo>
                <a:lnTo>
                  <a:pt x="878179" y="156413"/>
                </a:lnTo>
                <a:lnTo>
                  <a:pt x="890041" y="158623"/>
                </a:lnTo>
                <a:lnTo>
                  <a:pt x="898156" y="165315"/>
                </a:lnTo>
                <a:lnTo>
                  <a:pt x="902804" y="176580"/>
                </a:lnTo>
                <a:lnTo>
                  <a:pt x="904290" y="192468"/>
                </a:lnTo>
                <a:lnTo>
                  <a:pt x="904290" y="211340"/>
                </a:lnTo>
                <a:lnTo>
                  <a:pt x="958291" y="211340"/>
                </a:lnTo>
                <a:lnTo>
                  <a:pt x="958291" y="197777"/>
                </a:lnTo>
                <a:lnTo>
                  <a:pt x="954036" y="161036"/>
                </a:lnTo>
                <a:lnTo>
                  <a:pt x="940282" y="133083"/>
                </a:lnTo>
                <a:lnTo>
                  <a:pt x="915466" y="115303"/>
                </a:lnTo>
                <a:lnTo>
                  <a:pt x="878103" y="109067"/>
                </a:lnTo>
                <a:lnTo>
                  <a:pt x="842594" y="115138"/>
                </a:lnTo>
                <a:lnTo>
                  <a:pt x="817372" y="132334"/>
                </a:lnTo>
                <a:lnTo>
                  <a:pt x="802347" y="159143"/>
                </a:lnTo>
                <a:lnTo>
                  <a:pt x="797356" y="194030"/>
                </a:lnTo>
                <a:lnTo>
                  <a:pt x="801268" y="224180"/>
                </a:lnTo>
                <a:lnTo>
                  <a:pt x="813130" y="248551"/>
                </a:lnTo>
                <a:lnTo>
                  <a:pt x="833158" y="269760"/>
                </a:lnTo>
                <a:lnTo>
                  <a:pt x="884504" y="307238"/>
                </a:lnTo>
                <a:lnTo>
                  <a:pt x="898194" y="322249"/>
                </a:lnTo>
                <a:lnTo>
                  <a:pt x="904811" y="337324"/>
                </a:lnTo>
                <a:lnTo>
                  <a:pt x="906526" y="354393"/>
                </a:lnTo>
                <a:lnTo>
                  <a:pt x="904913" y="370624"/>
                </a:lnTo>
                <a:lnTo>
                  <a:pt x="899833" y="382244"/>
                </a:lnTo>
                <a:lnTo>
                  <a:pt x="890968" y="389242"/>
                </a:lnTo>
                <a:lnTo>
                  <a:pt x="877989" y="391579"/>
                </a:lnTo>
                <a:lnTo>
                  <a:pt x="864298" y="388556"/>
                </a:lnTo>
                <a:lnTo>
                  <a:pt x="855065" y="380085"/>
                </a:lnTo>
                <a:lnTo>
                  <a:pt x="849845" y="367042"/>
                </a:lnTo>
                <a:lnTo>
                  <a:pt x="848194" y="350278"/>
                </a:lnTo>
                <a:lnTo>
                  <a:pt x="848194" y="335902"/>
                </a:lnTo>
                <a:lnTo>
                  <a:pt x="791832" y="335902"/>
                </a:lnTo>
                <a:lnTo>
                  <a:pt x="791832" y="350215"/>
                </a:lnTo>
                <a:lnTo>
                  <a:pt x="795426" y="383057"/>
                </a:lnTo>
                <a:lnTo>
                  <a:pt x="808456" y="411441"/>
                </a:lnTo>
                <a:lnTo>
                  <a:pt x="834237" y="431380"/>
                </a:lnTo>
                <a:lnTo>
                  <a:pt x="876122" y="438912"/>
                </a:lnTo>
                <a:lnTo>
                  <a:pt x="914120" y="433108"/>
                </a:lnTo>
                <a:lnTo>
                  <a:pt x="941235" y="415836"/>
                </a:lnTo>
                <a:lnTo>
                  <a:pt x="957478" y="387350"/>
                </a:lnTo>
                <a:lnTo>
                  <a:pt x="962888" y="347865"/>
                </a:lnTo>
                <a:close/>
              </a:path>
              <a:path w="1414144" h="439420">
                <a:moveTo>
                  <a:pt x="1165758" y="433933"/>
                </a:moveTo>
                <a:lnTo>
                  <a:pt x="1165136" y="422998"/>
                </a:lnTo>
                <a:lnTo>
                  <a:pt x="1164920" y="414324"/>
                </a:lnTo>
                <a:lnTo>
                  <a:pt x="1164793" y="409422"/>
                </a:lnTo>
                <a:lnTo>
                  <a:pt x="1164742" y="406984"/>
                </a:lnTo>
                <a:lnTo>
                  <a:pt x="1164564" y="389902"/>
                </a:lnTo>
                <a:lnTo>
                  <a:pt x="1164513" y="285470"/>
                </a:lnTo>
                <a:lnTo>
                  <a:pt x="1164513" y="193281"/>
                </a:lnTo>
                <a:lnTo>
                  <a:pt x="1160487" y="159118"/>
                </a:lnTo>
                <a:lnTo>
                  <a:pt x="1158443" y="155028"/>
                </a:lnTo>
                <a:lnTo>
                  <a:pt x="1147165" y="132499"/>
                </a:lnTo>
                <a:lnTo>
                  <a:pt x="1122743" y="115227"/>
                </a:lnTo>
                <a:lnTo>
                  <a:pt x="1110068" y="113144"/>
                </a:lnTo>
                <a:lnTo>
                  <a:pt x="1110068" y="285470"/>
                </a:lnTo>
                <a:lnTo>
                  <a:pt x="1110068" y="326390"/>
                </a:lnTo>
                <a:lnTo>
                  <a:pt x="1108176" y="355346"/>
                </a:lnTo>
                <a:lnTo>
                  <a:pt x="1102131" y="375056"/>
                </a:lnTo>
                <a:lnTo>
                  <a:pt x="1091463" y="386321"/>
                </a:lnTo>
                <a:lnTo>
                  <a:pt x="1075677" y="389902"/>
                </a:lnTo>
                <a:lnTo>
                  <a:pt x="1061618" y="386549"/>
                </a:lnTo>
                <a:lnTo>
                  <a:pt x="1052182" y="377278"/>
                </a:lnTo>
                <a:lnTo>
                  <a:pt x="1046861" y="363321"/>
                </a:lnTo>
                <a:lnTo>
                  <a:pt x="1045311" y="347103"/>
                </a:lnTo>
                <a:lnTo>
                  <a:pt x="1045197" y="340702"/>
                </a:lnTo>
                <a:lnTo>
                  <a:pt x="1048842" y="314147"/>
                </a:lnTo>
                <a:lnTo>
                  <a:pt x="1059281" y="297154"/>
                </a:lnTo>
                <a:lnTo>
                  <a:pt x="1075715" y="288124"/>
                </a:lnTo>
                <a:lnTo>
                  <a:pt x="1097394" y="285470"/>
                </a:lnTo>
                <a:lnTo>
                  <a:pt x="1110068" y="285470"/>
                </a:lnTo>
                <a:lnTo>
                  <a:pt x="1110068" y="113144"/>
                </a:lnTo>
                <a:lnTo>
                  <a:pt x="1044536" y="115989"/>
                </a:lnTo>
                <a:lnTo>
                  <a:pt x="1005624" y="161836"/>
                </a:lnTo>
                <a:lnTo>
                  <a:pt x="1001839" y="200126"/>
                </a:lnTo>
                <a:lnTo>
                  <a:pt x="1056716" y="200126"/>
                </a:lnTo>
                <a:lnTo>
                  <a:pt x="1056728" y="193281"/>
                </a:lnTo>
                <a:lnTo>
                  <a:pt x="1057783" y="179679"/>
                </a:lnTo>
                <a:lnTo>
                  <a:pt x="1057897" y="178231"/>
                </a:lnTo>
                <a:lnTo>
                  <a:pt x="1061999" y="166293"/>
                </a:lnTo>
                <a:lnTo>
                  <a:pt x="1062088" y="166027"/>
                </a:lnTo>
                <a:lnTo>
                  <a:pt x="1070279" y="157949"/>
                </a:lnTo>
                <a:lnTo>
                  <a:pt x="1083462" y="155028"/>
                </a:lnTo>
                <a:lnTo>
                  <a:pt x="1096657" y="157949"/>
                </a:lnTo>
                <a:lnTo>
                  <a:pt x="1104404" y="166293"/>
                </a:lnTo>
                <a:lnTo>
                  <a:pt x="1108087" y="179679"/>
                </a:lnTo>
                <a:lnTo>
                  <a:pt x="1109014" y="197586"/>
                </a:lnTo>
                <a:lnTo>
                  <a:pt x="1109014" y="242493"/>
                </a:lnTo>
                <a:lnTo>
                  <a:pt x="1098956" y="242493"/>
                </a:lnTo>
                <a:lnTo>
                  <a:pt x="1058011" y="247256"/>
                </a:lnTo>
                <a:lnTo>
                  <a:pt x="1023899" y="263448"/>
                </a:lnTo>
                <a:lnTo>
                  <a:pt x="1000544" y="293928"/>
                </a:lnTo>
                <a:lnTo>
                  <a:pt x="991882" y="341515"/>
                </a:lnTo>
                <a:lnTo>
                  <a:pt x="991882" y="347103"/>
                </a:lnTo>
                <a:lnTo>
                  <a:pt x="995591" y="382016"/>
                </a:lnTo>
                <a:lnTo>
                  <a:pt x="1007287" y="411289"/>
                </a:lnTo>
                <a:lnTo>
                  <a:pt x="1027861" y="431419"/>
                </a:lnTo>
                <a:lnTo>
                  <a:pt x="1058164" y="438912"/>
                </a:lnTo>
                <a:lnTo>
                  <a:pt x="1074864" y="437299"/>
                </a:lnTo>
                <a:lnTo>
                  <a:pt x="1089342" y="432142"/>
                </a:lnTo>
                <a:lnTo>
                  <a:pt x="1101369" y="422998"/>
                </a:lnTo>
                <a:lnTo>
                  <a:pt x="1110754" y="409422"/>
                </a:lnTo>
                <a:lnTo>
                  <a:pt x="1111199" y="414324"/>
                </a:lnTo>
                <a:lnTo>
                  <a:pt x="1113129" y="427215"/>
                </a:lnTo>
                <a:lnTo>
                  <a:pt x="1114552" y="433933"/>
                </a:lnTo>
                <a:lnTo>
                  <a:pt x="1165758" y="433933"/>
                </a:lnTo>
                <a:close/>
              </a:path>
              <a:path w="1414144" h="439420">
                <a:moveTo>
                  <a:pt x="1324279" y="114046"/>
                </a:moveTo>
                <a:lnTo>
                  <a:pt x="1282103" y="114046"/>
                </a:lnTo>
                <a:lnTo>
                  <a:pt x="1282103" y="36512"/>
                </a:lnTo>
                <a:lnTo>
                  <a:pt x="1226553" y="36512"/>
                </a:lnTo>
                <a:lnTo>
                  <a:pt x="1226553" y="114046"/>
                </a:lnTo>
                <a:lnTo>
                  <a:pt x="1191450" y="114046"/>
                </a:lnTo>
                <a:lnTo>
                  <a:pt x="1191450" y="163131"/>
                </a:lnTo>
                <a:lnTo>
                  <a:pt x="1226553" y="163131"/>
                </a:lnTo>
                <a:lnTo>
                  <a:pt x="1226553" y="372986"/>
                </a:lnTo>
                <a:lnTo>
                  <a:pt x="1230680" y="405447"/>
                </a:lnTo>
                <a:lnTo>
                  <a:pt x="1242466" y="425513"/>
                </a:lnTo>
                <a:lnTo>
                  <a:pt x="1261059" y="435711"/>
                </a:lnTo>
                <a:lnTo>
                  <a:pt x="1285570" y="438543"/>
                </a:lnTo>
                <a:lnTo>
                  <a:pt x="1294777" y="438302"/>
                </a:lnTo>
                <a:lnTo>
                  <a:pt x="1304582" y="437426"/>
                </a:lnTo>
                <a:lnTo>
                  <a:pt x="1314157" y="435673"/>
                </a:lnTo>
                <a:lnTo>
                  <a:pt x="1322666" y="432803"/>
                </a:lnTo>
                <a:lnTo>
                  <a:pt x="1322666" y="390398"/>
                </a:lnTo>
                <a:lnTo>
                  <a:pt x="1318818" y="391642"/>
                </a:lnTo>
                <a:lnTo>
                  <a:pt x="1309979" y="392264"/>
                </a:lnTo>
                <a:lnTo>
                  <a:pt x="1304188" y="392264"/>
                </a:lnTo>
                <a:lnTo>
                  <a:pt x="1292440" y="389890"/>
                </a:lnTo>
                <a:lnTo>
                  <a:pt x="1285773" y="383489"/>
                </a:lnTo>
                <a:lnTo>
                  <a:pt x="1282788" y="374154"/>
                </a:lnTo>
                <a:lnTo>
                  <a:pt x="1282103" y="362966"/>
                </a:lnTo>
                <a:lnTo>
                  <a:pt x="1282103" y="163131"/>
                </a:lnTo>
                <a:lnTo>
                  <a:pt x="1324279" y="163131"/>
                </a:lnTo>
                <a:lnTo>
                  <a:pt x="1324279" y="114046"/>
                </a:lnTo>
                <a:close/>
              </a:path>
              <a:path w="1414144" h="439420">
                <a:moveTo>
                  <a:pt x="1413522" y="114058"/>
                </a:moveTo>
                <a:lnTo>
                  <a:pt x="1357782" y="114058"/>
                </a:lnTo>
                <a:lnTo>
                  <a:pt x="1357782" y="433946"/>
                </a:lnTo>
                <a:lnTo>
                  <a:pt x="1413522" y="433946"/>
                </a:lnTo>
                <a:lnTo>
                  <a:pt x="1413522" y="114058"/>
                </a:lnTo>
                <a:close/>
              </a:path>
              <a:path w="1414144" h="439420">
                <a:moveTo>
                  <a:pt x="1413954" y="0"/>
                </a:moveTo>
                <a:lnTo>
                  <a:pt x="1358214" y="0"/>
                </a:lnTo>
                <a:lnTo>
                  <a:pt x="1358214" y="66713"/>
                </a:lnTo>
                <a:lnTo>
                  <a:pt x="1413954" y="66713"/>
                </a:lnTo>
                <a:lnTo>
                  <a:pt x="141395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3179279" y="7853705"/>
            <a:ext cx="179070" cy="330200"/>
          </a:xfrm>
          <a:custGeom>
            <a:avLst/>
            <a:gdLst/>
            <a:ahLst/>
            <a:cxnLst/>
            <a:rect l="l" t="t" r="r" b="b"/>
            <a:pathLst>
              <a:path w="179069" h="330200">
                <a:moveTo>
                  <a:pt x="90583" y="0"/>
                </a:moveTo>
                <a:lnTo>
                  <a:pt x="53609" y="6040"/>
                </a:lnTo>
                <a:lnTo>
                  <a:pt x="25007" y="24281"/>
                </a:lnTo>
                <a:lnTo>
                  <a:pt x="6546" y="54908"/>
                </a:lnTo>
                <a:lnTo>
                  <a:pt x="171" y="96970"/>
                </a:lnTo>
                <a:lnTo>
                  <a:pt x="104" y="97410"/>
                </a:lnTo>
                <a:lnTo>
                  <a:pt x="0" y="228516"/>
                </a:lnTo>
                <a:lnTo>
                  <a:pt x="5675" y="272624"/>
                </a:lnTo>
                <a:lnTo>
                  <a:pt x="5709" y="272885"/>
                </a:lnTo>
                <a:lnTo>
                  <a:pt x="22619" y="304547"/>
                </a:lnTo>
                <a:lnTo>
                  <a:pt x="50437" y="323552"/>
                </a:lnTo>
                <a:lnTo>
                  <a:pt x="50573" y="323552"/>
                </a:lnTo>
                <a:lnTo>
                  <a:pt x="88709" y="329843"/>
                </a:lnTo>
                <a:lnTo>
                  <a:pt x="126670" y="323552"/>
                </a:lnTo>
                <a:lnTo>
                  <a:pt x="155004" y="304547"/>
                </a:lnTo>
                <a:lnTo>
                  <a:pt x="168451" y="280326"/>
                </a:lnTo>
                <a:lnTo>
                  <a:pt x="89766" y="280326"/>
                </a:lnTo>
                <a:lnTo>
                  <a:pt x="74197" y="276695"/>
                </a:lnTo>
                <a:lnTo>
                  <a:pt x="63710" y="266486"/>
                </a:lnTo>
                <a:lnTo>
                  <a:pt x="57793" y="250729"/>
                </a:lnTo>
                <a:lnTo>
                  <a:pt x="55935" y="230453"/>
                </a:lnTo>
                <a:lnTo>
                  <a:pt x="55977" y="96970"/>
                </a:lnTo>
                <a:lnTo>
                  <a:pt x="74409" y="52635"/>
                </a:lnTo>
                <a:lnTo>
                  <a:pt x="89526" y="49516"/>
                </a:lnTo>
                <a:lnTo>
                  <a:pt x="168793" y="49516"/>
                </a:lnTo>
                <a:lnTo>
                  <a:pt x="155796" y="25767"/>
                </a:lnTo>
                <a:lnTo>
                  <a:pt x="128088" y="6534"/>
                </a:lnTo>
                <a:lnTo>
                  <a:pt x="90583" y="0"/>
                </a:lnTo>
                <a:close/>
              </a:path>
              <a:path w="179069" h="330200">
                <a:moveTo>
                  <a:pt x="168793" y="49516"/>
                </a:moveTo>
                <a:lnTo>
                  <a:pt x="89526" y="49516"/>
                </a:lnTo>
                <a:lnTo>
                  <a:pt x="105371" y="53066"/>
                </a:lnTo>
                <a:lnTo>
                  <a:pt x="115669" y="62936"/>
                </a:lnTo>
                <a:lnTo>
                  <a:pt x="121243" y="77960"/>
                </a:lnTo>
                <a:lnTo>
                  <a:pt x="122917" y="96970"/>
                </a:lnTo>
                <a:lnTo>
                  <a:pt x="122840" y="230453"/>
                </a:lnTo>
                <a:lnTo>
                  <a:pt x="114882" y="267868"/>
                </a:lnTo>
                <a:lnTo>
                  <a:pt x="89766" y="280326"/>
                </a:lnTo>
                <a:lnTo>
                  <a:pt x="168451" y="280326"/>
                </a:lnTo>
                <a:lnTo>
                  <a:pt x="172726" y="272624"/>
                </a:lnTo>
                <a:lnTo>
                  <a:pt x="178726" y="228516"/>
                </a:lnTo>
                <a:lnTo>
                  <a:pt x="178853" y="100091"/>
                </a:lnTo>
                <a:lnTo>
                  <a:pt x="172965" y="57139"/>
                </a:lnTo>
                <a:lnTo>
                  <a:pt x="168793" y="4951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3404115" y="7853704"/>
            <a:ext cx="179070" cy="325120"/>
          </a:xfrm>
          <a:custGeom>
            <a:avLst/>
            <a:gdLst/>
            <a:ahLst/>
            <a:cxnLst/>
            <a:rect l="l" t="t" r="r" b="b"/>
            <a:pathLst>
              <a:path w="179069" h="325120">
                <a:moveTo>
                  <a:pt x="114111" y="0"/>
                </a:moveTo>
                <a:lnTo>
                  <a:pt x="92925" y="2618"/>
                </a:lnTo>
                <a:lnTo>
                  <a:pt x="76377" y="9923"/>
                </a:lnTo>
                <a:lnTo>
                  <a:pt x="63994" y="21088"/>
                </a:lnTo>
                <a:lnTo>
                  <a:pt x="55307" y="35286"/>
                </a:lnTo>
                <a:lnTo>
                  <a:pt x="55125" y="26906"/>
                </a:lnTo>
                <a:lnTo>
                  <a:pt x="54646" y="18714"/>
                </a:lnTo>
                <a:lnTo>
                  <a:pt x="53968" y="11232"/>
                </a:lnTo>
                <a:lnTo>
                  <a:pt x="53192" y="4984"/>
                </a:lnTo>
                <a:lnTo>
                  <a:pt x="0" y="4984"/>
                </a:lnTo>
                <a:lnTo>
                  <a:pt x="357" y="17578"/>
                </a:lnTo>
                <a:lnTo>
                  <a:pt x="540" y="35455"/>
                </a:lnTo>
                <a:lnTo>
                  <a:pt x="617" y="103127"/>
                </a:lnTo>
                <a:lnTo>
                  <a:pt x="617" y="324869"/>
                </a:lnTo>
                <a:lnTo>
                  <a:pt x="56364" y="324869"/>
                </a:lnTo>
                <a:lnTo>
                  <a:pt x="56364" y="113452"/>
                </a:lnTo>
                <a:lnTo>
                  <a:pt x="58648" y="82262"/>
                </a:lnTo>
                <a:lnTo>
                  <a:pt x="65501" y="62935"/>
                </a:lnTo>
                <a:lnTo>
                  <a:pt x="76927" y="53086"/>
                </a:lnTo>
                <a:lnTo>
                  <a:pt x="92929" y="50333"/>
                </a:lnTo>
                <a:lnTo>
                  <a:pt x="106022" y="52740"/>
                </a:lnTo>
                <a:lnTo>
                  <a:pt x="115419" y="60266"/>
                </a:lnTo>
                <a:lnTo>
                  <a:pt x="121084" y="73370"/>
                </a:lnTo>
                <a:lnTo>
                  <a:pt x="122980" y="92510"/>
                </a:lnTo>
                <a:lnTo>
                  <a:pt x="122980" y="324869"/>
                </a:lnTo>
                <a:lnTo>
                  <a:pt x="178727" y="324869"/>
                </a:lnTo>
                <a:lnTo>
                  <a:pt x="178727" y="81850"/>
                </a:lnTo>
                <a:lnTo>
                  <a:pt x="173876" y="43855"/>
                </a:lnTo>
                <a:lnTo>
                  <a:pt x="160406" y="18520"/>
                </a:lnTo>
                <a:lnTo>
                  <a:pt x="139942" y="4387"/>
                </a:lnTo>
                <a:lnTo>
                  <a:pt x="11411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3703732" y="7781156"/>
            <a:ext cx="517525" cy="402590"/>
          </a:xfrm>
          <a:custGeom>
            <a:avLst/>
            <a:gdLst/>
            <a:ahLst/>
            <a:cxnLst/>
            <a:rect l="l" t="t" r="r" b="b"/>
            <a:pathLst>
              <a:path w="517525" h="402590">
                <a:moveTo>
                  <a:pt x="171069" y="311353"/>
                </a:moveTo>
                <a:lnTo>
                  <a:pt x="167005" y="276936"/>
                </a:lnTo>
                <a:lnTo>
                  <a:pt x="154139" y="249948"/>
                </a:lnTo>
                <a:lnTo>
                  <a:pt x="131495" y="226491"/>
                </a:lnTo>
                <a:lnTo>
                  <a:pt x="79489" y="189547"/>
                </a:lnTo>
                <a:lnTo>
                  <a:pt x="68173" y="178206"/>
                </a:lnTo>
                <a:lnTo>
                  <a:pt x="62547" y="166662"/>
                </a:lnTo>
                <a:lnTo>
                  <a:pt x="61023" y="152844"/>
                </a:lnTo>
                <a:lnTo>
                  <a:pt x="62445" y="139204"/>
                </a:lnTo>
                <a:lnTo>
                  <a:pt x="66916" y="128816"/>
                </a:lnTo>
                <a:lnTo>
                  <a:pt x="74777" y="122212"/>
                </a:lnTo>
                <a:lnTo>
                  <a:pt x="86347" y="119900"/>
                </a:lnTo>
                <a:lnTo>
                  <a:pt x="98209" y="122110"/>
                </a:lnTo>
                <a:lnTo>
                  <a:pt x="106324" y="128803"/>
                </a:lnTo>
                <a:lnTo>
                  <a:pt x="110972" y="140068"/>
                </a:lnTo>
                <a:lnTo>
                  <a:pt x="112458" y="155956"/>
                </a:lnTo>
                <a:lnTo>
                  <a:pt x="112458" y="174828"/>
                </a:lnTo>
                <a:lnTo>
                  <a:pt x="166458" y="174828"/>
                </a:lnTo>
                <a:lnTo>
                  <a:pt x="166458" y="161264"/>
                </a:lnTo>
                <a:lnTo>
                  <a:pt x="162217" y="124523"/>
                </a:lnTo>
                <a:lnTo>
                  <a:pt x="148450" y="96570"/>
                </a:lnTo>
                <a:lnTo>
                  <a:pt x="123647" y="78790"/>
                </a:lnTo>
                <a:lnTo>
                  <a:pt x="86271" y="72555"/>
                </a:lnTo>
                <a:lnTo>
                  <a:pt x="50761" y="78625"/>
                </a:lnTo>
                <a:lnTo>
                  <a:pt x="25552" y="95821"/>
                </a:lnTo>
                <a:lnTo>
                  <a:pt x="10515" y="122631"/>
                </a:lnTo>
                <a:lnTo>
                  <a:pt x="5537" y="157518"/>
                </a:lnTo>
                <a:lnTo>
                  <a:pt x="9436" y="187667"/>
                </a:lnTo>
                <a:lnTo>
                  <a:pt x="21310" y="212039"/>
                </a:lnTo>
                <a:lnTo>
                  <a:pt x="41325" y="233248"/>
                </a:lnTo>
                <a:lnTo>
                  <a:pt x="92671" y="270725"/>
                </a:lnTo>
                <a:lnTo>
                  <a:pt x="106375" y="285737"/>
                </a:lnTo>
                <a:lnTo>
                  <a:pt x="112979" y="300812"/>
                </a:lnTo>
                <a:lnTo>
                  <a:pt x="114706" y="317881"/>
                </a:lnTo>
                <a:lnTo>
                  <a:pt x="113080" y="334111"/>
                </a:lnTo>
                <a:lnTo>
                  <a:pt x="108013" y="345732"/>
                </a:lnTo>
                <a:lnTo>
                  <a:pt x="99148" y="352729"/>
                </a:lnTo>
                <a:lnTo>
                  <a:pt x="86156" y="355066"/>
                </a:lnTo>
                <a:lnTo>
                  <a:pt x="72478" y="352044"/>
                </a:lnTo>
                <a:lnTo>
                  <a:pt x="63233" y="343573"/>
                </a:lnTo>
                <a:lnTo>
                  <a:pt x="58013" y="330530"/>
                </a:lnTo>
                <a:lnTo>
                  <a:pt x="56362" y="313766"/>
                </a:lnTo>
                <a:lnTo>
                  <a:pt x="56362" y="299389"/>
                </a:lnTo>
                <a:lnTo>
                  <a:pt x="0" y="299389"/>
                </a:lnTo>
                <a:lnTo>
                  <a:pt x="0" y="313702"/>
                </a:lnTo>
                <a:lnTo>
                  <a:pt x="3606" y="346544"/>
                </a:lnTo>
                <a:lnTo>
                  <a:pt x="16624" y="374929"/>
                </a:lnTo>
                <a:lnTo>
                  <a:pt x="42418" y="394868"/>
                </a:lnTo>
                <a:lnTo>
                  <a:pt x="84289" y="402399"/>
                </a:lnTo>
                <a:lnTo>
                  <a:pt x="122301" y="396595"/>
                </a:lnTo>
                <a:lnTo>
                  <a:pt x="149415" y="379323"/>
                </a:lnTo>
                <a:lnTo>
                  <a:pt x="165658" y="350837"/>
                </a:lnTo>
                <a:lnTo>
                  <a:pt x="171069" y="311353"/>
                </a:lnTo>
                <a:close/>
              </a:path>
              <a:path w="517525" h="402590">
                <a:moveTo>
                  <a:pt x="320255" y="77533"/>
                </a:moveTo>
                <a:lnTo>
                  <a:pt x="278079" y="77533"/>
                </a:lnTo>
                <a:lnTo>
                  <a:pt x="278079" y="0"/>
                </a:lnTo>
                <a:lnTo>
                  <a:pt x="222516" y="0"/>
                </a:lnTo>
                <a:lnTo>
                  <a:pt x="222516" y="77533"/>
                </a:lnTo>
                <a:lnTo>
                  <a:pt x="187426" y="77533"/>
                </a:lnTo>
                <a:lnTo>
                  <a:pt x="187426" y="126619"/>
                </a:lnTo>
                <a:lnTo>
                  <a:pt x="222516" y="126619"/>
                </a:lnTo>
                <a:lnTo>
                  <a:pt x="222516" y="336473"/>
                </a:lnTo>
                <a:lnTo>
                  <a:pt x="226644" y="368935"/>
                </a:lnTo>
                <a:lnTo>
                  <a:pt x="238442" y="389001"/>
                </a:lnTo>
                <a:lnTo>
                  <a:pt x="257035" y="399199"/>
                </a:lnTo>
                <a:lnTo>
                  <a:pt x="281546" y="402031"/>
                </a:lnTo>
                <a:lnTo>
                  <a:pt x="290753" y="401789"/>
                </a:lnTo>
                <a:lnTo>
                  <a:pt x="300558" y="400913"/>
                </a:lnTo>
                <a:lnTo>
                  <a:pt x="310134" y="399161"/>
                </a:lnTo>
                <a:lnTo>
                  <a:pt x="318643" y="396290"/>
                </a:lnTo>
                <a:lnTo>
                  <a:pt x="318643" y="353885"/>
                </a:lnTo>
                <a:lnTo>
                  <a:pt x="314794" y="355130"/>
                </a:lnTo>
                <a:lnTo>
                  <a:pt x="305955" y="355752"/>
                </a:lnTo>
                <a:lnTo>
                  <a:pt x="300164" y="355752"/>
                </a:lnTo>
                <a:lnTo>
                  <a:pt x="288417" y="353377"/>
                </a:lnTo>
                <a:lnTo>
                  <a:pt x="281749" y="346976"/>
                </a:lnTo>
                <a:lnTo>
                  <a:pt x="278765" y="337642"/>
                </a:lnTo>
                <a:lnTo>
                  <a:pt x="278079" y="326453"/>
                </a:lnTo>
                <a:lnTo>
                  <a:pt x="278079" y="126619"/>
                </a:lnTo>
                <a:lnTo>
                  <a:pt x="320255" y="126619"/>
                </a:lnTo>
                <a:lnTo>
                  <a:pt x="320255" y="77533"/>
                </a:lnTo>
                <a:close/>
              </a:path>
              <a:path w="517525" h="402590">
                <a:moveTo>
                  <a:pt x="517042" y="397421"/>
                </a:moveTo>
                <a:lnTo>
                  <a:pt x="516420" y="386486"/>
                </a:lnTo>
                <a:lnTo>
                  <a:pt x="516204" y="377812"/>
                </a:lnTo>
                <a:lnTo>
                  <a:pt x="516089" y="372910"/>
                </a:lnTo>
                <a:lnTo>
                  <a:pt x="516026" y="370471"/>
                </a:lnTo>
                <a:lnTo>
                  <a:pt x="515848" y="353390"/>
                </a:lnTo>
                <a:lnTo>
                  <a:pt x="515797" y="248958"/>
                </a:lnTo>
                <a:lnTo>
                  <a:pt x="515797" y="156768"/>
                </a:lnTo>
                <a:lnTo>
                  <a:pt x="511771" y="122605"/>
                </a:lnTo>
                <a:lnTo>
                  <a:pt x="509727" y="118516"/>
                </a:lnTo>
                <a:lnTo>
                  <a:pt x="498462" y="95986"/>
                </a:lnTo>
                <a:lnTo>
                  <a:pt x="474040" y="78714"/>
                </a:lnTo>
                <a:lnTo>
                  <a:pt x="461365" y="76631"/>
                </a:lnTo>
                <a:lnTo>
                  <a:pt x="461365" y="248958"/>
                </a:lnTo>
                <a:lnTo>
                  <a:pt x="461365" y="289877"/>
                </a:lnTo>
                <a:lnTo>
                  <a:pt x="459460" y="318833"/>
                </a:lnTo>
                <a:lnTo>
                  <a:pt x="453415" y="338543"/>
                </a:lnTo>
                <a:lnTo>
                  <a:pt x="442760" y="349808"/>
                </a:lnTo>
                <a:lnTo>
                  <a:pt x="426961" y="353390"/>
                </a:lnTo>
                <a:lnTo>
                  <a:pt x="412915" y="350037"/>
                </a:lnTo>
                <a:lnTo>
                  <a:pt x="403466" y="340766"/>
                </a:lnTo>
                <a:lnTo>
                  <a:pt x="398145" y="326809"/>
                </a:lnTo>
                <a:lnTo>
                  <a:pt x="396595" y="310591"/>
                </a:lnTo>
                <a:lnTo>
                  <a:pt x="396481" y="304190"/>
                </a:lnTo>
                <a:lnTo>
                  <a:pt x="400138" y="277634"/>
                </a:lnTo>
                <a:lnTo>
                  <a:pt x="410565" y="260642"/>
                </a:lnTo>
                <a:lnTo>
                  <a:pt x="427012" y="251612"/>
                </a:lnTo>
                <a:lnTo>
                  <a:pt x="448678" y="248958"/>
                </a:lnTo>
                <a:lnTo>
                  <a:pt x="461365" y="248958"/>
                </a:lnTo>
                <a:lnTo>
                  <a:pt x="461365" y="76631"/>
                </a:lnTo>
                <a:lnTo>
                  <a:pt x="395833" y="79476"/>
                </a:lnTo>
                <a:lnTo>
                  <a:pt x="356920" y="125323"/>
                </a:lnTo>
                <a:lnTo>
                  <a:pt x="353123" y="163614"/>
                </a:lnTo>
                <a:lnTo>
                  <a:pt x="408000" y="163614"/>
                </a:lnTo>
                <a:lnTo>
                  <a:pt x="408025" y="156768"/>
                </a:lnTo>
                <a:lnTo>
                  <a:pt x="409067" y="143167"/>
                </a:lnTo>
                <a:lnTo>
                  <a:pt x="409181" y="141719"/>
                </a:lnTo>
                <a:lnTo>
                  <a:pt x="413283" y="129781"/>
                </a:lnTo>
                <a:lnTo>
                  <a:pt x="413372" y="129514"/>
                </a:lnTo>
                <a:lnTo>
                  <a:pt x="421563" y="121437"/>
                </a:lnTo>
                <a:lnTo>
                  <a:pt x="434746" y="118516"/>
                </a:lnTo>
                <a:lnTo>
                  <a:pt x="447941" y="121437"/>
                </a:lnTo>
                <a:lnTo>
                  <a:pt x="455688" y="129781"/>
                </a:lnTo>
                <a:lnTo>
                  <a:pt x="459371" y="143167"/>
                </a:lnTo>
                <a:lnTo>
                  <a:pt x="460298" y="161074"/>
                </a:lnTo>
                <a:lnTo>
                  <a:pt x="460298" y="205981"/>
                </a:lnTo>
                <a:lnTo>
                  <a:pt x="450240" y="205981"/>
                </a:lnTo>
                <a:lnTo>
                  <a:pt x="409295" y="210743"/>
                </a:lnTo>
                <a:lnTo>
                  <a:pt x="375183" y="226936"/>
                </a:lnTo>
                <a:lnTo>
                  <a:pt x="351828" y="257416"/>
                </a:lnTo>
                <a:lnTo>
                  <a:pt x="343179" y="305003"/>
                </a:lnTo>
                <a:lnTo>
                  <a:pt x="343179" y="310591"/>
                </a:lnTo>
                <a:lnTo>
                  <a:pt x="346875" y="345503"/>
                </a:lnTo>
                <a:lnTo>
                  <a:pt x="358584" y="374777"/>
                </a:lnTo>
                <a:lnTo>
                  <a:pt x="379145" y="394906"/>
                </a:lnTo>
                <a:lnTo>
                  <a:pt x="409460" y="402399"/>
                </a:lnTo>
                <a:lnTo>
                  <a:pt x="426161" y="400786"/>
                </a:lnTo>
                <a:lnTo>
                  <a:pt x="440626" y="395630"/>
                </a:lnTo>
                <a:lnTo>
                  <a:pt x="452666" y="386486"/>
                </a:lnTo>
                <a:lnTo>
                  <a:pt x="462038" y="372910"/>
                </a:lnTo>
                <a:lnTo>
                  <a:pt x="462483" y="377812"/>
                </a:lnTo>
                <a:lnTo>
                  <a:pt x="464413" y="390702"/>
                </a:lnTo>
                <a:lnTo>
                  <a:pt x="465836" y="397421"/>
                </a:lnTo>
                <a:lnTo>
                  <a:pt x="517042" y="39742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4275283" y="7781156"/>
            <a:ext cx="645160" cy="402590"/>
          </a:xfrm>
          <a:custGeom>
            <a:avLst/>
            <a:gdLst/>
            <a:ahLst/>
            <a:cxnLst/>
            <a:rect l="l" t="t" r="r" b="b"/>
            <a:pathLst>
              <a:path w="645159" h="402590">
                <a:moveTo>
                  <a:pt x="123825" y="72923"/>
                </a:moveTo>
                <a:lnTo>
                  <a:pt x="102514" y="75920"/>
                </a:lnTo>
                <a:lnTo>
                  <a:pt x="82969" y="85267"/>
                </a:lnTo>
                <a:lnTo>
                  <a:pt x="66548" y="102362"/>
                </a:lnTo>
                <a:lnTo>
                  <a:pt x="54610" y="128562"/>
                </a:lnTo>
                <a:lnTo>
                  <a:pt x="54444" y="113588"/>
                </a:lnTo>
                <a:lnTo>
                  <a:pt x="54013" y="98602"/>
                </a:lnTo>
                <a:lnTo>
                  <a:pt x="52946" y="77533"/>
                </a:lnTo>
                <a:lnTo>
                  <a:pt x="0" y="77533"/>
                </a:lnTo>
                <a:lnTo>
                  <a:pt x="546" y="100152"/>
                </a:lnTo>
                <a:lnTo>
                  <a:pt x="711" y="123736"/>
                </a:lnTo>
                <a:lnTo>
                  <a:pt x="622" y="186131"/>
                </a:lnTo>
                <a:lnTo>
                  <a:pt x="622" y="397421"/>
                </a:lnTo>
                <a:lnTo>
                  <a:pt x="56362" y="397421"/>
                </a:lnTo>
                <a:lnTo>
                  <a:pt x="56362" y="219100"/>
                </a:lnTo>
                <a:lnTo>
                  <a:pt x="61595" y="180746"/>
                </a:lnTo>
                <a:lnTo>
                  <a:pt x="75933" y="157099"/>
                </a:lnTo>
                <a:lnTo>
                  <a:pt x="97358" y="145110"/>
                </a:lnTo>
                <a:lnTo>
                  <a:pt x="123825" y="141693"/>
                </a:lnTo>
                <a:lnTo>
                  <a:pt x="123825" y="72923"/>
                </a:lnTo>
                <a:close/>
              </a:path>
              <a:path w="645159" h="402590">
                <a:moveTo>
                  <a:pt x="279501" y="77533"/>
                </a:moveTo>
                <a:lnTo>
                  <a:pt x="237324" y="77533"/>
                </a:lnTo>
                <a:lnTo>
                  <a:pt x="237324" y="0"/>
                </a:lnTo>
                <a:lnTo>
                  <a:pt x="181762" y="0"/>
                </a:lnTo>
                <a:lnTo>
                  <a:pt x="181762" y="77533"/>
                </a:lnTo>
                <a:lnTo>
                  <a:pt x="146659" y="77533"/>
                </a:lnTo>
                <a:lnTo>
                  <a:pt x="146659" y="126619"/>
                </a:lnTo>
                <a:lnTo>
                  <a:pt x="181762" y="126619"/>
                </a:lnTo>
                <a:lnTo>
                  <a:pt x="181762" y="336473"/>
                </a:lnTo>
                <a:lnTo>
                  <a:pt x="185889" y="368935"/>
                </a:lnTo>
                <a:lnTo>
                  <a:pt x="197675" y="389001"/>
                </a:lnTo>
                <a:lnTo>
                  <a:pt x="216268" y="399199"/>
                </a:lnTo>
                <a:lnTo>
                  <a:pt x="240792" y="402031"/>
                </a:lnTo>
                <a:lnTo>
                  <a:pt x="249999" y="401789"/>
                </a:lnTo>
                <a:lnTo>
                  <a:pt x="259803" y="400913"/>
                </a:lnTo>
                <a:lnTo>
                  <a:pt x="269379" y="399161"/>
                </a:lnTo>
                <a:lnTo>
                  <a:pt x="277888" y="396290"/>
                </a:lnTo>
                <a:lnTo>
                  <a:pt x="277888" y="353885"/>
                </a:lnTo>
                <a:lnTo>
                  <a:pt x="274027" y="355130"/>
                </a:lnTo>
                <a:lnTo>
                  <a:pt x="265201" y="355752"/>
                </a:lnTo>
                <a:lnTo>
                  <a:pt x="259410" y="355752"/>
                </a:lnTo>
                <a:lnTo>
                  <a:pt x="247662" y="353377"/>
                </a:lnTo>
                <a:lnTo>
                  <a:pt x="240995" y="346976"/>
                </a:lnTo>
                <a:lnTo>
                  <a:pt x="238010" y="337642"/>
                </a:lnTo>
                <a:lnTo>
                  <a:pt x="237324" y="326453"/>
                </a:lnTo>
                <a:lnTo>
                  <a:pt x="237324" y="126619"/>
                </a:lnTo>
                <a:lnTo>
                  <a:pt x="279501" y="126619"/>
                </a:lnTo>
                <a:lnTo>
                  <a:pt x="279501" y="77533"/>
                </a:lnTo>
                <a:close/>
              </a:path>
              <a:path w="645159" h="402590">
                <a:moveTo>
                  <a:pt x="476973" y="178866"/>
                </a:moveTo>
                <a:lnTo>
                  <a:pt x="472744" y="136791"/>
                </a:lnTo>
                <a:lnTo>
                  <a:pt x="432028" y="80683"/>
                </a:lnTo>
                <a:lnTo>
                  <a:pt x="423405" y="78981"/>
                </a:lnTo>
                <a:lnTo>
                  <a:pt x="423405" y="171145"/>
                </a:lnTo>
                <a:lnTo>
                  <a:pt x="423405" y="206908"/>
                </a:lnTo>
                <a:lnTo>
                  <a:pt x="357098" y="206908"/>
                </a:lnTo>
                <a:lnTo>
                  <a:pt x="357124" y="171145"/>
                </a:lnTo>
                <a:lnTo>
                  <a:pt x="358825" y="150609"/>
                </a:lnTo>
                <a:lnTo>
                  <a:pt x="358902" y="149567"/>
                </a:lnTo>
                <a:lnTo>
                  <a:pt x="364718" y="133413"/>
                </a:lnTo>
                <a:lnTo>
                  <a:pt x="375132" y="123355"/>
                </a:lnTo>
                <a:lnTo>
                  <a:pt x="390753" y="119900"/>
                </a:lnTo>
                <a:lnTo>
                  <a:pt x="407111" y="123723"/>
                </a:lnTo>
                <a:lnTo>
                  <a:pt x="417080" y="134391"/>
                </a:lnTo>
                <a:lnTo>
                  <a:pt x="422059" y="150609"/>
                </a:lnTo>
                <a:lnTo>
                  <a:pt x="423405" y="171145"/>
                </a:lnTo>
                <a:lnTo>
                  <a:pt x="423405" y="78981"/>
                </a:lnTo>
                <a:lnTo>
                  <a:pt x="346024" y="82778"/>
                </a:lnTo>
                <a:lnTo>
                  <a:pt x="305739" y="143179"/>
                </a:lnTo>
                <a:lnTo>
                  <a:pt x="302221" y="289928"/>
                </a:lnTo>
                <a:lnTo>
                  <a:pt x="305473" y="334835"/>
                </a:lnTo>
                <a:lnTo>
                  <a:pt x="318262" y="370459"/>
                </a:lnTo>
                <a:lnTo>
                  <a:pt x="345186" y="393941"/>
                </a:lnTo>
                <a:lnTo>
                  <a:pt x="390804" y="402399"/>
                </a:lnTo>
                <a:lnTo>
                  <a:pt x="436727" y="392137"/>
                </a:lnTo>
                <a:lnTo>
                  <a:pt x="466521" y="355066"/>
                </a:lnTo>
                <a:lnTo>
                  <a:pt x="475907" y="305358"/>
                </a:lnTo>
                <a:lnTo>
                  <a:pt x="475919" y="303364"/>
                </a:lnTo>
                <a:lnTo>
                  <a:pt x="421474" y="303364"/>
                </a:lnTo>
                <a:lnTo>
                  <a:pt x="421474" y="305358"/>
                </a:lnTo>
                <a:lnTo>
                  <a:pt x="420395" y="324167"/>
                </a:lnTo>
                <a:lnTo>
                  <a:pt x="415963" y="340029"/>
                </a:lnTo>
                <a:lnTo>
                  <a:pt x="406387" y="350977"/>
                </a:lnTo>
                <a:lnTo>
                  <a:pt x="389877" y="355066"/>
                </a:lnTo>
                <a:lnTo>
                  <a:pt x="373202" y="350418"/>
                </a:lnTo>
                <a:lnTo>
                  <a:pt x="363054" y="338112"/>
                </a:lnTo>
                <a:lnTo>
                  <a:pt x="358025" y="320624"/>
                </a:lnTo>
                <a:lnTo>
                  <a:pt x="356666" y="300405"/>
                </a:lnTo>
                <a:lnTo>
                  <a:pt x="356666" y="251193"/>
                </a:lnTo>
                <a:lnTo>
                  <a:pt x="476973" y="251193"/>
                </a:lnTo>
                <a:lnTo>
                  <a:pt x="476973" y="206908"/>
                </a:lnTo>
                <a:lnTo>
                  <a:pt x="476973" y="178866"/>
                </a:lnTo>
                <a:close/>
              </a:path>
              <a:path w="645159" h="402590">
                <a:moveTo>
                  <a:pt x="644664" y="72923"/>
                </a:moveTo>
                <a:lnTo>
                  <a:pt x="623354" y="75920"/>
                </a:lnTo>
                <a:lnTo>
                  <a:pt x="603808" y="85267"/>
                </a:lnTo>
                <a:lnTo>
                  <a:pt x="587387" y="102362"/>
                </a:lnTo>
                <a:lnTo>
                  <a:pt x="575462" y="128562"/>
                </a:lnTo>
                <a:lnTo>
                  <a:pt x="575284" y="113588"/>
                </a:lnTo>
                <a:lnTo>
                  <a:pt x="574852" y="98602"/>
                </a:lnTo>
                <a:lnTo>
                  <a:pt x="573786" y="77533"/>
                </a:lnTo>
                <a:lnTo>
                  <a:pt x="520839" y="77533"/>
                </a:lnTo>
                <a:lnTo>
                  <a:pt x="521385" y="100152"/>
                </a:lnTo>
                <a:lnTo>
                  <a:pt x="521550" y="123736"/>
                </a:lnTo>
                <a:lnTo>
                  <a:pt x="521462" y="186131"/>
                </a:lnTo>
                <a:lnTo>
                  <a:pt x="521462" y="397421"/>
                </a:lnTo>
                <a:lnTo>
                  <a:pt x="577202" y="397421"/>
                </a:lnTo>
                <a:lnTo>
                  <a:pt x="577202" y="219100"/>
                </a:lnTo>
                <a:lnTo>
                  <a:pt x="582434" y="180746"/>
                </a:lnTo>
                <a:lnTo>
                  <a:pt x="596773" y="157099"/>
                </a:lnTo>
                <a:lnTo>
                  <a:pt x="618197" y="145110"/>
                </a:lnTo>
                <a:lnTo>
                  <a:pt x="644664" y="141693"/>
                </a:lnTo>
                <a:lnTo>
                  <a:pt x="644664" y="7292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9614052" y="8486717"/>
            <a:ext cx="194945" cy="506095"/>
          </a:xfrm>
          <a:custGeom>
            <a:avLst/>
            <a:gdLst/>
            <a:ahLst/>
            <a:cxnLst/>
            <a:rect l="l" t="t" r="r" b="b"/>
            <a:pathLst>
              <a:path w="194945" h="506095">
                <a:moveTo>
                  <a:pt x="118846" y="0"/>
                </a:moveTo>
                <a:lnTo>
                  <a:pt x="65519" y="0"/>
                </a:lnTo>
                <a:lnTo>
                  <a:pt x="47218" y="34391"/>
                </a:lnTo>
                <a:lnTo>
                  <a:pt x="29527" y="76441"/>
                </a:lnTo>
                <a:lnTo>
                  <a:pt x="14439" y="126123"/>
                </a:lnTo>
                <a:lnTo>
                  <a:pt x="3937" y="183426"/>
                </a:lnTo>
                <a:lnTo>
                  <a:pt x="0" y="248310"/>
                </a:lnTo>
                <a:lnTo>
                  <a:pt x="3657" y="313905"/>
                </a:lnTo>
                <a:lnTo>
                  <a:pt x="13576" y="372694"/>
                </a:lnTo>
                <a:lnTo>
                  <a:pt x="28232" y="424395"/>
                </a:lnTo>
                <a:lnTo>
                  <a:pt x="46062" y="468757"/>
                </a:lnTo>
                <a:lnTo>
                  <a:pt x="65519" y="505498"/>
                </a:lnTo>
                <a:lnTo>
                  <a:pt x="118846" y="505498"/>
                </a:lnTo>
                <a:lnTo>
                  <a:pt x="96139" y="460438"/>
                </a:lnTo>
                <a:lnTo>
                  <a:pt x="77495" y="413245"/>
                </a:lnTo>
                <a:lnTo>
                  <a:pt x="63474" y="362915"/>
                </a:lnTo>
                <a:lnTo>
                  <a:pt x="54635" y="308470"/>
                </a:lnTo>
                <a:lnTo>
                  <a:pt x="51562" y="248920"/>
                </a:lnTo>
                <a:lnTo>
                  <a:pt x="55206" y="186093"/>
                </a:lnTo>
                <a:lnTo>
                  <a:pt x="65176" y="130657"/>
                </a:lnTo>
                <a:lnTo>
                  <a:pt x="80048" y="81762"/>
                </a:lnTo>
                <a:lnTo>
                  <a:pt x="98412" y="38493"/>
                </a:lnTo>
                <a:lnTo>
                  <a:pt x="118846" y="0"/>
                </a:lnTo>
                <a:close/>
              </a:path>
              <a:path w="194945" h="506095">
                <a:moveTo>
                  <a:pt x="194945" y="4673"/>
                </a:moveTo>
                <a:lnTo>
                  <a:pt x="143370" y="4673"/>
                </a:lnTo>
                <a:lnTo>
                  <a:pt x="143370" y="59817"/>
                </a:lnTo>
                <a:lnTo>
                  <a:pt x="146545" y="148831"/>
                </a:lnTo>
                <a:lnTo>
                  <a:pt x="190449" y="148831"/>
                </a:lnTo>
                <a:lnTo>
                  <a:pt x="194945" y="59817"/>
                </a:lnTo>
                <a:lnTo>
                  <a:pt x="194945" y="467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9856727" y="8509613"/>
            <a:ext cx="189865" cy="415925"/>
          </a:xfrm>
          <a:custGeom>
            <a:avLst/>
            <a:gdLst/>
            <a:ahLst/>
            <a:cxnLst/>
            <a:rect l="l" t="t" r="r" b="b"/>
            <a:pathLst>
              <a:path w="189865" h="415925">
                <a:moveTo>
                  <a:pt x="83233" y="0"/>
                </a:moveTo>
                <a:lnTo>
                  <a:pt x="0" y="0"/>
                </a:lnTo>
                <a:lnTo>
                  <a:pt x="0" y="415704"/>
                </a:lnTo>
                <a:lnTo>
                  <a:pt x="81997" y="415704"/>
                </a:lnTo>
                <a:lnTo>
                  <a:pt x="130345" y="408088"/>
                </a:lnTo>
                <a:lnTo>
                  <a:pt x="161606" y="387576"/>
                </a:lnTo>
                <a:lnTo>
                  <a:pt x="173308" y="367936"/>
                </a:lnTo>
                <a:lnTo>
                  <a:pt x="55746" y="367936"/>
                </a:lnTo>
                <a:lnTo>
                  <a:pt x="55746" y="48207"/>
                </a:lnTo>
                <a:lnTo>
                  <a:pt x="175352" y="48207"/>
                </a:lnTo>
                <a:lnTo>
                  <a:pt x="169593" y="33972"/>
                </a:lnTo>
                <a:lnTo>
                  <a:pt x="137297" y="8918"/>
                </a:lnTo>
                <a:lnTo>
                  <a:pt x="83233" y="0"/>
                </a:lnTo>
                <a:close/>
              </a:path>
              <a:path w="189865" h="415925">
                <a:moveTo>
                  <a:pt x="175352" y="48207"/>
                </a:moveTo>
                <a:lnTo>
                  <a:pt x="78133" y="48207"/>
                </a:lnTo>
                <a:lnTo>
                  <a:pt x="106387" y="53020"/>
                </a:lnTo>
                <a:lnTo>
                  <a:pt x="122879" y="66784"/>
                </a:lnTo>
                <a:lnTo>
                  <a:pt x="130590" y="88490"/>
                </a:lnTo>
                <a:lnTo>
                  <a:pt x="132498" y="117127"/>
                </a:lnTo>
                <a:lnTo>
                  <a:pt x="132498" y="292420"/>
                </a:lnTo>
                <a:lnTo>
                  <a:pt x="130426" y="324398"/>
                </a:lnTo>
                <a:lnTo>
                  <a:pt x="122447" y="348115"/>
                </a:lnTo>
                <a:lnTo>
                  <a:pt x="105919" y="362863"/>
                </a:lnTo>
                <a:lnTo>
                  <a:pt x="78196" y="367936"/>
                </a:lnTo>
                <a:lnTo>
                  <a:pt x="173308" y="367936"/>
                </a:lnTo>
                <a:lnTo>
                  <a:pt x="179422" y="357673"/>
                </a:lnTo>
                <a:lnTo>
                  <a:pt x="187440" y="321882"/>
                </a:lnTo>
                <a:lnTo>
                  <a:pt x="189303" y="283708"/>
                </a:lnTo>
                <a:lnTo>
                  <a:pt x="189303" y="122289"/>
                </a:lnTo>
                <a:lnTo>
                  <a:pt x="185226" y="72613"/>
                </a:lnTo>
                <a:lnTo>
                  <a:pt x="175352" y="4820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0097168" y="8491385"/>
            <a:ext cx="55880" cy="67310"/>
          </a:xfrm>
          <a:custGeom>
            <a:avLst/>
            <a:gdLst/>
            <a:ahLst/>
            <a:cxnLst/>
            <a:rect l="l" t="t" r="r" b="b"/>
            <a:pathLst>
              <a:path w="55879" h="67309">
                <a:moveTo>
                  <a:pt x="55746" y="0"/>
                </a:moveTo>
                <a:lnTo>
                  <a:pt x="0" y="0"/>
                </a:lnTo>
                <a:lnTo>
                  <a:pt x="0" y="66720"/>
                </a:lnTo>
                <a:lnTo>
                  <a:pt x="55746" y="66720"/>
                </a:lnTo>
                <a:lnTo>
                  <a:pt x="557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0096739" y="8605434"/>
            <a:ext cx="55880" cy="320040"/>
          </a:xfrm>
          <a:custGeom>
            <a:avLst/>
            <a:gdLst/>
            <a:ahLst/>
            <a:cxnLst/>
            <a:rect l="l" t="t" r="r" b="b"/>
            <a:pathLst>
              <a:path w="55879" h="320040">
                <a:moveTo>
                  <a:pt x="55746" y="0"/>
                </a:moveTo>
                <a:lnTo>
                  <a:pt x="0" y="0"/>
                </a:lnTo>
                <a:lnTo>
                  <a:pt x="0" y="319885"/>
                </a:lnTo>
                <a:lnTo>
                  <a:pt x="55746" y="319885"/>
                </a:lnTo>
                <a:lnTo>
                  <a:pt x="557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10199840" y="8491382"/>
            <a:ext cx="179705" cy="439420"/>
          </a:xfrm>
          <a:custGeom>
            <a:avLst/>
            <a:gdLst/>
            <a:ahLst/>
            <a:cxnLst/>
            <a:rect l="l" t="t" r="r" b="b"/>
            <a:pathLst>
              <a:path w="179704" h="439420">
                <a:moveTo>
                  <a:pt x="72825" y="109075"/>
                </a:moveTo>
                <a:lnTo>
                  <a:pt x="39884" y="116185"/>
                </a:lnTo>
                <a:lnTo>
                  <a:pt x="17246" y="136028"/>
                </a:lnTo>
                <a:lnTo>
                  <a:pt x="4191" y="166373"/>
                </a:lnTo>
                <a:lnTo>
                  <a:pt x="0" y="204988"/>
                </a:lnTo>
                <a:lnTo>
                  <a:pt x="0" y="332680"/>
                </a:lnTo>
                <a:lnTo>
                  <a:pt x="2760" y="375325"/>
                </a:lnTo>
                <a:lnTo>
                  <a:pt x="13031" y="408950"/>
                </a:lnTo>
                <a:lnTo>
                  <a:pt x="33793" y="431000"/>
                </a:lnTo>
                <a:lnTo>
                  <a:pt x="68029" y="438918"/>
                </a:lnTo>
                <a:lnTo>
                  <a:pt x="88937" y="436161"/>
                </a:lnTo>
                <a:lnTo>
                  <a:pt x="104566" y="428579"/>
                </a:lnTo>
                <a:lnTo>
                  <a:pt x="115959" y="417207"/>
                </a:lnTo>
                <a:lnTo>
                  <a:pt x="124163" y="403076"/>
                </a:lnTo>
                <a:lnTo>
                  <a:pt x="178952" y="403076"/>
                </a:lnTo>
                <a:lnTo>
                  <a:pt x="178928" y="388595"/>
                </a:lnTo>
                <a:lnTo>
                  <a:pt x="87787" y="388595"/>
                </a:lnTo>
                <a:lnTo>
                  <a:pt x="72862" y="385232"/>
                </a:lnTo>
                <a:lnTo>
                  <a:pt x="63075" y="375325"/>
                </a:lnTo>
                <a:lnTo>
                  <a:pt x="61330" y="370169"/>
                </a:lnTo>
                <a:lnTo>
                  <a:pt x="57596" y="358892"/>
                </a:lnTo>
                <a:lnTo>
                  <a:pt x="55935" y="336293"/>
                </a:lnTo>
                <a:lnTo>
                  <a:pt x="55935" y="208412"/>
                </a:lnTo>
                <a:lnTo>
                  <a:pt x="73538" y="162823"/>
                </a:lnTo>
                <a:lnTo>
                  <a:pt x="178883" y="159398"/>
                </a:lnTo>
                <a:lnTo>
                  <a:pt x="178878" y="132226"/>
                </a:lnTo>
                <a:lnTo>
                  <a:pt x="123106" y="132226"/>
                </a:lnTo>
                <a:lnTo>
                  <a:pt x="115211" y="122358"/>
                </a:lnTo>
                <a:lnTo>
                  <a:pt x="103886" y="115094"/>
                </a:lnTo>
                <a:lnTo>
                  <a:pt x="89601" y="110609"/>
                </a:lnTo>
                <a:lnTo>
                  <a:pt x="72825" y="109075"/>
                </a:lnTo>
                <a:close/>
              </a:path>
              <a:path w="179704" h="439420">
                <a:moveTo>
                  <a:pt x="178952" y="403076"/>
                </a:moveTo>
                <a:lnTo>
                  <a:pt x="124163" y="403076"/>
                </a:lnTo>
                <a:lnTo>
                  <a:pt x="124329" y="408950"/>
                </a:lnTo>
                <a:lnTo>
                  <a:pt x="124345" y="409507"/>
                </a:lnTo>
                <a:lnTo>
                  <a:pt x="124773" y="417207"/>
                </a:lnTo>
                <a:lnTo>
                  <a:pt x="124824" y="418133"/>
                </a:lnTo>
                <a:lnTo>
                  <a:pt x="125502" y="426948"/>
                </a:lnTo>
                <a:lnTo>
                  <a:pt x="126278" y="433944"/>
                </a:lnTo>
                <a:lnTo>
                  <a:pt x="179470" y="433944"/>
                </a:lnTo>
                <a:lnTo>
                  <a:pt x="179113" y="419284"/>
                </a:lnTo>
                <a:lnTo>
                  <a:pt x="179010" y="408950"/>
                </a:lnTo>
                <a:lnTo>
                  <a:pt x="178952" y="403076"/>
                </a:lnTo>
                <a:close/>
              </a:path>
              <a:path w="179704" h="439420">
                <a:moveTo>
                  <a:pt x="178883" y="159398"/>
                </a:moveTo>
                <a:lnTo>
                  <a:pt x="88772" y="159398"/>
                </a:lnTo>
                <a:lnTo>
                  <a:pt x="107230" y="164082"/>
                </a:lnTo>
                <a:lnTo>
                  <a:pt x="117577" y="177001"/>
                </a:lnTo>
                <a:lnTo>
                  <a:pt x="122105" y="196455"/>
                </a:lnTo>
                <a:lnTo>
                  <a:pt x="123106" y="220747"/>
                </a:lnTo>
                <a:lnTo>
                  <a:pt x="123106" y="321979"/>
                </a:lnTo>
                <a:lnTo>
                  <a:pt x="121679" y="349130"/>
                </a:lnTo>
                <a:lnTo>
                  <a:pt x="116359" y="370169"/>
                </a:lnTo>
                <a:lnTo>
                  <a:pt x="105582" y="383767"/>
                </a:lnTo>
                <a:lnTo>
                  <a:pt x="87787" y="388595"/>
                </a:lnTo>
                <a:lnTo>
                  <a:pt x="178928" y="388595"/>
                </a:lnTo>
                <a:lnTo>
                  <a:pt x="178883" y="159398"/>
                </a:lnTo>
                <a:close/>
              </a:path>
              <a:path w="179704" h="439420">
                <a:moveTo>
                  <a:pt x="178853" y="0"/>
                </a:moveTo>
                <a:lnTo>
                  <a:pt x="123106" y="0"/>
                </a:lnTo>
                <a:lnTo>
                  <a:pt x="123106" y="132226"/>
                </a:lnTo>
                <a:lnTo>
                  <a:pt x="178878" y="132226"/>
                </a:lnTo>
                <a:lnTo>
                  <a:pt x="17885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0491686" y="8600458"/>
            <a:ext cx="399415" cy="436880"/>
          </a:xfrm>
          <a:custGeom>
            <a:avLst/>
            <a:gdLst/>
            <a:ahLst/>
            <a:cxnLst/>
            <a:rect l="l" t="t" r="r" b="b"/>
            <a:pathLst>
              <a:path w="399415" h="436879">
                <a:moveTo>
                  <a:pt x="198526" y="4991"/>
                </a:moveTo>
                <a:lnTo>
                  <a:pt x="142595" y="4991"/>
                </a:lnTo>
                <a:lnTo>
                  <a:pt x="131191" y="71602"/>
                </a:lnTo>
                <a:lnTo>
                  <a:pt x="112179" y="179374"/>
                </a:lnTo>
                <a:lnTo>
                  <a:pt x="105257" y="221729"/>
                </a:lnTo>
                <a:lnTo>
                  <a:pt x="100482" y="257162"/>
                </a:lnTo>
                <a:lnTo>
                  <a:pt x="98983" y="257162"/>
                </a:lnTo>
                <a:lnTo>
                  <a:pt x="95681" y="226250"/>
                </a:lnTo>
                <a:lnTo>
                  <a:pt x="89446" y="182854"/>
                </a:lnTo>
                <a:lnTo>
                  <a:pt x="80937" y="129679"/>
                </a:lnTo>
                <a:lnTo>
                  <a:pt x="59791" y="4991"/>
                </a:lnTo>
                <a:lnTo>
                  <a:pt x="0" y="4991"/>
                </a:lnTo>
                <a:lnTo>
                  <a:pt x="71640" y="337197"/>
                </a:lnTo>
                <a:lnTo>
                  <a:pt x="65646" y="361823"/>
                </a:lnTo>
                <a:lnTo>
                  <a:pt x="57721" y="376643"/>
                </a:lnTo>
                <a:lnTo>
                  <a:pt x="47104" y="383895"/>
                </a:lnTo>
                <a:lnTo>
                  <a:pt x="33070" y="385826"/>
                </a:lnTo>
                <a:lnTo>
                  <a:pt x="26085" y="385826"/>
                </a:lnTo>
                <a:lnTo>
                  <a:pt x="16002" y="384568"/>
                </a:lnTo>
                <a:lnTo>
                  <a:pt x="14706" y="384200"/>
                </a:lnTo>
                <a:lnTo>
                  <a:pt x="13830" y="434276"/>
                </a:lnTo>
                <a:lnTo>
                  <a:pt x="26581" y="435991"/>
                </a:lnTo>
                <a:lnTo>
                  <a:pt x="33642" y="436549"/>
                </a:lnTo>
                <a:lnTo>
                  <a:pt x="40919" y="436765"/>
                </a:lnTo>
                <a:lnTo>
                  <a:pt x="66738" y="434555"/>
                </a:lnTo>
                <a:lnTo>
                  <a:pt x="90055" y="422897"/>
                </a:lnTo>
                <a:lnTo>
                  <a:pt x="110324" y="394208"/>
                </a:lnTo>
                <a:lnTo>
                  <a:pt x="127012" y="340918"/>
                </a:lnTo>
                <a:lnTo>
                  <a:pt x="198526" y="4991"/>
                </a:lnTo>
                <a:close/>
              </a:path>
              <a:path w="399415" h="436879">
                <a:moveTo>
                  <a:pt x="399135" y="100088"/>
                </a:moveTo>
                <a:lnTo>
                  <a:pt x="393242" y="57137"/>
                </a:lnTo>
                <a:lnTo>
                  <a:pt x="348373" y="6540"/>
                </a:lnTo>
                <a:lnTo>
                  <a:pt x="343204" y="5651"/>
                </a:lnTo>
                <a:lnTo>
                  <a:pt x="343204" y="96977"/>
                </a:lnTo>
                <a:lnTo>
                  <a:pt x="343128" y="230454"/>
                </a:lnTo>
                <a:lnTo>
                  <a:pt x="341337" y="250736"/>
                </a:lnTo>
                <a:lnTo>
                  <a:pt x="341223" y="252044"/>
                </a:lnTo>
                <a:lnTo>
                  <a:pt x="335165" y="267868"/>
                </a:lnTo>
                <a:lnTo>
                  <a:pt x="324840" y="277241"/>
                </a:lnTo>
                <a:lnTo>
                  <a:pt x="310045" y="280327"/>
                </a:lnTo>
                <a:lnTo>
                  <a:pt x="294474" y="276694"/>
                </a:lnTo>
                <a:lnTo>
                  <a:pt x="283984" y="266496"/>
                </a:lnTo>
                <a:lnTo>
                  <a:pt x="278079" y="250736"/>
                </a:lnTo>
                <a:lnTo>
                  <a:pt x="276225" y="230454"/>
                </a:lnTo>
                <a:lnTo>
                  <a:pt x="276263" y="96977"/>
                </a:lnTo>
                <a:lnTo>
                  <a:pt x="294690" y="52641"/>
                </a:lnTo>
                <a:lnTo>
                  <a:pt x="309803" y="49517"/>
                </a:lnTo>
                <a:lnTo>
                  <a:pt x="325653" y="53073"/>
                </a:lnTo>
                <a:lnTo>
                  <a:pt x="335953" y="62941"/>
                </a:lnTo>
                <a:lnTo>
                  <a:pt x="341528" y="77965"/>
                </a:lnTo>
                <a:lnTo>
                  <a:pt x="343204" y="96977"/>
                </a:lnTo>
                <a:lnTo>
                  <a:pt x="343204" y="5651"/>
                </a:lnTo>
                <a:lnTo>
                  <a:pt x="273888" y="6045"/>
                </a:lnTo>
                <a:lnTo>
                  <a:pt x="226834" y="54914"/>
                </a:lnTo>
                <a:lnTo>
                  <a:pt x="220459" y="96977"/>
                </a:lnTo>
                <a:lnTo>
                  <a:pt x="220383" y="97409"/>
                </a:lnTo>
                <a:lnTo>
                  <a:pt x="220281" y="228523"/>
                </a:lnTo>
                <a:lnTo>
                  <a:pt x="225958" y="272630"/>
                </a:lnTo>
                <a:lnTo>
                  <a:pt x="270725" y="323557"/>
                </a:lnTo>
                <a:lnTo>
                  <a:pt x="270852" y="323557"/>
                </a:lnTo>
                <a:lnTo>
                  <a:pt x="308991" y="329844"/>
                </a:lnTo>
                <a:lnTo>
                  <a:pt x="346951" y="323557"/>
                </a:lnTo>
                <a:lnTo>
                  <a:pt x="375285" y="304546"/>
                </a:lnTo>
                <a:lnTo>
                  <a:pt x="388734" y="280327"/>
                </a:lnTo>
                <a:lnTo>
                  <a:pt x="393014" y="272630"/>
                </a:lnTo>
                <a:lnTo>
                  <a:pt x="399008" y="228523"/>
                </a:lnTo>
                <a:lnTo>
                  <a:pt x="399135" y="10008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10937246" y="8605441"/>
            <a:ext cx="177165" cy="325120"/>
          </a:xfrm>
          <a:custGeom>
            <a:avLst/>
            <a:gdLst/>
            <a:ahLst/>
            <a:cxnLst/>
            <a:rect l="l" t="t" r="r" b="b"/>
            <a:pathLst>
              <a:path w="177165" h="325120">
                <a:moveTo>
                  <a:pt x="176486" y="0"/>
                </a:moveTo>
                <a:lnTo>
                  <a:pt x="120739" y="0"/>
                </a:lnTo>
                <a:lnTo>
                  <a:pt x="120739" y="211721"/>
                </a:lnTo>
                <a:lnTo>
                  <a:pt x="118326" y="242552"/>
                </a:lnTo>
                <a:lnTo>
                  <a:pt x="111407" y="261878"/>
                </a:lnTo>
                <a:lnTo>
                  <a:pt x="100463" y="271876"/>
                </a:lnTo>
                <a:lnTo>
                  <a:pt x="85976" y="274724"/>
                </a:lnTo>
                <a:lnTo>
                  <a:pt x="72382" y="272022"/>
                </a:lnTo>
                <a:lnTo>
                  <a:pt x="62977" y="263604"/>
                </a:lnTo>
                <a:lnTo>
                  <a:pt x="57513" y="249006"/>
                </a:lnTo>
                <a:lnTo>
                  <a:pt x="55746" y="227762"/>
                </a:lnTo>
                <a:lnTo>
                  <a:pt x="55746" y="0"/>
                </a:lnTo>
                <a:lnTo>
                  <a:pt x="0" y="0"/>
                </a:lnTo>
                <a:lnTo>
                  <a:pt x="0" y="242264"/>
                </a:lnTo>
                <a:lnTo>
                  <a:pt x="5867" y="284705"/>
                </a:lnTo>
                <a:lnTo>
                  <a:pt x="20901" y="309815"/>
                </a:lnTo>
                <a:lnTo>
                  <a:pt x="41245" y="321798"/>
                </a:lnTo>
                <a:lnTo>
                  <a:pt x="63045" y="324859"/>
                </a:lnTo>
                <a:lnTo>
                  <a:pt x="81980" y="323142"/>
                </a:lnTo>
                <a:lnTo>
                  <a:pt x="98417" y="317239"/>
                </a:lnTo>
                <a:lnTo>
                  <a:pt x="111856" y="306014"/>
                </a:lnTo>
                <a:lnTo>
                  <a:pt x="121797" y="288336"/>
                </a:lnTo>
                <a:lnTo>
                  <a:pt x="121979" y="296498"/>
                </a:lnTo>
                <a:lnTo>
                  <a:pt x="122458" y="305410"/>
                </a:lnTo>
                <a:lnTo>
                  <a:pt x="123135" y="313673"/>
                </a:lnTo>
                <a:lnTo>
                  <a:pt x="123912" y="319885"/>
                </a:lnTo>
                <a:lnTo>
                  <a:pt x="177104" y="319885"/>
                </a:lnTo>
                <a:lnTo>
                  <a:pt x="176747" y="305226"/>
                </a:lnTo>
                <a:lnTo>
                  <a:pt x="176563" y="285346"/>
                </a:lnTo>
                <a:lnTo>
                  <a:pt x="176486" y="229375"/>
                </a:lnTo>
                <a:lnTo>
                  <a:pt x="17648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1252111" y="8600471"/>
            <a:ext cx="593090" cy="330200"/>
          </a:xfrm>
          <a:custGeom>
            <a:avLst/>
            <a:gdLst/>
            <a:ahLst/>
            <a:cxnLst/>
            <a:rect l="l" t="t" r="r" b="b"/>
            <a:pathLst>
              <a:path w="593090" h="330200">
                <a:moveTo>
                  <a:pt x="177101" y="324866"/>
                </a:moveTo>
                <a:lnTo>
                  <a:pt x="176745" y="310197"/>
                </a:lnTo>
                <a:lnTo>
                  <a:pt x="176555" y="290322"/>
                </a:lnTo>
                <a:lnTo>
                  <a:pt x="176479" y="234353"/>
                </a:lnTo>
                <a:lnTo>
                  <a:pt x="176479" y="4978"/>
                </a:lnTo>
                <a:lnTo>
                  <a:pt x="120738" y="4978"/>
                </a:lnTo>
                <a:lnTo>
                  <a:pt x="120738" y="216700"/>
                </a:lnTo>
                <a:lnTo>
                  <a:pt x="118325" y="247523"/>
                </a:lnTo>
                <a:lnTo>
                  <a:pt x="111404" y="266852"/>
                </a:lnTo>
                <a:lnTo>
                  <a:pt x="100457" y="276847"/>
                </a:lnTo>
                <a:lnTo>
                  <a:pt x="85966" y="279704"/>
                </a:lnTo>
                <a:lnTo>
                  <a:pt x="72377" y="276999"/>
                </a:lnTo>
                <a:lnTo>
                  <a:pt x="62966" y="268579"/>
                </a:lnTo>
                <a:lnTo>
                  <a:pt x="57505" y="253987"/>
                </a:lnTo>
                <a:lnTo>
                  <a:pt x="55740" y="232740"/>
                </a:lnTo>
                <a:lnTo>
                  <a:pt x="55740" y="4978"/>
                </a:lnTo>
                <a:lnTo>
                  <a:pt x="0" y="4978"/>
                </a:lnTo>
                <a:lnTo>
                  <a:pt x="0" y="247243"/>
                </a:lnTo>
                <a:lnTo>
                  <a:pt x="5867" y="289687"/>
                </a:lnTo>
                <a:lnTo>
                  <a:pt x="20891" y="314794"/>
                </a:lnTo>
                <a:lnTo>
                  <a:pt x="41236" y="326771"/>
                </a:lnTo>
                <a:lnTo>
                  <a:pt x="63042" y="329831"/>
                </a:lnTo>
                <a:lnTo>
                  <a:pt x="81978" y="328117"/>
                </a:lnTo>
                <a:lnTo>
                  <a:pt x="98412" y="322211"/>
                </a:lnTo>
                <a:lnTo>
                  <a:pt x="111848" y="310984"/>
                </a:lnTo>
                <a:lnTo>
                  <a:pt x="121793" y="293319"/>
                </a:lnTo>
                <a:lnTo>
                  <a:pt x="121970" y="301472"/>
                </a:lnTo>
                <a:lnTo>
                  <a:pt x="122453" y="310388"/>
                </a:lnTo>
                <a:lnTo>
                  <a:pt x="123126" y="318655"/>
                </a:lnTo>
                <a:lnTo>
                  <a:pt x="123913" y="324866"/>
                </a:lnTo>
                <a:lnTo>
                  <a:pt x="177101" y="324866"/>
                </a:lnTo>
                <a:close/>
              </a:path>
              <a:path w="593090" h="330200">
                <a:moveTo>
                  <a:pt x="384378" y="238785"/>
                </a:moveTo>
                <a:lnTo>
                  <a:pt x="380314" y="204381"/>
                </a:lnTo>
                <a:lnTo>
                  <a:pt x="367449" y="177380"/>
                </a:lnTo>
                <a:lnTo>
                  <a:pt x="344805" y="153936"/>
                </a:lnTo>
                <a:lnTo>
                  <a:pt x="292798" y="116979"/>
                </a:lnTo>
                <a:lnTo>
                  <a:pt x="281482" y="105638"/>
                </a:lnTo>
                <a:lnTo>
                  <a:pt x="275856" y="94094"/>
                </a:lnTo>
                <a:lnTo>
                  <a:pt x="274332" y="80289"/>
                </a:lnTo>
                <a:lnTo>
                  <a:pt x="275755" y="66636"/>
                </a:lnTo>
                <a:lnTo>
                  <a:pt x="280225" y="56261"/>
                </a:lnTo>
                <a:lnTo>
                  <a:pt x="288086" y="49644"/>
                </a:lnTo>
                <a:lnTo>
                  <a:pt x="299656" y="47332"/>
                </a:lnTo>
                <a:lnTo>
                  <a:pt x="311518" y="49542"/>
                </a:lnTo>
                <a:lnTo>
                  <a:pt x="319633" y="56248"/>
                </a:lnTo>
                <a:lnTo>
                  <a:pt x="324281" y="67500"/>
                </a:lnTo>
                <a:lnTo>
                  <a:pt x="325767" y="83400"/>
                </a:lnTo>
                <a:lnTo>
                  <a:pt x="325767" y="102260"/>
                </a:lnTo>
                <a:lnTo>
                  <a:pt x="379768" y="102260"/>
                </a:lnTo>
                <a:lnTo>
                  <a:pt x="379768" y="88709"/>
                </a:lnTo>
                <a:lnTo>
                  <a:pt x="375526" y="51955"/>
                </a:lnTo>
                <a:lnTo>
                  <a:pt x="361759" y="24015"/>
                </a:lnTo>
                <a:lnTo>
                  <a:pt x="336956" y="6223"/>
                </a:lnTo>
                <a:lnTo>
                  <a:pt x="299580" y="0"/>
                </a:lnTo>
                <a:lnTo>
                  <a:pt x="264071" y="6070"/>
                </a:lnTo>
                <a:lnTo>
                  <a:pt x="238861" y="23266"/>
                </a:lnTo>
                <a:lnTo>
                  <a:pt x="223824" y="50063"/>
                </a:lnTo>
                <a:lnTo>
                  <a:pt x="218846" y="84950"/>
                </a:lnTo>
                <a:lnTo>
                  <a:pt x="222745" y="115100"/>
                </a:lnTo>
                <a:lnTo>
                  <a:pt x="234619" y="139484"/>
                </a:lnTo>
                <a:lnTo>
                  <a:pt x="254635" y="160680"/>
                </a:lnTo>
                <a:lnTo>
                  <a:pt x="305981" y="198170"/>
                </a:lnTo>
                <a:lnTo>
                  <a:pt x="319684" y="213182"/>
                </a:lnTo>
                <a:lnTo>
                  <a:pt x="326288" y="228257"/>
                </a:lnTo>
                <a:lnTo>
                  <a:pt x="328015" y="245313"/>
                </a:lnTo>
                <a:lnTo>
                  <a:pt x="326390" y="261543"/>
                </a:lnTo>
                <a:lnTo>
                  <a:pt x="321322" y="273164"/>
                </a:lnTo>
                <a:lnTo>
                  <a:pt x="312458" y="280162"/>
                </a:lnTo>
                <a:lnTo>
                  <a:pt x="299466" y="282498"/>
                </a:lnTo>
                <a:lnTo>
                  <a:pt x="285788" y="279488"/>
                </a:lnTo>
                <a:lnTo>
                  <a:pt x="276542" y="271018"/>
                </a:lnTo>
                <a:lnTo>
                  <a:pt x="271322" y="257962"/>
                </a:lnTo>
                <a:lnTo>
                  <a:pt x="269671" y="241198"/>
                </a:lnTo>
                <a:lnTo>
                  <a:pt x="269671" y="226822"/>
                </a:lnTo>
                <a:lnTo>
                  <a:pt x="213309" y="226822"/>
                </a:lnTo>
                <a:lnTo>
                  <a:pt x="213309" y="241134"/>
                </a:lnTo>
                <a:lnTo>
                  <a:pt x="216916" y="273989"/>
                </a:lnTo>
                <a:lnTo>
                  <a:pt x="229933" y="302361"/>
                </a:lnTo>
                <a:lnTo>
                  <a:pt x="255727" y="322313"/>
                </a:lnTo>
                <a:lnTo>
                  <a:pt x="297599" y="329844"/>
                </a:lnTo>
                <a:lnTo>
                  <a:pt x="335610" y="324027"/>
                </a:lnTo>
                <a:lnTo>
                  <a:pt x="362724" y="306768"/>
                </a:lnTo>
                <a:lnTo>
                  <a:pt x="378968" y="278269"/>
                </a:lnTo>
                <a:lnTo>
                  <a:pt x="384378" y="238785"/>
                </a:lnTo>
                <a:close/>
              </a:path>
              <a:path w="593090" h="330200">
                <a:moveTo>
                  <a:pt x="592899" y="106299"/>
                </a:moveTo>
                <a:lnTo>
                  <a:pt x="588683" y="64223"/>
                </a:lnTo>
                <a:lnTo>
                  <a:pt x="547954" y="8115"/>
                </a:lnTo>
                <a:lnTo>
                  <a:pt x="539330" y="6413"/>
                </a:lnTo>
                <a:lnTo>
                  <a:pt x="539330" y="98577"/>
                </a:lnTo>
                <a:lnTo>
                  <a:pt x="539330" y="134340"/>
                </a:lnTo>
                <a:lnTo>
                  <a:pt x="473036" y="134340"/>
                </a:lnTo>
                <a:lnTo>
                  <a:pt x="473049" y="98577"/>
                </a:lnTo>
                <a:lnTo>
                  <a:pt x="480644" y="60845"/>
                </a:lnTo>
                <a:lnTo>
                  <a:pt x="506679" y="47332"/>
                </a:lnTo>
                <a:lnTo>
                  <a:pt x="523036" y="51168"/>
                </a:lnTo>
                <a:lnTo>
                  <a:pt x="533006" y="61823"/>
                </a:lnTo>
                <a:lnTo>
                  <a:pt x="537984" y="78041"/>
                </a:lnTo>
                <a:lnTo>
                  <a:pt x="539330" y="98577"/>
                </a:lnTo>
                <a:lnTo>
                  <a:pt x="539330" y="6413"/>
                </a:lnTo>
                <a:lnTo>
                  <a:pt x="461962" y="10210"/>
                </a:lnTo>
                <a:lnTo>
                  <a:pt x="421665" y="70612"/>
                </a:lnTo>
                <a:lnTo>
                  <a:pt x="418160" y="217360"/>
                </a:lnTo>
                <a:lnTo>
                  <a:pt x="421398" y="262267"/>
                </a:lnTo>
                <a:lnTo>
                  <a:pt x="434200" y="297891"/>
                </a:lnTo>
                <a:lnTo>
                  <a:pt x="461111" y="321373"/>
                </a:lnTo>
                <a:lnTo>
                  <a:pt x="506742" y="329831"/>
                </a:lnTo>
                <a:lnTo>
                  <a:pt x="552653" y="319570"/>
                </a:lnTo>
                <a:lnTo>
                  <a:pt x="578294" y="294360"/>
                </a:lnTo>
                <a:lnTo>
                  <a:pt x="582447" y="282498"/>
                </a:lnTo>
                <a:lnTo>
                  <a:pt x="589419" y="262585"/>
                </a:lnTo>
                <a:lnTo>
                  <a:pt x="591832" y="232791"/>
                </a:lnTo>
                <a:lnTo>
                  <a:pt x="591845" y="230809"/>
                </a:lnTo>
                <a:lnTo>
                  <a:pt x="537413" y="230809"/>
                </a:lnTo>
                <a:lnTo>
                  <a:pt x="537413" y="232791"/>
                </a:lnTo>
                <a:lnTo>
                  <a:pt x="536333" y="251612"/>
                </a:lnTo>
                <a:lnTo>
                  <a:pt x="531888" y="267462"/>
                </a:lnTo>
                <a:lnTo>
                  <a:pt x="522312" y="278409"/>
                </a:lnTo>
                <a:lnTo>
                  <a:pt x="505802" y="282498"/>
                </a:lnTo>
                <a:lnTo>
                  <a:pt x="489127" y="277850"/>
                </a:lnTo>
                <a:lnTo>
                  <a:pt x="478980" y="265544"/>
                </a:lnTo>
                <a:lnTo>
                  <a:pt x="473951" y="248056"/>
                </a:lnTo>
                <a:lnTo>
                  <a:pt x="472592" y="227838"/>
                </a:lnTo>
                <a:lnTo>
                  <a:pt x="472592" y="178625"/>
                </a:lnTo>
                <a:lnTo>
                  <a:pt x="592899" y="178625"/>
                </a:lnTo>
                <a:lnTo>
                  <a:pt x="592899" y="134340"/>
                </a:lnTo>
                <a:lnTo>
                  <a:pt x="592899" y="10629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11942826" y="8491390"/>
            <a:ext cx="715645" cy="439420"/>
          </a:xfrm>
          <a:custGeom>
            <a:avLst/>
            <a:gdLst/>
            <a:ahLst/>
            <a:cxnLst/>
            <a:rect l="l" t="t" r="r" b="b"/>
            <a:pathLst>
              <a:path w="715645" h="439420">
                <a:moveTo>
                  <a:pt x="132842" y="114058"/>
                </a:moveTo>
                <a:lnTo>
                  <a:pt x="90665" y="114058"/>
                </a:lnTo>
                <a:lnTo>
                  <a:pt x="90665" y="36512"/>
                </a:lnTo>
                <a:lnTo>
                  <a:pt x="35102" y="36512"/>
                </a:lnTo>
                <a:lnTo>
                  <a:pt x="35102" y="114058"/>
                </a:lnTo>
                <a:lnTo>
                  <a:pt x="0" y="114058"/>
                </a:lnTo>
                <a:lnTo>
                  <a:pt x="0" y="163144"/>
                </a:lnTo>
                <a:lnTo>
                  <a:pt x="35102" y="163144"/>
                </a:lnTo>
                <a:lnTo>
                  <a:pt x="35102" y="372999"/>
                </a:lnTo>
                <a:lnTo>
                  <a:pt x="39230" y="405460"/>
                </a:lnTo>
                <a:lnTo>
                  <a:pt x="51028" y="425526"/>
                </a:lnTo>
                <a:lnTo>
                  <a:pt x="69608" y="435711"/>
                </a:lnTo>
                <a:lnTo>
                  <a:pt x="94132" y="438543"/>
                </a:lnTo>
                <a:lnTo>
                  <a:pt x="103339" y="438315"/>
                </a:lnTo>
                <a:lnTo>
                  <a:pt x="113144" y="437438"/>
                </a:lnTo>
                <a:lnTo>
                  <a:pt x="122720" y="435686"/>
                </a:lnTo>
                <a:lnTo>
                  <a:pt x="131229" y="432803"/>
                </a:lnTo>
                <a:lnTo>
                  <a:pt x="131229" y="390398"/>
                </a:lnTo>
                <a:lnTo>
                  <a:pt x="127368" y="391642"/>
                </a:lnTo>
                <a:lnTo>
                  <a:pt x="118541" y="392264"/>
                </a:lnTo>
                <a:lnTo>
                  <a:pt x="112750" y="392264"/>
                </a:lnTo>
                <a:lnTo>
                  <a:pt x="101003" y="389890"/>
                </a:lnTo>
                <a:lnTo>
                  <a:pt x="94335" y="383501"/>
                </a:lnTo>
                <a:lnTo>
                  <a:pt x="91351" y="374167"/>
                </a:lnTo>
                <a:lnTo>
                  <a:pt x="90665" y="362966"/>
                </a:lnTo>
                <a:lnTo>
                  <a:pt x="90665" y="163144"/>
                </a:lnTo>
                <a:lnTo>
                  <a:pt x="132842" y="163144"/>
                </a:lnTo>
                <a:lnTo>
                  <a:pt x="132842" y="114058"/>
                </a:lnTo>
                <a:close/>
              </a:path>
              <a:path w="715645" h="439420">
                <a:moveTo>
                  <a:pt x="342582" y="191338"/>
                </a:moveTo>
                <a:lnTo>
                  <a:pt x="339509" y="159143"/>
                </a:lnTo>
                <a:lnTo>
                  <a:pt x="329107" y="133007"/>
                </a:lnTo>
                <a:lnTo>
                  <a:pt x="309626" y="115481"/>
                </a:lnTo>
                <a:lnTo>
                  <a:pt x="279285" y="109080"/>
                </a:lnTo>
                <a:lnTo>
                  <a:pt x="258038" y="111544"/>
                </a:lnTo>
                <a:lnTo>
                  <a:pt x="241388" y="118351"/>
                </a:lnTo>
                <a:lnTo>
                  <a:pt x="228917" y="128625"/>
                </a:lnTo>
                <a:lnTo>
                  <a:pt x="220218" y="141490"/>
                </a:lnTo>
                <a:lnTo>
                  <a:pt x="220218" y="0"/>
                </a:lnTo>
                <a:lnTo>
                  <a:pt x="164465" y="0"/>
                </a:lnTo>
                <a:lnTo>
                  <a:pt x="164465" y="433933"/>
                </a:lnTo>
                <a:lnTo>
                  <a:pt x="220218" y="433933"/>
                </a:lnTo>
                <a:lnTo>
                  <a:pt x="220218" y="220522"/>
                </a:lnTo>
                <a:lnTo>
                  <a:pt x="221818" y="193789"/>
                </a:lnTo>
                <a:lnTo>
                  <a:pt x="227507" y="174688"/>
                </a:lnTo>
                <a:lnTo>
                  <a:pt x="238582" y="163220"/>
                </a:lnTo>
                <a:lnTo>
                  <a:pt x="256349" y="159397"/>
                </a:lnTo>
                <a:lnTo>
                  <a:pt x="272186" y="163169"/>
                </a:lnTo>
                <a:lnTo>
                  <a:pt x="281432" y="173329"/>
                </a:lnTo>
                <a:lnTo>
                  <a:pt x="285762" y="188163"/>
                </a:lnTo>
                <a:lnTo>
                  <a:pt x="286829" y="205930"/>
                </a:lnTo>
                <a:lnTo>
                  <a:pt x="286829" y="433933"/>
                </a:lnTo>
                <a:lnTo>
                  <a:pt x="342582" y="433933"/>
                </a:lnTo>
                <a:lnTo>
                  <a:pt x="342582" y="191338"/>
                </a:lnTo>
                <a:close/>
              </a:path>
              <a:path w="715645" h="439420">
                <a:moveTo>
                  <a:pt x="556768" y="433933"/>
                </a:moveTo>
                <a:lnTo>
                  <a:pt x="556145" y="423011"/>
                </a:lnTo>
                <a:lnTo>
                  <a:pt x="555929" y="414350"/>
                </a:lnTo>
                <a:lnTo>
                  <a:pt x="555802" y="409422"/>
                </a:lnTo>
                <a:lnTo>
                  <a:pt x="555739" y="406984"/>
                </a:lnTo>
                <a:lnTo>
                  <a:pt x="555574" y="389902"/>
                </a:lnTo>
                <a:lnTo>
                  <a:pt x="555523" y="285470"/>
                </a:lnTo>
                <a:lnTo>
                  <a:pt x="555523" y="193281"/>
                </a:lnTo>
                <a:lnTo>
                  <a:pt x="551484" y="159118"/>
                </a:lnTo>
                <a:lnTo>
                  <a:pt x="549452" y="155028"/>
                </a:lnTo>
                <a:lnTo>
                  <a:pt x="538175" y="132499"/>
                </a:lnTo>
                <a:lnTo>
                  <a:pt x="513753" y="115227"/>
                </a:lnTo>
                <a:lnTo>
                  <a:pt x="501078" y="113144"/>
                </a:lnTo>
                <a:lnTo>
                  <a:pt x="501078" y="285470"/>
                </a:lnTo>
                <a:lnTo>
                  <a:pt x="501078" y="326390"/>
                </a:lnTo>
                <a:lnTo>
                  <a:pt x="499173" y="355346"/>
                </a:lnTo>
                <a:lnTo>
                  <a:pt x="493141" y="375069"/>
                </a:lnTo>
                <a:lnTo>
                  <a:pt x="482473" y="386321"/>
                </a:lnTo>
                <a:lnTo>
                  <a:pt x="466686" y="389902"/>
                </a:lnTo>
                <a:lnTo>
                  <a:pt x="452640" y="386549"/>
                </a:lnTo>
                <a:lnTo>
                  <a:pt x="443191" y="377291"/>
                </a:lnTo>
                <a:lnTo>
                  <a:pt x="437870" y="363321"/>
                </a:lnTo>
                <a:lnTo>
                  <a:pt x="436321" y="347116"/>
                </a:lnTo>
                <a:lnTo>
                  <a:pt x="436206" y="340702"/>
                </a:lnTo>
                <a:lnTo>
                  <a:pt x="439851" y="314147"/>
                </a:lnTo>
                <a:lnTo>
                  <a:pt x="450291" y="297154"/>
                </a:lnTo>
                <a:lnTo>
                  <a:pt x="466725" y="288124"/>
                </a:lnTo>
                <a:lnTo>
                  <a:pt x="488403" y="285470"/>
                </a:lnTo>
                <a:lnTo>
                  <a:pt x="501078" y="285470"/>
                </a:lnTo>
                <a:lnTo>
                  <a:pt x="501078" y="113144"/>
                </a:lnTo>
                <a:lnTo>
                  <a:pt x="435546" y="115989"/>
                </a:lnTo>
                <a:lnTo>
                  <a:pt x="396646" y="161836"/>
                </a:lnTo>
                <a:lnTo>
                  <a:pt x="392988" y="193281"/>
                </a:lnTo>
                <a:lnTo>
                  <a:pt x="392950" y="193535"/>
                </a:lnTo>
                <a:lnTo>
                  <a:pt x="392849" y="200126"/>
                </a:lnTo>
                <a:lnTo>
                  <a:pt x="447725" y="200126"/>
                </a:lnTo>
                <a:lnTo>
                  <a:pt x="447738" y="193281"/>
                </a:lnTo>
                <a:lnTo>
                  <a:pt x="448792" y="179679"/>
                </a:lnTo>
                <a:lnTo>
                  <a:pt x="474459" y="155028"/>
                </a:lnTo>
                <a:lnTo>
                  <a:pt x="487667" y="157949"/>
                </a:lnTo>
                <a:lnTo>
                  <a:pt x="495401" y="166306"/>
                </a:lnTo>
                <a:lnTo>
                  <a:pt x="499097" y="179679"/>
                </a:lnTo>
                <a:lnTo>
                  <a:pt x="500024" y="197586"/>
                </a:lnTo>
                <a:lnTo>
                  <a:pt x="500024" y="242493"/>
                </a:lnTo>
                <a:lnTo>
                  <a:pt x="489966" y="242493"/>
                </a:lnTo>
                <a:lnTo>
                  <a:pt x="449021" y="247269"/>
                </a:lnTo>
                <a:lnTo>
                  <a:pt x="414909" y="263461"/>
                </a:lnTo>
                <a:lnTo>
                  <a:pt x="391553" y="293928"/>
                </a:lnTo>
                <a:lnTo>
                  <a:pt x="382892" y="341515"/>
                </a:lnTo>
                <a:lnTo>
                  <a:pt x="382892" y="347116"/>
                </a:lnTo>
                <a:lnTo>
                  <a:pt x="386600" y="382016"/>
                </a:lnTo>
                <a:lnTo>
                  <a:pt x="398297" y="411289"/>
                </a:lnTo>
                <a:lnTo>
                  <a:pt x="418871" y="431431"/>
                </a:lnTo>
                <a:lnTo>
                  <a:pt x="449173" y="438924"/>
                </a:lnTo>
                <a:lnTo>
                  <a:pt x="465874" y="437299"/>
                </a:lnTo>
                <a:lnTo>
                  <a:pt x="480352" y="432155"/>
                </a:lnTo>
                <a:lnTo>
                  <a:pt x="492391" y="423011"/>
                </a:lnTo>
                <a:lnTo>
                  <a:pt x="501777" y="409422"/>
                </a:lnTo>
                <a:lnTo>
                  <a:pt x="502196" y="414350"/>
                </a:lnTo>
                <a:lnTo>
                  <a:pt x="504139" y="427228"/>
                </a:lnTo>
                <a:lnTo>
                  <a:pt x="505561" y="433933"/>
                </a:lnTo>
                <a:lnTo>
                  <a:pt x="556768" y="433933"/>
                </a:lnTo>
                <a:close/>
              </a:path>
              <a:path w="715645" h="439420">
                <a:moveTo>
                  <a:pt x="715302" y="114058"/>
                </a:moveTo>
                <a:lnTo>
                  <a:pt x="673125" y="114058"/>
                </a:lnTo>
                <a:lnTo>
                  <a:pt x="673125" y="36512"/>
                </a:lnTo>
                <a:lnTo>
                  <a:pt x="617562" y="36512"/>
                </a:lnTo>
                <a:lnTo>
                  <a:pt x="617562" y="114058"/>
                </a:lnTo>
                <a:lnTo>
                  <a:pt x="582460" y="114058"/>
                </a:lnTo>
                <a:lnTo>
                  <a:pt x="582460" y="163144"/>
                </a:lnTo>
                <a:lnTo>
                  <a:pt x="617562" y="163144"/>
                </a:lnTo>
                <a:lnTo>
                  <a:pt x="617562" y="372999"/>
                </a:lnTo>
                <a:lnTo>
                  <a:pt x="621690" y="405460"/>
                </a:lnTo>
                <a:lnTo>
                  <a:pt x="633476" y="425526"/>
                </a:lnTo>
                <a:lnTo>
                  <a:pt x="652068" y="435711"/>
                </a:lnTo>
                <a:lnTo>
                  <a:pt x="676579" y="438543"/>
                </a:lnTo>
                <a:lnTo>
                  <a:pt x="685787" y="438315"/>
                </a:lnTo>
                <a:lnTo>
                  <a:pt x="695604" y="437438"/>
                </a:lnTo>
                <a:lnTo>
                  <a:pt x="705167" y="435686"/>
                </a:lnTo>
                <a:lnTo>
                  <a:pt x="713689" y="432803"/>
                </a:lnTo>
                <a:lnTo>
                  <a:pt x="713689" y="390398"/>
                </a:lnTo>
                <a:lnTo>
                  <a:pt x="709828" y="391642"/>
                </a:lnTo>
                <a:lnTo>
                  <a:pt x="700989" y="392264"/>
                </a:lnTo>
                <a:lnTo>
                  <a:pt x="695198" y="392264"/>
                </a:lnTo>
                <a:lnTo>
                  <a:pt x="683450" y="389890"/>
                </a:lnTo>
                <a:lnTo>
                  <a:pt x="676783" y="383501"/>
                </a:lnTo>
                <a:lnTo>
                  <a:pt x="673811" y="374167"/>
                </a:lnTo>
                <a:lnTo>
                  <a:pt x="673125" y="362966"/>
                </a:lnTo>
                <a:lnTo>
                  <a:pt x="673125" y="163144"/>
                </a:lnTo>
                <a:lnTo>
                  <a:pt x="715302" y="163144"/>
                </a:lnTo>
                <a:lnTo>
                  <a:pt x="715302" y="1140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12763614" y="8488457"/>
            <a:ext cx="1064260" cy="441959"/>
          </a:xfrm>
          <a:custGeom>
            <a:avLst/>
            <a:gdLst/>
            <a:ahLst/>
            <a:cxnLst/>
            <a:rect l="l" t="t" r="r" b="b"/>
            <a:pathLst>
              <a:path w="1064259" h="441959">
                <a:moveTo>
                  <a:pt x="168325" y="205930"/>
                </a:moveTo>
                <a:lnTo>
                  <a:pt x="165747" y="174015"/>
                </a:lnTo>
                <a:lnTo>
                  <a:pt x="154584" y="143637"/>
                </a:lnTo>
                <a:lnTo>
                  <a:pt x="129755" y="120942"/>
                </a:lnTo>
                <a:lnTo>
                  <a:pt x="86156" y="112014"/>
                </a:lnTo>
                <a:lnTo>
                  <a:pt x="44069" y="120446"/>
                </a:lnTo>
                <a:lnTo>
                  <a:pt x="17627" y="142976"/>
                </a:lnTo>
                <a:lnTo>
                  <a:pt x="3911" y="175450"/>
                </a:lnTo>
                <a:lnTo>
                  <a:pt x="0" y="213715"/>
                </a:lnTo>
                <a:lnTo>
                  <a:pt x="0" y="329501"/>
                </a:lnTo>
                <a:lnTo>
                  <a:pt x="3289" y="374700"/>
                </a:lnTo>
                <a:lnTo>
                  <a:pt x="15722" y="410248"/>
                </a:lnTo>
                <a:lnTo>
                  <a:pt x="41097" y="433514"/>
                </a:lnTo>
                <a:lnTo>
                  <a:pt x="83235" y="441858"/>
                </a:lnTo>
                <a:lnTo>
                  <a:pt x="126365" y="433476"/>
                </a:lnTo>
                <a:lnTo>
                  <a:pt x="152298" y="410768"/>
                </a:lnTo>
                <a:lnTo>
                  <a:pt x="164973" y="377444"/>
                </a:lnTo>
                <a:lnTo>
                  <a:pt x="168325" y="337159"/>
                </a:lnTo>
                <a:lnTo>
                  <a:pt x="168325" y="332803"/>
                </a:lnTo>
                <a:lnTo>
                  <a:pt x="113271" y="332803"/>
                </a:lnTo>
                <a:lnTo>
                  <a:pt x="113271" y="345884"/>
                </a:lnTo>
                <a:lnTo>
                  <a:pt x="111975" y="367017"/>
                </a:lnTo>
                <a:lnTo>
                  <a:pt x="107416" y="382231"/>
                </a:lnTo>
                <a:lnTo>
                  <a:pt x="98666" y="391426"/>
                </a:lnTo>
                <a:lnTo>
                  <a:pt x="84734" y="394512"/>
                </a:lnTo>
                <a:lnTo>
                  <a:pt x="70053" y="390321"/>
                </a:lnTo>
                <a:lnTo>
                  <a:pt x="61277" y="379234"/>
                </a:lnTo>
                <a:lnTo>
                  <a:pt x="57035" y="363461"/>
                </a:lnTo>
                <a:lnTo>
                  <a:pt x="55930" y="345211"/>
                </a:lnTo>
                <a:lnTo>
                  <a:pt x="55930" y="207162"/>
                </a:lnTo>
                <a:lnTo>
                  <a:pt x="57492" y="186397"/>
                </a:lnTo>
                <a:lnTo>
                  <a:pt x="62522" y="171437"/>
                </a:lnTo>
                <a:lnTo>
                  <a:pt x="71539" y="162394"/>
                </a:lnTo>
                <a:lnTo>
                  <a:pt x="85090" y="159346"/>
                </a:lnTo>
                <a:lnTo>
                  <a:pt x="99580" y="162902"/>
                </a:lnTo>
                <a:lnTo>
                  <a:pt x="108140" y="172694"/>
                </a:lnTo>
                <a:lnTo>
                  <a:pt x="112229" y="187439"/>
                </a:lnTo>
                <a:lnTo>
                  <a:pt x="113271" y="205867"/>
                </a:lnTo>
                <a:lnTo>
                  <a:pt x="113271" y="218313"/>
                </a:lnTo>
                <a:lnTo>
                  <a:pt x="168325" y="218313"/>
                </a:lnTo>
                <a:lnTo>
                  <a:pt x="168325" y="205930"/>
                </a:lnTo>
                <a:close/>
              </a:path>
              <a:path w="1064259" h="441959">
                <a:moveTo>
                  <a:pt x="382955" y="212090"/>
                </a:moveTo>
                <a:lnTo>
                  <a:pt x="377063" y="169138"/>
                </a:lnTo>
                <a:lnTo>
                  <a:pt x="332193" y="118541"/>
                </a:lnTo>
                <a:lnTo>
                  <a:pt x="327012" y="117640"/>
                </a:lnTo>
                <a:lnTo>
                  <a:pt x="327012" y="208978"/>
                </a:lnTo>
                <a:lnTo>
                  <a:pt x="326936" y="342455"/>
                </a:lnTo>
                <a:lnTo>
                  <a:pt x="325158" y="362737"/>
                </a:lnTo>
                <a:lnTo>
                  <a:pt x="325043" y="364045"/>
                </a:lnTo>
                <a:lnTo>
                  <a:pt x="318985" y="379869"/>
                </a:lnTo>
                <a:lnTo>
                  <a:pt x="308660" y="389242"/>
                </a:lnTo>
                <a:lnTo>
                  <a:pt x="293865" y="392328"/>
                </a:lnTo>
                <a:lnTo>
                  <a:pt x="278295" y="388696"/>
                </a:lnTo>
                <a:lnTo>
                  <a:pt x="267804" y="378498"/>
                </a:lnTo>
                <a:lnTo>
                  <a:pt x="261899" y="362737"/>
                </a:lnTo>
                <a:lnTo>
                  <a:pt x="260032" y="342455"/>
                </a:lnTo>
                <a:lnTo>
                  <a:pt x="260083" y="208978"/>
                </a:lnTo>
                <a:lnTo>
                  <a:pt x="278511" y="164642"/>
                </a:lnTo>
                <a:lnTo>
                  <a:pt x="293624" y="161518"/>
                </a:lnTo>
                <a:lnTo>
                  <a:pt x="309473" y="165074"/>
                </a:lnTo>
                <a:lnTo>
                  <a:pt x="319773" y="174942"/>
                </a:lnTo>
                <a:lnTo>
                  <a:pt x="325348" y="189966"/>
                </a:lnTo>
                <a:lnTo>
                  <a:pt x="327012" y="208978"/>
                </a:lnTo>
                <a:lnTo>
                  <a:pt x="327012" y="117640"/>
                </a:lnTo>
                <a:lnTo>
                  <a:pt x="257708" y="118046"/>
                </a:lnTo>
                <a:lnTo>
                  <a:pt x="210642" y="166916"/>
                </a:lnTo>
                <a:lnTo>
                  <a:pt x="204266" y="208978"/>
                </a:lnTo>
                <a:lnTo>
                  <a:pt x="204101" y="340525"/>
                </a:lnTo>
                <a:lnTo>
                  <a:pt x="209778" y="384632"/>
                </a:lnTo>
                <a:lnTo>
                  <a:pt x="209804" y="384886"/>
                </a:lnTo>
                <a:lnTo>
                  <a:pt x="226720" y="416547"/>
                </a:lnTo>
                <a:lnTo>
                  <a:pt x="254533" y="435559"/>
                </a:lnTo>
                <a:lnTo>
                  <a:pt x="254673" y="435559"/>
                </a:lnTo>
                <a:lnTo>
                  <a:pt x="292811" y="441845"/>
                </a:lnTo>
                <a:lnTo>
                  <a:pt x="330771" y="435559"/>
                </a:lnTo>
                <a:lnTo>
                  <a:pt x="372554" y="392328"/>
                </a:lnTo>
                <a:lnTo>
                  <a:pt x="382828" y="340525"/>
                </a:lnTo>
                <a:lnTo>
                  <a:pt x="382955" y="212090"/>
                </a:lnTo>
                <a:close/>
              </a:path>
              <a:path w="1064259" h="441959">
                <a:moveTo>
                  <a:pt x="654913" y="116979"/>
                </a:moveTo>
                <a:lnTo>
                  <a:pt x="615226" y="116979"/>
                </a:lnTo>
                <a:lnTo>
                  <a:pt x="615226" y="86283"/>
                </a:lnTo>
                <a:lnTo>
                  <a:pt x="616318" y="72301"/>
                </a:lnTo>
                <a:lnTo>
                  <a:pt x="620242" y="61264"/>
                </a:lnTo>
                <a:lnTo>
                  <a:pt x="627926" y="54000"/>
                </a:lnTo>
                <a:lnTo>
                  <a:pt x="640295" y="51396"/>
                </a:lnTo>
                <a:lnTo>
                  <a:pt x="647192" y="51574"/>
                </a:lnTo>
                <a:lnTo>
                  <a:pt x="651611" y="52197"/>
                </a:lnTo>
                <a:lnTo>
                  <a:pt x="651611" y="2311"/>
                </a:lnTo>
                <a:lnTo>
                  <a:pt x="646137" y="635"/>
                </a:lnTo>
                <a:lnTo>
                  <a:pt x="637908" y="0"/>
                </a:lnTo>
                <a:lnTo>
                  <a:pt x="629627" y="0"/>
                </a:lnTo>
                <a:lnTo>
                  <a:pt x="595058" y="6769"/>
                </a:lnTo>
                <a:lnTo>
                  <a:pt x="573570" y="24879"/>
                </a:lnTo>
                <a:lnTo>
                  <a:pt x="562571" y="51079"/>
                </a:lnTo>
                <a:lnTo>
                  <a:pt x="559473" y="82118"/>
                </a:lnTo>
                <a:lnTo>
                  <a:pt x="559473" y="116979"/>
                </a:lnTo>
                <a:lnTo>
                  <a:pt x="493953" y="116979"/>
                </a:lnTo>
                <a:lnTo>
                  <a:pt x="493953" y="84531"/>
                </a:lnTo>
                <a:lnTo>
                  <a:pt x="494804" y="70827"/>
                </a:lnTo>
                <a:lnTo>
                  <a:pt x="498322" y="60388"/>
                </a:lnTo>
                <a:lnTo>
                  <a:pt x="505917" y="53733"/>
                </a:lnTo>
                <a:lnTo>
                  <a:pt x="519023" y="51396"/>
                </a:lnTo>
                <a:lnTo>
                  <a:pt x="525932" y="51574"/>
                </a:lnTo>
                <a:lnTo>
                  <a:pt x="530339" y="52197"/>
                </a:lnTo>
                <a:lnTo>
                  <a:pt x="530339" y="2311"/>
                </a:lnTo>
                <a:lnTo>
                  <a:pt x="524865" y="1066"/>
                </a:lnTo>
                <a:lnTo>
                  <a:pt x="516648" y="0"/>
                </a:lnTo>
                <a:lnTo>
                  <a:pt x="508368" y="0"/>
                </a:lnTo>
                <a:lnTo>
                  <a:pt x="473798" y="6350"/>
                </a:lnTo>
                <a:lnTo>
                  <a:pt x="452297" y="23571"/>
                </a:lnTo>
                <a:lnTo>
                  <a:pt x="441299" y="48869"/>
                </a:lnTo>
                <a:lnTo>
                  <a:pt x="438200" y="79502"/>
                </a:lnTo>
                <a:lnTo>
                  <a:pt x="438200" y="116979"/>
                </a:lnTo>
                <a:lnTo>
                  <a:pt x="405777" y="116979"/>
                </a:lnTo>
                <a:lnTo>
                  <a:pt x="405777" y="166065"/>
                </a:lnTo>
                <a:lnTo>
                  <a:pt x="438200" y="166065"/>
                </a:lnTo>
                <a:lnTo>
                  <a:pt x="438200" y="436867"/>
                </a:lnTo>
                <a:lnTo>
                  <a:pt x="493953" y="436867"/>
                </a:lnTo>
                <a:lnTo>
                  <a:pt x="493953" y="166065"/>
                </a:lnTo>
                <a:lnTo>
                  <a:pt x="559473" y="166065"/>
                </a:lnTo>
                <a:lnTo>
                  <a:pt x="559473" y="436867"/>
                </a:lnTo>
                <a:lnTo>
                  <a:pt x="615226" y="436867"/>
                </a:lnTo>
                <a:lnTo>
                  <a:pt x="615226" y="166065"/>
                </a:lnTo>
                <a:lnTo>
                  <a:pt x="654913" y="166065"/>
                </a:lnTo>
                <a:lnTo>
                  <a:pt x="654913" y="116979"/>
                </a:lnTo>
                <a:close/>
              </a:path>
              <a:path w="1064259" h="441959">
                <a:moveTo>
                  <a:pt x="850519" y="218313"/>
                </a:moveTo>
                <a:lnTo>
                  <a:pt x="846302" y="176237"/>
                </a:lnTo>
                <a:lnTo>
                  <a:pt x="839177" y="159346"/>
                </a:lnTo>
                <a:lnTo>
                  <a:pt x="832091" y="142519"/>
                </a:lnTo>
                <a:lnTo>
                  <a:pt x="805586" y="120129"/>
                </a:lnTo>
                <a:lnTo>
                  <a:pt x="796950" y="118427"/>
                </a:lnTo>
                <a:lnTo>
                  <a:pt x="796950" y="210591"/>
                </a:lnTo>
                <a:lnTo>
                  <a:pt x="796950" y="246354"/>
                </a:lnTo>
                <a:lnTo>
                  <a:pt x="730656" y="246354"/>
                </a:lnTo>
                <a:lnTo>
                  <a:pt x="730669" y="210591"/>
                </a:lnTo>
                <a:lnTo>
                  <a:pt x="738263" y="172859"/>
                </a:lnTo>
                <a:lnTo>
                  <a:pt x="764298" y="159346"/>
                </a:lnTo>
                <a:lnTo>
                  <a:pt x="780656" y="163182"/>
                </a:lnTo>
                <a:lnTo>
                  <a:pt x="790625" y="173837"/>
                </a:lnTo>
                <a:lnTo>
                  <a:pt x="795604" y="190055"/>
                </a:lnTo>
                <a:lnTo>
                  <a:pt x="796950" y="210591"/>
                </a:lnTo>
                <a:lnTo>
                  <a:pt x="796950" y="118427"/>
                </a:lnTo>
                <a:lnTo>
                  <a:pt x="719582" y="122224"/>
                </a:lnTo>
                <a:lnTo>
                  <a:pt x="679284" y="182626"/>
                </a:lnTo>
                <a:lnTo>
                  <a:pt x="675779" y="329374"/>
                </a:lnTo>
                <a:lnTo>
                  <a:pt x="679018" y="374281"/>
                </a:lnTo>
                <a:lnTo>
                  <a:pt x="691819" y="409905"/>
                </a:lnTo>
                <a:lnTo>
                  <a:pt x="718731" y="433387"/>
                </a:lnTo>
                <a:lnTo>
                  <a:pt x="764362" y="441845"/>
                </a:lnTo>
                <a:lnTo>
                  <a:pt x="810285" y="431584"/>
                </a:lnTo>
                <a:lnTo>
                  <a:pt x="835914" y="406374"/>
                </a:lnTo>
                <a:lnTo>
                  <a:pt x="840066" y="394512"/>
                </a:lnTo>
                <a:lnTo>
                  <a:pt x="847039" y="374599"/>
                </a:lnTo>
                <a:lnTo>
                  <a:pt x="849452" y="344805"/>
                </a:lnTo>
                <a:lnTo>
                  <a:pt x="849464" y="342823"/>
                </a:lnTo>
                <a:lnTo>
                  <a:pt x="795032" y="342823"/>
                </a:lnTo>
                <a:lnTo>
                  <a:pt x="795032" y="344805"/>
                </a:lnTo>
                <a:lnTo>
                  <a:pt x="793953" y="363626"/>
                </a:lnTo>
                <a:lnTo>
                  <a:pt x="789520" y="379476"/>
                </a:lnTo>
                <a:lnTo>
                  <a:pt x="779945" y="390423"/>
                </a:lnTo>
                <a:lnTo>
                  <a:pt x="763422" y="394512"/>
                </a:lnTo>
                <a:lnTo>
                  <a:pt x="746747" y="389864"/>
                </a:lnTo>
                <a:lnTo>
                  <a:pt x="736612" y="377558"/>
                </a:lnTo>
                <a:lnTo>
                  <a:pt x="731570" y="360070"/>
                </a:lnTo>
                <a:lnTo>
                  <a:pt x="730211" y="339852"/>
                </a:lnTo>
                <a:lnTo>
                  <a:pt x="730211" y="290639"/>
                </a:lnTo>
                <a:lnTo>
                  <a:pt x="850519" y="290639"/>
                </a:lnTo>
                <a:lnTo>
                  <a:pt x="850519" y="246354"/>
                </a:lnTo>
                <a:lnTo>
                  <a:pt x="850519" y="218313"/>
                </a:lnTo>
                <a:close/>
              </a:path>
              <a:path w="1064259" h="441959">
                <a:moveTo>
                  <a:pt x="1063967" y="218313"/>
                </a:moveTo>
                <a:lnTo>
                  <a:pt x="1059738" y="176237"/>
                </a:lnTo>
                <a:lnTo>
                  <a:pt x="1052614" y="159346"/>
                </a:lnTo>
                <a:lnTo>
                  <a:pt x="1045527" y="142519"/>
                </a:lnTo>
                <a:lnTo>
                  <a:pt x="1019022" y="120129"/>
                </a:lnTo>
                <a:lnTo>
                  <a:pt x="1010399" y="118427"/>
                </a:lnTo>
                <a:lnTo>
                  <a:pt x="1010399" y="210591"/>
                </a:lnTo>
                <a:lnTo>
                  <a:pt x="1010399" y="246354"/>
                </a:lnTo>
                <a:lnTo>
                  <a:pt x="944092" y="246354"/>
                </a:lnTo>
                <a:lnTo>
                  <a:pt x="944105" y="210591"/>
                </a:lnTo>
                <a:lnTo>
                  <a:pt x="951712" y="172859"/>
                </a:lnTo>
                <a:lnTo>
                  <a:pt x="977734" y="159346"/>
                </a:lnTo>
                <a:lnTo>
                  <a:pt x="994092" y="163182"/>
                </a:lnTo>
                <a:lnTo>
                  <a:pt x="1004074" y="173837"/>
                </a:lnTo>
                <a:lnTo>
                  <a:pt x="1009040" y="190055"/>
                </a:lnTo>
                <a:lnTo>
                  <a:pt x="1010399" y="210591"/>
                </a:lnTo>
                <a:lnTo>
                  <a:pt x="1010399" y="118427"/>
                </a:lnTo>
                <a:lnTo>
                  <a:pt x="933018" y="122224"/>
                </a:lnTo>
                <a:lnTo>
                  <a:pt x="892721" y="182626"/>
                </a:lnTo>
                <a:lnTo>
                  <a:pt x="889215" y="329374"/>
                </a:lnTo>
                <a:lnTo>
                  <a:pt x="892467" y="374281"/>
                </a:lnTo>
                <a:lnTo>
                  <a:pt x="905256" y="409905"/>
                </a:lnTo>
                <a:lnTo>
                  <a:pt x="932180" y="433387"/>
                </a:lnTo>
                <a:lnTo>
                  <a:pt x="977798" y="441845"/>
                </a:lnTo>
                <a:lnTo>
                  <a:pt x="1023721" y="431584"/>
                </a:lnTo>
                <a:lnTo>
                  <a:pt x="1049350" y="406374"/>
                </a:lnTo>
                <a:lnTo>
                  <a:pt x="1053503" y="394512"/>
                </a:lnTo>
                <a:lnTo>
                  <a:pt x="1060488" y="374599"/>
                </a:lnTo>
                <a:lnTo>
                  <a:pt x="1062888" y="344805"/>
                </a:lnTo>
                <a:lnTo>
                  <a:pt x="1062901" y="342823"/>
                </a:lnTo>
                <a:lnTo>
                  <a:pt x="1008468" y="342823"/>
                </a:lnTo>
                <a:lnTo>
                  <a:pt x="1008468" y="344805"/>
                </a:lnTo>
                <a:lnTo>
                  <a:pt x="1007389" y="363626"/>
                </a:lnTo>
                <a:lnTo>
                  <a:pt x="1002957" y="379476"/>
                </a:lnTo>
                <a:lnTo>
                  <a:pt x="993381" y="390423"/>
                </a:lnTo>
                <a:lnTo>
                  <a:pt x="976871" y="394512"/>
                </a:lnTo>
                <a:lnTo>
                  <a:pt x="960183" y="389864"/>
                </a:lnTo>
                <a:lnTo>
                  <a:pt x="950048" y="377558"/>
                </a:lnTo>
                <a:lnTo>
                  <a:pt x="945007" y="360070"/>
                </a:lnTo>
                <a:lnTo>
                  <a:pt x="943648" y="339852"/>
                </a:lnTo>
                <a:lnTo>
                  <a:pt x="943648" y="290639"/>
                </a:lnTo>
                <a:lnTo>
                  <a:pt x="1063967" y="290639"/>
                </a:lnTo>
                <a:lnTo>
                  <a:pt x="1063967" y="246354"/>
                </a:lnTo>
                <a:lnTo>
                  <a:pt x="1063967" y="21831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13945920" y="8600458"/>
            <a:ext cx="383540" cy="330200"/>
          </a:xfrm>
          <a:custGeom>
            <a:avLst/>
            <a:gdLst/>
            <a:ahLst/>
            <a:cxnLst/>
            <a:rect l="l" t="t" r="r" b="b"/>
            <a:pathLst>
              <a:path w="383540" h="330200">
                <a:moveTo>
                  <a:pt x="168338" y="93929"/>
                </a:moveTo>
                <a:lnTo>
                  <a:pt x="165747" y="62014"/>
                </a:lnTo>
                <a:lnTo>
                  <a:pt x="154584" y="31635"/>
                </a:lnTo>
                <a:lnTo>
                  <a:pt x="129755" y="8940"/>
                </a:lnTo>
                <a:lnTo>
                  <a:pt x="86156" y="12"/>
                </a:lnTo>
                <a:lnTo>
                  <a:pt x="44069" y="8445"/>
                </a:lnTo>
                <a:lnTo>
                  <a:pt x="17627" y="30975"/>
                </a:lnTo>
                <a:lnTo>
                  <a:pt x="3924" y="63449"/>
                </a:lnTo>
                <a:lnTo>
                  <a:pt x="0" y="101714"/>
                </a:lnTo>
                <a:lnTo>
                  <a:pt x="0" y="217500"/>
                </a:lnTo>
                <a:lnTo>
                  <a:pt x="3302" y="262699"/>
                </a:lnTo>
                <a:lnTo>
                  <a:pt x="15722" y="298246"/>
                </a:lnTo>
                <a:lnTo>
                  <a:pt x="41097" y="321513"/>
                </a:lnTo>
                <a:lnTo>
                  <a:pt x="83235" y="329857"/>
                </a:lnTo>
                <a:lnTo>
                  <a:pt x="126365" y="321475"/>
                </a:lnTo>
                <a:lnTo>
                  <a:pt x="152298" y="298767"/>
                </a:lnTo>
                <a:lnTo>
                  <a:pt x="164985" y="265442"/>
                </a:lnTo>
                <a:lnTo>
                  <a:pt x="168338" y="225158"/>
                </a:lnTo>
                <a:lnTo>
                  <a:pt x="168338" y="220802"/>
                </a:lnTo>
                <a:lnTo>
                  <a:pt x="113271" y="220802"/>
                </a:lnTo>
                <a:lnTo>
                  <a:pt x="113271" y="233883"/>
                </a:lnTo>
                <a:lnTo>
                  <a:pt x="111975" y="255016"/>
                </a:lnTo>
                <a:lnTo>
                  <a:pt x="107429" y="270230"/>
                </a:lnTo>
                <a:lnTo>
                  <a:pt x="98666" y="279425"/>
                </a:lnTo>
                <a:lnTo>
                  <a:pt x="84734" y="282511"/>
                </a:lnTo>
                <a:lnTo>
                  <a:pt x="70053" y="278320"/>
                </a:lnTo>
                <a:lnTo>
                  <a:pt x="61290" y="267233"/>
                </a:lnTo>
                <a:lnTo>
                  <a:pt x="57048" y="251460"/>
                </a:lnTo>
                <a:lnTo>
                  <a:pt x="55943" y="233210"/>
                </a:lnTo>
                <a:lnTo>
                  <a:pt x="55943" y="95161"/>
                </a:lnTo>
                <a:lnTo>
                  <a:pt x="57492" y="74396"/>
                </a:lnTo>
                <a:lnTo>
                  <a:pt x="62522" y="59436"/>
                </a:lnTo>
                <a:lnTo>
                  <a:pt x="71539" y="50393"/>
                </a:lnTo>
                <a:lnTo>
                  <a:pt x="85102" y="47345"/>
                </a:lnTo>
                <a:lnTo>
                  <a:pt x="99580" y="50901"/>
                </a:lnTo>
                <a:lnTo>
                  <a:pt x="108140" y="60693"/>
                </a:lnTo>
                <a:lnTo>
                  <a:pt x="112229" y="75438"/>
                </a:lnTo>
                <a:lnTo>
                  <a:pt x="113271" y="93865"/>
                </a:lnTo>
                <a:lnTo>
                  <a:pt x="113271" y="106311"/>
                </a:lnTo>
                <a:lnTo>
                  <a:pt x="168338" y="106311"/>
                </a:lnTo>
                <a:lnTo>
                  <a:pt x="168338" y="93929"/>
                </a:lnTo>
                <a:close/>
              </a:path>
              <a:path w="383540" h="330200">
                <a:moveTo>
                  <a:pt x="382955" y="100088"/>
                </a:moveTo>
                <a:lnTo>
                  <a:pt x="377063" y="57137"/>
                </a:lnTo>
                <a:lnTo>
                  <a:pt x="332193" y="6540"/>
                </a:lnTo>
                <a:lnTo>
                  <a:pt x="327025" y="5651"/>
                </a:lnTo>
                <a:lnTo>
                  <a:pt x="327025" y="96977"/>
                </a:lnTo>
                <a:lnTo>
                  <a:pt x="326948" y="230454"/>
                </a:lnTo>
                <a:lnTo>
                  <a:pt x="325158" y="250736"/>
                </a:lnTo>
                <a:lnTo>
                  <a:pt x="325043" y="252044"/>
                </a:lnTo>
                <a:lnTo>
                  <a:pt x="318985" y="267868"/>
                </a:lnTo>
                <a:lnTo>
                  <a:pt x="308660" y="277241"/>
                </a:lnTo>
                <a:lnTo>
                  <a:pt x="293865" y="280327"/>
                </a:lnTo>
                <a:lnTo>
                  <a:pt x="278295" y="276694"/>
                </a:lnTo>
                <a:lnTo>
                  <a:pt x="267804" y="266496"/>
                </a:lnTo>
                <a:lnTo>
                  <a:pt x="261899" y="250736"/>
                </a:lnTo>
                <a:lnTo>
                  <a:pt x="260045" y="230454"/>
                </a:lnTo>
                <a:lnTo>
                  <a:pt x="260083" y="96977"/>
                </a:lnTo>
                <a:lnTo>
                  <a:pt x="278511" y="52641"/>
                </a:lnTo>
                <a:lnTo>
                  <a:pt x="293624" y="49517"/>
                </a:lnTo>
                <a:lnTo>
                  <a:pt x="309473" y="53073"/>
                </a:lnTo>
                <a:lnTo>
                  <a:pt x="319773" y="62941"/>
                </a:lnTo>
                <a:lnTo>
                  <a:pt x="325348" y="77965"/>
                </a:lnTo>
                <a:lnTo>
                  <a:pt x="327025" y="96977"/>
                </a:lnTo>
                <a:lnTo>
                  <a:pt x="327025" y="5651"/>
                </a:lnTo>
                <a:lnTo>
                  <a:pt x="257708" y="6045"/>
                </a:lnTo>
                <a:lnTo>
                  <a:pt x="210654" y="54914"/>
                </a:lnTo>
                <a:lnTo>
                  <a:pt x="204279" y="96977"/>
                </a:lnTo>
                <a:lnTo>
                  <a:pt x="204203" y="97409"/>
                </a:lnTo>
                <a:lnTo>
                  <a:pt x="204101" y="228523"/>
                </a:lnTo>
                <a:lnTo>
                  <a:pt x="209778" y="272630"/>
                </a:lnTo>
                <a:lnTo>
                  <a:pt x="254546" y="323557"/>
                </a:lnTo>
                <a:lnTo>
                  <a:pt x="254673" y="323557"/>
                </a:lnTo>
                <a:lnTo>
                  <a:pt x="292811" y="329844"/>
                </a:lnTo>
                <a:lnTo>
                  <a:pt x="330771" y="323557"/>
                </a:lnTo>
                <a:lnTo>
                  <a:pt x="359105" y="304546"/>
                </a:lnTo>
                <a:lnTo>
                  <a:pt x="372554" y="280327"/>
                </a:lnTo>
                <a:lnTo>
                  <a:pt x="376834" y="272630"/>
                </a:lnTo>
                <a:lnTo>
                  <a:pt x="382828" y="228523"/>
                </a:lnTo>
                <a:lnTo>
                  <a:pt x="382955" y="10008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14375300" y="8605441"/>
            <a:ext cx="177165" cy="325120"/>
          </a:xfrm>
          <a:custGeom>
            <a:avLst/>
            <a:gdLst/>
            <a:ahLst/>
            <a:cxnLst/>
            <a:rect l="l" t="t" r="r" b="b"/>
            <a:pathLst>
              <a:path w="177165" h="325120">
                <a:moveTo>
                  <a:pt x="176486" y="0"/>
                </a:moveTo>
                <a:lnTo>
                  <a:pt x="120739" y="0"/>
                </a:lnTo>
                <a:lnTo>
                  <a:pt x="120739" y="211721"/>
                </a:lnTo>
                <a:lnTo>
                  <a:pt x="118326" y="242552"/>
                </a:lnTo>
                <a:lnTo>
                  <a:pt x="111407" y="261878"/>
                </a:lnTo>
                <a:lnTo>
                  <a:pt x="100463" y="271876"/>
                </a:lnTo>
                <a:lnTo>
                  <a:pt x="85976" y="274724"/>
                </a:lnTo>
                <a:lnTo>
                  <a:pt x="72382" y="272022"/>
                </a:lnTo>
                <a:lnTo>
                  <a:pt x="62977" y="263604"/>
                </a:lnTo>
                <a:lnTo>
                  <a:pt x="57513" y="249006"/>
                </a:lnTo>
                <a:lnTo>
                  <a:pt x="55746" y="227762"/>
                </a:lnTo>
                <a:lnTo>
                  <a:pt x="55746" y="0"/>
                </a:lnTo>
                <a:lnTo>
                  <a:pt x="0" y="0"/>
                </a:lnTo>
                <a:lnTo>
                  <a:pt x="0" y="242264"/>
                </a:lnTo>
                <a:lnTo>
                  <a:pt x="5867" y="284705"/>
                </a:lnTo>
                <a:lnTo>
                  <a:pt x="20901" y="309815"/>
                </a:lnTo>
                <a:lnTo>
                  <a:pt x="41245" y="321798"/>
                </a:lnTo>
                <a:lnTo>
                  <a:pt x="63045" y="324859"/>
                </a:lnTo>
                <a:lnTo>
                  <a:pt x="81980" y="323142"/>
                </a:lnTo>
                <a:lnTo>
                  <a:pt x="98417" y="317239"/>
                </a:lnTo>
                <a:lnTo>
                  <a:pt x="111856" y="306014"/>
                </a:lnTo>
                <a:lnTo>
                  <a:pt x="121797" y="288336"/>
                </a:lnTo>
                <a:lnTo>
                  <a:pt x="121979" y="296498"/>
                </a:lnTo>
                <a:lnTo>
                  <a:pt x="122458" y="305410"/>
                </a:lnTo>
                <a:lnTo>
                  <a:pt x="123135" y="313673"/>
                </a:lnTo>
                <a:lnTo>
                  <a:pt x="123912" y="319885"/>
                </a:lnTo>
                <a:lnTo>
                  <a:pt x="177104" y="319885"/>
                </a:lnTo>
                <a:lnTo>
                  <a:pt x="176747" y="305226"/>
                </a:lnTo>
                <a:lnTo>
                  <a:pt x="176563" y="285346"/>
                </a:lnTo>
                <a:lnTo>
                  <a:pt x="176486" y="229375"/>
                </a:lnTo>
                <a:lnTo>
                  <a:pt x="17648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4606968" y="8600458"/>
            <a:ext cx="398780" cy="432434"/>
          </a:xfrm>
          <a:custGeom>
            <a:avLst/>
            <a:gdLst/>
            <a:ahLst/>
            <a:cxnLst/>
            <a:rect l="l" t="t" r="r" b="b"/>
            <a:pathLst>
              <a:path w="398780" h="432434">
                <a:moveTo>
                  <a:pt x="179463" y="93357"/>
                </a:moveTo>
                <a:lnTo>
                  <a:pt x="175590" y="53924"/>
                </a:lnTo>
                <a:lnTo>
                  <a:pt x="169252" y="37592"/>
                </a:lnTo>
                <a:lnTo>
                  <a:pt x="163220" y="23177"/>
                </a:lnTo>
                <a:lnTo>
                  <a:pt x="142709" y="5778"/>
                </a:lnTo>
                <a:lnTo>
                  <a:pt x="123532" y="1968"/>
                </a:lnTo>
                <a:lnTo>
                  <a:pt x="123532" y="97409"/>
                </a:lnTo>
                <a:lnTo>
                  <a:pt x="123532" y="227152"/>
                </a:lnTo>
                <a:lnTo>
                  <a:pt x="121856" y="249135"/>
                </a:lnTo>
                <a:lnTo>
                  <a:pt x="116293" y="265607"/>
                </a:lnTo>
                <a:lnTo>
                  <a:pt x="106032" y="275932"/>
                </a:lnTo>
                <a:lnTo>
                  <a:pt x="90258" y="279514"/>
                </a:lnTo>
                <a:lnTo>
                  <a:pt x="72936" y="274548"/>
                </a:lnTo>
                <a:lnTo>
                  <a:pt x="62560" y="261035"/>
                </a:lnTo>
                <a:lnTo>
                  <a:pt x="57505" y="241046"/>
                </a:lnTo>
                <a:lnTo>
                  <a:pt x="56172" y="216649"/>
                </a:lnTo>
                <a:lnTo>
                  <a:pt x="56172" y="108356"/>
                </a:lnTo>
                <a:lnTo>
                  <a:pt x="58267" y="82880"/>
                </a:lnTo>
                <a:lnTo>
                  <a:pt x="64808" y="64757"/>
                </a:lnTo>
                <a:lnTo>
                  <a:pt x="76225" y="53924"/>
                </a:lnTo>
                <a:lnTo>
                  <a:pt x="92925" y="50330"/>
                </a:lnTo>
                <a:lnTo>
                  <a:pt x="105867" y="53035"/>
                </a:lnTo>
                <a:lnTo>
                  <a:pt x="115481" y="61468"/>
                </a:lnTo>
                <a:lnTo>
                  <a:pt x="121475" y="76098"/>
                </a:lnTo>
                <a:lnTo>
                  <a:pt x="123532" y="97409"/>
                </a:lnTo>
                <a:lnTo>
                  <a:pt x="123532" y="1968"/>
                </a:lnTo>
                <a:lnTo>
                  <a:pt x="75793" y="10960"/>
                </a:lnTo>
                <a:lnTo>
                  <a:pt x="55308" y="37592"/>
                </a:lnTo>
                <a:lnTo>
                  <a:pt x="55118" y="27952"/>
                </a:lnTo>
                <a:lnTo>
                  <a:pt x="54648" y="18796"/>
                </a:lnTo>
                <a:lnTo>
                  <a:pt x="53975" y="10960"/>
                </a:lnTo>
                <a:lnTo>
                  <a:pt x="53289" y="5778"/>
                </a:lnTo>
                <a:lnTo>
                  <a:pt x="53187" y="4978"/>
                </a:lnTo>
                <a:lnTo>
                  <a:pt x="0" y="4978"/>
                </a:lnTo>
                <a:lnTo>
                  <a:pt x="292" y="18796"/>
                </a:lnTo>
                <a:lnTo>
                  <a:pt x="406" y="27952"/>
                </a:lnTo>
                <a:lnTo>
                  <a:pt x="495" y="37592"/>
                </a:lnTo>
                <a:lnTo>
                  <a:pt x="609" y="432409"/>
                </a:lnTo>
                <a:lnTo>
                  <a:pt x="56362" y="432409"/>
                </a:lnTo>
                <a:lnTo>
                  <a:pt x="56362" y="300863"/>
                </a:lnTo>
                <a:lnTo>
                  <a:pt x="63461" y="311505"/>
                </a:lnTo>
                <a:lnTo>
                  <a:pt x="73901" y="320789"/>
                </a:lnTo>
                <a:lnTo>
                  <a:pt x="88417" y="327355"/>
                </a:lnTo>
                <a:lnTo>
                  <a:pt x="107759" y="329857"/>
                </a:lnTo>
                <a:lnTo>
                  <a:pt x="138455" y="323875"/>
                </a:lnTo>
                <a:lnTo>
                  <a:pt x="160934" y="305295"/>
                </a:lnTo>
                <a:lnTo>
                  <a:pt x="162839" y="300863"/>
                </a:lnTo>
                <a:lnTo>
                  <a:pt x="172008" y="279514"/>
                </a:lnTo>
                <a:lnTo>
                  <a:pt x="174764" y="273113"/>
                </a:lnTo>
                <a:lnTo>
                  <a:pt x="179387" y="227152"/>
                </a:lnTo>
                <a:lnTo>
                  <a:pt x="179463" y="93357"/>
                </a:lnTo>
                <a:close/>
              </a:path>
              <a:path w="398780" h="432434">
                <a:moveTo>
                  <a:pt x="398310" y="100088"/>
                </a:moveTo>
                <a:lnTo>
                  <a:pt x="392430" y="57137"/>
                </a:lnTo>
                <a:lnTo>
                  <a:pt x="388251" y="49517"/>
                </a:lnTo>
                <a:lnTo>
                  <a:pt x="375259" y="25768"/>
                </a:lnTo>
                <a:lnTo>
                  <a:pt x="347548" y="6540"/>
                </a:lnTo>
                <a:lnTo>
                  <a:pt x="342379" y="5651"/>
                </a:lnTo>
                <a:lnTo>
                  <a:pt x="342379" y="96977"/>
                </a:lnTo>
                <a:lnTo>
                  <a:pt x="342303" y="230454"/>
                </a:lnTo>
                <a:lnTo>
                  <a:pt x="340512" y="250736"/>
                </a:lnTo>
                <a:lnTo>
                  <a:pt x="340398" y="252044"/>
                </a:lnTo>
                <a:lnTo>
                  <a:pt x="334340" y="267868"/>
                </a:lnTo>
                <a:lnTo>
                  <a:pt x="324015" y="277241"/>
                </a:lnTo>
                <a:lnTo>
                  <a:pt x="309232" y="280327"/>
                </a:lnTo>
                <a:lnTo>
                  <a:pt x="293649" y="276694"/>
                </a:lnTo>
                <a:lnTo>
                  <a:pt x="283171" y="266496"/>
                </a:lnTo>
                <a:lnTo>
                  <a:pt x="277253" y="250736"/>
                </a:lnTo>
                <a:lnTo>
                  <a:pt x="275399" y="230454"/>
                </a:lnTo>
                <a:lnTo>
                  <a:pt x="275437" y="96977"/>
                </a:lnTo>
                <a:lnTo>
                  <a:pt x="277253" y="77965"/>
                </a:lnTo>
                <a:lnTo>
                  <a:pt x="277355" y="76835"/>
                </a:lnTo>
                <a:lnTo>
                  <a:pt x="283413" y="61823"/>
                </a:lnTo>
                <a:lnTo>
                  <a:pt x="293865" y="52641"/>
                </a:lnTo>
                <a:lnTo>
                  <a:pt x="308991" y="49517"/>
                </a:lnTo>
                <a:lnTo>
                  <a:pt x="324827" y="53073"/>
                </a:lnTo>
                <a:lnTo>
                  <a:pt x="335127" y="62941"/>
                </a:lnTo>
                <a:lnTo>
                  <a:pt x="340702" y="77965"/>
                </a:lnTo>
                <a:lnTo>
                  <a:pt x="342379" y="96977"/>
                </a:lnTo>
                <a:lnTo>
                  <a:pt x="342379" y="5651"/>
                </a:lnTo>
                <a:lnTo>
                  <a:pt x="273075" y="6045"/>
                </a:lnTo>
                <a:lnTo>
                  <a:pt x="226009" y="54914"/>
                </a:lnTo>
                <a:lnTo>
                  <a:pt x="219633" y="96977"/>
                </a:lnTo>
                <a:lnTo>
                  <a:pt x="219456" y="228523"/>
                </a:lnTo>
                <a:lnTo>
                  <a:pt x="225132" y="272630"/>
                </a:lnTo>
                <a:lnTo>
                  <a:pt x="225171" y="272884"/>
                </a:lnTo>
                <a:lnTo>
                  <a:pt x="242074" y="304546"/>
                </a:lnTo>
                <a:lnTo>
                  <a:pt x="269900" y="323557"/>
                </a:lnTo>
                <a:lnTo>
                  <a:pt x="270040" y="323557"/>
                </a:lnTo>
                <a:lnTo>
                  <a:pt x="308165" y="329844"/>
                </a:lnTo>
                <a:lnTo>
                  <a:pt x="346125" y="323557"/>
                </a:lnTo>
                <a:lnTo>
                  <a:pt x="374459" y="304546"/>
                </a:lnTo>
                <a:lnTo>
                  <a:pt x="387908" y="280327"/>
                </a:lnTo>
                <a:lnTo>
                  <a:pt x="392188" y="272630"/>
                </a:lnTo>
                <a:lnTo>
                  <a:pt x="398183" y="228523"/>
                </a:lnTo>
                <a:lnTo>
                  <a:pt x="398310" y="10008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5051270" y="8600455"/>
            <a:ext cx="179070" cy="325120"/>
          </a:xfrm>
          <a:custGeom>
            <a:avLst/>
            <a:gdLst/>
            <a:ahLst/>
            <a:cxnLst/>
            <a:rect l="l" t="t" r="r" b="b"/>
            <a:pathLst>
              <a:path w="179069" h="325120">
                <a:moveTo>
                  <a:pt x="114111" y="0"/>
                </a:moveTo>
                <a:lnTo>
                  <a:pt x="92925" y="2618"/>
                </a:lnTo>
                <a:lnTo>
                  <a:pt x="76377" y="9923"/>
                </a:lnTo>
                <a:lnTo>
                  <a:pt x="63994" y="21088"/>
                </a:lnTo>
                <a:lnTo>
                  <a:pt x="55307" y="35286"/>
                </a:lnTo>
                <a:lnTo>
                  <a:pt x="55125" y="26906"/>
                </a:lnTo>
                <a:lnTo>
                  <a:pt x="54646" y="18714"/>
                </a:lnTo>
                <a:lnTo>
                  <a:pt x="53968" y="11232"/>
                </a:lnTo>
                <a:lnTo>
                  <a:pt x="53192" y="4984"/>
                </a:lnTo>
                <a:lnTo>
                  <a:pt x="0" y="4984"/>
                </a:lnTo>
                <a:lnTo>
                  <a:pt x="357" y="17578"/>
                </a:lnTo>
                <a:lnTo>
                  <a:pt x="540" y="35455"/>
                </a:lnTo>
                <a:lnTo>
                  <a:pt x="617" y="103127"/>
                </a:lnTo>
                <a:lnTo>
                  <a:pt x="617" y="324869"/>
                </a:lnTo>
                <a:lnTo>
                  <a:pt x="56364" y="324869"/>
                </a:lnTo>
                <a:lnTo>
                  <a:pt x="56364" y="113452"/>
                </a:lnTo>
                <a:lnTo>
                  <a:pt x="58648" y="82262"/>
                </a:lnTo>
                <a:lnTo>
                  <a:pt x="65501" y="62935"/>
                </a:lnTo>
                <a:lnTo>
                  <a:pt x="76927" y="53086"/>
                </a:lnTo>
                <a:lnTo>
                  <a:pt x="92929" y="50333"/>
                </a:lnTo>
                <a:lnTo>
                  <a:pt x="106022" y="52740"/>
                </a:lnTo>
                <a:lnTo>
                  <a:pt x="115419" y="60266"/>
                </a:lnTo>
                <a:lnTo>
                  <a:pt x="121084" y="73370"/>
                </a:lnTo>
                <a:lnTo>
                  <a:pt x="122980" y="92510"/>
                </a:lnTo>
                <a:lnTo>
                  <a:pt x="122980" y="324869"/>
                </a:lnTo>
                <a:lnTo>
                  <a:pt x="178727" y="324869"/>
                </a:lnTo>
                <a:lnTo>
                  <a:pt x="178727" y="81850"/>
                </a:lnTo>
                <a:lnTo>
                  <a:pt x="173876" y="43855"/>
                </a:lnTo>
                <a:lnTo>
                  <a:pt x="160406" y="18520"/>
                </a:lnTo>
                <a:lnTo>
                  <a:pt x="139942" y="4387"/>
                </a:lnTo>
                <a:lnTo>
                  <a:pt x="11411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5275726" y="8486285"/>
            <a:ext cx="386080" cy="506095"/>
          </a:xfrm>
          <a:custGeom>
            <a:avLst/>
            <a:gdLst/>
            <a:ahLst/>
            <a:cxnLst/>
            <a:rect l="l" t="t" r="r" b="b"/>
            <a:pathLst>
              <a:path w="386080" h="506095">
                <a:moveTo>
                  <a:pt x="105460" y="354939"/>
                </a:moveTo>
                <a:lnTo>
                  <a:pt x="49720" y="354939"/>
                </a:lnTo>
                <a:lnTo>
                  <a:pt x="49720" y="439051"/>
                </a:lnTo>
                <a:lnTo>
                  <a:pt x="105460" y="439051"/>
                </a:lnTo>
                <a:lnTo>
                  <a:pt x="105460" y="354939"/>
                </a:lnTo>
                <a:close/>
              </a:path>
              <a:path w="386080" h="506095">
                <a:moveTo>
                  <a:pt x="161226" y="110464"/>
                </a:moveTo>
                <a:lnTo>
                  <a:pt x="157226" y="72364"/>
                </a:lnTo>
                <a:lnTo>
                  <a:pt x="119646" y="24841"/>
                </a:lnTo>
                <a:lnTo>
                  <a:pt x="82296" y="18351"/>
                </a:lnTo>
                <a:lnTo>
                  <a:pt x="41579" y="25781"/>
                </a:lnTo>
                <a:lnTo>
                  <a:pt x="16383" y="45732"/>
                </a:lnTo>
                <a:lnTo>
                  <a:pt x="3759" y="74320"/>
                </a:lnTo>
                <a:lnTo>
                  <a:pt x="3683" y="74472"/>
                </a:lnTo>
                <a:lnTo>
                  <a:pt x="3581" y="74714"/>
                </a:lnTo>
                <a:lnTo>
                  <a:pt x="0" y="109220"/>
                </a:lnTo>
                <a:lnTo>
                  <a:pt x="0" y="124472"/>
                </a:lnTo>
                <a:lnTo>
                  <a:pt x="52260" y="124472"/>
                </a:lnTo>
                <a:lnTo>
                  <a:pt x="52260" y="105600"/>
                </a:lnTo>
                <a:lnTo>
                  <a:pt x="53581" y="88684"/>
                </a:lnTo>
                <a:lnTo>
                  <a:pt x="53644" y="87858"/>
                </a:lnTo>
                <a:lnTo>
                  <a:pt x="58102" y="74714"/>
                </a:lnTo>
                <a:lnTo>
                  <a:pt x="58178" y="74472"/>
                </a:lnTo>
                <a:lnTo>
                  <a:pt x="66484" y="66014"/>
                </a:lnTo>
                <a:lnTo>
                  <a:pt x="79121" y="63068"/>
                </a:lnTo>
                <a:lnTo>
                  <a:pt x="92125" y="65849"/>
                </a:lnTo>
                <a:lnTo>
                  <a:pt x="100203" y="74320"/>
                </a:lnTo>
                <a:lnTo>
                  <a:pt x="104317" y="88684"/>
                </a:lnTo>
                <a:lnTo>
                  <a:pt x="105473" y="109220"/>
                </a:lnTo>
                <a:lnTo>
                  <a:pt x="104127" y="134226"/>
                </a:lnTo>
                <a:lnTo>
                  <a:pt x="99783" y="154635"/>
                </a:lnTo>
                <a:lnTo>
                  <a:pt x="92036" y="173685"/>
                </a:lnTo>
                <a:lnTo>
                  <a:pt x="80467" y="194703"/>
                </a:lnTo>
                <a:lnTo>
                  <a:pt x="65189" y="224155"/>
                </a:lnTo>
                <a:lnTo>
                  <a:pt x="55854" y="250532"/>
                </a:lnTo>
                <a:lnTo>
                  <a:pt x="51181" y="275094"/>
                </a:lnTo>
                <a:lnTo>
                  <a:pt x="49911" y="299123"/>
                </a:lnTo>
                <a:lnTo>
                  <a:pt x="49911" y="310959"/>
                </a:lnTo>
                <a:lnTo>
                  <a:pt x="105460" y="310959"/>
                </a:lnTo>
                <a:lnTo>
                  <a:pt x="105460" y="305041"/>
                </a:lnTo>
                <a:lnTo>
                  <a:pt x="106146" y="286981"/>
                </a:lnTo>
                <a:lnTo>
                  <a:pt x="108839" y="268579"/>
                </a:lnTo>
                <a:lnTo>
                  <a:pt x="114477" y="249428"/>
                </a:lnTo>
                <a:lnTo>
                  <a:pt x="124015" y="229133"/>
                </a:lnTo>
                <a:lnTo>
                  <a:pt x="141046" y="197561"/>
                </a:lnTo>
                <a:lnTo>
                  <a:pt x="152590" y="170535"/>
                </a:lnTo>
                <a:lnTo>
                  <a:pt x="159143" y="143141"/>
                </a:lnTo>
                <a:lnTo>
                  <a:pt x="161226" y="110464"/>
                </a:lnTo>
                <a:close/>
              </a:path>
              <a:path w="386080" h="506095">
                <a:moveTo>
                  <a:pt x="241998" y="5105"/>
                </a:moveTo>
                <a:lnTo>
                  <a:pt x="190436" y="5105"/>
                </a:lnTo>
                <a:lnTo>
                  <a:pt x="190436" y="60248"/>
                </a:lnTo>
                <a:lnTo>
                  <a:pt x="193598" y="149263"/>
                </a:lnTo>
                <a:lnTo>
                  <a:pt x="237502" y="149263"/>
                </a:lnTo>
                <a:lnTo>
                  <a:pt x="241998" y="60248"/>
                </a:lnTo>
                <a:lnTo>
                  <a:pt x="241998" y="5105"/>
                </a:lnTo>
                <a:close/>
              </a:path>
              <a:path w="386080" h="506095">
                <a:moveTo>
                  <a:pt x="385851" y="257200"/>
                </a:moveTo>
                <a:lnTo>
                  <a:pt x="382206" y="191592"/>
                </a:lnTo>
                <a:lnTo>
                  <a:pt x="372275" y="132816"/>
                </a:lnTo>
                <a:lnTo>
                  <a:pt x="357619" y="81114"/>
                </a:lnTo>
                <a:lnTo>
                  <a:pt x="339788" y="36753"/>
                </a:lnTo>
                <a:lnTo>
                  <a:pt x="320332" y="0"/>
                </a:lnTo>
                <a:lnTo>
                  <a:pt x="267017" y="0"/>
                </a:lnTo>
                <a:lnTo>
                  <a:pt x="289712" y="45059"/>
                </a:lnTo>
                <a:lnTo>
                  <a:pt x="308356" y="92265"/>
                </a:lnTo>
                <a:lnTo>
                  <a:pt x="322389" y="142595"/>
                </a:lnTo>
                <a:lnTo>
                  <a:pt x="331216" y="197040"/>
                </a:lnTo>
                <a:lnTo>
                  <a:pt x="334289" y="256578"/>
                </a:lnTo>
                <a:lnTo>
                  <a:pt x="330644" y="319405"/>
                </a:lnTo>
                <a:lnTo>
                  <a:pt x="320675" y="374840"/>
                </a:lnTo>
                <a:lnTo>
                  <a:pt x="305803" y="423748"/>
                </a:lnTo>
                <a:lnTo>
                  <a:pt x="287439" y="467004"/>
                </a:lnTo>
                <a:lnTo>
                  <a:pt x="267017" y="505498"/>
                </a:lnTo>
                <a:lnTo>
                  <a:pt x="320332" y="505498"/>
                </a:lnTo>
                <a:lnTo>
                  <a:pt x="338645" y="471119"/>
                </a:lnTo>
                <a:lnTo>
                  <a:pt x="356323" y="429069"/>
                </a:lnTo>
                <a:lnTo>
                  <a:pt x="371411" y="379374"/>
                </a:lnTo>
                <a:lnTo>
                  <a:pt x="381914" y="322072"/>
                </a:lnTo>
                <a:lnTo>
                  <a:pt x="385851" y="25720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5707479" y="8835814"/>
            <a:ext cx="55880" cy="89535"/>
          </a:xfrm>
          <a:custGeom>
            <a:avLst/>
            <a:gdLst/>
            <a:ahLst/>
            <a:cxnLst/>
            <a:rect l="l" t="t" r="r" b="b"/>
            <a:pathLst>
              <a:path w="55880" h="89534">
                <a:moveTo>
                  <a:pt x="55746" y="0"/>
                </a:moveTo>
                <a:lnTo>
                  <a:pt x="0" y="0"/>
                </a:lnTo>
                <a:lnTo>
                  <a:pt x="0" y="89505"/>
                </a:lnTo>
                <a:lnTo>
                  <a:pt x="55746" y="89505"/>
                </a:lnTo>
                <a:lnTo>
                  <a:pt x="557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9614040" y="9451993"/>
            <a:ext cx="395605" cy="421005"/>
          </a:xfrm>
          <a:custGeom>
            <a:avLst/>
            <a:gdLst/>
            <a:ahLst/>
            <a:cxnLst/>
            <a:rect l="l" t="t" r="r" b="b"/>
            <a:pathLst>
              <a:path w="395604" h="421004">
                <a:moveTo>
                  <a:pt x="182956" y="276745"/>
                </a:moveTo>
                <a:lnTo>
                  <a:pt x="168135" y="217652"/>
                </a:lnTo>
                <a:lnTo>
                  <a:pt x="136347" y="193357"/>
                </a:lnTo>
                <a:lnTo>
                  <a:pt x="150507" y="185305"/>
                </a:lnTo>
                <a:lnTo>
                  <a:pt x="161671" y="172059"/>
                </a:lnTo>
                <a:lnTo>
                  <a:pt x="162864" y="170637"/>
                </a:lnTo>
                <a:lnTo>
                  <a:pt x="171615" y="146392"/>
                </a:lnTo>
                <a:lnTo>
                  <a:pt x="174929" y="109601"/>
                </a:lnTo>
                <a:lnTo>
                  <a:pt x="174929" y="92875"/>
                </a:lnTo>
                <a:lnTo>
                  <a:pt x="169760" y="53441"/>
                </a:lnTo>
                <a:lnTo>
                  <a:pt x="165798" y="46469"/>
                </a:lnTo>
                <a:lnTo>
                  <a:pt x="153212" y="24282"/>
                </a:lnTo>
                <a:lnTo>
                  <a:pt x="127787" y="8674"/>
                </a:lnTo>
                <a:lnTo>
                  <a:pt x="127787" y="307936"/>
                </a:lnTo>
                <a:lnTo>
                  <a:pt x="125704" y="335292"/>
                </a:lnTo>
                <a:lnTo>
                  <a:pt x="117856" y="354876"/>
                </a:lnTo>
                <a:lnTo>
                  <a:pt x="102463" y="366102"/>
                </a:lnTo>
                <a:lnTo>
                  <a:pt x="77635" y="369684"/>
                </a:lnTo>
                <a:lnTo>
                  <a:pt x="54000" y="369684"/>
                </a:lnTo>
                <a:lnTo>
                  <a:pt x="54000" y="217652"/>
                </a:lnTo>
                <a:lnTo>
                  <a:pt x="74764" y="217652"/>
                </a:lnTo>
                <a:lnTo>
                  <a:pt x="116522" y="232117"/>
                </a:lnTo>
                <a:lnTo>
                  <a:pt x="127723" y="276745"/>
                </a:lnTo>
                <a:lnTo>
                  <a:pt x="127787" y="307936"/>
                </a:lnTo>
                <a:lnTo>
                  <a:pt x="127787" y="8674"/>
                </a:lnTo>
                <a:lnTo>
                  <a:pt x="123774" y="6210"/>
                </a:lnTo>
                <a:lnTo>
                  <a:pt x="122237" y="5994"/>
                </a:lnTo>
                <a:lnTo>
                  <a:pt x="122237" y="97853"/>
                </a:lnTo>
                <a:lnTo>
                  <a:pt x="122237" y="115087"/>
                </a:lnTo>
                <a:lnTo>
                  <a:pt x="119951" y="142646"/>
                </a:lnTo>
                <a:lnTo>
                  <a:pt x="112204" y="160159"/>
                </a:lnTo>
                <a:lnTo>
                  <a:pt x="97637" y="169379"/>
                </a:lnTo>
                <a:lnTo>
                  <a:pt x="74879" y="172059"/>
                </a:lnTo>
                <a:lnTo>
                  <a:pt x="54000" y="172059"/>
                </a:lnTo>
                <a:lnTo>
                  <a:pt x="54000" y="46469"/>
                </a:lnTo>
                <a:lnTo>
                  <a:pt x="76517" y="46469"/>
                </a:lnTo>
                <a:lnTo>
                  <a:pt x="97485" y="49453"/>
                </a:lnTo>
                <a:lnTo>
                  <a:pt x="111671" y="58724"/>
                </a:lnTo>
                <a:lnTo>
                  <a:pt x="119697" y="74701"/>
                </a:lnTo>
                <a:lnTo>
                  <a:pt x="122237" y="97853"/>
                </a:lnTo>
                <a:lnTo>
                  <a:pt x="122237" y="5994"/>
                </a:lnTo>
                <a:lnTo>
                  <a:pt x="79870" y="0"/>
                </a:lnTo>
                <a:lnTo>
                  <a:pt x="0" y="0"/>
                </a:lnTo>
                <a:lnTo>
                  <a:pt x="0" y="415721"/>
                </a:lnTo>
                <a:lnTo>
                  <a:pt x="83743" y="415721"/>
                </a:lnTo>
                <a:lnTo>
                  <a:pt x="129489" y="408889"/>
                </a:lnTo>
                <a:lnTo>
                  <a:pt x="169900" y="369684"/>
                </a:lnTo>
                <a:lnTo>
                  <a:pt x="182956" y="307936"/>
                </a:lnTo>
                <a:lnTo>
                  <a:pt x="182956" y="276745"/>
                </a:lnTo>
                <a:close/>
              </a:path>
              <a:path w="395604" h="421004">
                <a:moveTo>
                  <a:pt x="395274" y="197167"/>
                </a:moveTo>
                <a:lnTo>
                  <a:pt x="391045" y="155079"/>
                </a:lnTo>
                <a:lnTo>
                  <a:pt x="350329" y="98971"/>
                </a:lnTo>
                <a:lnTo>
                  <a:pt x="341706" y="97269"/>
                </a:lnTo>
                <a:lnTo>
                  <a:pt x="341706" y="189433"/>
                </a:lnTo>
                <a:lnTo>
                  <a:pt x="341706" y="225209"/>
                </a:lnTo>
                <a:lnTo>
                  <a:pt x="275412" y="225209"/>
                </a:lnTo>
                <a:lnTo>
                  <a:pt x="275424" y="189433"/>
                </a:lnTo>
                <a:lnTo>
                  <a:pt x="283019" y="151701"/>
                </a:lnTo>
                <a:lnTo>
                  <a:pt x="309054" y="138188"/>
                </a:lnTo>
                <a:lnTo>
                  <a:pt x="325412" y="142024"/>
                </a:lnTo>
                <a:lnTo>
                  <a:pt x="335381" y="152679"/>
                </a:lnTo>
                <a:lnTo>
                  <a:pt x="340360" y="168910"/>
                </a:lnTo>
                <a:lnTo>
                  <a:pt x="341706" y="189433"/>
                </a:lnTo>
                <a:lnTo>
                  <a:pt x="341706" y="97269"/>
                </a:lnTo>
                <a:lnTo>
                  <a:pt x="264337" y="101066"/>
                </a:lnTo>
                <a:lnTo>
                  <a:pt x="224040" y="161467"/>
                </a:lnTo>
                <a:lnTo>
                  <a:pt x="220522" y="308216"/>
                </a:lnTo>
                <a:lnTo>
                  <a:pt x="223774" y="353123"/>
                </a:lnTo>
                <a:lnTo>
                  <a:pt x="236562" y="388759"/>
                </a:lnTo>
                <a:lnTo>
                  <a:pt x="263486" y="412229"/>
                </a:lnTo>
                <a:lnTo>
                  <a:pt x="309118" y="420700"/>
                </a:lnTo>
                <a:lnTo>
                  <a:pt x="355028" y="410425"/>
                </a:lnTo>
                <a:lnTo>
                  <a:pt x="380669" y="385216"/>
                </a:lnTo>
                <a:lnTo>
                  <a:pt x="384822" y="373354"/>
                </a:lnTo>
                <a:lnTo>
                  <a:pt x="391795" y="353441"/>
                </a:lnTo>
                <a:lnTo>
                  <a:pt x="394208" y="323646"/>
                </a:lnTo>
                <a:lnTo>
                  <a:pt x="394220" y="321665"/>
                </a:lnTo>
                <a:lnTo>
                  <a:pt x="339775" y="321665"/>
                </a:lnTo>
                <a:lnTo>
                  <a:pt x="339775" y="323646"/>
                </a:lnTo>
                <a:lnTo>
                  <a:pt x="338696" y="342468"/>
                </a:lnTo>
                <a:lnTo>
                  <a:pt x="334264" y="358317"/>
                </a:lnTo>
                <a:lnTo>
                  <a:pt x="324688" y="369277"/>
                </a:lnTo>
                <a:lnTo>
                  <a:pt x="308178" y="373354"/>
                </a:lnTo>
                <a:lnTo>
                  <a:pt x="291503" y="368706"/>
                </a:lnTo>
                <a:lnTo>
                  <a:pt x="281355" y="356400"/>
                </a:lnTo>
                <a:lnTo>
                  <a:pt x="276326" y="338912"/>
                </a:lnTo>
                <a:lnTo>
                  <a:pt x="274967" y="318693"/>
                </a:lnTo>
                <a:lnTo>
                  <a:pt x="274967" y="269481"/>
                </a:lnTo>
                <a:lnTo>
                  <a:pt x="395274" y="269481"/>
                </a:lnTo>
                <a:lnTo>
                  <a:pt x="395274" y="225209"/>
                </a:lnTo>
                <a:lnTo>
                  <a:pt x="395274" y="19716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10118839" y="9433769"/>
            <a:ext cx="269240" cy="439420"/>
          </a:xfrm>
          <a:custGeom>
            <a:avLst/>
            <a:gdLst/>
            <a:ahLst/>
            <a:cxnLst/>
            <a:rect l="l" t="t" r="r" b="b"/>
            <a:pathLst>
              <a:path w="269240" h="439420">
                <a:moveTo>
                  <a:pt x="171056" y="347865"/>
                </a:moveTo>
                <a:lnTo>
                  <a:pt x="166992" y="313461"/>
                </a:lnTo>
                <a:lnTo>
                  <a:pt x="154139" y="286461"/>
                </a:lnTo>
                <a:lnTo>
                  <a:pt x="131483" y="263017"/>
                </a:lnTo>
                <a:lnTo>
                  <a:pt x="79476" y="226060"/>
                </a:lnTo>
                <a:lnTo>
                  <a:pt x="68173" y="214731"/>
                </a:lnTo>
                <a:lnTo>
                  <a:pt x="62547" y="203174"/>
                </a:lnTo>
                <a:lnTo>
                  <a:pt x="61023" y="189369"/>
                </a:lnTo>
                <a:lnTo>
                  <a:pt x="62433" y="175717"/>
                </a:lnTo>
                <a:lnTo>
                  <a:pt x="66916" y="165341"/>
                </a:lnTo>
                <a:lnTo>
                  <a:pt x="74764" y="158737"/>
                </a:lnTo>
                <a:lnTo>
                  <a:pt x="86334" y="156413"/>
                </a:lnTo>
                <a:lnTo>
                  <a:pt x="98209" y="158635"/>
                </a:lnTo>
                <a:lnTo>
                  <a:pt x="106311" y="165328"/>
                </a:lnTo>
                <a:lnTo>
                  <a:pt x="110972" y="176580"/>
                </a:lnTo>
                <a:lnTo>
                  <a:pt x="112458" y="192481"/>
                </a:lnTo>
                <a:lnTo>
                  <a:pt x="112458" y="211340"/>
                </a:lnTo>
                <a:lnTo>
                  <a:pt x="166446" y="211340"/>
                </a:lnTo>
                <a:lnTo>
                  <a:pt x="166446" y="197789"/>
                </a:lnTo>
                <a:lnTo>
                  <a:pt x="162204" y="161048"/>
                </a:lnTo>
                <a:lnTo>
                  <a:pt x="148437" y="133096"/>
                </a:lnTo>
                <a:lnTo>
                  <a:pt x="123634" y="115316"/>
                </a:lnTo>
                <a:lnTo>
                  <a:pt x="86258" y="109080"/>
                </a:lnTo>
                <a:lnTo>
                  <a:pt x="50749" y="115150"/>
                </a:lnTo>
                <a:lnTo>
                  <a:pt x="25539" y="132346"/>
                </a:lnTo>
                <a:lnTo>
                  <a:pt x="10502" y="159143"/>
                </a:lnTo>
                <a:lnTo>
                  <a:pt x="5524" y="194043"/>
                </a:lnTo>
                <a:lnTo>
                  <a:pt x="9436" y="224180"/>
                </a:lnTo>
                <a:lnTo>
                  <a:pt x="21297" y="248564"/>
                </a:lnTo>
                <a:lnTo>
                  <a:pt x="41313" y="269760"/>
                </a:lnTo>
                <a:lnTo>
                  <a:pt x="92671" y="307251"/>
                </a:lnTo>
                <a:lnTo>
                  <a:pt x="106362" y="322262"/>
                </a:lnTo>
                <a:lnTo>
                  <a:pt x="112979" y="337337"/>
                </a:lnTo>
                <a:lnTo>
                  <a:pt x="114693" y="354393"/>
                </a:lnTo>
                <a:lnTo>
                  <a:pt x="113080" y="370624"/>
                </a:lnTo>
                <a:lnTo>
                  <a:pt x="108000" y="382244"/>
                </a:lnTo>
                <a:lnTo>
                  <a:pt x="99136" y="389242"/>
                </a:lnTo>
                <a:lnTo>
                  <a:pt x="86144" y="391579"/>
                </a:lnTo>
                <a:lnTo>
                  <a:pt x="72466" y="388569"/>
                </a:lnTo>
                <a:lnTo>
                  <a:pt x="63233" y="380098"/>
                </a:lnTo>
                <a:lnTo>
                  <a:pt x="58000" y="367042"/>
                </a:lnTo>
                <a:lnTo>
                  <a:pt x="56362" y="350278"/>
                </a:lnTo>
                <a:lnTo>
                  <a:pt x="56362" y="335902"/>
                </a:lnTo>
                <a:lnTo>
                  <a:pt x="0" y="335902"/>
                </a:lnTo>
                <a:lnTo>
                  <a:pt x="0" y="350227"/>
                </a:lnTo>
                <a:lnTo>
                  <a:pt x="3594" y="383070"/>
                </a:lnTo>
                <a:lnTo>
                  <a:pt x="16624" y="411441"/>
                </a:lnTo>
                <a:lnTo>
                  <a:pt x="42405" y="431393"/>
                </a:lnTo>
                <a:lnTo>
                  <a:pt x="84289" y="438924"/>
                </a:lnTo>
                <a:lnTo>
                  <a:pt x="122288" y="433108"/>
                </a:lnTo>
                <a:lnTo>
                  <a:pt x="149402" y="415848"/>
                </a:lnTo>
                <a:lnTo>
                  <a:pt x="165646" y="387350"/>
                </a:lnTo>
                <a:lnTo>
                  <a:pt x="171056" y="347865"/>
                </a:lnTo>
                <a:close/>
              </a:path>
              <a:path w="269240" h="439420">
                <a:moveTo>
                  <a:pt x="268236" y="114046"/>
                </a:moveTo>
                <a:lnTo>
                  <a:pt x="212496" y="114046"/>
                </a:lnTo>
                <a:lnTo>
                  <a:pt x="212496" y="433933"/>
                </a:lnTo>
                <a:lnTo>
                  <a:pt x="268236" y="433933"/>
                </a:lnTo>
                <a:lnTo>
                  <a:pt x="268236" y="114046"/>
                </a:lnTo>
                <a:close/>
              </a:path>
              <a:path w="269240" h="439420">
                <a:moveTo>
                  <a:pt x="268681" y="0"/>
                </a:moveTo>
                <a:lnTo>
                  <a:pt x="212928" y="0"/>
                </a:lnTo>
                <a:lnTo>
                  <a:pt x="212928" y="66725"/>
                </a:lnTo>
                <a:lnTo>
                  <a:pt x="268681" y="66725"/>
                </a:lnTo>
                <a:lnTo>
                  <a:pt x="26868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10434444" y="9542836"/>
            <a:ext cx="180340" cy="437515"/>
          </a:xfrm>
          <a:custGeom>
            <a:avLst/>
            <a:gdLst/>
            <a:ahLst/>
            <a:cxnLst/>
            <a:rect l="l" t="t" r="r" b="b"/>
            <a:pathLst>
              <a:path w="180340" h="437515">
                <a:moveTo>
                  <a:pt x="56186" y="354255"/>
                </a:moveTo>
                <a:lnTo>
                  <a:pt x="251" y="354255"/>
                </a:lnTo>
                <a:lnTo>
                  <a:pt x="272" y="355853"/>
                </a:lnTo>
                <a:lnTo>
                  <a:pt x="3364" y="383266"/>
                </a:lnTo>
                <a:lnTo>
                  <a:pt x="15629" y="409707"/>
                </a:lnTo>
                <a:lnTo>
                  <a:pt x="41434" y="429555"/>
                </a:lnTo>
                <a:lnTo>
                  <a:pt x="85170" y="437379"/>
                </a:lnTo>
                <a:lnTo>
                  <a:pt x="136257" y="427364"/>
                </a:lnTo>
                <a:lnTo>
                  <a:pt x="164343" y="400199"/>
                </a:lnTo>
                <a:lnTo>
                  <a:pt x="167098" y="390920"/>
                </a:lnTo>
                <a:lnTo>
                  <a:pt x="88154" y="390920"/>
                </a:lnTo>
                <a:lnTo>
                  <a:pt x="71506" y="387082"/>
                </a:lnTo>
                <a:lnTo>
                  <a:pt x="61812" y="377764"/>
                </a:lnTo>
                <a:lnTo>
                  <a:pt x="57297" y="366257"/>
                </a:lnTo>
                <a:lnTo>
                  <a:pt x="56186" y="355853"/>
                </a:lnTo>
                <a:lnTo>
                  <a:pt x="56186" y="354255"/>
                </a:lnTo>
                <a:close/>
              </a:path>
              <a:path w="180340" h="437515">
                <a:moveTo>
                  <a:pt x="178674" y="288588"/>
                </a:moveTo>
                <a:lnTo>
                  <a:pt x="122917" y="288588"/>
                </a:lnTo>
                <a:lnTo>
                  <a:pt x="122917" y="326094"/>
                </a:lnTo>
                <a:lnTo>
                  <a:pt x="121588" y="354255"/>
                </a:lnTo>
                <a:lnTo>
                  <a:pt x="116475" y="374535"/>
                </a:lnTo>
                <a:lnTo>
                  <a:pt x="105893" y="386801"/>
                </a:lnTo>
                <a:lnTo>
                  <a:pt x="88154" y="390920"/>
                </a:lnTo>
                <a:lnTo>
                  <a:pt x="167098" y="390920"/>
                </a:lnTo>
                <a:lnTo>
                  <a:pt x="176215" y="360207"/>
                </a:lnTo>
                <a:lnTo>
                  <a:pt x="178635" y="312277"/>
                </a:lnTo>
                <a:lnTo>
                  <a:pt x="178674" y="288588"/>
                </a:lnTo>
                <a:close/>
              </a:path>
              <a:path w="180340" h="437515">
                <a:moveTo>
                  <a:pt x="76311" y="0"/>
                </a:moveTo>
                <a:lnTo>
                  <a:pt x="40512" y="8188"/>
                </a:lnTo>
                <a:lnTo>
                  <a:pt x="16932" y="29865"/>
                </a:lnTo>
                <a:lnTo>
                  <a:pt x="3965" y="60695"/>
                </a:lnTo>
                <a:lnTo>
                  <a:pt x="0" y="96342"/>
                </a:lnTo>
                <a:lnTo>
                  <a:pt x="0" y="220359"/>
                </a:lnTo>
                <a:lnTo>
                  <a:pt x="3239" y="260335"/>
                </a:lnTo>
                <a:lnTo>
                  <a:pt x="14443" y="291742"/>
                </a:lnTo>
                <a:lnTo>
                  <a:pt x="35838" y="312277"/>
                </a:lnTo>
                <a:lnTo>
                  <a:pt x="69652" y="319634"/>
                </a:lnTo>
                <a:lnTo>
                  <a:pt x="88416" y="317511"/>
                </a:lnTo>
                <a:lnTo>
                  <a:pt x="103498" y="311387"/>
                </a:lnTo>
                <a:lnTo>
                  <a:pt x="114973" y="301624"/>
                </a:lnTo>
                <a:lnTo>
                  <a:pt x="122917" y="288588"/>
                </a:lnTo>
                <a:lnTo>
                  <a:pt x="178674" y="288588"/>
                </a:lnTo>
                <a:lnTo>
                  <a:pt x="178682" y="270180"/>
                </a:lnTo>
                <a:lnTo>
                  <a:pt x="86971" y="270180"/>
                </a:lnTo>
                <a:lnTo>
                  <a:pt x="72779" y="266807"/>
                </a:lnTo>
                <a:lnTo>
                  <a:pt x="63148" y="256681"/>
                </a:lnTo>
                <a:lnTo>
                  <a:pt x="57670" y="239792"/>
                </a:lnTo>
                <a:lnTo>
                  <a:pt x="55935" y="216129"/>
                </a:lnTo>
                <a:lnTo>
                  <a:pt x="55935" y="99588"/>
                </a:lnTo>
                <a:lnTo>
                  <a:pt x="58079" y="77874"/>
                </a:lnTo>
                <a:lnTo>
                  <a:pt x="64546" y="62496"/>
                </a:lnTo>
                <a:lnTo>
                  <a:pt x="75385" y="53348"/>
                </a:lnTo>
                <a:lnTo>
                  <a:pt x="90646" y="50323"/>
                </a:lnTo>
                <a:lnTo>
                  <a:pt x="178918" y="50323"/>
                </a:lnTo>
                <a:lnTo>
                  <a:pt x="179056" y="39632"/>
                </a:lnTo>
                <a:lnTo>
                  <a:pt x="179194" y="33056"/>
                </a:lnTo>
                <a:lnTo>
                  <a:pt x="128896" y="33056"/>
                </a:lnTo>
                <a:lnTo>
                  <a:pt x="123237" y="20744"/>
                </a:lnTo>
                <a:lnTo>
                  <a:pt x="113202" y="10175"/>
                </a:lnTo>
                <a:lnTo>
                  <a:pt x="97867" y="2782"/>
                </a:lnTo>
                <a:lnTo>
                  <a:pt x="76311" y="0"/>
                </a:lnTo>
                <a:close/>
              </a:path>
              <a:path w="180340" h="437515">
                <a:moveTo>
                  <a:pt x="178918" y="50323"/>
                </a:moveTo>
                <a:lnTo>
                  <a:pt x="90646" y="50323"/>
                </a:lnTo>
                <a:lnTo>
                  <a:pt x="108047" y="54894"/>
                </a:lnTo>
                <a:lnTo>
                  <a:pt x="117835" y="67292"/>
                </a:lnTo>
                <a:lnTo>
                  <a:pt x="122144" y="85543"/>
                </a:lnTo>
                <a:lnTo>
                  <a:pt x="123106" y="107672"/>
                </a:lnTo>
                <a:lnTo>
                  <a:pt x="123106" y="201700"/>
                </a:lnTo>
                <a:lnTo>
                  <a:pt x="121824" y="229619"/>
                </a:lnTo>
                <a:lnTo>
                  <a:pt x="116677" y="251246"/>
                </a:lnTo>
                <a:lnTo>
                  <a:pt x="105710" y="265220"/>
                </a:lnTo>
                <a:lnTo>
                  <a:pt x="86971" y="270180"/>
                </a:lnTo>
                <a:lnTo>
                  <a:pt x="178682" y="270180"/>
                </a:lnTo>
                <a:lnTo>
                  <a:pt x="178784" y="60695"/>
                </a:lnTo>
                <a:lnTo>
                  <a:pt x="178879" y="53348"/>
                </a:lnTo>
                <a:lnTo>
                  <a:pt x="178918" y="50323"/>
                </a:lnTo>
                <a:close/>
              </a:path>
              <a:path w="180340" h="437515">
                <a:moveTo>
                  <a:pt x="179910" y="4984"/>
                </a:moveTo>
                <a:lnTo>
                  <a:pt x="131639" y="4984"/>
                </a:lnTo>
                <a:lnTo>
                  <a:pt x="130822" y="10175"/>
                </a:lnTo>
                <a:lnTo>
                  <a:pt x="129871" y="17708"/>
                </a:lnTo>
                <a:lnTo>
                  <a:pt x="129176" y="25533"/>
                </a:lnTo>
                <a:lnTo>
                  <a:pt x="129015" y="29865"/>
                </a:lnTo>
                <a:lnTo>
                  <a:pt x="128896" y="33056"/>
                </a:lnTo>
                <a:lnTo>
                  <a:pt x="179194" y="33056"/>
                </a:lnTo>
                <a:lnTo>
                  <a:pt x="179262" y="29865"/>
                </a:lnTo>
                <a:lnTo>
                  <a:pt x="179353" y="25533"/>
                </a:lnTo>
                <a:lnTo>
                  <a:pt x="179455" y="20744"/>
                </a:lnTo>
                <a:lnTo>
                  <a:pt x="179750" y="10539"/>
                </a:lnTo>
                <a:lnTo>
                  <a:pt x="179818" y="8188"/>
                </a:lnTo>
                <a:lnTo>
                  <a:pt x="179910" y="498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0667996" y="9542835"/>
            <a:ext cx="179070" cy="325120"/>
          </a:xfrm>
          <a:custGeom>
            <a:avLst/>
            <a:gdLst/>
            <a:ahLst/>
            <a:cxnLst/>
            <a:rect l="l" t="t" r="r" b="b"/>
            <a:pathLst>
              <a:path w="179070" h="325120">
                <a:moveTo>
                  <a:pt x="114122" y="0"/>
                </a:moveTo>
                <a:lnTo>
                  <a:pt x="92930" y="2618"/>
                </a:lnTo>
                <a:lnTo>
                  <a:pt x="76378" y="9923"/>
                </a:lnTo>
                <a:lnTo>
                  <a:pt x="63994" y="21088"/>
                </a:lnTo>
                <a:lnTo>
                  <a:pt x="55307" y="35286"/>
                </a:lnTo>
                <a:lnTo>
                  <a:pt x="55125" y="26906"/>
                </a:lnTo>
                <a:lnTo>
                  <a:pt x="54646" y="18714"/>
                </a:lnTo>
                <a:lnTo>
                  <a:pt x="53968" y="11232"/>
                </a:lnTo>
                <a:lnTo>
                  <a:pt x="53192" y="4984"/>
                </a:lnTo>
                <a:lnTo>
                  <a:pt x="0" y="4984"/>
                </a:lnTo>
                <a:lnTo>
                  <a:pt x="357" y="17578"/>
                </a:lnTo>
                <a:lnTo>
                  <a:pt x="540" y="35455"/>
                </a:lnTo>
                <a:lnTo>
                  <a:pt x="617" y="103127"/>
                </a:lnTo>
                <a:lnTo>
                  <a:pt x="617" y="324869"/>
                </a:lnTo>
                <a:lnTo>
                  <a:pt x="56364" y="324869"/>
                </a:lnTo>
                <a:lnTo>
                  <a:pt x="56364" y="113452"/>
                </a:lnTo>
                <a:lnTo>
                  <a:pt x="58648" y="82262"/>
                </a:lnTo>
                <a:lnTo>
                  <a:pt x="65501" y="62935"/>
                </a:lnTo>
                <a:lnTo>
                  <a:pt x="76927" y="53086"/>
                </a:lnTo>
                <a:lnTo>
                  <a:pt x="92929" y="50333"/>
                </a:lnTo>
                <a:lnTo>
                  <a:pt x="106022" y="52740"/>
                </a:lnTo>
                <a:lnTo>
                  <a:pt x="115419" y="60266"/>
                </a:lnTo>
                <a:lnTo>
                  <a:pt x="121084" y="73370"/>
                </a:lnTo>
                <a:lnTo>
                  <a:pt x="122980" y="92510"/>
                </a:lnTo>
                <a:lnTo>
                  <a:pt x="122980" y="324869"/>
                </a:lnTo>
                <a:lnTo>
                  <a:pt x="178727" y="324869"/>
                </a:lnTo>
                <a:lnTo>
                  <a:pt x="178727" y="81850"/>
                </a:lnTo>
                <a:lnTo>
                  <a:pt x="173876" y="43855"/>
                </a:lnTo>
                <a:lnTo>
                  <a:pt x="160407" y="18520"/>
                </a:lnTo>
                <a:lnTo>
                  <a:pt x="139947" y="4387"/>
                </a:lnTo>
                <a:lnTo>
                  <a:pt x="11412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10893692" y="9433769"/>
            <a:ext cx="393065" cy="439420"/>
          </a:xfrm>
          <a:custGeom>
            <a:avLst/>
            <a:gdLst/>
            <a:ahLst/>
            <a:cxnLst/>
            <a:rect l="l" t="t" r="r" b="b"/>
            <a:pathLst>
              <a:path w="393065" h="439420">
                <a:moveTo>
                  <a:pt x="174739" y="215392"/>
                </a:moveTo>
                <a:lnTo>
                  <a:pt x="170522" y="173304"/>
                </a:lnTo>
                <a:lnTo>
                  <a:pt x="129794" y="117195"/>
                </a:lnTo>
                <a:lnTo>
                  <a:pt x="121170" y="115493"/>
                </a:lnTo>
                <a:lnTo>
                  <a:pt x="121170" y="207657"/>
                </a:lnTo>
                <a:lnTo>
                  <a:pt x="121170" y="243433"/>
                </a:lnTo>
                <a:lnTo>
                  <a:pt x="54876" y="243433"/>
                </a:lnTo>
                <a:lnTo>
                  <a:pt x="54889" y="207657"/>
                </a:lnTo>
                <a:lnTo>
                  <a:pt x="62484" y="169926"/>
                </a:lnTo>
                <a:lnTo>
                  <a:pt x="88519" y="156413"/>
                </a:lnTo>
                <a:lnTo>
                  <a:pt x="104876" y="160248"/>
                </a:lnTo>
                <a:lnTo>
                  <a:pt x="114846" y="170903"/>
                </a:lnTo>
                <a:lnTo>
                  <a:pt x="119824" y="187134"/>
                </a:lnTo>
                <a:lnTo>
                  <a:pt x="121170" y="207657"/>
                </a:lnTo>
                <a:lnTo>
                  <a:pt x="121170" y="115493"/>
                </a:lnTo>
                <a:lnTo>
                  <a:pt x="43802" y="119291"/>
                </a:lnTo>
                <a:lnTo>
                  <a:pt x="3505" y="179692"/>
                </a:lnTo>
                <a:lnTo>
                  <a:pt x="0" y="326440"/>
                </a:lnTo>
                <a:lnTo>
                  <a:pt x="3238" y="371348"/>
                </a:lnTo>
                <a:lnTo>
                  <a:pt x="16040" y="406984"/>
                </a:lnTo>
                <a:lnTo>
                  <a:pt x="42951" y="430453"/>
                </a:lnTo>
                <a:lnTo>
                  <a:pt x="88582" y="438924"/>
                </a:lnTo>
                <a:lnTo>
                  <a:pt x="134493" y="428650"/>
                </a:lnTo>
                <a:lnTo>
                  <a:pt x="160134" y="403440"/>
                </a:lnTo>
                <a:lnTo>
                  <a:pt x="164287" y="391579"/>
                </a:lnTo>
                <a:lnTo>
                  <a:pt x="171259" y="371665"/>
                </a:lnTo>
                <a:lnTo>
                  <a:pt x="173672" y="341871"/>
                </a:lnTo>
                <a:lnTo>
                  <a:pt x="173685" y="339890"/>
                </a:lnTo>
                <a:lnTo>
                  <a:pt x="119253" y="339890"/>
                </a:lnTo>
                <a:lnTo>
                  <a:pt x="119253" y="341871"/>
                </a:lnTo>
                <a:lnTo>
                  <a:pt x="118173" y="360692"/>
                </a:lnTo>
                <a:lnTo>
                  <a:pt x="113728" y="376542"/>
                </a:lnTo>
                <a:lnTo>
                  <a:pt x="104152" y="387502"/>
                </a:lnTo>
                <a:lnTo>
                  <a:pt x="87642" y="391579"/>
                </a:lnTo>
                <a:lnTo>
                  <a:pt x="70967" y="386930"/>
                </a:lnTo>
                <a:lnTo>
                  <a:pt x="60820" y="374624"/>
                </a:lnTo>
                <a:lnTo>
                  <a:pt x="55791" y="357136"/>
                </a:lnTo>
                <a:lnTo>
                  <a:pt x="54432" y="336918"/>
                </a:lnTo>
                <a:lnTo>
                  <a:pt x="54432" y="287705"/>
                </a:lnTo>
                <a:lnTo>
                  <a:pt x="174739" y="287705"/>
                </a:lnTo>
                <a:lnTo>
                  <a:pt x="174739" y="243433"/>
                </a:lnTo>
                <a:lnTo>
                  <a:pt x="174739" y="215392"/>
                </a:lnTo>
                <a:close/>
              </a:path>
              <a:path w="393065" h="439420">
                <a:moveTo>
                  <a:pt x="392899" y="433946"/>
                </a:moveTo>
                <a:lnTo>
                  <a:pt x="392544" y="419277"/>
                </a:lnTo>
                <a:lnTo>
                  <a:pt x="392442" y="408952"/>
                </a:lnTo>
                <a:lnTo>
                  <a:pt x="392379" y="403072"/>
                </a:lnTo>
                <a:lnTo>
                  <a:pt x="392353" y="388594"/>
                </a:lnTo>
                <a:lnTo>
                  <a:pt x="392315" y="159397"/>
                </a:lnTo>
                <a:lnTo>
                  <a:pt x="392303" y="132219"/>
                </a:lnTo>
                <a:lnTo>
                  <a:pt x="392277" y="0"/>
                </a:lnTo>
                <a:lnTo>
                  <a:pt x="336537" y="0"/>
                </a:lnTo>
                <a:lnTo>
                  <a:pt x="336537" y="132219"/>
                </a:lnTo>
                <a:lnTo>
                  <a:pt x="336537" y="220751"/>
                </a:lnTo>
                <a:lnTo>
                  <a:pt x="336537" y="321983"/>
                </a:lnTo>
                <a:lnTo>
                  <a:pt x="335114" y="349123"/>
                </a:lnTo>
                <a:lnTo>
                  <a:pt x="329793" y="370166"/>
                </a:lnTo>
                <a:lnTo>
                  <a:pt x="319011" y="383768"/>
                </a:lnTo>
                <a:lnTo>
                  <a:pt x="301218" y="388594"/>
                </a:lnTo>
                <a:lnTo>
                  <a:pt x="286296" y="385229"/>
                </a:lnTo>
                <a:lnTo>
                  <a:pt x="276504" y="375323"/>
                </a:lnTo>
                <a:lnTo>
                  <a:pt x="274764" y="370166"/>
                </a:lnTo>
                <a:lnTo>
                  <a:pt x="271030" y="358889"/>
                </a:lnTo>
                <a:lnTo>
                  <a:pt x="269367" y="336296"/>
                </a:lnTo>
                <a:lnTo>
                  <a:pt x="269367" y="208407"/>
                </a:lnTo>
                <a:lnTo>
                  <a:pt x="271132" y="188048"/>
                </a:lnTo>
                <a:lnTo>
                  <a:pt x="276809" y="172618"/>
                </a:lnTo>
                <a:lnTo>
                  <a:pt x="286969" y="162826"/>
                </a:lnTo>
                <a:lnTo>
                  <a:pt x="302196" y="159397"/>
                </a:lnTo>
                <a:lnTo>
                  <a:pt x="320662" y="164084"/>
                </a:lnTo>
                <a:lnTo>
                  <a:pt x="331012" y="176999"/>
                </a:lnTo>
                <a:lnTo>
                  <a:pt x="335534" y="196456"/>
                </a:lnTo>
                <a:lnTo>
                  <a:pt x="336537" y="220751"/>
                </a:lnTo>
                <a:lnTo>
                  <a:pt x="336537" y="132219"/>
                </a:lnTo>
                <a:lnTo>
                  <a:pt x="328637" y="122351"/>
                </a:lnTo>
                <a:lnTo>
                  <a:pt x="317322" y="115087"/>
                </a:lnTo>
                <a:lnTo>
                  <a:pt x="303034" y="110604"/>
                </a:lnTo>
                <a:lnTo>
                  <a:pt x="286258" y="109080"/>
                </a:lnTo>
                <a:lnTo>
                  <a:pt x="253314" y="116179"/>
                </a:lnTo>
                <a:lnTo>
                  <a:pt x="230682" y="136029"/>
                </a:lnTo>
                <a:lnTo>
                  <a:pt x="217627" y="166370"/>
                </a:lnTo>
                <a:lnTo>
                  <a:pt x="213423" y="204990"/>
                </a:lnTo>
                <a:lnTo>
                  <a:pt x="213423" y="332676"/>
                </a:lnTo>
                <a:lnTo>
                  <a:pt x="216192" y="375323"/>
                </a:lnTo>
                <a:lnTo>
                  <a:pt x="226466" y="408952"/>
                </a:lnTo>
                <a:lnTo>
                  <a:pt x="247218" y="430999"/>
                </a:lnTo>
                <a:lnTo>
                  <a:pt x="281457" y="438912"/>
                </a:lnTo>
                <a:lnTo>
                  <a:pt x="302361" y="436156"/>
                </a:lnTo>
                <a:lnTo>
                  <a:pt x="317995" y="428574"/>
                </a:lnTo>
                <a:lnTo>
                  <a:pt x="329387" y="417207"/>
                </a:lnTo>
                <a:lnTo>
                  <a:pt x="337591" y="403072"/>
                </a:lnTo>
                <a:lnTo>
                  <a:pt x="337756" y="408952"/>
                </a:lnTo>
                <a:lnTo>
                  <a:pt x="337769" y="409511"/>
                </a:lnTo>
                <a:lnTo>
                  <a:pt x="338201" y="417207"/>
                </a:lnTo>
                <a:lnTo>
                  <a:pt x="338251" y="418134"/>
                </a:lnTo>
                <a:lnTo>
                  <a:pt x="338937" y="426948"/>
                </a:lnTo>
                <a:lnTo>
                  <a:pt x="339712" y="433946"/>
                </a:lnTo>
                <a:lnTo>
                  <a:pt x="392899" y="43394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11423875" y="9547821"/>
            <a:ext cx="177165" cy="325120"/>
          </a:xfrm>
          <a:custGeom>
            <a:avLst/>
            <a:gdLst/>
            <a:ahLst/>
            <a:cxnLst/>
            <a:rect l="l" t="t" r="r" b="b"/>
            <a:pathLst>
              <a:path w="177165" h="325120">
                <a:moveTo>
                  <a:pt x="176486" y="0"/>
                </a:moveTo>
                <a:lnTo>
                  <a:pt x="120739" y="0"/>
                </a:lnTo>
                <a:lnTo>
                  <a:pt x="120739" y="211721"/>
                </a:lnTo>
                <a:lnTo>
                  <a:pt x="118326" y="242552"/>
                </a:lnTo>
                <a:lnTo>
                  <a:pt x="111407" y="261878"/>
                </a:lnTo>
                <a:lnTo>
                  <a:pt x="100463" y="271876"/>
                </a:lnTo>
                <a:lnTo>
                  <a:pt x="85976" y="274724"/>
                </a:lnTo>
                <a:lnTo>
                  <a:pt x="72382" y="272022"/>
                </a:lnTo>
                <a:lnTo>
                  <a:pt x="62977" y="263604"/>
                </a:lnTo>
                <a:lnTo>
                  <a:pt x="57513" y="249006"/>
                </a:lnTo>
                <a:lnTo>
                  <a:pt x="55746" y="227762"/>
                </a:lnTo>
                <a:lnTo>
                  <a:pt x="55746" y="0"/>
                </a:lnTo>
                <a:lnTo>
                  <a:pt x="0" y="0"/>
                </a:lnTo>
                <a:lnTo>
                  <a:pt x="0" y="242264"/>
                </a:lnTo>
                <a:lnTo>
                  <a:pt x="5867" y="284705"/>
                </a:lnTo>
                <a:lnTo>
                  <a:pt x="20901" y="309815"/>
                </a:lnTo>
                <a:lnTo>
                  <a:pt x="41245" y="321798"/>
                </a:lnTo>
                <a:lnTo>
                  <a:pt x="63045" y="324859"/>
                </a:lnTo>
                <a:lnTo>
                  <a:pt x="81980" y="323142"/>
                </a:lnTo>
                <a:lnTo>
                  <a:pt x="98417" y="317239"/>
                </a:lnTo>
                <a:lnTo>
                  <a:pt x="111856" y="306014"/>
                </a:lnTo>
                <a:lnTo>
                  <a:pt x="121797" y="288336"/>
                </a:lnTo>
                <a:lnTo>
                  <a:pt x="121979" y="296498"/>
                </a:lnTo>
                <a:lnTo>
                  <a:pt x="122458" y="305410"/>
                </a:lnTo>
                <a:lnTo>
                  <a:pt x="123135" y="313673"/>
                </a:lnTo>
                <a:lnTo>
                  <a:pt x="123912" y="319885"/>
                </a:lnTo>
                <a:lnTo>
                  <a:pt x="177104" y="319885"/>
                </a:lnTo>
                <a:lnTo>
                  <a:pt x="176747" y="305226"/>
                </a:lnTo>
                <a:lnTo>
                  <a:pt x="176563" y="285346"/>
                </a:lnTo>
                <a:lnTo>
                  <a:pt x="176486" y="229375"/>
                </a:lnTo>
                <a:lnTo>
                  <a:pt x="17648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11655545" y="9542842"/>
            <a:ext cx="179705" cy="432434"/>
          </a:xfrm>
          <a:custGeom>
            <a:avLst/>
            <a:gdLst/>
            <a:ahLst/>
            <a:cxnLst/>
            <a:rect l="l" t="t" r="r" b="b"/>
            <a:pathLst>
              <a:path w="179704" h="432434">
                <a:moveTo>
                  <a:pt x="53192" y="4973"/>
                </a:moveTo>
                <a:lnTo>
                  <a:pt x="0" y="4973"/>
                </a:lnTo>
                <a:lnTo>
                  <a:pt x="297" y="18783"/>
                </a:lnTo>
                <a:lnTo>
                  <a:pt x="414" y="27945"/>
                </a:lnTo>
                <a:lnTo>
                  <a:pt x="500" y="37580"/>
                </a:lnTo>
                <a:lnTo>
                  <a:pt x="617" y="432395"/>
                </a:lnTo>
                <a:lnTo>
                  <a:pt x="56364" y="432395"/>
                </a:lnTo>
                <a:lnTo>
                  <a:pt x="56364" y="300849"/>
                </a:lnTo>
                <a:lnTo>
                  <a:pt x="162845" y="300849"/>
                </a:lnTo>
                <a:lnTo>
                  <a:pt x="172009" y="279509"/>
                </a:lnTo>
                <a:lnTo>
                  <a:pt x="90259" y="279509"/>
                </a:lnTo>
                <a:lnTo>
                  <a:pt x="72944" y="274541"/>
                </a:lnTo>
                <a:lnTo>
                  <a:pt x="62560" y="261022"/>
                </a:lnTo>
                <a:lnTo>
                  <a:pt x="57505" y="241029"/>
                </a:lnTo>
                <a:lnTo>
                  <a:pt x="56176" y="216642"/>
                </a:lnTo>
                <a:lnTo>
                  <a:pt x="56176" y="108342"/>
                </a:lnTo>
                <a:lnTo>
                  <a:pt x="58265" y="82870"/>
                </a:lnTo>
                <a:lnTo>
                  <a:pt x="64810" y="64749"/>
                </a:lnTo>
                <a:lnTo>
                  <a:pt x="76226" y="53919"/>
                </a:lnTo>
                <a:lnTo>
                  <a:pt x="92929" y="50323"/>
                </a:lnTo>
                <a:lnTo>
                  <a:pt x="174594" y="50323"/>
                </a:lnTo>
                <a:lnTo>
                  <a:pt x="169258" y="37580"/>
                </a:lnTo>
                <a:lnTo>
                  <a:pt x="55307" y="37580"/>
                </a:lnTo>
                <a:lnTo>
                  <a:pt x="55125" y="27945"/>
                </a:lnTo>
                <a:lnTo>
                  <a:pt x="54646" y="18783"/>
                </a:lnTo>
                <a:lnTo>
                  <a:pt x="53975" y="10948"/>
                </a:lnTo>
                <a:lnTo>
                  <a:pt x="53297" y="5772"/>
                </a:lnTo>
                <a:lnTo>
                  <a:pt x="53192" y="4973"/>
                </a:lnTo>
                <a:close/>
              </a:path>
              <a:path w="179704" h="432434">
                <a:moveTo>
                  <a:pt x="162845" y="300849"/>
                </a:moveTo>
                <a:lnTo>
                  <a:pt x="56364" y="300849"/>
                </a:lnTo>
                <a:lnTo>
                  <a:pt x="63470" y="311493"/>
                </a:lnTo>
                <a:lnTo>
                  <a:pt x="73902" y="320780"/>
                </a:lnTo>
                <a:lnTo>
                  <a:pt x="88415" y="327350"/>
                </a:lnTo>
                <a:lnTo>
                  <a:pt x="107766" y="329843"/>
                </a:lnTo>
                <a:lnTo>
                  <a:pt x="138459" y="323867"/>
                </a:lnTo>
                <a:lnTo>
                  <a:pt x="160942" y="305281"/>
                </a:lnTo>
                <a:lnTo>
                  <a:pt x="162845" y="300849"/>
                </a:lnTo>
                <a:close/>
              </a:path>
              <a:path w="179704" h="432434">
                <a:moveTo>
                  <a:pt x="174594" y="50323"/>
                </a:moveTo>
                <a:lnTo>
                  <a:pt x="92929" y="50323"/>
                </a:lnTo>
                <a:lnTo>
                  <a:pt x="105874" y="53027"/>
                </a:lnTo>
                <a:lnTo>
                  <a:pt x="115488" y="61457"/>
                </a:lnTo>
                <a:lnTo>
                  <a:pt x="121474" y="76089"/>
                </a:lnTo>
                <a:lnTo>
                  <a:pt x="123535" y="97400"/>
                </a:lnTo>
                <a:lnTo>
                  <a:pt x="123535" y="227144"/>
                </a:lnTo>
                <a:lnTo>
                  <a:pt x="121861" y="249126"/>
                </a:lnTo>
                <a:lnTo>
                  <a:pt x="116297" y="265594"/>
                </a:lnTo>
                <a:lnTo>
                  <a:pt x="106033" y="275927"/>
                </a:lnTo>
                <a:lnTo>
                  <a:pt x="90259" y="279509"/>
                </a:lnTo>
                <a:lnTo>
                  <a:pt x="172009" y="279509"/>
                </a:lnTo>
                <a:lnTo>
                  <a:pt x="174763" y="273097"/>
                </a:lnTo>
                <a:lnTo>
                  <a:pt x="179388" y="227144"/>
                </a:lnTo>
                <a:lnTo>
                  <a:pt x="179470" y="93347"/>
                </a:lnTo>
                <a:lnTo>
                  <a:pt x="175589" y="53919"/>
                </a:lnTo>
                <a:lnTo>
                  <a:pt x="175502" y="53027"/>
                </a:lnTo>
                <a:lnTo>
                  <a:pt x="175432" y="52324"/>
                </a:lnTo>
                <a:lnTo>
                  <a:pt x="174594" y="50323"/>
                </a:lnTo>
                <a:close/>
              </a:path>
              <a:path w="179704" h="432434">
                <a:moveTo>
                  <a:pt x="113745" y="0"/>
                </a:moveTo>
                <a:lnTo>
                  <a:pt x="92313" y="2931"/>
                </a:lnTo>
                <a:lnTo>
                  <a:pt x="75801" y="10948"/>
                </a:lnTo>
                <a:lnTo>
                  <a:pt x="63651" y="22886"/>
                </a:lnTo>
                <a:lnTo>
                  <a:pt x="55307" y="37580"/>
                </a:lnTo>
                <a:lnTo>
                  <a:pt x="169258" y="37580"/>
                </a:lnTo>
                <a:lnTo>
                  <a:pt x="163225" y="23173"/>
                </a:lnTo>
                <a:lnTo>
                  <a:pt x="142709" y="5772"/>
                </a:lnTo>
                <a:lnTo>
                  <a:pt x="11374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11964188" y="9433769"/>
            <a:ext cx="400685" cy="546100"/>
          </a:xfrm>
          <a:custGeom>
            <a:avLst/>
            <a:gdLst/>
            <a:ahLst/>
            <a:cxnLst/>
            <a:rect l="l" t="t" r="r" b="b"/>
            <a:pathLst>
              <a:path w="400684" h="546100">
                <a:moveTo>
                  <a:pt x="179476" y="204114"/>
                </a:moveTo>
                <a:lnTo>
                  <a:pt x="175717" y="165341"/>
                </a:lnTo>
                <a:lnTo>
                  <a:pt x="173380" y="159397"/>
                </a:lnTo>
                <a:lnTo>
                  <a:pt x="166598" y="142113"/>
                </a:lnTo>
                <a:lnTo>
                  <a:pt x="163931" y="135331"/>
                </a:lnTo>
                <a:lnTo>
                  <a:pt x="143357" y="115951"/>
                </a:lnTo>
                <a:lnTo>
                  <a:pt x="123532" y="111429"/>
                </a:lnTo>
                <a:lnTo>
                  <a:pt x="123532" y="212902"/>
                </a:lnTo>
                <a:lnTo>
                  <a:pt x="123532" y="330123"/>
                </a:lnTo>
                <a:lnTo>
                  <a:pt x="121513" y="354850"/>
                </a:lnTo>
                <a:lnTo>
                  <a:pt x="121412" y="356120"/>
                </a:lnTo>
                <a:lnTo>
                  <a:pt x="115138" y="374218"/>
                </a:lnTo>
                <a:lnTo>
                  <a:pt x="104851" y="384784"/>
                </a:lnTo>
                <a:lnTo>
                  <a:pt x="90703" y="388226"/>
                </a:lnTo>
                <a:lnTo>
                  <a:pt x="74942" y="384606"/>
                </a:lnTo>
                <a:lnTo>
                  <a:pt x="64223" y="373557"/>
                </a:lnTo>
                <a:lnTo>
                  <a:pt x="58115" y="354850"/>
                </a:lnTo>
                <a:lnTo>
                  <a:pt x="56172" y="328206"/>
                </a:lnTo>
                <a:lnTo>
                  <a:pt x="56172" y="225374"/>
                </a:lnTo>
                <a:lnTo>
                  <a:pt x="57632" y="198323"/>
                </a:lnTo>
                <a:lnTo>
                  <a:pt x="63080" y="177507"/>
                </a:lnTo>
                <a:lnTo>
                  <a:pt x="74180" y="164134"/>
                </a:lnTo>
                <a:lnTo>
                  <a:pt x="92557" y="159397"/>
                </a:lnTo>
                <a:lnTo>
                  <a:pt x="107797" y="163131"/>
                </a:lnTo>
                <a:lnTo>
                  <a:pt x="117284" y="173812"/>
                </a:lnTo>
                <a:lnTo>
                  <a:pt x="122161" y="190665"/>
                </a:lnTo>
                <a:lnTo>
                  <a:pt x="123532" y="212902"/>
                </a:lnTo>
                <a:lnTo>
                  <a:pt x="123532" y="111429"/>
                </a:lnTo>
                <a:lnTo>
                  <a:pt x="113245" y="109080"/>
                </a:lnTo>
                <a:lnTo>
                  <a:pt x="93967" y="111404"/>
                </a:lnTo>
                <a:lnTo>
                  <a:pt x="78041" y="118033"/>
                </a:lnTo>
                <a:lnTo>
                  <a:pt x="65493" y="128447"/>
                </a:lnTo>
                <a:lnTo>
                  <a:pt x="56362" y="142113"/>
                </a:lnTo>
                <a:lnTo>
                  <a:pt x="56362" y="0"/>
                </a:lnTo>
                <a:lnTo>
                  <a:pt x="622" y="0"/>
                </a:lnTo>
                <a:lnTo>
                  <a:pt x="558" y="320027"/>
                </a:lnTo>
                <a:lnTo>
                  <a:pt x="431" y="420611"/>
                </a:lnTo>
                <a:lnTo>
                  <a:pt x="0" y="433933"/>
                </a:lnTo>
                <a:lnTo>
                  <a:pt x="50634" y="433933"/>
                </a:lnTo>
                <a:lnTo>
                  <a:pt x="51435" y="427367"/>
                </a:lnTo>
                <a:lnTo>
                  <a:pt x="51993" y="420611"/>
                </a:lnTo>
                <a:lnTo>
                  <a:pt x="52412" y="413194"/>
                </a:lnTo>
                <a:lnTo>
                  <a:pt x="52717" y="405460"/>
                </a:lnTo>
                <a:lnTo>
                  <a:pt x="52755" y="404634"/>
                </a:lnTo>
                <a:lnTo>
                  <a:pt x="59982" y="417830"/>
                </a:lnTo>
                <a:lnTo>
                  <a:pt x="70650" y="428612"/>
                </a:lnTo>
                <a:lnTo>
                  <a:pt x="85610" y="435876"/>
                </a:lnTo>
                <a:lnTo>
                  <a:pt x="105714" y="438543"/>
                </a:lnTo>
                <a:lnTo>
                  <a:pt x="142862" y="429844"/>
                </a:lnTo>
                <a:lnTo>
                  <a:pt x="165379" y="405460"/>
                </a:lnTo>
                <a:lnTo>
                  <a:pt x="165620" y="404634"/>
                </a:lnTo>
                <a:lnTo>
                  <a:pt x="170484" y="388226"/>
                </a:lnTo>
                <a:lnTo>
                  <a:pt x="176491" y="367982"/>
                </a:lnTo>
                <a:lnTo>
                  <a:pt x="179476" y="320027"/>
                </a:lnTo>
                <a:lnTo>
                  <a:pt x="179476" y="204114"/>
                </a:lnTo>
                <a:close/>
              </a:path>
              <a:path w="400684" h="546100">
                <a:moveTo>
                  <a:pt x="400570" y="114058"/>
                </a:moveTo>
                <a:lnTo>
                  <a:pt x="344639" y="114058"/>
                </a:lnTo>
                <a:lnTo>
                  <a:pt x="333235" y="180670"/>
                </a:lnTo>
                <a:lnTo>
                  <a:pt x="314236" y="288442"/>
                </a:lnTo>
                <a:lnTo>
                  <a:pt x="307301" y="330796"/>
                </a:lnTo>
                <a:lnTo>
                  <a:pt x="302526" y="366242"/>
                </a:lnTo>
                <a:lnTo>
                  <a:pt x="301028" y="366242"/>
                </a:lnTo>
                <a:lnTo>
                  <a:pt x="297726" y="335330"/>
                </a:lnTo>
                <a:lnTo>
                  <a:pt x="291490" y="291922"/>
                </a:lnTo>
                <a:lnTo>
                  <a:pt x="282981" y="238760"/>
                </a:lnTo>
                <a:lnTo>
                  <a:pt x="261848" y="114058"/>
                </a:lnTo>
                <a:lnTo>
                  <a:pt x="202044" y="114058"/>
                </a:lnTo>
                <a:lnTo>
                  <a:pt x="273685" y="446265"/>
                </a:lnTo>
                <a:lnTo>
                  <a:pt x="267703" y="470890"/>
                </a:lnTo>
                <a:lnTo>
                  <a:pt x="259765" y="485711"/>
                </a:lnTo>
                <a:lnTo>
                  <a:pt x="249161" y="492975"/>
                </a:lnTo>
                <a:lnTo>
                  <a:pt x="235115" y="494893"/>
                </a:lnTo>
                <a:lnTo>
                  <a:pt x="228142" y="494893"/>
                </a:lnTo>
                <a:lnTo>
                  <a:pt x="218059" y="493636"/>
                </a:lnTo>
                <a:lnTo>
                  <a:pt x="216763" y="493268"/>
                </a:lnTo>
                <a:lnTo>
                  <a:pt x="215874" y="543356"/>
                </a:lnTo>
                <a:lnTo>
                  <a:pt x="228638" y="545058"/>
                </a:lnTo>
                <a:lnTo>
                  <a:pt x="235686" y="545617"/>
                </a:lnTo>
                <a:lnTo>
                  <a:pt x="242963" y="545833"/>
                </a:lnTo>
                <a:lnTo>
                  <a:pt x="268782" y="543623"/>
                </a:lnTo>
                <a:lnTo>
                  <a:pt x="292112" y="531964"/>
                </a:lnTo>
                <a:lnTo>
                  <a:pt x="312381" y="503275"/>
                </a:lnTo>
                <a:lnTo>
                  <a:pt x="329057" y="449999"/>
                </a:lnTo>
                <a:lnTo>
                  <a:pt x="400570" y="11405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12469914" y="9446152"/>
            <a:ext cx="760730" cy="427990"/>
          </a:xfrm>
          <a:custGeom>
            <a:avLst/>
            <a:gdLst/>
            <a:ahLst/>
            <a:cxnLst/>
            <a:rect l="l" t="t" r="r" b="b"/>
            <a:pathLst>
              <a:path w="760730" h="427990">
                <a:moveTo>
                  <a:pt x="192824" y="112471"/>
                </a:moveTo>
                <a:lnTo>
                  <a:pt x="186867" y="65265"/>
                </a:lnTo>
                <a:lnTo>
                  <a:pt x="186804" y="64744"/>
                </a:lnTo>
                <a:lnTo>
                  <a:pt x="186702" y="63906"/>
                </a:lnTo>
                <a:lnTo>
                  <a:pt x="179946" y="50825"/>
                </a:lnTo>
                <a:lnTo>
                  <a:pt x="168490" y="28625"/>
                </a:lnTo>
                <a:lnTo>
                  <a:pt x="138582" y="7213"/>
                </a:lnTo>
                <a:lnTo>
                  <a:pt x="136042" y="6781"/>
                </a:lnTo>
                <a:lnTo>
                  <a:pt x="136042" y="107975"/>
                </a:lnTo>
                <a:lnTo>
                  <a:pt x="135928" y="320116"/>
                </a:lnTo>
                <a:lnTo>
                  <a:pt x="126288" y="363448"/>
                </a:lnTo>
                <a:lnTo>
                  <a:pt x="96304" y="377024"/>
                </a:lnTo>
                <a:lnTo>
                  <a:pt x="80035" y="373811"/>
                </a:lnTo>
                <a:lnTo>
                  <a:pt x="79654" y="373811"/>
                </a:lnTo>
                <a:lnTo>
                  <a:pt x="67132" y="363448"/>
                </a:lnTo>
                <a:lnTo>
                  <a:pt x="59436" y="345744"/>
                </a:lnTo>
                <a:lnTo>
                  <a:pt x="56807" y="320116"/>
                </a:lnTo>
                <a:lnTo>
                  <a:pt x="56832" y="107975"/>
                </a:lnTo>
                <a:lnTo>
                  <a:pt x="66713" y="64744"/>
                </a:lnTo>
                <a:lnTo>
                  <a:pt x="96113" y="50825"/>
                </a:lnTo>
                <a:lnTo>
                  <a:pt x="114033" y="54457"/>
                </a:lnTo>
                <a:lnTo>
                  <a:pt x="126466" y="65265"/>
                </a:lnTo>
                <a:lnTo>
                  <a:pt x="133705" y="83146"/>
                </a:lnTo>
                <a:lnTo>
                  <a:pt x="136042" y="107975"/>
                </a:lnTo>
                <a:lnTo>
                  <a:pt x="136042" y="6781"/>
                </a:lnTo>
                <a:lnTo>
                  <a:pt x="97358" y="0"/>
                </a:lnTo>
                <a:lnTo>
                  <a:pt x="56565" y="6908"/>
                </a:lnTo>
                <a:lnTo>
                  <a:pt x="6680" y="62915"/>
                </a:lnTo>
                <a:lnTo>
                  <a:pt x="0" y="112471"/>
                </a:lnTo>
                <a:lnTo>
                  <a:pt x="0" y="314185"/>
                </a:lnTo>
                <a:lnTo>
                  <a:pt x="5334" y="362915"/>
                </a:lnTo>
                <a:lnTo>
                  <a:pt x="22034" y="398386"/>
                </a:lnTo>
                <a:lnTo>
                  <a:pt x="51155" y="420065"/>
                </a:lnTo>
                <a:lnTo>
                  <a:pt x="93751" y="427405"/>
                </a:lnTo>
                <a:lnTo>
                  <a:pt x="137439" y="420395"/>
                </a:lnTo>
                <a:lnTo>
                  <a:pt x="168363" y="399186"/>
                </a:lnTo>
                <a:lnTo>
                  <a:pt x="179819" y="377024"/>
                </a:lnTo>
                <a:lnTo>
                  <a:pt x="186753" y="363601"/>
                </a:lnTo>
                <a:lnTo>
                  <a:pt x="192747" y="314185"/>
                </a:lnTo>
                <a:lnTo>
                  <a:pt x="192824" y="112471"/>
                </a:lnTo>
                <a:close/>
              </a:path>
              <a:path w="760730" h="427990">
                <a:moveTo>
                  <a:pt x="402932" y="190627"/>
                </a:moveTo>
                <a:lnTo>
                  <a:pt x="400342" y="158699"/>
                </a:lnTo>
                <a:lnTo>
                  <a:pt x="389178" y="128320"/>
                </a:lnTo>
                <a:lnTo>
                  <a:pt x="364350" y="105625"/>
                </a:lnTo>
                <a:lnTo>
                  <a:pt x="320751" y="96697"/>
                </a:lnTo>
                <a:lnTo>
                  <a:pt x="278663" y="105130"/>
                </a:lnTo>
                <a:lnTo>
                  <a:pt x="252222" y="127660"/>
                </a:lnTo>
                <a:lnTo>
                  <a:pt x="238518" y="160134"/>
                </a:lnTo>
                <a:lnTo>
                  <a:pt x="234594" y="198399"/>
                </a:lnTo>
                <a:lnTo>
                  <a:pt x="234594" y="314185"/>
                </a:lnTo>
                <a:lnTo>
                  <a:pt x="237896" y="359384"/>
                </a:lnTo>
                <a:lnTo>
                  <a:pt x="250317" y="394931"/>
                </a:lnTo>
                <a:lnTo>
                  <a:pt x="275704" y="418198"/>
                </a:lnTo>
                <a:lnTo>
                  <a:pt x="317830" y="426542"/>
                </a:lnTo>
                <a:lnTo>
                  <a:pt x="360959" y="418160"/>
                </a:lnTo>
                <a:lnTo>
                  <a:pt x="386905" y="395452"/>
                </a:lnTo>
                <a:lnTo>
                  <a:pt x="399580" y="362127"/>
                </a:lnTo>
                <a:lnTo>
                  <a:pt x="402932" y="321843"/>
                </a:lnTo>
                <a:lnTo>
                  <a:pt x="402932" y="317487"/>
                </a:lnTo>
                <a:lnTo>
                  <a:pt x="347878" y="317487"/>
                </a:lnTo>
                <a:lnTo>
                  <a:pt x="347878" y="330581"/>
                </a:lnTo>
                <a:lnTo>
                  <a:pt x="346570" y="351701"/>
                </a:lnTo>
                <a:lnTo>
                  <a:pt x="342023" y="366915"/>
                </a:lnTo>
                <a:lnTo>
                  <a:pt x="333260" y="376110"/>
                </a:lnTo>
                <a:lnTo>
                  <a:pt x="319328" y="379196"/>
                </a:lnTo>
                <a:lnTo>
                  <a:pt x="304647" y="375018"/>
                </a:lnTo>
                <a:lnTo>
                  <a:pt x="295884" y="363918"/>
                </a:lnTo>
                <a:lnTo>
                  <a:pt x="291642" y="348145"/>
                </a:lnTo>
                <a:lnTo>
                  <a:pt x="290537" y="329895"/>
                </a:lnTo>
                <a:lnTo>
                  <a:pt x="290537" y="191846"/>
                </a:lnTo>
                <a:lnTo>
                  <a:pt x="292087" y="171081"/>
                </a:lnTo>
                <a:lnTo>
                  <a:pt x="297116" y="156121"/>
                </a:lnTo>
                <a:lnTo>
                  <a:pt x="306146" y="147078"/>
                </a:lnTo>
                <a:lnTo>
                  <a:pt x="319697" y="144030"/>
                </a:lnTo>
                <a:lnTo>
                  <a:pt x="334175" y="147586"/>
                </a:lnTo>
                <a:lnTo>
                  <a:pt x="342734" y="157378"/>
                </a:lnTo>
                <a:lnTo>
                  <a:pt x="346824" y="172123"/>
                </a:lnTo>
                <a:lnTo>
                  <a:pt x="347878" y="190550"/>
                </a:lnTo>
                <a:lnTo>
                  <a:pt x="347878" y="202996"/>
                </a:lnTo>
                <a:lnTo>
                  <a:pt x="402932" y="202996"/>
                </a:lnTo>
                <a:lnTo>
                  <a:pt x="402932" y="190627"/>
                </a:lnTo>
                <a:close/>
              </a:path>
              <a:path w="760730" h="427990">
                <a:moveTo>
                  <a:pt x="559104" y="101676"/>
                </a:moveTo>
                <a:lnTo>
                  <a:pt x="516928" y="101676"/>
                </a:lnTo>
                <a:lnTo>
                  <a:pt x="516928" y="24142"/>
                </a:lnTo>
                <a:lnTo>
                  <a:pt x="461365" y="24142"/>
                </a:lnTo>
                <a:lnTo>
                  <a:pt x="461365" y="101676"/>
                </a:lnTo>
                <a:lnTo>
                  <a:pt x="426262" y="101676"/>
                </a:lnTo>
                <a:lnTo>
                  <a:pt x="426262" y="150749"/>
                </a:lnTo>
                <a:lnTo>
                  <a:pt x="461365" y="150749"/>
                </a:lnTo>
                <a:lnTo>
                  <a:pt x="461365" y="360603"/>
                </a:lnTo>
                <a:lnTo>
                  <a:pt x="465493" y="393065"/>
                </a:lnTo>
                <a:lnTo>
                  <a:pt x="477278" y="413143"/>
                </a:lnTo>
                <a:lnTo>
                  <a:pt x="495871" y="423329"/>
                </a:lnTo>
                <a:lnTo>
                  <a:pt x="520382" y="426161"/>
                </a:lnTo>
                <a:lnTo>
                  <a:pt x="529590" y="425932"/>
                </a:lnTo>
                <a:lnTo>
                  <a:pt x="539394" y="425056"/>
                </a:lnTo>
                <a:lnTo>
                  <a:pt x="548970" y="423303"/>
                </a:lnTo>
                <a:lnTo>
                  <a:pt x="557491" y="420433"/>
                </a:lnTo>
                <a:lnTo>
                  <a:pt x="557491" y="378015"/>
                </a:lnTo>
                <a:lnTo>
                  <a:pt x="553631" y="379272"/>
                </a:lnTo>
                <a:lnTo>
                  <a:pt x="544791" y="379882"/>
                </a:lnTo>
                <a:lnTo>
                  <a:pt x="539000" y="379882"/>
                </a:lnTo>
                <a:lnTo>
                  <a:pt x="527253" y="377507"/>
                </a:lnTo>
                <a:lnTo>
                  <a:pt x="520585" y="371119"/>
                </a:lnTo>
                <a:lnTo>
                  <a:pt x="517601" y="361784"/>
                </a:lnTo>
                <a:lnTo>
                  <a:pt x="516928" y="350583"/>
                </a:lnTo>
                <a:lnTo>
                  <a:pt x="516928" y="150749"/>
                </a:lnTo>
                <a:lnTo>
                  <a:pt x="559104" y="150749"/>
                </a:lnTo>
                <a:lnTo>
                  <a:pt x="559104" y="101676"/>
                </a:lnTo>
                <a:close/>
              </a:path>
              <a:path w="760730" h="427990">
                <a:moveTo>
                  <a:pt x="760679" y="196786"/>
                </a:moveTo>
                <a:lnTo>
                  <a:pt x="754786" y="153835"/>
                </a:lnTo>
                <a:lnTo>
                  <a:pt x="709917" y="103225"/>
                </a:lnTo>
                <a:lnTo>
                  <a:pt x="704748" y="102336"/>
                </a:lnTo>
                <a:lnTo>
                  <a:pt x="704748" y="193662"/>
                </a:lnTo>
                <a:lnTo>
                  <a:pt x="704672" y="327139"/>
                </a:lnTo>
                <a:lnTo>
                  <a:pt x="702881" y="347421"/>
                </a:lnTo>
                <a:lnTo>
                  <a:pt x="702767" y="348729"/>
                </a:lnTo>
                <a:lnTo>
                  <a:pt x="696709" y="364553"/>
                </a:lnTo>
                <a:lnTo>
                  <a:pt x="686384" y="373926"/>
                </a:lnTo>
                <a:lnTo>
                  <a:pt x="671588" y="377012"/>
                </a:lnTo>
                <a:lnTo>
                  <a:pt x="656018" y="373380"/>
                </a:lnTo>
                <a:lnTo>
                  <a:pt x="645528" y="363181"/>
                </a:lnTo>
                <a:lnTo>
                  <a:pt x="639622" y="347421"/>
                </a:lnTo>
                <a:lnTo>
                  <a:pt x="637755" y="327139"/>
                </a:lnTo>
                <a:lnTo>
                  <a:pt x="637806" y="193662"/>
                </a:lnTo>
                <a:lnTo>
                  <a:pt x="656234" y="149326"/>
                </a:lnTo>
                <a:lnTo>
                  <a:pt x="671347" y="146202"/>
                </a:lnTo>
                <a:lnTo>
                  <a:pt x="687197" y="149758"/>
                </a:lnTo>
                <a:lnTo>
                  <a:pt x="697496" y="159626"/>
                </a:lnTo>
                <a:lnTo>
                  <a:pt x="703072" y="174650"/>
                </a:lnTo>
                <a:lnTo>
                  <a:pt x="704748" y="193662"/>
                </a:lnTo>
                <a:lnTo>
                  <a:pt x="704748" y="102336"/>
                </a:lnTo>
                <a:lnTo>
                  <a:pt x="635431" y="102730"/>
                </a:lnTo>
                <a:lnTo>
                  <a:pt x="588378" y="151599"/>
                </a:lnTo>
                <a:lnTo>
                  <a:pt x="582002" y="193662"/>
                </a:lnTo>
                <a:lnTo>
                  <a:pt x="581926" y="194106"/>
                </a:lnTo>
                <a:lnTo>
                  <a:pt x="581825" y="325208"/>
                </a:lnTo>
                <a:lnTo>
                  <a:pt x="587502" y="369316"/>
                </a:lnTo>
                <a:lnTo>
                  <a:pt x="632256" y="420243"/>
                </a:lnTo>
                <a:lnTo>
                  <a:pt x="632396" y="420243"/>
                </a:lnTo>
                <a:lnTo>
                  <a:pt x="670534" y="426529"/>
                </a:lnTo>
                <a:lnTo>
                  <a:pt x="708494" y="420243"/>
                </a:lnTo>
                <a:lnTo>
                  <a:pt x="736828" y="401243"/>
                </a:lnTo>
                <a:lnTo>
                  <a:pt x="750277" y="377012"/>
                </a:lnTo>
                <a:lnTo>
                  <a:pt x="754557" y="369316"/>
                </a:lnTo>
                <a:lnTo>
                  <a:pt x="760552" y="325208"/>
                </a:lnTo>
                <a:lnTo>
                  <a:pt x="760679" y="19678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13276580" y="9433769"/>
            <a:ext cx="561340" cy="439420"/>
          </a:xfrm>
          <a:custGeom>
            <a:avLst/>
            <a:gdLst/>
            <a:ahLst/>
            <a:cxnLst/>
            <a:rect l="l" t="t" r="r" b="b"/>
            <a:pathLst>
              <a:path w="561340" h="439420">
                <a:moveTo>
                  <a:pt x="179463" y="204114"/>
                </a:moveTo>
                <a:lnTo>
                  <a:pt x="175704" y="165341"/>
                </a:lnTo>
                <a:lnTo>
                  <a:pt x="173380" y="159397"/>
                </a:lnTo>
                <a:lnTo>
                  <a:pt x="166585" y="142113"/>
                </a:lnTo>
                <a:lnTo>
                  <a:pt x="163931" y="135331"/>
                </a:lnTo>
                <a:lnTo>
                  <a:pt x="143357" y="115951"/>
                </a:lnTo>
                <a:lnTo>
                  <a:pt x="123532" y="111429"/>
                </a:lnTo>
                <a:lnTo>
                  <a:pt x="123532" y="212902"/>
                </a:lnTo>
                <a:lnTo>
                  <a:pt x="123532" y="330123"/>
                </a:lnTo>
                <a:lnTo>
                  <a:pt x="121513" y="354850"/>
                </a:lnTo>
                <a:lnTo>
                  <a:pt x="121412" y="356120"/>
                </a:lnTo>
                <a:lnTo>
                  <a:pt x="115138" y="374218"/>
                </a:lnTo>
                <a:lnTo>
                  <a:pt x="104851" y="384784"/>
                </a:lnTo>
                <a:lnTo>
                  <a:pt x="90690" y="388226"/>
                </a:lnTo>
                <a:lnTo>
                  <a:pt x="74930" y="384606"/>
                </a:lnTo>
                <a:lnTo>
                  <a:pt x="64223" y="373557"/>
                </a:lnTo>
                <a:lnTo>
                  <a:pt x="58115" y="354850"/>
                </a:lnTo>
                <a:lnTo>
                  <a:pt x="56172" y="328206"/>
                </a:lnTo>
                <a:lnTo>
                  <a:pt x="56172" y="225374"/>
                </a:lnTo>
                <a:lnTo>
                  <a:pt x="57619" y="198323"/>
                </a:lnTo>
                <a:lnTo>
                  <a:pt x="63080" y="177507"/>
                </a:lnTo>
                <a:lnTo>
                  <a:pt x="74180" y="164134"/>
                </a:lnTo>
                <a:lnTo>
                  <a:pt x="92557" y="159397"/>
                </a:lnTo>
                <a:lnTo>
                  <a:pt x="107784" y="163131"/>
                </a:lnTo>
                <a:lnTo>
                  <a:pt x="117284" y="173812"/>
                </a:lnTo>
                <a:lnTo>
                  <a:pt x="122148" y="190665"/>
                </a:lnTo>
                <a:lnTo>
                  <a:pt x="123532" y="212902"/>
                </a:lnTo>
                <a:lnTo>
                  <a:pt x="123532" y="111429"/>
                </a:lnTo>
                <a:lnTo>
                  <a:pt x="113233" y="109080"/>
                </a:lnTo>
                <a:lnTo>
                  <a:pt x="93954" y="111404"/>
                </a:lnTo>
                <a:lnTo>
                  <a:pt x="78041" y="118033"/>
                </a:lnTo>
                <a:lnTo>
                  <a:pt x="65493" y="128447"/>
                </a:lnTo>
                <a:lnTo>
                  <a:pt x="56362" y="142113"/>
                </a:lnTo>
                <a:lnTo>
                  <a:pt x="56362" y="0"/>
                </a:lnTo>
                <a:lnTo>
                  <a:pt x="609" y="0"/>
                </a:lnTo>
                <a:lnTo>
                  <a:pt x="558" y="320027"/>
                </a:lnTo>
                <a:lnTo>
                  <a:pt x="431" y="420611"/>
                </a:lnTo>
                <a:lnTo>
                  <a:pt x="0" y="433933"/>
                </a:lnTo>
                <a:lnTo>
                  <a:pt x="50634" y="433933"/>
                </a:lnTo>
                <a:lnTo>
                  <a:pt x="52743" y="404634"/>
                </a:lnTo>
                <a:lnTo>
                  <a:pt x="59969" y="417830"/>
                </a:lnTo>
                <a:lnTo>
                  <a:pt x="70637" y="428612"/>
                </a:lnTo>
                <a:lnTo>
                  <a:pt x="85598" y="435876"/>
                </a:lnTo>
                <a:lnTo>
                  <a:pt x="105702" y="438543"/>
                </a:lnTo>
                <a:lnTo>
                  <a:pt x="142862" y="429844"/>
                </a:lnTo>
                <a:lnTo>
                  <a:pt x="165366" y="405460"/>
                </a:lnTo>
                <a:lnTo>
                  <a:pt x="165608" y="404634"/>
                </a:lnTo>
                <a:lnTo>
                  <a:pt x="170484" y="388226"/>
                </a:lnTo>
                <a:lnTo>
                  <a:pt x="176479" y="367982"/>
                </a:lnTo>
                <a:lnTo>
                  <a:pt x="179463" y="320027"/>
                </a:lnTo>
                <a:lnTo>
                  <a:pt x="179463" y="204114"/>
                </a:lnTo>
                <a:close/>
              </a:path>
              <a:path w="561340" h="439420">
                <a:moveTo>
                  <a:pt x="393598" y="215392"/>
                </a:moveTo>
                <a:lnTo>
                  <a:pt x="389369" y="173304"/>
                </a:lnTo>
                <a:lnTo>
                  <a:pt x="382244" y="156413"/>
                </a:lnTo>
                <a:lnTo>
                  <a:pt x="375158" y="139585"/>
                </a:lnTo>
                <a:lnTo>
                  <a:pt x="348653" y="117195"/>
                </a:lnTo>
                <a:lnTo>
                  <a:pt x="340017" y="115493"/>
                </a:lnTo>
                <a:lnTo>
                  <a:pt x="340017" y="207657"/>
                </a:lnTo>
                <a:lnTo>
                  <a:pt x="340017" y="243433"/>
                </a:lnTo>
                <a:lnTo>
                  <a:pt x="273723" y="243433"/>
                </a:lnTo>
                <a:lnTo>
                  <a:pt x="273735" y="207657"/>
                </a:lnTo>
                <a:lnTo>
                  <a:pt x="281330" y="169926"/>
                </a:lnTo>
                <a:lnTo>
                  <a:pt x="307365" y="156413"/>
                </a:lnTo>
                <a:lnTo>
                  <a:pt x="323723" y="160248"/>
                </a:lnTo>
                <a:lnTo>
                  <a:pt x="333692" y="170903"/>
                </a:lnTo>
                <a:lnTo>
                  <a:pt x="338670" y="187134"/>
                </a:lnTo>
                <a:lnTo>
                  <a:pt x="340017" y="207657"/>
                </a:lnTo>
                <a:lnTo>
                  <a:pt x="340017" y="115493"/>
                </a:lnTo>
                <a:lnTo>
                  <a:pt x="262648" y="119291"/>
                </a:lnTo>
                <a:lnTo>
                  <a:pt x="222351" y="179692"/>
                </a:lnTo>
                <a:lnTo>
                  <a:pt x="218846" y="326440"/>
                </a:lnTo>
                <a:lnTo>
                  <a:pt x="222084" y="371348"/>
                </a:lnTo>
                <a:lnTo>
                  <a:pt x="234886" y="406984"/>
                </a:lnTo>
                <a:lnTo>
                  <a:pt x="261797" y="430453"/>
                </a:lnTo>
                <a:lnTo>
                  <a:pt x="307428" y="438924"/>
                </a:lnTo>
                <a:lnTo>
                  <a:pt x="353352" y="428650"/>
                </a:lnTo>
                <a:lnTo>
                  <a:pt x="378980" y="403440"/>
                </a:lnTo>
                <a:lnTo>
                  <a:pt x="383133" y="391579"/>
                </a:lnTo>
                <a:lnTo>
                  <a:pt x="390105" y="371665"/>
                </a:lnTo>
                <a:lnTo>
                  <a:pt x="392518" y="341871"/>
                </a:lnTo>
                <a:lnTo>
                  <a:pt x="392531" y="339890"/>
                </a:lnTo>
                <a:lnTo>
                  <a:pt x="338099" y="339890"/>
                </a:lnTo>
                <a:lnTo>
                  <a:pt x="338099" y="341871"/>
                </a:lnTo>
                <a:lnTo>
                  <a:pt x="337019" y="360692"/>
                </a:lnTo>
                <a:lnTo>
                  <a:pt x="332587" y="376542"/>
                </a:lnTo>
                <a:lnTo>
                  <a:pt x="323011" y="387502"/>
                </a:lnTo>
                <a:lnTo>
                  <a:pt x="306489" y="391579"/>
                </a:lnTo>
                <a:lnTo>
                  <a:pt x="289814" y="386930"/>
                </a:lnTo>
                <a:lnTo>
                  <a:pt x="279679" y="374624"/>
                </a:lnTo>
                <a:lnTo>
                  <a:pt x="274637" y="357136"/>
                </a:lnTo>
                <a:lnTo>
                  <a:pt x="273278" y="336918"/>
                </a:lnTo>
                <a:lnTo>
                  <a:pt x="273278" y="287705"/>
                </a:lnTo>
                <a:lnTo>
                  <a:pt x="393598" y="287705"/>
                </a:lnTo>
                <a:lnTo>
                  <a:pt x="393598" y="243433"/>
                </a:lnTo>
                <a:lnTo>
                  <a:pt x="393598" y="215392"/>
                </a:lnTo>
                <a:close/>
              </a:path>
              <a:path w="561340" h="439420">
                <a:moveTo>
                  <a:pt x="561289" y="109448"/>
                </a:moveTo>
                <a:lnTo>
                  <a:pt x="539965" y="112445"/>
                </a:lnTo>
                <a:lnTo>
                  <a:pt x="520420" y="121793"/>
                </a:lnTo>
                <a:lnTo>
                  <a:pt x="504012" y="138874"/>
                </a:lnTo>
                <a:lnTo>
                  <a:pt x="492074" y="165087"/>
                </a:lnTo>
                <a:lnTo>
                  <a:pt x="491896" y="150114"/>
                </a:lnTo>
                <a:lnTo>
                  <a:pt x="491464" y="135115"/>
                </a:lnTo>
                <a:lnTo>
                  <a:pt x="490397" y="114046"/>
                </a:lnTo>
                <a:lnTo>
                  <a:pt x="437464" y="114046"/>
                </a:lnTo>
                <a:lnTo>
                  <a:pt x="437997" y="136677"/>
                </a:lnTo>
                <a:lnTo>
                  <a:pt x="438162" y="160261"/>
                </a:lnTo>
                <a:lnTo>
                  <a:pt x="438073" y="222656"/>
                </a:lnTo>
                <a:lnTo>
                  <a:pt x="438073" y="433933"/>
                </a:lnTo>
                <a:lnTo>
                  <a:pt x="493826" y="433933"/>
                </a:lnTo>
                <a:lnTo>
                  <a:pt x="493826" y="255612"/>
                </a:lnTo>
                <a:lnTo>
                  <a:pt x="499059" y="217258"/>
                </a:lnTo>
                <a:lnTo>
                  <a:pt x="513397" y="193611"/>
                </a:lnTo>
                <a:lnTo>
                  <a:pt x="534809" y="181622"/>
                </a:lnTo>
                <a:lnTo>
                  <a:pt x="561289" y="178219"/>
                </a:lnTo>
                <a:lnTo>
                  <a:pt x="561289" y="10944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3941037" y="9463199"/>
            <a:ext cx="185420" cy="409575"/>
          </a:xfrm>
          <a:custGeom>
            <a:avLst/>
            <a:gdLst/>
            <a:ahLst/>
            <a:cxnLst/>
            <a:rect l="l" t="t" r="r" b="b"/>
            <a:pathLst>
              <a:path w="185419" h="409575">
                <a:moveTo>
                  <a:pt x="176601" y="0"/>
                </a:moveTo>
                <a:lnTo>
                  <a:pt x="21664" y="0"/>
                </a:lnTo>
                <a:lnTo>
                  <a:pt x="18605" y="47441"/>
                </a:lnTo>
                <a:lnTo>
                  <a:pt x="14349" y="107018"/>
                </a:lnTo>
                <a:lnTo>
                  <a:pt x="9532" y="167839"/>
                </a:lnTo>
                <a:lnTo>
                  <a:pt x="4795" y="219009"/>
                </a:lnTo>
                <a:lnTo>
                  <a:pt x="54500" y="224296"/>
                </a:lnTo>
                <a:lnTo>
                  <a:pt x="59272" y="206506"/>
                </a:lnTo>
                <a:lnTo>
                  <a:pt x="66456" y="193748"/>
                </a:lnTo>
                <a:lnTo>
                  <a:pt x="77115" y="186062"/>
                </a:lnTo>
                <a:lnTo>
                  <a:pt x="92311" y="183491"/>
                </a:lnTo>
                <a:lnTo>
                  <a:pt x="109916" y="187429"/>
                </a:lnTo>
                <a:lnTo>
                  <a:pt x="120695" y="199186"/>
                </a:lnTo>
                <a:lnTo>
                  <a:pt x="126098" y="218676"/>
                </a:lnTo>
                <a:lnTo>
                  <a:pt x="127577" y="245814"/>
                </a:lnTo>
                <a:lnTo>
                  <a:pt x="127577" y="295394"/>
                </a:lnTo>
                <a:lnTo>
                  <a:pt x="126137" y="324667"/>
                </a:lnTo>
                <a:lnTo>
                  <a:pt x="120674" y="345924"/>
                </a:lnTo>
                <a:lnTo>
                  <a:pt x="109474" y="358884"/>
                </a:lnTo>
                <a:lnTo>
                  <a:pt x="90824" y="363266"/>
                </a:lnTo>
                <a:lnTo>
                  <a:pt x="73470" y="358959"/>
                </a:lnTo>
                <a:lnTo>
                  <a:pt x="62640" y="347743"/>
                </a:lnTo>
                <a:lnTo>
                  <a:pt x="57071" y="332176"/>
                </a:lnTo>
                <a:lnTo>
                  <a:pt x="55495" y="314817"/>
                </a:lnTo>
                <a:lnTo>
                  <a:pt x="55495" y="301865"/>
                </a:lnTo>
                <a:lnTo>
                  <a:pt x="0" y="301865"/>
                </a:lnTo>
                <a:lnTo>
                  <a:pt x="0" y="310147"/>
                </a:lnTo>
                <a:lnTo>
                  <a:pt x="4562" y="348750"/>
                </a:lnTo>
                <a:lnTo>
                  <a:pt x="19736" y="380332"/>
                </a:lnTo>
                <a:lnTo>
                  <a:pt x="47747" y="401657"/>
                </a:lnTo>
                <a:lnTo>
                  <a:pt x="90824" y="409484"/>
                </a:lnTo>
                <a:lnTo>
                  <a:pt x="137193" y="400229"/>
                </a:lnTo>
                <a:lnTo>
                  <a:pt x="166140" y="374654"/>
                </a:lnTo>
                <a:lnTo>
                  <a:pt x="181035" y="336045"/>
                </a:lnTo>
                <a:lnTo>
                  <a:pt x="185250" y="287687"/>
                </a:lnTo>
                <a:lnTo>
                  <a:pt x="185250" y="243510"/>
                </a:lnTo>
                <a:lnTo>
                  <a:pt x="181325" y="198259"/>
                </a:lnTo>
                <a:lnTo>
                  <a:pt x="168642" y="164546"/>
                </a:lnTo>
                <a:lnTo>
                  <a:pt x="145843" y="143493"/>
                </a:lnTo>
                <a:lnTo>
                  <a:pt x="111567" y="136226"/>
                </a:lnTo>
                <a:lnTo>
                  <a:pt x="95465" y="137735"/>
                </a:lnTo>
                <a:lnTo>
                  <a:pt x="81497" y="141960"/>
                </a:lnTo>
                <a:lnTo>
                  <a:pt x="70211" y="148449"/>
                </a:lnTo>
                <a:lnTo>
                  <a:pt x="62155" y="156749"/>
                </a:lnTo>
                <a:lnTo>
                  <a:pt x="64245" y="133738"/>
                </a:lnTo>
                <a:lnTo>
                  <a:pt x="66445" y="106022"/>
                </a:lnTo>
                <a:lnTo>
                  <a:pt x="70311" y="49265"/>
                </a:lnTo>
                <a:lnTo>
                  <a:pt x="170685" y="49265"/>
                </a:lnTo>
                <a:lnTo>
                  <a:pt x="17660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14224114" y="9470294"/>
            <a:ext cx="334645" cy="402590"/>
          </a:xfrm>
          <a:custGeom>
            <a:avLst/>
            <a:gdLst/>
            <a:ahLst/>
            <a:cxnLst/>
            <a:rect l="l" t="t" r="r" b="b"/>
            <a:pathLst>
              <a:path w="334644" h="402590">
                <a:moveTo>
                  <a:pt x="132829" y="77533"/>
                </a:moveTo>
                <a:lnTo>
                  <a:pt x="90652" y="77533"/>
                </a:lnTo>
                <a:lnTo>
                  <a:pt x="90652" y="0"/>
                </a:lnTo>
                <a:lnTo>
                  <a:pt x="35090" y="0"/>
                </a:lnTo>
                <a:lnTo>
                  <a:pt x="35090" y="77533"/>
                </a:lnTo>
                <a:lnTo>
                  <a:pt x="0" y="77533"/>
                </a:lnTo>
                <a:lnTo>
                  <a:pt x="0" y="126606"/>
                </a:lnTo>
                <a:lnTo>
                  <a:pt x="35090" y="126606"/>
                </a:lnTo>
                <a:lnTo>
                  <a:pt x="35090" y="336461"/>
                </a:lnTo>
                <a:lnTo>
                  <a:pt x="39217" y="368922"/>
                </a:lnTo>
                <a:lnTo>
                  <a:pt x="51015" y="389001"/>
                </a:lnTo>
                <a:lnTo>
                  <a:pt x="69608" y="399186"/>
                </a:lnTo>
                <a:lnTo>
                  <a:pt x="94119" y="402018"/>
                </a:lnTo>
                <a:lnTo>
                  <a:pt x="103327" y="401789"/>
                </a:lnTo>
                <a:lnTo>
                  <a:pt x="113131" y="400913"/>
                </a:lnTo>
                <a:lnTo>
                  <a:pt x="122707" y="399161"/>
                </a:lnTo>
                <a:lnTo>
                  <a:pt x="131216" y="396290"/>
                </a:lnTo>
                <a:lnTo>
                  <a:pt x="131216" y="353872"/>
                </a:lnTo>
                <a:lnTo>
                  <a:pt x="127368" y="355130"/>
                </a:lnTo>
                <a:lnTo>
                  <a:pt x="118529" y="355739"/>
                </a:lnTo>
                <a:lnTo>
                  <a:pt x="112737" y="355739"/>
                </a:lnTo>
                <a:lnTo>
                  <a:pt x="100990" y="353364"/>
                </a:lnTo>
                <a:lnTo>
                  <a:pt x="94322" y="346976"/>
                </a:lnTo>
                <a:lnTo>
                  <a:pt x="91338" y="337642"/>
                </a:lnTo>
                <a:lnTo>
                  <a:pt x="90652" y="326440"/>
                </a:lnTo>
                <a:lnTo>
                  <a:pt x="90652" y="126606"/>
                </a:lnTo>
                <a:lnTo>
                  <a:pt x="132829" y="126606"/>
                </a:lnTo>
                <a:lnTo>
                  <a:pt x="132829" y="77533"/>
                </a:lnTo>
                <a:close/>
              </a:path>
              <a:path w="334644" h="402590">
                <a:moveTo>
                  <a:pt x="334403" y="172643"/>
                </a:moveTo>
                <a:lnTo>
                  <a:pt x="328523" y="129692"/>
                </a:lnTo>
                <a:lnTo>
                  <a:pt x="324345" y="122059"/>
                </a:lnTo>
                <a:lnTo>
                  <a:pt x="311353" y="98310"/>
                </a:lnTo>
                <a:lnTo>
                  <a:pt x="283641" y="79082"/>
                </a:lnTo>
                <a:lnTo>
                  <a:pt x="278472" y="78193"/>
                </a:lnTo>
                <a:lnTo>
                  <a:pt x="278472" y="169519"/>
                </a:lnTo>
                <a:lnTo>
                  <a:pt x="278396" y="302996"/>
                </a:lnTo>
                <a:lnTo>
                  <a:pt x="276606" y="323278"/>
                </a:lnTo>
                <a:lnTo>
                  <a:pt x="276491" y="324586"/>
                </a:lnTo>
                <a:lnTo>
                  <a:pt x="270433" y="340410"/>
                </a:lnTo>
                <a:lnTo>
                  <a:pt x="260108" y="349783"/>
                </a:lnTo>
                <a:lnTo>
                  <a:pt x="245325" y="352869"/>
                </a:lnTo>
                <a:lnTo>
                  <a:pt x="229755" y="349237"/>
                </a:lnTo>
                <a:lnTo>
                  <a:pt x="219265" y="339039"/>
                </a:lnTo>
                <a:lnTo>
                  <a:pt x="213347" y="323278"/>
                </a:lnTo>
                <a:lnTo>
                  <a:pt x="211493" y="302996"/>
                </a:lnTo>
                <a:lnTo>
                  <a:pt x="211531" y="169519"/>
                </a:lnTo>
                <a:lnTo>
                  <a:pt x="213347" y="150507"/>
                </a:lnTo>
                <a:lnTo>
                  <a:pt x="213448" y="149377"/>
                </a:lnTo>
                <a:lnTo>
                  <a:pt x="219519" y="134378"/>
                </a:lnTo>
                <a:lnTo>
                  <a:pt x="229958" y="125183"/>
                </a:lnTo>
                <a:lnTo>
                  <a:pt x="245084" y="122059"/>
                </a:lnTo>
                <a:lnTo>
                  <a:pt x="260921" y="125615"/>
                </a:lnTo>
                <a:lnTo>
                  <a:pt x="271221" y="135483"/>
                </a:lnTo>
                <a:lnTo>
                  <a:pt x="276796" y="150507"/>
                </a:lnTo>
                <a:lnTo>
                  <a:pt x="278472" y="169519"/>
                </a:lnTo>
                <a:lnTo>
                  <a:pt x="278472" y="78193"/>
                </a:lnTo>
                <a:lnTo>
                  <a:pt x="209169" y="78587"/>
                </a:lnTo>
                <a:lnTo>
                  <a:pt x="162102" y="127457"/>
                </a:lnTo>
                <a:lnTo>
                  <a:pt x="155727" y="169519"/>
                </a:lnTo>
                <a:lnTo>
                  <a:pt x="155549" y="301066"/>
                </a:lnTo>
                <a:lnTo>
                  <a:pt x="161226" y="345173"/>
                </a:lnTo>
                <a:lnTo>
                  <a:pt x="161264" y="345427"/>
                </a:lnTo>
                <a:lnTo>
                  <a:pt x="178168" y="377101"/>
                </a:lnTo>
                <a:lnTo>
                  <a:pt x="205994" y="396100"/>
                </a:lnTo>
                <a:lnTo>
                  <a:pt x="206133" y="396100"/>
                </a:lnTo>
                <a:lnTo>
                  <a:pt x="244259" y="402386"/>
                </a:lnTo>
                <a:lnTo>
                  <a:pt x="282219" y="396100"/>
                </a:lnTo>
                <a:lnTo>
                  <a:pt x="310553" y="377101"/>
                </a:lnTo>
                <a:lnTo>
                  <a:pt x="324002" y="352869"/>
                </a:lnTo>
                <a:lnTo>
                  <a:pt x="328282" y="345173"/>
                </a:lnTo>
                <a:lnTo>
                  <a:pt x="334276" y="301066"/>
                </a:lnTo>
                <a:lnTo>
                  <a:pt x="334403" y="17264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14678990" y="9542836"/>
            <a:ext cx="180340" cy="437515"/>
          </a:xfrm>
          <a:custGeom>
            <a:avLst/>
            <a:gdLst/>
            <a:ahLst/>
            <a:cxnLst/>
            <a:rect l="l" t="t" r="r" b="b"/>
            <a:pathLst>
              <a:path w="180340" h="437515">
                <a:moveTo>
                  <a:pt x="56186" y="354255"/>
                </a:moveTo>
                <a:lnTo>
                  <a:pt x="251" y="354255"/>
                </a:lnTo>
                <a:lnTo>
                  <a:pt x="272" y="355853"/>
                </a:lnTo>
                <a:lnTo>
                  <a:pt x="3364" y="383266"/>
                </a:lnTo>
                <a:lnTo>
                  <a:pt x="15629" y="409707"/>
                </a:lnTo>
                <a:lnTo>
                  <a:pt x="41434" y="429555"/>
                </a:lnTo>
                <a:lnTo>
                  <a:pt x="85170" y="437379"/>
                </a:lnTo>
                <a:lnTo>
                  <a:pt x="136257" y="427364"/>
                </a:lnTo>
                <a:lnTo>
                  <a:pt x="164343" y="400199"/>
                </a:lnTo>
                <a:lnTo>
                  <a:pt x="167098" y="390920"/>
                </a:lnTo>
                <a:lnTo>
                  <a:pt x="88154" y="390920"/>
                </a:lnTo>
                <a:lnTo>
                  <a:pt x="71506" y="387082"/>
                </a:lnTo>
                <a:lnTo>
                  <a:pt x="61812" y="377764"/>
                </a:lnTo>
                <a:lnTo>
                  <a:pt x="57297" y="366257"/>
                </a:lnTo>
                <a:lnTo>
                  <a:pt x="56186" y="355853"/>
                </a:lnTo>
                <a:lnTo>
                  <a:pt x="56186" y="354255"/>
                </a:lnTo>
                <a:close/>
              </a:path>
              <a:path w="180340" h="437515">
                <a:moveTo>
                  <a:pt x="178674" y="288588"/>
                </a:moveTo>
                <a:lnTo>
                  <a:pt x="122917" y="288588"/>
                </a:lnTo>
                <a:lnTo>
                  <a:pt x="122917" y="326094"/>
                </a:lnTo>
                <a:lnTo>
                  <a:pt x="121588" y="354255"/>
                </a:lnTo>
                <a:lnTo>
                  <a:pt x="116475" y="374535"/>
                </a:lnTo>
                <a:lnTo>
                  <a:pt x="105893" y="386801"/>
                </a:lnTo>
                <a:lnTo>
                  <a:pt x="88154" y="390920"/>
                </a:lnTo>
                <a:lnTo>
                  <a:pt x="167098" y="390920"/>
                </a:lnTo>
                <a:lnTo>
                  <a:pt x="176215" y="360207"/>
                </a:lnTo>
                <a:lnTo>
                  <a:pt x="178635" y="312277"/>
                </a:lnTo>
                <a:lnTo>
                  <a:pt x="178674" y="288588"/>
                </a:lnTo>
                <a:close/>
              </a:path>
              <a:path w="180340" h="437515">
                <a:moveTo>
                  <a:pt x="76311" y="0"/>
                </a:moveTo>
                <a:lnTo>
                  <a:pt x="40512" y="8188"/>
                </a:lnTo>
                <a:lnTo>
                  <a:pt x="16932" y="29865"/>
                </a:lnTo>
                <a:lnTo>
                  <a:pt x="3965" y="60695"/>
                </a:lnTo>
                <a:lnTo>
                  <a:pt x="0" y="96342"/>
                </a:lnTo>
                <a:lnTo>
                  <a:pt x="0" y="220359"/>
                </a:lnTo>
                <a:lnTo>
                  <a:pt x="3239" y="260335"/>
                </a:lnTo>
                <a:lnTo>
                  <a:pt x="14443" y="291742"/>
                </a:lnTo>
                <a:lnTo>
                  <a:pt x="35838" y="312277"/>
                </a:lnTo>
                <a:lnTo>
                  <a:pt x="69652" y="319634"/>
                </a:lnTo>
                <a:lnTo>
                  <a:pt x="88416" y="317511"/>
                </a:lnTo>
                <a:lnTo>
                  <a:pt x="103498" y="311387"/>
                </a:lnTo>
                <a:lnTo>
                  <a:pt x="114973" y="301624"/>
                </a:lnTo>
                <a:lnTo>
                  <a:pt x="122917" y="288588"/>
                </a:lnTo>
                <a:lnTo>
                  <a:pt x="178674" y="288588"/>
                </a:lnTo>
                <a:lnTo>
                  <a:pt x="178682" y="270180"/>
                </a:lnTo>
                <a:lnTo>
                  <a:pt x="86971" y="270180"/>
                </a:lnTo>
                <a:lnTo>
                  <a:pt x="72779" y="266807"/>
                </a:lnTo>
                <a:lnTo>
                  <a:pt x="63148" y="256681"/>
                </a:lnTo>
                <a:lnTo>
                  <a:pt x="57670" y="239792"/>
                </a:lnTo>
                <a:lnTo>
                  <a:pt x="55935" y="216129"/>
                </a:lnTo>
                <a:lnTo>
                  <a:pt x="55935" y="99588"/>
                </a:lnTo>
                <a:lnTo>
                  <a:pt x="58079" y="77874"/>
                </a:lnTo>
                <a:lnTo>
                  <a:pt x="64546" y="62496"/>
                </a:lnTo>
                <a:lnTo>
                  <a:pt x="75385" y="53348"/>
                </a:lnTo>
                <a:lnTo>
                  <a:pt x="90646" y="50323"/>
                </a:lnTo>
                <a:lnTo>
                  <a:pt x="178918" y="50323"/>
                </a:lnTo>
                <a:lnTo>
                  <a:pt x="179056" y="39632"/>
                </a:lnTo>
                <a:lnTo>
                  <a:pt x="179194" y="33056"/>
                </a:lnTo>
                <a:lnTo>
                  <a:pt x="128896" y="33056"/>
                </a:lnTo>
                <a:lnTo>
                  <a:pt x="123237" y="20744"/>
                </a:lnTo>
                <a:lnTo>
                  <a:pt x="113202" y="10175"/>
                </a:lnTo>
                <a:lnTo>
                  <a:pt x="97867" y="2782"/>
                </a:lnTo>
                <a:lnTo>
                  <a:pt x="76311" y="0"/>
                </a:lnTo>
                <a:close/>
              </a:path>
              <a:path w="180340" h="437515">
                <a:moveTo>
                  <a:pt x="178918" y="50323"/>
                </a:moveTo>
                <a:lnTo>
                  <a:pt x="90646" y="50323"/>
                </a:lnTo>
                <a:lnTo>
                  <a:pt x="108047" y="54894"/>
                </a:lnTo>
                <a:lnTo>
                  <a:pt x="117835" y="67292"/>
                </a:lnTo>
                <a:lnTo>
                  <a:pt x="122144" y="85543"/>
                </a:lnTo>
                <a:lnTo>
                  <a:pt x="123106" y="107672"/>
                </a:lnTo>
                <a:lnTo>
                  <a:pt x="123106" y="201700"/>
                </a:lnTo>
                <a:lnTo>
                  <a:pt x="121824" y="229619"/>
                </a:lnTo>
                <a:lnTo>
                  <a:pt x="116677" y="251246"/>
                </a:lnTo>
                <a:lnTo>
                  <a:pt x="105710" y="265220"/>
                </a:lnTo>
                <a:lnTo>
                  <a:pt x="86971" y="270180"/>
                </a:lnTo>
                <a:lnTo>
                  <a:pt x="178682" y="270180"/>
                </a:lnTo>
                <a:lnTo>
                  <a:pt x="178784" y="60695"/>
                </a:lnTo>
                <a:lnTo>
                  <a:pt x="178879" y="53348"/>
                </a:lnTo>
                <a:lnTo>
                  <a:pt x="178918" y="50323"/>
                </a:lnTo>
                <a:close/>
              </a:path>
              <a:path w="180340" h="437515">
                <a:moveTo>
                  <a:pt x="179910" y="4984"/>
                </a:moveTo>
                <a:lnTo>
                  <a:pt x="131639" y="4984"/>
                </a:lnTo>
                <a:lnTo>
                  <a:pt x="130822" y="10175"/>
                </a:lnTo>
                <a:lnTo>
                  <a:pt x="129871" y="17708"/>
                </a:lnTo>
                <a:lnTo>
                  <a:pt x="129176" y="25533"/>
                </a:lnTo>
                <a:lnTo>
                  <a:pt x="129015" y="29865"/>
                </a:lnTo>
                <a:lnTo>
                  <a:pt x="128896" y="33056"/>
                </a:lnTo>
                <a:lnTo>
                  <a:pt x="179194" y="33056"/>
                </a:lnTo>
                <a:lnTo>
                  <a:pt x="179262" y="29865"/>
                </a:lnTo>
                <a:lnTo>
                  <a:pt x="179353" y="25533"/>
                </a:lnTo>
                <a:lnTo>
                  <a:pt x="179455" y="20744"/>
                </a:lnTo>
                <a:lnTo>
                  <a:pt x="179750" y="10539"/>
                </a:lnTo>
                <a:lnTo>
                  <a:pt x="179818" y="8188"/>
                </a:lnTo>
                <a:lnTo>
                  <a:pt x="179910" y="498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14904251" y="9470294"/>
            <a:ext cx="329565" cy="402590"/>
          </a:xfrm>
          <a:custGeom>
            <a:avLst/>
            <a:gdLst/>
            <a:ahLst/>
            <a:cxnLst/>
            <a:rect l="l" t="t" r="r" b="b"/>
            <a:pathLst>
              <a:path w="329565" h="402590">
                <a:moveTo>
                  <a:pt x="174752" y="178866"/>
                </a:moveTo>
                <a:lnTo>
                  <a:pt x="170522" y="136779"/>
                </a:lnTo>
                <a:lnTo>
                  <a:pt x="129806" y="80670"/>
                </a:lnTo>
                <a:lnTo>
                  <a:pt x="121183" y="78968"/>
                </a:lnTo>
                <a:lnTo>
                  <a:pt x="121183" y="171132"/>
                </a:lnTo>
                <a:lnTo>
                  <a:pt x="121183" y="206908"/>
                </a:lnTo>
                <a:lnTo>
                  <a:pt x="54876" y="206908"/>
                </a:lnTo>
                <a:lnTo>
                  <a:pt x="54902" y="171132"/>
                </a:lnTo>
                <a:lnTo>
                  <a:pt x="56603" y="150609"/>
                </a:lnTo>
                <a:lnTo>
                  <a:pt x="56680" y="149555"/>
                </a:lnTo>
                <a:lnTo>
                  <a:pt x="62496" y="133400"/>
                </a:lnTo>
                <a:lnTo>
                  <a:pt x="72910" y="123355"/>
                </a:lnTo>
                <a:lnTo>
                  <a:pt x="88519" y="119888"/>
                </a:lnTo>
                <a:lnTo>
                  <a:pt x="104876" y="123723"/>
                </a:lnTo>
                <a:lnTo>
                  <a:pt x="114858" y="134378"/>
                </a:lnTo>
                <a:lnTo>
                  <a:pt x="119837" y="150609"/>
                </a:lnTo>
                <a:lnTo>
                  <a:pt x="121183" y="171132"/>
                </a:lnTo>
                <a:lnTo>
                  <a:pt x="121183" y="78968"/>
                </a:lnTo>
                <a:lnTo>
                  <a:pt x="43802" y="82765"/>
                </a:lnTo>
                <a:lnTo>
                  <a:pt x="3517" y="143167"/>
                </a:lnTo>
                <a:lnTo>
                  <a:pt x="0" y="289915"/>
                </a:lnTo>
                <a:lnTo>
                  <a:pt x="3251" y="334822"/>
                </a:lnTo>
                <a:lnTo>
                  <a:pt x="16040" y="370459"/>
                </a:lnTo>
                <a:lnTo>
                  <a:pt x="42964" y="393928"/>
                </a:lnTo>
                <a:lnTo>
                  <a:pt x="88582" y="402399"/>
                </a:lnTo>
                <a:lnTo>
                  <a:pt x="134505" y="392125"/>
                </a:lnTo>
                <a:lnTo>
                  <a:pt x="160134" y="366915"/>
                </a:lnTo>
                <a:lnTo>
                  <a:pt x="164287" y="355053"/>
                </a:lnTo>
                <a:lnTo>
                  <a:pt x="171272" y="335140"/>
                </a:lnTo>
                <a:lnTo>
                  <a:pt x="173685" y="305346"/>
                </a:lnTo>
                <a:lnTo>
                  <a:pt x="173697" y="303364"/>
                </a:lnTo>
                <a:lnTo>
                  <a:pt x="119253" y="303364"/>
                </a:lnTo>
                <a:lnTo>
                  <a:pt x="119253" y="305346"/>
                </a:lnTo>
                <a:lnTo>
                  <a:pt x="118173" y="324167"/>
                </a:lnTo>
                <a:lnTo>
                  <a:pt x="113741" y="340017"/>
                </a:lnTo>
                <a:lnTo>
                  <a:pt x="104165" y="350977"/>
                </a:lnTo>
                <a:lnTo>
                  <a:pt x="87655" y="355053"/>
                </a:lnTo>
                <a:lnTo>
                  <a:pt x="70980" y="350405"/>
                </a:lnTo>
                <a:lnTo>
                  <a:pt x="60833" y="338099"/>
                </a:lnTo>
                <a:lnTo>
                  <a:pt x="55803" y="320611"/>
                </a:lnTo>
                <a:lnTo>
                  <a:pt x="54444" y="300393"/>
                </a:lnTo>
                <a:lnTo>
                  <a:pt x="54444" y="251180"/>
                </a:lnTo>
                <a:lnTo>
                  <a:pt x="174752" y="251180"/>
                </a:lnTo>
                <a:lnTo>
                  <a:pt x="174752" y="206908"/>
                </a:lnTo>
                <a:lnTo>
                  <a:pt x="174752" y="178866"/>
                </a:lnTo>
                <a:close/>
              </a:path>
              <a:path w="329565" h="402590">
                <a:moveTo>
                  <a:pt x="329476" y="77533"/>
                </a:moveTo>
                <a:lnTo>
                  <a:pt x="287299" y="77533"/>
                </a:lnTo>
                <a:lnTo>
                  <a:pt x="287299" y="0"/>
                </a:lnTo>
                <a:lnTo>
                  <a:pt x="231736" y="0"/>
                </a:lnTo>
                <a:lnTo>
                  <a:pt x="231736" y="77533"/>
                </a:lnTo>
                <a:lnTo>
                  <a:pt x="196646" y="77533"/>
                </a:lnTo>
                <a:lnTo>
                  <a:pt x="196646" y="126606"/>
                </a:lnTo>
                <a:lnTo>
                  <a:pt x="231736" y="126606"/>
                </a:lnTo>
                <a:lnTo>
                  <a:pt x="231736" y="336461"/>
                </a:lnTo>
                <a:lnTo>
                  <a:pt x="235864" y="368922"/>
                </a:lnTo>
                <a:lnTo>
                  <a:pt x="247662" y="389001"/>
                </a:lnTo>
                <a:lnTo>
                  <a:pt x="266255" y="399186"/>
                </a:lnTo>
                <a:lnTo>
                  <a:pt x="290766" y="402018"/>
                </a:lnTo>
                <a:lnTo>
                  <a:pt x="299974" y="401789"/>
                </a:lnTo>
                <a:lnTo>
                  <a:pt x="309778" y="400913"/>
                </a:lnTo>
                <a:lnTo>
                  <a:pt x="319354" y="399161"/>
                </a:lnTo>
                <a:lnTo>
                  <a:pt x="327863" y="396290"/>
                </a:lnTo>
                <a:lnTo>
                  <a:pt x="327863" y="353872"/>
                </a:lnTo>
                <a:lnTo>
                  <a:pt x="324015" y="355130"/>
                </a:lnTo>
                <a:lnTo>
                  <a:pt x="315175" y="355739"/>
                </a:lnTo>
                <a:lnTo>
                  <a:pt x="309384" y="355739"/>
                </a:lnTo>
                <a:lnTo>
                  <a:pt x="297637" y="353364"/>
                </a:lnTo>
                <a:lnTo>
                  <a:pt x="290969" y="346976"/>
                </a:lnTo>
                <a:lnTo>
                  <a:pt x="287985" y="337642"/>
                </a:lnTo>
                <a:lnTo>
                  <a:pt x="287299" y="326440"/>
                </a:lnTo>
                <a:lnTo>
                  <a:pt x="287299" y="126606"/>
                </a:lnTo>
                <a:lnTo>
                  <a:pt x="329476" y="126606"/>
                </a:lnTo>
                <a:lnTo>
                  <a:pt x="329476" y="7753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15340469" y="9446152"/>
            <a:ext cx="760730" cy="427990"/>
          </a:xfrm>
          <a:custGeom>
            <a:avLst/>
            <a:gdLst/>
            <a:ahLst/>
            <a:cxnLst/>
            <a:rect l="l" t="t" r="r" b="b"/>
            <a:pathLst>
              <a:path w="760730" h="427990">
                <a:moveTo>
                  <a:pt x="192811" y="112471"/>
                </a:moveTo>
                <a:lnTo>
                  <a:pt x="186867" y="65265"/>
                </a:lnTo>
                <a:lnTo>
                  <a:pt x="186804" y="64744"/>
                </a:lnTo>
                <a:lnTo>
                  <a:pt x="186690" y="63906"/>
                </a:lnTo>
                <a:lnTo>
                  <a:pt x="179946" y="50825"/>
                </a:lnTo>
                <a:lnTo>
                  <a:pt x="168478" y="28625"/>
                </a:lnTo>
                <a:lnTo>
                  <a:pt x="138582" y="7213"/>
                </a:lnTo>
                <a:lnTo>
                  <a:pt x="136042" y="6781"/>
                </a:lnTo>
                <a:lnTo>
                  <a:pt x="136042" y="107975"/>
                </a:lnTo>
                <a:lnTo>
                  <a:pt x="135915" y="320116"/>
                </a:lnTo>
                <a:lnTo>
                  <a:pt x="126288" y="363448"/>
                </a:lnTo>
                <a:lnTo>
                  <a:pt x="96291" y="377024"/>
                </a:lnTo>
                <a:lnTo>
                  <a:pt x="80035" y="373811"/>
                </a:lnTo>
                <a:lnTo>
                  <a:pt x="79641" y="373811"/>
                </a:lnTo>
                <a:lnTo>
                  <a:pt x="67119" y="363448"/>
                </a:lnTo>
                <a:lnTo>
                  <a:pt x="59436" y="345744"/>
                </a:lnTo>
                <a:lnTo>
                  <a:pt x="56794" y="320116"/>
                </a:lnTo>
                <a:lnTo>
                  <a:pt x="56819" y="107975"/>
                </a:lnTo>
                <a:lnTo>
                  <a:pt x="66700" y="64744"/>
                </a:lnTo>
                <a:lnTo>
                  <a:pt x="96113" y="50825"/>
                </a:lnTo>
                <a:lnTo>
                  <a:pt x="114033" y="54457"/>
                </a:lnTo>
                <a:lnTo>
                  <a:pt x="126453" y="65265"/>
                </a:lnTo>
                <a:lnTo>
                  <a:pt x="133692" y="83146"/>
                </a:lnTo>
                <a:lnTo>
                  <a:pt x="136042" y="107975"/>
                </a:lnTo>
                <a:lnTo>
                  <a:pt x="136042" y="6781"/>
                </a:lnTo>
                <a:lnTo>
                  <a:pt x="97358" y="0"/>
                </a:lnTo>
                <a:lnTo>
                  <a:pt x="56565" y="6908"/>
                </a:lnTo>
                <a:lnTo>
                  <a:pt x="6680" y="62915"/>
                </a:lnTo>
                <a:lnTo>
                  <a:pt x="0" y="112471"/>
                </a:lnTo>
                <a:lnTo>
                  <a:pt x="0" y="314185"/>
                </a:lnTo>
                <a:lnTo>
                  <a:pt x="5334" y="362915"/>
                </a:lnTo>
                <a:lnTo>
                  <a:pt x="22034" y="398386"/>
                </a:lnTo>
                <a:lnTo>
                  <a:pt x="51155" y="420065"/>
                </a:lnTo>
                <a:lnTo>
                  <a:pt x="93738" y="427405"/>
                </a:lnTo>
                <a:lnTo>
                  <a:pt x="137426" y="420395"/>
                </a:lnTo>
                <a:lnTo>
                  <a:pt x="168363" y="399186"/>
                </a:lnTo>
                <a:lnTo>
                  <a:pt x="179819" y="377024"/>
                </a:lnTo>
                <a:lnTo>
                  <a:pt x="186753" y="363601"/>
                </a:lnTo>
                <a:lnTo>
                  <a:pt x="192747" y="314185"/>
                </a:lnTo>
                <a:lnTo>
                  <a:pt x="192811" y="112471"/>
                </a:lnTo>
                <a:close/>
              </a:path>
              <a:path w="760730" h="427990">
                <a:moveTo>
                  <a:pt x="402920" y="190627"/>
                </a:moveTo>
                <a:lnTo>
                  <a:pt x="400342" y="158699"/>
                </a:lnTo>
                <a:lnTo>
                  <a:pt x="389178" y="128320"/>
                </a:lnTo>
                <a:lnTo>
                  <a:pt x="364350" y="105625"/>
                </a:lnTo>
                <a:lnTo>
                  <a:pt x="320751" y="96697"/>
                </a:lnTo>
                <a:lnTo>
                  <a:pt x="278663" y="105130"/>
                </a:lnTo>
                <a:lnTo>
                  <a:pt x="252222" y="127660"/>
                </a:lnTo>
                <a:lnTo>
                  <a:pt x="238518" y="160134"/>
                </a:lnTo>
                <a:lnTo>
                  <a:pt x="234594" y="198399"/>
                </a:lnTo>
                <a:lnTo>
                  <a:pt x="234594" y="314185"/>
                </a:lnTo>
                <a:lnTo>
                  <a:pt x="237883" y="359384"/>
                </a:lnTo>
                <a:lnTo>
                  <a:pt x="250317" y="394931"/>
                </a:lnTo>
                <a:lnTo>
                  <a:pt x="275691" y="418198"/>
                </a:lnTo>
                <a:lnTo>
                  <a:pt x="317830" y="426542"/>
                </a:lnTo>
                <a:lnTo>
                  <a:pt x="360959" y="418160"/>
                </a:lnTo>
                <a:lnTo>
                  <a:pt x="386892" y="395452"/>
                </a:lnTo>
                <a:lnTo>
                  <a:pt x="399567" y="362127"/>
                </a:lnTo>
                <a:lnTo>
                  <a:pt x="402920" y="321843"/>
                </a:lnTo>
                <a:lnTo>
                  <a:pt x="402920" y="317487"/>
                </a:lnTo>
                <a:lnTo>
                  <a:pt x="347865" y="317487"/>
                </a:lnTo>
                <a:lnTo>
                  <a:pt x="347865" y="330581"/>
                </a:lnTo>
                <a:lnTo>
                  <a:pt x="346570" y="351701"/>
                </a:lnTo>
                <a:lnTo>
                  <a:pt x="342011" y="366915"/>
                </a:lnTo>
                <a:lnTo>
                  <a:pt x="333260" y="376110"/>
                </a:lnTo>
                <a:lnTo>
                  <a:pt x="319328" y="379196"/>
                </a:lnTo>
                <a:lnTo>
                  <a:pt x="304647" y="375018"/>
                </a:lnTo>
                <a:lnTo>
                  <a:pt x="295871" y="363918"/>
                </a:lnTo>
                <a:lnTo>
                  <a:pt x="291630" y="348145"/>
                </a:lnTo>
                <a:lnTo>
                  <a:pt x="290525" y="329895"/>
                </a:lnTo>
                <a:lnTo>
                  <a:pt x="290525" y="191846"/>
                </a:lnTo>
                <a:lnTo>
                  <a:pt x="292087" y="171081"/>
                </a:lnTo>
                <a:lnTo>
                  <a:pt x="297116" y="156121"/>
                </a:lnTo>
                <a:lnTo>
                  <a:pt x="306133" y="147078"/>
                </a:lnTo>
                <a:lnTo>
                  <a:pt x="319697" y="144030"/>
                </a:lnTo>
                <a:lnTo>
                  <a:pt x="334175" y="147586"/>
                </a:lnTo>
                <a:lnTo>
                  <a:pt x="342734" y="157378"/>
                </a:lnTo>
                <a:lnTo>
                  <a:pt x="346824" y="172123"/>
                </a:lnTo>
                <a:lnTo>
                  <a:pt x="347865" y="190550"/>
                </a:lnTo>
                <a:lnTo>
                  <a:pt x="347865" y="202996"/>
                </a:lnTo>
                <a:lnTo>
                  <a:pt x="402920" y="202996"/>
                </a:lnTo>
                <a:lnTo>
                  <a:pt x="402920" y="190627"/>
                </a:lnTo>
                <a:close/>
              </a:path>
              <a:path w="760730" h="427990">
                <a:moveTo>
                  <a:pt x="559092" y="101676"/>
                </a:moveTo>
                <a:lnTo>
                  <a:pt x="516915" y="101676"/>
                </a:lnTo>
                <a:lnTo>
                  <a:pt x="516915" y="24142"/>
                </a:lnTo>
                <a:lnTo>
                  <a:pt x="461352" y="24142"/>
                </a:lnTo>
                <a:lnTo>
                  <a:pt x="461352" y="101676"/>
                </a:lnTo>
                <a:lnTo>
                  <a:pt x="426262" y="101676"/>
                </a:lnTo>
                <a:lnTo>
                  <a:pt x="426262" y="150749"/>
                </a:lnTo>
                <a:lnTo>
                  <a:pt x="461352" y="150749"/>
                </a:lnTo>
                <a:lnTo>
                  <a:pt x="461352" y="360603"/>
                </a:lnTo>
                <a:lnTo>
                  <a:pt x="465480" y="393065"/>
                </a:lnTo>
                <a:lnTo>
                  <a:pt x="477278" y="413143"/>
                </a:lnTo>
                <a:lnTo>
                  <a:pt x="495871" y="423329"/>
                </a:lnTo>
                <a:lnTo>
                  <a:pt x="520382" y="426161"/>
                </a:lnTo>
                <a:lnTo>
                  <a:pt x="529590" y="425932"/>
                </a:lnTo>
                <a:lnTo>
                  <a:pt x="539394" y="425056"/>
                </a:lnTo>
                <a:lnTo>
                  <a:pt x="548970" y="423303"/>
                </a:lnTo>
                <a:lnTo>
                  <a:pt x="557479" y="420433"/>
                </a:lnTo>
                <a:lnTo>
                  <a:pt x="557479" y="378015"/>
                </a:lnTo>
                <a:lnTo>
                  <a:pt x="553631" y="379272"/>
                </a:lnTo>
                <a:lnTo>
                  <a:pt x="544791" y="379882"/>
                </a:lnTo>
                <a:lnTo>
                  <a:pt x="539000" y="379882"/>
                </a:lnTo>
                <a:lnTo>
                  <a:pt x="527253" y="377507"/>
                </a:lnTo>
                <a:lnTo>
                  <a:pt x="520585" y="371119"/>
                </a:lnTo>
                <a:lnTo>
                  <a:pt x="517601" y="361784"/>
                </a:lnTo>
                <a:lnTo>
                  <a:pt x="516915" y="350583"/>
                </a:lnTo>
                <a:lnTo>
                  <a:pt x="516915" y="150749"/>
                </a:lnTo>
                <a:lnTo>
                  <a:pt x="559092" y="150749"/>
                </a:lnTo>
                <a:lnTo>
                  <a:pt x="559092" y="101676"/>
                </a:lnTo>
                <a:close/>
              </a:path>
              <a:path w="760730" h="427990">
                <a:moveTo>
                  <a:pt x="760679" y="196786"/>
                </a:moveTo>
                <a:lnTo>
                  <a:pt x="754786" y="153835"/>
                </a:lnTo>
                <a:lnTo>
                  <a:pt x="709904" y="103225"/>
                </a:lnTo>
                <a:lnTo>
                  <a:pt x="704735" y="102336"/>
                </a:lnTo>
                <a:lnTo>
                  <a:pt x="704735" y="193662"/>
                </a:lnTo>
                <a:lnTo>
                  <a:pt x="704659" y="327139"/>
                </a:lnTo>
                <a:lnTo>
                  <a:pt x="702881" y="347421"/>
                </a:lnTo>
                <a:lnTo>
                  <a:pt x="702767" y="348729"/>
                </a:lnTo>
                <a:lnTo>
                  <a:pt x="696709" y="364553"/>
                </a:lnTo>
                <a:lnTo>
                  <a:pt x="686371" y="373926"/>
                </a:lnTo>
                <a:lnTo>
                  <a:pt x="671588" y="377012"/>
                </a:lnTo>
                <a:lnTo>
                  <a:pt x="656018" y="373380"/>
                </a:lnTo>
                <a:lnTo>
                  <a:pt x="645528" y="363181"/>
                </a:lnTo>
                <a:lnTo>
                  <a:pt x="639610" y="347421"/>
                </a:lnTo>
                <a:lnTo>
                  <a:pt x="637755" y="327139"/>
                </a:lnTo>
                <a:lnTo>
                  <a:pt x="637794" y="193662"/>
                </a:lnTo>
                <a:lnTo>
                  <a:pt x="639610" y="174650"/>
                </a:lnTo>
                <a:lnTo>
                  <a:pt x="639711" y="173520"/>
                </a:lnTo>
                <a:lnTo>
                  <a:pt x="645782" y="158521"/>
                </a:lnTo>
                <a:lnTo>
                  <a:pt x="656234" y="149326"/>
                </a:lnTo>
                <a:lnTo>
                  <a:pt x="671347" y="146202"/>
                </a:lnTo>
                <a:lnTo>
                  <a:pt x="687197" y="149758"/>
                </a:lnTo>
                <a:lnTo>
                  <a:pt x="697496" y="159626"/>
                </a:lnTo>
                <a:lnTo>
                  <a:pt x="703059" y="174650"/>
                </a:lnTo>
                <a:lnTo>
                  <a:pt x="704735" y="193662"/>
                </a:lnTo>
                <a:lnTo>
                  <a:pt x="704735" y="102336"/>
                </a:lnTo>
                <a:lnTo>
                  <a:pt x="635431" y="102730"/>
                </a:lnTo>
                <a:lnTo>
                  <a:pt x="588365" y="151599"/>
                </a:lnTo>
                <a:lnTo>
                  <a:pt x="581990" y="193662"/>
                </a:lnTo>
                <a:lnTo>
                  <a:pt x="581825" y="325208"/>
                </a:lnTo>
                <a:lnTo>
                  <a:pt x="587502" y="369316"/>
                </a:lnTo>
                <a:lnTo>
                  <a:pt x="587527" y="369570"/>
                </a:lnTo>
                <a:lnTo>
                  <a:pt x="604443" y="401243"/>
                </a:lnTo>
                <a:lnTo>
                  <a:pt x="632256" y="420243"/>
                </a:lnTo>
                <a:lnTo>
                  <a:pt x="632396" y="420243"/>
                </a:lnTo>
                <a:lnTo>
                  <a:pt x="670534" y="426529"/>
                </a:lnTo>
                <a:lnTo>
                  <a:pt x="708494" y="420243"/>
                </a:lnTo>
                <a:lnTo>
                  <a:pt x="750277" y="377012"/>
                </a:lnTo>
                <a:lnTo>
                  <a:pt x="760552" y="325208"/>
                </a:lnTo>
                <a:lnTo>
                  <a:pt x="760679" y="19678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0" name="object 90" descr=""/>
          <p:cNvGrpSpPr/>
          <p:nvPr/>
        </p:nvGrpSpPr>
        <p:grpSpPr>
          <a:xfrm>
            <a:off x="16147132" y="9433765"/>
            <a:ext cx="847090" cy="439420"/>
            <a:chOff x="16147132" y="9433765"/>
            <a:chExt cx="847090" cy="439420"/>
          </a:xfrm>
        </p:grpSpPr>
        <p:sp>
          <p:nvSpPr>
            <p:cNvPr id="91" name="object 91" descr=""/>
            <p:cNvSpPr/>
            <p:nvPr/>
          </p:nvSpPr>
          <p:spPr>
            <a:xfrm>
              <a:off x="16147124" y="9433769"/>
              <a:ext cx="561340" cy="439420"/>
            </a:xfrm>
            <a:custGeom>
              <a:avLst/>
              <a:gdLst/>
              <a:ahLst/>
              <a:cxnLst/>
              <a:rect l="l" t="t" r="r" b="b"/>
              <a:pathLst>
                <a:path w="561340" h="439420">
                  <a:moveTo>
                    <a:pt x="179476" y="204114"/>
                  </a:moveTo>
                  <a:lnTo>
                    <a:pt x="175717" y="165341"/>
                  </a:lnTo>
                  <a:lnTo>
                    <a:pt x="173380" y="159397"/>
                  </a:lnTo>
                  <a:lnTo>
                    <a:pt x="166598" y="142113"/>
                  </a:lnTo>
                  <a:lnTo>
                    <a:pt x="163931" y="135331"/>
                  </a:lnTo>
                  <a:lnTo>
                    <a:pt x="143370" y="115951"/>
                  </a:lnTo>
                  <a:lnTo>
                    <a:pt x="123532" y="111429"/>
                  </a:lnTo>
                  <a:lnTo>
                    <a:pt x="123532" y="212902"/>
                  </a:lnTo>
                  <a:lnTo>
                    <a:pt x="123532" y="330123"/>
                  </a:lnTo>
                  <a:lnTo>
                    <a:pt x="121513" y="354850"/>
                  </a:lnTo>
                  <a:lnTo>
                    <a:pt x="121412" y="356120"/>
                  </a:lnTo>
                  <a:lnTo>
                    <a:pt x="115138" y="374218"/>
                  </a:lnTo>
                  <a:lnTo>
                    <a:pt x="104851" y="384784"/>
                  </a:lnTo>
                  <a:lnTo>
                    <a:pt x="90703" y="388226"/>
                  </a:lnTo>
                  <a:lnTo>
                    <a:pt x="74942" y="384606"/>
                  </a:lnTo>
                  <a:lnTo>
                    <a:pt x="64223" y="373557"/>
                  </a:lnTo>
                  <a:lnTo>
                    <a:pt x="58115" y="354850"/>
                  </a:lnTo>
                  <a:lnTo>
                    <a:pt x="56184" y="328206"/>
                  </a:lnTo>
                  <a:lnTo>
                    <a:pt x="56184" y="225374"/>
                  </a:lnTo>
                  <a:lnTo>
                    <a:pt x="57632" y="198323"/>
                  </a:lnTo>
                  <a:lnTo>
                    <a:pt x="63080" y="177507"/>
                  </a:lnTo>
                  <a:lnTo>
                    <a:pt x="74180" y="164134"/>
                  </a:lnTo>
                  <a:lnTo>
                    <a:pt x="92570" y="159397"/>
                  </a:lnTo>
                  <a:lnTo>
                    <a:pt x="107797" y="163131"/>
                  </a:lnTo>
                  <a:lnTo>
                    <a:pt x="117284" y="173812"/>
                  </a:lnTo>
                  <a:lnTo>
                    <a:pt x="122161" y="190665"/>
                  </a:lnTo>
                  <a:lnTo>
                    <a:pt x="123532" y="212902"/>
                  </a:lnTo>
                  <a:lnTo>
                    <a:pt x="123532" y="111429"/>
                  </a:lnTo>
                  <a:lnTo>
                    <a:pt x="113245" y="109080"/>
                  </a:lnTo>
                  <a:lnTo>
                    <a:pt x="93967" y="111404"/>
                  </a:lnTo>
                  <a:lnTo>
                    <a:pt x="78041" y="118033"/>
                  </a:lnTo>
                  <a:lnTo>
                    <a:pt x="65506" y="128447"/>
                  </a:lnTo>
                  <a:lnTo>
                    <a:pt x="56362" y="142113"/>
                  </a:lnTo>
                  <a:lnTo>
                    <a:pt x="56362" y="0"/>
                  </a:lnTo>
                  <a:lnTo>
                    <a:pt x="622" y="0"/>
                  </a:lnTo>
                  <a:lnTo>
                    <a:pt x="558" y="320027"/>
                  </a:lnTo>
                  <a:lnTo>
                    <a:pt x="431" y="420611"/>
                  </a:lnTo>
                  <a:lnTo>
                    <a:pt x="0" y="433933"/>
                  </a:lnTo>
                  <a:lnTo>
                    <a:pt x="50634" y="433933"/>
                  </a:lnTo>
                  <a:lnTo>
                    <a:pt x="51435" y="427367"/>
                  </a:lnTo>
                  <a:lnTo>
                    <a:pt x="51993" y="420611"/>
                  </a:lnTo>
                  <a:lnTo>
                    <a:pt x="52412" y="413194"/>
                  </a:lnTo>
                  <a:lnTo>
                    <a:pt x="52717" y="405460"/>
                  </a:lnTo>
                  <a:lnTo>
                    <a:pt x="52755" y="404634"/>
                  </a:lnTo>
                  <a:lnTo>
                    <a:pt x="59982" y="417830"/>
                  </a:lnTo>
                  <a:lnTo>
                    <a:pt x="70650" y="428612"/>
                  </a:lnTo>
                  <a:lnTo>
                    <a:pt x="85610" y="435876"/>
                  </a:lnTo>
                  <a:lnTo>
                    <a:pt x="105714" y="438543"/>
                  </a:lnTo>
                  <a:lnTo>
                    <a:pt x="142875" y="429844"/>
                  </a:lnTo>
                  <a:lnTo>
                    <a:pt x="165379" y="405460"/>
                  </a:lnTo>
                  <a:lnTo>
                    <a:pt x="165620" y="404634"/>
                  </a:lnTo>
                  <a:lnTo>
                    <a:pt x="170484" y="388226"/>
                  </a:lnTo>
                  <a:lnTo>
                    <a:pt x="176491" y="367982"/>
                  </a:lnTo>
                  <a:lnTo>
                    <a:pt x="179476" y="320027"/>
                  </a:lnTo>
                  <a:lnTo>
                    <a:pt x="179476" y="204114"/>
                  </a:lnTo>
                  <a:close/>
                </a:path>
                <a:path w="561340" h="439420">
                  <a:moveTo>
                    <a:pt x="393598" y="215392"/>
                  </a:moveTo>
                  <a:lnTo>
                    <a:pt x="389369" y="173304"/>
                  </a:lnTo>
                  <a:lnTo>
                    <a:pt x="348653" y="117195"/>
                  </a:lnTo>
                  <a:lnTo>
                    <a:pt x="340029" y="115493"/>
                  </a:lnTo>
                  <a:lnTo>
                    <a:pt x="340029" y="207657"/>
                  </a:lnTo>
                  <a:lnTo>
                    <a:pt x="340029" y="243433"/>
                  </a:lnTo>
                  <a:lnTo>
                    <a:pt x="273735" y="243433"/>
                  </a:lnTo>
                  <a:lnTo>
                    <a:pt x="273748" y="207657"/>
                  </a:lnTo>
                  <a:lnTo>
                    <a:pt x="281343" y="169926"/>
                  </a:lnTo>
                  <a:lnTo>
                    <a:pt x="307378" y="156413"/>
                  </a:lnTo>
                  <a:lnTo>
                    <a:pt x="323735" y="160248"/>
                  </a:lnTo>
                  <a:lnTo>
                    <a:pt x="333705" y="170903"/>
                  </a:lnTo>
                  <a:lnTo>
                    <a:pt x="338683" y="187134"/>
                  </a:lnTo>
                  <a:lnTo>
                    <a:pt x="340029" y="207657"/>
                  </a:lnTo>
                  <a:lnTo>
                    <a:pt x="340029" y="115493"/>
                  </a:lnTo>
                  <a:lnTo>
                    <a:pt x="262661" y="119291"/>
                  </a:lnTo>
                  <a:lnTo>
                    <a:pt x="222364" y="179692"/>
                  </a:lnTo>
                  <a:lnTo>
                    <a:pt x="218846" y="326440"/>
                  </a:lnTo>
                  <a:lnTo>
                    <a:pt x="222097" y="371348"/>
                  </a:lnTo>
                  <a:lnTo>
                    <a:pt x="234886" y="406984"/>
                  </a:lnTo>
                  <a:lnTo>
                    <a:pt x="261810" y="430453"/>
                  </a:lnTo>
                  <a:lnTo>
                    <a:pt x="307441" y="438924"/>
                  </a:lnTo>
                  <a:lnTo>
                    <a:pt x="353352" y="428650"/>
                  </a:lnTo>
                  <a:lnTo>
                    <a:pt x="378993" y="403440"/>
                  </a:lnTo>
                  <a:lnTo>
                    <a:pt x="383146" y="391579"/>
                  </a:lnTo>
                  <a:lnTo>
                    <a:pt x="390118" y="371665"/>
                  </a:lnTo>
                  <a:lnTo>
                    <a:pt x="392531" y="341871"/>
                  </a:lnTo>
                  <a:lnTo>
                    <a:pt x="392544" y="339890"/>
                  </a:lnTo>
                  <a:lnTo>
                    <a:pt x="338099" y="339890"/>
                  </a:lnTo>
                  <a:lnTo>
                    <a:pt x="338099" y="341871"/>
                  </a:lnTo>
                  <a:lnTo>
                    <a:pt x="337019" y="360692"/>
                  </a:lnTo>
                  <a:lnTo>
                    <a:pt x="332587" y="376542"/>
                  </a:lnTo>
                  <a:lnTo>
                    <a:pt x="323011" y="387502"/>
                  </a:lnTo>
                  <a:lnTo>
                    <a:pt x="306501" y="391579"/>
                  </a:lnTo>
                  <a:lnTo>
                    <a:pt x="289826" y="386930"/>
                  </a:lnTo>
                  <a:lnTo>
                    <a:pt x="279679" y="374624"/>
                  </a:lnTo>
                  <a:lnTo>
                    <a:pt x="274650" y="357136"/>
                  </a:lnTo>
                  <a:lnTo>
                    <a:pt x="273291" y="336918"/>
                  </a:lnTo>
                  <a:lnTo>
                    <a:pt x="273291" y="287705"/>
                  </a:lnTo>
                  <a:lnTo>
                    <a:pt x="393598" y="287705"/>
                  </a:lnTo>
                  <a:lnTo>
                    <a:pt x="393598" y="243433"/>
                  </a:lnTo>
                  <a:lnTo>
                    <a:pt x="393598" y="215392"/>
                  </a:lnTo>
                  <a:close/>
                </a:path>
                <a:path w="561340" h="439420">
                  <a:moveTo>
                    <a:pt x="561301" y="109448"/>
                  </a:moveTo>
                  <a:lnTo>
                    <a:pt x="539978" y="112445"/>
                  </a:lnTo>
                  <a:lnTo>
                    <a:pt x="520433" y="121793"/>
                  </a:lnTo>
                  <a:lnTo>
                    <a:pt x="504024" y="138874"/>
                  </a:lnTo>
                  <a:lnTo>
                    <a:pt x="492086" y="165087"/>
                  </a:lnTo>
                  <a:lnTo>
                    <a:pt x="491909" y="150114"/>
                  </a:lnTo>
                  <a:lnTo>
                    <a:pt x="491477" y="135115"/>
                  </a:lnTo>
                  <a:lnTo>
                    <a:pt x="490410" y="114046"/>
                  </a:lnTo>
                  <a:lnTo>
                    <a:pt x="437464" y="114046"/>
                  </a:lnTo>
                  <a:lnTo>
                    <a:pt x="438010" y="136677"/>
                  </a:lnTo>
                  <a:lnTo>
                    <a:pt x="438175" y="160261"/>
                  </a:lnTo>
                  <a:lnTo>
                    <a:pt x="438086" y="222656"/>
                  </a:lnTo>
                  <a:lnTo>
                    <a:pt x="438086" y="433933"/>
                  </a:lnTo>
                  <a:lnTo>
                    <a:pt x="493826" y="433933"/>
                  </a:lnTo>
                  <a:lnTo>
                    <a:pt x="493826" y="255612"/>
                  </a:lnTo>
                  <a:lnTo>
                    <a:pt x="499059" y="217258"/>
                  </a:lnTo>
                  <a:lnTo>
                    <a:pt x="513397" y="193611"/>
                  </a:lnTo>
                  <a:lnTo>
                    <a:pt x="534822" y="181622"/>
                  </a:lnTo>
                  <a:lnTo>
                    <a:pt x="561301" y="178219"/>
                  </a:lnTo>
                  <a:lnTo>
                    <a:pt x="561301" y="109448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46012" y="9433765"/>
              <a:ext cx="69432" cy="144152"/>
            </a:xfrm>
            <a:prstGeom prst="rect">
              <a:avLst/>
            </a:prstGeom>
          </p:spPr>
        </p:pic>
        <p:sp>
          <p:nvSpPr>
            <p:cNvPr id="93" name="object 93" descr=""/>
            <p:cNvSpPr/>
            <p:nvPr/>
          </p:nvSpPr>
          <p:spPr>
            <a:xfrm>
              <a:off x="16822609" y="9542840"/>
              <a:ext cx="171450" cy="330200"/>
            </a:xfrm>
            <a:custGeom>
              <a:avLst/>
              <a:gdLst/>
              <a:ahLst/>
              <a:cxnLst/>
              <a:rect l="l" t="t" r="r" b="b"/>
              <a:pathLst>
                <a:path w="171450" h="330200">
                  <a:moveTo>
                    <a:pt x="86269" y="0"/>
                  </a:moveTo>
                  <a:lnTo>
                    <a:pt x="50758" y="6070"/>
                  </a:lnTo>
                  <a:lnTo>
                    <a:pt x="25547" y="23267"/>
                  </a:lnTo>
                  <a:lnTo>
                    <a:pt x="10512" y="50071"/>
                  </a:lnTo>
                  <a:lnTo>
                    <a:pt x="5528" y="84960"/>
                  </a:lnTo>
                  <a:lnTo>
                    <a:pt x="9438" y="115107"/>
                  </a:lnTo>
                  <a:lnTo>
                    <a:pt x="21301" y="139485"/>
                  </a:lnTo>
                  <a:lnTo>
                    <a:pt x="41322" y="160686"/>
                  </a:lnTo>
                  <a:lnTo>
                    <a:pt x="92672" y="198172"/>
                  </a:lnTo>
                  <a:lnTo>
                    <a:pt x="106368" y="213183"/>
                  </a:lnTo>
                  <a:lnTo>
                    <a:pt x="112980" y="228258"/>
                  </a:lnTo>
                  <a:lnTo>
                    <a:pt x="114698" y="245322"/>
                  </a:lnTo>
                  <a:lnTo>
                    <a:pt x="113079" y="261548"/>
                  </a:lnTo>
                  <a:lnTo>
                    <a:pt x="108004" y="273172"/>
                  </a:lnTo>
                  <a:lnTo>
                    <a:pt x="99139" y="280166"/>
                  </a:lnTo>
                  <a:lnTo>
                    <a:pt x="86154" y="282504"/>
                  </a:lnTo>
                  <a:lnTo>
                    <a:pt x="72470" y="279488"/>
                  </a:lnTo>
                  <a:lnTo>
                    <a:pt x="63233" y="271020"/>
                  </a:lnTo>
                  <a:lnTo>
                    <a:pt x="58009" y="257970"/>
                  </a:lnTo>
                  <a:lnTo>
                    <a:pt x="56364" y="241207"/>
                  </a:lnTo>
                  <a:lnTo>
                    <a:pt x="56364" y="226830"/>
                  </a:lnTo>
                  <a:lnTo>
                    <a:pt x="0" y="226830"/>
                  </a:lnTo>
                  <a:lnTo>
                    <a:pt x="0" y="241144"/>
                  </a:lnTo>
                  <a:lnTo>
                    <a:pt x="3600" y="273989"/>
                  </a:lnTo>
                  <a:lnTo>
                    <a:pt x="16626" y="302370"/>
                  </a:lnTo>
                  <a:lnTo>
                    <a:pt x="42411" y="322312"/>
                  </a:lnTo>
                  <a:lnTo>
                    <a:pt x="84290" y="329843"/>
                  </a:lnTo>
                  <a:lnTo>
                    <a:pt x="122294" y="324035"/>
                  </a:lnTo>
                  <a:lnTo>
                    <a:pt x="149406" y="306768"/>
                  </a:lnTo>
                  <a:lnTo>
                    <a:pt x="165653" y="278274"/>
                  </a:lnTo>
                  <a:lnTo>
                    <a:pt x="171062" y="238788"/>
                  </a:lnTo>
                  <a:lnTo>
                    <a:pt x="166999" y="204382"/>
                  </a:lnTo>
                  <a:lnTo>
                    <a:pt x="154141" y="177385"/>
                  </a:lnTo>
                  <a:lnTo>
                    <a:pt x="131491" y="153937"/>
                  </a:lnTo>
                  <a:lnTo>
                    <a:pt x="79480" y="116987"/>
                  </a:lnTo>
                  <a:lnTo>
                    <a:pt x="68173" y="105648"/>
                  </a:lnTo>
                  <a:lnTo>
                    <a:pt x="62548" y="94101"/>
                  </a:lnTo>
                  <a:lnTo>
                    <a:pt x="61024" y="80290"/>
                  </a:lnTo>
                  <a:lnTo>
                    <a:pt x="62443" y="66642"/>
                  </a:lnTo>
                  <a:lnTo>
                    <a:pt x="66918" y="56260"/>
                  </a:lnTo>
                  <a:lnTo>
                    <a:pt x="74775" y="49654"/>
                  </a:lnTo>
                  <a:lnTo>
                    <a:pt x="86342" y="47338"/>
                  </a:lnTo>
                  <a:lnTo>
                    <a:pt x="98211" y="49552"/>
                  </a:lnTo>
                  <a:lnTo>
                    <a:pt x="106322" y="56248"/>
                  </a:lnTo>
                  <a:lnTo>
                    <a:pt x="110972" y="67504"/>
                  </a:lnTo>
                  <a:lnTo>
                    <a:pt x="112457" y="83400"/>
                  </a:lnTo>
                  <a:lnTo>
                    <a:pt x="112457" y="102269"/>
                  </a:lnTo>
                  <a:lnTo>
                    <a:pt x="166455" y="102269"/>
                  </a:lnTo>
                  <a:lnTo>
                    <a:pt x="166455" y="88709"/>
                  </a:lnTo>
                  <a:lnTo>
                    <a:pt x="162207" y="51966"/>
                  </a:lnTo>
                  <a:lnTo>
                    <a:pt x="148445" y="24014"/>
                  </a:lnTo>
                  <a:lnTo>
                    <a:pt x="123642" y="6233"/>
                  </a:lnTo>
                  <a:lnTo>
                    <a:pt x="86269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4" name="object 94" descr=""/>
          <p:cNvSpPr/>
          <p:nvPr/>
        </p:nvSpPr>
        <p:spPr>
          <a:xfrm>
            <a:off x="17108958" y="9542836"/>
            <a:ext cx="383540" cy="330200"/>
          </a:xfrm>
          <a:custGeom>
            <a:avLst/>
            <a:gdLst/>
            <a:ahLst/>
            <a:cxnLst/>
            <a:rect l="l" t="t" r="r" b="b"/>
            <a:pathLst>
              <a:path w="383540" h="330200">
                <a:moveTo>
                  <a:pt x="168338" y="93941"/>
                </a:moveTo>
                <a:lnTo>
                  <a:pt x="165747" y="62014"/>
                </a:lnTo>
                <a:lnTo>
                  <a:pt x="154584" y="31635"/>
                </a:lnTo>
                <a:lnTo>
                  <a:pt x="129755" y="8940"/>
                </a:lnTo>
                <a:lnTo>
                  <a:pt x="86156" y="12"/>
                </a:lnTo>
                <a:lnTo>
                  <a:pt x="44069" y="8445"/>
                </a:lnTo>
                <a:lnTo>
                  <a:pt x="17627" y="30975"/>
                </a:lnTo>
                <a:lnTo>
                  <a:pt x="3924" y="63449"/>
                </a:lnTo>
                <a:lnTo>
                  <a:pt x="0" y="101714"/>
                </a:lnTo>
                <a:lnTo>
                  <a:pt x="0" y="217500"/>
                </a:lnTo>
                <a:lnTo>
                  <a:pt x="3302" y="262699"/>
                </a:lnTo>
                <a:lnTo>
                  <a:pt x="15722" y="298246"/>
                </a:lnTo>
                <a:lnTo>
                  <a:pt x="41097" y="321513"/>
                </a:lnTo>
                <a:lnTo>
                  <a:pt x="83235" y="329857"/>
                </a:lnTo>
                <a:lnTo>
                  <a:pt x="126365" y="321475"/>
                </a:lnTo>
                <a:lnTo>
                  <a:pt x="152311" y="298767"/>
                </a:lnTo>
                <a:lnTo>
                  <a:pt x="164985" y="265442"/>
                </a:lnTo>
                <a:lnTo>
                  <a:pt x="168338" y="225158"/>
                </a:lnTo>
                <a:lnTo>
                  <a:pt x="168338" y="220802"/>
                </a:lnTo>
                <a:lnTo>
                  <a:pt x="113271" y="220802"/>
                </a:lnTo>
                <a:lnTo>
                  <a:pt x="113271" y="233895"/>
                </a:lnTo>
                <a:lnTo>
                  <a:pt x="111975" y="255016"/>
                </a:lnTo>
                <a:lnTo>
                  <a:pt x="107429" y="270230"/>
                </a:lnTo>
                <a:lnTo>
                  <a:pt x="98666" y="279425"/>
                </a:lnTo>
                <a:lnTo>
                  <a:pt x="84734" y="282511"/>
                </a:lnTo>
                <a:lnTo>
                  <a:pt x="70053" y="278333"/>
                </a:lnTo>
                <a:lnTo>
                  <a:pt x="61290" y="267233"/>
                </a:lnTo>
                <a:lnTo>
                  <a:pt x="57048" y="251460"/>
                </a:lnTo>
                <a:lnTo>
                  <a:pt x="55943" y="233210"/>
                </a:lnTo>
                <a:lnTo>
                  <a:pt x="55943" y="95161"/>
                </a:lnTo>
                <a:lnTo>
                  <a:pt x="57492" y="74396"/>
                </a:lnTo>
                <a:lnTo>
                  <a:pt x="62522" y="59436"/>
                </a:lnTo>
                <a:lnTo>
                  <a:pt x="71551" y="50393"/>
                </a:lnTo>
                <a:lnTo>
                  <a:pt x="85102" y="47345"/>
                </a:lnTo>
                <a:lnTo>
                  <a:pt x="99580" y="50901"/>
                </a:lnTo>
                <a:lnTo>
                  <a:pt x="108140" y="60693"/>
                </a:lnTo>
                <a:lnTo>
                  <a:pt x="112229" y="75438"/>
                </a:lnTo>
                <a:lnTo>
                  <a:pt x="113271" y="93865"/>
                </a:lnTo>
                <a:lnTo>
                  <a:pt x="113271" y="106311"/>
                </a:lnTo>
                <a:lnTo>
                  <a:pt x="168338" y="106311"/>
                </a:lnTo>
                <a:lnTo>
                  <a:pt x="168338" y="93941"/>
                </a:lnTo>
                <a:close/>
              </a:path>
              <a:path w="383540" h="330200">
                <a:moveTo>
                  <a:pt x="382955" y="100101"/>
                </a:moveTo>
                <a:lnTo>
                  <a:pt x="377075" y="57150"/>
                </a:lnTo>
                <a:lnTo>
                  <a:pt x="372897" y="49517"/>
                </a:lnTo>
                <a:lnTo>
                  <a:pt x="359905" y="25768"/>
                </a:lnTo>
                <a:lnTo>
                  <a:pt x="332193" y="6540"/>
                </a:lnTo>
                <a:lnTo>
                  <a:pt x="327025" y="5651"/>
                </a:lnTo>
                <a:lnTo>
                  <a:pt x="327025" y="96977"/>
                </a:lnTo>
                <a:lnTo>
                  <a:pt x="326948" y="230454"/>
                </a:lnTo>
                <a:lnTo>
                  <a:pt x="325158" y="250736"/>
                </a:lnTo>
                <a:lnTo>
                  <a:pt x="325043" y="252044"/>
                </a:lnTo>
                <a:lnTo>
                  <a:pt x="318985" y="267868"/>
                </a:lnTo>
                <a:lnTo>
                  <a:pt x="308660" y="277241"/>
                </a:lnTo>
                <a:lnTo>
                  <a:pt x="293878" y="280327"/>
                </a:lnTo>
                <a:lnTo>
                  <a:pt x="278307" y="276694"/>
                </a:lnTo>
                <a:lnTo>
                  <a:pt x="267817" y="266496"/>
                </a:lnTo>
                <a:lnTo>
                  <a:pt x="261899" y="250736"/>
                </a:lnTo>
                <a:lnTo>
                  <a:pt x="260045" y="230454"/>
                </a:lnTo>
                <a:lnTo>
                  <a:pt x="260083" y="96977"/>
                </a:lnTo>
                <a:lnTo>
                  <a:pt x="261899" y="77965"/>
                </a:lnTo>
                <a:lnTo>
                  <a:pt x="262001" y="76835"/>
                </a:lnTo>
                <a:lnTo>
                  <a:pt x="268058" y="61836"/>
                </a:lnTo>
                <a:lnTo>
                  <a:pt x="278511" y="52641"/>
                </a:lnTo>
                <a:lnTo>
                  <a:pt x="293636" y="49517"/>
                </a:lnTo>
                <a:lnTo>
                  <a:pt x="309473" y="53073"/>
                </a:lnTo>
                <a:lnTo>
                  <a:pt x="319773" y="62941"/>
                </a:lnTo>
                <a:lnTo>
                  <a:pt x="325348" y="77965"/>
                </a:lnTo>
                <a:lnTo>
                  <a:pt x="327025" y="96977"/>
                </a:lnTo>
                <a:lnTo>
                  <a:pt x="327025" y="5651"/>
                </a:lnTo>
                <a:lnTo>
                  <a:pt x="257721" y="6045"/>
                </a:lnTo>
                <a:lnTo>
                  <a:pt x="210654" y="54914"/>
                </a:lnTo>
                <a:lnTo>
                  <a:pt x="204279" y="96977"/>
                </a:lnTo>
                <a:lnTo>
                  <a:pt x="204101" y="228523"/>
                </a:lnTo>
                <a:lnTo>
                  <a:pt x="209778" y="272630"/>
                </a:lnTo>
                <a:lnTo>
                  <a:pt x="209816" y="272884"/>
                </a:lnTo>
                <a:lnTo>
                  <a:pt x="226720" y="304558"/>
                </a:lnTo>
                <a:lnTo>
                  <a:pt x="254546" y="323557"/>
                </a:lnTo>
                <a:lnTo>
                  <a:pt x="254673" y="323557"/>
                </a:lnTo>
                <a:lnTo>
                  <a:pt x="292811" y="329844"/>
                </a:lnTo>
                <a:lnTo>
                  <a:pt x="330771" y="323557"/>
                </a:lnTo>
                <a:lnTo>
                  <a:pt x="359105" y="304558"/>
                </a:lnTo>
                <a:lnTo>
                  <a:pt x="372554" y="280327"/>
                </a:lnTo>
                <a:lnTo>
                  <a:pt x="376834" y="272630"/>
                </a:lnTo>
                <a:lnTo>
                  <a:pt x="382828" y="228523"/>
                </a:lnTo>
                <a:lnTo>
                  <a:pt x="382955" y="10010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17538338" y="9547821"/>
            <a:ext cx="177165" cy="325120"/>
          </a:xfrm>
          <a:custGeom>
            <a:avLst/>
            <a:gdLst/>
            <a:ahLst/>
            <a:cxnLst/>
            <a:rect l="l" t="t" r="r" b="b"/>
            <a:pathLst>
              <a:path w="177165" h="325120">
                <a:moveTo>
                  <a:pt x="176486" y="0"/>
                </a:moveTo>
                <a:lnTo>
                  <a:pt x="120739" y="0"/>
                </a:lnTo>
                <a:lnTo>
                  <a:pt x="120739" y="211721"/>
                </a:lnTo>
                <a:lnTo>
                  <a:pt x="118326" y="242552"/>
                </a:lnTo>
                <a:lnTo>
                  <a:pt x="111407" y="261878"/>
                </a:lnTo>
                <a:lnTo>
                  <a:pt x="100463" y="271876"/>
                </a:lnTo>
                <a:lnTo>
                  <a:pt x="85976" y="274724"/>
                </a:lnTo>
                <a:lnTo>
                  <a:pt x="72382" y="272022"/>
                </a:lnTo>
                <a:lnTo>
                  <a:pt x="62977" y="263604"/>
                </a:lnTo>
                <a:lnTo>
                  <a:pt x="57513" y="249006"/>
                </a:lnTo>
                <a:lnTo>
                  <a:pt x="55746" y="227762"/>
                </a:lnTo>
                <a:lnTo>
                  <a:pt x="55746" y="0"/>
                </a:lnTo>
                <a:lnTo>
                  <a:pt x="0" y="0"/>
                </a:lnTo>
                <a:lnTo>
                  <a:pt x="0" y="242264"/>
                </a:lnTo>
                <a:lnTo>
                  <a:pt x="5867" y="284705"/>
                </a:lnTo>
                <a:lnTo>
                  <a:pt x="20901" y="309815"/>
                </a:lnTo>
                <a:lnTo>
                  <a:pt x="41245" y="321798"/>
                </a:lnTo>
                <a:lnTo>
                  <a:pt x="63045" y="324859"/>
                </a:lnTo>
                <a:lnTo>
                  <a:pt x="81978" y="323142"/>
                </a:lnTo>
                <a:lnTo>
                  <a:pt x="98413" y="317239"/>
                </a:lnTo>
                <a:lnTo>
                  <a:pt x="111851" y="306014"/>
                </a:lnTo>
                <a:lnTo>
                  <a:pt x="121797" y="288336"/>
                </a:lnTo>
                <a:lnTo>
                  <a:pt x="121979" y="296498"/>
                </a:lnTo>
                <a:lnTo>
                  <a:pt x="122458" y="305410"/>
                </a:lnTo>
                <a:lnTo>
                  <a:pt x="123135" y="313673"/>
                </a:lnTo>
                <a:lnTo>
                  <a:pt x="123912" y="319885"/>
                </a:lnTo>
                <a:lnTo>
                  <a:pt x="177104" y="319885"/>
                </a:lnTo>
                <a:lnTo>
                  <a:pt x="176747" y="305226"/>
                </a:lnTo>
                <a:lnTo>
                  <a:pt x="176563" y="285346"/>
                </a:lnTo>
                <a:lnTo>
                  <a:pt x="176486" y="229375"/>
                </a:lnTo>
                <a:lnTo>
                  <a:pt x="17648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17770005" y="9542836"/>
            <a:ext cx="398780" cy="432434"/>
          </a:xfrm>
          <a:custGeom>
            <a:avLst/>
            <a:gdLst/>
            <a:ahLst/>
            <a:cxnLst/>
            <a:rect l="l" t="t" r="r" b="b"/>
            <a:pathLst>
              <a:path w="398780" h="432434">
                <a:moveTo>
                  <a:pt x="179463" y="93357"/>
                </a:moveTo>
                <a:lnTo>
                  <a:pt x="175590" y="53936"/>
                </a:lnTo>
                <a:lnTo>
                  <a:pt x="142709" y="5778"/>
                </a:lnTo>
                <a:lnTo>
                  <a:pt x="123532" y="1968"/>
                </a:lnTo>
                <a:lnTo>
                  <a:pt x="123532" y="97409"/>
                </a:lnTo>
                <a:lnTo>
                  <a:pt x="123532" y="227152"/>
                </a:lnTo>
                <a:lnTo>
                  <a:pt x="121856" y="249135"/>
                </a:lnTo>
                <a:lnTo>
                  <a:pt x="116293" y="265607"/>
                </a:lnTo>
                <a:lnTo>
                  <a:pt x="106032" y="275945"/>
                </a:lnTo>
                <a:lnTo>
                  <a:pt x="90258" y="279527"/>
                </a:lnTo>
                <a:lnTo>
                  <a:pt x="72936" y="274548"/>
                </a:lnTo>
                <a:lnTo>
                  <a:pt x="62560" y="261035"/>
                </a:lnTo>
                <a:lnTo>
                  <a:pt x="57505" y="241046"/>
                </a:lnTo>
                <a:lnTo>
                  <a:pt x="56172" y="216649"/>
                </a:lnTo>
                <a:lnTo>
                  <a:pt x="56172" y="108356"/>
                </a:lnTo>
                <a:lnTo>
                  <a:pt x="58267" y="82880"/>
                </a:lnTo>
                <a:lnTo>
                  <a:pt x="64808" y="64757"/>
                </a:lnTo>
                <a:lnTo>
                  <a:pt x="76225" y="53936"/>
                </a:lnTo>
                <a:lnTo>
                  <a:pt x="92925" y="50330"/>
                </a:lnTo>
                <a:lnTo>
                  <a:pt x="105879" y="53035"/>
                </a:lnTo>
                <a:lnTo>
                  <a:pt x="115493" y="61468"/>
                </a:lnTo>
                <a:lnTo>
                  <a:pt x="121475" y="76098"/>
                </a:lnTo>
                <a:lnTo>
                  <a:pt x="123532" y="97409"/>
                </a:lnTo>
                <a:lnTo>
                  <a:pt x="123532" y="1968"/>
                </a:lnTo>
                <a:lnTo>
                  <a:pt x="75793" y="10960"/>
                </a:lnTo>
                <a:lnTo>
                  <a:pt x="55308" y="37592"/>
                </a:lnTo>
                <a:lnTo>
                  <a:pt x="55118" y="27952"/>
                </a:lnTo>
                <a:lnTo>
                  <a:pt x="54648" y="18796"/>
                </a:lnTo>
                <a:lnTo>
                  <a:pt x="53975" y="10960"/>
                </a:lnTo>
                <a:lnTo>
                  <a:pt x="53289" y="5778"/>
                </a:lnTo>
                <a:lnTo>
                  <a:pt x="53187" y="4991"/>
                </a:lnTo>
                <a:lnTo>
                  <a:pt x="0" y="4991"/>
                </a:lnTo>
                <a:lnTo>
                  <a:pt x="292" y="18796"/>
                </a:lnTo>
                <a:lnTo>
                  <a:pt x="406" y="27952"/>
                </a:lnTo>
                <a:lnTo>
                  <a:pt x="495" y="37592"/>
                </a:lnTo>
                <a:lnTo>
                  <a:pt x="609" y="432409"/>
                </a:lnTo>
                <a:lnTo>
                  <a:pt x="56362" y="432409"/>
                </a:lnTo>
                <a:lnTo>
                  <a:pt x="56362" y="300863"/>
                </a:lnTo>
                <a:lnTo>
                  <a:pt x="63474" y="311505"/>
                </a:lnTo>
                <a:lnTo>
                  <a:pt x="73901" y="320789"/>
                </a:lnTo>
                <a:lnTo>
                  <a:pt x="88417" y="327367"/>
                </a:lnTo>
                <a:lnTo>
                  <a:pt x="107759" y="329857"/>
                </a:lnTo>
                <a:lnTo>
                  <a:pt x="138455" y="323875"/>
                </a:lnTo>
                <a:lnTo>
                  <a:pt x="172008" y="279527"/>
                </a:lnTo>
                <a:lnTo>
                  <a:pt x="179387" y="227152"/>
                </a:lnTo>
                <a:lnTo>
                  <a:pt x="179463" y="93357"/>
                </a:lnTo>
                <a:close/>
              </a:path>
              <a:path w="398780" h="432434">
                <a:moveTo>
                  <a:pt x="398310" y="100101"/>
                </a:moveTo>
                <a:lnTo>
                  <a:pt x="392430" y="57150"/>
                </a:lnTo>
                <a:lnTo>
                  <a:pt x="388251" y="49517"/>
                </a:lnTo>
                <a:lnTo>
                  <a:pt x="375259" y="25768"/>
                </a:lnTo>
                <a:lnTo>
                  <a:pt x="347548" y="6540"/>
                </a:lnTo>
                <a:lnTo>
                  <a:pt x="342379" y="5651"/>
                </a:lnTo>
                <a:lnTo>
                  <a:pt x="342379" y="96977"/>
                </a:lnTo>
                <a:lnTo>
                  <a:pt x="342303" y="230454"/>
                </a:lnTo>
                <a:lnTo>
                  <a:pt x="340512" y="250736"/>
                </a:lnTo>
                <a:lnTo>
                  <a:pt x="340398" y="252044"/>
                </a:lnTo>
                <a:lnTo>
                  <a:pt x="334340" y="267868"/>
                </a:lnTo>
                <a:lnTo>
                  <a:pt x="324015" y="277241"/>
                </a:lnTo>
                <a:lnTo>
                  <a:pt x="309232" y="280327"/>
                </a:lnTo>
                <a:lnTo>
                  <a:pt x="293662" y="276694"/>
                </a:lnTo>
                <a:lnTo>
                  <a:pt x="283171" y="266496"/>
                </a:lnTo>
                <a:lnTo>
                  <a:pt x="277253" y="250736"/>
                </a:lnTo>
                <a:lnTo>
                  <a:pt x="275399" y="230454"/>
                </a:lnTo>
                <a:lnTo>
                  <a:pt x="275437" y="96977"/>
                </a:lnTo>
                <a:lnTo>
                  <a:pt x="277253" y="77965"/>
                </a:lnTo>
                <a:lnTo>
                  <a:pt x="277355" y="76835"/>
                </a:lnTo>
                <a:lnTo>
                  <a:pt x="283425" y="61836"/>
                </a:lnTo>
                <a:lnTo>
                  <a:pt x="293865" y="52641"/>
                </a:lnTo>
                <a:lnTo>
                  <a:pt x="308991" y="49517"/>
                </a:lnTo>
                <a:lnTo>
                  <a:pt x="324827" y="53073"/>
                </a:lnTo>
                <a:lnTo>
                  <a:pt x="335127" y="62941"/>
                </a:lnTo>
                <a:lnTo>
                  <a:pt x="340702" y="77965"/>
                </a:lnTo>
                <a:lnTo>
                  <a:pt x="342379" y="96977"/>
                </a:lnTo>
                <a:lnTo>
                  <a:pt x="342379" y="5651"/>
                </a:lnTo>
                <a:lnTo>
                  <a:pt x="273075" y="6045"/>
                </a:lnTo>
                <a:lnTo>
                  <a:pt x="226009" y="54914"/>
                </a:lnTo>
                <a:lnTo>
                  <a:pt x="219633" y="96977"/>
                </a:lnTo>
                <a:lnTo>
                  <a:pt x="219456" y="228523"/>
                </a:lnTo>
                <a:lnTo>
                  <a:pt x="225132" y="272630"/>
                </a:lnTo>
                <a:lnTo>
                  <a:pt x="225171" y="272884"/>
                </a:lnTo>
                <a:lnTo>
                  <a:pt x="242074" y="304558"/>
                </a:lnTo>
                <a:lnTo>
                  <a:pt x="269900" y="323557"/>
                </a:lnTo>
                <a:lnTo>
                  <a:pt x="270040" y="323557"/>
                </a:lnTo>
                <a:lnTo>
                  <a:pt x="308165" y="329844"/>
                </a:lnTo>
                <a:lnTo>
                  <a:pt x="346125" y="323557"/>
                </a:lnTo>
                <a:lnTo>
                  <a:pt x="374459" y="304558"/>
                </a:lnTo>
                <a:lnTo>
                  <a:pt x="387908" y="280327"/>
                </a:lnTo>
                <a:lnTo>
                  <a:pt x="392188" y="272630"/>
                </a:lnTo>
                <a:lnTo>
                  <a:pt x="398183" y="228523"/>
                </a:lnTo>
                <a:lnTo>
                  <a:pt x="398310" y="10010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18214308" y="9542835"/>
            <a:ext cx="179070" cy="325120"/>
          </a:xfrm>
          <a:custGeom>
            <a:avLst/>
            <a:gdLst/>
            <a:ahLst/>
            <a:cxnLst/>
            <a:rect l="l" t="t" r="r" b="b"/>
            <a:pathLst>
              <a:path w="179069" h="325120">
                <a:moveTo>
                  <a:pt x="114122" y="0"/>
                </a:moveTo>
                <a:lnTo>
                  <a:pt x="92930" y="2618"/>
                </a:lnTo>
                <a:lnTo>
                  <a:pt x="76378" y="9923"/>
                </a:lnTo>
                <a:lnTo>
                  <a:pt x="63994" y="21088"/>
                </a:lnTo>
                <a:lnTo>
                  <a:pt x="55307" y="35286"/>
                </a:lnTo>
                <a:lnTo>
                  <a:pt x="55125" y="26906"/>
                </a:lnTo>
                <a:lnTo>
                  <a:pt x="54646" y="18714"/>
                </a:lnTo>
                <a:lnTo>
                  <a:pt x="53968" y="11232"/>
                </a:lnTo>
                <a:lnTo>
                  <a:pt x="53192" y="4984"/>
                </a:lnTo>
                <a:lnTo>
                  <a:pt x="0" y="4984"/>
                </a:lnTo>
                <a:lnTo>
                  <a:pt x="357" y="17578"/>
                </a:lnTo>
                <a:lnTo>
                  <a:pt x="540" y="35455"/>
                </a:lnTo>
                <a:lnTo>
                  <a:pt x="617" y="103127"/>
                </a:lnTo>
                <a:lnTo>
                  <a:pt x="617" y="324869"/>
                </a:lnTo>
                <a:lnTo>
                  <a:pt x="56364" y="324869"/>
                </a:lnTo>
                <a:lnTo>
                  <a:pt x="56364" y="113452"/>
                </a:lnTo>
                <a:lnTo>
                  <a:pt x="58650" y="82262"/>
                </a:lnTo>
                <a:lnTo>
                  <a:pt x="65505" y="62935"/>
                </a:lnTo>
                <a:lnTo>
                  <a:pt x="76932" y="53086"/>
                </a:lnTo>
                <a:lnTo>
                  <a:pt x="92929" y="50333"/>
                </a:lnTo>
                <a:lnTo>
                  <a:pt x="106022" y="52740"/>
                </a:lnTo>
                <a:lnTo>
                  <a:pt x="115419" y="60266"/>
                </a:lnTo>
                <a:lnTo>
                  <a:pt x="121084" y="73370"/>
                </a:lnTo>
                <a:lnTo>
                  <a:pt x="122980" y="92510"/>
                </a:lnTo>
                <a:lnTo>
                  <a:pt x="122980" y="324869"/>
                </a:lnTo>
                <a:lnTo>
                  <a:pt x="178727" y="324869"/>
                </a:lnTo>
                <a:lnTo>
                  <a:pt x="178727" y="81850"/>
                </a:lnTo>
                <a:lnTo>
                  <a:pt x="173876" y="43855"/>
                </a:lnTo>
                <a:lnTo>
                  <a:pt x="160407" y="18520"/>
                </a:lnTo>
                <a:lnTo>
                  <a:pt x="139947" y="4387"/>
                </a:lnTo>
                <a:lnTo>
                  <a:pt x="11412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18466139" y="9451995"/>
            <a:ext cx="60325" cy="415925"/>
          </a:xfrm>
          <a:custGeom>
            <a:avLst/>
            <a:gdLst/>
            <a:ahLst/>
            <a:cxnLst/>
            <a:rect l="l" t="t" r="r" b="b"/>
            <a:pathLst>
              <a:path w="60325" h="415925">
                <a:moveTo>
                  <a:pt x="58040" y="345968"/>
                </a:moveTo>
                <a:lnTo>
                  <a:pt x="1738" y="345968"/>
                </a:lnTo>
                <a:lnTo>
                  <a:pt x="1738" y="415715"/>
                </a:lnTo>
                <a:lnTo>
                  <a:pt x="58040" y="415715"/>
                </a:lnTo>
                <a:lnTo>
                  <a:pt x="58040" y="345968"/>
                </a:lnTo>
                <a:close/>
              </a:path>
              <a:path w="60325" h="415925">
                <a:moveTo>
                  <a:pt x="60228" y="0"/>
                </a:moveTo>
                <a:lnTo>
                  <a:pt x="0" y="0"/>
                </a:lnTo>
                <a:lnTo>
                  <a:pt x="0" y="70196"/>
                </a:lnTo>
                <a:lnTo>
                  <a:pt x="5539" y="273541"/>
                </a:lnTo>
                <a:lnTo>
                  <a:pt x="54867" y="273541"/>
                </a:lnTo>
                <a:lnTo>
                  <a:pt x="60221" y="70196"/>
                </a:lnTo>
                <a:lnTo>
                  <a:pt x="6022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3675317" y="1242150"/>
            <a:ext cx="692150" cy="1473835"/>
          </a:xfrm>
          <a:custGeom>
            <a:avLst/>
            <a:gdLst/>
            <a:ahLst/>
            <a:cxnLst/>
            <a:rect l="l" t="t" r="r" b="b"/>
            <a:pathLst>
              <a:path w="692150" h="1473835">
                <a:moveTo>
                  <a:pt x="345874" y="0"/>
                </a:moveTo>
                <a:lnTo>
                  <a:pt x="0" y="0"/>
                </a:lnTo>
                <a:lnTo>
                  <a:pt x="0" y="1473421"/>
                </a:lnTo>
                <a:lnTo>
                  <a:pt x="229197" y="1473421"/>
                </a:lnTo>
                <a:lnTo>
                  <a:pt x="229197" y="884056"/>
                </a:lnTo>
                <a:lnTo>
                  <a:pt x="345874" y="884056"/>
                </a:lnTo>
                <a:lnTo>
                  <a:pt x="403548" y="880607"/>
                </a:lnTo>
                <a:lnTo>
                  <a:pt x="456552" y="870255"/>
                </a:lnTo>
                <a:lnTo>
                  <a:pt x="504888" y="852999"/>
                </a:lnTo>
                <a:lnTo>
                  <a:pt x="548561" y="828833"/>
                </a:lnTo>
                <a:lnTo>
                  <a:pt x="587573" y="797755"/>
                </a:lnTo>
                <a:lnTo>
                  <a:pt x="619402" y="763207"/>
                </a:lnTo>
                <a:lnTo>
                  <a:pt x="645445" y="724094"/>
                </a:lnTo>
                <a:lnTo>
                  <a:pt x="665702" y="680417"/>
                </a:lnTo>
                <a:lnTo>
                  <a:pt x="674072" y="652514"/>
                </a:lnTo>
                <a:lnTo>
                  <a:pt x="229197" y="652514"/>
                </a:lnTo>
                <a:lnTo>
                  <a:pt x="229197" y="231542"/>
                </a:lnTo>
                <a:lnTo>
                  <a:pt x="673662" y="231542"/>
                </a:lnTo>
                <a:lnTo>
                  <a:pt x="665702" y="205233"/>
                </a:lnTo>
                <a:lnTo>
                  <a:pt x="645445" y="161849"/>
                </a:lnTo>
                <a:lnTo>
                  <a:pt x="619402" y="122907"/>
                </a:lnTo>
                <a:lnTo>
                  <a:pt x="587573" y="88405"/>
                </a:lnTo>
                <a:lnTo>
                  <a:pt x="547899" y="56578"/>
                </a:lnTo>
                <a:lnTo>
                  <a:pt x="503891" y="31824"/>
                </a:lnTo>
                <a:lnTo>
                  <a:pt x="455550" y="14143"/>
                </a:lnTo>
                <a:lnTo>
                  <a:pt x="402878" y="3535"/>
                </a:lnTo>
                <a:lnTo>
                  <a:pt x="345874" y="0"/>
                </a:lnTo>
                <a:close/>
              </a:path>
              <a:path w="692150" h="1473835">
                <a:moveTo>
                  <a:pt x="673662" y="231542"/>
                </a:moveTo>
                <a:lnTo>
                  <a:pt x="345874" y="231542"/>
                </a:lnTo>
                <a:lnTo>
                  <a:pt x="373078" y="233121"/>
                </a:lnTo>
                <a:lnTo>
                  <a:pt x="396388" y="237856"/>
                </a:lnTo>
                <a:lnTo>
                  <a:pt x="431306" y="256798"/>
                </a:lnTo>
                <a:lnTo>
                  <a:pt x="454747" y="298896"/>
                </a:lnTo>
                <a:lnTo>
                  <a:pt x="462561" y="362041"/>
                </a:lnTo>
                <a:lnTo>
                  <a:pt x="462561" y="522015"/>
                </a:lnTo>
                <a:lnTo>
                  <a:pt x="454747" y="586216"/>
                </a:lnTo>
                <a:lnTo>
                  <a:pt x="431306" y="627258"/>
                </a:lnTo>
                <a:lnTo>
                  <a:pt x="396388" y="646200"/>
                </a:lnTo>
                <a:lnTo>
                  <a:pt x="345874" y="652514"/>
                </a:lnTo>
                <a:lnTo>
                  <a:pt x="674072" y="652514"/>
                </a:lnTo>
                <a:lnTo>
                  <a:pt x="680172" y="632178"/>
                </a:lnTo>
                <a:lnTo>
                  <a:pt x="688854" y="579377"/>
                </a:lnTo>
                <a:lnTo>
                  <a:pt x="691748" y="522015"/>
                </a:lnTo>
                <a:lnTo>
                  <a:pt x="691748" y="362041"/>
                </a:lnTo>
                <a:lnTo>
                  <a:pt x="688854" y="305328"/>
                </a:lnTo>
                <a:lnTo>
                  <a:pt x="680172" y="253059"/>
                </a:lnTo>
                <a:lnTo>
                  <a:pt x="673662" y="2315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4492084" y="1242148"/>
            <a:ext cx="692150" cy="1473835"/>
          </a:xfrm>
          <a:custGeom>
            <a:avLst/>
            <a:gdLst/>
            <a:ahLst/>
            <a:cxnLst/>
            <a:rect l="l" t="t" r="r" b="b"/>
            <a:pathLst>
              <a:path w="692150" h="1473835">
                <a:moveTo>
                  <a:pt x="345863" y="0"/>
                </a:moveTo>
                <a:lnTo>
                  <a:pt x="0" y="0"/>
                </a:lnTo>
                <a:lnTo>
                  <a:pt x="0" y="1473431"/>
                </a:lnTo>
                <a:lnTo>
                  <a:pt x="229186" y="1473431"/>
                </a:lnTo>
                <a:lnTo>
                  <a:pt x="229186" y="881952"/>
                </a:lnTo>
                <a:lnTo>
                  <a:pt x="566119" y="881952"/>
                </a:lnTo>
                <a:lnTo>
                  <a:pt x="554223" y="823011"/>
                </a:lnTo>
                <a:lnTo>
                  <a:pt x="563339" y="816573"/>
                </a:lnTo>
                <a:lnTo>
                  <a:pt x="571934" y="809869"/>
                </a:lnTo>
                <a:lnTo>
                  <a:pt x="619392" y="761106"/>
                </a:lnTo>
                <a:lnTo>
                  <a:pt x="645437" y="721996"/>
                </a:lnTo>
                <a:lnTo>
                  <a:pt x="665697" y="678320"/>
                </a:lnTo>
                <a:lnTo>
                  <a:pt x="674067" y="650419"/>
                </a:lnTo>
                <a:lnTo>
                  <a:pt x="229186" y="650419"/>
                </a:lnTo>
                <a:lnTo>
                  <a:pt x="229186" y="231542"/>
                </a:lnTo>
                <a:lnTo>
                  <a:pt x="673658" y="231542"/>
                </a:lnTo>
                <a:lnTo>
                  <a:pt x="665697" y="205233"/>
                </a:lnTo>
                <a:lnTo>
                  <a:pt x="645437" y="161849"/>
                </a:lnTo>
                <a:lnTo>
                  <a:pt x="619392" y="122907"/>
                </a:lnTo>
                <a:lnTo>
                  <a:pt x="587563" y="88405"/>
                </a:lnTo>
                <a:lnTo>
                  <a:pt x="547893" y="56578"/>
                </a:lnTo>
                <a:lnTo>
                  <a:pt x="503885" y="31824"/>
                </a:lnTo>
                <a:lnTo>
                  <a:pt x="455543" y="14143"/>
                </a:lnTo>
                <a:lnTo>
                  <a:pt x="402868" y="3535"/>
                </a:lnTo>
                <a:lnTo>
                  <a:pt x="345863" y="0"/>
                </a:lnTo>
                <a:close/>
              </a:path>
              <a:path w="692150" h="1473835">
                <a:moveTo>
                  <a:pt x="566119" y="881952"/>
                </a:moveTo>
                <a:lnTo>
                  <a:pt x="333372" y="881952"/>
                </a:lnTo>
                <a:lnTo>
                  <a:pt x="452132" y="1473431"/>
                </a:lnTo>
                <a:lnTo>
                  <a:pt x="685497" y="1473431"/>
                </a:lnTo>
                <a:lnTo>
                  <a:pt x="566119" y="881952"/>
                </a:lnTo>
                <a:close/>
              </a:path>
              <a:path w="692150" h="1473835">
                <a:moveTo>
                  <a:pt x="673658" y="231542"/>
                </a:moveTo>
                <a:lnTo>
                  <a:pt x="345863" y="231542"/>
                </a:lnTo>
                <a:lnTo>
                  <a:pt x="373074" y="233121"/>
                </a:lnTo>
                <a:lnTo>
                  <a:pt x="396385" y="237856"/>
                </a:lnTo>
                <a:lnTo>
                  <a:pt x="431295" y="256798"/>
                </a:lnTo>
                <a:lnTo>
                  <a:pt x="454737" y="298900"/>
                </a:lnTo>
                <a:lnTo>
                  <a:pt x="462551" y="362041"/>
                </a:lnTo>
                <a:lnTo>
                  <a:pt x="462551" y="519910"/>
                </a:lnTo>
                <a:lnTo>
                  <a:pt x="454737" y="584111"/>
                </a:lnTo>
                <a:lnTo>
                  <a:pt x="431295" y="625153"/>
                </a:lnTo>
                <a:lnTo>
                  <a:pt x="396385" y="644100"/>
                </a:lnTo>
                <a:lnTo>
                  <a:pt x="345863" y="650419"/>
                </a:lnTo>
                <a:lnTo>
                  <a:pt x="674067" y="650419"/>
                </a:lnTo>
                <a:lnTo>
                  <a:pt x="680169" y="630080"/>
                </a:lnTo>
                <a:lnTo>
                  <a:pt x="688853" y="577277"/>
                </a:lnTo>
                <a:lnTo>
                  <a:pt x="691748" y="519910"/>
                </a:lnTo>
                <a:lnTo>
                  <a:pt x="691748" y="362041"/>
                </a:lnTo>
                <a:lnTo>
                  <a:pt x="688853" y="305328"/>
                </a:lnTo>
                <a:lnTo>
                  <a:pt x="680169" y="253059"/>
                </a:lnTo>
                <a:lnTo>
                  <a:pt x="673658" y="2315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5300483" y="1225308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3"/>
                </a:lnTo>
                <a:lnTo>
                  <a:pt x="235187" y="13813"/>
                </a:lnTo>
                <a:lnTo>
                  <a:pt x="186846" y="31075"/>
                </a:lnTo>
                <a:lnTo>
                  <a:pt x="143175" y="55239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3"/>
                </a:lnTo>
                <a:lnTo>
                  <a:pt x="26034" y="1301366"/>
                </a:lnTo>
                <a:lnTo>
                  <a:pt x="46289" y="1345272"/>
                </a:lnTo>
                <a:lnTo>
                  <a:pt x="72335" y="1385084"/>
                </a:lnTo>
                <a:lnTo>
                  <a:pt x="104174" y="1420804"/>
                </a:lnTo>
                <a:lnTo>
                  <a:pt x="143175" y="1451882"/>
                </a:lnTo>
                <a:lnTo>
                  <a:pt x="186846" y="1476048"/>
                </a:lnTo>
                <a:lnTo>
                  <a:pt x="235187" y="1493304"/>
                </a:lnTo>
                <a:lnTo>
                  <a:pt x="288197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4"/>
                </a:lnTo>
                <a:lnTo>
                  <a:pt x="645440" y="1345272"/>
                </a:lnTo>
                <a:lnTo>
                  <a:pt x="665698" y="1301366"/>
                </a:lnTo>
                <a:lnTo>
                  <a:pt x="673474" y="1275573"/>
                </a:lnTo>
                <a:lnTo>
                  <a:pt x="345874" y="1275573"/>
                </a:lnTo>
                <a:lnTo>
                  <a:pt x="318647" y="1273993"/>
                </a:lnTo>
                <a:lnTo>
                  <a:pt x="275930" y="1261358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56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673471" y="231542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9"/>
                </a:lnTo>
                <a:lnTo>
                  <a:pt x="504880" y="31075"/>
                </a:lnTo>
                <a:lnTo>
                  <a:pt x="456544" y="13813"/>
                </a:lnTo>
                <a:lnTo>
                  <a:pt x="403543" y="3453"/>
                </a:lnTo>
                <a:lnTo>
                  <a:pt x="345874" y="0"/>
                </a:lnTo>
                <a:close/>
              </a:path>
              <a:path w="692150" h="1507489">
                <a:moveTo>
                  <a:pt x="673471" y="231542"/>
                </a:moveTo>
                <a:lnTo>
                  <a:pt x="345874" y="231542"/>
                </a:lnTo>
                <a:lnTo>
                  <a:pt x="373866" y="233121"/>
                </a:lnTo>
                <a:lnTo>
                  <a:pt x="397435" y="237856"/>
                </a:lnTo>
                <a:lnTo>
                  <a:pt x="431295" y="256798"/>
                </a:lnTo>
                <a:lnTo>
                  <a:pt x="454737" y="296803"/>
                </a:lnTo>
                <a:lnTo>
                  <a:pt x="462551" y="362041"/>
                </a:lnTo>
                <a:lnTo>
                  <a:pt x="462551" y="1145064"/>
                </a:lnTo>
                <a:lnTo>
                  <a:pt x="454737" y="1210333"/>
                </a:lnTo>
                <a:lnTo>
                  <a:pt x="431295" y="1250307"/>
                </a:lnTo>
                <a:lnTo>
                  <a:pt x="397435" y="1269254"/>
                </a:lnTo>
                <a:lnTo>
                  <a:pt x="345874" y="1275573"/>
                </a:lnTo>
                <a:lnTo>
                  <a:pt x="673474" y="1275573"/>
                </a:lnTo>
                <a:lnTo>
                  <a:pt x="680169" y="1253363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73471" y="2315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6069336" y="1242146"/>
            <a:ext cx="812800" cy="1473835"/>
          </a:xfrm>
          <a:custGeom>
            <a:avLst/>
            <a:gdLst/>
            <a:ahLst/>
            <a:cxnLst/>
            <a:rect l="l" t="t" r="r" b="b"/>
            <a:pathLst>
              <a:path w="812800" h="1473835">
                <a:moveTo>
                  <a:pt x="812593" y="0"/>
                </a:moveTo>
                <a:lnTo>
                  <a:pt x="579228" y="0"/>
                </a:lnTo>
                <a:lnTo>
                  <a:pt x="406291" y="995624"/>
                </a:lnTo>
                <a:lnTo>
                  <a:pt x="233354" y="0"/>
                </a:lnTo>
                <a:lnTo>
                  <a:pt x="0" y="0"/>
                </a:lnTo>
                <a:lnTo>
                  <a:pt x="291697" y="1473431"/>
                </a:lnTo>
                <a:lnTo>
                  <a:pt x="520884" y="1473431"/>
                </a:lnTo>
                <a:lnTo>
                  <a:pt x="81259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6988164" y="1242150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7384015" y="1242152"/>
            <a:ext cx="692150" cy="1473835"/>
          </a:xfrm>
          <a:custGeom>
            <a:avLst/>
            <a:gdLst/>
            <a:ahLst/>
            <a:cxnLst/>
            <a:rect l="l" t="t" r="r" b="b"/>
            <a:pathLst>
              <a:path w="692150" h="1473835">
                <a:moveTo>
                  <a:pt x="345874" y="0"/>
                </a:moveTo>
                <a:lnTo>
                  <a:pt x="0" y="0"/>
                </a:lnTo>
                <a:lnTo>
                  <a:pt x="0" y="1473421"/>
                </a:lnTo>
                <a:lnTo>
                  <a:pt x="345874" y="1473421"/>
                </a:lnTo>
                <a:lnTo>
                  <a:pt x="403465" y="1470137"/>
                </a:lnTo>
                <a:lnTo>
                  <a:pt x="456219" y="1460287"/>
                </a:lnTo>
                <a:lnTo>
                  <a:pt x="504139" y="1443869"/>
                </a:lnTo>
                <a:lnTo>
                  <a:pt x="547228" y="1420883"/>
                </a:lnTo>
                <a:lnTo>
                  <a:pt x="585490" y="1391329"/>
                </a:lnTo>
                <a:lnTo>
                  <a:pt x="631830" y="1338724"/>
                </a:lnTo>
                <a:lnTo>
                  <a:pt x="666744" y="1273469"/>
                </a:lnTo>
                <a:lnTo>
                  <a:pt x="676654" y="1241888"/>
                </a:lnTo>
                <a:lnTo>
                  <a:pt x="229197" y="1241888"/>
                </a:lnTo>
                <a:lnTo>
                  <a:pt x="229197" y="231542"/>
                </a:lnTo>
                <a:lnTo>
                  <a:pt x="673662" y="231542"/>
                </a:lnTo>
                <a:lnTo>
                  <a:pt x="665702" y="205233"/>
                </a:lnTo>
                <a:lnTo>
                  <a:pt x="645445" y="161849"/>
                </a:lnTo>
                <a:lnTo>
                  <a:pt x="619402" y="122907"/>
                </a:lnTo>
                <a:lnTo>
                  <a:pt x="587573" y="88405"/>
                </a:lnTo>
                <a:lnTo>
                  <a:pt x="547899" y="56578"/>
                </a:lnTo>
                <a:lnTo>
                  <a:pt x="503891" y="31824"/>
                </a:lnTo>
                <a:lnTo>
                  <a:pt x="455550" y="14143"/>
                </a:lnTo>
                <a:lnTo>
                  <a:pt x="402878" y="3535"/>
                </a:lnTo>
                <a:lnTo>
                  <a:pt x="345874" y="0"/>
                </a:lnTo>
                <a:close/>
              </a:path>
              <a:path w="692150" h="1473835">
                <a:moveTo>
                  <a:pt x="673662" y="231542"/>
                </a:moveTo>
                <a:lnTo>
                  <a:pt x="345874" y="231542"/>
                </a:lnTo>
                <a:lnTo>
                  <a:pt x="373078" y="233119"/>
                </a:lnTo>
                <a:lnTo>
                  <a:pt x="396388" y="237852"/>
                </a:lnTo>
                <a:lnTo>
                  <a:pt x="431306" y="256798"/>
                </a:lnTo>
                <a:lnTo>
                  <a:pt x="454747" y="298896"/>
                </a:lnTo>
                <a:lnTo>
                  <a:pt x="462561" y="362041"/>
                </a:lnTo>
                <a:lnTo>
                  <a:pt x="462561" y="1119808"/>
                </a:lnTo>
                <a:lnTo>
                  <a:pt x="455263" y="1181382"/>
                </a:lnTo>
                <a:lnTo>
                  <a:pt x="433389" y="1218737"/>
                </a:lnTo>
                <a:lnTo>
                  <a:pt x="399008" y="1236108"/>
                </a:lnTo>
                <a:lnTo>
                  <a:pt x="345874" y="1241888"/>
                </a:lnTo>
                <a:lnTo>
                  <a:pt x="676654" y="1241888"/>
                </a:lnTo>
                <a:lnTo>
                  <a:pt x="677683" y="1238610"/>
                </a:lnTo>
                <a:lnTo>
                  <a:pt x="685497" y="1201382"/>
                </a:lnTo>
                <a:lnTo>
                  <a:pt x="690185" y="1161782"/>
                </a:lnTo>
                <a:lnTo>
                  <a:pt x="691748" y="1119808"/>
                </a:lnTo>
                <a:lnTo>
                  <a:pt x="691748" y="362041"/>
                </a:lnTo>
                <a:lnTo>
                  <a:pt x="688854" y="305328"/>
                </a:lnTo>
                <a:lnTo>
                  <a:pt x="680172" y="253059"/>
                </a:lnTo>
                <a:lnTo>
                  <a:pt x="673662" y="2315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8223697" y="1242150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8611215" y="1242147"/>
            <a:ext cx="713105" cy="1473835"/>
          </a:xfrm>
          <a:custGeom>
            <a:avLst/>
            <a:gdLst/>
            <a:ahLst/>
            <a:cxnLst/>
            <a:rect l="l" t="t" r="r" b="b"/>
            <a:pathLst>
              <a:path w="713104" h="1473835">
                <a:moveTo>
                  <a:pt x="712585" y="0"/>
                </a:moveTo>
                <a:lnTo>
                  <a:pt x="483388" y="0"/>
                </a:lnTo>
                <a:lnTo>
                  <a:pt x="483388" y="745139"/>
                </a:lnTo>
                <a:lnTo>
                  <a:pt x="133357" y="0"/>
                </a:ln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726197"/>
                </a:lnTo>
                <a:lnTo>
                  <a:pt x="579238" y="1473431"/>
                </a:lnTo>
                <a:lnTo>
                  <a:pt x="712585" y="1473431"/>
                </a:lnTo>
                <a:lnTo>
                  <a:pt x="71258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9463371" y="1225312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9528" y="3452"/>
                </a:lnTo>
                <a:lnTo>
                  <a:pt x="237185" y="13810"/>
                </a:lnTo>
                <a:lnTo>
                  <a:pt x="188844" y="31071"/>
                </a:lnTo>
                <a:lnTo>
                  <a:pt x="144507" y="55235"/>
                </a:lnTo>
                <a:lnTo>
                  <a:pt x="104174" y="86301"/>
                </a:lnTo>
                <a:lnTo>
                  <a:pt x="72335" y="123203"/>
                </a:lnTo>
                <a:lnTo>
                  <a:pt x="46289" y="163725"/>
                </a:lnTo>
                <a:lnTo>
                  <a:pt x="26034" y="207868"/>
                </a:lnTo>
                <a:lnTo>
                  <a:pt x="11569" y="255633"/>
                </a:lnTo>
                <a:lnTo>
                  <a:pt x="2892" y="307024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0084"/>
                </a:lnTo>
                <a:lnTo>
                  <a:pt x="11569" y="1251481"/>
                </a:lnTo>
                <a:lnTo>
                  <a:pt x="26034" y="1299253"/>
                </a:lnTo>
                <a:lnTo>
                  <a:pt x="46289" y="1343399"/>
                </a:lnTo>
                <a:lnTo>
                  <a:pt x="72335" y="1383917"/>
                </a:lnTo>
                <a:lnTo>
                  <a:pt x="104174" y="1420804"/>
                </a:lnTo>
                <a:lnTo>
                  <a:pt x="144507" y="1451882"/>
                </a:lnTo>
                <a:lnTo>
                  <a:pt x="188844" y="1476048"/>
                </a:lnTo>
                <a:lnTo>
                  <a:pt x="237185" y="1493304"/>
                </a:lnTo>
                <a:lnTo>
                  <a:pt x="289528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0"/>
                </a:lnTo>
                <a:lnTo>
                  <a:pt x="645440" y="1345265"/>
                </a:lnTo>
                <a:lnTo>
                  <a:pt x="665698" y="1301358"/>
                </a:lnTo>
                <a:lnTo>
                  <a:pt x="680169" y="1253356"/>
                </a:lnTo>
                <a:lnTo>
                  <a:pt x="688853" y="1201259"/>
                </a:lnTo>
                <a:lnTo>
                  <a:pt x="691748" y="1145064"/>
                </a:lnTo>
                <a:lnTo>
                  <a:pt x="691748" y="637792"/>
                </a:lnTo>
                <a:lnTo>
                  <a:pt x="347957" y="637792"/>
                </a:lnTo>
                <a:lnTo>
                  <a:pt x="347957" y="869324"/>
                </a:lnTo>
                <a:lnTo>
                  <a:pt x="462551" y="869324"/>
                </a:lnTo>
                <a:lnTo>
                  <a:pt x="462551" y="1145064"/>
                </a:lnTo>
                <a:lnTo>
                  <a:pt x="455253" y="1210329"/>
                </a:lnTo>
                <a:lnTo>
                  <a:pt x="433379" y="1250307"/>
                </a:lnTo>
                <a:lnTo>
                  <a:pt x="397955" y="1269254"/>
                </a:lnTo>
                <a:lnTo>
                  <a:pt x="345874" y="1275573"/>
                </a:lnTo>
                <a:lnTo>
                  <a:pt x="318647" y="1273993"/>
                </a:lnTo>
                <a:lnTo>
                  <a:pt x="275930" y="1261358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48"/>
                </a:lnTo>
                <a:lnTo>
                  <a:pt x="260442" y="256798"/>
                </a:lnTo>
                <a:lnTo>
                  <a:pt x="295332" y="237852"/>
                </a:lnTo>
                <a:lnTo>
                  <a:pt x="345874" y="231542"/>
                </a:lnTo>
                <a:lnTo>
                  <a:pt x="373996" y="233119"/>
                </a:lnTo>
                <a:lnTo>
                  <a:pt x="417749" y="245744"/>
                </a:lnTo>
                <a:lnTo>
                  <a:pt x="446136" y="273644"/>
                </a:lnTo>
                <a:lnTo>
                  <a:pt x="460726" y="326270"/>
                </a:lnTo>
                <a:lnTo>
                  <a:pt x="462551" y="362041"/>
                </a:lnTo>
                <a:lnTo>
                  <a:pt x="462551" y="492539"/>
                </a:lnTo>
                <a:lnTo>
                  <a:pt x="691748" y="492539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5"/>
                </a:lnTo>
                <a:lnTo>
                  <a:pt x="504880" y="31071"/>
                </a:lnTo>
                <a:lnTo>
                  <a:pt x="456544" y="13810"/>
                </a:lnTo>
                <a:lnTo>
                  <a:pt x="403543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10567632" y="1242154"/>
            <a:ext cx="1581785" cy="1473835"/>
          </a:xfrm>
          <a:custGeom>
            <a:avLst/>
            <a:gdLst/>
            <a:ahLst/>
            <a:cxnLst/>
            <a:rect l="l" t="t" r="r" b="b"/>
            <a:pathLst>
              <a:path w="1581784" h="1473835">
                <a:moveTo>
                  <a:pt x="812596" y="0"/>
                </a:moveTo>
                <a:lnTo>
                  <a:pt x="579234" y="0"/>
                </a:lnTo>
                <a:lnTo>
                  <a:pt x="406298" y="995616"/>
                </a:lnTo>
                <a:lnTo>
                  <a:pt x="233362" y="0"/>
                </a:lnTo>
                <a:lnTo>
                  <a:pt x="0" y="0"/>
                </a:lnTo>
                <a:lnTo>
                  <a:pt x="291706" y="1473428"/>
                </a:lnTo>
                <a:lnTo>
                  <a:pt x="520890" y="1473428"/>
                </a:lnTo>
                <a:lnTo>
                  <a:pt x="812596" y="0"/>
                </a:lnTo>
                <a:close/>
              </a:path>
              <a:path w="1581784" h="1473835">
                <a:moveTo>
                  <a:pt x="1581404" y="1473428"/>
                </a:moveTo>
                <a:lnTo>
                  <a:pt x="1535150" y="1239786"/>
                </a:lnTo>
                <a:lnTo>
                  <a:pt x="1489316" y="1008253"/>
                </a:lnTo>
                <a:lnTo>
                  <a:pt x="1384719" y="479920"/>
                </a:lnTo>
                <a:lnTo>
                  <a:pt x="1289710" y="0"/>
                </a:lnTo>
                <a:lnTo>
                  <a:pt x="1266786" y="0"/>
                </a:lnTo>
                <a:lnTo>
                  <a:pt x="1266786" y="1008253"/>
                </a:lnTo>
                <a:lnTo>
                  <a:pt x="1083437" y="1008253"/>
                </a:lnTo>
                <a:lnTo>
                  <a:pt x="1175105" y="479920"/>
                </a:lnTo>
                <a:lnTo>
                  <a:pt x="1266786" y="1008253"/>
                </a:lnTo>
                <a:lnTo>
                  <a:pt x="1266786" y="0"/>
                </a:lnTo>
                <a:lnTo>
                  <a:pt x="1060526" y="0"/>
                </a:lnTo>
                <a:lnTo>
                  <a:pt x="768819" y="1473428"/>
                </a:lnTo>
                <a:lnTo>
                  <a:pt x="1002182" y="1473428"/>
                </a:lnTo>
                <a:lnTo>
                  <a:pt x="1043851" y="1239786"/>
                </a:lnTo>
                <a:lnTo>
                  <a:pt x="1306385" y="1239786"/>
                </a:lnTo>
                <a:lnTo>
                  <a:pt x="1348041" y="1473428"/>
                </a:lnTo>
                <a:lnTo>
                  <a:pt x="1581404" y="147342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12261532" y="1242383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53" y="1242060"/>
                </a:moveTo>
                <a:lnTo>
                  <a:pt x="229209" y="1242060"/>
                </a:lnTo>
                <a:lnTo>
                  <a:pt x="229209" y="0"/>
                </a:lnTo>
                <a:lnTo>
                  <a:pt x="0" y="0"/>
                </a:lnTo>
                <a:lnTo>
                  <a:pt x="0" y="1242060"/>
                </a:lnTo>
                <a:lnTo>
                  <a:pt x="0" y="1473200"/>
                </a:lnTo>
                <a:lnTo>
                  <a:pt x="604253" y="1473200"/>
                </a:lnTo>
                <a:lnTo>
                  <a:pt x="604253" y="12420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/>
          <p:nvPr/>
        </p:nvSpPr>
        <p:spPr>
          <a:xfrm>
            <a:off x="12965770" y="1242149"/>
            <a:ext cx="692150" cy="1490345"/>
          </a:xfrm>
          <a:custGeom>
            <a:avLst/>
            <a:gdLst/>
            <a:ahLst/>
            <a:cxnLst/>
            <a:rect l="l" t="t" r="r" b="b"/>
            <a:pathLst>
              <a:path w="692150" h="1490345">
                <a:moveTo>
                  <a:pt x="691748" y="0"/>
                </a:moveTo>
                <a:lnTo>
                  <a:pt x="462551" y="0"/>
                </a:lnTo>
                <a:lnTo>
                  <a:pt x="462551" y="1128227"/>
                </a:lnTo>
                <a:lnTo>
                  <a:pt x="460597" y="1163224"/>
                </a:lnTo>
                <a:lnTo>
                  <a:pt x="444970" y="1215848"/>
                </a:lnTo>
                <a:lnTo>
                  <a:pt x="415794" y="1244521"/>
                </a:lnTo>
                <a:lnTo>
                  <a:pt x="373078" y="1257156"/>
                </a:lnTo>
                <a:lnTo>
                  <a:pt x="345874" y="1258736"/>
                </a:lnTo>
                <a:lnTo>
                  <a:pt x="317734" y="1257156"/>
                </a:lnTo>
                <a:lnTo>
                  <a:pt x="273981" y="1244521"/>
                </a:lnTo>
                <a:lnTo>
                  <a:pt x="245592" y="1216643"/>
                </a:lnTo>
                <a:lnTo>
                  <a:pt x="231007" y="1164019"/>
                </a:lnTo>
                <a:lnTo>
                  <a:pt x="229186" y="1128227"/>
                </a:lnTo>
                <a:lnTo>
                  <a:pt x="229186" y="0"/>
                </a:lnTo>
                <a:lnTo>
                  <a:pt x="0" y="0"/>
                </a:lnTo>
                <a:lnTo>
                  <a:pt x="0" y="1128227"/>
                </a:lnTo>
                <a:lnTo>
                  <a:pt x="2892" y="1184422"/>
                </a:lnTo>
                <a:lnTo>
                  <a:pt x="11569" y="1236519"/>
                </a:lnTo>
                <a:lnTo>
                  <a:pt x="26034" y="1284521"/>
                </a:lnTo>
                <a:lnTo>
                  <a:pt x="46289" y="1328428"/>
                </a:lnTo>
                <a:lnTo>
                  <a:pt x="72335" y="1368243"/>
                </a:lnTo>
                <a:lnTo>
                  <a:pt x="104174" y="1403967"/>
                </a:lnTo>
                <a:lnTo>
                  <a:pt x="143176" y="1435045"/>
                </a:lnTo>
                <a:lnTo>
                  <a:pt x="186849" y="1459210"/>
                </a:lnTo>
                <a:lnTo>
                  <a:pt x="235192" y="1476467"/>
                </a:lnTo>
                <a:lnTo>
                  <a:pt x="288201" y="1486819"/>
                </a:lnTo>
                <a:lnTo>
                  <a:pt x="345874" y="1490268"/>
                </a:lnTo>
                <a:lnTo>
                  <a:pt x="402204" y="1486819"/>
                </a:lnTo>
                <a:lnTo>
                  <a:pt x="454540" y="1476467"/>
                </a:lnTo>
                <a:lnTo>
                  <a:pt x="502881" y="1459210"/>
                </a:lnTo>
                <a:lnTo>
                  <a:pt x="547226" y="1435045"/>
                </a:lnTo>
                <a:lnTo>
                  <a:pt x="587573" y="1403967"/>
                </a:lnTo>
                <a:lnTo>
                  <a:pt x="619398" y="1367079"/>
                </a:lnTo>
                <a:lnTo>
                  <a:pt x="645440" y="1326562"/>
                </a:lnTo>
                <a:lnTo>
                  <a:pt x="665698" y="1282416"/>
                </a:lnTo>
                <a:lnTo>
                  <a:pt x="680169" y="1234644"/>
                </a:lnTo>
                <a:lnTo>
                  <a:pt x="688853" y="1183247"/>
                </a:lnTo>
                <a:lnTo>
                  <a:pt x="691748" y="1128227"/>
                </a:lnTo>
                <a:lnTo>
                  <a:pt x="69174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 descr=""/>
          <p:cNvSpPr/>
          <p:nvPr/>
        </p:nvSpPr>
        <p:spPr>
          <a:xfrm>
            <a:off x="13813752" y="1242561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19" h="1473200">
                <a:moveTo>
                  <a:pt x="604240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53" y="833120"/>
                </a:lnTo>
                <a:lnTo>
                  <a:pt x="487553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40" y="231140"/>
                </a:lnTo>
                <a:lnTo>
                  <a:pt x="60424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 descr=""/>
          <p:cNvSpPr/>
          <p:nvPr/>
        </p:nvSpPr>
        <p:spPr>
          <a:xfrm>
            <a:off x="8124799" y="3174961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 descr=""/>
          <p:cNvSpPr/>
          <p:nvPr/>
        </p:nvSpPr>
        <p:spPr>
          <a:xfrm>
            <a:off x="8458137" y="3174967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59" h="1473200">
                <a:moveTo>
                  <a:pt x="695921" y="0"/>
                </a:moveTo>
                <a:lnTo>
                  <a:pt x="0" y="0"/>
                </a:lnTo>
                <a:lnTo>
                  <a:pt x="0" y="231140"/>
                </a:lnTo>
                <a:lnTo>
                  <a:pt x="233375" y="231140"/>
                </a:lnTo>
                <a:lnTo>
                  <a:pt x="233375" y="1473200"/>
                </a:lnTo>
                <a:lnTo>
                  <a:pt x="462559" y="1473200"/>
                </a:lnTo>
                <a:lnTo>
                  <a:pt x="462559" y="231140"/>
                </a:lnTo>
                <a:lnTo>
                  <a:pt x="695921" y="231140"/>
                </a:lnTo>
                <a:lnTo>
                  <a:pt x="69592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 descr=""/>
          <p:cNvSpPr/>
          <p:nvPr/>
        </p:nvSpPr>
        <p:spPr>
          <a:xfrm>
            <a:off x="9256152" y="4008075"/>
            <a:ext cx="229235" cy="640080"/>
          </a:xfrm>
          <a:custGeom>
            <a:avLst/>
            <a:gdLst/>
            <a:ahLst/>
            <a:cxnLst/>
            <a:rect l="l" t="t" r="r" b="b"/>
            <a:pathLst>
              <a:path w="229234" h="640079">
                <a:moveTo>
                  <a:pt x="0" y="640079"/>
                </a:moveTo>
                <a:lnTo>
                  <a:pt x="229186" y="640079"/>
                </a:lnTo>
                <a:lnTo>
                  <a:pt x="229186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 descr=""/>
          <p:cNvSpPr/>
          <p:nvPr/>
        </p:nvSpPr>
        <p:spPr>
          <a:xfrm>
            <a:off x="9256141" y="3174967"/>
            <a:ext cx="692150" cy="1473200"/>
          </a:xfrm>
          <a:custGeom>
            <a:avLst/>
            <a:gdLst/>
            <a:ahLst/>
            <a:cxnLst/>
            <a:rect l="l" t="t" r="r" b="b"/>
            <a:pathLst>
              <a:path w="692150" h="1473200">
                <a:moveTo>
                  <a:pt x="691756" y="0"/>
                </a:moveTo>
                <a:lnTo>
                  <a:pt x="462559" y="0"/>
                </a:lnTo>
                <a:lnTo>
                  <a:pt x="462559" y="601980"/>
                </a:lnTo>
                <a:lnTo>
                  <a:pt x="229196" y="601980"/>
                </a:lnTo>
                <a:lnTo>
                  <a:pt x="229196" y="0"/>
                </a:lnTo>
                <a:lnTo>
                  <a:pt x="0" y="0"/>
                </a:lnTo>
                <a:lnTo>
                  <a:pt x="0" y="601980"/>
                </a:lnTo>
                <a:lnTo>
                  <a:pt x="0" y="833120"/>
                </a:lnTo>
                <a:lnTo>
                  <a:pt x="462559" y="833120"/>
                </a:lnTo>
                <a:lnTo>
                  <a:pt x="462559" y="1473200"/>
                </a:lnTo>
                <a:lnTo>
                  <a:pt x="691756" y="1473200"/>
                </a:lnTo>
                <a:lnTo>
                  <a:pt x="691756" y="833120"/>
                </a:lnTo>
                <a:lnTo>
                  <a:pt x="691756" y="601980"/>
                </a:lnTo>
                <a:lnTo>
                  <a:pt x="69175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 descr=""/>
          <p:cNvSpPr/>
          <p:nvPr/>
        </p:nvSpPr>
        <p:spPr>
          <a:xfrm>
            <a:off x="10437507" y="3175196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40" y="1242060"/>
                </a:moveTo>
                <a:lnTo>
                  <a:pt x="229196" y="1242060"/>
                </a:lnTo>
                <a:lnTo>
                  <a:pt x="229196" y="0"/>
                </a:lnTo>
                <a:lnTo>
                  <a:pt x="0" y="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 descr=""/>
          <p:cNvSpPr/>
          <p:nvPr/>
        </p:nvSpPr>
        <p:spPr>
          <a:xfrm>
            <a:off x="11133396" y="3158117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3"/>
                </a:lnTo>
                <a:lnTo>
                  <a:pt x="235187" y="13813"/>
                </a:lnTo>
                <a:lnTo>
                  <a:pt x="186846" y="31075"/>
                </a:lnTo>
                <a:lnTo>
                  <a:pt x="143175" y="55239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3"/>
                </a:lnTo>
                <a:lnTo>
                  <a:pt x="26034" y="1301366"/>
                </a:lnTo>
                <a:lnTo>
                  <a:pt x="46289" y="1345272"/>
                </a:lnTo>
                <a:lnTo>
                  <a:pt x="72335" y="1385084"/>
                </a:lnTo>
                <a:lnTo>
                  <a:pt x="104174" y="1420804"/>
                </a:lnTo>
                <a:lnTo>
                  <a:pt x="143175" y="1451882"/>
                </a:lnTo>
                <a:lnTo>
                  <a:pt x="186846" y="1476048"/>
                </a:lnTo>
                <a:lnTo>
                  <a:pt x="235187" y="1493304"/>
                </a:lnTo>
                <a:lnTo>
                  <a:pt x="288197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4"/>
                </a:lnTo>
                <a:lnTo>
                  <a:pt x="645440" y="1345272"/>
                </a:lnTo>
                <a:lnTo>
                  <a:pt x="665698" y="1301366"/>
                </a:lnTo>
                <a:lnTo>
                  <a:pt x="673474" y="1275573"/>
                </a:lnTo>
                <a:lnTo>
                  <a:pt x="345874" y="1275573"/>
                </a:lnTo>
                <a:lnTo>
                  <a:pt x="318647" y="1273993"/>
                </a:lnTo>
                <a:lnTo>
                  <a:pt x="275930" y="1261358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56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673471" y="231542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9"/>
                </a:lnTo>
                <a:lnTo>
                  <a:pt x="504880" y="31075"/>
                </a:lnTo>
                <a:lnTo>
                  <a:pt x="456544" y="13813"/>
                </a:lnTo>
                <a:lnTo>
                  <a:pt x="403543" y="3453"/>
                </a:lnTo>
                <a:lnTo>
                  <a:pt x="345874" y="0"/>
                </a:lnTo>
                <a:close/>
              </a:path>
              <a:path w="692150" h="1507489">
                <a:moveTo>
                  <a:pt x="673471" y="231542"/>
                </a:moveTo>
                <a:lnTo>
                  <a:pt x="345874" y="231542"/>
                </a:lnTo>
                <a:lnTo>
                  <a:pt x="373866" y="233121"/>
                </a:lnTo>
                <a:lnTo>
                  <a:pt x="397435" y="237856"/>
                </a:lnTo>
                <a:lnTo>
                  <a:pt x="431295" y="256798"/>
                </a:lnTo>
                <a:lnTo>
                  <a:pt x="454737" y="296803"/>
                </a:lnTo>
                <a:lnTo>
                  <a:pt x="462551" y="362041"/>
                </a:lnTo>
                <a:lnTo>
                  <a:pt x="462551" y="1145064"/>
                </a:lnTo>
                <a:lnTo>
                  <a:pt x="454737" y="1210333"/>
                </a:lnTo>
                <a:lnTo>
                  <a:pt x="431295" y="1250307"/>
                </a:lnTo>
                <a:lnTo>
                  <a:pt x="397435" y="1269254"/>
                </a:lnTo>
                <a:lnTo>
                  <a:pt x="345874" y="1275573"/>
                </a:lnTo>
                <a:lnTo>
                  <a:pt x="673474" y="1275573"/>
                </a:lnTo>
                <a:lnTo>
                  <a:pt x="680169" y="1253363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73471" y="2315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11973065" y="3175196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40" y="1242060"/>
                </a:moveTo>
                <a:lnTo>
                  <a:pt x="229196" y="1242060"/>
                </a:lnTo>
                <a:lnTo>
                  <a:pt x="229196" y="0"/>
                </a:lnTo>
                <a:lnTo>
                  <a:pt x="0" y="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 descr=""/>
          <p:cNvSpPr/>
          <p:nvPr/>
        </p:nvSpPr>
        <p:spPr>
          <a:xfrm>
            <a:off x="12668960" y="3158117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3"/>
                </a:lnTo>
                <a:lnTo>
                  <a:pt x="235187" y="13813"/>
                </a:lnTo>
                <a:lnTo>
                  <a:pt x="186846" y="31075"/>
                </a:lnTo>
                <a:lnTo>
                  <a:pt x="143175" y="55239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3"/>
                </a:lnTo>
                <a:lnTo>
                  <a:pt x="26034" y="1301366"/>
                </a:lnTo>
                <a:lnTo>
                  <a:pt x="46289" y="1345272"/>
                </a:lnTo>
                <a:lnTo>
                  <a:pt x="72335" y="1385084"/>
                </a:lnTo>
                <a:lnTo>
                  <a:pt x="104174" y="1420804"/>
                </a:lnTo>
                <a:lnTo>
                  <a:pt x="143175" y="1451882"/>
                </a:lnTo>
                <a:lnTo>
                  <a:pt x="186846" y="1476048"/>
                </a:lnTo>
                <a:lnTo>
                  <a:pt x="235187" y="1493304"/>
                </a:lnTo>
                <a:lnTo>
                  <a:pt x="288197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4"/>
                </a:lnTo>
                <a:lnTo>
                  <a:pt x="645440" y="1345272"/>
                </a:lnTo>
                <a:lnTo>
                  <a:pt x="665698" y="1301366"/>
                </a:lnTo>
                <a:lnTo>
                  <a:pt x="673474" y="1275573"/>
                </a:lnTo>
                <a:lnTo>
                  <a:pt x="345874" y="1275573"/>
                </a:lnTo>
                <a:lnTo>
                  <a:pt x="318647" y="1273993"/>
                </a:lnTo>
                <a:lnTo>
                  <a:pt x="275930" y="1261358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56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673471" y="231542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9"/>
                </a:lnTo>
                <a:lnTo>
                  <a:pt x="504880" y="31075"/>
                </a:lnTo>
                <a:lnTo>
                  <a:pt x="456544" y="13813"/>
                </a:lnTo>
                <a:lnTo>
                  <a:pt x="403543" y="3453"/>
                </a:lnTo>
                <a:lnTo>
                  <a:pt x="345874" y="0"/>
                </a:lnTo>
                <a:close/>
              </a:path>
              <a:path w="692150" h="1507489">
                <a:moveTo>
                  <a:pt x="673471" y="231542"/>
                </a:moveTo>
                <a:lnTo>
                  <a:pt x="345874" y="231542"/>
                </a:lnTo>
                <a:lnTo>
                  <a:pt x="373866" y="233121"/>
                </a:lnTo>
                <a:lnTo>
                  <a:pt x="397435" y="237856"/>
                </a:lnTo>
                <a:lnTo>
                  <a:pt x="431295" y="256798"/>
                </a:lnTo>
                <a:lnTo>
                  <a:pt x="454737" y="296803"/>
                </a:lnTo>
                <a:lnTo>
                  <a:pt x="462551" y="362041"/>
                </a:lnTo>
                <a:lnTo>
                  <a:pt x="462551" y="1145064"/>
                </a:lnTo>
                <a:lnTo>
                  <a:pt x="454737" y="1210333"/>
                </a:lnTo>
                <a:lnTo>
                  <a:pt x="431295" y="1250307"/>
                </a:lnTo>
                <a:lnTo>
                  <a:pt x="397435" y="1269254"/>
                </a:lnTo>
                <a:lnTo>
                  <a:pt x="345874" y="1275573"/>
                </a:lnTo>
                <a:lnTo>
                  <a:pt x="673474" y="1275573"/>
                </a:lnTo>
                <a:lnTo>
                  <a:pt x="680169" y="1253363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73471" y="2315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0" name="object 120" descr=""/>
          <p:cNvGrpSpPr/>
          <p:nvPr/>
        </p:nvGrpSpPr>
        <p:grpSpPr>
          <a:xfrm>
            <a:off x="715470" y="510119"/>
            <a:ext cx="2457450" cy="2620645"/>
            <a:chOff x="715470" y="510119"/>
            <a:chExt cx="2457450" cy="2620645"/>
          </a:xfrm>
        </p:grpSpPr>
        <p:sp>
          <p:nvSpPr>
            <p:cNvPr id="121" name="object 121" descr=""/>
            <p:cNvSpPr/>
            <p:nvPr/>
          </p:nvSpPr>
          <p:spPr>
            <a:xfrm>
              <a:off x="715470" y="510119"/>
              <a:ext cx="1750695" cy="1750695"/>
            </a:xfrm>
            <a:custGeom>
              <a:avLst/>
              <a:gdLst/>
              <a:ahLst/>
              <a:cxnLst/>
              <a:rect l="l" t="t" r="r" b="b"/>
              <a:pathLst>
                <a:path w="1750695" h="1750695">
                  <a:moveTo>
                    <a:pt x="875188" y="0"/>
                  </a:moveTo>
                  <a:lnTo>
                    <a:pt x="873998" y="87108"/>
                  </a:lnTo>
                  <a:lnTo>
                    <a:pt x="858460" y="291666"/>
                  </a:lnTo>
                  <a:lnTo>
                    <a:pt x="810623" y="528524"/>
                  </a:lnTo>
                  <a:lnTo>
                    <a:pt x="712533" y="712533"/>
                  </a:lnTo>
                  <a:lnTo>
                    <a:pt x="604499" y="811974"/>
                  </a:lnTo>
                  <a:lnTo>
                    <a:pt x="494266" y="862065"/>
                  </a:lnTo>
                  <a:lnTo>
                    <a:pt x="315033" y="878053"/>
                  </a:lnTo>
                  <a:lnTo>
                    <a:pt x="0" y="875188"/>
                  </a:lnTo>
                  <a:lnTo>
                    <a:pt x="87108" y="876379"/>
                  </a:lnTo>
                  <a:lnTo>
                    <a:pt x="291666" y="891919"/>
                  </a:lnTo>
                  <a:lnTo>
                    <a:pt x="528524" y="939757"/>
                  </a:lnTo>
                  <a:lnTo>
                    <a:pt x="712533" y="1037842"/>
                  </a:lnTo>
                  <a:lnTo>
                    <a:pt x="811974" y="1145876"/>
                  </a:lnTo>
                  <a:lnTo>
                    <a:pt x="862065" y="1256109"/>
                  </a:lnTo>
                  <a:lnTo>
                    <a:pt x="878053" y="1435342"/>
                  </a:lnTo>
                  <a:lnTo>
                    <a:pt x="875188" y="1750376"/>
                  </a:lnTo>
                  <a:lnTo>
                    <a:pt x="876381" y="1663267"/>
                  </a:lnTo>
                  <a:lnTo>
                    <a:pt x="891925" y="1458709"/>
                  </a:lnTo>
                  <a:lnTo>
                    <a:pt x="939770" y="1221851"/>
                  </a:lnTo>
                  <a:lnTo>
                    <a:pt x="1037863" y="1037842"/>
                  </a:lnTo>
                  <a:lnTo>
                    <a:pt x="1145897" y="938406"/>
                  </a:lnTo>
                  <a:lnTo>
                    <a:pt x="1256129" y="888318"/>
                  </a:lnTo>
                  <a:lnTo>
                    <a:pt x="1435359" y="872328"/>
                  </a:lnTo>
                  <a:lnTo>
                    <a:pt x="1750386" y="875188"/>
                  </a:lnTo>
                  <a:lnTo>
                    <a:pt x="1663279" y="873998"/>
                  </a:lnTo>
                  <a:lnTo>
                    <a:pt x="1458725" y="858460"/>
                  </a:lnTo>
                  <a:lnTo>
                    <a:pt x="1221870" y="810623"/>
                  </a:lnTo>
                  <a:lnTo>
                    <a:pt x="1037863" y="712533"/>
                  </a:lnTo>
                  <a:lnTo>
                    <a:pt x="938421" y="604499"/>
                  </a:lnTo>
                  <a:lnTo>
                    <a:pt x="888328" y="494266"/>
                  </a:lnTo>
                  <a:lnTo>
                    <a:pt x="872334" y="315033"/>
                  </a:lnTo>
                  <a:lnTo>
                    <a:pt x="875188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2045914" y="2003905"/>
              <a:ext cx="1127125" cy="1127125"/>
            </a:xfrm>
            <a:custGeom>
              <a:avLst/>
              <a:gdLst/>
              <a:ahLst/>
              <a:cxnLst/>
              <a:rect l="l" t="t" r="r" b="b"/>
              <a:pathLst>
                <a:path w="1127125" h="1127125">
                  <a:moveTo>
                    <a:pt x="563354" y="0"/>
                  </a:moveTo>
                  <a:lnTo>
                    <a:pt x="562587" y="56071"/>
                  </a:lnTo>
                  <a:lnTo>
                    <a:pt x="552582" y="187745"/>
                  </a:lnTo>
                  <a:lnTo>
                    <a:pt x="521786" y="340210"/>
                  </a:lnTo>
                  <a:lnTo>
                    <a:pt x="458645" y="458656"/>
                  </a:lnTo>
                  <a:lnTo>
                    <a:pt x="389105" y="522665"/>
                  </a:lnTo>
                  <a:lnTo>
                    <a:pt x="318149" y="554908"/>
                  </a:lnTo>
                  <a:lnTo>
                    <a:pt x="202780" y="565199"/>
                  </a:lnTo>
                  <a:lnTo>
                    <a:pt x="0" y="563354"/>
                  </a:lnTo>
                  <a:lnTo>
                    <a:pt x="56069" y="564121"/>
                  </a:lnTo>
                  <a:lnTo>
                    <a:pt x="187740" y="574125"/>
                  </a:lnTo>
                  <a:lnTo>
                    <a:pt x="340202" y="604917"/>
                  </a:lnTo>
                  <a:lnTo>
                    <a:pt x="458645" y="668052"/>
                  </a:lnTo>
                  <a:lnTo>
                    <a:pt x="522655" y="737593"/>
                  </a:lnTo>
                  <a:lnTo>
                    <a:pt x="554899" y="808549"/>
                  </a:lnTo>
                  <a:lnTo>
                    <a:pt x="565193" y="923922"/>
                  </a:lnTo>
                  <a:lnTo>
                    <a:pt x="563354" y="1126709"/>
                  </a:lnTo>
                  <a:lnTo>
                    <a:pt x="564121" y="1070637"/>
                  </a:lnTo>
                  <a:lnTo>
                    <a:pt x="574126" y="938963"/>
                  </a:lnTo>
                  <a:lnTo>
                    <a:pt x="604922" y="786498"/>
                  </a:lnTo>
                  <a:lnTo>
                    <a:pt x="668063" y="668052"/>
                  </a:lnTo>
                  <a:lnTo>
                    <a:pt x="737603" y="604049"/>
                  </a:lnTo>
                  <a:lnTo>
                    <a:pt x="808559" y="571808"/>
                  </a:lnTo>
                  <a:lnTo>
                    <a:pt x="923928" y="561515"/>
                  </a:lnTo>
                  <a:lnTo>
                    <a:pt x="1126709" y="563354"/>
                  </a:lnTo>
                  <a:lnTo>
                    <a:pt x="1070639" y="562588"/>
                  </a:lnTo>
                  <a:lnTo>
                    <a:pt x="938968" y="552587"/>
                  </a:lnTo>
                  <a:lnTo>
                    <a:pt x="786507" y="521795"/>
                  </a:lnTo>
                  <a:lnTo>
                    <a:pt x="668063" y="458656"/>
                  </a:lnTo>
                  <a:lnTo>
                    <a:pt x="604053" y="389115"/>
                  </a:lnTo>
                  <a:lnTo>
                    <a:pt x="571809" y="318159"/>
                  </a:lnTo>
                  <a:lnTo>
                    <a:pt x="561515" y="202786"/>
                  </a:lnTo>
                  <a:lnTo>
                    <a:pt x="56335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3" name="object 123" descr=""/>
          <p:cNvSpPr/>
          <p:nvPr/>
        </p:nvSpPr>
        <p:spPr>
          <a:xfrm>
            <a:off x="8081790" y="5192169"/>
            <a:ext cx="1127125" cy="1127125"/>
          </a:xfrm>
          <a:custGeom>
            <a:avLst/>
            <a:gdLst/>
            <a:ahLst/>
            <a:cxnLst/>
            <a:rect l="l" t="t" r="r" b="b"/>
            <a:pathLst>
              <a:path w="1127125" h="1127125">
                <a:moveTo>
                  <a:pt x="563354" y="0"/>
                </a:moveTo>
                <a:lnTo>
                  <a:pt x="562587" y="56071"/>
                </a:lnTo>
                <a:lnTo>
                  <a:pt x="552582" y="187745"/>
                </a:lnTo>
                <a:lnTo>
                  <a:pt x="521786" y="340210"/>
                </a:lnTo>
                <a:lnTo>
                  <a:pt x="458645" y="458656"/>
                </a:lnTo>
                <a:lnTo>
                  <a:pt x="389105" y="522665"/>
                </a:lnTo>
                <a:lnTo>
                  <a:pt x="318149" y="554908"/>
                </a:lnTo>
                <a:lnTo>
                  <a:pt x="202780" y="565199"/>
                </a:lnTo>
                <a:lnTo>
                  <a:pt x="0" y="563354"/>
                </a:lnTo>
                <a:lnTo>
                  <a:pt x="56069" y="564121"/>
                </a:lnTo>
                <a:lnTo>
                  <a:pt x="187740" y="574125"/>
                </a:lnTo>
                <a:lnTo>
                  <a:pt x="340202" y="604917"/>
                </a:lnTo>
                <a:lnTo>
                  <a:pt x="458645" y="668052"/>
                </a:lnTo>
                <a:lnTo>
                  <a:pt x="522655" y="737599"/>
                </a:lnTo>
                <a:lnTo>
                  <a:pt x="554899" y="808557"/>
                </a:lnTo>
                <a:lnTo>
                  <a:pt x="565193" y="923928"/>
                </a:lnTo>
                <a:lnTo>
                  <a:pt x="563354" y="1126709"/>
                </a:lnTo>
                <a:lnTo>
                  <a:pt x="564121" y="1070639"/>
                </a:lnTo>
                <a:lnTo>
                  <a:pt x="574126" y="938967"/>
                </a:lnTo>
                <a:lnTo>
                  <a:pt x="604922" y="786502"/>
                </a:lnTo>
                <a:lnTo>
                  <a:pt x="668063" y="668052"/>
                </a:lnTo>
                <a:lnTo>
                  <a:pt x="737603" y="604049"/>
                </a:lnTo>
                <a:lnTo>
                  <a:pt x="808559" y="571808"/>
                </a:lnTo>
                <a:lnTo>
                  <a:pt x="923928" y="561515"/>
                </a:lnTo>
                <a:lnTo>
                  <a:pt x="1126709" y="563354"/>
                </a:lnTo>
                <a:lnTo>
                  <a:pt x="1070639" y="562588"/>
                </a:lnTo>
                <a:lnTo>
                  <a:pt x="938968" y="552587"/>
                </a:lnTo>
                <a:lnTo>
                  <a:pt x="786507" y="521795"/>
                </a:lnTo>
                <a:lnTo>
                  <a:pt x="668063" y="458656"/>
                </a:lnTo>
                <a:lnTo>
                  <a:pt x="604053" y="389115"/>
                </a:lnTo>
                <a:lnTo>
                  <a:pt x="571809" y="318159"/>
                </a:lnTo>
                <a:lnTo>
                  <a:pt x="561515" y="202786"/>
                </a:lnTo>
                <a:lnTo>
                  <a:pt x="56335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4" name="object 124" descr=""/>
          <p:cNvGrpSpPr/>
          <p:nvPr/>
        </p:nvGrpSpPr>
        <p:grpSpPr>
          <a:xfrm>
            <a:off x="15687149" y="303759"/>
            <a:ext cx="3739515" cy="3312795"/>
            <a:chOff x="15687149" y="303759"/>
            <a:chExt cx="3739515" cy="3312795"/>
          </a:xfrm>
        </p:grpSpPr>
        <p:sp>
          <p:nvSpPr>
            <p:cNvPr id="125" name="object 125" descr=""/>
            <p:cNvSpPr/>
            <p:nvPr/>
          </p:nvSpPr>
          <p:spPr>
            <a:xfrm>
              <a:off x="15687149" y="303759"/>
              <a:ext cx="3085465" cy="3085465"/>
            </a:xfrm>
            <a:custGeom>
              <a:avLst/>
              <a:gdLst/>
              <a:ahLst/>
              <a:cxnLst/>
              <a:rect l="l" t="t" r="r" b="b"/>
              <a:pathLst>
                <a:path w="3085465" h="3085465">
                  <a:moveTo>
                    <a:pt x="1542581" y="0"/>
                  </a:moveTo>
                  <a:lnTo>
                    <a:pt x="1540482" y="153533"/>
                  </a:lnTo>
                  <a:lnTo>
                    <a:pt x="1513092" y="514081"/>
                  </a:lnTo>
                  <a:lnTo>
                    <a:pt x="1428771" y="931559"/>
                  </a:lnTo>
                  <a:lnTo>
                    <a:pt x="1255877" y="1255888"/>
                  </a:lnTo>
                  <a:lnTo>
                    <a:pt x="1065466" y="1431156"/>
                  </a:lnTo>
                  <a:lnTo>
                    <a:pt x="871175" y="1519443"/>
                  </a:lnTo>
                  <a:lnTo>
                    <a:pt x="555265" y="1547625"/>
                  </a:lnTo>
                  <a:lnTo>
                    <a:pt x="0" y="1542581"/>
                  </a:lnTo>
                  <a:lnTo>
                    <a:pt x="153533" y="1544681"/>
                  </a:lnTo>
                  <a:lnTo>
                    <a:pt x="514079" y="1572072"/>
                  </a:lnTo>
                  <a:lnTo>
                    <a:pt x="931555" y="1656391"/>
                  </a:lnTo>
                  <a:lnTo>
                    <a:pt x="1255877" y="1829274"/>
                  </a:lnTo>
                  <a:lnTo>
                    <a:pt x="1431152" y="2019691"/>
                  </a:lnTo>
                  <a:lnTo>
                    <a:pt x="1519441" y="2213986"/>
                  </a:lnTo>
                  <a:lnTo>
                    <a:pt x="1547625" y="2529896"/>
                  </a:lnTo>
                  <a:lnTo>
                    <a:pt x="1542581" y="3085162"/>
                  </a:lnTo>
                  <a:lnTo>
                    <a:pt x="1544683" y="2931628"/>
                  </a:lnTo>
                  <a:lnTo>
                    <a:pt x="1572079" y="2571081"/>
                  </a:lnTo>
                  <a:lnTo>
                    <a:pt x="1656404" y="2153602"/>
                  </a:lnTo>
                  <a:lnTo>
                    <a:pt x="1829295" y="1829274"/>
                  </a:lnTo>
                  <a:lnTo>
                    <a:pt x="2019712" y="1654011"/>
                  </a:lnTo>
                  <a:lnTo>
                    <a:pt x="2214004" y="1565727"/>
                  </a:lnTo>
                  <a:lnTo>
                    <a:pt x="2529908" y="1537542"/>
                  </a:lnTo>
                  <a:lnTo>
                    <a:pt x="3085162" y="1542581"/>
                  </a:lnTo>
                  <a:lnTo>
                    <a:pt x="2931631" y="1540482"/>
                  </a:lnTo>
                  <a:lnTo>
                    <a:pt x="2571091" y="1513093"/>
                  </a:lnTo>
                  <a:lnTo>
                    <a:pt x="2153620" y="1428775"/>
                  </a:lnTo>
                  <a:lnTo>
                    <a:pt x="1829295" y="1255888"/>
                  </a:lnTo>
                  <a:lnTo>
                    <a:pt x="1654026" y="1065470"/>
                  </a:lnTo>
                  <a:lnTo>
                    <a:pt x="1565737" y="871176"/>
                  </a:lnTo>
                  <a:lnTo>
                    <a:pt x="1537549" y="555265"/>
                  </a:lnTo>
                  <a:lnTo>
                    <a:pt x="1542581" y="0"/>
                  </a:lnTo>
                  <a:close/>
                </a:path>
              </a:pathLst>
            </a:custGeom>
            <a:solidFill>
              <a:srgbClr val="005C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18070379" y="2260501"/>
              <a:ext cx="1356360" cy="1356360"/>
            </a:xfrm>
            <a:custGeom>
              <a:avLst/>
              <a:gdLst/>
              <a:ahLst/>
              <a:cxnLst/>
              <a:rect l="l" t="t" r="r" b="b"/>
              <a:pathLst>
                <a:path w="1356359" h="1356360">
                  <a:moveTo>
                    <a:pt x="677906" y="0"/>
                  </a:moveTo>
                  <a:lnTo>
                    <a:pt x="676982" y="67472"/>
                  </a:lnTo>
                  <a:lnTo>
                    <a:pt x="664944" y="225918"/>
                  </a:lnTo>
                  <a:lnTo>
                    <a:pt x="627887" y="409382"/>
                  </a:lnTo>
                  <a:lnTo>
                    <a:pt x="551909" y="551909"/>
                  </a:lnTo>
                  <a:lnTo>
                    <a:pt x="468231" y="628939"/>
                  </a:lnTo>
                  <a:lnTo>
                    <a:pt x="382848" y="667740"/>
                  </a:lnTo>
                  <a:lnTo>
                    <a:pt x="244018" y="680125"/>
                  </a:lnTo>
                  <a:lnTo>
                    <a:pt x="0" y="677906"/>
                  </a:lnTo>
                  <a:lnTo>
                    <a:pt x="67472" y="678829"/>
                  </a:lnTo>
                  <a:lnTo>
                    <a:pt x="225918" y="690867"/>
                  </a:lnTo>
                  <a:lnTo>
                    <a:pt x="409382" y="727924"/>
                  </a:lnTo>
                  <a:lnTo>
                    <a:pt x="551909" y="803902"/>
                  </a:lnTo>
                  <a:lnTo>
                    <a:pt x="628933" y="887580"/>
                  </a:lnTo>
                  <a:lnTo>
                    <a:pt x="667732" y="972963"/>
                  </a:lnTo>
                  <a:lnTo>
                    <a:pt x="680119" y="1111793"/>
                  </a:lnTo>
                  <a:lnTo>
                    <a:pt x="677906" y="1355812"/>
                  </a:lnTo>
                  <a:lnTo>
                    <a:pt x="678829" y="1288339"/>
                  </a:lnTo>
                  <a:lnTo>
                    <a:pt x="690867" y="1129893"/>
                  </a:lnTo>
                  <a:lnTo>
                    <a:pt x="727924" y="946429"/>
                  </a:lnTo>
                  <a:lnTo>
                    <a:pt x="803902" y="803902"/>
                  </a:lnTo>
                  <a:lnTo>
                    <a:pt x="887586" y="726878"/>
                  </a:lnTo>
                  <a:lnTo>
                    <a:pt x="972971" y="688079"/>
                  </a:lnTo>
                  <a:lnTo>
                    <a:pt x="1111799" y="675692"/>
                  </a:lnTo>
                  <a:lnTo>
                    <a:pt x="1355812" y="677906"/>
                  </a:lnTo>
                  <a:lnTo>
                    <a:pt x="1288341" y="676984"/>
                  </a:lnTo>
                  <a:lnTo>
                    <a:pt x="1129897" y="664948"/>
                  </a:lnTo>
                  <a:lnTo>
                    <a:pt x="946433" y="627892"/>
                  </a:lnTo>
                  <a:lnTo>
                    <a:pt x="803902" y="551909"/>
                  </a:lnTo>
                  <a:lnTo>
                    <a:pt x="726878" y="468231"/>
                  </a:lnTo>
                  <a:lnTo>
                    <a:pt x="688079" y="382848"/>
                  </a:lnTo>
                  <a:lnTo>
                    <a:pt x="675692" y="244018"/>
                  </a:lnTo>
                  <a:lnTo>
                    <a:pt x="677906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7" name="object 127" descr=""/>
          <p:cNvSpPr/>
          <p:nvPr/>
        </p:nvSpPr>
        <p:spPr>
          <a:xfrm>
            <a:off x="16792931" y="7740732"/>
            <a:ext cx="1356360" cy="1356360"/>
          </a:xfrm>
          <a:custGeom>
            <a:avLst/>
            <a:gdLst/>
            <a:ahLst/>
            <a:cxnLst/>
            <a:rect l="l" t="t" r="r" b="b"/>
            <a:pathLst>
              <a:path w="1356359" h="1356359">
                <a:moveTo>
                  <a:pt x="677906" y="0"/>
                </a:moveTo>
                <a:lnTo>
                  <a:pt x="676982" y="67472"/>
                </a:lnTo>
                <a:lnTo>
                  <a:pt x="664944" y="225918"/>
                </a:lnTo>
                <a:lnTo>
                  <a:pt x="627887" y="409382"/>
                </a:lnTo>
                <a:lnTo>
                  <a:pt x="551909" y="551909"/>
                </a:lnTo>
                <a:lnTo>
                  <a:pt x="468231" y="628939"/>
                </a:lnTo>
                <a:lnTo>
                  <a:pt x="382848" y="667740"/>
                </a:lnTo>
                <a:lnTo>
                  <a:pt x="244018" y="680125"/>
                </a:lnTo>
                <a:lnTo>
                  <a:pt x="0" y="677906"/>
                </a:lnTo>
                <a:lnTo>
                  <a:pt x="67472" y="678829"/>
                </a:lnTo>
                <a:lnTo>
                  <a:pt x="225918" y="690867"/>
                </a:lnTo>
                <a:lnTo>
                  <a:pt x="409382" y="727924"/>
                </a:lnTo>
                <a:lnTo>
                  <a:pt x="551909" y="803902"/>
                </a:lnTo>
                <a:lnTo>
                  <a:pt x="628933" y="887580"/>
                </a:lnTo>
                <a:lnTo>
                  <a:pt x="667732" y="972963"/>
                </a:lnTo>
                <a:lnTo>
                  <a:pt x="680119" y="1111793"/>
                </a:lnTo>
                <a:lnTo>
                  <a:pt x="677906" y="1355812"/>
                </a:lnTo>
                <a:lnTo>
                  <a:pt x="678829" y="1288339"/>
                </a:lnTo>
                <a:lnTo>
                  <a:pt x="690867" y="1129893"/>
                </a:lnTo>
                <a:lnTo>
                  <a:pt x="727924" y="946429"/>
                </a:lnTo>
                <a:lnTo>
                  <a:pt x="803902" y="803902"/>
                </a:lnTo>
                <a:lnTo>
                  <a:pt x="887586" y="726878"/>
                </a:lnTo>
                <a:lnTo>
                  <a:pt x="972971" y="688079"/>
                </a:lnTo>
                <a:lnTo>
                  <a:pt x="1111799" y="675692"/>
                </a:lnTo>
                <a:lnTo>
                  <a:pt x="1355812" y="677906"/>
                </a:lnTo>
                <a:lnTo>
                  <a:pt x="1288341" y="676984"/>
                </a:lnTo>
                <a:lnTo>
                  <a:pt x="1129897" y="664948"/>
                </a:lnTo>
                <a:lnTo>
                  <a:pt x="946433" y="627892"/>
                </a:lnTo>
                <a:lnTo>
                  <a:pt x="803902" y="551909"/>
                </a:lnTo>
                <a:lnTo>
                  <a:pt x="726878" y="468231"/>
                </a:lnTo>
                <a:lnTo>
                  <a:pt x="688079" y="382848"/>
                </a:lnTo>
                <a:lnTo>
                  <a:pt x="675692" y="244018"/>
                </a:lnTo>
                <a:lnTo>
                  <a:pt x="677906" y="0"/>
                </a:lnTo>
                <a:close/>
              </a:path>
            </a:pathLst>
          </a:custGeom>
          <a:solidFill>
            <a:srgbClr val="E98D2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8" name="object 128" descr=""/>
          <p:cNvGrpSpPr/>
          <p:nvPr/>
        </p:nvGrpSpPr>
        <p:grpSpPr>
          <a:xfrm>
            <a:off x="2553205" y="5755518"/>
            <a:ext cx="6375400" cy="4856480"/>
            <a:chOff x="2553205" y="5755518"/>
            <a:chExt cx="6375400" cy="4856480"/>
          </a:xfrm>
        </p:grpSpPr>
        <p:sp>
          <p:nvSpPr>
            <p:cNvPr id="129" name="object 129" descr=""/>
            <p:cNvSpPr/>
            <p:nvPr/>
          </p:nvSpPr>
          <p:spPr>
            <a:xfrm>
              <a:off x="2553205" y="7581649"/>
              <a:ext cx="6375400" cy="3030220"/>
            </a:xfrm>
            <a:custGeom>
              <a:avLst/>
              <a:gdLst/>
              <a:ahLst/>
              <a:cxnLst/>
              <a:rect l="l" t="t" r="r" b="b"/>
              <a:pathLst>
                <a:path w="6375400" h="3030220">
                  <a:moveTo>
                    <a:pt x="6375041" y="0"/>
                  </a:moveTo>
                  <a:lnTo>
                    <a:pt x="0" y="1272966"/>
                  </a:lnTo>
                  <a:lnTo>
                    <a:pt x="4686872" y="3029803"/>
                  </a:lnTo>
                  <a:lnTo>
                    <a:pt x="6375041" y="0"/>
                  </a:lnTo>
                  <a:close/>
                </a:path>
              </a:pathLst>
            </a:custGeom>
            <a:solidFill>
              <a:srgbClr val="55AA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5740158" y="5755518"/>
              <a:ext cx="3098800" cy="3504565"/>
            </a:xfrm>
            <a:custGeom>
              <a:avLst/>
              <a:gdLst/>
              <a:ahLst/>
              <a:cxnLst/>
              <a:rect l="l" t="t" r="r" b="b"/>
              <a:pathLst>
                <a:path w="3098800" h="3504565">
                  <a:moveTo>
                    <a:pt x="1547799" y="142240"/>
                  </a:moveTo>
                  <a:lnTo>
                    <a:pt x="1545856" y="91706"/>
                  </a:lnTo>
                  <a:lnTo>
                    <a:pt x="1540776" y="39674"/>
                  </a:lnTo>
                  <a:lnTo>
                    <a:pt x="1539227" y="29705"/>
                  </a:lnTo>
                  <a:lnTo>
                    <a:pt x="1533004" y="0"/>
                  </a:lnTo>
                  <a:lnTo>
                    <a:pt x="1525968" y="5676"/>
                  </a:lnTo>
                  <a:lnTo>
                    <a:pt x="1524800" y="9880"/>
                  </a:lnTo>
                  <a:lnTo>
                    <a:pt x="1523860" y="14147"/>
                  </a:lnTo>
                  <a:lnTo>
                    <a:pt x="1511363" y="63525"/>
                  </a:lnTo>
                  <a:lnTo>
                    <a:pt x="1496060" y="110477"/>
                  </a:lnTo>
                  <a:lnTo>
                    <a:pt x="1477899" y="154965"/>
                  </a:lnTo>
                  <a:lnTo>
                    <a:pt x="1456855" y="196989"/>
                  </a:lnTo>
                  <a:lnTo>
                    <a:pt x="1432864" y="236512"/>
                  </a:lnTo>
                  <a:lnTo>
                    <a:pt x="1405877" y="273532"/>
                  </a:lnTo>
                  <a:lnTo>
                    <a:pt x="1375879" y="308000"/>
                  </a:lnTo>
                  <a:lnTo>
                    <a:pt x="1342796" y="339902"/>
                  </a:lnTo>
                  <a:lnTo>
                    <a:pt x="1306588" y="369239"/>
                  </a:lnTo>
                  <a:lnTo>
                    <a:pt x="1267218" y="395960"/>
                  </a:lnTo>
                  <a:lnTo>
                    <a:pt x="1233068" y="418807"/>
                  </a:lnTo>
                  <a:lnTo>
                    <a:pt x="1199883" y="443661"/>
                  </a:lnTo>
                  <a:lnTo>
                    <a:pt x="1167320" y="469671"/>
                  </a:lnTo>
                  <a:lnTo>
                    <a:pt x="1134986" y="495985"/>
                  </a:lnTo>
                  <a:lnTo>
                    <a:pt x="1104455" y="523836"/>
                  </a:lnTo>
                  <a:lnTo>
                    <a:pt x="1076401" y="554913"/>
                  </a:lnTo>
                  <a:lnTo>
                    <a:pt x="1047267" y="592696"/>
                  </a:lnTo>
                  <a:lnTo>
                    <a:pt x="1021765" y="632231"/>
                  </a:lnTo>
                  <a:lnTo>
                    <a:pt x="1000569" y="673684"/>
                  </a:lnTo>
                  <a:lnTo>
                    <a:pt x="984288" y="717232"/>
                  </a:lnTo>
                  <a:lnTo>
                    <a:pt x="973569" y="763041"/>
                  </a:lnTo>
                  <a:lnTo>
                    <a:pt x="969073" y="811288"/>
                  </a:lnTo>
                  <a:lnTo>
                    <a:pt x="971423" y="862139"/>
                  </a:lnTo>
                  <a:lnTo>
                    <a:pt x="980389" y="915847"/>
                  </a:lnTo>
                  <a:lnTo>
                    <a:pt x="994181" y="965403"/>
                  </a:lnTo>
                  <a:lnTo>
                    <a:pt x="1012393" y="1011135"/>
                  </a:lnTo>
                  <a:lnTo>
                    <a:pt x="1034618" y="1053401"/>
                  </a:lnTo>
                  <a:lnTo>
                    <a:pt x="1060437" y="1092555"/>
                  </a:lnTo>
                  <a:lnTo>
                    <a:pt x="1089444" y="1128928"/>
                  </a:lnTo>
                  <a:lnTo>
                    <a:pt x="1121219" y="1162875"/>
                  </a:lnTo>
                  <a:lnTo>
                    <a:pt x="1155369" y="1194752"/>
                  </a:lnTo>
                  <a:lnTo>
                    <a:pt x="1191463" y="1224902"/>
                  </a:lnTo>
                  <a:lnTo>
                    <a:pt x="1229118" y="1253667"/>
                  </a:lnTo>
                  <a:lnTo>
                    <a:pt x="1267891" y="1281417"/>
                  </a:lnTo>
                  <a:lnTo>
                    <a:pt x="1228217" y="1204582"/>
                  </a:lnTo>
                  <a:lnTo>
                    <a:pt x="1204722" y="1154823"/>
                  </a:lnTo>
                  <a:lnTo>
                    <a:pt x="1183551" y="1103871"/>
                  </a:lnTo>
                  <a:lnTo>
                    <a:pt x="1165313" y="1051382"/>
                  </a:lnTo>
                  <a:lnTo>
                    <a:pt x="1150620" y="996975"/>
                  </a:lnTo>
                  <a:lnTo>
                    <a:pt x="1141882" y="944753"/>
                  </a:lnTo>
                  <a:lnTo>
                    <a:pt x="1140231" y="894486"/>
                  </a:lnTo>
                  <a:lnTo>
                    <a:pt x="1145959" y="846328"/>
                  </a:lnTo>
                  <a:lnTo>
                    <a:pt x="1159395" y="800442"/>
                  </a:lnTo>
                  <a:lnTo>
                    <a:pt x="1180833" y="756983"/>
                  </a:lnTo>
                  <a:lnTo>
                    <a:pt x="1210614" y="716114"/>
                  </a:lnTo>
                  <a:lnTo>
                    <a:pt x="1240599" y="682548"/>
                  </a:lnTo>
                  <a:lnTo>
                    <a:pt x="1271905" y="650303"/>
                  </a:lnTo>
                  <a:lnTo>
                    <a:pt x="1304493" y="619810"/>
                  </a:lnTo>
                  <a:lnTo>
                    <a:pt x="1338389" y="591540"/>
                  </a:lnTo>
                  <a:lnTo>
                    <a:pt x="1376387" y="559308"/>
                  </a:lnTo>
                  <a:lnTo>
                    <a:pt x="1410347" y="525259"/>
                  </a:lnTo>
                  <a:lnTo>
                    <a:pt x="1440357" y="489432"/>
                  </a:lnTo>
                  <a:lnTo>
                    <a:pt x="1466494" y="451853"/>
                  </a:lnTo>
                  <a:lnTo>
                    <a:pt x="1488833" y="412559"/>
                  </a:lnTo>
                  <a:lnTo>
                    <a:pt x="1507464" y="371563"/>
                  </a:lnTo>
                  <a:lnTo>
                    <a:pt x="1522476" y="328904"/>
                  </a:lnTo>
                  <a:lnTo>
                    <a:pt x="1533931" y="284619"/>
                  </a:lnTo>
                  <a:lnTo>
                    <a:pt x="1541919" y="238721"/>
                  </a:lnTo>
                  <a:lnTo>
                    <a:pt x="1546517" y="191249"/>
                  </a:lnTo>
                  <a:lnTo>
                    <a:pt x="1547799" y="142240"/>
                  </a:lnTo>
                  <a:close/>
                </a:path>
                <a:path w="3098800" h="3504565">
                  <a:moveTo>
                    <a:pt x="1744345" y="543966"/>
                  </a:moveTo>
                  <a:lnTo>
                    <a:pt x="1741741" y="492823"/>
                  </a:lnTo>
                  <a:lnTo>
                    <a:pt x="1731619" y="442239"/>
                  </a:lnTo>
                  <a:lnTo>
                    <a:pt x="1730121" y="443623"/>
                  </a:lnTo>
                  <a:lnTo>
                    <a:pt x="1727644" y="444715"/>
                  </a:lnTo>
                  <a:lnTo>
                    <a:pt x="1712633" y="499237"/>
                  </a:lnTo>
                  <a:lnTo>
                    <a:pt x="1692668" y="546976"/>
                  </a:lnTo>
                  <a:lnTo>
                    <a:pt x="1667675" y="589978"/>
                  </a:lnTo>
                  <a:lnTo>
                    <a:pt x="1637982" y="628624"/>
                  </a:lnTo>
                  <a:lnTo>
                    <a:pt x="1603870" y="663321"/>
                  </a:lnTo>
                  <a:lnTo>
                    <a:pt x="1565643" y="694436"/>
                  </a:lnTo>
                  <a:lnTo>
                    <a:pt x="1523619" y="722376"/>
                  </a:lnTo>
                  <a:lnTo>
                    <a:pt x="1493024" y="743305"/>
                  </a:lnTo>
                  <a:lnTo>
                    <a:pt x="1436839" y="795223"/>
                  </a:lnTo>
                  <a:lnTo>
                    <a:pt x="1412125" y="824649"/>
                  </a:lnTo>
                  <a:lnTo>
                    <a:pt x="1385468" y="866165"/>
                  </a:lnTo>
                  <a:lnTo>
                    <a:pt x="1367421" y="910069"/>
                  </a:lnTo>
                  <a:lnTo>
                    <a:pt x="1357896" y="955573"/>
                  </a:lnTo>
                  <a:lnTo>
                    <a:pt x="1356753" y="1001941"/>
                  </a:lnTo>
                  <a:lnTo>
                    <a:pt x="1363891" y="1048385"/>
                  </a:lnTo>
                  <a:lnTo>
                    <a:pt x="1379194" y="1094168"/>
                  </a:lnTo>
                  <a:lnTo>
                    <a:pt x="1402549" y="1138516"/>
                  </a:lnTo>
                  <a:lnTo>
                    <a:pt x="1433741" y="1181646"/>
                  </a:lnTo>
                  <a:lnTo>
                    <a:pt x="1469021" y="1220012"/>
                  </a:lnTo>
                  <a:lnTo>
                    <a:pt x="1507744" y="1254760"/>
                  </a:lnTo>
                  <a:lnTo>
                    <a:pt x="1549311" y="1287081"/>
                  </a:lnTo>
                  <a:lnTo>
                    <a:pt x="1530972" y="1241488"/>
                  </a:lnTo>
                  <a:lnTo>
                    <a:pt x="1512747" y="1196873"/>
                  </a:lnTo>
                  <a:lnTo>
                    <a:pt x="1495501" y="1152537"/>
                  </a:lnTo>
                  <a:lnTo>
                    <a:pt x="1480134" y="1107808"/>
                  </a:lnTo>
                  <a:lnTo>
                    <a:pt x="1470253" y="1061402"/>
                  </a:lnTo>
                  <a:lnTo>
                    <a:pt x="1470050" y="1016939"/>
                  </a:lnTo>
                  <a:lnTo>
                    <a:pt x="1479359" y="974801"/>
                  </a:lnTo>
                  <a:lnTo>
                    <a:pt x="1497952" y="935316"/>
                  </a:lnTo>
                  <a:lnTo>
                    <a:pt x="1525651" y="898855"/>
                  </a:lnTo>
                  <a:lnTo>
                    <a:pt x="1571002" y="854011"/>
                  </a:lnTo>
                  <a:lnTo>
                    <a:pt x="1618805" y="812304"/>
                  </a:lnTo>
                  <a:lnTo>
                    <a:pt x="1655064" y="776668"/>
                  </a:lnTo>
                  <a:lnTo>
                    <a:pt x="1685594" y="736193"/>
                  </a:lnTo>
                  <a:lnTo>
                    <a:pt x="1710067" y="691794"/>
                  </a:lnTo>
                  <a:lnTo>
                    <a:pt x="1728216" y="644347"/>
                  </a:lnTo>
                  <a:lnTo>
                    <a:pt x="1739747" y="594779"/>
                  </a:lnTo>
                  <a:lnTo>
                    <a:pt x="1744345" y="543966"/>
                  </a:lnTo>
                  <a:close/>
                </a:path>
                <a:path w="3098800" h="3504565">
                  <a:moveTo>
                    <a:pt x="2711526" y="3168929"/>
                  </a:moveTo>
                  <a:lnTo>
                    <a:pt x="0" y="3168929"/>
                  </a:lnTo>
                  <a:lnTo>
                    <a:pt x="8191" y="3209290"/>
                  </a:lnTo>
                  <a:lnTo>
                    <a:pt x="21348" y="3246005"/>
                  </a:lnTo>
                  <a:lnTo>
                    <a:pt x="61683" y="3308997"/>
                  </a:lnTo>
                  <a:lnTo>
                    <a:pt x="97815" y="3347199"/>
                  </a:lnTo>
                  <a:lnTo>
                    <a:pt x="135915" y="3381464"/>
                  </a:lnTo>
                  <a:lnTo>
                    <a:pt x="175818" y="3411664"/>
                  </a:lnTo>
                  <a:lnTo>
                    <a:pt x="217411" y="3437661"/>
                  </a:lnTo>
                  <a:lnTo>
                    <a:pt x="260540" y="3459327"/>
                  </a:lnTo>
                  <a:lnTo>
                    <a:pt x="305066" y="3476548"/>
                  </a:lnTo>
                  <a:lnTo>
                    <a:pt x="350837" y="3489160"/>
                  </a:lnTo>
                  <a:lnTo>
                    <a:pt x="397738" y="3497072"/>
                  </a:lnTo>
                  <a:lnTo>
                    <a:pt x="445630" y="3500120"/>
                  </a:lnTo>
                  <a:lnTo>
                    <a:pt x="546925" y="3501237"/>
                  </a:lnTo>
                  <a:lnTo>
                    <a:pt x="800163" y="3503206"/>
                  </a:lnTo>
                  <a:lnTo>
                    <a:pt x="1154722" y="3504374"/>
                  </a:lnTo>
                  <a:lnTo>
                    <a:pt x="2269096" y="3503193"/>
                  </a:lnTo>
                  <a:lnTo>
                    <a:pt x="2284349" y="3503599"/>
                  </a:lnTo>
                  <a:lnTo>
                    <a:pt x="2348928" y="3489083"/>
                  </a:lnTo>
                  <a:lnTo>
                    <a:pt x="2396680" y="3472700"/>
                  </a:lnTo>
                  <a:lnTo>
                    <a:pt x="2442438" y="3452977"/>
                  </a:lnTo>
                  <a:lnTo>
                    <a:pt x="2486075" y="3429673"/>
                  </a:lnTo>
                  <a:lnTo>
                    <a:pt x="2527477" y="3402596"/>
                  </a:lnTo>
                  <a:lnTo>
                    <a:pt x="2566492" y="3371507"/>
                  </a:lnTo>
                  <a:lnTo>
                    <a:pt x="2602992" y="3336213"/>
                  </a:lnTo>
                  <a:lnTo>
                    <a:pt x="2636850" y="3296475"/>
                  </a:lnTo>
                  <a:lnTo>
                    <a:pt x="2667939" y="3252101"/>
                  </a:lnTo>
                  <a:lnTo>
                    <a:pt x="2696133" y="3202863"/>
                  </a:lnTo>
                  <a:lnTo>
                    <a:pt x="2699893" y="3195180"/>
                  </a:lnTo>
                  <a:lnTo>
                    <a:pt x="2711526" y="3168929"/>
                  </a:lnTo>
                  <a:close/>
                </a:path>
                <a:path w="3098800" h="3504565">
                  <a:moveTo>
                    <a:pt x="3098596" y="1974278"/>
                  </a:moveTo>
                  <a:lnTo>
                    <a:pt x="3097898" y="1931136"/>
                  </a:lnTo>
                  <a:lnTo>
                    <a:pt x="3097771" y="1923821"/>
                  </a:lnTo>
                  <a:lnTo>
                    <a:pt x="3097707" y="1919478"/>
                  </a:lnTo>
                  <a:lnTo>
                    <a:pt x="3093415" y="1869998"/>
                  </a:lnTo>
                  <a:lnTo>
                    <a:pt x="3084906" y="1822488"/>
                  </a:lnTo>
                  <a:lnTo>
                    <a:pt x="3072142" y="1777098"/>
                  </a:lnTo>
                  <a:lnTo>
                    <a:pt x="3058909" y="1743646"/>
                  </a:lnTo>
                  <a:lnTo>
                    <a:pt x="3055086" y="1733969"/>
                  </a:lnTo>
                  <a:lnTo>
                    <a:pt x="3033712" y="1693265"/>
                  </a:lnTo>
                  <a:lnTo>
                    <a:pt x="3007969" y="1655140"/>
                  </a:lnTo>
                  <a:lnTo>
                    <a:pt x="2977832" y="1619745"/>
                  </a:lnTo>
                  <a:lnTo>
                    <a:pt x="2937205" y="1583131"/>
                  </a:lnTo>
                  <a:lnTo>
                    <a:pt x="2912605" y="1567332"/>
                  </a:lnTo>
                  <a:lnTo>
                    <a:pt x="2904972" y="1562430"/>
                  </a:lnTo>
                  <a:lnTo>
                    <a:pt x="2904972" y="1951342"/>
                  </a:lnTo>
                  <a:lnTo>
                    <a:pt x="2904083" y="1988807"/>
                  </a:lnTo>
                  <a:lnTo>
                    <a:pt x="2897022" y="2063267"/>
                  </a:lnTo>
                  <a:lnTo>
                    <a:pt x="2885529" y="2112797"/>
                  </a:lnTo>
                  <a:lnTo>
                    <a:pt x="2865856" y="2155304"/>
                  </a:lnTo>
                  <a:lnTo>
                    <a:pt x="2838602" y="2190940"/>
                  </a:lnTo>
                  <a:lnTo>
                    <a:pt x="2804363" y="2219871"/>
                  </a:lnTo>
                  <a:lnTo>
                    <a:pt x="2763710" y="2242223"/>
                  </a:lnTo>
                  <a:lnTo>
                    <a:pt x="2714548" y="2263038"/>
                  </a:lnTo>
                  <a:lnTo>
                    <a:pt x="2369743" y="2401633"/>
                  </a:lnTo>
                  <a:lnTo>
                    <a:pt x="2382494" y="2358174"/>
                  </a:lnTo>
                  <a:lnTo>
                    <a:pt x="2395651" y="2314219"/>
                  </a:lnTo>
                  <a:lnTo>
                    <a:pt x="2408720" y="2269782"/>
                  </a:lnTo>
                  <a:lnTo>
                    <a:pt x="2421204" y="2224849"/>
                  </a:lnTo>
                  <a:lnTo>
                    <a:pt x="2432621" y="2179459"/>
                  </a:lnTo>
                  <a:lnTo>
                    <a:pt x="2443886" y="2130082"/>
                  </a:lnTo>
                  <a:lnTo>
                    <a:pt x="2454567" y="2080526"/>
                  </a:lnTo>
                  <a:lnTo>
                    <a:pt x="2464752" y="2030831"/>
                  </a:lnTo>
                  <a:lnTo>
                    <a:pt x="2474531" y="1981022"/>
                  </a:lnTo>
                  <a:lnTo>
                    <a:pt x="2483993" y="1931136"/>
                  </a:lnTo>
                  <a:lnTo>
                    <a:pt x="2493238" y="1881212"/>
                  </a:lnTo>
                  <a:lnTo>
                    <a:pt x="2498280" y="1861121"/>
                  </a:lnTo>
                  <a:lnTo>
                    <a:pt x="2531465" y="1817408"/>
                  </a:lnTo>
                  <a:lnTo>
                    <a:pt x="2580309" y="1787486"/>
                  </a:lnTo>
                  <a:lnTo>
                    <a:pt x="2630868" y="1764004"/>
                  </a:lnTo>
                  <a:lnTo>
                    <a:pt x="2683637" y="1748790"/>
                  </a:lnTo>
                  <a:lnTo>
                    <a:pt x="2739148" y="1743646"/>
                  </a:lnTo>
                  <a:lnTo>
                    <a:pt x="2783116" y="1749298"/>
                  </a:lnTo>
                  <a:lnTo>
                    <a:pt x="2821597" y="1764995"/>
                  </a:lnTo>
                  <a:lnTo>
                    <a:pt x="2853728" y="1790014"/>
                  </a:lnTo>
                  <a:lnTo>
                    <a:pt x="2878696" y="1823669"/>
                  </a:lnTo>
                  <a:lnTo>
                    <a:pt x="2895638" y="1865274"/>
                  </a:lnTo>
                  <a:lnTo>
                    <a:pt x="2903728" y="1914118"/>
                  </a:lnTo>
                  <a:lnTo>
                    <a:pt x="2904972" y="1951342"/>
                  </a:lnTo>
                  <a:lnTo>
                    <a:pt x="2904972" y="1562430"/>
                  </a:lnTo>
                  <a:lnTo>
                    <a:pt x="2894152" y="1555470"/>
                  </a:lnTo>
                  <a:lnTo>
                    <a:pt x="2848953" y="1536141"/>
                  </a:lnTo>
                  <a:lnTo>
                    <a:pt x="2801886" y="1524508"/>
                  </a:lnTo>
                  <a:lnTo>
                    <a:pt x="2753233" y="1519936"/>
                  </a:lnTo>
                  <a:lnTo>
                    <a:pt x="2703271" y="1521815"/>
                  </a:lnTo>
                  <a:lnTo>
                    <a:pt x="2652306" y="1529511"/>
                  </a:lnTo>
                  <a:lnTo>
                    <a:pt x="2619527" y="1537360"/>
                  </a:lnTo>
                  <a:lnTo>
                    <a:pt x="2586964" y="1546898"/>
                  </a:lnTo>
                  <a:lnTo>
                    <a:pt x="2521572" y="1567332"/>
                  </a:lnTo>
                  <a:lnTo>
                    <a:pt x="2520429" y="1539024"/>
                  </a:lnTo>
                  <a:lnTo>
                    <a:pt x="2519997" y="1524508"/>
                  </a:lnTo>
                  <a:lnTo>
                    <a:pt x="2519921" y="1521815"/>
                  </a:lnTo>
                  <a:lnTo>
                    <a:pt x="2519807" y="1517954"/>
                  </a:lnTo>
                  <a:lnTo>
                    <a:pt x="2514396" y="1457248"/>
                  </a:lnTo>
                  <a:lnTo>
                    <a:pt x="2500896" y="1412913"/>
                  </a:lnTo>
                  <a:lnTo>
                    <a:pt x="2478735" y="1374825"/>
                  </a:lnTo>
                  <a:lnTo>
                    <a:pt x="2449004" y="1343799"/>
                  </a:lnTo>
                  <a:lnTo>
                    <a:pt x="2412822" y="1320634"/>
                  </a:lnTo>
                  <a:lnTo>
                    <a:pt x="2371267" y="1306131"/>
                  </a:lnTo>
                  <a:lnTo>
                    <a:pt x="2325522" y="1301127"/>
                  </a:lnTo>
                  <a:lnTo>
                    <a:pt x="987894" y="1301127"/>
                  </a:lnTo>
                  <a:lnTo>
                    <a:pt x="987894" y="2842006"/>
                  </a:lnTo>
                  <a:lnTo>
                    <a:pt x="942225" y="2831668"/>
                  </a:lnTo>
                  <a:lnTo>
                    <a:pt x="900874" y="2814409"/>
                  </a:lnTo>
                  <a:lnTo>
                    <a:pt x="862876" y="2791345"/>
                  </a:lnTo>
                  <a:lnTo>
                    <a:pt x="827278" y="2763596"/>
                  </a:lnTo>
                  <a:lnTo>
                    <a:pt x="787361" y="2726448"/>
                  </a:lnTo>
                  <a:lnTo>
                    <a:pt x="750417" y="2686202"/>
                  </a:lnTo>
                  <a:lnTo>
                    <a:pt x="716191" y="2643174"/>
                  </a:lnTo>
                  <a:lnTo>
                    <a:pt x="684453" y="2597658"/>
                  </a:lnTo>
                  <a:lnTo>
                    <a:pt x="654977" y="2549956"/>
                  </a:lnTo>
                  <a:lnTo>
                    <a:pt x="630453" y="2506599"/>
                  </a:lnTo>
                  <a:lnTo>
                    <a:pt x="607187" y="2462758"/>
                  </a:lnTo>
                  <a:lnTo>
                    <a:pt x="585177" y="2418435"/>
                  </a:lnTo>
                  <a:lnTo>
                    <a:pt x="564400" y="2373630"/>
                  </a:lnTo>
                  <a:lnTo>
                    <a:pt x="544842" y="2328354"/>
                  </a:lnTo>
                  <a:lnTo>
                    <a:pt x="526503" y="2282621"/>
                  </a:lnTo>
                  <a:lnTo>
                    <a:pt x="509358" y="2236406"/>
                  </a:lnTo>
                  <a:lnTo>
                    <a:pt x="493382" y="2189746"/>
                  </a:lnTo>
                  <a:lnTo>
                    <a:pt x="478574" y="2142617"/>
                  </a:lnTo>
                  <a:lnTo>
                    <a:pt x="464921" y="2095042"/>
                  </a:lnTo>
                  <a:lnTo>
                    <a:pt x="452386" y="2047024"/>
                  </a:lnTo>
                  <a:lnTo>
                    <a:pt x="440994" y="1998560"/>
                  </a:lnTo>
                  <a:lnTo>
                    <a:pt x="430695" y="1949665"/>
                  </a:lnTo>
                  <a:lnTo>
                    <a:pt x="421487" y="1900339"/>
                  </a:lnTo>
                  <a:lnTo>
                    <a:pt x="413359" y="1850567"/>
                  </a:lnTo>
                  <a:lnTo>
                    <a:pt x="406285" y="1800390"/>
                  </a:lnTo>
                  <a:lnTo>
                    <a:pt x="400265" y="1749780"/>
                  </a:lnTo>
                  <a:lnTo>
                    <a:pt x="395287" y="1698764"/>
                  </a:lnTo>
                  <a:lnTo>
                    <a:pt x="396367" y="1641614"/>
                  </a:lnTo>
                  <a:lnTo>
                    <a:pt x="409448" y="1594497"/>
                  </a:lnTo>
                  <a:lnTo>
                    <a:pt x="432981" y="1557997"/>
                  </a:lnTo>
                  <a:lnTo>
                    <a:pt x="465442" y="1532648"/>
                  </a:lnTo>
                  <a:lnTo>
                    <a:pt x="505320" y="1519047"/>
                  </a:lnTo>
                  <a:lnTo>
                    <a:pt x="543928" y="1517954"/>
                  </a:lnTo>
                  <a:lnTo>
                    <a:pt x="554431" y="1517954"/>
                  </a:lnTo>
                  <a:lnTo>
                    <a:pt x="557047" y="1518107"/>
                  </a:lnTo>
                  <a:lnTo>
                    <a:pt x="563168" y="1518107"/>
                  </a:lnTo>
                  <a:lnTo>
                    <a:pt x="569899" y="1517954"/>
                  </a:lnTo>
                  <a:lnTo>
                    <a:pt x="577138" y="1517954"/>
                  </a:lnTo>
                  <a:lnTo>
                    <a:pt x="580097" y="1569643"/>
                  </a:lnTo>
                  <a:lnTo>
                    <a:pt x="583666" y="1619745"/>
                  </a:lnTo>
                  <a:lnTo>
                    <a:pt x="588175" y="1672348"/>
                  </a:lnTo>
                  <a:lnTo>
                    <a:pt x="593318" y="1723263"/>
                  </a:lnTo>
                  <a:lnTo>
                    <a:pt x="599236" y="1773872"/>
                  </a:lnTo>
                  <a:lnTo>
                    <a:pt x="605866" y="1823669"/>
                  </a:lnTo>
                  <a:lnTo>
                    <a:pt x="613435" y="1874164"/>
                  </a:lnTo>
                  <a:lnTo>
                    <a:pt x="621753" y="1923821"/>
                  </a:lnTo>
                  <a:lnTo>
                    <a:pt x="630910" y="1973160"/>
                  </a:lnTo>
                  <a:lnTo>
                    <a:pt x="640930" y="2022182"/>
                  </a:lnTo>
                  <a:lnTo>
                    <a:pt x="651814" y="2070849"/>
                  </a:lnTo>
                  <a:lnTo>
                    <a:pt x="663587" y="2119185"/>
                  </a:lnTo>
                  <a:lnTo>
                    <a:pt x="676275" y="2167178"/>
                  </a:lnTo>
                  <a:lnTo>
                    <a:pt x="689889" y="2214816"/>
                  </a:lnTo>
                  <a:lnTo>
                    <a:pt x="704443" y="2262111"/>
                  </a:lnTo>
                  <a:lnTo>
                    <a:pt x="719963" y="2309025"/>
                  </a:lnTo>
                  <a:lnTo>
                    <a:pt x="736473" y="2355583"/>
                  </a:lnTo>
                  <a:lnTo>
                    <a:pt x="753922" y="2401633"/>
                  </a:lnTo>
                  <a:lnTo>
                    <a:pt x="772490" y="2447582"/>
                  </a:lnTo>
                  <a:lnTo>
                    <a:pt x="792035" y="2492997"/>
                  </a:lnTo>
                  <a:lnTo>
                    <a:pt x="812647" y="2538044"/>
                  </a:lnTo>
                  <a:lnTo>
                    <a:pt x="834326" y="2582684"/>
                  </a:lnTo>
                  <a:lnTo>
                    <a:pt x="857084" y="2626931"/>
                  </a:lnTo>
                  <a:lnTo>
                    <a:pt x="880960" y="2670772"/>
                  </a:lnTo>
                  <a:lnTo>
                    <a:pt x="905967" y="2714206"/>
                  </a:lnTo>
                  <a:lnTo>
                    <a:pt x="932103" y="2757220"/>
                  </a:lnTo>
                  <a:lnTo>
                    <a:pt x="959294" y="2799638"/>
                  </a:lnTo>
                  <a:lnTo>
                    <a:pt x="987894" y="2842006"/>
                  </a:lnTo>
                  <a:lnTo>
                    <a:pt x="987894" y="1301127"/>
                  </a:lnTo>
                  <a:lnTo>
                    <a:pt x="479729" y="1301127"/>
                  </a:lnTo>
                  <a:lnTo>
                    <a:pt x="380771" y="1301508"/>
                  </a:lnTo>
                  <a:lnTo>
                    <a:pt x="335381" y="1306982"/>
                  </a:lnTo>
                  <a:lnTo>
                    <a:pt x="294855" y="1322260"/>
                  </a:lnTo>
                  <a:lnTo>
                    <a:pt x="259956" y="1346441"/>
                  </a:lnTo>
                  <a:lnTo>
                    <a:pt x="231432" y="1378648"/>
                  </a:lnTo>
                  <a:lnTo>
                    <a:pt x="210058" y="1417993"/>
                  </a:lnTo>
                  <a:lnTo>
                    <a:pt x="196608" y="1463586"/>
                  </a:lnTo>
                  <a:lnTo>
                    <a:pt x="191846" y="1514538"/>
                  </a:lnTo>
                  <a:lnTo>
                    <a:pt x="191935" y="1529511"/>
                  </a:lnTo>
                  <a:lnTo>
                    <a:pt x="193509" y="1615948"/>
                  </a:lnTo>
                  <a:lnTo>
                    <a:pt x="195834" y="1666316"/>
                  </a:lnTo>
                  <a:lnTo>
                    <a:pt x="199136" y="1716468"/>
                  </a:lnTo>
                  <a:lnTo>
                    <a:pt x="203200" y="1764004"/>
                  </a:lnTo>
                  <a:lnTo>
                    <a:pt x="203288" y="1764995"/>
                  </a:lnTo>
                  <a:lnTo>
                    <a:pt x="203403" y="1766392"/>
                  </a:lnTo>
                  <a:lnTo>
                    <a:pt x="208648" y="1816100"/>
                  </a:lnTo>
                  <a:lnTo>
                    <a:pt x="214807" y="1865274"/>
                  </a:lnTo>
                  <a:lnTo>
                    <a:pt x="221894" y="1914118"/>
                  </a:lnTo>
                  <a:lnTo>
                    <a:pt x="221996" y="1914829"/>
                  </a:lnTo>
                  <a:lnTo>
                    <a:pt x="230085" y="1963877"/>
                  </a:lnTo>
                  <a:lnTo>
                    <a:pt x="239115" y="2012708"/>
                  </a:lnTo>
                  <a:lnTo>
                    <a:pt x="249072" y="2061311"/>
                  </a:lnTo>
                  <a:lnTo>
                    <a:pt x="259943" y="2109698"/>
                  </a:lnTo>
                  <a:lnTo>
                    <a:pt x="271716" y="2157882"/>
                  </a:lnTo>
                  <a:lnTo>
                    <a:pt x="284403" y="2205837"/>
                  </a:lnTo>
                  <a:lnTo>
                    <a:pt x="297992" y="2253589"/>
                  </a:lnTo>
                  <a:lnTo>
                    <a:pt x="312458" y="2301125"/>
                  </a:lnTo>
                  <a:lnTo>
                    <a:pt x="327799" y="2348458"/>
                  </a:lnTo>
                  <a:lnTo>
                    <a:pt x="344017" y="2395575"/>
                  </a:lnTo>
                  <a:lnTo>
                    <a:pt x="361099" y="2442489"/>
                  </a:lnTo>
                  <a:lnTo>
                    <a:pt x="379653" y="2490101"/>
                  </a:lnTo>
                  <a:lnTo>
                    <a:pt x="399389" y="2536901"/>
                  </a:lnTo>
                  <a:lnTo>
                    <a:pt x="420255" y="2582684"/>
                  </a:lnTo>
                  <a:lnTo>
                    <a:pt x="442556" y="2627998"/>
                  </a:lnTo>
                  <a:lnTo>
                    <a:pt x="466026" y="2672257"/>
                  </a:lnTo>
                  <a:lnTo>
                    <a:pt x="490816" y="2715628"/>
                  </a:lnTo>
                  <a:lnTo>
                    <a:pt x="516940" y="2758097"/>
                  </a:lnTo>
                  <a:lnTo>
                    <a:pt x="544436" y="2799638"/>
                  </a:lnTo>
                  <a:lnTo>
                    <a:pt x="573316" y="2840253"/>
                  </a:lnTo>
                  <a:lnTo>
                    <a:pt x="603618" y="2879890"/>
                  </a:lnTo>
                  <a:lnTo>
                    <a:pt x="638644" y="2921203"/>
                  </a:lnTo>
                  <a:lnTo>
                    <a:pt x="675220" y="2958198"/>
                  </a:lnTo>
                  <a:lnTo>
                    <a:pt x="713651" y="2990494"/>
                  </a:lnTo>
                  <a:lnTo>
                    <a:pt x="754227" y="3017697"/>
                  </a:lnTo>
                  <a:lnTo>
                    <a:pt x="797217" y="3039402"/>
                  </a:lnTo>
                  <a:lnTo>
                    <a:pt x="842924" y="3055226"/>
                  </a:lnTo>
                  <a:lnTo>
                    <a:pt x="891616" y="3064764"/>
                  </a:lnTo>
                  <a:lnTo>
                    <a:pt x="943584" y="3067621"/>
                  </a:lnTo>
                  <a:lnTo>
                    <a:pt x="1225397" y="3065259"/>
                  </a:lnTo>
                  <a:lnTo>
                    <a:pt x="1470177" y="3065170"/>
                  </a:lnTo>
                  <a:lnTo>
                    <a:pt x="1617548" y="3066135"/>
                  </a:lnTo>
                  <a:lnTo>
                    <a:pt x="1614411" y="3066135"/>
                  </a:lnTo>
                  <a:lnTo>
                    <a:pt x="1654886" y="3066580"/>
                  </a:lnTo>
                  <a:lnTo>
                    <a:pt x="1755394" y="3068066"/>
                  </a:lnTo>
                  <a:lnTo>
                    <a:pt x="1802701" y="3066135"/>
                  </a:lnTo>
                  <a:lnTo>
                    <a:pt x="1805940" y="3066135"/>
                  </a:lnTo>
                  <a:lnTo>
                    <a:pt x="1812493" y="3065043"/>
                  </a:lnTo>
                  <a:lnTo>
                    <a:pt x="1856003" y="3057829"/>
                  </a:lnTo>
                  <a:lnTo>
                    <a:pt x="1902548" y="3043745"/>
                  </a:lnTo>
                  <a:lnTo>
                    <a:pt x="1946770" y="3023819"/>
                  </a:lnTo>
                  <a:lnTo>
                    <a:pt x="1988820" y="2998101"/>
                  </a:lnTo>
                  <a:lnTo>
                    <a:pt x="2028850" y="2966682"/>
                  </a:lnTo>
                  <a:lnTo>
                    <a:pt x="2066975" y="2929636"/>
                  </a:lnTo>
                  <a:lnTo>
                    <a:pt x="2114486" y="2872778"/>
                  </a:lnTo>
                  <a:lnTo>
                    <a:pt x="2138070" y="2842006"/>
                  </a:lnTo>
                  <a:lnTo>
                    <a:pt x="2161108" y="2812351"/>
                  </a:lnTo>
                  <a:lnTo>
                    <a:pt x="2203589" y="2834348"/>
                  </a:lnTo>
                  <a:lnTo>
                    <a:pt x="2240419" y="2840177"/>
                  </a:lnTo>
                  <a:lnTo>
                    <a:pt x="2272449" y="2829623"/>
                  </a:lnTo>
                  <a:lnTo>
                    <a:pt x="2290267" y="2812351"/>
                  </a:lnTo>
                  <a:lnTo>
                    <a:pt x="2300427" y="2802509"/>
                  </a:lnTo>
                  <a:lnTo>
                    <a:pt x="2325179" y="2758617"/>
                  </a:lnTo>
                  <a:lnTo>
                    <a:pt x="2351913" y="2708008"/>
                  </a:lnTo>
                  <a:lnTo>
                    <a:pt x="2384387" y="2663723"/>
                  </a:lnTo>
                  <a:lnTo>
                    <a:pt x="2422829" y="2626436"/>
                  </a:lnTo>
                  <a:lnTo>
                    <a:pt x="2467495" y="2596832"/>
                  </a:lnTo>
                  <a:lnTo>
                    <a:pt x="2506078" y="2577655"/>
                  </a:lnTo>
                  <a:lnTo>
                    <a:pt x="2545410" y="2560256"/>
                  </a:lnTo>
                  <a:lnTo>
                    <a:pt x="2585186" y="2543975"/>
                  </a:lnTo>
                  <a:lnTo>
                    <a:pt x="2625064" y="2528100"/>
                  </a:lnTo>
                  <a:lnTo>
                    <a:pt x="2671940" y="2510053"/>
                  </a:lnTo>
                  <a:lnTo>
                    <a:pt x="2766110" y="2475179"/>
                  </a:lnTo>
                  <a:lnTo>
                    <a:pt x="2812859" y="2456853"/>
                  </a:lnTo>
                  <a:lnTo>
                    <a:pt x="2859049" y="2436939"/>
                  </a:lnTo>
                  <a:lnTo>
                    <a:pt x="2898686" y="2415794"/>
                  </a:lnTo>
                  <a:lnTo>
                    <a:pt x="2918688" y="2401633"/>
                  </a:lnTo>
                  <a:lnTo>
                    <a:pt x="2935440" y="2389784"/>
                  </a:lnTo>
                  <a:lnTo>
                    <a:pt x="2968891" y="2358910"/>
                  </a:lnTo>
                  <a:lnTo>
                    <a:pt x="2998686" y="2323147"/>
                  </a:lnTo>
                  <a:lnTo>
                    <a:pt x="3024352" y="2282621"/>
                  </a:lnTo>
                  <a:lnTo>
                    <a:pt x="3047936" y="2234120"/>
                  </a:lnTo>
                  <a:lnTo>
                    <a:pt x="3066529" y="2184412"/>
                  </a:lnTo>
                  <a:lnTo>
                    <a:pt x="3080562" y="2133460"/>
                  </a:lnTo>
                  <a:lnTo>
                    <a:pt x="3090367" y="2081377"/>
                  </a:lnTo>
                  <a:lnTo>
                    <a:pt x="3096260" y="2028278"/>
                  </a:lnTo>
                  <a:lnTo>
                    <a:pt x="3098596" y="1974278"/>
                  </a:lnTo>
                  <a:close/>
                </a:path>
              </a:pathLst>
            </a:custGeom>
            <a:solidFill>
              <a:srgbClr val="005C5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1" name="object 131" descr=""/>
          <p:cNvGrpSpPr/>
          <p:nvPr/>
        </p:nvGrpSpPr>
        <p:grpSpPr>
          <a:xfrm>
            <a:off x="14293586" y="2715577"/>
            <a:ext cx="5026025" cy="3232150"/>
            <a:chOff x="14293586" y="2715577"/>
            <a:chExt cx="5026025" cy="3232150"/>
          </a:xfrm>
        </p:grpSpPr>
        <p:sp>
          <p:nvSpPr>
            <p:cNvPr id="132" name="object 132" descr=""/>
            <p:cNvSpPr/>
            <p:nvPr/>
          </p:nvSpPr>
          <p:spPr>
            <a:xfrm>
              <a:off x="14293586" y="2715577"/>
              <a:ext cx="2219960" cy="2766695"/>
            </a:xfrm>
            <a:custGeom>
              <a:avLst/>
              <a:gdLst/>
              <a:ahLst/>
              <a:cxnLst/>
              <a:rect l="l" t="t" r="r" b="b"/>
              <a:pathLst>
                <a:path w="2219959" h="2766695">
                  <a:moveTo>
                    <a:pt x="2219827" y="0"/>
                  </a:moveTo>
                  <a:lnTo>
                    <a:pt x="0" y="539439"/>
                  </a:lnTo>
                  <a:lnTo>
                    <a:pt x="502602" y="2412680"/>
                  </a:lnTo>
                  <a:lnTo>
                    <a:pt x="2052293" y="2766219"/>
                  </a:lnTo>
                  <a:lnTo>
                    <a:pt x="2219827" y="0"/>
                  </a:lnTo>
                  <a:close/>
                </a:path>
              </a:pathLst>
            </a:custGeom>
            <a:solidFill>
              <a:srgbClr val="F3C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15005606" y="4309053"/>
              <a:ext cx="4314190" cy="1638935"/>
            </a:xfrm>
            <a:custGeom>
              <a:avLst/>
              <a:gdLst/>
              <a:ahLst/>
              <a:cxnLst/>
              <a:rect l="l" t="t" r="r" b="b"/>
              <a:pathLst>
                <a:path w="4314190" h="1638935">
                  <a:moveTo>
                    <a:pt x="4314004" y="0"/>
                  </a:moveTo>
                  <a:lnTo>
                    <a:pt x="0" y="188475"/>
                  </a:lnTo>
                  <a:lnTo>
                    <a:pt x="3204090" y="1638410"/>
                  </a:lnTo>
                  <a:lnTo>
                    <a:pt x="4314004" y="0"/>
                  </a:lnTo>
                  <a:close/>
                </a:path>
              </a:pathLst>
            </a:custGeom>
            <a:solidFill>
              <a:srgbClr val="5BB49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4" name="object 134" descr=""/>
          <p:cNvSpPr/>
          <p:nvPr/>
        </p:nvSpPr>
        <p:spPr>
          <a:xfrm>
            <a:off x="119193" y="8052507"/>
            <a:ext cx="3074670" cy="3074670"/>
          </a:xfrm>
          <a:custGeom>
            <a:avLst/>
            <a:gdLst/>
            <a:ahLst/>
            <a:cxnLst/>
            <a:rect l="l" t="t" r="r" b="b"/>
            <a:pathLst>
              <a:path w="3074670" h="3074670">
                <a:moveTo>
                  <a:pt x="1537209" y="0"/>
                </a:moveTo>
                <a:lnTo>
                  <a:pt x="1379172" y="1208497"/>
                </a:lnTo>
                <a:lnTo>
                  <a:pt x="743181" y="743181"/>
                </a:lnTo>
                <a:lnTo>
                  <a:pt x="1209471" y="1349780"/>
                </a:lnTo>
                <a:lnTo>
                  <a:pt x="0" y="1537209"/>
                </a:lnTo>
                <a:lnTo>
                  <a:pt x="1208497" y="1695257"/>
                </a:lnTo>
                <a:lnTo>
                  <a:pt x="743181" y="2331248"/>
                </a:lnTo>
                <a:lnTo>
                  <a:pt x="1349780" y="1864948"/>
                </a:lnTo>
                <a:lnTo>
                  <a:pt x="1537209" y="3074429"/>
                </a:lnTo>
                <a:lnTo>
                  <a:pt x="1695236" y="1865922"/>
                </a:lnTo>
                <a:lnTo>
                  <a:pt x="2331237" y="2331248"/>
                </a:lnTo>
                <a:lnTo>
                  <a:pt x="1864937" y="1724649"/>
                </a:lnTo>
                <a:lnTo>
                  <a:pt x="3074419" y="1537209"/>
                </a:lnTo>
                <a:lnTo>
                  <a:pt x="1865922" y="1379172"/>
                </a:lnTo>
                <a:lnTo>
                  <a:pt x="2331237" y="743181"/>
                </a:lnTo>
                <a:lnTo>
                  <a:pt x="1724649" y="1209481"/>
                </a:lnTo>
                <a:lnTo>
                  <a:pt x="1537209" y="0"/>
                </a:lnTo>
                <a:close/>
              </a:path>
            </a:pathLst>
          </a:custGeom>
          <a:solidFill>
            <a:srgbClr val="F3C023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877528" y="218177"/>
            <a:ext cx="17874615" cy="4972050"/>
          </a:xfrm>
          <a:custGeom>
            <a:avLst/>
            <a:gdLst/>
            <a:ahLst/>
            <a:cxnLst/>
            <a:rect l="l" t="t" r="r" b="b"/>
            <a:pathLst>
              <a:path w="17874615" h="4972050">
                <a:moveTo>
                  <a:pt x="17874031" y="0"/>
                </a:moveTo>
                <a:lnTo>
                  <a:pt x="0" y="1101421"/>
                </a:lnTo>
                <a:lnTo>
                  <a:pt x="287760" y="3902373"/>
                </a:lnTo>
                <a:lnTo>
                  <a:pt x="15206877" y="4971670"/>
                </a:lnTo>
                <a:lnTo>
                  <a:pt x="1787403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2120454" y="5394560"/>
            <a:ext cx="288925" cy="638175"/>
          </a:xfrm>
          <a:custGeom>
            <a:avLst/>
            <a:gdLst/>
            <a:ahLst/>
            <a:cxnLst/>
            <a:rect l="l" t="t" r="r" b="b"/>
            <a:pathLst>
              <a:path w="288925" h="638175">
                <a:moveTo>
                  <a:pt x="275070" y="0"/>
                </a:moveTo>
                <a:lnTo>
                  <a:pt x="33737" y="0"/>
                </a:lnTo>
                <a:lnTo>
                  <a:pt x="31302" y="38919"/>
                </a:lnTo>
                <a:lnTo>
                  <a:pt x="24368" y="139239"/>
                </a:lnTo>
                <a:lnTo>
                  <a:pt x="20242" y="194306"/>
                </a:lnTo>
                <a:lnTo>
                  <a:pt x="15925" y="248421"/>
                </a:lnTo>
                <a:lnTo>
                  <a:pt x="11604" y="298418"/>
                </a:lnTo>
                <a:lnTo>
                  <a:pt x="7465" y="341130"/>
                </a:lnTo>
                <a:lnTo>
                  <a:pt x="84876" y="349382"/>
                </a:lnTo>
                <a:lnTo>
                  <a:pt x="92307" y="321669"/>
                </a:lnTo>
                <a:lnTo>
                  <a:pt x="103496" y="301793"/>
                </a:lnTo>
                <a:lnTo>
                  <a:pt x="120101" y="289819"/>
                </a:lnTo>
                <a:lnTo>
                  <a:pt x="143775" y="285813"/>
                </a:lnTo>
                <a:lnTo>
                  <a:pt x="171198" y="291947"/>
                </a:lnTo>
                <a:lnTo>
                  <a:pt x="187987" y="310261"/>
                </a:lnTo>
                <a:lnTo>
                  <a:pt x="196403" y="340620"/>
                </a:lnTo>
                <a:lnTo>
                  <a:pt x="198705" y="382888"/>
                </a:lnTo>
                <a:lnTo>
                  <a:pt x="198705" y="460122"/>
                </a:lnTo>
                <a:lnTo>
                  <a:pt x="196462" y="505716"/>
                </a:lnTo>
                <a:lnTo>
                  <a:pt x="187953" y="538829"/>
                </a:lnTo>
                <a:lnTo>
                  <a:pt x="170509" y="559018"/>
                </a:lnTo>
                <a:lnTo>
                  <a:pt x="141461" y="565846"/>
                </a:lnTo>
                <a:lnTo>
                  <a:pt x="114430" y="559135"/>
                </a:lnTo>
                <a:lnTo>
                  <a:pt x="97563" y="541660"/>
                </a:lnTo>
                <a:lnTo>
                  <a:pt x="88890" y="517409"/>
                </a:lnTo>
                <a:lnTo>
                  <a:pt x="86437" y="490372"/>
                </a:lnTo>
                <a:lnTo>
                  <a:pt x="86437" y="470195"/>
                </a:lnTo>
                <a:lnTo>
                  <a:pt x="0" y="470195"/>
                </a:lnTo>
                <a:lnTo>
                  <a:pt x="0" y="483105"/>
                </a:lnTo>
                <a:lnTo>
                  <a:pt x="4473" y="531917"/>
                </a:lnTo>
                <a:lnTo>
                  <a:pt x="19080" y="574377"/>
                </a:lnTo>
                <a:lnTo>
                  <a:pt x="45596" y="607903"/>
                </a:lnTo>
                <a:lnTo>
                  <a:pt x="85797" y="629913"/>
                </a:lnTo>
                <a:lnTo>
                  <a:pt x="141461" y="637823"/>
                </a:lnTo>
                <a:lnTo>
                  <a:pt x="192887" y="631290"/>
                </a:lnTo>
                <a:lnTo>
                  <a:pt x="231474" y="612703"/>
                </a:lnTo>
                <a:lnTo>
                  <a:pt x="258777" y="583575"/>
                </a:lnTo>
                <a:lnTo>
                  <a:pt x="276353" y="545422"/>
                </a:lnTo>
                <a:lnTo>
                  <a:pt x="285757" y="499759"/>
                </a:lnTo>
                <a:lnTo>
                  <a:pt x="288546" y="448101"/>
                </a:lnTo>
                <a:lnTo>
                  <a:pt x="288546" y="379297"/>
                </a:lnTo>
                <a:lnTo>
                  <a:pt x="284677" y="321533"/>
                </a:lnTo>
                <a:lnTo>
                  <a:pt x="272349" y="275043"/>
                </a:lnTo>
                <a:lnTo>
                  <a:pt x="250477" y="240724"/>
                </a:lnTo>
                <a:lnTo>
                  <a:pt x="217976" y="219475"/>
                </a:lnTo>
                <a:lnTo>
                  <a:pt x="173764" y="212192"/>
                </a:lnTo>
                <a:lnTo>
                  <a:pt x="148684" y="214542"/>
                </a:lnTo>
                <a:lnTo>
                  <a:pt x="126929" y="221122"/>
                </a:lnTo>
                <a:lnTo>
                  <a:pt x="109354" y="231227"/>
                </a:lnTo>
                <a:lnTo>
                  <a:pt x="96813" y="244149"/>
                </a:lnTo>
                <a:lnTo>
                  <a:pt x="100060" y="208313"/>
                </a:lnTo>
                <a:lnTo>
                  <a:pt x="103481" y="165144"/>
                </a:lnTo>
                <a:lnTo>
                  <a:pt x="106741" y="119622"/>
                </a:lnTo>
                <a:lnTo>
                  <a:pt x="109504" y="76730"/>
                </a:lnTo>
                <a:lnTo>
                  <a:pt x="265855" y="76730"/>
                </a:lnTo>
                <a:lnTo>
                  <a:pt x="27507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06255" y="5518614"/>
            <a:ext cx="442595" cy="506095"/>
          </a:xfrm>
          <a:custGeom>
            <a:avLst/>
            <a:gdLst/>
            <a:ahLst/>
            <a:cxnLst/>
            <a:rect l="l" t="t" r="r" b="b"/>
            <a:pathLst>
              <a:path w="442594" h="506095">
                <a:moveTo>
                  <a:pt x="345685" y="0"/>
                </a:moveTo>
                <a:lnTo>
                  <a:pt x="311561" y="4585"/>
                </a:lnTo>
                <a:lnTo>
                  <a:pt x="285526" y="16839"/>
                </a:lnTo>
                <a:lnTo>
                  <a:pt x="266035" y="34508"/>
                </a:lnTo>
                <a:lnTo>
                  <a:pt x="251542" y="55338"/>
                </a:lnTo>
                <a:lnTo>
                  <a:pt x="239856" y="30502"/>
                </a:lnTo>
                <a:lnTo>
                  <a:pt x="222607" y="13278"/>
                </a:lnTo>
                <a:lnTo>
                  <a:pt x="200122" y="3250"/>
                </a:lnTo>
                <a:lnTo>
                  <a:pt x="172727" y="0"/>
                </a:lnTo>
                <a:lnTo>
                  <a:pt x="144126" y="3522"/>
                </a:lnTo>
                <a:lnTo>
                  <a:pt x="120139" y="13796"/>
                </a:lnTo>
                <a:lnTo>
                  <a:pt x="100802" y="30378"/>
                </a:lnTo>
                <a:lnTo>
                  <a:pt x="86154" y="52825"/>
                </a:lnTo>
                <a:lnTo>
                  <a:pt x="85231" y="29560"/>
                </a:lnTo>
                <a:lnTo>
                  <a:pt x="84380" y="18718"/>
                </a:lnTo>
                <a:lnTo>
                  <a:pt x="82856" y="7748"/>
                </a:lnTo>
                <a:lnTo>
                  <a:pt x="0" y="7748"/>
                </a:lnTo>
                <a:lnTo>
                  <a:pt x="562" y="26602"/>
                </a:lnTo>
                <a:lnTo>
                  <a:pt x="852" y="52652"/>
                </a:lnTo>
                <a:lnTo>
                  <a:pt x="973" y="151806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63429"/>
                </a:lnTo>
                <a:lnTo>
                  <a:pt x="89805" y="128478"/>
                </a:lnTo>
                <a:lnTo>
                  <a:pt x="97169" y="101651"/>
                </a:lnTo>
                <a:lnTo>
                  <a:pt x="111963" y="84452"/>
                </a:lnTo>
                <a:lnTo>
                  <a:pt x="136247" y="78385"/>
                </a:lnTo>
                <a:lnTo>
                  <a:pt x="154548" y="81371"/>
                </a:lnTo>
                <a:lnTo>
                  <a:pt x="167522" y="91604"/>
                </a:lnTo>
                <a:lnTo>
                  <a:pt x="175248" y="110994"/>
                </a:lnTo>
                <a:lnTo>
                  <a:pt x="177806" y="141451"/>
                </a:lnTo>
                <a:lnTo>
                  <a:pt x="177806" y="506016"/>
                </a:lnTo>
                <a:lnTo>
                  <a:pt x="265321" y="506016"/>
                </a:lnTo>
                <a:lnTo>
                  <a:pt x="265321" y="162570"/>
                </a:lnTo>
                <a:lnTo>
                  <a:pt x="267381" y="127868"/>
                </a:lnTo>
                <a:lnTo>
                  <a:pt x="274900" y="101324"/>
                </a:lnTo>
                <a:lnTo>
                  <a:pt x="289882" y="84356"/>
                </a:lnTo>
                <a:lnTo>
                  <a:pt x="314335" y="78385"/>
                </a:lnTo>
                <a:lnTo>
                  <a:pt x="334429" y="82617"/>
                </a:lnTo>
                <a:lnTo>
                  <a:pt x="346995" y="94668"/>
                </a:lnTo>
                <a:lnTo>
                  <a:pt x="353478" y="113569"/>
                </a:lnTo>
                <a:lnTo>
                  <a:pt x="355319" y="138351"/>
                </a:lnTo>
                <a:lnTo>
                  <a:pt x="355319" y="506016"/>
                </a:lnTo>
                <a:lnTo>
                  <a:pt x="442143" y="506016"/>
                </a:lnTo>
                <a:lnTo>
                  <a:pt x="442143" y="121870"/>
                </a:lnTo>
                <a:lnTo>
                  <a:pt x="434366" y="61971"/>
                </a:lnTo>
                <a:lnTo>
                  <a:pt x="413366" y="24618"/>
                </a:lnTo>
                <a:lnTo>
                  <a:pt x="382641" y="5423"/>
                </a:lnTo>
                <a:lnTo>
                  <a:pt x="34568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3136197" y="5348706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4" h="104139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3135517" y="5526365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4" h="498475">
                <a:moveTo>
                  <a:pt x="86835" y="0"/>
                </a:moveTo>
                <a:lnTo>
                  <a:pt x="0" y="0"/>
                </a:lnTo>
                <a:lnTo>
                  <a:pt x="0" y="498267"/>
                </a:lnTo>
                <a:lnTo>
                  <a:pt x="86835" y="498267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3309014" y="5518611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4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899"/>
                </a:lnTo>
                <a:lnTo>
                  <a:pt x="85125" y="29139"/>
                </a:lnTo>
                <a:lnTo>
                  <a:pt x="84069" y="17484"/>
                </a:lnTo>
                <a:lnTo>
                  <a:pt x="82856" y="7748"/>
                </a:lnTo>
                <a:lnTo>
                  <a:pt x="0" y="7748"/>
                </a:lnTo>
                <a:lnTo>
                  <a:pt x="562" y="27372"/>
                </a:lnTo>
                <a:lnTo>
                  <a:pt x="852" y="55220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06"/>
                </a:lnTo>
                <a:lnTo>
                  <a:pt x="91366" y="128126"/>
                </a:lnTo>
                <a:lnTo>
                  <a:pt x="102044" y="98023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3674162" y="5526365"/>
            <a:ext cx="276225" cy="506095"/>
          </a:xfrm>
          <a:custGeom>
            <a:avLst/>
            <a:gdLst/>
            <a:ahLst/>
            <a:cxnLst/>
            <a:rect l="l" t="t" r="r" b="b"/>
            <a:pathLst>
              <a:path w="276225" h="506095">
                <a:moveTo>
                  <a:pt x="274902" y="0"/>
                </a:moveTo>
                <a:lnTo>
                  <a:pt x="188067" y="0"/>
                </a:lnTo>
                <a:lnTo>
                  <a:pt x="188067" y="329801"/>
                </a:lnTo>
                <a:lnTo>
                  <a:pt x="184309" y="377813"/>
                </a:lnTo>
                <a:lnTo>
                  <a:pt x="173532" y="407911"/>
                </a:lnTo>
                <a:lnTo>
                  <a:pt x="156487" y="423485"/>
                </a:lnTo>
                <a:lnTo>
                  <a:pt x="133922" y="427924"/>
                </a:lnTo>
                <a:lnTo>
                  <a:pt x="112747" y="423714"/>
                </a:lnTo>
                <a:lnTo>
                  <a:pt x="98096" y="410601"/>
                </a:lnTo>
                <a:lnTo>
                  <a:pt x="89586" y="387862"/>
                </a:lnTo>
                <a:lnTo>
                  <a:pt x="86835" y="354774"/>
                </a:lnTo>
                <a:lnTo>
                  <a:pt x="86835" y="0"/>
                </a:lnTo>
                <a:lnTo>
                  <a:pt x="0" y="0"/>
                </a:lnTo>
                <a:lnTo>
                  <a:pt x="0" y="377370"/>
                </a:lnTo>
                <a:lnTo>
                  <a:pt x="9139" y="443478"/>
                </a:lnTo>
                <a:lnTo>
                  <a:pt x="32556" y="482588"/>
                </a:lnTo>
                <a:lnTo>
                  <a:pt x="64246" y="501250"/>
                </a:lnTo>
                <a:lnTo>
                  <a:pt x="98206" y="506016"/>
                </a:lnTo>
                <a:lnTo>
                  <a:pt x="127701" y="503342"/>
                </a:lnTo>
                <a:lnTo>
                  <a:pt x="153301" y="494144"/>
                </a:lnTo>
                <a:lnTo>
                  <a:pt x="174232" y="476657"/>
                </a:lnTo>
                <a:lnTo>
                  <a:pt x="189721" y="449117"/>
                </a:lnTo>
                <a:lnTo>
                  <a:pt x="190004" y="461841"/>
                </a:lnTo>
                <a:lnTo>
                  <a:pt x="190750" y="475726"/>
                </a:lnTo>
                <a:lnTo>
                  <a:pt x="191806" y="488594"/>
                </a:lnTo>
                <a:lnTo>
                  <a:pt x="193020" y="498267"/>
                </a:lnTo>
                <a:lnTo>
                  <a:pt x="275876" y="498267"/>
                </a:lnTo>
                <a:lnTo>
                  <a:pt x="275313" y="475432"/>
                </a:lnTo>
                <a:lnTo>
                  <a:pt x="275024" y="444465"/>
                </a:lnTo>
                <a:lnTo>
                  <a:pt x="274902" y="357287"/>
                </a:lnTo>
                <a:lnTo>
                  <a:pt x="27490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3995966" y="5405596"/>
            <a:ext cx="514984" cy="627380"/>
          </a:xfrm>
          <a:custGeom>
            <a:avLst/>
            <a:gdLst/>
            <a:ahLst/>
            <a:cxnLst/>
            <a:rect l="l" t="t" r="r" b="b"/>
            <a:pathLst>
              <a:path w="514985" h="627379">
                <a:moveTo>
                  <a:pt x="206895" y="120777"/>
                </a:moveTo>
                <a:lnTo>
                  <a:pt x="141211" y="120777"/>
                </a:lnTo>
                <a:lnTo>
                  <a:pt x="141211" y="0"/>
                </a:lnTo>
                <a:lnTo>
                  <a:pt x="54660" y="0"/>
                </a:lnTo>
                <a:lnTo>
                  <a:pt x="54660" y="120777"/>
                </a:lnTo>
                <a:lnTo>
                  <a:pt x="0" y="120777"/>
                </a:lnTo>
                <a:lnTo>
                  <a:pt x="0" y="197231"/>
                </a:lnTo>
                <a:lnTo>
                  <a:pt x="54660" y="197231"/>
                </a:lnTo>
                <a:lnTo>
                  <a:pt x="54660" y="524116"/>
                </a:lnTo>
                <a:lnTo>
                  <a:pt x="61087" y="574675"/>
                </a:lnTo>
                <a:lnTo>
                  <a:pt x="79451" y="605917"/>
                </a:lnTo>
                <a:lnTo>
                  <a:pt x="108419" y="621792"/>
                </a:lnTo>
                <a:lnTo>
                  <a:pt x="146596" y="626198"/>
                </a:lnTo>
                <a:lnTo>
                  <a:pt x="160947" y="625830"/>
                </a:lnTo>
                <a:lnTo>
                  <a:pt x="176225" y="624471"/>
                </a:lnTo>
                <a:lnTo>
                  <a:pt x="191135" y="621753"/>
                </a:lnTo>
                <a:lnTo>
                  <a:pt x="204393" y="617296"/>
                </a:lnTo>
                <a:lnTo>
                  <a:pt x="204393" y="551218"/>
                </a:lnTo>
                <a:lnTo>
                  <a:pt x="198628" y="552500"/>
                </a:lnTo>
                <a:lnTo>
                  <a:pt x="191122" y="553402"/>
                </a:lnTo>
                <a:lnTo>
                  <a:pt x="183057" y="553948"/>
                </a:lnTo>
                <a:lnTo>
                  <a:pt x="175602" y="554139"/>
                </a:lnTo>
                <a:lnTo>
                  <a:pt x="157314" y="550430"/>
                </a:lnTo>
                <a:lnTo>
                  <a:pt x="146926" y="540473"/>
                </a:lnTo>
                <a:lnTo>
                  <a:pt x="142278" y="525919"/>
                </a:lnTo>
                <a:lnTo>
                  <a:pt x="141211" y="508495"/>
                </a:lnTo>
                <a:lnTo>
                  <a:pt x="141211" y="197231"/>
                </a:lnTo>
                <a:lnTo>
                  <a:pt x="206895" y="197231"/>
                </a:lnTo>
                <a:lnTo>
                  <a:pt x="206895" y="120777"/>
                </a:lnTo>
                <a:close/>
              </a:path>
              <a:path w="514985" h="627379">
                <a:moveTo>
                  <a:pt x="514502" y="278612"/>
                </a:moveTo>
                <a:lnTo>
                  <a:pt x="510362" y="225285"/>
                </a:lnTo>
                <a:lnTo>
                  <a:pt x="498843" y="186753"/>
                </a:lnTo>
                <a:lnTo>
                  <a:pt x="471766" y="144233"/>
                </a:lnTo>
                <a:lnTo>
                  <a:pt x="433641" y="121221"/>
                </a:lnTo>
                <a:lnTo>
                  <a:pt x="431063" y="120827"/>
                </a:lnTo>
                <a:lnTo>
                  <a:pt x="431063" y="266585"/>
                </a:lnTo>
                <a:lnTo>
                  <a:pt x="431063" y="322287"/>
                </a:lnTo>
                <a:lnTo>
                  <a:pt x="327787" y="322287"/>
                </a:lnTo>
                <a:lnTo>
                  <a:pt x="327812" y="266585"/>
                </a:lnTo>
                <a:lnTo>
                  <a:pt x="330606" y="232968"/>
                </a:lnTo>
                <a:lnTo>
                  <a:pt x="339648" y="207797"/>
                </a:lnTo>
                <a:lnTo>
                  <a:pt x="355879" y="192138"/>
                </a:lnTo>
                <a:lnTo>
                  <a:pt x="380199" y="186753"/>
                </a:lnTo>
                <a:lnTo>
                  <a:pt x="405676" y="192722"/>
                </a:lnTo>
                <a:lnTo>
                  <a:pt x="421220" y="209334"/>
                </a:lnTo>
                <a:lnTo>
                  <a:pt x="428967" y="234607"/>
                </a:lnTo>
                <a:lnTo>
                  <a:pt x="431063" y="266585"/>
                </a:lnTo>
                <a:lnTo>
                  <a:pt x="431063" y="120827"/>
                </a:lnTo>
                <a:lnTo>
                  <a:pt x="380492" y="113030"/>
                </a:lnTo>
                <a:lnTo>
                  <a:pt x="330454" y="120370"/>
                </a:lnTo>
                <a:lnTo>
                  <a:pt x="293725" y="140233"/>
                </a:lnTo>
                <a:lnTo>
                  <a:pt x="268414" y="169303"/>
                </a:lnTo>
                <a:lnTo>
                  <a:pt x="252666" y="204317"/>
                </a:lnTo>
                <a:lnTo>
                  <a:pt x="244589" y="241985"/>
                </a:lnTo>
                <a:lnTo>
                  <a:pt x="242316" y="451599"/>
                </a:lnTo>
                <a:lnTo>
                  <a:pt x="244386" y="499414"/>
                </a:lnTo>
                <a:lnTo>
                  <a:pt x="244386" y="499618"/>
                </a:lnTo>
                <a:lnTo>
                  <a:pt x="252018" y="541870"/>
                </a:lnTo>
                <a:lnTo>
                  <a:pt x="267296" y="577037"/>
                </a:lnTo>
                <a:lnTo>
                  <a:pt x="329336" y="620826"/>
                </a:lnTo>
                <a:lnTo>
                  <a:pt x="380301" y="626795"/>
                </a:lnTo>
                <a:lnTo>
                  <a:pt x="440334" y="616280"/>
                </a:lnTo>
                <a:lnTo>
                  <a:pt x="478993" y="589203"/>
                </a:lnTo>
                <a:lnTo>
                  <a:pt x="500392" y="553072"/>
                </a:lnTo>
                <a:lnTo>
                  <a:pt x="510628" y="512051"/>
                </a:lnTo>
                <a:lnTo>
                  <a:pt x="512851" y="472554"/>
                </a:lnTo>
                <a:lnTo>
                  <a:pt x="428066" y="472554"/>
                </a:lnTo>
                <a:lnTo>
                  <a:pt x="428066" y="475640"/>
                </a:lnTo>
                <a:lnTo>
                  <a:pt x="426377" y="504952"/>
                </a:lnTo>
                <a:lnTo>
                  <a:pt x="419481" y="529653"/>
                </a:lnTo>
                <a:lnTo>
                  <a:pt x="404558" y="546709"/>
                </a:lnTo>
                <a:lnTo>
                  <a:pt x="378841" y="553072"/>
                </a:lnTo>
                <a:lnTo>
                  <a:pt x="352856" y="545820"/>
                </a:lnTo>
                <a:lnTo>
                  <a:pt x="337058" y="526656"/>
                </a:lnTo>
                <a:lnTo>
                  <a:pt x="329285" y="499618"/>
                </a:lnTo>
                <a:lnTo>
                  <a:pt x="329222" y="499414"/>
                </a:lnTo>
                <a:lnTo>
                  <a:pt x="327113" y="467918"/>
                </a:lnTo>
                <a:lnTo>
                  <a:pt x="327113" y="391261"/>
                </a:lnTo>
                <a:lnTo>
                  <a:pt x="514502" y="391261"/>
                </a:lnTo>
                <a:lnTo>
                  <a:pt x="514502" y="322287"/>
                </a:lnTo>
                <a:lnTo>
                  <a:pt x="514502" y="27861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4559914" y="5518616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0"/>
                </a:lnTo>
                <a:lnTo>
                  <a:pt x="53591" y="23596"/>
                </a:lnTo>
                <a:lnTo>
                  <a:pt x="13581" y="87927"/>
                </a:lnTo>
                <a:lnTo>
                  <a:pt x="8617" y="132341"/>
                </a:lnTo>
                <a:lnTo>
                  <a:pt x="14705" y="179288"/>
                </a:lnTo>
                <a:lnTo>
                  <a:pt x="33182" y="217259"/>
                </a:lnTo>
                <a:lnTo>
                  <a:pt x="64365" y="250287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8"/>
                </a:lnTo>
                <a:lnTo>
                  <a:pt x="98494" y="422142"/>
                </a:lnTo>
                <a:lnTo>
                  <a:pt x="90359" y="401815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4"/>
                </a:lnTo>
                <a:lnTo>
                  <a:pt x="15687" y="454521"/>
                </a:lnTo>
                <a:lnTo>
                  <a:pt x="39285" y="485321"/>
                </a:lnTo>
                <a:lnTo>
                  <a:pt x="76931" y="506125"/>
                </a:lnTo>
                <a:lnTo>
                  <a:pt x="131283" y="513764"/>
                </a:lnTo>
                <a:lnTo>
                  <a:pt x="180004" y="507967"/>
                </a:lnTo>
                <a:lnTo>
                  <a:pt x="217859" y="490700"/>
                </a:lnTo>
                <a:lnTo>
                  <a:pt x="244870" y="462147"/>
                </a:lnTo>
                <a:lnTo>
                  <a:pt x="261060" y="422494"/>
                </a:lnTo>
                <a:lnTo>
                  <a:pt x="266452" y="371925"/>
                </a:lnTo>
                <a:lnTo>
                  <a:pt x="260124" y="318344"/>
                </a:lnTo>
                <a:lnTo>
                  <a:pt x="240098" y="276300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5000448" y="5518617"/>
            <a:ext cx="271145" cy="514350"/>
          </a:xfrm>
          <a:custGeom>
            <a:avLst/>
            <a:gdLst/>
            <a:ahLst/>
            <a:cxnLst/>
            <a:rect l="l" t="t" r="r" b="b"/>
            <a:pathLst>
              <a:path w="271145" h="514350">
                <a:moveTo>
                  <a:pt x="259214" y="71589"/>
                </a:moveTo>
                <a:lnTo>
                  <a:pt x="142634" y="71589"/>
                </a:lnTo>
                <a:lnTo>
                  <a:pt x="163339" y="76136"/>
                </a:lnTo>
                <a:lnTo>
                  <a:pt x="163200" y="76136"/>
                </a:lnTo>
                <a:lnTo>
                  <a:pt x="175262" y="89136"/>
                </a:lnTo>
                <a:lnTo>
                  <a:pt x="181002" y="109967"/>
                </a:lnTo>
                <a:lnTo>
                  <a:pt x="182455" y="137859"/>
                </a:lnTo>
                <a:lnTo>
                  <a:pt x="182455" y="207805"/>
                </a:lnTo>
                <a:lnTo>
                  <a:pt x="166769" y="207805"/>
                </a:lnTo>
                <a:lnTo>
                  <a:pt x="123381" y="210995"/>
                </a:lnTo>
                <a:lnTo>
                  <a:pt x="83808" y="221443"/>
                </a:lnTo>
                <a:lnTo>
                  <a:pt x="49867" y="240459"/>
                </a:lnTo>
                <a:lnTo>
                  <a:pt x="23374" y="269358"/>
                </a:lnTo>
                <a:lnTo>
                  <a:pt x="6146" y="309451"/>
                </a:lnTo>
                <a:lnTo>
                  <a:pt x="0" y="362051"/>
                </a:lnTo>
                <a:lnTo>
                  <a:pt x="0" y="370774"/>
                </a:lnTo>
                <a:lnTo>
                  <a:pt x="5771" y="425138"/>
                </a:lnTo>
                <a:lnTo>
                  <a:pt x="23995" y="470733"/>
                </a:lnTo>
                <a:lnTo>
                  <a:pt x="56034" y="502096"/>
                </a:lnTo>
                <a:lnTo>
                  <a:pt x="103253" y="513764"/>
                </a:lnTo>
                <a:lnTo>
                  <a:pt x="129266" y="511245"/>
                </a:lnTo>
                <a:lnTo>
                  <a:pt x="151812" y="503220"/>
                </a:lnTo>
                <a:lnTo>
                  <a:pt x="170556" y="488982"/>
                </a:lnTo>
                <a:lnTo>
                  <a:pt x="185167" y="467828"/>
                </a:lnTo>
                <a:lnTo>
                  <a:pt x="269335" y="467828"/>
                </a:lnTo>
                <a:lnTo>
                  <a:pt x="269244" y="464038"/>
                </a:lnTo>
                <a:lnTo>
                  <a:pt x="268970" y="437421"/>
                </a:lnTo>
                <a:lnTo>
                  <a:pt x="130530" y="437421"/>
                </a:lnTo>
                <a:lnTo>
                  <a:pt x="108639" y="432195"/>
                </a:lnTo>
                <a:lnTo>
                  <a:pt x="93923" y="417770"/>
                </a:lnTo>
                <a:lnTo>
                  <a:pt x="85640" y="396021"/>
                </a:lnTo>
                <a:lnTo>
                  <a:pt x="83044" y="368826"/>
                </a:lnTo>
                <a:lnTo>
                  <a:pt x="83044" y="360795"/>
                </a:lnTo>
                <a:lnTo>
                  <a:pt x="88730" y="319423"/>
                </a:lnTo>
                <a:lnTo>
                  <a:pt x="130589" y="278881"/>
                </a:lnTo>
                <a:lnTo>
                  <a:pt x="268892" y="274745"/>
                </a:lnTo>
                <a:lnTo>
                  <a:pt x="268892" y="131168"/>
                </a:lnTo>
                <a:lnTo>
                  <a:pt x="265063" y="89136"/>
                </a:lnTo>
                <a:lnTo>
                  <a:pt x="265024" y="88713"/>
                </a:lnTo>
                <a:lnTo>
                  <a:pt x="264936" y="87740"/>
                </a:lnTo>
                <a:lnTo>
                  <a:pt x="259214" y="71589"/>
                </a:lnTo>
                <a:close/>
              </a:path>
              <a:path w="271145" h="514350">
                <a:moveTo>
                  <a:pt x="269335" y="467828"/>
                </a:moveTo>
                <a:lnTo>
                  <a:pt x="185167" y="467828"/>
                </a:lnTo>
                <a:lnTo>
                  <a:pt x="186065" y="475553"/>
                </a:lnTo>
                <a:lnTo>
                  <a:pt x="187544" y="485870"/>
                </a:lnTo>
                <a:lnTo>
                  <a:pt x="189313" y="496712"/>
                </a:lnTo>
                <a:lnTo>
                  <a:pt x="191083" y="506016"/>
                </a:lnTo>
                <a:lnTo>
                  <a:pt x="270829" y="506016"/>
                </a:lnTo>
                <a:lnTo>
                  <a:pt x="269864" y="488982"/>
                </a:lnTo>
                <a:lnTo>
                  <a:pt x="269771" y="485870"/>
                </a:lnTo>
                <a:lnTo>
                  <a:pt x="269522" y="475553"/>
                </a:lnTo>
                <a:lnTo>
                  <a:pt x="269406" y="470733"/>
                </a:lnTo>
                <a:lnTo>
                  <a:pt x="269335" y="467828"/>
                </a:lnTo>
                <a:close/>
              </a:path>
              <a:path w="271145" h="514350">
                <a:moveTo>
                  <a:pt x="268892" y="274745"/>
                </a:moveTo>
                <a:lnTo>
                  <a:pt x="184099" y="274745"/>
                </a:lnTo>
                <a:lnTo>
                  <a:pt x="184099" y="338492"/>
                </a:lnTo>
                <a:lnTo>
                  <a:pt x="181135" y="383595"/>
                </a:lnTo>
                <a:lnTo>
                  <a:pt x="171732" y="414308"/>
                </a:lnTo>
                <a:lnTo>
                  <a:pt x="155120" y="431845"/>
                </a:lnTo>
                <a:lnTo>
                  <a:pt x="130530" y="437421"/>
                </a:lnTo>
                <a:lnTo>
                  <a:pt x="268970" y="437421"/>
                </a:lnTo>
                <a:lnTo>
                  <a:pt x="268892" y="274745"/>
                </a:lnTo>
                <a:close/>
              </a:path>
              <a:path w="271145" h="514350">
                <a:moveTo>
                  <a:pt x="145650" y="0"/>
                </a:moveTo>
                <a:lnTo>
                  <a:pt x="92715" y="7001"/>
                </a:lnTo>
                <a:lnTo>
                  <a:pt x="55514" y="26319"/>
                </a:lnTo>
                <a:lnTo>
                  <a:pt x="19192" y="91804"/>
                </a:lnTo>
                <a:lnTo>
                  <a:pt x="15664" y="131168"/>
                </a:lnTo>
                <a:lnTo>
                  <a:pt x="15629" y="131556"/>
                </a:lnTo>
                <a:lnTo>
                  <a:pt x="15507" y="141817"/>
                </a:lnTo>
                <a:lnTo>
                  <a:pt x="100991" y="141817"/>
                </a:lnTo>
                <a:lnTo>
                  <a:pt x="101021" y="131168"/>
                </a:lnTo>
                <a:lnTo>
                  <a:pt x="102826" y="107719"/>
                </a:lnTo>
                <a:lnTo>
                  <a:pt x="109354" y="88713"/>
                </a:lnTo>
                <a:lnTo>
                  <a:pt x="122111" y="76136"/>
                </a:lnTo>
                <a:lnTo>
                  <a:pt x="142634" y="71589"/>
                </a:lnTo>
                <a:lnTo>
                  <a:pt x="259214" y="71589"/>
                </a:lnTo>
                <a:lnTo>
                  <a:pt x="252093" y="51487"/>
                </a:lnTo>
                <a:lnTo>
                  <a:pt x="228905" y="23831"/>
                </a:lnTo>
                <a:lnTo>
                  <a:pt x="193910" y="6194"/>
                </a:lnTo>
                <a:lnTo>
                  <a:pt x="14565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5472208" y="5348707"/>
            <a:ext cx="280035" cy="683895"/>
          </a:xfrm>
          <a:custGeom>
            <a:avLst/>
            <a:gdLst/>
            <a:ahLst/>
            <a:cxnLst/>
            <a:rect l="l" t="t" r="r" b="b"/>
            <a:pathLst>
              <a:path w="280035" h="683895">
                <a:moveTo>
                  <a:pt x="113431" y="169911"/>
                </a:moveTo>
                <a:lnTo>
                  <a:pt x="71067" y="177071"/>
                </a:lnTo>
                <a:lnTo>
                  <a:pt x="17003" y="229023"/>
                </a:lnTo>
                <a:lnTo>
                  <a:pt x="4155" y="270255"/>
                </a:lnTo>
                <a:lnTo>
                  <a:pt x="0" y="319288"/>
                </a:lnTo>
                <a:lnTo>
                  <a:pt x="0" y="518183"/>
                </a:lnTo>
                <a:lnTo>
                  <a:pt x="2653" y="572325"/>
                </a:lnTo>
                <a:lnTo>
                  <a:pt x="12197" y="617984"/>
                </a:lnTo>
                <a:lnTo>
                  <a:pt x="31012" y="653120"/>
                </a:lnTo>
                <a:lnTo>
                  <a:pt x="105965" y="683675"/>
                </a:lnTo>
                <a:lnTo>
                  <a:pt x="138530" y="679382"/>
                </a:lnTo>
                <a:lnTo>
                  <a:pt x="162875" y="667575"/>
                </a:lnTo>
                <a:lnTo>
                  <a:pt x="180626" y="649860"/>
                </a:lnTo>
                <a:lnTo>
                  <a:pt x="193407" y="627844"/>
                </a:lnTo>
                <a:lnTo>
                  <a:pt x="278742" y="627844"/>
                </a:lnTo>
                <a:lnTo>
                  <a:pt x="278705" y="605290"/>
                </a:lnTo>
                <a:lnTo>
                  <a:pt x="136728" y="605290"/>
                </a:lnTo>
                <a:lnTo>
                  <a:pt x="113486" y="600052"/>
                </a:lnTo>
                <a:lnTo>
                  <a:pt x="98158" y="584531"/>
                </a:lnTo>
                <a:lnTo>
                  <a:pt x="89714" y="559022"/>
                </a:lnTo>
                <a:lnTo>
                  <a:pt x="87128" y="523816"/>
                </a:lnTo>
                <a:lnTo>
                  <a:pt x="87128" y="324628"/>
                </a:lnTo>
                <a:lnTo>
                  <a:pt x="89875" y="292920"/>
                </a:lnTo>
                <a:lnTo>
                  <a:pt x="98716" y="268879"/>
                </a:lnTo>
                <a:lnTo>
                  <a:pt x="114551" y="253629"/>
                </a:lnTo>
                <a:lnTo>
                  <a:pt x="138278" y="248296"/>
                </a:lnTo>
                <a:lnTo>
                  <a:pt x="278636" y="248296"/>
                </a:lnTo>
                <a:lnTo>
                  <a:pt x="278628" y="205962"/>
                </a:lnTo>
                <a:lnTo>
                  <a:pt x="191753" y="205962"/>
                </a:lnTo>
                <a:lnTo>
                  <a:pt x="179453" y="190588"/>
                </a:lnTo>
                <a:lnTo>
                  <a:pt x="161811" y="179278"/>
                </a:lnTo>
                <a:lnTo>
                  <a:pt x="139560" y="172297"/>
                </a:lnTo>
                <a:lnTo>
                  <a:pt x="113431" y="169911"/>
                </a:lnTo>
                <a:close/>
              </a:path>
              <a:path w="280035" h="683895">
                <a:moveTo>
                  <a:pt x="278742" y="627844"/>
                </a:moveTo>
                <a:lnTo>
                  <a:pt x="193407" y="627844"/>
                </a:lnTo>
                <a:lnTo>
                  <a:pt x="193690" y="637860"/>
                </a:lnTo>
                <a:lnTo>
                  <a:pt x="194356" y="649860"/>
                </a:lnTo>
                <a:lnTo>
                  <a:pt x="194436" y="651296"/>
                </a:lnTo>
                <a:lnTo>
                  <a:pt x="195492" y="665027"/>
                </a:lnTo>
                <a:lnTo>
                  <a:pt x="196680" y="675697"/>
                </a:lnTo>
                <a:lnTo>
                  <a:pt x="196706" y="675927"/>
                </a:lnTo>
                <a:lnTo>
                  <a:pt x="279551" y="675927"/>
                </a:lnTo>
                <a:lnTo>
                  <a:pt x="278995" y="653120"/>
                </a:lnTo>
                <a:lnTo>
                  <a:pt x="278962" y="649860"/>
                </a:lnTo>
                <a:lnTo>
                  <a:pt x="278842" y="637860"/>
                </a:lnTo>
                <a:lnTo>
                  <a:pt x="278742" y="627844"/>
                </a:lnTo>
                <a:close/>
              </a:path>
              <a:path w="280035" h="683895">
                <a:moveTo>
                  <a:pt x="278636" y="248296"/>
                </a:moveTo>
                <a:lnTo>
                  <a:pt x="138278" y="248296"/>
                </a:lnTo>
                <a:lnTo>
                  <a:pt x="167029" y="255590"/>
                </a:lnTo>
                <a:lnTo>
                  <a:pt x="183144" y="275710"/>
                </a:lnTo>
                <a:lnTo>
                  <a:pt x="190196" y="306009"/>
                </a:lnTo>
                <a:lnTo>
                  <a:pt x="191753" y="343842"/>
                </a:lnTo>
                <a:lnTo>
                  <a:pt x="191753" y="501534"/>
                </a:lnTo>
                <a:lnTo>
                  <a:pt x="189531" y="543826"/>
                </a:lnTo>
                <a:lnTo>
                  <a:pt x="181243" y="576595"/>
                </a:lnTo>
                <a:lnTo>
                  <a:pt x="164453" y="597772"/>
                </a:lnTo>
                <a:lnTo>
                  <a:pt x="136728" y="605290"/>
                </a:lnTo>
                <a:lnTo>
                  <a:pt x="278705" y="605290"/>
                </a:lnTo>
                <a:lnTo>
                  <a:pt x="278636" y="248296"/>
                </a:lnTo>
                <a:close/>
              </a:path>
              <a:path w="280035" h="683895">
                <a:moveTo>
                  <a:pt x="278588" y="0"/>
                </a:moveTo>
                <a:lnTo>
                  <a:pt x="191753" y="0"/>
                </a:lnTo>
                <a:lnTo>
                  <a:pt x="191753" y="205962"/>
                </a:lnTo>
                <a:lnTo>
                  <a:pt x="278628" y="205962"/>
                </a:lnTo>
                <a:lnTo>
                  <a:pt x="27858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5809831" y="5518625"/>
            <a:ext cx="619125" cy="680720"/>
          </a:xfrm>
          <a:custGeom>
            <a:avLst/>
            <a:gdLst/>
            <a:ahLst/>
            <a:cxnLst/>
            <a:rect l="l" t="t" r="r" b="b"/>
            <a:pathLst>
              <a:path w="619125" h="680720">
                <a:moveTo>
                  <a:pt x="270827" y="506018"/>
                </a:moveTo>
                <a:lnTo>
                  <a:pt x="269862" y="488975"/>
                </a:lnTo>
                <a:lnTo>
                  <a:pt x="269760" y="485863"/>
                </a:lnTo>
                <a:lnTo>
                  <a:pt x="269519" y="475551"/>
                </a:lnTo>
                <a:lnTo>
                  <a:pt x="269405" y="470725"/>
                </a:lnTo>
                <a:lnTo>
                  <a:pt x="269328" y="467829"/>
                </a:lnTo>
                <a:lnTo>
                  <a:pt x="269240" y="464032"/>
                </a:lnTo>
                <a:lnTo>
                  <a:pt x="268960" y="437413"/>
                </a:lnTo>
                <a:lnTo>
                  <a:pt x="268884" y="274739"/>
                </a:lnTo>
                <a:lnTo>
                  <a:pt x="268884" y="131165"/>
                </a:lnTo>
                <a:lnTo>
                  <a:pt x="265061" y="89128"/>
                </a:lnTo>
                <a:lnTo>
                  <a:pt x="265023" y="88709"/>
                </a:lnTo>
                <a:lnTo>
                  <a:pt x="264934" y="87744"/>
                </a:lnTo>
                <a:lnTo>
                  <a:pt x="259207" y="71589"/>
                </a:lnTo>
                <a:lnTo>
                  <a:pt x="252095" y="51485"/>
                </a:lnTo>
                <a:lnTo>
                  <a:pt x="228904" y="23825"/>
                </a:lnTo>
                <a:lnTo>
                  <a:pt x="193903" y="6197"/>
                </a:lnTo>
                <a:lnTo>
                  <a:pt x="184099" y="4940"/>
                </a:lnTo>
                <a:lnTo>
                  <a:pt x="184099" y="274739"/>
                </a:lnTo>
                <a:lnTo>
                  <a:pt x="184099" y="338493"/>
                </a:lnTo>
                <a:lnTo>
                  <a:pt x="181127" y="383590"/>
                </a:lnTo>
                <a:lnTo>
                  <a:pt x="171729" y="414299"/>
                </a:lnTo>
                <a:lnTo>
                  <a:pt x="155117" y="431838"/>
                </a:lnTo>
                <a:lnTo>
                  <a:pt x="130530" y="437413"/>
                </a:lnTo>
                <a:lnTo>
                  <a:pt x="108635" y="432193"/>
                </a:lnTo>
                <a:lnTo>
                  <a:pt x="93916" y="417766"/>
                </a:lnTo>
                <a:lnTo>
                  <a:pt x="85636" y="396024"/>
                </a:lnTo>
                <a:lnTo>
                  <a:pt x="83045" y="368820"/>
                </a:lnTo>
                <a:lnTo>
                  <a:pt x="83045" y="360794"/>
                </a:lnTo>
                <a:lnTo>
                  <a:pt x="88722" y="319417"/>
                </a:lnTo>
                <a:lnTo>
                  <a:pt x="104978" y="292938"/>
                </a:lnTo>
                <a:lnTo>
                  <a:pt x="130581" y="278879"/>
                </a:lnTo>
                <a:lnTo>
                  <a:pt x="164338" y="274739"/>
                </a:lnTo>
                <a:lnTo>
                  <a:pt x="184099" y="274739"/>
                </a:lnTo>
                <a:lnTo>
                  <a:pt x="184099" y="4940"/>
                </a:lnTo>
                <a:lnTo>
                  <a:pt x="145643" y="0"/>
                </a:lnTo>
                <a:lnTo>
                  <a:pt x="92710" y="6997"/>
                </a:lnTo>
                <a:lnTo>
                  <a:pt x="55511" y="26314"/>
                </a:lnTo>
                <a:lnTo>
                  <a:pt x="19189" y="91808"/>
                </a:lnTo>
                <a:lnTo>
                  <a:pt x="15659" y="131165"/>
                </a:lnTo>
                <a:lnTo>
                  <a:pt x="15621" y="131559"/>
                </a:lnTo>
                <a:lnTo>
                  <a:pt x="15506" y="141820"/>
                </a:lnTo>
                <a:lnTo>
                  <a:pt x="100990" y="141820"/>
                </a:lnTo>
                <a:lnTo>
                  <a:pt x="101015" y="131165"/>
                </a:lnTo>
                <a:lnTo>
                  <a:pt x="102819" y="107721"/>
                </a:lnTo>
                <a:lnTo>
                  <a:pt x="109347" y="88709"/>
                </a:lnTo>
                <a:lnTo>
                  <a:pt x="122110" y="76136"/>
                </a:lnTo>
                <a:lnTo>
                  <a:pt x="142633" y="71589"/>
                </a:lnTo>
                <a:lnTo>
                  <a:pt x="163334" y="76136"/>
                </a:lnTo>
                <a:lnTo>
                  <a:pt x="163195" y="76136"/>
                </a:lnTo>
                <a:lnTo>
                  <a:pt x="175260" y="89128"/>
                </a:lnTo>
                <a:lnTo>
                  <a:pt x="181000" y="109969"/>
                </a:lnTo>
                <a:lnTo>
                  <a:pt x="182448" y="137858"/>
                </a:lnTo>
                <a:lnTo>
                  <a:pt x="182448" y="207797"/>
                </a:lnTo>
                <a:lnTo>
                  <a:pt x="166763" y="207797"/>
                </a:lnTo>
                <a:lnTo>
                  <a:pt x="123380" y="210997"/>
                </a:lnTo>
                <a:lnTo>
                  <a:pt x="83807" y="221437"/>
                </a:lnTo>
                <a:lnTo>
                  <a:pt x="49860" y="240461"/>
                </a:lnTo>
                <a:lnTo>
                  <a:pt x="23368" y="269354"/>
                </a:lnTo>
                <a:lnTo>
                  <a:pt x="6146" y="309448"/>
                </a:lnTo>
                <a:lnTo>
                  <a:pt x="0" y="362051"/>
                </a:lnTo>
                <a:lnTo>
                  <a:pt x="0" y="370776"/>
                </a:lnTo>
                <a:lnTo>
                  <a:pt x="5765" y="425132"/>
                </a:lnTo>
                <a:lnTo>
                  <a:pt x="23990" y="470725"/>
                </a:lnTo>
                <a:lnTo>
                  <a:pt x="56032" y="502094"/>
                </a:lnTo>
                <a:lnTo>
                  <a:pt x="103251" y="513765"/>
                </a:lnTo>
                <a:lnTo>
                  <a:pt x="129260" y="511238"/>
                </a:lnTo>
                <a:lnTo>
                  <a:pt x="151803" y="503212"/>
                </a:lnTo>
                <a:lnTo>
                  <a:pt x="170548" y="488975"/>
                </a:lnTo>
                <a:lnTo>
                  <a:pt x="185166" y="467829"/>
                </a:lnTo>
                <a:lnTo>
                  <a:pt x="186055" y="475551"/>
                </a:lnTo>
                <a:lnTo>
                  <a:pt x="187540" y="485863"/>
                </a:lnTo>
                <a:lnTo>
                  <a:pt x="189306" y="496709"/>
                </a:lnTo>
                <a:lnTo>
                  <a:pt x="191084" y="506018"/>
                </a:lnTo>
                <a:lnTo>
                  <a:pt x="270827" y="506018"/>
                </a:lnTo>
                <a:close/>
              </a:path>
              <a:path w="619125" h="680720">
                <a:moveTo>
                  <a:pt x="619112" y="7747"/>
                </a:moveTo>
                <a:lnTo>
                  <a:pt x="531990" y="7747"/>
                </a:lnTo>
                <a:lnTo>
                  <a:pt x="520700" y="74231"/>
                </a:lnTo>
                <a:lnTo>
                  <a:pt x="483108" y="288251"/>
                </a:lnTo>
                <a:lnTo>
                  <a:pt x="476237" y="329895"/>
                </a:lnTo>
                <a:lnTo>
                  <a:pt x="470623" y="367258"/>
                </a:lnTo>
                <a:lnTo>
                  <a:pt x="466394" y="400558"/>
                </a:lnTo>
                <a:lnTo>
                  <a:pt x="464070" y="400558"/>
                </a:lnTo>
                <a:lnTo>
                  <a:pt x="456882" y="337159"/>
                </a:lnTo>
                <a:lnTo>
                  <a:pt x="450634" y="294170"/>
                </a:lnTo>
                <a:lnTo>
                  <a:pt x="442950" y="245021"/>
                </a:lnTo>
                <a:lnTo>
                  <a:pt x="434098" y="190766"/>
                </a:lnTo>
                <a:lnTo>
                  <a:pt x="424319" y="132448"/>
                </a:lnTo>
                <a:lnTo>
                  <a:pt x="403034" y="7747"/>
                </a:lnTo>
                <a:lnTo>
                  <a:pt x="309892" y="7747"/>
                </a:lnTo>
                <a:lnTo>
                  <a:pt x="421474" y="525208"/>
                </a:lnTo>
                <a:lnTo>
                  <a:pt x="412153" y="563562"/>
                </a:lnTo>
                <a:lnTo>
                  <a:pt x="399796" y="586651"/>
                </a:lnTo>
                <a:lnTo>
                  <a:pt x="383273" y="597941"/>
                </a:lnTo>
                <a:lnTo>
                  <a:pt x="361403" y="600938"/>
                </a:lnTo>
                <a:lnTo>
                  <a:pt x="352628" y="600633"/>
                </a:lnTo>
                <a:lnTo>
                  <a:pt x="343789" y="599897"/>
                </a:lnTo>
                <a:lnTo>
                  <a:pt x="336588" y="599059"/>
                </a:lnTo>
                <a:lnTo>
                  <a:pt x="332790" y="598424"/>
                </a:lnTo>
                <a:lnTo>
                  <a:pt x="331444" y="676414"/>
                </a:lnTo>
                <a:lnTo>
                  <a:pt x="340918" y="677849"/>
                </a:lnTo>
                <a:lnTo>
                  <a:pt x="351294" y="679094"/>
                </a:lnTo>
                <a:lnTo>
                  <a:pt x="362292" y="679970"/>
                </a:lnTo>
                <a:lnTo>
                  <a:pt x="373634" y="680300"/>
                </a:lnTo>
                <a:lnTo>
                  <a:pt x="406082" y="678357"/>
                </a:lnTo>
                <a:lnTo>
                  <a:pt x="436156" y="668489"/>
                </a:lnTo>
                <a:lnTo>
                  <a:pt x="463423" y="644664"/>
                </a:lnTo>
                <a:lnTo>
                  <a:pt x="487413" y="600849"/>
                </a:lnTo>
                <a:lnTo>
                  <a:pt x="507733" y="531012"/>
                </a:lnTo>
                <a:lnTo>
                  <a:pt x="619112" y="7747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6605358" y="5348706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39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6604678" y="5526365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67"/>
                </a:lnTo>
                <a:lnTo>
                  <a:pt x="86835" y="498267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6778174" y="5518611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899"/>
                </a:lnTo>
                <a:lnTo>
                  <a:pt x="85125" y="29139"/>
                </a:lnTo>
                <a:lnTo>
                  <a:pt x="84069" y="17484"/>
                </a:lnTo>
                <a:lnTo>
                  <a:pt x="82856" y="7748"/>
                </a:lnTo>
                <a:lnTo>
                  <a:pt x="0" y="7748"/>
                </a:lnTo>
                <a:lnTo>
                  <a:pt x="562" y="27372"/>
                </a:lnTo>
                <a:lnTo>
                  <a:pt x="852" y="55220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06"/>
                </a:lnTo>
                <a:lnTo>
                  <a:pt x="91366" y="128126"/>
                </a:lnTo>
                <a:lnTo>
                  <a:pt x="102044" y="98023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7233450" y="5518625"/>
            <a:ext cx="622300" cy="680720"/>
          </a:xfrm>
          <a:custGeom>
            <a:avLst/>
            <a:gdLst/>
            <a:ahLst/>
            <a:cxnLst/>
            <a:rect l="l" t="t" r="r" b="b"/>
            <a:pathLst>
              <a:path w="622300" h="680720">
                <a:moveTo>
                  <a:pt x="309232" y="7747"/>
                </a:moveTo>
                <a:lnTo>
                  <a:pt x="222097" y="7747"/>
                </a:lnTo>
                <a:lnTo>
                  <a:pt x="210820" y="74231"/>
                </a:lnTo>
                <a:lnTo>
                  <a:pt x="173228" y="288251"/>
                </a:lnTo>
                <a:lnTo>
                  <a:pt x="166344" y="329895"/>
                </a:lnTo>
                <a:lnTo>
                  <a:pt x="160731" y="367258"/>
                </a:lnTo>
                <a:lnTo>
                  <a:pt x="156514" y="400558"/>
                </a:lnTo>
                <a:lnTo>
                  <a:pt x="154178" y="400558"/>
                </a:lnTo>
                <a:lnTo>
                  <a:pt x="147002" y="337159"/>
                </a:lnTo>
                <a:lnTo>
                  <a:pt x="140754" y="294170"/>
                </a:lnTo>
                <a:lnTo>
                  <a:pt x="133070" y="245021"/>
                </a:lnTo>
                <a:lnTo>
                  <a:pt x="124218" y="190766"/>
                </a:lnTo>
                <a:lnTo>
                  <a:pt x="114439" y="132448"/>
                </a:lnTo>
                <a:lnTo>
                  <a:pt x="93141" y="7747"/>
                </a:lnTo>
                <a:lnTo>
                  <a:pt x="0" y="7747"/>
                </a:lnTo>
                <a:lnTo>
                  <a:pt x="111594" y="525208"/>
                </a:lnTo>
                <a:lnTo>
                  <a:pt x="102260" y="563562"/>
                </a:lnTo>
                <a:lnTo>
                  <a:pt x="89916" y="586651"/>
                </a:lnTo>
                <a:lnTo>
                  <a:pt x="73380" y="597941"/>
                </a:lnTo>
                <a:lnTo>
                  <a:pt x="51511" y="600938"/>
                </a:lnTo>
                <a:lnTo>
                  <a:pt x="42748" y="600633"/>
                </a:lnTo>
                <a:lnTo>
                  <a:pt x="33896" y="599897"/>
                </a:lnTo>
                <a:lnTo>
                  <a:pt x="26708" y="599059"/>
                </a:lnTo>
                <a:lnTo>
                  <a:pt x="22910" y="598424"/>
                </a:lnTo>
                <a:lnTo>
                  <a:pt x="21551" y="676414"/>
                </a:lnTo>
                <a:lnTo>
                  <a:pt x="31038" y="677849"/>
                </a:lnTo>
                <a:lnTo>
                  <a:pt x="41414" y="679094"/>
                </a:lnTo>
                <a:lnTo>
                  <a:pt x="52400" y="679970"/>
                </a:lnTo>
                <a:lnTo>
                  <a:pt x="63741" y="680300"/>
                </a:lnTo>
                <a:lnTo>
                  <a:pt x="96202" y="678357"/>
                </a:lnTo>
                <a:lnTo>
                  <a:pt x="126276" y="668489"/>
                </a:lnTo>
                <a:lnTo>
                  <a:pt x="153530" y="644664"/>
                </a:lnTo>
                <a:lnTo>
                  <a:pt x="177533" y="600849"/>
                </a:lnTo>
                <a:lnTo>
                  <a:pt x="197840" y="531012"/>
                </a:lnTo>
                <a:lnTo>
                  <a:pt x="309232" y="7747"/>
                </a:lnTo>
                <a:close/>
              </a:path>
              <a:path w="622300" h="680720">
                <a:moveTo>
                  <a:pt x="621728" y="155892"/>
                </a:moveTo>
                <a:lnTo>
                  <a:pt x="615823" y="100965"/>
                </a:lnTo>
                <a:lnTo>
                  <a:pt x="606348" y="77127"/>
                </a:lnTo>
                <a:lnTo>
                  <a:pt x="598538" y="57454"/>
                </a:lnTo>
                <a:lnTo>
                  <a:pt x="570445" y="25831"/>
                </a:lnTo>
                <a:lnTo>
                  <a:pt x="534606" y="7772"/>
                </a:lnTo>
                <a:lnTo>
                  <a:pt x="534606" y="151053"/>
                </a:lnTo>
                <a:lnTo>
                  <a:pt x="534479" y="358940"/>
                </a:lnTo>
                <a:lnTo>
                  <a:pt x="531520" y="392569"/>
                </a:lnTo>
                <a:lnTo>
                  <a:pt x="522084" y="417233"/>
                </a:lnTo>
                <a:lnTo>
                  <a:pt x="505993" y="431825"/>
                </a:lnTo>
                <a:lnTo>
                  <a:pt x="482968" y="436626"/>
                </a:lnTo>
                <a:lnTo>
                  <a:pt x="458711" y="430974"/>
                </a:lnTo>
                <a:lnTo>
                  <a:pt x="442366" y="415074"/>
                </a:lnTo>
                <a:lnTo>
                  <a:pt x="433158" y="390525"/>
                </a:lnTo>
                <a:lnTo>
                  <a:pt x="430263" y="358940"/>
                </a:lnTo>
                <a:lnTo>
                  <a:pt x="430326" y="151053"/>
                </a:lnTo>
                <a:lnTo>
                  <a:pt x="433311" y="119672"/>
                </a:lnTo>
                <a:lnTo>
                  <a:pt x="442760" y="96291"/>
                </a:lnTo>
                <a:lnTo>
                  <a:pt x="459028" y="81978"/>
                </a:lnTo>
                <a:lnTo>
                  <a:pt x="482574" y="77127"/>
                </a:lnTo>
                <a:lnTo>
                  <a:pt x="507263" y="82651"/>
                </a:lnTo>
                <a:lnTo>
                  <a:pt x="523303" y="98031"/>
                </a:lnTo>
                <a:lnTo>
                  <a:pt x="531990" y="121437"/>
                </a:lnTo>
                <a:lnTo>
                  <a:pt x="534606" y="151053"/>
                </a:lnTo>
                <a:lnTo>
                  <a:pt x="534606" y="7772"/>
                </a:lnTo>
                <a:lnTo>
                  <a:pt x="532142" y="6527"/>
                </a:lnTo>
                <a:lnTo>
                  <a:pt x="484225" y="0"/>
                </a:lnTo>
                <a:lnTo>
                  <a:pt x="437197" y="6007"/>
                </a:lnTo>
                <a:lnTo>
                  <a:pt x="398157" y="24142"/>
                </a:lnTo>
                <a:lnTo>
                  <a:pt x="368528" y="54559"/>
                </a:lnTo>
                <a:lnTo>
                  <a:pt x="349719" y="97396"/>
                </a:lnTo>
                <a:lnTo>
                  <a:pt x="343128" y="152793"/>
                </a:lnTo>
                <a:lnTo>
                  <a:pt x="343128" y="355930"/>
                </a:lnTo>
                <a:lnTo>
                  <a:pt x="348780" y="412254"/>
                </a:lnTo>
                <a:lnTo>
                  <a:pt x="348830" y="412800"/>
                </a:lnTo>
                <a:lnTo>
                  <a:pt x="365772" y="457009"/>
                </a:lnTo>
                <a:lnTo>
                  <a:pt x="393776" y="488594"/>
                </a:lnTo>
                <a:lnTo>
                  <a:pt x="432346" y="507492"/>
                </a:lnTo>
                <a:lnTo>
                  <a:pt x="432549" y="507492"/>
                </a:lnTo>
                <a:lnTo>
                  <a:pt x="481317" y="513765"/>
                </a:lnTo>
                <a:lnTo>
                  <a:pt x="529767" y="507492"/>
                </a:lnTo>
                <a:lnTo>
                  <a:pt x="568820" y="488594"/>
                </a:lnTo>
                <a:lnTo>
                  <a:pt x="597598" y="457009"/>
                </a:lnTo>
                <a:lnTo>
                  <a:pt x="615581" y="412254"/>
                </a:lnTo>
                <a:lnTo>
                  <a:pt x="621728" y="354482"/>
                </a:lnTo>
                <a:lnTo>
                  <a:pt x="621728" y="15589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7927488" y="5526365"/>
            <a:ext cx="276225" cy="506095"/>
          </a:xfrm>
          <a:custGeom>
            <a:avLst/>
            <a:gdLst/>
            <a:ahLst/>
            <a:cxnLst/>
            <a:rect l="l" t="t" r="r" b="b"/>
            <a:pathLst>
              <a:path w="276225" h="506095">
                <a:moveTo>
                  <a:pt x="274902" y="0"/>
                </a:moveTo>
                <a:lnTo>
                  <a:pt x="188067" y="0"/>
                </a:lnTo>
                <a:lnTo>
                  <a:pt x="188067" y="329801"/>
                </a:lnTo>
                <a:lnTo>
                  <a:pt x="184309" y="377813"/>
                </a:lnTo>
                <a:lnTo>
                  <a:pt x="173532" y="407911"/>
                </a:lnTo>
                <a:lnTo>
                  <a:pt x="156487" y="423485"/>
                </a:lnTo>
                <a:lnTo>
                  <a:pt x="133922" y="427924"/>
                </a:lnTo>
                <a:lnTo>
                  <a:pt x="112747" y="423714"/>
                </a:lnTo>
                <a:lnTo>
                  <a:pt x="98096" y="410601"/>
                </a:lnTo>
                <a:lnTo>
                  <a:pt x="89586" y="387862"/>
                </a:lnTo>
                <a:lnTo>
                  <a:pt x="86835" y="354774"/>
                </a:lnTo>
                <a:lnTo>
                  <a:pt x="86835" y="0"/>
                </a:lnTo>
                <a:lnTo>
                  <a:pt x="0" y="0"/>
                </a:lnTo>
                <a:lnTo>
                  <a:pt x="0" y="377370"/>
                </a:lnTo>
                <a:lnTo>
                  <a:pt x="9139" y="443478"/>
                </a:lnTo>
                <a:lnTo>
                  <a:pt x="32556" y="482588"/>
                </a:lnTo>
                <a:lnTo>
                  <a:pt x="64246" y="501250"/>
                </a:lnTo>
                <a:lnTo>
                  <a:pt x="98206" y="506016"/>
                </a:lnTo>
                <a:lnTo>
                  <a:pt x="127701" y="503342"/>
                </a:lnTo>
                <a:lnTo>
                  <a:pt x="153301" y="494144"/>
                </a:lnTo>
                <a:lnTo>
                  <a:pt x="174232" y="476657"/>
                </a:lnTo>
                <a:lnTo>
                  <a:pt x="189721" y="449117"/>
                </a:lnTo>
                <a:lnTo>
                  <a:pt x="190004" y="461841"/>
                </a:lnTo>
                <a:lnTo>
                  <a:pt x="190750" y="475726"/>
                </a:lnTo>
                <a:lnTo>
                  <a:pt x="191806" y="488594"/>
                </a:lnTo>
                <a:lnTo>
                  <a:pt x="193020" y="498267"/>
                </a:lnTo>
                <a:lnTo>
                  <a:pt x="275876" y="498267"/>
                </a:lnTo>
                <a:lnTo>
                  <a:pt x="275313" y="475432"/>
                </a:lnTo>
                <a:lnTo>
                  <a:pt x="275024" y="444465"/>
                </a:lnTo>
                <a:lnTo>
                  <a:pt x="274902" y="357287"/>
                </a:lnTo>
                <a:lnTo>
                  <a:pt x="27490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8288349" y="5519184"/>
            <a:ext cx="193040" cy="505459"/>
          </a:xfrm>
          <a:custGeom>
            <a:avLst/>
            <a:gdLst/>
            <a:ahLst/>
            <a:cxnLst/>
            <a:rect l="l" t="t" r="r" b="b"/>
            <a:pathLst>
              <a:path w="193040" h="505460">
                <a:moveTo>
                  <a:pt x="192894" y="0"/>
                </a:moveTo>
                <a:lnTo>
                  <a:pt x="159687" y="4668"/>
                </a:lnTo>
                <a:lnTo>
                  <a:pt x="129244" y="19233"/>
                </a:lnTo>
                <a:lnTo>
                  <a:pt x="103674" y="45851"/>
                </a:lnTo>
                <a:lnTo>
                  <a:pt x="85086" y="86677"/>
                </a:lnTo>
                <a:lnTo>
                  <a:pt x="84814" y="63342"/>
                </a:lnTo>
                <a:lnTo>
                  <a:pt x="84142" y="39988"/>
                </a:lnTo>
                <a:lnTo>
                  <a:pt x="83288" y="20104"/>
                </a:lnTo>
                <a:lnTo>
                  <a:pt x="82468" y="7183"/>
                </a:lnTo>
                <a:lnTo>
                  <a:pt x="0" y="7183"/>
                </a:lnTo>
                <a:lnTo>
                  <a:pt x="850" y="42408"/>
                </a:lnTo>
                <a:lnTo>
                  <a:pt x="1107" y="79145"/>
                </a:lnTo>
                <a:lnTo>
                  <a:pt x="973" y="176340"/>
                </a:lnTo>
                <a:lnTo>
                  <a:pt x="973" y="505450"/>
                </a:lnTo>
                <a:lnTo>
                  <a:pt x="87808" y="505450"/>
                </a:lnTo>
                <a:lnTo>
                  <a:pt x="87808" y="227678"/>
                </a:lnTo>
                <a:lnTo>
                  <a:pt x="95956" y="167937"/>
                </a:lnTo>
                <a:lnTo>
                  <a:pt x="118292" y="131112"/>
                </a:lnTo>
                <a:lnTo>
                  <a:pt x="151658" y="112430"/>
                </a:lnTo>
                <a:lnTo>
                  <a:pt x="192894" y="107117"/>
                </a:lnTo>
                <a:lnTo>
                  <a:pt x="19289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8646693" y="5367994"/>
            <a:ext cx="281940" cy="666115"/>
          </a:xfrm>
          <a:custGeom>
            <a:avLst/>
            <a:gdLst/>
            <a:ahLst/>
            <a:cxnLst/>
            <a:rect l="l" t="t" r="r" b="b"/>
            <a:pathLst>
              <a:path w="281940" h="666114">
                <a:moveTo>
                  <a:pt x="140791" y="0"/>
                </a:moveTo>
                <a:lnTo>
                  <a:pt x="89358" y="7306"/>
                </a:lnTo>
                <a:lnTo>
                  <a:pt x="49843" y="28476"/>
                </a:lnTo>
                <a:lnTo>
                  <a:pt x="21965" y="62387"/>
                </a:lnTo>
                <a:lnTo>
                  <a:pt x="5444" y="107913"/>
                </a:lnTo>
                <a:lnTo>
                  <a:pt x="0" y="163932"/>
                </a:lnTo>
                <a:lnTo>
                  <a:pt x="0" y="491660"/>
                </a:lnTo>
                <a:lnTo>
                  <a:pt x="2228" y="538317"/>
                </a:lnTo>
                <a:lnTo>
                  <a:pt x="10229" y="580009"/>
                </a:lnTo>
                <a:lnTo>
                  <a:pt x="25976" y="615167"/>
                </a:lnTo>
                <a:lnTo>
                  <a:pt x="88603" y="659606"/>
                </a:lnTo>
                <a:lnTo>
                  <a:pt x="139430" y="665749"/>
                </a:lnTo>
                <a:lnTo>
                  <a:pt x="194592" y="658129"/>
                </a:lnTo>
                <a:lnTo>
                  <a:pt x="233380" y="637462"/>
                </a:lnTo>
                <a:lnTo>
                  <a:pt x="258625" y="607043"/>
                </a:lnTo>
                <a:lnTo>
                  <a:pt x="273155" y="570161"/>
                </a:lnTo>
                <a:lnTo>
                  <a:pt x="279798" y="530111"/>
                </a:lnTo>
                <a:lnTo>
                  <a:pt x="281384" y="490184"/>
                </a:lnTo>
                <a:lnTo>
                  <a:pt x="281384" y="466331"/>
                </a:lnTo>
                <a:lnTo>
                  <a:pt x="193292" y="466331"/>
                </a:lnTo>
                <a:lnTo>
                  <a:pt x="193292" y="498738"/>
                </a:lnTo>
                <a:lnTo>
                  <a:pt x="191164" y="535169"/>
                </a:lnTo>
                <a:lnTo>
                  <a:pt x="183324" y="563087"/>
                </a:lnTo>
                <a:lnTo>
                  <a:pt x="167583" y="580961"/>
                </a:lnTo>
                <a:lnTo>
                  <a:pt x="141754" y="587259"/>
                </a:lnTo>
                <a:lnTo>
                  <a:pt x="115532" y="580668"/>
                </a:lnTo>
                <a:lnTo>
                  <a:pt x="99211" y="562281"/>
                </a:lnTo>
                <a:lnTo>
                  <a:pt x="90845" y="534180"/>
                </a:lnTo>
                <a:lnTo>
                  <a:pt x="88489" y="498445"/>
                </a:lnTo>
                <a:lnTo>
                  <a:pt x="88489" y="158675"/>
                </a:lnTo>
                <a:lnTo>
                  <a:pt x="90918" y="125286"/>
                </a:lnTo>
                <a:lnTo>
                  <a:pt x="99277" y="100282"/>
                </a:lnTo>
                <a:lnTo>
                  <a:pt x="115170" y="84595"/>
                </a:lnTo>
                <a:lnTo>
                  <a:pt x="140205" y="79159"/>
                </a:lnTo>
                <a:lnTo>
                  <a:pt x="165719" y="84909"/>
                </a:lnTo>
                <a:lnTo>
                  <a:pt x="181249" y="101045"/>
                </a:lnTo>
                <a:lnTo>
                  <a:pt x="188971" y="125900"/>
                </a:lnTo>
                <a:lnTo>
                  <a:pt x="191062" y="157806"/>
                </a:lnTo>
                <a:lnTo>
                  <a:pt x="191062" y="194193"/>
                </a:lnTo>
                <a:lnTo>
                  <a:pt x="278473" y="194193"/>
                </a:lnTo>
                <a:lnTo>
                  <a:pt x="278473" y="166748"/>
                </a:lnTo>
                <a:lnTo>
                  <a:pt x="276334" y="123966"/>
                </a:lnTo>
                <a:lnTo>
                  <a:pt x="268568" y="84565"/>
                </a:lnTo>
                <a:lnTo>
                  <a:pt x="253154" y="50508"/>
                </a:lnTo>
                <a:lnTo>
                  <a:pt x="228068" y="23755"/>
                </a:lnTo>
                <a:lnTo>
                  <a:pt x="191288" y="6265"/>
                </a:lnTo>
                <a:lnTo>
                  <a:pt x="14079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8990417" y="5377101"/>
            <a:ext cx="280035" cy="647700"/>
          </a:xfrm>
          <a:custGeom>
            <a:avLst/>
            <a:gdLst/>
            <a:ahLst/>
            <a:cxnLst/>
            <a:rect l="l" t="t" r="r" b="b"/>
            <a:pathLst>
              <a:path w="280034" h="647700">
                <a:moveTo>
                  <a:pt x="127723" y="0"/>
                </a:moveTo>
                <a:lnTo>
                  <a:pt x="0" y="0"/>
                </a:lnTo>
                <a:lnTo>
                  <a:pt x="0" y="647530"/>
                </a:lnTo>
                <a:lnTo>
                  <a:pt x="86835" y="647530"/>
                </a:lnTo>
                <a:lnTo>
                  <a:pt x="86835" y="352586"/>
                </a:lnTo>
                <a:lnTo>
                  <a:pt x="256064" y="352586"/>
                </a:lnTo>
                <a:lnTo>
                  <a:pt x="239483" y="330939"/>
                </a:lnTo>
                <a:lnTo>
                  <a:pt x="213637" y="315435"/>
                </a:lnTo>
                <a:lnTo>
                  <a:pt x="236278" y="302854"/>
                </a:lnTo>
                <a:lnTo>
                  <a:pt x="256425" y="280221"/>
                </a:lnTo>
                <a:lnTo>
                  <a:pt x="86835" y="280221"/>
                </a:lnTo>
                <a:lnTo>
                  <a:pt x="86835" y="72374"/>
                </a:lnTo>
                <a:lnTo>
                  <a:pt x="263805" y="72374"/>
                </a:lnTo>
                <a:lnTo>
                  <a:pt x="254334" y="50567"/>
                </a:lnTo>
                <a:lnTo>
                  <a:pt x="223506" y="21464"/>
                </a:lnTo>
                <a:lnTo>
                  <a:pt x="181148" y="5113"/>
                </a:lnTo>
                <a:lnTo>
                  <a:pt x="127723" y="0"/>
                </a:lnTo>
                <a:close/>
              </a:path>
              <a:path w="280034" h="647700">
                <a:moveTo>
                  <a:pt x="256064" y="352586"/>
                </a:moveTo>
                <a:lnTo>
                  <a:pt x="117137" y="352586"/>
                </a:lnTo>
                <a:lnTo>
                  <a:pt x="153847" y="357060"/>
                </a:lnTo>
                <a:lnTo>
                  <a:pt x="175560" y="372980"/>
                </a:lnTo>
                <a:lnTo>
                  <a:pt x="185916" y="404093"/>
                </a:lnTo>
                <a:lnTo>
                  <a:pt x="188559" y="454143"/>
                </a:lnTo>
                <a:lnTo>
                  <a:pt x="188433" y="498336"/>
                </a:lnTo>
                <a:lnTo>
                  <a:pt x="188787" y="553349"/>
                </a:lnTo>
                <a:lnTo>
                  <a:pt x="190724" y="607106"/>
                </a:lnTo>
                <a:lnTo>
                  <a:pt x="195344" y="647530"/>
                </a:lnTo>
                <a:lnTo>
                  <a:pt x="279457" y="647530"/>
                </a:lnTo>
                <a:lnTo>
                  <a:pt x="275515" y="607261"/>
                </a:lnTo>
                <a:lnTo>
                  <a:pt x="273745" y="553483"/>
                </a:lnTo>
                <a:lnTo>
                  <a:pt x="273313" y="498336"/>
                </a:lnTo>
                <a:lnTo>
                  <a:pt x="273342" y="448237"/>
                </a:lnTo>
                <a:lnTo>
                  <a:pt x="269519" y="392982"/>
                </a:lnTo>
                <a:lnTo>
                  <a:pt x="258171" y="355336"/>
                </a:lnTo>
                <a:lnTo>
                  <a:pt x="256064" y="352586"/>
                </a:lnTo>
                <a:close/>
              </a:path>
              <a:path w="280034" h="647700">
                <a:moveTo>
                  <a:pt x="263805" y="72374"/>
                </a:moveTo>
                <a:lnTo>
                  <a:pt x="119567" y="72374"/>
                </a:lnTo>
                <a:lnTo>
                  <a:pt x="156299" y="78304"/>
                </a:lnTo>
                <a:lnTo>
                  <a:pt x="178531" y="95391"/>
                </a:lnTo>
                <a:lnTo>
                  <a:pt x="189497" y="122578"/>
                </a:lnTo>
                <a:lnTo>
                  <a:pt x="192433" y="158811"/>
                </a:lnTo>
                <a:lnTo>
                  <a:pt x="192433" y="183805"/>
                </a:lnTo>
                <a:lnTo>
                  <a:pt x="188732" y="228357"/>
                </a:lnTo>
                <a:lnTo>
                  <a:pt x="176351" y="258223"/>
                </a:lnTo>
                <a:lnTo>
                  <a:pt x="153379" y="274985"/>
                </a:lnTo>
                <a:lnTo>
                  <a:pt x="117902" y="280221"/>
                </a:lnTo>
                <a:lnTo>
                  <a:pt x="256425" y="280221"/>
                </a:lnTo>
                <a:lnTo>
                  <a:pt x="257565" y="278941"/>
                </a:lnTo>
                <a:lnTo>
                  <a:pt x="273366" y="239373"/>
                </a:lnTo>
                <a:lnTo>
                  <a:pt x="279551" y="179826"/>
                </a:lnTo>
                <a:lnTo>
                  <a:pt x="279551" y="153084"/>
                </a:lnTo>
                <a:lnTo>
                  <a:pt x="273170" y="93935"/>
                </a:lnTo>
                <a:lnTo>
                  <a:pt x="263805" y="7237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9342280" y="5377106"/>
            <a:ext cx="408305" cy="647700"/>
          </a:xfrm>
          <a:custGeom>
            <a:avLst/>
            <a:gdLst/>
            <a:ahLst/>
            <a:cxnLst/>
            <a:rect l="l" t="t" r="r" b="b"/>
            <a:pathLst>
              <a:path w="408304" h="647700">
                <a:moveTo>
                  <a:pt x="408092" y="0"/>
                </a:moveTo>
                <a:lnTo>
                  <a:pt x="282745" y="0"/>
                </a:lnTo>
                <a:lnTo>
                  <a:pt x="250630" y="176089"/>
                </a:lnTo>
                <a:lnTo>
                  <a:pt x="229670" y="292603"/>
                </a:lnTo>
                <a:lnTo>
                  <a:pt x="220363" y="346124"/>
                </a:lnTo>
                <a:lnTo>
                  <a:pt x="212299" y="394501"/>
                </a:lnTo>
                <a:lnTo>
                  <a:pt x="205823" y="436243"/>
                </a:lnTo>
                <a:lnTo>
                  <a:pt x="201281" y="469860"/>
                </a:lnTo>
                <a:lnTo>
                  <a:pt x="200308" y="469860"/>
                </a:lnTo>
                <a:lnTo>
                  <a:pt x="191212" y="395640"/>
                </a:lnTo>
                <a:lnTo>
                  <a:pt x="184543" y="348349"/>
                </a:lnTo>
                <a:lnTo>
                  <a:pt x="176764" y="295919"/>
                </a:lnTo>
                <a:lnTo>
                  <a:pt x="168100" y="239588"/>
                </a:lnTo>
                <a:lnTo>
                  <a:pt x="149026" y="120173"/>
                </a:lnTo>
                <a:lnTo>
                  <a:pt x="129137" y="0"/>
                </a:lnTo>
                <a:lnTo>
                  <a:pt x="0" y="0"/>
                </a:lnTo>
                <a:lnTo>
                  <a:pt x="0" y="647530"/>
                </a:lnTo>
                <a:lnTo>
                  <a:pt x="79358" y="647530"/>
                </a:lnTo>
                <a:lnTo>
                  <a:pt x="79358" y="407767"/>
                </a:lnTo>
                <a:lnTo>
                  <a:pt x="79175" y="358254"/>
                </a:lnTo>
                <a:lnTo>
                  <a:pt x="78678" y="306267"/>
                </a:lnTo>
                <a:lnTo>
                  <a:pt x="77054" y="202342"/>
                </a:lnTo>
                <a:lnTo>
                  <a:pt x="74217" y="74605"/>
                </a:lnTo>
                <a:lnTo>
                  <a:pt x="76154" y="74605"/>
                </a:lnTo>
                <a:lnTo>
                  <a:pt x="86830" y="153739"/>
                </a:lnTo>
                <a:lnTo>
                  <a:pt x="156853" y="647530"/>
                </a:lnTo>
                <a:lnTo>
                  <a:pt x="239793" y="647530"/>
                </a:lnTo>
                <a:lnTo>
                  <a:pt x="248436" y="593965"/>
                </a:lnTo>
                <a:lnTo>
                  <a:pt x="266653" y="478987"/>
                </a:lnTo>
                <a:lnTo>
                  <a:pt x="293814" y="303349"/>
                </a:lnTo>
                <a:lnTo>
                  <a:pt x="316787" y="150226"/>
                </a:lnTo>
                <a:lnTo>
                  <a:pt x="327560" y="75275"/>
                </a:lnTo>
                <a:lnTo>
                  <a:pt x="328534" y="75275"/>
                </a:lnTo>
                <a:lnTo>
                  <a:pt x="327603" y="116063"/>
                </a:lnTo>
                <a:lnTo>
                  <a:pt x="326769" y="164789"/>
                </a:lnTo>
                <a:lnTo>
                  <a:pt x="326064" y="219215"/>
                </a:lnTo>
                <a:lnTo>
                  <a:pt x="325171" y="336211"/>
                </a:lnTo>
                <a:lnTo>
                  <a:pt x="325047" y="394302"/>
                </a:lnTo>
                <a:lnTo>
                  <a:pt x="325047" y="647530"/>
                </a:lnTo>
                <a:lnTo>
                  <a:pt x="408092" y="647530"/>
                </a:lnTo>
                <a:lnTo>
                  <a:pt x="40809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9954314" y="5518611"/>
            <a:ext cx="262255" cy="514350"/>
          </a:xfrm>
          <a:custGeom>
            <a:avLst/>
            <a:gdLst/>
            <a:ahLst/>
            <a:cxnLst/>
            <a:rect l="l" t="t" r="r" b="b"/>
            <a:pathLst>
              <a:path w="262254" h="514350">
                <a:moveTo>
                  <a:pt x="134194" y="0"/>
                </a:moveTo>
                <a:lnTo>
                  <a:pt x="79648" y="8547"/>
                </a:lnTo>
                <a:lnTo>
                  <a:pt x="41294" y="31978"/>
                </a:lnTo>
                <a:lnTo>
                  <a:pt x="16793" y="66978"/>
                </a:lnTo>
                <a:lnTo>
                  <a:pt x="3808" y="110232"/>
                </a:lnTo>
                <a:lnTo>
                  <a:pt x="0" y="158424"/>
                </a:lnTo>
                <a:lnTo>
                  <a:pt x="0" y="338775"/>
                </a:lnTo>
                <a:lnTo>
                  <a:pt x="2134" y="387182"/>
                </a:lnTo>
                <a:lnTo>
                  <a:pt x="9711" y="429514"/>
                </a:lnTo>
                <a:lnTo>
                  <a:pt x="48231" y="491089"/>
                </a:lnTo>
                <a:lnTo>
                  <a:pt x="82694" y="507900"/>
                </a:lnTo>
                <a:lnTo>
                  <a:pt x="129640" y="513774"/>
                </a:lnTo>
                <a:lnTo>
                  <a:pt x="185724" y="505294"/>
                </a:lnTo>
                <a:lnTo>
                  <a:pt x="223884" y="481809"/>
                </a:lnTo>
                <a:lnTo>
                  <a:pt x="247257" y="446258"/>
                </a:lnTo>
                <a:lnTo>
                  <a:pt x="258980" y="401576"/>
                </a:lnTo>
                <a:lnTo>
                  <a:pt x="262190" y="350701"/>
                </a:lnTo>
                <a:lnTo>
                  <a:pt x="262190" y="343916"/>
                </a:lnTo>
                <a:lnTo>
                  <a:pt x="176423" y="343916"/>
                </a:lnTo>
                <a:lnTo>
                  <a:pt x="176423" y="364292"/>
                </a:lnTo>
                <a:lnTo>
                  <a:pt x="174396" y="397209"/>
                </a:lnTo>
                <a:lnTo>
                  <a:pt x="167312" y="420908"/>
                </a:lnTo>
                <a:lnTo>
                  <a:pt x="153669" y="435239"/>
                </a:lnTo>
                <a:lnTo>
                  <a:pt x="131964" y="440049"/>
                </a:lnTo>
                <a:lnTo>
                  <a:pt x="109103" y="433523"/>
                </a:lnTo>
                <a:lnTo>
                  <a:pt x="95448" y="416245"/>
                </a:lnTo>
                <a:lnTo>
                  <a:pt x="88840" y="391665"/>
                </a:lnTo>
                <a:lnTo>
                  <a:pt x="87117" y="363235"/>
                </a:lnTo>
                <a:lnTo>
                  <a:pt x="87117" y="148225"/>
                </a:lnTo>
                <a:lnTo>
                  <a:pt x="89544" y="115867"/>
                </a:lnTo>
                <a:lnTo>
                  <a:pt x="97375" y="92560"/>
                </a:lnTo>
                <a:lnTo>
                  <a:pt x="111435" y="78460"/>
                </a:lnTo>
                <a:lnTo>
                  <a:pt x="132550" y="73725"/>
                </a:lnTo>
                <a:lnTo>
                  <a:pt x="155096" y="79257"/>
                </a:lnTo>
                <a:lnTo>
                  <a:pt x="168434" y="94516"/>
                </a:lnTo>
                <a:lnTo>
                  <a:pt x="174798" y="117497"/>
                </a:lnTo>
                <a:lnTo>
                  <a:pt x="176423" y="146194"/>
                </a:lnTo>
                <a:lnTo>
                  <a:pt x="176423" y="165586"/>
                </a:lnTo>
                <a:lnTo>
                  <a:pt x="262190" y="165586"/>
                </a:lnTo>
                <a:lnTo>
                  <a:pt x="262190" y="146299"/>
                </a:lnTo>
                <a:lnTo>
                  <a:pt x="259781" y="106633"/>
                </a:lnTo>
                <a:lnTo>
                  <a:pt x="249843" y="67294"/>
                </a:lnTo>
                <a:lnTo>
                  <a:pt x="228310" y="33159"/>
                </a:lnTo>
                <a:lnTo>
                  <a:pt x="191116" y="9102"/>
                </a:lnTo>
                <a:lnTo>
                  <a:pt x="13419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0263810" y="5518617"/>
            <a:ext cx="271145" cy="514350"/>
          </a:xfrm>
          <a:custGeom>
            <a:avLst/>
            <a:gdLst/>
            <a:ahLst/>
            <a:cxnLst/>
            <a:rect l="l" t="t" r="r" b="b"/>
            <a:pathLst>
              <a:path w="271145" h="514350">
                <a:moveTo>
                  <a:pt x="259214" y="71589"/>
                </a:moveTo>
                <a:lnTo>
                  <a:pt x="142634" y="71589"/>
                </a:lnTo>
                <a:lnTo>
                  <a:pt x="163339" y="76136"/>
                </a:lnTo>
                <a:lnTo>
                  <a:pt x="163200" y="76136"/>
                </a:lnTo>
                <a:lnTo>
                  <a:pt x="175262" y="89136"/>
                </a:lnTo>
                <a:lnTo>
                  <a:pt x="181002" y="109967"/>
                </a:lnTo>
                <a:lnTo>
                  <a:pt x="182455" y="137859"/>
                </a:lnTo>
                <a:lnTo>
                  <a:pt x="182455" y="207805"/>
                </a:lnTo>
                <a:lnTo>
                  <a:pt x="166769" y="207805"/>
                </a:lnTo>
                <a:lnTo>
                  <a:pt x="123381" y="210995"/>
                </a:lnTo>
                <a:lnTo>
                  <a:pt x="83808" y="221443"/>
                </a:lnTo>
                <a:lnTo>
                  <a:pt x="49867" y="240459"/>
                </a:lnTo>
                <a:lnTo>
                  <a:pt x="23374" y="269358"/>
                </a:lnTo>
                <a:lnTo>
                  <a:pt x="6146" y="309451"/>
                </a:lnTo>
                <a:lnTo>
                  <a:pt x="0" y="362051"/>
                </a:lnTo>
                <a:lnTo>
                  <a:pt x="0" y="370774"/>
                </a:lnTo>
                <a:lnTo>
                  <a:pt x="5771" y="425138"/>
                </a:lnTo>
                <a:lnTo>
                  <a:pt x="23995" y="470733"/>
                </a:lnTo>
                <a:lnTo>
                  <a:pt x="56034" y="502096"/>
                </a:lnTo>
                <a:lnTo>
                  <a:pt x="103253" y="513764"/>
                </a:lnTo>
                <a:lnTo>
                  <a:pt x="129266" y="511245"/>
                </a:lnTo>
                <a:lnTo>
                  <a:pt x="151812" y="503220"/>
                </a:lnTo>
                <a:lnTo>
                  <a:pt x="170556" y="488982"/>
                </a:lnTo>
                <a:lnTo>
                  <a:pt x="185167" y="467828"/>
                </a:lnTo>
                <a:lnTo>
                  <a:pt x="269335" y="467828"/>
                </a:lnTo>
                <a:lnTo>
                  <a:pt x="269244" y="464038"/>
                </a:lnTo>
                <a:lnTo>
                  <a:pt x="268970" y="437421"/>
                </a:lnTo>
                <a:lnTo>
                  <a:pt x="130530" y="437421"/>
                </a:lnTo>
                <a:lnTo>
                  <a:pt x="108639" y="432195"/>
                </a:lnTo>
                <a:lnTo>
                  <a:pt x="93923" y="417770"/>
                </a:lnTo>
                <a:lnTo>
                  <a:pt x="85640" y="396021"/>
                </a:lnTo>
                <a:lnTo>
                  <a:pt x="83044" y="368826"/>
                </a:lnTo>
                <a:lnTo>
                  <a:pt x="83044" y="360795"/>
                </a:lnTo>
                <a:lnTo>
                  <a:pt x="88730" y="319423"/>
                </a:lnTo>
                <a:lnTo>
                  <a:pt x="130589" y="278881"/>
                </a:lnTo>
                <a:lnTo>
                  <a:pt x="268892" y="274745"/>
                </a:lnTo>
                <a:lnTo>
                  <a:pt x="268892" y="131168"/>
                </a:lnTo>
                <a:lnTo>
                  <a:pt x="265063" y="89136"/>
                </a:lnTo>
                <a:lnTo>
                  <a:pt x="265024" y="88713"/>
                </a:lnTo>
                <a:lnTo>
                  <a:pt x="264936" y="87740"/>
                </a:lnTo>
                <a:lnTo>
                  <a:pt x="259214" y="71589"/>
                </a:lnTo>
                <a:close/>
              </a:path>
              <a:path w="271145" h="514350">
                <a:moveTo>
                  <a:pt x="269335" y="467828"/>
                </a:moveTo>
                <a:lnTo>
                  <a:pt x="185167" y="467828"/>
                </a:lnTo>
                <a:lnTo>
                  <a:pt x="186065" y="475553"/>
                </a:lnTo>
                <a:lnTo>
                  <a:pt x="187544" y="485870"/>
                </a:lnTo>
                <a:lnTo>
                  <a:pt x="189313" y="496712"/>
                </a:lnTo>
                <a:lnTo>
                  <a:pt x="191083" y="506016"/>
                </a:lnTo>
                <a:lnTo>
                  <a:pt x="270829" y="506016"/>
                </a:lnTo>
                <a:lnTo>
                  <a:pt x="269864" y="488982"/>
                </a:lnTo>
                <a:lnTo>
                  <a:pt x="269771" y="485870"/>
                </a:lnTo>
                <a:lnTo>
                  <a:pt x="269522" y="475553"/>
                </a:lnTo>
                <a:lnTo>
                  <a:pt x="269406" y="470733"/>
                </a:lnTo>
                <a:lnTo>
                  <a:pt x="269335" y="467828"/>
                </a:lnTo>
                <a:close/>
              </a:path>
              <a:path w="271145" h="514350">
                <a:moveTo>
                  <a:pt x="268892" y="274745"/>
                </a:moveTo>
                <a:lnTo>
                  <a:pt x="184099" y="274745"/>
                </a:lnTo>
                <a:lnTo>
                  <a:pt x="184099" y="338492"/>
                </a:lnTo>
                <a:lnTo>
                  <a:pt x="181135" y="383595"/>
                </a:lnTo>
                <a:lnTo>
                  <a:pt x="171732" y="414308"/>
                </a:lnTo>
                <a:lnTo>
                  <a:pt x="155120" y="431845"/>
                </a:lnTo>
                <a:lnTo>
                  <a:pt x="130530" y="437421"/>
                </a:lnTo>
                <a:lnTo>
                  <a:pt x="268970" y="437421"/>
                </a:lnTo>
                <a:lnTo>
                  <a:pt x="268892" y="274745"/>
                </a:lnTo>
                <a:close/>
              </a:path>
              <a:path w="271145" h="514350">
                <a:moveTo>
                  <a:pt x="145650" y="0"/>
                </a:moveTo>
                <a:lnTo>
                  <a:pt x="92715" y="7001"/>
                </a:lnTo>
                <a:lnTo>
                  <a:pt x="55514" y="26319"/>
                </a:lnTo>
                <a:lnTo>
                  <a:pt x="19192" y="91804"/>
                </a:lnTo>
                <a:lnTo>
                  <a:pt x="15664" y="131168"/>
                </a:lnTo>
                <a:lnTo>
                  <a:pt x="15629" y="131556"/>
                </a:lnTo>
                <a:lnTo>
                  <a:pt x="15507" y="141817"/>
                </a:lnTo>
                <a:lnTo>
                  <a:pt x="100991" y="141817"/>
                </a:lnTo>
                <a:lnTo>
                  <a:pt x="101021" y="131168"/>
                </a:lnTo>
                <a:lnTo>
                  <a:pt x="102826" y="107719"/>
                </a:lnTo>
                <a:lnTo>
                  <a:pt x="109354" y="88713"/>
                </a:lnTo>
                <a:lnTo>
                  <a:pt x="122111" y="76136"/>
                </a:lnTo>
                <a:lnTo>
                  <a:pt x="142634" y="71589"/>
                </a:lnTo>
                <a:lnTo>
                  <a:pt x="259214" y="71589"/>
                </a:lnTo>
                <a:lnTo>
                  <a:pt x="252093" y="51487"/>
                </a:lnTo>
                <a:lnTo>
                  <a:pt x="228905" y="23831"/>
                </a:lnTo>
                <a:lnTo>
                  <a:pt x="193910" y="6194"/>
                </a:lnTo>
                <a:lnTo>
                  <a:pt x="14565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0619547" y="5518611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60" y="4077"/>
                </a:lnTo>
                <a:lnTo>
                  <a:pt x="118981" y="15452"/>
                </a:lnTo>
                <a:lnTo>
                  <a:pt x="99692" y="32838"/>
                </a:lnTo>
                <a:lnTo>
                  <a:pt x="86154" y="54951"/>
                </a:lnTo>
                <a:lnTo>
                  <a:pt x="85871" y="41899"/>
                </a:lnTo>
                <a:lnTo>
                  <a:pt x="85125" y="29139"/>
                </a:lnTo>
                <a:lnTo>
                  <a:pt x="84069" y="17484"/>
                </a:lnTo>
                <a:lnTo>
                  <a:pt x="82856" y="7748"/>
                </a:lnTo>
                <a:lnTo>
                  <a:pt x="0" y="7748"/>
                </a:lnTo>
                <a:lnTo>
                  <a:pt x="562" y="27372"/>
                </a:lnTo>
                <a:lnTo>
                  <a:pt x="852" y="55220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06"/>
                </a:lnTo>
                <a:lnTo>
                  <a:pt x="91366" y="128126"/>
                </a:lnTo>
                <a:lnTo>
                  <a:pt x="102044" y="98023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2136144" y="6681813"/>
            <a:ext cx="442595" cy="506095"/>
          </a:xfrm>
          <a:custGeom>
            <a:avLst/>
            <a:gdLst/>
            <a:ahLst/>
            <a:cxnLst/>
            <a:rect l="l" t="t" r="r" b="b"/>
            <a:pathLst>
              <a:path w="442594" h="506095">
                <a:moveTo>
                  <a:pt x="345685" y="0"/>
                </a:moveTo>
                <a:lnTo>
                  <a:pt x="311561" y="4585"/>
                </a:lnTo>
                <a:lnTo>
                  <a:pt x="285526" y="16839"/>
                </a:lnTo>
                <a:lnTo>
                  <a:pt x="266035" y="34508"/>
                </a:lnTo>
                <a:lnTo>
                  <a:pt x="251542" y="55338"/>
                </a:lnTo>
                <a:lnTo>
                  <a:pt x="239856" y="30502"/>
                </a:lnTo>
                <a:lnTo>
                  <a:pt x="222607" y="13278"/>
                </a:lnTo>
                <a:lnTo>
                  <a:pt x="200122" y="3250"/>
                </a:lnTo>
                <a:lnTo>
                  <a:pt x="172727" y="0"/>
                </a:lnTo>
                <a:lnTo>
                  <a:pt x="144126" y="3522"/>
                </a:lnTo>
                <a:lnTo>
                  <a:pt x="120139" y="13796"/>
                </a:lnTo>
                <a:lnTo>
                  <a:pt x="100802" y="30378"/>
                </a:lnTo>
                <a:lnTo>
                  <a:pt x="86154" y="52825"/>
                </a:lnTo>
                <a:lnTo>
                  <a:pt x="85231" y="29560"/>
                </a:lnTo>
                <a:lnTo>
                  <a:pt x="84380" y="18718"/>
                </a:lnTo>
                <a:lnTo>
                  <a:pt x="82856" y="7748"/>
                </a:lnTo>
                <a:lnTo>
                  <a:pt x="0" y="7748"/>
                </a:lnTo>
                <a:lnTo>
                  <a:pt x="562" y="26602"/>
                </a:lnTo>
                <a:lnTo>
                  <a:pt x="852" y="52652"/>
                </a:lnTo>
                <a:lnTo>
                  <a:pt x="973" y="151806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63429"/>
                </a:lnTo>
                <a:lnTo>
                  <a:pt x="89805" y="128478"/>
                </a:lnTo>
                <a:lnTo>
                  <a:pt x="97169" y="101651"/>
                </a:lnTo>
                <a:lnTo>
                  <a:pt x="111963" y="84452"/>
                </a:lnTo>
                <a:lnTo>
                  <a:pt x="136247" y="78385"/>
                </a:lnTo>
                <a:lnTo>
                  <a:pt x="154548" y="81371"/>
                </a:lnTo>
                <a:lnTo>
                  <a:pt x="167522" y="91604"/>
                </a:lnTo>
                <a:lnTo>
                  <a:pt x="175248" y="110994"/>
                </a:lnTo>
                <a:lnTo>
                  <a:pt x="177806" y="141451"/>
                </a:lnTo>
                <a:lnTo>
                  <a:pt x="177806" y="506016"/>
                </a:lnTo>
                <a:lnTo>
                  <a:pt x="265321" y="506016"/>
                </a:lnTo>
                <a:lnTo>
                  <a:pt x="265321" y="162570"/>
                </a:lnTo>
                <a:lnTo>
                  <a:pt x="267381" y="127868"/>
                </a:lnTo>
                <a:lnTo>
                  <a:pt x="274900" y="101324"/>
                </a:lnTo>
                <a:lnTo>
                  <a:pt x="289882" y="84356"/>
                </a:lnTo>
                <a:lnTo>
                  <a:pt x="314335" y="78385"/>
                </a:lnTo>
                <a:lnTo>
                  <a:pt x="334429" y="82617"/>
                </a:lnTo>
                <a:lnTo>
                  <a:pt x="346995" y="94668"/>
                </a:lnTo>
                <a:lnTo>
                  <a:pt x="353478" y="113569"/>
                </a:lnTo>
                <a:lnTo>
                  <a:pt x="355319" y="138351"/>
                </a:lnTo>
                <a:lnTo>
                  <a:pt x="355319" y="506016"/>
                </a:lnTo>
                <a:lnTo>
                  <a:pt x="442143" y="506016"/>
                </a:lnTo>
                <a:lnTo>
                  <a:pt x="442143" y="121870"/>
                </a:lnTo>
                <a:lnTo>
                  <a:pt x="434366" y="61971"/>
                </a:lnTo>
                <a:lnTo>
                  <a:pt x="413366" y="24618"/>
                </a:lnTo>
                <a:lnTo>
                  <a:pt x="382641" y="5423"/>
                </a:lnTo>
                <a:lnTo>
                  <a:pt x="34568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2651545" y="6681816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4" h="514350">
                <a:moveTo>
                  <a:pt x="138173" y="0"/>
                </a:moveTo>
                <a:lnTo>
                  <a:pt x="88134" y="7348"/>
                </a:lnTo>
                <a:lnTo>
                  <a:pt x="51401" y="27203"/>
                </a:lnTo>
                <a:lnTo>
                  <a:pt x="26098" y="56279"/>
                </a:lnTo>
                <a:lnTo>
                  <a:pt x="10348" y="91292"/>
                </a:lnTo>
                <a:lnTo>
                  <a:pt x="2274" y="128955"/>
                </a:lnTo>
                <a:lnTo>
                  <a:pt x="0" y="338576"/>
                </a:lnTo>
                <a:lnTo>
                  <a:pt x="2062" y="386380"/>
                </a:lnTo>
                <a:lnTo>
                  <a:pt x="2071" y="386590"/>
                </a:lnTo>
                <a:lnTo>
                  <a:pt x="9694" y="428843"/>
                </a:lnTo>
                <a:lnTo>
                  <a:pt x="24983" y="464010"/>
                </a:lnTo>
                <a:lnTo>
                  <a:pt x="87014" y="507795"/>
                </a:lnTo>
                <a:lnTo>
                  <a:pt x="137985" y="513764"/>
                </a:lnTo>
                <a:lnTo>
                  <a:pt x="198018" y="503252"/>
                </a:lnTo>
                <a:lnTo>
                  <a:pt x="236671" y="476171"/>
                </a:lnTo>
                <a:lnTo>
                  <a:pt x="258068" y="440038"/>
                </a:lnTo>
                <a:lnTo>
                  <a:pt x="136519" y="440038"/>
                </a:lnTo>
                <a:lnTo>
                  <a:pt x="110537" y="432796"/>
                </a:lnTo>
                <a:lnTo>
                  <a:pt x="94745" y="413630"/>
                </a:lnTo>
                <a:lnTo>
                  <a:pt x="86969" y="386590"/>
                </a:lnTo>
                <a:lnTo>
                  <a:pt x="86909" y="386380"/>
                </a:lnTo>
                <a:lnTo>
                  <a:pt x="84793" y="354889"/>
                </a:lnTo>
                <a:lnTo>
                  <a:pt x="84793" y="278232"/>
                </a:lnTo>
                <a:lnTo>
                  <a:pt x="272180" y="278232"/>
                </a:lnTo>
                <a:lnTo>
                  <a:pt x="272180" y="209260"/>
                </a:lnTo>
                <a:lnTo>
                  <a:pt x="85473" y="209260"/>
                </a:lnTo>
                <a:lnTo>
                  <a:pt x="85497" y="153555"/>
                </a:lnTo>
                <a:lnTo>
                  <a:pt x="88283" y="119935"/>
                </a:lnTo>
                <a:lnTo>
                  <a:pt x="97333" y="94773"/>
                </a:lnTo>
                <a:lnTo>
                  <a:pt x="113555" y="79114"/>
                </a:lnTo>
                <a:lnTo>
                  <a:pt x="137880" y="73725"/>
                </a:lnTo>
                <a:lnTo>
                  <a:pt x="256524" y="73725"/>
                </a:lnTo>
                <a:lnTo>
                  <a:pt x="254415" y="66670"/>
                </a:lnTo>
                <a:lnTo>
                  <a:pt x="229451" y="31200"/>
                </a:lnTo>
                <a:lnTo>
                  <a:pt x="191317" y="8192"/>
                </a:lnTo>
                <a:lnTo>
                  <a:pt x="138173" y="0"/>
                </a:lnTo>
                <a:close/>
              </a:path>
              <a:path w="272414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17"/>
                </a:lnTo>
                <a:lnTo>
                  <a:pt x="184062" y="391920"/>
                </a:lnTo>
                <a:lnTo>
                  <a:pt x="177159" y="416622"/>
                </a:lnTo>
                <a:lnTo>
                  <a:pt x="162242" y="433677"/>
                </a:lnTo>
                <a:lnTo>
                  <a:pt x="136519" y="440038"/>
                </a:lnTo>
                <a:lnTo>
                  <a:pt x="258068" y="440038"/>
                </a:lnTo>
                <a:lnTo>
                  <a:pt x="258563" y="439202"/>
                </a:lnTo>
                <a:lnTo>
                  <a:pt x="268312" y="399026"/>
                </a:lnTo>
                <a:lnTo>
                  <a:pt x="270518" y="362617"/>
                </a:lnTo>
                <a:lnTo>
                  <a:pt x="270536" y="359528"/>
                </a:lnTo>
                <a:close/>
              </a:path>
              <a:path w="272414" h="514350">
                <a:moveTo>
                  <a:pt x="256524" y="73725"/>
                </a:moveTo>
                <a:lnTo>
                  <a:pt x="137880" y="73725"/>
                </a:lnTo>
                <a:lnTo>
                  <a:pt x="163361" y="79696"/>
                </a:lnTo>
                <a:lnTo>
                  <a:pt x="178899" y="96300"/>
                </a:lnTo>
                <a:lnTo>
                  <a:pt x="186644" y="121574"/>
                </a:lnTo>
                <a:lnTo>
                  <a:pt x="188748" y="153555"/>
                </a:lnTo>
                <a:lnTo>
                  <a:pt x="188748" y="209260"/>
                </a:lnTo>
                <a:lnTo>
                  <a:pt x="272180" y="209260"/>
                </a:lnTo>
                <a:lnTo>
                  <a:pt x="272180" y="165586"/>
                </a:lnTo>
                <a:lnTo>
                  <a:pt x="268045" y="112250"/>
                </a:lnTo>
                <a:lnTo>
                  <a:pt x="256524" y="7372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2971706" y="6681815"/>
            <a:ext cx="271145" cy="514350"/>
          </a:xfrm>
          <a:custGeom>
            <a:avLst/>
            <a:gdLst/>
            <a:ahLst/>
            <a:cxnLst/>
            <a:rect l="l" t="t" r="r" b="b"/>
            <a:pathLst>
              <a:path w="271144" h="514350">
                <a:moveTo>
                  <a:pt x="259214" y="71589"/>
                </a:moveTo>
                <a:lnTo>
                  <a:pt x="142634" y="71589"/>
                </a:lnTo>
                <a:lnTo>
                  <a:pt x="163339" y="76136"/>
                </a:lnTo>
                <a:lnTo>
                  <a:pt x="163200" y="76136"/>
                </a:lnTo>
                <a:lnTo>
                  <a:pt x="175262" y="89136"/>
                </a:lnTo>
                <a:lnTo>
                  <a:pt x="181002" y="109967"/>
                </a:lnTo>
                <a:lnTo>
                  <a:pt x="182455" y="137859"/>
                </a:lnTo>
                <a:lnTo>
                  <a:pt x="182455" y="207805"/>
                </a:lnTo>
                <a:lnTo>
                  <a:pt x="166769" y="207805"/>
                </a:lnTo>
                <a:lnTo>
                  <a:pt x="123381" y="210995"/>
                </a:lnTo>
                <a:lnTo>
                  <a:pt x="83808" y="221443"/>
                </a:lnTo>
                <a:lnTo>
                  <a:pt x="49867" y="240459"/>
                </a:lnTo>
                <a:lnTo>
                  <a:pt x="23374" y="269358"/>
                </a:lnTo>
                <a:lnTo>
                  <a:pt x="6146" y="309451"/>
                </a:lnTo>
                <a:lnTo>
                  <a:pt x="0" y="362051"/>
                </a:lnTo>
                <a:lnTo>
                  <a:pt x="0" y="370774"/>
                </a:lnTo>
                <a:lnTo>
                  <a:pt x="5771" y="425138"/>
                </a:lnTo>
                <a:lnTo>
                  <a:pt x="23995" y="470733"/>
                </a:lnTo>
                <a:lnTo>
                  <a:pt x="56034" y="502096"/>
                </a:lnTo>
                <a:lnTo>
                  <a:pt x="103253" y="513764"/>
                </a:lnTo>
                <a:lnTo>
                  <a:pt x="129266" y="511245"/>
                </a:lnTo>
                <a:lnTo>
                  <a:pt x="151812" y="503220"/>
                </a:lnTo>
                <a:lnTo>
                  <a:pt x="170556" y="488982"/>
                </a:lnTo>
                <a:lnTo>
                  <a:pt x="185167" y="467828"/>
                </a:lnTo>
                <a:lnTo>
                  <a:pt x="269335" y="467828"/>
                </a:lnTo>
                <a:lnTo>
                  <a:pt x="269244" y="464038"/>
                </a:lnTo>
                <a:lnTo>
                  <a:pt x="268970" y="437421"/>
                </a:lnTo>
                <a:lnTo>
                  <a:pt x="130530" y="437421"/>
                </a:lnTo>
                <a:lnTo>
                  <a:pt x="108639" y="432195"/>
                </a:lnTo>
                <a:lnTo>
                  <a:pt x="93923" y="417770"/>
                </a:lnTo>
                <a:lnTo>
                  <a:pt x="85640" y="396021"/>
                </a:lnTo>
                <a:lnTo>
                  <a:pt x="83044" y="368826"/>
                </a:lnTo>
                <a:lnTo>
                  <a:pt x="83044" y="360795"/>
                </a:lnTo>
                <a:lnTo>
                  <a:pt x="88730" y="319423"/>
                </a:lnTo>
                <a:lnTo>
                  <a:pt x="130589" y="278881"/>
                </a:lnTo>
                <a:lnTo>
                  <a:pt x="268892" y="274745"/>
                </a:lnTo>
                <a:lnTo>
                  <a:pt x="268892" y="131168"/>
                </a:lnTo>
                <a:lnTo>
                  <a:pt x="265063" y="89136"/>
                </a:lnTo>
                <a:lnTo>
                  <a:pt x="265024" y="88713"/>
                </a:lnTo>
                <a:lnTo>
                  <a:pt x="264936" y="87740"/>
                </a:lnTo>
                <a:lnTo>
                  <a:pt x="259214" y="71589"/>
                </a:lnTo>
                <a:close/>
              </a:path>
              <a:path w="271144" h="514350">
                <a:moveTo>
                  <a:pt x="269335" y="467828"/>
                </a:moveTo>
                <a:lnTo>
                  <a:pt x="185167" y="467828"/>
                </a:lnTo>
                <a:lnTo>
                  <a:pt x="186065" y="475553"/>
                </a:lnTo>
                <a:lnTo>
                  <a:pt x="187544" y="485870"/>
                </a:lnTo>
                <a:lnTo>
                  <a:pt x="189313" y="496712"/>
                </a:lnTo>
                <a:lnTo>
                  <a:pt x="191083" y="506016"/>
                </a:lnTo>
                <a:lnTo>
                  <a:pt x="270829" y="506016"/>
                </a:lnTo>
                <a:lnTo>
                  <a:pt x="269864" y="488982"/>
                </a:lnTo>
                <a:lnTo>
                  <a:pt x="269771" y="485870"/>
                </a:lnTo>
                <a:lnTo>
                  <a:pt x="269522" y="475553"/>
                </a:lnTo>
                <a:lnTo>
                  <a:pt x="269406" y="470733"/>
                </a:lnTo>
                <a:lnTo>
                  <a:pt x="269335" y="467828"/>
                </a:lnTo>
                <a:close/>
              </a:path>
              <a:path w="271144" h="514350">
                <a:moveTo>
                  <a:pt x="268892" y="274745"/>
                </a:moveTo>
                <a:lnTo>
                  <a:pt x="184099" y="274745"/>
                </a:lnTo>
                <a:lnTo>
                  <a:pt x="184099" y="338492"/>
                </a:lnTo>
                <a:lnTo>
                  <a:pt x="181135" y="383595"/>
                </a:lnTo>
                <a:lnTo>
                  <a:pt x="171732" y="414308"/>
                </a:lnTo>
                <a:lnTo>
                  <a:pt x="155120" y="431845"/>
                </a:lnTo>
                <a:lnTo>
                  <a:pt x="130530" y="437421"/>
                </a:lnTo>
                <a:lnTo>
                  <a:pt x="268970" y="437421"/>
                </a:lnTo>
                <a:lnTo>
                  <a:pt x="268892" y="274745"/>
                </a:lnTo>
                <a:close/>
              </a:path>
              <a:path w="271144" h="514350">
                <a:moveTo>
                  <a:pt x="145650" y="0"/>
                </a:moveTo>
                <a:lnTo>
                  <a:pt x="92715" y="7001"/>
                </a:lnTo>
                <a:lnTo>
                  <a:pt x="55514" y="26319"/>
                </a:lnTo>
                <a:lnTo>
                  <a:pt x="19192" y="91804"/>
                </a:lnTo>
                <a:lnTo>
                  <a:pt x="15664" y="131168"/>
                </a:lnTo>
                <a:lnTo>
                  <a:pt x="15629" y="131556"/>
                </a:lnTo>
                <a:lnTo>
                  <a:pt x="15507" y="141817"/>
                </a:lnTo>
                <a:lnTo>
                  <a:pt x="100991" y="141817"/>
                </a:lnTo>
                <a:lnTo>
                  <a:pt x="101021" y="131168"/>
                </a:lnTo>
                <a:lnTo>
                  <a:pt x="102826" y="107719"/>
                </a:lnTo>
                <a:lnTo>
                  <a:pt x="109354" y="88713"/>
                </a:lnTo>
                <a:lnTo>
                  <a:pt x="122111" y="76136"/>
                </a:lnTo>
                <a:lnTo>
                  <a:pt x="142634" y="71589"/>
                </a:lnTo>
                <a:lnTo>
                  <a:pt x="259214" y="71589"/>
                </a:lnTo>
                <a:lnTo>
                  <a:pt x="252093" y="51487"/>
                </a:lnTo>
                <a:lnTo>
                  <a:pt x="228905" y="23831"/>
                </a:lnTo>
                <a:lnTo>
                  <a:pt x="193910" y="6194"/>
                </a:lnTo>
                <a:lnTo>
                  <a:pt x="14565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3327443" y="6681811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4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899"/>
                </a:lnTo>
                <a:lnTo>
                  <a:pt x="85125" y="29139"/>
                </a:lnTo>
                <a:lnTo>
                  <a:pt x="84069" y="17484"/>
                </a:lnTo>
                <a:lnTo>
                  <a:pt x="82856" y="7748"/>
                </a:lnTo>
                <a:lnTo>
                  <a:pt x="0" y="7748"/>
                </a:lnTo>
                <a:lnTo>
                  <a:pt x="562" y="27372"/>
                </a:lnTo>
                <a:lnTo>
                  <a:pt x="852" y="55220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06"/>
                </a:lnTo>
                <a:lnTo>
                  <a:pt x="91366" y="128126"/>
                </a:lnTo>
                <a:lnTo>
                  <a:pt x="102044" y="98023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3775958" y="6568792"/>
            <a:ext cx="207010" cy="626745"/>
          </a:xfrm>
          <a:custGeom>
            <a:avLst/>
            <a:gdLst/>
            <a:ahLst/>
            <a:cxnLst/>
            <a:rect l="l" t="t" r="r" b="b"/>
            <a:pathLst>
              <a:path w="207010" h="626745">
                <a:moveTo>
                  <a:pt x="141210" y="0"/>
                </a:moveTo>
                <a:lnTo>
                  <a:pt x="54658" y="0"/>
                </a:lnTo>
                <a:lnTo>
                  <a:pt x="54658" y="120771"/>
                </a:lnTo>
                <a:lnTo>
                  <a:pt x="0" y="120771"/>
                </a:lnTo>
                <a:lnTo>
                  <a:pt x="0" y="197229"/>
                </a:lnTo>
                <a:lnTo>
                  <a:pt x="54658" y="197229"/>
                </a:lnTo>
                <a:lnTo>
                  <a:pt x="54658" y="524109"/>
                </a:lnTo>
                <a:lnTo>
                  <a:pt x="61084" y="574669"/>
                </a:lnTo>
                <a:lnTo>
                  <a:pt x="79458" y="605921"/>
                </a:lnTo>
                <a:lnTo>
                  <a:pt x="108417" y="621793"/>
                </a:lnTo>
                <a:lnTo>
                  <a:pt x="146602" y="626211"/>
                </a:lnTo>
                <a:lnTo>
                  <a:pt x="160949" y="625839"/>
                </a:lnTo>
                <a:lnTo>
                  <a:pt x="176223" y="624475"/>
                </a:lnTo>
                <a:lnTo>
                  <a:pt x="191134" y="621749"/>
                </a:lnTo>
                <a:lnTo>
                  <a:pt x="204391" y="617290"/>
                </a:lnTo>
                <a:lnTo>
                  <a:pt x="204391" y="551218"/>
                </a:lnTo>
                <a:lnTo>
                  <a:pt x="198630" y="552490"/>
                </a:lnTo>
                <a:lnTo>
                  <a:pt x="191130" y="553400"/>
                </a:lnTo>
                <a:lnTo>
                  <a:pt x="183064" y="553947"/>
                </a:lnTo>
                <a:lnTo>
                  <a:pt x="175607" y="554129"/>
                </a:lnTo>
                <a:lnTo>
                  <a:pt x="157311" y="550431"/>
                </a:lnTo>
                <a:lnTo>
                  <a:pt x="146923" y="540465"/>
                </a:lnTo>
                <a:lnTo>
                  <a:pt x="142277" y="525920"/>
                </a:lnTo>
                <a:lnTo>
                  <a:pt x="141210" y="508487"/>
                </a:lnTo>
                <a:lnTo>
                  <a:pt x="141210" y="197229"/>
                </a:lnTo>
                <a:lnTo>
                  <a:pt x="206904" y="197229"/>
                </a:lnTo>
                <a:lnTo>
                  <a:pt x="206904" y="120771"/>
                </a:lnTo>
                <a:lnTo>
                  <a:pt x="141210" y="120771"/>
                </a:lnTo>
                <a:lnTo>
                  <a:pt x="14121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4032131" y="6511906"/>
            <a:ext cx="277495" cy="676275"/>
          </a:xfrm>
          <a:custGeom>
            <a:avLst/>
            <a:gdLst/>
            <a:ahLst/>
            <a:cxnLst/>
            <a:rect l="l" t="t" r="r" b="b"/>
            <a:pathLst>
              <a:path w="2774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343507"/>
                </a:lnTo>
                <a:lnTo>
                  <a:pt x="89335" y="301857"/>
                </a:lnTo>
                <a:lnTo>
                  <a:pt x="98193" y="272102"/>
                </a:lnTo>
                <a:lnTo>
                  <a:pt x="115442" y="254248"/>
                </a:lnTo>
                <a:lnTo>
                  <a:pt x="143116" y="248296"/>
                </a:lnTo>
                <a:lnTo>
                  <a:pt x="167779" y="254168"/>
                </a:lnTo>
                <a:lnTo>
                  <a:pt x="182182" y="269994"/>
                </a:lnTo>
                <a:lnTo>
                  <a:pt x="188921" y="293088"/>
                </a:lnTo>
                <a:lnTo>
                  <a:pt x="190591" y="320765"/>
                </a:lnTo>
                <a:lnTo>
                  <a:pt x="190591" y="675927"/>
                </a:lnTo>
                <a:lnTo>
                  <a:pt x="277426" y="675927"/>
                </a:lnTo>
                <a:lnTo>
                  <a:pt x="277426" y="298064"/>
                </a:lnTo>
                <a:lnTo>
                  <a:pt x="272640" y="247900"/>
                </a:lnTo>
                <a:lnTo>
                  <a:pt x="256447" y="207196"/>
                </a:lnTo>
                <a:lnTo>
                  <a:pt x="226095" y="179888"/>
                </a:lnTo>
                <a:lnTo>
                  <a:pt x="178832" y="169911"/>
                </a:lnTo>
                <a:lnTo>
                  <a:pt x="145758" y="173750"/>
                </a:lnTo>
                <a:lnTo>
                  <a:pt x="119824" y="184358"/>
                </a:lnTo>
                <a:lnTo>
                  <a:pt x="100395" y="200364"/>
                </a:lnTo>
                <a:lnTo>
                  <a:pt x="86835" y="220401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4382730" y="6681815"/>
            <a:ext cx="278765" cy="514350"/>
          </a:xfrm>
          <a:custGeom>
            <a:avLst/>
            <a:gdLst/>
            <a:ahLst/>
            <a:cxnLst/>
            <a:rect l="l" t="t" r="r" b="b"/>
            <a:pathLst>
              <a:path w="278764" h="514350">
                <a:moveTo>
                  <a:pt x="141095" y="0"/>
                </a:moveTo>
                <a:lnTo>
                  <a:pt x="94065" y="6013"/>
                </a:lnTo>
                <a:lnTo>
                  <a:pt x="55029" y="24151"/>
                </a:lnTo>
                <a:lnTo>
                  <a:pt x="25398" y="54563"/>
                </a:lnTo>
                <a:lnTo>
                  <a:pt x="6585" y="97397"/>
                </a:lnTo>
                <a:lnTo>
                  <a:pt x="0" y="152801"/>
                </a:lnTo>
                <a:lnTo>
                  <a:pt x="0" y="355936"/>
                </a:lnTo>
                <a:lnTo>
                  <a:pt x="5647" y="412252"/>
                </a:lnTo>
                <a:lnTo>
                  <a:pt x="5703" y="412808"/>
                </a:lnTo>
                <a:lnTo>
                  <a:pt x="22637" y="457006"/>
                </a:lnTo>
                <a:lnTo>
                  <a:pt x="50637" y="488600"/>
                </a:lnTo>
                <a:lnTo>
                  <a:pt x="89214" y="507500"/>
                </a:lnTo>
                <a:lnTo>
                  <a:pt x="89418" y="507500"/>
                </a:lnTo>
                <a:lnTo>
                  <a:pt x="138184" y="513764"/>
                </a:lnTo>
                <a:lnTo>
                  <a:pt x="186633" y="507500"/>
                </a:lnTo>
                <a:lnTo>
                  <a:pt x="225684" y="488600"/>
                </a:lnTo>
                <a:lnTo>
                  <a:pt x="254458" y="457006"/>
                </a:lnTo>
                <a:lnTo>
                  <a:pt x="262675" y="436635"/>
                </a:lnTo>
                <a:lnTo>
                  <a:pt x="139828" y="436635"/>
                </a:lnTo>
                <a:lnTo>
                  <a:pt x="115571" y="430979"/>
                </a:lnTo>
                <a:lnTo>
                  <a:pt x="99236" y="415077"/>
                </a:lnTo>
                <a:lnTo>
                  <a:pt x="90021" y="390531"/>
                </a:lnTo>
                <a:lnTo>
                  <a:pt x="87128" y="358941"/>
                </a:lnTo>
                <a:lnTo>
                  <a:pt x="87192" y="151052"/>
                </a:lnTo>
                <a:lnTo>
                  <a:pt x="90179" y="119672"/>
                </a:lnTo>
                <a:lnTo>
                  <a:pt x="99623" y="96296"/>
                </a:lnTo>
                <a:lnTo>
                  <a:pt x="115898" y="81985"/>
                </a:lnTo>
                <a:lnTo>
                  <a:pt x="139440" y="77128"/>
                </a:lnTo>
                <a:lnTo>
                  <a:pt x="263219" y="77128"/>
                </a:lnTo>
                <a:lnTo>
                  <a:pt x="255404" y="57463"/>
                </a:lnTo>
                <a:lnTo>
                  <a:pt x="227313" y="25836"/>
                </a:lnTo>
                <a:lnTo>
                  <a:pt x="189012" y="6533"/>
                </a:lnTo>
                <a:lnTo>
                  <a:pt x="141095" y="0"/>
                </a:lnTo>
                <a:close/>
              </a:path>
              <a:path w="278764" h="514350">
                <a:moveTo>
                  <a:pt x="263219" y="77128"/>
                </a:moveTo>
                <a:lnTo>
                  <a:pt x="139440" y="77128"/>
                </a:lnTo>
                <a:lnTo>
                  <a:pt x="164126" y="82656"/>
                </a:lnTo>
                <a:lnTo>
                  <a:pt x="180172" y="98031"/>
                </a:lnTo>
                <a:lnTo>
                  <a:pt x="188859" y="121435"/>
                </a:lnTo>
                <a:lnTo>
                  <a:pt x="191470" y="151052"/>
                </a:lnTo>
                <a:lnTo>
                  <a:pt x="191350" y="358941"/>
                </a:lnTo>
                <a:lnTo>
                  <a:pt x="188388" y="392572"/>
                </a:lnTo>
                <a:lnTo>
                  <a:pt x="178948" y="417232"/>
                </a:lnTo>
                <a:lnTo>
                  <a:pt x="162859" y="431829"/>
                </a:lnTo>
                <a:lnTo>
                  <a:pt x="139828" y="436635"/>
                </a:lnTo>
                <a:lnTo>
                  <a:pt x="262675" y="436635"/>
                </a:lnTo>
                <a:lnTo>
                  <a:pt x="272448" y="412252"/>
                </a:lnTo>
                <a:lnTo>
                  <a:pt x="278588" y="354481"/>
                </a:lnTo>
                <a:lnTo>
                  <a:pt x="278588" y="155901"/>
                </a:lnTo>
                <a:lnTo>
                  <a:pt x="272693" y="100966"/>
                </a:lnTo>
                <a:lnTo>
                  <a:pt x="263219" y="7712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4733628" y="6689563"/>
            <a:ext cx="276225" cy="506095"/>
          </a:xfrm>
          <a:custGeom>
            <a:avLst/>
            <a:gdLst/>
            <a:ahLst/>
            <a:cxnLst/>
            <a:rect l="l" t="t" r="r" b="b"/>
            <a:pathLst>
              <a:path w="276225" h="506095">
                <a:moveTo>
                  <a:pt x="274902" y="0"/>
                </a:moveTo>
                <a:lnTo>
                  <a:pt x="188067" y="0"/>
                </a:lnTo>
                <a:lnTo>
                  <a:pt x="188067" y="329801"/>
                </a:lnTo>
                <a:lnTo>
                  <a:pt x="184309" y="377813"/>
                </a:lnTo>
                <a:lnTo>
                  <a:pt x="173532" y="407911"/>
                </a:lnTo>
                <a:lnTo>
                  <a:pt x="156487" y="423485"/>
                </a:lnTo>
                <a:lnTo>
                  <a:pt x="133922" y="427924"/>
                </a:lnTo>
                <a:lnTo>
                  <a:pt x="112747" y="423714"/>
                </a:lnTo>
                <a:lnTo>
                  <a:pt x="98096" y="410601"/>
                </a:lnTo>
                <a:lnTo>
                  <a:pt x="89586" y="387862"/>
                </a:lnTo>
                <a:lnTo>
                  <a:pt x="86835" y="354774"/>
                </a:lnTo>
                <a:lnTo>
                  <a:pt x="86835" y="0"/>
                </a:lnTo>
                <a:lnTo>
                  <a:pt x="0" y="0"/>
                </a:lnTo>
                <a:lnTo>
                  <a:pt x="0" y="377370"/>
                </a:lnTo>
                <a:lnTo>
                  <a:pt x="9139" y="443478"/>
                </a:lnTo>
                <a:lnTo>
                  <a:pt x="32556" y="482588"/>
                </a:lnTo>
                <a:lnTo>
                  <a:pt x="64246" y="501250"/>
                </a:lnTo>
                <a:lnTo>
                  <a:pt x="98206" y="506016"/>
                </a:lnTo>
                <a:lnTo>
                  <a:pt x="127701" y="503342"/>
                </a:lnTo>
                <a:lnTo>
                  <a:pt x="153301" y="494145"/>
                </a:lnTo>
                <a:lnTo>
                  <a:pt x="174232" y="476662"/>
                </a:lnTo>
                <a:lnTo>
                  <a:pt x="189721" y="449127"/>
                </a:lnTo>
                <a:lnTo>
                  <a:pt x="190004" y="461846"/>
                </a:lnTo>
                <a:lnTo>
                  <a:pt x="190750" y="475727"/>
                </a:lnTo>
                <a:lnTo>
                  <a:pt x="191806" y="488594"/>
                </a:lnTo>
                <a:lnTo>
                  <a:pt x="193020" y="498267"/>
                </a:lnTo>
                <a:lnTo>
                  <a:pt x="275876" y="498267"/>
                </a:lnTo>
                <a:lnTo>
                  <a:pt x="275313" y="475432"/>
                </a:lnTo>
                <a:lnTo>
                  <a:pt x="275024" y="444465"/>
                </a:lnTo>
                <a:lnTo>
                  <a:pt x="274902" y="357287"/>
                </a:lnTo>
                <a:lnTo>
                  <a:pt x="27490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5065909" y="6681814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0"/>
                </a:lnTo>
                <a:lnTo>
                  <a:pt x="53591" y="23596"/>
                </a:lnTo>
                <a:lnTo>
                  <a:pt x="13581" y="87927"/>
                </a:lnTo>
                <a:lnTo>
                  <a:pt x="8617" y="132341"/>
                </a:lnTo>
                <a:lnTo>
                  <a:pt x="14705" y="179288"/>
                </a:lnTo>
                <a:lnTo>
                  <a:pt x="33182" y="217259"/>
                </a:lnTo>
                <a:lnTo>
                  <a:pt x="64365" y="250287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8"/>
                </a:lnTo>
                <a:lnTo>
                  <a:pt x="98494" y="422142"/>
                </a:lnTo>
                <a:lnTo>
                  <a:pt x="90359" y="401815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4"/>
                </a:lnTo>
                <a:lnTo>
                  <a:pt x="15687" y="454521"/>
                </a:lnTo>
                <a:lnTo>
                  <a:pt x="39285" y="485321"/>
                </a:lnTo>
                <a:lnTo>
                  <a:pt x="76931" y="506125"/>
                </a:lnTo>
                <a:lnTo>
                  <a:pt x="131283" y="513764"/>
                </a:lnTo>
                <a:lnTo>
                  <a:pt x="180004" y="507967"/>
                </a:lnTo>
                <a:lnTo>
                  <a:pt x="217859" y="490700"/>
                </a:lnTo>
                <a:lnTo>
                  <a:pt x="244870" y="462147"/>
                </a:lnTo>
                <a:lnTo>
                  <a:pt x="261060" y="422494"/>
                </a:lnTo>
                <a:lnTo>
                  <a:pt x="266452" y="371925"/>
                </a:lnTo>
                <a:lnTo>
                  <a:pt x="260124" y="318344"/>
                </a:lnTo>
                <a:lnTo>
                  <a:pt x="240098" y="276300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5377525" y="6681815"/>
            <a:ext cx="271145" cy="514350"/>
          </a:xfrm>
          <a:custGeom>
            <a:avLst/>
            <a:gdLst/>
            <a:ahLst/>
            <a:cxnLst/>
            <a:rect l="l" t="t" r="r" b="b"/>
            <a:pathLst>
              <a:path w="271145" h="514350">
                <a:moveTo>
                  <a:pt x="259214" y="71589"/>
                </a:moveTo>
                <a:lnTo>
                  <a:pt x="142634" y="71589"/>
                </a:lnTo>
                <a:lnTo>
                  <a:pt x="163339" y="76136"/>
                </a:lnTo>
                <a:lnTo>
                  <a:pt x="163200" y="76136"/>
                </a:lnTo>
                <a:lnTo>
                  <a:pt x="175262" y="89136"/>
                </a:lnTo>
                <a:lnTo>
                  <a:pt x="181002" y="109967"/>
                </a:lnTo>
                <a:lnTo>
                  <a:pt x="182455" y="137859"/>
                </a:lnTo>
                <a:lnTo>
                  <a:pt x="182455" y="207805"/>
                </a:lnTo>
                <a:lnTo>
                  <a:pt x="166769" y="207805"/>
                </a:lnTo>
                <a:lnTo>
                  <a:pt x="123381" y="210995"/>
                </a:lnTo>
                <a:lnTo>
                  <a:pt x="83808" y="221443"/>
                </a:lnTo>
                <a:lnTo>
                  <a:pt x="49867" y="240459"/>
                </a:lnTo>
                <a:lnTo>
                  <a:pt x="23374" y="269358"/>
                </a:lnTo>
                <a:lnTo>
                  <a:pt x="6146" y="309451"/>
                </a:lnTo>
                <a:lnTo>
                  <a:pt x="0" y="362051"/>
                </a:lnTo>
                <a:lnTo>
                  <a:pt x="0" y="370774"/>
                </a:lnTo>
                <a:lnTo>
                  <a:pt x="5771" y="425138"/>
                </a:lnTo>
                <a:lnTo>
                  <a:pt x="23995" y="470733"/>
                </a:lnTo>
                <a:lnTo>
                  <a:pt x="56034" y="502096"/>
                </a:lnTo>
                <a:lnTo>
                  <a:pt x="103253" y="513764"/>
                </a:lnTo>
                <a:lnTo>
                  <a:pt x="129266" y="511245"/>
                </a:lnTo>
                <a:lnTo>
                  <a:pt x="151812" y="503220"/>
                </a:lnTo>
                <a:lnTo>
                  <a:pt x="170556" y="488982"/>
                </a:lnTo>
                <a:lnTo>
                  <a:pt x="185167" y="467828"/>
                </a:lnTo>
                <a:lnTo>
                  <a:pt x="269335" y="467828"/>
                </a:lnTo>
                <a:lnTo>
                  <a:pt x="269244" y="464038"/>
                </a:lnTo>
                <a:lnTo>
                  <a:pt x="268970" y="437421"/>
                </a:lnTo>
                <a:lnTo>
                  <a:pt x="130530" y="437421"/>
                </a:lnTo>
                <a:lnTo>
                  <a:pt x="108639" y="432195"/>
                </a:lnTo>
                <a:lnTo>
                  <a:pt x="93923" y="417770"/>
                </a:lnTo>
                <a:lnTo>
                  <a:pt x="85640" y="396021"/>
                </a:lnTo>
                <a:lnTo>
                  <a:pt x="83044" y="368826"/>
                </a:lnTo>
                <a:lnTo>
                  <a:pt x="83044" y="360795"/>
                </a:lnTo>
                <a:lnTo>
                  <a:pt x="88730" y="319423"/>
                </a:lnTo>
                <a:lnTo>
                  <a:pt x="130589" y="278881"/>
                </a:lnTo>
                <a:lnTo>
                  <a:pt x="268892" y="274745"/>
                </a:lnTo>
                <a:lnTo>
                  <a:pt x="268892" y="131168"/>
                </a:lnTo>
                <a:lnTo>
                  <a:pt x="265063" y="89136"/>
                </a:lnTo>
                <a:lnTo>
                  <a:pt x="265024" y="88713"/>
                </a:lnTo>
                <a:lnTo>
                  <a:pt x="264936" y="87740"/>
                </a:lnTo>
                <a:lnTo>
                  <a:pt x="259214" y="71589"/>
                </a:lnTo>
                <a:close/>
              </a:path>
              <a:path w="271145" h="514350">
                <a:moveTo>
                  <a:pt x="269335" y="467828"/>
                </a:moveTo>
                <a:lnTo>
                  <a:pt x="185167" y="467828"/>
                </a:lnTo>
                <a:lnTo>
                  <a:pt x="186065" y="475553"/>
                </a:lnTo>
                <a:lnTo>
                  <a:pt x="187544" y="485870"/>
                </a:lnTo>
                <a:lnTo>
                  <a:pt x="189313" y="496712"/>
                </a:lnTo>
                <a:lnTo>
                  <a:pt x="191083" y="506016"/>
                </a:lnTo>
                <a:lnTo>
                  <a:pt x="270829" y="506016"/>
                </a:lnTo>
                <a:lnTo>
                  <a:pt x="269864" y="488982"/>
                </a:lnTo>
                <a:lnTo>
                  <a:pt x="269771" y="485870"/>
                </a:lnTo>
                <a:lnTo>
                  <a:pt x="269522" y="475553"/>
                </a:lnTo>
                <a:lnTo>
                  <a:pt x="269406" y="470733"/>
                </a:lnTo>
                <a:lnTo>
                  <a:pt x="269335" y="467828"/>
                </a:lnTo>
                <a:close/>
              </a:path>
              <a:path w="271145" h="514350">
                <a:moveTo>
                  <a:pt x="268892" y="274745"/>
                </a:moveTo>
                <a:lnTo>
                  <a:pt x="184099" y="274745"/>
                </a:lnTo>
                <a:lnTo>
                  <a:pt x="184099" y="338492"/>
                </a:lnTo>
                <a:lnTo>
                  <a:pt x="181135" y="383595"/>
                </a:lnTo>
                <a:lnTo>
                  <a:pt x="171732" y="414308"/>
                </a:lnTo>
                <a:lnTo>
                  <a:pt x="155120" y="431845"/>
                </a:lnTo>
                <a:lnTo>
                  <a:pt x="130530" y="437421"/>
                </a:lnTo>
                <a:lnTo>
                  <a:pt x="268970" y="437421"/>
                </a:lnTo>
                <a:lnTo>
                  <a:pt x="268892" y="274745"/>
                </a:lnTo>
                <a:close/>
              </a:path>
              <a:path w="271145" h="514350">
                <a:moveTo>
                  <a:pt x="145650" y="0"/>
                </a:moveTo>
                <a:lnTo>
                  <a:pt x="92715" y="7001"/>
                </a:lnTo>
                <a:lnTo>
                  <a:pt x="55514" y="26319"/>
                </a:lnTo>
                <a:lnTo>
                  <a:pt x="19192" y="91804"/>
                </a:lnTo>
                <a:lnTo>
                  <a:pt x="15664" y="131168"/>
                </a:lnTo>
                <a:lnTo>
                  <a:pt x="15629" y="131556"/>
                </a:lnTo>
                <a:lnTo>
                  <a:pt x="15507" y="141817"/>
                </a:lnTo>
                <a:lnTo>
                  <a:pt x="100991" y="141817"/>
                </a:lnTo>
                <a:lnTo>
                  <a:pt x="101021" y="131168"/>
                </a:lnTo>
                <a:lnTo>
                  <a:pt x="102826" y="107719"/>
                </a:lnTo>
                <a:lnTo>
                  <a:pt x="109354" y="88713"/>
                </a:lnTo>
                <a:lnTo>
                  <a:pt x="122111" y="76136"/>
                </a:lnTo>
                <a:lnTo>
                  <a:pt x="142634" y="71589"/>
                </a:lnTo>
                <a:lnTo>
                  <a:pt x="259214" y="71589"/>
                </a:lnTo>
                <a:lnTo>
                  <a:pt x="252093" y="51487"/>
                </a:lnTo>
                <a:lnTo>
                  <a:pt x="228905" y="23831"/>
                </a:lnTo>
                <a:lnTo>
                  <a:pt x="193910" y="6194"/>
                </a:lnTo>
                <a:lnTo>
                  <a:pt x="14565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5733262" y="6681811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4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899"/>
                </a:lnTo>
                <a:lnTo>
                  <a:pt x="85125" y="29139"/>
                </a:lnTo>
                <a:lnTo>
                  <a:pt x="84069" y="17484"/>
                </a:lnTo>
                <a:lnTo>
                  <a:pt x="82856" y="7748"/>
                </a:lnTo>
                <a:lnTo>
                  <a:pt x="0" y="7748"/>
                </a:lnTo>
                <a:lnTo>
                  <a:pt x="562" y="27372"/>
                </a:lnTo>
                <a:lnTo>
                  <a:pt x="852" y="55220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06"/>
                </a:lnTo>
                <a:lnTo>
                  <a:pt x="91366" y="128126"/>
                </a:lnTo>
                <a:lnTo>
                  <a:pt x="102044" y="98023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6084831" y="6511905"/>
            <a:ext cx="280035" cy="683895"/>
          </a:xfrm>
          <a:custGeom>
            <a:avLst/>
            <a:gdLst/>
            <a:ahLst/>
            <a:cxnLst/>
            <a:rect l="l" t="t" r="r" b="b"/>
            <a:pathLst>
              <a:path w="280035" h="683895">
                <a:moveTo>
                  <a:pt x="113431" y="169911"/>
                </a:moveTo>
                <a:lnTo>
                  <a:pt x="71067" y="177071"/>
                </a:lnTo>
                <a:lnTo>
                  <a:pt x="17003" y="229023"/>
                </a:lnTo>
                <a:lnTo>
                  <a:pt x="4155" y="270255"/>
                </a:lnTo>
                <a:lnTo>
                  <a:pt x="0" y="319288"/>
                </a:lnTo>
                <a:lnTo>
                  <a:pt x="0" y="518183"/>
                </a:lnTo>
                <a:lnTo>
                  <a:pt x="2653" y="572325"/>
                </a:lnTo>
                <a:lnTo>
                  <a:pt x="12197" y="617984"/>
                </a:lnTo>
                <a:lnTo>
                  <a:pt x="31012" y="653120"/>
                </a:lnTo>
                <a:lnTo>
                  <a:pt x="105965" y="683675"/>
                </a:lnTo>
                <a:lnTo>
                  <a:pt x="138530" y="679382"/>
                </a:lnTo>
                <a:lnTo>
                  <a:pt x="162875" y="667575"/>
                </a:lnTo>
                <a:lnTo>
                  <a:pt x="180626" y="649860"/>
                </a:lnTo>
                <a:lnTo>
                  <a:pt x="193407" y="627844"/>
                </a:lnTo>
                <a:lnTo>
                  <a:pt x="278742" y="627844"/>
                </a:lnTo>
                <a:lnTo>
                  <a:pt x="278705" y="605290"/>
                </a:lnTo>
                <a:lnTo>
                  <a:pt x="136728" y="605290"/>
                </a:lnTo>
                <a:lnTo>
                  <a:pt x="113486" y="600052"/>
                </a:lnTo>
                <a:lnTo>
                  <a:pt x="98158" y="584531"/>
                </a:lnTo>
                <a:lnTo>
                  <a:pt x="89714" y="559022"/>
                </a:lnTo>
                <a:lnTo>
                  <a:pt x="87128" y="523816"/>
                </a:lnTo>
                <a:lnTo>
                  <a:pt x="87128" y="324628"/>
                </a:lnTo>
                <a:lnTo>
                  <a:pt x="89875" y="292920"/>
                </a:lnTo>
                <a:lnTo>
                  <a:pt x="98716" y="268879"/>
                </a:lnTo>
                <a:lnTo>
                  <a:pt x="114551" y="253629"/>
                </a:lnTo>
                <a:lnTo>
                  <a:pt x="138278" y="248296"/>
                </a:lnTo>
                <a:lnTo>
                  <a:pt x="278636" y="248296"/>
                </a:lnTo>
                <a:lnTo>
                  <a:pt x="278628" y="205962"/>
                </a:lnTo>
                <a:lnTo>
                  <a:pt x="191753" y="205962"/>
                </a:lnTo>
                <a:lnTo>
                  <a:pt x="179453" y="190588"/>
                </a:lnTo>
                <a:lnTo>
                  <a:pt x="161811" y="179278"/>
                </a:lnTo>
                <a:lnTo>
                  <a:pt x="139560" y="172297"/>
                </a:lnTo>
                <a:lnTo>
                  <a:pt x="113431" y="169911"/>
                </a:lnTo>
                <a:close/>
              </a:path>
              <a:path w="280035" h="683895">
                <a:moveTo>
                  <a:pt x="278742" y="627844"/>
                </a:moveTo>
                <a:lnTo>
                  <a:pt x="193407" y="627844"/>
                </a:lnTo>
                <a:lnTo>
                  <a:pt x="193690" y="637860"/>
                </a:lnTo>
                <a:lnTo>
                  <a:pt x="194356" y="649860"/>
                </a:lnTo>
                <a:lnTo>
                  <a:pt x="194436" y="651296"/>
                </a:lnTo>
                <a:lnTo>
                  <a:pt x="195492" y="665027"/>
                </a:lnTo>
                <a:lnTo>
                  <a:pt x="196680" y="675697"/>
                </a:lnTo>
                <a:lnTo>
                  <a:pt x="196706" y="675927"/>
                </a:lnTo>
                <a:lnTo>
                  <a:pt x="279551" y="675927"/>
                </a:lnTo>
                <a:lnTo>
                  <a:pt x="278995" y="653120"/>
                </a:lnTo>
                <a:lnTo>
                  <a:pt x="278962" y="649860"/>
                </a:lnTo>
                <a:lnTo>
                  <a:pt x="278842" y="637860"/>
                </a:lnTo>
                <a:lnTo>
                  <a:pt x="278742" y="627844"/>
                </a:lnTo>
                <a:close/>
              </a:path>
              <a:path w="280035" h="683895">
                <a:moveTo>
                  <a:pt x="278636" y="248296"/>
                </a:moveTo>
                <a:lnTo>
                  <a:pt x="138278" y="248296"/>
                </a:lnTo>
                <a:lnTo>
                  <a:pt x="167029" y="255590"/>
                </a:lnTo>
                <a:lnTo>
                  <a:pt x="183144" y="275710"/>
                </a:lnTo>
                <a:lnTo>
                  <a:pt x="190196" y="306009"/>
                </a:lnTo>
                <a:lnTo>
                  <a:pt x="191753" y="343842"/>
                </a:lnTo>
                <a:lnTo>
                  <a:pt x="191753" y="501534"/>
                </a:lnTo>
                <a:lnTo>
                  <a:pt x="189531" y="543826"/>
                </a:lnTo>
                <a:lnTo>
                  <a:pt x="181243" y="576595"/>
                </a:lnTo>
                <a:lnTo>
                  <a:pt x="164453" y="597772"/>
                </a:lnTo>
                <a:lnTo>
                  <a:pt x="136728" y="605290"/>
                </a:lnTo>
                <a:lnTo>
                  <a:pt x="278705" y="605290"/>
                </a:lnTo>
                <a:lnTo>
                  <a:pt x="278636" y="248296"/>
                </a:lnTo>
                <a:close/>
              </a:path>
              <a:path w="280035" h="683895">
                <a:moveTo>
                  <a:pt x="278588" y="0"/>
                </a:moveTo>
                <a:lnTo>
                  <a:pt x="191753" y="0"/>
                </a:lnTo>
                <a:lnTo>
                  <a:pt x="191753" y="205962"/>
                </a:lnTo>
                <a:lnTo>
                  <a:pt x="278628" y="205962"/>
                </a:lnTo>
                <a:lnTo>
                  <a:pt x="27858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6424876" y="6681814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0"/>
                </a:lnTo>
                <a:lnTo>
                  <a:pt x="53591" y="23596"/>
                </a:lnTo>
                <a:lnTo>
                  <a:pt x="13581" y="87927"/>
                </a:lnTo>
                <a:lnTo>
                  <a:pt x="8617" y="132341"/>
                </a:lnTo>
                <a:lnTo>
                  <a:pt x="14705" y="179288"/>
                </a:lnTo>
                <a:lnTo>
                  <a:pt x="33182" y="217259"/>
                </a:lnTo>
                <a:lnTo>
                  <a:pt x="64365" y="250287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8"/>
                </a:lnTo>
                <a:lnTo>
                  <a:pt x="98494" y="422142"/>
                </a:lnTo>
                <a:lnTo>
                  <a:pt x="90359" y="401815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4"/>
                </a:lnTo>
                <a:lnTo>
                  <a:pt x="15687" y="454521"/>
                </a:lnTo>
                <a:lnTo>
                  <a:pt x="39285" y="485321"/>
                </a:lnTo>
                <a:lnTo>
                  <a:pt x="76931" y="506125"/>
                </a:lnTo>
                <a:lnTo>
                  <a:pt x="131283" y="513764"/>
                </a:lnTo>
                <a:lnTo>
                  <a:pt x="180004" y="507967"/>
                </a:lnTo>
                <a:lnTo>
                  <a:pt x="217859" y="490700"/>
                </a:lnTo>
                <a:lnTo>
                  <a:pt x="244870" y="462147"/>
                </a:lnTo>
                <a:lnTo>
                  <a:pt x="261060" y="422494"/>
                </a:lnTo>
                <a:lnTo>
                  <a:pt x="266452" y="371925"/>
                </a:lnTo>
                <a:lnTo>
                  <a:pt x="260124" y="318344"/>
                </a:lnTo>
                <a:lnTo>
                  <a:pt x="240098" y="276300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6885475" y="6511906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6884795" y="6689566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67"/>
                </a:lnTo>
                <a:lnTo>
                  <a:pt x="86835" y="498267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7058299" y="6681811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899"/>
                </a:lnTo>
                <a:lnTo>
                  <a:pt x="85125" y="29139"/>
                </a:lnTo>
                <a:lnTo>
                  <a:pt x="84069" y="17484"/>
                </a:lnTo>
                <a:lnTo>
                  <a:pt x="82856" y="7748"/>
                </a:lnTo>
                <a:lnTo>
                  <a:pt x="0" y="7748"/>
                </a:lnTo>
                <a:lnTo>
                  <a:pt x="562" y="27372"/>
                </a:lnTo>
                <a:lnTo>
                  <a:pt x="852" y="55220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06"/>
                </a:lnTo>
                <a:lnTo>
                  <a:pt x="91366" y="128126"/>
                </a:lnTo>
                <a:lnTo>
                  <a:pt x="102044" y="98023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7538794" y="6681809"/>
            <a:ext cx="262255" cy="514350"/>
          </a:xfrm>
          <a:custGeom>
            <a:avLst/>
            <a:gdLst/>
            <a:ahLst/>
            <a:cxnLst/>
            <a:rect l="l" t="t" r="r" b="b"/>
            <a:pathLst>
              <a:path w="262254" h="514350">
                <a:moveTo>
                  <a:pt x="134194" y="0"/>
                </a:moveTo>
                <a:lnTo>
                  <a:pt x="79648" y="8547"/>
                </a:lnTo>
                <a:lnTo>
                  <a:pt x="41294" y="31978"/>
                </a:lnTo>
                <a:lnTo>
                  <a:pt x="16793" y="66978"/>
                </a:lnTo>
                <a:lnTo>
                  <a:pt x="3808" y="110232"/>
                </a:lnTo>
                <a:lnTo>
                  <a:pt x="0" y="158424"/>
                </a:lnTo>
                <a:lnTo>
                  <a:pt x="0" y="338775"/>
                </a:lnTo>
                <a:lnTo>
                  <a:pt x="2134" y="387182"/>
                </a:lnTo>
                <a:lnTo>
                  <a:pt x="9711" y="429514"/>
                </a:lnTo>
                <a:lnTo>
                  <a:pt x="48231" y="491089"/>
                </a:lnTo>
                <a:lnTo>
                  <a:pt x="82694" y="507900"/>
                </a:lnTo>
                <a:lnTo>
                  <a:pt x="129640" y="513774"/>
                </a:lnTo>
                <a:lnTo>
                  <a:pt x="185724" y="505294"/>
                </a:lnTo>
                <a:lnTo>
                  <a:pt x="223884" y="481809"/>
                </a:lnTo>
                <a:lnTo>
                  <a:pt x="247257" y="446258"/>
                </a:lnTo>
                <a:lnTo>
                  <a:pt x="258980" y="401576"/>
                </a:lnTo>
                <a:lnTo>
                  <a:pt x="262190" y="350701"/>
                </a:lnTo>
                <a:lnTo>
                  <a:pt x="262190" y="343916"/>
                </a:lnTo>
                <a:lnTo>
                  <a:pt x="176423" y="343916"/>
                </a:lnTo>
                <a:lnTo>
                  <a:pt x="176423" y="364292"/>
                </a:lnTo>
                <a:lnTo>
                  <a:pt x="174396" y="397209"/>
                </a:lnTo>
                <a:lnTo>
                  <a:pt x="167312" y="420908"/>
                </a:lnTo>
                <a:lnTo>
                  <a:pt x="153669" y="435239"/>
                </a:lnTo>
                <a:lnTo>
                  <a:pt x="131964" y="440049"/>
                </a:lnTo>
                <a:lnTo>
                  <a:pt x="109103" y="433523"/>
                </a:lnTo>
                <a:lnTo>
                  <a:pt x="95448" y="416245"/>
                </a:lnTo>
                <a:lnTo>
                  <a:pt x="88840" y="391665"/>
                </a:lnTo>
                <a:lnTo>
                  <a:pt x="87117" y="363235"/>
                </a:lnTo>
                <a:lnTo>
                  <a:pt x="87117" y="148225"/>
                </a:lnTo>
                <a:lnTo>
                  <a:pt x="89544" y="115867"/>
                </a:lnTo>
                <a:lnTo>
                  <a:pt x="97375" y="92560"/>
                </a:lnTo>
                <a:lnTo>
                  <a:pt x="111435" y="78460"/>
                </a:lnTo>
                <a:lnTo>
                  <a:pt x="132550" y="73725"/>
                </a:lnTo>
                <a:lnTo>
                  <a:pt x="155096" y="79257"/>
                </a:lnTo>
                <a:lnTo>
                  <a:pt x="168434" y="94516"/>
                </a:lnTo>
                <a:lnTo>
                  <a:pt x="174798" y="117497"/>
                </a:lnTo>
                <a:lnTo>
                  <a:pt x="176423" y="146194"/>
                </a:lnTo>
                <a:lnTo>
                  <a:pt x="176423" y="165586"/>
                </a:lnTo>
                <a:lnTo>
                  <a:pt x="262190" y="165586"/>
                </a:lnTo>
                <a:lnTo>
                  <a:pt x="262190" y="146299"/>
                </a:lnTo>
                <a:lnTo>
                  <a:pt x="259781" y="106633"/>
                </a:lnTo>
                <a:lnTo>
                  <a:pt x="249843" y="67294"/>
                </a:lnTo>
                <a:lnTo>
                  <a:pt x="228310" y="33159"/>
                </a:lnTo>
                <a:lnTo>
                  <a:pt x="191116" y="9102"/>
                </a:lnTo>
                <a:lnTo>
                  <a:pt x="13419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7856715" y="6681815"/>
            <a:ext cx="278765" cy="514350"/>
          </a:xfrm>
          <a:custGeom>
            <a:avLst/>
            <a:gdLst/>
            <a:ahLst/>
            <a:cxnLst/>
            <a:rect l="l" t="t" r="r" b="b"/>
            <a:pathLst>
              <a:path w="278765" h="514350">
                <a:moveTo>
                  <a:pt x="141095" y="0"/>
                </a:moveTo>
                <a:lnTo>
                  <a:pt x="94065" y="6013"/>
                </a:lnTo>
                <a:lnTo>
                  <a:pt x="55029" y="24151"/>
                </a:lnTo>
                <a:lnTo>
                  <a:pt x="25398" y="54563"/>
                </a:lnTo>
                <a:lnTo>
                  <a:pt x="6585" y="97397"/>
                </a:lnTo>
                <a:lnTo>
                  <a:pt x="0" y="152801"/>
                </a:lnTo>
                <a:lnTo>
                  <a:pt x="0" y="355936"/>
                </a:lnTo>
                <a:lnTo>
                  <a:pt x="5647" y="412252"/>
                </a:lnTo>
                <a:lnTo>
                  <a:pt x="5703" y="412808"/>
                </a:lnTo>
                <a:lnTo>
                  <a:pt x="22637" y="457006"/>
                </a:lnTo>
                <a:lnTo>
                  <a:pt x="50637" y="488600"/>
                </a:lnTo>
                <a:lnTo>
                  <a:pt x="89214" y="507500"/>
                </a:lnTo>
                <a:lnTo>
                  <a:pt x="89418" y="507500"/>
                </a:lnTo>
                <a:lnTo>
                  <a:pt x="138184" y="513764"/>
                </a:lnTo>
                <a:lnTo>
                  <a:pt x="186633" y="507500"/>
                </a:lnTo>
                <a:lnTo>
                  <a:pt x="225684" y="488600"/>
                </a:lnTo>
                <a:lnTo>
                  <a:pt x="254458" y="457006"/>
                </a:lnTo>
                <a:lnTo>
                  <a:pt x="262675" y="436635"/>
                </a:lnTo>
                <a:lnTo>
                  <a:pt x="139828" y="436635"/>
                </a:lnTo>
                <a:lnTo>
                  <a:pt x="115571" y="430979"/>
                </a:lnTo>
                <a:lnTo>
                  <a:pt x="99236" y="415077"/>
                </a:lnTo>
                <a:lnTo>
                  <a:pt x="90021" y="390531"/>
                </a:lnTo>
                <a:lnTo>
                  <a:pt x="87128" y="358941"/>
                </a:lnTo>
                <a:lnTo>
                  <a:pt x="87192" y="151052"/>
                </a:lnTo>
                <a:lnTo>
                  <a:pt x="90179" y="119672"/>
                </a:lnTo>
                <a:lnTo>
                  <a:pt x="99623" y="96296"/>
                </a:lnTo>
                <a:lnTo>
                  <a:pt x="115898" y="81985"/>
                </a:lnTo>
                <a:lnTo>
                  <a:pt x="139440" y="77128"/>
                </a:lnTo>
                <a:lnTo>
                  <a:pt x="263219" y="77128"/>
                </a:lnTo>
                <a:lnTo>
                  <a:pt x="255404" y="57463"/>
                </a:lnTo>
                <a:lnTo>
                  <a:pt x="227313" y="25836"/>
                </a:lnTo>
                <a:lnTo>
                  <a:pt x="189012" y="6533"/>
                </a:lnTo>
                <a:lnTo>
                  <a:pt x="141095" y="0"/>
                </a:lnTo>
                <a:close/>
              </a:path>
              <a:path w="278765" h="514350">
                <a:moveTo>
                  <a:pt x="263219" y="77128"/>
                </a:moveTo>
                <a:lnTo>
                  <a:pt x="139440" y="77128"/>
                </a:lnTo>
                <a:lnTo>
                  <a:pt x="164126" y="82656"/>
                </a:lnTo>
                <a:lnTo>
                  <a:pt x="180172" y="98031"/>
                </a:lnTo>
                <a:lnTo>
                  <a:pt x="188859" y="121435"/>
                </a:lnTo>
                <a:lnTo>
                  <a:pt x="191470" y="151052"/>
                </a:lnTo>
                <a:lnTo>
                  <a:pt x="191350" y="358941"/>
                </a:lnTo>
                <a:lnTo>
                  <a:pt x="188388" y="392572"/>
                </a:lnTo>
                <a:lnTo>
                  <a:pt x="178948" y="417232"/>
                </a:lnTo>
                <a:lnTo>
                  <a:pt x="162859" y="431829"/>
                </a:lnTo>
                <a:lnTo>
                  <a:pt x="139828" y="436635"/>
                </a:lnTo>
                <a:lnTo>
                  <a:pt x="262675" y="436635"/>
                </a:lnTo>
                <a:lnTo>
                  <a:pt x="272448" y="412252"/>
                </a:lnTo>
                <a:lnTo>
                  <a:pt x="278588" y="354481"/>
                </a:lnTo>
                <a:lnTo>
                  <a:pt x="278588" y="155901"/>
                </a:lnTo>
                <a:lnTo>
                  <a:pt x="272693" y="100966"/>
                </a:lnTo>
                <a:lnTo>
                  <a:pt x="263219" y="7712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8206926" y="6681813"/>
            <a:ext cx="442595" cy="506095"/>
          </a:xfrm>
          <a:custGeom>
            <a:avLst/>
            <a:gdLst/>
            <a:ahLst/>
            <a:cxnLst/>
            <a:rect l="l" t="t" r="r" b="b"/>
            <a:pathLst>
              <a:path w="442595" h="506095">
                <a:moveTo>
                  <a:pt x="345685" y="0"/>
                </a:moveTo>
                <a:lnTo>
                  <a:pt x="311561" y="4585"/>
                </a:lnTo>
                <a:lnTo>
                  <a:pt x="285526" y="16839"/>
                </a:lnTo>
                <a:lnTo>
                  <a:pt x="266035" y="34508"/>
                </a:lnTo>
                <a:lnTo>
                  <a:pt x="251542" y="55338"/>
                </a:lnTo>
                <a:lnTo>
                  <a:pt x="239856" y="30502"/>
                </a:lnTo>
                <a:lnTo>
                  <a:pt x="222607" y="13278"/>
                </a:lnTo>
                <a:lnTo>
                  <a:pt x="200122" y="3250"/>
                </a:lnTo>
                <a:lnTo>
                  <a:pt x="172727" y="0"/>
                </a:lnTo>
                <a:lnTo>
                  <a:pt x="144126" y="3522"/>
                </a:lnTo>
                <a:lnTo>
                  <a:pt x="120139" y="13796"/>
                </a:lnTo>
                <a:lnTo>
                  <a:pt x="100802" y="30378"/>
                </a:lnTo>
                <a:lnTo>
                  <a:pt x="86154" y="52825"/>
                </a:lnTo>
                <a:lnTo>
                  <a:pt x="85231" y="29560"/>
                </a:lnTo>
                <a:lnTo>
                  <a:pt x="84380" y="18718"/>
                </a:lnTo>
                <a:lnTo>
                  <a:pt x="82856" y="7748"/>
                </a:lnTo>
                <a:lnTo>
                  <a:pt x="0" y="7748"/>
                </a:lnTo>
                <a:lnTo>
                  <a:pt x="562" y="26602"/>
                </a:lnTo>
                <a:lnTo>
                  <a:pt x="852" y="52652"/>
                </a:lnTo>
                <a:lnTo>
                  <a:pt x="973" y="151806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63429"/>
                </a:lnTo>
                <a:lnTo>
                  <a:pt x="89805" y="128478"/>
                </a:lnTo>
                <a:lnTo>
                  <a:pt x="97169" y="101651"/>
                </a:lnTo>
                <a:lnTo>
                  <a:pt x="111963" y="84452"/>
                </a:lnTo>
                <a:lnTo>
                  <a:pt x="136247" y="78385"/>
                </a:lnTo>
                <a:lnTo>
                  <a:pt x="154548" y="81371"/>
                </a:lnTo>
                <a:lnTo>
                  <a:pt x="167522" y="91604"/>
                </a:lnTo>
                <a:lnTo>
                  <a:pt x="175248" y="110994"/>
                </a:lnTo>
                <a:lnTo>
                  <a:pt x="177806" y="141451"/>
                </a:lnTo>
                <a:lnTo>
                  <a:pt x="177806" y="506016"/>
                </a:lnTo>
                <a:lnTo>
                  <a:pt x="265321" y="506016"/>
                </a:lnTo>
                <a:lnTo>
                  <a:pt x="265321" y="162570"/>
                </a:lnTo>
                <a:lnTo>
                  <a:pt x="267381" y="127868"/>
                </a:lnTo>
                <a:lnTo>
                  <a:pt x="274900" y="101324"/>
                </a:lnTo>
                <a:lnTo>
                  <a:pt x="289882" y="84356"/>
                </a:lnTo>
                <a:lnTo>
                  <a:pt x="314335" y="78385"/>
                </a:lnTo>
                <a:lnTo>
                  <a:pt x="334429" y="82617"/>
                </a:lnTo>
                <a:lnTo>
                  <a:pt x="346995" y="94668"/>
                </a:lnTo>
                <a:lnTo>
                  <a:pt x="353478" y="113569"/>
                </a:lnTo>
                <a:lnTo>
                  <a:pt x="355319" y="138351"/>
                </a:lnTo>
                <a:lnTo>
                  <a:pt x="355319" y="506016"/>
                </a:lnTo>
                <a:lnTo>
                  <a:pt x="442143" y="506016"/>
                </a:lnTo>
                <a:lnTo>
                  <a:pt x="442143" y="121870"/>
                </a:lnTo>
                <a:lnTo>
                  <a:pt x="434366" y="61971"/>
                </a:lnTo>
                <a:lnTo>
                  <a:pt x="413366" y="24618"/>
                </a:lnTo>
                <a:lnTo>
                  <a:pt x="382641" y="5423"/>
                </a:lnTo>
                <a:lnTo>
                  <a:pt x="34568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8735210" y="6681813"/>
            <a:ext cx="442595" cy="506095"/>
          </a:xfrm>
          <a:custGeom>
            <a:avLst/>
            <a:gdLst/>
            <a:ahLst/>
            <a:cxnLst/>
            <a:rect l="l" t="t" r="r" b="b"/>
            <a:pathLst>
              <a:path w="442595" h="506095">
                <a:moveTo>
                  <a:pt x="345685" y="0"/>
                </a:moveTo>
                <a:lnTo>
                  <a:pt x="311561" y="4585"/>
                </a:lnTo>
                <a:lnTo>
                  <a:pt x="285526" y="16839"/>
                </a:lnTo>
                <a:lnTo>
                  <a:pt x="266035" y="34508"/>
                </a:lnTo>
                <a:lnTo>
                  <a:pt x="251542" y="55338"/>
                </a:lnTo>
                <a:lnTo>
                  <a:pt x="239856" y="30502"/>
                </a:lnTo>
                <a:lnTo>
                  <a:pt x="222607" y="13278"/>
                </a:lnTo>
                <a:lnTo>
                  <a:pt x="200122" y="3250"/>
                </a:lnTo>
                <a:lnTo>
                  <a:pt x="172727" y="0"/>
                </a:lnTo>
                <a:lnTo>
                  <a:pt x="144126" y="3522"/>
                </a:lnTo>
                <a:lnTo>
                  <a:pt x="120139" y="13796"/>
                </a:lnTo>
                <a:lnTo>
                  <a:pt x="100802" y="30378"/>
                </a:lnTo>
                <a:lnTo>
                  <a:pt x="86154" y="52825"/>
                </a:lnTo>
                <a:lnTo>
                  <a:pt x="85231" y="29560"/>
                </a:lnTo>
                <a:lnTo>
                  <a:pt x="84380" y="18718"/>
                </a:lnTo>
                <a:lnTo>
                  <a:pt x="82856" y="7748"/>
                </a:lnTo>
                <a:lnTo>
                  <a:pt x="0" y="7748"/>
                </a:lnTo>
                <a:lnTo>
                  <a:pt x="562" y="26602"/>
                </a:lnTo>
                <a:lnTo>
                  <a:pt x="852" y="52652"/>
                </a:lnTo>
                <a:lnTo>
                  <a:pt x="973" y="151806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63429"/>
                </a:lnTo>
                <a:lnTo>
                  <a:pt x="89805" y="128478"/>
                </a:lnTo>
                <a:lnTo>
                  <a:pt x="97169" y="101651"/>
                </a:lnTo>
                <a:lnTo>
                  <a:pt x="111963" y="84452"/>
                </a:lnTo>
                <a:lnTo>
                  <a:pt x="136247" y="78385"/>
                </a:lnTo>
                <a:lnTo>
                  <a:pt x="154548" y="81371"/>
                </a:lnTo>
                <a:lnTo>
                  <a:pt x="167522" y="91604"/>
                </a:lnTo>
                <a:lnTo>
                  <a:pt x="175248" y="110994"/>
                </a:lnTo>
                <a:lnTo>
                  <a:pt x="177806" y="141451"/>
                </a:lnTo>
                <a:lnTo>
                  <a:pt x="177806" y="506016"/>
                </a:lnTo>
                <a:lnTo>
                  <a:pt x="265321" y="506016"/>
                </a:lnTo>
                <a:lnTo>
                  <a:pt x="265321" y="162570"/>
                </a:lnTo>
                <a:lnTo>
                  <a:pt x="267381" y="127868"/>
                </a:lnTo>
                <a:lnTo>
                  <a:pt x="274900" y="101324"/>
                </a:lnTo>
                <a:lnTo>
                  <a:pt x="289882" y="84356"/>
                </a:lnTo>
                <a:lnTo>
                  <a:pt x="314335" y="78385"/>
                </a:lnTo>
                <a:lnTo>
                  <a:pt x="334429" y="82617"/>
                </a:lnTo>
                <a:lnTo>
                  <a:pt x="346995" y="94668"/>
                </a:lnTo>
                <a:lnTo>
                  <a:pt x="353478" y="113569"/>
                </a:lnTo>
                <a:lnTo>
                  <a:pt x="355319" y="138351"/>
                </a:lnTo>
                <a:lnTo>
                  <a:pt x="355319" y="506016"/>
                </a:lnTo>
                <a:lnTo>
                  <a:pt x="442143" y="506016"/>
                </a:lnTo>
                <a:lnTo>
                  <a:pt x="442143" y="121870"/>
                </a:lnTo>
                <a:lnTo>
                  <a:pt x="434366" y="61971"/>
                </a:lnTo>
                <a:lnTo>
                  <a:pt x="413366" y="24618"/>
                </a:lnTo>
                <a:lnTo>
                  <a:pt x="382641" y="5423"/>
                </a:lnTo>
                <a:lnTo>
                  <a:pt x="34568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9265152" y="6511906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9264471" y="6689566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67"/>
                </a:lnTo>
                <a:lnTo>
                  <a:pt x="86835" y="498267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9414222" y="6681814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0"/>
                </a:lnTo>
                <a:lnTo>
                  <a:pt x="53591" y="23596"/>
                </a:lnTo>
                <a:lnTo>
                  <a:pt x="13581" y="87927"/>
                </a:lnTo>
                <a:lnTo>
                  <a:pt x="8617" y="132341"/>
                </a:lnTo>
                <a:lnTo>
                  <a:pt x="14705" y="179288"/>
                </a:lnTo>
                <a:lnTo>
                  <a:pt x="33182" y="217259"/>
                </a:lnTo>
                <a:lnTo>
                  <a:pt x="64365" y="250287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8"/>
                </a:lnTo>
                <a:lnTo>
                  <a:pt x="98494" y="422142"/>
                </a:lnTo>
                <a:lnTo>
                  <a:pt x="90359" y="401815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4"/>
                </a:lnTo>
                <a:lnTo>
                  <a:pt x="15687" y="454521"/>
                </a:lnTo>
                <a:lnTo>
                  <a:pt x="39285" y="485321"/>
                </a:lnTo>
                <a:lnTo>
                  <a:pt x="76931" y="506125"/>
                </a:lnTo>
                <a:lnTo>
                  <a:pt x="131283" y="513764"/>
                </a:lnTo>
                <a:lnTo>
                  <a:pt x="180004" y="507967"/>
                </a:lnTo>
                <a:lnTo>
                  <a:pt x="217859" y="490700"/>
                </a:lnTo>
                <a:lnTo>
                  <a:pt x="244870" y="462147"/>
                </a:lnTo>
                <a:lnTo>
                  <a:pt x="261060" y="422494"/>
                </a:lnTo>
                <a:lnTo>
                  <a:pt x="266452" y="371925"/>
                </a:lnTo>
                <a:lnTo>
                  <a:pt x="260124" y="318344"/>
                </a:lnTo>
                <a:lnTo>
                  <a:pt x="240098" y="276300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9727300" y="6681814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0"/>
                </a:lnTo>
                <a:lnTo>
                  <a:pt x="53591" y="23596"/>
                </a:lnTo>
                <a:lnTo>
                  <a:pt x="13581" y="87927"/>
                </a:lnTo>
                <a:lnTo>
                  <a:pt x="8617" y="132341"/>
                </a:lnTo>
                <a:lnTo>
                  <a:pt x="14705" y="179288"/>
                </a:lnTo>
                <a:lnTo>
                  <a:pt x="33182" y="217259"/>
                </a:lnTo>
                <a:lnTo>
                  <a:pt x="64365" y="250287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8"/>
                </a:lnTo>
                <a:lnTo>
                  <a:pt x="98494" y="422142"/>
                </a:lnTo>
                <a:lnTo>
                  <a:pt x="90359" y="401815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4"/>
                </a:lnTo>
                <a:lnTo>
                  <a:pt x="15687" y="454521"/>
                </a:lnTo>
                <a:lnTo>
                  <a:pt x="39285" y="485321"/>
                </a:lnTo>
                <a:lnTo>
                  <a:pt x="76931" y="506125"/>
                </a:lnTo>
                <a:lnTo>
                  <a:pt x="131283" y="513764"/>
                </a:lnTo>
                <a:lnTo>
                  <a:pt x="180004" y="507967"/>
                </a:lnTo>
                <a:lnTo>
                  <a:pt x="217859" y="490700"/>
                </a:lnTo>
                <a:lnTo>
                  <a:pt x="244870" y="462147"/>
                </a:lnTo>
                <a:lnTo>
                  <a:pt x="261060" y="422494"/>
                </a:lnTo>
                <a:lnTo>
                  <a:pt x="266452" y="371925"/>
                </a:lnTo>
                <a:lnTo>
                  <a:pt x="260124" y="318344"/>
                </a:lnTo>
                <a:lnTo>
                  <a:pt x="240098" y="276300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0058992" y="6511906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0058311" y="6689566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67"/>
                </a:lnTo>
                <a:lnTo>
                  <a:pt x="86835" y="498267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0218914" y="6681815"/>
            <a:ext cx="278765" cy="514350"/>
          </a:xfrm>
          <a:custGeom>
            <a:avLst/>
            <a:gdLst/>
            <a:ahLst/>
            <a:cxnLst/>
            <a:rect l="l" t="t" r="r" b="b"/>
            <a:pathLst>
              <a:path w="278765" h="514350">
                <a:moveTo>
                  <a:pt x="141095" y="0"/>
                </a:moveTo>
                <a:lnTo>
                  <a:pt x="94065" y="6013"/>
                </a:lnTo>
                <a:lnTo>
                  <a:pt x="55029" y="24151"/>
                </a:lnTo>
                <a:lnTo>
                  <a:pt x="25398" y="54563"/>
                </a:lnTo>
                <a:lnTo>
                  <a:pt x="6585" y="97397"/>
                </a:lnTo>
                <a:lnTo>
                  <a:pt x="0" y="152801"/>
                </a:lnTo>
                <a:lnTo>
                  <a:pt x="0" y="355936"/>
                </a:lnTo>
                <a:lnTo>
                  <a:pt x="5647" y="412252"/>
                </a:lnTo>
                <a:lnTo>
                  <a:pt x="5703" y="412808"/>
                </a:lnTo>
                <a:lnTo>
                  <a:pt x="22637" y="457006"/>
                </a:lnTo>
                <a:lnTo>
                  <a:pt x="50637" y="488600"/>
                </a:lnTo>
                <a:lnTo>
                  <a:pt x="89214" y="507500"/>
                </a:lnTo>
                <a:lnTo>
                  <a:pt x="89418" y="507500"/>
                </a:lnTo>
                <a:lnTo>
                  <a:pt x="138184" y="513764"/>
                </a:lnTo>
                <a:lnTo>
                  <a:pt x="186633" y="507500"/>
                </a:lnTo>
                <a:lnTo>
                  <a:pt x="225684" y="488600"/>
                </a:lnTo>
                <a:lnTo>
                  <a:pt x="254458" y="457006"/>
                </a:lnTo>
                <a:lnTo>
                  <a:pt x="262675" y="436635"/>
                </a:lnTo>
                <a:lnTo>
                  <a:pt x="139828" y="436635"/>
                </a:lnTo>
                <a:lnTo>
                  <a:pt x="115571" y="430979"/>
                </a:lnTo>
                <a:lnTo>
                  <a:pt x="99236" y="415077"/>
                </a:lnTo>
                <a:lnTo>
                  <a:pt x="90021" y="390531"/>
                </a:lnTo>
                <a:lnTo>
                  <a:pt x="87128" y="358941"/>
                </a:lnTo>
                <a:lnTo>
                  <a:pt x="87192" y="151052"/>
                </a:lnTo>
                <a:lnTo>
                  <a:pt x="90179" y="119672"/>
                </a:lnTo>
                <a:lnTo>
                  <a:pt x="99623" y="96296"/>
                </a:lnTo>
                <a:lnTo>
                  <a:pt x="115898" y="81985"/>
                </a:lnTo>
                <a:lnTo>
                  <a:pt x="139440" y="77128"/>
                </a:lnTo>
                <a:lnTo>
                  <a:pt x="263219" y="77128"/>
                </a:lnTo>
                <a:lnTo>
                  <a:pt x="255404" y="57463"/>
                </a:lnTo>
                <a:lnTo>
                  <a:pt x="227313" y="25836"/>
                </a:lnTo>
                <a:lnTo>
                  <a:pt x="189012" y="6533"/>
                </a:lnTo>
                <a:lnTo>
                  <a:pt x="141095" y="0"/>
                </a:lnTo>
                <a:close/>
              </a:path>
              <a:path w="278765" h="514350">
                <a:moveTo>
                  <a:pt x="263219" y="77128"/>
                </a:moveTo>
                <a:lnTo>
                  <a:pt x="139440" y="77128"/>
                </a:lnTo>
                <a:lnTo>
                  <a:pt x="164126" y="82656"/>
                </a:lnTo>
                <a:lnTo>
                  <a:pt x="180172" y="98031"/>
                </a:lnTo>
                <a:lnTo>
                  <a:pt x="188859" y="121435"/>
                </a:lnTo>
                <a:lnTo>
                  <a:pt x="191470" y="151052"/>
                </a:lnTo>
                <a:lnTo>
                  <a:pt x="191350" y="358941"/>
                </a:lnTo>
                <a:lnTo>
                  <a:pt x="188388" y="392572"/>
                </a:lnTo>
                <a:lnTo>
                  <a:pt x="178948" y="417232"/>
                </a:lnTo>
                <a:lnTo>
                  <a:pt x="162859" y="431829"/>
                </a:lnTo>
                <a:lnTo>
                  <a:pt x="139828" y="436635"/>
                </a:lnTo>
                <a:lnTo>
                  <a:pt x="262675" y="436635"/>
                </a:lnTo>
                <a:lnTo>
                  <a:pt x="272448" y="412252"/>
                </a:lnTo>
                <a:lnTo>
                  <a:pt x="278588" y="354481"/>
                </a:lnTo>
                <a:lnTo>
                  <a:pt x="278588" y="155901"/>
                </a:lnTo>
                <a:lnTo>
                  <a:pt x="272693" y="100966"/>
                </a:lnTo>
                <a:lnTo>
                  <a:pt x="263219" y="7712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0569126" y="6681811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899"/>
                </a:lnTo>
                <a:lnTo>
                  <a:pt x="85125" y="29139"/>
                </a:lnTo>
                <a:lnTo>
                  <a:pt x="84069" y="17484"/>
                </a:lnTo>
                <a:lnTo>
                  <a:pt x="82856" y="7748"/>
                </a:lnTo>
                <a:lnTo>
                  <a:pt x="0" y="7748"/>
                </a:lnTo>
                <a:lnTo>
                  <a:pt x="562" y="27372"/>
                </a:lnTo>
                <a:lnTo>
                  <a:pt x="852" y="55220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06"/>
                </a:lnTo>
                <a:lnTo>
                  <a:pt x="91366" y="128126"/>
                </a:lnTo>
                <a:lnTo>
                  <a:pt x="102044" y="98023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0908883" y="6681814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0"/>
                </a:lnTo>
                <a:lnTo>
                  <a:pt x="53591" y="23596"/>
                </a:lnTo>
                <a:lnTo>
                  <a:pt x="13581" y="87927"/>
                </a:lnTo>
                <a:lnTo>
                  <a:pt x="8617" y="132341"/>
                </a:lnTo>
                <a:lnTo>
                  <a:pt x="14705" y="179288"/>
                </a:lnTo>
                <a:lnTo>
                  <a:pt x="33182" y="217259"/>
                </a:lnTo>
                <a:lnTo>
                  <a:pt x="64365" y="250287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8"/>
                </a:lnTo>
                <a:lnTo>
                  <a:pt x="98494" y="422142"/>
                </a:lnTo>
                <a:lnTo>
                  <a:pt x="90359" y="401815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4"/>
                </a:lnTo>
                <a:lnTo>
                  <a:pt x="15687" y="454521"/>
                </a:lnTo>
                <a:lnTo>
                  <a:pt x="39285" y="485321"/>
                </a:lnTo>
                <a:lnTo>
                  <a:pt x="76931" y="506125"/>
                </a:lnTo>
                <a:lnTo>
                  <a:pt x="131283" y="513764"/>
                </a:lnTo>
                <a:lnTo>
                  <a:pt x="180004" y="507967"/>
                </a:lnTo>
                <a:lnTo>
                  <a:pt x="217859" y="490700"/>
                </a:lnTo>
                <a:lnTo>
                  <a:pt x="244870" y="462147"/>
                </a:lnTo>
                <a:lnTo>
                  <a:pt x="261060" y="422494"/>
                </a:lnTo>
                <a:lnTo>
                  <a:pt x="266452" y="371925"/>
                </a:lnTo>
                <a:lnTo>
                  <a:pt x="260124" y="318344"/>
                </a:lnTo>
                <a:lnTo>
                  <a:pt x="240098" y="276300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2139348" y="7849164"/>
            <a:ext cx="86995" cy="647700"/>
          </a:xfrm>
          <a:custGeom>
            <a:avLst/>
            <a:gdLst/>
            <a:ahLst/>
            <a:cxnLst/>
            <a:rect l="l" t="t" r="r" b="b"/>
            <a:pathLst>
              <a:path w="86994" h="647700">
                <a:moveTo>
                  <a:pt x="86835" y="0"/>
                </a:moveTo>
                <a:lnTo>
                  <a:pt x="0" y="0"/>
                </a:lnTo>
                <a:lnTo>
                  <a:pt x="0" y="647530"/>
                </a:lnTo>
                <a:lnTo>
                  <a:pt x="86835" y="647530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2274464" y="7877653"/>
            <a:ext cx="207010" cy="626745"/>
          </a:xfrm>
          <a:custGeom>
            <a:avLst/>
            <a:gdLst/>
            <a:ahLst/>
            <a:cxnLst/>
            <a:rect l="l" t="t" r="r" b="b"/>
            <a:pathLst>
              <a:path w="207010" h="626745">
                <a:moveTo>
                  <a:pt x="141210" y="0"/>
                </a:moveTo>
                <a:lnTo>
                  <a:pt x="54658" y="0"/>
                </a:lnTo>
                <a:lnTo>
                  <a:pt x="54658" y="120771"/>
                </a:lnTo>
                <a:lnTo>
                  <a:pt x="0" y="120771"/>
                </a:lnTo>
                <a:lnTo>
                  <a:pt x="0" y="197229"/>
                </a:lnTo>
                <a:lnTo>
                  <a:pt x="54658" y="197229"/>
                </a:lnTo>
                <a:lnTo>
                  <a:pt x="54658" y="524109"/>
                </a:lnTo>
                <a:lnTo>
                  <a:pt x="61084" y="574669"/>
                </a:lnTo>
                <a:lnTo>
                  <a:pt x="79458" y="605921"/>
                </a:lnTo>
                <a:lnTo>
                  <a:pt x="108417" y="621793"/>
                </a:lnTo>
                <a:lnTo>
                  <a:pt x="146602" y="626211"/>
                </a:lnTo>
                <a:lnTo>
                  <a:pt x="160949" y="625839"/>
                </a:lnTo>
                <a:lnTo>
                  <a:pt x="176223" y="624475"/>
                </a:lnTo>
                <a:lnTo>
                  <a:pt x="191134" y="621749"/>
                </a:lnTo>
                <a:lnTo>
                  <a:pt x="204391" y="617290"/>
                </a:lnTo>
                <a:lnTo>
                  <a:pt x="204391" y="551218"/>
                </a:lnTo>
                <a:lnTo>
                  <a:pt x="198630" y="552490"/>
                </a:lnTo>
                <a:lnTo>
                  <a:pt x="191130" y="553400"/>
                </a:lnTo>
                <a:lnTo>
                  <a:pt x="183064" y="553947"/>
                </a:lnTo>
                <a:lnTo>
                  <a:pt x="175607" y="554129"/>
                </a:lnTo>
                <a:lnTo>
                  <a:pt x="157311" y="550431"/>
                </a:lnTo>
                <a:lnTo>
                  <a:pt x="146923" y="540465"/>
                </a:lnTo>
                <a:lnTo>
                  <a:pt x="142277" y="525920"/>
                </a:lnTo>
                <a:lnTo>
                  <a:pt x="141210" y="508487"/>
                </a:lnTo>
                <a:lnTo>
                  <a:pt x="141210" y="197229"/>
                </a:lnTo>
                <a:lnTo>
                  <a:pt x="206904" y="197229"/>
                </a:lnTo>
                <a:lnTo>
                  <a:pt x="206904" y="120771"/>
                </a:lnTo>
                <a:lnTo>
                  <a:pt x="141210" y="120771"/>
                </a:lnTo>
                <a:lnTo>
                  <a:pt x="14121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2645695" y="7820766"/>
            <a:ext cx="280035" cy="683895"/>
          </a:xfrm>
          <a:custGeom>
            <a:avLst/>
            <a:gdLst/>
            <a:ahLst/>
            <a:cxnLst/>
            <a:rect l="l" t="t" r="r" b="b"/>
            <a:pathLst>
              <a:path w="280035" h="683895">
                <a:moveTo>
                  <a:pt x="113431" y="169911"/>
                </a:moveTo>
                <a:lnTo>
                  <a:pt x="71067" y="177071"/>
                </a:lnTo>
                <a:lnTo>
                  <a:pt x="17003" y="229023"/>
                </a:lnTo>
                <a:lnTo>
                  <a:pt x="4155" y="270255"/>
                </a:lnTo>
                <a:lnTo>
                  <a:pt x="0" y="319288"/>
                </a:lnTo>
                <a:lnTo>
                  <a:pt x="0" y="518183"/>
                </a:lnTo>
                <a:lnTo>
                  <a:pt x="2653" y="572325"/>
                </a:lnTo>
                <a:lnTo>
                  <a:pt x="12197" y="617984"/>
                </a:lnTo>
                <a:lnTo>
                  <a:pt x="31012" y="653120"/>
                </a:lnTo>
                <a:lnTo>
                  <a:pt x="105965" y="683675"/>
                </a:lnTo>
                <a:lnTo>
                  <a:pt x="138530" y="679382"/>
                </a:lnTo>
                <a:lnTo>
                  <a:pt x="162875" y="667575"/>
                </a:lnTo>
                <a:lnTo>
                  <a:pt x="180626" y="649860"/>
                </a:lnTo>
                <a:lnTo>
                  <a:pt x="193407" y="627844"/>
                </a:lnTo>
                <a:lnTo>
                  <a:pt x="278742" y="627844"/>
                </a:lnTo>
                <a:lnTo>
                  <a:pt x="278705" y="605290"/>
                </a:lnTo>
                <a:lnTo>
                  <a:pt x="136728" y="605290"/>
                </a:lnTo>
                <a:lnTo>
                  <a:pt x="113486" y="600052"/>
                </a:lnTo>
                <a:lnTo>
                  <a:pt x="98158" y="584531"/>
                </a:lnTo>
                <a:lnTo>
                  <a:pt x="89714" y="559022"/>
                </a:lnTo>
                <a:lnTo>
                  <a:pt x="87128" y="523816"/>
                </a:lnTo>
                <a:lnTo>
                  <a:pt x="87128" y="324628"/>
                </a:lnTo>
                <a:lnTo>
                  <a:pt x="89875" y="292920"/>
                </a:lnTo>
                <a:lnTo>
                  <a:pt x="98716" y="268879"/>
                </a:lnTo>
                <a:lnTo>
                  <a:pt x="114551" y="253629"/>
                </a:lnTo>
                <a:lnTo>
                  <a:pt x="138278" y="248296"/>
                </a:lnTo>
                <a:lnTo>
                  <a:pt x="278636" y="248296"/>
                </a:lnTo>
                <a:lnTo>
                  <a:pt x="278628" y="205962"/>
                </a:lnTo>
                <a:lnTo>
                  <a:pt x="191753" y="205962"/>
                </a:lnTo>
                <a:lnTo>
                  <a:pt x="179453" y="190588"/>
                </a:lnTo>
                <a:lnTo>
                  <a:pt x="161811" y="179278"/>
                </a:lnTo>
                <a:lnTo>
                  <a:pt x="139560" y="172297"/>
                </a:lnTo>
                <a:lnTo>
                  <a:pt x="113431" y="169911"/>
                </a:lnTo>
                <a:close/>
              </a:path>
              <a:path w="280035" h="683895">
                <a:moveTo>
                  <a:pt x="278742" y="627844"/>
                </a:moveTo>
                <a:lnTo>
                  <a:pt x="193407" y="627844"/>
                </a:lnTo>
                <a:lnTo>
                  <a:pt x="193690" y="637860"/>
                </a:lnTo>
                <a:lnTo>
                  <a:pt x="194356" y="649860"/>
                </a:lnTo>
                <a:lnTo>
                  <a:pt x="194436" y="651296"/>
                </a:lnTo>
                <a:lnTo>
                  <a:pt x="195492" y="665027"/>
                </a:lnTo>
                <a:lnTo>
                  <a:pt x="196680" y="675697"/>
                </a:lnTo>
                <a:lnTo>
                  <a:pt x="196706" y="675927"/>
                </a:lnTo>
                <a:lnTo>
                  <a:pt x="279551" y="675927"/>
                </a:lnTo>
                <a:lnTo>
                  <a:pt x="278995" y="653120"/>
                </a:lnTo>
                <a:lnTo>
                  <a:pt x="278962" y="649860"/>
                </a:lnTo>
                <a:lnTo>
                  <a:pt x="278842" y="637860"/>
                </a:lnTo>
                <a:lnTo>
                  <a:pt x="278742" y="627844"/>
                </a:lnTo>
                <a:close/>
              </a:path>
              <a:path w="280035" h="683895">
                <a:moveTo>
                  <a:pt x="278636" y="248296"/>
                </a:moveTo>
                <a:lnTo>
                  <a:pt x="138278" y="248296"/>
                </a:lnTo>
                <a:lnTo>
                  <a:pt x="167029" y="255590"/>
                </a:lnTo>
                <a:lnTo>
                  <a:pt x="183144" y="275710"/>
                </a:lnTo>
                <a:lnTo>
                  <a:pt x="190196" y="306009"/>
                </a:lnTo>
                <a:lnTo>
                  <a:pt x="191753" y="343842"/>
                </a:lnTo>
                <a:lnTo>
                  <a:pt x="191753" y="501534"/>
                </a:lnTo>
                <a:lnTo>
                  <a:pt x="189531" y="543826"/>
                </a:lnTo>
                <a:lnTo>
                  <a:pt x="181243" y="576595"/>
                </a:lnTo>
                <a:lnTo>
                  <a:pt x="164453" y="597772"/>
                </a:lnTo>
                <a:lnTo>
                  <a:pt x="136728" y="605290"/>
                </a:lnTo>
                <a:lnTo>
                  <a:pt x="278705" y="605290"/>
                </a:lnTo>
                <a:lnTo>
                  <a:pt x="278636" y="248296"/>
                </a:lnTo>
                <a:close/>
              </a:path>
              <a:path w="280035" h="683895">
                <a:moveTo>
                  <a:pt x="278588" y="0"/>
                </a:moveTo>
                <a:lnTo>
                  <a:pt x="191753" y="0"/>
                </a:lnTo>
                <a:lnTo>
                  <a:pt x="191753" y="205962"/>
                </a:lnTo>
                <a:lnTo>
                  <a:pt x="278628" y="205962"/>
                </a:lnTo>
                <a:lnTo>
                  <a:pt x="27858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2996593" y="7990675"/>
            <a:ext cx="278765" cy="514350"/>
          </a:xfrm>
          <a:custGeom>
            <a:avLst/>
            <a:gdLst/>
            <a:ahLst/>
            <a:cxnLst/>
            <a:rect l="l" t="t" r="r" b="b"/>
            <a:pathLst>
              <a:path w="278764" h="514350">
                <a:moveTo>
                  <a:pt x="141095" y="0"/>
                </a:moveTo>
                <a:lnTo>
                  <a:pt x="94065" y="6013"/>
                </a:lnTo>
                <a:lnTo>
                  <a:pt x="55029" y="24151"/>
                </a:lnTo>
                <a:lnTo>
                  <a:pt x="25398" y="54563"/>
                </a:lnTo>
                <a:lnTo>
                  <a:pt x="6585" y="97397"/>
                </a:lnTo>
                <a:lnTo>
                  <a:pt x="0" y="152801"/>
                </a:lnTo>
                <a:lnTo>
                  <a:pt x="0" y="355936"/>
                </a:lnTo>
                <a:lnTo>
                  <a:pt x="5647" y="412252"/>
                </a:lnTo>
                <a:lnTo>
                  <a:pt x="5703" y="412808"/>
                </a:lnTo>
                <a:lnTo>
                  <a:pt x="22637" y="457006"/>
                </a:lnTo>
                <a:lnTo>
                  <a:pt x="50637" y="488600"/>
                </a:lnTo>
                <a:lnTo>
                  <a:pt x="89214" y="507500"/>
                </a:lnTo>
                <a:lnTo>
                  <a:pt x="89418" y="507500"/>
                </a:lnTo>
                <a:lnTo>
                  <a:pt x="138184" y="513764"/>
                </a:lnTo>
                <a:lnTo>
                  <a:pt x="186633" y="507500"/>
                </a:lnTo>
                <a:lnTo>
                  <a:pt x="225684" y="488600"/>
                </a:lnTo>
                <a:lnTo>
                  <a:pt x="254458" y="457006"/>
                </a:lnTo>
                <a:lnTo>
                  <a:pt x="262675" y="436635"/>
                </a:lnTo>
                <a:lnTo>
                  <a:pt x="139828" y="436635"/>
                </a:lnTo>
                <a:lnTo>
                  <a:pt x="115571" y="430979"/>
                </a:lnTo>
                <a:lnTo>
                  <a:pt x="99236" y="415077"/>
                </a:lnTo>
                <a:lnTo>
                  <a:pt x="90021" y="390531"/>
                </a:lnTo>
                <a:lnTo>
                  <a:pt x="87128" y="358941"/>
                </a:lnTo>
                <a:lnTo>
                  <a:pt x="87192" y="151052"/>
                </a:lnTo>
                <a:lnTo>
                  <a:pt x="90179" y="119672"/>
                </a:lnTo>
                <a:lnTo>
                  <a:pt x="99623" y="96296"/>
                </a:lnTo>
                <a:lnTo>
                  <a:pt x="115898" y="81985"/>
                </a:lnTo>
                <a:lnTo>
                  <a:pt x="139440" y="77128"/>
                </a:lnTo>
                <a:lnTo>
                  <a:pt x="263219" y="77128"/>
                </a:lnTo>
                <a:lnTo>
                  <a:pt x="255404" y="57463"/>
                </a:lnTo>
                <a:lnTo>
                  <a:pt x="227313" y="25836"/>
                </a:lnTo>
                <a:lnTo>
                  <a:pt x="189012" y="6533"/>
                </a:lnTo>
                <a:lnTo>
                  <a:pt x="141095" y="0"/>
                </a:lnTo>
                <a:close/>
              </a:path>
              <a:path w="278764" h="514350">
                <a:moveTo>
                  <a:pt x="263219" y="77128"/>
                </a:moveTo>
                <a:lnTo>
                  <a:pt x="139440" y="77128"/>
                </a:lnTo>
                <a:lnTo>
                  <a:pt x="164126" y="82656"/>
                </a:lnTo>
                <a:lnTo>
                  <a:pt x="180172" y="98031"/>
                </a:lnTo>
                <a:lnTo>
                  <a:pt x="188859" y="121435"/>
                </a:lnTo>
                <a:lnTo>
                  <a:pt x="191470" y="151052"/>
                </a:lnTo>
                <a:lnTo>
                  <a:pt x="191350" y="358941"/>
                </a:lnTo>
                <a:lnTo>
                  <a:pt x="188388" y="392572"/>
                </a:lnTo>
                <a:lnTo>
                  <a:pt x="178948" y="417232"/>
                </a:lnTo>
                <a:lnTo>
                  <a:pt x="162859" y="431829"/>
                </a:lnTo>
                <a:lnTo>
                  <a:pt x="139828" y="436635"/>
                </a:lnTo>
                <a:lnTo>
                  <a:pt x="262675" y="436635"/>
                </a:lnTo>
                <a:lnTo>
                  <a:pt x="272448" y="412252"/>
                </a:lnTo>
                <a:lnTo>
                  <a:pt x="278588" y="354481"/>
                </a:lnTo>
                <a:lnTo>
                  <a:pt x="278588" y="155901"/>
                </a:lnTo>
                <a:lnTo>
                  <a:pt x="272693" y="100966"/>
                </a:lnTo>
                <a:lnTo>
                  <a:pt x="263219" y="7712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3336820" y="7990677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4" h="514350">
                <a:moveTo>
                  <a:pt x="138173" y="0"/>
                </a:moveTo>
                <a:lnTo>
                  <a:pt x="88134" y="7348"/>
                </a:lnTo>
                <a:lnTo>
                  <a:pt x="51401" y="27203"/>
                </a:lnTo>
                <a:lnTo>
                  <a:pt x="26098" y="56279"/>
                </a:lnTo>
                <a:lnTo>
                  <a:pt x="10348" y="91292"/>
                </a:lnTo>
                <a:lnTo>
                  <a:pt x="2274" y="128955"/>
                </a:lnTo>
                <a:lnTo>
                  <a:pt x="0" y="338576"/>
                </a:lnTo>
                <a:lnTo>
                  <a:pt x="2062" y="386380"/>
                </a:lnTo>
                <a:lnTo>
                  <a:pt x="2071" y="386590"/>
                </a:lnTo>
                <a:lnTo>
                  <a:pt x="9694" y="428843"/>
                </a:lnTo>
                <a:lnTo>
                  <a:pt x="24983" y="464010"/>
                </a:lnTo>
                <a:lnTo>
                  <a:pt x="87014" y="507795"/>
                </a:lnTo>
                <a:lnTo>
                  <a:pt x="137985" y="513764"/>
                </a:lnTo>
                <a:lnTo>
                  <a:pt x="198018" y="503252"/>
                </a:lnTo>
                <a:lnTo>
                  <a:pt x="236671" y="476171"/>
                </a:lnTo>
                <a:lnTo>
                  <a:pt x="258068" y="440038"/>
                </a:lnTo>
                <a:lnTo>
                  <a:pt x="136519" y="440038"/>
                </a:lnTo>
                <a:lnTo>
                  <a:pt x="110537" y="432796"/>
                </a:lnTo>
                <a:lnTo>
                  <a:pt x="94745" y="413630"/>
                </a:lnTo>
                <a:lnTo>
                  <a:pt x="86969" y="386590"/>
                </a:lnTo>
                <a:lnTo>
                  <a:pt x="86909" y="386380"/>
                </a:lnTo>
                <a:lnTo>
                  <a:pt x="84793" y="354889"/>
                </a:lnTo>
                <a:lnTo>
                  <a:pt x="84793" y="278232"/>
                </a:lnTo>
                <a:lnTo>
                  <a:pt x="272180" y="278232"/>
                </a:lnTo>
                <a:lnTo>
                  <a:pt x="272180" y="209260"/>
                </a:lnTo>
                <a:lnTo>
                  <a:pt x="85473" y="209260"/>
                </a:lnTo>
                <a:lnTo>
                  <a:pt x="85497" y="153555"/>
                </a:lnTo>
                <a:lnTo>
                  <a:pt x="88283" y="119935"/>
                </a:lnTo>
                <a:lnTo>
                  <a:pt x="97333" y="94773"/>
                </a:lnTo>
                <a:lnTo>
                  <a:pt x="113555" y="79114"/>
                </a:lnTo>
                <a:lnTo>
                  <a:pt x="137880" y="73725"/>
                </a:lnTo>
                <a:lnTo>
                  <a:pt x="256524" y="73725"/>
                </a:lnTo>
                <a:lnTo>
                  <a:pt x="254415" y="66670"/>
                </a:lnTo>
                <a:lnTo>
                  <a:pt x="229451" y="31200"/>
                </a:lnTo>
                <a:lnTo>
                  <a:pt x="191317" y="8192"/>
                </a:lnTo>
                <a:lnTo>
                  <a:pt x="138173" y="0"/>
                </a:lnTo>
                <a:close/>
              </a:path>
              <a:path w="272414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17"/>
                </a:lnTo>
                <a:lnTo>
                  <a:pt x="184062" y="391920"/>
                </a:lnTo>
                <a:lnTo>
                  <a:pt x="177159" y="416622"/>
                </a:lnTo>
                <a:lnTo>
                  <a:pt x="162242" y="433677"/>
                </a:lnTo>
                <a:lnTo>
                  <a:pt x="136519" y="440038"/>
                </a:lnTo>
                <a:lnTo>
                  <a:pt x="258068" y="440038"/>
                </a:lnTo>
                <a:lnTo>
                  <a:pt x="258563" y="439202"/>
                </a:lnTo>
                <a:lnTo>
                  <a:pt x="268312" y="399026"/>
                </a:lnTo>
                <a:lnTo>
                  <a:pt x="270518" y="362617"/>
                </a:lnTo>
                <a:lnTo>
                  <a:pt x="270536" y="359528"/>
                </a:lnTo>
                <a:close/>
              </a:path>
              <a:path w="272414" h="514350">
                <a:moveTo>
                  <a:pt x="256524" y="73725"/>
                </a:moveTo>
                <a:lnTo>
                  <a:pt x="137880" y="73725"/>
                </a:lnTo>
                <a:lnTo>
                  <a:pt x="163361" y="79696"/>
                </a:lnTo>
                <a:lnTo>
                  <a:pt x="178899" y="96300"/>
                </a:lnTo>
                <a:lnTo>
                  <a:pt x="186644" y="121574"/>
                </a:lnTo>
                <a:lnTo>
                  <a:pt x="188748" y="153555"/>
                </a:lnTo>
                <a:lnTo>
                  <a:pt x="188748" y="209260"/>
                </a:lnTo>
                <a:lnTo>
                  <a:pt x="272180" y="209260"/>
                </a:lnTo>
                <a:lnTo>
                  <a:pt x="272180" y="165586"/>
                </a:lnTo>
                <a:lnTo>
                  <a:pt x="268045" y="112250"/>
                </a:lnTo>
                <a:lnTo>
                  <a:pt x="256524" y="7372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3658441" y="7990675"/>
            <a:ext cx="266700" cy="514350"/>
          </a:xfrm>
          <a:custGeom>
            <a:avLst/>
            <a:gdLst/>
            <a:ahLst/>
            <a:cxnLst/>
            <a:rect l="l" t="t" r="r" b="b"/>
            <a:pathLst>
              <a:path w="266700" h="514350">
                <a:moveTo>
                  <a:pt x="134383" y="0"/>
                </a:moveTo>
                <a:lnTo>
                  <a:pt x="88839" y="6100"/>
                </a:lnTo>
                <a:lnTo>
                  <a:pt x="53591" y="23596"/>
                </a:lnTo>
                <a:lnTo>
                  <a:pt x="13581" y="87927"/>
                </a:lnTo>
                <a:lnTo>
                  <a:pt x="8617" y="132341"/>
                </a:lnTo>
                <a:lnTo>
                  <a:pt x="14705" y="179288"/>
                </a:lnTo>
                <a:lnTo>
                  <a:pt x="33182" y="217259"/>
                </a:lnTo>
                <a:lnTo>
                  <a:pt x="64365" y="250287"/>
                </a:lnTo>
                <a:lnTo>
                  <a:pt x="108572" y="282410"/>
                </a:lnTo>
                <a:lnTo>
                  <a:pt x="144348" y="308683"/>
                </a:lnTo>
                <a:lnTo>
                  <a:pt x="165680" y="332061"/>
                </a:lnTo>
                <a:lnTo>
                  <a:pt x="175979" y="355540"/>
                </a:lnTo>
                <a:lnTo>
                  <a:pt x="178654" y="382114"/>
                </a:lnTo>
                <a:lnTo>
                  <a:pt x="176133" y="407389"/>
                </a:lnTo>
                <a:lnTo>
                  <a:pt x="168227" y="425498"/>
                </a:lnTo>
                <a:lnTo>
                  <a:pt x="154420" y="436396"/>
                </a:lnTo>
                <a:lnTo>
                  <a:pt x="134194" y="440038"/>
                </a:lnTo>
                <a:lnTo>
                  <a:pt x="112880" y="435338"/>
                </a:lnTo>
                <a:lnTo>
                  <a:pt x="98494" y="422142"/>
                </a:lnTo>
                <a:lnTo>
                  <a:pt x="90359" y="401815"/>
                </a:lnTo>
                <a:lnTo>
                  <a:pt x="87798" y="375716"/>
                </a:lnTo>
                <a:lnTo>
                  <a:pt x="87798" y="353319"/>
                </a:lnTo>
                <a:lnTo>
                  <a:pt x="0" y="353319"/>
                </a:lnTo>
                <a:lnTo>
                  <a:pt x="0" y="375611"/>
                </a:lnTo>
                <a:lnTo>
                  <a:pt x="3478" y="416894"/>
                </a:lnTo>
                <a:lnTo>
                  <a:pt x="15687" y="454521"/>
                </a:lnTo>
                <a:lnTo>
                  <a:pt x="39285" y="485321"/>
                </a:lnTo>
                <a:lnTo>
                  <a:pt x="76931" y="506125"/>
                </a:lnTo>
                <a:lnTo>
                  <a:pt x="131283" y="513764"/>
                </a:lnTo>
                <a:lnTo>
                  <a:pt x="180004" y="507967"/>
                </a:lnTo>
                <a:lnTo>
                  <a:pt x="217859" y="490700"/>
                </a:lnTo>
                <a:lnTo>
                  <a:pt x="244870" y="462147"/>
                </a:lnTo>
                <a:lnTo>
                  <a:pt x="261060" y="422494"/>
                </a:lnTo>
                <a:lnTo>
                  <a:pt x="266452" y="371925"/>
                </a:lnTo>
                <a:lnTo>
                  <a:pt x="260124" y="318344"/>
                </a:lnTo>
                <a:lnTo>
                  <a:pt x="240098" y="276300"/>
                </a:lnTo>
                <a:lnTo>
                  <a:pt x="204816" y="239777"/>
                </a:lnTo>
                <a:lnTo>
                  <a:pt x="123800" y="182225"/>
                </a:lnTo>
                <a:lnTo>
                  <a:pt x="106194" y="164563"/>
                </a:lnTo>
                <a:lnTo>
                  <a:pt x="97436" y="146574"/>
                </a:lnTo>
                <a:lnTo>
                  <a:pt x="95065" y="125064"/>
                </a:lnTo>
                <a:lnTo>
                  <a:pt x="97274" y="103803"/>
                </a:lnTo>
                <a:lnTo>
                  <a:pt x="104241" y="87626"/>
                </a:lnTo>
                <a:lnTo>
                  <a:pt x="116476" y="77334"/>
                </a:lnTo>
                <a:lnTo>
                  <a:pt x="134488" y="73725"/>
                </a:lnTo>
                <a:lnTo>
                  <a:pt x="152974" y="77177"/>
                </a:lnTo>
                <a:lnTo>
                  <a:pt x="165610" y="87612"/>
                </a:lnTo>
                <a:lnTo>
                  <a:pt x="172854" y="105150"/>
                </a:lnTo>
                <a:lnTo>
                  <a:pt x="175167" y="129912"/>
                </a:lnTo>
                <a:lnTo>
                  <a:pt x="175167" y="159293"/>
                </a:lnTo>
                <a:lnTo>
                  <a:pt x="259280" y="159293"/>
                </a:lnTo>
                <a:lnTo>
                  <a:pt x="259280" y="138163"/>
                </a:lnTo>
                <a:lnTo>
                  <a:pt x="255095" y="91358"/>
                </a:lnTo>
                <a:lnTo>
                  <a:pt x="241730" y="53039"/>
                </a:lnTo>
                <a:lnTo>
                  <a:pt x="217967" y="24306"/>
                </a:lnTo>
                <a:lnTo>
                  <a:pt x="182590" y="6259"/>
                </a:lnTo>
                <a:lnTo>
                  <a:pt x="13438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3984599" y="7990671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4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899"/>
                </a:lnTo>
                <a:lnTo>
                  <a:pt x="85125" y="29139"/>
                </a:lnTo>
                <a:lnTo>
                  <a:pt x="84069" y="17484"/>
                </a:lnTo>
                <a:lnTo>
                  <a:pt x="82856" y="7748"/>
                </a:lnTo>
                <a:lnTo>
                  <a:pt x="0" y="7748"/>
                </a:lnTo>
                <a:lnTo>
                  <a:pt x="562" y="27372"/>
                </a:lnTo>
                <a:lnTo>
                  <a:pt x="852" y="55220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06"/>
                </a:lnTo>
                <a:lnTo>
                  <a:pt x="91366" y="128126"/>
                </a:lnTo>
                <a:lnTo>
                  <a:pt x="102044" y="98023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3" name="object 63" descr=""/>
          <p:cNvGrpSpPr/>
          <p:nvPr/>
        </p:nvGrpSpPr>
        <p:grpSpPr>
          <a:xfrm>
            <a:off x="4322338" y="7820769"/>
            <a:ext cx="353695" cy="683260"/>
            <a:chOff x="4322338" y="7820769"/>
            <a:chExt cx="353695" cy="683260"/>
          </a:xfrm>
        </p:grpSpPr>
        <p:pic>
          <p:nvPicPr>
            <p:cNvPr id="64" name="object 6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22338" y="7820769"/>
              <a:ext cx="108153" cy="224537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4468982" y="7877652"/>
              <a:ext cx="207010" cy="626745"/>
            </a:xfrm>
            <a:custGeom>
              <a:avLst/>
              <a:gdLst/>
              <a:ahLst/>
              <a:cxnLst/>
              <a:rect l="l" t="t" r="r" b="b"/>
              <a:pathLst>
                <a:path w="207010" h="626745">
                  <a:moveTo>
                    <a:pt x="141210" y="0"/>
                  </a:moveTo>
                  <a:lnTo>
                    <a:pt x="54658" y="0"/>
                  </a:lnTo>
                  <a:lnTo>
                    <a:pt x="54658" y="120771"/>
                  </a:lnTo>
                  <a:lnTo>
                    <a:pt x="0" y="120771"/>
                  </a:lnTo>
                  <a:lnTo>
                    <a:pt x="0" y="197229"/>
                  </a:lnTo>
                  <a:lnTo>
                    <a:pt x="54658" y="197229"/>
                  </a:lnTo>
                  <a:lnTo>
                    <a:pt x="54658" y="524109"/>
                  </a:lnTo>
                  <a:lnTo>
                    <a:pt x="61084" y="574669"/>
                  </a:lnTo>
                  <a:lnTo>
                    <a:pt x="79458" y="605921"/>
                  </a:lnTo>
                  <a:lnTo>
                    <a:pt x="108417" y="621793"/>
                  </a:lnTo>
                  <a:lnTo>
                    <a:pt x="146602" y="626211"/>
                  </a:lnTo>
                  <a:lnTo>
                    <a:pt x="160949" y="625839"/>
                  </a:lnTo>
                  <a:lnTo>
                    <a:pt x="176223" y="624475"/>
                  </a:lnTo>
                  <a:lnTo>
                    <a:pt x="191134" y="621749"/>
                  </a:lnTo>
                  <a:lnTo>
                    <a:pt x="204391" y="617290"/>
                  </a:lnTo>
                  <a:lnTo>
                    <a:pt x="204391" y="551218"/>
                  </a:lnTo>
                  <a:lnTo>
                    <a:pt x="198630" y="552490"/>
                  </a:lnTo>
                  <a:lnTo>
                    <a:pt x="191130" y="553400"/>
                  </a:lnTo>
                  <a:lnTo>
                    <a:pt x="183064" y="553947"/>
                  </a:lnTo>
                  <a:lnTo>
                    <a:pt x="175607" y="554129"/>
                  </a:lnTo>
                  <a:lnTo>
                    <a:pt x="157311" y="550431"/>
                  </a:lnTo>
                  <a:lnTo>
                    <a:pt x="146923" y="540465"/>
                  </a:lnTo>
                  <a:lnTo>
                    <a:pt x="142277" y="525920"/>
                  </a:lnTo>
                  <a:lnTo>
                    <a:pt x="141210" y="508487"/>
                  </a:lnTo>
                  <a:lnTo>
                    <a:pt x="141210" y="197229"/>
                  </a:lnTo>
                  <a:lnTo>
                    <a:pt x="206904" y="197229"/>
                  </a:lnTo>
                  <a:lnTo>
                    <a:pt x="206904" y="120771"/>
                  </a:lnTo>
                  <a:lnTo>
                    <a:pt x="141210" y="120771"/>
                  </a:lnTo>
                  <a:lnTo>
                    <a:pt x="141210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6" name="object 66" descr=""/>
          <p:cNvSpPr/>
          <p:nvPr/>
        </p:nvSpPr>
        <p:spPr>
          <a:xfrm>
            <a:off x="4854073" y="7820766"/>
            <a:ext cx="277495" cy="676275"/>
          </a:xfrm>
          <a:custGeom>
            <a:avLst/>
            <a:gdLst/>
            <a:ahLst/>
            <a:cxnLst/>
            <a:rect l="l" t="t" r="r" b="b"/>
            <a:pathLst>
              <a:path w="2774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343507"/>
                </a:lnTo>
                <a:lnTo>
                  <a:pt x="89335" y="301857"/>
                </a:lnTo>
                <a:lnTo>
                  <a:pt x="98193" y="272102"/>
                </a:lnTo>
                <a:lnTo>
                  <a:pt x="115442" y="254248"/>
                </a:lnTo>
                <a:lnTo>
                  <a:pt x="143116" y="248296"/>
                </a:lnTo>
                <a:lnTo>
                  <a:pt x="167779" y="254168"/>
                </a:lnTo>
                <a:lnTo>
                  <a:pt x="182182" y="269994"/>
                </a:lnTo>
                <a:lnTo>
                  <a:pt x="188921" y="293088"/>
                </a:lnTo>
                <a:lnTo>
                  <a:pt x="190591" y="320765"/>
                </a:lnTo>
                <a:lnTo>
                  <a:pt x="190591" y="675927"/>
                </a:lnTo>
                <a:lnTo>
                  <a:pt x="277426" y="675927"/>
                </a:lnTo>
                <a:lnTo>
                  <a:pt x="277426" y="298064"/>
                </a:lnTo>
                <a:lnTo>
                  <a:pt x="272640" y="247900"/>
                </a:lnTo>
                <a:lnTo>
                  <a:pt x="256447" y="207196"/>
                </a:lnTo>
                <a:lnTo>
                  <a:pt x="226095" y="179888"/>
                </a:lnTo>
                <a:lnTo>
                  <a:pt x="178832" y="169911"/>
                </a:lnTo>
                <a:lnTo>
                  <a:pt x="145758" y="173750"/>
                </a:lnTo>
                <a:lnTo>
                  <a:pt x="119824" y="184358"/>
                </a:lnTo>
                <a:lnTo>
                  <a:pt x="100395" y="200364"/>
                </a:lnTo>
                <a:lnTo>
                  <a:pt x="86835" y="220401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5194300" y="7990681"/>
            <a:ext cx="929640" cy="514350"/>
          </a:xfrm>
          <a:custGeom>
            <a:avLst/>
            <a:gdLst/>
            <a:ahLst/>
            <a:cxnLst/>
            <a:rect l="l" t="t" r="r" b="b"/>
            <a:pathLst>
              <a:path w="929639" h="514350">
                <a:moveTo>
                  <a:pt x="270827" y="506018"/>
                </a:moveTo>
                <a:lnTo>
                  <a:pt x="269862" y="488988"/>
                </a:lnTo>
                <a:lnTo>
                  <a:pt x="269773" y="485876"/>
                </a:lnTo>
                <a:lnTo>
                  <a:pt x="269532" y="475551"/>
                </a:lnTo>
                <a:lnTo>
                  <a:pt x="269405" y="470738"/>
                </a:lnTo>
                <a:lnTo>
                  <a:pt x="269341" y="467829"/>
                </a:lnTo>
                <a:lnTo>
                  <a:pt x="269252" y="464045"/>
                </a:lnTo>
                <a:lnTo>
                  <a:pt x="268973" y="437426"/>
                </a:lnTo>
                <a:lnTo>
                  <a:pt x="268897" y="274751"/>
                </a:lnTo>
                <a:lnTo>
                  <a:pt x="268897" y="131165"/>
                </a:lnTo>
                <a:lnTo>
                  <a:pt x="265061" y="89141"/>
                </a:lnTo>
                <a:lnTo>
                  <a:pt x="252095" y="51485"/>
                </a:lnTo>
                <a:lnTo>
                  <a:pt x="193916" y="6197"/>
                </a:lnTo>
                <a:lnTo>
                  <a:pt x="184099" y="4940"/>
                </a:lnTo>
                <a:lnTo>
                  <a:pt x="184099" y="274751"/>
                </a:lnTo>
                <a:lnTo>
                  <a:pt x="184099" y="338493"/>
                </a:lnTo>
                <a:lnTo>
                  <a:pt x="181140" y="383590"/>
                </a:lnTo>
                <a:lnTo>
                  <a:pt x="171742" y="414312"/>
                </a:lnTo>
                <a:lnTo>
                  <a:pt x="155130" y="431850"/>
                </a:lnTo>
                <a:lnTo>
                  <a:pt x="130530" y="437426"/>
                </a:lnTo>
                <a:lnTo>
                  <a:pt x="108648" y="432193"/>
                </a:lnTo>
                <a:lnTo>
                  <a:pt x="93929" y="417766"/>
                </a:lnTo>
                <a:lnTo>
                  <a:pt x="85648" y="396024"/>
                </a:lnTo>
                <a:lnTo>
                  <a:pt x="83045" y="368833"/>
                </a:lnTo>
                <a:lnTo>
                  <a:pt x="83045" y="360794"/>
                </a:lnTo>
                <a:lnTo>
                  <a:pt x="88734" y="319430"/>
                </a:lnTo>
                <a:lnTo>
                  <a:pt x="104990" y="292950"/>
                </a:lnTo>
                <a:lnTo>
                  <a:pt x="130594" y="278879"/>
                </a:lnTo>
                <a:lnTo>
                  <a:pt x="164338" y="274751"/>
                </a:lnTo>
                <a:lnTo>
                  <a:pt x="184099" y="274751"/>
                </a:lnTo>
                <a:lnTo>
                  <a:pt x="184099" y="4940"/>
                </a:lnTo>
                <a:lnTo>
                  <a:pt x="145656" y="0"/>
                </a:lnTo>
                <a:lnTo>
                  <a:pt x="92722" y="6997"/>
                </a:lnTo>
                <a:lnTo>
                  <a:pt x="55524" y="26327"/>
                </a:lnTo>
                <a:lnTo>
                  <a:pt x="19189" y="91808"/>
                </a:lnTo>
                <a:lnTo>
                  <a:pt x="15671" y="131165"/>
                </a:lnTo>
                <a:lnTo>
                  <a:pt x="15633" y="131559"/>
                </a:lnTo>
                <a:lnTo>
                  <a:pt x="15506" y="141820"/>
                </a:lnTo>
                <a:lnTo>
                  <a:pt x="100990" y="141820"/>
                </a:lnTo>
                <a:lnTo>
                  <a:pt x="101028" y="131165"/>
                </a:lnTo>
                <a:lnTo>
                  <a:pt x="102831" y="107721"/>
                </a:lnTo>
                <a:lnTo>
                  <a:pt x="109359" y="88709"/>
                </a:lnTo>
                <a:lnTo>
                  <a:pt x="122110" y="76136"/>
                </a:lnTo>
                <a:lnTo>
                  <a:pt x="142633" y="71589"/>
                </a:lnTo>
                <a:lnTo>
                  <a:pt x="163347" y="76136"/>
                </a:lnTo>
                <a:lnTo>
                  <a:pt x="163207" y="76136"/>
                </a:lnTo>
                <a:lnTo>
                  <a:pt x="175272" y="89141"/>
                </a:lnTo>
                <a:lnTo>
                  <a:pt x="181000" y="109969"/>
                </a:lnTo>
                <a:lnTo>
                  <a:pt x="182460" y="137858"/>
                </a:lnTo>
                <a:lnTo>
                  <a:pt x="182460" y="207810"/>
                </a:lnTo>
                <a:lnTo>
                  <a:pt x="166776" y="207810"/>
                </a:lnTo>
                <a:lnTo>
                  <a:pt x="123380" y="210997"/>
                </a:lnTo>
                <a:lnTo>
                  <a:pt x="83807" y="221449"/>
                </a:lnTo>
                <a:lnTo>
                  <a:pt x="49872" y="240461"/>
                </a:lnTo>
                <a:lnTo>
                  <a:pt x="23380" y="269354"/>
                </a:lnTo>
                <a:lnTo>
                  <a:pt x="6146" y="309448"/>
                </a:lnTo>
                <a:lnTo>
                  <a:pt x="0" y="362051"/>
                </a:lnTo>
                <a:lnTo>
                  <a:pt x="0" y="370776"/>
                </a:lnTo>
                <a:lnTo>
                  <a:pt x="5778" y="425145"/>
                </a:lnTo>
                <a:lnTo>
                  <a:pt x="24003" y="470738"/>
                </a:lnTo>
                <a:lnTo>
                  <a:pt x="56032" y="502094"/>
                </a:lnTo>
                <a:lnTo>
                  <a:pt x="103251" y="513765"/>
                </a:lnTo>
                <a:lnTo>
                  <a:pt x="129273" y="511251"/>
                </a:lnTo>
                <a:lnTo>
                  <a:pt x="151815" y="503224"/>
                </a:lnTo>
                <a:lnTo>
                  <a:pt x="170561" y="488988"/>
                </a:lnTo>
                <a:lnTo>
                  <a:pt x="185166" y="467829"/>
                </a:lnTo>
                <a:lnTo>
                  <a:pt x="186067" y="475551"/>
                </a:lnTo>
                <a:lnTo>
                  <a:pt x="187553" y="485876"/>
                </a:lnTo>
                <a:lnTo>
                  <a:pt x="189318" y="496709"/>
                </a:lnTo>
                <a:lnTo>
                  <a:pt x="191084" y="506018"/>
                </a:lnTo>
                <a:lnTo>
                  <a:pt x="270827" y="506018"/>
                </a:lnTo>
                <a:close/>
              </a:path>
              <a:path w="929639" h="514350">
                <a:moveTo>
                  <a:pt x="622033" y="7747"/>
                </a:moveTo>
                <a:lnTo>
                  <a:pt x="534911" y="7747"/>
                </a:lnTo>
                <a:lnTo>
                  <a:pt x="527964" y="49047"/>
                </a:lnTo>
                <a:lnTo>
                  <a:pt x="499465" y="208368"/>
                </a:lnTo>
                <a:lnTo>
                  <a:pt x="489712" y="264820"/>
                </a:lnTo>
                <a:lnTo>
                  <a:pt x="480974" y="318719"/>
                </a:lnTo>
                <a:lnTo>
                  <a:pt x="473938" y="367538"/>
                </a:lnTo>
                <a:lnTo>
                  <a:pt x="469315" y="408711"/>
                </a:lnTo>
                <a:lnTo>
                  <a:pt x="468350" y="408711"/>
                </a:lnTo>
                <a:lnTo>
                  <a:pt x="462813" y="365633"/>
                </a:lnTo>
                <a:lnTo>
                  <a:pt x="455637" y="315468"/>
                </a:lnTo>
                <a:lnTo>
                  <a:pt x="447306" y="260756"/>
                </a:lnTo>
                <a:lnTo>
                  <a:pt x="438315" y="204050"/>
                </a:lnTo>
                <a:lnTo>
                  <a:pt x="429158" y="147853"/>
                </a:lnTo>
                <a:lnTo>
                  <a:pt x="405663" y="7747"/>
                </a:lnTo>
                <a:lnTo>
                  <a:pt x="312813" y="7747"/>
                </a:lnTo>
                <a:lnTo>
                  <a:pt x="417118" y="506018"/>
                </a:lnTo>
                <a:lnTo>
                  <a:pt x="515505" y="506018"/>
                </a:lnTo>
                <a:lnTo>
                  <a:pt x="622033" y="7747"/>
                </a:lnTo>
                <a:close/>
              </a:path>
              <a:path w="929639" h="514350">
                <a:moveTo>
                  <a:pt x="929093" y="165582"/>
                </a:moveTo>
                <a:lnTo>
                  <a:pt x="924953" y="112255"/>
                </a:lnTo>
                <a:lnTo>
                  <a:pt x="913434" y="73723"/>
                </a:lnTo>
                <a:lnTo>
                  <a:pt x="886358" y="31203"/>
                </a:lnTo>
                <a:lnTo>
                  <a:pt x="848233" y="8191"/>
                </a:lnTo>
                <a:lnTo>
                  <a:pt x="845654" y="7797"/>
                </a:lnTo>
                <a:lnTo>
                  <a:pt x="845654" y="153555"/>
                </a:lnTo>
                <a:lnTo>
                  <a:pt x="845654" y="209257"/>
                </a:lnTo>
                <a:lnTo>
                  <a:pt x="742391" y="209257"/>
                </a:lnTo>
                <a:lnTo>
                  <a:pt x="742403" y="153555"/>
                </a:lnTo>
                <a:lnTo>
                  <a:pt x="745197" y="119938"/>
                </a:lnTo>
                <a:lnTo>
                  <a:pt x="754240" y="94780"/>
                </a:lnTo>
                <a:lnTo>
                  <a:pt x="770470" y="79121"/>
                </a:lnTo>
                <a:lnTo>
                  <a:pt x="794791" y="73723"/>
                </a:lnTo>
                <a:lnTo>
                  <a:pt x="820267" y="79692"/>
                </a:lnTo>
                <a:lnTo>
                  <a:pt x="835812" y="96304"/>
                </a:lnTo>
                <a:lnTo>
                  <a:pt x="843559" y="121577"/>
                </a:lnTo>
                <a:lnTo>
                  <a:pt x="845654" y="153555"/>
                </a:lnTo>
                <a:lnTo>
                  <a:pt x="845654" y="7797"/>
                </a:lnTo>
                <a:lnTo>
                  <a:pt x="795083" y="0"/>
                </a:lnTo>
                <a:lnTo>
                  <a:pt x="745045" y="7353"/>
                </a:lnTo>
                <a:lnTo>
                  <a:pt x="708317" y="27203"/>
                </a:lnTo>
                <a:lnTo>
                  <a:pt x="683006" y="56286"/>
                </a:lnTo>
                <a:lnTo>
                  <a:pt x="667258" y="91300"/>
                </a:lnTo>
                <a:lnTo>
                  <a:pt x="659180" y="128955"/>
                </a:lnTo>
                <a:lnTo>
                  <a:pt x="656907" y="338582"/>
                </a:lnTo>
                <a:lnTo>
                  <a:pt x="658977" y="386384"/>
                </a:lnTo>
                <a:lnTo>
                  <a:pt x="658977" y="386588"/>
                </a:lnTo>
                <a:lnTo>
                  <a:pt x="666610" y="428840"/>
                </a:lnTo>
                <a:lnTo>
                  <a:pt x="681901" y="464007"/>
                </a:lnTo>
                <a:lnTo>
                  <a:pt x="743927" y="507796"/>
                </a:lnTo>
                <a:lnTo>
                  <a:pt x="794893" y="513765"/>
                </a:lnTo>
                <a:lnTo>
                  <a:pt x="854925" y="503250"/>
                </a:lnTo>
                <a:lnTo>
                  <a:pt x="893584" y="476173"/>
                </a:lnTo>
                <a:lnTo>
                  <a:pt x="914984" y="440042"/>
                </a:lnTo>
                <a:lnTo>
                  <a:pt x="925220" y="399034"/>
                </a:lnTo>
                <a:lnTo>
                  <a:pt x="927442" y="359524"/>
                </a:lnTo>
                <a:lnTo>
                  <a:pt x="842657" y="359524"/>
                </a:lnTo>
                <a:lnTo>
                  <a:pt x="842657" y="362623"/>
                </a:lnTo>
                <a:lnTo>
                  <a:pt x="840968" y="391922"/>
                </a:lnTo>
                <a:lnTo>
                  <a:pt x="834072" y="416623"/>
                </a:lnTo>
                <a:lnTo>
                  <a:pt x="819150" y="433679"/>
                </a:lnTo>
                <a:lnTo>
                  <a:pt x="793432" y="440042"/>
                </a:lnTo>
                <a:lnTo>
                  <a:pt x="767448" y="432803"/>
                </a:lnTo>
                <a:lnTo>
                  <a:pt x="751662" y="413626"/>
                </a:lnTo>
                <a:lnTo>
                  <a:pt x="743877" y="386588"/>
                </a:lnTo>
                <a:lnTo>
                  <a:pt x="743826" y="386384"/>
                </a:lnTo>
                <a:lnTo>
                  <a:pt x="741705" y="354888"/>
                </a:lnTo>
                <a:lnTo>
                  <a:pt x="741705" y="278231"/>
                </a:lnTo>
                <a:lnTo>
                  <a:pt x="929093" y="278231"/>
                </a:lnTo>
                <a:lnTo>
                  <a:pt x="929093" y="209257"/>
                </a:lnTo>
                <a:lnTo>
                  <a:pt x="929093" y="16558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6275781" y="7877664"/>
            <a:ext cx="521334" cy="627380"/>
          </a:xfrm>
          <a:custGeom>
            <a:avLst/>
            <a:gdLst/>
            <a:ahLst/>
            <a:cxnLst/>
            <a:rect l="l" t="t" r="r" b="b"/>
            <a:pathLst>
              <a:path w="521334" h="627379">
                <a:moveTo>
                  <a:pt x="206895" y="120764"/>
                </a:moveTo>
                <a:lnTo>
                  <a:pt x="141211" y="120764"/>
                </a:lnTo>
                <a:lnTo>
                  <a:pt x="141211" y="0"/>
                </a:lnTo>
                <a:lnTo>
                  <a:pt x="54660" y="0"/>
                </a:lnTo>
                <a:lnTo>
                  <a:pt x="54660" y="120764"/>
                </a:lnTo>
                <a:lnTo>
                  <a:pt x="0" y="120764"/>
                </a:lnTo>
                <a:lnTo>
                  <a:pt x="0" y="197231"/>
                </a:lnTo>
                <a:lnTo>
                  <a:pt x="54660" y="197231"/>
                </a:lnTo>
                <a:lnTo>
                  <a:pt x="54660" y="524103"/>
                </a:lnTo>
                <a:lnTo>
                  <a:pt x="61087" y="574662"/>
                </a:lnTo>
                <a:lnTo>
                  <a:pt x="79451" y="605917"/>
                </a:lnTo>
                <a:lnTo>
                  <a:pt x="108419" y="621792"/>
                </a:lnTo>
                <a:lnTo>
                  <a:pt x="146596" y="626211"/>
                </a:lnTo>
                <a:lnTo>
                  <a:pt x="160947" y="625830"/>
                </a:lnTo>
                <a:lnTo>
                  <a:pt x="176225" y="624471"/>
                </a:lnTo>
                <a:lnTo>
                  <a:pt x="191135" y="621741"/>
                </a:lnTo>
                <a:lnTo>
                  <a:pt x="204393" y="617283"/>
                </a:lnTo>
                <a:lnTo>
                  <a:pt x="204393" y="551218"/>
                </a:lnTo>
                <a:lnTo>
                  <a:pt x="198628" y="552488"/>
                </a:lnTo>
                <a:lnTo>
                  <a:pt x="191122" y="553402"/>
                </a:lnTo>
                <a:lnTo>
                  <a:pt x="183057" y="553948"/>
                </a:lnTo>
                <a:lnTo>
                  <a:pt x="175602" y="554126"/>
                </a:lnTo>
                <a:lnTo>
                  <a:pt x="157314" y="550430"/>
                </a:lnTo>
                <a:lnTo>
                  <a:pt x="146926" y="540461"/>
                </a:lnTo>
                <a:lnTo>
                  <a:pt x="142278" y="525919"/>
                </a:lnTo>
                <a:lnTo>
                  <a:pt x="141211" y="508482"/>
                </a:lnTo>
                <a:lnTo>
                  <a:pt x="141211" y="197231"/>
                </a:lnTo>
                <a:lnTo>
                  <a:pt x="206895" y="197231"/>
                </a:lnTo>
                <a:lnTo>
                  <a:pt x="206895" y="120764"/>
                </a:lnTo>
                <a:close/>
              </a:path>
              <a:path w="521334" h="627379">
                <a:moveTo>
                  <a:pt x="520903" y="268922"/>
                </a:moveTo>
                <a:lnTo>
                  <a:pt x="515010" y="213982"/>
                </a:lnTo>
                <a:lnTo>
                  <a:pt x="497713" y="170484"/>
                </a:lnTo>
                <a:lnTo>
                  <a:pt x="469620" y="138849"/>
                </a:lnTo>
                <a:lnTo>
                  <a:pt x="433781" y="120802"/>
                </a:lnTo>
                <a:lnTo>
                  <a:pt x="433781" y="264071"/>
                </a:lnTo>
                <a:lnTo>
                  <a:pt x="433666" y="471957"/>
                </a:lnTo>
                <a:lnTo>
                  <a:pt x="430695" y="505587"/>
                </a:lnTo>
                <a:lnTo>
                  <a:pt x="421259" y="530250"/>
                </a:lnTo>
                <a:lnTo>
                  <a:pt x="405168" y="544842"/>
                </a:lnTo>
                <a:lnTo>
                  <a:pt x="382143" y="549656"/>
                </a:lnTo>
                <a:lnTo>
                  <a:pt x="357886" y="543991"/>
                </a:lnTo>
                <a:lnTo>
                  <a:pt x="341553" y="528091"/>
                </a:lnTo>
                <a:lnTo>
                  <a:pt x="332333" y="503555"/>
                </a:lnTo>
                <a:lnTo>
                  <a:pt x="329438" y="471957"/>
                </a:lnTo>
                <a:lnTo>
                  <a:pt x="329501" y="264071"/>
                </a:lnTo>
                <a:lnTo>
                  <a:pt x="332486" y="232689"/>
                </a:lnTo>
                <a:lnTo>
                  <a:pt x="341934" y="209321"/>
                </a:lnTo>
                <a:lnTo>
                  <a:pt x="358216" y="195008"/>
                </a:lnTo>
                <a:lnTo>
                  <a:pt x="381749" y="190144"/>
                </a:lnTo>
                <a:lnTo>
                  <a:pt x="406438" y="195681"/>
                </a:lnTo>
                <a:lnTo>
                  <a:pt x="422490" y="211048"/>
                </a:lnTo>
                <a:lnTo>
                  <a:pt x="431177" y="234454"/>
                </a:lnTo>
                <a:lnTo>
                  <a:pt x="433781" y="264071"/>
                </a:lnTo>
                <a:lnTo>
                  <a:pt x="433781" y="120802"/>
                </a:lnTo>
                <a:lnTo>
                  <a:pt x="431330" y="119557"/>
                </a:lnTo>
                <a:lnTo>
                  <a:pt x="383413" y="113017"/>
                </a:lnTo>
                <a:lnTo>
                  <a:pt x="336372" y="119037"/>
                </a:lnTo>
                <a:lnTo>
                  <a:pt x="297345" y="137172"/>
                </a:lnTo>
                <a:lnTo>
                  <a:pt x="267716" y="167576"/>
                </a:lnTo>
                <a:lnTo>
                  <a:pt x="248894" y="210413"/>
                </a:lnTo>
                <a:lnTo>
                  <a:pt x="242316" y="265823"/>
                </a:lnTo>
                <a:lnTo>
                  <a:pt x="242316" y="468960"/>
                </a:lnTo>
                <a:lnTo>
                  <a:pt x="247954" y="525272"/>
                </a:lnTo>
                <a:lnTo>
                  <a:pt x="264947" y="570026"/>
                </a:lnTo>
                <a:lnTo>
                  <a:pt x="292950" y="601624"/>
                </a:lnTo>
                <a:lnTo>
                  <a:pt x="331520" y="620522"/>
                </a:lnTo>
                <a:lnTo>
                  <a:pt x="331736" y="620522"/>
                </a:lnTo>
                <a:lnTo>
                  <a:pt x="380492" y="626783"/>
                </a:lnTo>
                <a:lnTo>
                  <a:pt x="428942" y="620522"/>
                </a:lnTo>
                <a:lnTo>
                  <a:pt x="467995" y="601624"/>
                </a:lnTo>
                <a:lnTo>
                  <a:pt x="496773" y="570026"/>
                </a:lnTo>
                <a:lnTo>
                  <a:pt x="514756" y="525272"/>
                </a:lnTo>
                <a:lnTo>
                  <a:pt x="520903" y="467499"/>
                </a:lnTo>
                <a:lnTo>
                  <a:pt x="520903" y="26892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6997228" y="7820771"/>
            <a:ext cx="280035" cy="683260"/>
          </a:xfrm>
          <a:custGeom>
            <a:avLst/>
            <a:gdLst/>
            <a:ahLst/>
            <a:cxnLst/>
            <a:rect l="l" t="t" r="r" b="b"/>
            <a:pathLst>
              <a:path w="280034" h="683259">
                <a:moveTo>
                  <a:pt x="258054" y="630274"/>
                </a:moveTo>
                <a:lnTo>
                  <a:pt x="82175" y="630274"/>
                </a:lnTo>
                <a:lnTo>
                  <a:pt x="93428" y="650828"/>
                </a:lnTo>
                <a:lnTo>
                  <a:pt x="110043" y="667617"/>
                </a:lnTo>
                <a:lnTo>
                  <a:pt x="133349" y="678937"/>
                </a:lnTo>
                <a:lnTo>
                  <a:pt x="164675" y="683089"/>
                </a:lnTo>
                <a:lnTo>
                  <a:pt x="206040" y="676963"/>
                </a:lnTo>
                <a:lnTo>
                  <a:pt x="236514" y="659384"/>
                </a:lnTo>
                <a:lnTo>
                  <a:pt x="257598" y="631550"/>
                </a:lnTo>
                <a:lnTo>
                  <a:pt x="258054" y="630274"/>
                </a:lnTo>
                <a:close/>
              </a:path>
              <a:path w="280034" h="683259">
                <a:moveTo>
                  <a:pt x="87808" y="0"/>
                </a:moveTo>
                <a:lnTo>
                  <a:pt x="973" y="0"/>
                </a:lnTo>
                <a:lnTo>
                  <a:pt x="903" y="643607"/>
                </a:lnTo>
                <a:lnTo>
                  <a:pt x="820" y="650828"/>
                </a:lnTo>
                <a:lnTo>
                  <a:pt x="0" y="675916"/>
                </a:lnTo>
                <a:lnTo>
                  <a:pt x="78877" y="675916"/>
                </a:lnTo>
                <a:lnTo>
                  <a:pt x="82124" y="631550"/>
                </a:lnTo>
                <a:lnTo>
                  <a:pt x="82175" y="630274"/>
                </a:lnTo>
                <a:lnTo>
                  <a:pt x="258054" y="630274"/>
                </a:lnTo>
                <a:lnTo>
                  <a:pt x="267202" y="604704"/>
                </a:lnTo>
                <a:lnTo>
                  <a:pt x="141283" y="604704"/>
                </a:lnTo>
                <a:lnTo>
                  <a:pt x="116736" y="599061"/>
                </a:lnTo>
                <a:lnTo>
                  <a:pt x="100048" y="581868"/>
                </a:lnTo>
                <a:lnTo>
                  <a:pt x="90535" y="552724"/>
                </a:lnTo>
                <a:lnTo>
                  <a:pt x="87515" y="511230"/>
                </a:lnTo>
                <a:lnTo>
                  <a:pt x="87515" y="351057"/>
                </a:lnTo>
                <a:lnTo>
                  <a:pt x="89777" y="308923"/>
                </a:lnTo>
                <a:lnTo>
                  <a:pt x="98270" y="276492"/>
                </a:lnTo>
                <a:lnTo>
                  <a:pt x="115552" y="255651"/>
                </a:lnTo>
                <a:lnTo>
                  <a:pt x="144184" y="248285"/>
                </a:lnTo>
                <a:lnTo>
                  <a:pt x="270066" y="248285"/>
                </a:lnTo>
                <a:lnTo>
                  <a:pt x="259500" y="221364"/>
                </a:lnTo>
                <a:lnTo>
                  <a:pt x="87808" y="221364"/>
                </a:lnTo>
                <a:lnTo>
                  <a:pt x="87808" y="0"/>
                </a:lnTo>
                <a:close/>
              </a:path>
              <a:path w="280034" h="683259">
                <a:moveTo>
                  <a:pt x="270066" y="248285"/>
                </a:moveTo>
                <a:lnTo>
                  <a:pt x="144184" y="248285"/>
                </a:lnTo>
                <a:lnTo>
                  <a:pt x="167912" y="254099"/>
                </a:lnTo>
                <a:lnTo>
                  <a:pt x="182699" y="270733"/>
                </a:lnTo>
                <a:lnTo>
                  <a:pt x="190291" y="296978"/>
                </a:lnTo>
                <a:lnTo>
                  <a:pt x="192433" y="331623"/>
                </a:lnTo>
                <a:lnTo>
                  <a:pt x="192433" y="514204"/>
                </a:lnTo>
                <a:lnTo>
                  <a:pt x="189127" y="554712"/>
                </a:lnTo>
                <a:lnTo>
                  <a:pt x="179353" y="582891"/>
                </a:lnTo>
                <a:lnTo>
                  <a:pt x="163332" y="599352"/>
                </a:lnTo>
                <a:lnTo>
                  <a:pt x="141283" y="604704"/>
                </a:lnTo>
                <a:lnTo>
                  <a:pt x="267202" y="604704"/>
                </a:lnTo>
                <a:lnTo>
                  <a:pt x="270796" y="594657"/>
                </a:lnTo>
                <a:lnTo>
                  <a:pt x="277613" y="549904"/>
                </a:lnTo>
                <a:lnTo>
                  <a:pt x="279551" y="498487"/>
                </a:lnTo>
                <a:lnTo>
                  <a:pt x="279551" y="317937"/>
                </a:lnTo>
                <a:lnTo>
                  <a:pt x="273700" y="257546"/>
                </a:lnTo>
                <a:lnTo>
                  <a:pt x="270066" y="248285"/>
                </a:lnTo>
                <a:close/>
              </a:path>
              <a:path w="280034" h="683259">
                <a:moveTo>
                  <a:pt x="176403" y="169900"/>
                </a:moveTo>
                <a:lnTo>
                  <a:pt x="146373" y="173524"/>
                </a:lnTo>
                <a:lnTo>
                  <a:pt x="121570" y="183853"/>
                </a:lnTo>
                <a:lnTo>
                  <a:pt x="102035" y="200071"/>
                </a:lnTo>
                <a:lnTo>
                  <a:pt x="87808" y="221364"/>
                </a:lnTo>
                <a:lnTo>
                  <a:pt x="259500" y="221364"/>
                </a:lnTo>
                <a:lnTo>
                  <a:pt x="255353" y="210798"/>
                </a:lnTo>
                <a:lnTo>
                  <a:pt x="223318" y="180611"/>
                </a:lnTo>
                <a:lnTo>
                  <a:pt x="176403" y="16990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7338141" y="7990677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5" h="514350">
                <a:moveTo>
                  <a:pt x="138173" y="0"/>
                </a:moveTo>
                <a:lnTo>
                  <a:pt x="88134" y="7348"/>
                </a:lnTo>
                <a:lnTo>
                  <a:pt x="51401" y="27203"/>
                </a:lnTo>
                <a:lnTo>
                  <a:pt x="26098" y="56279"/>
                </a:lnTo>
                <a:lnTo>
                  <a:pt x="10348" y="91292"/>
                </a:lnTo>
                <a:lnTo>
                  <a:pt x="2274" y="128955"/>
                </a:lnTo>
                <a:lnTo>
                  <a:pt x="0" y="338576"/>
                </a:lnTo>
                <a:lnTo>
                  <a:pt x="2062" y="386380"/>
                </a:lnTo>
                <a:lnTo>
                  <a:pt x="2071" y="386590"/>
                </a:lnTo>
                <a:lnTo>
                  <a:pt x="9694" y="428843"/>
                </a:lnTo>
                <a:lnTo>
                  <a:pt x="24983" y="464010"/>
                </a:lnTo>
                <a:lnTo>
                  <a:pt x="87014" y="507795"/>
                </a:lnTo>
                <a:lnTo>
                  <a:pt x="137985" y="513764"/>
                </a:lnTo>
                <a:lnTo>
                  <a:pt x="198018" y="503252"/>
                </a:lnTo>
                <a:lnTo>
                  <a:pt x="236671" y="476171"/>
                </a:lnTo>
                <a:lnTo>
                  <a:pt x="258068" y="440038"/>
                </a:lnTo>
                <a:lnTo>
                  <a:pt x="136519" y="440038"/>
                </a:lnTo>
                <a:lnTo>
                  <a:pt x="110537" y="432796"/>
                </a:lnTo>
                <a:lnTo>
                  <a:pt x="94745" y="413630"/>
                </a:lnTo>
                <a:lnTo>
                  <a:pt x="86969" y="386590"/>
                </a:lnTo>
                <a:lnTo>
                  <a:pt x="86909" y="386380"/>
                </a:lnTo>
                <a:lnTo>
                  <a:pt x="84793" y="354889"/>
                </a:lnTo>
                <a:lnTo>
                  <a:pt x="84793" y="278232"/>
                </a:lnTo>
                <a:lnTo>
                  <a:pt x="272180" y="278232"/>
                </a:lnTo>
                <a:lnTo>
                  <a:pt x="272180" y="209260"/>
                </a:lnTo>
                <a:lnTo>
                  <a:pt x="85473" y="209260"/>
                </a:lnTo>
                <a:lnTo>
                  <a:pt x="85497" y="153555"/>
                </a:lnTo>
                <a:lnTo>
                  <a:pt x="88283" y="119935"/>
                </a:lnTo>
                <a:lnTo>
                  <a:pt x="97333" y="94773"/>
                </a:lnTo>
                <a:lnTo>
                  <a:pt x="113555" y="79114"/>
                </a:lnTo>
                <a:lnTo>
                  <a:pt x="137880" y="73725"/>
                </a:lnTo>
                <a:lnTo>
                  <a:pt x="256524" y="73725"/>
                </a:lnTo>
                <a:lnTo>
                  <a:pt x="254415" y="66670"/>
                </a:lnTo>
                <a:lnTo>
                  <a:pt x="229451" y="31200"/>
                </a:lnTo>
                <a:lnTo>
                  <a:pt x="191317" y="8192"/>
                </a:lnTo>
                <a:lnTo>
                  <a:pt x="138173" y="0"/>
                </a:lnTo>
                <a:close/>
              </a:path>
              <a:path w="272415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17"/>
                </a:lnTo>
                <a:lnTo>
                  <a:pt x="184062" y="391920"/>
                </a:lnTo>
                <a:lnTo>
                  <a:pt x="177159" y="416622"/>
                </a:lnTo>
                <a:lnTo>
                  <a:pt x="162242" y="433677"/>
                </a:lnTo>
                <a:lnTo>
                  <a:pt x="136519" y="440038"/>
                </a:lnTo>
                <a:lnTo>
                  <a:pt x="258068" y="440038"/>
                </a:lnTo>
                <a:lnTo>
                  <a:pt x="258563" y="439202"/>
                </a:lnTo>
                <a:lnTo>
                  <a:pt x="268312" y="399026"/>
                </a:lnTo>
                <a:lnTo>
                  <a:pt x="270518" y="362617"/>
                </a:lnTo>
                <a:lnTo>
                  <a:pt x="270536" y="359528"/>
                </a:lnTo>
                <a:close/>
              </a:path>
              <a:path w="272415" h="514350">
                <a:moveTo>
                  <a:pt x="256524" y="73725"/>
                </a:moveTo>
                <a:lnTo>
                  <a:pt x="137880" y="73725"/>
                </a:lnTo>
                <a:lnTo>
                  <a:pt x="163361" y="79696"/>
                </a:lnTo>
                <a:lnTo>
                  <a:pt x="178899" y="96300"/>
                </a:lnTo>
                <a:lnTo>
                  <a:pt x="186644" y="121574"/>
                </a:lnTo>
                <a:lnTo>
                  <a:pt x="188748" y="153555"/>
                </a:lnTo>
                <a:lnTo>
                  <a:pt x="188748" y="209260"/>
                </a:lnTo>
                <a:lnTo>
                  <a:pt x="272180" y="209260"/>
                </a:lnTo>
                <a:lnTo>
                  <a:pt x="272180" y="165586"/>
                </a:lnTo>
                <a:lnTo>
                  <a:pt x="268045" y="112250"/>
                </a:lnTo>
                <a:lnTo>
                  <a:pt x="256524" y="7372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7808544" y="7820766"/>
            <a:ext cx="277495" cy="676275"/>
          </a:xfrm>
          <a:custGeom>
            <a:avLst/>
            <a:gdLst/>
            <a:ahLst/>
            <a:cxnLst/>
            <a:rect l="l" t="t" r="r" b="b"/>
            <a:pathLst>
              <a:path w="2774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343507"/>
                </a:lnTo>
                <a:lnTo>
                  <a:pt x="89335" y="301857"/>
                </a:lnTo>
                <a:lnTo>
                  <a:pt x="98193" y="272102"/>
                </a:lnTo>
                <a:lnTo>
                  <a:pt x="115442" y="254248"/>
                </a:lnTo>
                <a:lnTo>
                  <a:pt x="143116" y="248296"/>
                </a:lnTo>
                <a:lnTo>
                  <a:pt x="167779" y="254168"/>
                </a:lnTo>
                <a:lnTo>
                  <a:pt x="182182" y="269994"/>
                </a:lnTo>
                <a:lnTo>
                  <a:pt x="188921" y="293088"/>
                </a:lnTo>
                <a:lnTo>
                  <a:pt x="190591" y="320765"/>
                </a:lnTo>
                <a:lnTo>
                  <a:pt x="190591" y="675927"/>
                </a:lnTo>
                <a:lnTo>
                  <a:pt x="277426" y="675927"/>
                </a:lnTo>
                <a:lnTo>
                  <a:pt x="277426" y="298064"/>
                </a:lnTo>
                <a:lnTo>
                  <a:pt x="272640" y="247900"/>
                </a:lnTo>
                <a:lnTo>
                  <a:pt x="256447" y="207196"/>
                </a:lnTo>
                <a:lnTo>
                  <a:pt x="226095" y="179888"/>
                </a:lnTo>
                <a:lnTo>
                  <a:pt x="178832" y="169911"/>
                </a:lnTo>
                <a:lnTo>
                  <a:pt x="145758" y="173750"/>
                </a:lnTo>
                <a:lnTo>
                  <a:pt x="119824" y="184358"/>
                </a:lnTo>
                <a:lnTo>
                  <a:pt x="100395" y="200364"/>
                </a:lnTo>
                <a:lnTo>
                  <a:pt x="86835" y="220401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8148782" y="7990675"/>
            <a:ext cx="271145" cy="514350"/>
          </a:xfrm>
          <a:custGeom>
            <a:avLst/>
            <a:gdLst/>
            <a:ahLst/>
            <a:cxnLst/>
            <a:rect l="l" t="t" r="r" b="b"/>
            <a:pathLst>
              <a:path w="271145" h="514350">
                <a:moveTo>
                  <a:pt x="259214" y="71589"/>
                </a:moveTo>
                <a:lnTo>
                  <a:pt x="142634" y="71589"/>
                </a:lnTo>
                <a:lnTo>
                  <a:pt x="163339" y="76136"/>
                </a:lnTo>
                <a:lnTo>
                  <a:pt x="163200" y="76136"/>
                </a:lnTo>
                <a:lnTo>
                  <a:pt x="175262" y="89136"/>
                </a:lnTo>
                <a:lnTo>
                  <a:pt x="181002" y="109967"/>
                </a:lnTo>
                <a:lnTo>
                  <a:pt x="182455" y="137859"/>
                </a:lnTo>
                <a:lnTo>
                  <a:pt x="182455" y="207805"/>
                </a:lnTo>
                <a:lnTo>
                  <a:pt x="166769" y="207805"/>
                </a:lnTo>
                <a:lnTo>
                  <a:pt x="123381" y="210995"/>
                </a:lnTo>
                <a:lnTo>
                  <a:pt x="83808" y="221443"/>
                </a:lnTo>
                <a:lnTo>
                  <a:pt x="49867" y="240459"/>
                </a:lnTo>
                <a:lnTo>
                  <a:pt x="23374" y="269358"/>
                </a:lnTo>
                <a:lnTo>
                  <a:pt x="6146" y="309451"/>
                </a:lnTo>
                <a:lnTo>
                  <a:pt x="0" y="362051"/>
                </a:lnTo>
                <a:lnTo>
                  <a:pt x="0" y="370774"/>
                </a:lnTo>
                <a:lnTo>
                  <a:pt x="5771" y="425138"/>
                </a:lnTo>
                <a:lnTo>
                  <a:pt x="23995" y="470733"/>
                </a:lnTo>
                <a:lnTo>
                  <a:pt x="56034" y="502096"/>
                </a:lnTo>
                <a:lnTo>
                  <a:pt x="103253" y="513764"/>
                </a:lnTo>
                <a:lnTo>
                  <a:pt x="129266" y="511245"/>
                </a:lnTo>
                <a:lnTo>
                  <a:pt x="151812" y="503220"/>
                </a:lnTo>
                <a:lnTo>
                  <a:pt x="170556" y="488982"/>
                </a:lnTo>
                <a:lnTo>
                  <a:pt x="185167" y="467828"/>
                </a:lnTo>
                <a:lnTo>
                  <a:pt x="269335" y="467828"/>
                </a:lnTo>
                <a:lnTo>
                  <a:pt x="269244" y="464038"/>
                </a:lnTo>
                <a:lnTo>
                  <a:pt x="268970" y="437421"/>
                </a:lnTo>
                <a:lnTo>
                  <a:pt x="130530" y="437421"/>
                </a:lnTo>
                <a:lnTo>
                  <a:pt x="108639" y="432195"/>
                </a:lnTo>
                <a:lnTo>
                  <a:pt x="93923" y="417770"/>
                </a:lnTo>
                <a:lnTo>
                  <a:pt x="85640" y="396021"/>
                </a:lnTo>
                <a:lnTo>
                  <a:pt x="83044" y="368826"/>
                </a:lnTo>
                <a:lnTo>
                  <a:pt x="83044" y="360795"/>
                </a:lnTo>
                <a:lnTo>
                  <a:pt x="88730" y="319423"/>
                </a:lnTo>
                <a:lnTo>
                  <a:pt x="130589" y="278881"/>
                </a:lnTo>
                <a:lnTo>
                  <a:pt x="268892" y="274745"/>
                </a:lnTo>
                <a:lnTo>
                  <a:pt x="268892" y="131168"/>
                </a:lnTo>
                <a:lnTo>
                  <a:pt x="265063" y="89136"/>
                </a:lnTo>
                <a:lnTo>
                  <a:pt x="265024" y="88713"/>
                </a:lnTo>
                <a:lnTo>
                  <a:pt x="264936" y="87740"/>
                </a:lnTo>
                <a:lnTo>
                  <a:pt x="259214" y="71589"/>
                </a:lnTo>
                <a:close/>
              </a:path>
              <a:path w="271145" h="514350">
                <a:moveTo>
                  <a:pt x="269335" y="467828"/>
                </a:moveTo>
                <a:lnTo>
                  <a:pt x="185167" y="467828"/>
                </a:lnTo>
                <a:lnTo>
                  <a:pt x="186065" y="475553"/>
                </a:lnTo>
                <a:lnTo>
                  <a:pt x="187544" y="485870"/>
                </a:lnTo>
                <a:lnTo>
                  <a:pt x="189313" y="496712"/>
                </a:lnTo>
                <a:lnTo>
                  <a:pt x="191083" y="506016"/>
                </a:lnTo>
                <a:lnTo>
                  <a:pt x="270829" y="506016"/>
                </a:lnTo>
                <a:lnTo>
                  <a:pt x="269864" y="488982"/>
                </a:lnTo>
                <a:lnTo>
                  <a:pt x="269771" y="485870"/>
                </a:lnTo>
                <a:lnTo>
                  <a:pt x="269522" y="475553"/>
                </a:lnTo>
                <a:lnTo>
                  <a:pt x="269406" y="470733"/>
                </a:lnTo>
                <a:lnTo>
                  <a:pt x="269335" y="467828"/>
                </a:lnTo>
                <a:close/>
              </a:path>
              <a:path w="271145" h="514350">
                <a:moveTo>
                  <a:pt x="268892" y="274745"/>
                </a:moveTo>
                <a:lnTo>
                  <a:pt x="184099" y="274745"/>
                </a:lnTo>
                <a:lnTo>
                  <a:pt x="184099" y="338492"/>
                </a:lnTo>
                <a:lnTo>
                  <a:pt x="181135" y="383595"/>
                </a:lnTo>
                <a:lnTo>
                  <a:pt x="171732" y="414308"/>
                </a:lnTo>
                <a:lnTo>
                  <a:pt x="155120" y="431845"/>
                </a:lnTo>
                <a:lnTo>
                  <a:pt x="130530" y="437421"/>
                </a:lnTo>
                <a:lnTo>
                  <a:pt x="268970" y="437421"/>
                </a:lnTo>
                <a:lnTo>
                  <a:pt x="268892" y="274745"/>
                </a:lnTo>
                <a:close/>
              </a:path>
              <a:path w="271145" h="514350">
                <a:moveTo>
                  <a:pt x="145650" y="0"/>
                </a:moveTo>
                <a:lnTo>
                  <a:pt x="92715" y="7001"/>
                </a:lnTo>
                <a:lnTo>
                  <a:pt x="55514" y="26319"/>
                </a:lnTo>
                <a:lnTo>
                  <a:pt x="19192" y="91804"/>
                </a:lnTo>
                <a:lnTo>
                  <a:pt x="15664" y="131168"/>
                </a:lnTo>
                <a:lnTo>
                  <a:pt x="15629" y="131556"/>
                </a:lnTo>
                <a:lnTo>
                  <a:pt x="15507" y="141817"/>
                </a:lnTo>
                <a:lnTo>
                  <a:pt x="100991" y="141817"/>
                </a:lnTo>
                <a:lnTo>
                  <a:pt x="101021" y="131168"/>
                </a:lnTo>
                <a:lnTo>
                  <a:pt x="102826" y="107719"/>
                </a:lnTo>
                <a:lnTo>
                  <a:pt x="109354" y="88713"/>
                </a:lnTo>
                <a:lnTo>
                  <a:pt x="122111" y="76136"/>
                </a:lnTo>
                <a:lnTo>
                  <a:pt x="142634" y="71589"/>
                </a:lnTo>
                <a:lnTo>
                  <a:pt x="259214" y="71589"/>
                </a:lnTo>
                <a:lnTo>
                  <a:pt x="252093" y="51487"/>
                </a:lnTo>
                <a:lnTo>
                  <a:pt x="228905" y="23831"/>
                </a:lnTo>
                <a:lnTo>
                  <a:pt x="193910" y="6194"/>
                </a:lnTo>
                <a:lnTo>
                  <a:pt x="14565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8504517" y="7820767"/>
            <a:ext cx="512445" cy="683895"/>
          </a:xfrm>
          <a:custGeom>
            <a:avLst/>
            <a:gdLst/>
            <a:ahLst/>
            <a:cxnLst/>
            <a:rect l="l" t="t" r="r" b="b"/>
            <a:pathLst>
              <a:path w="512445" h="683895">
                <a:moveTo>
                  <a:pt x="192887" y="170484"/>
                </a:moveTo>
                <a:lnTo>
                  <a:pt x="159677" y="175145"/>
                </a:lnTo>
                <a:lnTo>
                  <a:pt x="129235" y="189712"/>
                </a:lnTo>
                <a:lnTo>
                  <a:pt x="103670" y="216331"/>
                </a:lnTo>
                <a:lnTo>
                  <a:pt x="85077" y="257162"/>
                </a:lnTo>
                <a:lnTo>
                  <a:pt x="84810" y="233819"/>
                </a:lnTo>
                <a:lnTo>
                  <a:pt x="84137" y="210464"/>
                </a:lnTo>
                <a:lnTo>
                  <a:pt x="83286" y="190588"/>
                </a:lnTo>
                <a:lnTo>
                  <a:pt x="82461" y="177660"/>
                </a:lnTo>
                <a:lnTo>
                  <a:pt x="0" y="177660"/>
                </a:lnTo>
                <a:lnTo>
                  <a:pt x="850" y="212890"/>
                </a:lnTo>
                <a:lnTo>
                  <a:pt x="1104" y="249631"/>
                </a:lnTo>
                <a:lnTo>
                  <a:pt x="965" y="346824"/>
                </a:lnTo>
                <a:lnTo>
                  <a:pt x="965" y="675932"/>
                </a:lnTo>
                <a:lnTo>
                  <a:pt x="87807" y="675932"/>
                </a:lnTo>
                <a:lnTo>
                  <a:pt x="87807" y="398157"/>
                </a:lnTo>
                <a:lnTo>
                  <a:pt x="95948" y="338416"/>
                </a:lnTo>
                <a:lnTo>
                  <a:pt x="118287" y="301599"/>
                </a:lnTo>
                <a:lnTo>
                  <a:pt x="151650" y="282917"/>
                </a:lnTo>
                <a:lnTo>
                  <a:pt x="192887" y="277596"/>
                </a:lnTo>
                <a:lnTo>
                  <a:pt x="192887" y="170484"/>
                </a:lnTo>
                <a:close/>
              </a:path>
              <a:path w="512445" h="683895">
                <a:moveTo>
                  <a:pt x="511873" y="675932"/>
                </a:moveTo>
                <a:lnTo>
                  <a:pt x="511314" y="653122"/>
                </a:lnTo>
                <a:lnTo>
                  <a:pt x="511289" y="649859"/>
                </a:lnTo>
                <a:lnTo>
                  <a:pt x="511162" y="637870"/>
                </a:lnTo>
                <a:lnTo>
                  <a:pt x="511060" y="627849"/>
                </a:lnTo>
                <a:lnTo>
                  <a:pt x="511022" y="605294"/>
                </a:lnTo>
                <a:lnTo>
                  <a:pt x="510959" y="248297"/>
                </a:lnTo>
                <a:lnTo>
                  <a:pt x="510946" y="205968"/>
                </a:lnTo>
                <a:lnTo>
                  <a:pt x="510908" y="0"/>
                </a:lnTo>
                <a:lnTo>
                  <a:pt x="424078" y="0"/>
                </a:lnTo>
                <a:lnTo>
                  <a:pt x="424078" y="205968"/>
                </a:lnTo>
                <a:lnTo>
                  <a:pt x="424078" y="343852"/>
                </a:lnTo>
                <a:lnTo>
                  <a:pt x="424078" y="501535"/>
                </a:lnTo>
                <a:lnTo>
                  <a:pt x="421855" y="543826"/>
                </a:lnTo>
                <a:lnTo>
                  <a:pt x="413562" y="576605"/>
                </a:lnTo>
                <a:lnTo>
                  <a:pt x="396773" y="597776"/>
                </a:lnTo>
                <a:lnTo>
                  <a:pt x="369049" y="605294"/>
                </a:lnTo>
                <a:lnTo>
                  <a:pt x="345808" y="600062"/>
                </a:lnTo>
                <a:lnTo>
                  <a:pt x="330479" y="584530"/>
                </a:lnTo>
                <a:lnTo>
                  <a:pt x="322033" y="559028"/>
                </a:lnTo>
                <a:lnTo>
                  <a:pt x="319443" y="523824"/>
                </a:lnTo>
                <a:lnTo>
                  <a:pt x="319443" y="324637"/>
                </a:lnTo>
                <a:lnTo>
                  <a:pt x="322199" y="292925"/>
                </a:lnTo>
                <a:lnTo>
                  <a:pt x="331038" y="268884"/>
                </a:lnTo>
                <a:lnTo>
                  <a:pt x="346875" y="253631"/>
                </a:lnTo>
                <a:lnTo>
                  <a:pt x="370598" y="248297"/>
                </a:lnTo>
                <a:lnTo>
                  <a:pt x="399351" y="255600"/>
                </a:lnTo>
                <a:lnTo>
                  <a:pt x="415467" y="275717"/>
                </a:lnTo>
                <a:lnTo>
                  <a:pt x="422516" y="306019"/>
                </a:lnTo>
                <a:lnTo>
                  <a:pt x="424078" y="343852"/>
                </a:lnTo>
                <a:lnTo>
                  <a:pt x="424078" y="205968"/>
                </a:lnTo>
                <a:lnTo>
                  <a:pt x="411772" y="190588"/>
                </a:lnTo>
                <a:lnTo>
                  <a:pt x="394131" y="179285"/>
                </a:lnTo>
                <a:lnTo>
                  <a:pt x="371881" y="172300"/>
                </a:lnTo>
                <a:lnTo>
                  <a:pt x="345757" y="169913"/>
                </a:lnTo>
                <a:lnTo>
                  <a:pt x="303390" y="177076"/>
                </a:lnTo>
                <a:lnTo>
                  <a:pt x="271437" y="197370"/>
                </a:lnTo>
                <a:lnTo>
                  <a:pt x="249326" y="229031"/>
                </a:lnTo>
                <a:lnTo>
                  <a:pt x="236474" y="270256"/>
                </a:lnTo>
                <a:lnTo>
                  <a:pt x="232321" y="319290"/>
                </a:lnTo>
                <a:lnTo>
                  <a:pt x="232321" y="518185"/>
                </a:lnTo>
                <a:lnTo>
                  <a:pt x="234975" y="572325"/>
                </a:lnTo>
                <a:lnTo>
                  <a:pt x="244513" y="617994"/>
                </a:lnTo>
                <a:lnTo>
                  <a:pt x="263334" y="653122"/>
                </a:lnTo>
                <a:lnTo>
                  <a:pt x="338289" y="683679"/>
                </a:lnTo>
                <a:lnTo>
                  <a:pt x="370852" y="679386"/>
                </a:lnTo>
                <a:lnTo>
                  <a:pt x="395198" y="667575"/>
                </a:lnTo>
                <a:lnTo>
                  <a:pt x="412953" y="649859"/>
                </a:lnTo>
                <a:lnTo>
                  <a:pt x="425729" y="627849"/>
                </a:lnTo>
                <a:lnTo>
                  <a:pt x="426008" y="637870"/>
                </a:lnTo>
                <a:lnTo>
                  <a:pt x="426681" y="649859"/>
                </a:lnTo>
                <a:lnTo>
                  <a:pt x="426758" y="651306"/>
                </a:lnTo>
                <a:lnTo>
                  <a:pt x="427812" y="665035"/>
                </a:lnTo>
                <a:lnTo>
                  <a:pt x="429006" y="675703"/>
                </a:lnTo>
                <a:lnTo>
                  <a:pt x="429031" y="675932"/>
                </a:lnTo>
                <a:lnTo>
                  <a:pt x="511873" y="67593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2106975" y="9148240"/>
            <a:ext cx="288290" cy="666750"/>
          </a:xfrm>
          <a:custGeom>
            <a:avLst/>
            <a:gdLst/>
            <a:ahLst/>
            <a:cxnLst/>
            <a:rect l="l" t="t" r="r" b="b"/>
            <a:pathLst>
              <a:path w="288289" h="666750">
                <a:moveTo>
                  <a:pt x="146026" y="0"/>
                </a:moveTo>
                <a:lnTo>
                  <a:pt x="97621" y="6409"/>
                </a:lnTo>
                <a:lnTo>
                  <a:pt x="61743" y="24415"/>
                </a:lnTo>
                <a:lnTo>
                  <a:pt x="20923" y="86066"/>
                </a:lnTo>
                <a:lnTo>
                  <a:pt x="12657" y="125137"/>
                </a:lnTo>
                <a:lnTo>
                  <a:pt x="10271" y="166654"/>
                </a:lnTo>
                <a:lnTo>
                  <a:pt x="14608" y="217329"/>
                </a:lnTo>
                <a:lnTo>
                  <a:pt x="27517" y="257173"/>
                </a:lnTo>
                <a:lnTo>
                  <a:pt x="48843" y="290127"/>
                </a:lnTo>
                <a:lnTo>
                  <a:pt x="78432" y="320132"/>
                </a:lnTo>
                <a:lnTo>
                  <a:pt x="116132" y="351130"/>
                </a:lnTo>
                <a:lnTo>
                  <a:pt x="158435" y="387419"/>
                </a:lnTo>
                <a:lnTo>
                  <a:pt x="184294" y="419930"/>
                </a:lnTo>
                <a:lnTo>
                  <a:pt x="197228" y="455836"/>
                </a:lnTo>
                <a:lnTo>
                  <a:pt x="200758" y="502309"/>
                </a:lnTo>
                <a:lnTo>
                  <a:pt x="197984" y="539198"/>
                </a:lnTo>
                <a:lnTo>
                  <a:pt x="188727" y="567493"/>
                </a:lnTo>
                <a:lnTo>
                  <a:pt x="171585" y="585621"/>
                </a:lnTo>
                <a:lnTo>
                  <a:pt x="145157" y="592013"/>
                </a:lnTo>
                <a:lnTo>
                  <a:pt x="118711" y="586605"/>
                </a:lnTo>
                <a:lnTo>
                  <a:pt x="100588" y="570688"/>
                </a:lnTo>
                <a:lnTo>
                  <a:pt x="90170" y="544725"/>
                </a:lnTo>
                <a:lnTo>
                  <a:pt x="86835" y="509178"/>
                </a:lnTo>
                <a:lnTo>
                  <a:pt x="86835" y="470205"/>
                </a:lnTo>
                <a:lnTo>
                  <a:pt x="0" y="470205"/>
                </a:lnTo>
                <a:lnTo>
                  <a:pt x="0" y="508110"/>
                </a:lnTo>
                <a:lnTo>
                  <a:pt x="3961" y="557331"/>
                </a:lnTo>
                <a:lnTo>
                  <a:pt x="17593" y="600687"/>
                </a:lnTo>
                <a:lnTo>
                  <a:pt x="43517" y="635262"/>
                </a:lnTo>
                <a:lnTo>
                  <a:pt x="84355" y="658144"/>
                </a:lnTo>
                <a:lnTo>
                  <a:pt x="142728" y="666419"/>
                </a:lnTo>
                <a:lnTo>
                  <a:pt x="193775" y="659676"/>
                </a:lnTo>
                <a:lnTo>
                  <a:pt x="232002" y="640913"/>
                </a:lnTo>
                <a:lnTo>
                  <a:pt x="258988" y="612328"/>
                </a:lnTo>
                <a:lnTo>
                  <a:pt x="276309" y="576117"/>
                </a:lnTo>
                <a:lnTo>
                  <a:pt x="285545" y="534477"/>
                </a:lnTo>
                <a:lnTo>
                  <a:pt x="288273" y="489608"/>
                </a:lnTo>
                <a:lnTo>
                  <a:pt x="284487" y="432180"/>
                </a:lnTo>
                <a:lnTo>
                  <a:pt x="271989" y="386358"/>
                </a:lnTo>
                <a:lnTo>
                  <a:pt x="249071" y="347436"/>
                </a:lnTo>
                <a:lnTo>
                  <a:pt x="214026" y="310711"/>
                </a:lnTo>
                <a:lnTo>
                  <a:pt x="165146" y="271478"/>
                </a:lnTo>
                <a:lnTo>
                  <a:pt x="130060" y="242261"/>
                </a:lnTo>
                <a:lnTo>
                  <a:pt x="109389" y="216057"/>
                </a:lnTo>
                <a:lnTo>
                  <a:pt x="99586" y="188206"/>
                </a:lnTo>
                <a:lnTo>
                  <a:pt x="97106" y="154047"/>
                </a:lnTo>
                <a:lnTo>
                  <a:pt x="99222" y="122211"/>
                </a:lnTo>
                <a:lnTo>
                  <a:pt x="106686" y="97235"/>
                </a:lnTo>
                <a:lnTo>
                  <a:pt x="121177" y="80924"/>
                </a:lnTo>
                <a:lnTo>
                  <a:pt x="144372" y="75086"/>
                </a:lnTo>
                <a:lnTo>
                  <a:pt x="167645" y="80600"/>
                </a:lnTo>
                <a:lnTo>
                  <a:pt x="181919" y="96387"/>
                </a:lnTo>
                <a:lnTo>
                  <a:pt x="189092" y="121310"/>
                </a:lnTo>
                <a:lnTo>
                  <a:pt x="191062" y="154236"/>
                </a:lnTo>
                <a:lnTo>
                  <a:pt x="191062" y="184591"/>
                </a:lnTo>
                <a:lnTo>
                  <a:pt x="277216" y="184591"/>
                </a:lnTo>
                <a:lnTo>
                  <a:pt x="277216" y="151911"/>
                </a:lnTo>
                <a:lnTo>
                  <a:pt x="274112" y="107230"/>
                </a:lnTo>
                <a:lnTo>
                  <a:pt x="262656" y="65996"/>
                </a:lnTo>
                <a:lnTo>
                  <a:pt x="239633" y="31912"/>
                </a:lnTo>
                <a:lnTo>
                  <a:pt x="201828" y="8679"/>
                </a:lnTo>
                <a:lnTo>
                  <a:pt x="14602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2456688" y="9186526"/>
            <a:ext cx="513715" cy="627380"/>
          </a:xfrm>
          <a:custGeom>
            <a:avLst/>
            <a:gdLst/>
            <a:ahLst/>
            <a:cxnLst/>
            <a:rect l="l" t="t" r="r" b="b"/>
            <a:pathLst>
              <a:path w="513714" h="627379">
                <a:moveTo>
                  <a:pt x="272173" y="278599"/>
                </a:moveTo>
                <a:lnTo>
                  <a:pt x="268046" y="225272"/>
                </a:lnTo>
                <a:lnTo>
                  <a:pt x="256527" y="186740"/>
                </a:lnTo>
                <a:lnTo>
                  <a:pt x="229450" y="144221"/>
                </a:lnTo>
                <a:lnTo>
                  <a:pt x="191312" y="121208"/>
                </a:lnTo>
                <a:lnTo>
                  <a:pt x="188747" y="120815"/>
                </a:lnTo>
                <a:lnTo>
                  <a:pt x="188747" y="266573"/>
                </a:lnTo>
                <a:lnTo>
                  <a:pt x="188747" y="322275"/>
                </a:lnTo>
                <a:lnTo>
                  <a:pt x="85471" y="322275"/>
                </a:lnTo>
                <a:lnTo>
                  <a:pt x="85496" y="266573"/>
                </a:lnTo>
                <a:lnTo>
                  <a:pt x="88277" y="232956"/>
                </a:lnTo>
                <a:lnTo>
                  <a:pt x="97332" y="207797"/>
                </a:lnTo>
                <a:lnTo>
                  <a:pt x="113550" y="192138"/>
                </a:lnTo>
                <a:lnTo>
                  <a:pt x="137883" y="186740"/>
                </a:lnTo>
                <a:lnTo>
                  <a:pt x="163360" y="192709"/>
                </a:lnTo>
                <a:lnTo>
                  <a:pt x="178892" y="209321"/>
                </a:lnTo>
                <a:lnTo>
                  <a:pt x="186639" y="234594"/>
                </a:lnTo>
                <a:lnTo>
                  <a:pt x="188747" y="266573"/>
                </a:lnTo>
                <a:lnTo>
                  <a:pt x="188747" y="120815"/>
                </a:lnTo>
                <a:lnTo>
                  <a:pt x="138176" y="113017"/>
                </a:lnTo>
                <a:lnTo>
                  <a:pt x="88138" y="120370"/>
                </a:lnTo>
                <a:lnTo>
                  <a:pt x="51396" y="140220"/>
                </a:lnTo>
                <a:lnTo>
                  <a:pt x="26098" y="169303"/>
                </a:lnTo>
                <a:lnTo>
                  <a:pt x="10350" y="204304"/>
                </a:lnTo>
                <a:lnTo>
                  <a:pt x="2273" y="241973"/>
                </a:lnTo>
                <a:lnTo>
                  <a:pt x="0" y="451599"/>
                </a:lnTo>
                <a:lnTo>
                  <a:pt x="2057" y="499402"/>
                </a:lnTo>
                <a:lnTo>
                  <a:pt x="9690" y="541858"/>
                </a:lnTo>
                <a:lnTo>
                  <a:pt x="24980" y="577024"/>
                </a:lnTo>
                <a:lnTo>
                  <a:pt x="87007" y="620814"/>
                </a:lnTo>
                <a:lnTo>
                  <a:pt x="137985" y="626783"/>
                </a:lnTo>
                <a:lnTo>
                  <a:pt x="198018" y="616267"/>
                </a:lnTo>
                <a:lnTo>
                  <a:pt x="236664" y="589191"/>
                </a:lnTo>
                <a:lnTo>
                  <a:pt x="258064" y="553059"/>
                </a:lnTo>
                <a:lnTo>
                  <a:pt x="268312" y="512038"/>
                </a:lnTo>
                <a:lnTo>
                  <a:pt x="270535" y="472541"/>
                </a:lnTo>
                <a:lnTo>
                  <a:pt x="185737" y="472541"/>
                </a:lnTo>
                <a:lnTo>
                  <a:pt x="185737" y="475640"/>
                </a:lnTo>
                <a:lnTo>
                  <a:pt x="184061" y="504939"/>
                </a:lnTo>
                <a:lnTo>
                  <a:pt x="177152" y="529640"/>
                </a:lnTo>
                <a:lnTo>
                  <a:pt x="162242" y="546696"/>
                </a:lnTo>
                <a:lnTo>
                  <a:pt x="136512" y="553059"/>
                </a:lnTo>
                <a:lnTo>
                  <a:pt x="110540" y="545820"/>
                </a:lnTo>
                <a:lnTo>
                  <a:pt x="94742" y="526643"/>
                </a:lnTo>
                <a:lnTo>
                  <a:pt x="86969" y="499605"/>
                </a:lnTo>
                <a:lnTo>
                  <a:pt x="86906" y="499402"/>
                </a:lnTo>
                <a:lnTo>
                  <a:pt x="84785" y="467906"/>
                </a:lnTo>
                <a:lnTo>
                  <a:pt x="84785" y="391248"/>
                </a:lnTo>
                <a:lnTo>
                  <a:pt x="272173" y="391248"/>
                </a:lnTo>
                <a:lnTo>
                  <a:pt x="272173" y="322275"/>
                </a:lnTo>
                <a:lnTo>
                  <a:pt x="272173" y="278599"/>
                </a:lnTo>
                <a:close/>
              </a:path>
              <a:path w="513714" h="627379">
                <a:moveTo>
                  <a:pt x="513207" y="120764"/>
                </a:moveTo>
                <a:lnTo>
                  <a:pt x="447509" y="120764"/>
                </a:lnTo>
                <a:lnTo>
                  <a:pt x="447509" y="0"/>
                </a:lnTo>
                <a:lnTo>
                  <a:pt x="360959" y="0"/>
                </a:lnTo>
                <a:lnTo>
                  <a:pt x="360959" y="120764"/>
                </a:lnTo>
                <a:lnTo>
                  <a:pt x="306298" y="120764"/>
                </a:lnTo>
                <a:lnTo>
                  <a:pt x="306298" y="197218"/>
                </a:lnTo>
                <a:lnTo>
                  <a:pt x="360959" y="197218"/>
                </a:lnTo>
                <a:lnTo>
                  <a:pt x="360959" y="524103"/>
                </a:lnTo>
                <a:lnTo>
                  <a:pt x="367385" y="574662"/>
                </a:lnTo>
                <a:lnTo>
                  <a:pt x="385749" y="605917"/>
                </a:lnTo>
                <a:lnTo>
                  <a:pt x="414718" y="621792"/>
                </a:lnTo>
                <a:lnTo>
                  <a:pt x="452894" y="626211"/>
                </a:lnTo>
                <a:lnTo>
                  <a:pt x="467245" y="625830"/>
                </a:lnTo>
                <a:lnTo>
                  <a:pt x="482523" y="624471"/>
                </a:lnTo>
                <a:lnTo>
                  <a:pt x="497433" y="621741"/>
                </a:lnTo>
                <a:lnTo>
                  <a:pt x="510692" y="617283"/>
                </a:lnTo>
                <a:lnTo>
                  <a:pt x="510692" y="551218"/>
                </a:lnTo>
                <a:lnTo>
                  <a:pt x="504926" y="552488"/>
                </a:lnTo>
                <a:lnTo>
                  <a:pt x="497420" y="553389"/>
                </a:lnTo>
                <a:lnTo>
                  <a:pt x="489356" y="553935"/>
                </a:lnTo>
                <a:lnTo>
                  <a:pt x="481901" y="554126"/>
                </a:lnTo>
                <a:lnTo>
                  <a:pt x="463613" y="550430"/>
                </a:lnTo>
                <a:lnTo>
                  <a:pt x="453224" y="540461"/>
                </a:lnTo>
                <a:lnTo>
                  <a:pt x="448576" y="525919"/>
                </a:lnTo>
                <a:lnTo>
                  <a:pt x="447509" y="508482"/>
                </a:lnTo>
                <a:lnTo>
                  <a:pt x="447509" y="197218"/>
                </a:lnTo>
                <a:lnTo>
                  <a:pt x="513207" y="197218"/>
                </a:lnTo>
                <a:lnTo>
                  <a:pt x="513207" y="12076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3147798" y="9307286"/>
            <a:ext cx="276225" cy="506095"/>
          </a:xfrm>
          <a:custGeom>
            <a:avLst/>
            <a:gdLst/>
            <a:ahLst/>
            <a:cxnLst/>
            <a:rect l="l" t="t" r="r" b="b"/>
            <a:pathLst>
              <a:path w="276225" h="506095">
                <a:moveTo>
                  <a:pt x="274902" y="0"/>
                </a:moveTo>
                <a:lnTo>
                  <a:pt x="188067" y="0"/>
                </a:lnTo>
                <a:lnTo>
                  <a:pt x="188067" y="329801"/>
                </a:lnTo>
                <a:lnTo>
                  <a:pt x="184309" y="377813"/>
                </a:lnTo>
                <a:lnTo>
                  <a:pt x="173532" y="407911"/>
                </a:lnTo>
                <a:lnTo>
                  <a:pt x="156487" y="423485"/>
                </a:lnTo>
                <a:lnTo>
                  <a:pt x="133922" y="427924"/>
                </a:lnTo>
                <a:lnTo>
                  <a:pt x="112747" y="423714"/>
                </a:lnTo>
                <a:lnTo>
                  <a:pt x="98096" y="410601"/>
                </a:lnTo>
                <a:lnTo>
                  <a:pt x="89586" y="387862"/>
                </a:lnTo>
                <a:lnTo>
                  <a:pt x="86835" y="354774"/>
                </a:lnTo>
                <a:lnTo>
                  <a:pt x="86835" y="0"/>
                </a:lnTo>
                <a:lnTo>
                  <a:pt x="0" y="0"/>
                </a:lnTo>
                <a:lnTo>
                  <a:pt x="0" y="377370"/>
                </a:lnTo>
                <a:lnTo>
                  <a:pt x="9139" y="443478"/>
                </a:lnTo>
                <a:lnTo>
                  <a:pt x="32556" y="482588"/>
                </a:lnTo>
                <a:lnTo>
                  <a:pt x="64246" y="501250"/>
                </a:lnTo>
                <a:lnTo>
                  <a:pt x="98206" y="506016"/>
                </a:lnTo>
                <a:lnTo>
                  <a:pt x="127701" y="503342"/>
                </a:lnTo>
                <a:lnTo>
                  <a:pt x="153301" y="494145"/>
                </a:lnTo>
                <a:lnTo>
                  <a:pt x="174232" y="476662"/>
                </a:lnTo>
                <a:lnTo>
                  <a:pt x="189721" y="449127"/>
                </a:lnTo>
                <a:lnTo>
                  <a:pt x="190004" y="461846"/>
                </a:lnTo>
                <a:lnTo>
                  <a:pt x="190750" y="475727"/>
                </a:lnTo>
                <a:lnTo>
                  <a:pt x="191806" y="488594"/>
                </a:lnTo>
                <a:lnTo>
                  <a:pt x="193020" y="498267"/>
                </a:lnTo>
                <a:lnTo>
                  <a:pt x="275876" y="498267"/>
                </a:lnTo>
                <a:lnTo>
                  <a:pt x="275313" y="475432"/>
                </a:lnTo>
                <a:lnTo>
                  <a:pt x="275024" y="444465"/>
                </a:lnTo>
                <a:lnTo>
                  <a:pt x="274902" y="357287"/>
                </a:lnTo>
                <a:lnTo>
                  <a:pt x="27490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3508660" y="9299534"/>
            <a:ext cx="280035" cy="673735"/>
          </a:xfrm>
          <a:custGeom>
            <a:avLst/>
            <a:gdLst/>
            <a:ahLst/>
            <a:cxnLst/>
            <a:rect l="l" t="t" r="r" b="b"/>
            <a:pathLst>
              <a:path w="280035" h="673734">
                <a:moveTo>
                  <a:pt x="82856" y="7748"/>
                </a:moveTo>
                <a:lnTo>
                  <a:pt x="0" y="7748"/>
                </a:lnTo>
                <a:lnTo>
                  <a:pt x="469" y="29258"/>
                </a:lnTo>
                <a:lnTo>
                  <a:pt x="562" y="33560"/>
                </a:lnTo>
                <a:lnTo>
                  <a:pt x="788" y="58542"/>
                </a:lnTo>
                <a:lnTo>
                  <a:pt x="852" y="65541"/>
                </a:lnTo>
                <a:lnTo>
                  <a:pt x="973" y="673518"/>
                </a:lnTo>
                <a:lnTo>
                  <a:pt x="87808" y="673518"/>
                </a:lnTo>
                <a:lnTo>
                  <a:pt x="87808" y="468614"/>
                </a:lnTo>
                <a:lnTo>
                  <a:pt x="253369" y="468614"/>
                </a:lnTo>
                <a:lnTo>
                  <a:pt x="260962" y="458090"/>
                </a:lnTo>
                <a:lnTo>
                  <a:pt x="267906" y="435379"/>
                </a:lnTo>
                <a:lnTo>
                  <a:pt x="140603" y="435379"/>
                </a:lnTo>
                <a:lnTo>
                  <a:pt x="113635" y="427641"/>
                </a:lnTo>
                <a:lnTo>
                  <a:pt x="97461" y="406584"/>
                </a:lnTo>
                <a:lnTo>
                  <a:pt x="89586" y="375444"/>
                </a:lnTo>
                <a:lnTo>
                  <a:pt x="87515" y="337455"/>
                </a:lnTo>
                <a:lnTo>
                  <a:pt x="87515" y="168748"/>
                </a:lnTo>
                <a:lnTo>
                  <a:pt x="90769" y="129079"/>
                </a:lnTo>
                <a:lnTo>
                  <a:pt x="100962" y="100855"/>
                </a:lnTo>
                <a:lnTo>
                  <a:pt x="118746" y="83987"/>
                </a:lnTo>
                <a:lnTo>
                  <a:pt x="144770" y="78385"/>
                </a:lnTo>
                <a:lnTo>
                  <a:pt x="271955" y="78385"/>
                </a:lnTo>
                <a:lnTo>
                  <a:pt x="263648" y="58542"/>
                </a:lnTo>
                <a:lnTo>
                  <a:pt x="86154" y="58542"/>
                </a:lnTo>
                <a:lnTo>
                  <a:pt x="85871" y="43535"/>
                </a:lnTo>
                <a:lnTo>
                  <a:pt x="85125" y="29258"/>
                </a:lnTo>
                <a:lnTo>
                  <a:pt x="84080" y="17055"/>
                </a:lnTo>
                <a:lnTo>
                  <a:pt x="82856" y="7748"/>
                </a:lnTo>
                <a:close/>
              </a:path>
              <a:path w="280035" h="673734">
                <a:moveTo>
                  <a:pt x="253369" y="468614"/>
                </a:moveTo>
                <a:lnTo>
                  <a:pt x="87808" y="468614"/>
                </a:lnTo>
                <a:lnTo>
                  <a:pt x="98878" y="485192"/>
                </a:lnTo>
                <a:lnTo>
                  <a:pt x="115124" y="499654"/>
                </a:lnTo>
                <a:lnTo>
                  <a:pt x="137728" y="509884"/>
                </a:lnTo>
                <a:lnTo>
                  <a:pt x="167869" y="513764"/>
                </a:lnTo>
                <a:lnTo>
                  <a:pt x="207115" y="507840"/>
                </a:lnTo>
                <a:lnTo>
                  <a:pt x="238266" y="489545"/>
                </a:lnTo>
                <a:lnTo>
                  <a:pt x="253369" y="468614"/>
                </a:lnTo>
                <a:close/>
              </a:path>
              <a:path w="280035" h="673734">
                <a:moveTo>
                  <a:pt x="271955" y="78385"/>
                </a:moveTo>
                <a:lnTo>
                  <a:pt x="144770" y="78385"/>
                </a:lnTo>
                <a:lnTo>
                  <a:pt x="164931" y="82596"/>
                </a:lnTo>
                <a:lnTo>
                  <a:pt x="179902" y="95727"/>
                </a:lnTo>
                <a:lnTo>
                  <a:pt x="189224" y="118521"/>
                </a:lnTo>
                <a:lnTo>
                  <a:pt x="192433" y="151723"/>
                </a:lnTo>
                <a:lnTo>
                  <a:pt x="192433" y="353811"/>
                </a:lnTo>
                <a:lnTo>
                  <a:pt x="189826" y="388051"/>
                </a:lnTo>
                <a:lnTo>
                  <a:pt x="181160" y="413702"/>
                </a:lnTo>
                <a:lnTo>
                  <a:pt x="165174" y="429799"/>
                </a:lnTo>
                <a:lnTo>
                  <a:pt x="140603" y="435379"/>
                </a:lnTo>
                <a:lnTo>
                  <a:pt x="267906" y="435379"/>
                </a:lnTo>
                <a:lnTo>
                  <a:pt x="274844" y="412689"/>
                </a:lnTo>
                <a:lnTo>
                  <a:pt x="279453" y="353811"/>
                </a:lnTo>
                <a:lnTo>
                  <a:pt x="279551" y="145409"/>
                </a:lnTo>
                <a:lnTo>
                  <a:pt x="273369" y="82596"/>
                </a:lnTo>
                <a:lnTo>
                  <a:pt x="273262" y="81505"/>
                </a:lnTo>
                <a:lnTo>
                  <a:pt x="271955" y="78385"/>
                </a:lnTo>
                <a:close/>
              </a:path>
              <a:path w="280035" h="673734">
                <a:moveTo>
                  <a:pt x="177188" y="0"/>
                </a:moveTo>
                <a:lnTo>
                  <a:pt x="143798" y="4566"/>
                </a:lnTo>
                <a:lnTo>
                  <a:pt x="118077" y="17055"/>
                </a:lnTo>
                <a:lnTo>
                  <a:pt x="99153" y="35652"/>
                </a:lnTo>
                <a:lnTo>
                  <a:pt x="86154" y="58542"/>
                </a:lnTo>
                <a:lnTo>
                  <a:pt x="263648" y="58542"/>
                </a:lnTo>
                <a:lnTo>
                  <a:pt x="254250" y="36097"/>
                </a:lnTo>
                <a:lnTo>
                  <a:pt x="222297" y="8992"/>
                </a:lnTo>
                <a:lnTo>
                  <a:pt x="17718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3944570" y="9186513"/>
            <a:ext cx="207010" cy="626745"/>
          </a:xfrm>
          <a:custGeom>
            <a:avLst/>
            <a:gdLst/>
            <a:ahLst/>
            <a:cxnLst/>
            <a:rect l="l" t="t" r="r" b="b"/>
            <a:pathLst>
              <a:path w="207010" h="626745">
                <a:moveTo>
                  <a:pt x="141210" y="0"/>
                </a:moveTo>
                <a:lnTo>
                  <a:pt x="54658" y="0"/>
                </a:lnTo>
                <a:lnTo>
                  <a:pt x="54658" y="120771"/>
                </a:lnTo>
                <a:lnTo>
                  <a:pt x="0" y="120771"/>
                </a:lnTo>
                <a:lnTo>
                  <a:pt x="0" y="197229"/>
                </a:lnTo>
                <a:lnTo>
                  <a:pt x="54658" y="197229"/>
                </a:lnTo>
                <a:lnTo>
                  <a:pt x="54658" y="524109"/>
                </a:lnTo>
                <a:lnTo>
                  <a:pt x="61084" y="574669"/>
                </a:lnTo>
                <a:lnTo>
                  <a:pt x="79458" y="605921"/>
                </a:lnTo>
                <a:lnTo>
                  <a:pt x="108417" y="621793"/>
                </a:lnTo>
                <a:lnTo>
                  <a:pt x="146602" y="626211"/>
                </a:lnTo>
                <a:lnTo>
                  <a:pt x="160949" y="625839"/>
                </a:lnTo>
                <a:lnTo>
                  <a:pt x="176223" y="624475"/>
                </a:lnTo>
                <a:lnTo>
                  <a:pt x="191134" y="621749"/>
                </a:lnTo>
                <a:lnTo>
                  <a:pt x="204391" y="617290"/>
                </a:lnTo>
                <a:lnTo>
                  <a:pt x="204391" y="551218"/>
                </a:lnTo>
                <a:lnTo>
                  <a:pt x="198630" y="552490"/>
                </a:lnTo>
                <a:lnTo>
                  <a:pt x="191130" y="553400"/>
                </a:lnTo>
                <a:lnTo>
                  <a:pt x="183064" y="553947"/>
                </a:lnTo>
                <a:lnTo>
                  <a:pt x="175607" y="554129"/>
                </a:lnTo>
                <a:lnTo>
                  <a:pt x="157311" y="550431"/>
                </a:lnTo>
                <a:lnTo>
                  <a:pt x="146923" y="540465"/>
                </a:lnTo>
                <a:lnTo>
                  <a:pt x="142277" y="525920"/>
                </a:lnTo>
                <a:lnTo>
                  <a:pt x="141210" y="508487"/>
                </a:lnTo>
                <a:lnTo>
                  <a:pt x="141210" y="197229"/>
                </a:lnTo>
                <a:lnTo>
                  <a:pt x="206904" y="197229"/>
                </a:lnTo>
                <a:lnTo>
                  <a:pt x="206904" y="120771"/>
                </a:lnTo>
                <a:lnTo>
                  <a:pt x="141210" y="120771"/>
                </a:lnTo>
                <a:lnTo>
                  <a:pt x="14121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4200746" y="9129628"/>
            <a:ext cx="277495" cy="676275"/>
          </a:xfrm>
          <a:custGeom>
            <a:avLst/>
            <a:gdLst/>
            <a:ahLst/>
            <a:cxnLst/>
            <a:rect l="l" t="t" r="r" b="b"/>
            <a:pathLst>
              <a:path w="2774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343507"/>
                </a:lnTo>
                <a:lnTo>
                  <a:pt x="89335" y="301857"/>
                </a:lnTo>
                <a:lnTo>
                  <a:pt x="98193" y="272102"/>
                </a:lnTo>
                <a:lnTo>
                  <a:pt x="115442" y="254248"/>
                </a:lnTo>
                <a:lnTo>
                  <a:pt x="143116" y="248296"/>
                </a:lnTo>
                <a:lnTo>
                  <a:pt x="167779" y="254168"/>
                </a:lnTo>
                <a:lnTo>
                  <a:pt x="182182" y="269994"/>
                </a:lnTo>
                <a:lnTo>
                  <a:pt x="188921" y="293088"/>
                </a:lnTo>
                <a:lnTo>
                  <a:pt x="190591" y="320765"/>
                </a:lnTo>
                <a:lnTo>
                  <a:pt x="190591" y="675927"/>
                </a:lnTo>
                <a:lnTo>
                  <a:pt x="277426" y="675927"/>
                </a:lnTo>
                <a:lnTo>
                  <a:pt x="277426" y="298064"/>
                </a:lnTo>
                <a:lnTo>
                  <a:pt x="272640" y="247900"/>
                </a:lnTo>
                <a:lnTo>
                  <a:pt x="256447" y="207196"/>
                </a:lnTo>
                <a:lnTo>
                  <a:pt x="226095" y="179888"/>
                </a:lnTo>
                <a:lnTo>
                  <a:pt x="178832" y="169911"/>
                </a:lnTo>
                <a:lnTo>
                  <a:pt x="145758" y="173750"/>
                </a:lnTo>
                <a:lnTo>
                  <a:pt x="119824" y="184358"/>
                </a:lnTo>
                <a:lnTo>
                  <a:pt x="100395" y="200364"/>
                </a:lnTo>
                <a:lnTo>
                  <a:pt x="86835" y="220401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4551354" y="9299537"/>
            <a:ext cx="272415" cy="514350"/>
          </a:xfrm>
          <a:custGeom>
            <a:avLst/>
            <a:gdLst/>
            <a:ahLst/>
            <a:cxnLst/>
            <a:rect l="l" t="t" r="r" b="b"/>
            <a:pathLst>
              <a:path w="272414" h="514350">
                <a:moveTo>
                  <a:pt x="138173" y="0"/>
                </a:moveTo>
                <a:lnTo>
                  <a:pt x="88134" y="7348"/>
                </a:lnTo>
                <a:lnTo>
                  <a:pt x="51401" y="27203"/>
                </a:lnTo>
                <a:lnTo>
                  <a:pt x="26098" y="56279"/>
                </a:lnTo>
                <a:lnTo>
                  <a:pt x="10348" y="91292"/>
                </a:lnTo>
                <a:lnTo>
                  <a:pt x="2274" y="128955"/>
                </a:lnTo>
                <a:lnTo>
                  <a:pt x="0" y="338576"/>
                </a:lnTo>
                <a:lnTo>
                  <a:pt x="2062" y="386380"/>
                </a:lnTo>
                <a:lnTo>
                  <a:pt x="2071" y="386590"/>
                </a:lnTo>
                <a:lnTo>
                  <a:pt x="9694" y="428843"/>
                </a:lnTo>
                <a:lnTo>
                  <a:pt x="24983" y="464010"/>
                </a:lnTo>
                <a:lnTo>
                  <a:pt x="87014" y="507795"/>
                </a:lnTo>
                <a:lnTo>
                  <a:pt x="137985" y="513764"/>
                </a:lnTo>
                <a:lnTo>
                  <a:pt x="198018" y="503252"/>
                </a:lnTo>
                <a:lnTo>
                  <a:pt x="236671" y="476171"/>
                </a:lnTo>
                <a:lnTo>
                  <a:pt x="258068" y="440038"/>
                </a:lnTo>
                <a:lnTo>
                  <a:pt x="136519" y="440038"/>
                </a:lnTo>
                <a:lnTo>
                  <a:pt x="110537" y="432796"/>
                </a:lnTo>
                <a:lnTo>
                  <a:pt x="94745" y="413630"/>
                </a:lnTo>
                <a:lnTo>
                  <a:pt x="86969" y="386590"/>
                </a:lnTo>
                <a:lnTo>
                  <a:pt x="86909" y="386380"/>
                </a:lnTo>
                <a:lnTo>
                  <a:pt x="84793" y="354889"/>
                </a:lnTo>
                <a:lnTo>
                  <a:pt x="84793" y="278232"/>
                </a:lnTo>
                <a:lnTo>
                  <a:pt x="272180" y="278232"/>
                </a:lnTo>
                <a:lnTo>
                  <a:pt x="272180" y="209260"/>
                </a:lnTo>
                <a:lnTo>
                  <a:pt x="85473" y="209260"/>
                </a:lnTo>
                <a:lnTo>
                  <a:pt x="85497" y="153555"/>
                </a:lnTo>
                <a:lnTo>
                  <a:pt x="88283" y="119935"/>
                </a:lnTo>
                <a:lnTo>
                  <a:pt x="97333" y="94773"/>
                </a:lnTo>
                <a:lnTo>
                  <a:pt x="113555" y="79114"/>
                </a:lnTo>
                <a:lnTo>
                  <a:pt x="137880" y="73725"/>
                </a:lnTo>
                <a:lnTo>
                  <a:pt x="256524" y="73725"/>
                </a:lnTo>
                <a:lnTo>
                  <a:pt x="254415" y="66670"/>
                </a:lnTo>
                <a:lnTo>
                  <a:pt x="229451" y="31200"/>
                </a:lnTo>
                <a:lnTo>
                  <a:pt x="191317" y="8192"/>
                </a:lnTo>
                <a:lnTo>
                  <a:pt x="138173" y="0"/>
                </a:lnTo>
                <a:close/>
              </a:path>
              <a:path w="272414" h="514350">
                <a:moveTo>
                  <a:pt x="270536" y="359528"/>
                </a:moveTo>
                <a:lnTo>
                  <a:pt x="185743" y="359528"/>
                </a:lnTo>
                <a:lnTo>
                  <a:pt x="185743" y="362617"/>
                </a:lnTo>
                <a:lnTo>
                  <a:pt x="184062" y="391920"/>
                </a:lnTo>
                <a:lnTo>
                  <a:pt x="177159" y="416622"/>
                </a:lnTo>
                <a:lnTo>
                  <a:pt x="162242" y="433677"/>
                </a:lnTo>
                <a:lnTo>
                  <a:pt x="136519" y="440038"/>
                </a:lnTo>
                <a:lnTo>
                  <a:pt x="258068" y="440038"/>
                </a:lnTo>
                <a:lnTo>
                  <a:pt x="258563" y="439202"/>
                </a:lnTo>
                <a:lnTo>
                  <a:pt x="268312" y="399026"/>
                </a:lnTo>
                <a:lnTo>
                  <a:pt x="270518" y="362617"/>
                </a:lnTo>
                <a:lnTo>
                  <a:pt x="270536" y="359528"/>
                </a:lnTo>
                <a:close/>
              </a:path>
              <a:path w="272414" h="514350">
                <a:moveTo>
                  <a:pt x="256524" y="73725"/>
                </a:moveTo>
                <a:lnTo>
                  <a:pt x="137880" y="73725"/>
                </a:lnTo>
                <a:lnTo>
                  <a:pt x="163361" y="79696"/>
                </a:lnTo>
                <a:lnTo>
                  <a:pt x="178899" y="96300"/>
                </a:lnTo>
                <a:lnTo>
                  <a:pt x="186644" y="121574"/>
                </a:lnTo>
                <a:lnTo>
                  <a:pt x="188748" y="153555"/>
                </a:lnTo>
                <a:lnTo>
                  <a:pt x="188748" y="209260"/>
                </a:lnTo>
                <a:lnTo>
                  <a:pt x="272180" y="209260"/>
                </a:lnTo>
                <a:lnTo>
                  <a:pt x="272180" y="165586"/>
                </a:lnTo>
                <a:lnTo>
                  <a:pt x="268045" y="112250"/>
                </a:lnTo>
                <a:lnTo>
                  <a:pt x="256524" y="7372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5002371" y="9299537"/>
            <a:ext cx="271145" cy="514350"/>
          </a:xfrm>
          <a:custGeom>
            <a:avLst/>
            <a:gdLst/>
            <a:ahLst/>
            <a:cxnLst/>
            <a:rect l="l" t="t" r="r" b="b"/>
            <a:pathLst>
              <a:path w="271145" h="514350">
                <a:moveTo>
                  <a:pt x="259214" y="71589"/>
                </a:moveTo>
                <a:lnTo>
                  <a:pt x="142634" y="71589"/>
                </a:lnTo>
                <a:lnTo>
                  <a:pt x="163339" y="76136"/>
                </a:lnTo>
                <a:lnTo>
                  <a:pt x="163200" y="76136"/>
                </a:lnTo>
                <a:lnTo>
                  <a:pt x="175262" y="89136"/>
                </a:lnTo>
                <a:lnTo>
                  <a:pt x="181002" y="109967"/>
                </a:lnTo>
                <a:lnTo>
                  <a:pt x="182455" y="137859"/>
                </a:lnTo>
                <a:lnTo>
                  <a:pt x="182455" y="207805"/>
                </a:lnTo>
                <a:lnTo>
                  <a:pt x="166769" y="207805"/>
                </a:lnTo>
                <a:lnTo>
                  <a:pt x="123381" y="210995"/>
                </a:lnTo>
                <a:lnTo>
                  <a:pt x="83808" y="221443"/>
                </a:lnTo>
                <a:lnTo>
                  <a:pt x="49867" y="240459"/>
                </a:lnTo>
                <a:lnTo>
                  <a:pt x="23374" y="269358"/>
                </a:lnTo>
                <a:lnTo>
                  <a:pt x="6146" y="309451"/>
                </a:lnTo>
                <a:lnTo>
                  <a:pt x="0" y="362051"/>
                </a:lnTo>
                <a:lnTo>
                  <a:pt x="0" y="370774"/>
                </a:lnTo>
                <a:lnTo>
                  <a:pt x="5771" y="425138"/>
                </a:lnTo>
                <a:lnTo>
                  <a:pt x="23995" y="470733"/>
                </a:lnTo>
                <a:lnTo>
                  <a:pt x="56034" y="502096"/>
                </a:lnTo>
                <a:lnTo>
                  <a:pt x="103253" y="513764"/>
                </a:lnTo>
                <a:lnTo>
                  <a:pt x="129266" y="511245"/>
                </a:lnTo>
                <a:lnTo>
                  <a:pt x="151812" y="503220"/>
                </a:lnTo>
                <a:lnTo>
                  <a:pt x="170556" y="488982"/>
                </a:lnTo>
                <a:lnTo>
                  <a:pt x="185167" y="467828"/>
                </a:lnTo>
                <a:lnTo>
                  <a:pt x="269335" y="467828"/>
                </a:lnTo>
                <a:lnTo>
                  <a:pt x="269244" y="464038"/>
                </a:lnTo>
                <a:lnTo>
                  <a:pt x="268970" y="437421"/>
                </a:lnTo>
                <a:lnTo>
                  <a:pt x="130530" y="437421"/>
                </a:lnTo>
                <a:lnTo>
                  <a:pt x="108639" y="432195"/>
                </a:lnTo>
                <a:lnTo>
                  <a:pt x="93923" y="417770"/>
                </a:lnTo>
                <a:lnTo>
                  <a:pt x="85640" y="396021"/>
                </a:lnTo>
                <a:lnTo>
                  <a:pt x="83044" y="368826"/>
                </a:lnTo>
                <a:lnTo>
                  <a:pt x="83044" y="360795"/>
                </a:lnTo>
                <a:lnTo>
                  <a:pt x="88730" y="319423"/>
                </a:lnTo>
                <a:lnTo>
                  <a:pt x="130589" y="278881"/>
                </a:lnTo>
                <a:lnTo>
                  <a:pt x="268892" y="274745"/>
                </a:lnTo>
                <a:lnTo>
                  <a:pt x="268892" y="131168"/>
                </a:lnTo>
                <a:lnTo>
                  <a:pt x="265063" y="89136"/>
                </a:lnTo>
                <a:lnTo>
                  <a:pt x="265024" y="88713"/>
                </a:lnTo>
                <a:lnTo>
                  <a:pt x="264936" y="87740"/>
                </a:lnTo>
                <a:lnTo>
                  <a:pt x="259214" y="71589"/>
                </a:lnTo>
                <a:close/>
              </a:path>
              <a:path w="271145" h="514350">
                <a:moveTo>
                  <a:pt x="269335" y="467828"/>
                </a:moveTo>
                <a:lnTo>
                  <a:pt x="185167" y="467828"/>
                </a:lnTo>
                <a:lnTo>
                  <a:pt x="186065" y="475553"/>
                </a:lnTo>
                <a:lnTo>
                  <a:pt x="187544" y="485870"/>
                </a:lnTo>
                <a:lnTo>
                  <a:pt x="189313" y="496712"/>
                </a:lnTo>
                <a:lnTo>
                  <a:pt x="191083" y="506016"/>
                </a:lnTo>
                <a:lnTo>
                  <a:pt x="270829" y="506016"/>
                </a:lnTo>
                <a:lnTo>
                  <a:pt x="269864" y="488982"/>
                </a:lnTo>
                <a:lnTo>
                  <a:pt x="269771" y="485870"/>
                </a:lnTo>
                <a:lnTo>
                  <a:pt x="269522" y="475553"/>
                </a:lnTo>
                <a:lnTo>
                  <a:pt x="269406" y="470733"/>
                </a:lnTo>
                <a:lnTo>
                  <a:pt x="269335" y="467828"/>
                </a:lnTo>
                <a:close/>
              </a:path>
              <a:path w="271145" h="514350">
                <a:moveTo>
                  <a:pt x="268892" y="274745"/>
                </a:moveTo>
                <a:lnTo>
                  <a:pt x="184099" y="274745"/>
                </a:lnTo>
                <a:lnTo>
                  <a:pt x="184099" y="338492"/>
                </a:lnTo>
                <a:lnTo>
                  <a:pt x="181135" y="383595"/>
                </a:lnTo>
                <a:lnTo>
                  <a:pt x="171732" y="414308"/>
                </a:lnTo>
                <a:lnTo>
                  <a:pt x="155120" y="431845"/>
                </a:lnTo>
                <a:lnTo>
                  <a:pt x="130530" y="437421"/>
                </a:lnTo>
                <a:lnTo>
                  <a:pt x="268970" y="437421"/>
                </a:lnTo>
                <a:lnTo>
                  <a:pt x="268892" y="274745"/>
                </a:lnTo>
                <a:close/>
              </a:path>
              <a:path w="271145" h="514350">
                <a:moveTo>
                  <a:pt x="145650" y="0"/>
                </a:moveTo>
                <a:lnTo>
                  <a:pt x="92715" y="7001"/>
                </a:lnTo>
                <a:lnTo>
                  <a:pt x="55514" y="26319"/>
                </a:lnTo>
                <a:lnTo>
                  <a:pt x="19192" y="91804"/>
                </a:lnTo>
                <a:lnTo>
                  <a:pt x="15664" y="131168"/>
                </a:lnTo>
                <a:lnTo>
                  <a:pt x="15629" y="131556"/>
                </a:lnTo>
                <a:lnTo>
                  <a:pt x="15507" y="141817"/>
                </a:lnTo>
                <a:lnTo>
                  <a:pt x="100991" y="141817"/>
                </a:lnTo>
                <a:lnTo>
                  <a:pt x="101021" y="131168"/>
                </a:lnTo>
                <a:lnTo>
                  <a:pt x="102826" y="107719"/>
                </a:lnTo>
                <a:lnTo>
                  <a:pt x="109354" y="88713"/>
                </a:lnTo>
                <a:lnTo>
                  <a:pt x="122111" y="76136"/>
                </a:lnTo>
                <a:lnTo>
                  <a:pt x="142634" y="71589"/>
                </a:lnTo>
                <a:lnTo>
                  <a:pt x="259214" y="71589"/>
                </a:lnTo>
                <a:lnTo>
                  <a:pt x="252093" y="51487"/>
                </a:lnTo>
                <a:lnTo>
                  <a:pt x="228905" y="23831"/>
                </a:lnTo>
                <a:lnTo>
                  <a:pt x="193910" y="6194"/>
                </a:lnTo>
                <a:lnTo>
                  <a:pt x="14565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5358793" y="9307286"/>
            <a:ext cx="276225" cy="506095"/>
          </a:xfrm>
          <a:custGeom>
            <a:avLst/>
            <a:gdLst/>
            <a:ahLst/>
            <a:cxnLst/>
            <a:rect l="l" t="t" r="r" b="b"/>
            <a:pathLst>
              <a:path w="276225" h="506095">
                <a:moveTo>
                  <a:pt x="274902" y="0"/>
                </a:moveTo>
                <a:lnTo>
                  <a:pt x="188067" y="0"/>
                </a:lnTo>
                <a:lnTo>
                  <a:pt x="188067" y="329801"/>
                </a:lnTo>
                <a:lnTo>
                  <a:pt x="184309" y="377813"/>
                </a:lnTo>
                <a:lnTo>
                  <a:pt x="173532" y="407911"/>
                </a:lnTo>
                <a:lnTo>
                  <a:pt x="156487" y="423485"/>
                </a:lnTo>
                <a:lnTo>
                  <a:pt x="133922" y="427924"/>
                </a:lnTo>
                <a:lnTo>
                  <a:pt x="112747" y="423714"/>
                </a:lnTo>
                <a:lnTo>
                  <a:pt x="98096" y="410601"/>
                </a:lnTo>
                <a:lnTo>
                  <a:pt x="89586" y="387862"/>
                </a:lnTo>
                <a:lnTo>
                  <a:pt x="86835" y="354774"/>
                </a:lnTo>
                <a:lnTo>
                  <a:pt x="86835" y="0"/>
                </a:lnTo>
                <a:lnTo>
                  <a:pt x="0" y="0"/>
                </a:lnTo>
                <a:lnTo>
                  <a:pt x="0" y="377370"/>
                </a:lnTo>
                <a:lnTo>
                  <a:pt x="9139" y="443478"/>
                </a:lnTo>
                <a:lnTo>
                  <a:pt x="32556" y="482588"/>
                </a:lnTo>
                <a:lnTo>
                  <a:pt x="64246" y="501250"/>
                </a:lnTo>
                <a:lnTo>
                  <a:pt x="98206" y="506016"/>
                </a:lnTo>
                <a:lnTo>
                  <a:pt x="127701" y="503342"/>
                </a:lnTo>
                <a:lnTo>
                  <a:pt x="153301" y="494145"/>
                </a:lnTo>
                <a:lnTo>
                  <a:pt x="174232" y="476662"/>
                </a:lnTo>
                <a:lnTo>
                  <a:pt x="189721" y="449127"/>
                </a:lnTo>
                <a:lnTo>
                  <a:pt x="190004" y="461846"/>
                </a:lnTo>
                <a:lnTo>
                  <a:pt x="190750" y="475727"/>
                </a:lnTo>
                <a:lnTo>
                  <a:pt x="191806" y="488594"/>
                </a:lnTo>
                <a:lnTo>
                  <a:pt x="193020" y="498267"/>
                </a:lnTo>
                <a:lnTo>
                  <a:pt x="275876" y="498267"/>
                </a:lnTo>
                <a:lnTo>
                  <a:pt x="275313" y="475432"/>
                </a:lnTo>
                <a:lnTo>
                  <a:pt x="275024" y="444465"/>
                </a:lnTo>
                <a:lnTo>
                  <a:pt x="274902" y="357287"/>
                </a:lnTo>
                <a:lnTo>
                  <a:pt x="274902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5680595" y="9186526"/>
            <a:ext cx="521334" cy="627380"/>
          </a:xfrm>
          <a:custGeom>
            <a:avLst/>
            <a:gdLst/>
            <a:ahLst/>
            <a:cxnLst/>
            <a:rect l="l" t="t" r="r" b="b"/>
            <a:pathLst>
              <a:path w="521335" h="627379">
                <a:moveTo>
                  <a:pt x="206908" y="120764"/>
                </a:moveTo>
                <a:lnTo>
                  <a:pt x="141211" y="120764"/>
                </a:lnTo>
                <a:lnTo>
                  <a:pt x="141211" y="0"/>
                </a:lnTo>
                <a:lnTo>
                  <a:pt x="54660" y="0"/>
                </a:lnTo>
                <a:lnTo>
                  <a:pt x="54660" y="120764"/>
                </a:lnTo>
                <a:lnTo>
                  <a:pt x="0" y="120764"/>
                </a:lnTo>
                <a:lnTo>
                  <a:pt x="0" y="197218"/>
                </a:lnTo>
                <a:lnTo>
                  <a:pt x="54660" y="197218"/>
                </a:lnTo>
                <a:lnTo>
                  <a:pt x="54660" y="524103"/>
                </a:lnTo>
                <a:lnTo>
                  <a:pt x="61087" y="574662"/>
                </a:lnTo>
                <a:lnTo>
                  <a:pt x="79451" y="605917"/>
                </a:lnTo>
                <a:lnTo>
                  <a:pt x="108419" y="621792"/>
                </a:lnTo>
                <a:lnTo>
                  <a:pt x="146596" y="626211"/>
                </a:lnTo>
                <a:lnTo>
                  <a:pt x="160947" y="625830"/>
                </a:lnTo>
                <a:lnTo>
                  <a:pt x="176225" y="624471"/>
                </a:lnTo>
                <a:lnTo>
                  <a:pt x="191135" y="621741"/>
                </a:lnTo>
                <a:lnTo>
                  <a:pt x="204393" y="617283"/>
                </a:lnTo>
                <a:lnTo>
                  <a:pt x="204393" y="551218"/>
                </a:lnTo>
                <a:lnTo>
                  <a:pt x="198628" y="552488"/>
                </a:lnTo>
                <a:lnTo>
                  <a:pt x="191135" y="553389"/>
                </a:lnTo>
                <a:lnTo>
                  <a:pt x="183057" y="553935"/>
                </a:lnTo>
                <a:lnTo>
                  <a:pt x="175602" y="554126"/>
                </a:lnTo>
                <a:lnTo>
                  <a:pt x="157314" y="550430"/>
                </a:lnTo>
                <a:lnTo>
                  <a:pt x="146926" y="540461"/>
                </a:lnTo>
                <a:lnTo>
                  <a:pt x="142278" y="525919"/>
                </a:lnTo>
                <a:lnTo>
                  <a:pt x="141211" y="508482"/>
                </a:lnTo>
                <a:lnTo>
                  <a:pt x="141211" y="197218"/>
                </a:lnTo>
                <a:lnTo>
                  <a:pt x="206908" y="197218"/>
                </a:lnTo>
                <a:lnTo>
                  <a:pt x="206908" y="120764"/>
                </a:lnTo>
                <a:close/>
              </a:path>
              <a:path w="521335" h="627379">
                <a:moveTo>
                  <a:pt x="520903" y="268922"/>
                </a:moveTo>
                <a:lnTo>
                  <a:pt x="515010" y="213982"/>
                </a:lnTo>
                <a:lnTo>
                  <a:pt x="497713" y="170484"/>
                </a:lnTo>
                <a:lnTo>
                  <a:pt x="469633" y="138849"/>
                </a:lnTo>
                <a:lnTo>
                  <a:pt x="433781" y="120789"/>
                </a:lnTo>
                <a:lnTo>
                  <a:pt x="433781" y="264071"/>
                </a:lnTo>
                <a:lnTo>
                  <a:pt x="433666" y="471957"/>
                </a:lnTo>
                <a:lnTo>
                  <a:pt x="430707" y="505587"/>
                </a:lnTo>
                <a:lnTo>
                  <a:pt x="421259" y="530250"/>
                </a:lnTo>
                <a:lnTo>
                  <a:pt x="405168" y="544842"/>
                </a:lnTo>
                <a:lnTo>
                  <a:pt x="382143" y="549656"/>
                </a:lnTo>
                <a:lnTo>
                  <a:pt x="357886" y="543991"/>
                </a:lnTo>
                <a:lnTo>
                  <a:pt x="341553" y="528091"/>
                </a:lnTo>
                <a:lnTo>
                  <a:pt x="332333" y="503555"/>
                </a:lnTo>
                <a:lnTo>
                  <a:pt x="329438" y="471957"/>
                </a:lnTo>
                <a:lnTo>
                  <a:pt x="329501" y="264071"/>
                </a:lnTo>
                <a:lnTo>
                  <a:pt x="332498" y="232689"/>
                </a:lnTo>
                <a:lnTo>
                  <a:pt x="341934" y="209308"/>
                </a:lnTo>
                <a:lnTo>
                  <a:pt x="358216" y="195008"/>
                </a:lnTo>
                <a:lnTo>
                  <a:pt x="381749" y="190144"/>
                </a:lnTo>
                <a:lnTo>
                  <a:pt x="406438" y="195668"/>
                </a:lnTo>
                <a:lnTo>
                  <a:pt x="422490" y="211048"/>
                </a:lnTo>
                <a:lnTo>
                  <a:pt x="431177" y="234454"/>
                </a:lnTo>
                <a:lnTo>
                  <a:pt x="433781" y="264071"/>
                </a:lnTo>
                <a:lnTo>
                  <a:pt x="433781" y="120789"/>
                </a:lnTo>
                <a:lnTo>
                  <a:pt x="431330" y="119545"/>
                </a:lnTo>
                <a:lnTo>
                  <a:pt x="383413" y="113017"/>
                </a:lnTo>
                <a:lnTo>
                  <a:pt x="336384" y="119024"/>
                </a:lnTo>
                <a:lnTo>
                  <a:pt x="297345" y="137172"/>
                </a:lnTo>
                <a:lnTo>
                  <a:pt x="267716" y="167576"/>
                </a:lnTo>
                <a:lnTo>
                  <a:pt x="248894" y="210413"/>
                </a:lnTo>
                <a:lnTo>
                  <a:pt x="242316" y="265823"/>
                </a:lnTo>
                <a:lnTo>
                  <a:pt x="242316" y="468960"/>
                </a:lnTo>
                <a:lnTo>
                  <a:pt x="247967" y="525272"/>
                </a:lnTo>
                <a:lnTo>
                  <a:pt x="248018" y="525830"/>
                </a:lnTo>
                <a:lnTo>
                  <a:pt x="264947" y="570026"/>
                </a:lnTo>
                <a:lnTo>
                  <a:pt x="292950" y="601611"/>
                </a:lnTo>
                <a:lnTo>
                  <a:pt x="331533" y="620522"/>
                </a:lnTo>
                <a:lnTo>
                  <a:pt x="331736" y="620522"/>
                </a:lnTo>
                <a:lnTo>
                  <a:pt x="380492" y="626783"/>
                </a:lnTo>
                <a:lnTo>
                  <a:pt x="428942" y="620522"/>
                </a:lnTo>
                <a:lnTo>
                  <a:pt x="467995" y="601611"/>
                </a:lnTo>
                <a:lnTo>
                  <a:pt x="496773" y="570026"/>
                </a:lnTo>
                <a:lnTo>
                  <a:pt x="514756" y="525272"/>
                </a:lnTo>
                <a:lnTo>
                  <a:pt x="520903" y="467499"/>
                </a:lnTo>
                <a:lnTo>
                  <a:pt x="520903" y="26892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6402044" y="9299534"/>
            <a:ext cx="280035" cy="673735"/>
          </a:xfrm>
          <a:custGeom>
            <a:avLst/>
            <a:gdLst/>
            <a:ahLst/>
            <a:cxnLst/>
            <a:rect l="l" t="t" r="r" b="b"/>
            <a:pathLst>
              <a:path w="280034" h="673734">
                <a:moveTo>
                  <a:pt x="82856" y="7748"/>
                </a:moveTo>
                <a:lnTo>
                  <a:pt x="0" y="7748"/>
                </a:lnTo>
                <a:lnTo>
                  <a:pt x="469" y="29258"/>
                </a:lnTo>
                <a:lnTo>
                  <a:pt x="562" y="33560"/>
                </a:lnTo>
                <a:lnTo>
                  <a:pt x="788" y="58542"/>
                </a:lnTo>
                <a:lnTo>
                  <a:pt x="852" y="65541"/>
                </a:lnTo>
                <a:lnTo>
                  <a:pt x="973" y="673518"/>
                </a:lnTo>
                <a:lnTo>
                  <a:pt x="87808" y="673518"/>
                </a:lnTo>
                <a:lnTo>
                  <a:pt x="87808" y="468614"/>
                </a:lnTo>
                <a:lnTo>
                  <a:pt x="253369" y="468614"/>
                </a:lnTo>
                <a:lnTo>
                  <a:pt x="260962" y="458090"/>
                </a:lnTo>
                <a:lnTo>
                  <a:pt x="267906" y="435379"/>
                </a:lnTo>
                <a:lnTo>
                  <a:pt x="140603" y="435379"/>
                </a:lnTo>
                <a:lnTo>
                  <a:pt x="113635" y="427641"/>
                </a:lnTo>
                <a:lnTo>
                  <a:pt x="97461" y="406584"/>
                </a:lnTo>
                <a:lnTo>
                  <a:pt x="89586" y="375444"/>
                </a:lnTo>
                <a:lnTo>
                  <a:pt x="87515" y="337455"/>
                </a:lnTo>
                <a:lnTo>
                  <a:pt x="87515" y="168748"/>
                </a:lnTo>
                <a:lnTo>
                  <a:pt x="90769" y="129079"/>
                </a:lnTo>
                <a:lnTo>
                  <a:pt x="100962" y="100855"/>
                </a:lnTo>
                <a:lnTo>
                  <a:pt x="118746" y="83987"/>
                </a:lnTo>
                <a:lnTo>
                  <a:pt x="144770" y="78385"/>
                </a:lnTo>
                <a:lnTo>
                  <a:pt x="271955" y="78385"/>
                </a:lnTo>
                <a:lnTo>
                  <a:pt x="263648" y="58542"/>
                </a:lnTo>
                <a:lnTo>
                  <a:pt x="86154" y="58542"/>
                </a:lnTo>
                <a:lnTo>
                  <a:pt x="85871" y="43535"/>
                </a:lnTo>
                <a:lnTo>
                  <a:pt x="85125" y="29258"/>
                </a:lnTo>
                <a:lnTo>
                  <a:pt x="84080" y="17055"/>
                </a:lnTo>
                <a:lnTo>
                  <a:pt x="82856" y="7748"/>
                </a:lnTo>
                <a:close/>
              </a:path>
              <a:path w="280034" h="673734">
                <a:moveTo>
                  <a:pt x="253369" y="468614"/>
                </a:moveTo>
                <a:lnTo>
                  <a:pt x="87808" y="468614"/>
                </a:lnTo>
                <a:lnTo>
                  <a:pt x="98878" y="485192"/>
                </a:lnTo>
                <a:lnTo>
                  <a:pt x="115124" y="499654"/>
                </a:lnTo>
                <a:lnTo>
                  <a:pt x="137728" y="509884"/>
                </a:lnTo>
                <a:lnTo>
                  <a:pt x="167869" y="513764"/>
                </a:lnTo>
                <a:lnTo>
                  <a:pt x="207115" y="507840"/>
                </a:lnTo>
                <a:lnTo>
                  <a:pt x="238266" y="489545"/>
                </a:lnTo>
                <a:lnTo>
                  <a:pt x="253369" y="468614"/>
                </a:lnTo>
                <a:close/>
              </a:path>
              <a:path w="280034" h="673734">
                <a:moveTo>
                  <a:pt x="271955" y="78385"/>
                </a:moveTo>
                <a:lnTo>
                  <a:pt x="144770" y="78385"/>
                </a:lnTo>
                <a:lnTo>
                  <a:pt x="164931" y="82596"/>
                </a:lnTo>
                <a:lnTo>
                  <a:pt x="179902" y="95727"/>
                </a:lnTo>
                <a:lnTo>
                  <a:pt x="189224" y="118521"/>
                </a:lnTo>
                <a:lnTo>
                  <a:pt x="192433" y="151723"/>
                </a:lnTo>
                <a:lnTo>
                  <a:pt x="192433" y="353811"/>
                </a:lnTo>
                <a:lnTo>
                  <a:pt x="189826" y="388051"/>
                </a:lnTo>
                <a:lnTo>
                  <a:pt x="181160" y="413702"/>
                </a:lnTo>
                <a:lnTo>
                  <a:pt x="165174" y="429799"/>
                </a:lnTo>
                <a:lnTo>
                  <a:pt x="140603" y="435379"/>
                </a:lnTo>
                <a:lnTo>
                  <a:pt x="267906" y="435379"/>
                </a:lnTo>
                <a:lnTo>
                  <a:pt x="274844" y="412689"/>
                </a:lnTo>
                <a:lnTo>
                  <a:pt x="279453" y="353811"/>
                </a:lnTo>
                <a:lnTo>
                  <a:pt x="279551" y="145409"/>
                </a:lnTo>
                <a:lnTo>
                  <a:pt x="273369" y="82596"/>
                </a:lnTo>
                <a:lnTo>
                  <a:pt x="273262" y="81505"/>
                </a:lnTo>
                <a:lnTo>
                  <a:pt x="271955" y="78385"/>
                </a:lnTo>
                <a:close/>
              </a:path>
              <a:path w="280034" h="673734">
                <a:moveTo>
                  <a:pt x="177188" y="0"/>
                </a:moveTo>
                <a:lnTo>
                  <a:pt x="143798" y="4566"/>
                </a:lnTo>
                <a:lnTo>
                  <a:pt x="118077" y="17055"/>
                </a:lnTo>
                <a:lnTo>
                  <a:pt x="99153" y="35652"/>
                </a:lnTo>
                <a:lnTo>
                  <a:pt x="86154" y="58542"/>
                </a:lnTo>
                <a:lnTo>
                  <a:pt x="263648" y="58542"/>
                </a:lnTo>
                <a:lnTo>
                  <a:pt x="254250" y="36097"/>
                </a:lnTo>
                <a:lnTo>
                  <a:pt x="222297" y="8992"/>
                </a:lnTo>
                <a:lnTo>
                  <a:pt x="17718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6755553" y="9129628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6754872" y="9307287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67"/>
                </a:lnTo>
                <a:lnTo>
                  <a:pt x="86835" y="498267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6929349" y="9129628"/>
            <a:ext cx="86995" cy="676275"/>
          </a:xfrm>
          <a:custGeom>
            <a:avLst/>
            <a:gdLst/>
            <a:ahLst/>
            <a:cxnLst/>
            <a:rect l="l" t="t" r="r" b="b"/>
            <a:pathLst>
              <a:path w="869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7088975" y="9186526"/>
            <a:ext cx="518159" cy="627380"/>
          </a:xfrm>
          <a:custGeom>
            <a:avLst/>
            <a:gdLst/>
            <a:ahLst/>
            <a:cxnLst/>
            <a:rect l="l" t="t" r="r" b="b"/>
            <a:pathLst>
              <a:path w="518159" h="627379">
                <a:moveTo>
                  <a:pt x="278587" y="268922"/>
                </a:moveTo>
                <a:lnTo>
                  <a:pt x="272694" y="213982"/>
                </a:lnTo>
                <a:lnTo>
                  <a:pt x="263220" y="190144"/>
                </a:lnTo>
                <a:lnTo>
                  <a:pt x="255409" y="170484"/>
                </a:lnTo>
                <a:lnTo>
                  <a:pt x="227317" y="138849"/>
                </a:lnTo>
                <a:lnTo>
                  <a:pt x="191465" y="120789"/>
                </a:lnTo>
                <a:lnTo>
                  <a:pt x="191465" y="264071"/>
                </a:lnTo>
                <a:lnTo>
                  <a:pt x="191350" y="471957"/>
                </a:lnTo>
                <a:lnTo>
                  <a:pt x="188391" y="505587"/>
                </a:lnTo>
                <a:lnTo>
                  <a:pt x="178943" y="530250"/>
                </a:lnTo>
                <a:lnTo>
                  <a:pt x="162864" y="544842"/>
                </a:lnTo>
                <a:lnTo>
                  <a:pt x="139827" y="549656"/>
                </a:lnTo>
                <a:lnTo>
                  <a:pt x="115570" y="543991"/>
                </a:lnTo>
                <a:lnTo>
                  <a:pt x="99237" y="528091"/>
                </a:lnTo>
                <a:lnTo>
                  <a:pt x="90017" y="503555"/>
                </a:lnTo>
                <a:lnTo>
                  <a:pt x="87122" y="471957"/>
                </a:lnTo>
                <a:lnTo>
                  <a:pt x="87185" y="264071"/>
                </a:lnTo>
                <a:lnTo>
                  <a:pt x="90182" y="232689"/>
                </a:lnTo>
                <a:lnTo>
                  <a:pt x="99618" y="209308"/>
                </a:lnTo>
                <a:lnTo>
                  <a:pt x="115900" y="195008"/>
                </a:lnTo>
                <a:lnTo>
                  <a:pt x="139446" y="190144"/>
                </a:lnTo>
                <a:lnTo>
                  <a:pt x="164122" y="195668"/>
                </a:lnTo>
                <a:lnTo>
                  <a:pt x="180174" y="211048"/>
                </a:lnTo>
                <a:lnTo>
                  <a:pt x="188861" y="234454"/>
                </a:lnTo>
                <a:lnTo>
                  <a:pt x="191465" y="264071"/>
                </a:lnTo>
                <a:lnTo>
                  <a:pt x="191465" y="120789"/>
                </a:lnTo>
                <a:lnTo>
                  <a:pt x="189014" y="119545"/>
                </a:lnTo>
                <a:lnTo>
                  <a:pt x="141097" y="113017"/>
                </a:lnTo>
                <a:lnTo>
                  <a:pt x="94068" y="119024"/>
                </a:lnTo>
                <a:lnTo>
                  <a:pt x="55029" y="137172"/>
                </a:lnTo>
                <a:lnTo>
                  <a:pt x="25400" y="167576"/>
                </a:lnTo>
                <a:lnTo>
                  <a:pt x="6578" y="210413"/>
                </a:lnTo>
                <a:lnTo>
                  <a:pt x="0" y="265823"/>
                </a:lnTo>
                <a:lnTo>
                  <a:pt x="0" y="468960"/>
                </a:lnTo>
                <a:lnTo>
                  <a:pt x="5651" y="525272"/>
                </a:lnTo>
                <a:lnTo>
                  <a:pt x="5702" y="525830"/>
                </a:lnTo>
                <a:lnTo>
                  <a:pt x="22631" y="570026"/>
                </a:lnTo>
                <a:lnTo>
                  <a:pt x="50634" y="601611"/>
                </a:lnTo>
                <a:lnTo>
                  <a:pt x="89217" y="620522"/>
                </a:lnTo>
                <a:lnTo>
                  <a:pt x="89420" y="620522"/>
                </a:lnTo>
                <a:lnTo>
                  <a:pt x="138188" y="626783"/>
                </a:lnTo>
                <a:lnTo>
                  <a:pt x="186639" y="620522"/>
                </a:lnTo>
                <a:lnTo>
                  <a:pt x="225679" y="601611"/>
                </a:lnTo>
                <a:lnTo>
                  <a:pt x="254457" y="570026"/>
                </a:lnTo>
                <a:lnTo>
                  <a:pt x="272453" y="525272"/>
                </a:lnTo>
                <a:lnTo>
                  <a:pt x="278587" y="467499"/>
                </a:lnTo>
                <a:lnTo>
                  <a:pt x="278587" y="268922"/>
                </a:lnTo>
                <a:close/>
              </a:path>
              <a:path w="518159" h="627379">
                <a:moveTo>
                  <a:pt x="518058" y="120764"/>
                </a:moveTo>
                <a:lnTo>
                  <a:pt x="452374" y="120764"/>
                </a:lnTo>
                <a:lnTo>
                  <a:pt x="452374" y="0"/>
                </a:lnTo>
                <a:lnTo>
                  <a:pt x="365810" y="0"/>
                </a:lnTo>
                <a:lnTo>
                  <a:pt x="365810" y="120764"/>
                </a:lnTo>
                <a:lnTo>
                  <a:pt x="311162" y="120764"/>
                </a:lnTo>
                <a:lnTo>
                  <a:pt x="311162" y="197218"/>
                </a:lnTo>
                <a:lnTo>
                  <a:pt x="365810" y="197218"/>
                </a:lnTo>
                <a:lnTo>
                  <a:pt x="365810" y="524103"/>
                </a:lnTo>
                <a:lnTo>
                  <a:pt x="372237" y="574662"/>
                </a:lnTo>
                <a:lnTo>
                  <a:pt x="390613" y="605917"/>
                </a:lnTo>
                <a:lnTo>
                  <a:pt x="419569" y="621792"/>
                </a:lnTo>
                <a:lnTo>
                  <a:pt x="457758" y="626211"/>
                </a:lnTo>
                <a:lnTo>
                  <a:pt x="472109" y="625830"/>
                </a:lnTo>
                <a:lnTo>
                  <a:pt x="487387" y="624471"/>
                </a:lnTo>
                <a:lnTo>
                  <a:pt x="502297" y="621741"/>
                </a:lnTo>
                <a:lnTo>
                  <a:pt x="515543" y="617283"/>
                </a:lnTo>
                <a:lnTo>
                  <a:pt x="515543" y="551218"/>
                </a:lnTo>
                <a:lnTo>
                  <a:pt x="509790" y="552488"/>
                </a:lnTo>
                <a:lnTo>
                  <a:pt x="502285" y="553389"/>
                </a:lnTo>
                <a:lnTo>
                  <a:pt x="494220" y="553935"/>
                </a:lnTo>
                <a:lnTo>
                  <a:pt x="486765" y="554126"/>
                </a:lnTo>
                <a:lnTo>
                  <a:pt x="468464" y="550430"/>
                </a:lnTo>
                <a:lnTo>
                  <a:pt x="458076" y="540461"/>
                </a:lnTo>
                <a:lnTo>
                  <a:pt x="453440" y="525919"/>
                </a:lnTo>
                <a:lnTo>
                  <a:pt x="452374" y="508482"/>
                </a:lnTo>
                <a:lnTo>
                  <a:pt x="452374" y="197218"/>
                </a:lnTo>
                <a:lnTo>
                  <a:pt x="518058" y="197218"/>
                </a:lnTo>
                <a:lnTo>
                  <a:pt x="518058" y="12076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7765846" y="9299537"/>
            <a:ext cx="271145" cy="514350"/>
          </a:xfrm>
          <a:custGeom>
            <a:avLst/>
            <a:gdLst/>
            <a:ahLst/>
            <a:cxnLst/>
            <a:rect l="l" t="t" r="r" b="b"/>
            <a:pathLst>
              <a:path w="271145" h="514350">
                <a:moveTo>
                  <a:pt x="259214" y="71589"/>
                </a:moveTo>
                <a:lnTo>
                  <a:pt x="142634" y="71589"/>
                </a:lnTo>
                <a:lnTo>
                  <a:pt x="163339" y="76136"/>
                </a:lnTo>
                <a:lnTo>
                  <a:pt x="163200" y="76136"/>
                </a:lnTo>
                <a:lnTo>
                  <a:pt x="175262" y="89136"/>
                </a:lnTo>
                <a:lnTo>
                  <a:pt x="181002" y="109967"/>
                </a:lnTo>
                <a:lnTo>
                  <a:pt x="182455" y="137859"/>
                </a:lnTo>
                <a:lnTo>
                  <a:pt x="182455" y="207805"/>
                </a:lnTo>
                <a:lnTo>
                  <a:pt x="166769" y="207805"/>
                </a:lnTo>
                <a:lnTo>
                  <a:pt x="123381" y="210995"/>
                </a:lnTo>
                <a:lnTo>
                  <a:pt x="83808" y="221443"/>
                </a:lnTo>
                <a:lnTo>
                  <a:pt x="49867" y="240459"/>
                </a:lnTo>
                <a:lnTo>
                  <a:pt x="23374" y="269358"/>
                </a:lnTo>
                <a:lnTo>
                  <a:pt x="6146" y="309451"/>
                </a:lnTo>
                <a:lnTo>
                  <a:pt x="0" y="362051"/>
                </a:lnTo>
                <a:lnTo>
                  <a:pt x="0" y="370774"/>
                </a:lnTo>
                <a:lnTo>
                  <a:pt x="5771" y="425138"/>
                </a:lnTo>
                <a:lnTo>
                  <a:pt x="23995" y="470733"/>
                </a:lnTo>
                <a:lnTo>
                  <a:pt x="56034" y="502096"/>
                </a:lnTo>
                <a:lnTo>
                  <a:pt x="103253" y="513764"/>
                </a:lnTo>
                <a:lnTo>
                  <a:pt x="129266" y="511245"/>
                </a:lnTo>
                <a:lnTo>
                  <a:pt x="151812" y="503220"/>
                </a:lnTo>
                <a:lnTo>
                  <a:pt x="170556" y="488982"/>
                </a:lnTo>
                <a:lnTo>
                  <a:pt x="185167" y="467828"/>
                </a:lnTo>
                <a:lnTo>
                  <a:pt x="269335" y="467828"/>
                </a:lnTo>
                <a:lnTo>
                  <a:pt x="269244" y="464038"/>
                </a:lnTo>
                <a:lnTo>
                  <a:pt x="268970" y="437421"/>
                </a:lnTo>
                <a:lnTo>
                  <a:pt x="130530" y="437421"/>
                </a:lnTo>
                <a:lnTo>
                  <a:pt x="108639" y="432195"/>
                </a:lnTo>
                <a:lnTo>
                  <a:pt x="93923" y="417770"/>
                </a:lnTo>
                <a:lnTo>
                  <a:pt x="85640" y="396021"/>
                </a:lnTo>
                <a:lnTo>
                  <a:pt x="83044" y="368826"/>
                </a:lnTo>
                <a:lnTo>
                  <a:pt x="83044" y="360795"/>
                </a:lnTo>
                <a:lnTo>
                  <a:pt x="88730" y="319423"/>
                </a:lnTo>
                <a:lnTo>
                  <a:pt x="130589" y="278881"/>
                </a:lnTo>
                <a:lnTo>
                  <a:pt x="268892" y="274745"/>
                </a:lnTo>
                <a:lnTo>
                  <a:pt x="268892" y="131168"/>
                </a:lnTo>
                <a:lnTo>
                  <a:pt x="265063" y="89136"/>
                </a:lnTo>
                <a:lnTo>
                  <a:pt x="265024" y="88713"/>
                </a:lnTo>
                <a:lnTo>
                  <a:pt x="264936" y="87740"/>
                </a:lnTo>
                <a:lnTo>
                  <a:pt x="259214" y="71589"/>
                </a:lnTo>
                <a:close/>
              </a:path>
              <a:path w="271145" h="514350">
                <a:moveTo>
                  <a:pt x="269335" y="467828"/>
                </a:moveTo>
                <a:lnTo>
                  <a:pt x="185167" y="467828"/>
                </a:lnTo>
                <a:lnTo>
                  <a:pt x="186065" y="475553"/>
                </a:lnTo>
                <a:lnTo>
                  <a:pt x="187544" y="485870"/>
                </a:lnTo>
                <a:lnTo>
                  <a:pt x="189313" y="496712"/>
                </a:lnTo>
                <a:lnTo>
                  <a:pt x="191083" y="506016"/>
                </a:lnTo>
                <a:lnTo>
                  <a:pt x="270829" y="506016"/>
                </a:lnTo>
                <a:lnTo>
                  <a:pt x="269864" y="488982"/>
                </a:lnTo>
                <a:lnTo>
                  <a:pt x="269771" y="485870"/>
                </a:lnTo>
                <a:lnTo>
                  <a:pt x="269522" y="475553"/>
                </a:lnTo>
                <a:lnTo>
                  <a:pt x="269406" y="470733"/>
                </a:lnTo>
                <a:lnTo>
                  <a:pt x="269335" y="467828"/>
                </a:lnTo>
                <a:close/>
              </a:path>
              <a:path w="271145" h="514350">
                <a:moveTo>
                  <a:pt x="268892" y="274745"/>
                </a:moveTo>
                <a:lnTo>
                  <a:pt x="184099" y="274745"/>
                </a:lnTo>
                <a:lnTo>
                  <a:pt x="184099" y="338492"/>
                </a:lnTo>
                <a:lnTo>
                  <a:pt x="181135" y="383595"/>
                </a:lnTo>
                <a:lnTo>
                  <a:pt x="171732" y="414308"/>
                </a:lnTo>
                <a:lnTo>
                  <a:pt x="155120" y="431845"/>
                </a:lnTo>
                <a:lnTo>
                  <a:pt x="130530" y="437421"/>
                </a:lnTo>
                <a:lnTo>
                  <a:pt x="268970" y="437421"/>
                </a:lnTo>
                <a:lnTo>
                  <a:pt x="268892" y="274745"/>
                </a:lnTo>
                <a:close/>
              </a:path>
              <a:path w="271145" h="514350">
                <a:moveTo>
                  <a:pt x="145650" y="0"/>
                </a:moveTo>
                <a:lnTo>
                  <a:pt x="92715" y="7001"/>
                </a:lnTo>
                <a:lnTo>
                  <a:pt x="55514" y="26319"/>
                </a:lnTo>
                <a:lnTo>
                  <a:pt x="19192" y="91804"/>
                </a:lnTo>
                <a:lnTo>
                  <a:pt x="15664" y="131168"/>
                </a:lnTo>
                <a:lnTo>
                  <a:pt x="15629" y="131556"/>
                </a:lnTo>
                <a:lnTo>
                  <a:pt x="15507" y="141817"/>
                </a:lnTo>
                <a:lnTo>
                  <a:pt x="100991" y="141817"/>
                </a:lnTo>
                <a:lnTo>
                  <a:pt x="101021" y="131168"/>
                </a:lnTo>
                <a:lnTo>
                  <a:pt x="102826" y="107719"/>
                </a:lnTo>
                <a:lnTo>
                  <a:pt x="109354" y="88713"/>
                </a:lnTo>
                <a:lnTo>
                  <a:pt x="122111" y="76136"/>
                </a:lnTo>
                <a:lnTo>
                  <a:pt x="142634" y="71589"/>
                </a:lnTo>
                <a:lnTo>
                  <a:pt x="259214" y="71589"/>
                </a:lnTo>
                <a:lnTo>
                  <a:pt x="252093" y="51487"/>
                </a:lnTo>
                <a:lnTo>
                  <a:pt x="228905" y="23831"/>
                </a:lnTo>
                <a:lnTo>
                  <a:pt x="193910" y="6194"/>
                </a:lnTo>
                <a:lnTo>
                  <a:pt x="14565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8121581" y="9299532"/>
            <a:ext cx="278765" cy="506095"/>
          </a:xfrm>
          <a:custGeom>
            <a:avLst/>
            <a:gdLst/>
            <a:ahLst/>
            <a:cxnLst/>
            <a:rect l="l" t="t" r="r" b="b"/>
            <a:pathLst>
              <a:path w="278765" h="506095">
                <a:moveTo>
                  <a:pt x="177764" y="0"/>
                </a:moveTo>
                <a:lnTo>
                  <a:pt x="144755" y="4077"/>
                </a:lnTo>
                <a:lnTo>
                  <a:pt x="118978" y="15452"/>
                </a:lnTo>
                <a:lnTo>
                  <a:pt x="99691" y="32838"/>
                </a:lnTo>
                <a:lnTo>
                  <a:pt x="86154" y="54951"/>
                </a:lnTo>
                <a:lnTo>
                  <a:pt x="85871" y="41899"/>
                </a:lnTo>
                <a:lnTo>
                  <a:pt x="85125" y="29139"/>
                </a:lnTo>
                <a:lnTo>
                  <a:pt x="84069" y="17484"/>
                </a:lnTo>
                <a:lnTo>
                  <a:pt x="82856" y="7748"/>
                </a:lnTo>
                <a:lnTo>
                  <a:pt x="0" y="7748"/>
                </a:lnTo>
                <a:lnTo>
                  <a:pt x="562" y="27372"/>
                </a:lnTo>
                <a:lnTo>
                  <a:pt x="852" y="55220"/>
                </a:lnTo>
                <a:lnTo>
                  <a:pt x="973" y="160633"/>
                </a:lnTo>
                <a:lnTo>
                  <a:pt x="973" y="506016"/>
                </a:lnTo>
                <a:lnTo>
                  <a:pt x="87808" y="506016"/>
                </a:lnTo>
                <a:lnTo>
                  <a:pt x="87808" y="176706"/>
                </a:lnTo>
                <a:lnTo>
                  <a:pt x="91366" y="128126"/>
                </a:lnTo>
                <a:lnTo>
                  <a:pt x="102044" y="98023"/>
                </a:lnTo>
                <a:lnTo>
                  <a:pt x="119843" y="82683"/>
                </a:lnTo>
                <a:lnTo>
                  <a:pt x="144770" y="78395"/>
                </a:lnTo>
                <a:lnTo>
                  <a:pt x="165157" y="82144"/>
                </a:lnTo>
                <a:lnTo>
                  <a:pt x="179790" y="93866"/>
                </a:lnTo>
                <a:lnTo>
                  <a:pt x="188611" y="114273"/>
                </a:lnTo>
                <a:lnTo>
                  <a:pt x="191564" y="144079"/>
                </a:lnTo>
                <a:lnTo>
                  <a:pt x="191564" y="506016"/>
                </a:lnTo>
                <a:lnTo>
                  <a:pt x="278399" y="506016"/>
                </a:lnTo>
                <a:lnTo>
                  <a:pt x="278399" y="127493"/>
                </a:lnTo>
                <a:lnTo>
                  <a:pt x="270843" y="68310"/>
                </a:lnTo>
                <a:lnTo>
                  <a:pt x="249862" y="28847"/>
                </a:lnTo>
                <a:lnTo>
                  <a:pt x="217991" y="6833"/>
                </a:lnTo>
                <a:lnTo>
                  <a:pt x="17776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8473149" y="9129626"/>
            <a:ext cx="280035" cy="683895"/>
          </a:xfrm>
          <a:custGeom>
            <a:avLst/>
            <a:gdLst/>
            <a:ahLst/>
            <a:cxnLst/>
            <a:rect l="l" t="t" r="r" b="b"/>
            <a:pathLst>
              <a:path w="280034" h="683895">
                <a:moveTo>
                  <a:pt x="113431" y="169911"/>
                </a:moveTo>
                <a:lnTo>
                  <a:pt x="71067" y="177071"/>
                </a:lnTo>
                <a:lnTo>
                  <a:pt x="17003" y="229023"/>
                </a:lnTo>
                <a:lnTo>
                  <a:pt x="4155" y="270255"/>
                </a:lnTo>
                <a:lnTo>
                  <a:pt x="0" y="319288"/>
                </a:lnTo>
                <a:lnTo>
                  <a:pt x="0" y="518183"/>
                </a:lnTo>
                <a:lnTo>
                  <a:pt x="2653" y="572325"/>
                </a:lnTo>
                <a:lnTo>
                  <a:pt x="12197" y="617984"/>
                </a:lnTo>
                <a:lnTo>
                  <a:pt x="31012" y="653120"/>
                </a:lnTo>
                <a:lnTo>
                  <a:pt x="105965" y="683675"/>
                </a:lnTo>
                <a:lnTo>
                  <a:pt x="138530" y="679382"/>
                </a:lnTo>
                <a:lnTo>
                  <a:pt x="162875" y="667575"/>
                </a:lnTo>
                <a:lnTo>
                  <a:pt x="180626" y="649860"/>
                </a:lnTo>
                <a:lnTo>
                  <a:pt x="193407" y="627844"/>
                </a:lnTo>
                <a:lnTo>
                  <a:pt x="278742" y="627844"/>
                </a:lnTo>
                <a:lnTo>
                  <a:pt x="278705" y="605290"/>
                </a:lnTo>
                <a:lnTo>
                  <a:pt x="136728" y="605290"/>
                </a:lnTo>
                <a:lnTo>
                  <a:pt x="113486" y="600052"/>
                </a:lnTo>
                <a:lnTo>
                  <a:pt x="98158" y="584531"/>
                </a:lnTo>
                <a:lnTo>
                  <a:pt x="89714" y="559022"/>
                </a:lnTo>
                <a:lnTo>
                  <a:pt x="87128" y="523816"/>
                </a:lnTo>
                <a:lnTo>
                  <a:pt x="87128" y="324628"/>
                </a:lnTo>
                <a:lnTo>
                  <a:pt x="89875" y="292920"/>
                </a:lnTo>
                <a:lnTo>
                  <a:pt x="98716" y="268879"/>
                </a:lnTo>
                <a:lnTo>
                  <a:pt x="114551" y="253629"/>
                </a:lnTo>
                <a:lnTo>
                  <a:pt x="138278" y="248296"/>
                </a:lnTo>
                <a:lnTo>
                  <a:pt x="278636" y="248296"/>
                </a:lnTo>
                <a:lnTo>
                  <a:pt x="278628" y="205962"/>
                </a:lnTo>
                <a:lnTo>
                  <a:pt x="191753" y="205962"/>
                </a:lnTo>
                <a:lnTo>
                  <a:pt x="179453" y="190588"/>
                </a:lnTo>
                <a:lnTo>
                  <a:pt x="161811" y="179278"/>
                </a:lnTo>
                <a:lnTo>
                  <a:pt x="139560" y="172297"/>
                </a:lnTo>
                <a:lnTo>
                  <a:pt x="113431" y="169911"/>
                </a:lnTo>
                <a:close/>
              </a:path>
              <a:path w="280034" h="683895">
                <a:moveTo>
                  <a:pt x="278742" y="627844"/>
                </a:moveTo>
                <a:lnTo>
                  <a:pt x="193407" y="627844"/>
                </a:lnTo>
                <a:lnTo>
                  <a:pt x="193690" y="637860"/>
                </a:lnTo>
                <a:lnTo>
                  <a:pt x="194356" y="649860"/>
                </a:lnTo>
                <a:lnTo>
                  <a:pt x="194436" y="651296"/>
                </a:lnTo>
                <a:lnTo>
                  <a:pt x="195492" y="665027"/>
                </a:lnTo>
                <a:lnTo>
                  <a:pt x="196680" y="675697"/>
                </a:lnTo>
                <a:lnTo>
                  <a:pt x="196706" y="675927"/>
                </a:lnTo>
                <a:lnTo>
                  <a:pt x="279551" y="675927"/>
                </a:lnTo>
                <a:lnTo>
                  <a:pt x="278995" y="653120"/>
                </a:lnTo>
                <a:lnTo>
                  <a:pt x="278962" y="649860"/>
                </a:lnTo>
                <a:lnTo>
                  <a:pt x="278842" y="637860"/>
                </a:lnTo>
                <a:lnTo>
                  <a:pt x="278742" y="627844"/>
                </a:lnTo>
                <a:close/>
              </a:path>
              <a:path w="280034" h="683895">
                <a:moveTo>
                  <a:pt x="278636" y="248296"/>
                </a:moveTo>
                <a:lnTo>
                  <a:pt x="138278" y="248296"/>
                </a:lnTo>
                <a:lnTo>
                  <a:pt x="167029" y="255590"/>
                </a:lnTo>
                <a:lnTo>
                  <a:pt x="183144" y="275710"/>
                </a:lnTo>
                <a:lnTo>
                  <a:pt x="190196" y="306009"/>
                </a:lnTo>
                <a:lnTo>
                  <a:pt x="191753" y="343842"/>
                </a:lnTo>
                <a:lnTo>
                  <a:pt x="191753" y="501534"/>
                </a:lnTo>
                <a:lnTo>
                  <a:pt x="189531" y="543826"/>
                </a:lnTo>
                <a:lnTo>
                  <a:pt x="181243" y="576595"/>
                </a:lnTo>
                <a:lnTo>
                  <a:pt x="164453" y="597772"/>
                </a:lnTo>
                <a:lnTo>
                  <a:pt x="136728" y="605290"/>
                </a:lnTo>
                <a:lnTo>
                  <a:pt x="278705" y="605290"/>
                </a:lnTo>
                <a:lnTo>
                  <a:pt x="278636" y="248296"/>
                </a:lnTo>
                <a:close/>
              </a:path>
              <a:path w="280034" h="683895">
                <a:moveTo>
                  <a:pt x="278588" y="0"/>
                </a:moveTo>
                <a:lnTo>
                  <a:pt x="191753" y="0"/>
                </a:lnTo>
                <a:lnTo>
                  <a:pt x="191753" y="205962"/>
                </a:lnTo>
                <a:lnTo>
                  <a:pt x="278628" y="205962"/>
                </a:lnTo>
                <a:lnTo>
                  <a:pt x="27858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8966826" y="9129628"/>
            <a:ext cx="86995" cy="676275"/>
          </a:xfrm>
          <a:custGeom>
            <a:avLst/>
            <a:gdLst/>
            <a:ahLst/>
            <a:cxnLst/>
            <a:rect l="l" t="t" r="r" b="b"/>
            <a:pathLst>
              <a:path w="86995" h="676275">
                <a:moveTo>
                  <a:pt x="86835" y="0"/>
                </a:moveTo>
                <a:lnTo>
                  <a:pt x="0" y="0"/>
                </a:lnTo>
                <a:lnTo>
                  <a:pt x="0" y="675927"/>
                </a:lnTo>
                <a:lnTo>
                  <a:pt x="86835" y="675927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9126461" y="9186526"/>
            <a:ext cx="513715" cy="627380"/>
          </a:xfrm>
          <a:custGeom>
            <a:avLst/>
            <a:gdLst/>
            <a:ahLst/>
            <a:cxnLst/>
            <a:rect l="l" t="t" r="r" b="b"/>
            <a:pathLst>
              <a:path w="513715" h="627379">
                <a:moveTo>
                  <a:pt x="272186" y="278599"/>
                </a:moveTo>
                <a:lnTo>
                  <a:pt x="268046" y="225272"/>
                </a:lnTo>
                <a:lnTo>
                  <a:pt x="256527" y="186740"/>
                </a:lnTo>
                <a:lnTo>
                  <a:pt x="229450" y="144221"/>
                </a:lnTo>
                <a:lnTo>
                  <a:pt x="191325" y="121208"/>
                </a:lnTo>
                <a:lnTo>
                  <a:pt x="188747" y="120815"/>
                </a:lnTo>
                <a:lnTo>
                  <a:pt x="188747" y="266573"/>
                </a:lnTo>
                <a:lnTo>
                  <a:pt x="188747" y="322275"/>
                </a:lnTo>
                <a:lnTo>
                  <a:pt x="85483" y="322275"/>
                </a:lnTo>
                <a:lnTo>
                  <a:pt x="85496" y="266573"/>
                </a:lnTo>
                <a:lnTo>
                  <a:pt x="88290" y="232956"/>
                </a:lnTo>
                <a:lnTo>
                  <a:pt x="97332" y="207797"/>
                </a:lnTo>
                <a:lnTo>
                  <a:pt x="113563" y="192138"/>
                </a:lnTo>
                <a:lnTo>
                  <a:pt x="137883" y="186740"/>
                </a:lnTo>
                <a:lnTo>
                  <a:pt x="163360" y="192709"/>
                </a:lnTo>
                <a:lnTo>
                  <a:pt x="178904" y="209321"/>
                </a:lnTo>
                <a:lnTo>
                  <a:pt x="186651" y="234594"/>
                </a:lnTo>
                <a:lnTo>
                  <a:pt x="188747" y="266573"/>
                </a:lnTo>
                <a:lnTo>
                  <a:pt x="188747" y="120815"/>
                </a:lnTo>
                <a:lnTo>
                  <a:pt x="138176" y="113017"/>
                </a:lnTo>
                <a:lnTo>
                  <a:pt x="88138" y="120370"/>
                </a:lnTo>
                <a:lnTo>
                  <a:pt x="51409" y="140220"/>
                </a:lnTo>
                <a:lnTo>
                  <a:pt x="26098" y="169303"/>
                </a:lnTo>
                <a:lnTo>
                  <a:pt x="10350" y="204304"/>
                </a:lnTo>
                <a:lnTo>
                  <a:pt x="2273" y="241973"/>
                </a:lnTo>
                <a:lnTo>
                  <a:pt x="0" y="451599"/>
                </a:lnTo>
                <a:lnTo>
                  <a:pt x="2070" y="499402"/>
                </a:lnTo>
                <a:lnTo>
                  <a:pt x="2070" y="499605"/>
                </a:lnTo>
                <a:lnTo>
                  <a:pt x="9702" y="541858"/>
                </a:lnTo>
                <a:lnTo>
                  <a:pt x="24993" y="577024"/>
                </a:lnTo>
                <a:lnTo>
                  <a:pt x="87020" y="620814"/>
                </a:lnTo>
                <a:lnTo>
                  <a:pt x="137985" y="626783"/>
                </a:lnTo>
                <a:lnTo>
                  <a:pt x="198018" y="616267"/>
                </a:lnTo>
                <a:lnTo>
                  <a:pt x="236677" y="589191"/>
                </a:lnTo>
                <a:lnTo>
                  <a:pt x="258076" y="553059"/>
                </a:lnTo>
                <a:lnTo>
                  <a:pt x="268312" y="512038"/>
                </a:lnTo>
                <a:lnTo>
                  <a:pt x="270535" y="472541"/>
                </a:lnTo>
                <a:lnTo>
                  <a:pt x="185750" y="472541"/>
                </a:lnTo>
                <a:lnTo>
                  <a:pt x="185750" y="475640"/>
                </a:lnTo>
                <a:lnTo>
                  <a:pt x="184061" y="504939"/>
                </a:lnTo>
                <a:lnTo>
                  <a:pt x="177165" y="529640"/>
                </a:lnTo>
                <a:lnTo>
                  <a:pt x="162242" y="546696"/>
                </a:lnTo>
                <a:lnTo>
                  <a:pt x="136525" y="553059"/>
                </a:lnTo>
                <a:lnTo>
                  <a:pt x="110540" y="545820"/>
                </a:lnTo>
                <a:lnTo>
                  <a:pt x="94754" y="526643"/>
                </a:lnTo>
                <a:lnTo>
                  <a:pt x="86969" y="499605"/>
                </a:lnTo>
                <a:lnTo>
                  <a:pt x="86918" y="499402"/>
                </a:lnTo>
                <a:lnTo>
                  <a:pt x="84797" y="467906"/>
                </a:lnTo>
                <a:lnTo>
                  <a:pt x="84797" y="391248"/>
                </a:lnTo>
                <a:lnTo>
                  <a:pt x="272186" y="391248"/>
                </a:lnTo>
                <a:lnTo>
                  <a:pt x="272186" y="322275"/>
                </a:lnTo>
                <a:lnTo>
                  <a:pt x="272186" y="278599"/>
                </a:lnTo>
                <a:close/>
              </a:path>
              <a:path w="513715" h="627379">
                <a:moveTo>
                  <a:pt x="513207" y="120764"/>
                </a:moveTo>
                <a:lnTo>
                  <a:pt x="447509" y="120764"/>
                </a:lnTo>
                <a:lnTo>
                  <a:pt x="447509" y="0"/>
                </a:lnTo>
                <a:lnTo>
                  <a:pt x="360959" y="0"/>
                </a:lnTo>
                <a:lnTo>
                  <a:pt x="360959" y="120764"/>
                </a:lnTo>
                <a:lnTo>
                  <a:pt x="306298" y="120764"/>
                </a:lnTo>
                <a:lnTo>
                  <a:pt x="306298" y="197218"/>
                </a:lnTo>
                <a:lnTo>
                  <a:pt x="360959" y="197218"/>
                </a:lnTo>
                <a:lnTo>
                  <a:pt x="360959" y="524103"/>
                </a:lnTo>
                <a:lnTo>
                  <a:pt x="367385" y="574662"/>
                </a:lnTo>
                <a:lnTo>
                  <a:pt x="385762" y="605917"/>
                </a:lnTo>
                <a:lnTo>
                  <a:pt x="414718" y="621792"/>
                </a:lnTo>
                <a:lnTo>
                  <a:pt x="452907" y="626211"/>
                </a:lnTo>
                <a:lnTo>
                  <a:pt x="467258" y="625830"/>
                </a:lnTo>
                <a:lnTo>
                  <a:pt x="482523" y="624471"/>
                </a:lnTo>
                <a:lnTo>
                  <a:pt x="497433" y="621741"/>
                </a:lnTo>
                <a:lnTo>
                  <a:pt x="510692" y="617283"/>
                </a:lnTo>
                <a:lnTo>
                  <a:pt x="510692" y="551218"/>
                </a:lnTo>
                <a:lnTo>
                  <a:pt x="504939" y="552488"/>
                </a:lnTo>
                <a:lnTo>
                  <a:pt x="497433" y="553389"/>
                </a:lnTo>
                <a:lnTo>
                  <a:pt x="489369" y="553935"/>
                </a:lnTo>
                <a:lnTo>
                  <a:pt x="481914" y="554126"/>
                </a:lnTo>
                <a:lnTo>
                  <a:pt x="463613" y="550430"/>
                </a:lnTo>
                <a:lnTo>
                  <a:pt x="453224" y="540461"/>
                </a:lnTo>
                <a:lnTo>
                  <a:pt x="448576" y="525919"/>
                </a:lnTo>
                <a:lnTo>
                  <a:pt x="447509" y="508482"/>
                </a:lnTo>
                <a:lnTo>
                  <a:pt x="447509" y="197218"/>
                </a:lnTo>
                <a:lnTo>
                  <a:pt x="513207" y="197218"/>
                </a:lnTo>
                <a:lnTo>
                  <a:pt x="513207" y="120764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9818549" y="9129628"/>
            <a:ext cx="86995" cy="104139"/>
          </a:xfrm>
          <a:custGeom>
            <a:avLst/>
            <a:gdLst/>
            <a:ahLst/>
            <a:cxnLst/>
            <a:rect l="l" t="t" r="r" b="b"/>
            <a:pathLst>
              <a:path w="86995" h="104140">
                <a:moveTo>
                  <a:pt x="86835" y="0"/>
                </a:moveTo>
                <a:lnTo>
                  <a:pt x="0" y="0"/>
                </a:lnTo>
                <a:lnTo>
                  <a:pt x="0" y="103934"/>
                </a:lnTo>
                <a:lnTo>
                  <a:pt x="86835" y="103934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9817868" y="9307287"/>
            <a:ext cx="86995" cy="498475"/>
          </a:xfrm>
          <a:custGeom>
            <a:avLst/>
            <a:gdLst/>
            <a:ahLst/>
            <a:cxnLst/>
            <a:rect l="l" t="t" r="r" b="b"/>
            <a:pathLst>
              <a:path w="86995" h="498475">
                <a:moveTo>
                  <a:pt x="86835" y="0"/>
                </a:moveTo>
                <a:lnTo>
                  <a:pt x="0" y="0"/>
                </a:lnTo>
                <a:lnTo>
                  <a:pt x="0" y="498267"/>
                </a:lnTo>
                <a:lnTo>
                  <a:pt x="86835" y="498267"/>
                </a:lnTo>
                <a:lnTo>
                  <a:pt x="8683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9951335" y="9186513"/>
            <a:ext cx="207010" cy="626745"/>
          </a:xfrm>
          <a:custGeom>
            <a:avLst/>
            <a:gdLst/>
            <a:ahLst/>
            <a:cxnLst/>
            <a:rect l="l" t="t" r="r" b="b"/>
            <a:pathLst>
              <a:path w="207009" h="626745">
                <a:moveTo>
                  <a:pt x="141210" y="0"/>
                </a:moveTo>
                <a:lnTo>
                  <a:pt x="54658" y="0"/>
                </a:lnTo>
                <a:lnTo>
                  <a:pt x="54658" y="120771"/>
                </a:lnTo>
                <a:lnTo>
                  <a:pt x="0" y="120771"/>
                </a:lnTo>
                <a:lnTo>
                  <a:pt x="0" y="197229"/>
                </a:lnTo>
                <a:lnTo>
                  <a:pt x="54658" y="197229"/>
                </a:lnTo>
                <a:lnTo>
                  <a:pt x="54658" y="524109"/>
                </a:lnTo>
                <a:lnTo>
                  <a:pt x="61084" y="574669"/>
                </a:lnTo>
                <a:lnTo>
                  <a:pt x="79458" y="605921"/>
                </a:lnTo>
                <a:lnTo>
                  <a:pt x="108417" y="621793"/>
                </a:lnTo>
                <a:lnTo>
                  <a:pt x="146602" y="626211"/>
                </a:lnTo>
                <a:lnTo>
                  <a:pt x="160949" y="625839"/>
                </a:lnTo>
                <a:lnTo>
                  <a:pt x="176223" y="624475"/>
                </a:lnTo>
                <a:lnTo>
                  <a:pt x="191134" y="621749"/>
                </a:lnTo>
                <a:lnTo>
                  <a:pt x="204391" y="617290"/>
                </a:lnTo>
                <a:lnTo>
                  <a:pt x="204391" y="551218"/>
                </a:lnTo>
                <a:lnTo>
                  <a:pt x="198630" y="552490"/>
                </a:lnTo>
                <a:lnTo>
                  <a:pt x="191130" y="553400"/>
                </a:lnTo>
                <a:lnTo>
                  <a:pt x="183064" y="553947"/>
                </a:lnTo>
                <a:lnTo>
                  <a:pt x="175607" y="554129"/>
                </a:lnTo>
                <a:lnTo>
                  <a:pt x="157311" y="550431"/>
                </a:lnTo>
                <a:lnTo>
                  <a:pt x="146923" y="540465"/>
                </a:lnTo>
                <a:lnTo>
                  <a:pt x="142277" y="525920"/>
                </a:lnTo>
                <a:lnTo>
                  <a:pt x="141210" y="508487"/>
                </a:lnTo>
                <a:lnTo>
                  <a:pt x="141210" y="197229"/>
                </a:lnTo>
                <a:lnTo>
                  <a:pt x="206904" y="197229"/>
                </a:lnTo>
                <a:lnTo>
                  <a:pt x="206904" y="120771"/>
                </a:lnTo>
                <a:lnTo>
                  <a:pt x="141210" y="120771"/>
                </a:lnTo>
                <a:lnTo>
                  <a:pt x="14121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10299205" y="9299543"/>
            <a:ext cx="793750" cy="514350"/>
          </a:xfrm>
          <a:custGeom>
            <a:avLst/>
            <a:gdLst/>
            <a:ahLst/>
            <a:cxnLst/>
            <a:rect l="l" t="t" r="r" b="b"/>
            <a:pathLst>
              <a:path w="793750" h="514350">
                <a:moveTo>
                  <a:pt x="475780" y="7747"/>
                </a:moveTo>
                <a:lnTo>
                  <a:pt x="388658" y="7747"/>
                </a:lnTo>
                <a:lnTo>
                  <a:pt x="374408" y="110642"/>
                </a:lnTo>
                <a:lnTo>
                  <a:pt x="363626" y="190893"/>
                </a:lnTo>
                <a:lnTo>
                  <a:pt x="355752" y="252298"/>
                </a:lnTo>
                <a:lnTo>
                  <a:pt x="350189" y="298615"/>
                </a:lnTo>
                <a:lnTo>
                  <a:pt x="341477" y="384835"/>
                </a:lnTo>
                <a:lnTo>
                  <a:pt x="340499" y="384835"/>
                </a:lnTo>
                <a:lnTo>
                  <a:pt x="334543" y="333324"/>
                </a:lnTo>
                <a:lnTo>
                  <a:pt x="323583" y="262559"/>
                </a:lnTo>
                <a:lnTo>
                  <a:pt x="306425" y="158673"/>
                </a:lnTo>
                <a:lnTo>
                  <a:pt x="281876" y="7747"/>
                </a:lnTo>
                <a:lnTo>
                  <a:pt x="199529" y="7747"/>
                </a:lnTo>
                <a:lnTo>
                  <a:pt x="186283" y="88455"/>
                </a:lnTo>
                <a:lnTo>
                  <a:pt x="150990" y="299300"/>
                </a:lnTo>
                <a:lnTo>
                  <a:pt x="145859" y="332028"/>
                </a:lnTo>
                <a:lnTo>
                  <a:pt x="141935" y="359981"/>
                </a:lnTo>
                <a:lnTo>
                  <a:pt x="139052" y="384733"/>
                </a:lnTo>
                <a:lnTo>
                  <a:pt x="138087" y="384733"/>
                </a:lnTo>
                <a:lnTo>
                  <a:pt x="132829" y="326796"/>
                </a:lnTo>
                <a:lnTo>
                  <a:pt x="128574" y="288747"/>
                </a:lnTo>
                <a:lnTo>
                  <a:pt x="122745" y="240741"/>
                </a:lnTo>
                <a:lnTo>
                  <a:pt x="114985" y="179857"/>
                </a:lnTo>
                <a:lnTo>
                  <a:pt x="92163" y="7747"/>
                </a:lnTo>
                <a:lnTo>
                  <a:pt x="0" y="7747"/>
                </a:lnTo>
                <a:lnTo>
                  <a:pt x="88328" y="506018"/>
                </a:lnTo>
                <a:lnTo>
                  <a:pt x="176009" y="506018"/>
                </a:lnTo>
                <a:lnTo>
                  <a:pt x="211137" y="318287"/>
                </a:lnTo>
                <a:lnTo>
                  <a:pt x="220345" y="267449"/>
                </a:lnTo>
                <a:lnTo>
                  <a:pt x="227926" y="222529"/>
                </a:lnTo>
                <a:lnTo>
                  <a:pt x="233641" y="183527"/>
                </a:lnTo>
                <a:lnTo>
                  <a:pt x="237261" y="150482"/>
                </a:lnTo>
                <a:lnTo>
                  <a:pt x="238226" y="150482"/>
                </a:lnTo>
                <a:lnTo>
                  <a:pt x="242785" y="185826"/>
                </a:lnTo>
                <a:lnTo>
                  <a:pt x="249135" y="227164"/>
                </a:lnTo>
                <a:lnTo>
                  <a:pt x="256933" y="273977"/>
                </a:lnTo>
                <a:lnTo>
                  <a:pt x="286029" y="442290"/>
                </a:lnTo>
                <a:lnTo>
                  <a:pt x="296570" y="506018"/>
                </a:lnTo>
                <a:lnTo>
                  <a:pt x="382905" y="506018"/>
                </a:lnTo>
                <a:lnTo>
                  <a:pt x="475780" y="7747"/>
                </a:lnTo>
                <a:close/>
              </a:path>
              <a:path w="793750" h="514350">
                <a:moveTo>
                  <a:pt x="793381" y="155905"/>
                </a:moveTo>
                <a:lnTo>
                  <a:pt x="787488" y="100965"/>
                </a:lnTo>
                <a:lnTo>
                  <a:pt x="778014" y="77127"/>
                </a:lnTo>
                <a:lnTo>
                  <a:pt x="770204" y="57467"/>
                </a:lnTo>
                <a:lnTo>
                  <a:pt x="742111" y="25831"/>
                </a:lnTo>
                <a:lnTo>
                  <a:pt x="706272" y="7772"/>
                </a:lnTo>
                <a:lnTo>
                  <a:pt x="706272" y="151053"/>
                </a:lnTo>
                <a:lnTo>
                  <a:pt x="706145" y="358940"/>
                </a:lnTo>
                <a:lnTo>
                  <a:pt x="703186" y="392569"/>
                </a:lnTo>
                <a:lnTo>
                  <a:pt x="693750" y="417233"/>
                </a:lnTo>
                <a:lnTo>
                  <a:pt x="677659" y="431825"/>
                </a:lnTo>
                <a:lnTo>
                  <a:pt x="654621" y="436638"/>
                </a:lnTo>
                <a:lnTo>
                  <a:pt x="630364" y="430974"/>
                </a:lnTo>
                <a:lnTo>
                  <a:pt x="614032" y="415074"/>
                </a:lnTo>
                <a:lnTo>
                  <a:pt x="604824" y="390537"/>
                </a:lnTo>
                <a:lnTo>
                  <a:pt x="601929" y="358940"/>
                </a:lnTo>
                <a:lnTo>
                  <a:pt x="601992" y="151053"/>
                </a:lnTo>
                <a:lnTo>
                  <a:pt x="604977" y="119672"/>
                </a:lnTo>
                <a:lnTo>
                  <a:pt x="614426" y="96291"/>
                </a:lnTo>
                <a:lnTo>
                  <a:pt x="630694" y="81991"/>
                </a:lnTo>
                <a:lnTo>
                  <a:pt x="654240" y="77127"/>
                </a:lnTo>
                <a:lnTo>
                  <a:pt x="678929" y="82651"/>
                </a:lnTo>
                <a:lnTo>
                  <a:pt x="694969" y="98031"/>
                </a:lnTo>
                <a:lnTo>
                  <a:pt x="703656" y="121437"/>
                </a:lnTo>
                <a:lnTo>
                  <a:pt x="706272" y="151053"/>
                </a:lnTo>
                <a:lnTo>
                  <a:pt x="706272" y="7772"/>
                </a:lnTo>
                <a:lnTo>
                  <a:pt x="703808" y="6527"/>
                </a:lnTo>
                <a:lnTo>
                  <a:pt x="655891" y="0"/>
                </a:lnTo>
                <a:lnTo>
                  <a:pt x="608863" y="6007"/>
                </a:lnTo>
                <a:lnTo>
                  <a:pt x="569823" y="24155"/>
                </a:lnTo>
                <a:lnTo>
                  <a:pt x="540194" y="54559"/>
                </a:lnTo>
                <a:lnTo>
                  <a:pt x="521385" y="97396"/>
                </a:lnTo>
                <a:lnTo>
                  <a:pt x="514794" y="152806"/>
                </a:lnTo>
                <a:lnTo>
                  <a:pt x="514794" y="355942"/>
                </a:lnTo>
                <a:lnTo>
                  <a:pt x="520446" y="412254"/>
                </a:lnTo>
                <a:lnTo>
                  <a:pt x="520496" y="412813"/>
                </a:lnTo>
                <a:lnTo>
                  <a:pt x="537438" y="457009"/>
                </a:lnTo>
                <a:lnTo>
                  <a:pt x="565429" y="488594"/>
                </a:lnTo>
                <a:lnTo>
                  <a:pt x="604012" y="507504"/>
                </a:lnTo>
                <a:lnTo>
                  <a:pt x="604215" y="507504"/>
                </a:lnTo>
                <a:lnTo>
                  <a:pt x="652983" y="513765"/>
                </a:lnTo>
                <a:lnTo>
                  <a:pt x="701433" y="507504"/>
                </a:lnTo>
                <a:lnTo>
                  <a:pt x="740486" y="488594"/>
                </a:lnTo>
                <a:lnTo>
                  <a:pt x="769251" y="457009"/>
                </a:lnTo>
                <a:lnTo>
                  <a:pt x="787247" y="412254"/>
                </a:lnTo>
                <a:lnTo>
                  <a:pt x="793381" y="354482"/>
                </a:lnTo>
                <a:lnTo>
                  <a:pt x="793381" y="15590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11164221" y="9300105"/>
            <a:ext cx="193040" cy="505459"/>
          </a:xfrm>
          <a:custGeom>
            <a:avLst/>
            <a:gdLst/>
            <a:ahLst/>
            <a:cxnLst/>
            <a:rect l="l" t="t" r="r" b="b"/>
            <a:pathLst>
              <a:path w="193040" h="505459">
                <a:moveTo>
                  <a:pt x="192894" y="0"/>
                </a:moveTo>
                <a:lnTo>
                  <a:pt x="159687" y="4668"/>
                </a:lnTo>
                <a:lnTo>
                  <a:pt x="129244" y="19233"/>
                </a:lnTo>
                <a:lnTo>
                  <a:pt x="103674" y="45851"/>
                </a:lnTo>
                <a:lnTo>
                  <a:pt x="85086" y="86677"/>
                </a:lnTo>
                <a:lnTo>
                  <a:pt x="84814" y="63342"/>
                </a:lnTo>
                <a:lnTo>
                  <a:pt x="84142" y="39988"/>
                </a:lnTo>
                <a:lnTo>
                  <a:pt x="83288" y="20104"/>
                </a:lnTo>
                <a:lnTo>
                  <a:pt x="82468" y="7183"/>
                </a:lnTo>
                <a:lnTo>
                  <a:pt x="0" y="7183"/>
                </a:lnTo>
                <a:lnTo>
                  <a:pt x="850" y="42408"/>
                </a:lnTo>
                <a:lnTo>
                  <a:pt x="1107" y="79145"/>
                </a:lnTo>
                <a:lnTo>
                  <a:pt x="973" y="176340"/>
                </a:lnTo>
                <a:lnTo>
                  <a:pt x="973" y="505450"/>
                </a:lnTo>
                <a:lnTo>
                  <a:pt x="87808" y="505450"/>
                </a:lnTo>
                <a:lnTo>
                  <a:pt x="87808" y="227678"/>
                </a:lnTo>
                <a:lnTo>
                  <a:pt x="95956" y="167937"/>
                </a:lnTo>
                <a:lnTo>
                  <a:pt x="118292" y="131112"/>
                </a:lnTo>
                <a:lnTo>
                  <a:pt x="151658" y="112430"/>
                </a:lnTo>
                <a:lnTo>
                  <a:pt x="192894" y="107117"/>
                </a:lnTo>
                <a:lnTo>
                  <a:pt x="19289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11406534" y="9129628"/>
            <a:ext cx="287020" cy="676275"/>
          </a:xfrm>
          <a:custGeom>
            <a:avLst/>
            <a:gdLst/>
            <a:ahLst/>
            <a:cxnLst/>
            <a:rect l="l" t="t" r="r" b="b"/>
            <a:pathLst>
              <a:path w="287020" h="676275">
                <a:moveTo>
                  <a:pt x="86154" y="0"/>
                </a:moveTo>
                <a:lnTo>
                  <a:pt x="0" y="0"/>
                </a:lnTo>
                <a:lnTo>
                  <a:pt x="0" y="675927"/>
                </a:lnTo>
                <a:lnTo>
                  <a:pt x="86154" y="675927"/>
                </a:lnTo>
                <a:lnTo>
                  <a:pt x="86154" y="519219"/>
                </a:lnTo>
                <a:lnTo>
                  <a:pt x="124038" y="445766"/>
                </a:lnTo>
                <a:lnTo>
                  <a:pt x="192056" y="675927"/>
                </a:lnTo>
                <a:lnTo>
                  <a:pt x="286839" y="675927"/>
                </a:lnTo>
                <a:lnTo>
                  <a:pt x="183994" y="361266"/>
                </a:lnTo>
                <a:lnTo>
                  <a:pt x="276672" y="177659"/>
                </a:lnTo>
                <a:lnTo>
                  <a:pt x="185177" y="177659"/>
                </a:lnTo>
                <a:lnTo>
                  <a:pt x="167080" y="219152"/>
                </a:lnTo>
                <a:lnTo>
                  <a:pt x="124301" y="315636"/>
                </a:lnTo>
                <a:lnTo>
                  <a:pt x="104135" y="361620"/>
                </a:lnTo>
                <a:lnTo>
                  <a:pt x="87798" y="400092"/>
                </a:lnTo>
                <a:lnTo>
                  <a:pt x="86154" y="400092"/>
                </a:lnTo>
                <a:lnTo>
                  <a:pt x="8615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1492959" y="1230580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5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1826298" y="1230585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60" h="1473200">
                <a:moveTo>
                  <a:pt x="695909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46" y="1473200"/>
                </a:lnTo>
                <a:lnTo>
                  <a:pt x="462546" y="231140"/>
                </a:lnTo>
                <a:lnTo>
                  <a:pt x="695909" y="231140"/>
                </a:lnTo>
                <a:lnTo>
                  <a:pt x="6959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2928506" y="1213744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3"/>
                </a:lnTo>
                <a:lnTo>
                  <a:pt x="235187" y="13813"/>
                </a:lnTo>
                <a:lnTo>
                  <a:pt x="186846" y="31075"/>
                </a:lnTo>
                <a:lnTo>
                  <a:pt x="143175" y="55239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3"/>
                </a:lnTo>
                <a:lnTo>
                  <a:pt x="26034" y="1301366"/>
                </a:lnTo>
                <a:lnTo>
                  <a:pt x="46289" y="1345272"/>
                </a:lnTo>
                <a:lnTo>
                  <a:pt x="72335" y="1385084"/>
                </a:lnTo>
                <a:lnTo>
                  <a:pt x="104174" y="1420804"/>
                </a:lnTo>
                <a:lnTo>
                  <a:pt x="143175" y="1451882"/>
                </a:lnTo>
                <a:lnTo>
                  <a:pt x="186846" y="1476048"/>
                </a:lnTo>
                <a:lnTo>
                  <a:pt x="235187" y="1493304"/>
                </a:lnTo>
                <a:lnTo>
                  <a:pt x="288197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4"/>
                </a:lnTo>
                <a:lnTo>
                  <a:pt x="645440" y="1345272"/>
                </a:lnTo>
                <a:lnTo>
                  <a:pt x="665698" y="1301366"/>
                </a:lnTo>
                <a:lnTo>
                  <a:pt x="673474" y="1275573"/>
                </a:lnTo>
                <a:lnTo>
                  <a:pt x="345874" y="1275573"/>
                </a:lnTo>
                <a:lnTo>
                  <a:pt x="318647" y="1273993"/>
                </a:lnTo>
                <a:lnTo>
                  <a:pt x="275930" y="1261358"/>
                </a:lnTo>
                <a:lnTo>
                  <a:pt x="246772" y="1232685"/>
                </a:lnTo>
                <a:lnTo>
                  <a:pt x="231141" y="1180061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56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673471" y="231542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9"/>
                </a:lnTo>
                <a:lnTo>
                  <a:pt x="504880" y="31075"/>
                </a:lnTo>
                <a:lnTo>
                  <a:pt x="456544" y="13813"/>
                </a:lnTo>
                <a:lnTo>
                  <a:pt x="403543" y="3453"/>
                </a:lnTo>
                <a:lnTo>
                  <a:pt x="345874" y="0"/>
                </a:lnTo>
                <a:close/>
              </a:path>
              <a:path w="692150" h="1507489">
                <a:moveTo>
                  <a:pt x="673471" y="231542"/>
                </a:moveTo>
                <a:lnTo>
                  <a:pt x="345874" y="231542"/>
                </a:lnTo>
                <a:lnTo>
                  <a:pt x="373866" y="233121"/>
                </a:lnTo>
                <a:lnTo>
                  <a:pt x="397435" y="237856"/>
                </a:lnTo>
                <a:lnTo>
                  <a:pt x="431295" y="256798"/>
                </a:lnTo>
                <a:lnTo>
                  <a:pt x="454737" y="296803"/>
                </a:lnTo>
                <a:lnTo>
                  <a:pt x="462551" y="362041"/>
                </a:lnTo>
                <a:lnTo>
                  <a:pt x="462551" y="1145064"/>
                </a:lnTo>
                <a:lnTo>
                  <a:pt x="454737" y="1210333"/>
                </a:lnTo>
                <a:lnTo>
                  <a:pt x="431295" y="1250307"/>
                </a:lnTo>
                <a:lnTo>
                  <a:pt x="397435" y="1269254"/>
                </a:lnTo>
                <a:lnTo>
                  <a:pt x="345874" y="1275573"/>
                </a:lnTo>
                <a:lnTo>
                  <a:pt x="673474" y="1275573"/>
                </a:lnTo>
                <a:lnTo>
                  <a:pt x="680169" y="1253363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73471" y="2315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3759842" y="1230582"/>
            <a:ext cx="713105" cy="1473835"/>
          </a:xfrm>
          <a:custGeom>
            <a:avLst/>
            <a:gdLst/>
            <a:ahLst/>
            <a:cxnLst/>
            <a:rect l="l" t="t" r="r" b="b"/>
            <a:pathLst>
              <a:path w="713104" h="1473835">
                <a:moveTo>
                  <a:pt x="712585" y="0"/>
                </a:moveTo>
                <a:lnTo>
                  <a:pt x="483388" y="0"/>
                </a:lnTo>
                <a:lnTo>
                  <a:pt x="483388" y="745139"/>
                </a:lnTo>
                <a:lnTo>
                  <a:pt x="133357" y="0"/>
                </a:ln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726197"/>
                </a:lnTo>
                <a:lnTo>
                  <a:pt x="579238" y="1473431"/>
                </a:lnTo>
                <a:lnTo>
                  <a:pt x="712585" y="1473431"/>
                </a:lnTo>
                <a:lnTo>
                  <a:pt x="71258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4630750" y="1230585"/>
            <a:ext cx="1313180" cy="1473835"/>
          </a:xfrm>
          <a:custGeom>
            <a:avLst/>
            <a:gdLst/>
            <a:ahLst/>
            <a:cxnLst/>
            <a:rect l="l" t="t" r="r" b="b"/>
            <a:pathLst>
              <a:path w="1313179" h="1473835">
                <a:moveTo>
                  <a:pt x="604240" y="1242288"/>
                </a:moveTo>
                <a:lnTo>
                  <a:pt x="229196" y="1242288"/>
                </a:lnTo>
                <a:lnTo>
                  <a:pt x="229196" y="228"/>
                </a:lnTo>
                <a:lnTo>
                  <a:pt x="0" y="228"/>
                </a:lnTo>
                <a:lnTo>
                  <a:pt x="0" y="1242288"/>
                </a:lnTo>
                <a:lnTo>
                  <a:pt x="0" y="1473428"/>
                </a:lnTo>
                <a:lnTo>
                  <a:pt x="604240" y="1473428"/>
                </a:lnTo>
                <a:lnTo>
                  <a:pt x="604240" y="1242288"/>
                </a:lnTo>
                <a:close/>
              </a:path>
              <a:path w="1313179" h="1473835">
                <a:moveTo>
                  <a:pt x="1312621" y="0"/>
                </a:moveTo>
                <a:lnTo>
                  <a:pt x="1070927" y="0"/>
                </a:lnTo>
                <a:lnTo>
                  <a:pt x="912571" y="528332"/>
                </a:lnTo>
                <a:lnTo>
                  <a:pt x="758393" y="0"/>
                </a:lnTo>
                <a:lnTo>
                  <a:pt x="516699" y="0"/>
                </a:lnTo>
                <a:lnTo>
                  <a:pt x="797979" y="955624"/>
                </a:lnTo>
                <a:lnTo>
                  <a:pt x="797979" y="1473428"/>
                </a:lnTo>
                <a:lnTo>
                  <a:pt x="1029258" y="1473428"/>
                </a:lnTo>
                <a:lnTo>
                  <a:pt x="1029258" y="955624"/>
                </a:lnTo>
                <a:lnTo>
                  <a:pt x="131262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6297574" y="1230585"/>
            <a:ext cx="1471295" cy="1473835"/>
          </a:xfrm>
          <a:custGeom>
            <a:avLst/>
            <a:gdLst/>
            <a:ahLst/>
            <a:cxnLst/>
            <a:rect l="l" t="t" r="r" b="b"/>
            <a:pathLst>
              <a:path w="1471295" h="1473835">
                <a:moveTo>
                  <a:pt x="695921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46" y="1473200"/>
                </a:lnTo>
                <a:lnTo>
                  <a:pt x="462546" y="231140"/>
                </a:lnTo>
                <a:lnTo>
                  <a:pt x="695921" y="231140"/>
                </a:lnTo>
                <a:lnTo>
                  <a:pt x="695921" y="0"/>
                </a:lnTo>
                <a:close/>
              </a:path>
              <a:path w="1471295" h="1473835">
                <a:moveTo>
                  <a:pt x="1471015" y="1473428"/>
                </a:moveTo>
                <a:lnTo>
                  <a:pt x="1424762" y="1239786"/>
                </a:lnTo>
                <a:lnTo>
                  <a:pt x="1378915" y="1008253"/>
                </a:lnTo>
                <a:lnTo>
                  <a:pt x="1274330" y="479920"/>
                </a:lnTo>
                <a:lnTo>
                  <a:pt x="1179309" y="0"/>
                </a:lnTo>
                <a:lnTo>
                  <a:pt x="1156398" y="0"/>
                </a:lnTo>
                <a:lnTo>
                  <a:pt x="1156398" y="1008253"/>
                </a:lnTo>
                <a:lnTo>
                  <a:pt x="973035" y="1008253"/>
                </a:lnTo>
                <a:lnTo>
                  <a:pt x="1064704" y="479920"/>
                </a:lnTo>
                <a:lnTo>
                  <a:pt x="1156398" y="1008253"/>
                </a:lnTo>
                <a:lnTo>
                  <a:pt x="1156398" y="0"/>
                </a:lnTo>
                <a:lnTo>
                  <a:pt x="950125" y="0"/>
                </a:lnTo>
                <a:lnTo>
                  <a:pt x="658418" y="1473428"/>
                </a:lnTo>
                <a:lnTo>
                  <a:pt x="891781" y="1473428"/>
                </a:lnTo>
                <a:lnTo>
                  <a:pt x="933450" y="1239786"/>
                </a:lnTo>
                <a:lnTo>
                  <a:pt x="1195984" y="1239786"/>
                </a:lnTo>
                <a:lnTo>
                  <a:pt x="1237653" y="1473428"/>
                </a:lnTo>
                <a:lnTo>
                  <a:pt x="1471015" y="147342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7881084" y="1230584"/>
            <a:ext cx="731520" cy="1473835"/>
          </a:xfrm>
          <a:custGeom>
            <a:avLst/>
            <a:gdLst/>
            <a:ahLst/>
            <a:cxnLst/>
            <a:rect l="l" t="t" r="r" b="b"/>
            <a:pathLst>
              <a:path w="731520" h="1473835">
                <a:moveTo>
                  <a:pt x="731338" y="0"/>
                </a:moveTo>
                <a:lnTo>
                  <a:pt x="483388" y="0"/>
                </a:lnTo>
                <a:lnTo>
                  <a:pt x="229197" y="597793"/>
                </a:lnTo>
                <a:lnTo>
                  <a:pt x="229197" y="0"/>
                </a:ln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1185063"/>
                </a:lnTo>
                <a:lnTo>
                  <a:pt x="308378" y="1001927"/>
                </a:lnTo>
                <a:lnTo>
                  <a:pt x="485482" y="1473431"/>
                </a:lnTo>
                <a:lnTo>
                  <a:pt x="731338" y="1473431"/>
                </a:lnTo>
                <a:lnTo>
                  <a:pt x="437557" y="698826"/>
                </a:lnTo>
                <a:lnTo>
                  <a:pt x="73133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8722830" y="1230991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40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53" y="833120"/>
                </a:lnTo>
                <a:lnTo>
                  <a:pt x="487553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40" y="231140"/>
                </a:lnTo>
                <a:lnTo>
                  <a:pt x="60424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9435394" y="1213747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201" y="3452"/>
                </a:lnTo>
                <a:lnTo>
                  <a:pt x="235192" y="13810"/>
                </a:lnTo>
                <a:lnTo>
                  <a:pt x="186849" y="31071"/>
                </a:lnTo>
                <a:lnTo>
                  <a:pt x="143176" y="55235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397830"/>
                </a:lnTo>
                <a:lnTo>
                  <a:pt x="2473" y="446512"/>
                </a:lnTo>
                <a:lnTo>
                  <a:pt x="9896" y="493609"/>
                </a:lnTo>
                <a:lnTo>
                  <a:pt x="22268" y="539121"/>
                </a:lnTo>
                <a:lnTo>
                  <a:pt x="39590" y="583050"/>
                </a:lnTo>
                <a:lnTo>
                  <a:pt x="61586" y="625029"/>
                </a:lnTo>
                <a:lnTo>
                  <a:pt x="88020" y="664631"/>
                </a:lnTo>
                <a:lnTo>
                  <a:pt x="118888" y="701857"/>
                </a:lnTo>
                <a:lnTo>
                  <a:pt x="154183" y="736710"/>
                </a:lnTo>
                <a:lnTo>
                  <a:pt x="213026" y="779878"/>
                </a:lnTo>
                <a:lnTo>
                  <a:pt x="252228" y="803821"/>
                </a:lnTo>
                <a:lnTo>
                  <a:pt x="297949" y="829336"/>
                </a:lnTo>
                <a:lnTo>
                  <a:pt x="329974" y="847754"/>
                </a:lnTo>
                <a:lnTo>
                  <a:pt x="373729" y="875120"/>
                </a:lnTo>
                <a:lnTo>
                  <a:pt x="419181" y="921427"/>
                </a:lnTo>
                <a:lnTo>
                  <a:pt x="443271" y="961951"/>
                </a:lnTo>
                <a:lnTo>
                  <a:pt x="457730" y="1005625"/>
                </a:lnTo>
                <a:lnTo>
                  <a:pt x="462551" y="1052449"/>
                </a:lnTo>
                <a:lnTo>
                  <a:pt x="462551" y="1145064"/>
                </a:lnTo>
                <a:lnTo>
                  <a:pt x="454738" y="1210329"/>
                </a:lnTo>
                <a:lnTo>
                  <a:pt x="431306" y="1250307"/>
                </a:lnTo>
                <a:lnTo>
                  <a:pt x="397436" y="1269254"/>
                </a:lnTo>
                <a:lnTo>
                  <a:pt x="345874" y="1275573"/>
                </a:lnTo>
                <a:lnTo>
                  <a:pt x="318651" y="1273993"/>
                </a:lnTo>
                <a:lnTo>
                  <a:pt x="275932" y="1261358"/>
                </a:lnTo>
                <a:lnTo>
                  <a:pt x="246774" y="1232685"/>
                </a:lnTo>
                <a:lnTo>
                  <a:pt x="231150" y="1180061"/>
                </a:lnTo>
                <a:lnTo>
                  <a:pt x="229197" y="1145064"/>
                </a:lnTo>
                <a:lnTo>
                  <a:pt x="229197" y="953520"/>
                </a:lnTo>
                <a:lnTo>
                  <a:pt x="0" y="953520"/>
                </a:lnTo>
                <a:lnTo>
                  <a:pt x="0" y="1145064"/>
                </a:lnTo>
                <a:lnTo>
                  <a:pt x="2892" y="1201259"/>
                </a:lnTo>
                <a:lnTo>
                  <a:pt x="11569" y="1253356"/>
                </a:lnTo>
                <a:lnTo>
                  <a:pt x="26034" y="1301358"/>
                </a:lnTo>
                <a:lnTo>
                  <a:pt x="46289" y="1345265"/>
                </a:lnTo>
                <a:lnTo>
                  <a:pt x="72335" y="1385080"/>
                </a:lnTo>
                <a:lnTo>
                  <a:pt x="104174" y="1420804"/>
                </a:lnTo>
                <a:lnTo>
                  <a:pt x="143176" y="1451882"/>
                </a:lnTo>
                <a:lnTo>
                  <a:pt x="186849" y="1476048"/>
                </a:lnTo>
                <a:lnTo>
                  <a:pt x="235192" y="1493304"/>
                </a:lnTo>
                <a:lnTo>
                  <a:pt x="288201" y="1503656"/>
                </a:lnTo>
                <a:lnTo>
                  <a:pt x="345874" y="1507105"/>
                </a:lnTo>
                <a:lnTo>
                  <a:pt x="403544" y="1503656"/>
                </a:lnTo>
                <a:lnTo>
                  <a:pt x="456547" y="1493304"/>
                </a:lnTo>
                <a:lnTo>
                  <a:pt x="504885" y="1476048"/>
                </a:lnTo>
                <a:lnTo>
                  <a:pt x="548560" y="1451882"/>
                </a:lnTo>
                <a:lnTo>
                  <a:pt x="587573" y="1420804"/>
                </a:lnTo>
                <a:lnTo>
                  <a:pt x="619398" y="1385080"/>
                </a:lnTo>
                <a:lnTo>
                  <a:pt x="645440" y="1345265"/>
                </a:lnTo>
                <a:lnTo>
                  <a:pt x="665698" y="1301358"/>
                </a:lnTo>
                <a:lnTo>
                  <a:pt x="680169" y="1253356"/>
                </a:lnTo>
                <a:lnTo>
                  <a:pt x="688853" y="1201259"/>
                </a:lnTo>
                <a:lnTo>
                  <a:pt x="691748" y="1145064"/>
                </a:lnTo>
                <a:lnTo>
                  <a:pt x="691748" y="1052449"/>
                </a:lnTo>
                <a:lnTo>
                  <a:pt x="689339" y="1002917"/>
                </a:lnTo>
                <a:lnTo>
                  <a:pt x="682111" y="955358"/>
                </a:lnTo>
                <a:lnTo>
                  <a:pt x="670064" y="909774"/>
                </a:lnTo>
                <a:lnTo>
                  <a:pt x="653200" y="866163"/>
                </a:lnTo>
                <a:lnTo>
                  <a:pt x="631517" y="824526"/>
                </a:lnTo>
                <a:lnTo>
                  <a:pt x="605017" y="784862"/>
                </a:lnTo>
                <a:lnTo>
                  <a:pt x="573699" y="747171"/>
                </a:lnTo>
                <a:lnTo>
                  <a:pt x="537564" y="711454"/>
                </a:lnTo>
                <a:lnTo>
                  <a:pt x="479205" y="668312"/>
                </a:lnTo>
                <a:lnTo>
                  <a:pt x="437540" y="642790"/>
                </a:lnTo>
                <a:lnTo>
                  <a:pt x="359794" y="598857"/>
                </a:lnTo>
                <a:lnTo>
                  <a:pt x="337001" y="585179"/>
                </a:lnTo>
                <a:lnTo>
                  <a:pt x="272554" y="527673"/>
                </a:lnTo>
                <a:lnTo>
                  <a:pt x="248464" y="487817"/>
                </a:lnTo>
                <a:lnTo>
                  <a:pt x="234013" y="444538"/>
                </a:lnTo>
                <a:lnTo>
                  <a:pt x="229197" y="397830"/>
                </a:lnTo>
                <a:lnTo>
                  <a:pt x="229197" y="362041"/>
                </a:lnTo>
                <a:lnTo>
                  <a:pt x="237009" y="297848"/>
                </a:lnTo>
                <a:lnTo>
                  <a:pt x="260442" y="256798"/>
                </a:lnTo>
                <a:lnTo>
                  <a:pt x="295336" y="237852"/>
                </a:lnTo>
                <a:lnTo>
                  <a:pt x="345874" y="231542"/>
                </a:lnTo>
                <a:lnTo>
                  <a:pt x="373866" y="233119"/>
                </a:lnTo>
                <a:lnTo>
                  <a:pt x="416583" y="245744"/>
                </a:lnTo>
                <a:lnTo>
                  <a:pt x="444974" y="273644"/>
                </a:lnTo>
                <a:lnTo>
                  <a:pt x="460598" y="326270"/>
                </a:lnTo>
                <a:lnTo>
                  <a:pt x="462551" y="362041"/>
                </a:lnTo>
                <a:lnTo>
                  <a:pt x="462551" y="490435"/>
                </a:lnTo>
                <a:lnTo>
                  <a:pt x="691748" y="490435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60" y="55235"/>
                </a:lnTo>
                <a:lnTo>
                  <a:pt x="504885" y="31071"/>
                </a:lnTo>
                <a:lnTo>
                  <a:pt x="456547" y="13810"/>
                </a:lnTo>
                <a:lnTo>
                  <a:pt x="403544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10527159" y="1230582"/>
            <a:ext cx="812800" cy="1473835"/>
          </a:xfrm>
          <a:custGeom>
            <a:avLst/>
            <a:gdLst/>
            <a:ahLst/>
            <a:cxnLst/>
            <a:rect l="l" t="t" r="r" b="b"/>
            <a:pathLst>
              <a:path w="812800" h="1473835">
                <a:moveTo>
                  <a:pt x="520895" y="0"/>
                </a:moveTo>
                <a:lnTo>
                  <a:pt x="291708" y="0"/>
                </a:lnTo>
                <a:lnTo>
                  <a:pt x="0" y="1473431"/>
                </a:lnTo>
                <a:lnTo>
                  <a:pt x="233364" y="1473431"/>
                </a:lnTo>
                <a:lnTo>
                  <a:pt x="275028" y="1239784"/>
                </a:lnTo>
                <a:lnTo>
                  <a:pt x="766337" y="1239784"/>
                </a:lnTo>
                <a:lnTo>
                  <a:pt x="720500" y="1008252"/>
                </a:lnTo>
                <a:lnTo>
                  <a:pt x="314618" y="1008252"/>
                </a:lnTo>
                <a:lnTo>
                  <a:pt x="406291" y="479922"/>
                </a:lnTo>
                <a:lnTo>
                  <a:pt x="615906" y="479922"/>
                </a:lnTo>
                <a:lnTo>
                  <a:pt x="520895" y="0"/>
                </a:lnTo>
                <a:close/>
              </a:path>
              <a:path w="812800" h="1473835">
                <a:moveTo>
                  <a:pt x="766337" y="1239784"/>
                </a:moveTo>
                <a:lnTo>
                  <a:pt x="537564" y="1239784"/>
                </a:lnTo>
                <a:lnTo>
                  <a:pt x="579228" y="1473431"/>
                </a:lnTo>
                <a:lnTo>
                  <a:pt x="812593" y="1473431"/>
                </a:lnTo>
                <a:lnTo>
                  <a:pt x="766337" y="1239784"/>
                </a:lnTo>
                <a:close/>
              </a:path>
              <a:path w="812800" h="1473835">
                <a:moveTo>
                  <a:pt x="615906" y="479922"/>
                </a:moveTo>
                <a:lnTo>
                  <a:pt x="406291" y="479922"/>
                </a:lnTo>
                <a:lnTo>
                  <a:pt x="497974" y="1008252"/>
                </a:lnTo>
                <a:lnTo>
                  <a:pt x="720500" y="1008252"/>
                </a:lnTo>
                <a:lnTo>
                  <a:pt x="615906" y="4799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/>
          <p:nvPr/>
        </p:nvSpPr>
        <p:spPr>
          <a:xfrm>
            <a:off x="1492948" y="2906248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19" h="1473200">
                <a:moveTo>
                  <a:pt x="604253" y="1242060"/>
                </a:moveTo>
                <a:lnTo>
                  <a:pt x="229196" y="1242060"/>
                </a:lnTo>
                <a:lnTo>
                  <a:pt x="229196" y="0"/>
                </a:lnTo>
                <a:lnTo>
                  <a:pt x="0" y="0"/>
                </a:lnTo>
                <a:lnTo>
                  <a:pt x="0" y="1242060"/>
                </a:lnTo>
                <a:lnTo>
                  <a:pt x="0" y="1473200"/>
                </a:lnTo>
                <a:lnTo>
                  <a:pt x="604253" y="1473200"/>
                </a:lnTo>
                <a:lnTo>
                  <a:pt x="604253" y="12420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 descr=""/>
          <p:cNvSpPr/>
          <p:nvPr/>
        </p:nvSpPr>
        <p:spPr>
          <a:xfrm>
            <a:off x="2207597" y="2906005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5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 descr=""/>
          <p:cNvSpPr/>
          <p:nvPr/>
        </p:nvSpPr>
        <p:spPr>
          <a:xfrm>
            <a:off x="2540939" y="2906019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60" h="1473200">
                <a:moveTo>
                  <a:pt x="695909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46" y="1473200"/>
                </a:lnTo>
                <a:lnTo>
                  <a:pt x="462546" y="231140"/>
                </a:lnTo>
                <a:lnTo>
                  <a:pt x="695909" y="231140"/>
                </a:lnTo>
                <a:lnTo>
                  <a:pt x="6959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 descr=""/>
          <p:cNvSpPr/>
          <p:nvPr/>
        </p:nvSpPr>
        <p:spPr>
          <a:xfrm>
            <a:off x="3276434" y="2906019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60" h="1473200">
                <a:moveTo>
                  <a:pt x="695909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46" y="1473200"/>
                </a:lnTo>
                <a:lnTo>
                  <a:pt x="462546" y="231140"/>
                </a:lnTo>
                <a:lnTo>
                  <a:pt x="695909" y="231140"/>
                </a:lnTo>
                <a:lnTo>
                  <a:pt x="6959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 descr=""/>
          <p:cNvSpPr/>
          <p:nvPr/>
        </p:nvSpPr>
        <p:spPr>
          <a:xfrm>
            <a:off x="4074439" y="2906248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40" y="1242060"/>
                </a:moveTo>
                <a:lnTo>
                  <a:pt x="229196" y="1242060"/>
                </a:lnTo>
                <a:lnTo>
                  <a:pt x="229196" y="0"/>
                </a:lnTo>
                <a:lnTo>
                  <a:pt x="0" y="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 descr=""/>
          <p:cNvSpPr/>
          <p:nvPr/>
        </p:nvSpPr>
        <p:spPr>
          <a:xfrm>
            <a:off x="4789068" y="2906413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40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53" y="833120"/>
                </a:lnTo>
                <a:lnTo>
                  <a:pt x="487553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40" y="231140"/>
                </a:lnTo>
                <a:lnTo>
                  <a:pt x="60424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 descr=""/>
          <p:cNvSpPr/>
          <p:nvPr/>
        </p:nvSpPr>
        <p:spPr>
          <a:xfrm>
            <a:off x="5857913" y="2906413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40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53" y="833120"/>
                </a:lnTo>
                <a:lnTo>
                  <a:pt x="487553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40" y="231140"/>
                </a:lnTo>
                <a:lnTo>
                  <a:pt x="60424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 descr=""/>
          <p:cNvSpPr/>
          <p:nvPr/>
        </p:nvSpPr>
        <p:spPr>
          <a:xfrm>
            <a:off x="6603810" y="2906413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40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473200"/>
                </a:lnTo>
                <a:lnTo>
                  <a:pt x="229196" y="1473200"/>
                </a:lnTo>
                <a:lnTo>
                  <a:pt x="229196" y="833120"/>
                </a:lnTo>
                <a:lnTo>
                  <a:pt x="489648" y="833120"/>
                </a:lnTo>
                <a:lnTo>
                  <a:pt x="489648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40" y="231140"/>
                </a:lnTo>
                <a:lnTo>
                  <a:pt x="60424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7320546" y="2906413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40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473200"/>
                </a:lnTo>
                <a:lnTo>
                  <a:pt x="229196" y="1473200"/>
                </a:lnTo>
                <a:lnTo>
                  <a:pt x="229196" y="833120"/>
                </a:lnTo>
                <a:lnTo>
                  <a:pt x="489648" y="833120"/>
                </a:lnTo>
                <a:lnTo>
                  <a:pt x="489648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40" y="231140"/>
                </a:lnTo>
                <a:lnTo>
                  <a:pt x="60424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 descr=""/>
          <p:cNvSpPr/>
          <p:nvPr/>
        </p:nvSpPr>
        <p:spPr>
          <a:xfrm>
            <a:off x="8018536" y="2889178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2"/>
                </a:lnTo>
                <a:lnTo>
                  <a:pt x="235187" y="13809"/>
                </a:lnTo>
                <a:lnTo>
                  <a:pt x="186846" y="31069"/>
                </a:lnTo>
                <a:lnTo>
                  <a:pt x="143175" y="55229"/>
                </a:lnTo>
                <a:lnTo>
                  <a:pt x="104174" y="86290"/>
                </a:lnTo>
                <a:lnTo>
                  <a:pt x="72335" y="122020"/>
                </a:lnTo>
                <a:lnTo>
                  <a:pt x="46289" y="161841"/>
                </a:lnTo>
                <a:lnTo>
                  <a:pt x="26034" y="205754"/>
                </a:lnTo>
                <a:lnTo>
                  <a:pt x="11569" y="253758"/>
                </a:lnTo>
                <a:lnTo>
                  <a:pt x="2892" y="305853"/>
                </a:lnTo>
                <a:lnTo>
                  <a:pt x="0" y="362041"/>
                </a:lnTo>
                <a:lnTo>
                  <a:pt x="0" y="1145054"/>
                </a:lnTo>
                <a:lnTo>
                  <a:pt x="2892" y="1201253"/>
                </a:lnTo>
                <a:lnTo>
                  <a:pt x="11569" y="1253353"/>
                </a:lnTo>
                <a:lnTo>
                  <a:pt x="26034" y="1301356"/>
                </a:lnTo>
                <a:lnTo>
                  <a:pt x="46289" y="1345265"/>
                </a:lnTo>
                <a:lnTo>
                  <a:pt x="72335" y="1385080"/>
                </a:lnTo>
                <a:lnTo>
                  <a:pt x="104174" y="1420804"/>
                </a:lnTo>
                <a:lnTo>
                  <a:pt x="143175" y="1451877"/>
                </a:lnTo>
                <a:lnTo>
                  <a:pt x="186846" y="1476039"/>
                </a:lnTo>
                <a:lnTo>
                  <a:pt x="235187" y="1493295"/>
                </a:lnTo>
                <a:lnTo>
                  <a:pt x="288197" y="1503645"/>
                </a:lnTo>
                <a:lnTo>
                  <a:pt x="345874" y="1507095"/>
                </a:lnTo>
                <a:lnTo>
                  <a:pt x="403543" y="1503645"/>
                </a:lnTo>
                <a:lnTo>
                  <a:pt x="456544" y="1493295"/>
                </a:lnTo>
                <a:lnTo>
                  <a:pt x="504880" y="1476039"/>
                </a:lnTo>
                <a:lnTo>
                  <a:pt x="548556" y="1451877"/>
                </a:lnTo>
                <a:lnTo>
                  <a:pt x="587573" y="1420804"/>
                </a:lnTo>
                <a:lnTo>
                  <a:pt x="619398" y="1385080"/>
                </a:lnTo>
                <a:lnTo>
                  <a:pt x="645440" y="1345265"/>
                </a:lnTo>
                <a:lnTo>
                  <a:pt x="665698" y="1301356"/>
                </a:lnTo>
                <a:lnTo>
                  <a:pt x="673474" y="1275563"/>
                </a:lnTo>
                <a:lnTo>
                  <a:pt x="345874" y="1275563"/>
                </a:lnTo>
                <a:lnTo>
                  <a:pt x="318647" y="1273984"/>
                </a:lnTo>
                <a:lnTo>
                  <a:pt x="275930" y="1261356"/>
                </a:lnTo>
                <a:lnTo>
                  <a:pt x="246772" y="1232679"/>
                </a:lnTo>
                <a:lnTo>
                  <a:pt x="231141" y="1180051"/>
                </a:lnTo>
                <a:lnTo>
                  <a:pt x="229186" y="1145054"/>
                </a:lnTo>
                <a:lnTo>
                  <a:pt x="229186" y="362041"/>
                </a:lnTo>
                <a:lnTo>
                  <a:pt x="237004" y="297846"/>
                </a:lnTo>
                <a:lnTo>
                  <a:pt x="260442" y="256787"/>
                </a:lnTo>
                <a:lnTo>
                  <a:pt x="295332" y="237846"/>
                </a:lnTo>
                <a:lnTo>
                  <a:pt x="345874" y="231532"/>
                </a:lnTo>
                <a:lnTo>
                  <a:pt x="673469" y="231532"/>
                </a:lnTo>
                <a:lnTo>
                  <a:pt x="665698" y="205754"/>
                </a:lnTo>
                <a:lnTo>
                  <a:pt x="645440" y="161841"/>
                </a:lnTo>
                <a:lnTo>
                  <a:pt x="619398" y="122020"/>
                </a:lnTo>
                <a:lnTo>
                  <a:pt x="587573" y="86290"/>
                </a:lnTo>
                <a:lnTo>
                  <a:pt x="548556" y="55229"/>
                </a:lnTo>
                <a:lnTo>
                  <a:pt x="504880" y="31069"/>
                </a:lnTo>
                <a:lnTo>
                  <a:pt x="456544" y="13809"/>
                </a:lnTo>
                <a:lnTo>
                  <a:pt x="403543" y="3452"/>
                </a:lnTo>
                <a:lnTo>
                  <a:pt x="345874" y="0"/>
                </a:lnTo>
                <a:close/>
              </a:path>
              <a:path w="692150" h="1507489">
                <a:moveTo>
                  <a:pt x="673469" y="231532"/>
                </a:moveTo>
                <a:lnTo>
                  <a:pt x="345874" y="231532"/>
                </a:lnTo>
                <a:lnTo>
                  <a:pt x="373866" y="233110"/>
                </a:lnTo>
                <a:lnTo>
                  <a:pt x="397435" y="237846"/>
                </a:lnTo>
                <a:lnTo>
                  <a:pt x="431295" y="256787"/>
                </a:lnTo>
                <a:lnTo>
                  <a:pt x="454737" y="296798"/>
                </a:lnTo>
                <a:lnTo>
                  <a:pt x="462551" y="362041"/>
                </a:lnTo>
                <a:lnTo>
                  <a:pt x="462551" y="1145054"/>
                </a:lnTo>
                <a:lnTo>
                  <a:pt x="460641" y="1180051"/>
                </a:lnTo>
                <a:lnTo>
                  <a:pt x="460597" y="1180848"/>
                </a:lnTo>
                <a:lnTo>
                  <a:pt x="444970" y="1233478"/>
                </a:lnTo>
                <a:lnTo>
                  <a:pt x="416579" y="1261356"/>
                </a:lnTo>
                <a:lnTo>
                  <a:pt x="373866" y="1273984"/>
                </a:lnTo>
                <a:lnTo>
                  <a:pt x="345874" y="1275563"/>
                </a:lnTo>
                <a:lnTo>
                  <a:pt x="673474" y="1275563"/>
                </a:lnTo>
                <a:lnTo>
                  <a:pt x="680169" y="1253353"/>
                </a:lnTo>
                <a:lnTo>
                  <a:pt x="688853" y="1201253"/>
                </a:lnTo>
                <a:lnTo>
                  <a:pt x="691748" y="1145054"/>
                </a:lnTo>
                <a:lnTo>
                  <a:pt x="691748" y="362041"/>
                </a:lnTo>
                <a:lnTo>
                  <a:pt x="688853" y="305853"/>
                </a:lnTo>
                <a:lnTo>
                  <a:pt x="680169" y="253758"/>
                </a:lnTo>
                <a:lnTo>
                  <a:pt x="673469" y="23153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 descr=""/>
          <p:cNvSpPr/>
          <p:nvPr/>
        </p:nvSpPr>
        <p:spPr>
          <a:xfrm>
            <a:off x="8858218" y="2906011"/>
            <a:ext cx="692150" cy="1473835"/>
          </a:xfrm>
          <a:custGeom>
            <a:avLst/>
            <a:gdLst/>
            <a:ahLst/>
            <a:cxnLst/>
            <a:rect l="l" t="t" r="r" b="b"/>
            <a:pathLst>
              <a:path w="692150" h="1473835">
                <a:moveTo>
                  <a:pt x="345863" y="0"/>
                </a:moveTo>
                <a:lnTo>
                  <a:pt x="0" y="0"/>
                </a:lnTo>
                <a:lnTo>
                  <a:pt x="0" y="1473431"/>
                </a:lnTo>
                <a:lnTo>
                  <a:pt x="229186" y="1473431"/>
                </a:lnTo>
                <a:lnTo>
                  <a:pt x="229186" y="881952"/>
                </a:lnTo>
                <a:lnTo>
                  <a:pt x="566119" y="881952"/>
                </a:lnTo>
                <a:lnTo>
                  <a:pt x="554223" y="823011"/>
                </a:lnTo>
                <a:lnTo>
                  <a:pt x="563339" y="816567"/>
                </a:lnTo>
                <a:lnTo>
                  <a:pt x="571934" y="809861"/>
                </a:lnTo>
                <a:lnTo>
                  <a:pt x="619392" y="761106"/>
                </a:lnTo>
                <a:lnTo>
                  <a:pt x="645437" y="721994"/>
                </a:lnTo>
                <a:lnTo>
                  <a:pt x="665697" y="678317"/>
                </a:lnTo>
                <a:lnTo>
                  <a:pt x="674066" y="650419"/>
                </a:lnTo>
                <a:lnTo>
                  <a:pt x="229186" y="650419"/>
                </a:lnTo>
                <a:lnTo>
                  <a:pt x="229186" y="231542"/>
                </a:lnTo>
                <a:lnTo>
                  <a:pt x="673658" y="231542"/>
                </a:lnTo>
                <a:lnTo>
                  <a:pt x="665697" y="205233"/>
                </a:lnTo>
                <a:lnTo>
                  <a:pt x="645437" y="161849"/>
                </a:lnTo>
                <a:lnTo>
                  <a:pt x="619392" y="122907"/>
                </a:lnTo>
                <a:lnTo>
                  <a:pt x="587563" y="88405"/>
                </a:lnTo>
                <a:lnTo>
                  <a:pt x="547893" y="56578"/>
                </a:lnTo>
                <a:lnTo>
                  <a:pt x="503885" y="31824"/>
                </a:lnTo>
                <a:lnTo>
                  <a:pt x="455543" y="14143"/>
                </a:lnTo>
                <a:lnTo>
                  <a:pt x="402868" y="3535"/>
                </a:lnTo>
                <a:lnTo>
                  <a:pt x="345863" y="0"/>
                </a:lnTo>
                <a:close/>
              </a:path>
              <a:path w="692150" h="1473835">
                <a:moveTo>
                  <a:pt x="566119" y="881952"/>
                </a:moveTo>
                <a:lnTo>
                  <a:pt x="333372" y="881952"/>
                </a:lnTo>
                <a:lnTo>
                  <a:pt x="452132" y="1473431"/>
                </a:lnTo>
                <a:lnTo>
                  <a:pt x="685497" y="1473431"/>
                </a:lnTo>
                <a:lnTo>
                  <a:pt x="566119" y="881952"/>
                </a:lnTo>
                <a:close/>
              </a:path>
              <a:path w="692150" h="1473835">
                <a:moveTo>
                  <a:pt x="673658" y="231542"/>
                </a:moveTo>
                <a:lnTo>
                  <a:pt x="345863" y="231542"/>
                </a:lnTo>
                <a:lnTo>
                  <a:pt x="373074" y="233119"/>
                </a:lnTo>
                <a:lnTo>
                  <a:pt x="396385" y="237852"/>
                </a:lnTo>
                <a:lnTo>
                  <a:pt x="431295" y="256798"/>
                </a:lnTo>
                <a:lnTo>
                  <a:pt x="454737" y="298900"/>
                </a:lnTo>
                <a:lnTo>
                  <a:pt x="462551" y="362041"/>
                </a:lnTo>
                <a:lnTo>
                  <a:pt x="462551" y="519910"/>
                </a:lnTo>
                <a:lnTo>
                  <a:pt x="454737" y="584111"/>
                </a:lnTo>
                <a:lnTo>
                  <a:pt x="431295" y="625153"/>
                </a:lnTo>
                <a:lnTo>
                  <a:pt x="396385" y="644100"/>
                </a:lnTo>
                <a:lnTo>
                  <a:pt x="345863" y="650419"/>
                </a:lnTo>
                <a:lnTo>
                  <a:pt x="674066" y="650419"/>
                </a:lnTo>
                <a:lnTo>
                  <a:pt x="680169" y="630076"/>
                </a:lnTo>
                <a:lnTo>
                  <a:pt x="688853" y="577273"/>
                </a:lnTo>
                <a:lnTo>
                  <a:pt x="691748" y="519910"/>
                </a:lnTo>
                <a:lnTo>
                  <a:pt x="691748" y="362041"/>
                </a:lnTo>
                <a:lnTo>
                  <a:pt x="688853" y="305328"/>
                </a:lnTo>
                <a:lnTo>
                  <a:pt x="680169" y="253059"/>
                </a:lnTo>
                <a:lnTo>
                  <a:pt x="673658" y="2315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 descr=""/>
          <p:cNvSpPr/>
          <p:nvPr/>
        </p:nvSpPr>
        <p:spPr>
          <a:xfrm>
            <a:off x="9622853" y="2906019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59" h="1473200">
                <a:moveTo>
                  <a:pt x="695909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46" y="1473200"/>
                </a:lnTo>
                <a:lnTo>
                  <a:pt x="462546" y="231140"/>
                </a:lnTo>
                <a:lnTo>
                  <a:pt x="695909" y="231140"/>
                </a:lnTo>
                <a:lnTo>
                  <a:pt x="6959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 descr=""/>
          <p:cNvSpPr/>
          <p:nvPr/>
        </p:nvSpPr>
        <p:spPr>
          <a:xfrm>
            <a:off x="1039548" y="5215930"/>
            <a:ext cx="948055" cy="948055"/>
          </a:xfrm>
          <a:custGeom>
            <a:avLst/>
            <a:gdLst/>
            <a:ahLst/>
            <a:cxnLst/>
            <a:rect l="l" t="t" r="r" b="b"/>
            <a:pathLst>
              <a:path w="948055" h="948054">
                <a:moveTo>
                  <a:pt x="473880" y="0"/>
                </a:moveTo>
                <a:lnTo>
                  <a:pt x="425159" y="372543"/>
                </a:lnTo>
                <a:lnTo>
                  <a:pt x="229102" y="229102"/>
                </a:lnTo>
                <a:lnTo>
                  <a:pt x="372847" y="416102"/>
                </a:lnTo>
                <a:lnTo>
                  <a:pt x="0" y="473880"/>
                </a:lnTo>
                <a:lnTo>
                  <a:pt x="372543" y="522601"/>
                </a:lnTo>
                <a:lnTo>
                  <a:pt x="229102" y="718658"/>
                </a:lnTo>
                <a:lnTo>
                  <a:pt x="416102" y="574914"/>
                </a:lnTo>
                <a:lnTo>
                  <a:pt x="473880" y="947761"/>
                </a:lnTo>
                <a:lnTo>
                  <a:pt x="522601" y="575207"/>
                </a:lnTo>
                <a:lnTo>
                  <a:pt x="718658" y="718658"/>
                </a:lnTo>
                <a:lnTo>
                  <a:pt x="574914" y="531659"/>
                </a:lnTo>
                <a:lnTo>
                  <a:pt x="947761" y="473880"/>
                </a:lnTo>
                <a:lnTo>
                  <a:pt x="575218" y="425159"/>
                </a:lnTo>
                <a:lnTo>
                  <a:pt x="718658" y="229102"/>
                </a:lnTo>
                <a:lnTo>
                  <a:pt x="531659" y="372847"/>
                </a:lnTo>
                <a:lnTo>
                  <a:pt x="473880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 descr=""/>
          <p:cNvSpPr/>
          <p:nvPr/>
        </p:nvSpPr>
        <p:spPr>
          <a:xfrm>
            <a:off x="1039548" y="7686030"/>
            <a:ext cx="948055" cy="948055"/>
          </a:xfrm>
          <a:custGeom>
            <a:avLst/>
            <a:gdLst/>
            <a:ahLst/>
            <a:cxnLst/>
            <a:rect l="l" t="t" r="r" b="b"/>
            <a:pathLst>
              <a:path w="948055" h="948054">
                <a:moveTo>
                  <a:pt x="473880" y="0"/>
                </a:moveTo>
                <a:lnTo>
                  <a:pt x="425159" y="372543"/>
                </a:lnTo>
                <a:lnTo>
                  <a:pt x="229102" y="229102"/>
                </a:lnTo>
                <a:lnTo>
                  <a:pt x="372847" y="416102"/>
                </a:lnTo>
                <a:lnTo>
                  <a:pt x="0" y="473880"/>
                </a:lnTo>
                <a:lnTo>
                  <a:pt x="372543" y="522601"/>
                </a:lnTo>
                <a:lnTo>
                  <a:pt x="229102" y="718658"/>
                </a:lnTo>
                <a:lnTo>
                  <a:pt x="416102" y="574914"/>
                </a:lnTo>
                <a:lnTo>
                  <a:pt x="473880" y="947761"/>
                </a:lnTo>
                <a:lnTo>
                  <a:pt x="522601" y="575207"/>
                </a:lnTo>
                <a:lnTo>
                  <a:pt x="718658" y="718658"/>
                </a:lnTo>
                <a:lnTo>
                  <a:pt x="574914" y="531659"/>
                </a:lnTo>
                <a:lnTo>
                  <a:pt x="947761" y="473880"/>
                </a:lnTo>
                <a:lnTo>
                  <a:pt x="575218" y="425159"/>
                </a:lnTo>
                <a:lnTo>
                  <a:pt x="718658" y="229102"/>
                </a:lnTo>
                <a:lnTo>
                  <a:pt x="531659" y="372847"/>
                </a:lnTo>
                <a:lnTo>
                  <a:pt x="473880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 descr=""/>
          <p:cNvSpPr/>
          <p:nvPr/>
        </p:nvSpPr>
        <p:spPr>
          <a:xfrm>
            <a:off x="1039548" y="8991181"/>
            <a:ext cx="948055" cy="948055"/>
          </a:xfrm>
          <a:custGeom>
            <a:avLst/>
            <a:gdLst/>
            <a:ahLst/>
            <a:cxnLst/>
            <a:rect l="l" t="t" r="r" b="b"/>
            <a:pathLst>
              <a:path w="948055" h="948054">
                <a:moveTo>
                  <a:pt x="473880" y="0"/>
                </a:moveTo>
                <a:lnTo>
                  <a:pt x="425159" y="372543"/>
                </a:lnTo>
                <a:lnTo>
                  <a:pt x="229102" y="229102"/>
                </a:lnTo>
                <a:lnTo>
                  <a:pt x="372847" y="416102"/>
                </a:lnTo>
                <a:lnTo>
                  <a:pt x="0" y="473880"/>
                </a:lnTo>
                <a:lnTo>
                  <a:pt x="372543" y="522601"/>
                </a:lnTo>
                <a:lnTo>
                  <a:pt x="229102" y="718658"/>
                </a:lnTo>
                <a:lnTo>
                  <a:pt x="416102" y="574914"/>
                </a:lnTo>
                <a:lnTo>
                  <a:pt x="473880" y="947761"/>
                </a:lnTo>
                <a:lnTo>
                  <a:pt x="522601" y="575207"/>
                </a:lnTo>
                <a:lnTo>
                  <a:pt x="718658" y="718658"/>
                </a:lnTo>
                <a:lnTo>
                  <a:pt x="574914" y="531659"/>
                </a:lnTo>
                <a:lnTo>
                  <a:pt x="947761" y="473880"/>
                </a:lnTo>
                <a:lnTo>
                  <a:pt x="575218" y="425159"/>
                </a:lnTo>
                <a:lnTo>
                  <a:pt x="718658" y="229102"/>
                </a:lnTo>
                <a:lnTo>
                  <a:pt x="531659" y="372847"/>
                </a:lnTo>
                <a:lnTo>
                  <a:pt x="473880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5" name="object 12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16384" y="53169"/>
            <a:ext cx="7581035" cy="1036133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" y="0"/>
            <a:ext cx="20103267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513494" y="9498318"/>
            <a:ext cx="8179434" cy="668020"/>
          </a:xfrm>
          <a:custGeom>
            <a:avLst/>
            <a:gdLst/>
            <a:ahLst/>
            <a:cxnLst/>
            <a:rect l="l" t="t" r="r" b="b"/>
            <a:pathLst>
              <a:path w="8179434" h="668020">
                <a:moveTo>
                  <a:pt x="4170041" y="0"/>
                </a:moveTo>
                <a:lnTo>
                  <a:pt x="4009081" y="0"/>
                </a:lnTo>
                <a:lnTo>
                  <a:pt x="3849268" y="503"/>
                </a:lnTo>
                <a:lnTo>
                  <a:pt x="3691081" y="1502"/>
                </a:lnTo>
                <a:lnTo>
                  <a:pt x="3534632" y="2986"/>
                </a:lnTo>
                <a:lnTo>
                  <a:pt x="3380035" y="4946"/>
                </a:lnTo>
                <a:lnTo>
                  <a:pt x="3227405" y="7373"/>
                </a:lnTo>
                <a:lnTo>
                  <a:pt x="3076854" y="10257"/>
                </a:lnTo>
                <a:lnTo>
                  <a:pt x="2928496" y="13590"/>
                </a:lnTo>
                <a:lnTo>
                  <a:pt x="2782446" y="17362"/>
                </a:lnTo>
                <a:lnTo>
                  <a:pt x="2638815" y="21564"/>
                </a:lnTo>
                <a:lnTo>
                  <a:pt x="2497719" y="26187"/>
                </a:lnTo>
                <a:lnTo>
                  <a:pt x="2359271" y="31220"/>
                </a:lnTo>
                <a:lnTo>
                  <a:pt x="2223585" y="36656"/>
                </a:lnTo>
                <a:lnTo>
                  <a:pt x="2090773" y="42484"/>
                </a:lnTo>
                <a:lnTo>
                  <a:pt x="1960951" y="48695"/>
                </a:lnTo>
                <a:lnTo>
                  <a:pt x="1834231" y="55281"/>
                </a:lnTo>
                <a:lnTo>
                  <a:pt x="1710727" y="62231"/>
                </a:lnTo>
                <a:lnTo>
                  <a:pt x="1590552" y="69537"/>
                </a:lnTo>
                <a:lnTo>
                  <a:pt x="1473821" y="77189"/>
                </a:lnTo>
                <a:lnTo>
                  <a:pt x="1360647" y="85178"/>
                </a:lnTo>
                <a:lnTo>
                  <a:pt x="1251144" y="93495"/>
                </a:lnTo>
                <a:lnTo>
                  <a:pt x="1145425" y="102130"/>
                </a:lnTo>
                <a:lnTo>
                  <a:pt x="1043604" y="111074"/>
                </a:lnTo>
                <a:lnTo>
                  <a:pt x="945795" y="120318"/>
                </a:lnTo>
                <a:lnTo>
                  <a:pt x="852111" y="129853"/>
                </a:lnTo>
                <a:lnTo>
                  <a:pt x="762666" y="139669"/>
                </a:lnTo>
                <a:lnTo>
                  <a:pt x="677574" y="149756"/>
                </a:lnTo>
                <a:lnTo>
                  <a:pt x="596948" y="160107"/>
                </a:lnTo>
                <a:lnTo>
                  <a:pt x="558345" y="165378"/>
                </a:lnTo>
                <a:lnTo>
                  <a:pt x="484631" y="176105"/>
                </a:lnTo>
                <a:lnTo>
                  <a:pt x="415667" y="187071"/>
                </a:lnTo>
                <a:lnTo>
                  <a:pt x="351568" y="198268"/>
                </a:lnTo>
                <a:lnTo>
                  <a:pt x="292446" y="209685"/>
                </a:lnTo>
                <a:lnTo>
                  <a:pt x="238415" y="221315"/>
                </a:lnTo>
                <a:lnTo>
                  <a:pt x="189590" y="233146"/>
                </a:lnTo>
                <a:lnTo>
                  <a:pt x="146083" y="245171"/>
                </a:lnTo>
                <a:lnTo>
                  <a:pt x="108008" y="257379"/>
                </a:lnTo>
                <a:lnTo>
                  <a:pt x="61329" y="276016"/>
                </a:lnTo>
                <a:lnTo>
                  <a:pt x="27513" y="295014"/>
                </a:lnTo>
                <a:lnTo>
                  <a:pt x="776" y="327394"/>
                </a:lnTo>
                <a:lnTo>
                  <a:pt x="0" y="333968"/>
                </a:lnTo>
                <a:lnTo>
                  <a:pt x="776" y="340541"/>
                </a:lnTo>
                <a:lnTo>
                  <a:pt x="27513" y="372922"/>
                </a:lnTo>
                <a:lnTo>
                  <a:pt x="61329" y="391920"/>
                </a:lnTo>
                <a:lnTo>
                  <a:pt x="108008" y="410557"/>
                </a:lnTo>
                <a:lnTo>
                  <a:pt x="146083" y="422765"/>
                </a:lnTo>
                <a:lnTo>
                  <a:pt x="189590" y="434790"/>
                </a:lnTo>
                <a:lnTo>
                  <a:pt x="238415" y="446621"/>
                </a:lnTo>
                <a:lnTo>
                  <a:pt x="292446" y="458250"/>
                </a:lnTo>
                <a:lnTo>
                  <a:pt x="351568" y="469668"/>
                </a:lnTo>
                <a:lnTo>
                  <a:pt x="415667" y="480865"/>
                </a:lnTo>
                <a:lnTo>
                  <a:pt x="484631" y="491831"/>
                </a:lnTo>
                <a:lnTo>
                  <a:pt x="558345" y="502558"/>
                </a:lnTo>
                <a:lnTo>
                  <a:pt x="596948" y="507829"/>
                </a:lnTo>
                <a:lnTo>
                  <a:pt x="677574" y="518179"/>
                </a:lnTo>
                <a:lnTo>
                  <a:pt x="762666" y="528267"/>
                </a:lnTo>
                <a:lnTo>
                  <a:pt x="852111" y="538083"/>
                </a:lnTo>
                <a:lnTo>
                  <a:pt x="945795" y="547617"/>
                </a:lnTo>
                <a:lnTo>
                  <a:pt x="1043604" y="556861"/>
                </a:lnTo>
                <a:lnTo>
                  <a:pt x="1145425" y="565805"/>
                </a:lnTo>
                <a:lnTo>
                  <a:pt x="1251144" y="574441"/>
                </a:lnTo>
                <a:lnTo>
                  <a:pt x="1360647" y="582757"/>
                </a:lnTo>
                <a:lnTo>
                  <a:pt x="1473821" y="590746"/>
                </a:lnTo>
                <a:lnTo>
                  <a:pt x="1590552" y="598398"/>
                </a:lnTo>
                <a:lnTo>
                  <a:pt x="1710727" y="605704"/>
                </a:lnTo>
                <a:lnTo>
                  <a:pt x="1834231" y="612655"/>
                </a:lnTo>
                <a:lnTo>
                  <a:pt x="1960951" y="619240"/>
                </a:lnTo>
                <a:lnTo>
                  <a:pt x="2090773" y="625452"/>
                </a:lnTo>
                <a:lnTo>
                  <a:pt x="2223585" y="631280"/>
                </a:lnTo>
                <a:lnTo>
                  <a:pt x="2359271" y="636715"/>
                </a:lnTo>
                <a:lnTo>
                  <a:pt x="2497719" y="641749"/>
                </a:lnTo>
                <a:lnTo>
                  <a:pt x="2638815" y="646371"/>
                </a:lnTo>
                <a:lnTo>
                  <a:pt x="2782446" y="650573"/>
                </a:lnTo>
                <a:lnTo>
                  <a:pt x="2928496" y="654345"/>
                </a:lnTo>
                <a:lnTo>
                  <a:pt x="3076854" y="657678"/>
                </a:lnTo>
                <a:lnTo>
                  <a:pt x="3227405" y="660563"/>
                </a:lnTo>
                <a:lnTo>
                  <a:pt x="3380035" y="662990"/>
                </a:lnTo>
                <a:lnTo>
                  <a:pt x="3534632" y="664950"/>
                </a:lnTo>
                <a:lnTo>
                  <a:pt x="3691081" y="666434"/>
                </a:lnTo>
                <a:lnTo>
                  <a:pt x="3849268" y="667432"/>
                </a:lnTo>
                <a:lnTo>
                  <a:pt x="4009081" y="667936"/>
                </a:lnTo>
                <a:lnTo>
                  <a:pt x="4170041" y="667936"/>
                </a:lnTo>
                <a:lnTo>
                  <a:pt x="4329852" y="667432"/>
                </a:lnTo>
                <a:lnTo>
                  <a:pt x="4488039" y="666434"/>
                </a:lnTo>
                <a:lnTo>
                  <a:pt x="4644487" y="664950"/>
                </a:lnTo>
                <a:lnTo>
                  <a:pt x="4799083" y="662990"/>
                </a:lnTo>
                <a:lnTo>
                  <a:pt x="4951713" y="660563"/>
                </a:lnTo>
                <a:lnTo>
                  <a:pt x="5102264" y="657678"/>
                </a:lnTo>
                <a:lnTo>
                  <a:pt x="5250621" y="654345"/>
                </a:lnTo>
                <a:lnTo>
                  <a:pt x="5396671" y="650573"/>
                </a:lnTo>
                <a:lnTo>
                  <a:pt x="5540301" y="646371"/>
                </a:lnTo>
                <a:lnTo>
                  <a:pt x="5681396" y="641749"/>
                </a:lnTo>
                <a:lnTo>
                  <a:pt x="5819844" y="636715"/>
                </a:lnTo>
                <a:lnTo>
                  <a:pt x="5955530" y="631280"/>
                </a:lnTo>
                <a:lnTo>
                  <a:pt x="6088341" y="625452"/>
                </a:lnTo>
                <a:lnTo>
                  <a:pt x="6218163" y="619240"/>
                </a:lnTo>
                <a:lnTo>
                  <a:pt x="6344883" y="612655"/>
                </a:lnTo>
                <a:lnTo>
                  <a:pt x="6468387" y="605704"/>
                </a:lnTo>
                <a:lnTo>
                  <a:pt x="6588561" y="598398"/>
                </a:lnTo>
                <a:lnTo>
                  <a:pt x="6705292" y="590746"/>
                </a:lnTo>
                <a:lnTo>
                  <a:pt x="6818465" y="582757"/>
                </a:lnTo>
                <a:lnTo>
                  <a:pt x="6927968" y="574441"/>
                </a:lnTo>
                <a:lnTo>
                  <a:pt x="7033687" y="565805"/>
                </a:lnTo>
                <a:lnTo>
                  <a:pt x="7135508" y="556861"/>
                </a:lnTo>
                <a:lnTo>
                  <a:pt x="7233317" y="547617"/>
                </a:lnTo>
                <a:lnTo>
                  <a:pt x="7327001" y="538083"/>
                </a:lnTo>
                <a:lnTo>
                  <a:pt x="7416446" y="528267"/>
                </a:lnTo>
                <a:lnTo>
                  <a:pt x="7501538" y="518179"/>
                </a:lnTo>
                <a:lnTo>
                  <a:pt x="7582164" y="507829"/>
                </a:lnTo>
                <a:lnTo>
                  <a:pt x="7620767" y="502558"/>
                </a:lnTo>
                <a:lnTo>
                  <a:pt x="7694481" y="491831"/>
                </a:lnTo>
                <a:lnTo>
                  <a:pt x="7763444" y="480865"/>
                </a:lnTo>
                <a:lnTo>
                  <a:pt x="7827544" y="469668"/>
                </a:lnTo>
                <a:lnTo>
                  <a:pt x="7886665" y="458250"/>
                </a:lnTo>
                <a:lnTo>
                  <a:pt x="7940696" y="446621"/>
                </a:lnTo>
                <a:lnTo>
                  <a:pt x="7989522" y="434790"/>
                </a:lnTo>
                <a:lnTo>
                  <a:pt x="8033029" y="422765"/>
                </a:lnTo>
                <a:lnTo>
                  <a:pt x="8071103" y="410557"/>
                </a:lnTo>
                <a:lnTo>
                  <a:pt x="8117782" y="391920"/>
                </a:lnTo>
                <a:lnTo>
                  <a:pt x="8151598" y="372922"/>
                </a:lnTo>
                <a:lnTo>
                  <a:pt x="8178336" y="340541"/>
                </a:lnTo>
                <a:lnTo>
                  <a:pt x="8179112" y="333968"/>
                </a:lnTo>
                <a:lnTo>
                  <a:pt x="8178336" y="327394"/>
                </a:lnTo>
                <a:lnTo>
                  <a:pt x="8151598" y="295014"/>
                </a:lnTo>
                <a:lnTo>
                  <a:pt x="8117782" y="276016"/>
                </a:lnTo>
                <a:lnTo>
                  <a:pt x="8071103" y="257379"/>
                </a:lnTo>
                <a:lnTo>
                  <a:pt x="8033029" y="245171"/>
                </a:lnTo>
                <a:lnTo>
                  <a:pt x="7989522" y="233146"/>
                </a:lnTo>
                <a:lnTo>
                  <a:pt x="7940696" y="221315"/>
                </a:lnTo>
                <a:lnTo>
                  <a:pt x="7886665" y="209685"/>
                </a:lnTo>
                <a:lnTo>
                  <a:pt x="7827544" y="198268"/>
                </a:lnTo>
                <a:lnTo>
                  <a:pt x="7763444" y="187071"/>
                </a:lnTo>
                <a:lnTo>
                  <a:pt x="7694481" y="176105"/>
                </a:lnTo>
                <a:lnTo>
                  <a:pt x="7620767" y="165378"/>
                </a:lnTo>
                <a:lnTo>
                  <a:pt x="7582164" y="160107"/>
                </a:lnTo>
                <a:lnTo>
                  <a:pt x="7501538" y="149756"/>
                </a:lnTo>
                <a:lnTo>
                  <a:pt x="7416446" y="139669"/>
                </a:lnTo>
                <a:lnTo>
                  <a:pt x="7327001" y="129853"/>
                </a:lnTo>
                <a:lnTo>
                  <a:pt x="7233317" y="120318"/>
                </a:lnTo>
                <a:lnTo>
                  <a:pt x="7135508" y="111074"/>
                </a:lnTo>
                <a:lnTo>
                  <a:pt x="7033687" y="102130"/>
                </a:lnTo>
                <a:lnTo>
                  <a:pt x="6927968" y="93495"/>
                </a:lnTo>
                <a:lnTo>
                  <a:pt x="6818465" y="85178"/>
                </a:lnTo>
                <a:lnTo>
                  <a:pt x="6705292" y="77189"/>
                </a:lnTo>
                <a:lnTo>
                  <a:pt x="6588561" y="69537"/>
                </a:lnTo>
                <a:lnTo>
                  <a:pt x="6468387" y="62231"/>
                </a:lnTo>
                <a:lnTo>
                  <a:pt x="6344883" y="55281"/>
                </a:lnTo>
                <a:lnTo>
                  <a:pt x="6218163" y="48695"/>
                </a:lnTo>
                <a:lnTo>
                  <a:pt x="6088341" y="42484"/>
                </a:lnTo>
                <a:lnTo>
                  <a:pt x="5955530" y="36656"/>
                </a:lnTo>
                <a:lnTo>
                  <a:pt x="5819844" y="31220"/>
                </a:lnTo>
                <a:lnTo>
                  <a:pt x="5681396" y="26187"/>
                </a:lnTo>
                <a:lnTo>
                  <a:pt x="5540301" y="21564"/>
                </a:lnTo>
                <a:lnTo>
                  <a:pt x="5396671" y="17362"/>
                </a:lnTo>
                <a:lnTo>
                  <a:pt x="5250621" y="13590"/>
                </a:lnTo>
                <a:lnTo>
                  <a:pt x="5102264" y="10257"/>
                </a:lnTo>
                <a:lnTo>
                  <a:pt x="4951713" y="7373"/>
                </a:lnTo>
                <a:lnTo>
                  <a:pt x="4799083" y="4946"/>
                </a:lnTo>
                <a:lnTo>
                  <a:pt x="4644487" y="2986"/>
                </a:lnTo>
                <a:lnTo>
                  <a:pt x="4488039" y="1502"/>
                </a:lnTo>
                <a:lnTo>
                  <a:pt x="4329852" y="503"/>
                </a:lnTo>
                <a:lnTo>
                  <a:pt x="4170041" y="0"/>
                </a:lnTo>
                <a:close/>
              </a:path>
            </a:pathLst>
          </a:custGeom>
          <a:solidFill>
            <a:srgbClr val="04534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293573" y="3867757"/>
            <a:ext cx="12880975" cy="5322570"/>
          </a:xfrm>
          <a:custGeom>
            <a:avLst/>
            <a:gdLst/>
            <a:ahLst/>
            <a:cxnLst/>
            <a:rect l="l" t="t" r="r" b="b"/>
            <a:pathLst>
              <a:path w="12880975" h="5322570">
                <a:moveTo>
                  <a:pt x="0" y="0"/>
                </a:moveTo>
                <a:lnTo>
                  <a:pt x="1955929" y="5322508"/>
                </a:lnTo>
                <a:lnTo>
                  <a:pt x="12880759" y="4171548"/>
                </a:lnTo>
                <a:lnTo>
                  <a:pt x="12808897" y="1332640"/>
                </a:lnTo>
                <a:lnTo>
                  <a:pt x="0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823593" y="1466264"/>
            <a:ext cx="1019175" cy="1473835"/>
          </a:xfrm>
          <a:custGeom>
            <a:avLst/>
            <a:gdLst/>
            <a:ahLst/>
            <a:cxnLst/>
            <a:rect l="l" t="t" r="r" b="b"/>
            <a:pathLst>
              <a:path w="1019175" h="1473835">
                <a:moveTo>
                  <a:pt x="1018859" y="0"/>
                </a:moveTo>
                <a:lnTo>
                  <a:pt x="787588" y="0"/>
                </a:lnTo>
                <a:lnTo>
                  <a:pt x="708407" y="734616"/>
                </a:lnTo>
                <a:lnTo>
                  <a:pt x="575061" y="233647"/>
                </a:lnTo>
                <a:lnTo>
                  <a:pt x="443798" y="233647"/>
                </a:lnTo>
                <a:lnTo>
                  <a:pt x="310451" y="734616"/>
                </a:lnTo>
                <a:lnTo>
                  <a:pt x="231270" y="0"/>
                </a:lnTo>
                <a:lnTo>
                  <a:pt x="0" y="0"/>
                </a:lnTo>
                <a:lnTo>
                  <a:pt x="179188" y="1473431"/>
                </a:lnTo>
                <a:lnTo>
                  <a:pt x="306283" y="1473431"/>
                </a:lnTo>
                <a:lnTo>
                  <a:pt x="508382" y="740919"/>
                </a:lnTo>
                <a:lnTo>
                  <a:pt x="712575" y="1473431"/>
                </a:lnTo>
                <a:lnTo>
                  <a:pt x="839681" y="1473431"/>
                </a:lnTo>
                <a:lnTo>
                  <a:pt x="101885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9957051" y="2299384"/>
            <a:ext cx="229235" cy="640080"/>
          </a:xfrm>
          <a:custGeom>
            <a:avLst/>
            <a:gdLst/>
            <a:ahLst/>
            <a:cxnLst/>
            <a:rect l="l" t="t" r="r" b="b"/>
            <a:pathLst>
              <a:path w="229234" h="640080">
                <a:moveTo>
                  <a:pt x="0" y="640079"/>
                </a:moveTo>
                <a:lnTo>
                  <a:pt x="229186" y="640079"/>
                </a:lnTo>
                <a:lnTo>
                  <a:pt x="229186" y="0"/>
                </a:lnTo>
                <a:lnTo>
                  <a:pt x="0" y="0"/>
                </a:lnTo>
                <a:lnTo>
                  <a:pt x="0" y="640079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957041" y="1466271"/>
            <a:ext cx="692150" cy="1473200"/>
          </a:xfrm>
          <a:custGeom>
            <a:avLst/>
            <a:gdLst/>
            <a:ahLst/>
            <a:cxnLst/>
            <a:rect l="l" t="t" r="r" b="b"/>
            <a:pathLst>
              <a:path w="692150" h="1473200">
                <a:moveTo>
                  <a:pt x="691756" y="0"/>
                </a:moveTo>
                <a:lnTo>
                  <a:pt x="462559" y="0"/>
                </a:lnTo>
                <a:lnTo>
                  <a:pt x="462559" y="601980"/>
                </a:lnTo>
                <a:lnTo>
                  <a:pt x="229184" y="601980"/>
                </a:lnTo>
                <a:lnTo>
                  <a:pt x="229184" y="0"/>
                </a:lnTo>
                <a:lnTo>
                  <a:pt x="0" y="0"/>
                </a:lnTo>
                <a:lnTo>
                  <a:pt x="0" y="601980"/>
                </a:lnTo>
                <a:lnTo>
                  <a:pt x="0" y="833120"/>
                </a:lnTo>
                <a:lnTo>
                  <a:pt x="462559" y="833120"/>
                </a:lnTo>
                <a:lnTo>
                  <a:pt x="462559" y="1473200"/>
                </a:lnTo>
                <a:lnTo>
                  <a:pt x="691756" y="1473200"/>
                </a:lnTo>
                <a:lnTo>
                  <a:pt x="691756" y="833120"/>
                </a:lnTo>
                <a:lnTo>
                  <a:pt x="691756" y="601980"/>
                </a:lnTo>
                <a:lnTo>
                  <a:pt x="69175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0759199" y="1466260"/>
            <a:ext cx="812800" cy="1473835"/>
          </a:xfrm>
          <a:custGeom>
            <a:avLst/>
            <a:gdLst/>
            <a:ahLst/>
            <a:cxnLst/>
            <a:rect l="l" t="t" r="r" b="b"/>
            <a:pathLst>
              <a:path w="812800" h="1473835">
                <a:moveTo>
                  <a:pt x="520895" y="0"/>
                </a:moveTo>
                <a:lnTo>
                  <a:pt x="291708" y="0"/>
                </a:lnTo>
                <a:lnTo>
                  <a:pt x="0" y="1473431"/>
                </a:lnTo>
                <a:lnTo>
                  <a:pt x="233364" y="1473431"/>
                </a:lnTo>
                <a:lnTo>
                  <a:pt x="275028" y="1239784"/>
                </a:lnTo>
                <a:lnTo>
                  <a:pt x="766337" y="1239784"/>
                </a:lnTo>
                <a:lnTo>
                  <a:pt x="720500" y="1008252"/>
                </a:lnTo>
                <a:lnTo>
                  <a:pt x="314618" y="1008252"/>
                </a:lnTo>
                <a:lnTo>
                  <a:pt x="406291" y="479922"/>
                </a:lnTo>
                <a:lnTo>
                  <a:pt x="615906" y="479922"/>
                </a:lnTo>
                <a:lnTo>
                  <a:pt x="520895" y="0"/>
                </a:lnTo>
                <a:close/>
              </a:path>
              <a:path w="812800" h="1473835">
                <a:moveTo>
                  <a:pt x="766337" y="1239784"/>
                </a:moveTo>
                <a:lnTo>
                  <a:pt x="537564" y="1239784"/>
                </a:lnTo>
                <a:lnTo>
                  <a:pt x="579228" y="1473431"/>
                </a:lnTo>
                <a:lnTo>
                  <a:pt x="812593" y="1473431"/>
                </a:lnTo>
                <a:lnTo>
                  <a:pt x="766337" y="1239784"/>
                </a:lnTo>
                <a:close/>
              </a:path>
              <a:path w="812800" h="1473835">
                <a:moveTo>
                  <a:pt x="615906" y="479922"/>
                </a:moveTo>
                <a:lnTo>
                  <a:pt x="406291" y="479922"/>
                </a:lnTo>
                <a:lnTo>
                  <a:pt x="497974" y="1008252"/>
                </a:lnTo>
                <a:lnTo>
                  <a:pt x="720500" y="1008252"/>
                </a:lnTo>
                <a:lnTo>
                  <a:pt x="615906" y="47992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1538446" y="1466271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59" h="1473200">
                <a:moveTo>
                  <a:pt x="695921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46" y="1473200"/>
                </a:lnTo>
                <a:lnTo>
                  <a:pt x="462546" y="231140"/>
                </a:lnTo>
                <a:lnTo>
                  <a:pt x="695921" y="231140"/>
                </a:lnTo>
                <a:lnTo>
                  <a:pt x="6959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2659404" y="1466269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3021921" y="1449423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201" y="3452"/>
                </a:lnTo>
                <a:lnTo>
                  <a:pt x="235192" y="13810"/>
                </a:lnTo>
                <a:lnTo>
                  <a:pt x="186849" y="31071"/>
                </a:lnTo>
                <a:lnTo>
                  <a:pt x="143176" y="55235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60"/>
                </a:lnTo>
                <a:lnTo>
                  <a:pt x="11569" y="253766"/>
                </a:lnTo>
                <a:lnTo>
                  <a:pt x="2892" y="305863"/>
                </a:lnTo>
                <a:lnTo>
                  <a:pt x="0" y="362051"/>
                </a:lnTo>
                <a:lnTo>
                  <a:pt x="0" y="397830"/>
                </a:lnTo>
                <a:lnTo>
                  <a:pt x="2473" y="446512"/>
                </a:lnTo>
                <a:lnTo>
                  <a:pt x="9896" y="493610"/>
                </a:lnTo>
                <a:lnTo>
                  <a:pt x="22268" y="539125"/>
                </a:lnTo>
                <a:lnTo>
                  <a:pt x="39590" y="583060"/>
                </a:lnTo>
                <a:lnTo>
                  <a:pt x="61586" y="625038"/>
                </a:lnTo>
                <a:lnTo>
                  <a:pt x="88020" y="664638"/>
                </a:lnTo>
                <a:lnTo>
                  <a:pt x="118888" y="701863"/>
                </a:lnTo>
                <a:lnTo>
                  <a:pt x="154183" y="736721"/>
                </a:lnTo>
                <a:lnTo>
                  <a:pt x="213026" y="779879"/>
                </a:lnTo>
                <a:lnTo>
                  <a:pt x="252228" y="803821"/>
                </a:lnTo>
                <a:lnTo>
                  <a:pt x="297949" y="829336"/>
                </a:lnTo>
                <a:lnTo>
                  <a:pt x="329974" y="847760"/>
                </a:lnTo>
                <a:lnTo>
                  <a:pt x="373729" y="875126"/>
                </a:lnTo>
                <a:lnTo>
                  <a:pt x="419181" y="921429"/>
                </a:lnTo>
                <a:lnTo>
                  <a:pt x="443271" y="961955"/>
                </a:lnTo>
                <a:lnTo>
                  <a:pt x="457730" y="1005629"/>
                </a:lnTo>
                <a:lnTo>
                  <a:pt x="462551" y="1052449"/>
                </a:lnTo>
                <a:lnTo>
                  <a:pt x="462551" y="1145064"/>
                </a:lnTo>
                <a:lnTo>
                  <a:pt x="454738" y="1210330"/>
                </a:lnTo>
                <a:lnTo>
                  <a:pt x="431306" y="1250317"/>
                </a:lnTo>
                <a:lnTo>
                  <a:pt x="397436" y="1269255"/>
                </a:lnTo>
                <a:lnTo>
                  <a:pt x="345874" y="1275573"/>
                </a:lnTo>
                <a:lnTo>
                  <a:pt x="318651" y="1273993"/>
                </a:lnTo>
                <a:lnTo>
                  <a:pt x="275932" y="1261362"/>
                </a:lnTo>
                <a:lnTo>
                  <a:pt x="246774" y="1232689"/>
                </a:lnTo>
                <a:lnTo>
                  <a:pt x="231150" y="1180062"/>
                </a:lnTo>
                <a:lnTo>
                  <a:pt x="229197" y="1145064"/>
                </a:lnTo>
                <a:lnTo>
                  <a:pt x="229197" y="953520"/>
                </a:lnTo>
                <a:lnTo>
                  <a:pt x="0" y="953520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1"/>
                </a:lnTo>
                <a:lnTo>
                  <a:pt x="26034" y="1301362"/>
                </a:lnTo>
                <a:lnTo>
                  <a:pt x="46289" y="1345267"/>
                </a:lnTo>
                <a:lnTo>
                  <a:pt x="72335" y="1385081"/>
                </a:lnTo>
                <a:lnTo>
                  <a:pt x="104174" y="1420804"/>
                </a:lnTo>
                <a:lnTo>
                  <a:pt x="143176" y="1451882"/>
                </a:lnTo>
                <a:lnTo>
                  <a:pt x="186849" y="1476048"/>
                </a:lnTo>
                <a:lnTo>
                  <a:pt x="235192" y="1493304"/>
                </a:lnTo>
                <a:lnTo>
                  <a:pt x="288201" y="1503656"/>
                </a:lnTo>
                <a:lnTo>
                  <a:pt x="345874" y="1507105"/>
                </a:lnTo>
                <a:lnTo>
                  <a:pt x="403544" y="1503656"/>
                </a:lnTo>
                <a:lnTo>
                  <a:pt x="456547" y="1493304"/>
                </a:lnTo>
                <a:lnTo>
                  <a:pt x="504885" y="1476048"/>
                </a:lnTo>
                <a:lnTo>
                  <a:pt x="548560" y="1451882"/>
                </a:lnTo>
                <a:lnTo>
                  <a:pt x="587573" y="1420804"/>
                </a:lnTo>
                <a:lnTo>
                  <a:pt x="619398" y="1385081"/>
                </a:lnTo>
                <a:lnTo>
                  <a:pt x="645440" y="1345267"/>
                </a:lnTo>
                <a:lnTo>
                  <a:pt x="665698" y="1301362"/>
                </a:lnTo>
                <a:lnTo>
                  <a:pt x="680169" y="1253361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1052449"/>
                </a:lnTo>
                <a:lnTo>
                  <a:pt x="689339" y="1002920"/>
                </a:lnTo>
                <a:lnTo>
                  <a:pt x="682111" y="955363"/>
                </a:lnTo>
                <a:lnTo>
                  <a:pt x="670064" y="909778"/>
                </a:lnTo>
                <a:lnTo>
                  <a:pt x="653200" y="866167"/>
                </a:lnTo>
                <a:lnTo>
                  <a:pt x="631517" y="824528"/>
                </a:lnTo>
                <a:lnTo>
                  <a:pt x="605017" y="784863"/>
                </a:lnTo>
                <a:lnTo>
                  <a:pt x="573699" y="747172"/>
                </a:lnTo>
                <a:lnTo>
                  <a:pt x="537564" y="711454"/>
                </a:lnTo>
                <a:lnTo>
                  <a:pt x="479205" y="668312"/>
                </a:lnTo>
                <a:lnTo>
                  <a:pt x="437540" y="642790"/>
                </a:lnTo>
                <a:lnTo>
                  <a:pt x="359794" y="598857"/>
                </a:lnTo>
                <a:lnTo>
                  <a:pt x="337001" y="585179"/>
                </a:lnTo>
                <a:lnTo>
                  <a:pt x="272554" y="527673"/>
                </a:lnTo>
                <a:lnTo>
                  <a:pt x="248464" y="487817"/>
                </a:lnTo>
                <a:lnTo>
                  <a:pt x="234013" y="444538"/>
                </a:lnTo>
                <a:lnTo>
                  <a:pt x="229197" y="397830"/>
                </a:lnTo>
                <a:lnTo>
                  <a:pt x="229197" y="362051"/>
                </a:lnTo>
                <a:lnTo>
                  <a:pt x="237009" y="297857"/>
                </a:lnTo>
                <a:lnTo>
                  <a:pt x="260442" y="256798"/>
                </a:lnTo>
                <a:lnTo>
                  <a:pt x="295336" y="237856"/>
                </a:lnTo>
                <a:lnTo>
                  <a:pt x="345874" y="231542"/>
                </a:lnTo>
                <a:lnTo>
                  <a:pt x="373866" y="233121"/>
                </a:lnTo>
                <a:lnTo>
                  <a:pt x="416583" y="245749"/>
                </a:lnTo>
                <a:lnTo>
                  <a:pt x="444974" y="273644"/>
                </a:lnTo>
                <a:lnTo>
                  <a:pt x="460598" y="326275"/>
                </a:lnTo>
                <a:lnTo>
                  <a:pt x="462551" y="362051"/>
                </a:lnTo>
                <a:lnTo>
                  <a:pt x="462551" y="490445"/>
                </a:lnTo>
                <a:lnTo>
                  <a:pt x="691748" y="490445"/>
                </a:lnTo>
                <a:lnTo>
                  <a:pt x="691748" y="362051"/>
                </a:lnTo>
                <a:lnTo>
                  <a:pt x="688853" y="305863"/>
                </a:lnTo>
                <a:lnTo>
                  <a:pt x="680169" y="253766"/>
                </a:lnTo>
                <a:lnTo>
                  <a:pt x="665698" y="205760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60" y="55235"/>
                </a:lnTo>
                <a:lnTo>
                  <a:pt x="504885" y="31071"/>
                </a:lnTo>
                <a:lnTo>
                  <a:pt x="456547" y="13810"/>
                </a:lnTo>
                <a:lnTo>
                  <a:pt x="403544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4169944" y="1466264"/>
            <a:ext cx="692150" cy="1473835"/>
          </a:xfrm>
          <a:custGeom>
            <a:avLst/>
            <a:gdLst/>
            <a:ahLst/>
            <a:cxnLst/>
            <a:rect l="l" t="t" r="r" b="b"/>
            <a:pathLst>
              <a:path w="692150" h="1473835">
                <a:moveTo>
                  <a:pt x="345874" y="0"/>
                </a:moveTo>
                <a:lnTo>
                  <a:pt x="0" y="0"/>
                </a:lnTo>
                <a:lnTo>
                  <a:pt x="0" y="1473431"/>
                </a:lnTo>
                <a:lnTo>
                  <a:pt x="345874" y="1473431"/>
                </a:lnTo>
                <a:lnTo>
                  <a:pt x="403465" y="1470148"/>
                </a:lnTo>
                <a:lnTo>
                  <a:pt x="456219" y="1460297"/>
                </a:lnTo>
                <a:lnTo>
                  <a:pt x="504139" y="1443880"/>
                </a:lnTo>
                <a:lnTo>
                  <a:pt x="547228" y="1420894"/>
                </a:lnTo>
                <a:lnTo>
                  <a:pt x="585490" y="1391339"/>
                </a:lnTo>
                <a:lnTo>
                  <a:pt x="631830" y="1338730"/>
                </a:lnTo>
                <a:lnTo>
                  <a:pt x="666744" y="1273469"/>
                </a:lnTo>
                <a:lnTo>
                  <a:pt x="676655" y="1241888"/>
                </a:lnTo>
                <a:lnTo>
                  <a:pt x="229197" y="1241888"/>
                </a:lnTo>
                <a:lnTo>
                  <a:pt x="229197" y="231542"/>
                </a:lnTo>
                <a:lnTo>
                  <a:pt x="673662" y="231542"/>
                </a:lnTo>
                <a:lnTo>
                  <a:pt x="665702" y="205233"/>
                </a:lnTo>
                <a:lnTo>
                  <a:pt x="645445" y="161849"/>
                </a:lnTo>
                <a:lnTo>
                  <a:pt x="619402" y="122907"/>
                </a:lnTo>
                <a:lnTo>
                  <a:pt x="587573" y="88405"/>
                </a:lnTo>
                <a:lnTo>
                  <a:pt x="547899" y="56578"/>
                </a:lnTo>
                <a:lnTo>
                  <a:pt x="503891" y="31824"/>
                </a:lnTo>
                <a:lnTo>
                  <a:pt x="455550" y="14143"/>
                </a:lnTo>
                <a:lnTo>
                  <a:pt x="402878" y="3535"/>
                </a:lnTo>
                <a:lnTo>
                  <a:pt x="345874" y="0"/>
                </a:lnTo>
                <a:close/>
              </a:path>
              <a:path w="692150" h="1473835">
                <a:moveTo>
                  <a:pt x="673662" y="231542"/>
                </a:moveTo>
                <a:lnTo>
                  <a:pt x="345874" y="231542"/>
                </a:lnTo>
                <a:lnTo>
                  <a:pt x="373078" y="233119"/>
                </a:lnTo>
                <a:lnTo>
                  <a:pt x="396388" y="237852"/>
                </a:lnTo>
                <a:lnTo>
                  <a:pt x="431306" y="256798"/>
                </a:lnTo>
                <a:lnTo>
                  <a:pt x="454747" y="298900"/>
                </a:lnTo>
                <a:lnTo>
                  <a:pt x="462561" y="362041"/>
                </a:lnTo>
                <a:lnTo>
                  <a:pt x="462561" y="1119808"/>
                </a:lnTo>
                <a:lnTo>
                  <a:pt x="455263" y="1181382"/>
                </a:lnTo>
                <a:lnTo>
                  <a:pt x="433389" y="1218737"/>
                </a:lnTo>
                <a:lnTo>
                  <a:pt x="399008" y="1236108"/>
                </a:lnTo>
                <a:lnTo>
                  <a:pt x="345874" y="1241888"/>
                </a:lnTo>
                <a:lnTo>
                  <a:pt x="676655" y="1241888"/>
                </a:lnTo>
                <a:lnTo>
                  <a:pt x="677683" y="1238611"/>
                </a:lnTo>
                <a:lnTo>
                  <a:pt x="685497" y="1201386"/>
                </a:lnTo>
                <a:lnTo>
                  <a:pt x="690185" y="1161786"/>
                </a:lnTo>
                <a:lnTo>
                  <a:pt x="691748" y="1119808"/>
                </a:lnTo>
                <a:lnTo>
                  <a:pt x="691748" y="362041"/>
                </a:lnTo>
                <a:lnTo>
                  <a:pt x="688854" y="305328"/>
                </a:lnTo>
                <a:lnTo>
                  <a:pt x="680172" y="253059"/>
                </a:lnTo>
                <a:lnTo>
                  <a:pt x="673662" y="23154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5009626" y="1466269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5386730" y="1449423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9528" y="3452"/>
                </a:lnTo>
                <a:lnTo>
                  <a:pt x="237185" y="13810"/>
                </a:lnTo>
                <a:lnTo>
                  <a:pt x="188844" y="31071"/>
                </a:lnTo>
                <a:lnTo>
                  <a:pt x="144507" y="55235"/>
                </a:lnTo>
                <a:lnTo>
                  <a:pt x="104174" y="86301"/>
                </a:lnTo>
                <a:lnTo>
                  <a:pt x="72335" y="123203"/>
                </a:lnTo>
                <a:lnTo>
                  <a:pt x="46289" y="163725"/>
                </a:lnTo>
                <a:lnTo>
                  <a:pt x="26034" y="207869"/>
                </a:lnTo>
                <a:lnTo>
                  <a:pt x="11569" y="255636"/>
                </a:lnTo>
                <a:lnTo>
                  <a:pt x="2892" y="307030"/>
                </a:lnTo>
                <a:lnTo>
                  <a:pt x="0" y="362051"/>
                </a:lnTo>
                <a:lnTo>
                  <a:pt x="0" y="1145064"/>
                </a:lnTo>
                <a:lnTo>
                  <a:pt x="2892" y="1200084"/>
                </a:lnTo>
                <a:lnTo>
                  <a:pt x="11569" y="1251481"/>
                </a:lnTo>
                <a:lnTo>
                  <a:pt x="26034" y="1299253"/>
                </a:lnTo>
                <a:lnTo>
                  <a:pt x="46289" y="1343399"/>
                </a:lnTo>
                <a:lnTo>
                  <a:pt x="72335" y="1383917"/>
                </a:lnTo>
                <a:lnTo>
                  <a:pt x="104174" y="1420804"/>
                </a:lnTo>
                <a:lnTo>
                  <a:pt x="144507" y="1451882"/>
                </a:lnTo>
                <a:lnTo>
                  <a:pt x="188844" y="1476048"/>
                </a:lnTo>
                <a:lnTo>
                  <a:pt x="237185" y="1493304"/>
                </a:lnTo>
                <a:lnTo>
                  <a:pt x="289528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1"/>
                </a:lnTo>
                <a:lnTo>
                  <a:pt x="645440" y="1345267"/>
                </a:lnTo>
                <a:lnTo>
                  <a:pt x="665698" y="1301362"/>
                </a:lnTo>
                <a:lnTo>
                  <a:pt x="680169" y="1253361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637792"/>
                </a:lnTo>
                <a:lnTo>
                  <a:pt x="347957" y="637792"/>
                </a:lnTo>
                <a:lnTo>
                  <a:pt x="347957" y="869324"/>
                </a:lnTo>
                <a:lnTo>
                  <a:pt x="462551" y="869324"/>
                </a:lnTo>
                <a:lnTo>
                  <a:pt x="462551" y="1145064"/>
                </a:lnTo>
                <a:lnTo>
                  <a:pt x="455253" y="1210330"/>
                </a:lnTo>
                <a:lnTo>
                  <a:pt x="433379" y="1250317"/>
                </a:lnTo>
                <a:lnTo>
                  <a:pt x="397955" y="1269255"/>
                </a:lnTo>
                <a:lnTo>
                  <a:pt x="345874" y="1275573"/>
                </a:lnTo>
                <a:lnTo>
                  <a:pt x="318647" y="1273993"/>
                </a:lnTo>
                <a:lnTo>
                  <a:pt x="275930" y="1261362"/>
                </a:lnTo>
                <a:lnTo>
                  <a:pt x="246772" y="1232689"/>
                </a:lnTo>
                <a:lnTo>
                  <a:pt x="231141" y="1180062"/>
                </a:lnTo>
                <a:lnTo>
                  <a:pt x="229186" y="1145064"/>
                </a:lnTo>
                <a:lnTo>
                  <a:pt x="229186" y="362051"/>
                </a:lnTo>
                <a:lnTo>
                  <a:pt x="237004" y="297857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373996" y="233121"/>
                </a:lnTo>
                <a:lnTo>
                  <a:pt x="417749" y="245749"/>
                </a:lnTo>
                <a:lnTo>
                  <a:pt x="446136" y="273644"/>
                </a:lnTo>
                <a:lnTo>
                  <a:pt x="460726" y="326275"/>
                </a:lnTo>
                <a:lnTo>
                  <a:pt x="462551" y="362051"/>
                </a:lnTo>
                <a:lnTo>
                  <a:pt x="462551" y="492539"/>
                </a:lnTo>
                <a:lnTo>
                  <a:pt x="691748" y="492539"/>
                </a:lnTo>
                <a:lnTo>
                  <a:pt x="691748" y="362051"/>
                </a:lnTo>
                <a:lnTo>
                  <a:pt x="688853" y="305863"/>
                </a:lnTo>
                <a:lnTo>
                  <a:pt x="680169" y="253766"/>
                </a:lnTo>
                <a:lnTo>
                  <a:pt x="665698" y="205760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5"/>
                </a:lnTo>
                <a:lnTo>
                  <a:pt x="504880" y="31071"/>
                </a:lnTo>
                <a:lnTo>
                  <a:pt x="456544" y="13810"/>
                </a:lnTo>
                <a:lnTo>
                  <a:pt x="403543" y="3452"/>
                </a:lnTo>
                <a:lnTo>
                  <a:pt x="34587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6228469" y="1466269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6561804" y="1466271"/>
            <a:ext cx="1471295" cy="1473835"/>
          </a:xfrm>
          <a:custGeom>
            <a:avLst/>
            <a:gdLst/>
            <a:ahLst/>
            <a:cxnLst/>
            <a:rect l="l" t="t" r="r" b="b"/>
            <a:pathLst>
              <a:path w="1471294" h="1473835">
                <a:moveTo>
                  <a:pt x="695909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46" y="1473200"/>
                </a:lnTo>
                <a:lnTo>
                  <a:pt x="462546" y="231140"/>
                </a:lnTo>
                <a:lnTo>
                  <a:pt x="695909" y="231140"/>
                </a:lnTo>
                <a:lnTo>
                  <a:pt x="695909" y="0"/>
                </a:lnTo>
                <a:close/>
              </a:path>
              <a:path w="1471294" h="1473835">
                <a:moveTo>
                  <a:pt x="1471015" y="1473428"/>
                </a:moveTo>
                <a:lnTo>
                  <a:pt x="1424762" y="1239774"/>
                </a:lnTo>
                <a:lnTo>
                  <a:pt x="1378927" y="1008240"/>
                </a:lnTo>
                <a:lnTo>
                  <a:pt x="1274330" y="479920"/>
                </a:lnTo>
                <a:lnTo>
                  <a:pt x="1179322" y="0"/>
                </a:lnTo>
                <a:lnTo>
                  <a:pt x="1156398" y="0"/>
                </a:lnTo>
                <a:lnTo>
                  <a:pt x="1156398" y="1008240"/>
                </a:lnTo>
                <a:lnTo>
                  <a:pt x="973035" y="1008240"/>
                </a:lnTo>
                <a:lnTo>
                  <a:pt x="1064717" y="479920"/>
                </a:lnTo>
                <a:lnTo>
                  <a:pt x="1156398" y="1008240"/>
                </a:lnTo>
                <a:lnTo>
                  <a:pt x="1156398" y="0"/>
                </a:lnTo>
                <a:lnTo>
                  <a:pt x="950125" y="0"/>
                </a:lnTo>
                <a:lnTo>
                  <a:pt x="658418" y="1473428"/>
                </a:lnTo>
                <a:lnTo>
                  <a:pt x="891781" y="1473428"/>
                </a:lnTo>
                <a:lnTo>
                  <a:pt x="933450" y="1239774"/>
                </a:lnTo>
                <a:lnTo>
                  <a:pt x="1195984" y="1239774"/>
                </a:lnTo>
                <a:lnTo>
                  <a:pt x="1237653" y="1473428"/>
                </a:lnTo>
                <a:lnTo>
                  <a:pt x="1471015" y="147342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8145315" y="1466500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19" h="1473200">
                <a:moveTo>
                  <a:pt x="604240" y="1242060"/>
                </a:moveTo>
                <a:lnTo>
                  <a:pt x="229196" y="1242060"/>
                </a:lnTo>
                <a:lnTo>
                  <a:pt x="229196" y="0"/>
                </a:lnTo>
                <a:lnTo>
                  <a:pt x="0" y="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9692440" y="3141694"/>
            <a:ext cx="692150" cy="1473835"/>
          </a:xfrm>
          <a:custGeom>
            <a:avLst/>
            <a:gdLst/>
            <a:ahLst/>
            <a:cxnLst/>
            <a:rect l="l" t="t" r="r" b="b"/>
            <a:pathLst>
              <a:path w="692150" h="1473835">
                <a:moveTo>
                  <a:pt x="345863" y="0"/>
                </a:moveTo>
                <a:lnTo>
                  <a:pt x="0" y="0"/>
                </a:lnTo>
                <a:lnTo>
                  <a:pt x="0" y="1473431"/>
                </a:lnTo>
                <a:lnTo>
                  <a:pt x="229186" y="1473431"/>
                </a:lnTo>
                <a:lnTo>
                  <a:pt x="229186" y="881941"/>
                </a:lnTo>
                <a:lnTo>
                  <a:pt x="566119" y="881941"/>
                </a:lnTo>
                <a:lnTo>
                  <a:pt x="554223" y="823001"/>
                </a:lnTo>
                <a:lnTo>
                  <a:pt x="563339" y="816562"/>
                </a:lnTo>
                <a:lnTo>
                  <a:pt x="571934" y="809858"/>
                </a:lnTo>
                <a:lnTo>
                  <a:pt x="619392" y="761096"/>
                </a:lnTo>
                <a:lnTo>
                  <a:pt x="645437" y="721986"/>
                </a:lnTo>
                <a:lnTo>
                  <a:pt x="665697" y="678310"/>
                </a:lnTo>
                <a:lnTo>
                  <a:pt x="674067" y="650409"/>
                </a:lnTo>
                <a:lnTo>
                  <a:pt x="229186" y="650409"/>
                </a:lnTo>
                <a:lnTo>
                  <a:pt x="229186" y="231532"/>
                </a:lnTo>
                <a:lnTo>
                  <a:pt x="673657" y="231532"/>
                </a:lnTo>
                <a:lnTo>
                  <a:pt x="665697" y="205225"/>
                </a:lnTo>
                <a:lnTo>
                  <a:pt x="645437" y="161842"/>
                </a:lnTo>
                <a:lnTo>
                  <a:pt x="619392" y="122903"/>
                </a:lnTo>
                <a:lnTo>
                  <a:pt x="587563" y="88405"/>
                </a:lnTo>
                <a:lnTo>
                  <a:pt x="547893" y="56578"/>
                </a:lnTo>
                <a:lnTo>
                  <a:pt x="503885" y="31824"/>
                </a:lnTo>
                <a:lnTo>
                  <a:pt x="455543" y="14143"/>
                </a:lnTo>
                <a:lnTo>
                  <a:pt x="402868" y="3535"/>
                </a:lnTo>
                <a:lnTo>
                  <a:pt x="345863" y="0"/>
                </a:lnTo>
                <a:close/>
              </a:path>
              <a:path w="692150" h="1473835">
                <a:moveTo>
                  <a:pt x="566119" y="881941"/>
                </a:moveTo>
                <a:lnTo>
                  <a:pt x="333372" y="881941"/>
                </a:lnTo>
                <a:lnTo>
                  <a:pt x="452132" y="1473431"/>
                </a:lnTo>
                <a:lnTo>
                  <a:pt x="685497" y="1473431"/>
                </a:lnTo>
                <a:lnTo>
                  <a:pt x="566119" y="881941"/>
                </a:lnTo>
                <a:close/>
              </a:path>
              <a:path w="692150" h="1473835">
                <a:moveTo>
                  <a:pt x="673657" y="231532"/>
                </a:moveTo>
                <a:lnTo>
                  <a:pt x="345863" y="231532"/>
                </a:lnTo>
                <a:lnTo>
                  <a:pt x="373074" y="233110"/>
                </a:lnTo>
                <a:lnTo>
                  <a:pt x="396385" y="237847"/>
                </a:lnTo>
                <a:lnTo>
                  <a:pt x="431295" y="256798"/>
                </a:lnTo>
                <a:lnTo>
                  <a:pt x="454737" y="298900"/>
                </a:lnTo>
                <a:lnTo>
                  <a:pt x="462551" y="362041"/>
                </a:lnTo>
                <a:lnTo>
                  <a:pt x="462551" y="519900"/>
                </a:lnTo>
                <a:lnTo>
                  <a:pt x="454737" y="584110"/>
                </a:lnTo>
                <a:lnTo>
                  <a:pt x="431295" y="625153"/>
                </a:lnTo>
                <a:lnTo>
                  <a:pt x="396385" y="644095"/>
                </a:lnTo>
                <a:lnTo>
                  <a:pt x="345863" y="650409"/>
                </a:lnTo>
                <a:lnTo>
                  <a:pt x="674067" y="650409"/>
                </a:lnTo>
                <a:lnTo>
                  <a:pt x="680169" y="630070"/>
                </a:lnTo>
                <a:lnTo>
                  <a:pt x="688853" y="577266"/>
                </a:lnTo>
                <a:lnTo>
                  <a:pt x="691748" y="519900"/>
                </a:lnTo>
                <a:lnTo>
                  <a:pt x="691748" y="362041"/>
                </a:lnTo>
                <a:lnTo>
                  <a:pt x="688853" y="305323"/>
                </a:lnTo>
                <a:lnTo>
                  <a:pt x="680169" y="253052"/>
                </a:lnTo>
                <a:lnTo>
                  <a:pt x="673657" y="23153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0519575" y="3142100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53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53" y="1473200"/>
                </a:lnTo>
                <a:lnTo>
                  <a:pt x="604253" y="1242060"/>
                </a:lnTo>
                <a:lnTo>
                  <a:pt x="229209" y="1242060"/>
                </a:lnTo>
                <a:lnTo>
                  <a:pt x="229209" y="833120"/>
                </a:lnTo>
                <a:lnTo>
                  <a:pt x="487565" y="833120"/>
                </a:lnTo>
                <a:lnTo>
                  <a:pt x="487565" y="601980"/>
                </a:lnTo>
                <a:lnTo>
                  <a:pt x="229209" y="601980"/>
                </a:lnTo>
                <a:lnTo>
                  <a:pt x="229209" y="231140"/>
                </a:lnTo>
                <a:lnTo>
                  <a:pt x="604253" y="231140"/>
                </a:lnTo>
                <a:lnTo>
                  <a:pt x="60425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1232140" y="3124848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201" y="3453"/>
                </a:lnTo>
                <a:lnTo>
                  <a:pt x="235192" y="13813"/>
                </a:lnTo>
                <a:lnTo>
                  <a:pt x="186849" y="31078"/>
                </a:lnTo>
                <a:lnTo>
                  <a:pt x="143176" y="55244"/>
                </a:lnTo>
                <a:lnTo>
                  <a:pt x="104174" y="86311"/>
                </a:lnTo>
                <a:lnTo>
                  <a:pt x="72335" y="122033"/>
                </a:lnTo>
                <a:lnTo>
                  <a:pt x="46289" y="161850"/>
                </a:lnTo>
                <a:lnTo>
                  <a:pt x="26034" y="205762"/>
                </a:lnTo>
                <a:lnTo>
                  <a:pt x="11569" y="253766"/>
                </a:lnTo>
                <a:lnTo>
                  <a:pt x="2892" y="305863"/>
                </a:lnTo>
                <a:lnTo>
                  <a:pt x="0" y="362051"/>
                </a:lnTo>
                <a:lnTo>
                  <a:pt x="0" y="397830"/>
                </a:lnTo>
                <a:lnTo>
                  <a:pt x="2473" y="446514"/>
                </a:lnTo>
                <a:lnTo>
                  <a:pt x="9896" y="493614"/>
                </a:lnTo>
                <a:lnTo>
                  <a:pt x="22268" y="539130"/>
                </a:lnTo>
                <a:lnTo>
                  <a:pt x="39590" y="583060"/>
                </a:lnTo>
                <a:lnTo>
                  <a:pt x="61586" y="625040"/>
                </a:lnTo>
                <a:lnTo>
                  <a:pt x="88020" y="664642"/>
                </a:lnTo>
                <a:lnTo>
                  <a:pt x="118888" y="701868"/>
                </a:lnTo>
                <a:lnTo>
                  <a:pt x="154183" y="736721"/>
                </a:lnTo>
                <a:lnTo>
                  <a:pt x="213026" y="779883"/>
                </a:lnTo>
                <a:lnTo>
                  <a:pt x="252228" y="803825"/>
                </a:lnTo>
                <a:lnTo>
                  <a:pt x="297949" y="829336"/>
                </a:lnTo>
                <a:lnTo>
                  <a:pt x="329974" y="847760"/>
                </a:lnTo>
                <a:lnTo>
                  <a:pt x="373729" y="875131"/>
                </a:lnTo>
                <a:lnTo>
                  <a:pt x="419181" y="921433"/>
                </a:lnTo>
                <a:lnTo>
                  <a:pt x="443271" y="961956"/>
                </a:lnTo>
                <a:lnTo>
                  <a:pt x="457730" y="1005629"/>
                </a:lnTo>
                <a:lnTo>
                  <a:pt x="462551" y="1052449"/>
                </a:lnTo>
                <a:lnTo>
                  <a:pt x="462551" y="1145064"/>
                </a:lnTo>
                <a:lnTo>
                  <a:pt x="454738" y="1210330"/>
                </a:lnTo>
                <a:lnTo>
                  <a:pt x="431306" y="1250317"/>
                </a:lnTo>
                <a:lnTo>
                  <a:pt x="397436" y="1269259"/>
                </a:lnTo>
                <a:lnTo>
                  <a:pt x="345874" y="1275573"/>
                </a:lnTo>
                <a:lnTo>
                  <a:pt x="318651" y="1273995"/>
                </a:lnTo>
                <a:lnTo>
                  <a:pt x="275932" y="1261367"/>
                </a:lnTo>
                <a:lnTo>
                  <a:pt x="246774" y="1232694"/>
                </a:lnTo>
                <a:lnTo>
                  <a:pt x="231150" y="1180063"/>
                </a:lnTo>
                <a:lnTo>
                  <a:pt x="229197" y="1145064"/>
                </a:lnTo>
                <a:lnTo>
                  <a:pt x="229197" y="953520"/>
                </a:lnTo>
                <a:lnTo>
                  <a:pt x="0" y="953520"/>
                </a:lnTo>
                <a:lnTo>
                  <a:pt x="0" y="1145064"/>
                </a:lnTo>
                <a:lnTo>
                  <a:pt x="2892" y="1201263"/>
                </a:lnTo>
                <a:lnTo>
                  <a:pt x="11569" y="1253364"/>
                </a:lnTo>
                <a:lnTo>
                  <a:pt x="26034" y="1301367"/>
                </a:lnTo>
                <a:lnTo>
                  <a:pt x="46289" y="1345275"/>
                </a:lnTo>
                <a:lnTo>
                  <a:pt x="72335" y="1385090"/>
                </a:lnTo>
                <a:lnTo>
                  <a:pt x="104174" y="1420815"/>
                </a:lnTo>
                <a:lnTo>
                  <a:pt x="143176" y="1451892"/>
                </a:lnTo>
                <a:lnTo>
                  <a:pt x="186849" y="1476054"/>
                </a:lnTo>
                <a:lnTo>
                  <a:pt x="235192" y="1493308"/>
                </a:lnTo>
                <a:lnTo>
                  <a:pt x="288201" y="1503657"/>
                </a:lnTo>
                <a:lnTo>
                  <a:pt x="345874" y="1507105"/>
                </a:lnTo>
                <a:lnTo>
                  <a:pt x="403544" y="1503657"/>
                </a:lnTo>
                <a:lnTo>
                  <a:pt x="456547" y="1493308"/>
                </a:lnTo>
                <a:lnTo>
                  <a:pt x="504885" y="1476054"/>
                </a:lnTo>
                <a:lnTo>
                  <a:pt x="548560" y="1451892"/>
                </a:lnTo>
                <a:lnTo>
                  <a:pt x="587573" y="1420815"/>
                </a:lnTo>
                <a:lnTo>
                  <a:pt x="619398" y="1385090"/>
                </a:lnTo>
                <a:lnTo>
                  <a:pt x="645440" y="1345275"/>
                </a:lnTo>
                <a:lnTo>
                  <a:pt x="665698" y="1301367"/>
                </a:lnTo>
                <a:lnTo>
                  <a:pt x="680169" y="1253364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1052449"/>
                </a:lnTo>
                <a:lnTo>
                  <a:pt x="689339" y="1002920"/>
                </a:lnTo>
                <a:lnTo>
                  <a:pt x="682111" y="955363"/>
                </a:lnTo>
                <a:lnTo>
                  <a:pt x="670064" y="909779"/>
                </a:lnTo>
                <a:lnTo>
                  <a:pt x="653200" y="866168"/>
                </a:lnTo>
                <a:lnTo>
                  <a:pt x="631517" y="824531"/>
                </a:lnTo>
                <a:lnTo>
                  <a:pt x="605017" y="784868"/>
                </a:lnTo>
                <a:lnTo>
                  <a:pt x="573699" y="747179"/>
                </a:lnTo>
                <a:lnTo>
                  <a:pt x="537564" y="711465"/>
                </a:lnTo>
                <a:lnTo>
                  <a:pt x="479205" y="668318"/>
                </a:lnTo>
                <a:lnTo>
                  <a:pt x="437540" y="642796"/>
                </a:lnTo>
                <a:lnTo>
                  <a:pt x="359794" y="598861"/>
                </a:lnTo>
                <a:lnTo>
                  <a:pt x="337001" y="585181"/>
                </a:lnTo>
                <a:lnTo>
                  <a:pt x="272554" y="527677"/>
                </a:lnTo>
                <a:lnTo>
                  <a:pt x="248464" y="487821"/>
                </a:lnTo>
                <a:lnTo>
                  <a:pt x="234013" y="444539"/>
                </a:lnTo>
                <a:lnTo>
                  <a:pt x="229197" y="397830"/>
                </a:lnTo>
                <a:lnTo>
                  <a:pt x="229197" y="362051"/>
                </a:lnTo>
                <a:lnTo>
                  <a:pt x="237009" y="297857"/>
                </a:lnTo>
                <a:lnTo>
                  <a:pt x="260442" y="256798"/>
                </a:lnTo>
                <a:lnTo>
                  <a:pt x="295336" y="237856"/>
                </a:lnTo>
                <a:lnTo>
                  <a:pt x="345874" y="231542"/>
                </a:lnTo>
                <a:lnTo>
                  <a:pt x="373866" y="233121"/>
                </a:lnTo>
                <a:lnTo>
                  <a:pt x="416583" y="245749"/>
                </a:lnTo>
                <a:lnTo>
                  <a:pt x="444974" y="273649"/>
                </a:lnTo>
                <a:lnTo>
                  <a:pt x="460598" y="326276"/>
                </a:lnTo>
                <a:lnTo>
                  <a:pt x="462551" y="362051"/>
                </a:lnTo>
                <a:lnTo>
                  <a:pt x="462551" y="490445"/>
                </a:lnTo>
                <a:lnTo>
                  <a:pt x="691748" y="490445"/>
                </a:lnTo>
                <a:lnTo>
                  <a:pt x="691748" y="362051"/>
                </a:lnTo>
                <a:lnTo>
                  <a:pt x="688853" y="305863"/>
                </a:lnTo>
                <a:lnTo>
                  <a:pt x="680169" y="253766"/>
                </a:lnTo>
                <a:lnTo>
                  <a:pt x="665698" y="205762"/>
                </a:lnTo>
                <a:lnTo>
                  <a:pt x="645440" y="161850"/>
                </a:lnTo>
                <a:lnTo>
                  <a:pt x="619398" y="122033"/>
                </a:lnTo>
                <a:lnTo>
                  <a:pt x="587573" y="86311"/>
                </a:lnTo>
                <a:lnTo>
                  <a:pt x="548560" y="55244"/>
                </a:lnTo>
                <a:lnTo>
                  <a:pt x="504885" y="31078"/>
                </a:lnTo>
                <a:lnTo>
                  <a:pt x="456547" y="13813"/>
                </a:lnTo>
                <a:lnTo>
                  <a:pt x="403544" y="3453"/>
                </a:lnTo>
                <a:lnTo>
                  <a:pt x="34587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2057202" y="3142100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20" h="1473200">
                <a:moveTo>
                  <a:pt x="604240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53" y="833120"/>
                </a:lnTo>
                <a:lnTo>
                  <a:pt x="487553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40" y="231140"/>
                </a:lnTo>
                <a:lnTo>
                  <a:pt x="60424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2794771" y="3141692"/>
            <a:ext cx="713105" cy="1473835"/>
          </a:xfrm>
          <a:custGeom>
            <a:avLst/>
            <a:gdLst/>
            <a:ahLst/>
            <a:cxnLst/>
            <a:rect l="l" t="t" r="r" b="b"/>
            <a:pathLst>
              <a:path w="713105" h="1473835">
                <a:moveTo>
                  <a:pt x="712585" y="0"/>
                </a:moveTo>
                <a:lnTo>
                  <a:pt x="483388" y="0"/>
                </a:lnTo>
                <a:lnTo>
                  <a:pt x="483388" y="745129"/>
                </a:lnTo>
                <a:lnTo>
                  <a:pt x="133357" y="0"/>
                </a:ln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726197"/>
                </a:lnTo>
                <a:lnTo>
                  <a:pt x="579238" y="1473431"/>
                </a:lnTo>
                <a:lnTo>
                  <a:pt x="712585" y="1473431"/>
                </a:lnTo>
                <a:lnTo>
                  <a:pt x="71258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3646928" y="3124848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9528" y="3453"/>
                </a:lnTo>
                <a:lnTo>
                  <a:pt x="237185" y="13813"/>
                </a:lnTo>
                <a:lnTo>
                  <a:pt x="188844" y="31078"/>
                </a:lnTo>
                <a:lnTo>
                  <a:pt x="144507" y="55244"/>
                </a:lnTo>
                <a:lnTo>
                  <a:pt x="104174" y="86311"/>
                </a:lnTo>
                <a:lnTo>
                  <a:pt x="72335" y="123213"/>
                </a:lnTo>
                <a:lnTo>
                  <a:pt x="46289" y="163733"/>
                </a:lnTo>
                <a:lnTo>
                  <a:pt x="26034" y="207874"/>
                </a:lnTo>
                <a:lnTo>
                  <a:pt x="11569" y="255639"/>
                </a:lnTo>
                <a:lnTo>
                  <a:pt x="2892" y="307031"/>
                </a:lnTo>
                <a:lnTo>
                  <a:pt x="0" y="362051"/>
                </a:lnTo>
                <a:lnTo>
                  <a:pt x="0" y="1145064"/>
                </a:lnTo>
                <a:lnTo>
                  <a:pt x="2892" y="1200084"/>
                </a:lnTo>
                <a:lnTo>
                  <a:pt x="11569" y="1251481"/>
                </a:lnTo>
                <a:lnTo>
                  <a:pt x="26034" y="1299254"/>
                </a:lnTo>
                <a:lnTo>
                  <a:pt x="46289" y="1343402"/>
                </a:lnTo>
                <a:lnTo>
                  <a:pt x="72335" y="1383923"/>
                </a:lnTo>
                <a:lnTo>
                  <a:pt x="104174" y="1420815"/>
                </a:lnTo>
                <a:lnTo>
                  <a:pt x="144507" y="1451892"/>
                </a:lnTo>
                <a:lnTo>
                  <a:pt x="188844" y="1476054"/>
                </a:lnTo>
                <a:lnTo>
                  <a:pt x="237185" y="1493308"/>
                </a:lnTo>
                <a:lnTo>
                  <a:pt x="289528" y="1503657"/>
                </a:lnTo>
                <a:lnTo>
                  <a:pt x="345874" y="1507105"/>
                </a:lnTo>
                <a:lnTo>
                  <a:pt x="403543" y="1503657"/>
                </a:lnTo>
                <a:lnTo>
                  <a:pt x="456544" y="1493308"/>
                </a:lnTo>
                <a:lnTo>
                  <a:pt x="504880" y="1476054"/>
                </a:lnTo>
                <a:lnTo>
                  <a:pt x="548556" y="1451892"/>
                </a:lnTo>
                <a:lnTo>
                  <a:pt x="587573" y="1420815"/>
                </a:lnTo>
                <a:lnTo>
                  <a:pt x="619398" y="1385090"/>
                </a:lnTo>
                <a:lnTo>
                  <a:pt x="645440" y="1345275"/>
                </a:lnTo>
                <a:lnTo>
                  <a:pt x="665698" y="1301367"/>
                </a:lnTo>
                <a:lnTo>
                  <a:pt x="680169" y="1253364"/>
                </a:lnTo>
                <a:lnTo>
                  <a:pt x="688853" y="1201263"/>
                </a:lnTo>
                <a:lnTo>
                  <a:pt x="691748" y="1145064"/>
                </a:lnTo>
                <a:lnTo>
                  <a:pt x="691748" y="955625"/>
                </a:lnTo>
                <a:lnTo>
                  <a:pt x="462551" y="955625"/>
                </a:lnTo>
                <a:lnTo>
                  <a:pt x="462551" y="1145064"/>
                </a:lnTo>
                <a:lnTo>
                  <a:pt x="460726" y="1180857"/>
                </a:lnTo>
                <a:lnTo>
                  <a:pt x="446136" y="1233484"/>
                </a:lnTo>
                <a:lnTo>
                  <a:pt x="417749" y="1261367"/>
                </a:lnTo>
                <a:lnTo>
                  <a:pt x="373996" y="1273995"/>
                </a:lnTo>
                <a:lnTo>
                  <a:pt x="345874" y="1275573"/>
                </a:lnTo>
                <a:lnTo>
                  <a:pt x="318647" y="1273995"/>
                </a:lnTo>
                <a:lnTo>
                  <a:pt x="275930" y="1261367"/>
                </a:lnTo>
                <a:lnTo>
                  <a:pt x="246772" y="1232694"/>
                </a:lnTo>
                <a:lnTo>
                  <a:pt x="231141" y="1180063"/>
                </a:lnTo>
                <a:lnTo>
                  <a:pt x="229186" y="1145064"/>
                </a:lnTo>
                <a:lnTo>
                  <a:pt x="229186" y="362051"/>
                </a:lnTo>
                <a:lnTo>
                  <a:pt x="237004" y="297857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373996" y="233121"/>
                </a:lnTo>
                <a:lnTo>
                  <a:pt x="417749" y="245749"/>
                </a:lnTo>
                <a:lnTo>
                  <a:pt x="446136" y="273649"/>
                </a:lnTo>
                <a:lnTo>
                  <a:pt x="460726" y="326276"/>
                </a:lnTo>
                <a:lnTo>
                  <a:pt x="462551" y="362051"/>
                </a:lnTo>
                <a:lnTo>
                  <a:pt x="462551" y="492550"/>
                </a:lnTo>
                <a:lnTo>
                  <a:pt x="691748" y="492550"/>
                </a:lnTo>
                <a:lnTo>
                  <a:pt x="691748" y="362051"/>
                </a:lnTo>
                <a:lnTo>
                  <a:pt x="688853" y="305863"/>
                </a:lnTo>
                <a:lnTo>
                  <a:pt x="680169" y="253766"/>
                </a:lnTo>
                <a:lnTo>
                  <a:pt x="665698" y="205762"/>
                </a:lnTo>
                <a:lnTo>
                  <a:pt x="645440" y="161850"/>
                </a:lnTo>
                <a:lnTo>
                  <a:pt x="619398" y="122033"/>
                </a:lnTo>
                <a:lnTo>
                  <a:pt x="587573" y="86311"/>
                </a:lnTo>
                <a:lnTo>
                  <a:pt x="548556" y="55244"/>
                </a:lnTo>
                <a:lnTo>
                  <a:pt x="504880" y="31078"/>
                </a:lnTo>
                <a:lnTo>
                  <a:pt x="456544" y="13813"/>
                </a:lnTo>
                <a:lnTo>
                  <a:pt x="403543" y="3453"/>
                </a:lnTo>
                <a:lnTo>
                  <a:pt x="34587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4478266" y="3142100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19" h="1473200">
                <a:moveTo>
                  <a:pt x="604240" y="0"/>
                </a:moveTo>
                <a:lnTo>
                  <a:pt x="0" y="0"/>
                </a:lnTo>
                <a:lnTo>
                  <a:pt x="0" y="231140"/>
                </a:lnTo>
                <a:lnTo>
                  <a:pt x="0" y="601980"/>
                </a:lnTo>
                <a:lnTo>
                  <a:pt x="0" y="83312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lnTo>
                  <a:pt x="229196" y="1242060"/>
                </a:lnTo>
                <a:lnTo>
                  <a:pt x="229196" y="833120"/>
                </a:lnTo>
                <a:lnTo>
                  <a:pt x="487553" y="833120"/>
                </a:lnTo>
                <a:lnTo>
                  <a:pt x="487553" y="601980"/>
                </a:lnTo>
                <a:lnTo>
                  <a:pt x="229196" y="601980"/>
                </a:lnTo>
                <a:lnTo>
                  <a:pt x="229196" y="231140"/>
                </a:lnTo>
                <a:lnTo>
                  <a:pt x="604240" y="231140"/>
                </a:lnTo>
                <a:lnTo>
                  <a:pt x="60424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5" name="object 25" descr=""/>
          <p:cNvGrpSpPr/>
          <p:nvPr/>
        </p:nvGrpSpPr>
        <p:grpSpPr>
          <a:xfrm>
            <a:off x="15942769" y="3331829"/>
            <a:ext cx="2961005" cy="2228850"/>
            <a:chOff x="15942769" y="3331829"/>
            <a:chExt cx="2961005" cy="2228850"/>
          </a:xfrm>
        </p:grpSpPr>
        <p:sp>
          <p:nvSpPr>
            <p:cNvPr id="26" name="object 26" descr=""/>
            <p:cNvSpPr/>
            <p:nvPr/>
          </p:nvSpPr>
          <p:spPr>
            <a:xfrm>
              <a:off x="16759613" y="3416355"/>
              <a:ext cx="2143760" cy="2143760"/>
            </a:xfrm>
            <a:custGeom>
              <a:avLst/>
              <a:gdLst/>
              <a:ahLst/>
              <a:cxnLst/>
              <a:rect l="l" t="t" r="r" b="b"/>
              <a:pathLst>
                <a:path w="2143759" h="2143760">
                  <a:moveTo>
                    <a:pt x="1071873" y="0"/>
                  </a:moveTo>
                  <a:lnTo>
                    <a:pt x="1070415" y="106683"/>
                  </a:lnTo>
                  <a:lnTo>
                    <a:pt x="1051385" y="357211"/>
                  </a:lnTo>
                  <a:lnTo>
                    <a:pt x="992797" y="647299"/>
                  </a:lnTo>
                  <a:lnTo>
                    <a:pt x="872664" y="872664"/>
                  </a:lnTo>
                  <a:lnTo>
                    <a:pt x="740354" y="994452"/>
                  </a:lnTo>
                  <a:lnTo>
                    <a:pt x="605348" y="1055799"/>
                  </a:lnTo>
                  <a:lnTo>
                    <a:pt x="385834" y="1075380"/>
                  </a:lnTo>
                  <a:lnTo>
                    <a:pt x="0" y="1071873"/>
                  </a:lnTo>
                  <a:lnTo>
                    <a:pt x="106685" y="1073332"/>
                  </a:lnTo>
                  <a:lnTo>
                    <a:pt x="357215" y="1092364"/>
                  </a:lnTo>
                  <a:lnTo>
                    <a:pt x="647304" y="1150953"/>
                  </a:lnTo>
                  <a:lnTo>
                    <a:pt x="872664" y="1271081"/>
                  </a:lnTo>
                  <a:lnTo>
                    <a:pt x="994452" y="1403398"/>
                  </a:lnTo>
                  <a:lnTo>
                    <a:pt x="1055799" y="1538406"/>
                  </a:lnTo>
                  <a:lnTo>
                    <a:pt x="1075380" y="1757918"/>
                  </a:lnTo>
                  <a:lnTo>
                    <a:pt x="1071873" y="2143746"/>
                  </a:lnTo>
                  <a:lnTo>
                    <a:pt x="1073333" y="2037062"/>
                  </a:lnTo>
                  <a:lnTo>
                    <a:pt x="1092371" y="1786534"/>
                  </a:lnTo>
                  <a:lnTo>
                    <a:pt x="1150966" y="1496446"/>
                  </a:lnTo>
                  <a:lnTo>
                    <a:pt x="1271102" y="1271081"/>
                  </a:lnTo>
                  <a:lnTo>
                    <a:pt x="1403412" y="1149299"/>
                  </a:lnTo>
                  <a:lnTo>
                    <a:pt x="1538416" y="1087955"/>
                  </a:lnTo>
                  <a:lnTo>
                    <a:pt x="1757924" y="1068371"/>
                  </a:lnTo>
                  <a:lnTo>
                    <a:pt x="2143746" y="1071873"/>
                  </a:lnTo>
                  <a:lnTo>
                    <a:pt x="2037064" y="1070415"/>
                  </a:lnTo>
                  <a:lnTo>
                    <a:pt x="1786541" y="1051385"/>
                  </a:lnTo>
                  <a:lnTo>
                    <a:pt x="1496459" y="992797"/>
                  </a:lnTo>
                  <a:lnTo>
                    <a:pt x="1271102" y="872664"/>
                  </a:lnTo>
                  <a:lnTo>
                    <a:pt x="1149314" y="740348"/>
                  </a:lnTo>
                  <a:lnTo>
                    <a:pt x="1087965" y="605340"/>
                  </a:lnTo>
                  <a:lnTo>
                    <a:pt x="1068377" y="385828"/>
                  </a:lnTo>
                  <a:lnTo>
                    <a:pt x="1071873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5942769" y="3331829"/>
              <a:ext cx="1071880" cy="1071880"/>
            </a:xfrm>
            <a:custGeom>
              <a:avLst/>
              <a:gdLst/>
              <a:ahLst/>
              <a:cxnLst/>
              <a:rect l="l" t="t" r="r" b="b"/>
              <a:pathLst>
                <a:path w="1071880" h="1071879">
                  <a:moveTo>
                    <a:pt x="535941" y="0"/>
                  </a:moveTo>
                  <a:lnTo>
                    <a:pt x="535212" y="53341"/>
                  </a:lnTo>
                  <a:lnTo>
                    <a:pt x="525697" y="178604"/>
                  </a:lnTo>
                  <a:lnTo>
                    <a:pt x="496401" y="323645"/>
                  </a:lnTo>
                  <a:lnTo>
                    <a:pt x="436332" y="436321"/>
                  </a:lnTo>
                  <a:lnTo>
                    <a:pt x="370174" y="497218"/>
                  </a:lnTo>
                  <a:lnTo>
                    <a:pt x="302670" y="527893"/>
                  </a:lnTo>
                  <a:lnTo>
                    <a:pt x="192914" y="537685"/>
                  </a:lnTo>
                  <a:lnTo>
                    <a:pt x="0" y="535931"/>
                  </a:lnTo>
                  <a:lnTo>
                    <a:pt x="53341" y="536661"/>
                  </a:lnTo>
                  <a:lnTo>
                    <a:pt x="178605" y="546179"/>
                  </a:lnTo>
                  <a:lnTo>
                    <a:pt x="323649" y="575475"/>
                  </a:lnTo>
                  <a:lnTo>
                    <a:pt x="436332" y="635540"/>
                  </a:lnTo>
                  <a:lnTo>
                    <a:pt x="497229" y="701692"/>
                  </a:lnTo>
                  <a:lnTo>
                    <a:pt x="527904" y="769193"/>
                  </a:lnTo>
                  <a:lnTo>
                    <a:pt x="537695" y="878948"/>
                  </a:lnTo>
                  <a:lnTo>
                    <a:pt x="535941" y="1071862"/>
                  </a:lnTo>
                  <a:lnTo>
                    <a:pt x="536670" y="1018521"/>
                  </a:lnTo>
                  <a:lnTo>
                    <a:pt x="546186" y="893258"/>
                  </a:lnTo>
                  <a:lnTo>
                    <a:pt x="575481" y="748217"/>
                  </a:lnTo>
                  <a:lnTo>
                    <a:pt x="635551" y="635540"/>
                  </a:lnTo>
                  <a:lnTo>
                    <a:pt x="701709" y="574649"/>
                  </a:lnTo>
                  <a:lnTo>
                    <a:pt x="769212" y="543976"/>
                  </a:lnTo>
                  <a:lnTo>
                    <a:pt x="878965" y="534183"/>
                  </a:lnTo>
                  <a:lnTo>
                    <a:pt x="1071873" y="535931"/>
                  </a:lnTo>
                  <a:lnTo>
                    <a:pt x="1018532" y="535202"/>
                  </a:lnTo>
                  <a:lnTo>
                    <a:pt x="893272" y="525686"/>
                  </a:lnTo>
                  <a:lnTo>
                    <a:pt x="748231" y="496391"/>
                  </a:lnTo>
                  <a:lnTo>
                    <a:pt x="635551" y="436321"/>
                  </a:lnTo>
                  <a:lnTo>
                    <a:pt x="574654" y="370169"/>
                  </a:lnTo>
                  <a:lnTo>
                    <a:pt x="543979" y="302668"/>
                  </a:lnTo>
                  <a:lnTo>
                    <a:pt x="534188" y="192913"/>
                  </a:lnTo>
                  <a:lnTo>
                    <a:pt x="535941" y="0"/>
                  </a:lnTo>
                  <a:close/>
                </a:path>
              </a:pathLst>
            </a:custGeom>
            <a:solidFill>
              <a:srgbClr val="FDCA7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/>
          <p:nvPr/>
        </p:nvSpPr>
        <p:spPr>
          <a:xfrm>
            <a:off x="17937123" y="7851726"/>
            <a:ext cx="1071880" cy="1071880"/>
          </a:xfrm>
          <a:custGeom>
            <a:avLst/>
            <a:gdLst/>
            <a:ahLst/>
            <a:cxnLst/>
            <a:rect l="l" t="t" r="r" b="b"/>
            <a:pathLst>
              <a:path w="1071880" h="1071879">
                <a:moveTo>
                  <a:pt x="535941" y="0"/>
                </a:moveTo>
                <a:lnTo>
                  <a:pt x="535212" y="53341"/>
                </a:lnTo>
                <a:lnTo>
                  <a:pt x="525697" y="178604"/>
                </a:lnTo>
                <a:lnTo>
                  <a:pt x="496401" y="323645"/>
                </a:lnTo>
                <a:lnTo>
                  <a:pt x="436332" y="436321"/>
                </a:lnTo>
                <a:lnTo>
                  <a:pt x="370174" y="497218"/>
                </a:lnTo>
                <a:lnTo>
                  <a:pt x="302670" y="527893"/>
                </a:lnTo>
                <a:lnTo>
                  <a:pt x="192914" y="537685"/>
                </a:lnTo>
                <a:lnTo>
                  <a:pt x="0" y="535931"/>
                </a:lnTo>
                <a:lnTo>
                  <a:pt x="53341" y="536661"/>
                </a:lnTo>
                <a:lnTo>
                  <a:pt x="178605" y="546179"/>
                </a:lnTo>
                <a:lnTo>
                  <a:pt x="323649" y="575475"/>
                </a:lnTo>
                <a:lnTo>
                  <a:pt x="436332" y="635540"/>
                </a:lnTo>
                <a:lnTo>
                  <a:pt x="497229" y="701692"/>
                </a:lnTo>
                <a:lnTo>
                  <a:pt x="527904" y="769193"/>
                </a:lnTo>
                <a:lnTo>
                  <a:pt x="537695" y="878948"/>
                </a:lnTo>
                <a:lnTo>
                  <a:pt x="535941" y="1071862"/>
                </a:lnTo>
                <a:lnTo>
                  <a:pt x="536670" y="1018521"/>
                </a:lnTo>
                <a:lnTo>
                  <a:pt x="546186" y="893258"/>
                </a:lnTo>
                <a:lnTo>
                  <a:pt x="575481" y="748217"/>
                </a:lnTo>
                <a:lnTo>
                  <a:pt x="635551" y="635540"/>
                </a:lnTo>
                <a:lnTo>
                  <a:pt x="701709" y="574649"/>
                </a:lnTo>
                <a:lnTo>
                  <a:pt x="769212" y="543976"/>
                </a:lnTo>
                <a:lnTo>
                  <a:pt x="878965" y="534183"/>
                </a:lnTo>
                <a:lnTo>
                  <a:pt x="1071873" y="535931"/>
                </a:lnTo>
                <a:lnTo>
                  <a:pt x="1018532" y="535202"/>
                </a:lnTo>
                <a:lnTo>
                  <a:pt x="893272" y="525686"/>
                </a:lnTo>
                <a:lnTo>
                  <a:pt x="748231" y="496391"/>
                </a:lnTo>
                <a:lnTo>
                  <a:pt x="635551" y="436321"/>
                </a:lnTo>
                <a:lnTo>
                  <a:pt x="574654" y="370169"/>
                </a:lnTo>
                <a:lnTo>
                  <a:pt x="543979" y="302668"/>
                </a:lnTo>
                <a:lnTo>
                  <a:pt x="534188" y="192913"/>
                </a:lnTo>
                <a:lnTo>
                  <a:pt x="535941" y="0"/>
                </a:lnTo>
                <a:close/>
              </a:path>
            </a:pathLst>
          </a:custGeom>
          <a:solidFill>
            <a:srgbClr val="FDCA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0049739" y="9334734"/>
            <a:ext cx="1560195" cy="544830"/>
          </a:xfrm>
          <a:custGeom>
            <a:avLst/>
            <a:gdLst/>
            <a:ahLst/>
            <a:cxnLst/>
            <a:rect l="l" t="t" r="r" b="b"/>
            <a:pathLst>
              <a:path w="1560195" h="544829">
                <a:moveTo>
                  <a:pt x="233019" y="18161"/>
                </a:moveTo>
                <a:lnTo>
                  <a:pt x="180555" y="18161"/>
                </a:lnTo>
                <a:lnTo>
                  <a:pt x="180555" y="68211"/>
                </a:lnTo>
                <a:lnTo>
                  <a:pt x="177596" y="106553"/>
                </a:lnTo>
                <a:lnTo>
                  <a:pt x="174345" y="154495"/>
                </a:lnTo>
                <a:lnTo>
                  <a:pt x="170929" y="206717"/>
                </a:lnTo>
                <a:lnTo>
                  <a:pt x="167220" y="261620"/>
                </a:lnTo>
                <a:lnTo>
                  <a:pt x="116611" y="261620"/>
                </a:lnTo>
                <a:lnTo>
                  <a:pt x="134950" y="206717"/>
                </a:lnTo>
                <a:lnTo>
                  <a:pt x="153035" y="151536"/>
                </a:lnTo>
                <a:lnTo>
                  <a:pt x="168363" y="103035"/>
                </a:lnTo>
                <a:lnTo>
                  <a:pt x="178435" y="68211"/>
                </a:lnTo>
                <a:lnTo>
                  <a:pt x="180555" y="68211"/>
                </a:lnTo>
                <a:lnTo>
                  <a:pt x="180555" y="18161"/>
                </a:lnTo>
                <a:lnTo>
                  <a:pt x="151803" y="18161"/>
                </a:lnTo>
                <a:lnTo>
                  <a:pt x="142684" y="42659"/>
                </a:lnTo>
                <a:lnTo>
                  <a:pt x="127622" y="83654"/>
                </a:lnTo>
                <a:lnTo>
                  <a:pt x="23215" y="369493"/>
                </a:lnTo>
                <a:lnTo>
                  <a:pt x="8559" y="409473"/>
                </a:lnTo>
                <a:lnTo>
                  <a:pt x="0" y="432587"/>
                </a:lnTo>
                <a:lnTo>
                  <a:pt x="57124" y="432587"/>
                </a:lnTo>
                <a:lnTo>
                  <a:pt x="99161" y="311912"/>
                </a:lnTo>
                <a:lnTo>
                  <a:pt x="163982" y="311912"/>
                </a:lnTo>
                <a:lnTo>
                  <a:pt x="156540" y="432587"/>
                </a:lnTo>
                <a:lnTo>
                  <a:pt x="211315" y="432587"/>
                </a:lnTo>
                <a:lnTo>
                  <a:pt x="217627" y="311912"/>
                </a:lnTo>
                <a:lnTo>
                  <a:pt x="220268" y="261620"/>
                </a:lnTo>
                <a:lnTo>
                  <a:pt x="230403" y="68211"/>
                </a:lnTo>
                <a:lnTo>
                  <a:pt x="233019" y="18161"/>
                </a:lnTo>
                <a:close/>
              </a:path>
              <a:path w="1560195" h="544829">
                <a:moveTo>
                  <a:pt x="476148" y="153187"/>
                </a:moveTo>
                <a:lnTo>
                  <a:pt x="468198" y="128930"/>
                </a:lnTo>
                <a:lnTo>
                  <a:pt x="451040" y="113893"/>
                </a:lnTo>
                <a:lnTo>
                  <a:pt x="425767" y="108737"/>
                </a:lnTo>
                <a:lnTo>
                  <a:pt x="406158" y="111074"/>
                </a:lnTo>
                <a:lnTo>
                  <a:pt x="389636" y="117589"/>
                </a:lnTo>
                <a:lnTo>
                  <a:pt x="375932" y="127495"/>
                </a:lnTo>
                <a:lnTo>
                  <a:pt x="364845" y="139992"/>
                </a:lnTo>
                <a:lnTo>
                  <a:pt x="366420" y="132397"/>
                </a:lnTo>
                <a:lnTo>
                  <a:pt x="367588" y="125704"/>
                </a:lnTo>
                <a:lnTo>
                  <a:pt x="369316" y="113690"/>
                </a:lnTo>
                <a:lnTo>
                  <a:pt x="316217" y="113690"/>
                </a:lnTo>
                <a:lnTo>
                  <a:pt x="313918" y="125780"/>
                </a:lnTo>
                <a:lnTo>
                  <a:pt x="296113" y="211531"/>
                </a:lnTo>
                <a:lnTo>
                  <a:pt x="249339" y="432587"/>
                </a:lnTo>
                <a:lnTo>
                  <a:pt x="303669" y="432587"/>
                </a:lnTo>
                <a:lnTo>
                  <a:pt x="349097" y="220078"/>
                </a:lnTo>
                <a:lnTo>
                  <a:pt x="357378" y="189738"/>
                </a:lnTo>
                <a:lnTo>
                  <a:pt x="367652" y="169405"/>
                </a:lnTo>
                <a:lnTo>
                  <a:pt x="380352" y="157988"/>
                </a:lnTo>
                <a:lnTo>
                  <a:pt x="395897" y="154432"/>
                </a:lnTo>
                <a:lnTo>
                  <a:pt x="408774" y="157200"/>
                </a:lnTo>
                <a:lnTo>
                  <a:pt x="416369" y="165506"/>
                </a:lnTo>
                <a:lnTo>
                  <a:pt x="418884" y="179387"/>
                </a:lnTo>
                <a:lnTo>
                  <a:pt x="416483" y="198831"/>
                </a:lnTo>
                <a:lnTo>
                  <a:pt x="366915" y="432587"/>
                </a:lnTo>
                <a:lnTo>
                  <a:pt x="421246" y="432587"/>
                </a:lnTo>
                <a:lnTo>
                  <a:pt x="473798" y="185991"/>
                </a:lnTo>
                <a:lnTo>
                  <a:pt x="476148" y="153187"/>
                </a:lnTo>
                <a:close/>
              </a:path>
              <a:path w="1560195" h="544829">
                <a:moveTo>
                  <a:pt x="686358" y="157429"/>
                </a:moveTo>
                <a:lnTo>
                  <a:pt x="684276" y="152069"/>
                </a:lnTo>
                <a:lnTo>
                  <a:pt x="676211" y="131292"/>
                </a:lnTo>
                <a:lnTo>
                  <a:pt x="652881" y="114592"/>
                </a:lnTo>
                <a:lnTo>
                  <a:pt x="571957" y="117106"/>
                </a:lnTo>
                <a:lnTo>
                  <a:pt x="531418" y="167627"/>
                </a:lnTo>
                <a:lnTo>
                  <a:pt x="522439" y="203606"/>
                </a:lnTo>
                <a:lnTo>
                  <a:pt x="576160" y="203606"/>
                </a:lnTo>
                <a:lnTo>
                  <a:pt x="578269" y="194919"/>
                </a:lnTo>
                <a:lnTo>
                  <a:pt x="583018" y="177546"/>
                </a:lnTo>
                <a:lnTo>
                  <a:pt x="588949" y="164007"/>
                </a:lnTo>
                <a:lnTo>
                  <a:pt x="597700" y="155206"/>
                </a:lnTo>
                <a:lnTo>
                  <a:pt x="610882" y="152069"/>
                </a:lnTo>
                <a:lnTo>
                  <a:pt x="623608" y="154940"/>
                </a:lnTo>
                <a:lnTo>
                  <a:pt x="630567" y="163207"/>
                </a:lnTo>
                <a:lnTo>
                  <a:pt x="632498" y="176314"/>
                </a:lnTo>
                <a:lnTo>
                  <a:pt x="630161" y="193725"/>
                </a:lnTo>
                <a:lnTo>
                  <a:pt x="620991" y="236270"/>
                </a:lnTo>
                <a:lnTo>
                  <a:pt x="616635" y="236893"/>
                </a:lnTo>
                <a:lnTo>
                  <a:pt x="612724" y="237515"/>
                </a:lnTo>
                <a:lnTo>
                  <a:pt x="612724" y="279361"/>
                </a:lnTo>
                <a:lnTo>
                  <a:pt x="604723" y="316077"/>
                </a:lnTo>
                <a:lnTo>
                  <a:pt x="596404" y="348272"/>
                </a:lnTo>
                <a:lnTo>
                  <a:pt x="586282" y="371271"/>
                </a:lnTo>
                <a:lnTo>
                  <a:pt x="573316" y="385076"/>
                </a:lnTo>
                <a:lnTo>
                  <a:pt x="556488" y="389686"/>
                </a:lnTo>
                <a:lnTo>
                  <a:pt x="542556" y="385483"/>
                </a:lnTo>
                <a:lnTo>
                  <a:pt x="535686" y="374332"/>
                </a:lnTo>
                <a:lnTo>
                  <a:pt x="534428" y="359092"/>
                </a:lnTo>
                <a:lnTo>
                  <a:pt x="534365" y="358381"/>
                </a:lnTo>
                <a:lnTo>
                  <a:pt x="545934" y="315087"/>
                </a:lnTo>
                <a:lnTo>
                  <a:pt x="577761" y="288023"/>
                </a:lnTo>
                <a:lnTo>
                  <a:pt x="612724" y="279361"/>
                </a:lnTo>
                <a:lnTo>
                  <a:pt x="612724" y="237515"/>
                </a:lnTo>
                <a:lnTo>
                  <a:pt x="559689" y="249047"/>
                </a:lnTo>
                <a:lnTo>
                  <a:pt x="523506" y="267246"/>
                </a:lnTo>
                <a:lnTo>
                  <a:pt x="498335" y="296824"/>
                </a:lnTo>
                <a:lnTo>
                  <a:pt x="482498" y="341884"/>
                </a:lnTo>
                <a:lnTo>
                  <a:pt x="478536" y="377532"/>
                </a:lnTo>
                <a:lnTo>
                  <a:pt x="483577" y="408114"/>
                </a:lnTo>
                <a:lnTo>
                  <a:pt x="499694" y="429501"/>
                </a:lnTo>
                <a:lnTo>
                  <a:pt x="528967" y="437540"/>
                </a:lnTo>
                <a:lnTo>
                  <a:pt x="546392" y="435825"/>
                </a:lnTo>
                <a:lnTo>
                  <a:pt x="561111" y="430301"/>
                </a:lnTo>
                <a:lnTo>
                  <a:pt x="573951" y="420433"/>
                </a:lnTo>
                <a:lnTo>
                  <a:pt x="585673" y="405676"/>
                </a:lnTo>
                <a:lnTo>
                  <a:pt x="584365" y="412940"/>
                </a:lnTo>
                <a:lnTo>
                  <a:pt x="583285" y="419785"/>
                </a:lnTo>
                <a:lnTo>
                  <a:pt x="582307" y="426834"/>
                </a:lnTo>
                <a:lnTo>
                  <a:pt x="581583" y="432587"/>
                </a:lnTo>
                <a:lnTo>
                  <a:pt x="634428" y="432587"/>
                </a:lnTo>
                <a:lnTo>
                  <a:pt x="636536" y="420433"/>
                </a:lnTo>
                <a:lnTo>
                  <a:pt x="636651" y="419785"/>
                </a:lnTo>
                <a:lnTo>
                  <a:pt x="639432" y="405676"/>
                </a:lnTo>
                <a:lnTo>
                  <a:pt x="640473" y="400380"/>
                </a:lnTo>
                <a:lnTo>
                  <a:pt x="642670" y="389686"/>
                </a:lnTo>
                <a:lnTo>
                  <a:pt x="648957" y="359092"/>
                </a:lnTo>
                <a:lnTo>
                  <a:pt x="665759" y="279361"/>
                </a:lnTo>
                <a:lnTo>
                  <a:pt x="684237" y="191643"/>
                </a:lnTo>
                <a:lnTo>
                  <a:pt x="686358" y="157429"/>
                </a:lnTo>
                <a:close/>
              </a:path>
              <a:path w="1560195" h="544829">
                <a:moveTo>
                  <a:pt x="834136" y="0"/>
                </a:moveTo>
                <a:lnTo>
                  <a:pt x="779792" y="0"/>
                </a:lnTo>
                <a:lnTo>
                  <a:pt x="687984" y="432587"/>
                </a:lnTo>
                <a:lnTo>
                  <a:pt x="742315" y="432587"/>
                </a:lnTo>
                <a:lnTo>
                  <a:pt x="834136" y="0"/>
                </a:lnTo>
                <a:close/>
              </a:path>
              <a:path w="1560195" h="544829">
                <a:moveTo>
                  <a:pt x="1012367" y="170002"/>
                </a:moveTo>
                <a:lnTo>
                  <a:pt x="1007110" y="154241"/>
                </a:lnTo>
                <a:lnTo>
                  <a:pt x="1001331" y="136931"/>
                </a:lnTo>
                <a:lnTo>
                  <a:pt x="976299" y="116027"/>
                </a:lnTo>
                <a:lnTo>
                  <a:pt x="959345" y="112852"/>
                </a:lnTo>
                <a:lnTo>
                  <a:pt x="959345" y="184848"/>
                </a:lnTo>
                <a:lnTo>
                  <a:pt x="956741" y="205143"/>
                </a:lnTo>
                <a:lnTo>
                  <a:pt x="927239" y="342747"/>
                </a:lnTo>
                <a:lnTo>
                  <a:pt x="927150" y="343179"/>
                </a:lnTo>
                <a:lnTo>
                  <a:pt x="921105" y="364985"/>
                </a:lnTo>
                <a:lnTo>
                  <a:pt x="913231" y="380199"/>
                </a:lnTo>
                <a:lnTo>
                  <a:pt x="902754" y="389128"/>
                </a:lnTo>
                <a:lnTo>
                  <a:pt x="888885" y="392036"/>
                </a:lnTo>
                <a:lnTo>
                  <a:pt x="874509" y="388835"/>
                </a:lnTo>
                <a:lnTo>
                  <a:pt x="865378" y="379387"/>
                </a:lnTo>
                <a:lnTo>
                  <a:pt x="861758" y="363943"/>
                </a:lnTo>
                <a:lnTo>
                  <a:pt x="863866" y="343179"/>
                </a:lnTo>
                <a:lnTo>
                  <a:pt x="863904" y="342747"/>
                </a:lnTo>
                <a:lnTo>
                  <a:pt x="893686" y="203161"/>
                </a:lnTo>
                <a:lnTo>
                  <a:pt x="916927" y="157822"/>
                </a:lnTo>
                <a:lnTo>
                  <a:pt x="932243" y="154241"/>
                </a:lnTo>
                <a:lnTo>
                  <a:pt x="948410" y="158076"/>
                </a:lnTo>
                <a:lnTo>
                  <a:pt x="957008" y="168719"/>
                </a:lnTo>
                <a:lnTo>
                  <a:pt x="959345" y="184848"/>
                </a:lnTo>
                <a:lnTo>
                  <a:pt x="959345" y="112852"/>
                </a:lnTo>
                <a:lnTo>
                  <a:pt x="897877" y="115404"/>
                </a:lnTo>
                <a:lnTo>
                  <a:pt x="850658" y="164198"/>
                </a:lnTo>
                <a:lnTo>
                  <a:pt x="838720" y="203161"/>
                </a:lnTo>
                <a:lnTo>
                  <a:pt x="811060" y="333311"/>
                </a:lnTo>
                <a:lnTo>
                  <a:pt x="807961" y="378345"/>
                </a:lnTo>
                <a:lnTo>
                  <a:pt x="819658" y="410984"/>
                </a:lnTo>
                <a:lnTo>
                  <a:pt x="845134" y="430847"/>
                </a:lnTo>
                <a:lnTo>
                  <a:pt x="883373" y="437553"/>
                </a:lnTo>
                <a:lnTo>
                  <a:pt x="923607" y="431482"/>
                </a:lnTo>
                <a:lnTo>
                  <a:pt x="951674" y="412991"/>
                </a:lnTo>
                <a:lnTo>
                  <a:pt x="964323" y="392036"/>
                </a:lnTo>
                <a:lnTo>
                  <a:pt x="970584" y="381673"/>
                </a:lnTo>
                <a:lnTo>
                  <a:pt x="983348" y="337108"/>
                </a:lnTo>
                <a:lnTo>
                  <a:pt x="1009332" y="213779"/>
                </a:lnTo>
                <a:lnTo>
                  <a:pt x="1012367" y="170002"/>
                </a:lnTo>
                <a:close/>
              </a:path>
              <a:path w="1560195" h="544829">
                <a:moveTo>
                  <a:pt x="1244777" y="113690"/>
                </a:moveTo>
                <a:lnTo>
                  <a:pt x="1192796" y="113690"/>
                </a:lnTo>
                <a:lnTo>
                  <a:pt x="1190840" y="118872"/>
                </a:lnTo>
                <a:lnTo>
                  <a:pt x="1188618" y="125196"/>
                </a:lnTo>
                <a:lnTo>
                  <a:pt x="1186345" y="132372"/>
                </a:lnTo>
                <a:lnTo>
                  <a:pt x="1184300" y="140055"/>
                </a:lnTo>
                <a:lnTo>
                  <a:pt x="1179639" y="128955"/>
                </a:lnTo>
                <a:lnTo>
                  <a:pt x="1172591" y="120954"/>
                </a:lnTo>
                <a:lnTo>
                  <a:pt x="1172591" y="194538"/>
                </a:lnTo>
                <a:lnTo>
                  <a:pt x="1168908" y="217716"/>
                </a:lnTo>
                <a:lnTo>
                  <a:pt x="1149858" y="305790"/>
                </a:lnTo>
                <a:lnTo>
                  <a:pt x="1133348" y="358609"/>
                </a:lnTo>
                <a:lnTo>
                  <a:pt x="1101496" y="379933"/>
                </a:lnTo>
                <a:lnTo>
                  <a:pt x="1086573" y="375970"/>
                </a:lnTo>
                <a:lnTo>
                  <a:pt x="1079030" y="364934"/>
                </a:lnTo>
                <a:lnTo>
                  <a:pt x="1077468" y="348068"/>
                </a:lnTo>
                <a:lnTo>
                  <a:pt x="1080541" y="326669"/>
                </a:lnTo>
                <a:lnTo>
                  <a:pt x="1106665" y="203606"/>
                </a:lnTo>
                <a:lnTo>
                  <a:pt x="1130808" y="158280"/>
                </a:lnTo>
                <a:lnTo>
                  <a:pt x="1146784" y="154432"/>
                </a:lnTo>
                <a:lnTo>
                  <a:pt x="1164170" y="159893"/>
                </a:lnTo>
                <a:lnTo>
                  <a:pt x="1171892" y="174256"/>
                </a:lnTo>
                <a:lnTo>
                  <a:pt x="1172591" y="194538"/>
                </a:lnTo>
                <a:lnTo>
                  <a:pt x="1172591" y="120954"/>
                </a:lnTo>
                <a:lnTo>
                  <a:pt x="1170762" y="118872"/>
                </a:lnTo>
                <a:lnTo>
                  <a:pt x="1156690" y="111556"/>
                </a:lnTo>
                <a:lnTo>
                  <a:pt x="1136459" y="108724"/>
                </a:lnTo>
                <a:lnTo>
                  <a:pt x="1099248" y="118452"/>
                </a:lnTo>
                <a:lnTo>
                  <a:pt x="1059891" y="175209"/>
                </a:lnTo>
                <a:lnTo>
                  <a:pt x="1025156" y="329272"/>
                </a:lnTo>
                <a:lnTo>
                  <a:pt x="1020965" y="364502"/>
                </a:lnTo>
                <a:lnTo>
                  <a:pt x="1025804" y="396011"/>
                </a:lnTo>
                <a:lnTo>
                  <a:pt x="1042885" y="418680"/>
                </a:lnTo>
                <a:lnTo>
                  <a:pt x="1075410" y="427380"/>
                </a:lnTo>
                <a:lnTo>
                  <a:pt x="1093203" y="425170"/>
                </a:lnTo>
                <a:lnTo>
                  <a:pt x="1107808" y="418896"/>
                </a:lnTo>
                <a:lnTo>
                  <a:pt x="1119581" y="409079"/>
                </a:lnTo>
                <a:lnTo>
                  <a:pt x="1128890" y="396240"/>
                </a:lnTo>
                <a:lnTo>
                  <a:pt x="1123315" y="422770"/>
                </a:lnTo>
                <a:lnTo>
                  <a:pt x="1116342" y="453669"/>
                </a:lnTo>
                <a:lnTo>
                  <a:pt x="1108087" y="478015"/>
                </a:lnTo>
                <a:lnTo>
                  <a:pt x="1095933" y="493953"/>
                </a:lnTo>
                <a:lnTo>
                  <a:pt x="1077239" y="499681"/>
                </a:lnTo>
                <a:lnTo>
                  <a:pt x="1061402" y="496138"/>
                </a:lnTo>
                <a:lnTo>
                  <a:pt x="1053630" y="487387"/>
                </a:lnTo>
                <a:lnTo>
                  <a:pt x="1051445" y="476211"/>
                </a:lnTo>
                <a:lnTo>
                  <a:pt x="1052385" y="465391"/>
                </a:lnTo>
                <a:lnTo>
                  <a:pt x="1052995" y="461670"/>
                </a:lnTo>
                <a:lnTo>
                  <a:pt x="998042" y="461670"/>
                </a:lnTo>
                <a:lnTo>
                  <a:pt x="997419" y="464769"/>
                </a:lnTo>
                <a:lnTo>
                  <a:pt x="996035" y="493077"/>
                </a:lnTo>
                <a:lnTo>
                  <a:pt x="1005459" y="518820"/>
                </a:lnTo>
                <a:lnTo>
                  <a:pt x="1029538" y="537540"/>
                </a:lnTo>
                <a:lnTo>
                  <a:pt x="1072146" y="544766"/>
                </a:lnTo>
                <a:lnTo>
                  <a:pt x="1122908" y="534314"/>
                </a:lnTo>
                <a:lnTo>
                  <a:pt x="1152423" y="505815"/>
                </a:lnTo>
                <a:lnTo>
                  <a:pt x="1168806" y="463600"/>
                </a:lnTo>
                <a:lnTo>
                  <a:pt x="1180185" y="411949"/>
                </a:lnTo>
                <a:lnTo>
                  <a:pt x="1226400" y="195135"/>
                </a:lnTo>
                <a:lnTo>
                  <a:pt x="1231747" y="170167"/>
                </a:lnTo>
                <a:lnTo>
                  <a:pt x="1235252" y="154432"/>
                </a:lnTo>
                <a:lnTo>
                  <a:pt x="1236637" y="148234"/>
                </a:lnTo>
                <a:lnTo>
                  <a:pt x="1238529" y="140055"/>
                </a:lnTo>
                <a:lnTo>
                  <a:pt x="1241005" y="129387"/>
                </a:lnTo>
                <a:lnTo>
                  <a:pt x="1244777" y="113690"/>
                </a:lnTo>
                <a:close/>
              </a:path>
              <a:path w="1560195" h="544829">
                <a:moveTo>
                  <a:pt x="1465707" y="113690"/>
                </a:moveTo>
                <a:lnTo>
                  <a:pt x="1410563" y="113690"/>
                </a:lnTo>
                <a:lnTo>
                  <a:pt x="1390980" y="164071"/>
                </a:lnTo>
                <a:lnTo>
                  <a:pt x="1370012" y="219062"/>
                </a:lnTo>
                <a:lnTo>
                  <a:pt x="1349400" y="274523"/>
                </a:lnTo>
                <a:lnTo>
                  <a:pt x="1330871" y="326351"/>
                </a:lnTo>
                <a:lnTo>
                  <a:pt x="1316164" y="370446"/>
                </a:lnTo>
                <a:lnTo>
                  <a:pt x="1315542" y="370446"/>
                </a:lnTo>
                <a:lnTo>
                  <a:pt x="1320927" y="288556"/>
                </a:lnTo>
                <a:lnTo>
                  <a:pt x="1323555" y="229171"/>
                </a:lnTo>
                <a:lnTo>
                  <a:pt x="1325816" y="168211"/>
                </a:lnTo>
                <a:lnTo>
                  <a:pt x="1327454" y="113690"/>
                </a:lnTo>
                <a:lnTo>
                  <a:pt x="1274241" y="113690"/>
                </a:lnTo>
                <a:lnTo>
                  <a:pt x="1271828" y="443763"/>
                </a:lnTo>
                <a:lnTo>
                  <a:pt x="1260322" y="469087"/>
                </a:lnTo>
                <a:lnTo>
                  <a:pt x="1250162" y="484466"/>
                </a:lnTo>
                <a:lnTo>
                  <a:pt x="1239481" y="492099"/>
                </a:lnTo>
                <a:lnTo>
                  <a:pt x="1226439" y="494157"/>
                </a:lnTo>
                <a:lnTo>
                  <a:pt x="1215834" y="494157"/>
                </a:lnTo>
                <a:lnTo>
                  <a:pt x="1212240" y="493166"/>
                </a:lnTo>
                <a:lnTo>
                  <a:pt x="1206271" y="492112"/>
                </a:lnTo>
                <a:lnTo>
                  <a:pt x="1195222" y="540359"/>
                </a:lnTo>
                <a:lnTo>
                  <a:pt x="1202232" y="541832"/>
                </a:lnTo>
                <a:lnTo>
                  <a:pt x="1210564" y="543039"/>
                </a:lnTo>
                <a:lnTo>
                  <a:pt x="1219238" y="543839"/>
                </a:lnTo>
                <a:lnTo>
                  <a:pt x="1227251" y="544131"/>
                </a:lnTo>
                <a:lnTo>
                  <a:pt x="1253299" y="541718"/>
                </a:lnTo>
                <a:lnTo>
                  <a:pt x="1276731" y="529729"/>
                </a:lnTo>
                <a:lnTo>
                  <a:pt x="1300111" y="501103"/>
                </a:lnTo>
                <a:lnTo>
                  <a:pt x="1325968" y="448779"/>
                </a:lnTo>
                <a:lnTo>
                  <a:pt x="1465707" y="113690"/>
                </a:lnTo>
                <a:close/>
              </a:path>
              <a:path w="1560195" h="544829">
                <a:moveTo>
                  <a:pt x="1514513" y="347713"/>
                </a:moveTo>
                <a:lnTo>
                  <a:pt x="1462112" y="347713"/>
                </a:lnTo>
                <a:lnTo>
                  <a:pt x="1444066" y="432587"/>
                </a:lnTo>
                <a:lnTo>
                  <a:pt x="1496466" y="432587"/>
                </a:lnTo>
                <a:lnTo>
                  <a:pt x="1514513" y="347713"/>
                </a:lnTo>
                <a:close/>
              </a:path>
              <a:path w="1560195" h="544829">
                <a:moveTo>
                  <a:pt x="1560169" y="133261"/>
                </a:moveTo>
                <a:lnTo>
                  <a:pt x="1507769" y="133261"/>
                </a:lnTo>
                <a:lnTo>
                  <a:pt x="1489710" y="218122"/>
                </a:lnTo>
                <a:lnTo>
                  <a:pt x="1542122" y="218122"/>
                </a:lnTo>
                <a:lnTo>
                  <a:pt x="1560169" y="13326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2907429" y="9352895"/>
            <a:ext cx="1610995" cy="419734"/>
          </a:xfrm>
          <a:custGeom>
            <a:avLst/>
            <a:gdLst/>
            <a:ahLst/>
            <a:cxnLst/>
            <a:rect l="l" t="t" r="r" b="b"/>
            <a:pathLst>
              <a:path w="1610994" h="419734">
                <a:moveTo>
                  <a:pt x="243967" y="62699"/>
                </a:moveTo>
                <a:lnTo>
                  <a:pt x="237998" y="45961"/>
                </a:lnTo>
                <a:lnTo>
                  <a:pt x="231876" y="28816"/>
                </a:lnTo>
                <a:lnTo>
                  <a:pt x="204901" y="7442"/>
                </a:lnTo>
                <a:lnTo>
                  <a:pt x="190246" y="4851"/>
                </a:lnTo>
                <a:lnTo>
                  <a:pt x="190246" y="83997"/>
                </a:lnTo>
                <a:lnTo>
                  <a:pt x="186690" y="107657"/>
                </a:lnTo>
                <a:lnTo>
                  <a:pt x="174726" y="157060"/>
                </a:lnTo>
                <a:lnTo>
                  <a:pt x="125234" y="188595"/>
                </a:lnTo>
                <a:lnTo>
                  <a:pt x="102412" y="188595"/>
                </a:lnTo>
                <a:lnTo>
                  <a:pt x="132435" y="45961"/>
                </a:lnTo>
                <a:lnTo>
                  <a:pt x="155549" y="45961"/>
                </a:lnTo>
                <a:lnTo>
                  <a:pt x="177533" y="50863"/>
                </a:lnTo>
                <a:lnTo>
                  <a:pt x="188163" y="64223"/>
                </a:lnTo>
                <a:lnTo>
                  <a:pt x="190246" y="83997"/>
                </a:lnTo>
                <a:lnTo>
                  <a:pt x="190246" y="4851"/>
                </a:lnTo>
                <a:lnTo>
                  <a:pt x="162877" y="0"/>
                </a:lnTo>
                <a:lnTo>
                  <a:pt x="88087" y="0"/>
                </a:lnTo>
                <a:lnTo>
                  <a:pt x="0" y="414426"/>
                </a:lnTo>
                <a:lnTo>
                  <a:pt x="54330" y="414426"/>
                </a:lnTo>
                <a:lnTo>
                  <a:pt x="92417" y="234111"/>
                </a:lnTo>
                <a:lnTo>
                  <a:pt x="118465" y="234111"/>
                </a:lnTo>
                <a:lnTo>
                  <a:pt x="168008" y="227888"/>
                </a:lnTo>
                <a:lnTo>
                  <a:pt x="201701" y="209346"/>
                </a:lnTo>
                <a:lnTo>
                  <a:pt x="235800" y="136017"/>
                </a:lnTo>
                <a:lnTo>
                  <a:pt x="241287" y="108153"/>
                </a:lnTo>
                <a:lnTo>
                  <a:pt x="241388" y="107657"/>
                </a:lnTo>
                <a:lnTo>
                  <a:pt x="243890" y="64223"/>
                </a:lnTo>
                <a:lnTo>
                  <a:pt x="243967" y="62699"/>
                </a:lnTo>
                <a:close/>
              </a:path>
              <a:path w="1610994" h="419734">
                <a:moveTo>
                  <a:pt x="404863" y="90944"/>
                </a:moveTo>
                <a:lnTo>
                  <a:pt x="383603" y="93764"/>
                </a:lnTo>
                <a:lnTo>
                  <a:pt x="363131" y="102489"/>
                </a:lnTo>
                <a:lnTo>
                  <a:pt x="344716" y="118402"/>
                </a:lnTo>
                <a:lnTo>
                  <a:pt x="329615" y="142748"/>
                </a:lnTo>
                <a:lnTo>
                  <a:pt x="333108" y="125666"/>
                </a:lnTo>
                <a:lnTo>
                  <a:pt x="335470" y="112255"/>
                </a:lnTo>
                <a:lnTo>
                  <a:pt x="336918" y="102273"/>
                </a:lnTo>
                <a:lnTo>
                  <a:pt x="337667" y="95529"/>
                </a:lnTo>
                <a:lnTo>
                  <a:pt x="286131" y="95529"/>
                </a:lnTo>
                <a:lnTo>
                  <a:pt x="282676" y="114566"/>
                </a:lnTo>
                <a:lnTo>
                  <a:pt x="277876" y="138468"/>
                </a:lnTo>
                <a:lnTo>
                  <a:pt x="264172" y="203796"/>
                </a:lnTo>
                <a:lnTo>
                  <a:pt x="219430" y="414426"/>
                </a:lnTo>
                <a:lnTo>
                  <a:pt x="273773" y="414426"/>
                </a:lnTo>
                <a:lnTo>
                  <a:pt x="310921" y="236664"/>
                </a:lnTo>
                <a:lnTo>
                  <a:pt x="322745" y="198907"/>
                </a:lnTo>
                <a:lnTo>
                  <a:pt x="362178" y="159753"/>
                </a:lnTo>
                <a:lnTo>
                  <a:pt x="390575" y="155079"/>
                </a:lnTo>
                <a:lnTo>
                  <a:pt x="404863" y="90944"/>
                </a:lnTo>
                <a:close/>
              </a:path>
              <a:path w="1610994" h="419734">
                <a:moveTo>
                  <a:pt x="582790" y="159346"/>
                </a:moveTo>
                <a:lnTo>
                  <a:pt x="577926" y="133908"/>
                </a:lnTo>
                <a:lnTo>
                  <a:pt x="576186" y="124891"/>
                </a:lnTo>
                <a:lnTo>
                  <a:pt x="553262" y="100355"/>
                </a:lnTo>
                <a:lnTo>
                  <a:pt x="531215" y="95719"/>
                </a:lnTo>
                <a:lnTo>
                  <a:pt x="531215" y="162864"/>
                </a:lnTo>
                <a:lnTo>
                  <a:pt x="529209" y="180708"/>
                </a:lnTo>
                <a:lnTo>
                  <a:pt x="519976" y="224497"/>
                </a:lnTo>
                <a:lnTo>
                  <a:pt x="458774" y="224497"/>
                </a:lnTo>
                <a:lnTo>
                  <a:pt x="468083" y="181521"/>
                </a:lnTo>
                <a:lnTo>
                  <a:pt x="490855" y="137744"/>
                </a:lnTo>
                <a:lnTo>
                  <a:pt x="506145" y="133908"/>
                </a:lnTo>
                <a:lnTo>
                  <a:pt x="520954" y="137744"/>
                </a:lnTo>
                <a:lnTo>
                  <a:pt x="528866" y="147942"/>
                </a:lnTo>
                <a:lnTo>
                  <a:pt x="531215" y="162864"/>
                </a:lnTo>
                <a:lnTo>
                  <a:pt x="531215" y="95719"/>
                </a:lnTo>
                <a:lnTo>
                  <a:pt x="465620" y="99987"/>
                </a:lnTo>
                <a:lnTo>
                  <a:pt x="421170" y="156260"/>
                </a:lnTo>
                <a:lnTo>
                  <a:pt x="411391" y="193192"/>
                </a:lnTo>
                <a:lnTo>
                  <a:pt x="387629" y="305104"/>
                </a:lnTo>
                <a:lnTo>
                  <a:pt x="382384" y="345528"/>
                </a:lnTo>
                <a:lnTo>
                  <a:pt x="382346" y="345833"/>
                </a:lnTo>
                <a:lnTo>
                  <a:pt x="387832" y="382574"/>
                </a:lnTo>
                <a:lnTo>
                  <a:pt x="409981" y="409155"/>
                </a:lnTo>
                <a:lnTo>
                  <a:pt x="454723" y="419379"/>
                </a:lnTo>
                <a:lnTo>
                  <a:pt x="497484" y="411429"/>
                </a:lnTo>
                <a:lnTo>
                  <a:pt x="524471" y="390525"/>
                </a:lnTo>
                <a:lnTo>
                  <a:pt x="533146" y="374319"/>
                </a:lnTo>
                <a:lnTo>
                  <a:pt x="540245" y="361073"/>
                </a:lnTo>
                <a:lnTo>
                  <a:pt x="549363" y="327494"/>
                </a:lnTo>
                <a:lnTo>
                  <a:pt x="550964" y="320179"/>
                </a:lnTo>
                <a:lnTo>
                  <a:pt x="497497" y="320179"/>
                </a:lnTo>
                <a:lnTo>
                  <a:pt x="495642" y="329120"/>
                </a:lnTo>
                <a:lnTo>
                  <a:pt x="491439" y="345528"/>
                </a:lnTo>
                <a:lnTo>
                  <a:pt x="485025" y="360032"/>
                </a:lnTo>
                <a:lnTo>
                  <a:pt x="474967" y="370370"/>
                </a:lnTo>
                <a:lnTo>
                  <a:pt x="459803" y="374319"/>
                </a:lnTo>
                <a:lnTo>
                  <a:pt x="444601" y="370001"/>
                </a:lnTo>
                <a:lnTo>
                  <a:pt x="437057" y="358267"/>
                </a:lnTo>
                <a:lnTo>
                  <a:pt x="435635" y="340918"/>
                </a:lnTo>
                <a:lnTo>
                  <a:pt x="438670" y="320179"/>
                </a:lnTo>
                <a:lnTo>
                  <a:pt x="438734" y="319760"/>
                </a:lnTo>
                <a:lnTo>
                  <a:pt x="447713" y="277317"/>
                </a:lnTo>
                <a:lnTo>
                  <a:pt x="449643" y="268274"/>
                </a:lnTo>
                <a:lnTo>
                  <a:pt x="563245" y="268274"/>
                </a:lnTo>
                <a:lnTo>
                  <a:pt x="565924" y="255943"/>
                </a:lnTo>
                <a:lnTo>
                  <a:pt x="572643" y="224497"/>
                </a:lnTo>
                <a:lnTo>
                  <a:pt x="578205" y="198475"/>
                </a:lnTo>
                <a:lnTo>
                  <a:pt x="582790" y="159346"/>
                </a:lnTo>
                <a:close/>
              </a:path>
              <a:path w="1610994" h="419734">
                <a:moveTo>
                  <a:pt x="768870" y="143497"/>
                </a:moveTo>
                <a:lnTo>
                  <a:pt x="758088" y="115773"/>
                </a:lnTo>
                <a:lnTo>
                  <a:pt x="734695" y="97294"/>
                </a:lnTo>
                <a:lnTo>
                  <a:pt x="698284" y="90563"/>
                </a:lnTo>
                <a:lnTo>
                  <a:pt x="669213" y="94830"/>
                </a:lnTo>
                <a:lnTo>
                  <a:pt x="645998" y="107594"/>
                </a:lnTo>
                <a:lnTo>
                  <a:pt x="629158" y="128816"/>
                </a:lnTo>
                <a:lnTo>
                  <a:pt x="619175" y="158445"/>
                </a:lnTo>
                <a:lnTo>
                  <a:pt x="616597" y="189268"/>
                </a:lnTo>
                <a:lnTo>
                  <a:pt x="622173" y="215074"/>
                </a:lnTo>
                <a:lnTo>
                  <a:pt x="636714" y="239331"/>
                </a:lnTo>
                <a:lnTo>
                  <a:pt x="661060" y="265480"/>
                </a:lnTo>
                <a:lnTo>
                  <a:pt x="677011" y="283146"/>
                </a:lnTo>
                <a:lnTo>
                  <a:pt x="687070" y="300901"/>
                </a:lnTo>
                <a:lnTo>
                  <a:pt x="690930" y="320471"/>
                </a:lnTo>
                <a:lnTo>
                  <a:pt x="688289" y="343560"/>
                </a:lnTo>
                <a:lnTo>
                  <a:pt x="683806" y="357670"/>
                </a:lnTo>
                <a:lnTo>
                  <a:pt x="677545" y="367677"/>
                </a:lnTo>
                <a:lnTo>
                  <a:pt x="668985" y="373646"/>
                </a:lnTo>
                <a:lnTo>
                  <a:pt x="657593" y="375615"/>
                </a:lnTo>
                <a:lnTo>
                  <a:pt x="643229" y="372071"/>
                </a:lnTo>
                <a:lnTo>
                  <a:pt x="635520" y="362331"/>
                </a:lnTo>
                <a:lnTo>
                  <a:pt x="633285" y="347776"/>
                </a:lnTo>
                <a:lnTo>
                  <a:pt x="635342" y="329793"/>
                </a:lnTo>
                <a:lnTo>
                  <a:pt x="638086" y="317068"/>
                </a:lnTo>
                <a:lnTo>
                  <a:pt x="585050" y="317068"/>
                </a:lnTo>
                <a:lnTo>
                  <a:pt x="583806" y="322414"/>
                </a:lnTo>
                <a:lnTo>
                  <a:pt x="579882" y="360235"/>
                </a:lnTo>
                <a:lnTo>
                  <a:pt x="588822" y="391045"/>
                </a:lnTo>
                <a:lnTo>
                  <a:pt x="612978" y="411784"/>
                </a:lnTo>
                <a:lnTo>
                  <a:pt x="654672" y="419379"/>
                </a:lnTo>
                <a:lnTo>
                  <a:pt x="687451" y="414693"/>
                </a:lnTo>
                <a:lnTo>
                  <a:pt x="712673" y="400608"/>
                </a:lnTo>
                <a:lnTo>
                  <a:pt x="730669" y="377063"/>
                </a:lnTo>
                <a:lnTo>
                  <a:pt x="741756" y="343992"/>
                </a:lnTo>
                <a:lnTo>
                  <a:pt x="745312" y="309854"/>
                </a:lnTo>
                <a:lnTo>
                  <a:pt x="739698" y="280657"/>
                </a:lnTo>
                <a:lnTo>
                  <a:pt x="723671" y="252666"/>
                </a:lnTo>
                <a:lnTo>
                  <a:pt x="680681" y="205397"/>
                </a:lnTo>
                <a:lnTo>
                  <a:pt x="672617" y="191554"/>
                </a:lnTo>
                <a:lnTo>
                  <a:pt x="670013" y="178739"/>
                </a:lnTo>
                <a:lnTo>
                  <a:pt x="671144" y="165023"/>
                </a:lnTo>
                <a:lnTo>
                  <a:pt x="674738" y="151599"/>
                </a:lnTo>
                <a:lnTo>
                  <a:pt x="680351" y="142011"/>
                </a:lnTo>
                <a:lnTo>
                  <a:pt x="687908" y="136258"/>
                </a:lnTo>
                <a:lnTo>
                  <a:pt x="697369" y="134340"/>
                </a:lnTo>
                <a:lnTo>
                  <a:pt x="709333" y="137083"/>
                </a:lnTo>
                <a:lnTo>
                  <a:pt x="715987" y="145059"/>
                </a:lnTo>
                <a:lnTo>
                  <a:pt x="718070" y="157962"/>
                </a:lnTo>
                <a:lnTo>
                  <a:pt x="716330" y="175450"/>
                </a:lnTo>
                <a:lnTo>
                  <a:pt x="713854" y="190347"/>
                </a:lnTo>
                <a:lnTo>
                  <a:pt x="764959" y="190347"/>
                </a:lnTo>
                <a:lnTo>
                  <a:pt x="767435" y="177939"/>
                </a:lnTo>
                <a:lnTo>
                  <a:pt x="768870" y="143497"/>
                </a:lnTo>
                <a:close/>
              </a:path>
              <a:path w="1610994" h="419734">
                <a:moveTo>
                  <a:pt x="976757" y="159346"/>
                </a:moveTo>
                <a:lnTo>
                  <a:pt x="971880" y="133908"/>
                </a:lnTo>
                <a:lnTo>
                  <a:pt x="970153" y="124891"/>
                </a:lnTo>
                <a:lnTo>
                  <a:pt x="947216" y="100355"/>
                </a:lnTo>
                <a:lnTo>
                  <a:pt x="925169" y="95719"/>
                </a:lnTo>
                <a:lnTo>
                  <a:pt x="925169" y="162864"/>
                </a:lnTo>
                <a:lnTo>
                  <a:pt x="923175" y="180708"/>
                </a:lnTo>
                <a:lnTo>
                  <a:pt x="913930" y="224497"/>
                </a:lnTo>
                <a:lnTo>
                  <a:pt x="852728" y="224497"/>
                </a:lnTo>
                <a:lnTo>
                  <a:pt x="862025" y="181521"/>
                </a:lnTo>
                <a:lnTo>
                  <a:pt x="884809" y="137744"/>
                </a:lnTo>
                <a:lnTo>
                  <a:pt x="900099" y="133908"/>
                </a:lnTo>
                <a:lnTo>
                  <a:pt x="914908" y="137744"/>
                </a:lnTo>
                <a:lnTo>
                  <a:pt x="922820" y="147942"/>
                </a:lnTo>
                <a:lnTo>
                  <a:pt x="925169" y="162864"/>
                </a:lnTo>
                <a:lnTo>
                  <a:pt x="925169" y="95719"/>
                </a:lnTo>
                <a:lnTo>
                  <a:pt x="859574" y="99987"/>
                </a:lnTo>
                <a:lnTo>
                  <a:pt x="815124" y="156260"/>
                </a:lnTo>
                <a:lnTo>
                  <a:pt x="805345" y="193192"/>
                </a:lnTo>
                <a:lnTo>
                  <a:pt x="781583" y="305104"/>
                </a:lnTo>
                <a:lnTo>
                  <a:pt x="776338" y="345528"/>
                </a:lnTo>
                <a:lnTo>
                  <a:pt x="776300" y="345833"/>
                </a:lnTo>
                <a:lnTo>
                  <a:pt x="781786" y="382574"/>
                </a:lnTo>
                <a:lnTo>
                  <a:pt x="803948" y="409155"/>
                </a:lnTo>
                <a:lnTo>
                  <a:pt x="848677" y="419379"/>
                </a:lnTo>
                <a:lnTo>
                  <a:pt x="891451" y="411429"/>
                </a:lnTo>
                <a:lnTo>
                  <a:pt x="927112" y="374319"/>
                </a:lnTo>
                <a:lnTo>
                  <a:pt x="943317" y="327494"/>
                </a:lnTo>
                <a:lnTo>
                  <a:pt x="944930" y="320179"/>
                </a:lnTo>
                <a:lnTo>
                  <a:pt x="891463" y="320179"/>
                </a:lnTo>
                <a:lnTo>
                  <a:pt x="889596" y="329120"/>
                </a:lnTo>
                <a:lnTo>
                  <a:pt x="885405" y="345528"/>
                </a:lnTo>
                <a:lnTo>
                  <a:pt x="878992" y="360032"/>
                </a:lnTo>
                <a:lnTo>
                  <a:pt x="868921" y="370370"/>
                </a:lnTo>
                <a:lnTo>
                  <a:pt x="853770" y="374319"/>
                </a:lnTo>
                <a:lnTo>
                  <a:pt x="838555" y="370001"/>
                </a:lnTo>
                <a:lnTo>
                  <a:pt x="831024" y="358267"/>
                </a:lnTo>
                <a:lnTo>
                  <a:pt x="829589" y="340918"/>
                </a:lnTo>
                <a:lnTo>
                  <a:pt x="832624" y="320179"/>
                </a:lnTo>
                <a:lnTo>
                  <a:pt x="832688" y="319760"/>
                </a:lnTo>
                <a:lnTo>
                  <a:pt x="841667" y="277317"/>
                </a:lnTo>
                <a:lnTo>
                  <a:pt x="843597" y="268274"/>
                </a:lnTo>
                <a:lnTo>
                  <a:pt x="957211" y="268274"/>
                </a:lnTo>
                <a:lnTo>
                  <a:pt x="959878" y="255943"/>
                </a:lnTo>
                <a:lnTo>
                  <a:pt x="966597" y="224497"/>
                </a:lnTo>
                <a:lnTo>
                  <a:pt x="972159" y="198475"/>
                </a:lnTo>
                <a:lnTo>
                  <a:pt x="976757" y="159346"/>
                </a:lnTo>
                <a:close/>
              </a:path>
              <a:path w="1610994" h="419734">
                <a:moveTo>
                  <a:pt x="1199400" y="135026"/>
                </a:moveTo>
                <a:lnTo>
                  <a:pt x="1191450" y="110769"/>
                </a:lnTo>
                <a:lnTo>
                  <a:pt x="1174292" y="95732"/>
                </a:lnTo>
                <a:lnTo>
                  <a:pt x="1149032" y="90576"/>
                </a:lnTo>
                <a:lnTo>
                  <a:pt x="1129423" y="92913"/>
                </a:lnTo>
                <a:lnTo>
                  <a:pt x="1112901" y="99428"/>
                </a:lnTo>
                <a:lnTo>
                  <a:pt x="1099197" y="109334"/>
                </a:lnTo>
                <a:lnTo>
                  <a:pt x="1088110" y="121831"/>
                </a:lnTo>
                <a:lnTo>
                  <a:pt x="1089685" y="114236"/>
                </a:lnTo>
                <a:lnTo>
                  <a:pt x="1090853" y="107543"/>
                </a:lnTo>
                <a:lnTo>
                  <a:pt x="1092568" y="95529"/>
                </a:lnTo>
                <a:lnTo>
                  <a:pt x="1039482" y="95529"/>
                </a:lnTo>
                <a:lnTo>
                  <a:pt x="1037183" y="107619"/>
                </a:lnTo>
                <a:lnTo>
                  <a:pt x="1019378" y="193370"/>
                </a:lnTo>
                <a:lnTo>
                  <a:pt x="972604" y="414426"/>
                </a:lnTo>
                <a:lnTo>
                  <a:pt x="1026934" y="414426"/>
                </a:lnTo>
                <a:lnTo>
                  <a:pt x="1072349" y="201917"/>
                </a:lnTo>
                <a:lnTo>
                  <a:pt x="1080643" y="171577"/>
                </a:lnTo>
                <a:lnTo>
                  <a:pt x="1090917" y="151244"/>
                </a:lnTo>
                <a:lnTo>
                  <a:pt x="1103617" y="139827"/>
                </a:lnTo>
                <a:lnTo>
                  <a:pt x="1119162" y="136271"/>
                </a:lnTo>
                <a:lnTo>
                  <a:pt x="1132027" y="139039"/>
                </a:lnTo>
                <a:lnTo>
                  <a:pt x="1139634" y="147345"/>
                </a:lnTo>
                <a:lnTo>
                  <a:pt x="1142136" y="161226"/>
                </a:lnTo>
                <a:lnTo>
                  <a:pt x="1139736" y="180670"/>
                </a:lnTo>
                <a:lnTo>
                  <a:pt x="1090168" y="414426"/>
                </a:lnTo>
                <a:lnTo>
                  <a:pt x="1144511" y="414426"/>
                </a:lnTo>
                <a:lnTo>
                  <a:pt x="1197063" y="167830"/>
                </a:lnTo>
                <a:lnTo>
                  <a:pt x="1199400" y="135026"/>
                </a:lnTo>
                <a:close/>
              </a:path>
              <a:path w="1610994" h="419734">
                <a:moveTo>
                  <a:pt x="1405102" y="153314"/>
                </a:moveTo>
                <a:lnTo>
                  <a:pt x="1398244" y="122478"/>
                </a:lnTo>
                <a:lnTo>
                  <a:pt x="1375905" y="99555"/>
                </a:lnTo>
                <a:lnTo>
                  <a:pt x="1332407" y="90563"/>
                </a:lnTo>
                <a:lnTo>
                  <a:pt x="1291844" y="99187"/>
                </a:lnTo>
                <a:lnTo>
                  <a:pt x="1249260" y="152895"/>
                </a:lnTo>
                <a:lnTo>
                  <a:pt x="1213383" y="311924"/>
                </a:lnTo>
                <a:lnTo>
                  <a:pt x="1208544" y="349656"/>
                </a:lnTo>
                <a:lnTo>
                  <a:pt x="1213904" y="384276"/>
                </a:lnTo>
                <a:lnTo>
                  <a:pt x="1235430" y="409575"/>
                </a:lnTo>
                <a:lnTo>
                  <a:pt x="1279105" y="419392"/>
                </a:lnTo>
                <a:lnTo>
                  <a:pt x="1321142" y="411314"/>
                </a:lnTo>
                <a:lnTo>
                  <a:pt x="1364272" y="359397"/>
                </a:lnTo>
                <a:lnTo>
                  <a:pt x="1375613" y="315201"/>
                </a:lnTo>
                <a:lnTo>
                  <a:pt x="1321955" y="315201"/>
                </a:lnTo>
                <a:lnTo>
                  <a:pt x="1318793" y="328295"/>
                </a:lnTo>
                <a:lnTo>
                  <a:pt x="1313929" y="346278"/>
                </a:lnTo>
                <a:lnTo>
                  <a:pt x="1307642" y="360743"/>
                </a:lnTo>
                <a:lnTo>
                  <a:pt x="1298448" y="370370"/>
                </a:lnTo>
                <a:lnTo>
                  <a:pt x="1284820" y="373875"/>
                </a:lnTo>
                <a:lnTo>
                  <a:pt x="1270990" y="370357"/>
                </a:lnTo>
                <a:lnTo>
                  <a:pt x="1263980" y="360540"/>
                </a:lnTo>
                <a:lnTo>
                  <a:pt x="1262507" y="345617"/>
                </a:lnTo>
                <a:lnTo>
                  <a:pt x="1265301" y="326720"/>
                </a:lnTo>
                <a:lnTo>
                  <a:pt x="1295628" y="185483"/>
                </a:lnTo>
                <a:lnTo>
                  <a:pt x="1307693" y="149085"/>
                </a:lnTo>
                <a:lnTo>
                  <a:pt x="1330350" y="135648"/>
                </a:lnTo>
                <a:lnTo>
                  <a:pt x="1344002" y="138963"/>
                </a:lnTo>
                <a:lnTo>
                  <a:pt x="1350797" y="148259"/>
                </a:lnTo>
                <a:lnTo>
                  <a:pt x="1352207" y="162560"/>
                </a:lnTo>
                <a:lnTo>
                  <a:pt x="1349743" y="180898"/>
                </a:lnTo>
                <a:lnTo>
                  <a:pt x="1345971" y="202006"/>
                </a:lnTo>
                <a:lnTo>
                  <a:pt x="1398993" y="202006"/>
                </a:lnTo>
                <a:lnTo>
                  <a:pt x="1402105" y="186067"/>
                </a:lnTo>
                <a:lnTo>
                  <a:pt x="1405102" y="153314"/>
                </a:lnTo>
                <a:close/>
              </a:path>
              <a:path w="1610994" h="419734">
                <a:moveTo>
                  <a:pt x="1610804" y="159346"/>
                </a:moveTo>
                <a:lnTo>
                  <a:pt x="1605927" y="133908"/>
                </a:lnTo>
                <a:lnTo>
                  <a:pt x="1604200" y="124891"/>
                </a:lnTo>
                <a:lnTo>
                  <a:pt x="1581277" y="100355"/>
                </a:lnTo>
                <a:lnTo>
                  <a:pt x="1559217" y="95719"/>
                </a:lnTo>
                <a:lnTo>
                  <a:pt x="1559217" y="162864"/>
                </a:lnTo>
                <a:lnTo>
                  <a:pt x="1557210" y="180708"/>
                </a:lnTo>
                <a:lnTo>
                  <a:pt x="1547977" y="224497"/>
                </a:lnTo>
                <a:lnTo>
                  <a:pt x="1486789" y="224497"/>
                </a:lnTo>
                <a:lnTo>
                  <a:pt x="1496085" y="181521"/>
                </a:lnTo>
                <a:lnTo>
                  <a:pt x="1518869" y="137744"/>
                </a:lnTo>
                <a:lnTo>
                  <a:pt x="1534160" y="133908"/>
                </a:lnTo>
                <a:lnTo>
                  <a:pt x="1548955" y="137744"/>
                </a:lnTo>
                <a:lnTo>
                  <a:pt x="1556867" y="147942"/>
                </a:lnTo>
                <a:lnTo>
                  <a:pt x="1559217" y="162864"/>
                </a:lnTo>
                <a:lnTo>
                  <a:pt x="1559217" y="95719"/>
                </a:lnTo>
                <a:lnTo>
                  <a:pt x="1493634" y="99987"/>
                </a:lnTo>
                <a:lnTo>
                  <a:pt x="1449171" y="156260"/>
                </a:lnTo>
                <a:lnTo>
                  <a:pt x="1439392" y="193192"/>
                </a:lnTo>
                <a:lnTo>
                  <a:pt x="1415643" y="305104"/>
                </a:lnTo>
                <a:lnTo>
                  <a:pt x="1410385" y="345528"/>
                </a:lnTo>
                <a:lnTo>
                  <a:pt x="1410347" y="345833"/>
                </a:lnTo>
                <a:lnTo>
                  <a:pt x="1415834" y="382574"/>
                </a:lnTo>
                <a:lnTo>
                  <a:pt x="1437995" y="409155"/>
                </a:lnTo>
                <a:lnTo>
                  <a:pt x="1482737" y="419379"/>
                </a:lnTo>
                <a:lnTo>
                  <a:pt x="1525498" y="411429"/>
                </a:lnTo>
                <a:lnTo>
                  <a:pt x="1552486" y="390525"/>
                </a:lnTo>
                <a:lnTo>
                  <a:pt x="1561160" y="374319"/>
                </a:lnTo>
                <a:lnTo>
                  <a:pt x="1568259" y="361073"/>
                </a:lnTo>
                <a:lnTo>
                  <a:pt x="1577365" y="327494"/>
                </a:lnTo>
                <a:lnTo>
                  <a:pt x="1578978" y="320179"/>
                </a:lnTo>
                <a:lnTo>
                  <a:pt x="1525511" y="320179"/>
                </a:lnTo>
                <a:lnTo>
                  <a:pt x="1523657" y="329120"/>
                </a:lnTo>
                <a:lnTo>
                  <a:pt x="1519453" y="345528"/>
                </a:lnTo>
                <a:lnTo>
                  <a:pt x="1513039" y="360032"/>
                </a:lnTo>
                <a:lnTo>
                  <a:pt x="1502968" y="370370"/>
                </a:lnTo>
                <a:lnTo>
                  <a:pt x="1487817" y="374319"/>
                </a:lnTo>
                <a:lnTo>
                  <a:pt x="1472603" y="370001"/>
                </a:lnTo>
                <a:lnTo>
                  <a:pt x="1465072" y="358267"/>
                </a:lnTo>
                <a:lnTo>
                  <a:pt x="1463636" y="340918"/>
                </a:lnTo>
                <a:lnTo>
                  <a:pt x="1466672" y="320179"/>
                </a:lnTo>
                <a:lnTo>
                  <a:pt x="1466735" y="319760"/>
                </a:lnTo>
                <a:lnTo>
                  <a:pt x="1475714" y="277317"/>
                </a:lnTo>
                <a:lnTo>
                  <a:pt x="1477657" y="268274"/>
                </a:lnTo>
                <a:lnTo>
                  <a:pt x="1591259" y="268274"/>
                </a:lnTo>
                <a:lnTo>
                  <a:pt x="1593938" y="255943"/>
                </a:lnTo>
                <a:lnTo>
                  <a:pt x="1600657" y="224497"/>
                </a:lnTo>
                <a:lnTo>
                  <a:pt x="1606219" y="198475"/>
                </a:lnTo>
                <a:lnTo>
                  <a:pt x="1610804" y="15934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4593493" y="9334722"/>
            <a:ext cx="1203960" cy="544195"/>
          </a:xfrm>
          <a:custGeom>
            <a:avLst/>
            <a:gdLst/>
            <a:ahLst/>
            <a:cxnLst/>
            <a:rect l="l" t="t" r="r" b="b"/>
            <a:pathLst>
              <a:path w="1203959" h="544195">
                <a:moveTo>
                  <a:pt x="122275" y="113703"/>
                </a:moveTo>
                <a:lnTo>
                  <a:pt x="67945" y="113703"/>
                </a:lnTo>
                <a:lnTo>
                  <a:pt x="0" y="432600"/>
                </a:lnTo>
                <a:lnTo>
                  <a:pt x="54330" y="432600"/>
                </a:lnTo>
                <a:lnTo>
                  <a:pt x="122275" y="113703"/>
                </a:lnTo>
                <a:close/>
              </a:path>
              <a:path w="1203959" h="544195">
                <a:moveTo>
                  <a:pt x="146596" y="0"/>
                </a:moveTo>
                <a:lnTo>
                  <a:pt x="92252" y="0"/>
                </a:lnTo>
                <a:lnTo>
                  <a:pt x="78117" y="66522"/>
                </a:lnTo>
                <a:lnTo>
                  <a:pt x="132448" y="66522"/>
                </a:lnTo>
                <a:lnTo>
                  <a:pt x="146596" y="0"/>
                </a:lnTo>
                <a:close/>
              </a:path>
              <a:path w="1203959" h="544195">
                <a:moveTo>
                  <a:pt x="301891" y="161671"/>
                </a:moveTo>
                <a:lnTo>
                  <a:pt x="291109" y="133946"/>
                </a:lnTo>
                <a:lnTo>
                  <a:pt x="267728" y="115468"/>
                </a:lnTo>
                <a:lnTo>
                  <a:pt x="231317" y="108737"/>
                </a:lnTo>
                <a:lnTo>
                  <a:pt x="202247" y="113004"/>
                </a:lnTo>
                <a:lnTo>
                  <a:pt x="179031" y="125768"/>
                </a:lnTo>
                <a:lnTo>
                  <a:pt x="162179" y="146989"/>
                </a:lnTo>
                <a:lnTo>
                  <a:pt x="152196" y="176618"/>
                </a:lnTo>
                <a:lnTo>
                  <a:pt x="149618" y="207441"/>
                </a:lnTo>
                <a:lnTo>
                  <a:pt x="155194" y="233248"/>
                </a:lnTo>
                <a:lnTo>
                  <a:pt x="169735" y="257505"/>
                </a:lnTo>
                <a:lnTo>
                  <a:pt x="194081" y="283654"/>
                </a:lnTo>
                <a:lnTo>
                  <a:pt x="210032" y="301320"/>
                </a:lnTo>
                <a:lnTo>
                  <a:pt x="220091" y="319074"/>
                </a:lnTo>
                <a:lnTo>
                  <a:pt x="223951" y="338645"/>
                </a:lnTo>
                <a:lnTo>
                  <a:pt x="221310" y="361734"/>
                </a:lnTo>
                <a:lnTo>
                  <a:pt x="216827" y="375843"/>
                </a:lnTo>
                <a:lnTo>
                  <a:pt x="210566" y="385851"/>
                </a:lnTo>
                <a:lnTo>
                  <a:pt x="202006" y="391820"/>
                </a:lnTo>
                <a:lnTo>
                  <a:pt x="190614" y="393788"/>
                </a:lnTo>
                <a:lnTo>
                  <a:pt x="176250" y="390245"/>
                </a:lnTo>
                <a:lnTo>
                  <a:pt x="168541" y="380504"/>
                </a:lnTo>
                <a:lnTo>
                  <a:pt x="166306" y="365950"/>
                </a:lnTo>
                <a:lnTo>
                  <a:pt x="168363" y="347967"/>
                </a:lnTo>
                <a:lnTo>
                  <a:pt x="171107" y="335241"/>
                </a:lnTo>
                <a:lnTo>
                  <a:pt x="118071" y="335241"/>
                </a:lnTo>
                <a:lnTo>
                  <a:pt x="116827" y="340588"/>
                </a:lnTo>
                <a:lnTo>
                  <a:pt x="112903" y="378409"/>
                </a:lnTo>
                <a:lnTo>
                  <a:pt x="121856" y="409219"/>
                </a:lnTo>
                <a:lnTo>
                  <a:pt x="146011" y="429958"/>
                </a:lnTo>
                <a:lnTo>
                  <a:pt x="187706" y="437553"/>
                </a:lnTo>
                <a:lnTo>
                  <a:pt x="220472" y="432866"/>
                </a:lnTo>
                <a:lnTo>
                  <a:pt x="245694" y="418782"/>
                </a:lnTo>
                <a:lnTo>
                  <a:pt x="263690" y="395236"/>
                </a:lnTo>
                <a:lnTo>
                  <a:pt x="274777" y="362165"/>
                </a:lnTo>
                <a:lnTo>
                  <a:pt x="278333" y="328028"/>
                </a:lnTo>
                <a:lnTo>
                  <a:pt x="272719" y="298831"/>
                </a:lnTo>
                <a:lnTo>
                  <a:pt x="256692" y="270840"/>
                </a:lnTo>
                <a:lnTo>
                  <a:pt x="213702" y="223570"/>
                </a:lnTo>
                <a:lnTo>
                  <a:pt x="205638" y="209727"/>
                </a:lnTo>
                <a:lnTo>
                  <a:pt x="203034" y="196913"/>
                </a:lnTo>
                <a:lnTo>
                  <a:pt x="204165" y="183197"/>
                </a:lnTo>
                <a:lnTo>
                  <a:pt x="207759" y="169773"/>
                </a:lnTo>
                <a:lnTo>
                  <a:pt x="213372" y="160185"/>
                </a:lnTo>
                <a:lnTo>
                  <a:pt x="220941" y="154432"/>
                </a:lnTo>
                <a:lnTo>
                  <a:pt x="230390" y="152514"/>
                </a:lnTo>
                <a:lnTo>
                  <a:pt x="242366" y="155257"/>
                </a:lnTo>
                <a:lnTo>
                  <a:pt x="249008" y="163233"/>
                </a:lnTo>
                <a:lnTo>
                  <a:pt x="251091" y="176136"/>
                </a:lnTo>
                <a:lnTo>
                  <a:pt x="249364" y="193624"/>
                </a:lnTo>
                <a:lnTo>
                  <a:pt x="246875" y="208521"/>
                </a:lnTo>
                <a:lnTo>
                  <a:pt x="297980" y="208521"/>
                </a:lnTo>
                <a:lnTo>
                  <a:pt x="300456" y="196113"/>
                </a:lnTo>
                <a:lnTo>
                  <a:pt x="301891" y="161671"/>
                </a:lnTo>
                <a:close/>
              </a:path>
              <a:path w="1203959" h="544195">
                <a:moveTo>
                  <a:pt x="613321" y="113703"/>
                </a:moveTo>
                <a:lnTo>
                  <a:pt x="558203" y="113703"/>
                </a:lnTo>
                <a:lnTo>
                  <a:pt x="538607" y="164084"/>
                </a:lnTo>
                <a:lnTo>
                  <a:pt x="517639" y="219075"/>
                </a:lnTo>
                <a:lnTo>
                  <a:pt x="497014" y="274535"/>
                </a:lnTo>
                <a:lnTo>
                  <a:pt x="478485" y="326364"/>
                </a:lnTo>
                <a:lnTo>
                  <a:pt x="463778" y="370459"/>
                </a:lnTo>
                <a:lnTo>
                  <a:pt x="463169" y="370459"/>
                </a:lnTo>
                <a:lnTo>
                  <a:pt x="468553" y="288569"/>
                </a:lnTo>
                <a:lnTo>
                  <a:pt x="471170" y="229184"/>
                </a:lnTo>
                <a:lnTo>
                  <a:pt x="473430" y="168224"/>
                </a:lnTo>
                <a:lnTo>
                  <a:pt x="475094" y="113703"/>
                </a:lnTo>
                <a:lnTo>
                  <a:pt x="421881" y="113703"/>
                </a:lnTo>
                <a:lnTo>
                  <a:pt x="419455" y="443776"/>
                </a:lnTo>
                <a:lnTo>
                  <a:pt x="407962" y="469099"/>
                </a:lnTo>
                <a:lnTo>
                  <a:pt x="397789" y="484479"/>
                </a:lnTo>
                <a:lnTo>
                  <a:pt x="387108" y="492112"/>
                </a:lnTo>
                <a:lnTo>
                  <a:pt x="374065" y="494169"/>
                </a:lnTo>
                <a:lnTo>
                  <a:pt x="363448" y="494169"/>
                </a:lnTo>
                <a:lnTo>
                  <a:pt x="359854" y="493179"/>
                </a:lnTo>
                <a:lnTo>
                  <a:pt x="353898" y="492125"/>
                </a:lnTo>
                <a:lnTo>
                  <a:pt x="342849" y="540372"/>
                </a:lnTo>
                <a:lnTo>
                  <a:pt x="349859" y="541845"/>
                </a:lnTo>
                <a:lnTo>
                  <a:pt x="358190" y="543052"/>
                </a:lnTo>
                <a:lnTo>
                  <a:pt x="366864" y="543852"/>
                </a:lnTo>
                <a:lnTo>
                  <a:pt x="374878" y="544144"/>
                </a:lnTo>
                <a:lnTo>
                  <a:pt x="400926" y="541731"/>
                </a:lnTo>
                <a:lnTo>
                  <a:pt x="424357" y="529742"/>
                </a:lnTo>
                <a:lnTo>
                  <a:pt x="447738" y="501116"/>
                </a:lnTo>
                <a:lnTo>
                  <a:pt x="473608" y="448792"/>
                </a:lnTo>
                <a:lnTo>
                  <a:pt x="613321" y="113703"/>
                </a:lnTo>
                <a:close/>
              </a:path>
              <a:path w="1203959" h="544195">
                <a:moveTo>
                  <a:pt x="794664" y="170014"/>
                </a:moveTo>
                <a:lnTo>
                  <a:pt x="789406" y="154254"/>
                </a:lnTo>
                <a:lnTo>
                  <a:pt x="783628" y="136944"/>
                </a:lnTo>
                <a:lnTo>
                  <a:pt x="758596" y="116039"/>
                </a:lnTo>
                <a:lnTo>
                  <a:pt x="741641" y="112864"/>
                </a:lnTo>
                <a:lnTo>
                  <a:pt x="741641" y="184861"/>
                </a:lnTo>
                <a:lnTo>
                  <a:pt x="739038" y="205155"/>
                </a:lnTo>
                <a:lnTo>
                  <a:pt x="709536" y="342760"/>
                </a:lnTo>
                <a:lnTo>
                  <a:pt x="709447" y="343192"/>
                </a:lnTo>
                <a:lnTo>
                  <a:pt x="703402" y="364998"/>
                </a:lnTo>
                <a:lnTo>
                  <a:pt x="695528" y="380212"/>
                </a:lnTo>
                <a:lnTo>
                  <a:pt x="685050" y="389140"/>
                </a:lnTo>
                <a:lnTo>
                  <a:pt x="671182" y="392049"/>
                </a:lnTo>
                <a:lnTo>
                  <a:pt x="656793" y="388848"/>
                </a:lnTo>
                <a:lnTo>
                  <a:pt x="647674" y="379399"/>
                </a:lnTo>
                <a:lnTo>
                  <a:pt x="644055" y="363956"/>
                </a:lnTo>
                <a:lnTo>
                  <a:pt x="646163" y="343192"/>
                </a:lnTo>
                <a:lnTo>
                  <a:pt x="646201" y="342760"/>
                </a:lnTo>
                <a:lnTo>
                  <a:pt x="675982" y="203174"/>
                </a:lnTo>
                <a:lnTo>
                  <a:pt x="699223" y="157835"/>
                </a:lnTo>
                <a:lnTo>
                  <a:pt x="714540" y="154254"/>
                </a:lnTo>
                <a:lnTo>
                  <a:pt x="730707" y="158089"/>
                </a:lnTo>
                <a:lnTo>
                  <a:pt x="739305" y="168732"/>
                </a:lnTo>
                <a:lnTo>
                  <a:pt x="741641" y="184861"/>
                </a:lnTo>
                <a:lnTo>
                  <a:pt x="741641" y="112864"/>
                </a:lnTo>
                <a:lnTo>
                  <a:pt x="680173" y="115417"/>
                </a:lnTo>
                <a:lnTo>
                  <a:pt x="632955" y="164211"/>
                </a:lnTo>
                <a:lnTo>
                  <a:pt x="621030" y="203174"/>
                </a:lnTo>
                <a:lnTo>
                  <a:pt x="593356" y="333324"/>
                </a:lnTo>
                <a:lnTo>
                  <a:pt x="590257" y="378358"/>
                </a:lnTo>
                <a:lnTo>
                  <a:pt x="601954" y="410997"/>
                </a:lnTo>
                <a:lnTo>
                  <a:pt x="627430" y="430860"/>
                </a:lnTo>
                <a:lnTo>
                  <a:pt x="665670" y="437565"/>
                </a:lnTo>
                <a:lnTo>
                  <a:pt x="705904" y="431495"/>
                </a:lnTo>
                <a:lnTo>
                  <a:pt x="733971" y="413004"/>
                </a:lnTo>
                <a:lnTo>
                  <a:pt x="746620" y="392049"/>
                </a:lnTo>
                <a:lnTo>
                  <a:pt x="752881" y="381685"/>
                </a:lnTo>
                <a:lnTo>
                  <a:pt x="765644" y="337121"/>
                </a:lnTo>
                <a:lnTo>
                  <a:pt x="791629" y="213791"/>
                </a:lnTo>
                <a:lnTo>
                  <a:pt x="794664" y="170014"/>
                </a:lnTo>
                <a:close/>
              </a:path>
              <a:path w="1203959" h="544195">
                <a:moveTo>
                  <a:pt x="1030668" y="113703"/>
                </a:moveTo>
                <a:lnTo>
                  <a:pt x="975728" y="113703"/>
                </a:lnTo>
                <a:lnTo>
                  <a:pt x="931354" y="323913"/>
                </a:lnTo>
                <a:lnTo>
                  <a:pt x="922451" y="355295"/>
                </a:lnTo>
                <a:lnTo>
                  <a:pt x="911656" y="375564"/>
                </a:lnTo>
                <a:lnTo>
                  <a:pt x="898944" y="386461"/>
                </a:lnTo>
                <a:lnTo>
                  <a:pt x="884237" y="389699"/>
                </a:lnTo>
                <a:lnTo>
                  <a:pt x="871943" y="387019"/>
                </a:lnTo>
                <a:lnTo>
                  <a:pt x="864895" y="378675"/>
                </a:lnTo>
                <a:lnTo>
                  <a:pt x="862876" y="364159"/>
                </a:lnTo>
                <a:lnTo>
                  <a:pt x="865695" y="343014"/>
                </a:lnTo>
                <a:lnTo>
                  <a:pt x="914704" y="113703"/>
                </a:lnTo>
                <a:lnTo>
                  <a:pt x="860374" y="113703"/>
                </a:lnTo>
                <a:lnTo>
                  <a:pt x="810996" y="346595"/>
                </a:lnTo>
                <a:lnTo>
                  <a:pt x="807339" y="393915"/>
                </a:lnTo>
                <a:lnTo>
                  <a:pt x="817511" y="421513"/>
                </a:lnTo>
                <a:lnTo>
                  <a:pt x="835355" y="434390"/>
                </a:lnTo>
                <a:lnTo>
                  <a:pt x="854735" y="437565"/>
                </a:lnTo>
                <a:lnTo>
                  <a:pt x="872502" y="436219"/>
                </a:lnTo>
                <a:lnTo>
                  <a:pt x="887742" y="431203"/>
                </a:lnTo>
                <a:lnTo>
                  <a:pt x="901534" y="421005"/>
                </a:lnTo>
                <a:lnTo>
                  <a:pt x="914984" y="404126"/>
                </a:lnTo>
                <a:lnTo>
                  <a:pt x="912215" y="420001"/>
                </a:lnTo>
                <a:lnTo>
                  <a:pt x="910526" y="432600"/>
                </a:lnTo>
                <a:lnTo>
                  <a:pt x="963803" y="432600"/>
                </a:lnTo>
                <a:lnTo>
                  <a:pt x="966241" y="418388"/>
                </a:lnTo>
                <a:lnTo>
                  <a:pt x="970114" y="398526"/>
                </a:lnTo>
                <a:lnTo>
                  <a:pt x="981913" y="342379"/>
                </a:lnTo>
                <a:lnTo>
                  <a:pt x="1030668" y="113703"/>
                </a:lnTo>
                <a:close/>
              </a:path>
              <a:path w="1203959" h="544195">
                <a:moveTo>
                  <a:pt x="1203515" y="109118"/>
                </a:moveTo>
                <a:lnTo>
                  <a:pt x="1182255" y="111937"/>
                </a:lnTo>
                <a:lnTo>
                  <a:pt x="1161783" y="120662"/>
                </a:lnTo>
                <a:lnTo>
                  <a:pt x="1143368" y="136575"/>
                </a:lnTo>
                <a:lnTo>
                  <a:pt x="1128255" y="160921"/>
                </a:lnTo>
                <a:lnTo>
                  <a:pt x="1131760" y="143840"/>
                </a:lnTo>
                <a:lnTo>
                  <a:pt x="1134122" y="130429"/>
                </a:lnTo>
                <a:lnTo>
                  <a:pt x="1135570" y="120446"/>
                </a:lnTo>
                <a:lnTo>
                  <a:pt x="1136319" y="113703"/>
                </a:lnTo>
                <a:lnTo>
                  <a:pt x="1084783" y="113703"/>
                </a:lnTo>
                <a:lnTo>
                  <a:pt x="1081316" y="132740"/>
                </a:lnTo>
                <a:lnTo>
                  <a:pt x="1076515" y="156641"/>
                </a:lnTo>
                <a:lnTo>
                  <a:pt x="1062812" y="221970"/>
                </a:lnTo>
                <a:lnTo>
                  <a:pt x="1018082" y="432600"/>
                </a:lnTo>
                <a:lnTo>
                  <a:pt x="1072413" y="432600"/>
                </a:lnTo>
                <a:lnTo>
                  <a:pt x="1109573" y="254838"/>
                </a:lnTo>
                <a:lnTo>
                  <a:pt x="1121397" y="217081"/>
                </a:lnTo>
                <a:lnTo>
                  <a:pt x="1160830" y="177927"/>
                </a:lnTo>
                <a:lnTo>
                  <a:pt x="1189228" y="173253"/>
                </a:lnTo>
                <a:lnTo>
                  <a:pt x="1203515" y="10911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5856267" y="9334722"/>
            <a:ext cx="1087120" cy="438150"/>
          </a:xfrm>
          <a:custGeom>
            <a:avLst/>
            <a:gdLst/>
            <a:ahLst/>
            <a:cxnLst/>
            <a:rect l="l" t="t" r="r" b="b"/>
            <a:pathLst>
              <a:path w="1087119" h="438150">
                <a:moveTo>
                  <a:pt x="204406" y="170014"/>
                </a:moveTo>
                <a:lnTo>
                  <a:pt x="199148" y="154254"/>
                </a:lnTo>
                <a:lnTo>
                  <a:pt x="193370" y="136944"/>
                </a:lnTo>
                <a:lnTo>
                  <a:pt x="168338" y="116039"/>
                </a:lnTo>
                <a:lnTo>
                  <a:pt x="151384" y="112864"/>
                </a:lnTo>
                <a:lnTo>
                  <a:pt x="151384" y="184861"/>
                </a:lnTo>
                <a:lnTo>
                  <a:pt x="148780" y="205155"/>
                </a:lnTo>
                <a:lnTo>
                  <a:pt x="119278" y="342760"/>
                </a:lnTo>
                <a:lnTo>
                  <a:pt x="119189" y="343192"/>
                </a:lnTo>
                <a:lnTo>
                  <a:pt x="113144" y="364998"/>
                </a:lnTo>
                <a:lnTo>
                  <a:pt x="105270" y="380212"/>
                </a:lnTo>
                <a:lnTo>
                  <a:pt x="94792" y="389140"/>
                </a:lnTo>
                <a:lnTo>
                  <a:pt x="80924" y="392049"/>
                </a:lnTo>
                <a:lnTo>
                  <a:pt x="66548" y="388848"/>
                </a:lnTo>
                <a:lnTo>
                  <a:pt x="57416" y="379399"/>
                </a:lnTo>
                <a:lnTo>
                  <a:pt x="53797" y="363956"/>
                </a:lnTo>
                <a:lnTo>
                  <a:pt x="55905" y="343192"/>
                </a:lnTo>
                <a:lnTo>
                  <a:pt x="55943" y="342760"/>
                </a:lnTo>
                <a:lnTo>
                  <a:pt x="85725" y="203174"/>
                </a:lnTo>
                <a:lnTo>
                  <a:pt x="108966" y="157835"/>
                </a:lnTo>
                <a:lnTo>
                  <a:pt x="124294" y="154254"/>
                </a:lnTo>
                <a:lnTo>
                  <a:pt x="140449" y="158089"/>
                </a:lnTo>
                <a:lnTo>
                  <a:pt x="149047" y="168732"/>
                </a:lnTo>
                <a:lnTo>
                  <a:pt x="151384" y="184861"/>
                </a:lnTo>
                <a:lnTo>
                  <a:pt x="151384" y="112864"/>
                </a:lnTo>
                <a:lnTo>
                  <a:pt x="89916" y="115417"/>
                </a:lnTo>
                <a:lnTo>
                  <a:pt x="42697" y="164211"/>
                </a:lnTo>
                <a:lnTo>
                  <a:pt x="30759" y="203174"/>
                </a:lnTo>
                <a:lnTo>
                  <a:pt x="3098" y="333324"/>
                </a:lnTo>
                <a:lnTo>
                  <a:pt x="0" y="378358"/>
                </a:lnTo>
                <a:lnTo>
                  <a:pt x="11696" y="410997"/>
                </a:lnTo>
                <a:lnTo>
                  <a:pt x="37172" y="430860"/>
                </a:lnTo>
                <a:lnTo>
                  <a:pt x="75412" y="437565"/>
                </a:lnTo>
                <a:lnTo>
                  <a:pt x="115658" y="431495"/>
                </a:lnTo>
                <a:lnTo>
                  <a:pt x="143713" y="413004"/>
                </a:lnTo>
                <a:lnTo>
                  <a:pt x="156362" y="392049"/>
                </a:lnTo>
                <a:lnTo>
                  <a:pt x="162623" y="381685"/>
                </a:lnTo>
                <a:lnTo>
                  <a:pt x="175387" y="337121"/>
                </a:lnTo>
                <a:lnTo>
                  <a:pt x="201371" y="213791"/>
                </a:lnTo>
                <a:lnTo>
                  <a:pt x="204406" y="170014"/>
                </a:lnTo>
                <a:close/>
              </a:path>
              <a:path w="1087119" h="438150">
                <a:moveTo>
                  <a:pt x="429425" y="153200"/>
                </a:moveTo>
                <a:lnTo>
                  <a:pt x="421474" y="128943"/>
                </a:lnTo>
                <a:lnTo>
                  <a:pt x="404317" y="113906"/>
                </a:lnTo>
                <a:lnTo>
                  <a:pt x="379056" y="108750"/>
                </a:lnTo>
                <a:lnTo>
                  <a:pt x="359448" y="111086"/>
                </a:lnTo>
                <a:lnTo>
                  <a:pt x="342912" y="117602"/>
                </a:lnTo>
                <a:lnTo>
                  <a:pt x="329222" y="127508"/>
                </a:lnTo>
                <a:lnTo>
                  <a:pt x="318135" y="140004"/>
                </a:lnTo>
                <a:lnTo>
                  <a:pt x="319697" y="132410"/>
                </a:lnTo>
                <a:lnTo>
                  <a:pt x="320878" y="125717"/>
                </a:lnTo>
                <a:lnTo>
                  <a:pt x="322592" y="113703"/>
                </a:lnTo>
                <a:lnTo>
                  <a:pt x="269506" y="113703"/>
                </a:lnTo>
                <a:lnTo>
                  <a:pt x="267208" y="125793"/>
                </a:lnTo>
                <a:lnTo>
                  <a:pt x="249402" y="211543"/>
                </a:lnTo>
                <a:lnTo>
                  <a:pt x="202628" y="432600"/>
                </a:lnTo>
                <a:lnTo>
                  <a:pt x="256959" y="432600"/>
                </a:lnTo>
                <a:lnTo>
                  <a:pt x="302374" y="220091"/>
                </a:lnTo>
                <a:lnTo>
                  <a:pt x="310654" y="189750"/>
                </a:lnTo>
                <a:lnTo>
                  <a:pt x="320941" y="169418"/>
                </a:lnTo>
                <a:lnTo>
                  <a:pt x="333629" y="158000"/>
                </a:lnTo>
                <a:lnTo>
                  <a:pt x="349173" y="154444"/>
                </a:lnTo>
                <a:lnTo>
                  <a:pt x="362051" y="157213"/>
                </a:lnTo>
                <a:lnTo>
                  <a:pt x="369646" y="165519"/>
                </a:lnTo>
                <a:lnTo>
                  <a:pt x="372160" y="179400"/>
                </a:lnTo>
                <a:lnTo>
                  <a:pt x="369760" y="198843"/>
                </a:lnTo>
                <a:lnTo>
                  <a:pt x="320192" y="432600"/>
                </a:lnTo>
                <a:lnTo>
                  <a:pt x="374523" y="432600"/>
                </a:lnTo>
                <a:lnTo>
                  <a:pt x="427075" y="186004"/>
                </a:lnTo>
                <a:lnTo>
                  <a:pt x="429425" y="153200"/>
                </a:lnTo>
                <a:close/>
              </a:path>
              <a:path w="1087119" h="438150">
                <a:moveTo>
                  <a:pt x="575843" y="12"/>
                </a:moveTo>
                <a:lnTo>
                  <a:pt x="521512" y="12"/>
                </a:lnTo>
                <a:lnTo>
                  <a:pt x="429691" y="432600"/>
                </a:lnTo>
                <a:lnTo>
                  <a:pt x="484022" y="432600"/>
                </a:lnTo>
                <a:lnTo>
                  <a:pt x="575843" y="12"/>
                </a:lnTo>
                <a:close/>
              </a:path>
              <a:path w="1087119" h="438150">
                <a:moveTo>
                  <a:pt x="661771" y="113703"/>
                </a:moveTo>
                <a:lnTo>
                  <a:pt x="607441" y="113703"/>
                </a:lnTo>
                <a:lnTo>
                  <a:pt x="539508" y="432600"/>
                </a:lnTo>
                <a:lnTo>
                  <a:pt x="593839" y="432600"/>
                </a:lnTo>
                <a:lnTo>
                  <a:pt x="661771" y="113703"/>
                </a:lnTo>
                <a:close/>
              </a:path>
              <a:path w="1087119" h="438150">
                <a:moveTo>
                  <a:pt x="686079" y="0"/>
                </a:moveTo>
                <a:lnTo>
                  <a:pt x="631748" y="0"/>
                </a:lnTo>
                <a:lnTo>
                  <a:pt x="617601" y="66522"/>
                </a:lnTo>
                <a:lnTo>
                  <a:pt x="671944" y="66522"/>
                </a:lnTo>
                <a:lnTo>
                  <a:pt x="686079" y="0"/>
                </a:lnTo>
                <a:close/>
              </a:path>
              <a:path w="1087119" h="438150">
                <a:moveTo>
                  <a:pt x="876744" y="153200"/>
                </a:moveTo>
                <a:lnTo>
                  <a:pt x="868781" y="128943"/>
                </a:lnTo>
                <a:lnTo>
                  <a:pt x="851623" y="113906"/>
                </a:lnTo>
                <a:lnTo>
                  <a:pt x="826363" y="108750"/>
                </a:lnTo>
                <a:lnTo>
                  <a:pt x="806754" y="111086"/>
                </a:lnTo>
                <a:lnTo>
                  <a:pt x="790232" y="117602"/>
                </a:lnTo>
                <a:lnTo>
                  <a:pt x="776528" y="127508"/>
                </a:lnTo>
                <a:lnTo>
                  <a:pt x="765441" y="140004"/>
                </a:lnTo>
                <a:lnTo>
                  <a:pt x="767016" y="132410"/>
                </a:lnTo>
                <a:lnTo>
                  <a:pt x="768184" y="125717"/>
                </a:lnTo>
                <a:lnTo>
                  <a:pt x="769899" y="113703"/>
                </a:lnTo>
                <a:lnTo>
                  <a:pt x="716800" y="113703"/>
                </a:lnTo>
                <a:lnTo>
                  <a:pt x="714514" y="125793"/>
                </a:lnTo>
                <a:lnTo>
                  <a:pt x="696709" y="211543"/>
                </a:lnTo>
                <a:lnTo>
                  <a:pt x="649935" y="432600"/>
                </a:lnTo>
                <a:lnTo>
                  <a:pt x="704265" y="432600"/>
                </a:lnTo>
                <a:lnTo>
                  <a:pt x="749681" y="220091"/>
                </a:lnTo>
                <a:lnTo>
                  <a:pt x="757974" y="189750"/>
                </a:lnTo>
                <a:lnTo>
                  <a:pt x="768248" y="169418"/>
                </a:lnTo>
                <a:lnTo>
                  <a:pt x="780935" y="158000"/>
                </a:lnTo>
                <a:lnTo>
                  <a:pt x="796493" y="154444"/>
                </a:lnTo>
                <a:lnTo>
                  <a:pt x="809371" y="157213"/>
                </a:lnTo>
                <a:lnTo>
                  <a:pt x="816965" y="165519"/>
                </a:lnTo>
                <a:lnTo>
                  <a:pt x="819480" y="179400"/>
                </a:lnTo>
                <a:lnTo>
                  <a:pt x="817079" y="198843"/>
                </a:lnTo>
                <a:lnTo>
                  <a:pt x="767511" y="432600"/>
                </a:lnTo>
                <a:lnTo>
                  <a:pt x="821842" y="432600"/>
                </a:lnTo>
                <a:lnTo>
                  <a:pt x="874395" y="186004"/>
                </a:lnTo>
                <a:lnTo>
                  <a:pt x="876744" y="153200"/>
                </a:lnTo>
                <a:close/>
              </a:path>
              <a:path w="1087119" h="438150">
                <a:moveTo>
                  <a:pt x="1087120" y="177520"/>
                </a:moveTo>
                <a:lnTo>
                  <a:pt x="1082255" y="152082"/>
                </a:lnTo>
                <a:lnTo>
                  <a:pt x="1080516" y="143065"/>
                </a:lnTo>
                <a:lnTo>
                  <a:pt x="1057592" y="118529"/>
                </a:lnTo>
                <a:lnTo>
                  <a:pt x="1035545" y="113893"/>
                </a:lnTo>
                <a:lnTo>
                  <a:pt x="1035545" y="181038"/>
                </a:lnTo>
                <a:lnTo>
                  <a:pt x="1033538" y="198882"/>
                </a:lnTo>
                <a:lnTo>
                  <a:pt x="1024305" y="242671"/>
                </a:lnTo>
                <a:lnTo>
                  <a:pt x="963104" y="242671"/>
                </a:lnTo>
                <a:lnTo>
                  <a:pt x="972413" y="199694"/>
                </a:lnTo>
                <a:lnTo>
                  <a:pt x="995184" y="155917"/>
                </a:lnTo>
                <a:lnTo>
                  <a:pt x="1010475" y="152082"/>
                </a:lnTo>
                <a:lnTo>
                  <a:pt x="1025283" y="155917"/>
                </a:lnTo>
                <a:lnTo>
                  <a:pt x="1033195" y="166116"/>
                </a:lnTo>
                <a:lnTo>
                  <a:pt x="1035545" y="181038"/>
                </a:lnTo>
                <a:lnTo>
                  <a:pt x="1035545" y="113893"/>
                </a:lnTo>
                <a:lnTo>
                  <a:pt x="969949" y="118160"/>
                </a:lnTo>
                <a:lnTo>
                  <a:pt x="925499" y="174434"/>
                </a:lnTo>
                <a:lnTo>
                  <a:pt x="915720" y="211366"/>
                </a:lnTo>
                <a:lnTo>
                  <a:pt x="891959" y="323278"/>
                </a:lnTo>
                <a:lnTo>
                  <a:pt x="886714" y="363702"/>
                </a:lnTo>
                <a:lnTo>
                  <a:pt x="886675" y="364007"/>
                </a:lnTo>
                <a:lnTo>
                  <a:pt x="892162" y="400748"/>
                </a:lnTo>
                <a:lnTo>
                  <a:pt x="914311" y="427329"/>
                </a:lnTo>
                <a:lnTo>
                  <a:pt x="959053" y="437553"/>
                </a:lnTo>
                <a:lnTo>
                  <a:pt x="1001814" y="429602"/>
                </a:lnTo>
                <a:lnTo>
                  <a:pt x="1028801" y="408698"/>
                </a:lnTo>
                <a:lnTo>
                  <a:pt x="1037475" y="392493"/>
                </a:lnTo>
                <a:lnTo>
                  <a:pt x="1044575" y="379247"/>
                </a:lnTo>
                <a:lnTo>
                  <a:pt x="1053693" y="345668"/>
                </a:lnTo>
                <a:lnTo>
                  <a:pt x="1055293" y="338353"/>
                </a:lnTo>
                <a:lnTo>
                  <a:pt x="1001826" y="338353"/>
                </a:lnTo>
                <a:lnTo>
                  <a:pt x="999972" y="347294"/>
                </a:lnTo>
                <a:lnTo>
                  <a:pt x="995768" y="363702"/>
                </a:lnTo>
                <a:lnTo>
                  <a:pt x="989355" y="378206"/>
                </a:lnTo>
                <a:lnTo>
                  <a:pt x="979297" y="388543"/>
                </a:lnTo>
                <a:lnTo>
                  <a:pt x="964133" y="392493"/>
                </a:lnTo>
                <a:lnTo>
                  <a:pt x="948931" y="388175"/>
                </a:lnTo>
                <a:lnTo>
                  <a:pt x="941387" y="376440"/>
                </a:lnTo>
                <a:lnTo>
                  <a:pt x="939965" y="359092"/>
                </a:lnTo>
                <a:lnTo>
                  <a:pt x="943000" y="338353"/>
                </a:lnTo>
                <a:lnTo>
                  <a:pt x="943063" y="337934"/>
                </a:lnTo>
                <a:lnTo>
                  <a:pt x="952042" y="295490"/>
                </a:lnTo>
                <a:lnTo>
                  <a:pt x="953973" y="286448"/>
                </a:lnTo>
                <a:lnTo>
                  <a:pt x="1067574" y="286448"/>
                </a:lnTo>
                <a:lnTo>
                  <a:pt x="1070254" y="274116"/>
                </a:lnTo>
                <a:lnTo>
                  <a:pt x="1076972" y="242671"/>
                </a:lnTo>
                <a:lnTo>
                  <a:pt x="1082535" y="216649"/>
                </a:lnTo>
                <a:lnTo>
                  <a:pt x="1087120" y="17752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7027526" y="9443459"/>
            <a:ext cx="594995" cy="328930"/>
          </a:xfrm>
          <a:custGeom>
            <a:avLst/>
            <a:gdLst/>
            <a:ahLst/>
            <a:cxnLst/>
            <a:rect l="l" t="t" r="r" b="b"/>
            <a:pathLst>
              <a:path w="594994" h="328929">
                <a:moveTo>
                  <a:pt x="196557" y="62750"/>
                </a:moveTo>
                <a:lnTo>
                  <a:pt x="189712" y="31915"/>
                </a:lnTo>
                <a:lnTo>
                  <a:pt x="167360" y="8991"/>
                </a:lnTo>
                <a:lnTo>
                  <a:pt x="123863" y="0"/>
                </a:lnTo>
                <a:lnTo>
                  <a:pt x="83299" y="8623"/>
                </a:lnTo>
                <a:lnTo>
                  <a:pt x="40716" y="62331"/>
                </a:lnTo>
                <a:lnTo>
                  <a:pt x="4851" y="221361"/>
                </a:lnTo>
                <a:lnTo>
                  <a:pt x="0" y="259092"/>
                </a:lnTo>
                <a:lnTo>
                  <a:pt x="5359" y="293712"/>
                </a:lnTo>
                <a:lnTo>
                  <a:pt x="26898" y="319011"/>
                </a:lnTo>
                <a:lnTo>
                  <a:pt x="70573" y="328828"/>
                </a:lnTo>
                <a:lnTo>
                  <a:pt x="112610" y="320751"/>
                </a:lnTo>
                <a:lnTo>
                  <a:pt x="155740" y="268833"/>
                </a:lnTo>
                <a:lnTo>
                  <a:pt x="167068" y="224637"/>
                </a:lnTo>
                <a:lnTo>
                  <a:pt x="113423" y="224637"/>
                </a:lnTo>
                <a:lnTo>
                  <a:pt x="110261" y="237731"/>
                </a:lnTo>
                <a:lnTo>
                  <a:pt x="105397" y="255714"/>
                </a:lnTo>
                <a:lnTo>
                  <a:pt x="99110" y="270179"/>
                </a:lnTo>
                <a:lnTo>
                  <a:pt x="89903" y="279806"/>
                </a:lnTo>
                <a:lnTo>
                  <a:pt x="76276" y="283311"/>
                </a:lnTo>
                <a:lnTo>
                  <a:pt x="62445" y="279793"/>
                </a:lnTo>
                <a:lnTo>
                  <a:pt x="55435" y="269976"/>
                </a:lnTo>
                <a:lnTo>
                  <a:pt x="53962" y="255054"/>
                </a:lnTo>
                <a:lnTo>
                  <a:pt x="56756" y="236156"/>
                </a:lnTo>
                <a:lnTo>
                  <a:pt x="87096" y="94919"/>
                </a:lnTo>
                <a:lnTo>
                  <a:pt x="99148" y="58521"/>
                </a:lnTo>
                <a:lnTo>
                  <a:pt x="121818" y="45085"/>
                </a:lnTo>
                <a:lnTo>
                  <a:pt x="135470" y="48399"/>
                </a:lnTo>
                <a:lnTo>
                  <a:pt x="142252" y="57696"/>
                </a:lnTo>
                <a:lnTo>
                  <a:pt x="143675" y="71996"/>
                </a:lnTo>
                <a:lnTo>
                  <a:pt x="141211" y="90335"/>
                </a:lnTo>
                <a:lnTo>
                  <a:pt x="137426" y="111442"/>
                </a:lnTo>
                <a:lnTo>
                  <a:pt x="190449" y="111442"/>
                </a:lnTo>
                <a:lnTo>
                  <a:pt x="193560" y="95504"/>
                </a:lnTo>
                <a:lnTo>
                  <a:pt x="196557" y="62750"/>
                </a:lnTo>
                <a:close/>
              </a:path>
              <a:path w="594994" h="328929">
                <a:moveTo>
                  <a:pt x="421894" y="4965"/>
                </a:moveTo>
                <a:lnTo>
                  <a:pt x="366941" y="4965"/>
                </a:lnTo>
                <a:lnTo>
                  <a:pt x="322580" y="215176"/>
                </a:lnTo>
                <a:lnTo>
                  <a:pt x="313664" y="246557"/>
                </a:lnTo>
                <a:lnTo>
                  <a:pt x="302882" y="266827"/>
                </a:lnTo>
                <a:lnTo>
                  <a:pt x="290156" y="277723"/>
                </a:lnTo>
                <a:lnTo>
                  <a:pt x="275450" y="280962"/>
                </a:lnTo>
                <a:lnTo>
                  <a:pt x="263169" y="278282"/>
                </a:lnTo>
                <a:lnTo>
                  <a:pt x="256120" y="269938"/>
                </a:lnTo>
                <a:lnTo>
                  <a:pt x="254101" y="255422"/>
                </a:lnTo>
                <a:lnTo>
                  <a:pt x="256908" y="234276"/>
                </a:lnTo>
                <a:lnTo>
                  <a:pt x="305930" y="4965"/>
                </a:lnTo>
                <a:lnTo>
                  <a:pt x="251587" y="4965"/>
                </a:lnTo>
                <a:lnTo>
                  <a:pt x="202209" y="237858"/>
                </a:lnTo>
                <a:lnTo>
                  <a:pt x="198551" y="285178"/>
                </a:lnTo>
                <a:lnTo>
                  <a:pt x="208724" y="312775"/>
                </a:lnTo>
                <a:lnTo>
                  <a:pt x="226568" y="325653"/>
                </a:lnTo>
                <a:lnTo>
                  <a:pt x="245948" y="328828"/>
                </a:lnTo>
                <a:lnTo>
                  <a:pt x="263715" y="327482"/>
                </a:lnTo>
                <a:lnTo>
                  <a:pt x="278955" y="322465"/>
                </a:lnTo>
                <a:lnTo>
                  <a:pt x="292747" y="312267"/>
                </a:lnTo>
                <a:lnTo>
                  <a:pt x="306184" y="295389"/>
                </a:lnTo>
                <a:lnTo>
                  <a:pt x="303428" y="311264"/>
                </a:lnTo>
                <a:lnTo>
                  <a:pt x="301726" y="323862"/>
                </a:lnTo>
                <a:lnTo>
                  <a:pt x="355015" y="323862"/>
                </a:lnTo>
                <a:lnTo>
                  <a:pt x="357454" y="309651"/>
                </a:lnTo>
                <a:lnTo>
                  <a:pt x="361327" y="289788"/>
                </a:lnTo>
                <a:lnTo>
                  <a:pt x="373126" y="233641"/>
                </a:lnTo>
                <a:lnTo>
                  <a:pt x="421894" y="4965"/>
                </a:lnTo>
                <a:close/>
              </a:path>
              <a:path w="594994" h="328929">
                <a:moveTo>
                  <a:pt x="594728" y="381"/>
                </a:moveTo>
                <a:lnTo>
                  <a:pt x="573468" y="3200"/>
                </a:lnTo>
                <a:lnTo>
                  <a:pt x="552996" y="11925"/>
                </a:lnTo>
                <a:lnTo>
                  <a:pt x="534581" y="27838"/>
                </a:lnTo>
                <a:lnTo>
                  <a:pt x="519468" y="52184"/>
                </a:lnTo>
                <a:lnTo>
                  <a:pt x="522973" y="35102"/>
                </a:lnTo>
                <a:lnTo>
                  <a:pt x="525335" y="21691"/>
                </a:lnTo>
                <a:lnTo>
                  <a:pt x="526783" y="11709"/>
                </a:lnTo>
                <a:lnTo>
                  <a:pt x="527532" y="4965"/>
                </a:lnTo>
                <a:lnTo>
                  <a:pt x="475996" y="4965"/>
                </a:lnTo>
                <a:lnTo>
                  <a:pt x="472528" y="24003"/>
                </a:lnTo>
                <a:lnTo>
                  <a:pt x="467728" y="47904"/>
                </a:lnTo>
                <a:lnTo>
                  <a:pt x="454025" y="113233"/>
                </a:lnTo>
                <a:lnTo>
                  <a:pt x="409295" y="323862"/>
                </a:lnTo>
                <a:lnTo>
                  <a:pt x="463626" y="323862"/>
                </a:lnTo>
                <a:lnTo>
                  <a:pt x="500773" y="146100"/>
                </a:lnTo>
                <a:lnTo>
                  <a:pt x="512610" y="108343"/>
                </a:lnTo>
                <a:lnTo>
                  <a:pt x="552043" y="69189"/>
                </a:lnTo>
                <a:lnTo>
                  <a:pt x="580440" y="64516"/>
                </a:lnTo>
                <a:lnTo>
                  <a:pt x="594728" y="38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4" name="object 3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86485" y="9334720"/>
            <a:ext cx="2651248" cy="1120670"/>
          </a:xfrm>
          <a:prstGeom prst="rect">
            <a:avLst/>
          </a:prstGeom>
        </p:spPr>
      </p:pic>
      <p:sp>
        <p:nvSpPr>
          <p:cNvPr id="35" name="object 35" descr=""/>
          <p:cNvSpPr/>
          <p:nvPr/>
        </p:nvSpPr>
        <p:spPr>
          <a:xfrm>
            <a:off x="17589082" y="9334717"/>
            <a:ext cx="224154" cy="437515"/>
          </a:xfrm>
          <a:custGeom>
            <a:avLst/>
            <a:gdLst/>
            <a:ahLst/>
            <a:cxnLst/>
            <a:rect l="l" t="t" r="r" b="b"/>
            <a:pathLst>
              <a:path w="224155" h="437515">
                <a:moveTo>
                  <a:pt x="166743" y="404134"/>
                </a:moveTo>
                <a:lnTo>
                  <a:pt x="59600" y="404134"/>
                </a:lnTo>
                <a:lnTo>
                  <a:pt x="64893" y="416574"/>
                </a:lnTo>
                <a:lnTo>
                  <a:pt x="73944" y="427129"/>
                </a:lnTo>
                <a:lnTo>
                  <a:pt x="87672" y="434450"/>
                </a:lnTo>
                <a:lnTo>
                  <a:pt x="107001" y="437190"/>
                </a:lnTo>
                <a:lnTo>
                  <a:pt x="140700" y="429449"/>
                </a:lnTo>
                <a:lnTo>
                  <a:pt x="164904" y="407762"/>
                </a:lnTo>
                <a:lnTo>
                  <a:pt x="166743" y="404134"/>
                </a:lnTo>
                <a:close/>
              </a:path>
              <a:path w="224155" h="437515">
                <a:moveTo>
                  <a:pt x="145901" y="0"/>
                </a:moveTo>
                <a:lnTo>
                  <a:pt x="91567" y="0"/>
                </a:lnTo>
                <a:lnTo>
                  <a:pt x="12002" y="374437"/>
                </a:lnTo>
                <a:lnTo>
                  <a:pt x="3499" y="416207"/>
                </a:lnTo>
                <a:lnTo>
                  <a:pt x="0" y="432604"/>
                </a:lnTo>
                <a:lnTo>
                  <a:pt x="52396" y="432604"/>
                </a:lnTo>
                <a:lnTo>
                  <a:pt x="54448" y="425826"/>
                </a:lnTo>
                <a:lnTo>
                  <a:pt x="56465" y="418251"/>
                </a:lnTo>
                <a:lnTo>
                  <a:pt x="58249" y="410735"/>
                </a:lnTo>
                <a:lnTo>
                  <a:pt x="59600" y="404134"/>
                </a:lnTo>
                <a:lnTo>
                  <a:pt x="166743" y="404134"/>
                </a:lnTo>
                <a:lnTo>
                  <a:pt x="174253" y="389317"/>
                </a:lnTo>
                <a:lnTo>
                  <a:pt x="97609" y="389317"/>
                </a:lnTo>
                <a:lnTo>
                  <a:pt x="82202" y="385490"/>
                </a:lnTo>
                <a:lnTo>
                  <a:pt x="73867" y="374437"/>
                </a:lnTo>
                <a:lnTo>
                  <a:pt x="71872" y="358802"/>
                </a:lnTo>
                <a:lnTo>
                  <a:pt x="71538" y="356028"/>
                </a:lnTo>
                <a:lnTo>
                  <a:pt x="74835" y="331780"/>
                </a:lnTo>
                <a:lnTo>
                  <a:pt x="74919" y="331162"/>
                </a:lnTo>
                <a:lnTo>
                  <a:pt x="98876" y="216318"/>
                </a:lnTo>
                <a:lnTo>
                  <a:pt x="114352" y="171767"/>
                </a:lnTo>
                <a:lnTo>
                  <a:pt x="144749" y="154435"/>
                </a:lnTo>
                <a:lnTo>
                  <a:pt x="221094" y="154435"/>
                </a:lnTo>
                <a:lnTo>
                  <a:pt x="217379" y="135778"/>
                </a:lnTo>
                <a:lnTo>
                  <a:pt x="217003" y="135346"/>
                </a:lnTo>
                <a:lnTo>
                  <a:pt x="116687" y="135346"/>
                </a:lnTo>
                <a:lnTo>
                  <a:pt x="145901" y="0"/>
                </a:lnTo>
                <a:close/>
              </a:path>
              <a:path w="224155" h="437515">
                <a:moveTo>
                  <a:pt x="221094" y="154435"/>
                </a:moveTo>
                <a:lnTo>
                  <a:pt x="144749" y="154435"/>
                </a:lnTo>
                <a:lnTo>
                  <a:pt x="160091" y="158268"/>
                </a:lnTo>
                <a:lnTo>
                  <a:pt x="167697" y="169107"/>
                </a:lnTo>
                <a:lnTo>
                  <a:pt x="165900" y="207826"/>
                </a:lnTo>
                <a:lnTo>
                  <a:pt x="139203" y="331780"/>
                </a:lnTo>
                <a:lnTo>
                  <a:pt x="122597" y="376593"/>
                </a:lnTo>
                <a:lnTo>
                  <a:pt x="97609" y="389317"/>
                </a:lnTo>
                <a:lnTo>
                  <a:pt x="174253" y="389317"/>
                </a:lnTo>
                <a:lnTo>
                  <a:pt x="181796" y="374437"/>
                </a:lnTo>
                <a:lnTo>
                  <a:pt x="193554" y="331780"/>
                </a:lnTo>
                <a:lnTo>
                  <a:pt x="219176" y="211113"/>
                </a:lnTo>
                <a:lnTo>
                  <a:pt x="223663" y="169107"/>
                </a:lnTo>
                <a:lnTo>
                  <a:pt x="223786" y="167951"/>
                </a:lnTo>
                <a:lnTo>
                  <a:pt x="221094" y="154435"/>
                </a:lnTo>
                <a:close/>
              </a:path>
              <a:path w="224155" h="437515">
                <a:moveTo>
                  <a:pt x="171282" y="108740"/>
                </a:moveTo>
                <a:lnTo>
                  <a:pt x="153915" y="110647"/>
                </a:lnTo>
                <a:lnTo>
                  <a:pt x="139402" y="116043"/>
                </a:lnTo>
                <a:lnTo>
                  <a:pt x="127180" y="124439"/>
                </a:lnTo>
                <a:lnTo>
                  <a:pt x="116687" y="135346"/>
                </a:lnTo>
                <a:lnTo>
                  <a:pt x="217003" y="135346"/>
                </a:lnTo>
                <a:lnTo>
                  <a:pt x="199897" y="115680"/>
                </a:lnTo>
                <a:lnTo>
                  <a:pt x="171282" y="10874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4413002" y="9910629"/>
            <a:ext cx="282575" cy="437515"/>
          </a:xfrm>
          <a:custGeom>
            <a:avLst/>
            <a:gdLst/>
            <a:ahLst/>
            <a:cxnLst/>
            <a:rect l="l" t="t" r="r" b="b"/>
            <a:pathLst>
              <a:path w="282575" h="437515">
                <a:moveTo>
                  <a:pt x="122262" y="113690"/>
                </a:moveTo>
                <a:lnTo>
                  <a:pt x="67932" y="113690"/>
                </a:lnTo>
                <a:lnTo>
                  <a:pt x="0" y="432587"/>
                </a:lnTo>
                <a:lnTo>
                  <a:pt x="54330" y="432587"/>
                </a:lnTo>
                <a:lnTo>
                  <a:pt x="122262" y="113690"/>
                </a:lnTo>
                <a:close/>
              </a:path>
              <a:path w="282575" h="437515">
                <a:moveTo>
                  <a:pt x="146583" y="0"/>
                </a:moveTo>
                <a:lnTo>
                  <a:pt x="92240" y="0"/>
                </a:lnTo>
                <a:lnTo>
                  <a:pt x="78105" y="66522"/>
                </a:lnTo>
                <a:lnTo>
                  <a:pt x="132435" y="66522"/>
                </a:lnTo>
                <a:lnTo>
                  <a:pt x="146583" y="0"/>
                </a:lnTo>
                <a:close/>
              </a:path>
              <a:path w="282575" h="437515">
                <a:moveTo>
                  <a:pt x="282562" y="113690"/>
                </a:moveTo>
                <a:lnTo>
                  <a:pt x="241261" y="113690"/>
                </a:lnTo>
                <a:lnTo>
                  <a:pt x="259067" y="35293"/>
                </a:lnTo>
                <a:lnTo>
                  <a:pt x="205346" y="35293"/>
                </a:lnTo>
                <a:lnTo>
                  <a:pt x="187363" y="113690"/>
                </a:lnTo>
                <a:lnTo>
                  <a:pt x="152742" y="113690"/>
                </a:lnTo>
                <a:lnTo>
                  <a:pt x="142748" y="160515"/>
                </a:lnTo>
                <a:lnTo>
                  <a:pt x="176491" y="160515"/>
                </a:lnTo>
                <a:lnTo>
                  <a:pt x="130225" y="371830"/>
                </a:lnTo>
                <a:lnTo>
                  <a:pt x="127939" y="404202"/>
                </a:lnTo>
                <a:lnTo>
                  <a:pt x="136652" y="424205"/>
                </a:lnTo>
                <a:lnTo>
                  <a:pt x="154266" y="434365"/>
                </a:lnTo>
                <a:lnTo>
                  <a:pt x="178689" y="437184"/>
                </a:lnTo>
                <a:lnTo>
                  <a:pt x="188239" y="436905"/>
                </a:lnTo>
                <a:lnTo>
                  <a:pt x="197777" y="436079"/>
                </a:lnTo>
                <a:lnTo>
                  <a:pt x="206984" y="434695"/>
                </a:lnTo>
                <a:lnTo>
                  <a:pt x="215557" y="432777"/>
                </a:lnTo>
                <a:lnTo>
                  <a:pt x="224688" y="390944"/>
                </a:lnTo>
                <a:lnTo>
                  <a:pt x="217360" y="392176"/>
                </a:lnTo>
                <a:lnTo>
                  <a:pt x="210845" y="392722"/>
                </a:lnTo>
                <a:lnTo>
                  <a:pt x="203796" y="392722"/>
                </a:lnTo>
                <a:lnTo>
                  <a:pt x="192532" y="390779"/>
                </a:lnTo>
                <a:lnTo>
                  <a:pt x="186575" y="385127"/>
                </a:lnTo>
                <a:lnTo>
                  <a:pt x="184886" y="375983"/>
                </a:lnTo>
                <a:lnTo>
                  <a:pt x="186486" y="363575"/>
                </a:lnTo>
                <a:lnTo>
                  <a:pt x="231267" y="160515"/>
                </a:lnTo>
                <a:lnTo>
                  <a:pt x="272580" y="160515"/>
                </a:lnTo>
                <a:lnTo>
                  <a:pt x="282562" y="11369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4742681" y="9907695"/>
            <a:ext cx="619125" cy="440690"/>
          </a:xfrm>
          <a:custGeom>
            <a:avLst/>
            <a:gdLst/>
            <a:ahLst/>
            <a:cxnLst/>
            <a:rect l="l" t="t" r="r" b="b"/>
            <a:pathLst>
              <a:path w="619125" h="440690">
                <a:moveTo>
                  <a:pt x="223786" y="170878"/>
                </a:moveTo>
                <a:lnTo>
                  <a:pt x="199898" y="118605"/>
                </a:lnTo>
                <a:lnTo>
                  <a:pt x="171284" y="111671"/>
                </a:lnTo>
                <a:lnTo>
                  <a:pt x="169113" y="111912"/>
                </a:lnTo>
                <a:lnTo>
                  <a:pt x="169113" y="188887"/>
                </a:lnTo>
                <a:lnTo>
                  <a:pt x="165900" y="210756"/>
                </a:lnTo>
                <a:lnTo>
                  <a:pt x="139204" y="334708"/>
                </a:lnTo>
                <a:lnTo>
                  <a:pt x="122593" y="379514"/>
                </a:lnTo>
                <a:lnTo>
                  <a:pt x="97599" y="392239"/>
                </a:lnTo>
                <a:lnTo>
                  <a:pt x="82194" y="388416"/>
                </a:lnTo>
                <a:lnTo>
                  <a:pt x="73863" y="377367"/>
                </a:lnTo>
                <a:lnTo>
                  <a:pt x="71869" y="361734"/>
                </a:lnTo>
                <a:lnTo>
                  <a:pt x="71539" y="358952"/>
                </a:lnTo>
                <a:lnTo>
                  <a:pt x="74828" y="334708"/>
                </a:lnTo>
                <a:lnTo>
                  <a:pt x="98869" y="219240"/>
                </a:lnTo>
                <a:lnTo>
                  <a:pt x="114350" y="174688"/>
                </a:lnTo>
                <a:lnTo>
                  <a:pt x="144741" y="157365"/>
                </a:lnTo>
                <a:lnTo>
                  <a:pt x="160083" y="161201"/>
                </a:lnTo>
                <a:lnTo>
                  <a:pt x="167690" y="172034"/>
                </a:lnTo>
                <a:lnTo>
                  <a:pt x="169113" y="188887"/>
                </a:lnTo>
                <a:lnTo>
                  <a:pt x="169113" y="111912"/>
                </a:lnTo>
                <a:lnTo>
                  <a:pt x="153911" y="113576"/>
                </a:lnTo>
                <a:lnTo>
                  <a:pt x="139395" y="118973"/>
                </a:lnTo>
                <a:lnTo>
                  <a:pt x="127177" y="127368"/>
                </a:lnTo>
                <a:lnTo>
                  <a:pt x="116687" y="138277"/>
                </a:lnTo>
                <a:lnTo>
                  <a:pt x="145897" y="2921"/>
                </a:lnTo>
                <a:lnTo>
                  <a:pt x="91567" y="2921"/>
                </a:lnTo>
                <a:lnTo>
                  <a:pt x="12001" y="377367"/>
                </a:lnTo>
                <a:lnTo>
                  <a:pt x="3492" y="419138"/>
                </a:lnTo>
                <a:lnTo>
                  <a:pt x="0" y="435533"/>
                </a:lnTo>
                <a:lnTo>
                  <a:pt x="52387" y="435533"/>
                </a:lnTo>
                <a:lnTo>
                  <a:pt x="54444" y="428752"/>
                </a:lnTo>
                <a:lnTo>
                  <a:pt x="56464" y="421182"/>
                </a:lnTo>
                <a:lnTo>
                  <a:pt x="58242" y="413664"/>
                </a:lnTo>
                <a:lnTo>
                  <a:pt x="59601" y="407060"/>
                </a:lnTo>
                <a:lnTo>
                  <a:pt x="64884" y="419506"/>
                </a:lnTo>
                <a:lnTo>
                  <a:pt x="73939" y="430060"/>
                </a:lnTo>
                <a:lnTo>
                  <a:pt x="87668" y="437375"/>
                </a:lnTo>
                <a:lnTo>
                  <a:pt x="106997" y="440118"/>
                </a:lnTo>
                <a:lnTo>
                  <a:pt x="140690" y="432371"/>
                </a:lnTo>
                <a:lnTo>
                  <a:pt x="164896" y="410692"/>
                </a:lnTo>
                <a:lnTo>
                  <a:pt x="166738" y="407060"/>
                </a:lnTo>
                <a:lnTo>
                  <a:pt x="174244" y="392239"/>
                </a:lnTo>
                <a:lnTo>
                  <a:pt x="181787" y="377367"/>
                </a:lnTo>
                <a:lnTo>
                  <a:pt x="193548" y="334708"/>
                </a:lnTo>
                <a:lnTo>
                  <a:pt x="219176" y="214045"/>
                </a:lnTo>
                <a:lnTo>
                  <a:pt x="223659" y="172034"/>
                </a:lnTo>
                <a:lnTo>
                  <a:pt x="223786" y="170878"/>
                </a:lnTo>
                <a:close/>
              </a:path>
              <a:path w="619125" h="440690">
                <a:moveTo>
                  <a:pt x="431965" y="180454"/>
                </a:moveTo>
                <a:lnTo>
                  <a:pt x="427088" y="155003"/>
                </a:lnTo>
                <a:lnTo>
                  <a:pt x="425361" y="145986"/>
                </a:lnTo>
                <a:lnTo>
                  <a:pt x="402437" y="121450"/>
                </a:lnTo>
                <a:lnTo>
                  <a:pt x="380377" y="116814"/>
                </a:lnTo>
                <a:lnTo>
                  <a:pt x="380377" y="183959"/>
                </a:lnTo>
                <a:lnTo>
                  <a:pt x="378371" y="201815"/>
                </a:lnTo>
                <a:lnTo>
                  <a:pt x="369138" y="245605"/>
                </a:lnTo>
                <a:lnTo>
                  <a:pt x="307949" y="245605"/>
                </a:lnTo>
                <a:lnTo>
                  <a:pt x="317246" y="202615"/>
                </a:lnTo>
                <a:lnTo>
                  <a:pt x="340029" y="158838"/>
                </a:lnTo>
                <a:lnTo>
                  <a:pt x="355320" y="155003"/>
                </a:lnTo>
                <a:lnTo>
                  <a:pt x="370128" y="158838"/>
                </a:lnTo>
                <a:lnTo>
                  <a:pt x="378040" y="169037"/>
                </a:lnTo>
                <a:lnTo>
                  <a:pt x="380377" y="183959"/>
                </a:lnTo>
                <a:lnTo>
                  <a:pt x="380377" y="116814"/>
                </a:lnTo>
                <a:lnTo>
                  <a:pt x="314794" y="121081"/>
                </a:lnTo>
                <a:lnTo>
                  <a:pt x="270332" y="177355"/>
                </a:lnTo>
                <a:lnTo>
                  <a:pt x="260553" y="214287"/>
                </a:lnTo>
                <a:lnTo>
                  <a:pt x="236804" y="326199"/>
                </a:lnTo>
                <a:lnTo>
                  <a:pt x="231559" y="366636"/>
                </a:lnTo>
                <a:lnTo>
                  <a:pt x="231508" y="366941"/>
                </a:lnTo>
                <a:lnTo>
                  <a:pt x="236994" y="403682"/>
                </a:lnTo>
                <a:lnTo>
                  <a:pt x="259156" y="430250"/>
                </a:lnTo>
                <a:lnTo>
                  <a:pt x="303898" y="440486"/>
                </a:lnTo>
                <a:lnTo>
                  <a:pt x="346659" y="432536"/>
                </a:lnTo>
                <a:lnTo>
                  <a:pt x="373646" y="411619"/>
                </a:lnTo>
                <a:lnTo>
                  <a:pt x="382320" y="395414"/>
                </a:lnTo>
                <a:lnTo>
                  <a:pt x="389420" y="382168"/>
                </a:lnTo>
                <a:lnTo>
                  <a:pt x="398538" y="348589"/>
                </a:lnTo>
                <a:lnTo>
                  <a:pt x="400138" y="341287"/>
                </a:lnTo>
                <a:lnTo>
                  <a:pt x="346671" y="341287"/>
                </a:lnTo>
                <a:lnTo>
                  <a:pt x="344817" y="350215"/>
                </a:lnTo>
                <a:lnTo>
                  <a:pt x="340614" y="366636"/>
                </a:lnTo>
                <a:lnTo>
                  <a:pt x="334200" y="381127"/>
                </a:lnTo>
                <a:lnTo>
                  <a:pt x="324129" y="391477"/>
                </a:lnTo>
                <a:lnTo>
                  <a:pt x="308978" y="395414"/>
                </a:lnTo>
                <a:lnTo>
                  <a:pt x="293763" y="391109"/>
                </a:lnTo>
                <a:lnTo>
                  <a:pt x="286232" y="379361"/>
                </a:lnTo>
                <a:lnTo>
                  <a:pt x="284797" y="362013"/>
                </a:lnTo>
                <a:lnTo>
                  <a:pt x="287832" y="341287"/>
                </a:lnTo>
                <a:lnTo>
                  <a:pt x="287896" y="340868"/>
                </a:lnTo>
                <a:lnTo>
                  <a:pt x="296875" y="298411"/>
                </a:lnTo>
                <a:lnTo>
                  <a:pt x="298818" y="289382"/>
                </a:lnTo>
                <a:lnTo>
                  <a:pt x="412419" y="289382"/>
                </a:lnTo>
                <a:lnTo>
                  <a:pt x="415099" y="277037"/>
                </a:lnTo>
                <a:lnTo>
                  <a:pt x="421817" y="245605"/>
                </a:lnTo>
                <a:lnTo>
                  <a:pt x="427380" y="219583"/>
                </a:lnTo>
                <a:lnTo>
                  <a:pt x="431965" y="180454"/>
                </a:lnTo>
                <a:close/>
              </a:path>
              <a:path w="619125" h="440690">
                <a:moveTo>
                  <a:pt x="618934" y="3543"/>
                </a:moveTo>
                <a:lnTo>
                  <a:pt x="613448" y="2197"/>
                </a:lnTo>
                <a:lnTo>
                  <a:pt x="605980" y="1079"/>
                </a:lnTo>
                <a:lnTo>
                  <a:pt x="597916" y="292"/>
                </a:lnTo>
                <a:lnTo>
                  <a:pt x="590638" y="0"/>
                </a:lnTo>
                <a:lnTo>
                  <a:pt x="557530" y="6235"/>
                </a:lnTo>
                <a:lnTo>
                  <a:pt x="535330" y="23101"/>
                </a:lnTo>
                <a:lnTo>
                  <a:pt x="521309" y="47802"/>
                </a:lnTo>
                <a:lnTo>
                  <a:pt x="512737" y="77571"/>
                </a:lnTo>
                <a:lnTo>
                  <a:pt x="504494" y="116624"/>
                </a:lnTo>
                <a:lnTo>
                  <a:pt x="470369" y="116624"/>
                </a:lnTo>
                <a:lnTo>
                  <a:pt x="460387" y="163449"/>
                </a:lnTo>
                <a:lnTo>
                  <a:pt x="494499" y="163449"/>
                </a:lnTo>
                <a:lnTo>
                  <a:pt x="436562" y="435533"/>
                </a:lnTo>
                <a:lnTo>
                  <a:pt x="491324" y="435533"/>
                </a:lnTo>
                <a:lnTo>
                  <a:pt x="549275" y="163449"/>
                </a:lnTo>
                <a:lnTo>
                  <a:pt x="588479" y="163449"/>
                </a:lnTo>
                <a:lnTo>
                  <a:pt x="598474" y="116624"/>
                </a:lnTo>
                <a:lnTo>
                  <a:pt x="559269" y="116624"/>
                </a:lnTo>
                <a:lnTo>
                  <a:pt x="566458" y="82486"/>
                </a:lnTo>
                <a:lnTo>
                  <a:pt x="570268" y="68046"/>
                </a:lnTo>
                <a:lnTo>
                  <a:pt x="575627" y="57454"/>
                </a:lnTo>
                <a:lnTo>
                  <a:pt x="583412" y="50927"/>
                </a:lnTo>
                <a:lnTo>
                  <a:pt x="594550" y="48691"/>
                </a:lnTo>
                <a:lnTo>
                  <a:pt x="599757" y="48691"/>
                </a:lnTo>
                <a:lnTo>
                  <a:pt x="604354" y="49060"/>
                </a:lnTo>
                <a:lnTo>
                  <a:pt x="608761" y="50101"/>
                </a:lnTo>
                <a:lnTo>
                  <a:pt x="618934" y="354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8" name="object 3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55561" y="9334725"/>
            <a:ext cx="2360745" cy="1013450"/>
          </a:xfrm>
          <a:prstGeom prst="rect">
            <a:avLst/>
          </a:prstGeom>
        </p:spPr>
      </p:pic>
      <p:sp>
        <p:nvSpPr>
          <p:cNvPr id="39" name="object 39" descr=""/>
          <p:cNvSpPr/>
          <p:nvPr/>
        </p:nvSpPr>
        <p:spPr>
          <a:xfrm>
            <a:off x="15314663" y="10019353"/>
            <a:ext cx="566420" cy="328930"/>
          </a:xfrm>
          <a:custGeom>
            <a:avLst/>
            <a:gdLst/>
            <a:ahLst/>
            <a:cxnLst/>
            <a:rect l="l" t="t" r="r" b="b"/>
            <a:pathLst>
              <a:path w="566419" h="328929">
                <a:moveTo>
                  <a:pt x="204419" y="61290"/>
                </a:moveTo>
                <a:lnTo>
                  <a:pt x="199148" y="45516"/>
                </a:lnTo>
                <a:lnTo>
                  <a:pt x="193370" y="28219"/>
                </a:lnTo>
                <a:lnTo>
                  <a:pt x="168338" y="7302"/>
                </a:lnTo>
                <a:lnTo>
                  <a:pt x="151396" y="4127"/>
                </a:lnTo>
                <a:lnTo>
                  <a:pt x="151396" y="76136"/>
                </a:lnTo>
                <a:lnTo>
                  <a:pt x="148780" y="96418"/>
                </a:lnTo>
                <a:lnTo>
                  <a:pt x="119278" y="234035"/>
                </a:lnTo>
                <a:lnTo>
                  <a:pt x="119189" y="234454"/>
                </a:lnTo>
                <a:lnTo>
                  <a:pt x="113144" y="256260"/>
                </a:lnTo>
                <a:lnTo>
                  <a:pt x="105270" y="271487"/>
                </a:lnTo>
                <a:lnTo>
                  <a:pt x="94805" y="280403"/>
                </a:lnTo>
                <a:lnTo>
                  <a:pt x="80937" y="283311"/>
                </a:lnTo>
                <a:lnTo>
                  <a:pt x="66548" y="280111"/>
                </a:lnTo>
                <a:lnTo>
                  <a:pt x="57416" y="270662"/>
                </a:lnTo>
                <a:lnTo>
                  <a:pt x="53797" y="255219"/>
                </a:lnTo>
                <a:lnTo>
                  <a:pt x="55905" y="234454"/>
                </a:lnTo>
                <a:lnTo>
                  <a:pt x="55943" y="234035"/>
                </a:lnTo>
                <a:lnTo>
                  <a:pt x="85725" y="94437"/>
                </a:lnTo>
                <a:lnTo>
                  <a:pt x="108966" y="49098"/>
                </a:lnTo>
                <a:lnTo>
                  <a:pt x="124294" y="45516"/>
                </a:lnTo>
                <a:lnTo>
                  <a:pt x="140449" y="49364"/>
                </a:lnTo>
                <a:lnTo>
                  <a:pt x="149047" y="60007"/>
                </a:lnTo>
                <a:lnTo>
                  <a:pt x="151396" y="76136"/>
                </a:lnTo>
                <a:lnTo>
                  <a:pt x="151396" y="4127"/>
                </a:lnTo>
                <a:lnTo>
                  <a:pt x="89916" y="6692"/>
                </a:lnTo>
                <a:lnTo>
                  <a:pt x="42710" y="55473"/>
                </a:lnTo>
                <a:lnTo>
                  <a:pt x="30772" y="94437"/>
                </a:lnTo>
                <a:lnTo>
                  <a:pt x="3098" y="224599"/>
                </a:lnTo>
                <a:lnTo>
                  <a:pt x="0" y="269621"/>
                </a:lnTo>
                <a:lnTo>
                  <a:pt x="11696" y="302260"/>
                </a:lnTo>
                <a:lnTo>
                  <a:pt x="37172" y="322122"/>
                </a:lnTo>
                <a:lnTo>
                  <a:pt x="75412" y="328828"/>
                </a:lnTo>
                <a:lnTo>
                  <a:pt x="115658" y="322757"/>
                </a:lnTo>
                <a:lnTo>
                  <a:pt x="143713" y="304266"/>
                </a:lnTo>
                <a:lnTo>
                  <a:pt x="156362" y="283311"/>
                </a:lnTo>
                <a:lnTo>
                  <a:pt x="162623" y="272948"/>
                </a:lnTo>
                <a:lnTo>
                  <a:pt x="175387" y="228384"/>
                </a:lnTo>
                <a:lnTo>
                  <a:pt x="201383" y="105054"/>
                </a:lnTo>
                <a:lnTo>
                  <a:pt x="204419" y="61290"/>
                </a:lnTo>
                <a:close/>
              </a:path>
              <a:path w="566419" h="328929">
                <a:moveTo>
                  <a:pt x="388048" y="381"/>
                </a:moveTo>
                <a:lnTo>
                  <a:pt x="366801" y="3200"/>
                </a:lnTo>
                <a:lnTo>
                  <a:pt x="346329" y="11925"/>
                </a:lnTo>
                <a:lnTo>
                  <a:pt x="327914" y="27838"/>
                </a:lnTo>
                <a:lnTo>
                  <a:pt x="312801" y="52197"/>
                </a:lnTo>
                <a:lnTo>
                  <a:pt x="316293" y="35115"/>
                </a:lnTo>
                <a:lnTo>
                  <a:pt x="318668" y="21691"/>
                </a:lnTo>
                <a:lnTo>
                  <a:pt x="320116" y="11722"/>
                </a:lnTo>
                <a:lnTo>
                  <a:pt x="320865" y="4965"/>
                </a:lnTo>
                <a:lnTo>
                  <a:pt x="269328" y="4965"/>
                </a:lnTo>
                <a:lnTo>
                  <a:pt x="265861" y="24003"/>
                </a:lnTo>
                <a:lnTo>
                  <a:pt x="261061" y="47917"/>
                </a:lnTo>
                <a:lnTo>
                  <a:pt x="247357" y="113233"/>
                </a:lnTo>
                <a:lnTo>
                  <a:pt x="202628" y="323862"/>
                </a:lnTo>
                <a:lnTo>
                  <a:pt x="256959" y="323862"/>
                </a:lnTo>
                <a:lnTo>
                  <a:pt x="294106" y="146100"/>
                </a:lnTo>
                <a:lnTo>
                  <a:pt x="305943" y="108343"/>
                </a:lnTo>
                <a:lnTo>
                  <a:pt x="345376" y="69189"/>
                </a:lnTo>
                <a:lnTo>
                  <a:pt x="373773" y="64528"/>
                </a:lnTo>
                <a:lnTo>
                  <a:pt x="388048" y="381"/>
                </a:lnTo>
                <a:close/>
              </a:path>
              <a:path w="566419" h="328929">
                <a:moveTo>
                  <a:pt x="565988" y="68795"/>
                </a:moveTo>
                <a:lnTo>
                  <a:pt x="561111" y="43345"/>
                </a:lnTo>
                <a:lnTo>
                  <a:pt x="559384" y="34328"/>
                </a:lnTo>
                <a:lnTo>
                  <a:pt x="536460" y="9791"/>
                </a:lnTo>
                <a:lnTo>
                  <a:pt x="514400" y="5156"/>
                </a:lnTo>
                <a:lnTo>
                  <a:pt x="514400" y="72301"/>
                </a:lnTo>
                <a:lnTo>
                  <a:pt x="512394" y="90157"/>
                </a:lnTo>
                <a:lnTo>
                  <a:pt x="503161" y="133946"/>
                </a:lnTo>
                <a:lnTo>
                  <a:pt x="441972" y="133946"/>
                </a:lnTo>
                <a:lnTo>
                  <a:pt x="451269" y="90957"/>
                </a:lnTo>
                <a:lnTo>
                  <a:pt x="474052" y="47180"/>
                </a:lnTo>
                <a:lnTo>
                  <a:pt x="489343" y="43345"/>
                </a:lnTo>
                <a:lnTo>
                  <a:pt x="504139" y="47180"/>
                </a:lnTo>
                <a:lnTo>
                  <a:pt x="512051" y="57378"/>
                </a:lnTo>
                <a:lnTo>
                  <a:pt x="514400" y="72301"/>
                </a:lnTo>
                <a:lnTo>
                  <a:pt x="514400" y="5156"/>
                </a:lnTo>
                <a:lnTo>
                  <a:pt x="448818" y="9423"/>
                </a:lnTo>
                <a:lnTo>
                  <a:pt x="404355" y="65697"/>
                </a:lnTo>
                <a:lnTo>
                  <a:pt x="394576" y="102628"/>
                </a:lnTo>
                <a:lnTo>
                  <a:pt x="370814" y="214541"/>
                </a:lnTo>
                <a:lnTo>
                  <a:pt x="365569" y="254977"/>
                </a:lnTo>
                <a:lnTo>
                  <a:pt x="365531" y="255282"/>
                </a:lnTo>
                <a:lnTo>
                  <a:pt x="371017" y="292023"/>
                </a:lnTo>
                <a:lnTo>
                  <a:pt x="393179" y="318592"/>
                </a:lnTo>
                <a:lnTo>
                  <a:pt x="437921" y="328828"/>
                </a:lnTo>
                <a:lnTo>
                  <a:pt x="480682" y="320878"/>
                </a:lnTo>
                <a:lnTo>
                  <a:pt x="516343" y="283756"/>
                </a:lnTo>
                <a:lnTo>
                  <a:pt x="532549" y="236931"/>
                </a:lnTo>
                <a:lnTo>
                  <a:pt x="534162" y="229628"/>
                </a:lnTo>
                <a:lnTo>
                  <a:pt x="480695" y="229628"/>
                </a:lnTo>
                <a:lnTo>
                  <a:pt x="478840" y="238556"/>
                </a:lnTo>
                <a:lnTo>
                  <a:pt x="474637" y="254977"/>
                </a:lnTo>
                <a:lnTo>
                  <a:pt x="468223" y="269468"/>
                </a:lnTo>
                <a:lnTo>
                  <a:pt x="458152" y="279819"/>
                </a:lnTo>
                <a:lnTo>
                  <a:pt x="443001" y="283756"/>
                </a:lnTo>
                <a:lnTo>
                  <a:pt x="427786" y="279450"/>
                </a:lnTo>
                <a:lnTo>
                  <a:pt x="420255" y="267703"/>
                </a:lnTo>
                <a:lnTo>
                  <a:pt x="418820" y="250355"/>
                </a:lnTo>
                <a:lnTo>
                  <a:pt x="421855" y="229628"/>
                </a:lnTo>
                <a:lnTo>
                  <a:pt x="421919" y="229209"/>
                </a:lnTo>
                <a:lnTo>
                  <a:pt x="430898" y="186753"/>
                </a:lnTo>
                <a:lnTo>
                  <a:pt x="432841" y="177723"/>
                </a:lnTo>
                <a:lnTo>
                  <a:pt x="546442" y="177723"/>
                </a:lnTo>
                <a:lnTo>
                  <a:pt x="549122" y="165379"/>
                </a:lnTo>
                <a:lnTo>
                  <a:pt x="555840" y="133946"/>
                </a:lnTo>
                <a:lnTo>
                  <a:pt x="561403" y="107924"/>
                </a:lnTo>
                <a:lnTo>
                  <a:pt x="565988" y="6879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5970949" y="9910629"/>
            <a:ext cx="788670" cy="544195"/>
          </a:xfrm>
          <a:custGeom>
            <a:avLst/>
            <a:gdLst/>
            <a:ahLst/>
            <a:cxnLst/>
            <a:rect l="l" t="t" r="r" b="b"/>
            <a:pathLst>
              <a:path w="788669" h="544195">
                <a:moveTo>
                  <a:pt x="154635" y="113690"/>
                </a:moveTo>
                <a:lnTo>
                  <a:pt x="113322" y="113690"/>
                </a:lnTo>
                <a:lnTo>
                  <a:pt x="131127" y="35293"/>
                </a:lnTo>
                <a:lnTo>
                  <a:pt x="77406" y="35293"/>
                </a:lnTo>
                <a:lnTo>
                  <a:pt x="59423" y="113690"/>
                </a:lnTo>
                <a:lnTo>
                  <a:pt x="24803" y="113690"/>
                </a:lnTo>
                <a:lnTo>
                  <a:pt x="14808" y="160515"/>
                </a:lnTo>
                <a:lnTo>
                  <a:pt x="48552" y="160515"/>
                </a:lnTo>
                <a:lnTo>
                  <a:pt x="2286" y="371830"/>
                </a:lnTo>
                <a:lnTo>
                  <a:pt x="0" y="404202"/>
                </a:lnTo>
                <a:lnTo>
                  <a:pt x="8712" y="424205"/>
                </a:lnTo>
                <a:lnTo>
                  <a:pt x="26327" y="434365"/>
                </a:lnTo>
                <a:lnTo>
                  <a:pt x="50761" y="437184"/>
                </a:lnTo>
                <a:lnTo>
                  <a:pt x="60299" y="436905"/>
                </a:lnTo>
                <a:lnTo>
                  <a:pt x="69837" y="436079"/>
                </a:lnTo>
                <a:lnTo>
                  <a:pt x="79044" y="434695"/>
                </a:lnTo>
                <a:lnTo>
                  <a:pt x="87617" y="432777"/>
                </a:lnTo>
                <a:lnTo>
                  <a:pt x="96748" y="390944"/>
                </a:lnTo>
                <a:lnTo>
                  <a:pt x="89420" y="392176"/>
                </a:lnTo>
                <a:lnTo>
                  <a:pt x="82905" y="392722"/>
                </a:lnTo>
                <a:lnTo>
                  <a:pt x="75857" y="392722"/>
                </a:lnTo>
                <a:lnTo>
                  <a:pt x="64592" y="390779"/>
                </a:lnTo>
                <a:lnTo>
                  <a:pt x="58635" y="385127"/>
                </a:lnTo>
                <a:lnTo>
                  <a:pt x="56946" y="375983"/>
                </a:lnTo>
                <a:lnTo>
                  <a:pt x="58547" y="363575"/>
                </a:lnTo>
                <a:lnTo>
                  <a:pt x="103327" y="160515"/>
                </a:lnTo>
                <a:lnTo>
                  <a:pt x="144640" y="160515"/>
                </a:lnTo>
                <a:lnTo>
                  <a:pt x="154635" y="113690"/>
                </a:lnTo>
                <a:close/>
              </a:path>
              <a:path w="788669" h="544195">
                <a:moveTo>
                  <a:pt x="348703" y="158648"/>
                </a:moveTo>
                <a:lnTo>
                  <a:pt x="342709" y="132600"/>
                </a:lnTo>
                <a:lnTo>
                  <a:pt x="326199" y="115125"/>
                </a:lnTo>
                <a:lnTo>
                  <a:pt x="297827" y="108737"/>
                </a:lnTo>
                <a:lnTo>
                  <a:pt x="279641" y="110820"/>
                </a:lnTo>
                <a:lnTo>
                  <a:pt x="263664" y="116814"/>
                </a:lnTo>
                <a:lnTo>
                  <a:pt x="250024" y="126314"/>
                </a:lnTo>
                <a:lnTo>
                  <a:pt x="238823" y="138950"/>
                </a:lnTo>
                <a:lnTo>
                  <a:pt x="268224" y="0"/>
                </a:lnTo>
                <a:lnTo>
                  <a:pt x="213893" y="0"/>
                </a:lnTo>
                <a:lnTo>
                  <a:pt x="122072" y="432587"/>
                </a:lnTo>
                <a:lnTo>
                  <a:pt x="176403" y="432587"/>
                </a:lnTo>
                <a:lnTo>
                  <a:pt x="222681" y="215925"/>
                </a:lnTo>
                <a:lnTo>
                  <a:pt x="229755" y="189725"/>
                </a:lnTo>
                <a:lnTo>
                  <a:pt x="238950" y="170434"/>
                </a:lnTo>
                <a:lnTo>
                  <a:pt x="251460" y="158508"/>
                </a:lnTo>
                <a:lnTo>
                  <a:pt x="268490" y="154432"/>
                </a:lnTo>
                <a:lnTo>
                  <a:pt x="283184" y="157848"/>
                </a:lnTo>
                <a:lnTo>
                  <a:pt x="290322" y="167462"/>
                </a:lnTo>
                <a:lnTo>
                  <a:pt x="291579" y="182283"/>
                </a:lnTo>
                <a:lnTo>
                  <a:pt x="288645" y="201371"/>
                </a:lnTo>
                <a:lnTo>
                  <a:pt x="239649" y="432587"/>
                </a:lnTo>
                <a:lnTo>
                  <a:pt x="293966" y="432587"/>
                </a:lnTo>
                <a:lnTo>
                  <a:pt x="345528" y="190754"/>
                </a:lnTo>
                <a:lnTo>
                  <a:pt x="348703" y="158648"/>
                </a:lnTo>
                <a:close/>
              </a:path>
              <a:path w="788669" h="544195">
                <a:moveTo>
                  <a:pt x="558634" y="177520"/>
                </a:moveTo>
                <a:lnTo>
                  <a:pt x="553758" y="152069"/>
                </a:lnTo>
                <a:lnTo>
                  <a:pt x="552030" y="143052"/>
                </a:lnTo>
                <a:lnTo>
                  <a:pt x="529107" y="118516"/>
                </a:lnTo>
                <a:lnTo>
                  <a:pt x="507060" y="113880"/>
                </a:lnTo>
                <a:lnTo>
                  <a:pt x="507060" y="181025"/>
                </a:lnTo>
                <a:lnTo>
                  <a:pt x="505053" y="198882"/>
                </a:lnTo>
                <a:lnTo>
                  <a:pt x="495808" y="242671"/>
                </a:lnTo>
                <a:lnTo>
                  <a:pt x="434619" y="242671"/>
                </a:lnTo>
                <a:lnTo>
                  <a:pt x="443915" y="199682"/>
                </a:lnTo>
                <a:lnTo>
                  <a:pt x="466699" y="155905"/>
                </a:lnTo>
                <a:lnTo>
                  <a:pt x="481990" y="152069"/>
                </a:lnTo>
                <a:lnTo>
                  <a:pt x="496785" y="155905"/>
                </a:lnTo>
                <a:lnTo>
                  <a:pt x="504710" y="166103"/>
                </a:lnTo>
                <a:lnTo>
                  <a:pt x="507060" y="181025"/>
                </a:lnTo>
                <a:lnTo>
                  <a:pt x="507060" y="113880"/>
                </a:lnTo>
                <a:lnTo>
                  <a:pt x="441464" y="118148"/>
                </a:lnTo>
                <a:lnTo>
                  <a:pt x="397002" y="174421"/>
                </a:lnTo>
                <a:lnTo>
                  <a:pt x="387223" y="211353"/>
                </a:lnTo>
                <a:lnTo>
                  <a:pt x="363474" y="323265"/>
                </a:lnTo>
                <a:lnTo>
                  <a:pt x="358228" y="363702"/>
                </a:lnTo>
                <a:lnTo>
                  <a:pt x="358190" y="364007"/>
                </a:lnTo>
                <a:lnTo>
                  <a:pt x="363664" y="400748"/>
                </a:lnTo>
                <a:lnTo>
                  <a:pt x="385826" y="427316"/>
                </a:lnTo>
                <a:lnTo>
                  <a:pt x="430568" y="437553"/>
                </a:lnTo>
                <a:lnTo>
                  <a:pt x="473329" y="429602"/>
                </a:lnTo>
                <a:lnTo>
                  <a:pt x="500316" y="408686"/>
                </a:lnTo>
                <a:lnTo>
                  <a:pt x="508990" y="392480"/>
                </a:lnTo>
                <a:lnTo>
                  <a:pt x="516089" y="379234"/>
                </a:lnTo>
                <a:lnTo>
                  <a:pt x="525208" y="345655"/>
                </a:lnTo>
                <a:lnTo>
                  <a:pt x="526821" y="338353"/>
                </a:lnTo>
                <a:lnTo>
                  <a:pt x="473354" y="338353"/>
                </a:lnTo>
                <a:lnTo>
                  <a:pt x="471487" y="347281"/>
                </a:lnTo>
                <a:lnTo>
                  <a:pt x="467283" y="363702"/>
                </a:lnTo>
                <a:lnTo>
                  <a:pt x="460870" y="378193"/>
                </a:lnTo>
                <a:lnTo>
                  <a:pt x="450811" y="388543"/>
                </a:lnTo>
                <a:lnTo>
                  <a:pt x="435660" y="392480"/>
                </a:lnTo>
                <a:lnTo>
                  <a:pt x="420446" y="388175"/>
                </a:lnTo>
                <a:lnTo>
                  <a:pt x="412915" y="376428"/>
                </a:lnTo>
                <a:lnTo>
                  <a:pt x="411480" y="359079"/>
                </a:lnTo>
                <a:lnTo>
                  <a:pt x="414515" y="338353"/>
                </a:lnTo>
                <a:lnTo>
                  <a:pt x="414578" y="337934"/>
                </a:lnTo>
                <a:lnTo>
                  <a:pt x="423545" y="295478"/>
                </a:lnTo>
                <a:lnTo>
                  <a:pt x="425488" y="286448"/>
                </a:lnTo>
                <a:lnTo>
                  <a:pt x="539102" y="286448"/>
                </a:lnTo>
                <a:lnTo>
                  <a:pt x="541769" y="274104"/>
                </a:lnTo>
                <a:lnTo>
                  <a:pt x="548487" y="242671"/>
                </a:lnTo>
                <a:lnTo>
                  <a:pt x="554050" y="216649"/>
                </a:lnTo>
                <a:lnTo>
                  <a:pt x="558634" y="177520"/>
                </a:lnTo>
                <a:close/>
              </a:path>
              <a:path w="788669" h="544195">
                <a:moveTo>
                  <a:pt x="788136" y="113690"/>
                </a:moveTo>
                <a:lnTo>
                  <a:pt x="733005" y="113690"/>
                </a:lnTo>
                <a:lnTo>
                  <a:pt x="713409" y="164084"/>
                </a:lnTo>
                <a:lnTo>
                  <a:pt x="692442" y="219062"/>
                </a:lnTo>
                <a:lnTo>
                  <a:pt x="671830" y="274523"/>
                </a:lnTo>
                <a:lnTo>
                  <a:pt x="653288" y="326364"/>
                </a:lnTo>
                <a:lnTo>
                  <a:pt x="638581" y="370446"/>
                </a:lnTo>
                <a:lnTo>
                  <a:pt x="637971" y="370446"/>
                </a:lnTo>
                <a:lnTo>
                  <a:pt x="643356" y="288556"/>
                </a:lnTo>
                <a:lnTo>
                  <a:pt x="645985" y="229171"/>
                </a:lnTo>
                <a:lnTo>
                  <a:pt x="648246" y="168211"/>
                </a:lnTo>
                <a:lnTo>
                  <a:pt x="649897" y="113690"/>
                </a:lnTo>
                <a:lnTo>
                  <a:pt x="596684" y="113690"/>
                </a:lnTo>
                <a:lnTo>
                  <a:pt x="594258" y="443763"/>
                </a:lnTo>
                <a:lnTo>
                  <a:pt x="582764" y="469087"/>
                </a:lnTo>
                <a:lnTo>
                  <a:pt x="572592" y="484466"/>
                </a:lnTo>
                <a:lnTo>
                  <a:pt x="561911" y="492099"/>
                </a:lnTo>
                <a:lnTo>
                  <a:pt x="548868" y="494157"/>
                </a:lnTo>
                <a:lnTo>
                  <a:pt x="538251" y="494157"/>
                </a:lnTo>
                <a:lnTo>
                  <a:pt x="534657" y="493166"/>
                </a:lnTo>
                <a:lnTo>
                  <a:pt x="528701" y="492125"/>
                </a:lnTo>
                <a:lnTo>
                  <a:pt x="517652" y="540359"/>
                </a:lnTo>
                <a:lnTo>
                  <a:pt x="524662" y="541832"/>
                </a:lnTo>
                <a:lnTo>
                  <a:pt x="532993" y="543039"/>
                </a:lnTo>
                <a:lnTo>
                  <a:pt x="541667" y="543852"/>
                </a:lnTo>
                <a:lnTo>
                  <a:pt x="549681" y="544144"/>
                </a:lnTo>
                <a:lnTo>
                  <a:pt x="575729" y="541718"/>
                </a:lnTo>
                <a:lnTo>
                  <a:pt x="599160" y="529729"/>
                </a:lnTo>
                <a:lnTo>
                  <a:pt x="622541" y="501116"/>
                </a:lnTo>
                <a:lnTo>
                  <a:pt x="648411" y="448779"/>
                </a:lnTo>
                <a:lnTo>
                  <a:pt x="788136" y="11369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8951180" y="5240109"/>
            <a:ext cx="182245" cy="551180"/>
          </a:xfrm>
          <a:custGeom>
            <a:avLst/>
            <a:gdLst/>
            <a:ahLst/>
            <a:cxnLst/>
            <a:rect l="l" t="t" r="r" b="b"/>
            <a:pathLst>
              <a:path w="182245" h="551179">
                <a:moveTo>
                  <a:pt x="124142" y="0"/>
                </a:moveTo>
                <a:lnTo>
                  <a:pt x="48061" y="0"/>
                </a:lnTo>
                <a:lnTo>
                  <a:pt x="48061" y="106195"/>
                </a:lnTo>
                <a:lnTo>
                  <a:pt x="0" y="106195"/>
                </a:lnTo>
                <a:lnTo>
                  <a:pt x="0" y="173408"/>
                </a:lnTo>
                <a:lnTo>
                  <a:pt x="48061" y="173408"/>
                </a:lnTo>
                <a:lnTo>
                  <a:pt x="48061" y="460792"/>
                </a:lnTo>
                <a:lnTo>
                  <a:pt x="53710" y="505249"/>
                </a:lnTo>
                <a:lnTo>
                  <a:pt x="69861" y="532725"/>
                </a:lnTo>
                <a:lnTo>
                  <a:pt x="95318" y="546676"/>
                </a:lnTo>
                <a:lnTo>
                  <a:pt x="128886" y="550559"/>
                </a:lnTo>
                <a:lnTo>
                  <a:pt x="141499" y="550233"/>
                </a:lnTo>
                <a:lnTo>
                  <a:pt x="154929" y="549036"/>
                </a:lnTo>
                <a:lnTo>
                  <a:pt x="168042" y="546640"/>
                </a:lnTo>
                <a:lnTo>
                  <a:pt x="179701" y="542716"/>
                </a:lnTo>
                <a:lnTo>
                  <a:pt x="179701" y="484634"/>
                </a:lnTo>
                <a:lnTo>
                  <a:pt x="174630" y="485753"/>
                </a:lnTo>
                <a:lnTo>
                  <a:pt x="168036" y="486551"/>
                </a:lnTo>
                <a:lnTo>
                  <a:pt x="160947" y="487030"/>
                </a:lnTo>
                <a:lnTo>
                  <a:pt x="154393" y="487189"/>
                </a:lnTo>
                <a:lnTo>
                  <a:pt x="138305" y="483938"/>
                </a:lnTo>
                <a:lnTo>
                  <a:pt x="129168" y="475176"/>
                </a:lnTo>
                <a:lnTo>
                  <a:pt x="125082" y="462390"/>
                </a:lnTo>
                <a:lnTo>
                  <a:pt x="124142" y="447064"/>
                </a:lnTo>
                <a:lnTo>
                  <a:pt x="124142" y="173408"/>
                </a:lnTo>
                <a:lnTo>
                  <a:pt x="181910" y="173408"/>
                </a:lnTo>
                <a:lnTo>
                  <a:pt x="181910" y="106195"/>
                </a:lnTo>
                <a:lnTo>
                  <a:pt x="124142" y="106195"/>
                </a:lnTo>
                <a:lnTo>
                  <a:pt x="124142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2" name="object 42" descr=""/>
          <p:cNvGrpSpPr/>
          <p:nvPr/>
        </p:nvGrpSpPr>
        <p:grpSpPr>
          <a:xfrm>
            <a:off x="9181884" y="5190096"/>
            <a:ext cx="339725" cy="601345"/>
            <a:chOff x="9181884" y="5190096"/>
            <a:chExt cx="339725" cy="601345"/>
          </a:xfrm>
        </p:grpSpPr>
        <p:pic>
          <p:nvPicPr>
            <p:cNvPr id="43" name="object 4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1884" y="5190096"/>
              <a:ext cx="95086" cy="197418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9286780" y="5339485"/>
              <a:ext cx="234315" cy="452120"/>
            </a:xfrm>
            <a:custGeom>
              <a:avLst/>
              <a:gdLst/>
              <a:ahLst/>
              <a:cxnLst/>
              <a:rect l="l" t="t" r="r" b="b"/>
              <a:pathLst>
                <a:path w="234315" h="452120">
                  <a:moveTo>
                    <a:pt x="118153" y="0"/>
                  </a:moveTo>
                  <a:lnTo>
                    <a:pt x="69517" y="8312"/>
                  </a:lnTo>
                  <a:lnTo>
                    <a:pt x="34992" y="31862"/>
                  </a:lnTo>
                  <a:lnTo>
                    <a:pt x="14404" y="68566"/>
                  </a:lnTo>
                  <a:lnTo>
                    <a:pt x="7580" y="116342"/>
                  </a:lnTo>
                  <a:lnTo>
                    <a:pt x="12932" y="157624"/>
                  </a:lnTo>
                  <a:lnTo>
                    <a:pt x="29174" y="191011"/>
                  </a:lnTo>
                  <a:lnTo>
                    <a:pt x="56587" y="220049"/>
                  </a:lnTo>
                  <a:lnTo>
                    <a:pt x="95452" y="248285"/>
                  </a:lnTo>
                  <a:lnTo>
                    <a:pt x="126911" y="271388"/>
                  </a:lnTo>
                  <a:lnTo>
                    <a:pt x="145668" y="291943"/>
                  </a:lnTo>
                  <a:lnTo>
                    <a:pt x="154722" y="312585"/>
                  </a:lnTo>
                  <a:lnTo>
                    <a:pt x="157073" y="335947"/>
                  </a:lnTo>
                  <a:lnTo>
                    <a:pt x="154858" y="358167"/>
                  </a:lnTo>
                  <a:lnTo>
                    <a:pt x="147907" y="374086"/>
                  </a:lnTo>
                  <a:lnTo>
                    <a:pt x="135768" y="383666"/>
                  </a:lnTo>
                  <a:lnTo>
                    <a:pt x="117985" y="386867"/>
                  </a:lnTo>
                  <a:lnTo>
                    <a:pt x="99247" y="382736"/>
                  </a:lnTo>
                  <a:lnTo>
                    <a:pt x="86598" y="371137"/>
                  </a:lnTo>
                  <a:lnTo>
                    <a:pt x="79444" y="353269"/>
                  </a:lnTo>
                  <a:lnTo>
                    <a:pt x="77191" y="330325"/>
                  </a:lnTo>
                  <a:lnTo>
                    <a:pt x="77191" y="310629"/>
                  </a:lnTo>
                  <a:lnTo>
                    <a:pt x="0" y="310629"/>
                  </a:lnTo>
                  <a:lnTo>
                    <a:pt x="0" y="330230"/>
                  </a:lnTo>
                  <a:lnTo>
                    <a:pt x="4931" y="375211"/>
                  </a:lnTo>
                  <a:lnTo>
                    <a:pt x="22768" y="414079"/>
                  </a:lnTo>
                  <a:lnTo>
                    <a:pt x="58080" y="441390"/>
                  </a:lnTo>
                  <a:lnTo>
                    <a:pt x="115431" y="451703"/>
                  </a:lnTo>
                  <a:lnTo>
                    <a:pt x="167478" y="443750"/>
                  </a:lnTo>
                  <a:lnTo>
                    <a:pt x="204607" y="420102"/>
                  </a:lnTo>
                  <a:lnTo>
                    <a:pt x="226857" y="381078"/>
                  </a:lnTo>
                  <a:lnTo>
                    <a:pt x="234265" y="326995"/>
                  </a:lnTo>
                  <a:lnTo>
                    <a:pt x="228700" y="279887"/>
                  </a:lnTo>
                  <a:lnTo>
                    <a:pt x="211093" y="242923"/>
                  </a:lnTo>
                  <a:lnTo>
                    <a:pt x="180072" y="210810"/>
                  </a:lnTo>
                  <a:lnTo>
                    <a:pt x="108846" y="160204"/>
                  </a:lnTo>
                  <a:lnTo>
                    <a:pt x="93366" y="144678"/>
                  </a:lnTo>
                  <a:lnTo>
                    <a:pt x="85664" y="128866"/>
                  </a:lnTo>
                  <a:lnTo>
                    <a:pt x="83578" y="109954"/>
                  </a:lnTo>
                  <a:lnTo>
                    <a:pt x="85521" y="91261"/>
                  </a:lnTo>
                  <a:lnTo>
                    <a:pt x="91649" y="77038"/>
                  </a:lnTo>
                  <a:lnTo>
                    <a:pt x="102405" y="67987"/>
                  </a:lnTo>
                  <a:lnTo>
                    <a:pt x="118237" y="64814"/>
                  </a:lnTo>
                  <a:lnTo>
                    <a:pt x="134494" y="67849"/>
                  </a:lnTo>
                  <a:lnTo>
                    <a:pt x="145604" y="77025"/>
                  </a:lnTo>
                  <a:lnTo>
                    <a:pt x="151972" y="92445"/>
                  </a:lnTo>
                  <a:lnTo>
                    <a:pt x="154005" y="114216"/>
                  </a:lnTo>
                  <a:lnTo>
                    <a:pt x="154005" y="140048"/>
                  </a:lnTo>
                  <a:lnTo>
                    <a:pt x="227951" y="140048"/>
                  </a:lnTo>
                  <a:lnTo>
                    <a:pt x="227951" y="121472"/>
                  </a:lnTo>
                  <a:lnTo>
                    <a:pt x="222134" y="71159"/>
                  </a:lnTo>
                  <a:lnTo>
                    <a:pt x="203290" y="32885"/>
                  </a:lnTo>
                  <a:lnTo>
                    <a:pt x="169327" y="8535"/>
                  </a:lnTo>
                  <a:lnTo>
                    <a:pt x="118153" y="0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 descr=""/>
          <p:cNvSpPr/>
          <p:nvPr/>
        </p:nvSpPr>
        <p:spPr>
          <a:xfrm>
            <a:off x="9678962" y="5339492"/>
            <a:ext cx="812165" cy="452120"/>
          </a:xfrm>
          <a:custGeom>
            <a:avLst/>
            <a:gdLst/>
            <a:ahLst/>
            <a:cxnLst/>
            <a:rect l="l" t="t" r="r" b="b"/>
            <a:pathLst>
              <a:path w="812165" h="452120">
                <a:moveTo>
                  <a:pt x="239306" y="145592"/>
                </a:moveTo>
                <a:lnTo>
                  <a:pt x="235673" y="98691"/>
                </a:lnTo>
                <a:lnTo>
                  <a:pt x="225539" y="64820"/>
                </a:lnTo>
                <a:lnTo>
                  <a:pt x="223685" y="58623"/>
                </a:lnTo>
                <a:lnTo>
                  <a:pt x="201726" y="27432"/>
                </a:lnTo>
                <a:lnTo>
                  <a:pt x="168198" y="7200"/>
                </a:lnTo>
                <a:lnTo>
                  <a:pt x="165950" y="6858"/>
                </a:lnTo>
                <a:lnTo>
                  <a:pt x="165950" y="135001"/>
                </a:lnTo>
                <a:lnTo>
                  <a:pt x="165950" y="183984"/>
                </a:lnTo>
                <a:lnTo>
                  <a:pt x="75145" y="183984"/>
                </a:lnTo>
                <a:lnTo>
                  <a:pt x="75158" y="135001"/>
                </a:lnTo>
                <a:lnTo>
                  <a:pt x="77495" y="106883"/>
                </a:lnTo>
                <a:lnTo>
                  <a:pt x="77609" y="105448"/>
                </a:lnTo>
                <a:lnTo>
                  <a:pt x="85572" y="83324"/>
                </a:lnTo>
                <a:lnTo>
                  <a:pt x="99834" y="69557"/>
                </a:lnTo>
                <a:lnTo>
                  <a:pt x="121221" y="64820"/>
                </a:lnTo>
                <a:lnTo>
                  <a:pt x="143624" y="70065"/>
                </a:lnTo>
                <a:lnTo>
                  <a:pt x="157289" y="84658"/>
                </a:lnTo>
                <a:lnTo>
                  <a:pt x="164045" y="106705"/>
                </a:lnTo>
                <a:lnTo>
                  <a:pt x="164096" y="106883"/>
                </a:lnTo>
                <a:lnTo>
                  <a:pt x="165950" y="135001"/>
                </a:lnTo>
                <a:lnTo>
                  <a:pt x="165950" y="6858"/>
                </a:lnTo>
                <a:lnTo>
                  <a:pt x="121475" y="0"/>
                </a:lnTo>
                <a:lnTo>
                  <a:pt x="70142" y="9169"/>
                </a:lnTo>
                <a:lnTo>
                  <a:pt x="35179" y="33337"/>
                </a:lnTo>
                <a:lnTo>
                  <a:pt x="13741" y="67513"/>
                </a:lnTo>
                <a:lnTo>
                  <a:pt x="2959" y="106705"/>
                </a:lnTo>
                <a:lnTo>
                  <a:pt x="25" y="145592"/>
                </a:lnTo>
                <a:lnTo>
                  <a:pt x="0" y="297662"/>
                </a:lnTo>
                <a:lnTo>
                  <a:pt x="2717" y="347751"/>
                </a:lnTo>
                <a:lnTo>
                  <a:pt x="12992" y="390207"/>
                </a:lnTo>
                <a:lnTo>
                  <a:pt x="34048" y="423024"/>
                </a:lnTo>
                <a:lnTo>
                  <a:pt x="69075" y="444195"/>
                </a:lnTo>
                <a:lnTo>
                  <a:pt x="121323" y="451688"/>
                </a:lnTo>
                <a:lnTo>
                  <a:pt x="174091" y="442455"/>
                </a:lnTo>
                <a:lnTo>
                  <a:pt x="208076" y="418642"/>
                </a:lnTo>
                <a:lnTo>
                  <a:pt x="226898" y="386867"/>
                </a:lnTo>
                <a:lnTo>
                  <a:pt x="227330" y="386143"/>
                </a:lnTo>
                <a:lnTo>
                  <a:pt x="235889" y="350824"/>
                </a:lnTo>
                <a:lnTo>
                  <a:pt x="237832" y="318808"/>
                </a:lnTo>
                <a:lnTo>
                  <a:pt x="237845" y="316090"/>
                </a:lnTo>
                <a:lnTo>
                  <a:pt x="163309" y="316090"/>
                </a:lnTo>
                <a:lnTo>
                  <a:pt x="163309" y="318808"/>
                </a:lnTo>
                <a:lnTo>
                  <a:pt x="161823" y="344576"/>
                </a:lnTo>
                <a:lnTo>
                  <a:pt x="155752" y="366293"/>
                </a:lnTo>
                <a:lnTo>
                  <a:pt x="142646" y="381279"/>
                </a:lnTo>
                <a:lnTo>
                  <a:pt x="120027" y="386867"/>
                </a:lnTo>
                <a:lnTo>
                  <a:pt x="97180" y="380504"/>
                </a:lnTo>
                <a:lnTo>
                  <a:pt x="83299" y="363664"/>
                </a:lnTo>
                <a:lnTo>
                  <a:pt x="76403" y="339712"/>
                </a:lnTo>
                <a:lnTo>
                  <a:pt x="74549" y="312026"/>
                </a:lnTo>
                <a:lnTo>
                  <a:pt x="74549" y="244627"/>
                </a:lnTo>
                <a:lnTo>
                  <a:pt x="239306" y="244627"/>
                </a:lnTo>
                <a:lnTo>
                  <a:pt x="239306" y="183984"/>
                </a:lnTo>
                <a:lnTo>
                  <a:pt x="239306" y="145592"/>
                </a:lnTo>
                <a:close/>
              </a:path>
              <a:path w="812165" h="452120">
                <a:moveTo>
                  <a:pt x="542023" y="6819"/>
                </a:moveTo>
                <a:lnTo>
                  <a:pt x="465429" y="6819"/>
                </a:lnTo>
                <a:lnTo>
                  <a:pt x="458304" y="48907"/>
                </a:lnTo>
                <a:lnTo>
                  <a:pt x="439331" y="154686"/>
                </a:lnTo>
                <a:lnTo>
                  <a:pt x="429285" y="211696"/>
                </a:lnTo>
                <a:lnTo>
                  <a:pt x="420065" y="267030"/>
                </a:lnTo>
                <a:lnTo>
                  <a:pt x="412584" y="317360"/>
                </a:lnTo>
                <a:lnTo>
                  <a:pt x="407746" y="359333"/>
                </a:lnTo>
                <a:lnTo>
                  <a:pt x="406908" y="359333"/>
                </a:lnTo>
                <a:lnTo>
                  <a:pt x="401218" y="315480"/>
                </a:lnTo>
                <a:lnTo>
                  <a:pt x="393712" y="263931"/>
                </a:lnTo>
                <a:lnTo>
                  <a:pt x="385051" y="207975"/>
                </a:lnTo>
                <a:lnTo>
                  <a:pt x="375881" y="150964"/>
                </a:lnTo>
                <a:lnTo>
                  <a:pt x="366852" y="96215"/>
                </a:lnTo>
                <a:lnTo>
                  <a:pt x="351790" y="6819"/>
                </a:lnTo>
                <a:lnTo>
                  <a:pt x="270154" y="6819"/>
                </a:lnTo>
                <a:lnTo>
                  <a:pt x="361861" y="444881"/>
                </a:lnTo>
                <a:lnTo>
                  <a:pt x="448348" y="444881"/>
                </a:lnTo>
                <a:lnTo>
                  <a:pt x="542023" y="6819"/>
                </a:lnTo>
                <a:close/>
              </a:path>
              <a:path w="812165" h="452120">
                <a:moveTo>
                  <a:pt x="811987" y="145592"/>
                </a:moveTo>
                <a:lnTo>
                  <a:pt x="808355" y="98691"/>
                </a:lnTo>
                <a:lnTo>
                  <a:pt x="798220" y="64820"/>
                </a:lnTo>
                <a:lnTo>
                  <a:pt x="796366" y="58623"/>
                </a:lnTo>
                <a:lnTo>
                  <a:pt x="774420" y="27432"/>
                </a:lnTo>
                <a:lnTo>
                  <a:pt x="740892" y="7200"/>
                </a:lnTo>
                <a:lnTo>
                  <a:pt x="738632" y="6858"/>
                </a:lnTo>
                <a:lnTo>
                  <a:pt x="738632" y="135001"/>
                </a:lnTo>
                <a:lnTo>
                  <a:pt x="738632" y="183984"/>
                </a:lnTo>
                <a:lnTo>
                  <a:pt x="647827" y="183984"/>
                </a:lnTo>
                <a:lnTo>
                  <a:pt x="647852" y="135001"/>
                </a:lnTo>
                <a:lnTo>
                  <a:pt x="658253" y="83324"/>
                </a:lnTo>
                <a:lnTo>
                  <a:pt x="693915" y="64820"/>
                </a:lnTo>
                <a:lnTo>
                  <a:pt x="716305" y="70065"/>
                </a:lnTo>
                <a:lnTo>
                  <a:pt x="729970" y="84658"/>
                </a:lnTo>
                <a:lnTo>
                  <a:pt x="736727" y="106705"/>
                </a:lnTo>
                <a:lnTo>
                  <a:pt x="736777" y="106883"/>
                </a:lnTo>
                <a:lnTo>
                  <a:pt x="738632" y="135001"/>
                </a:lnTo>
                <a:lnTo>
                  <a:pt x="738632" y="6858"/>
                </a:lnTo>
                <a:lnTo>
                  <a:pt x="694169" y="0"/>
                </a:lnTo>
                <a:lnTo>
                  <a:pt x="642835" y="9169"/>
                </a:lnTo>
                <a:lnTo>
                  <a:pt x="607872" y="33337"/>
                </a:lnTo>
                <a:lnTo>
                  <a:pt x="586422" y="67513"/>
                </a:lnTo>
                <a:lnTo>
                  <a:pt x="575652" y="106705"/>
                </a:lnTo>
                <a:lnTo>
                  <a:pt x="572719" y="145592"/>
                </a:lnTo>
                <a:lnTo>
                  <a:pt x="572693" y="297662"/>
                </a:lnTo>
                <a:lnTo>
                  <a:pt x="575398" y="347751"/>
                </a:lnTo>
                <a:lnTo>
                  <a:pt x="585673" y="390207"/>
                </a:lnTo>
                <a:lnTo>
                  <a:pt x="606729" y="423024"/>
                </a:lnTo>
                <a:lnTo>
                  <a:pt x="641769" y="444195"/>
                </a:lnTo>
                <a:lnTo>
                  <a:pt x="694004" y="451688"/>
                </a:lnTo>
                <a:lnTo>
                  <a:pt x="746785" y="442455"/>
                </a:lnTo>
                <a:lnTo>
                  <a:pt x="780770" y="418642"/>
                </a:lnTo>
                <a:lnTo>
                  <a:pt x="799579" y="386867"/>
                </a:lnTo>
                <a:lnTo>
                  <a:pt x="800011" y="386143"/>
                </a:lnTo>
                <a:lnTo>
                  <a:pt x="808583" y="350824"/>
                </a:lnTo>
                <a:lnTo>
                  <a:pt x="810514" y="318808"/>
                </a:lnTo>
                <a:lnTo>
                  <a:pt x="810539" y="316090"/>
                </a:lnTo>
                <a:lnTo>
                  <a:pt x="735990" y="316090"/>
                </a:lnTo>
                <a:lnTo>
                  <a:pt x="735990" y="318808"/>
                </a:lnTo>
                <a:lnTo>
                  <a:pt x="734517" y="344576"/>
                </a:lnTo>
                <a:lnTo>
                  <a:pt x="728446" y="366293"/>
                </a:lnTo>
                <a:lnTo>
                  <a:pt x="715327" y="381279"/>
                </a:lnTo>
                <a:lnTo>
                  <a:pt x="692721" y="386867"/>
                </a:lnTo>
                <a:lnTo>
                  <a:pt x="669874" y="380504"/>
                </a:lnTo>
                <a:lnTo>
                  <a:pt x="655980" y="363664"/>
                </a:lnTo>
                <a:lnTo>
                  <a:pt x="649097" y="339712"/>
                </a:lnTo>
                <a:lnTo>
                  <a:pt x="647230" y="312026"/>
                </a:lnTo>
                <a:lnTo>
                  <a:pt x="647230" y="244627"/>
                </a:lnTo>
                <a:lnTo>
                  <a:pt x="811987" y="244627"/>
                </a:lnTo>
                <a:lnTo>
                  <a:pt x="811987" y="183984"/>
                </a:lnTo>
                <a:lnTo>
                  <a:pt x="811987" y="145592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0551033" y="5190102"/>
            <a:ext cx="969644" cy="748030"/>
          </a:xfrm>
          <a:custGeom>
            <a:avLst/>
            <a:gdLst/>
            <a:ahLst/>
            <a:cxnLst/>
            <a:rect l="l" t="t" r="r" b="b"/>
            <a:pathLst>
              <a:path w="969645" h="748029">
                <a:moveTo>
                  <a:pt x="169595" y="149898"/>
                </a:moveTo>
                <a:lnTo>
                  <a:pt x="140398" y="154000"/>
                </a:lnTo>
                <a:lnTo>
                  <a:pt x="113639" y="166801"/>
                </a:lnTo>
                <a:lnTo>
                  <a:pt x="91147" y="190207"/>
                </a:lnTo>
                <a:lnTo>
                  <a:pt x="74803" y="226098"/>
                </a:lnTo>
                <a:lnTo>
                  <a:pt x="74561" y="205587"/>
                </a:lnTo>
                <a:lnTo>
                  <a:pt x="73977" y="185051"/>
                </a:lnTo>
                <a:lnTo>
                  <a:pt x="73228" y="167576"/>
                </a:lnTo>
                <a:lnTo>
                  <a:pt x="72517" y="156210"/>
                </a:lnTo>
                <a:lnTo>
                  <a:pt x="0" y="156210"/>
                </a:lnTo>
                <a:lnTo>
                  <a:pt x="749" y="187185"/>
                </a:lnTo>
                <a:lnTo>
                  <a:pt x="977" y="219481"/>
                </a:lnTo>
                <a:lnTo>
                  <a:pt x="863" y="304914"/>
                </a:lnTo>
                <a:lnTo>
                  <a:pt x="863" y="594271"/>
                </a:lnTo>
                <a:lnTo>
                  <a:pt x="77203" y="594271"/>
                </a:lnTo>
                <a:lnTo>
                  <a:pt x="77203" y="350062"/>
                </a:lnTo>
                <a:lnTo>
                  <a:pt x="84366" y="297535"/>
                </a:lnTo>
                <a:lnTo>
                  <a:pt x="104000" y="265163"/>
                </a:lnTo>
                <a:lnTo>
                  <a:pt x="133337" y="248729"/>
                </a:lnTo>
                <a:lnTo>
                  <a:pt x="169595" y="244055"/>
                </a:lnTo>
                <a:lnTo>
                  <a:pt x="169595" y="149898"/>
                </a:lnTo>
                <a:close/>
              </a:path>
              <a:path w="969645" h="748029">
                <a:moveTo>
                  <a:pt x="473583" y="156210"/>
                </a:moveTo>
                <a:lnTo>
                  <a:pt x="396989" y="156210"/>
                </a:lnTo>
                <a:lnTo>
                  <a:pt x="385699" y="222618"/>
                </a:lnTo>
                <a:lnTo>
                  <a:pt x="356920" y="385927"/>
                </a:lnTo>
                <a:lnTo>
                  <a:pt x="349592" y="429361"/>
                </a:lnTo>
                <a:lnTo>
                  <a:pt x="343674" y="467804"/>
                </a:lnTo>
                <a:lnTo>
                  <a:pt x="339331" y="501548"/>
                </a:lnTo>
                <a:lnTo>
                  <a:pt x="337273" y="501548"/>
                </a:lnTo>
                <a:lnTo>
                  <a:pt x="329539" y="435622"/>
                </a:lnTo>
                <a:lnTo>
                  <a:pt x="322719" y="390118"/>
                </a:lnTo>
                <a:lnTo>
                  <a:pt x="314375" y="338048"/>
                </a:lnTo>
                <a:lnTo>
                  <a:pt x="304863" y="280809"/>
                </a:lnTo>
                <a:lnTo>
                  <a:pt x="283616" y="156210"/>
                </a:lnTo>
                <a:lnTo>
                  <a:pt x="201726" y="156210"/>
                </a:lnTo>
                <a:lnTo>
                  <a:pt x="299834" y="611149"/>
                </a:lnTo>
                <a:lnTo>
                  <a:pt x="291630" y="644867"/>
                </a:lnTo>
                <a:lnTo>
                  <a:pt x="280771" y="665162"/>
                </a:lnTo>
                <a:lnTo>
                  <a:pt x="266230" y="675106"/>
                </a:lnTo>
                <a:lnTo>
                  <a:pt x="247002" y="677735"/>
                </a:lnTo>
                <a:lnTo>
                  <a:pt x="237451" y="677735"/>
                </a:lnTo>
                <a:lnTo>
                  <a:pt x="223647" y="676033"/>
                </a:lnTo>
                <a:lnTo>
                  <a:pt x="221869" y="675525"/>
                </a:lnTo>
                <a:lnTo>
                  <a:pt x="220675" y="744093"/>
                </a:lnTo>
                <a:lnTo>
                  <a:pt x="229006" y="745350"/>
                </a:lnTo>
                <a:lnTo>
                  <a:pt x="238137" y="746442"/>
                </a:lnTo>
                <a:lnTo>
                  <a:pt x="247789" y="747217"/>
                </a:lnTo>
                <a:lnTo>
                  <a:pt x="257759" y="747509"/>
                </a:lnTo>
                <a:lnTo>
                  <a:pt x="293116" y="744486"/>
                </a:lnTo>
                <a:lnTo>
                  <a:pt x="325056" y="728510"/>
                </a:lnTo>
                <a:lnTo>
                  <a:pt x="352818" y="689229"/>
                </a:lnTo>
                <a:lnTo>
                  <a:pt x="375666" y="616254"/>
                </a:lnTo>
                <a:lnTo>
                  <a:pt x="473583" y="156210"/>
                </a:lnTo>
                <a:close/>
              </a:path>
              <a:path w="969645" h="748029">
                <a:moveTo>
                  <a:pt x="681926" y="156210"/>
                </a:moveTo>
                <a:lnTo>
                  <a:pt x="624166" y="156210"/>
                </a:lnTo>
                <a:lnTo>
                  <a:pt x="624166" y="50012"/>
                </a:lnTo>
                <a:lnTo>
                  <a:pt x="548081" y="50012"/>
                </a:lnTo>
                <a:lnTo>
                  <a:pt x="548081" y="156210"/>
                </a:lnTo>
                <a:lnTo>
                  <a:pt x="500024" y="156210"/>
                </a:lnTo>
                <a:lnTo>
                  <a:pt x="500024" y="223418"/>
                </a:lnTo>
                <a:lnTo>
                  <a:pt x="548081" y="223418"/>
                </a:lnTo>
                <a:lnTo>
                  <a:pt x="548081" y="510806"/>
                </a:lnTo>
                <a:lnTo>
                  <a:pt x="553732" y="555269"/>
                </a:lnTo>
                <a:lnTo>
                  <a:pt x="569874" y="582739"/>
                </a:lnTo>
                <a:lnTo>
                  <a:pt x="595337" y="596684"/>
                </a:lnTo>
                <a:lnTo>
                  <a:pt x="628904" y="600570"/>
                </a:lnTo>
                <a:lnTo>
                  <a:pt x="641515" y="600252"/>
                </a:lnTo>
                <a:lnTo>
                  <a:pt x="654951" y="599046"/>
                </a:lnTo>
                <a:lnTo>
                  <a:pt x="668058" y="596658"/>
                </a:lnTo>
                <a:lnTo>
                  <a:pt x="679716" y="592734"/>
                </a:lnTo>
                <a:lnTo>
                  <a:pt x="679716" y="534644"/>
                </a:lnTo>
                <a:lnTo>
                  <a:pt x="674649" y="535762"/>
                </a:lnTo>
                <a:lnTo>
                  <a:pt x="668058" y="536562"/>
                </a:lnTo>
                <a:lnTo>
                  <a:pt x="660971" y="537044"/>
                </a:lnTo>
                <a:lnTo>
                  <a:pt x="654418" y="537197"/>
                </a:lnTo>
                <a:lnTo>
                  <a:pt x="638327" y="533946"/>
                </a:lnTo>
                <a:lnTo>
                  <a:pt x="629183" y="525195"/>
                </a:lnTo>
                <a:lnTo>
                  <a:pt x="625106" y="512406"/>
                </a:lnTo>
                <a:lnTo>
                  <a:pt x="624166" y="497078"/>
                </a:lnTo>
                <a:lnTo>
                  <a:pt x="624166" y="223418"/>
                </a:lnTo>
                <a:lnTo>
                  <a:pt x="681926" y="223418"/>
                </a:lnTo>
                <a:lnTo>
                  <a:pt x="681926" y="156210"/>
                </a:lnTo>
                <a:close/>
              </a:path>
              <a:path w="969645" h="748029">
                <a:moveTo>
                  <a:pt x="969162" y="262051"/>
                </a:moveTo>
                <a:lnTo>
                  <a:pt x="964958" y="217944"/>
                </a:lnTo>
                <a:lnTo>
                  <a:pt x="950722" y="182168"/>
                </a:lnTo>
                <a:lnTo>
                  <a:pt x="924039" y="158165"/>
                </a:lnTo>
                <a:lnTo>
                  <a:pt x="882484" y="149390"/>
                </a:lnTo>
                <a:lnTo>
                  <a:pt x="853401" y="152768"/>
                </a:lnTo>
                <a:lnTo>
                  <a:pt x="830592" y="162090"/>
                </a:lnTo>
                <a:lnTo>
                  <a:pt x="813511" y="176161"/>
                </a:lnTo>
                <a:lnTo>
                  <a:pt x="801598" y="193776"/>
                </a:lnTo>
                <a:lnTo>
                  <a:pt x="801598" y="0"/>
                </a:lnTo>
                <a:lnTo>
                  <a:pt x="725258" y="0"/>
                </a:lnTo>
                <a:lnTo>
                  <a:pt x="725258" y="594271"/>
                </a:lnTo>
                <a:lnTo>
                  <a:pt x="801598" y="594271"/>
                </a:lnTo>
                <a:lnTo>
                  <a:pt x="801598" y="302018"/>
                </a:lnTo>
                <a:lnTo>
                  <a:pt x="803795" y="265404"/>
                </a:lnTo>
                <a:lnTo>
                  <a:pt x="811580" y="239242"/>
                </a:lnTo>
                <a:lnTo>
                  <a:pt x="826744" y="223545"/>
                </a:lnTo>
                <a:lnTo>
                  <a:pt x="851077" y="218313"/>
                </a:lnTo>
                <a:lnTo>
                  <a:pt x="872769" y="223469"/>
                </a:lnTo>
                <a:lnTo>
                  <a:pt x="885431" y="237388"/>
                </a:lnTo>
                <a:lnTo>
                  <a:pt x="891349" y="257695"/>
                </a:lnTo>
                <a:lnTo>
                  <a:pt x="892822" y="282028"/>
                </a:lnTo>
                <a:lnTo>
                  <a:pt x="892822" y="594271"/>
                </a:lnTo>
                <a:lnTo>
                  <a:pt x="969162" y="594271"/>
                </a:lnTo>
                <a:lnTo>
                  <a:pt x="969162" y="262051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1597332" y="5190103"/>
            <a:ext cx="76835" cy="91440"/>
          </a:xfrm>
          <a:custGeom>
            <a:avLst/>
            <a:gdLst/>
            <a:ahLst/>
            <a:cxnLst/>
            <a:rect l="l" t="t" r="r" b="b"/>
            <a:pathLst>
              <a:path w="76834" h="91439">
                <a:moveTo>
                  <a:pt x="76343" y="0"/>
                </a:moveTo>
                <a:lnTo>
                  <a:pt x="0" y="0"/>
                </a:lnTo>
                <a:lnTo>
                  <a:pt x="0" y="91379"/>
                </a:lnTo>
                <a:lnTo>
                  <a:pt x="76343" y="9137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1596735" y="5346308"/>
            <a:ext cx="76835" cy="438150"/>
          </a:xfrm>
          <a:custGeom>
            <a:avLst/>
            <a:gdLst/>
            <a:ahLst/>
            <a:cxnLst/>
            <a:rect l="l" t="t" r="r" b="b"/>
            <a:pathLst>
              <a:path w="76834" h="438150">
                <a:moveTo>
                  <a:pt x="76343" y="0"/>
                </a:moveTo>
                <a:lnTo>
                  <a:pt x="0" y="0"/>
                </a:lnTo>
                <a:lnTo>
                  <a:pt x="0" y="438059"/>
                </a:lnTo>
                <a:lnTo>
                  <a:pt x="76343" y="43805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1749275" y="5339487"/>
            <a:ext cx="245110" cy="445134"/>
          </a:xfrm>
          <a:custGeom>
            <a:avLst/>
            <a:gdLst/>
            <a:ahLst/>
            <a:cxnLst/>
            <a:rect l="l" t="t" r="r" b="b"/>
            <a:pathLst>
              <a:path w="245109" h="445135">
                <a:moveTo>
                  <a:pt x="156288" y="0"/>
                </a:moveTo>
                <a:lnTo>
                  <a:pt x="127270" y="3583"/>
                </a:lnTo>
                <a:lnTo>
                  <a:pt x="104606" y="13582"/>
                </a:lnTo>
                <a:lnTo>
                  <a:pt x="87647" y="28867"/>
                </a:lnTo>
                <a:lnTo>
                  <a:pt x="75746" y="48312"/>
                </a:lnTo>
                <a:lnTo>
                  <a:pt x="75497" y="36838"/>
                </a:lnTo>
                <a:lnTo>
                  <a:pt x="74841" y="25620"/>
                </a:lnTo>
                <a:lnTo>
                  <a:pt x="73913" y="15375"/>
                </a:lnTo>
                <a:lnTo>
                  <a:pt x="72845" y="6816"/>
                </a:lnTo>
                <a:lnTo>
                  <a:pt x="0" y="6816"/>
                </a:lnTo>
                <a:lnTo>
                  <a:pt x="496" y="24062"/>
                </a:lnTo>
                <a:lnTo>
                  <a:pt x="751" y="48543"/>
                </a:lnTo>
                <a:lnTo>
                  <a:pt x="858" y="141220"/>
                </a:lnTo>
                <a:lnTo>
                  <a:pt x="858" y="444876"/>
                </a:lnTo>
                <a:lnTo>
                  <a:pt x="77201" y="444876"/>
                </a:lnTo>
                <a:lnTo>
                  <a:pt x="77201" y="155356"/>
                </a:lnTo>
                <a:lnTo>
                  <a:pt x="80329" y="112642"/>
                </a:lnTo>
                <a:lnTo>
                  <a:pt x="89715" y="86175"/>
                </a:lnTo>
                <a:lnTo>
                  <a:pt x="105362" y="72689"/>
                </a:lnTo>
                <a:lnTo>
                  <a:pt x="127273" y="68919"/>
                </a:lnTo>
                <a:lnTo>
                  <a:pt x="145201" y="72215"/>
                </a:lnTo>
                <a:lnTo>
                  <a:pt x="158069" y="82522"/>
                </a:lnTo>
                <a:lnTo>
                  <a:pt x="165827" y="100464"/>
                </a:lnTo>
                <a:lnTo>
                  <a:pt x="168424" y="126666"/>
                </a:lnTo>
                <a:lnTo>
                  <a:pt x="168424" y="444876"/>
                </a:lnTo>
                <a:lnTo>
                  <a:pt x="244767" y="444876"/>
                </a:lnTo>
                <a:lnTo>
                  <a:pt x="244767" y="112090"/>
                </a:lnTo>
                <a:lnTo>
                  <a:pt x="238123" y="60054"/>
                </a:lnTo>
                <a:lnTo>
                  <a:pt x="219677" y="25359"/>
                </a:lnTo>
                <a:lnTo>
                  <a:pt x="191656" y="6006"/>
                </a:lnTo>
                <a:lnTo>
                  <a:pt x="156288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2058390" y="5339489"/>
            <a:ext cx="246379" cy="599440"/>
          </a:xfrm>
          <a:custGeom>
            <a:avLst/>
            <a:gdLst/>
            <a:ahLst/>
            <a:cxnLst/>
            <a:rect l="l" t="t" r="r" b="b"/>
            <a:pathLst>
              <a:path w="246379" h="599439">
                <a:moveTo>
                  <a:pt x="76940" y="485126"/>
                </a:moveTo>
                <a:lnTo>
                  <a:pt x="345" y="485126"/>
                </a:lnTo>
                <a:lnTo>
                  <a:pt x="375" y="487304"/>
                </a:lnTo>
                <a:lnTo>
                  <a:pt x="4606" y="524850"/>
                </a:lnTo>
                <a:lnTo>
                  <a:pt x="21398" y="561066"/>
                </a:lnTo>
                <a:lnTo>
                  <a:pt x="56733" y="588251"/>
                </a:lnTo>
                <a:lnTo>
                  <a:pt x="116624" y="598966"/>
                </a:lnTo>
                <a:lnTo>
                  <a:pt x="167226" y="592722"/>
                </a:lnTo>
                <a:lnTo>
                  <a:pt x="202451" y="575163"/>
                </a:lnTo>
                <a:lnTo>
                  <a:pt x="225054" y="548042"/>
                </a:lnTo>
                <a:lnTo>
                  <a:pt x="229688" y="535334"/>
                </a:lnTo>
                <a:lnTo>
                  <a:pt x="120718" y="535334"/>
                </a:lnTo>
                <a:lnTo>
                  <a:pt x="97922" y="530079"/>
                </a:lnTo>
                <a:lnTo>
                  <a:pt x="84646" y="517319"/>
                </a:lnTo>
                <a:lnTo>
                  <a:pt x="78461" y="501559"/>
                </a:lnTo>
                <a:lnTo>
                  <a:pt x="76940" y="487304"/>
                </a:lnTo>
                <a:lnTo>
                  <a:pt x="76940" y="485126"/>
                </a:lnTo>
                <a:close/>
              </a:path>
              <a:path w="246379" h="599439">
                <a:moveTo>
                  <a:pt x="244673" y="395192"/>
                </a:moveTo>
                <a:lnTo>
                  <a:pt x="168329" y="395192"/>
                </a:lnTo>
                <a:lnTo>
                  <a:pt x="168329" y="446562"/>
                </a:lnTo>
                <a:lnTo>
                  <a:pt x="166508" y="485126"/>
                </a:lnTo>
                <a:lnTo>
                  <a:pt x="159504" y="512897"/>
                </a:lnTo>
                <a:lnTo>
                  <a:pt x="145010" y="529694"/>
                </a:lnTo>
                <a:lnTo>
                  <a:pt x="120718" y="535334"/>
                </a:lnTo>
                <a:lnTo>
                  <a:pt x="229688" y="535334"/>
                </a:lnTo>
                <a:lnTo>
                  <a:pt x="237789" y="513114"/>
                </a:lnTo>
                <a:lnTo>
                  <a:pt x="243411" y="472133"/>
                </a:lnTo>
                <a:lnTo>
                  <a:pt x="244651" y="427629"/>
                </a:lnTo>
                <a:lnTo>
                  <a:pt x="244673" y="395192"/>
                </a:lnTo>
                <a:close/>
              </a:path>
              <a:path w="246379" h="599439">
                <a:moveTo>
                  <a:pt x="104499" y="0"/>
                </a:moveTo>
                <a:lnTo>
                  <a:pt x="55469" y="11211"/>
                </a:lnTo>
                <a:lnTo>
                  <a:pt x="23181" y="40891"/>
                </a:lnTo>
                <a:lnTo>
                  <a:pt x="5427" y="83109"/>
                </a:lnTo>
                <a:lnTo>
                  <a:pt x="0" y="131933"/>
                </a:lnTo>
                <a:lnTo>
                  <a:pt x="0" y="301760"/>
                </a:lnTo>
                <a:lnTo>
                  <a:pt x="4435" y="356503"/>
                </a:lnTo>
                <a:lnTo>
                  <a:pt x="19775" y="399511"/>
                </a:lnTo>
                <a:lnTo>
                  <a:pt x="49072" y="427629"/>
                </a:lnTo>
                <a:lnTo>
                  <a:pt x="95379" y="437703"/>
                </a:lnTo>
                <a:lnTo>
                  <a:pt x="121072" y="434798"/>
                </a:lnTo>
                <a:lnTo>
                  <a:pt x="141726" y="426413"/>
                </a:lnTo>
                <a:lnTo>
                  <a:pt x="157443" y="413045"/>
                </a:lnTo>
                <a:lnTo>
                  <a:pt x="168329" y="395192"/>
                </a:lnTo>
                <a:lnTo>
                  <a:pt x="244673" y="395192"/>
                </a:lnTo>
                <a:lnTo>
                  <a:pt x="244673" y="369988"/>
                </a:lnTo>
                <a:lnTo>
                  <a:pt x="119095" y="369988"/>
                </a:lnTo>
                <a:lnTo>
                  <a:pt x="99662" y="365368"/>
                </a:lnTo>
                <a:lnTo>
                  <a:pt x="86473" y="351499"/>
                </a:lnTo>
                <a:lnTo>
                  <a:pt x="78971" y="328367"/>
                </a:lnTo>
                <a:lnTo>
                  <a:pt x="76594" y="295959"/>
                </a:lnTo>
                <a:lnTo>
                  <a:pt x="76594" y="136372"/>
                </a:lnTo>
                <a:lnTo>
                  <a:pt x="79529" y="106639"/>
                </a:lnTo>
                <a:lnTo>
                  <a:pt x="88382" y="85585"/>
                </a:lnTo>
                <a:lnTo>
                  <a:pt x="103222" y="73061"/>
                </a:lnTo>
                <a:lnTo>
                  <a:pt x="124121" y="68919"/>
                </a:lnTo>
                <a:lnTo>
                  <a:pt x="245016" y="68919"/>
                </a:lnTo>
                <a:lnTo>
                  <a:pt x="245203" y="54269"/>
                </a:lnTo>
                <a:lnTo>
                  <a:pt x="245392" y="45255"/>
                </a:lnTo>
                <a:lnTo>
                  <a:pt x="176518" y="45255"/>
                </a:lnTo>
                <a:lnTo>
                  <a:pt x="168762" y="28399"/>
                </a:lnTo>
                <a:lnTo>
                  <a:pt x="155017" y="13930"/>
                </a:lnTo>
                <a:lnTo>
                  <a:pt x="134018" y="3809"/>
                </a:lnTo>
                <a:lnTo>
                  <a:pt x="104499" y="0"/>
                </a:lnTo>
                <a:close/>
              </a:path>
              <a:path w="246379" h="599439">
                <a:moveTo>
                  <a:pt x="245016" y="68919"/>
                </a:moveTo>
                <a:lnTo>
                  <a:pt x="124121" y="68919"/>
                </a:lnTo>
                <a:lnTo>
                  <a:pt x="147956" y="75176"/>
                </a:lnTo>
                <a:lnTo>
                  <a:pt x="161362" y="92147"/>
                </a:lnTo>
                <a:lnTo>
                  <a:pt x="167263" y="117135"/>
                </a:lnTo>
                <a:lnTo>
                  <a:pt x="168581" y="147440"/>
                </a:lnTo>
                <a:lnTo>
                  <a:pt x="168581" y="276211"/>
                </a:lnTo>
                <a:lnTo>
                  <a:pt x="166825" y="314444"/>
                </a:lnTo>
                <a:lnTo>
                  <a:pt x="159776" y="344060"/>
                </a:lnTo>
                <a:lnTo>
                  <a:pt x="144758" y="363196"/>
                </a:lnTo>
                <a:lnTo>
                  <a:pt x="119095" y="369988"/>
                </a:lnTo>
                <a:lnTo>
                  <a:pt x="244673" y="369988"/>
                </a:lnTo>
                <a:lnTo>
                  <a:pt x="244786" y="92147"/>
                </a:lnTo>
                <a:lnTo>
                  <a:pt x="244835" y="83109"/>
                </a:lnTo>
                <a:lnTo>
                  <a:pt x="244936" y="75176"/>
                </a:lnTo>
                <a:lnTo>
                  <a:pt x="245016" y="68919"/>
                </a:lnTo>
                <a:close/>
              </a:path>
              <a:path w="246379" h="599439">
                <a:moveTo>
                  <a:pt x="246369" y="6816"/>
                </a:moveTo>
                <a:lnTo>
                  <a:pt x="180266" y="6816"/>
                </a:lnTo>
                <a:lnTo>
                  <a:pt x="179144" y="13930"/>
                </a:lnTo>
                <a:lnTo>
                  <a:pt x="179067" y="14421"/>
                </a:lnTo>
                <a:lnTo>
                  <a:pt x="177846" y="24237"/>
                </a:lnTo>
                <a:lnTo>
                  <a:pt x="176899" y="34952"/>
                </a:lnTo>
                <a:lnTo>
                  <a:pt x="176518" y="45255"/>
                </a:lnTo>
                <a:lnTo>
                  <a:pt x="245392" y="45255"/>
                </a:lnTo>
                <a:lnTo>
                  <a:pt x="245746" y="28399"/>
                </a:lnTo>
                <a:lnTo>
                  <a:pt x="246149" y="14421"/>
                </a:lnTo>
                <a:lnTo>
                  <a:pt x="246242" y="11211"/>
                </a:lnTo>
                <a:lnTo>
                  <a:pt x="246369" y="6816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2480251" y="5339487"/>
            <a:ext cx="245110" cy="452120"/>
          </a:xfrm>
          <a:custGeom>
            <a:avLst/>
            <a:gdLst/>
            <a:ahLst/>
            <a:cxnLst/>
            <a:rect l="l" t="t" r="r" b="b"/>
            <a:pathLst>
              <a:path w="245109" h="452120">
                <a:moveTo>
                  <a:pt x="124038" y="0"/>
                </a:moveTo>
                <a:lnTo>
                  <a:pt x="82694" y="5287"/>
                </a:lnTo>
                <a:lnTo>
                  <a:pt x="22328" y="47973"/>
                </a:lnTo>
                <a:lnTo>
                  <a:pt x="5789" y="85628"/>
                </a:lnTo>
                <a:lnTo>
                  <a:pt x="182" y="132791"/>
                </a:lnTo>
                <a:lnTo>
                  <a:pt x="0" y="312922"/>
                </a:lnTo>
                <a:lnTo>
                  <a:pt x="4965" y="362446"/>
                </a:lnTo>
                <a:lnTo>
                  <a:pt x="5013" y="362930"/>
                </a:lnTo>
                <a:lnTo>
                  <a:pt x="19900" y="401792"/>
                </a:lnTo>
                <a:lnTo>
                  <a:pt x="44515" y="429570"/>
                </a:lnTo>
                <a:lnTo>
                  <a:pt x="78430" y="446186"/>
                </a:lnTo>
                <a:lnTo>
                  <a:pt x="78609" y="446186"/>
                </a:lnTo>
                <a:lnTo>
                  <a:pt x="121483" y="451693"/>
                </a:lnTo>
                <a:lnTo>
                  <a:pt x="164079" y="446186"/>
                </a:lnTo>
                <a:lnTo>
                  <a:pt x="198412" y="429570"/>
                </a:lnTo>
                <a:lnTo>
                  <a:pt x="223711" y="401792"/>
                </a:lnTo>
                <a:lnTo>
                  <a:pt x="230934" y="383883"/>
                </a:lnTo>
                <a:lnTo>
                  <a:pt x="122928" y="383883"/>
                </a:lnTo>
                <a:lnTo>
                  <a:pt x="101601" y="378911"/>
                </a:lnTo>
                <a:lnTo>
                  <a:pt x="87239" y="364931"/>
                </a:lnTo>
                <a:lnTo>
                  <a:pt x="79138" y="343349"/>
                </a:lnTo>
                <a:lnTo>
                  <a:pt x="76594" y="315571"/>
                </a:lnTo>
                <a:lnTo>
                  <a:pt x="76651" y="132791"/>
                </a:lnTo>
                <a:lnTo>
                  <a:pt x="79277" y="105205"/>
                </a:lnTo>
                <a:lnTo>
                  <a:pt x="87581" y="84651"/>
                </a:lnTo>
                <a:lnTo>
                  <a:pt x="101888" y="72069"/>
                </a:lnTo>
                <a:lnTo>
                  <a:pt x="122582" y="67798"/>
                </a:lnTo>
                <a:lnTo>
                  <a:pt x="231408" y="67798"/>
                </a:lnTo>
                <a:lnTo>
                  <a:pt x="224540" y="50517"/>
                </a:lnTo>
                <a:lnTo>
                  <a:pt x="199841" y="22713"/>
                </a:lnTo>
                <a:lnTo>
                  <a:pt x="166167" y="5743"/>
                </a:lnTo>
                <a:lnTo>
                  <a:pt x="124038" y="0"/>
                </a:lnTo>
                <a:close/>
              </a:path>
              <a:path w="245109" h="452120">
                <a:moveTo>
                  <a:pt x="231408" y="67798"/>
                </a:moveTo>
                <a:lnTo>
                  <a:pt x="122582" y="67798"/>
                </a:lnTo>
                <a:lnTo>
                  <a:pt x="144286" y="72660"/>
                </a:lnTo>
                <a:lnTo>
                  <a:pt x="158394" y="86179"/>
                </a:lnTo>
                <a:lnTo>
                  <a:pt x="166033" y="106756"/>
                </a:lnTo>
                <a:lnTo>
                  <a:pt x="168329" y="132791"/>
                </a:lnTo>
                <a:lnTo>
                  <a:pt x="168224" y="315571"/>
                </a:lnTo>
                <a:lnTo>
                  <a:pt x="165620" y="345142"/>
                </a:lnTo>
                <a:lnTo>
                  <a:pt x="157322" y="366823"/>
                </a:lnTo>
                <a:lnTo>
                  <a:pt x="143177" y="379658"/>
                </a:lnTo>
                <a:lnTo>
                  <a:pt x="122928" y="383883"/>
                </a:lnTo>
                <a:lnTo>
                  <a:pt x="230934" y="383883"/>
                </a:lnTo>
                <a:lnTo>
                  <a:pt x="239526" y="362446"/>
                </a:lnTo>
                <a:lnTo>
                  <a:pt x="244924" y="311655"/>
                </a:lnTo>
                <a:lnTo>
                  <a:pt x="244924" y="137063"/>
                </a:lnTo>
                <a:lnTo>
                  <a:pt x="239741" y="88764"/>
                </a:lnTo>
                <a:lnTo>
                  <a:pt x="231408" y="67798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2788154" y="5339487"/>
            <a:ext cx="245110" cy="445134"/>
          </a:xfrm>
          <a:custGeom>
            <a:avLst/>
            <a:gdLst/>
            <a:ahLst/>
            <a:cxnLst/>
            <a:rect l="l" t="t" r="r" b="b"/>
            <a:pathLst>
              <a:path w="245109" h="445135">
                <a:moveTo>
                  <a:pt x="156288" y="0"/>
                </a:moveTo>
                <a:lnTo>
                  <a:pt x="127270" y="3583"/>
                </a:lnTo>
                <a:lnTo>
                  <a:pt x="104606" y="13582"/>
                </a:lnTo>
                <a:lnTo>
                  <a:pt x="87647" y="28867"/>
                </a:lnTo>
                <a:lnTo>
                  <a:pt x="75746" y="48312"/>
                </a:lnTo>
                <a:lnTo>
                  <a:pt x="75497" y="36838"/>
                </a:lnTo>
                <a:lnTo>
                  <a:pt x="74841" y="25620"/>
                </a:lnTo>
                <a:lnTo>
                  <a:pt x="73913" y="15375"/>
                </a:lnTo>
                <a:lnTo>
                  <a:pt x="72845" y="6816"/>
                </a:lnTo>
                <a:lnTo>
                  <a:pt x="0" y="6816"/>
                </a:lnTo>
                <a:lnTo>
                  <a:pt x="496" y="24062"/>
                </a:lnTo>
                <a:lnTo>
                  <a:pt x="751" y="48543"/>
                </a:lnTo>
                <a:lnTo>
                  <a:pt x="858" y="141220"/>
                </a:lnTo>
                <a:lnTo>
                  <a:pt x="858" y="444876"/>
                </a:lnTo>
                <a:lnTo>
                  <a:pt x="77201" y="444876"/>
                </a:lnTo>
                <a:lnTo>
                  <a:pt x="77201" y="155356"/>
                </a:lnTo>
                <a:lnTo>
                  <a:pt x="80329" y="112642"/>
                </a:lnTo>
                <a:lnTo>
                  <a:pt x="89715" y="86175"/>
                </a:lnTo>
                <a:lnTo>
                  <a:pt x="105362" y="72689"/>
                </a:lnTo>
                <a:lnTo>
                  <a:pt x="127273" y="68919"/>
                </a:lnTo>
                <a:lnTo>
                  <a:pt x="145201" y="72215"/>
                </a:lnTo>
                <a:lnTo>
                  <a:pt x="158069" y="82522"/>
                </a:lnTo>
                <a:lnTo>
                  <a:pt x="165827" y="100464"/>
                </a:lnTo>
                <a:lnTo>
                  <a:pt x="168424" y="126666"/>
                </a:lnTo>
                <a:lnTo>
                  <a:pt x="168424" y="444876"/>
                </a:lnTo>
                <a:lnTo>
                  <a:pt x="244767" y="444876"/>
                </a:lnTo>
                <a:lnTo>
                  <a:pt x="244767" y="112090"/>
                </a:lnTo>
                <a:lnTo>
                  <a:pt x="238123" y="60054"/>
                </a:lnTo>
                <a:lnTo>
                  <a:pt x="219677" y="25359"/>
                </a:lnTo>
                <a:lnTo>
                  <a:pt x="191656" y="6006"/>
                </a:lnTo>
                <a:lnTo>
                  <a:pt x="156288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3109454" y="5190103"/>
            <a:ext cx="76835" cy="594360"/>
          </a:xfrm>
          <a:custGeom>
            <a:avLst/>
            <a:gdLst/>
            <a:ahLst/>
            <a:cxnLst/>
            <a:rect l="l" t="t" r="r" b="b"/>
            <a:pathLst>
              <a:path w="76834" h="594360">
                <a:moveTo>
                  <a:pt x="76343" y="0"/>
                </a:moveTo>
                <a:lnTo>
                  <a:pt x="0" y="0"/>
                </a:lnTo>
                <a:lnTo>
                  <a:pt x="0" y="594264"/>
                </a:lnTo>
                <a:lnTo>
                  <a:pt x="76343" y="594264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3262590" y="5190103"/>
            <a:ext cx="76835" cy="91440"/>
          </a:xfrm>
          <a:custGeom>
            <a:avLst/>
            <a:gdLst/>
            <a:ahLst/>
            <a:cxnLst/>
            <a:rect l="l" t="t" r="r" b="b"/>
            <a:pathLst>
              <a:path w="76834" h="91439">
                <a:moveTo>
                  <a:pt x="76343" y="0"/>
                </a:moveTo>
                <a:lnTo>
                  <a:pt x="0" y="0"/>
                </a:lnTo>
                <a:lnTo>
                  <a:pt x="0" y="91379"/>
                </a:lnTo>
                <a:lnTo>
                  <a:pt x="76343" y="9137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3261993" y="5346308"/>
            <a:ext cx="76835" cy="438150"/>
          </a:xfrm>
          <a:custGeom>
            <a:avLst/>
            <a:gdLst/>
            <a:ahLst/>
            <a:cxnLst/>
            <a:rect l="l" t="t" r="r" b="b"/>
            <a:pathLst>
              <a:path w="76834" h="438150">
                <a:moveTo>
                  <a:pt x="76343" y="0"/>
                </a:moveTo>
                <a:lnTo>
                  <a:pt x="0" y="0"/>
                </a:lnTo>
                <a:lnTo>
                  <a:pt x="0" y="438059"/>
                </a:lnTo>
                <a:lnTo>
                  <a:pt x="76343" y="43805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3414534" y="5339487"/>
            <a:ext cx="245110" cy="445134"/>
          </a:xfrm>
          <a:custGeom>
            <a:avLst/>
            <a:gdLst/>
            <a:ahLst/>
            <a:cxnLst/>
            <a:rect l="l" t="t" r="r" b="b"/>
            <a:pathLst>
              <a:path w="245109" h="445135">
                <a:moveTo>
                  <a:pt x="156288" y="0"/>
                </a:moveTo>
                <a:lnTo>
                  <a:pt x="127270" y="3583"/>
                </a:lnTo>
                <a:lnTo>
                  <a:pt x="104606" y="13582"/>
                </a:lnTo>
                <a:lnTo>
                  <a:pt x="87647" y="28867"/>
                </a:lnTo>
                <a:lnTo>
                  <a:pt x="75746" y="48312"/>
                </a:lnTo>
                <a:lnTo>
                  <a:pt x="75497" y="36838"/>
                </a:lnTo>
                <a:lnTo>
                  <a:pt x="74841" y="25620"/>
                </a:lnTo>
                <a:lnTo>
                  <a:pt x="73913" y="15375"/>
                </a:lnTo>
                <a:lnTo>
                  <a:pt x="72845" y="6816"/>
                </a:lnTo>
                <a:lnTo>
                  <a:pt x="0" y="6816"/>
                </a:lnTo>
                <a:lnTo>
                  <a:pt x="496" y="24062"/>
                </a:lnTo>
                <a:lnTo>
                  <a:pt x="751" y="48543"/>
                </a:lnTo>
                <a:lnTo>
                  <a:pt x="858" y="141220"/>
                </a:lnTo>
                <a:lnTo>
                  <a:pt x="858" y="444876"/>
                </a:lnTo>
                <a:lnTo>
                  <a:pt x="77201" y="444876"/>
                </a:lnTo>
                <a:lnTo>
                  <a:pt x="77201" y="155356"/>
                </a:lnTo>
                <a:lnTo>
                  <a:pt x="80329" y="112642"/>
                </a:lnTo>
                <a:lnTo>
                  <a:pt x="89715" y="86175"/>
                </a:lnTo>
                <a:lnTo>
                  <a:pt x="105362" y="72689"/>
                </a:lnTo>
                <a:lnTo>
                  <a:pt x="127273" y="68919"/>
                </a:lnTo>
                <a:lnTo>
                  <a:pt x="145201" y="72215"/>
                </a:lnTo>
                <a:lnTo>
                  <a:pt x="158069" y="82522"/>
                </a:lnTo>
                <a:lnTo>
                  <a:pt x="165827" y="100464"/>
                </a:lnTo>
                <a:lnTo>
                  <a:pt x="168424" y="126666"/>
                </a:lnTo>
                <a:lnTo>
                  <a:pt x="168424" y="444876"/>
                </a:lnTo>
                <a:lnTo>
                  <a:pt x="244767" y="444876"/>
                </a:lnTo>
                <a:lnTo>
                  <a:pt x="244767" y="112090"/>
                </a:lnTo>
                <a:lnTo>
                  <a:pt x="238123" y="60054"/>
                </a:lnTo>
                <a:lnTo>
                  <a:pt x="219677" y="25359"/>
                </a:lnTo>
                <a:lnTo>
                  <a:pt x="191656" y="6006"/>
                </a:lnTo>
                <a:lnTo>
                  <a:pt x="156288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3723650" y="5339487"/>
            <a:ext cx="239395" cy="452120"/>
          </a:xfrm>
          <a:custGeom>
            <a:avLst/>
            <a:gdLst/>
            <a:ahLst/>
            <a:cxnLst/>
            <a:rect l="l" t="t" r="r" b="b"/>
            <a:pathLst>
              <a:path w="239394" h="452120">
                <a:moveTo>
                  <a:pt x="121483" y="0"/>
                </a:moveTo>
                <a:lnTo>
                  <a:pt x="70144" y="9164"/>
                </a:lnTo>
                <a:lnTo>
                  <a:pt x="35178" y="33331"/>
                </a:lnTo>
                <a:lnTo>
                  <a:pt x="13733" y="67507"/>
                </a:lnTo>
                <a:lnTo>
                  <a:pt x="2958" y="106701"/>
                </a:lnTo>
                <a:lnTo>
                  <a:pt x="25" y="145587"/>
                </a:lnTo>
                <a:lnTo>
                  <a:pt x="0" y="297666"/>
                </a:lnTo>
                <a:lnTo>
                  <a:pt x="2711" y="347753"/>
                </a:lnTo>
                <a:lnTo>
                  <a:pt x="12987" y="390210"/>
                </a:lnTo>
                <a:lnTo>
                  <a:pt x="34038" y="423026"/>
                </a:lnTo>
                <a:lnTo>
                  <a:pt x="69077" y="444191"/>
                </a:lnTo>
                <a:lnTo>
                  <a:pt x="121315" y="451693"/>
                </a:lnTo>
                <a:lnTo>
                  <a:pt x="174093" y="442451"/>
                </a:lnTo>
                <a:lnTo>
                  <a:pt x="208075" y="418643"/>
                </a:lnTo>
                <a:lnTo>
                  <a:pt x="226891" y="386867"/>
                </a:lnTo>
                <a:lnTo>
                  <a:pt x="120027" y="386867"/>
                </a:lnTo>
                <a:lnTo>
                  <a:pt x="97181" y="380503"/>
                </a:lnTo>
                <a:lnTo>
                  <a:pt x="83294" y="363659"/>
                </a:lnTo>
                <a:lnTo>
                  <a:pt x="76402" y="339707"/>
                </a:lnTo>
                <a:lnTo>
                  <a:pt x="74542" y="312021"/>
                </a:lnTo>
                <a:lnTo>
                  <a:pt x="74542" y="244620"/>
                </a:lnTo>
                <a:lnTo>
                  <a:pt x="239301" y="244620"/>
                </a:lnTo>
                <a:lnTo>
                  <a:pt x="239301" y="183983"/>
                </a:lnTo>
                <a:lnTo>
                  <a:pt x="75139" y="183983"/>
                </a:lnTo>
                <a:lnTo>
                  <a:pt x="75159" y="135001"/>
                </a:lnTo>
                <a:lnTo>
                  <a:pt x="85568" y="83325"/>
                </a:lnTo>
                <a:lnTo>
                  <a:pt x="121221" y="64814"/>
                </a:lnTo>
                <a:lnTo>
                  <a:pt x="225532" y="64814"/>
                </a:lnTo>
                <a:lnTo>
                  <a:pt x="223679" y="58619"/>
                </a:lnTo>
                <a:lnTo>
                  <a:pt x="201730" y="27432"/>
                </a:lnTo>
                <a:lnTo>
                  <a:pt x="168202" y="7202"/>
                </a:lnTo>
                <a:lnTo>
                  <a:pt x="121483" y="0"/>
                </a:lnTo>
                <a:close/>
              </a:path>
              <a:path w="239394" h="452120">
                <a:moveTo>
                  <a:pt x="237846" y="316084"/>
                </a:moveTo>
                <a:lnTo>
                  <a:pt x="163303" y="316084"/>
                </a:lnTo>
                <a:lnTo>
                  <a:pt x="163303" y="318807"/>
                </a:lnTo>
                <a:lnTo>
                  <a:pt x="161825" y="344571"/>
                </a:lnTo>
                <a:lnTo>
                  <a:pt x="155754" y="366285"/>
                </a:lnTo>
                <a:lnTo>
                  <a:pt x="142639" y="381276"/>
                </a:lnTo>
                <a:lnTo>
                  <a:pt x="120027" y="386867"/>
                </a:lnTo>
                <a:lnTo>
                  <a:pt x="226891" y="386867"/>
                </a:lnTo>
                <a:lnTo>
                  <a:pt x="227321" y="386141"/>
                </a:lnTo>
                <a:lnTo>
                  <a:pt x="235891" y="350821"/>
                </a:lnTo>
                <a:lnTo>
                  <a:pt x="237830" y="318807"/>
                </a:lnTo>
                <a:lnTo>
                  <a:pt x="237846" y="316084"/>
                </a:lnTo>
                <a:close/>
              </a:path>
              <a:path w="239394" h="452120">
                <a:moveTo>
                  <a:pt x="225532" y="64814"/>
                </a:moveTo>
                <a:lnTo>
                  <a:pt x="121221" y="64814"/>
                </a:lnTo>
                <a:lnTo>
                  <a:pt x="143621" y="70063"/>
                </a:lnTo>
                <a:lnTo>
                  <a:pt x="157281" y="84661"/>
                </a:lnTo>
                <a:lnTo>
                  <a:pt x="164037" y="106701"/>
                </a:lnTo>
                <a:lnTo>
                  <a:pt x="164092" y="106881"/>
                </a:lnTo>
                <a:lnTo>
                  <a:pt x="165942" y="135001"/>
                </a:lnTo>
                <a:lnTo>
                  <a:pt x="165942" y="183983"/>
                </a:lnTo>
                <a:lnTo>
                  <a:pt x="239301" y="183983"/>
                </a:lnTo>
                <a:lnTo>
                  <a:pt x="239301" y="145587"/>
                </a:lnTo>
                <a:lnTo>
                  <a:pt x="235665" y="98693"/>
                </a:lnTo>
                <a:lnTo>
                  <a:pt x="225532" y="64814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4096937" y="5240109"/>
            <a:ext cx="182245" cy="551180"/>
          </a:xfrm>
          <a:custGeom>
            <a:avLst/>
            <a:gdLst/>
            <a:ahLst/>
            <a:cxnLst/>
            <a:rect l="l" t="t" r="r" b="b"/>
            <a:pathLst>
              <a:path w="182244" h="551179">
                <a:moveTo>
                  <a:pt x="124142" y="0"/>
                </a:moveTo>
                <a:lnTo>
                  <a:pt x="48061" y="0"/>
                </a:lnTo>
                <a:lnTo>
                  <a:pt x="48061" y="106195"/>
                </a:lnTo>
                <a:lnTo>
                  <a:pt x="0" y="106195"/>
                </a:lnTo>
                <a:lnTo>
                  <a:pt x="0" y="173408"/>
                </a:lnTo>
                <a:lnTo>
                  <a:pt x="48061" y="173408"/>
                </a:lnTo>
                <a:lnTo>
                  <a:pt x="48061" y="460792"/>
                </a:lnTo>
                <a:lnTo>
                  <a:pt x="53710" y="505249"/>
                </a:lnTo>
                <a:lnTo>
                  <a:pt x="69861" y="532725"/>
                </a:lnTo>
                <a:lnTo>
                  <a:pt x="95318" y="546676"/>
                </a:lnTo>
                <a:lnTo>
                  <a:pt x="128886" y="550559"/>
                </a:lnTo>
                <a:lnTo>
                  <a:pt x="141499" y="550233"/>
                </a:lnTo>
                <a:lnTo>
                  <a:pt x="154929" y="549036"/>
                </a:lnTo>
                <a:lnTo>
                  <a:pt x="168042" y="546640"/>
                </a:lnTo>
                <a:lnTo>
                  <a:pt x="179701" y="542716"/>
                </a:lnTo>
                <a:lnTo>
                  <a:pt x="179701" y="484634"/>
                </a:lnTo>
                <a:lnTo>
                  <a:pt x="174630" y="485753"/>
                </a:lnTo>
                <a:lnTo>
                  <a:pt x="168036" y="486551"/>
                </a:lnTo>
                <a:lnTo>
                  <a:pt x="160947" y="487030"/>
                </a:lnTo>
                <a:lnTo>
                  <a:pt x="154393" y="487189"/>
                </a:lnTo>
                <a:lnTo>
                  <a:pt x="138305" y="483938"/>
                </a:lnTo>
                <a:lnTo>
                  <a:pt x="129168" y="475176"/>
                </a:lnTo>
                <a:lnTo>
                  <a:pt x="125082" y="462390"/>
                </a:lnTo>
                <a:lnTo>
                  <a:pt x="124142" y="447064"/>
                </a:lnTo>
                <a:lnTo>
                  <a:pt x="124142" y="173408"/>
                </a:lnTo>
                <a:lnTo>
                  <a:pt x="181910" y="173408"/>
                </a:lnTo>
                <a:lnTo>
                  <a:pt x="181910" y="106195"/>
                </a:lnTo>
                <a:lnTo>
                  <a:pt x="124142" y="106195"/>
                </a:lnTo>
                <a:lnTo>
                  <a:pt x="124142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4325322" y="5190103"/>
            <a:ext cx="76835" cy="91440"/>
          </a:xfrm>
          <a:custGeom>
            <a:avLst/>
            <a:gdLst/>
            <a:ahLst/>
            <a:cxnLst/>
            <a:rect l="l" t="t" r="r" b="b"/>
            <a:pathLst>
              <a:path w="76834" h="91439">
                <a:moveTo>
                  <a:pt x="76343" y="0"/>
                </a:moveTo>
                <a:lnTo>
                  <a:pt x="0" y="0"/>
                </a:lnTo>
                <a:lnTo>
                  <a:pt x="0" y="91379"/>
                </a:lnTo>
                <a:lnTo>
                  <a:pt x="76343" y="9137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4324725" y="5346308"/>
            <a:ext cx="76835" cy="438150"/>
          </a:xfrm>
          <a:custGeom>
            <a:avLst/>
            <a:gdLst/>
            <a:ahLst/>
            <a:cxnLst/>
            <a:rect l="l" t="t" r="r" b="b"/>
            <a:pathLst>
              <a:path w="76834" h="438150">
                <a:moveTo>
                  <a:pt x="76343" y="0"/>
                </a:moveTo>
                <a:lnTo>
                  <a:pt x="0" y="0"/>
                </a:lnTo>
                <a:lnTo>
                  <a:pt x="0" y="438059"/>
                </a:lnTo>
                <a:lnTo>
                  <a:pt x="76343" y="43805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4465938" y="5339487"/>
            <a:ext cx="239395" cy="452120"/>
          </a:xfrm>
          <a:custGeom>
            <a:avLst/>
            <a:gdLst/>
            <a:ahLst/>
            <a:cxnLst/>
            <a:rect l="l" t="t" r="r" b="b"/>
            <a:pathLst>
              <a:path w="239394" h="452120">
                <a:moveTo>
                  <a:pt x="121483" y="0"/>
                </a:moveTo>
                <a:lnTo>
                  <a:pt x="70144" y="9164"/>
                </a:lnTo>
                <a:lnTo>
                  <a:pt x="35178" y="33331"/>
                </a:lnTo>
                <a:lnTo>
                  <a:pt x="13733" y="67507"/>
                </a:lnTo>
                <a:lnTo>
                  <a:pt x="2958" y="106701"/>
                </a:lnTo>
                <a:lnTo>
                  <a:pt x="25" y="145587"/>
                </a:lnTo>
                <a:lnTo>
                  <a:pt x="0" y="297666"/>
                </a:lnTo>
                <a:lnTo>
                  <a:pt x="2711" y="347753"/>
                </a:lnTo>
                <a:lnTo>
                  <a:pt x="12987" y="390210"/>
                </a:lnTo>
                <a:lnTo>
                  <a:pt x="34038" y="423026"/>
                </a:lnTo>
                <a:lnTo>
                  <a:pt x="69077" y="444191"/>
                </a:lnTo>
                <a:lnTo>
                  <a:pt x="121315" y="451693"/>
                </a:lnTo>
                <a:lnTo>
                  <a:pt x="174093" y="442451"/>
                </a:lnTo>
                <a:lnTo>
                  <a:pt x="208075" y="418643"/>
                </a:lnTo>
                <a:lnTo>
                  <a:pt x="226891" y="386867"/>
                </a:lnTo>
                <a:lnTo>
                  <a:pt x="120027" y="386867"/>
                </a:lnTo>
                <a:lnTo>
                  <a:pt x="97181" y="380503"/>
                </a:lnTo>
                <a:lnTo>
                  <a:pt x="83294" y="363659"/>
                </a:lnTo>
                <a:lnTo>
                  <a:pt x="76402" y="339707"/>
                </a:lnTo>
                <a:lnTo>
                  <a:pt x="74542" y="312021"/>
                </a:lnTo>
                <a:lnTo>
                  <a:pt x="74542" y="244620"/>
                </a:lnTo>
                <a:lnTo>
                  <a:pt x="239301" y="244620"/>
                </a:lnTo>
                <a:lnTo>
                  <a:pt x="239301" y="183983"/>
                </a:lnTo>
                <a:lnTo>
                  <a:pt x="75139" y="183983"/>
                </a:lnTo>
                <a:lnTo>
                  <a:pt x="75159" y="135001"/>
                </a:lnTo>
                <a:lnTo>
                  <a:pt x="85568" y="83325"/>
                </a:lnTo>
                <a:lnTo>
                  <a:pt x="121221" y="64814"/>
                </a:lnTo>
                <a:lnTo>
                  <a:pt x="225532" y="64814"/>
                </a:lnTo>
                <a:lnTo>
                  <a:pt x="223679" y="58619"/>
                </a:lnTo>
                <a:lnTo>
                  <a:pt x="201730" y="27432"/>
                </a:lnTo>
                <a:lnTo>
                  <a:pt x="168202" y="7202"/>
                </a:lnTo>
                <a:lnTo>
                  <a:pt x="121483" y="0"/>
                </a:lnTo>
                <a:close/>
              </a:path>
              <a:path w="239394" h="452120">
                <a:moveTo>
                  <a:pt x="237846" y="316084"/>
                </a:moveTo>
                <a:lnTo>
                  <a:pt x="163303" y="316084"/>
                </a:lnTo>
                <a:lnTo>
                  <a:pt x="163303" y="318807"/>
                </a:lnTo>
                <a:lnTo>
                  <a:pt x="161825" y="344571"/>
                </a:lnTo>
                <a:lnTo>
                  <a:pt x="155754" y="366285"/>
                </a:lnTo>
                <a:lnTo>
                  <a:pt x="142639" y="381276"/>
                </a:lnTo>
                <a:lnTo>
                  <a:pt x="120027" y="386867"/>
                </a:lnTo>
                <a:lnTo>
                  <a:pt x="226891" y="386867"/>
                </a:lnTo>
                <a:lnTo>
                  <a:pt x="227321" y="386141"/>
                </a:lnTo>
                <a:lnTo>
                  <a:pt x="235891" y="350821"/>
                </a:lnTo>
                <a:lnTo>
                  <a:pt x="237830" y="318807"/>
                </a:lnTo>
                <a:lnTo>
                  <a:pt x="237846" y="316084"/>
                </a:lnTo>
                <a:close/>
              </a:path>
              <a:path w="239394" h="452120">
                <a:moveTo>
                  <a:pt x="225532" y="64814"/>
                </a:moveTo>
                <a:lnTo>
                  <a:pt x="121221" y="64814"/>
                </a:lnTo>
                <a:lnTo>
                  <a:pt x="143621" y="70063"/>
                </a:lnTo>
                <a:lnTo>
                  <a:pt x="157281" y="84661"/>
                </a:lnTo>
                <a:lnTo>
                  <a:pt x="164037" y="106701"/>
                </a:lnTo>
                <a:lnTo>
                  <a:pt x="164092" y="106881"/>
                </a:lnTo>
                <a:lnTo>
                  <a:pt x="165942" y="135001"/>
                </a:lnTo>
                <a:lnTo>
                  <a:pt x="165942" y="183983"/>
                </a:lnTo>
                <a:lnTo>
                  <a:pt x="239301" y="183983"/>
                </a:lnTo>
                <a:lnTo>
                  <a:pt x="239301" y="145587"/>
                </a:lnTo>
                <a:lnTo>
                  <a:pt x="235665" y="98693"/>
                </a:lnTo>
                <a:lnTo>
                  <a:pt x="225532" y="64814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4758249" y="5190099"/>
            <a:ext cx="246379" cy="601345"/>
          </a:xfrm>
          <a:custGeom>
            <a:avLst/>
            <a:gdLst/>
            <a:ahLst/>
            <a:cxnLst/>
            <a:rect l="l" t="t" r="r" b="b"/>
            <a:pathLst>
              <a:path w="246380" h="601345">
                <a:moveTo>
                  <a:pt x="99714" y="149388"/>
                </a:moveTo>
                <a:lnTo>
                  <a:pt x="54612" y="159123"/>
                </a:lnTo>
                <a:lnTo>
                  <a:pt x="23615" y="186294"/>
                </a:lnTo>
                <a:lnTo>
                  <a:pt x="5739" y="227845"/>
                </a:lnTo>
                <a:lnTo>
                  <a:pt x="0" y="280724"/>
                </a:lnTo>
                <a:lnTo>
                  <a:pt x="0" y="455588"/>
                </a:lnTo>
                <a:lnTo>
                  <a:pt x="3779" y="513987"/>
                </a:lnTo>
                <a:lnTo>
                  <a:pt x="17841" y="560037"/>
                </a:lnTo>
                <a:lnTo>
                  <a:pt x="46272" y="590236"/>
                </a:lnTo>
                <a:lnTo>
                  <a:pt x="93159" y="601081"/>
                </a:lnTo>
                <a:lnTo>
                  <a:pt x="121786" y="597305"/>
                </a:lnTo>
                <a:lnTo>
                  <a:pt x="143188" y="586923"/>
                </a:lnTo>
                <a:lnTo>
                  <a:pt x="158791" y="571347"/>
                </a:lnTo>
                <a:lnTo>
                  <a:pt x="170026" y="551993"/>
                </a:lnTo>
                <a:lnTo>
                  <a:pt x="245060" y="551993"/>
                </a:lnTo>
                <a:lnTo>
                  <a:pt x="245027" y="532161"/>
                </a:lnTo>
                <a:lnTo>
                  <a:pt x="120205" y="532161"/>
                </a:lnTo>
                <a:lnTo>
                  <a:pt x="99772" y="527557"/>
                </a:lnTo>
                <a:lnTo>
                  <a:pt x="86364" y="513987"/>
                </a:lnTo>
                <a:lnTo>
                  <a:pt x="83982" y="506934"/>
                </a:lnTo>
                <a:lnTo>
                  <a:pt x="78869" y="491495"/>
                </a:lnTo>
                <a:lnTo>
                  <a:pt x="76594" y="460551"/>
                </a:lnTo>
                <a:lnTo>
                  <a:pt x="76594" y="285415"/>
                </a:lnTo>
                <a:lnTo>
                  <a:pt x="86782" y="236402"/>
                </a:lnTo>
                <a:lnTo>
                  <a:pt x="121566" y="218307"/>
                </a:lnTo>
                <a:lnTo>
                  <a:pt x="244966" y="218307"/>
                </a:lnTo>
                <a:lnTo>
                  <a:pt x="244959" y="181083"/>
                </a:lnTo>
                <a:lnTo>
                  <a:pt x="168581" y="181083"/>
                </a:lnTo>
                <a:lnTo>
                  <a:pt x="157766" y="167570"/>
                </a:lnTo>
                <a:lnTo>
                  <a:pt x="142256" y="157626"/>
                </a:lnTo>
                <a:lnTo>
                  <a:pt x="122691" y="151486"/>
                </a:lnTo>
                <a:lnTo>
                  <a:pt x="99714" y="149388"/>
                </a:lnTo>
                <a:close/>
              </a:path>
              <a:path w="246380" h="601345">
                <a:moveTo>
                  <a:pt x="245060" y="551993"/>
                </a:moveTo>
                <a:lnTo>
                  <a:pt x="170026" y="551993"/>
                </a:lnTo>
                <a:lnTo>
                  <a:pt x="170254" y="560037"/>
                </a:lnTo>
                <a:lnTo>
                  <a:pt x="170276" y="560799"/>
                </a:lnTo>
                <a:lnTo>
                  <a:pt x="170863" y="571347"/>
                </a:lnTo>
                <a:lnTo>
                  <a:pt x="170934" y="572614"/>
                </a:lnTo>
                <a:lnTo>
                  <a:pt x="171863" y="584686"/>
                </a:lnTo>
                <a:lnTo>
                  <a:pt x="172926" y="594264"/>
                </a:lnTo>
                <a:lnTo>
                  <a:pt x="245772" y="594264"/>
                </a:lnTo>
                <a:lnTo>
                  <a:pt x="245282" y="574193"/>
                </a:lnTo>
                <a:lnTo>
                  <a:pt x="245253" y="571347"/>
                </a:lnTo>
                <a:lnTo>
                  <a:pt x="245140" y="560037"/>
                </a:lnTo>
                <a:lnTo>
                  <a:pt x="245060" y="551993"/>
                </a:lnTo>
                <a:close/>
              </a:path>
              <a:path w="246380" h="601345">
                <a:moveTo>
                  <a:pt x="244966" y="218307"/>
                </a:moveTo>
                <a:lnTo>
                  <a:pt x="121566" y="218307"/>
                </a:lnTo>
                <a:lnTo>
                  <a:pt x="146843" y="224720"/>
                </a:lnTo>
                <a:lnTo>
                  <a:pt x="161012" y="242407"/>
                </a:lnTo>
                <a:lnTo>
                  <a:pt x="167212" y="269041"/>
                </a:lnTo>
                <a:lnTo>
                  <a:pt x="168581" y="302294"/>
                </a:lnTo>
                <a:lnTo>
                  <a:pt x="168581" y="440949"/>
                </a:lnTo>
                <a:lnTo>
                  <a:pt x="166628" y="478128"/>
                </a:lnTo>
                <a:lnTo>
                  <a:pt x="159342" y="506934"/>
                </a:lnTo>
                <a:lnTo>
                  <a:pt x="144581" y="525552"/>
                </a:lnTo>
                <a:lnTo>
                  <a:pt x="120205" y="532161"/>
                </a:lnTo>
                <a:lnTo>
                  <a:pt x="245027" y="532161"/>
                </a:lnTo>
                <a:lnTo>
                  <a:pt x="244966" y="218307"/>
                </a:lnTo>
                <a:close/>
              </a:path>
              <a:path w="246380" h="601345">
                <a:moveTo>
                  <a:pt x="244924" y="0"/>
                </a:moveTo>
                <a:lnTo>
                  <a:pt x="168581" y="0"/>
                </a:lnTo>
                <a:lnTo>
                  <a:pt x="168581" y="181083"/>
                </a:lnTo>
                <a:lnTo>
                  <a:pt x="244959" y="181083"/>
                </a:lnTo>
                <a:lnTo>
                  <a:pt x="244924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15151989" y="5240115"/>
            <a:ext cx="458470" cy="551180"/>
          </a:xfrm>
          <a:custGeom>
            <a:avLst/>
            <a:gdLst/>
            <a:ahLst/>
            <a:cxnLst/>
            <a:rect l="l" t="t" r="r" b="b"/>
            <a:pathLst>
              <a:path w="458469" h="551179">
                <a:moveTo>
                  <a:pt x="181902" y="106197"/>
                </a:moveTo>
                <a:lnTo>
                  <a:pt x="124142" y="106197"/>
                </a:lnTo>
                <a:lnTo>
                  <a:pt x="124142" y="0"/>
                </a:lnTo>
                <a:lnTo>
                  <a:pt x="48056" y="0"/>
                </a:lnTo>
                <a:lnTo>
                  <a:pt x="48056" y="106197"/>
                </a:lnTo>
                <a:lnTo>
                  <a:pt x="0" y="106197"/>
                </a:lnTo>
                <a:lnTo>
                  <a:pt x="0" y="173405"/>
                </a:lnTo>
                <a:lnTo>
                  <a:pt x="48056" y="173405"/>
                </a:lnTo>
                <a:lnTo>
                  <a:pt x="48056" y="460794"/>
                </a:lnTo>
                <a:lnTo>
                  <a:pt x="53708" y="505256"/>
                </a:lnTo>
                <a:lnTo>
                  <a:pt x="69862" y="532726"/>
                </a:lnTo>
                <a:lnTo>
                  <a:pt x="95313" y="546671"/>
                </a:lnTo>
                <a:lnTo>
                  <a:pt x="128879" y="550557"/>
                </a:lnTo>
                <a:lnTo>
                  <a:pt x="141490" y="550240"/>
                </a:lnTo>
                <a:lnTo>
                  <a:pt x="154927" y="549033"/>
                </a:lnTo>
                <a:lnTo>
                  <a:pt x="168033" y="546646"/>
                </a:lnTo>
                <a:lnTo>
                  <a:pt x="179692" y="542721"/>
                </a:lnTo>
                <a:lnTo>
                  <a:pt x="179692" y="484632"/>
                </a:lnTo>
                <a:lnTo>
                  <a:pt x="174625" y="485749"/>
                </a:lnTo>
                <a:lnTo>
                  <a:pt x="168033" y="486549"/>
                </a:lnTo>
                <a:lnTo>
                  <a:pt x="160947" y="487032"/>
                </a:lnTo>
                <a:lnTo>
                  <a:pt x="154393" y="487184"/>
                </a:lnTo>
                <a:lnTo>
                  <a:pt x="138303" y="483933"/>
                </a:lnTo>
                <a:lnTo>
                  <a:pt x="129171" y="475183"/>
                </a:lnTo>
                <a:lnTo>
                  <a:pt x="125082" y="462394"/>
                </a:lnTo>
                <a:lnTo>
                  <a:pt x="124142" y="447065"/>
                </a:lnTo>
                <a:lnTo>
                  <a:pt x="124142" y="173405"/>
                </a:lnTo>
                <a:lnTo>
                  <a:pt x="181902" y="173405"/>
                </a:lnTo>
                <a:lnTo>
                  <a:pt x="181902" y="106197"/>
                </a:lnTo>
                <a:close/>
              </a:path>
              <a:path w="458469" h="551179">
                <a:moveTo>
                  <a:pt x="457974" y="236448"/>
                </a:moveTo>
                <a:lnTo>
                  <a:pt x="452793" y="188137"/>
                </a:lnTo>
                <a:lnTo>
                  <a:pt x="444461" y="167182"/>
                </a:lnTo>
                <a:lnTo>
                  <a:pt x="437591" y="149898"/>
                </a:lnTo>
                <a:lnTo>
                  <a:pt x="412889" y="122097"/>
                </a:lnTo>
                <a:lnTo>
                  <a:pt x="381381" y="106210"/>
                </a:lnTo>
                <a:lnTo>
                  <a:pt x="381381" y="232168"/>
                </a:lnTo>
                <a:lnTo>
                  <a:pt x="381279" y="414947"/>
                </a:lnTo>
                <a:lnTo>
                  <a:pt x="378675" y="444525"/>
                </a:lnTo>
                <a:lnTo>
                  <a:pt x="370370" y="466204"/>
                </a:lnTo>
                <a:lnTo>
                  <a:pt x="356222" y="479031"/>
                </a:lnTo>
                <a:lnTo>
                  <a:pt x="335978" y="483260"/>
                </a:lnTo>
                <a:lnTo>
                  <a:pt x="314655" y="478294"/>
                </a:lnTo>
                <a:lnTo>
                  <a:pt x="300291" y="464312"/>
                </a:lnTo>
                <a:lnTo>
                  <a:pt x="292188" y="442722"/>
                </a:lnTo>
                <a:lnTo>
                  <a:pt x="289648" y="414947"/>
                </a:lnTo>
                <a:lnTo>
                  <a:pt x="289699" y="232168"/>
                </a:lnTo>
                <a:lnTo>
                  <a:pt x="292328" y="204584"/>
                </a:lnTo>
                <a:lnTo>
                  <a:pt x="300634" y="184035"/>
                </a:lnTo>
                <a:lnTo>
                  <a:pt x="314947" y="171450"/>
                </a:lnTo>
                <a:lnTo>
                  <a:pt x="335648" y="167182"/>
                </a:lnTo>
                <a:lnTo>
                  <a:pt x="357339" y="172034"/>
                </a:lnTo>
                <a:lnTo>
                  <a:pt x="371449" y="185559"/>
                </a:lnTo>
                <a:lnTo>
                  <a:pt x="379082" y="206133"/>
                </a:lnTo>
                <a:lnTo>
                  <a:pt x="381381" y="232168"/>
                </a:lnTo>
                <a:lnTo>
                  <a:pt x="381381" y="106210"/>
                </a:lnTo>
                <a:lnTo>
                  <a:pt x="379222" y="105117"/>
                </a:lnTo>
                <a:lnTo>
                  <a:pt x="337083" y="99377"/>
                </a:lnTo>
                <a:lnTo>
                  <a:pt x="295744" y="104660"/>
                </a:lnTo>
                <a:lnTo>
                  <a:pt x="261429" y="120611"/>
                </a:lnTo>
                <a:lnTo>
                  <a:pt x="235381" y="147358"/>
                </a:lnTo>
                <a:lnTo>
                  <a:pt x="218833" y="185013"/>
                </a:lnTo>
                <a:lnTo>
                  <a:pt x="213233" y="232168"/>
                </a:lnTo>
                <a:lnTo>
                  <a:pt x="213156" y="232765"/>
                </a:lnTo>
                <a:lnTo>
                  <a:pt x="213055" y="412305"/>
                </a:lnTo>
                <a:lnTo>
                  <a:pt x="218008" y="461822"/>
                </a:lnTo>
                <a:lnTo>
                  <a:pt x="232943" y="501167"/>
                </a:lnTo>
                <a:lnTo>
                  <a:pt x="291477" y="545566"/>
                </a:lnTo>
                <a:lnTo>
                  <a:pt x="291655" y="545566"/>
                </a:lnTo>
                <a:lnTo>
                  <a:pt x="334530" y="551065"/>
                </a:lnTo>
                <a:lnTo>
                  <a:pt x="377126" y="545566"/>
                </a:lnTo>
                <a:lnTo>
                  <a:pt x="411467" y="528955"/>
                </a:lnTo>
                <a:lnTo>
                  <a:pt x="443979" y="483260"/>
                </a:lnTo>
                <a:lnTo>
                  <a:pt x="457974" y="411035"/>
                </a:lnTo>
                <a:lnTo>
                  <a:pt x="457974" y="236448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15752801" y="5339492"/>
            <a:ext cx="546735" cy="598170"/>
          </a:xfrm>
          <a:custGeom>
            <a:avLst/>
            <a:gdLst/>
            <a:ahLst/>
            <a:cxnLst/>
            <a:rect l="l" t="t" r="r" b="b"/>
            <a:pathLst>
              <a:path w="546734" h="598170">
                <a:moveTo>
                  <a:pt x="271856" y="6819"/>
                </a:moveTo>
                <a:lnTo>
                  <a:pt x="195262" y="6819"/>
                </a:lnTo>
                <a:lnTo>
                  <a:pt x="183972" y="73228"/>
                </a:lnTo>
                <a:lnTo>
                  <a:pt x="155194" y="236537"/>
                </a:lnTo>
                <a:lnTo>
                  <a:pt x="147866" y="279971"/>
                </a:lnTo>
                <a:lnTo>
                  <a:pt x="141947" y="318414"/>
                </a:lnTo>
                <a:lnTo>
                  <a:pt x="137604" y="352158"/>
                </a:lnTo>
                <a:lnTo>
                  <a:pt x="135547" y="352158"/>
                </a:lnTo>
                <a:lnTo>
                  <a:pt x="127812" y="286232"/>
                </a:lnTo>
                <a:lnTo>
                  <a:pt x="120992" y="240728"/>
                </a:lnTo>
                <a:lnTo>
                  <a:pt x="112649" y="188658"/>
                </a:lnTo>
                <a:lnTo>
                  <a:pt x="103136" y="131419"/>
                </a:lnTo>
                <a:lnTo>
                  <a:pt x="81889" y="6819"/>
                </a:lnTo>
                <a:lnTo>
                  <a:pt x="0" y="6819"/>
                </a:lnTo>
                <a:lnTo>
                  <a:pt x="98107" y="461759"/>
                </a:lnTo>
                <a:lnTo>
                  <a:pt x="89903" y="495477"/>
                </a:lnTo>
                <a:lnTo>
                  <a:pt x="79044" y="515772"/>
                </a:lnTo>
                <a:lnTo>
                  <a:pt x="64516" y="525716"/>
                </a:lnTo>
                <a:lnTo>
                  <a:pt x="45275" y="528345"/>
                </a:lnTo>
                <a:lnTo>
                  <a:pt x="35725" y="528345"/>
                </a:lnTo>
                <a:lnTo>
                  <a:pt x="21920" y="526643"/>
                </a:lnTo>
                <a:lnTo>
                  <a:pt x="20142" y="526135"/>
                </a:lnTo>
                <a:lnTo>
                  <a:pt x="18948" y="594702"/>
                </a:lnTo>
                <a:lnTo>
                  <a:pt x="27279" y="595960"/>
                </a:lnTo>
                <a:lnTo>
                  <a:pt x="36410" y="597052"/>
                </a:lnTo>
                <a:lnTo>
                  <a:pt x="46075" y="597827"/>
                </a:lnTo>
                <a:lnTo>
                  <a:pt x="56032" y="598119"/>
                </a:lnTo>
                <a:lnTo>
                  <a:pt x="91389" y="595096"/>
                </a:lnTo>
                <a:lnTo>
                  <a:pt x="123329" y="579120"/>
                </a:lnTo>
                <a:lnTo>
                  <a:pt x="151091" y="539838"/>
                </a:lnTo>
                <a:lnTo>
                  <a:pt x="173939" y="466864"/>
                </a:lnTo>
                <a:lnTo>
                  <a:pt x="271856" y="6819"/>
                </a:lnTo>
                <a:close/>
              </a:path>
              <a:path w="546734" h="598170">
                <a:moveTo>
                  <a:pt x="546620" y="137071"/>
                </a:moveTo>
                <a:lnTo>
                  <a:pt x="541426" y="88760"/>
                </a:lnTo>
                <a:lnTo>
                  <a:pt x="533095" y="67805"/>
                </a:lnTo>
                <a:lnTo>
                  <a:pt x="526237" y="50520"/>
                </a:lnTo>
                <a:lnTo>
                  <a:pt x="501535" y="22720"/>
                </a:lnTo>
                <a:lnTo>
                  <a:pt x="470014" y="6832"/>
                </a:lnTo>
                <a:lnTo>
                  <a:pt x="470014" y="132791"/>
                </a:lnTo>
                <a:lnTo>
                  <a:pt x="469912" y="315569"/>
                </a:lnTo>
                <a:lnTo>
                  <a:pt x="467309" y="345147"/>
                </a:lnTo>
                <a:lnTo>
                  <a:pt x="459016" y="366826"/>
                </a:lnTo>
                <a:lnTo>
                  <a:pt x="444868" y="379653"/>
                </a:lnTo>
                <a:lnTo>
                  <a:pt x="424624" y="383882"/>
                </a:lnTo>
                <a:lnTo>
                  <a:pt x="403288" y="378917"/>
                </a:lnTo>
                <a:lnTo>
                  <a:pt x="388924" y="364934"/>
                </a:lnTo>
                <a:lnTo>
                  <a:pt x="380834" y="343344"/>
                </a:lnTo>
                <a:lnTo>
                  <a:pt x="378282" y="315569"/>
                </a:lnTo>
                <a:lnTo>
                  <a:pt x="378345" y="132791"/>
                </a:lnTo>
                <a:lnTo>
                  <a:pt x="380961" y="105206"/>
                </a:lnTo>
                <a:lnTo>
                  <a:pt x="389267" y="84658"/>
                </a:lnTo>
                <a:lnTo>
                  <a:pt x="403580" y="72072"/>
                </a:lnTo>
                <a:lnTo>
                  <a:pt x="424281" y="67805"/>
                </a:lnTo>
                <a:lnTo>
                  <a:pt x="445985" y="72656"/>
                </a:lnTo>
                <a:lnTo>
                  <a:pt x="460082" y="86182"/>
                </a:lnTo>
                <a:lnTo>
                  <a:pt x="467728" y="106756"/>
                </a:lnTo>
                <a:lnTo>
                  <a:pt x="470014" y="132791"/>
                </a:lnTo>
                <a:lnTo>
                  <a:pt x="470014" y="6832"/>
                </a:lnTo>
                <a:lnTo>
                  <a:pt x="467855" y="5740"/>
                </a:lnTo>
                <a:lnTo>
                  <a:pt x="425729" y="0"/>
                </a:lnTo>
                <a:lnTo>
                  <a:pt x="384390" y="5283"/>
                </a:lnTo>
                <a:lnTo>
                  <a:pt x="350062" y="21234"/>
                </a:lnTo>
                <a:lnTo>
                  <a:pt x="324015" y="47980"/>
                </a:lnTo>
                <a:lnTo>
                  <a:pt x="307479" y="85636"/>
                </a:lnTo>
                <a:lnTo>
                  <a:pt x="301879" y="132791"/>
                </a:lnTo>
                <a:lnTo>
                  <a:pt x="301802" y="133388"/>
                </a:lnTo>
                <a:lnTo>
                  <a:pt x="301688" y="312928"/>
                </a:lnTo>
                <a:lnTo>
                  <a:pt x="306654" y="362445"/>
                </a:lnTo>
                <a:lnTo>
                  <a:pt x="321589" y="401789"/>
                </a:lnTo>
                <a:lnTo>
                  <a:pt x="380123" y="446189"/>
                </a:lnTo>
                <a:lnTo>
                  <a:pt x="380301" y="446189"/>
                </a:lnTo>
                <a:lnTo>
                  <a:pt x="423176" y="451688"/>
                </a:lnTo>
                <a:lnTo>
                  <a:pt x="465772" y="446189"/>
                </a:lnTo>
                <a:lnTo>
                  <a:pt x="500100" y="429577"/>
                </a:lnTo>
                <a:lnTo>
                  <a:pt x="532625" y="383882"/>
                </a:lnTo>
                <a:lnTo>
                  <a:pt x="546620" y="311658"/>
                </a:lnTo>
                <a:lnTo>
                  <a:pt x="546620" y="137071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16363005" y="5346305"/>
            <a:ext cx="242570" cy="445134"/>
          </a:xfrm>
          <a:custGeom>
            <a:avLst/>
            <a:gdLst/>
            <a:ahLst/>
            <a:cxnLst/>
            <a:rect l="l" t="t" r="r" b="b"/>
            <a:pathLst>
              <a:path w="242569" h="445135">
                <a:moveTo>
                  <a:pt x="241688" y="0"/>
                </a:moveTo>
                <a:lnTo>
                  <a:pt x="165345" y="0"/>
                </a:lnTo>
                <a:lnTo>
                  <a:pt x="165345" y="289938"/>
                </a:lnTo>
                <a:lnTo>
                  <a:pt x="162041" y="332159"/>
                </a:lnTo>
                <a:lnTo>
                  <a:pt x="152566" y="358625"/>
                </a:lnTo>
                <a:lnTo>
                  <a:pt x="137577" y="372317"/>
                </a:lnTo>
                <a:lnTo>
                  <a:pt x="117734" y="376218"/>
                </a:lnTo>
                <a:lnTo>
                  <a:pt x="99122" y="372517"/>
                </a:lnTo>
                <a:lnTo>
                  <a:pt x="86239" y="360989"/>
                </a:lnTo>
                <a:lnTo>
                  <a:pt x="78753" y="340994"/>
                </a:lnTo>
                <a:lnTo>
                  <a:pt x="76332" y="311896"/>
                </a:lnTo>
                <a:lnTo>
                  <a:pt x="76332" y="0"/>
                </a:lnTo>
                <a:lnTo>
                  <a:pt x="0" y="0"/>
                </a:lnTo>
                <a:lnTo>
                  <a:pt x="0" y="331780"/>
                </a:lnTo>
                <a:lnTo>
                  <a:pt x="8035" y="389897"/>
                </a:lnTo>
                <a:lnTo>
                  <a:pt x="28622" y="424280"/>
                </a:lnTo>
                <a:lnTo>
                  <a:pt x="56480" y="440687"/>
                </a:lnTo>
                <a:lnTo>
                  <a:pt x="86332" y="444876"/>
                </a:lnTo>
                <a:lnTo>
                  <a:pt x="112268" y="442526"/>
                </a:lnTo>
                <a:lnTo>
                  <a:pt x="134777" y="434442"/>
                </a:lnTo>
                <a:lnTo>
                  <a:pt x="153181" y="419070"/>
                </a:lnTo>
                <a:lnTo>
                  <a:pt x="166801" y="394857"/>
                </a:lnTo>
                <a:lnTo>
                  <a:pt x="167049" y="406038"/>
                </a:lnTo>
                <a:lnTo>
                  <a:pt x="167705" y="418245"/>
                </a:lnTo>
                <a:lnTo>
                  <a:pt x="168634" y="429558"/>
                </a:lnTo>
                <a:lnTo>
                  <a:pt x="169701" y="438059"/>
                </a:lnTo>
                <a:lnTo>
                  <a:pt x="242547" y="438059"/>
                </a:lnTo>
                <a:lnTo>
                  <a:pt x="242051" y="417989"/>
                </a:lnTo>
                <a:lnTo>
                  <a:pt x="241796" y="390765"/>
                </a:lnTo>
                <a:lnTo>
                  <a:pt x="241688" y="314116"/>
                </a:lnTo>
                <a:lnTo>
                  <a:pt x="241688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16680279" y="5339993"/>
            <a:ext cx="170180" cy="444500"/>
          </a:xfrm>
          <a:custGeom>
            <a:avLst/>
            <a:gdLst/>
            <a:ahLst/>
            <a:cxnLst/>
            <a:rect l="l" t="t" r="r" b="b"/>
            <a:pathLst>
              <a:path w="170180" h="444500">
                <a:moveTo>
                  <a:pt x="169596" y="0"/>
                </a:moveTo>
                <a:lnTo>
                  <a:pt x="140399" y="4097"/>
                </a:lnTo>
                <a:lnTo>
                  <a:pt x="113632" y="16900"/>
                </a:lnTo>
                <a:lnTo>
                  <a:pt x="91149" y="40304"/>
                </a:lnTo>
                <a:lnTo>
                  <a:pt x="74804" y="76207"/>
                </a:lnTo>
                <a:lnTo>
                  <a:pt x="74564" y="55687"/>
                </a:lnTo>
                <a:lnTo>
                  <a:pt x="73975" y="35154"/>
                </a:lnTo>
                <a:lnTo>
                  <a:pt x="73226" y="17675"/>
                </a:lnTo>
                <a:lnTo>
                  <a:pt x="72510" y="6313"/>
                </a:lnTo>
                <a:lnTo>
                  <a:pt x="0" y="6313"/>
                </a:lnTo>
                <a:lnTo>
                  <a:pt x="748" y="37284"/>
                </a:lnTo>
                <a:lnTo>
                  <a:pt x="975" y="69582"/>
                </a:lnTo>
                <a:lnTo>
                  <a:pt x="858" y="155021"/>
                </a:lnTo>
                <a:lnTo>
                  <a:pt x="858" y="444373"/>
                </a:lnTo>
                <a:lnTo>
                  <a:pt x="77201" y="444373"/>
                </a:lnTo>
                <a:lnTo>
                  <a:pt x="77201" y="200171"/>
                </a:lnTo>
                <a:lnTo>
                  <a:pt x="84364" y="147643"/>
                </a:lnTo>
                <a:lnTo>
                  <a:pt x="104002" y="115264"/>
                </a:lnTo>
                <a:lnTo>
                  <a:pt x="133338" y="98838"/>
                </a:lnTo>
                <a:lnTo>
                  <a:pt x="169596" y="94164"/>
                </a:lnTo>
                <a:lnTo>
                  <a:pt x="169596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8829564" y="6362188"/>
            <a:ext cx="245110" cy="445134"/>
          </a:xfrm>
          <a:custGeom>
            <a:avLst/>
            <a:gdLst/>
            <a:ahLst/>
            <a:cxnLst/>
            <a:rect l="l" t="t" r="r" b="b"/>
            <a:pathLst>
              <a:path w="245109" h="445134">
                <a:moveTo>
                  <a:pt x="156288" y="0"/>
                </a:moveTo>
                <a:lnTo>
                  <a:pt x="127270" y="3583"/>
                </a:lnTo>
                <a:lnTo>
                  <a:pt x="104606" y="13582"/>
                </a:lnTo>
                <a:lnTo>
                  <a:pt x="87647" y="28867"/>
                </a:lnTo>
                <a:lnTo>
                  <a:pt x="75746" y="48312"/>
                </a:lnTo>
                <a:lnTo>
                  <a:pt x="75497" y="36834"/>
                </a:lnTo>
                <a:lnTo>
                  <a:pt x="74841" y="25617"/>
                </a:lnTo>
                <a:lnTo>
                  <a:pt x="73913" y="15373"/>
                </a:lnTo>
                <a:lnTo>
                  <a:pt x="72845" y="6816"/>
                </a:lnTo>
                <a:lnTo>
                  <a:pt x="0" y="6816"/>
                </a:lnTo>
                <a:lnTo>
                  <a:pt x="496" y="24062"/>
                </a:lnTo>
                <a:lnTo>
                  <a:pt x="751" y="48543"/>
                </a:lnTo>
                <a:lnTo>
                  <a:pt x="858" y="141220"/>
                </a:lnTo>
                <a:lnTo>
                  <a:pt x="858" y="444876"/>
                </a:lnTo>
                <a:lnTo>
                  <a:pt x="77201" y="444876"/>
                </a:lnTo>
                <a:lnTo>
                  <a:pt x="77201" y="155356"/>
                </a:lnTo>
                <a:lnTo>
                  <a:pt x="80329" y="112642"/>
                </a:lnTo>
                <a:lnTo>
                  <a:pt x="89715" y="86175"/>
                </a:lnTo>
                <a:lnTo>
                  <a:pt x="105362" y="72689"/>
                </a:lnTo>
                <a:lnTo>
                  <a:pt x="127273" y="68919"/>
                </a:lnTo>
                <a:lnTo>
                  <a:pt x="145201" y="72215"/>
                </a:lnTo>
                <a:lnTo>
                  <a:pt x="158069" y="82522"/>
                </a:lnTo>
                <a:lnTo>
                  <a:pt x="165827" y="100464"/>
                </a:lnTo>
                <a:lnTo>
                  <a:pt x="168424" y="126666"/>
                </a:lnTo>
                <a:lnTo>
                  <a:pt x="168424" y="444876"/>
                </a:lnTo>
                <a:lnTo>
                  <a:pt x="244767" y="444876"/>
                </a:lnTo>
                <a:lnTo>
                  <a:pt x="244767" y="112090"/>
                </a:lnTo>
                <a:lnTo>
                  <a:pt x="238123" y="60054"/>
                </a:lnTo>
                <a:lnTo>
                  <a:pt x="219677" y="25359"/>
                </a:lnTo>
                <a:lnTo>
                  <a:pt x="191656" y="6006"/>
                </a:lnTo>
                <a:lnTo>
                  <a:pt x="156288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9129559" y="6362188"/>
            <a:ext cx="238125" cy="452120"/>
          </a:xfrm>
          <a:custGeom>
            <a:avLst/>
            <a:gdLst/>
            <a:ahLst/>
            <a:cxnLst/>
            <a:rect l="l" t="t" r="r" b="b"/>
            <a:pathLst>
              <a:path w="238125" h="452120">
                <a:moveTo>
                  <a:pt x="228091" y="62930"/>
                </a:moveTo>
                <a:lnTo>
                  <a:pt x="125409" y="62930"/>
                </a:lnTo>
                <a:lnTo>
                  <a:pt x="143487" y="66930"/>
                </a:lnTo>
                <a:lnTo>
                  <a:pt x="154090" y="78362"/>
                </a:lnTo>
                <a:lnTo>
                  <a:pt x="159136" y="96683"/>
                </a:lnTo>
                <a:lnTo>
                  <a:pt x="160413" y="121210"/>
                </a:lnTo>
                <a:lnTo>
                  <a:pt x="160413" y="182706"/>
                </a:lnTo>
                <a:lnTo>
                  <a:pt x="146623" y="182706"/>
                </a:lnTo>
                <a:lnTo>
                  <a:pt x="101198" y="186800"/>
                </a:lnTo>
                <a:lnTo>
                  <a:pt x="61063" y="200413"/>
                </a:lnTo>
                <a:lnTo>
                  <a:pt x="28979" y="225538"/>
                </a:lnTo>
                <a:lnTo>
                  <a:pt x="7704" y="264170"/>
                </a:lnTo>
                <a:lnTo>
                  <a:pt x="0" y="318304"/>
                </a:lnTo>
                <a:lnTo>
                  <a:pt x="0" y="325979"/>
                </a:lnTo>
                <a:lnTo>
                  <a:pt x="5074" y="373774"/>
                </a:lnTo>
                <a:lnTo>
                  <a:pt x="21097" y="413860"/>
                </a:lnTo>
                <a:lnTo>
                  <a:pt x="49267" y="441434"/>
                </a:lnTo>
                <a:lnTo>
                  <a:pt x="90782" y="451693"/>
                </a:lnTo>
                <a:lnTo>
                  <a:pt x="113653" y="449479"/>
                </a:lnTo>
                <a:lnTo>
                  <a:pt x="133474" y="442423"/>
                </a:lnTo>
                <a:lnTo>
                  <a:pt x="149955" y="429906"/>
                </a:lnTo>
                <a:lnTo>
                  <a:pt x="162801" y="411306"/>
                </a:lnTo>
                <a:lnTo>
                  <a:pt x="236798" y="411306"/>
                </a:lnTo>
                <a:lnTo>
                  <a:pt x="236717" y="407974"/>
                </a:lnTo>
                <a:lnTo>
                  <a:pt x="236479" y="384564"/>
                </a:lnTo>
                <a:lnTo>
                  <a:pt x="114760" y="384564"/>
                </a:lnTo>
                <a:lnTo>
                  <a:pt x="95515" y="379970"/>
                </a:lnTo>
                <a:lnTo>
                  <a:pt x="82578" y="367289"/>
                </a:lnTo>
                <a:lnTo>
                  <a:pt x="75295" y="348173"/>
                </a:lnTo>
                <a:lnTo>
                  <a:pt x="73013" y="324272"/>
                </a:lnTo>
                <a:lnTo>
                  <a:pt x="73013" y="317205"/>
                </a:lnTo>
                <a:lnTo>
                  <a:pt x="92302" y="257554"/>
                </a:lnTo>
                <a:lnTo>
                  <a:pt x="144487" y="241552"/>
                </a:lnTo>
                <a:lnTo>
                  <a:pt x="236411" y="241552"/>
                </a:lnTo>
                <a:lnTo>
                  <a:pt x="236411" y="115315"/>
                </a:lnTo>
                <a:lnTo>
                  <a:pt x="230893" y="68531"/>
                </a:lnTo>
                <a:lnTo>
                  <a:pt x="228091" y="62930"/>
                </a:lnTo>
                <a:close/>
              </a:path>
              <a:path w="238125" h="452120">
                <a:moveTo>
                  <a:pt x="236798" y="411306"/>
                </a:moveTo>
                <a:lnTo>
                  <a:pt x="162801" y="411306"/>
                </a:lnTo>
                <a:lnTo>
                  <a:pt x="163589" y="418093"/>
                </a:lnTo>
                <a:lnTo>
                  <a:pt x="164888" y="427161"/>
                </a:lnTo>
                <a:lnTo>
                  <a:pt x="166445" y="436693"/>
                </a:lnTo>
                <a:lnTo>
                  <a:pt x="168005" y="444876"/>
                </a:lnTo>
                <a:lnTo>
                  <a:pt x="238107" y="444876"/>
                </a:lnTo>
                <a:lnTo>
                  <a:pt x="237260" y="429906"/>
                </a:lnTo>
                <a:lnTo>
                  <a:pt x="236961" y="418093"/>
                </a:lnTo>
                <a:lnTo>
                  <a:pt x="236859" y="413860"/>
                </a:lnTo>
                <a:lnTo>
                  <a:pt x="236798" y="411306"/>
                </a:lnTo>
                <a:close/>
              </a:path>
              <a:path w="238125" h="452120">
                <a:moveTo>
                  <a:pt x="236411" y="241552"/>
                </a:moveTo>
                <a:lnTo>
                  <a:pt x="161858" y="241552"/>
                </a:lnTo>
                <a:lnTo>
                  <a:pt x="161858" y="297603"/>
                </a:lnTo>
                <a:lnTo>
                  <a:pt x="159253" y="337249"/>
                </a:lnTo>
                <a:lnTo>
                  <a:pt x="150984" y="364246"/>
                </a:lnTo>
                <a:lnTo>
                  <a:pt x="136379" y="379662"/>
                </a:lnTo>
                <a:lnTo>
                  <a:pt x="114760" y="384564"/>
                </a:lnTo>
                <a:lnTo>
                  <a:pt x="236479" y="384564"/>
                </a:lnTo>
                <a:lnTo>
                  <a:pt x="236411" y="241552"/>
                </a:lnTo>
                <a:close/>
              </a:path>
              <a:path w="238125" h="452120">
                <a:moveTo>
                  <a:pt x="128048" y="0"/>
                </a:moveTo>
                <a:lnTo>
                  <a:pt x="72116" y="9472"/>
                </a:lnTo>
                <a:lnTo>
                  <a:pt x="37018" y="34997"/>
                </a:lnTo>
                <a:lnTo>
                  <a:pt x="18834" y="72237"/>
                </a:lnTo>
                <a:lnTo>
                  <a:pt x="13643" y="116855"/>
                </a:lnTo>
                <a:lnTo>
                  <a:pt x="13643" y="124687"/>
                </a:lnTo>
                <a:lnTo>
                  <a:pt x="88782" y="124687"/>
                </a:lnTo>
                <a:lnTo>
                  <a:pt x="88809" y="115315"/>
                </a:lnTo>
                <a:lnTo>
                  <a:pt x="90397" y="94704"/>
                </a:lnTo>
                <a:lnTo>
                  <a:pt x="96141" y="77991"/>
                </a:lnTo>
                <a:lnTo>
                  <a:pt x="107362" y="66930"/>
                </a:lnTo>
                <a:lnTo>
                  <a:pt x="125409" y="62930"/>
                </a:lnTo>
                <a:lnTo>
                  <a:pt x="228091" y="62930"/>
                </a:lnTo>
                <a:lnTo>
                  <a:pt x="212664" y="32088"/>
                </a:lnTo>
                <a:lnTo>
                  <a:pt x="179219" y="8429"/>
                </a:lnTo>
                <a:lnTo>
                  <a:pt x="128048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9442328" y="6362186"/>
            <a:ext cx="389255" cy="445134"/>
          </a:xfrm>
          <a:custGeom>
            <a:avLst/>
            <a:gdLst/>
            <a:ahLst/>
            <a:cxnLst/>
            <a:rect l="l" t="t" r="r" b="b"/>
            <a:pathLst>
              <a:path w="389254" h="445134">
                <a:moveTo>
                  <a:pt x="303917" y="0"/>
                </a:moveTo>
                <a:lnTo>
                  <a:pt x="273919" y="4031"/>
                </a:lnTo>
                <a:lnTo>
                  <a:pt x="251031" y="14805"/>
                </a:lnTo>
                <a:lnTo>
                  <a:pt x="233895" y="30338"/>
                </a:lnTo>
                <a:lnTo>
                  <a:pt x="221155" y="48647"/>
                </a:lnTo>
                <a:lnTo>
                  <a:pt x="210880" y="26818"/>
                </a:lnTo>
                <a:lnTo>
                  <a:pt x="195715" y="11676"/>
                </a:lnTo>
                <a:lnTo>
                  <a:pt x="175946" y="2858"/>
                </a:lnTo>
                <a:lnTo>
                  <a:pt x="151859" y="0"/>
                </a:lnTo>
                <a:lnTo>
                  <a:pt x="126717" y="3097"/>
                </a:lnTo>
                <a:lnTo>
                  <a:pt x="105627" y="12130"/>
                </a:lnTo>
                <a:lnTo>
                  <a:pt x="88625" y="26707"/>
                </a:lnTo>
                <a:lnTo>
                  <a:pt x="75746" y="46438"/>
                </a:lnTo>
                <a:lnTo>
                  <a:pt x="74936" y="25983"/>
                </a:lnTo>
                <a:lnTo>
                  <a:pt x="74187" y="16455"/>
                </a:lnTo>
                <a:lnTo>
                  <a:pt x="72845" y="6816"/>
                </a:lnTo>
                <a:lnTo>
                  <a:pt x="0" y="6816"/>
                </a:lnTo>
                <a:lnTo>
                  <a:pt x="496" y="23389"/>
                </a:lnTo>
                <a:lnTo>
                  <a:pt x="751" y="46289"/>
                </a:lnTo>
                <a:lnTo>
                  <a:pt x="858" y="133461"/>
                </a:lnTo>
                <a:lnTo>
                  <a:pt x="858" y="444876"/>
                </a:lnTo>
                <a:lnTo>
                  <a:pt x="77201" y="444876"/>
                </a:lnTo>
                <a:lnTo>
                  <a:pt x="77201" y="143691"/>
                </a:lnTo>
                <a:lnTo>
                  <a:pt x="78956" y="112960"/>
                </a:lnTo>
                <a:lnTo>
                  <a:pt x="85430" y="89374"/>
                </a:lnTo>
                <a:lnTo>
                  <a:pt x="98436" y="74253"/>
                </a:lnTo>
                <a:lnTo>
                  <a:pt x="119786" y="68919"/>
                </a:lnTo>
                <a:lnTo>
                  <a:pt x="135876" y="71543"/>
                </a:lnTo>
                <a:lnTo>
                  <a:pt x="147280" y="80538"/>
                </a:lnTo>
                <a:lnTo>
                  <a:pt x="154071" y="97583"/>
                </a:lnTo>
                <a:lnTo>
                  <a:pt x="156319" y="124362"/>
                </a:lnTo>
                <a:lnTo>
                  <a:pt x="156319" y="444876"/>
                </a:lnTo>
                <a:lnTo>
                  <a:pt x="233259" y="444876"/>
                </a:lnTo>
                <a:lnTo>
                  <a:pt x="233259" y="142927"/>
                </a:lnTo>
                <a:lnTo>
                  <a:pt x="235071" y="112421"/>
                </a:lnTo>
                <a:lnTo>
                  <a:pt x="241682" y="89086"/>
                </a:lnTo>
                <a:lnTo>
                  <a:pt x="254856" y="74169"/>
                </a:lnTo>
                <a:lnTo>
                  <a:pt x="276358" y="68919"/>
                </a:lnTo>
                <a:lnTo>
                  <a:pt x="294020" y="72639"/>
                </a:lnTo>
                <a:lnTo>
                  <a:pt x="305069" y="83233"/>
                </a:lnTo>
                <a:lnTo>
                  <a:pt x="310769" y="99850"/>
                </a:lnTo>
                <a:lnTo>
                  <a:pt x="312388" y="121640"/>
                </a:lnTo>
                <a:lnTo>
                  <a:pt x="312388" y="444876"/>
                </a:lnTo>
                <a:lnTo>
                  <a:pt x="388731" y="444876"/>
                </a:lnTo>
                <a:lnTo>
                  <a:pt x="388731" y="107138"/>
                </a:lnTo>
                <a:lnTo>
                  <a:pt x="381893" y="54475"/>
                </a:lnTo>
                <a:lnTo>
                  <a:pt x="363428" y="21638"/>
                </a:lnTo>
                <a:lnTo>
                  <a:pt x="336411" y="4766"/>
                </a:lnTo>
                <a:lnTo>
                  <a:pt x="303917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9895482" y="6362188"/>
            <a:ext cx="239395" cy="452120"/>
          </a:xfrm>
          <a:custGeom>
            <a:avLst/>
            <a:gdLst/>
            <a:ahLst/>
            <a:cxnLst/>
            <a:rect l="l" t="t" r="r" b="b"/>
            <a:pathLst>
              <a:path w="239395" h="452120">
                <a:moveTo>
                  <a:pt x="121472" y="0"/>
                </a:moveTo>
                <a:lnTo>
                  <a:pt x="70139" y="9164"/>
                </a:lnTo>
                <a:lnTo>
                  <a:pt x="35176" y="33331"/>
                </a:lnTo>
                <a:lnTo>
                  <a:pt x="13733" y="67507"/>
                </a:lnTo>
                <a:lnTo>
                  <a:pt x="2958" y="106701"/>
                </a:lnTo>
                <a:lnTo>
                  <a:pt x="25" y="145587"/>
                </a:lnTo>
                <a:lnTo>
                  <a:pt x="0" y="297666"/>
                </a:lnTo>
                <a:lnTo>
                  <a:pt x="2711" y="347753"/>
                </a:lnTo>
                <a:lnTo>
                  <a:pt x="12987" y="390210"/>
                </a:lnTo>
                <a:lnTo>
                  <a:pt x="34038" y="423026"/>
                </a:lnTo>
                <a:lnTo>
                  <a:pt x="69077" y="444191"/>
                </a:lnTo>
                <a:lnTo>
                  <a:pt x="121315" y="451693"/>
                </a:lnTo>
                <a:lnTo>
                  <a:pt x="174093" y="442451"/>
                </a:lnTo>
                <a:lnTo>
                  <a:pt x="208075" y="418643"/>
                </a:lnTo>
                <a:lnTo>
                  <a:pt x="226891" y="386867"/>
                </a:lnTo>
                <a:lnTo>
                  <a:pt x="120027" y="386867"/>
                </a:lnTo>
                <a:lnTo>
                  <a:pt x="97181" y="380503"/>
                </a:lnTo>
                <a:lnTo>
                  <a:pt x="83294" y="363659"/>
                </a:lnTo>
                <a:lnTo>
                  <a:pt x="76402" y="339707"/>
                </a:lnTo>
                <a:lnTo>
                  <a:pt x="74542" y="312021"/>
                </a:lnTo>
                <a:lnTo>
                  <a:pt x="74542" y="244620"/>
                </a:lnTo>
                <a:lnTo>
                  <a:pt x="239301" y="244620"/>
                </a:lnTo>
                <a:lnTo>
                  <a:pt x="239301" y="183983"/>
                </a:lnTo>
                <a:lnTo>
                  <a:pt x="75139" y="183983"/>
                </a:lnTo>
                <a:lnTo>
                  <a:pt x="75159" y="135001"/>
                </a:lnTo>
                <a:lnTo>
                  <a:pt x="85568" y="83325"/>
                </a:lnTo>
                <a:lnTo>
                  <a:pt x="121221" y="64814"/>
                </a:lnTo>
                <a:lnTo>
                  <a:pt x="225531" y="64814"/>
                </a:lnTo>
                <a:lnTo>
                  <a:pt x="223678" y="58619"/>
                </a:lnTo>
                <a:lnTo>
                  <a:pt x="201727" y="27432"/>
                </a:lnTo>
                <a:lnTo>
                  <a:pt x="168197" y="7202"/>
                </a:lnTo>
                <a:lnTo>
                  <a:pt x="121472" y="0"/>
                </a:lnTo>
                <a:close/>
              </a:path>
              <a:path w="239395" h="452120">
                <a:moveTo>
                  <a:pt x="237846" y="316084"/>
                </a:moveTo>
                <a:lnTo>
                  <a:pt x="163303" y="316084"/>
                </a:lnTo>
                <a:lnTo>
                  <a:pt x="163303" y="318807"/>
                </a:lnTo>
                <a:lnTo>
                  <a:pt x="161825" y="344566"/>
                </a:lnTo>
                <a:lnTo>
                  <a:pt x="155754" y="366282"/>
                </a:lnTo>
                <a:lnTo>
                  <a:pt x="142639" y="381275"/>
                </a:lnTo>
                <a:lnTo>
                  <a:pt x="120027" y="386867"/>
                </a:lnTo>
                <a:lnTo>
                  <a:pt x="226891" y="386867"/>
                </a:lnTo>
                <a:lnTo>
                  <a:pt x="227321" y="386141"/>
                </a:lnTo>
                <a:lnTo>
                  <a:pt x="235891" y="350821"/>
                </a:lnTo>
                <a:lnTo>
                  <a:pt x="237830" y="318807"/>
                </a:lnTo>
                <a:lnTo>
                  <a:pt x="237846" y="316084"/>
                </a:lnTo>
                <a:close/>
              </a:path>
              <a:path w="239395" h="452120">
                <a:moveTo>
                  <a:pt x="225531" y="64814"/>
                </a:moveTo>
                <a:lnTo>
                  <a:pt x="121221" y="64814"/>
                </a:lnTo>
                <a:lnTo>
                  <a:pt x="143621" y="70063"/>
                </a:lnTo>
                <a:lnTo>
                  <a:pt x="157281" y="84661"/>
                </a:lnTo>
                <a:lnTo>
                  <a:pt x="164037" y="106701"/>
                </a:lnTo>
                <a:lnTo>
                  <a:pt x="164092" y="106881"/>
                </a:lnTo>
                <a:lnTo>
                  <a:pt x="165942" y="135001"/>
                </a:lnTo>
                <a:lnTo>
                  <a:pt x="165942" y="183983"/>
                </a:lnTo>
                <a:lnTo>
                  <a:pt x="239301" y="183983"/>
                </a:lnTo>
                <a:lnTo>
                  <a:pt x="239301" y="145587"/>
                </a:lnTo>
                <a:lnTo>
                  <a:pt x="235665" y="98693"/>
                </a:lnTo>
                <a:lnTo>
                  <a:pt x="225531" y="64814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10206380" y="6684487"/>
            <a:ext cx="70485" cy="123189"/>
          </a:xfrm>
          <a:custGeom>
            <a:avLst/>
            <a:gdLst/>
            <a:ahLst/>
            <a:cxnLst/>
            <a:rect l="l" t="t" r="r" b="b"/>
            <a:pathLst>
              <a:path w="70484" h="123190">
                <a:moveTo>
                  <a:pt x="70364" y="0"/>
                </a:moveTo>
                <a:lnTo>
                  <a:pt x="0" y="0"/>
                </a:lnTo>
                <a:lnTo>
                  <a:pt x="0" y="122572"/>
                </a:lnTo>
                <a:lnTo>
                  <a:pt x="70364" y="122572"/>
                </a:lnTo>
                <a:lnTo>
                  <a:pt x="70364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10206380" y="6389889"/>
            <a:ext cx="70485" cy="123189"/>
          </a:xfrm>
          <a:custGeom>
            <a:avLst/>
            <a:gdLst/>
            <a:ahLst/>
            <a:cxnLst/>
            <a:rect l="l" t="t" r="r" b="b"/>
            <a:pathLst>
              <a:path w="70484" h="123190">
                <a:moveTo>
                  <a:pt x="70364" y="0"/>
                </a:moveTo>
                <a:lnTo>
                  <a:pt x="0" y="0"/>
                </a:lnTo>
                <a:lnTo>
                  <a:pt x="0" y="122572"/>
                </a:lnTo>
                <a:lnTo>
                  <a:pt x="70364" y="122572"/>
                </a:lnTo>
                <a:lnTo>
                  <a:pt x="70364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10457960" y="6229763"/>
            <a:ext cx="257810" cy="585470"/>
          </a:xfrm>
          <a:custGeom>
            <a:avLst/>
            <a:gdLst/>
            <a:ahLst/>
            <a:cxnLst/>
            <a:rect l="l" t="t" r="r" b="b"/>
            <a:pathLst>
              <a:path w="257809" h="585470">
                <a:moveTo>
                  <a:pt x="129482" y="0"/>
                </a:moveTo>
                <a:lnTo>
                  <a:pt x="80428" y="7368"/>
                </a:lnTo>
                <a:lnTo>
                  <a:pt x="43868" y="28378"/>
                </a:lnTo>
                <a:lnTo>
                  <a:pt x="18886" y="61389"/>
                </a:lnTo>
                <a:lnTo>
                  <a:pt x="4569" y="104758"/>
                </a:lnTo>
                <a:lnTo>
                  <a:pt x="0" y="156843"/>
                </a:lnTo>
                <a:lnTo>
                  <a:pt x="0" y="431547"/>
                </a:lnTo>
                <a:lnTo>
                  <a:pt x="3409" y="483706"/>
                </a:lnTo>
                <a:lnTo>
                  <a:pt x="14555" y="526364"/>
                </a:lnTo>
                <a:lnTo>
                  <a:pt x="65556" y="578371"/>
                </a:lnTo>
                <a:lnTo>
                  <a:pt x="108164" y="585322"/>
                </a:lnTo>
                <a:lnTo>
                  <a:pt x="134846" y="582544"/>
                </a:lnTo>
                <a:lnTo>
                  <a:pt x="158708" y="573453"/>
                </a:lnTo>
                <a:lnTo>
                  <a:pt x="178496" y="556918"/>
                </a:lnTo>
                <a:lnTo>
                  <a:pt x="192957" y="531805"/>
                </a:lnTo>
                <a:lnTo>
                  <a:pt x="193601" y="542800"/>
                </a:lnTo>
                <a:lnTo>
                  <a:pt x="194589" y="555578"/>
                </a:lnTo>
                <a:lnTo>
                  <a:pt x="195850" y="567844"/>
                </a:lnTo>
                <a:lnTo>
                  <a:pt x="197313" y="577301"/>
                </a:lnTo>
                <a:lnTo>
                  <a:pt x="257185" y="577301"/>
                </a:lnTo>
                <a:lnTo>
                  <a:pt x="257185" y="261960"/>
                </a:lnTo>
                <a:lnTo>
                  <a:pt x="125137" y="261960"/>
                </a:lnTo>
                <a:lnTo>
                  <a:pt x="125137" y="327969"/>
                </a:lnTo>
                <a:lnTo>
                  <a:pt x="180591" y="327969"/>
                </a:lnTo>
                <a:lnTo>
                  <a:pt x="180591" y="414291"/>
                </a:lnTo>
                <a:lnTo>
                  <a:pt x="178478" y="457620"/>
                </a:lnTo>
                <a:lnTo>
                  <a:pt x="170527" y="490076"/>
                </a:lnTo>
                <a:lnTo>
                  <a:pt x="154321" y="510443"/>
                </a:lnTo>
                <a:lnTo>
                  <a:pt x="127441" y="517502"/>
                </a:lnTo>
                <a:lnTo>
                  <a:pt x="104557" y="512212"/>
                </a:lnTo>
                <a:lnTo>
                  <a:pt x="89170" y="496823"/>
                </a:lnTo>
                <a:lnTo>
                  <a:pt x="80504" y="472060"/>
                </a:lnTo>
                <a:lnTo>
                  <a:pt x="77788" y="438646"/>
                </a:lnTo>
                <a:lnTo>
                  <a:pt x="77788" y="146498"/>
                </a:lnTo>
                <a:lnTo>
                  <a:pt x="80878" y="111889"/>
                </a:lnTo>
                <a:lnTo>
                  <a:pt x="90316" y="87969"/>
                </a:lnTo>
                <a:lnTo>
                  <a:pt x="106351" y="74092"/>
                </a:lnTo>
                <a:lnTo>
                  <a:pt x="129231" y="69610"/>
                </a:lnTo>
                <a:lnTo>
                  <a:pt x="156130" y="76303"/>
                </a:lnTo>
                <a:lnTo>
                  <a:pt x="171132" y="93590"/>
                </a:lnTo>
                <a:lnTo>
                  <a:pt x="177639" y="117278"/>
                </a:lnTo>
                <a:lnTo>
                  <a:pt x="179052" y="143178"/>
                </a:lnTo>
                <a:lnTo>
                  <a:pt x="179052" y="163052"/>
                </a:lnTo>
                <a:lnTo>
                  <a:pt x="255395" y="163052"/>
                </a:lnTo>
                <a:lnTo>
                  <a:pt x="255395" y="146257"/>
                </a:lnTo>
                <a:lnTo>
                  <a:pt x="252957" y="105759"/>
                </a:lnTo>
                <a:lnTo>
                  <a:pt x="243045" y="66326"/>
                </a:lnTo>
                <a:lnTo>
                  <a:pt x="221761" y="32517"/>
                </a:lnTo>
                <a:lnTo>
                  <a:pt x="185206" y="8889"/>
                </a:lnTo>
                <a:lnTo>
                  <a:pt x="129482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10779244" y="6362188"/>
            <a:ext cx="245110" cy="452120"/>
          </a:xfrm>
          <a:custGeom>
            <a:avLst/>
            <a:gdLst/>
            <a:ahLst/>
            <a:cxnLst/>
            <a:rect l="l" t="t" r="r" b="b"/>
            <a:pathLst>
              <a:path w="245109" h="452120">
                <a:moveTo>
                  <a:pt x="124038" y="0"/>
                </a:moveTo>
                <a:lnTo>
                  <a:pt x="82694" y="5287"/>
                </a:lnTo>
                <a:lnTo>
                  <a:pt x="22328" y="47973"/>
                </a:lnTo>
                <a:lnTo>
                  <a:pt x="5789" y="85628"/>
                </a:lnTo>
                <a:lnTo>
                  <a:pt x="182" y="132791"/>
                </a:lnTo>
                <a:lnTo>
                  <a:pt x="0" y="312922"/>
                </a:lnTo>
                <a:lnTo>
                  <a:pt x="4965" y="362446"/>
                </a:lnTo>
                <a:lnTo>
                  <a:pt x="5013" y="362930"/>
                </a:lnTo>
                <a:lnTo>
                  <a:pt x="19900" y="401792"/>
                </a:lnTo>
                <a:lnTo>
                  <a:pt x="44515" y="429570"/>
                </a:lnTo>
                <a:lnTo>
                  <a:pt x="78430" y="446186"/>
                </a:lnTo>
                <a:lnTo>
                  <a:pt x="78609" y="446186"/>
                </a:lnTo>
                <a:lnTo>
                  <a:pt x="121483" y="451693"/>
                </a:lnTo>
                <a:lnTo>
                  <a:pt x="164079" y="446186"/>
                </a:lnTo>
                <a:lnTo>
                  <a:pt x="198412" y="429570"/>
                </a:lnTo>
                <a:lnTo>
                  <a:pt x="223711" y="401792"/>
                </a:lnTo>
                <a:lnTo>
                  <a:pt x="230934" y="383883"/>
                </a:lnTo>
                <a:lnTo>
                  <a:pt x="122928" y="383883"/>
                </a:lnTo>
                <a:lnTo>
                  <a:pt x="101601" y="378911"/>
                </a:lnTo>
                <a:lnTo>
                  <a:pt x="87239" y="364931"/>
                </a:lnTo>
                <a:lnTo>
                  <a:pt x="79138" y="343349"/>
                </a:lnTo>
                <a:lnTo>
                  <a:pt x="76594" y="315571"/>
                </a:lnTo>
                <a:lnTo>
                  <a:pt x="76651" y="132791"/>
                </a:lnTo>
                <a:lnTo>
                  <a:pt x="79277" y="105205"/>
                </a:lnTo>
                <a:lnTo>
                  <a:pt x="87581" y="84651"/>
                </a:lnTo>
                <a:lnTo>
                  <a:pt x="101888" y="72069"/>
                </a:lnTo>
                <a:lnTo>
                  <a:pt x="122582" y="67798"/>
                </a:lnTo>
                <a:lnTo>
                  <a:pt x="231408" y="67798"/>
                </a:lnTo>
                <a:lnTo>
                  <a:pt x="224540" y="50517"/>
                </a:lnTo>
                <a:lnTo>
                  <a:pt x="199841" y="22713"/>
                </a:lnTo>
                <a:lnTo>
                  <a:pt x="166167" y="5743"/>
                </a:lnTo>
                <a:lnTo>
                  <a:pt x="124038" y="0"/>
                </a:lnTo>
                <a:close/>
              </a:path>
              <a:path w="245109" h="452120">
                <a:moveTo>
                  <a:pt x="231408" y="67798"/>
                </a:moveTo>
                <a:lnTo>
                  <a:pt x="122582" y="67798"/>
                </a:lnTo>
                <a:lnTo>
                  <a:pt x="144286" y="72660"/>
                </a:lnTo>
                <a:lnTo>
                  <a:pt x="158394" y="86179"/>
                </a:lnTo>
                <a:lnTo>
                  <a:pt x="166033" y="106756"/>
                </a:lnTo>
                <a:lnTo>
                  <a:pt x="168329" y="132791"/>
                </a:lnTo>
                <a:lnTo>
                  <a:pt x="168224" y="315571"/>
                </a:lnTo>
                <a:lnTo>
                  <a:pt x="165620" y="345142"/>
                </a:lnTo>
                <a:lnTo>
                  <a:pt x="157322" y="366823"/>
                </a:lnTo>
                <a:lnTo>
                  <a:pt x="143177" y="379658"/>
                </a:lnTo>
                <a:lnTo>
                  <a:pt x="122928" y="383883"/>
                </a:lnTo>
                <a:lnTo>
                  <a:pt x="230934" y="383883"/>
                </a:lnTo>
                <a:lnTo>
                  <a:pt x="239526" y="362446"/>
                </a:lnTo>
                <a:lnTo>
                  <a:pt x="244924" y="311655"/>
                </a:lnTo>
                <a:lnTo>
                  <a:pt x="244924" y="137063"/>
                </a:lnTo>
                <a:lnTo>
                  <a:pt x="239741" y="88764"/>
                </a:lnTo>
                <a:lnTo>
                  <a:pt x="231408" y="67798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11078369" y="6362188"/>
            <a:ext cx="245110" cy="452120"/>
          </a:xfrm>
          <a:custGeom>
            <a:avLst/>
            <a:gdLst/>
            <a:ahLst/>
            <a:cxnLst/>
            <a:rect l="l" t="t" r="r" b="b"/>
            <a:pathLst>
              <a:path w="245109" h="452120">
                <a:moveTo>
                  <a:pt x="124038" y="0"/>
                </a:moveTo>
                <a:lnTo>
                  <a:pt x="82694" y="5287"/>
                </a:lnTo>
                <a:lnTo>
                  <a:pt x="22328" y="47973"/>
                </a:lnTo>
                <a:lnTo>
                  <a:pt x="5789" y="85628"/>
                </a:lnTo>
                <a:lnTo>
                  <a:pt x="182" y="132791"/>
                </a:lnTo>
                <a:lnTo>
                  <a:pt x="0" y="312922"/>
                </a:lnTo>
                <a:lnTo>
                  <a:pt x="4965" y="362446"/>
                </a:lnTo>
                <a:lnTo>
                  <a:pt x="5013" y="362930"/>
                </a:lnTo>
                <a:lnTo>
                  <a:pt x="19900" y="401792"/>
                </a:lnTo>
                <a:lnTo>
                  <a:pt x="44515" y="429570"/>
                </a:lnTo>
                <a:lnTo>
                  <a:pt x="78430" y="446186"/>
                </a:lnTo>
                <a:lnTo>
                  <a:pt x="78609" y="446186"/>
                </a:lnTo>
                <a:lnTo>
                  <a:pt x="121483" y="451693"/>
                </a:lnTo>
                <a:lnTo>
                  <a:pt x="164079" y="446186"/>
                </a:lnTo>
                <a:lnTo>
                  <a:pt x="198412" y="429570"/>
                </a:lnTo>
                <a:lnTo>
                  <a:pt x="223711" y="401792"/>
                </a:lnTo>
                <a:lnTo>
                  <a:pt x="230934" y="383883"/>
                </a:lnTo>
                <a:lnTo>
                  <a:pt x="122928" y="383883"/>
                </a:lnTo>
                <a:lnTo>
                  <a:pt x="101601" y="378911"/>
                </a:lnTo>
                <a:lnTo>
                  <a:pt x="87239" y="364931"/>
                </a:lnTo>
                <a:lnTo>
                  <a:pt x="79138" y="343349"/>
                </a:lnTo>
                <a:lnTo>
                  <a:pt x="76594" y="315571"/>
                </a:lnTo>
                <a:lnTo>
                  <a:pt x="76651" y="132791"/>
                </a:lnTo>
                <a:lnTo>
                  <a:pt x="79277" y="105205"/>
                </a:lnTo>
                <a:lnTo>
                  <a:pt x="87581" y="84651"/>
                </a:lnTo>
                <a:lnTo>
                  <a:pt x="101888" y="72069"/>
                </a:lnTo>
                <a:lnTo>
                  <a:pt x="122582" y="67798"/>
                </a:lnTo>
                <a:lnTo>
                  <a:pt x="231408" y="67798"/>
                </a:lnTo>
                <a:lnTo>
                  <a:pt x="224540" y="50517"/>
                </a:lnTo>
                <a:lnTo>
                  <a:pt x="199841" y="22713"/>
                </a:lnTo>
                <a:lnTo>
                  <a:pt x="166167" y="5743"/>
                </a:lnTo>
                <a:lnTo>
                  <a:pt x="124038" y="0"/>
                </a:lnTo>
                <a:close/>
              </a:path>
              <a:path w="245109" h="452120">
                <a:moveTo>
                  <a:pt x="231408" y="67798"/>
                </a:moveTo>
                <a:lnTo>
                  <a:pt x="122582" y="67798"/>
                </a:lnTo>
                <a:lnTo>
                  <a:pt x="144286" y="72660"/>
                </a:lnTo>
                <a:lnTo>
                  <a:pt x="158394" y="86179"/>
                </a:lnTo>
                <a:lnTo>
                  <a:pt x="166033" y="106756"/>
                </a:lnTo>
                <a:lnTo>
                  <a:pt x="168329" y="132791"/>
                </a:lnTo>
                <a:lnTo>
                  <a:pt x="168224" y="315571"/>
                </a:lnTo>
                <a:lnTo>
                  <a:pt x="165620" y="345142"/>
                </a:lnTo>
                <a:lnTo>
                  <a:pt x="157322" y="366823"/>
                </a:lnTo>
                <a:lnTo>
                  <a:pt x="143177" y="379658"/>
                </a:lnTo>
                <a:lnTo>
                  <a:pt x="122928" y="383883"/>
                </a:lnTo>
                <a:lnTo>
                  <a:pt x="230934" y="383883"/>
                </a:lnTo>
                <a:lnTo>
                  <a:pt x="239526" y="362446"/>
                </a:lnTo>
                <a:lnTo>
                  <a:pt x="244924" y="311655"/>
                </a:lnTo>
                <a:lnTo>
                  <a:pt x="244924" y="137063"/>
                </a:lnTo>
                <a:lnTo>
                  <a:pt x="239741" y="88764"/>
                </a:lnTo>
                <a:lnTo>
                  <a:pt x="231408" y="67798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11374946" y="6362189"/>
            <a:ext cx="246379" cy="599440"/>
          </a:xfrm>
          <a:custGeom>
            <a:avLst/>
            <a:gdLst/>
            <a:ahLst/>
            <a:cxnLst/>
            <a:rect l="l" t="t" r="r" b="b"/>
            <a:pathLst>
              <a:path w="246379" h="599440">
                <a:moveTo>
                  <a:pt x="76940" y="485126"/>
                </a:moveTo>
                <a:lnTo>
                  <a:pt x="345" y="485126"/>
                </a:lnTo>
                <a:lnTo>
                  <a:pt x="375" y="487304"/>
                </a:lnTo>
                <a:lnTo>
                  <a:pt x="4606" y="524850"/>
                </a:lnTo>
                <a:lnTo>
                  <a:pt x="21398" y="561066"/>
                </a:lnTo>
                <a:lnTo>
                  <a:pt x="56733" y="588251"/>
                </a:lnTo>
                <a:lnTo>
                  <a:pt x="116624" y="598966"/>
                </a:lnTo>
                <a:lnTo>
                  <a:pt x="167226" y="592722"/>
                </a:lnTo>
                <a:lnTo>
                  <a:pt x="202451" y="575163"/>
                </a:lnTo>
                <a:lnTo>
                  <a:pt x="225054" y="548042"/>
                </a:lnTo>
                <a:lnTo>
                  <a:pt x="229688" y="535334"/>
                </a:lnTo>
                <a:lnTo>
                  <a:pt x="120718" y="535334"/>
                </a:lnTo>
                <a:lnTo>
                  <a:pt x="97922" y="530079"/>
                </a:lnTo>
                <a:lnTo>
                  <a:pt x="84646" y="517319"/>
                </a:lnTo>
                <a:lnTo>
                  <a:pt x="78461" y="501559"/>
                </a:lnTo>
                <a:lnTo>
                  <a:pt x="76940" y="487304"/>
                </a:lnTo>
                <a:lnTo>
                  <a:pt x="76940" y="485126"/>
                </a:lnTo>
                <a:close/>
              </a:path>
              <a:path w="246379" h="599440">
                <a:moveTo>
                  <a:pt x="244673" y="395192"/>
                </a:moveTo>
                <a:lnTo>
                  <a:pt x="168329" y="395192"/>
                </a:lnTo>
                <a:lnTo>
                  <a:pt x="168329" y="446562"/>
                </a:lnTo>
                <a:lnTo>
                  <a:pt x="166508" y="485126"/>
                </a:lnTo>
                <a:lnTo>
                  <a:pt x="159504" y="512897"/>
                </a:lnTo>
                <a:lnTo>
                  <a:pt x="145010" y="529694"/>
                </a:lnTo>
                <a:lnTo>
                  <a:pt x="120718" y="535334"/>
                </a:lnTo>
                <a:lnTo>
                  <a:pt x="229688" y="535334"/>
                </a:lnTo>
                <a:lnTo>
                  <a:pt x="237789" y="513114"/>
                </a:lnTo>
                <a:lnTo>
                  <a:pt x="243411" y="472133"/>
                </a:lnTo>
                <a:lnTo>
                  <a:pt x="244651" y="427629"/>
                </a:lnTo>
                <a:lnTo>
                  <a:pt x="244673" y="395192"/>
                </a:lnTo>
                <a:close/>
              </a:path>
              <a:path w="246379" h="599440">
                <a:moveTo>
                  <a:pt x="104499" y="0"/>
                </a:moveTo>
                <a:lnTo>
                  <a:pt x="55469" y="11211"/>
                </a:lnTo>
                <a:lnTo>
                  <a:pt x="23181" y="40891"/>
                </a:lnTo>
                <a:lnTo>
                  <a:pt x="5427" y="83109"/>
                </a:lnTo>
                <a:lnTo>
                  <a:pt x="0" y="131933"/>
                </a:lnTo>
                <a:lnTo>
                  <a:pt x="0" y="301760"/>
                </a:lnTo>
                <a:lnTo>
                  <a:pt x="4435" y="356503"/>
                </a:lnTo>
                <a:lnTo>
                  <a:pt x="19775" y="399511"/>
                </a:lnTo>
                <a:lnTo>
                  <a:pt x="49072" y="427629"/>
                </a:lnTo>
                <a:lnTo>
                  <a:pt x="95379" y="437703"/>
                </a:lnTo>
                <a:lnTo>
                  <a:pt x="121072" y="434798"/>
                </a:lnTo>
                <a:lnTo>
                  <a:pt x="141726" y="426413"/>
                </a:lnTo>
                <a:lnTo>
                  <a:pt x="157443" y="413045"/>
                </a:lnTo>
                <a:lnTo>
                  <a:pt x="168329" y="395192"/>
                </a:lnTo>
                <a:lnTo>
                  <a:pt x="244673" y="395192"/>
                </a:lnTo>
                <a:lnTo>
                  <a:pt x="244673" y="369988"/>
                </a:lnTo>
                <a:lnTo>
                  <a:pt x="119095" y="369988"/>
                </a:lnTo>
                <a:lnTo>
                  <a:pt x="99662" y="365368"/>
                </a:lnTo>
                <a:lnTo>
                  <a:pt x="86473" y="351499"/>
                </a:lnTo>
                <a:lnTo>
                  <a:pt x="78971" y="328367"/>
                </a:lnTo>
                <a:lnTo>
                  <a:pt x="76594" y="295959"/>
                </a:lnTo>
                <a:lnTo>
                  <a:pt x="76594" y="136372"/>
                </a:lnTo>
                <a:lnTo>
                  <a:pt x="79529" y="106639"/>
                </a:lnTo>
                <a:lnTo>
                  <a:pt x="88382" y="85585"/>
                </a:lnTo>
                <a:lnTo>
                  <a:pt x="103222" y="73061"/>
                </a:lnTo>
                <a:lnTo>
                  <a:pt x="124121" y="68919"/>
                </a:lnTo>
                <a:lnTo>
                  <a:pt x="245016" y="68919"/>
                </a:lnTo>
                <a:lnTo>
                  <a:pt x="245203" y="54269"/>
                </a:lnTo>
                <a:lnTo>
                  <a:pt x="245392" y="45255"/>
                </a:lnTo>
                <a:lnTo>
                  <a:pt x="176518" y="45255"/>
                </a:lnTo>
                <a:lnTo>
                  <a:pt x="168762" y="28399"/>
                </a:lnTo>
                <a:lnTo>
                  <a:pt x="155017" y="13930"/>
                </a:lnTo>
                <a:lnTo>
                  <a:pt x="134018" y="3809"/>
                </a:lnTo>
                <a:lnTo>
                  <a:pt x="104499" y="0"/>
                </a:lnTo>
                <a:close/>
              </a:path>
              <a:path w="246379" h="599440">
                <a:moveTo>
                  <a:pt x="245016" y="68919"/>
                </a:moveTo>
                <a:lnTo>
                  <a:pt x="124121" y="68919"/>
                </a:lnTo>
                <a:lnTo>
                  <a:pt x="147956" y="75176"/>
                </a:lnTo>
                <a:lnTo>
                  <a:pt x="161362" y="92147"/>
                </a:lnTo>
                <a:lnTo>
                  <a:pt x="167263" y="117135"/>
                </a:lnTo>
                <a:lnTo>
                  <a:pt x="168581" y="147440"/>
                </a:lnTo>
                <a:lnTo>
                  <a:pt x="168581" y="276211"/>
                </a:lnTo>
                <a:lnTo>
                  <a:pt x="166825" y="314444"/>
                </a:lnTo>
                <a:lnTo>
                  <a:pt x="159776" y="344060"/>
                </a:lnTo>
                <a:lnTo>
                  <a:pt x="144758" y="363196"/>
                </a:lnTo>
                <a:lnTo>
                  <a:pt x="119095" y="369988"/>
                </a:lnTo>
                <a:lnTo>
                  <a:pt x="244673" y="369988"/>
                </a:lnTo>
                <a:lnTo>
                  <a:pt x="244786" y="92147"/>
                </a:lnTo>
                <a:lnTo>
                  <a:pt x="244835" y="83109"/>
                </a:lnTo>
                <a:lnTo>
                  <a:pt x="244936" y="75176"/>
                </a:lnTo>
                <a:lnTo>
                  <a:pt x="245016" y="68919"/>
                </a:lnTo>
                <a:close/>
              </a:path>
              <a:path w="246379" h="599440">
                <a:moveTo>
                  <a:pt x="246369" y="6816"/>
                </a:moveTo>
                <a:lnTo>
                  <a:pt x="180266" y="6816"/>
                </a:lnTo>
                <a:lnTo>
                  <a:pt x="179144" y="13930"/>
                </a:lnTo>
                <a:lnTo>
                  <a:pt x="179067" y="14421"/>
                </a:lnTo>
                <a:lnTo>
                  <a:pt x="177846" y="24237"/>
                </a:lnTo>
                <a:lnTo>
                  <a:pt x="176899" y="34952"/>
                </a:lnTo>
                <a:lnTo>
                  <a:pt x="176518" y="45255"/>
                </a:lnTo>
                <a:lnTo>
                  <a:pt x="245392" y="45255"/>
                </a:lnTo>
                <a:lnTo>
                  <a:pt x="245746" y="28399"/>
                </a:lnTo>
                <a:lnTo>
                  <a:pt x="246149" y="14421"/>
                </a:lnTo>
                <a:lnTo>
                  <a:pt x="246242" y="11211"/>
                </a:lnTo>
                <a:lnTo>
                  <a:pt x="246369" y="6816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11695644" y="6212805"/>
            <a:ext cx="76835" cy="594360"/>
          </a:xfrm>
          <a:custGeom>
            <a:avLst/>
            <a:gdLst/>
            <a:ahLst/>
            <a:cxnLst/>
            <a:rect l="l" t="t" r="r" b="b"/>
            <a:pathLst>
              <a:path w="76834" h="594359">
                <a:moveTo>
                  <a:pt x="76343" y="0"/>
                </a:moveTo>
                <a:lnTo>
                  <a:pt x="0" y="0"/>
                </a:lnTo>
                <a:lnTo>
                  <a:pt x="0" y="594264"/>
                </a:lnTo>
                <a:lnTo>
                  <a:pt x="76343" y="594264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11836005" y="6362188"/>
            <a:ext cx="239395" cy="452120"/>
          </a:xfrm>
          <a:custGeom>
            <a:avLst/>
            <a:gdLst/>
            <a:ahLst/>
            <a:cxnLst/>
            <a:rect l="l" t="t" r="r" b="b"/>
            <a:pathLst>
              <a:path w="239395" h="452120">
                <a:moveTo>
                  <a:pt x="121472" y="0"/>
                </a:moveTo>
                <a:lnTo>
                  <a:pt x="70139" y="9164"/>
                </a:lnTo>
                <a:lnTo>
                  <a:pt x="35176" y="33331"/>
                </a:lnTo>
                <a:lnTo>
                  <a:pt x="13733" y="67507"/>
                </a:lnTo>
                <a:lnTo>
                  <a:pt x="2958" y="106701"/>
                </a:lnTo>
                <a:lnTo>
                  <a:pt x="25" y="145587"/>
                </a:lnTo>
                <a:lnTo>
                  <a:pt x="0" y="297666"/>
                </a:lnTo>
                <a:lnTo>
                  <a:pt x="2711" y="347753"/>
                </a:lnTo>
                <a:lnTo>
                  <a:pt x="12987" y="390210"/>
                </a:lnTo>
                <a:lnTo>
                  <a:pt x="34038" y="423026"/>
                </a:lnTo>
                <a:lnTo>
                  <a:pt x="69077" y="444191"/>
                </a:lnTo>
                <a:lnTo>
                  <a:pt x="121315" y="451693"/>
                </a:lnTo>
                <a:lnTo>
                  <a:pt x="174093" y="442451"/>
                </a:lnTo>
                <a:lnTo>
                  <a:pt x="208075" y="418643"/>
                </a:lnTo>
                <a:lnTo>
                  <a:pt x="226891" y="386867"/>
                </a:lnTo>
                <a:lnTo>
                  <a:pt x="120027" y="386867"/>
                </a:lnTo>
                <a:lnTo>
                  <a:pt x="97181" y="380503"/>
                </a:lnTo>
                <a:lnTo>
                  <a:pt x="83294" y="363659"/>
                </a:lnTo>
                <a:lnTo>
                  <a:pt x="76402" y="339707"/>
                </a:lnTo>
                <a:lnTo>
                  <a:pt x="74542" y="312021"/>
                </a:lnTo>
                <a:lnTo>
                  <a:pt x="74542" y="244620"/>
                </a:lnTo>
                <a:lnTo>
                  <a:pt x="239301" y="244620"/>
                </a:lnTo>
                <a:lnTo>
                  <a:pt x="239301" y="183983"/>
                </a:lnTo>
                <a:lnTo>
                  <a:pt x="75139" y="183983"/>
                </a:lnTo>
                <a:lnTo>
                  <a:pt x="75159" y="135001"/>
                </a:lnTo>
                <a:lnTo>
                  <a:pt x="85568" y="83325"/>
                </a:lnTo>
                <a:lnTo>
                  <a:pt x="121221" y="64814"/>
                </a:lnTo>
                <a:lnTo>
                  <a:pt x="225531" y="64814"/>
                </a:lnTo>
                <a:lnTo>
                  <a:pt x="223678" y="58619"/>
                </a:lnTo>
                <a:lnTo>
                  <a:pt x="201727" y="27432"/>
                </a:lnTo>
                <a:lnTo>
                  <a:pt x="168197" y="7202"/>
                </a:lnTo>
                <a:lnTo>
                  <a:pt x="121472" y="0"/>
                </a:lnTo>
                <a:close/>
              </a:path>
              <a:path w="239395" h="452120">
                <a:moveTo>
                  <a:pt x="237846" y="316084"/>
                </a:moveTo>
                <a:lnTo>
                  <a:pt x="163303" y="316084"/>
                </a:lnTo>
                <a:lnTo>
                  <a:pt x="163303" y="318807"/>
                </a:lnTo>
                <a:lnTo>
                  <a:pt x="161825" y="344566"/>
                </a:lnTo>
                <a:lnTo>
                  <a:pt x="155754" y="366282"/>
                </a:lnTo>
                <a:lnTo>
                  <a:pt x="142639" y="381275"/>
                </a:lnTo>
                <a:lnTo>
                  <a:pt x="120027" y="386867"/>
                </a:lnTo>
                <a:lnTo>
                  <a:pt x="226891" y="386867"/>
                </a:lnTo>
                <a:lnTo>
                  <a:pt x="227321" y="386141"/>
                </a:lnTo>
                <a:lnTo>
                  <a:pt x="235891" y="350821"/>
                </a:lnTo>
                <a:lnTo>
                  <a:pt x="237830" y="318807"/>
                </a:lnTo>
                <a:lnTo>
                  <a:pt x="237846" y="316084"/>
                </a:lnTo>
                <a:close/>
              </a:path>
              <a:path w="239395" h="452120">
                <a:moveTo>
                  <a:pt x="225531" y="64814"/>
                </a:moveTo>
                <a:lnTo>
                  <a:pt x="121221" y="64814"/>
                </a:lnTo>
                <a:lnTo>
                  <a:pt x="143621" y="70063"/>
                </a:lnTo>
                <a:lnTo>
                  <a:pt x="157281" y="84661"/>
                </a:lnTo>
                <a:lnTo>
                  <a:pt x="164037" y="106701"/>
                </a:lnTo>
                <a:lnTo>
                  <a:pt x="164092" y="106881"/>
                </a:lnTo>
                <a:lnTo>
                  <a:pt x="165942" y="135001"/>
                </a:lnTo>
                <a:lnTo>
                  <a:pt x="165942" y="183983"/>
                </a:lnTo>
                <a:lnTo>
                  <a:pt x="239301" y="183983"/>
                </a:lnTo>
                <a:lnTo>
                  <a:pt x="239301" y="145587"/>
                </a:lnTo>
                <a:lnTo>
                  <a:pt x="235665" y="98693"/>
                </a:lnTo>
                <a:lnTo>
                  <a:pt x="225531" y="64814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12248731" y="6362185"/>
            <a:ext cx="721360" cy="452120"/>
          </a:xfrm>
          <a:custGeom>
            <a:avLst/>
            <a:gdLst/>
            <a:ahLst/>
            <a:cxnLst/>
            <a:rect l="l" t="t" r="r" b="b"/>
            <a:pathLst>
              <a:path w="721359" h="452120">
                <a:moveTo>
                  <a:pt x="169595" y="508"/>
                </a:moveTo>
                <a:lnTo>
                  <a:pt x="140398" y="4610"/>
                </a:lnTo>
                <a:lnTo>
                  <a:pt x="113626" y="17411"/>
                </a:lnTo>
                <a:lnTo>
                  <a:pt x="91147" y="40817"/>
                </a:lnTo>
                <a:lnTo>
                  <a:pt x="74803" y="76720"/>
                </a:lnTo>
                <a:lnTo>
                  <a:pt x="74561" y="56197"/>
                </a:lnTo>
                <a:lnTo>
                  <a:pt x="73964" y="35674"/>
                </a:lnTo>
                <a:lnTo>
                  <a:pt x="73228" y="18186"/>
                </a:lnTo>
                <a:lnTo>
                  <a:pt x="72504" y="6832"/>
                </a:lnTo>
                <a:lnTo>
                  <a:pt x="0" y="6832"/>
                </a:lnTo>
                <a:lnTo>
                  <a:pt x="749" y="37795"/>
                </a:lnTo>
                <a:lnTo>
                  <a:pt x="965" y="70091"/>
                </a:lnTo>
                <a:lnTo>
                  <a:pt x="850" y="155536"/>
                </a:lnTo>
                <a:lnTo>
                  <a:pt x="850" y="444893"/>
                </a:lnTo>
                <a:lnTo>
                  <a:pt x="77203" y="444893"/>
                </a:lnTo>
                <a:lnTo>
                  <a:pt x="77203" y="200685"/>
                </a:lnTo>
                <a:lnTo>
                  <a:pt x="84366" y="148158"/>
                </a:lnTo>
                <a:lnTo>
                  <a:pt x="104000" y="115773"/>
                </a:lnTo>
                <a:lnTo>
                  <a:pt x="133337" y="99352"/>
                </a:lnTo>
                <a:lnTo>
                  <a:pt x="169595" y="94678"/>
                </a:lnTo>
                <a:lnTo>
                  <a:pt x="169595" y="508"/>
                </a:lnTo>
                <a:close/>
              </a:path>
              <a:path w="721359" h="452120">
                <a:moveTo>
                  <a:pt x="443572" y="145592"/>
                </a:moveTo>
                <a:lnTo>
                  <a:pt x="439940" y="98704"/>
                </a:lnTo>
                <a:lnTo>
                  <a:pt x="427951" y="58623"/>
                </a:lnTo>
                <a:lnTo>
                  <a:pt x="406006" y="27444"/>
                </a:lnTo>
                <a:lnTo>
                  <a:pt x="372478" y="7213"/>
                </a:lnTo>
                <a:lnTo>
                  <a:pt x="370217" y="6870"/>
                </a:lnTo>
                <a:lnTo>
                  <a:pt x="370217" y="135013"/>
                </a:lnTo>
                <a:lnTo>
                  <a:pt x="370217" y="183997"/>
                </a:lnTo>
                <a:lnTo>
                  <a:pt x="279412" y="183997"/>
                </a:lnTo>
                <a:lnTo>
                  <a:pt x="279425" y="135013"/>
                </a:lnTo>
                <a:lnTo>
                  <a:pt x="281762" y="106895"/>
                </a:lnTo>
                <a:lnTo>
                  <a:pt x="281876" y="105460"/>
                </a:lnTo>
                <a:lnTo>
                  <a:pt x="289839" y="83337"/>
                </a:lnTo>
                <a:lnTo>
                  <a:pt x="304101" y="69570"/>
                </a:lnTo>
                <a:lnTo>
                  <a:pt x="325488" y="64820"/>
                </a:lnTo>
                <a:lnTo>
                  <a:pt x="347891" y="70078"/>
                </a:lnTo>
                <a:lnTo>
                  <a:pt x="361556" y="84670"/>
                </a:lnTo>
                <a:lnTo>
                  <a:pt x="368312" y="106705"/>
                </a:lnTo>
                <a:lnTo>
                  <a:pt x="368363" y="106895"/>
                </a:lnTo>
                <a:lnTo>
                  <a:pt x="370217" y="135013"/>
                </a:lnTo>
                <a:lnTo>
                  <a:pt x="370217" y="6870"/>
                </a:lnTo>
                <a:lnTo>
                  <a:pt x="325755" y="12"/>
                </a:lnTo>
                <a:lnTo>
                  <a:pt x="274421" y="9169"/>
                </a:lnTo>
                <a:lnTo>
                  <a:pt x="239445" y="33337"/>
                </a:lnTo>
                <a:lnTo>
                  <a:pt x="218008" y="67513"/>
                </a:lnTo>
                <a:lnTo>
                  <a:pt x="207225" y="106705"/>
                </a:lnTo>
                <a:lnTo>
                  <a:pt x="204292" y="145592"/>
                </a:lnTo>
                <a:lnTo>
                  <a:pt x="204266" y="297675"/>
                </a:lnTo>
                <a:lnTo>
                  <a:pt x="206984" y="347764"/>
                </a:lnTo>
                <a:lnTo>
                  <a:pt x="217258" y="390220"/>
                </a:lnTo>
                <a:lnTo>
                  <a:pt x="238315" y="423037"/>
                </a:lnTo>
                <a:lnTo>
                  <a:pt x="273354" y="444195"/>
                </a:lnTo>
                <a:lnTo>
                  <a:pt x="325589" y="451700"/>
                </a:lnTo>
                <a:lnTo>
                  <a:pt x="378358" y="442455"/>
                </a:lnTo>
                <a:lnTo>
                  <a:pt x="412343" y="418655"/>
                </a:lnTo>
                <a:lnTo>
                  <a:pt x="431165" y="386880"/>
                </a:lnTo>
                <a:lnTo>
                  <a:pt x="431596" y="386156"/>
                </a:lnTo>
                <a:lnTo>
                  <a:pt x="440156" y="350824"/>
                </a:lnTo>
                <a:lnTo>
                  <a:pt x="442099" y="318820"/>
                </a:lnTo>
                <a:lnTo>
                  <a:pt x="442112" y="316090"/>
                </a:lnTo>
                <a:lnTo>
                  <a:pt x="367576" y="316090"/>
                </a:lnTo>
                <a:lnTo>
                  <a:pt x="367576" y="318820"/>
                </a:lnTo>
                <a:lnTo>
                  <a:pt x="366090" y="344576"/>
                </a:lnTo>
                <a:lnTo>
                  <a:pt x="360019" y="366293"/>
                </a:lnTo>
                <a:lnTo>
                  <a:pt x="346913" y="381279"/>
                </a:lnTo>
                <a:lnTo>
                  <a:pt x="324294" y="386880"/>
                </a:lnTo>
                <a:lnTo>
                  <a:pt x="301447" y="380517"/>
                </a:lnTo>
                <a:lnTo>
                  <a:pt x="287566" y="363664"/>
                </a:lnTo>
                <a:lnTo>
                  <a:pt x="280670" y="339712"/>
                </a:lnTo>
                <a:lnTo>
                  <a:pt x="278815" y="312026"/>
                </a:lnTo>
                <a:lnTo>
                  <a:pt x="278815" y="244627"/>
                </a:lnTo>
                <a:lnTo>
                  <a:pt x="443572" y="244627"/>
                </a:lnTo>
                <a:lnTo>
                  <a:pt x="443572" y="183997"/>
                </a:lnTo>
                <a:lnTo>
                  <a:pt x="443572" y="145592"/>
                </a:lnTo>
                <a:close/>
              </a:path>
              <a:path w="721359" h="452120">
                <a:moveTo>
                  <a:pt x="721309" y="326999"/>
                </a:moveTo>
                <a:lnTo>
                  <a:pt x="715746" y="279895"/>
                </a:lnTo>
                <a:lnTo>
                  <a:pt x="698144" y="242925"/>
                </a:lnTo>
                <a:lnTo>
                  <a:pt x="667118" y="210820"/>
                </a:lnTo>
                <a:lnTo>
                  <a:pt x="595896" y="160210"/>
                </a:lnTo>
                <a:lnTo>
                  <a:pt x="580415" y="144691"/>
                </a:lnTo>
                <a:lnTo>
                  <a:pt x="572706" y="128866"/>
                </a:lnTo>
                <a:lnTo>
                  <a:pt x="570623" y="109956"/>
                </a:lnTo>
                <a:lnTo>
                  <a:pt x="572566" y="91262"/>
                </a:lnTo>
                <a:lnTo>
                  <a:pt x="578700" y="77038"/>
                </a:lnTo>
                <a:lnTo>
                  <a:pt x="589445" y="67995"/>
                </a:lnTo>
                <a:lnTo>
                  <a:pt x="605282" y="64820"/>
                </a:lnTo>
                <a:lnTo>
                  <a:pt x="621538" y="67856"/>
                </a:lnTo>
                <a:lnTo>
                  <a:pt x="632650" y="77025"/>
                </a:lnTo>
                <a:lnTo>
                  <a:pt x="639013" y="92456"/>
                </a:lnTo>
                <a:lnTo>
                  <a:pt x="641045" y="114223"/>
                </a:lnTo>
                <a:lnTo>
                  <a:pt x="641045" y="140055"/>
                </a:lnTo>
                <a:lnTo>
                  <a:pt x="714997" y="140055"/>
                </a:lnTo>
                <a:lnTo>
                  <a:pt x="714997" y="121475"/>
                </a:lnTo>
                <a:lnTo>
                  <a:pt x="709180" y="71170"/>
                </a:lnTo>
                <a:lnTo>
                  <a:pt x="690333" y="32893"/>
                </a:lnTo>
                <a:lnTo>
                  <a:pt x="656374" y="8547"/>
                </a:lnTo>
                <a:lnTo>
                  <a:pt x="605193" y="0"/>
                </a:lnTo>
                <a:lnTo>
                  <a:pt x="556564" y="8318"/>
                </a:lnTo>
                <a:lnTo>
                  <a:pt x="522033" y="31864"/>
                </a:lnTo>
                <a:lnTo>
                  <a:pt x="501446" y="68567"/>
                </a:lnTo>
                <a:lnTo>
                  <a:pt x="494626" y="116344"/>
                </a:lnTo>
                <a:lnTo>
                  <a:pt x="499973" y="157632"/>
                </a:lnTo>
                <a:lnTo>
                  <a:pt x="516216" y="191020"/>
                </a:lnTo>
                <a:lnTo>
                  <a:pt x="543636" y="220052"/>
                </a:lnTo>
                <a:lnTo>
                  <a:pt x="582498" y="248297"/>
                </a:lnTo>
                <a:lnTo>
                  <a:pt x="613956" y="271399"/>
                </a:lnTo>
                <a:lnTo>
                  <a:pt x="632714" y="291947"/>
                </a:lnTo>
                <a:lnTo>
                  <a:pt x="641769" y="312585"/>
                </a:lnTo>
                <a:lnTo>
                  <a:pt x="644118" y="335953"/>
                </a:lnTo>
                <a:lnTo>
                  <a:pt x="641908" y="358178"/>
                </a:lnTo>
                <a:lnTo>
                  <a:pt x="634949" y="374091"/>
                </a:lnTo>
                <a:lnTo>
                  <a:pt x="622808" y="383667"/>
                </a:lnTo>
                <a:lnTo>
                  <a:pt x="605028" y="386880"/>
                </a:lnTo>
                <a:lnTo>
                  <a:pt x="586295" y="382739"/>
                </a:lnTo>
                <a:lnTo>
                  <a:pt x="573646" y="371144"/>
                </a:lnTo>
                <a:lnTo>
                  <a:pt x="566483" y="353275"/>
                </a:lnTo>
                <a:lnTo>
                  <a:pt x="564235" y="330327"/>
                </a:lnTo>
                <a:lnTo>
                  <a:pt x="564235" y="310629"/>
                </a:lnTo>
                <a:lnTo>
                  <a:pt x="487045" y="310629"/>
                </a:lnTo>
                <a:lnTo>
                  <a:pt x="487045" y="330238"/>
                </a:lnTo>
                <a:lnTo>
                  <a:pt x="491972" y="375221"/>
                </a:lnTo>
                <a:lnTo>
                  <a:pt x="509816" y="414083"/>
                </a:lnTo>
                <a:lnTo>
                  <a:pt x="545122" y="441401"/>
                </a:lnTo>
                <a:lnTo>
                  <a:pt x="602475" y="451713"/>
                </a:lnTo>
                <a:lnTo>
                  <a:pt x="654519" y="443750"/>
                </a:lnTo>
                <a:lnTo>
                  <a:pt x="691654" y="420103"/>
                </a:lnTo>
                <a:lnTo>
                  <a:pt x="713905" y="381088"/>
                </a:lnTo>
                <a:lnTo>
                  <a:pt x="721309" y="326999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13019743" y="6369006"/>
            <a:ext cx="242570" cy="445134"/>
          </a:xfrm>
          <a:custGeom>
            <a:avLst/>
            <a:gdLst/>
            <a:ahLst/>
            <a:cxnLst/>
            <a:rect l="l" t="t" r="r" b="b"/>
            <a:pathLst>
              <a:path w="242569" h="445134">
                <a:moveTo>
                  <a:pt x="241688" y="0"/>
                </a:moveTo>
                <a:lnTo>
                  <a:pt x="165345" y="0"/>
                </a:lnTo>
                <a:lnTo>
                  <a:pt x="165345" y="289938"/>
                </a:lnTo>
                <a:lnTo>
                  <a:pt x="162041" y="332159"/>
                </a:lnTo>
                <a:lnTo>
                  <a:pt x="152566" y="358625"/>
                </a:lnTo>
                <a:lnTo>
                  <a:pt x="137577" y="372317"/>
                </a:lnTo>
                <a:lnTo>
                  <a:pt x="117734" y="376218"/>
                </a:lnTo>
                <a:lnTo>
                  <a:pt x="99122" y="372517"/>
                </a:lnTo>
                <a:lnTo>
                  <a:pt x="86239" y="360990"/>
                </a:lnTo>
                <a:lnTo>
                  <a:pt x="78753" y="340998"/>
                </a:lnTo>
                <a:lnTo>
                  <a:pt x="76332" y="311906"/>
                </a:lnTo>
                <a:lnTo>
                  <a:pt x="76332" y="0"/>
                </a:lnTo>
                <a:lnTo>
                  <a:pt x="0" y="0"/>
                </a:lnTo>
                <a:lnTo>
                  <a:pt x="0" y="331780"/>
                </a:lnTo>
                <a:lnTo>
                  <a:pt x="8035" y="389897"/>
                </a:lnTo>
                <a:lnTo>
                  <a:pt x="28622" y="424280"/>
                </a:lnTo>
                <a:lnTo>
                  <a:pt x="56480" y="440687"/>
                </a:lnTo>
                <a:lnTo>
                  <a:pt x="86332" y="444876"/>
                </a:lnTo>
                <a:lnTo>
                  <a:pt x="112268" y="442526"/>
                </a:lnTo>
                <a:lnTo>
                  <a:pt x="134777" y="434442"/>
                </a:lnTo>
                <a:lnTo>
                  <a:pt x="153181" y="419070"/>
                </a:lnTo>
                <a:lnTo>
                  <a:pt x="166801" y="394857"/>
                </a:lnTo>
                <a:lnTo>
                  <a:pt x="167049" y="406038"/>
                </a:lnTo>
                <a:lnTo>
                  <a:pt x="167705" y="418245"/>
                </a:lnTo>
                <a:lnTo>
                  <a:pt x="168634" y="429558"/>
                </a:lnTo>
                <a:lnTo>
                  <a:pt x="169701" y="438059"/>
                </a:lnTo>
                <a:lnTo>
                  <a:pt x="242537" y="438059"/>
                </a:lnTo>
                <a:lnTo>
                  <a:pt x="242046" y="417989"/>
                </a:lnTo>
                <a:lnTo>
                  <a:pt x="241794" y="390765"/>
                </a:lnTo>
                <a:lnTo>
                  <a:pt x="241688" y="314116"/>
                </a:lnTo>
                <a:lnTo>
                  <a:pt x="241688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1" name="object 81" descr=""/>
          <p:cNvGrpSpPr/>
          <p:nvPr/>
        </p:nvGrpSpPr>
        <p:grpSpPr>
          <a:xfrm>
            <a:off x="13337877" y="6212805"/>
            <a:ext cx="701675" cy="676275"/>
            <a:chOff x="13337877" y="6212805"/>
            <a:chExt cx="701675" cy="676275"/>
          </a:xfrm>
        </p:grpSpPr>
        <p:sp>
          <p:nvSpPr>
            <p:cNvPr id="82" name="object 82" descr=""/>
            <p:cNvSpPr/>
            <p:nvPr/>
          </p:nvSpPr>
          <p:spPr>
            <a:xfrm>
              <a:off x="13337871" y="6212808"/>
              <a:ext cx="561340" cy="601345"/>
            </a:xfrm>
            <a:custGeom>
              <a:avLst/>
              <a:gdLst/>
              <a:ahLst/>
              <a:cxnLst/>
              <a:rect l="l" t="t" r="r" b="b"/>
              <a:pathLst>
                <a:path w="561340" h="601345">
                  <a:moveTo>
                    <a:pt x="76339" y="0"/>
                  </a:moveTo>
                  <a:lnTo>
                    <a:pt x="0" y="0"/>
                  </a:lnTo>
                  <a:lnTo>
                    <a:pt x="0" y="594271"/>
                  </a:lnTo>
                  <a:lnTo>
                    <a:pt x="76339" y="594271"/>
                  </a:lnTo>
                  <a:lnTo>
                    <a:pt x="76339" y="0"/>
                  </a:lnTo>
                  <a:close/>
                </a:path>
                <a:path w="561340" h="601345">
                  <a:moveTo>
                    <a:pt x="298399" y="156210"/>
                  </a:moveTo>
                  <a:lnTo>
                    <a:pt x="240639" y="156210"/>
                  </a:lnTo>
                  <a:lnTo>
                    <a:pt x="240639" y="50012"/>
                  </a:lnTo>
                  <a:lnTo>
                    <a:pt x="164553" y="50012"/>
                  </a:lnTo>
                  <a:lnTo>
                    <a:pt x="164553" y="156210"/>
                  </a:lnTo>
                  <a:lnTo>
                    <a:pt x="116497" y="156210"/>
                  </a:lnTo>
                  <a:lnTo>
                    <a:pt x="116497" y="223418"/>
                  </a:lnTo>
                  <a:lnTo>
                    <a:pt x="164553" y="223418"/>
                  </a:lnTo>
                  <a:lnTo>
                    <a:pt x="164553" y="510806"/>
                  </a:lnTo>
                  <a:lnTo>
                    <a:pt x="170205" y="555256"/>
                  </a:lnTo>
                  <a:lnTo>
                    <a:pt x="186347" y="582739"/>
                  </a:lnTo>
                  <a:lnTo>
                    <a:pt x="211810" y="596684"/>
                  </a:lnTo>
                  <a:lnTo>
                    <a:pt x="245376" y="600570"/>
                  </a:lnTo>
                  <a:lnTo>
                    <a:pt x="257987" y="600240"/>
                  </a:lnTo>
                  <a:lnTo>
                    <a:pt x="271424" y="599046"/>
                  </a:lnTo>
                  <a:lnTo>
                    <a:pt x="284530" y="596646"/>
                  </a:lnTo>
                  <a:lnTo>
                    <a:pt x="296189" y="592721"/>
                  </a:lnTo>
                  <a:lnTo>
                    <a:pt x="296189" y="534644"/>
                  </a:lnTo>
                  <a:lnTo>
                    <a:pt x="291122" y="535762"/>
                  </a:lnTo>
                  <a:lnTo>
                    <a:pt x="284530" y="536562"/>
                  </a:lnTo>
                  <a:lnTo>
                    <a:pt x="277444" y="537044"/>
                  </a:lnTo>
                  <a:lnTo>
                    <a:pt x="270878" y="537197"/>
                  </a:lnTo>
                  <a:lnTo>
                    <a:pt x="254800" y="533946"/>
                  </a:lnTo>
                  <a:lnTo>
                    <a:pt x="245656" y="525183"/>
                  </a:lnTo>
                  <a:lnTo>
                    <a:pt x="241579" y="512394"/>
                  </a:lnTo>
                  <a:lnTo>
                    <a:pt x="240639" y="497078"/>
                  </a:lnTo>
                  <a:lnTo>
                    <a:pt x="240639" y="223418"/>
                  </a:lnTo>
                  <a:lnTo>
                    <a:pt x="298399" y="223418"/>
                  </a:lnTo>
                  <a:lnTo>
                    <a:pt x="298399" y="156210"/>
                  </a:lnTo>
                  <a:close/>
                </a:path>
                <a:path w="561340" h="601345">
                  <a:moveTo>
                    <a:pt x="561073" y="476377"/>
                  </a:moveTo>
                  <a:lnTo>
                    <a:pt x="555510" y="429272"/>
                  </a:lnTo>
                  <a:lnTo>
                    <a:pt x="537895" y="392303"/>
                  </a:lnTo>
                  <a:lnTo>
                    <a:pt x="506882" y="360197"/>
                  </a:lnTo>
                  <a:lnTo>
                    <a:pt x="435648" y="309587"/>
                  </a:lnTo>
                  <a:lnTo>
                    <a:pt x="420166" y="294068"/>
                  </a:lnTo>
                  <a:lnTo>
                    <a:pt x="412470" y="278244"/>
                  </a:lnTo>
                  <a:lnTo>
                    <a:pt x="410387" y="259334"/>
                  </a:lnTo>
                  <a:lnTo>
                    <a:pt x="412330" y="240639"/>
                  </a:lnTo>
                  <a:lnTo>
                    <a:pt x="418452" y="226415"/>
                  </a:lnTo>
                  <a:lnTo>
                    <a:pt x="429209" y="217373"/>
                  </a:lnTo>
                  <a:lnTo>
                    <a:pt x="445046" y="214198"/>
                  </a:lnTo>
                  <a:lnTo>
                    <a:pt x="461302" y="217233"/>
                  </a:lnTo>
                  <a:lnTo>
                    <a:pt x="472414" y="226402"/>
                  </a:lnTo>
                  <a:lnTo>
                    <a:pt x="478777" y="241833"/>
                  </a:lnTo>
                  <a:lnTo>
                    <a:pt x="480809" y="263601"/>
                  </a:lnTo>
                  <a:lnTo>
                    <a:pt x="480809" y="289433"/>
                  </a:lnTo>
                  <a:lnTo>
                    <a:pt x="554761" y="289433"/>
                  </a:lnTo>
                  <a:lnTo>
                    <a:pt x="554761" y="270852"/>
                  </a:lnTo>
                  <a:lnTo>
                    <a:pt x="548944" y="220548"/>
                  </a:lnTo>
                  <a:lnTo>
                    <a:pt x="530098" y="182270"/>
                  </a:lnTo>
                  <a:lnTo>
                    <a:pt x="496138" y="157924"/>
                  </a:lnTo>
                  <a:lnTo>
                    <a:pt x="444957" y="149377"/>
                  </a:lnTo>
                  <a:lnTo>
                    <a:pt x="396328" y="157695"/>
                  </a:lnTo>
                  <a:lnTo>
                    <a:pt x="361797" y="181241"/>
                  </a:lnTo>
                  <a:lnTo>
                    <a:pt x="341210" y="217944"/>
                  </a:lnTo>
                  <a:lnTo>
                    <a:pt x="334391" y="265722"/>
                  </a:lnTo>
                  <a:lnTo>
                    <a:pt x="339737" y="307009"/>
                  </a:lnTo>
                  <a:lnTo>
                    <a:pt x="355981" y="340398"/>
                  </a:lnTo>
                  <a:lnTo>
                    <a:pt x="383387" y="369430"/>
                  </a:lnTo>
                  <a:lnTo>
                    <a:pt x="422262" y="397675"/>
                  </a:lnTo>
                  <a:lnTo>
                    <a:pt x="453720" y="420776"/>
                  </a:lnTo>
                  <a:lnTo>
                    <a:pt x="472478" y="441325"/>
                  </a:lnTo>
                  <a:lnTo>
                    <a:pt x="481533" y="461962"/>
                  </a:lnTo>
                  <a:lnTo>
                    <a:pt x="483882" y="485330"/>
                  </a:lnTo>
                  <a:lnTo>
                    <a:pt x="481660" y="507555"/>
                  </a:lnTo>
                  <a:lnTo>
                    <a:pt x="474713" y="523468"/>
                  </a:lnTo>
                  <a:lnTo>
                    <a:pt x="462572" y="533044"/>
                  </a:lnTo>
                  <a:lnTo>
                    <a:pt x="444792" y="536257"/>
                  </a:lnTo>
                  <a:lnTo>
                    <a:pt x="426059" y="532117"/>
                  </a:lnTo>
                  <a:lnTo>
                    <a:pt x="413397" y="520522"/>
                  </a:lnTo>
                  <a:lnTo>
                    <a:pt x="406247" y="502653"/>
                  </a:lnTo>
                  <a:lnTo>
                    <a:pt x="403999" y="479704"/>
                  </a:lnTo>
                  <a:lnTo>
                    <a:pt x="403999" y="460006"/>
                  </a:lnTo>
                  <a:lnTo>
                    <a:pt x="326809" y="460006"/>
                  </a:lnTo>
                  <a:lnTo>
                    <a:pt x="326809" y="479615"/>
                  </a:lnTo>
                  <a:lnTo>
                    <a:pt x="331736" y="524598"/>
                  </a:lnTo>
                  <a:lnTo>
                    <a:pt x="349580" y="563460"/>
                  </a:lnTo>
                  <a:lnTo>
                    <a:pt x="384886" y="590778"/>
                  </a:lnTo>
                  <a:lnTo>
                    <a:pt x="442239" y="601091"/>
                  </a:lnTo>
                  <a:lnTo>
                    <a:pt x="494284" y="593128"/>
                  </a:lnTo>
                  <a:lnTo>
                    <a:pt x="531418" y="569480"/>
                  </a:lnTo>
                  <a:lnTo>
                    <a:pt x="553669" y="530466"/>
                  </a:lnTo>
                  <a:lnTo>
                    <a:pt x="561073" y="476377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3" name="object 8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26487" y="6684487"/>
              <a:ext cx="112813" cy="204381"/>
            </a:xfrm>
            <a:prstGeom prst="rect">
              <a:avLst/>
            </a:prstGeom>
          </p:spPr>
        </p:pic>
      </p:grpSp>
      <p:sp>
        <p:nvSpPr>
          <p:cNvPr id="84" name="object 84" descr=""/>
          <p:cNvSpPr/>
          <p:nvPr/>
        </p:nvSpPr>
        <p:spPr>
          <a:xfrm>
            <a:off x="14212202" y="6362198"/>
            <a:ext cx="746760" cy="452120"/>
          </a:xfrm>
          <a:custGeom>
            <a:avLst/>
            <a:gdLst/>
            <a:ahLst/>
            <a:cxnLst/>
            <a:rect l="l" t="t" r="r" b="b"/>
            <a:pathLst>
              <a:path w="746759" h="452120">
                <a:moveTo>
                  <a:pt x="169595" y="495"/>
                </a:moveTo>
                <a:lnTo>
                  <a:pt x="140398" y="4597"/>
                </a:lnTo>
                <a:lnTo>
                  <a:pt x="113626" y="17399"/>
                </a:lnTo>
                <a:lnTo>
                  <a:pt x="91147" y="40805"/>
                </a:lnTo>
                <a:lnTo>
                  <a:pt x="74803" y="76708"/>
                </a:lnTo>
                <a:lnTo>
                  <a:pt x="74561" y="56184"/>
                </a:lnTo>
                <a:lnTo>
                  <a:pt x="73977" y="35661"/>
                </a:lnTo>
                <a:lnTo>
                  <a:pt x="73228" y="18173"/>
                </a:lnTo>
                <a:lnTo>
                  <a:pt x="72517" y="6819"/>
                </a:lnTo>
                <a:lnTo>
                  <a:pt x="0" y="6819"/>
                </a:lnTo>
                <a:lnTo>
                  <a:pt x="749" y="37782"/>
                </a:lnTo>
                <a:lnTo>
                  <a:pt x="977" y="70078"/>
                </a:lnTo>
                <a:lnTo>
                  <a:pt x="863" y="155524"/>
                </a:lnTo>
                <a:lnTo>
                  <a:pt x="863" y="444881"/>
                </a:lnTo>
                <a:lnTo>
                  <a:pt x="77203" y="444881"/>
                </a:lnTo>
                <a:lnTo>
                  <a:pt x="77203" y="200672"/>
                </a:lnTo>
                <a:lnTo>
                  <a:pt x="84366" y="148145"/>
                </a:lnTo>
                <a:lnTo>
                  <a:pt x="104000" y="115760"/>
                </a:lnTo>
                <a:lnTo>
                  <a:pt x="133337" y="99339"/>
                </a:lnTo>
                <a:lnTo>
                  <a:pt x="169595" y="94665"/>
                </a:lnTo>
                <a:lnTo>
                  <a:pt x="169595" y="495"/>
                </a:lnTo>
                <a:close/>
              </a:path>
              <a:path w="746759" h="452120">
                <a:moveTo>
                  <a:pt x="443572" y="145580"/>
                </a:moveTo>
                <a:lnTo>
                  <a:pt x="439940" y="98691"/>
                </a:lnTo>
                <a:lnTo>
                  <a:pt x="427951" y="58610"/>
                </a:lnTo>
                <a:lnTo>
                  <a:pt x="406006" y="27432"/>
                </a:lnTo>
                <a:lnTo>
                  <a:pt x="372478" y="7200"/>
                </a:lnTo>
                <a:lnTo>
                  <a:pt x="370217" y="6858"/>
                </a:lnTo>
                <a:lnTo>
                  <a:pt x="370217" y="135001"/>
                </a:lnTo>
                <a:lnTo>
                  <a:pt x="370217" y="183984"/>
                </a:lnTo>
                <a:lnTo>
                  <a:pt x="279412" y="183984"/>
                </a:lnTo>
                <a:lnTo>
                  <a:pt x="279438" y="135001"/>
                </a:lnTo>
                <a:lnTo>
                  <a:pt x="289839" y="83324"/>
                </a:lnTo>
                <a:lnTo>
                  <a:pt x="325501" y="64808"/>
                </a:lnTo>
                <a:lnTo>
                  <a:pt x="347891" y="70065"/>
                </a:lnTo>
                <a:lnTo>
                  <a:pt x="361556" y="84658"/>
                </a:lnTo>
                <a:lnTo>
                  <a:pt x="368312" y="106692"/>
                </a:lnTo>
                <a:lnTo>
                  <a:pt x="368363" y="106883"/>
                </a:lnTo>
                <a:lnTo>
                  <a:pt x="370217" y="135001"/>
                </a:lnTo>
                <a:lnTo>
                  <a:pt x="370217" y="6858"/>
                </a:lnTo>
                <a:lnTo>
                  <a:pt x="325755" y="0"/>
                </a:lnTo>
                <a:lnTo>
                  <a:pt x="274421" y="9156"/>
                </a:lnTo>
                <a:lnTo>
                  <a:pt x="239458" y="33324"/>
                </a:lnTo>
                <a:lnTo>
                  <a:pt x="218008" y="67500"/>
                </a:lnTo>
                <a:lnTo>
                  <a:pt x="207238" y="106692"/>
                </a:lnTo>
                <a:lnTo>
                  <a:pt x="204304" y="145580"/>
                </a:lnTo>
                <a:lnTo>
                  <a:pt x="204279" y="297662"/>
                </a:lnTo>
                <a:lnTo>
                  <a:pt x="206984" y="347751"/>
                </a:lnTo>
                <a:lnTo>
                  <a:pt x="217258" y="390207"/>
                </a:lnTo>
                <a:lnTo>
                  <a:pt x="238315" y="423024"/>
                </a:lnTo>
                <a:lnTo>
                  <a:pt x="273354" y="444182"/>
                </a:lnTo>
                <a:lnTo>
                  <a:pt x="325589" y="451688"/>
                </a:lnTo>
                <a:lnTo>
                  <a:pt x="378371" y="442442"/>
                </a:lnTo>
                <a:lnTo>
                  <a:pt x="412356" y="418642"/>
                </a:lnTo>
                <a:lnTo>
                  <a:pt x="431165" y="386867"/>
                </a:lnTo>
                <a:lnTo>
                  <a:pt x="431596" y="386143"/>
                </a:lnTo>
                <a:lnTo>
                  <a:pt x="440169" y="350812"/>
                </a:lnTo>
                <a:lnTo>
                  <a:pt x="442112" y="318808"/>
                </a:lnTo>
                <a:lnTo>
                  <a:pt x="442125" y="316077"/>
                </a:lnTo>
                <a:lnTo>
                  <a:pt x="367576" y="316077"/>
                </a:lnTo>
                <a:lnTo>
                  <a:pt x="367576" y="318808"/>
                </a:lnTo>
                <a:lnTo>
                  <a:pt x="366102" y="344563"/>
                </a:lnTo>
                <a:lnTo>
                  <a:pt x="360032" y="366280"/>
                </a:lnTo>
                <a:lnTo>
                  <a:pt x="346913" y="381266"/>
                </a:lnTo>
                <a:lnTo>
                  <a:pt x="324307" y="386867"/>
                </a:lnTo>
                <a:lnTo>
                  <a:pt x="301459" y="380504"/>
                </a:lnTo>
                <a:lnTo>
                  <a:pt x="287566" y="363651"/>
                </a:lnTo>
                <a:lnTo>
                  <a:pt x="280682" y="339699"/>
                </a:lnTo>
                <a:lnTo>
                  <a:pt x="278815" y="312013"/>
                </a:lnTo>
                <a:lnTo>
                  <a:pt x="278815" y="244614"/>
                </a:lnTo>
                <a:lnTo>
                  <a:pt x="443572" y="244614"/>
                </a:lnTo>
                <a:lnTo>
                  <a:pt x="443572" y="183984"/>
                </a:lnTo>
                <a:lnTo>
                  <a:pt x="443572" y="145580"/>
                </a:lnTo>
                <a:close/>
              </a:path>
              <a:path w="746759" h="452120">
                <a:moveTo>
                  <a:pt x="746290" y="6819"/>
                </a:moveTo>
                <a:lnTo>
                  <a:pt x="669696" y="6819"/>
                </a:lnTo>
                <a:lnTo>
                  <a:pt x="662571" y="48907"/>
                </a:lnTo>
                <a:lnTo>
                  <a:pt x="643597" y="154673"/>
                </a:lnTo>
                <a:lnTo>
                  <a:pt x="633552" y="211696"/>
                </a:lnTo>
                <a:lnTo>
                  <a:pt x="624332" y="267030"/>
                </a:lnTo>
                <a:lnTo>
                  <a:pt x="616864" y="317347"/>
                </a:lnTo>
                <a:lnTo>
                  <a:pt x="612025" y="359321"/>
                </a:lnTo>
                <a:lnTo>
                  <a:pt x="611174" y="359321"/>
                </a:lnTo>
                <a:lnTo>
                  <a:pt x="605485" y="315480"/>
                </a:lnTo>
                <a:lnTo>
                  <a:pt x="597992" y="263918"/>
                </a:lnTo>
                <a:lnTo>
                  <a:pt x="589330" y="207975"/>
                </a:lnTo>
                <a:lnTo>
                  <a:pt x="580161" y="150964"/>
                </a:lnTo>
                <a:lnTo>
                  <a:pt x="571119" y="96215"/>
                </a:lnTo>
                <a:lnTo>
                  <a:pt x="556056" y="6819"/>
                </a:lnTo>
                <a:lnTo>
                  <a:pt x="474421" y="6819"/>
                </a:lnTo>
                <a:lnTo>
                  <a:pt x="566127" y="444868"/>
                </a:lnTo>
                <a:lnTo>
                  <a:pt x="652614" y="444868"/>
                </a:lnTo>
                <a:lnTo>
                  <a:pt x="746290" y="6819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15001950" y="6212805"/>
            <a:ext cx="76835" cy="91440"/>
          </a:xfrm>
          <a:custGeom>
            <a:avLst/>
            <a:gdLst/>
            <a:ahLst/>
            <a:cxnLst/>
            <a:rect l="l" t="t" r="r" b="b"/>
            <a:pathLst>
              <a:path w="76834" h="91439">
                <a:moveTo>
                  <a:pt x="76343" y="0"/>
                </a:moveTo>
                <a:lnTo>
                  <a:pt x="0" y="0"/>
                </a:lnTo>
                <a:lnTo>
                  <a:pt x="0" y="91379"/>
                </a:lnTo>
                <a:lnTo>
                  <a:pt x="76343" y="9137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15001354" y="6369010"/>
            <a:ext cx="76835" cy="438150"/>
          </a:xfrm>
          <a:custGeom>
            <a:avLst/>
            <a:gdLst/>
            <a:ahLst/>
            <a:cxnLst/>
            <a:rect l="l" t="t" r="r" b="b"/>
            <a:pathLst>
              <a:path w="76834" h="438150">
                <a:moveTo>
                  <a:pt x="76343" y="0"/>
                </a:moveTo>
                <a:lnTo>
                  <a:pt x="0" y="0"/>
                </a:lnTo>
                <a:lnTo>
                  <a:pt x="0" y="438059"/>
                </a:lnTo>
                <a:lnTo>
                  <a:pt x="76343" y="43805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7" name="object 87" descr=""/>
          <p:cNvGrpSpPr/>
          <p:nvPr/>
        </p:nvGrpSpPr>
        <p:grpSpPr>
          <a:xfrm>
            <a:off x="15142568" y="6362185"/>
            <a:ext cx="1085215" cy="527050"/>
            <a:chOff x="15142568" y="6362185"/>
            <a:chExt cx="1085215" cy="527050"/>
          </a:xfrm>
        </p:grpSpPr>
        <p:sp>
          <p:nvSpPr>
            <p:cNvPr id="88" name="object 88" descr=""/>
            <p:cNvSpPr/>
            <p:nvPr/>
          </p:nvSpPr>
          <p:spPr>
            <a:xfrm>
              <a:off x="15142566" y="6362185"/>
              <a:ext cx="944880" cy="452120"/>
            </a:xfrm>
            <a:custGeom>
              <a:avLst/>
              <a:gdLst/>
              <a:ahLst/>
              <a:cxnLst/>
              <a:rect l="l" t="t" r="r" b="b"/>
              <a:pathLst>
                <a:path w="944880" h="452120">
                  <a:moveTo>
                    <a:pt x="239293" y="145592"/>
                  </a:moveTo>
                  <a:lnTo>
                    <a:pt x="235661" y="98704"/>
                  </a:lnTo>
                  <a:lnTo>
                    <a:pt x="223672" y="58623"/>
                  </a:lnTo>
                  <a:lnTo>
                    <a:pt x="201726" y="27444"/>
                  </a:lnTo>
                  <a:lnTo>
                    <a:pt x="168198" y="7213"/>
                  </a:lnTo>
                  <a:lnTo>
                    <a:pt x="165938" y="6870"/>
                  </a:lnTo>
                  <a:lnTo>
                    <a:pt x="165938" y="135013"/>
                  </a:lnTo>
                  <a:lnTo>
                    <a:pt x="165938" y="183997"/>
                  </a:lnTo>
                  <a:lnTo>
                    <a:pt x="75133" y="183997"/>
                  </a:lnTo>
                  <a:lnTo>
                    <a:pt x="75158" y="135013"/>
                  </a:lnTo>
                  <a:lnTo>
                    <a:pt x="85559" y="83337"/>
                  </a:lnTo>
                  <a:lnTo>
                    <a:pt x="121221" y="64820"/>
                  </a:lnTo>
                  <a:lnTo>
                    <a:pt x="143611" y="70078"/>
                  </a:lnTo>
                  <a:lnTo>
                    <a:pt x="157276" y="84670"/>
                  </a:lnTo>
                  <a:lnTo>
                    <a:pt x="164033" y="106705"/>
                  </a:lnTo>
                  <a:lnTo>
                    <a:pt x="164084" y="106895"/>
                  </a:lnTo>
                  <a:lnTo>
                    <a:pt x="165938" y="135013"/>
                  </a:lnTo>
                  <a:lnTo>
                    <a:pt x="165938" y="6870"/>
                  </a:lnTo>
                  <a:lnTo>
                    <a:pt x="121475" y="12"/>
                  </a:lnTo>
                  <a:lnTo>
                    <a:pt x="70142" y="9169"/>
                  </a:lnTo>
                  <a:lnTo>
                    <a:pt x="35179" y="33337"/>
                  </a:lnTo>
                  <a:lnTo>
                    <a:pt x="13728" y="67513"/>
                  </a:lnTo>
                  <a:lnTo>
                    <a:pt x="2959" y="106705"/>
                  </a:lnTo>
                  <a:lnTo>
                    <a:pt x="25" y="145592"/>
                  </a:lnTo>
                  <a:lnTo>
                    <a:pt x="0" y="297675"/>
                  </a:lnTo>
                  <a:lnTo>
                    <a:pt x="2705" y="347764"/>
                  </a:lnTo>
                  <a:lnTo>
                    <a:pt x="12979" y="390220"/>
                  </a:lnTo>
                  <a:lnTo>
                    <a:pt x="34036" y="423037"/>
                  </a:lnTo>
                  <a:lnTo>
                    <a:pt x="69075" y="444195"/>
                  </a:lnTo>
                  <a:lnTo>
                    <a:pt x="121310" y="451700"/>
                  </a:lnTo>
                  <a:lnTo>
                    <a:pt x="174091" y="442455"/>
                  </a:lnTo>
                  <a:lnTo>
                    <a:pt x="208076" y="418655"/>
                  </a:lnTo>
                  <a:lnTo>
                    <a:pt x="226885" y="386880"/>
                  </a:lnTo>
                  <a:lnTo>
                    <a:pt x="227317" y="386156"/>
                  </a:lnTo>
                  <a:lnTo>
                    <a:pt x="235889" y="350824"/>
                  </a:lnTo>
                  <a:lnTo>
                    <a:pt x="237832" y="318820"/>
                  </a:lnTo>
                  <a:lnTo>
                    <a:pt x="237845" y="316090"/>
                  </a:lnTo>
                  <a:lnTo>
                    <a:pt x="163296" y="316090"/>
                  </a:lnTo>
                  <a:lnTo>
                    <a:pt x="163296" y="318820"/>
                  </a:lnTo>
                  <a:lnTo>
                    <a:pt x="161823" y="344576"/>
                  </a:lnTo>
                  <a:lnTo>
                    <a:pt x="155752" y="366293"/>
                  </a:lnTo>
                  <a:lnTo>
                    <a:pt x="142633" y="381279"/>
                  </a:lnTo>
                  <a:lnTo>
                    <a:pt x="120027" y="386880"/>
                  </a:lnTo>
                  <a:lnTo>
                    <a:pt x="97180" y="380517"/>
                  </a:lnTo>
                  <a:lnTo>
                    <a:pt x="83286" y="363664"/>
                  </a:lnTo>
                  <a:lnTo>
                    <a:pt x="76403" y="339712"/>
                  </a:lnTo>
                  <a:lnTo>
                    <a:pt x="74536" y="312026"/>
                  </a:lnTo>
                  <a:lnTo>
                    <a:pt x="74536" y="244627"/>
                  </a:lnTo>
                  <a:lnTo>
                    <a:pt x="239293" y="244627"/>
                  </a:lnTo>
                  <a:lnTo>
                    <a:pt x="239293" y="183997"/>
                  </a:lnTo>
                  <a:lnTo>
                    <a:pt x="239293" y="145592"/>
                  </a:lnTo>
                  <a:close/>
                </a:path>
                <a:path w="944880" h="452120">
                  <a:moveTo>
                    <a:pt x="687514" y="6832"/>
                  </a:moveTo>
                  <a:lnTo>
                    <a:pt x="610920" y="6832"/>
                  </a:lnTo>
                  <a:lnTo>
                    <a:pt x="598385" y="97282"/>
                  </a:lnTo>
                  <a:lnTo>
                    <a:pt x="588911" y="167843"/>
                  </a:lnTo>
                  <a:lnTo>
                    <a:pt x="581990" y="221830"/>
                  </a:lnTo>
                  <a:lnTo>
                    <a:pt x="577088" y="262547"/>
                  </a:lnTo>
                  <a:lnTo>
                    <a:pt x="569429" y="338340"/>
                  </a:lnTo>
                  <a:lnTo>
                    <a:pt x="568591" y="338340"/>
                  </a:lnTo>
                  <a:lnTo>
                    <a:pt x="566077" y="313817"/>
                  </a:lnTo>
                  <a:lnTo>
                    <a:pt x="562267" y="285483"/>
                  </a:lnTo>
                  <a:lnTo>
                    <a:pt x="556971" y="251066"/>
                  </a:lnTo>
                  <a:lnTo>
                    <a:pt x="530225" y="88417"/>
                  </a:lnTo>
                  <a:lnTo>
                    <a:pt x="517042" y="6832"/>
                  </a:lnTo>
                  <a:lnTo>
                    <a:pt x="444627" y="6832"/>
                  </a:lnTo>
                  <a:lnTo>
                    <a:pt x="431469" y="86969"/>
                  </a:lnTo>
                  <a:lnTo>
                    <a:pt x="404241" y="249186"/>
                  </a:lnTo>
                  <a:lnTo>
                    <a:pt x="398627" y="284200"/>
                  </a:lnTo>
                  <a:lnTo>
                    <a:pt x="394436" y="313182"/>
                  </a:lnTo>
                  <a:lnTo>
                    <a:pt x="391477" y="338251"/>
                  </a:lnTo>
                  <a:lnTo>
                    <a:pt x="390613" y="338251"/>
                  </a:lnTo>
                  <a:lnTo>
                    <a:pt x="385991" y="287324"/>
                  </a:lnTo>
                  <a:lnTo>
                    <a:pt x="377126" y="211670"/>
                  </a:lnTo>
                  <a:lnTo>
                    <a:pt x="370306" y="158140"/>
                  </a:lnTo>
                  <a:lnTo>
                    <a:pt x="350253" y="6832"/>
                  </a:lnTo>
                  <a:lnTo>
                    <a:pt x="269214" y="6832"/>
                  </a:lnTo>
                  <a:lnTo>
                    <a:pt x="346862" y="444881"/>
                  </a:lnTo>
                  <a:lnTo>
                    <a:pt x="423964" y="444881"/>
                  </a:lnTo>
                  <a:lnTo>
                    <a:pt x="459066" y="256844"/>
                  </a:lnTo>
                  <a:lnTo>
                    <a:pt x="467563" y="208229"/>
                  </a:lnTo>
                  <a:lnTo>
                    <a:pt x="473913" y="166712"/>
                  </a:lnTo>
                  <a:lnTo>
                    <a:pt x="477812" y="132295"/>
                  </a:lnTo>
                  <a:lnTo>
                    <a:pt x="478663" y="132295"/>
                  </a:lnTo>
                  <a:lnTo>
                    <a:pt x="483501" y="169087"/>
                  </a:lnTo>
                  <a:lnTo>
                    <a:pt x="490410" y="212928"/>
                  </a:lnTo>
                  <a:lnTo>
                    <a:pt x="498944" y="263131"/>
                  </a:lnTo>
                  <a:lnTo>
                    <a:pt x="519150" y="379818"/>
                  </a:lnTo>
                  <a:lnTo>
                    <a:pt x="529945" y="444881"/>
                  </a:lnTo>
                  <a:lnTo>
                    <a:pt x="605853" y="444881"/>
                  </a:lnTo>
                  <a:lnTo>
                    <a:pt x="687514" y="6832"/>
                  </a:lnTo>
                  <a:close/>
                </a:path>
                <a:path w="944880" h="452120">
                  <a:moveTo>
                    <a:pt x="944854" y="326999"/>
                  </a:moveTo>
                  <a:lnTo>
                    <a:pt x="939292" y="279895"/>
                  </a:lnTo>
                  <a:lnTo>
                    <a:pt x="921677" y="242925"/>
                  </a:lnTo>
                  <a:lnTo>
                    <a:pt x="890663" y="210820"/>
                  </a:lnTo>
                  <a:lnTo>
                    <a:pt x="819429" y="160210"/>
                  </a:lnTo>
                  <a:lnTo>
                    <a:pt x="803948" y="144691"/>
                  </a:lnTo>
                  <a:lnTo>
                    <a:pt x="796251" y="128866"/>
                  </a:lnTo>
                  <a:lnTo>
                    <a:pt x="794169" y="109956"/>
                  </a:lnTo>
                  <a:lnTo>
                    <a:pt x="796112" y="91262"/>
                  </a:lnTo>
                  <a:lnTo>
                    <a:pt x="802233" y="77038"/>
                  </a:lnTo>
                  <a:lnTo>
                    <a:pt x="812990" y="67995"/>
                  </a:lnTo>
                  <a:lnTo>
                    <a:pt x="828827" y="64820"/>
                  </a:lnTo>
                  <a:lnTo>
                    <a:pt x="845083" y="67856"/>
                  </a:lnTo>
                  <a:lnTo>
                    <a:pt x="856195" y="77025"/>
                  </a:lnTo>
                  <a:lnTo>
                    <a:pt x="862558" y="92456"/>
                  </a:lnTo>
                  <a:lnTo>
                    <a:pt x="864590" y="114223"/>
                  </a:lnTo>
                  <a:lnTo>
                    <a:pt x="864590" y="140055"/>
                  </a:lnTo>
                  <a:lnTo>
                    <a:pt x="938542" y="140055"/>
                  </a:lnTo>
                  <a:lnTo>
                    <a:pt x="938542" y="121475"/>
                  </a:lnTo>
                  <a:lnTo>
                    <a:pt x="932726" y="71170"/>
                  </a:lnTo>
                  <a:lnTo>
                    <a:pt x="913879" y="32893"/>
                  </a:lnTo>
                  <a:lnTo>
                    <a:pt x="879919" y="8547"/>
                  </a:lnTo>
                  <a:lnTo>
                    <a:pt x="828738" y="0"/>
                  </a:lnTo>
                  <a:lnTo>
                    <a:pt x="780110" y="8318"/>
                  </a:lnTo>
                  <a:lnTo>
                    <a:pt x="745578" y="31864"/>
                  </a:lnTo>
                  <a:lnTo>
                    <a:pt x="724992" y="68567"/>
                  </a:lnTo>
                  <a:lnTo>
                    <a:pt x="718172" y="116344"/>
                  </a:lnTo>
                  <a:lnTo>
                    <a:pt x="723519" y="157632"/>
                  </a:lnTo>
                  <a:lnTo>
                    <a:pt x="739762" y="191020"/>
                  </a:lnTo>
                  <a:lnTo>
                    <a:pt x="767168" y="220052"/>
                  </a:lnTo>
                  <a:lnTo>
                    <a:pt x="806043" y="248297"/>
                  </a:lnTo>
                  <a:lnTo>
                    <a:pt x="837501" y="271399"/>
                  </a:lnTo>
                  <a:lnTo>
                    <a:pt x="856259" y="291947"/>
                  </a:lnTo>
                  <a:lnTo>
                    <a:pt x="865314" y="312585"/>
                  </a:lnTo>
                  <a:lnTo>
                    <a:pt x="867664" y="335953"/>
                  </a:lnTo>
                  <a:lnTo>
                    <a:pt x="865441" y="358178"/>
                  </a:lnTo>
                  <a:lnTo>
                    <a:pt x="858494" y="374091"/>
                  </a:lnTo>
                  <a:lnTo>
                    <a:pt x="846353" y="383667"/>
                  </a:lnTo>
                  <a:lnTo>
                    <a:pt x="828573" y="386880"/>
                  </a:lnTo>
                  <a:lnTo>
                    <a:pt x="809840" y="382739"/>
                  </a:lnTo>
                  <a:lnTo>
                    <a:pt x="797191" y="371144"/>
                  </a:lnTo>
                  <a:lnTo>
                    <a:pt x="790028" y="353275"/>
                  </a:lnTo>
                  <a:lnTo>
                    <a:pt x="787781" y="330327"/>
                  </a:lnTo>
                  <a:lnTo>
                    <a:pt x="787781" y="310629"/>
                  </a:lnTo>
                  <a:lnTo>
                    <a:pt x="710590" y="310629"/>
                  </a:lnTo>
                  <a:lnTo>
                    <a:pt x="710590" y="330238"/>
                  </a:lnTo>
                  <a:lnTo>
                    <a:pt x="715518" y="375221"/>
                  </a:lnTo>
                  <a:lnTo>
                    <a:pt x="733361" y="414083"/>
                  </a:lnTo>
                  <a:lnTo>
                    <a:pt x="768667" y="441401"/>
                  </a:lnTo>
                  <a:lnTo>
                    <a:pt x="826020" y="451713"/>
                  </a:lnTo>
                  <a:lnTo>
                    <a:pt x="878065" y="443750"/>
                  </a:lnTo>
                  <a:lnTo>
                    <a:pt x="915200" y="420103"/>
                  </a:lnTo>
                  <a:lnTo>
                    <a:pt x="937450" y="381088"/>
                  </a:lnTo>
                  <a:lnTo>
                    <a:pt x="944854" y="326999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14964" y="6684487"/>
              <a:ext cx="112813" cy="204381"/>
            </a:xfrm>
            <a:prstGeom prst="rect">
              <a:avLst/>
            </a:prstGeom>
          </p:spPr>
        </p:pic>
      </p:grpSp>
      <p:sp>
        <p:nvSpPr>
          <p:cNvPr id="90" name="object 90" descr=""/>
          <p:cNvSpPr/>
          <p:nvPr/>
        </p:nvSpPr>
        <p:spPr>
          <a:xfrm>
            <a:off x="16368802" y="6362198"/>
            <a:ext cx="692150" cy="452120"/>
          </a:xfrm>
          <a:custGeom>
            <a:avLst/>
            <a:gdLst/>
            <a:ahLst/>
            <a:cxnLst/>
            <a:rect l="l" t="t" r="r" b="b"/>
            <a:pathLst>
              <a:path w="692150" h="452120">
                <a:moveTo>
                  <a:pt x="418312" y="6819"/>
                </a:moveTo>
                <a:lnTo>
                  <a:pt x="341718" y="6819"/>
                </a:lnTo>
                <a:lnTo>
                  <a:pt x="329171" y="97269"/>
                </a:lnTo>
                <a:lnTo>
                  <a:pt x="319709" y="167830"/>
                </a:lnTo>
                <a:lnTo>
                  <a:pt x="312775" y="221818"/>
                </a:lnTo>
                <a:lnTo>
                  <a:pt x="307886" y="262534"/>
                </a:lnTo>
                <a:lnTo>
                  <a:pt x="300228" y="338328"/>
                </a:lnTo>
                <a:lnTo>
                  <a:pt x="299377" y="338328"/>
                </a:lnTo>
                <a:lnTo>
                  <a:pt x="296862" y="313804"/>
                </a:lnTo>
                <a:lnTo>
                  <a:pt x="293052" y="285470"/>
                </a:lnTo>
                <a:lnTo>
                  <a:pt x="287756" y="251053"/>
                </a:lnTo>
                <a:lnTo>
                  <a:pt x="261010" y="88404"/>
                </a:lnTo>
                <a:lnTo>
                  <a:pt x="247827" y="6819"/>
                </a:lnTo>
                <a:lnTo>
                  <a:pt x="175425" y="6819"/>
                </a:lnTo>
                <a:lnTo>
                  <a:pt x="162267" y="86956"/>
                </a:lnTo>
                <a:lnTo>
                  <a:pt x="135039" y="249174"/>
                </a:lnTo>
                <a:lnTo>
                  <a:pt x="129425" y="284187"/>
                </a:lnTo>
                <a:lnTo>
                  <a:pt x="125222" y="313169"/>
                </a:lnTo>
                <a:lnTo>
                  <a:pt x="122262" y="338239"/>
                </a:lnTo>
                <a:lnTo>
                  <a:pt x="121399" y="338239"/>
                </a:lnTo>
                <a:lnTo>
                  <a:pt x="116789" y="287312"/>
                </a:lnTo>
                <a:lnTo>
                  <a:pt x="107924" y="211658"/>
                </a:lnTo>
                <a:lnTo>
                  <a:pt x="101092" y="158127"/>
                </a:lnTo>
                <a:lnTo>
                  <a:pt x="81038" y="6819"/>
                </a:lnTo>
                <a:lnTo>
                  <a:pt x="0" y="6819"/>
                </a:lnTo>
                <a:lnTo>
                  <a:pt x="77660" y="444868"/>
                </a:lnTo>
                <a:lnTo>
                  <a:pt x="154749" y="444868"/>
                </a:lnTo>
                <a:lnTo>
                  <a:pt x="189852" y="256832"/>
                </a:lnTo>
                <a:lnTo>
                  <a:pt x="198348" y="208216"/>
                </a:lnTo>
                <a:lnTo>
                  <a:pt x="204711" y="166700"/>
                </a:lnTo>
                <a:lnTo>
                  <a:pt x="208610" y="132283"/>
                </a:lnTo>
                <a:lnTo>
                  <a:pt x="209461" y="132283"/>
                </a:lnTo>
                <a:lnTo>
                  <a:pt x="214299" y="169075"/>
                </a:lnTo>
                <a:lnTo>
                  <a:pt x="221195" y="212915"/>
                </a:lnTo>
                <a:lnTo>
                  <a:pt x="229730" y="263118"/>
                </a:lnTo>
                <a:lnTo>
                  <a:pt x="249936" y="379806"/>
                </a:lnTo>
                <a:lnTo>
                  <a:pt x="260743" y="444868"/>
                </a:lnTo>
                <a:lnTo>
                  <a:pt x="336638" y="444868"/>
                </a:lnTo>
                <a:lnTo>
                  <a:pt x="418312" y="6819"/>
                </a:lnTo>
                <a:close/>
              </a:path>
              <a:path w="692150" h="452120">
                <a:moveTo>
                  <a:pt x="691934" y="145580"/>
                </a:moveTo>
                <a:lnTo>
                  <a:pt x="688301" y="98691"/>
                </a:lnTo>
                <a:lnTo>
                  <a:pt x="676313" y="58610"/>
                </a:lnTo>
                <a:lnTo>
                  <a:pt x="654367" y="27432"/>
                </a:lnTo>
                <a:lnTo>
                  <a:pt x="620839" y="7200"/>
                </a:lnTo>
                <a:lnTo>
                  <a:pt x="618578" y="6858"/>
                </a:lnTo>
                <a:lnTo>
                  <a:pt x="618578" y="135001"/>
                </a:lnTo>
                <a:lnTo>
                  <a:pt x="618578" y="183984"/>
                </a:lnTo>
                <a:lnTo>
                  <a:pt x="527773" y="183984"/>
                </a:lnTo>
                <a:lnTo>
                  <a:pt x="527799" y="135001"/>
                </a:lnTo>
                <a:lnTo>
                  <a:pt x="538200" y="83324"/>
                </a:lnTo>
                <a:lnTo>
                  <a:pt x="573862" y="64808"/>
                </a:lnTo>
                <a:lnTo>
                  <a:pt x="596252" y="70065"/>
                </a:lnTo>
                <a:lnTo>
                  <a:pt x="609917" y="84658"/>
                </a:lnTo>
                <a:lnTo>
                  <a:pt x="616673" y="106692"/>
                </a:lnTo>
                <a:lnTo>
                  <a:pt x="616724" y="106883"/>
                </a:lnTo>
                <a:lnTo>
                  <a:pt x="618578" y="135001"/>
                </a:lnTo>
                <a:lnTo>
                  <a:pt x="618578" y="6858"/>
                </a:lnTo>
                <a:lnTo>
                  <a:pt x="574116" y="0"/>
                </a:lnTo>
                <a:lnTo>
                  <a:pt x="522782" y="9156"/>
                </a:lnTo>
                <a:lnTo>
                  <a:pt x="487819" y="33324"/>
                </a:lnTo>
                <a:lnTo>
                  <a:pt x="466369" y="67500"/>
                </a:lnTo>
                <a:lnTo>
                  <a:pt x="455587" y="106692"/>
                </a:lnTo>
                <a:lnTo>
                  <a:pt x="452666" y="145580"/>
                </a:lnTo>
                <a:lnTo>
                  <a:pt x="452640" y="297662"/>
                </a:lnTo>
                <a:lnTo>
                  <a:pt x="455345" y="347751"/>
                </a:lnTo>
                <a:lnTo>
                  <a:pt x="465620" y="390207"/>
                </a:lnTo>
                <a:lnTo>
                  <a:pt x="486676" y="423024"/>
                </a:lnTo>
                <a:lnTo>
                  <a:pt x="521716" y="444182"/>
                </a:lnTo>
                <a:lnTo>
                  <a:pt x="573951" y="451688"/>
                </a:lnTo>
                <a:lnTo>
                  <a:pt x="626732" y="442442"/>
                </a:lnTo>
                <a:lnTo>
                  <a:pt x="660704" y="418642"/>
                </a:lnTo>
                <a:lnTo>
                  <a:pt x="679526" y="386867"/>
                </a:lnTo>
                <a:lnTo>
                  <a:pt x="679958" y="386143"/>
                </a:lnTo>
                <a:lnTo>
                  <a:pt x="688530" y="350812"/>
                </a:lnTo>
                <a:lnTo>
                  <a:pt x="690460" y="318808"/>
                </a:lnTo>
                <a:lnTo>
                  <a:pt x="690486" y="316077"/>
                </a:lnTo>
                <a:lnTo>
                  <a:pt x="615937" y="316077"/>
                </a:lnTo>
                <a:lnTo>
                  <a:pt x="615937" y="318808"/>
                </a:lnTo>
                <a:lnTo>
                  <a:pt x="614464" y="344563"/>
                </a:lnTo>
                <a:lnTo>
                  <a:pt x="608393" y="366280"/>
                </a:lnTo>
                <a:lnTo>
                  <a:pt x="595274" y="381266"/>
                </a:lnTo>
                <a:lnTo>
                  <a:pt x="572668" y="386867"/>
                </a:lnTo>
                <a:lnTo>
                  <a:pt x="549821" y="380504"/>
                </a:lnTo>
                <a:lnTo>
                  <a:pt x="535927" y="363651"/>
                </a:lnTo>
                <a:lnTo>
                  <a:pt x="529043" y="339699"/>
                </a:lnTo>
                <a:lnTo>
                  <a:pt x="527177" y="312013"/>
                </a:lnTo>
                <a:lnTo>
                  <a:pt x="527177" y="244614"/>
                </a:lnTo>
                <a:lnTo>
                  <a:pt x="691934" y="244614"/>
                </a:lnTo>
                <a:lnTo>
                  <a:pt x="691934" y="183984"/>
                </a:lnTo>
                <a:lnTo>
                  <a:pt x="691934" y="14558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17121682" y="6212799"/>
            <a:ext cx="246379" cy="600710"/>
          </a:xfrm>
          <a:custGeom>
            <a:avLst/>
            <a:gdLst/>
            <a:ahLst/>
            <a:cxnLst/>
            <a:rect l="l" t="t" r="r" b="b"/>
            <a:pathLst>
              <a:path w="246380" h="600709">
                <a:moveTo>
                  <a:pt x="225063" y="554129"/>
                </a:moveTo>
                <a:lnTo>
                  <a:pt x="72238" y="554129"/>
                </a:lnTo>
                <a:lnTo>
                  <a:pt x="82136" y="572205"/>
                </a:lnTo>
                <a:lnTo>
                  <a:pt x="96744" y="586970"/>
                </a:lnTo>
                <a:lnTo>
                  <a:pt x="117232" y="596927"/>
                </a:lnTo>
                <a:lnTo>
                  <a:pt x="144770" y="600578"/>
                </a:lnTo>
                <a:lnTo>
                  <a:pt x="187220" y="592873"/>
                </a:lnTo>
                <a:lnTo>
                  <a:pt x="216261" y="570969"/>
                </a:lnTo>
                <a:lnTo>
                  <a:pt x="225063" y="554129"/>
                </a:lnTo>
                <a:close/>
              </a:path>
              <a:path w="246380" h="600709">
                <a:moveTo>
                  <a:pt x="77191" y="0"/>
                </a:moveTo>
                <a:lnTo>
                  <a:pt x="848" y="0"/>
                </a:lnTo>
                <a:lnTo>
                  <a:pt x="820" y="149388"/>
                </a:lnTo>
                <a:lnTo>
                  <a:pt x="716" y="572205"/>
                </a:lnTo>
                <a:lnTo>
                  <a:pt x="45" y="592873"/>
                </a:lnTo>
                <a:lnTo>
                  <a:pt x="0" y="594264"/>
                </a:lnTo>
                <a:lnTo>
                  <a:pt x="69348" y="594264"/>
                </a:lnTo>
                <a:lnTo>
                  <a:pt x="70431" y="585275"/>
                </a:lnTo>
                <a:lnTo>
                  <a:pt x="71205" y="576019"/>
                </a:lnTo>
                <a:lnTo>
                  <a:pt x="71773" y="565851"/>
                </a:lnTo>
                <a:lnTo>
                  <a:pt x="72238" y="554129"/>
                </a:lnTo>
                <a:lnTo>
                  <a:pt x="225063" y="554129"/>
                </a:lnTo>
                <a:lnTo>
                  <a:pt x="234178" y="536689"/>
                </a:lnTo>
                <a:lnTo>
                  <a:pt x="235197" y="531659"/>
                </a:lnTo>
                <a:lnTo>
                  <a:pt x="124205" y="531659"/>
                </a:lnTo>
                <a:lnTo>
                  <a:pt x="102625" y="526698"/>
                </a:lnTo>
                <a:lnTo>
                  <a:pt x="87951" y="511581"/>
                </a:lnTo>
                <a:lnTo>
                  <a:pt x="79585" y="485956"/>
                </a:lnTo>
                <a:lnTo>
                  <a:pt x="76929" y="449473"/>
                </a:lnTo>
                <a:lnTo>
                  <a:pt x="76929" y="308660"/>
                </a:lnTo>
                <a:lnTo>
                  <a:pt x="78920" y="271612"/>
                </a:lnTo>
                <a:lnTo>
                  <a:pt x="86390" y="243101"/>
                </a:lnTo>
                <a:lnTo>
                  <a:pt x="101587" y="224781"/>
                </a:lnTo>
                <a:lnTo>
                  <a:pt x="126760" y="218307"/>
                </a:lnTo>
                <a:lnTo>
                  <a:pt x="237436" y="218307"/>
                </a:lnTo>
                <a:lnTo>
                  <a:pt x="228145" y="194632"/>
                </a:lnTo>
                <a:lnTo>
                  <a:pt x="77191" y="194632"/>
                </a:lnTo>
                <a:lnTo>
                  <a:pt x="77191" y="0"/>
                </a:lnTo>
                <a:close/>
              </a:path>
              <a:path w="246380" h="600709">
                <a:moveTo>
                  <a:pt x="237436" y="218307"/>
                </a:moveTo>
                <a:lnTo>
                  <a:pt x="126760" y="218307"/>
                </a:lnTo>
                <a:lnTo>
                  <a:pt x="147621" y="223417"/>
                </a:lnTo>
                <a:lnTo>
                  <a:pt x="160620" y="238039"/>
                </a:lnTo>
                <a:lnTo>
                  <a:pt x="167294" y="261112"/>
                </a:lnTo>
                <a:lnTo>
                  <a:pt x="169178" y="291572"/>
                </a:lnTo>
                <a:lnTo>
                  <a:pt x="169178" y="452090"/>
                </a:lnTo>
                <a:lnTo>
                  <a:pt x="166271" y="487706"/>
                </a:lnTo>
                <a:lnTo>
                  <a:pt x="157678" y="512481"/>
                </a:lnTo>
                <a:lnTo>
                  <a:pt x="143592" y="526954"/>
                </a:lnTo>
                <a:lnTo>
                  <a:pt x="124205" y="531659"/>
                </a:lnTo>
                <a:lnTo>
                  <a:pt x="235197" y="531659"/>
                </a:lnTo>
                <a:lnTo>
                  <a:pt x="243254" y="491852"/>
                </a:lnTo>
                <a:lnTo>
                  <a:pt x="245772" y="438279"/>
                </a:lnTo>
                <a:lnTo>
                  <a:pt x="245772" y="279541"/>
                </a:lnTo>
                <a:lnTo>
                  <a:pt x="240628" y="226440"/>
                </a:lnTo>
                <a:lnTo>
                  <a:pt x="237436" y="218307"/>
                </a:lnTo>
                <a:close/>
              </a:path>
              <a:path w="246380" h="600709">
                <a:moveTo>
                  <a:pt x="155084" y="149388"/>
                </a:moveTo>
                <a:lnTo>
                  <a:pt x="128683" y="152573"/>
                </a:lnTo>
                <a:lnTo>
                  <a:pt x="106878" y="161652"/>
                </a:lnTo>
                <a:lnTo>
                  <a:pt x="89703" y="175910"/>
                </a:lnTo>
                <a:lnTo>
                  <a:pt x="77191" y="194632"/>
                </a:lnTo>
                <a:lnTo>
                  <a:pt x="228145" y="194632"/>
                </a:lnTo>
                <a:lnTo>
                  <a:pt x="224498" y="185341"/>
                </a:lnTo>
                <a:lnTo>
                  <a:pt x="196333" y="158803"/>
                </a:lnTo>
                <a:lnTo>
                  <a:pt x="155084" y="149388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17413577" y="6362185"/>
            <a:ext cx="234315" cy="452120"/>
          </a:xfrm>
          <a:custGeom>
            <a:avLst/>
            <a:gdLst/>
            <a:ahLst/>
            <a:cxnLst/>
            <a:rect l="l" t="t" r="r" b="b"/>
            <a:pathLst>
              <a:path w="234315" h="452120">
                <a:moveTo>
                  <a:pt x="118153" y="0"/>
                </a:moveTo>
                <a:lnTo>
                  <a:pt x="69517" y="8312"/>
                </a:lnTo>
                <a:lnTo>
                  <a:pt x="34992" y="31862"/>
                </a:lnTo>
                <a:lnTo>
                  <a:pt x="14404" y="68566"/>
                </a:lnTo>
                <a:lnTo>
                  <a:pt x="7580" y="116342"/>
                </a:lnTo>
                <a:lnTo>
                  <a:pt x="12932" y="157624"/>
                </a:lnTo>
                <a:lnTo>
                  <a:pt x="29174" y="191011"/>
                </a:lnTo>
                <a:lnTo>
                  <a:pt x="56587" y="220049"/>
                </a:lnTo>
                <a:lnTo>
                  <a:pt x="95452" y="248285"/>
                </a:lnTo>
                <a:lnTo>
                  <a:pt x="126911" y="271388"/>
                </a:lnTo>
                <a:lnTo>
                  <a:pt x="145668" y="291943"/>
                </a:lnTo>
                <a:lnTo>
                  <a:pt x="154722" y="312585"/>
                </a:lnTo>
                <a:lnTo>
                  <a:pt x="157073" y="335947"/>
                </a:lnTo>
                <a:lnTo>
                  <a:pt x="154858" y="358167"/>
                </a:lnTo>
                <a:lnTo>
                  <a:pt x="147907" y="374086"/>
                </a:lnTo>
                <a:lnTo>
                  <a:pt x="135768" y="383666"/>
                </a:lnTo>
                <a:lnTo>
                  <a:pt x="117985" y="386867"/>
                </a:lnTo>
                <a:lnTo>
                  <a:pt x="99247" y="382737"/>
                </a:lnTo>
                <a:lnTo>
                  <a:pt x="86598" y="371141"/>
                </a:lnTo>
                <a:lnTo>
                  <a:pt x="79444" y="353273"/>
                </a:lnTo>
                <a:lnTo>
                  <a:pt x="77191" y="330325"/>
                </a:lnTo>
                <a:lnTo>
                  <a:pt x="77191" y="310629"/>
                </a:lnTo>
                <a:lnTo>
                  <a:pt x="0" y="310629"/>
                </a:lnTo>
                <a:lnTo>
                  <a:pt x="0" y="330230"/>
                </a:lnTo>
                <a:lnTo>
                  <a:pt x="4931" y="375211"/>
                </a:lnTo>
                <a:lnTo>
                  <a:pt x="22768" y="414079"/>
                </a:lnTo>
                <a:lnTo>
                  <a:pt x="58080" y="441390"/>
                </a:lnTo>
                <a:lnTo>
                  <a:pt x="115431" y="451703"/>
                </a:lnTo>
                <a:lnTo>
                  <a:pt x="167478" y="443750"/>
                </a:lnTo>
                <a:lnTo>
                  <a:pt x="204607" y="420102"/>
                </a:lnTo>
                <a:lnTo>
                  <a:pt x="226857" y="381078"/>
                </a:lnTo>
                <a:lnTo>
                  <a:pt x="234265" y="326995"/>
                </a:lnTo>
                <a:lnTo>
                  <a:pt x="228700" y="279887"/>
                </a:lnTo>
                <a:lnTo>
                  <a:pt x="211093" y="242923"/>
                </a:lnTo>
                <a:lnTo>
                  <a:pt x="180072" y="210810"/>
                </a:lnTo>
                <a:lnTo>
                  <a:pt x="108846" y="160204"/>
                </a:lnTo>
                <a:lnTo>
                  <a:pt x="93366" y="144678"/>
                </a:lnTo>
                <a:lnTo>
                  <a:pt x="85664" y="128866"/>
                </a:lnTo>
                <a:lnTo>
                  <a:pt x="83578" y="109954"/>
                </a:lnTo>
                <a:lnTo>
                  <a:pt x="85521" y="91261"/>
                </a:lnTo>
                <a:lnTo>
                  <a:pt x="91649" y="77038"/>
                </a:lnTo>
                <a:lnTo>
                  <a:pt x="102405" y="67987"/>
                </a:lnTo>
                <a:lnTo>
                  <a:pt x="118237" y="64814"/>
                </a:lnTo>
                <a:lnTo>
                  <a:pt x="134494" y="67849"/>
                </a:lnTo>
                <a:lnTo>
                  <a:pt x="145604" y="77025"/>
                </a:lnTo>
                <a:lnTo>
                  <a:pt x="151972" y="92445"/>
                </a:lnTo>
                <a:lnTo>
                  <a:pt x="154005" y="114216"/>
                </a:lnTo>
                <a:lnTo>
                  <a:pt x="154005" y="140048"/>
                </a:lnTo>
                <a:lnTo>
                  <a:pt x="227951" y="140048"/>
                </a:lnTo>
                <a:lnTo>
                  <a:pt x="227951" y="121472"/>
                </a:lnTo>
                <a:lnTo>
                  <a:pt x="222134" y="71159"/>
                </a:lnTo>
                <a:lnTo>
                  <a:pt x="203290" y="32885"/>
                </a:lnTo>
                <a:lnTo>
                  <a:pt x="169327" y="8535"/>
                </a:lnTo>
                <a:lnTo>
                  <a:pt x="11815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17705198" y="6212805"/>
            <a:ext cx="76835" cy="91440"/>
          </a:xfrm>
          <a:custGeom>
            <a:avLst/>
            <a:gdLst/>
            <a:ahLst/>
            <a:cxnLst/>
            <a:rect l="l" t="t" r="r" b="b"/>
            <a:pathLst>
              <a:path w="76834" h="91439">
                <a:moveTo>
                  <a:pt x="76343" y="0"/>
                </a:moveTo>
                <a:lnTo>
                  <a:pt x="0" y="0"/>
                </a:lnTo>
                <a:lnTo>
                  <a:pt x="0" y="91379"/>
                </a:lnTo>
                <a:lnTo>
                  <a:pt x="76343" y="9137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4" name="object 94" descr=""/>
          <p:cNvGrpSpPr/>
          <p:nvPr/>
        </p:nvGrpSpPr>
        <p:grpSpPr>
          <a:xfrm>
            <a:off x="17704603" y="6262810"/>
            <a:ext cx="988060" cy="626110"/>
            <a:chOff x="17704603" y="6262810"/>
            <a:chExt cx="988060" cy="626110"/>
          </a:xfrm>
        </p:grpSpPr>
        <p:sp>
          <p:nvSpPr>
            <p:cNvPr id="95" name="object 95" descr=""/>
            <p:cNvSpPr/>
            <p:nvPr/>
          </p:nvSpPr>
          <p:spPr>
            <a:xfrm>
              <a:off x="17704601" y="6262820"/>
              <a:ext cx="847725" cy="551180"/>
            </a:xfrm>
            <a:custGeom>
              <a:avLst/>
              <a:gdLst/>
              <a:ahLst/>
              <a:cxnLst/>
              <a:rect l="l" t="t" r="r" b="b"/>
              <a:pathLst>
                <a:path w="847725" h="551179">
                  <a:moveTo>
                    <a:pt x="76339" y="106197"/>
                  </a:moveTo>
                  <a:lnTo>
                    <a:pt x="0" y="106197"/>
                  </a:lnTo>
                  <a:lnTo>
                    <a:pt x="0" y="544258"/>
                  </a:lnTo>
                  <a:lnTo>
                    <a:pt x="76339" y="544258"/>
                  </a:lnTo>
                  <a:lnTo>
                    <a:pt x="76339" y="106197"/>
                  </a:lnTo>
                  <a:close/>
                </a:path>
                <a:path w="847725" h="551179">
                  <a:moveTo>
                    <a:pt x="299262" y="106197"/>
                  </a:moveTo>
                  <a:lnTo>
                    <a:pt x="241490" y="106197"/>
                  </a:lnTo>
                  <a:lnTo>
                    <a:pt x="241490" y="0"/>
                  </a:lnTo>
                  <a:lnTo>
                    <a:pt x="165404" y="0"/>
                  </a:lnTo>
                  <a:lnTo>
                    <a:pt x="165404" y="106197"/>
                  </a:lnTo>
                  <a:lnTo>
                    <a:pt x="117348" y="106197"/>
                  </a:lnTo>
                  <a:lnTo>
                    <a:pt x="117348" y="173405"/>
                  </a:lnTo>
                  <a:lnTo>
                    <a:pt x="165404" y="173405"/>
                  </a:lnTo>
                  <a:lnTo>
                    <a:pt x="165404" y="460794"/>
                  </a:lnTo>
                  <a:lnTo>
                    <a:pt x="171056" y="505244"/>
                  </a:lnTo>
                  <a:lnTo>
                    <a:pt x="187210" y="532726"/>
                  </a:lnTo>
                  <a:lnTo>
                    <a:pt x="212674" y="546671"/>
                  </a:lnTo>
                  <a:lnTo>
                    <a:pt x="246240" y="550557"/>
                  </a:lnTo>
                  <a:lnTo>
                    <a:pt x="258851" y="550227"/>
                  </a:lnTo>
                  <a:lnTo>
                    <a:pt x="272275" y="549033"/>
                  </a:lnTo>
                  <a:lnTo>
                    <a:pt x="285394" y="546633"/>
                  </a:lnTo>
                  <a:lnTo>
                    <a:pt x="297053" y="542709"/>
                  </a:lnTo>
                  <a:lnTo>
                    <a:pt x="297053" y="484632"/>
                  </a:lnTo>
                  <a:lnTo>
                    <a:pt x="291985" y="485749"/>
                  </a:lnTo>
                  <a:lnTo>
                    <a:pt x="285381" y="486549"/>
                  </a:lnTo>
                  <a:lnTo>
                    <a:pt x="278295" y="487032"/>
                  </a:lnTo>
                  <a:lnTo>
                    <a:pt x="271741" y="487184"/>
                  </a:lnTo>
                  <a:lnTo>
                    <a:pt x="255651" y="483933"/>
                  </a:lnTo>
                  <a:lnTo>
                    <a:pt x="246519" y="475170"/>
                  </a:lnTo>
                  <a:lnTo>
                    <a:pt x="242430" y="462381"/>
                  </a:lnTo>
                  <a:lnTo>
                    <a:pt x="241490" y="447065"/>
                  </a:lnTo>
                  <a:lnTo>
                    <a:pt x="241490" y="173405"/>
                  </a:lnTo>
                  <a:lnTo>
                    <a:pt x="299262" y="173405"/>
                  </a:lnTo>
                  <a:lnTo>
                    <a:pt x="299262" y="106197"/>
                  </a:lnTo>
                  <a:close/>
                </a:path>
                <a:path w="847725" h="551179">
                  <a:moveTo>
                    <a:pt x="569709" y="244957"/>
                  </a:moveTo>
                  <a:lnTo>
                    <a:pt x="566064" y="198069"/>
                  </a:lnTo>
                  <a:lnTo>
                    <a:pt x="555929" y="164185"/>
                  </a:lnTo>
                  <a:lnTo>
                    <a:pt x="554088" y="157988"/>
                  </a:lnTo>
                  <a:lnTo>
                    <a:pt x="532130" y="126809"/>
                  </a:lnTo>
                  <a:lnTo>
                    <a:pt x="498602" y="106578"/>
                  </a:lnTo>
                  <a:lnTo>
                    <a:pt x="496341" y="106235"/>
                  </a:lnTo>
                  <a:lnTo>
                    <a:pt x="496341" y="234378"/>
                  </a:lnTo>
                  <a:lnTo>
                    <a:pt x="496341" y="283362"/>
                  </a:lnTo>
                  <a:lnTo>
                    <a:pt x="405536" y="283362"/>
                  </a:lnTo>
                  <a:lnTo>
                    <a:pt x="405561" y="234378"/>
                  </a:lnTo>
                  <a:lnTo>
                    <a:pt x="407898" y="206260"/>
                  </a:lnTo>
                  <a:lnTo>
                    <a:pt x="408012" y="204825"/>
                  </a:lnTo>
                  <a:lnTo>
                    <a:pt x="415975" y="182702"/>
                  </a:lnTo>
                  <a:lnTo>
                    <a:pt x="430237" y="168935"/>
                  </a:lnTo>
                  <a:lnTo>
                    <a:pt x="451624" y="164185"/>
                  </a:lnTo>
                  <a:lnTo>
                    <a:pt x="474027" y="169443"/>
                  </a:lnTo>
                  <a:lnTo>
                    <a:pt x="487680" y="184035"/>
                  </a:lnTo>
                  <a:lnTo>
                    <a:pt x="494436" y="206070"/>
                  </a:lnTo>
                  <a:lnTo>
                    <a:pt x="494499" y="206260"/>
                  </a:lnTo>
                  <a:lnTo>
                    <a:pt x="496341" y="234378"/>
                  </a:lnTo>
                  <a:lnTo>
                    <a:pt x="496341" y="106235"/>
                  </a:lnTo>
                  <a:lnTo>
                    <a:pt x="451878" y="99377"/>
                  </a:lnTo>
                  <a:lnTo>
                    <a:pt x="400545" y="108534"/>
                  </a:lnTo>
                  <a:lnTo>
                    <a:pt x="365582" y="132702"/>
                  </a:lnTo>
                  <a:lnTo>
                    <a:pt x="344131" y="166878"/>
                  </a:lnTo>
                  <a:lnTo>
                    <a:pt x="333362" y="206070"/>
                  </a:lnTo>
                  <a:lnTo>
                    <a:pt x="330428" y="244957"/>
                  </a:lnTo>
                  <a:lnTo>
                    <a:pt x="330403" y="397040"/>
                  </a:lnTo>
                  <a:lnTo>
                    <a:pt x="333121" y="447128"/>
                  </a:lnTo>
                  <a:lnTo>
                    <a:pt x="343395" y="489585"/>
                  </a:lnTo>
                  <a:lnTo>
                    <a:pt x="364439" y="522401"/>
                  </a:lnTo>
                  <a:lnTo>
                    <a:pt x="399478" y="543560"/>
                  </a:lnTo>
                  <a:lnTo>
                    <a:pt x="451713" y="551065"/>
                  </a:lnTo>
                  <a:lnTo>
                    <a:pt x="504494" y="541820"/>
                  </a:lnTo>
                  <a:lnTo>
                    <a:pt x="538480" y="518020"/>
                  </a:lnTo>
                  <a:lnTo>
                    <a:pt x="566293" y="450189"/>
                  </a:lnTo>
                  <a:lnTo>
                    <a:pt x="568248" y="415455"/>
                  </a:lnTo>
                  <a:lnTo>
                    <a:pt x="493712" y="415455"/>
                  </a:lnTo>
                  <a:lnTo>
                    <a:pt x="493712" y="418185"/>
                  </a:lnTo>
                  <a:lnTo>
                    <a:pt x="492226" y="443941"/>
                  </a:lnTo>
                  <a:lnTo>
                    <a:pt x="486156" y="465658"/>
                  </a:lnTo>
                  <a:lnTo>
                    <a:pt x="473036" y="480644"/>
                  </a:lnTo>
                  <a:lnTo>
                    <a:pt x="450430" y="486244"/>
                  </a:lnTo>
                  <a:lnTo>
                    <a:pt x="427583" y="479882"/>
                  </a:lnTo>
                  <a:lnTo>
                    <a:pt x="413702" y="463029"/>
                  </a:lnTo>
                  <a:lnTo>
                    <a:pt x="406806" y="439077"/>
                  </a:lnTo>
                  <a:lnTo>
                    <a:pt x="404952" y="411391"/>
                  </a:lnTo>
                  <a:lnTo>
                    <a:pt x="404952" y="343992"/>
                  </a:lnTo>
                  <a:lnTo>
                    <a:pt x="569709" y="343992"/>
                  </a:lnTo>
                  <a:lnTo>
                    <a:pt x="569709" y="283362"/>
                  </a:lnTo>
                  <a:lnTo>
                    <a:pt x="569709" y="244957"/>
                  </a:lnTo>
                  <a:close/>
                </a:path>
                <a:path w="847725" h="551179">
                  <a:moveTo>
                    <a:pt x="847445" y="426364"/>
                  </a:moveTo>
                  <a:lnTo>
                    <a:pt x="841883" y="379260"/>
                  </a:lnTo>
                  <a:lnTo>
                    <a:pt x="824268" y="342290"/>
                  </a:lnTo>
                  <a:lnTo>
                    <a:pt x="793254" y="310184"/>
                  </a:lnTo>
                  <a:lnTo>
                    <a:pt x="722020" y="259575"/>
                  </a:lnTo>
                  <a:lnTo>
                    <a:pt x="706539" y="244055"/>
                  </a:lnTo>
                  <a:lnTo>
                    <a:pt x="698842" y="228231"/>
                  </a:lnTo>
                  <a:lnTo>
                    <a:pt x="696760" y="209321"/>
                  </a:lnTo>
                  <a:lnTo>
                    <a:pt x="698703" y="190627"/>
                  </a:lnTo>
                  <a:lnTo>
                    <a:pt x="704824" y="176403"/>
                  </a:lnTo>
                  <a:lnTo>
                    <a:pt x="715581" y="167360"/>
                  </a:lnTo>
                  <a:lnTo>
                    <a:pt x="731418" y="164185"/>
                  </a:lnTo>
                  <a:lnTo>
                    <a:pt x="747674" y="167220"/>
                  </a:lnTo>
                  <a:lnTo>
                    <a:pt x="758786" y="176390"/>
                  </a:lnTo>
                  <a:lnTo>
                    <a:pt x="765149" y="191820"/>
                  </a:lnTo>
                  <a:lnTo>
                    <a:pt x="767181" y="213588"/>
                  </a:lnTo>
                  <a:lnTo>
                    <a:pt x="767181" y="239420"/>
                  </a:lnTo>
                  <a:lnTo>
                    <a:pt x="841133" y="239420"/>
                  </a:lnTo>
                  <a:lnTo>
                    <a:pt x="841133" y="220840"/>
                  </a:lnTo>
                  <a:lnTo>
                    <a:pt x="835317" y="170535"/>
                  </a:lnTo>
                  <a:lnTo>
                    <a:pt x="816470" y="132257"/>
                  </a:lnTo>
                  <a:lnTo>
                    <a:pt x="782510" y="107911"/>
                  </a:lnTo>
                  <a:lnTo>
                    <a:pt x="731329" y="99364"/>
                  </a:lnTo>
                  <a:lnTo>
                    <a:pt x="682701" y="107683"/>
                  </a:lnTo>
                  <a:lnTo>
                    <a:pt x="648169" y="131229"/>
                  </a:lnTo>
                  <a:lnTo>
                    <a:pt x="627583" y="167932"/>
                  </a:lnTo>
                  <a:lnTo>
                    <a:pt x="620763" y="215709"/>
                  </a:lnTo>
                  <a:lnTo>
                    <a:pt x="626110" y="256997"/>
                  </a:lnTo>
                  <a:lnTo>
                    <a:pt x="642353" y="290385"/>
                  </a:lnTo>
                  <a:lnTo>
                    <a:pt x="669772" y="319417"/>
                  </a:lnTo>
                  <a:lnTo>
                    <a:pt x="708634" y="347662"/>
                  </a:lnTo>
                  <a:lnTo>
                    <a:pt x="740092" y="370763"/>
                  </a:lnTo>
                  <a:lnTo>
                    <a:pt x="758850" y="391312"/>
                  </a:lnTo>
                  <a:lnTo>
                    <a:pt x="767905" y="411949"/>
                  </a:lnTo>
                  <a:lnTo>
                    <a:pt x="770255" y="435317"/>
                  </a:lnTo>
                  <a:lnTo>
                    <a:pt x="768032" y="457542"/>
                  </a:lnTo>
                  <a:lnTo>
                    <a:pt x="761085" y="473456"/>
                  </a:lnTo>
                  <a:lnTo>
                    <a:pt x="748944" y="483031"/>
                  </a:lnTo>
                  <a:lnTo>
                    <a:pt x="731164" y="486244"/>
                  </a:lnTo>
                  <a:lnTo>
                    <a:pt x="712431" y="482104"/>
                  </a:lnTo>
                  <a:lnTo>
                    <a:pt x="699782" y="470509"/>
                  </a:lnTo>
                  <a:lnTo>
                    <a:pt x="692619" y="452640"/>
                  </a:lnTo>
                  <a:lnTo>
                    <a:pt x="690372" y="429691"/>
                  </a:lnTo>
                  <a:lnTo>
                    <a:pt x="690372" y="409994"/>
                  </a:lnTo>
                  <a:lnTo>
                    <a:pt x="613181" y="409994"/>
                  </a:lnTo>
                  <a:lnTo>
                    <a:pt x="613181" y="429602"/>
                  </a:lnTo>
                  <a:lnTo>
                    <a:pt x="618109" y="474586"/>
                  </a:lnTo>
                  <a:lnTo>
                    <a:pt x="635939" y="513448"/>
                  </a:lnTo>
                  <a:lnTo>
                    <a:pt x="671258" y="540766"/>
                  </a:lnTo>
                  <a:lnTo>
                    <a:pt x="728599" y="551078"/>
                  </a:lnTo>
                  <a:lnTo>
                    <a:pt x="780656" y="543115"/>
                  </a:lnTo>
                  <a:lnTo>
                    <a:pt x="817778" y="519468"/>
                  </a:lnTo>
                  <a:lnTo>
                    <a:pt x="840041" y="480453"/>
                  </a:lnTo>
                  <a:lnTo>
                    <a:pt x="847445" y="426364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6" name="object 9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79586" y="6684487"/>
              <a:ext cx="112813" cy="204381"/>
            </a:xfrm>
            <a:prstGeom prst="rect">
              <a:avLst/>
            </a:prstGeom>
          </p:spPr>
        </p:pic>
      </p:grpSp>
      <p:sp>
        <p:nvSpPr>
          <p:cNvPr id="97" name="object 97" descr=""/>
          <p:cNvSpPr/>
          <p:nvPr/>
        </p:nvSpPr>
        <p:spPr>
          <a:xfrm>
            <a:off x="8801454" y="7260483"/>
            <a:ext cx="252095" cy="569595"/>
          </a:xfrm>
          <a:custGeom>
            <a:avLst/>
            <a:gdLst/>
            <a:ahLst/>
            <a:cxnLst/>
            <a:rect l="l" t="t" r="r" b="b"/>
            <a:pathLst>
              <a:path w="252095" h="569595">
                <a:moveTo>
                  <a:pt x="247625" y="0"/>
                </a:moveTo>
                <a:lnTo>
                  <a:pt x="14229" y="0"/>
                </a:lnTo>
                <a:lnTo>
                  <a:pt x="14229" y="70804"/>
                </a:lnTo>
                <a:lnTo>
                  <a:pt x="163440" y="70804"/>
                </a:lnTo>
                <a:lnTo>
                  <a:pt x="0" y="518706"/>
                </a:lnTo>
                <a:lnTo>
                  <a:pt x="0" y="569291"/>
                </a:lnTo>
                <a:lnTo>
                  <a:pt x="241657" y="569291"/>
                </a:lnTo>
                <a:lnTo>
                  <a:pt x="251552" y="499094"/>
                </a:lnTo>
                <a:lnTo>
                  <a:pt x="88374" y="499094"/>
                </a:lnTo>
                <a:lnTo>
                  <a:pt x="247625" y="59202"/>
                </a:lnTo>
                <a:lnTo>
                  <a:pt x="247625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9102015" y="7235507"/>
            <a:ext cx="76835" cy="91440"/>
          </a:xfrm>
          <a:custGeom>
            <a:avLst/>
            <a:gdLst/>
            <a:ahLst/>
            <a:cxnLst/>
            <a:rect l="l" t="t" r="r" b="b"/>
            <a:pathLst>
              <a:path w="76834" h="91440">
                <a:moveTo>
                  <a:pt x="76343" y="0"/>
                </a:moveTo>
                <a:lnTo>
                  <a:pt x="0" y="0"/>
                </a:lnTo>
                <a:lnTo>
                  <a:pt x="0" y="91379"/>
                </a:lnTo>
                <a:lnTo>
                  <a:pt x="76343" y="9137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9101418" y="7391712"/>
            <a:ext cx="76835" cy="438150"/>
          </a:xfrm>
          <a:custGeom>
            <a:avLst/>
            <a:gdLst/>
            <a:ahLst/>
            <a:cxnLst/>
            <a:rect l="l" t="t" r="r" b="b"/>
            <a:pathLst>
              <a:path w="76834" h="438150">
                <a:moveTo>
                  <a:pt x="76343" y="0"/>
                </a:moveTo>
                <a:lnTo>
                  <a:pt x="0" y="0"/>
                </a:lnTo>
                <a:lnTo>
                  <a:pt x="0" y="438059"/>
                </a:lnTo>
                <a:lnTo>
                  <a:pt x="76343" y="43805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9254818" y="7235507"/>
            <a:ext cx="76835" cy="594360"/>
          </a:xfrm>
          <a:custGeom>
            <a:avLst/>
            <a:gdLst/>
            <a:ahLst/>
            <a:cxnLst/>
            <a:rect l="l" t="t" r="r" b="b"/>
            <a:pathLst>
              <a:path w="76834" h="594359">
                <a:moveTo>
                  <a:pt x="76343" y="0"/>
                </a:moveTo>
                <a:lnTo>
                  <a:pt x="0" y="0"/>
                </a:lnTo>
                <a:lnTo>
                  <a:pt x="0" y="594264"/>
                </a:lnTo>
                <a:lnTo>
                  <a:pt x="76343" y="594264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9407357" y="7235507"/>
            <a:ext cx="76835" cy="594360"/>
          </a:xfrm>
          <a:custGeom>
            <a:avLst/>
            <a:gdLst/>
            <a:ahLst/>
            <a:cxnLst/>
            <a:rect l="l" t="t" r="r" b="b"/>
            <a:pathLst>
              <a:path w="76834" h="594359">
                <a:moveTo>
                  <a:pt x="76343" y="0"/>
                </a:moveTo>
                <a:lnTo>
                  <a:pt x="0" y="0"/>
                </a:lnTo>
                <a:lnTo>
                  <a:pt x="0" y="594264"/>
                </a:lnTo>
                <a:lnTo>
                  <a:pt x="76343" y="594264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9547707" y="7260481"/>
            <a:ext cx="908050" cy="594995"/>
          </a:xfrm>
          <a:custGeom>
            <a:avLst/>
            <a:gdLst/>
            <a:ahLst/>
            <a:cxnLst/>
            <a:rect l="l" t="t" r="r" b="b"/>
            <a:pathLst>
              <a:path w="908050" h="594995">
                <a:moveTo>
                  <a:pt x="244932" y="261493"/>
                </a:moveTo>
                <a:lnTo>
                  <a:pt x="239750" y="213182"/>
                </a:lnTo>
                <a:lnTo>
                  <a:pt x="231419" y="192227"/>
                </a:lnTo>
                <a:lnTo>
                  <a:pt x="224548" y="174942"/>
                </a:lnTo>
                <a:lnTo>
                  <a:pt x="199847" y="147142"/>
                </a:lnTo>
                <a:lnTo>
                  <a:pt x="168338" y="131267"/>
                </a:lnTo>
                <a:lnTo>
                  <a:pt x="168338" y="257213"/>
                </a:lnTo>
                <a:lnTo>
                  <a:pt x="168224" y="439991"/>
                </a:lnTo>
                <a:lnTo>
                  <a:pt x="165620" y="469569"/>
                </a:lnTo>
                <a:lnTo>
                  <a:pt x="157327" y="491248"/>
                </a:lnTo>
                <a:lnTo>
                  <a:pt x="143179" y="504075"/>
                </a:lnTo>
                <a:lnTo>
                  <a:pt x="122936" y="508304"/>
                </a:lnTo>
                <a:lnTo>
                  <a:pt x="101600" y="503339"/>
                </a:lnTo>
                <a:lnTo>
                  <a:pt x="87249" y="489356"/>
                </a:lnTo>
                <a:lnTo>
                  <a:pt x="79146" y="467766"/>
                </a:lnTo>
                <a:lnTo>
                  <a:pt x="76593" y="439991"/>
                </a:lnTo>
                <a:lnTo>
                  <a:pt x="76657" y="257213"/>
                </a:lnTo>
                <a:lnTo>
                  <a:pt x="79286" y="229628"/>
                </a:lnTo>
                <a:lnTo>
                  <a:pt x="87591" y="209080"/>
                </a:lnTo>
                <a:lnTo>
                  <a:pt x="101892" y="196494"/>
                </a:lnTo>
                <a:lnTo>
                  <a:pt x="122593" y="192227"/>
                </a:lnTo>
                <a:lnTo>
                  <a:pt x="144284" y="197078"/>
                </a:lnTo>
                <a:lnTo>
                  <a:pt x="158394" y="210604"/>
                </a:lnTo>
                <a:lnTo>
                  <a:pt x="166039" y="231178"/>
                </a:lnTo>
                <a:lnTo>
                  <a:pt x="168338" y="257213"/>
                </a:lnTo>
                <a:lnTo>
                  <a:pt x="168338" y="131267"/>
                </a:lnTo>
                <a:lnTo>
                  <a:pt x="166166" y="130162"/>
                </a:lnTo>
                <a:lnTo>
                  <a:pt x="124040" y="124421"/>
                </a:lnTo>
                <a:lnTo>
                  <a:pt x="82702" y="129705"/>
                </a:lnTo>
                <a:lnTo>
                  <a:pt x="48387" y="145656"/>
                </a:lnTo>
                <a:lnTo>
                  <a:pt x="22339" y="172402"/>
                </a:lnTo>
                <a:lnTo>
                  <a:pt x="5791" y="210058"/>
                </a:lnTo>
                <a:lnTo>
                  <a:pt x="190" y="257213"/>
                </a:lnTo>
                <a:lnTo>
                  <a:pt x="114" y="257810"/>
                </a:lnTo>
                <a:lnTo>
                  <a:pt x="0" y="437349"/>
                </a:lnTo>
                <a:lnTo>
                  <a:pt x="4965" y="486867"/>
                </a:lnTo>
                <a:lnTo>
                  <a:pt x="19900" y="526211"/>
                </a:lnTo>
                <a:lnTo>
                  <a:pt x="78435" y="570611"/>
                </a:lnTo>
                <a:lnTo>
                  <a:pt x="78613" y="570611"/>
                </a:lnTo>
                <a:lnTo>
                  <a:pt x="121488" y="576110"/>
                </a:lnTo>
                <a:lnTo>
                  <a:pt x="164084" y="570611"/>
                </a:lnTo>
                <a:lnTo>
                  <a:pt x="198412" y="553999"/>
                </a:lnTo>
                <a:lnTo>
                  <a:pt x="230936" y="508304"/>
                </a:lnTo>
                <a:lnTo>
                  <a:pt x="244932" y="436079"/>
                </a:lnTo>
                <a:lnTo>
                  <a:pt x="244932" y="261493"/>
                </a:lnTo>
                <a:close/>
              </a:path>
              <a:path w="908050" h="594995">
                <a:moveTo>
                  <a:pt x="697738" y="131241"/>
                </a:moveTo>
                <a:lnTo>
                  <a:pt x="621144" y="131241"/>
                </a:lnTo>
                <a:lnTo>
                  <a:pt x="608609" y="221703"/>
                </a:lnTo>
                <a:lnTo>
                  <a:pt x="599135" y="292265"/>
                </a:lnTo>
                <a:lnTo>
                  <a:pt x="592213" y="346240"/>
                </a:lnTo>
                <a:lnTo>
                  <a:pt x="587324" y="386969"/>
                </a:lnTo>
                <a:lnTo>
                  <a:pt x="579666" y="462762"/>
                </a:lnTo>
                <a:lnTo>
                  <a:pt x="578815" y="462762"/>
                </a:lnTo>
                <a:lnTo>
                  <a:pt x="576300" y="438238"/>
                </a:lnTo>
                <a:lnTo>
                  <a:pt x="572490" y="409905"/>
                </a:lnTo>
                <a:lnTo>
                  <a:pt x="567194" y="375475"/>
                </a:lnTo>
                <a:lnTo>
                  <a:pt x="540448" y="212839"/>
                </a:lnTo>
                <a:lnTo>
                  <a:pt x="527265" y="131241"/>
                </a:lnTo>
                <a:lnTo>
                  <a:pt x="454863" y="131241"/>
                </a:lnTo>
                <a:lnTo>
                  <a:pt x="441706" y="211378"/>
                </a:lnTo>
                <a:lnTo>
                  <a:pt x="414477" y="373595"/>
                </a:lnTo>
                <a:lnTo>
                  <a:pt x="408863" y="408609"/>
                </a:lnTo>
                <a:lnTo>
                  <a:pt x="404660" y="437603"/>
                </a:lnTo>
                <a:lnTo>
                  <a:pt x="401701" y="462661"/>
                </a:lnTo>
                <a:lnTo>
                  <a:pt x="400837" y="462661"/>
                </a:lnTo>
                <a:lnTo>
                  <a:pt x="396227" y="411746"/>
                </a:lnTo>
                <a:lnTo>
                  <a:pt x="387362" y="336092"/>
                </a:lnTo>
                <a:lnTo>
                  <a:pt x="380530" y="282562"/>
                </a:lnTo>
                <a:lnTo>
                  <a:pt x="360476" y="131241"/>
                </a:lnTo>
                <a:lnTo>
                  <a:pt x="279438" y="131241"/>
                </a:lnTo>
                <a:lnTo>
                  <a:pt x="357098" y="569302"/>
                </a:lnTo>
                <a:lnTo>
                  <a:pt x="434187" y="569302"/>
                </a:lnTo>
                <a:lnTo>
                  <a:pt x="469290" y="381254"/>
                </a:lnTo>
                <a:lnTo>
                  <a:pt x="477786" y="332651"/>
                </a:lnTo>
                <a:lnTo>
                  <a:pt x="484149" y="291122"/>
                </a:lnTo>
                <a:lnTo>
                  <a:pt x="488048" y="256717"/>
                </a:lnTo>
                <a:lnTo>
                  <a:pt x="488886" y="256717"/>
                </a:lnTo>
                <a:lnTo>
                  <a:pt x="493737" y="293497"/>
                </a:lnTo>
                <a:lnTo>
                  <a:pt x="500634" y="337350"/>
                </a:lnTo>
                <a:lnTo>
                  <a:pt x="509168" y="387553"/>
                </a:lnTo>
                <a:lnTo>
                  <a:pt x="529374" y="504228"/>
                </a:lnTo>
                <a:lnTo>
                  <a:pt x="540181" y="569302"/>
                </a:lnTo>
                <a:lnTo>
                  <a:pt x="616077" y="569302"/>
                </a:lnTo>
                <a:lnTo>
                  <a:pt x="697738" y="131241"/>
                </a:lnTo>
                <a:close/>
              </a:path>
              <a:path w="908050" h="594995">
                <a:moveTo>
                  <a:pt x="907681" y="0"/>
                </a:moveTo>
                <a:lnTo>
                  <a:pt x="848918" y="0"/>
                </a:lnTo>
                <a:lnTo>
                  <a:pt x="718350" y="594868"/>
                </a:lnTo>
                <a:lnTo>
                  <a:pt x="777709" y="594868"/>
                </a:lnTo>
                <a:lnTo>
                  <a:pt x="907681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10511240" y="7260487"/>
            <a:ext cx="246379" cy="569595"/>
          </a:xfrm>
          <a:custGeom>
            <a:avLst/>
            <a:gdLst/>
            <a:ahLst/>
            <a:cxnLst/>
            <a:rect l="l" t="t" r="r" b="b"/>
            <a:pathLst>
              <a:path w="246379" h="569595">
                <a:moveTo>
                  <a:pt x="112300" y="0"/>
                </a:moveTo>
                <a:lnTo>
                  <a:pt x="0" y="0"/>
                </a:lnTo>
                <a:lnTo>
                  <a:pt x="0" y="569291"/>
                </a:lnTo>
                <a:lnTo>
                  <a:pt x="76343" y="569291"/>
                </a:lnTo>
                <a:lnTo>
                  <a:pt x="76343" y="309980"/>
                </a:lnTo>
                <a:lnTo>
                  <a:pt x="225136" y="309980"/>
                </a:lnTo>
                <a:lnTo>
                  <a:pt x="210554" y="290948"/>
                </a:lnTo>
                <a:lnTo>
                  <a:pt x="187826" y="277321"/>
                </a:lnTo>
                <a:lnTo>
                  <a:pt x="207731" y="266258"/>
                </a:lnTo>
                <a:lnTo>
                  <a:pt x="225447" y="246358"/>
                </a:lnTo>
                <a:lnTo>
                  <a:pt x="76343" y="246358"/>
                </a:lnTo>
                <a:lnTo>
                  <a:pt x="76343" y="63631"/>
                </a:lnTo>
                <a:lnTo>
                  <a:pt x="231938" y="63631"/>
                </a:lnTo>
                <a:lnTo>
                  <a:pt x="223609" y="44458"/>
                </a:lnTo>
                <a:lnTo>
                  <a:pt x="196504" y="18872"/>
                </a:lnTo>
                <a:lnTo>
                  <a:pt x="159265" y="4496"/>
                </a:lnTo>
                <a:lnTo>
                  <a:pt x="112300" y="0"/>
                </a:lnTo>
                <a:close/>
              </a:path>
              <a:path w="246379" h="569595">
                <a:moveTo>
                  <a:pt x="225136" y="309980"/>
                </a:moveTo>
                <a:lnTo>
                  <a:pt x="102981" y="309980"/>
                </a:lnTo>
                <a:lnTo>
                  <a:pt x="135259" y="313915"/>
                </a:lnTo>
                <a:lnTo>
                  <a:pt x="154348" y="327915"/>
                </a:lnTo>
                <a:lnTo>
                  <a:pt x="163452" y="355271"/>
                </a:lnTo>
                <a:lnTo>
                  <a:pt x="165775" y="399275"/>
                </a:lnTo>
                <a:lnTo>
                  <a:pt x="165665" y="438127"/>
                </a:lnTo>
                <a:lnTo>
                  <a:pt x="165983" y="486605"/>
                </a:lnTo>
                <a:lnTo>
                  <a:pt x="167683" y="533750"/>
                </a:lnTo>
                <a:lnTo>
                  <a:pt x="171743" y="569291"/>
                </a:lnTo>
                <a:lnTo>
                  <a:pt x="245688" y="569291"/>
                </a:lnTo>
                <a:lnTo>
                  <a:pt x="242227" y="533885"/>
                </a:lnTo>
                <a:lnTo>
                  <a:pt x="240675" y="486605"/>
                </a:lnTo>
                <a:lnTo>
                  <a:pt x="240300" y="438127"/>
                </a:lnTo>
                <a:lnTo>
                  <a:pt x="240327" y="394071"/>
                </a:lnTo>
                <a:lnTo>
                  <a:pt x="236965" y="345493"/>
                </a:lnTo>
                <a:lnTo>
                  <a:pt x="226987" y="312396"/>
                </a:lnTo>
                <a:lnTo>
                  <a:pt x="225136" y="309980"/>
                </a:lnTo>
                <a:close/>
              </a:path>
              <a:path w="246379" h="569595">
                <a:moveTo>
                  <a:pt x="231938" y="63631"/>
                </a:moveTo>
                <a:lnTo>
                  <a:pt x="105127" y="63631"/>
                </a:lnTo>
                <a:lnTo>
                  <a:pt x="137416" y="68843"/>
                </a:lnTo>
                <a:lnTo>
                  <a:pt x="156958" y="83861"/>
                </a:lnTo>
                <a:lnTo>
                  <a:pt x="166597" y="107761"/>
                </a:lnTo>
                <a:lnTo>
                  <a:pt x="169178" y="139618"/>
                </a:lnTo>
                <a:lnTo>
                  <a:pt x="169178" y="161586"/>
                </a:lnTo>
                <a:lnTo>
                  <a:pt x="165925" y="200753"/>
                </a:lnTo>
                <a:lnTo>
                  <a:pt x="155043" y="227014"/>
                </a:lnTo>
                <a:lnTo>
                  <a:pt x="134850" y="241753"/>
                </a:lnTo>
                <a:lnTo>
                  <a:pt x="103661" y="246358"/>
                </a:lnTo>
                <a:lnTo>
                  <a:pt x="225447" y="246358"/>
                </a:lnTo>
                <a:lnTo>
                  <a:pt x="226448" y="245234"/>
                </a:lnTo>
                <a:lnTo>
                  <a:pt x="240343" y="210446"/>
                </a:lnTo>
                <a:lnTo>
                  <a:pt x="245783" y="158089"/>
                </a:lnTo>
                <a:lnTo>
                  <a:pt x="245783" y="134582"/>
                </a:lnTo>
                <a:lnTo>
                  <a:pt x="240171" y="82584"/>
                </a:lnTo>
                <a:lnTo>
                  <a:pt x="231938" y="63631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10811574" y="7384903"/>
            <a:ext cx="520065" cy="452120"/>
          </a:xfrm>
          <a:custGeom>
            <a:avLst/>
            <a:gdLst/>
            <a:ahLst/>
            <a:cxnLst/>
            <a:rect l="l" t="t" r="r" b="b"/>
            <a:pathLst>
              <a:path w="520065" h="452120">
                <a:moveTo>
                  <a:pt x="239293" y="145592"/>
                </a:moveTo>
                <a:lnTo>
                  <a:pt x="235661" y="98691"/>
                </a:lnTo>
                <a:lnTo>
                  <a:pt x="225526" y="64820"/>
                </a:lnTo>
                <a:lnTo>
                  <a:pt x="223672" y="58623"/>
                </a:lnTo>
                <a:lnTo>
                  <a:pt x="201726" y="27432"/>
                </a:lnTo>
                <a:lnTo>
                  <a:pt x="168198" y="7200"/>
                </a:lnTo>
                <a:lnTo>
                  <a:pt x="165938" y="6858"/>
                </a:lnTo>
                <a:lnTo>
                  <a:pt x="165938" y="135001"/>
                </a:lnTo>
                <a:lnTo>
                  <a:pt x="165938" y="183984"/>
                </a:lnTo>
                <a:lnTo>
                  <a:pt x="75133" y="183984"/>
                </a:lnTo>
                <a:lnTo>
                  <a:pt x="75158" y="135001"/>
                </a:lnTo>
                <a:lnTo>
                  <a:pt x="85559" y="83324"/>
                </a:lnTo>
                <a:lnTo>
                  <a:pt x="121221" y="64820"/>
                </a:lnTo>
                <a:lnTo>
                  <a:pt x="143611" y="70065"/>
                </a:lnTo>
                <a:lnTo>
                  <a:pt x="157276" y="84658"/>
                </a:lnTo>
                <a:lnTo>
                  <a:pt x="164033" y="106705"/>
                </a:lnTo>
                <a:lnTo>
                  <a:pt x="164084" y="106883"/>
                </a:lnTo>
                <a:lnTo>
                  <a:pt x="165938" y="135001"/>
                </a:lnTo>
                <a:lnTo>
                  <a:pt x="165938" y="6858"/>
                </a:lnTo>
                <a:lnTo>
                  <a:pt x="121475" y="0"/>
                </a:lnTo>
                <a:lnTo>
                  <a:pt x="70142" y="9169"/>
                </a:lnTo>
                <a:lnTo>
                  <a:pt x="35179" y="33337"/>
                </a:lnTo>
                <a:lnTo>
                  <a:pt x="13728" y="67513"/>
                </a:lnTo>
                <a:lnTo>
                  <a:pt x="2959" y="106705"/>
                </a:lnTo>
                <a:lnTo>
                  <a:pt x="25" y="145592"/>
                </a:lnTo>
                <a:lnTo>
                  <a:pt x="0" y="297662"/>
                </a:lnTo>
                <a:lnTo>
                  <a:pt x="2705" y="347751"/>
                </a:lnTo>
                <a:lnTo>
                  <a:pt x="12979" y="390207"/>
                </a:lnTo>
                <a:lnTo>
                  <a:pt x="34036" y="423024"/>
                </a:lnTo>
                <a:lnTo>
                  <a:pt x="69075" y="444195"/>
                </a:lnTo>
                <a:lnTo>
                  <a:pt x="121310" y="451700"/>
                </a:lnTo>
                <a:lnTo>
                  <a:pt x="174091" y="442455"/>
                </a:lnTo>
                <a:lnTo>
                  <a:pt x="208064" y="418642"/>
                </a:lnTo>
                <a:lnTo>
                  <a:pt x="226885" y="386867"/>
                </a:lnTo>
                <a:lnTo>
                  <a:pt x="227317" y="386143"/>
                </a:lnTo>
                <a:lnTo>
                  <a:pt x="235889" y="350824"/>
                </a:lnTo>
                <a:lnTo>
                  <a:pt x="237820" y="318808"/>
                </a:lnTo>
                <a:lnTo>
                  <a:pt x="237845" y="316090"/>
                </a:lnTo>
                <a:lnTo>
                  <a:pt x="163296" y="316090"/>
                </a:lnTo>
                <a:lnTo>
                  <a:pt x="163296" y="318808"/>
                </a:lnTo>
                <a:lnTo>
                  <a:pt x="161823" y="344563"/>
                </a:lnTo>
                <a:lnTo>
                  <a:pt x="155752" y="366280"/>
                </a:lnTo>
                <a:lnTo>
                  <a:pt x="142633" y="381279"/>
                </a:lnTo>
                <a:lnTo>
                  <a:pt x="120027" y="386867"/>
                </a:lnTo>
                <a:lnTo>
                  <a:pt x="97180" y="380504"/>
                </a:lnTo>
                <a:lnTo>
                  <a:pt x="83286" y="363664"/>
                </a:lnTo>
                <a:lnTo>
                  <a:pt x="76403" y="339712"/>
                </a:lnTo>
                <a:lnTo>
                  <a:pt x="74536" y="312026"/>
                </a:lnTo>
                <a:lnTo>
                  <a:pt x="74536" y="244627"/>
                </a:lnTo>
                <a:lnTo>
                  <a:pt x="239293" y="244627"/>
                </a:lnTo>
                <a:lnTo>
                  <a:pt x="239293" y="183984"/>
                </a:lnTo>
                <a:lnTo>
                  <a:pt x="239293" y="145592"/>
                </a:lnTo>
                <a:close/>
              </a:path>
              <a:path w="520065" h="452120">
                <a:moveTo>
                  <a:pt x="519595" y="444881"/>
                </a:moveTo>
                <a:lnTo>
                  <a:pt x="518744" y="429907"/>
                </a:lnTo>
                <a:lnTo>
                  <a:pt x="518439" y="418096"/>
                </a:lnTo>
                <a:lnTo>
                  <a:pt x="518337" y="413867"/>
                </a:lnTo>
                <a:lnTo>
                  <a:pt x="518274" y="411314"/>
                </a:lnTo>
                <a:lnTo>
                  <a:pt x="518198" y="407974"/>
                </a:lnTo>
                <a:lnTo>
                  <a:pt x="517956" y="384568"/>
                </a:lnTo>
                <a:lnTo>
                  <a:pt x="517893" y="241554"/>
                </a:lnTo>
                <a:lnTo>
                  <a:pt x="517893" y="115316"/>
                </a:lnTo>
                <a:lnTo>
                  <a:pt x="512381" y="68529"/>
                </a:lnTo>
                <a:lnTo>
                  <a:pt x="509574" y="62928"/>
                </a:lnTo>
                <a:lnTo>
                  <a:pt x="494144" y="32092"/>
                </a:lnTo>
                <a:lnTo>
                  <a:pt x="460705" y="8432"/>
                </a:lnTo>
                <a:lnTo>
                  <a:pt x="443344" y="5575"/>
                </a:lnTo>
                <a:lnTo>
                  <a:pt x="443344" y="241554"/>
                </a:lnTo>
                <a:lnTo>
                  <a:pt x="443344" y="297611"/>
                </a:lnTo>
                <a:lnTo>
                  <a:pt x="440740" y="337248"/>
                </a:lnTo>
                <a:lnTo>
                  <a:pt x="432473" y="364248"/>
                </a:lnTo>
                <a:lnTo>
                  <a:pt x="417868" y="379666"/>
                </a:lnTo>
                <a:lnTo>
                  <a:pt x="396240" y="384568"/>
                </a:lnTo>
                <a:lnTo>
                  <a:pt x="376999" y="379971"/>
                </a:lnTo>
                <a:lnTo>
                  <a:pt x="364058" y="367296"/>
                </a:lnTo>
                <a:lnTo>
                  <a:pt x="356781" y="348170"/>
                </a:lnTo>
                <a:lnTo>
                  <a:pt x="354495" y="324269"/>
                </a:lnTo>
                <a:lnTo>
                  <a:pt x="354495" y="317207"/>
                </a:lnTo>
                <a:lnTo>
                  <a:pt x="359498" y="280835"/>
                </a:lnTo>
                <a:lnTo>
                  <a:pt x="373786" y="257556"/>
                </a:lnTo>
                <a:lnTo>
                  <a:pt x="396303" y="245186"/>
                </a:lnTo>
                <a:lnTo>
                  <a:pt x="425970" y="241554"/>
                </a:lnTo>
                <a:lnTo>
                  <a:pt x="443344" y="241554"/>
                </a:lnTo>
                <a:lnTo>
                  <a:pt x="443344" y="5575"/>
                </a:lnTo>
                <a:lnTo>
                  <a:pt x="353593" y="9474"/>
                </a:lnTo>
                <a:lnTo>
                  <a:pt x="318503" y="35001"/>
                </a:lnTo>
                <a:lnTo>
                  <a:pt x="300316" y="72237"/>
                </a:lnTo>
                <a:lnTo>
                  <a:pt x="295122" y="116852"/>
                </a:lnTo>
                <a:lnTo>
                  <a:pt x="295122" y="124688"/>
                </a:lnTo>
                <a:lnTo>
                  <a:pt x="370268" y="124688"/>
                </a:lnTo>
                <a:lnTo>
                  <a:pt x="370293" y="115316"/>
                </a:lnTo>
                <a:lnTo>
                  <a:pt x="371881" y="94703"/>
                </a:lnTo>
                <a:lnTo>
                  <a:pt x="377621" y="77990"/>
                </a:lnTo>
                <a:lnTo>
                  <a:pt x="388848" y="66929"/>
                </a:lnTo>
                <a:lnTo>
                  <a:pt x="406895" y="62928"/>
                </a:lnTo>
                <a:lnTo>
                  <a:pt x="424967" y="66929"/>
                </a:lnTo>
                <a:lnTo>
                  <a:pt x="435571" y="78359"/>
                </a:lnTo>
                <a:lnTo>
                  <a:pt x="440613" y="96685"/>
                </a:lnTo>
                <a:lnTo>
                  <a:pt x="441896" y="121208"/>
                </a:lnTo>
                <a:lnTo>
                  <a:pt x="441896" y="182714"/>
                </a:lnTo>
                <a:lnTo>
                  <a:pt x="428104" y="182714"/>
                </a:lnTo>
                <a:lnTo>
                  <a:pt x="382676" y="186804"/>
                </a:lnTo>
                <a:lnTo>
                  <a:pt x="342544" y="200418"/>
                </a:lnTo>
                <a:lnTo>
                  <a:pt x="310464" y="225539"/>
                </a:lnTo>
                <a:lnTo>
                  <a:pt x="289191" y="264172"/>
                </a:lnTo>
                <a:lnTo>
                  <a:pt x="281482" y="318312"/>
                </a:lnTo>
                <a:lnTo>
                  <a:pt x="281482" y="325983"/>
                </a:lnTo>
                <a:lnTo>
                  <a:pt x="286562" y="373773"/>
                </a:lnTo>
                <a:lnTo>
                  <a:pt x="302577" y="413867"/>
                </a:lnTo>
                <a:lnTo>
                  <a:pt x="330746" y="441439"/>
                </a:lnTo>
                <a:lnTo>
                  <a:pt x="372262" y="451700"/>
                </a:lnTo>
                <a:lnTo>
                  <a:pt x="395135" y="449478"/>
                </a:lnTo>
                <a:lnTo>
                  <a:pt x="414959" y="442429"/>
                </a:lnTo>
                <a:lnTo>
                  <a:pt x="431431" y="429907"/>
                </a:lnTo>
                <a:lnTo>
                  <a:pt x="444284" y="411314"/>
                </a:lnTo>
                <a:lnTo>
                  <a:pt x="445071" y="418096"/>
                </a:lnTo>
                <a:lnTo>
                  <a:pt x="446366" y="427164"/>
                </a:lnTo>
                <a:lnTo>
                  <a:pt x="447929" y="436702"/>
                </a:lnTo>
                <a:lnTo>
                  <a:pt x="449478" y="444881"/>
                </a:lnTo>
                <a:lnTo>
                  <a:pt x="519595" y="444881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11406683" y="7235513"/>
            <a:ext cx="574675" cy="601345"/>
          </a:xfrm>
          <a:custGeom>
            <a:avLst/>
            <a:gdLst/>
            <a:ahLst/>
            <a:cxnLst/>
            <a:rect l="l" t="t" r="r" b="b"/>
            <a:pathLst>
              <a:path w="574675" h="601345">
                <a:moveTo>
                  <a:pt x="76339" y="0"/>
                </a:moveTo>
                <a:lnTo>
                  <a:pt x="0" y="0"/>
                </a:lnTo>
                <a:lnTo>
                  <a:pt x="0" y="594258"/>
                </a:lnTo>
                <a:lnTo>
                  <a:pt x="76339" y="594258"/>
                </a:lnTo>
                <a:lnTo>
                  <a:pt x="76339" y="0"/>
                </a:lnTo>
                <a:close/>
              </a:path>
              <a:path w="574675" h="601345">
                <a:moveTo>
                  <a:pt x="298399" y="156210"/>
                </a:moveTo>
                <a:lnTo>
                  <a:pt x="240639" y="156210"/>
                </a:lnTo>
                <a:lnTo>
                  <a:pt x="240639" y="50012"/>
                </a:lnTo>
                <a:lnTo>
                  <a:pt x="164553" y="50012"/>
                </a:lnTo>
                <a:lnTo>
                  <a:pt x="164553" y="156210"/>
                </a:lnTo>
                <a:lnTo>
                  <a:pt x="116497" y="156210"/>
                </a:lnTo>
                <a:lnTo>
                  <a:pt x="116497" y="223418"/>
                </a:lnTo>
                <a:lnTo>
                  <a:pt x="164553" y="223418"/>
                </a:lnTo>
                <a:lnTo>
                  <a:pt x="164553" y="510806"/>
                </a:lnTo>
                <a:lnTo>
                  <a:pt x="170205" y="555269"/>
                </a:lnTo>
                <a:lnTo>
                  <a:pt x="186359" y="582739"/>
                </a:lnTo>
                <a:lnTo>
                  <a:pt x="211810" y="596696"/>
                </a:lnTo>
                <a:lnTo>
                  <a:pt x="245376" y="600570"/>
                </a:lnTo>
                <a:lnTo>
                  <a:pt x="257987" y="600252"/>
                </a:lnTo>
                <a:lnTo>
                  <a:pt x="271424" y="599046"/>
                </a:lnTo>
                <a:lnTo>
                  <a:pt x="284530" y="596658"/>
                </a:lnTo>
                <a:lnTo>
                  <a:pt x="296189" y="592734"/>
                </a:lnTo>
                <a:lnTo>
                  <a:pt x="296189" y="534644"/>
                </a:lnTo>
                <a:lnTo>
                  <a:pt x="291122" y="535762"/>
                </a:lnTo>
                <a:lnTo>
                  <a:pt x="284530" y="536562"/>
                </a:lnTo>
                <a:lnTo>
                  <a:pt x="277444" y="537044"/>
                </a:lnTo>
                <a:lnTo>
                  <a:pt x="270891" y="537197"/>
                </a:lnTo>
                <a:lnTo>
                  <a:pt x="254800" y="533958"/>
                </a:lnTo>
                <a:lnTo>
                  <a:pt x="245656" y="525195"/>
                </a:lnTo>
                <a:lnTo>
                  <a:pt x="241579" y="512406"/>
                </a:lnTo>
                <a:lnTo>
                  <a:pt x="240639" y="497078"/>
                </a:lnTo>
                <a:lnTo>
                  <a:pt x="240639" y="223418"/>
                </a:lnTo>
                <a:lnTo>
                  <a:pt x="298399" y="223418"/>
                </a:lnTo>
                <a:lnTo>
                  <a:pt x="298399" y="156210"/>
                </a:lnTo>
                <a:close/>
              </a:path>
              <a:path w="574675" h="601345">
                <a:moveTo>
                  <a:pt x="574471" y="286461"/>
                </a:moveTo>
                <a:lnTo>
                  <a:pt x="569290" y="238150"/>
                </a:lnTo>
                <a:lnTo>
                  <a:pt x="560959" y="217195"/>
                </a:lnTo>
                <a:lnTo>
                  <a:pt x="554088" y="199910"/>
                </a:lnTo>
                <a:lnTo>
                  <a:pt x="529386" y="172110"/>
                </a:lnTo>
                <a:lnTo>
                  <a:pt x="497878" y="156235"/>
                </a:lnTo>
                <a:lnTo>
                  <a:pt x="497878" y="282181"/>
                </a:lnTo>
                <a:lnTo>
                  <a:pt x="497763" y="464959"/>
                </a:lnTo>
                <a:lnTo>
                  <a:pt x="495160" y="494538"/>
                </a:lnTo>
                <a:lnTo>
                  <a:pt x="486867" y="516216"/>
                </a:lnTo>
                <a:lnTo>
                  <a:pt x="472719" y="529043"/>
                </a:lnTo>
                <a:lnTo>
                  <a:pt x="452475" y="533273"/>
                </a:lnTo>
                <a:lnTo>
                  <a:pt x="431139" y="528307"/>
                </a:lnTo>
                <a:lnTo>
                  <a:pt x="416788" y="514324"/>
                </a:lnTo>
                <a:lnTo>
                  <a:pt x="408686" y="492734"/>
                </a:lnTo>
                <a:lnTo>
                  <a:pt x="406133" y="464959"/>
                </a:lnTo>
                <a:lnTo>
                  <a:pt x="406196" y="282181"/>
                </a:lnTo>
                <a:lnTo>
                  <a:pt x="408825" y="254596"/>
                </a:lnTo>
                <a:lnTo>
                  <a:pt x="417131" y="234048"/>
                </a:lnTo>
                <a:lnTo>
                  <a:pt x="431431" y="221462"/>
                </a:lnTo>
                <a:lnTo>
                  <a:pt x="452132" y="217195"/>
                </a:lnTo>
                <a:lnTo>
                  <a:pt x="473837" y="222046"/>
                </a:lnTo>
                <a:lnTo>
                  <a:pt x="487934" y="235572"/>
                </a:lnTo>
                <a:lnTo>
                  <a:pt x="495579" y="256146"/>
                </a:lnTo>
                <a:lnTo>
                  <a:pt x="497878" y="282181"/>
                </a:lnTo>
                <a:lnTo>
                  <a:pt x="497878" y="156235"/>
                </a:lnTo>
                <a:lnTo>
                  <a:pt x="495706" y="155130"/>
                </a:lnTo>
                <a:lnTo>
                  <a:pt x="453580" y="149390"/>
                </a:lnTo>
                <a:lnTo>
                  <a:pt x="412242" y="154673"/>
                </a:lnTo>
                <a:lnTo>
                  <a:pt x="377926" y="170624"/>
                </a:lnTo>
                <a:lnTo>
                  <a:pt x="351878" y="197370"/>
                </a:lnTo>
                <a:lnTo>
                  <a:pt x="335330" y="235026"/>
                </a:lnTo>
                <a:lnTo>
                  <a:pt x="329730" y="282181"/>
                </a:lnTo>
                <a:lnTo>
                  <a:pt x="329653" y="282778"/>
                </a:lnTo>
                <a:lnTo>
                  <a:pt x="329539" y="462318"/>
                </a:lnTo>
                <a:lnTo>
                  <a:pt x="334505" y="511835"/>
                </a:lnTo>
                <a:lnTo>
                  <a:pt x="349440" y="551180"/>
                </a:lnTo>
                <a:lnTo>
                  <a:pt x="407974" y="595579"/>
                </a:lnTo>
                <a:lnTo>
                  <a:pt x="408152" y="595579"/>
                </a:lnTo>
                <a:lnTo>
                  <a:pt x="451027" y="601078"/>
                </a:lnTo>
                <a:lnTo>
                  <a:pt x="493623" y="595579"/>
                </a:lnTo>
                <a:lnTo>
                  <a:pt x="527951" y="578967"/>
                </a:lnTo>
                <a:lnTo>
                  <a:pt x="560476" y="533273"/>
                </a:lnTo>
                <a:lnTo>
                  <a:pt x="574471" y="461048"/>
                </a:lnTo>
                <a:lnTo>
                  <a:pt x="574471" y="286461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12044134" y="7385411"/>
            <a:ext cx="234950" cy="444500"/>
          </a:xfrm>
          <a:custGeom>
            <a:avLst/>
            <a:gdLst/>
            <a:ahLst/>
            <a:cxnLst/>
            <a:rect l="l" t="t" r="r" b="b"/>
            <a:pathLst>
              <a:path w="234950" h="444500">
                <a:moveTo>
                  <a:pt x="169595" y="0"/>
                </a:moveTo>
                <a:lnTo>
                  <a:pt x="140398" y="4102"/>
                </a:lnTo>
                <a:lnTo>
                  <a:pt x="113626" y="16903"/>
                </a:lnTo>
                <a:lnTo>
                  <a:pt x="91147" y="40297"/>
                </a:lnTo>
                <a:lnTo>
                  <a:pt x="74803" y="76200"/>
                </a:lnTo>
                <a:lnTo>
                  <a:pt x="74561" y="55689"/>
                </a:lnTo>
                <a:lnTo>
                  <a:pt x="73977" y="35153"/>
                </a:lnTo>
                <a:lnTo>
                  <a:pt x="73228" y="17678"/>
                </a:lnTo>
                <a:lnTo>
                  <a:pt x="72504" y="6311"/>
                </a:lnTo>
                <a:lnTo>
                  <a:pt x="0" y="6311"/>
                </a:lnTo>
                <a:lnTo>
                  <a:pt x="749" y="37287"/>
                </a:lnTo>
                <a:lnTo>
                  <a:pt x="965" y="69583"/>
                </a:lnTo>
                <a:lnTo>
                  <a:pt x="850" y="155016"/>
                </a:lnTo>
                <a:lnTo>
                  <a:pt x="850" y="444373"/>
                </a:lnTo>
                <a:lnTo>
                  <a:pt x="77203" y="444373"/>
                </a:lnTo>
                <a:lnTo>
                  <a:pt x="77203" y="200164"/>
                </a:lnTo>
                <a:lnTo>
                  <a:pt x="84366" y="147637"/>
                </a:lnTo>
                <a:lnTo>
                  <a:pt x="104000" y="115265"/>
                </a:lnTo>
                <a:lnTo>
                  <a:pt x="133337" y="98831"/>
                </a:lnTo>
                <a:lnTo>
                  <a:pt x="169595" y="94157"/>
                </a:lnTo>
                <a:lnTo>
                  <a:pt x="169595" y="0"/>
                </a:lnTo>
                <a:close/>
              </a:path>
              <a:path w="234950" h="444500">
                <a:moveTo>
                  <a:pt x="234442" y="321792"/>
                </a:moveTo>
                <a:lnTo>
                  <a:pt x="158089" y="321792"/>
                </a:lnTo>
                <a:lnTo>
                  <a:pt x="158089" y="444360"/>
                </a:lnTo>
                <a:lnTo>
                  <a:pt x="234442" y="444360"/>
                </a:lnTo>
                <a:lnTo>
                  <a:pt x="234442" y="321792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12338749" y="7384895"/>
            <a:ext cx="231140" cy="452120"/>
          </a:xfrm>
          <a:custGeom>
            <a:avLst/>
            <a:gdLst/>
            <a:ahLst/>
            <a:cxnLst/>
            <a:rect l="l" t="t" r="r" b="b"/>
            <a:pathLst>
              <a:path w="231140" h="452120">
                <a:moveTo>
                  <a:pt x="117985" y="0"/>
                </a:moveTo>
                <a:lnTo>
                  <a:pt x="70026" y="7514"/>
                </a:lnTo>
                <a:lnTo>
                  <a:pt x="36304" y="28114"/>
                </a:lnTo>
                <a:lnTo>
                  <a:pt x="3348" y="96913"/>
                </a:lnTo>
                <a:lnTo>
                  <a:pt x="0" y="139283"/>
                </a:lnTo>
                <a:lnTo>
                  <a:pt x="0" y="297833"/>
                </a:lnTo>
                <a:lnTo>
                  <a:pt x="2776" y="348302"/>
                </a:lnTo>
                <a:lnTo>
                  <a:pt x="12888" y="390770"/>
                </a:lnTo>
                <a:lnTo>
                  <a:pt x="33009" y="423391"/>
                </a:lnTo>
                <a:lnTo>
                  <a:pt x="65814" y="444317"/>
                </a:lnTo>
                <a:lnTo>
                  <a:pt x="113975" y="451703"/>
                </a:lnTo>
                <a:lnTo>
                  <a:pt x="163288" y="444246"/>
                </a:lnTo>
                <a:lnTo>
                  <a:pt x="196839" y="423598"/>
                </a:lnTo>
                <a:lnTo>
                  <a:pt x="217388" y="392340"/>
                </a:lnTo>
                <a:lnTo>
                  <a:pt x="227694" y="353055"/>
                </a:lnTo>
                <a:lnTo>
                  <a:pt x="230516" y="308325"/>
                </a:lnTo>
                <a:lnTo>
                  <a:pt x="230516" y="302367"/>
                </a:lnTo>
                <a:lnTo>
                  <a:pt x="155115" y="302367"/>
                </a:lnTo>
                <a:lnTo>
                  <a:pt x="155115" y="320283"/>
                </a:lnTo>
                <a:lnTo>
                  <a:pt x="153332" y="349218"/>
                </a:lnTo>
                <a:lnTo>
                  <a:pt x="147104" y="370047"/>
                </a:lnTo>
                <a:lnTo>
                  <a:pt x="135109" y="382640"/>
                </a:lnTo>
                <a:lnTo>
                  <a:pt x="116027" y="386867"/>
                </a:lnTo>
                <a:lnTo>
                  <a:pt x="95925" y="381133"/>
                </a:lnTo>
                <a:lnTo>
                  <a:pt x="83918" y="365949"/>
                </a:lnTo>
                <a:lnTo>
                  <a:pt x="78108" y="344345"/>
                </a:lnTo>
                <a:lnTo>
                  <a:pt x="76594" y="319351"/>
                </a:lnTo>
                <a:lnTo>
                  <a:pt x="76594" y="130310"/>
                </a:lnTo>
                <a:lnTo>
                  <a:pt x="78727" y="101863"/>
                </a:lnTo>
                <a:lnTo>
                  <a:pt x="85612" y="81373"/>
                </a:lnTo>
                <a:lnTo>
                  <a:pt x="97974" y="68977"/>
                </a:lnTo>
                <a:lnTo>
                  <a:pt x="116540" y="64814"/>
                </a:lnTo>
                <a:lnTo>
                  <a:pt x="136363" y="69676"/>
                </a:lnTo>
                <a:lnTo>
                  <a:pt x="148091" y="83089"/>
                </a:lnTo>
                <a:lnTo>
                  <a:pt x="153686" y="103290"/>
                </a:lnTo>
                <a:lnTo>
                  <a:pt x="155115" y="128519"/>
                </a:lnTo>
                <a:lnTo>
                  <a:pt x="155115" y="145576"/>
                </a:lnTo>
                <a:lnTo>
                  <a:pt x="230516" y="145576"/>
                </a:lnTo>
                <a:lnTo>
                  <a:pt x="230516" y="128624"/>
                </a:lnTo>
                <a:lnTo>
                  <a:pt x="228397" y="93752"/>
                </a:lnTo>
                <a:lnTo>
                  <a:pt x="219659" y="59166"/>
                </a:lnTo>
                <a:lnTo>
                  <a:pt x="200727" y="29154"/>
                </a:lnTo>
                <a:lnTo>
                  <a:pt x="168027" y="8003"/>
                </a:lnTo>
                <a:lnTo>
                  <a:pt x="117985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12618280" y="7384898"/>
            <a:ext cx="245110" cy="452120"/>
          </a:xfrm>
          <a:custGeom>
            <a:avLst/>
            <a:gdLst/>
            <a:ahLst/>
            <a:cxnLst/>
            <a:rect l="l" t="t" r="r" b="b"/>
            <a:pathLst>
              <a:path w="245109" h="452120">
                <a:moveTo>
                  <a:pt x="124038" y="0"/>
                </a:moveTo>
                <a:lnTo>
                  <a:pt x="82694" y="5287"/>
                </a:lnTo>
                <a:lnTo>
                  <a:pt x="22328" y="47973"/>
                </a:lnTo>
                <a:lnTo>
                  <a:pt x="5789" y="85628"/>
                </a:lnTo>
                <a:lnTo>
                  <a:pt x="182" y="132791"/>
                </a:lnTo>
                <a:lnTo>
                  <a:pt x="0" y="312922"/>
                </a:lnTo>
                <a:lnTo>
                  <a:pt x="4965" y="362446"/>
                </a:lnTo>
                <a:lnTo>
                  <a:pt x="5013" y="362930"/>
                </a:lnTo>
                <a:lnTo>
                  <a:pt x="19900" y="401792"/>
                </a:lnTo>
                <a:lnTo>
                  <a:pt x="44515" y="429570"/>
                </a:lnTo>
                <a:lnTo>
                  <a:pt x="78430" y="446186"/>
                </a:lnTo>
                <a:lnTo>
                  <a:pt x="78609" y="446186"/>
                </a:lnTo>
                <a:lnTo>
                  <a:pt x="121483" y="451693"/>
                </a:lnTo>
                <a:lnTo>
                  <a:pt x="164079" y="446186"/>
                </a:lnTo>
                <a:lnTo>
                  <a:pt x="198412" y="429570"/>
                </a:lnTo>
                <a:lnTo>
                  <a:pt x="223711" y="401792"/>
                </a:lnTo>
                <a:lnTo>
                  <a:pt x="230934" y="383883"/>
                </a:lnTo>
                <a:lnTo>
                  <a:pt x="122928" y="383883"/>
                </a:lnTo>
                <a:lnTo>
                  <a:pt x="101601" y="378911"/>
                </a:lnTo>
                <a:lnTo>
                  <a:pt x="87239" y="364931"/>
                </a:lnTo>
                <a:lnTo>
                  <a:pt x="79138" y="343349"/>
                </a:lnTo>
                <a:lnTo>
                  <a:pt x="76594" y="315571"/>
                </a:lnTo>
                <a:lnTo>
                  <a:pt x="76651" y="132791"/>
                </a:lnTo>
                <a:lnTo>
                  <a:pt x="79277" y="105205"/>
                </a:lnTo>
                <a:lnTo>
                  <a:pt x="87581" y="84651"/>
                </a:lnTo>
                <a:lnTo>
                  <a:pt x="101888" y="72069"/>
                </a:lnTo>
                <a:lnTo>
                  <a:pt x="122582" y="67798"/>
                </a:lnTo>
                <a:lnTo>
                  <a:pt x="231408" y="67798"/>
                </a:lnTo>
                <a:lnTo>
                  <a:pt x="224540" y="50517"/>
                </a:lnTo>
                <a:lnTo>
                  <a:pt x="199841" y="22713"/>
                </a:lnTo>
                <a:lnTo>
                  <a:pt x="166167" y="5743"/>
                </a:lnTo>
                <a:lnTo>
                  <a:pt x="124038" y="0"/>
                </a:lnTo>
                <a:close/>
              </a:path>
              <a:path w="245109" h="452120">
                <a:moveTo>
                  <a:pt x="231408" y="67798"/>
                </a:moveTo>
                <a:lnTo>
                  <a:pt x="122582" y="67798"/>
                </a:lnTo>
                <a:lnTo>
                  <a:pt x="144286" y="72660"/>
                </a:lnTo>
                <a:lnTo>
                  <a:pt x="158394" y="86179"/>
                </a:lnTo>
                <a:lnTo>
                  <a:pt x="166033" y="106756"/>
                </a:lnTo>
                <a:lnTo>
                  <a:pt x="168329" y="132791"/>
                </a:lnTo>
                <a:lnTo>
                  <a:pt x="168224" y="315571"/>
                </a:lnTo>
                <a:lnTo>
                  <a:pt x="165620" y="345142"/>
                </a:lnTo>
                <a:lnTo>
                  <a:pt x="157322" y="366823"/>
                </a:lnTo>
                <a:lnTo>
                  <a:pt x="143177" y="379658"/>
                </a:lnTo>
                <a:lnTo>
                  <a:pt x="122928" y="383883"/>
                </a:lnTo>
                <a:lnTo>
                  <a:pt x="230934" y="383883"/>
                </a:lnTo>
                <a:lnTo>
                  <a:pt x="239526" y="362446"/>
                </a:lnTo>
                <a:lnTo>
                  <a:pt x="244924" y="311655"/>
                </a:lnTo>
                <a:lnTo>
                  <a:pt x="244924" y="137063"/>
                </a:lnTo>
                <a:lnTo>
                  <a:pt x="239741" y="88764"/>
                </a:lnTo>
                <a:lnTo>
                  <a:pt x="231408" y="67798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9" name="object 109" descr=""/>
          <p:cNvGrpSpPr/>
          <p:nvPr/>
        </p:nvGrpSpPr>
        <p:grpSpPr>
          <a:xfrm>
            <a:off x="12926179" y="7384898"/>
            <a:ext cx="541655" cy="527050"/>
            <a:chOff x="12926179" y="7384898"/>
            <a:chExt cx="541655" cy="527050"/>
          </a:xfrm>
        </p:grpSpPr>
        <p:sp>
          <p:nvSpPr>
            <p:cNvPr id="110" name="object 110" descr=""/>
            <p:cNvSpPr/>
            <p:nvPr/>
          </p:nvSpPr>
          <p:spPr>
            <a:xfrm>
              <a:off x="12926179" y="7384898"/>
              <a:ext cx="389255" cy="445134"/>
            </a:xfrm>
            <a:custGeom>
              <a:avLst/>
              <a:gdLst/>
              <a:ahLst/>
              <a:cxnLst/>
              <a:rect l="l" t="t" r="r" b="b"/>
              <a:pathLst>
                <a:path w="389255" h="445134">
                  <a:moveTo>
                    <a:pt x="303917" y="0"/>
                  </a:moveTo>
                  <a:lnTo>
                    <a:pt x="273919" y="4031"/>
                  </a:lnTo>
                  <a:lnTo>
                    <a:pt x="251031" y="14805"/>
                  </a:lnTo>
                  <a:lnTo>
                    <a:pt x="233895" y="30338"/>
                  </a:lnTo>
                  <a:lnTo>
                    <a:pt x="221155" y="48647"/>
                  </a:lnTo>
                  <a:lnTo>
                    <a:pt x="210880" y="26818"/>
                  </a:lnTo>
                  <a:lnTo>
                    <a:pt x="195715" y="11676"/>
                  </a:lnTo>
                  <a:lnTo>
                    <a:pt x="175946" y="2858"/>
                  </a:lnTo>
                  <a:lnTo>
                    <a:pt x="151859" y="0"/>
                  </a:lnTo>
                  <a:lnTo>
                    <a:pt x="126717" y="3097"/>
                  </a:lnTo>
                  <a:lnTo>
                    <a:pt x="105627" y="12130"/>
                  </a:lnTo>
                  <a:lnTo>
                    <a:pt x="88625" y="26707"/>
                  </a:lnTo>
                  <a:lnTo>
                    <a:pt x="75746" y="46438"/>
                  </a:lnTo>
                  <a:lnTo>
                    <a:pt x="74936" y="25983"/>
                  </a:lnTo>
                  <a:lnTo>
                    <a:pt x="74187" y="16455"/>
                  </a:lnTo>
                  <a:lnTo>
                    <a:pt x="72845" y="6816"/>
                  </a:lnTo>
                  <a:lnTo>
                    <a:pt x="0" y="6816"/>
                  </a:lnTo>
                  <a:lnTo>
                    <a:pt x="496" y="23389"/>
                  </a:lnTo>
                  <a:lnTo>
                    <a:pt x="751" y="46289"/>
                  </a:lnTo>
                  <a:lnTo>
                    <a:pt x="858" y="133461"/>
                  </a:lnTo>
                  <a:lnTo>
                    <a:pt x="858" y="444876"/>
                  </a:lnTo>
                  <a:lnTo>
                    <a:pt x="77201" y="444876"/>
                  </a:lnTo>
                  <a:lnTo>
                    <a:pt x="77201" y="143691"/>
                  </a:lnTo>
                  <a:lnTo>
                    <a:pt x="78956" y="112960"/>
                  </a:lnTo>
                  <a:lnTo>
                    <a:pt x="85430" y="89374"/>
                  </a:lnTo>
                  <a:lnTo>
                    <a:pt x="98436" y="74253"/>
                  </a:lnTo>
                  <a:lnTo>
                    <a:pt x="119786" y="68919"/>
                  </a:lnTo>
                  <a:lnTo>
                    <a:pt x="135876" y="71543"/>
                  </a:lnTo>
                  <a:lnTo>
                    <a:pt x="147280" y="80538"/>
                  </a:lnTo>
                  <a:lnTo>
                    <a:pt x="154071" y="97583"/>
                  </a:lnTo>
                  <a:lnTo>
                    <a:pt x="156319" y="124362"/>
                  </a:lnTo>
                  <a:lnTo>
                    <a:pt x="156319" y="444876"/>
                  </a:lnTo>
                  <a:lnTo>
                    <a:pt x="233259" y="444876"/>
                  </a:lnTo>
                  <a:lnTo>
                    <a:pt x="233259" y="142927"/>
                  </a:lnTo>
                  <a:lnTo>
                    <a:pt x="235071" y="112421"/>
                  </a:lnTo>
                  <a:lnTo>
                    <a:pt x="241682" y="89086"/>
                  </a:lnTo>
                  <a:lnTo>
                    <a:pt x="254856" y="74169"/>
                  </a:lnTo>
                  <a:lnTo>
                    <a:pt x="276358" y="68919"/>
                  </a:lnTo>
                  <a:lnTo>
                    <a:pt x="294020" y="72639"/>
                  </a:lnTo>
                  <a:lnTo>
                    <a:pt x="305069" y="83233"/>
                  </a:lnTo>
                  <a:lnTo>
                    <a:pt x="310769" y="99850"/>
                  </a:lnTo>
                  <a:lnTo>
                    <a:pt x="312388" y="121640"/>
                  </a:lnTo>
                  <a:lnTo>
                    <a:pt x="312388" y="444876"/>
                  </a:lnTo>
                  <a:lnTo>
                    <a:pt x="388731" y="444876"/>
                  </a:lnTo>
                  <a:lnTo>
                    <a:pt x="388731" y="107138"/>
                  </a:lnTo>
                  <a:lnTo>
                    <a:pt x="381893" y="54475"/>
                  </a:lnTo>
                  <a:lnTo>
                    <a:pt x="363428" y="21638"/>
                  </a:lnTo>
                  <a:lnTo>
                    <a:pt x="336411" y="4766"/>
                  </a:lnTo>
                  <a:lnTo>
                    <a:pt x="303917" y="0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1" name="object 1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54634" y="7707199"/>
              <a:ext cx="112813" cy="204381"/>
            </a:xfrm>
            <a:prstGeom prst="rect">
              <a:avLst/>
            </a:prstGeom>
          </p:spPr>
        </p:pic>
      </p:grpSp>
      <p:sp>
        <p:nvSpPr>
          <p:cNvPr id="112" name="object 112" descr=""/>
          <p:cNvSpPr/>
          <p:nvPr/>
        </p:nvSpPr>
        <p:spPr>
          <a:xfrm>
            <a:off x="13643171" y="7260482"/>
            <a:ext cx="219710" cy="569595"/>
          </a:xfrm>
          <a:custGeom>
            <a:avLst/>
            <a:gdLst/>
            <a:ahLst/>
            <a:cxnLst/>
            <a:rect l="l" t="t" r="r" b="b"/>
            <a:pathLst>
              <a:path w="219709" h="569595">
                <a:moveTo>
                  <a:pt x="76343" y="0"/>
                </a:moveTo>
                <a:lnTo>
                  <a:pt x="0" y="0"/>
                </a:lnTo>
                <a:lnTo>
                  <a:pt x="0" y="569291"/>
                </a:lnTo>
                <a:lnTo>
                  <a:pt x="212360" y="569291"/>
                </a:lnTo>
                <a:lnTo>
                  <a:pt x="219511" y="500885"/>
                </a:lnTo>
                <a:lnTo>
                  <a:pt x="76343" y="500885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 descr=""/>
          <p:cNvSpPr/>
          <p:nvPr/>
        </p:nvSpPr>
        <p:spPr>
          <a:xfrm>
            <a:off x="13910256" y="7235507"/>
            <a:ext cx="76835" cy="91440"/>
          </a:xfrm>
          <a:custGeom>
            <a:avLst/>
            <a:gdLst/>
            <a:ahLst/>
            <a:cxnLst/>
            <a:rect l="l" t="t" r="r" b="b"/>
            <a:pathLst>
              <a:path w="76834" h="91440">
                <a:moveTo>
                  <a:pt x="76343" y="0"/>
                </a:moveTo>
                <a:lnTo>
                  <a:pt x="0" y="0"/>
                </a:lnTo>
                <a:lnTo>
                  <a:pt x="0" y="91379"/>
                </a:lnTo>
                <a:lnTo>
                  <a:pt x="76343" y="9137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 descr=""/>
          <p:cNvSpPr/>
          <p:nvPr/>
        </p:nvSpPr>
        <p:spPr>
          <a:xfrm>
            <a:off x="13909659" y="7391712"/>
            <a:ext cx="76835" cy="438150"/>
          </a:xfrm>
          <a:custGeom>
            <a:avLst/>
            <a:gdLst/>
            <a:ahLst/>
            <a:cxnLst/>
            <a:rect l="l" t="t" r="r" b="b"/>
            <a:pathLst>
              <a:path w="76834" h="438150">
                <a:moveTo>
                  <a:pt x="76343" y="0"/>
                </a:moveTo>
                <a:lnTo>
                  <a:pt x="0" y="0"/>
                </a:lnTo>
                <a:lnTo>
                  <a:pt x="0" y="438059"/>
                </a:lnTo>
                <a:lnTo>
                  <a:pt x="76343" y="43805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 descr=""/>
          <p:cNvSpPr/>
          <p:nvPr/>
        </p:nvSpPr>
        <p:spPr>
          <a:xfrm>
            <a:off x="14062202" y="7384899"/>
            <a:ext cx="245110" cy="445134"/>
          </a:xfrm>
          <a:custGeom>
            <a:avLst/>
            <a:gdLst/>
            <a:ahLst/>
            <a:cxnLst/>
            <a:rect l="l" t="t" r="r" b="b"/>
            <a:pathLst>
              <a:path w="245109" h="445134">
                <a:moveTo>
                  <a:pt x="156288" y="0"/>
                </a:moveTo>
                <a:lnTo>
                  <a:pt x="127270" y="3583"/>
                </a:lnTo>
                <a:lnTo>
                  <a:pt x="104606" y="13582"/>
                </a:lnTo>
                <a:lnTo>
                  <a:pt x="87647" y="28867"/>
                </a:lnTo>
                <a:lnTo>
                  <a:pt x="75746" y="48312"/>
                </a:lnTo>
                <a:lnTo>
                  <a:pt x="75497" y="36834"/>
                </a:lnTo>
                <a:lnTo>
                  <a:pt x="74841" y="25617"/>
                </a:lnTo>
                <a:lnTo>
                  <a:pt x="73913" y="15373"/>
                </a:lnTo>
                <a:lnTo>
                  <a:pt x="72845" y="6816"/>
                </a:lnTo>
                <a:lnTo>
                  <a:pt x="0" y="6816"/>
                </a:lnTo>
                <a:lnTo>
                  <a:pt x="496" y="24062"/>
                </a:lnTo>
                <a:lnTo>
                  <a:pt x="751" y="48543"/>
                </a:lnTo>
                <a:lnTo>
                  <a:pt x="858" y="141220"/>
                </a:lnTo>
                <a:lnTo>
                  <a:pt x="858" y="444876"/>
                </a:lnTo>
                <a:lnTo>
                  <a:pt x="77201" y="444876"/>
                </a:lnTo>
                <a:lnTo>
                  <a:pt x="77201" y="155356"/>
                </a:lnTo>
                <a:lnTo>
                  <a:pt x="80329" y="112642"/>
                </a:lnTo>
                <a:lnTo>
                  <a:pt x="89715" y="86175"/>
                </a:lnTo>
                <a:lnTo>
                  <a:pt x="105362" y="72689"/>
                </a:lnTo>
                <a:lnTo>
                  <a:pt x="127273" y="68919"/>
                </a:lnTo>
                <a:lnTo>
                  <a:pt x="145201" y="72215"/>
                </a:lnTo>
                <a:lnTo>
                  <a:pt x="158069" y="82522"/>
                </a:lnTo>
                <a:lnTo>
                  <a:pt x="165827" y="100464"/>
                </a:lnTo>
                <a:lnTo>
                  <a:pt x="168424" y="126666"/>
                </a:lnTo>
                <a:lnTo>
                  <a:pt x="168424" y="444876"/>
                </a:lnTo>
                <a:lnTo>
                  <a:pt x="244767" y="444876"/>
                </a:lnTo>
                <a:lnTo>
                  <a:pt x="244767" y="112090"/>
                </a:lnTo>
                <a:lnTo>
                  <a:pt x="238123" y="60054"/>
                </a:lnTo>
                <a:lnTo>
                  <a:pt x="219677" y="25359"/>
                </a:lnTo>
                <a:lnTo>
                  <a:pt x="191656" y="6006"/>
                </a:lnTo>
                <a:lnTo>
                  <a:pt x="156288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 descr=""/>
          <p:cNvSpPr/>
          <p:nvPr/>
        </p:nvSpPr>
        <p:spPr>
          <a:xfrm>
            <a:off x="14383487" y="7235513"/>
            <a:ext cx="513715" cy="601345"/>
          </a:xfrm>
          <a:custGeom>
            <a:avLst/>
            <a:gdLst/>
            <a:ahLst/>
            <a:cxnLst/>
            <a:rect l="l" t="t" r="r" b="b"/>
            <a:pathLst>
              <a:path w="513715" h="601345">
                <a:moveTo>
                  <a:pt x="252183" y="594271"/>
                </a:moveTo>
                <a:lnTo>
                  <a:pt x="161785" y="317627"/>
                </a:lnTo>
                <a:lnTo>
                  <a:pt x="243243" y="156210"/>
                </a:lnTo>
                <a:lnTo>
                  <a:pt x="162801" y="156210"/>
                </a:lnTo>
                <a:lnTo>
                  <a:pt x="142443" y="202780"/>
                </a:lnTo>
                <a:lnTo>
                  <a:pt x="95758" y="308305"/>
                </a:lnTo>
                <a:lnTo>
                  <a:pt x="77190" y="351764"/>
                </a:lnTo>
                <a:lnTo>
                  <a:pt x="75755" y="351764"/>
                </a:lnTo>
                <a:lnTo>
                  <a:pt x="75755" y="0"/>
                </a:lnTo>
                <a:lnTo>
                  <a:pt x="0" y="0"/>
                </a:lnTo>
                <a:lnTo>
                  <a:pt x="0" y="594271"/>
                </a:lnTo>
                <a:lnTo>
                  <a:pt x="75755" y="594271"/>
                </a:lnTo>
                <a:lnTo>
                  <a:pt x="75755" y="456501"/>
                </a:lnTo>
                <a:lnTo>
                  <a:pt x="109054" y="391922"/>
                </a:lnTo>
                <a:lnTo>
                  <a:pt x="168859" y="594271"/>
                </a:lnTo>
                <a:lnTo>
                  <a:pt x="252183" y="594271"/>
                </a:lnTo>
                <a:close/>
              </a:path>
              <a:path w="513715" h="601345">
                <a:moveTo>
                  <a:pt x="513473" y="294982"/>
                </a:moveTo>
                <a:lnTo>
                  <a:pt x="509828" y="248081"/>
                </a:lnTo>
                <a:lnTo>
                  <a:pt x="497852" y="208013"/>
                </a:lnTo>
                <a:lnTo>
                  <a:pt x="475894" y="176822"/>
                </a:lnTo>
                <a:lnTo>
                  <a:pt x="442366" y="156591"/>
                </a:lnTo>
                <a:lnTo>
                  <a:pt x="440105" y="156248"/>
                </a:lnTo>
                <a:lnTo>
                  <a:pt x="440105" y="284391"/>
                </a:lnTo>
                <a:lnTo>
                  <a:pt x="440105" y="333375"/>
                </a:lnTo>
                <a:lnTo>
                  <a:pt x="349313" y="333375"/>
                </a:lnTo>
                <a:lnTo>
                  <a:pt x="349326" y="284391"/>
                </a:lnTo>
                <a:lnTo>
                  <a:pt x="351663" y="256273"/>
                </a:lnTo>
                <a:lnTo>
                  <a:pt x="351777" y="254838"/>
                </a:lnTo>
                <a:lnTo>
                  <a:pt x="359740" y="232714"/>
                </a:lnTo>
                <a:lnTo>
                  <a:pt x="374002" y="218948"/>
                </a:lnTo>
                <a:lnTo>
                  <a:pt x="395389" y="214210"/>
                </a:lnTo>
                <a:lnTo>
                  <a:pt x="417791" y="219456"/>
                </a:lnTo>
                <a:lnTo>
                  <a:pt x="431444" y="234048"/>
                </a:lnTo>
                <a:lnTo>
                  <a:pt x="438200" y="256095"/>
                </a:lnTo>
                <a:lnTo>
                  <a:pt x="438264" y="256273"/>
                </a:lnTo>
                <a:lnTo>
                  <a:pt x="440105" y="284391"/>
                </a:lnTo>
                <a:lnTo>
                  <a:pt x="440105" y="156248"/>
                </a:lnTo>
                <a:lnTo>
                  <a:pt x="395655" y="149390"/>
                </a:lnTo>
                <a:lnTo>
                  <a:pt x="344309" y="158559"/>
                </a:lnTo>
                <a:lnTo>
                  <a:pt x="309346" y="182727"/>
                </a:lnTo>
                <a:lnTo>
                  <a:pt x="287896" y="216903"/>
                </a:lnTo>
                <a:lnTo>
                  <a:pt x="277126" y="256095"/>
                </a:lnTo>
                <a:lnTo>
                  <a:pt x="274193" y="294982"/>
                </a:lnTo>
                <a:lnTo>
                  <a:pt x="274167" y="447052"/>
                </a:lnTo>
                <a:lnTo>
                  <a:pt x="276885" y="497141"/>
                </a:lnTo>
                <a:lnTo>
                  <a:pt x="287159" y="539597"/>
                </a:lnTo>
                <a:lnTo>
                  <a:pt x="308203" y="572414"/>
                </a:lnTo>
                <a:lnTo>
                  <a:pt x="343242" y="593585"/>
                </a:lnTo>
                <a:lnTo>
                  <a:pt x="395478" y="601091"/>
                </a:lnTo>
                <a:lnTo>
                  <a:pt x="448259" y="591845"/>
                </a:lnTo>
                <a:lnTo>
                  <a:pt x="482244" y="568032"/>
                </a:lnTo>
                <a:lnTo>
                  <a:pt x="510057" y="500214"/>
                </a:lnTo>
                <a:lnTo>
                  <a:pt x="512013" y="465480"/>
                </a:lnTo>
                <a:lnTo>
                  <a:pt x="437476" y="465480"/>
                </a:lnTo>
                <a:lnTo>
                  <a:pt x="437476" y="468198"/>
                </a:lnTo>
                <a:lnTo>
                  <a:pt x="435991" y="493953"/>
                </a:lnTo>
                <a:lnTo>
                  <a:pt x="429920" y="515670"/>
                </a:lnTo>
                <a:lnTo>
                  <a:pt x="416814" y="530669"/>
                </a:lnTo>
                <a:lnTo>
                  <a:pt x="394195" y="536257"/>
                </a:lnTo>
                <a:lnTo>
                  <a:pt x="371348" y="529894"/>
                </a:lnTo>
                <a:lnTo>
                  <a:pt x="357466" y="513054"/>
                </a:lnTo>
                <a:lnTo>
                  <a:pt x="350570" y="489102"/>
                </a:lnTo>
                <a:lnTo>
                  <a:pt x="348716" y="461416"/>
                </a:lnTo>
                <a:lnTo>
                  <a:pt x="348716" y="394017"/>
                </a:lnTo>
                <a:lnTo>
                  <a:pt x="513473" y="394017"/>
                </a:lnTo>
                <a:lnTo>
                  <a:pt x="513473" y="333375"/>
                </a:lnTo>
                <a:lnTo>
                  <a:pt x="513473" y="294982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 descr=""/>
          <p:cNvSpPr/>
          <p:nvPr/>
        </p:nvSpPr>
        <p:spPr>
          <a:xfrm>
            <a:off x="14949972" y="7235510"/>
            <a:ext cx="246379" cy="601345"/>
          </a:xfrm>
          <a:custGeom>
            <a:avLst/>
            <a:gdLst/>
            <a:ahLst/>
            <a:cxnLst/>
            <a:rect l="l" t="t" r="r" b="b"/>
            <a:pathLst>
              <a:path w="246380" h="601345">
                <a:moveTo>
                  <a:pt x="99714" y="149388"/>
                </a:moveTo>
                <a:lnTo>
                  <a:pt x="54612" y="159123"/>
                </a:lnTo>
                <a:lnTo>
                  <a:pt x="23615" y="186294"/>
                </a:lnTo>
                <a:lnTo>
                  <a:pt x="5739" y="227845"/>
                </a:lnTo>
                <a:lnTo>
                  <a:pt x="0" y="280724"/>
                </a:lnTo>
                <a:lnTo>
                  <a:pt x="0" y="455588"/>
                </a:lnTo>
                <a:lnTo>
                  <a:pt x="3779" y="513987"/>
                </a:lnTo>
                <a:lnTo>
                  <a:pt x="17841" y="560037"/>
                </a:lnTo>
                <a:lnTo>
                  <a:pt x="46272" y="590236"/>
                </a:lnTo>
                <a:lnTo>
                  <a:pt x="93159" y="601081"/>
                </a:lnTo>
                <a:lnTo>
                  <a:pt x="121786" y="597305"/>
                </a:lnTo>
                <a:lnTo>
                  <a:pt x="143188" y="586923"/>
                </a:lnTo>
                <a:lnTo>
                  <a:pt x="158791" y="571347"/>
                </a:lnTo>
                <a:lnTo>
                  <a:pt x="170026" y="551993"/>
                </a:lnTo>
                <a:lnTo>
                  <a:pt x="245060" y="551993"/>
                </a:lnTo>
                <a:lnTo>
                  <a:pt x="245027" y="532161"/>
                </a:lnTo>
                <a:lnTo>
                  <a:pt x="120205" y="532161"/>
                </a:lnTo>
                <a:lnTo>
                  <a:pt x="99772" y="527557"/>
                </a:lnTo>
                <a:lnTo>
                  <a:pt x="86364" y="513987"/>
                </a:lnTo>
                <a:lnTo>
                  <a:pt x="83982" y="506934"/>
                </a:lnTo>
                <a:lnTo>
                  <a:pt x="78869" y="491495"/>
                </a:lnTo>
                <a:lnTo>
                  <a:pt x="76594" y="460551"/>
                </a:lnTo>
                <a:lnTo>
                  <a:pt x="76594" y="285415"/>
                </a:lnTo>
                <a:lnTo>
                  <a:pt x="86782" y="236402"/>
                </a:lnTo>
                <a:lnTo>
                  <a:pt x="121566" y="218307"/>
                </a:lnTo>
                <a:lnTo>
                  <a:pt x="244966" y="218307"/>
                </a:lnTo>
                <a:lnTo>
                  <a:pt x="244959" y="181083"/>
                </a:lnTo>
                <a:lnTo>
                  <a:pt x="168581" y="181083"/>
                </a:lnTo>
                <a:lnTo>
                  <a:pt x="157766" y="167570"/>
                </a:lnTo>
                <a:lnTo>
                  <a:pt x="142256" y="157626"/>
                </a:lnTo>
                <a:lnTo>
                  <a:pt x="122691" y="151486"/>
                </a:lnTo>
                <a:lnTo>
                  <a:pt x="99714" y="149388"/>
                </a:lnTo>
                <a:close/>
              </a:path>
              <a:path w="246380" h="601345">
                <a:moveTo>
                  <a:pt x="245060" y="551993"/>
                </a:moveTo>
                <a:lnTo>
                  <a:pt x="170026" y="551993"/>
                </a:lnTo>
                <a:lnTo>
                  <a:pt x="170254" y="560037"/>
                </a:lnTo>
                <a:lnTo>
                  <a:pt x="170276" y="560799"/>
                </a:lnTo>
                <a:lnTo>
                  <a:pt x="170863" y="571347"/>
                </a:lnTo>
                <a:lnTo>
                  <a:pt x="170934" y="572614"/>
                </a:lnTo>
                <a:lnTo>
                  <a:pt x="171863" y="584686"/>
                </a:lnTo>
                <a:lnTo>
                  <a:pt x="172926" y="594264"/>
                </a:lnTo>
                <a:lnTo>
                  <a:pt x="245772" y="594264"/>
                </a:lnTo>
                <a:lnTo>
                  <a:pt x="245282" y="574193"/>
                </a:lnTo>
                <a:lnTo>
                  <a:pt x="245253" y="571347"/>
                </a:lnTo>
                <a:lnTo>
                  <a:pt x="245140" y="560037"/>
                </a:lnTo>
                <a:lnTo>
                  <a:pt x="245060" y="551993"/>
                </a:lnTo>
                <a:close/>
              </a:path>
              <a:path w="246380" h="601345">
                <a:moveTo>
                  <a:pt x="244966" y="218307"/>
                </a:moveTo>
                <a:lnTo>
                  <a:pt x="121566" y="218307"/>
                </a:lnTo>
                <a:lnTo>
                  <a:pt x="146843" y="224720"/>
                </a:lnTo>
                <a:lnTo>
                  <a:pt x="161012" y="242407"/>
                </a:lnTo>
                <a:lnTo>
                  <a:pt x="167212" y="269041"/>
                </a:lnTo>
                <a:lnTo>
                  <a:pt x="168581" y="302294"/>
                </a:lnTo>
                <a:lnTo>
                  <a:pt x="168581" y="440949"/>
                </a:lnTo>
                <a:lnTo>
                  <a:pt x="166628" y="478128"/>
                </a:lnTo>
                <a:lnTo>
                  <a:pt x="159342" y="506934"/>
                </a:lnTo>
                <a:lnTo>
                  <a:pt x="144581" y="525552"/>
                </a:lnTo>
                <a:lnTo>
                  <a:pt x="120205" y="532161"/>
                </a:lnTo>
                <a:lnTo>
                  <a:pt x="245027" y="532161"/>
                </a:lnTo>
                <a:lnTo>
                  <a:pt x="244966" y="218307"/>
                </a:lnTo>
                <a:close/>
              </a:path>
              <a:path w="246380" h="601345">
                <a:moveTo>
                  <a:pt x="244924" y="0"/>
                </a:moveTo>
                <a:lnTo>
                  <a:pt x="168581" y="0"/>
                </a:lnTo>
                <a:lnTo>
                  <a:pt x="168581" y="181083"/>
                </a:lnTo>
                <a:lnTo>
                  <a:pt x="244959" y="181083"/>
                </a:lnTo>
                <a:lnTo>
                  <a:pt x="244924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15269221" y="7260480"/>
            <a:ext cx="76835" cy="569595"/>
          </a:xfrm>
          <a:custGeom>
            <a:avLst/>
            <a:gdLst/>
            <a:ahLst/>
            <a:cxnLst/>
            <a:rect l="l" t="t" r="r" b="b"/>
            <a:pathLst>
              <a:path w="76834" h="569595">
                <a:moveTo>
                  <a:pt x="76343" y="0"/>
                </a:moveTo>
                <a:lnTo>
                  <a:pt x="0" y="0"/>
                </a:lnTo>
                <a:lnTo>
                  <a:pt x="0" y="569291"/>
                </a:lnTo>
                <a:lnTo>
                  <a:pt x="76343" y="569291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9" name="object 119" descr=""/>
          <p:cNvGrpSpPr/>
          <p:nvPr/>
        </p:nvGrpSpPr>
        <p:grpSpPr>
          <a:xfrm>
            <a:off x="15418959" y="7384899"/>
            <a:ext cx="397510" cy="527050"/>
            <a:chOff x="15418959" y="7384899"/>
            <a:chExt cx="397510" cy="527050"/>
          </a:xfrm>
        </p:grpSpPr>
        <p:sp>
          <p:nvSpPr>
            <p:cNvPr id="120" name="object 120" descr=""/>
            <p:cNvSpPr/>
            <p:nvPr/>
          </p:nvSpPr>
          <p:spPr>
            <a:xfrm>
              <a:off x="15418959" y="7384899"/>
              <a:ext cx="245110" cy="445134"/>
            </a:xfrm>
            <a:custGeom>
              <a:avLst/>
              <a:gdLst/>
              <a:ahLst/>
              <a:cxnLst/>
              <a:rect l="l" t="t" r="r" b="b"/>
              <a:pathLst>
                <a:path w="245109" h="445134">
                  <a:moveTo>
                    <a:pt x="156288" y="0"/>
                  </a:moveTo>
                  <a:lnTo>
                    <a:pt x="127270" y="3583"/>
                  </a:lnTo>
                  <a:lnTo>
                    <a:pt x="104606" y="13582"/>
                  </a:lnTo>
                  <a:lnTo>
                    <a:pt x="87647" y="28867"/>
                  </a:lnTo>
                  <a:lnTo>
                    <a:pt x="75746" y="48312"/>
                  </a:lnTo>
                  <a:lnTo>
                    <a:pt x="75497" y="36834"/>
                  </a:lnTo>
                  <a:lnTo>
                    <a:pt x="74841" y="25617"/>
                  </a:lnTo>
                  <a:lnTo>
                    <a:pt x="73913" y="15373"/>
                  </a:lnTo>
                  <a:lnTo>
                    <a:pt x="72845" y="6816"/>
                  </a:lnTo>
                  <a:lnTo>
                    <a:pt x="0" y="6816"/>
                  </a:lnTo>
                  <a:lnTo>
                    <a:pt x="496" y="24062"/>
                  </a:lnTo>
                  <a:lnTo>
                    <a:pt x="751" y="48543"/>
                  </a:lnTo>
                  <a:lnTo>
                    <a:pt x="858" y="141220"/>
                  </a:lnTo>
                  <a:lnTo>
                    <a:pt x="858" y="444876"/>
                  </a:lnTo>
                  <a:lnTo>
                    <a:pt x="77201" y="444876"/>
                  </a:lnTo>
                  <a:lnTo>
                    <a:pt x="77201" y="155356"/>
                  </a:lnTo>
                  <a:lnTo>
                    <a:pt x="80329" y="112642"/>
                  </a:lnTo>
                  <a:lnTo>
                    <a:pt x="89715" y="86175"/>
                  </a:lnTo>
                  <a:lnTo>
                    <a:pt x="105362" y="72689"/>
                  </a:lnTo>
                  <a:lnTo>
                    <a:pt x="127273" y="68919"/>
                  </a:lnTo>
                  <a:lnTo>
                    <a:pt x="145201" y="72215"/>
                  </a:lnTo>
                  <a:lnTo>
                    <a:pt x="158069" y="82522"/>
                  </a:lnTo>
                  <a:lnTo>
                    <a:pt x="165827" y="100464"/>
                  </a:lnTo>
                  <a:lnTo>
                    <a:pt x="168424" y="126666"/>
                  </a:lnTo>
                  <a:lnTo>
                    <a:pt x="168424" y="444876"/>
                  </a:lnTo>
                  <a:lnTo>
                    <a:pt x="244767" y="444876"/>
                  </a:lnTo>
                  <a:lnTo>
                    <a:pt x="244767" y="112090"/>
                  </a:lnTo>
                  <a:lnTo>
                    <a:pt x="238123" y="60054"/>
                  </a:lnTo>
                  <a:lnTo>
                    <a:pt x="219677" y="25359"/>
                  </a:lnTo>
                  <a:lnTo>
                    <a:pt x="191656" y="6006"/>
                  </a:lnTo>
                  <a:lnTo>
                    <a:pt x="156288" y="0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1" name="object 12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03375" y="7707198"/>
              <a:ext cx="112813" cy="204381"/>
            </a:xfrm>
            <a:prstGeom prst="rect">
              <a:avLst/>
            </a:prstGeom>
          </p:spPr>
        </p:pic>
      </p:grpSp>
      <p:sp>
        <p:nvSpPr>
          <p:cNvPr id="122" name="object 122" descr=""/>
          <p:cNvSpPr/>
          <p:nvPr/>
        </p:nvSpPr>
        <p:spPr>
          <a:xfrm>
            <a:off x="15965671" y="7384896"/>
            <a:ext cx="234315" cy="452120"/>
          </a:xfrm>
          <a:custGeom>
            <a:avLst/>
            <a:gdLst/>
            <a:ahLst/>
            <a:cxnLst/>
            <a:rect l="l" t="t" r="r" b="b"/>
            <a:pathLst>
              <a:path w="234315" h="452120">
                <a:moveTo>
                  <a:pt x="118153" y="0"/>
                </a:moveTo>
                <a:lnTo>
                  <a:pt x="69517" y="8312"/>
                </a:lnTo>
                <a:lnTo>
                  <a:pt x="34992" y="31862"/>
                </a:lnTo>
                <a:lnTo>
                  <a:pt x="14404" y="68566"/>
                </a:lnTo>
                <a:lnTo>
                  <a:pt x="7580" y="116342"/>
                </a:lnTo>
                <a:lnTo>
                  <a:pt x="12932" y="157624"/>
                </a:lnTo>
                <a:lnTo>
                  <a:pt x="29174" y="191011"/>
                </a:lnTo>
                <a:lnTo>
                  <a:pt x="56587" y="220049"/>
                </a:lnTo>
                <a:lnTo>
                  <a:pt x="95452" y="248285"/>
                </a:lnTo>
                <a:lnTo>
                  <a:pt x="126911" y="271388"/>
                </a:lnTo>
                <a:lnTo>
                  <a:pt x="145668" y="291943"/>
                </a:lnTo>
                <a:lnTo>
                  <a:pt x="154722" y="312585"/>
                </a:lnTo>
                <a:lnTo>
                  <a:pt x="157073" y="335947"/>
                </a:lnTo>
                <a:lnTo>
                  <a:pt x="154858" y="358167"/>
                </a:lnTo>
                <a:lnTo>
                  <a:pt x="147907" y="374086"/>
                </a:lnTo>
                <a:lnTo>
                  <a:pt x="135768" y="383666"/>
                </a:lnTo>
                <a:lnTo>
                  <a:pt x="117985" y="386867"/>
                </a:lnTo>
                <a:lnTo>
                  <a:pt x="99247" y="382737"/>
                </a:lnTo>
                <a:lnTo>
                  <a:pt x="86598" y="371141"/>
                </a:lnTo>
                <a:lnTo>
                  <a:pt x="79444" y="353273"/>
                </a:lnTo>
                <a:lnTo>
                  <a:pt x="77191" y="330325"/>
                </a:lnTo>
                <a:lnTo>
                  <a:pt x="77191" y="310629"/>
                </a:lnTo>
                <a:lnTo>
                  <a:pt x="0" y="310629"/>
                </a:lnTo>
                <a:lnTo>
                  <a:pt x="0" y="330230"/>
                </a:lnTo>
                <a:lnTo>
                  <a:pt x="4931" y="375211"/>
                </a:lnTo>
                <a:lnTo>
                  <a:pt x="22768" y="414079"/>
                </a:lnTo>
                <a:lnTo>
                  <a:pt x="58080" y="441390"/>
                </a:lnTo>
                <a:lnTo>
                  <a:pt x="115431" y="451703"/>
                </a:lnTo>
                <a:lnTo>
                  <a:pt x="167478" y="443750"/>
                </a:lnTo>
                <a:lnTo>
                  <a:pt x="204607" y="420102"/>
                </a:lnTo>
                <a:lnTo>
                  <a:pt x="226857" y="381078"/>
                </a:lnTo>
                <a:lnTo>
                  <a:pt x="234265" y="326995"/>
                </a:lnTo>
                <a:lnTo>
                  <a:pt x="228700" y="279887"/>
                </a:lnTo>
                <a:lnTo>
                  <a:pt x="211093" y="242923"/>
                </a:lnTo>
                <a:lnTo>
                  <a:pt x="180072" y="210810"/>
                </a:lnTo>
                <a:lnTo>
                  <a:pt x="108846" y="160204"/>
                </a:lnTo>
                <a:lnTo>
                  <a:pt x="93366" y="144678"/>
                </a:lnTo>
                <a:lnTo>
                  <a:pt x="85664" y="128866"/>
                </a:lnTo>
                <a:lnTo>
                  <a:pt x="83578" y="109954"/>
                </a:lnTo>
                <a:lnTo>
                  <a:pt x="85521" y="91261"/>
                </a:lnTo>
                <a:lnTo>
                  <a:pt x="91649" y="77038"/>
                </a:lnTo>
                <a:lnTo>
                  <a:pt x="102405" y="67987"/>
                </a:lnTo>
                <a:lnTo>
                  <a:pt x="118237" y="64814"/>
                </a:lnTo>
                <a:lnTo>
                  <a:pt x="134494" y="67849"/>
                </a:lnTo>
                <a:lnTo>
                  <a:pt x="145604" y="77025"/>
                </a:lnTo>
                <a:lnTo>
                  <a:pt x="151972" y="92445"/>
                </a:lnTo>
                <a:lnTo>
                  <a:pt x="154005" y="114216"/>
                </a:lnTo>
                <a:lnTo>
                  <a:pt x="154005" y="140048"/>
                </a:lnTo>
                <a:lnTo>
                  <a:pt x="227951" y="140048"/>
                </a:lnTo>
                <a:lnTo>
                  <a:pt x="227951" y="121472"/>
                </a:lnTo>
                <a:lnTo>
                  <a:pt x="222134" y="71159"/>
                </a:lnTo>
                <a:lnTo>
                  <a:pt x="203290" y="32885"/>
                </a:lnTo>
                <a:lnTo>
                  <a:pt x="169327" y="8535"/>
                </a:lnTo>
                <a:lnTo>
                  <a:pt x="11815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 descr=""/>
          <p:cNvSpPr/>
          <p:nvPr/>
        </p:nvSpPr>
        <p:spPr>
          <a:xfrm>
            <a:off x="16246219" y="7384898"/>
            <a:ext cx="245110" cy="452120"/>
          </a:xfrm>
          <a:custGeom>
            <a:avLst/>
            <a:gdLst/>
            <a:ahLst/>
            <a:cxnLst/>
            <a:rect l="l" t="t" r="r" b="b"/>
            <a:pathLst>
              <a:path w="245109" h="452120">
                <a:moveTo>
                  <a:pt x="124038" y="0"/>
                </a:moveTo>
                <a:lnTo>
                  <a:pt x="82694" y="5287"/>
                </a:lnTo>
                <a:lnTo>
                  <a:pt x="22328" y="47973"/>
                </a:lnTo>
                <a:lnTo>
                  <a:pt x="5789" y="85628"/>
                </a:lnTo>
                <a:lnTo>
                  <a:pt x="182" y="132791"/>
                </a:lnTo>
                <a:lnTo>
                  <a:pt x="0" y="312922"/>
                </a:lnTo>
                <a:lnTo>
                  <a:pt x="4965" y="362446"/>
                </a:lnTo>
                <a:lnTo>
                  <a:pt x="5013" y="362930"/>
                </a:lnTo>
                <a:lnTo>
                  <a:pt x="19900" y="401792"/>
                </a:lnTo>
                <a:lnTo>
                  <a:pt x="44515" y="429570"/>
                </a:lnTo>
                <a:lnTo>
                  <a:pt x="78430" y="446186"/>
                </a:lnTo>
                <a:lnTo>
                  <a:pt x="78609" y="446186"/>
                </a:lnTo>
                <a:lnTo>
                  <a:pt x="121483" y="451693"/>
                </a:lnTo>
                <a:lnTo>
                  <a:pt x="164079" y="446186"/>
                </a:lnTo>
                <a:lnTo>
                  <a:pt x="198412" y="429570"/>
                </a:lnTo>
                <a:lnTo>
                  <a:pt x="223711" y="401792"/>
                </a:lnTo>
                <a:lnTo>
                  <a:pt x="230934" y="383883"/>
                </a:lnTo>
                <a:lnTo>
                  <a:pt x="122928" y="383883"/>
                </a:lnTo>
                <a:lnTo>
                  <a:pt x="101601" y="378911"/>
                </a:lnTo>
                <a:lnTo>
                  <a:pt x="87239" y="364931"/>
                </a:lnTo>
                <a:lnTo>
                  <a:pt x="79138" y="343349"/>
                </a:lnTo>
                <a:lnTo>
                  <a:pt x="76594" y="315571"/>
                </a:lnTo>
                <a:lnTo>
                  <a:pt x="76651" y="132791"/>
                </a:lnTo>
                <a:lnTo>
                  <a:pt x="79277" y="105205"/>
                </a:lnTo>
                <a:lnTo>
                  <a:pt x="87582" y="84651"/>
                </a:lnTo>
                <a:lnTo>
                  <a:pt x="101893" y="72069"/>
                </a:lnTo>
                <a:lnTo>
                  <a:pt x="122593" y="67798"/>
                </a:lnTo>
                <a:lnTo>
                  <a:pt x="231408" y="67798"/>
                </a:lnTo>
                <a:lnTo>
                  <a:pt x="224540" y="50517"/>
                </a:lnTo>
                <a:lnTo>
                  <a:pt x="199841" y="22713"/>
                </a:lnTo>
                <a:lnTo>
                  <a:pt x="166167" y="5743"/>
                </a:lnTo>
                <a:lnTo>
                  <a:pt x="124038" y="0"/>
                </a:lnTo>
                <a:close/>
              </a:path>
              <a:path w="245109" h="452120">
                <a:moveTo>
                  <a:pt x="231408" y="67798"/>
                </a:moveTo>
                <a:lnTo>
                  <a:pt x="122593" y="67798"/>
                </a:lnTo>
                <a:lnTo>
                  <a:pt x="144290" y="72660"/>
                </a:lnTo>
                <a:lnTo>
                  <a:pt x="158395" y="86179"/>
                </a:lnTo>
                <a:lnTo>
                  <a:pt x="166033" y="106756"/>
                </a:lnTo>
                <a:lnTo>
                  <a:pt x="168329" y="132791"/>
                </a:lnTo>
                <a:lnTo>
                  <a:pt x="168224" y="315571"/>
                </a:lnTo>
                <a:lnTo>
                  <a:pt x="165620" y="345142"/>
                </a:lnTo>
                <a:lnTo>
                  <a:pt x="157322" y="366823"/>
                </a:lnTo>
                <a:lnTo>
                  <a:pt x="143177" y="379658"/>
                </a:lnTo>
                <a:lnTo>
                  <a:pt x="122928" y="383883"/>
                </a:lnTo>
                <a:lnTo>
                  <a:pt x="230934" y="383883"/>
                </a:lnTo>
                <a:lnTo>
                  <a:pt x="239526" y="362446"/>
                </a:lnTo>
                <a:lnTo>
                  <a:pt x="244924" y="311655"/>
                </a:lnTo>
                <a:lnTo>
                  <a:pt x="244924" y="137063"/>
                </a:lnTo>
                <a:lnTo>
                  <a:pt x="239741" y="88764"/>
                </a:lnTo>
                <a:lnTo>
                  <a:pt x="231408" y="67798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 descr=""/>
          <p:cNvSpPr/>
          <p:nvPr/>
        </p:nvSpPr>
        <p:spPr>
          <a:xfrm>
            <a:off x="16545342" y="7384895"/>
            <a:ext cx="231140" cy="452120"/>
          </a:xfrm>
          <a:custGeom>
            <a:avLst/>
            <a:gdLst/>
            <a:ahLst/>
            <a:cxnLst/>
            <a:rect l="l" t="t" r="r" b="b"/>
            <a:pathLst>
              <a:path w="231140" h="452120">
                <a:moveTo>
                  <a:pt x="117985" y="0"/>
                </a:moveTo>
                <a:lnTo>
                  <a:pt x="70026" y="7514"/>
                </a:lnTo>
                <a:lnTo>
                  <a:pt x="36304" y="28114"/>
                </a:lnTo>
                <a:lnTo>
                  <a:pt x="3348" y="96913"/>
                </a:lnTo>
                <a:lnTo>
                  <a:pt x="0" y="139283"/>
                </a:lnTo>
                <a:lnTo>
                  <a:pt x="0" y="297833"/>
                </a:lnTo>
                <a:lnTo>
                  <a:pt x="2776" y="348302"/>
                </a:lnTo>
                <a:lnTo>
                  <a:pt x="12888" y="390770"/>
                </a:lnTo>
                <a:lnTo>
                  <a:pt x="33009" y="423391"/>
                </a:lnTo>
                <a:lnTo>
                  <a:pt x="65814" y="444317"/>
                </a:lnTo>
                <a:lnTo>
                  <a:pt x="113975" y="451703"/>
                </a:lnTo>
                <a:lnTo>
                  <a:pt x="163288" y="444246"/>
                </a:lnTo>
                <a:lnTo>
                  <a:pt x="196839" y="423598"/>
                </a:lnTo>
                <a:lnTo>
                  <a:pt x="217388" y="392340"/>
                </a:lnTo>
                <a:lnTo>
                  <a:pt x="227694" y="353055"/>
                </a:lnTo>
                <a:lnTo>
                  <a:pt x="230516" y="308325"/>
                </a:lnTo>
                <a:lnTo>
                  <a:pt x="230516" y="302367"/>
                </a:lnTo>
                <a:lnTo>
                  <a:pt x="155115" y="302367"/>
                </a:lnTo>
                <a:lnTo>
                  <a:pt x="155115" y="320283"/>
                </a:lnTo>
                <a:lnTo>
                  <a:pt x="153332" y="349218"/>
                </a:lnTo>
                <a:lnTo>
                  <a:pt x="147104" y="370047"/>
                </a:lnTo>
                <a:lnTo>
                  <a:pt x="135109" y="382640"/>
                </a:lnTo>
                <a:lnTo>
                  <a:pt x="116027" y="386867"/>
                </a:lnTo>
                <a:lnTo>
                  <a:pt x="95925" y="381133"/>
                </a:lnTo>
                <a:lnTo>
                  <a:pt x="83918" y="365949"/>
                </a:lnTo>
                <a:lnTo>
                  <a:pt x="78108" y="344345"/>
                </a:lnTo>
                <a:lnTo>
                  <a:pt x="76594" y="319351"/>
                </a:lnTo>
                <a:lnTo>
                  <a:pt x="76594" y="130310"/>
                </a:lnTo>
                <a:lnTo>
                  <a:pt x="78727" y="101863"/>
                </a:lnTo>
                <a:lnTo>
                  <a:pt x="85612" y="81373"/>
                </a:lnTo>
                <a:lnTo>
                  <a:pt x="97974" y="68977"/>
                </a:lnTo>
                <a:lnTo>
                  <a:pt x="116540" y="64814"/>
                </a:lnTo>
                <a:lnTo>
                  <a:pt x="136363" y="69676"/>
                </a:lnTo>
                <a:lnTo>
                  <a:pt x="148091" y="83089"/>
                </a:lnTo>
                <a:lnTo>
                  <a:pt x="153686" y="103290"/>
                </a:lnTo>
                <a:lnTo>
                  <a:pt x="155115" y="128519"/>
                </a:lnTo>
                <a:lnTo>
                  <a:pt x="155115" y="145576"/>
                </a:lnTo>
                <a:lnTo>
                  <a:pt x="230516" y="145576"/>
                </a:lnTo>
                <a:lnTo>
                  <a:pt x="230516" y="128624"/>
                </a:lnTo>
                <a:lnTo>
                  <a:pt x="228397" y="93752"/>
                </a:lnTo>
                <a:lnTo>
                  <a:pt x="219659" y="59166"/>
                </a:lnTo>
                <a:lnTo>
                  <a:pt x="200727" y="29154"/>
                </a:lnTo>
                <a:lnTo>
                  <a:pt x="168027" y="8003"/>
                </a:lnTo>
                <a:lnTo>
                  <a:pt x="117985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 descr=""/>
          <p:cNvSpPr/>
          <p:nvPr/>
        </p:nvSpPr>
        <p:spPr>
          <a:xfrm>
            <a:off x="16834240" y="7235507"/>
            <a:ext cx="76835" cy="91440"/>
          </a:xfrm>
          <a:custGeom>
            <a:avLst/>
            <a:gdLst/>
            <a:ahLst/>
            <a:cxnLst/>
            <a:rect l="l" t="t" r="r" b="b"/>
            <a:pathLst>
              <a:path w="76834" h="91440">
                <a:moveTo>
                  <a:pt x="76343" y="0"/>
                </a:moveTo>
                <a:lnTo>
                  <a:pt x="0" y="0"/>
                </a:lnTo>
                <a:lnTo>
                  <a:pt x="0" y="91379"/>
                </a:lnTo>
                <a:lnTo>
                  <a:pt x="76343" y="9137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/>
          <p:nvPr/>
        </p:nvSpPr>
        <p:spPr>
          <a:xfrm>
            <a:off x="16833654" y="7391712"/>
            <a:ext cx="76835" cy="438150"/>
          </a:xfrm>
          <a:custGeom>
            <a:avLst/>
            <a:gdLst/>
            <a:ahLst/>
            <a:cxnLst/>
            <a:rect l="l" t="t" r="r" b="b"/>
            <a:pathLst>
              <a:path w="76834" h="438150">
                <a:moveTo>
                  <a:pt x="76343" y="0"/>
                </a:moveTo>
                <a:lnTo>
                  <a:pt x="0" y="0"/>
                </a:lnTo>
                <a:lnTo>
                  <a:pt x="0" y="438059"/>
                </a:lnTo>
                <a:lnTo>
                  <a:pt x="76343" y="438059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 descr=""/>
          <p:cNvSpPr/>
          <p:nvPr/>
        </p:nvSpPr>
        <p:spPr>
          <a:xfrm>
            <a:off x="16963184" y="7384899"/>
            <a:ext cx="238125" cy="452120"/>
          </a:xfrm>
          <a:custGeom>
            <a:avLst/>
            <a:gdLst/>
            <a:ahLst/>
            <a:cxnLst/>
            <a:rect l="l" t="t" r="r" b="b"/>
            <a:pathLst>
              <a:path w="238125" h="452120">
                <a:moveTo>
                  <a:pt x="228091" y="62930"/>
                </a:moveTo>
                <a:lnTo>
                  <a:pt x="125409" y="62930"/>
                </a:lnTo>
                <a:lnTo>
                  <a:pt x="143487" y="66930"/>
                </a:lnTo>
                <a:lnTo>
                  <a:pt x="154090" y="78362"/>
                </a:lnTo>
                <a:lnTo>
                  <a:pt x="159136" y="96683"/>
                </a:lnTo>
                <a:lnTo>
                  <a:pt x="160413" y="121210"/>
                </a:lnTo>
                <a:lnTo>
                  <a:pt x="160413" y="182706"/>
                </a:lnTo>
                <a:lnTo>
                  <a:pt x="146623" y="182706"/>
                </a:lnTo>
                <a:lnTo>
                  <a:pt x="101198" y="186800"/>
                </a:lnTo>
                <a:lnTo>
                  <a:pt x="61063" y="200413"/>
                </a:lnTo>
                <a:lnTo>
                  <a:pt x="28979" y="225538"/>
                </a:lnTo>
                <a:lnTo>
                  <a:pt x="7704" y="264170"/>
                </a:lnTo>
                <a:lnTo>
                  <a:pt x="0" y="318304"/>
                </a:lnTo>
                <a:lnTo>
                  <a:pt x="0" y="325979"/>
                </a:lnTo>
                <a:lnTo>
                  <a:pt x="5074" y="373774"/>
                </a:lnTo>
                <a:lnTo>
                  <a:pt x="21097" y="413860"/>
                </a:lnTo>
                <a:lnTo>
                  <a:pt x="49267" y="441434"/>
                </a:lnTo>
                <a:lnTo>
                  <a:pt x="90782" y="451693"/>
                </a:lnTo>
                <a:lnTo>
                  <a:pt x="113653" y="449479"/>
                </a:lnTo>
                <a:lnTo>
                  <a:pt x="133474" y="442423"/>
                </a:lnTo>
                <a:lnTo>
                  <a:pt x="149955" y="429906"/>
                </a:lnTo>
                <a:lnTo>
                  <a:pt x="162801" y="411306"/>
                </a:lnTo>
                <a:lnTo>
                  <a:pt x="236798" y="411306"/>
                </a:lnTo>
                <a:lnTo>
                  <a:pt x="236717" y="407974"/>
                </a:lnTo>
                <a:lnTo>
                  <a:pt x="236479" y="384564"/>
                </a:lnTo>
                <a:lnTo>
                  <a:pt x="114760" y="384564"/>
                </a:lnTo>
                <a:lnTo>
                  <a:pt x="95515" y="379970"/>
                </a:lnTo>
                <a:lnTo>
                  <a:pt x="82578" y="367289"/>
                </a:lnTo>
                <a:lnTo>
                  <a:pt x="75295" y="348173"/>
                </a:lnTo>
                <a:lnTo>
                  <a:pt x="73013" y="324272"/>
                </a:lnTo>
                <a:lnTo>
                  <a:pt x="73013" y="317205"/>
                </a:lnTo>
                <a:lnTo>
                  <a:pt x="92302" y="257554"/>
                </a:lnTo>
                <a:lnTo>
                  <a:pt x="144487" y="241552"/>
                </a:lnTo>
                <a:lnTo>
                  <a:pt x="236411" y="241552"/>
                </a:lnTo>
                <a:lnTo>
                  <a:pt x="236411" y="115315"/>
                </a:lnTo>
                <a:lnTo>
                  <a:pt x="230893" y="68531"/>
                </a:lnTo>
                <a:lnTo>
                  <a:pt x="228091" y="62930"/>
                </a:lnTo>
                <a:close/>
              </a:path>
              <a:path w="238125" h="452120">
                <a:moveTo>
                  <a:pt x="236798" y="411306"/>
                </a:moveTo>
                <a:lnTo>
                  <a:pt x="162801" y="411306"/>
                </a:lnTo>
                <a:lnTo>
                  <a:pt x="163589" y="418093"/>
                </a:lnTo>
                <a:lnTo>
                  <a:pt x="164887" y="427161"/>
                </a:lnTo>
                <a:lnTo>
                  <a:pt x="166441" y="436693"/>
                </a:lnTo>
                <a:lnTo>
                  <a:pt x="167994" y="444876"/>
                </a:lnTo>
                <a:lnTo>
                  <a:pt x="238107" y="444876"/>
                </a:lnTo>
                <a:lnTo>
                  <a:pt x="237260" y="429906"/>
                </a:lnTo>
                <a:lnTo>
                  <a:pt x="236961" y="418093"/>
                </a:lnTo>
                <a:lnTo>
                  <a:pt x="236859" y="413860"/>
                </a:lnTo>
                <a:lnTo>
                  <a:pt x="236798" y="411306"/>
                </a:lnTo>
                <a:close/>
              </a:path>
              <a:path w="238125" h="452120">
                <a:moveTo>
                  <a:pt x="236411" y="241552"/>
                </a:moveTo>
                <a:lnTo>
                  <a:pt x="161858" y="241552"/>
                </a:lnTo>
                <a:lnTo>
                  <a:pt x="161858" y="297603"/>
                </a:lnTo>
                <a:lnTo>
                  <a:pt x="159253" y="337249"/>
                </a:lnTo>
                <a:lnTo>
                  <a:pt x="150984" y="364246"/>
                </a:lnTo>
                <a:lnTo>
                  <a:pt x="136379" y="379662"/>
                </a:lnTo>
                <a:lnTo>
                  <a:pt x="114760" y="384564"/>
                </a:lnTo>
                <a:lnTo>
                  <a:pt x="236479" y="384564"/>
                </a:lnTo>
                <a:lnTo>
                  <a:pt x="236411" y="241552"/>
                </a:lnTo>
                <a:close/>
              </a:path>
              <a:path w="238125" h="452120">
                <a:moveTo>
                  <a:pt x="128048" y="0"/>
                </a:moveTo>
                <a:lnTo>
                  <a:pt x="72116" y="9472"/>
                </a:lnTo>
                <a:lnTo>
                  <a:pt x="37018" y="34997"/>
                </a:lnTo>
                <a:lnTo>
                  <a:pt x="18834" y="72237"/>
                </a:lnTo>
                <a:lnTo>
                  <a:pt x="13643" y="116855"/>
                </a:lnTo>
                <a:lnTo>
                  <a:pt x="13643" y="124687"/>
                </a:lnTo>
                <a:lnTo>
                  <a:pt x="88782" y="124687"/>
                </a:lnTo>
                <a:lnTo>
                  <a:pt x="88809" y="115315"/>
                </a:lnTo>
                <a:lnTo>
                  <a:pt x="90397" y="94704"/>
                </a:lnTo>
                <a:lnTo>
                  <a:pt x="96141" y="77991"/>
                </a:lnTo>
                <a:lnTo>
                  <a:pt x="107362" y="66930"/>
                </a:lnTo>
                <a:lnTo>
                  <a:pt x="125409" y="62930"/>
                </a:lnTo>
                <a:lnTo>
                  <a:pt x="228091" y="62930"/>
                </a:lnTo>
                <a:lnTo>
                  <a:pt x="212664" y="32088"/>
                </a:lnTo>
                <a:lnTo>
                  <a:pt x="179219" y="8429"/>
                </a:lnTo>
                <a:lnTo>
                  <a:pt x="128048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 descr=""/>
          <p:cNvSpPr/>
          <p:nvPr/>
        </p:nvSpPr>
        <p:spPr>
          <a:xfrm>
            <a:off x="17276813" y="7235507"/>
            <a:ext cx="76835" cy="594360"/>
          </a:xfrm>
          <a:custGeom>
            <a:avLst/>
            <a:gdLst/>
            <a:ahLst/>
            <a:cxnLst/>
            <a:rect l="l" t="t" r="r" b="b"/>
            <a:pathLst>
              <a:path w="76834" h="594359">
                <a:moveTo>
                  <a:pt x="76343" y="0"/>
                </a:moveTo>
                <a:lnTo>
                  <a:pt x="0" y="0"/>
                </a:lnTo>
                <a:lnTo>
                  <a:pt x="0" y="594264"/>
                </a:lnTo>
                <a:lnTo>
                  <a:pt x="76343" y="594264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 descr=""/>
          <p:cNvSpPr/>
          <p:nvPr/>
        </p:nvSpPr>
        <p:spPr>
          <a:xfrm>
            <a:off x="17407619" y="7384896"/>
            <a:ext cx="234315" cy="452120"/>
          </a:xfrm>
          <a:custGeom>
            <a:avLst/>
            <a:gdLst/>
            <a:ahLst/>
            <a:cxnLst/>
            <a:rect l="l" t="t" r="r" b="b"/>
            <a:pathLst>
              <a:path w="234315" h="452120">
                <a:moveTo>
                  <a:pt x="118153" y="0"/>
                </a:moveTo>
                <a:lnTo>
                  <a:pt x="69517" y="8312"/>
                </a:lnTo>
                <a:lnTo>
                  <a:pt x="34992" y="31862"/>
                </a:lnTo>
                <a:lnTo>
                  <a:pt x="14404" y="68566"/>
                </a:lnTo>
                <a:lnTo>
                  <a:pt x="7580" y="116342"/>
                </a:lnTo>
                <a:lnTo>
                  <a:pt x="12932" y="157624"/>
                </a:lnTo>
                <a:lnTo>
                  <a:pt x="29174" y="191011"/>
                </a:lnTo>
                <a:lnTo>
                  <a:pt x="56587" y="220049"/>
                </a:lnTo>
                <a:lnTo>
                  <a:pt x="95452" y="248285"/>
                </a:lnTo>
                <a:lnTo>
                  <a:pt x="126911" y="271388"/>
                </a:lnTo>
                <a:lnTo>
                  <a:pt x="145668" y="291943"/>
                </a:lnTo>
                <a:lnTo>
                  <a:pt x="154722" y="312585"/>
                </a:lnTo>
                <a:lnTo>
                  <a:pt x="157073" y="335947"/>
                </a:lnTo>
                <a:lnTo>
                  <a:pt x="154858" y="358167"/>
                </a:lnTo>
                <a:lnTo>
                  <a:pt x="147907" y="374086"/>
                </a:lnTo>
                <a:lnTo>
                  <a:pt x="135768" y="383666"/>
                </a:lnTo>
                <a:lnTo>
                  <a:pt x="117985" y="386867"/>
                </a:lnTo>
                <a:lnTo>
                  <a:pt x="99247" y="382737"/>
                </a:lnTo>
                <a:lnTo>
                  <a:pt x="86598" y="371141"/>
                </a:lnTo>
                <a:lnTo>
                  <a:pt x="79444" y="353273"/>
                </a:lnTo>
                <a:lnTo>
                  <a:pt x="77191" y="330325"/>
                </a:lnTo>
                <a:lnTo>
                  <a:pt x="77191" y="310629"/>
                </a:lnTo>
                <a:lnTo>
                  <a:pt x="0" y="310629"/>
                </a:lnTo>
                <a:lnTo>
                  <a:pt x="0" y="330230"/>
                </a:lnTo>
                <a:lnTo>
                  <a:pt x="4931" y="375211"/>
                </a:lnTo>
                <a:lnTo>
                  <a:pt x="22768" y="414079"/>
                </a:lnTo>
                <a:lnTo>
                  <a:pt x="58080" y="441390"/>
                </a:lnTo>
                <a:lnTo>
                  <a:pt x="115431" y="451703"/>
                </a:lnTo>
                <a:lnTo>
                  <a:pt x="167478" y="443750"/>
                </a:lnTo>
                <a:lnTo>
                  <a:pt x="204607" y="420102"/>
                </a:lnTo>
                <a:lnTo>
                  <a:pt x="226857" y="381078"/>
                </a:lnTo>
                <a:lnTo>
                  <a:pt x="234265" y="326995"/>
                </a:lnTo>
                <a:lnTo>
                  <a:pt x="228700" y="279887"/>
                </a:lnTo>
                <a:lnTo>
                  <a:pt x="211093" y="242923"/>
                </a:lnTo>
                <a:lnTo>
                  <a:pt x="180072" y="210810"/>
                </a:lnTo>
                <a:lnTo>
                  <a:pt x="108846" y="160204"/>
                </a:lnTo>
                <a:lnTo>
                  <a:pt x="93366" y="144678"/>
                </a:lnTo>
                <a:lnTo>
                  <a:pt x="85664" y="128866"/>
                </a:lnTo>
                <a:lnTo>
                  <a:pt x="83578" y="109954"/>
                </a:lnTo>
                <a:lnTo>
                  <a:pt x="85521" y="91261"/>
                </a:lnTo>
                <a:lnTo>
                  <a:pt x="91649" y="77038"/>
                </a:lnTo>
                <a:lnTo>
                  <a:pt x="102405" y="67987"/>
                </a:lnTo>
                <a:lnTo>
                  <a:pt x="118237" y="64814"/>
                </a:lnTo>
                <a:lnTo>
                  <a:pt x="134494" y="67849"/>
                </a:lnTo>
                <a:lnTo>
                  <a:pt x="145604" y="77025"/>
                </a:lnTo>
                <a:lnTo>
                  <a:pt x="151972" y="92445"/>
                </a:lnTo>
                <a:lnTo>
                  <a:pt x="154005" y="114216"/>
                </a:lnTo>
                <a:lnTo>
                  <a:pt x="154005" y="140048"/>
                </a:lnTo>
                <a:lnTo>
                  <a:pt x="227951" y="140048"/>
                </a:lnTo>
                <a:lnTo>
                  <a:pt x="227951" y="121472"/>
                </a:lnTo>
                <a:lnTo>
                  <a:pt x="222134" y="71159"/>
                </a:lnTo>
                <a:lnTo>
                  <a:pt x="203290" y="32885"/>
                </a:lnTo>
                <a:lnTo>
                  <a:pt x="169327" y="8535"/>
                </a:lnTo>
                <a:lnTo>
                  <a:pt x="11815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 descr=""/>
          <p:cNvSpPr/>
          <p:nvPr/>
        </p:nvSpPr>
        <p:spPr>
          <a:xfrm>
            <a:off x="17693115" y="7707200"/>
            <a:ext cx="76835" cy="123189"/>
          </a:xfrm>
          <a:custGeom>
            <a:avLst/>
            <a:gdLst/>
            <a:ahLst/>
            <a:cxnLst/>
            <a:rect l="l" t="t" r="r" b="b"/>
            <a:pathLst>
              <a:path w="76834" h="123190">
                <a:moveTo>
                  <a:pt x="76343" y="0"/>
                </a:moveTo>
                <a:lnTo>
                  <a:pt x="0" y="0"/>
                </a:lnTo>
                <a:lnTo>
                  <a:pt x="0" y="122572"/>
                </a:lnTo>
                <a:lnTo>
                  <a:pt x="76343" y="122572"/>
                </a:lnTo>
                <a:lnTo>
                  <a:pt x="76343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1" name="object 131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5669" y="318753"/>
            <a:ext cx="8801752" cy="101886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36"/>
              <a:ext cx="12859763" cy="113030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943930" y="1440660"/>
              <a:ext cx="7020559" cy="1649730"/>
            </a:xfrm>
            <a:custGeom>
              <a:avLst/>
              <a:gdLst/>
              <a:ahLst/>
              <a:cxnLst/>
              <a:rect l="l" t="t" r="r" b="b"/>
              <a:pathLst>
                <a:path w="7020559" h="1649730">
                  <a:moveTo>
                    <a:pt x="7020027" y="0"/>
                  </a:moveTo>
                  <a:lnTo>
                    <a:pt x="0" y="0"/>
                  </a:lnTo>
                  <a:lnTo>
                    <a:pt x="421568" y="1340901"/>
                  </a:lnTo>
                  <a:lnTo>
                    <a:pt x="5994634" y="1649604"/>
                  </a:lnTo>
                  <a:lnTo>
                    <a:pt x="7020027" y="0"/>
                  </a:lnTo>
                  <a:close/>
                </a:path>
              </a:pathLst>
            </a:custGeom>
            <a:solidFill>
              <a:srgbClr val="2185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912874" y="2939814"/>
              <a:ext cx="9057640" cy="6455410"/>
            </a:xfrm>
            <a:custGeom>
              <a:avLst/>
              <a:gdLst/>
              <a:ahLst/>
              <a:cxnLst/>
              <a:rect l="l" t="t" r="r" b="b"/>
              <a:pathLst>
                <a:path w="9057640" h="6455409">
                  <a:moveTo>
                    <a:pt x="781342" y="1943608"/>
                  </a:moveTo>
                  <a:lnTo>
                    <a:pt x="0" y="1943608"/>
                  </a:lnTo>
                  <a:lnTo>
                    <a:pt x="0" y="2201418"/>
                  </a:lnTo>
                  <a:lnTo>
                    <a:pt x="262013" y="2201418"/>
                  </a:lnTo>
                  <a:lnTo>
                    <a:pt x="262013" y="3580638"/>
                  </a:lnTo>
                  <a:lnTo>
                    <a:pt x="519341" y="3580638"/>
                  </a:lnTo>
                  <a:lnTo>
                    <a:pt x="519341" y="2201418"/>
                  </a:lnTo>
                  <a:lnTo>
                    <a:pt x="781342" y="2201418"/>
                  </a:lnTo>
                  <a:lnTo>
                    <a:pt x="781342" y="1943608"/>
                  </a:lnTo>
                  <a:close/>
                </a:path>
                <a:path w="9057640" h="6455409">
                  <a:moveTo>
                    <a:pt x="1150950" y="18707"/>
                  </a:moveTo>
                  <a:lnTo>
                    <a:pt x="1003566" y="18707"/>
                  </a:lnTo>
                  <a:lnTo>
                    <a:pt x="610565" y="926363"/>
                  </a:lnTo>
                  <a:lnTo>
                    <a:pt x="217563" y="18707"/>
                  </a:lnTo>
                  <a:lnTo>
                    <a:pt x="70180" y="18707"/>
                  </a:lnTo>
                  <a:lnTo>
                    <a:pt x="70180" y="1656232"/>
                  </a:lnTo>
                  <a:lnTo>
                    <a:pt x="327520" y="1656232"/>
                  </a:lnTo>
                  <a:lnTo>
                    <a:pt x="327520" y="839812"/>
                  </a:lnTo>
                  <a:lnTo>
                    <a:pt x="535711" y="1398905"/>
                  </a:lnTo>
                  <a:lnTo>
                    <a:pt x="685419" y="1398905"/>
                  </a:lnTo>
                  <a:lnTo>
                    <a:pt x="893622" y="839812"/>
                  </a:lnTo>
                  <a:lnTo>
                    <a:pt x="893622" y="1656232"/>
                  </a:lnTo>
                  <a:lnTo>
                    <a:pt x="1150950" y="1656232"/>
                  </a:lnTo>
                  <a:lnTo>
                    <a:pt x="1150950" y="18707"/>
                  </a:lnTo>
                  <a:close/>
                </a:path>
                <a:path w="9057640" h="6455409">
                  <a:moveTo>
                    <a:pt x="1385658" y="4562894"/>
                  </a:moveTo>
                  <a:lnTo>
                    <a:pt x="1380985" y="4509795"/>
                  </a:lnTo>
                  <a:lnTo>
                    <a:pt x="1367142" y="4468431"/>
                  </a:lnTo>
                  <a:lnTo>
                    <a:pt x="1313103" y="4417161"/>
                  </a:lnTo>
                  <a:lnTo>
                    <a:pt x="1293939" y="4411497"/>
                  </a:lnTo>
                  <a:lnTo>
                    <a:pt x="1293939" y="4568926"/>
                  </a:lnTo>
                  <a:lnTo>
                    <a:pt x="1293939" y="4595241"/>
                  </a:lnTo>
                  <a:lnTo>
                    <a:pt x="1290040" y="4642142"/>
                  </a:lnTo>
                  <a:lnTo>
                    <a:pt x="1276997" y="4673587"/>
                  </a:lnTo>
                  <a:lnTo>
                    <a:pt x="1252816" y="4691240"/>
                  </a:lnTo>
                  <a:lnTo>
                    <a:pt x="1215466" y="4696752"/>
                  </a:lnTo>
                  <a:lnTo>
                    <a:pt x="1182738" y="4696752"/>
                  </a:lnTo>
                  <a:lnTo>
                    <a:pt x="1182738" y="4477918"/>
                  </a:lnTo>
                  <a:lnTo>
                    <a:pt x="1217218" y="4477918"/>
                  </a:lnTo>
                  <a:lnTo>
                    <a:pt x="1255890" y="4484167"/>
                  </a:lnTo>
                  <a:lnTo>
                    <a:pt x="1279296" y="4502150"/>
                  </a:lnTo>
                  <a:lnTo>
                    <a:pt x="1290840" y="4530776"/>
                  </a:lnTo>
                  <a:lnTo>
                    <a:pt x="1293939" y="4568926"/>
                  </a:lnTo>
                  <a:lnTo>
                    <a:pt x="1293939" y="4411497"/>
                  </a:lnTo>
                  <a:lnTo>
                    <a:pt x="1273467" y="4405427"/>
                  </a:lnTo>
                  <a:lnTo>
                    <a:pt x="1225804" y="4401718"/>
                  </a:lnTo>
                  <a:lnTo>
                    <a:pt x="1091323" y="4401718"/>
                  </a:lnTo>
                  <a:lnTo>
                    <a:pt x="1091323" y="5083492"/>
                  </a:lnTo>
                  <a:lnTo>
                    <a:pt x="1182738" y="5083492"/>
                  </a:lnTo>
                  <a:lnTo>
                    <a:pt x="1182738" y="4772952"/>
                  </a:lnTo>
                  <a:lnTo>
                    <a:pt x="1214653" y="4772952"/>
                  </a:lnTo>
                  <a:lnTo>
                    <a:pt x="1253299" y="4777664"/>
                  </a:lnTo>
                  <a:lnTo>
                    <a:pt x="1276172" y="4794428"/>
                  </a:lnTo>
                  <a:lnTo>
                    <a:pt x="1287068" y="4827181"/>
                  </a:lnTo>
                  <a:lnTo>
                    <a:pt x="1289850" y="4879886"/>
                  </a:lnTo>
                  <a:lnTo>
                    <a:pt x="1289723" y="4924907"/>
                  </a:lnTo>
                  <a:lnTo>
                    <a:pt x="1289723" y="4926419"/>
                  </a:lnTo>
                  <a:lnTo>
                    <a:pt x="1290091" y="4984343"/>
                  </a:lnTo>
                  <a:lnTo>
                    <a:pt x="1292136" y="5040935"/>
                  </a:lnTo>
                  <a:lnTo>
                    <a:pt x="1296987" y="5083492"/>
                  </a:lnTo>
                  <a:lnTo>
                    <a:pt x="1385557" y="5083492"/>
                  </a:lnTo>
                  <a:lnTo>
                    <a:pt x="1381404" y="5041100"/>
                  </a:lnTo>
                  <a:lnTo>
                    <a:pt x="1379550" y="4984470"/>
                  </a:lnTo>
                  <a:lnTo>
                    <a:pt x="1379093" y="4926419"/>
                  </a:lnTo>
                  <a:lnTo>
                    <a:pt x="1379131" y="4873663"/>
                  </a:lnTo>
                  <a:lnTo>
                    <a:pt x="1375105" y="4815484"/>
                  </a:lnTo>
                  <a:lnTo>
                    <a:pt x="1363154" y="4775847"/>
                  </a:lnTo>
                  <a:lnTo>
                    <a:pt x="1360932" y="4772952"/>
                  </a:lnTo>
                  <a:lnTo>
                    <a:pt x="1343469" y="4750155"/>
                  </a:lnTo>
                  <a:lnTo>
                    <a:pt x="1316253" y="4733836"/>
                  </a:lnTo>
                  <a:lnTo>
                    <a:pt x="1340091" y="4720590"/>
                  </a:lnTo>
                  <a:lnTo>
                    <a:pt x="1361313" y="4696752"/>
                  </a:lnTo>
                  <a:lnTo>
                    <a:pt x="1362506" y="4695406"/>
                  </a:lnTo>
                  <a:lnTo>
                    <a:pt x="1379143" y="4653750"/>
                  </a:lnTo>
                  <a:lnTo>
                    <a:pt x="1385658" y="4591050"/>
                  </a:lnTo>
                  <a:lnTo>
                    <a:pt x="1385658" y="4562894"/>
                  </a:lnTo>
                  <a:close/>
                </a:path>
                <a:path w="9057640" h="6455409">
                  <a:moveTo>
                    <a:pt x="1595399" y="18707"/>
                  </a:moveTo>
                  <a:lnTo>
                    <a:pt x="1338084" y="18707"/>
                  </a:lnTo>
                  <a:lnTo>
                    <a:pt x="1338084" y="1656232"/>
                  </a:lnTo>
                  <a:lnTo>
                    <a:pt x="1595399" y="1656232"/>
                  </a:lnTo>
                  <a:lnTo>
                    <a:pt x="1595399" y="18707"/>
                  </a:lnTo>
                  <a:close/>
                </a:path>
                <a:path w="9057640" h="6455409">
                  <a:moveTo>
                    <a:pt x="1672602" y="2345969"/>
                  </a:moveTo>
                  <a:lnTo>
                    <a:pt x="1670215" y="2291638"/>
                  </a:lnTo>
                  <a:lnTo>
                    <a:pt x="1663052" y="2240940"/>
                  </a:lnTo>
                  <a:lnTo>
                    <a:pt x="1652905" y="2200922"/>
                  </a:lnTo>
                  <a:lnTo>
                    <a:pt x="1634413" y="2150427"/>
                  </a:lnTo>
                  <a:lnTo>
                    <a:pt x="1612925" y="2110613"/>
                  </a:lnTo>
                  <a:lnTo>
                    <a:pt x="1586674" y="2074430"/>
                  </a:lnTo>
                  <a:lnTo>
                    <a:pt x="1555648" y="2041867"/>
                  </a:lnTo>
                  <a:lnTo>
                    <a:pt x="1518856" y="2011845"/>
                  </a:lnTo>
                  <a:lnTo>
                    <a:pt x="1478699" y="1987283"/>
                  </a:lnTo>
                  <a:lnTo>
                    <a:pt x="1435163" y="1968169"/>
                  </a:lnTo>
                  <a:lnTo>
                    <a:pt x="1415275" y="1962391"/>
                  </a:lnTo>
                  <a:lnTo>
                    <a:pt x="1415275" y="2345969"/>
                  </a:lnTo>
                  <a:lnTo>
                    <a:pt x="1415275" y="2521420"/>
                  </a:lnTo>
                  <a:lnTo>
                    <a:pt x="1413090" y="2560320"/>
                  </a:lnTo>
                  <a:lnTo>
                    <a:pt x="1395539" y="2618790"/>
                  </a:lnTo>
                  <a:lnTo>
                    <a:pt x="1362786" y="2650667"/>
                  </a:lnTo>
                  <a:lnTo>
                    <a:pt x="1314818" y="2664701"/>
                  </a:lnTo>
                  <a:lnTo>
                    <a:pt x="1284274" y="2666454"/>
                  </a:lnTo>
                  <a:lnTo>
                    <a:pt x="1153274" y="2666454"/>
                  </a:lnTo>
                  <a:lnTo>
                    <a:pt x="1153274" y="2200922"/>
                  </a:lnTo>
                  <a:lnTo>
                    <a:pt x="1284274" y="2200922"/>
                  </a:lnTo>
                  <a:lnTo>
                    <a:pt x="1340993" y="2207945"/>
                  </a:lnTo>
                  <a:lnTo>
                    <a:pt x="1380197" y="2229002"/>
                  </a:lnTo>
                  <a:lnTo>
                    <a:pt x="1406512" y="2275802"/>
                  </a:lnTo>
                  <a:lnTo>
                    <a:pt x="1415275" y="2345969"/>
                  </a:lnTo>
                  <a:lnTo>
                    <a:pt x="1415275" y="1962391"/>
                  </a:lnTo>
                  <a:lnTo>
                    <a:pt x="1388249" y="1954530"/>
                  </a:lnTo>
                  <a:lnTo>
                    <a:pt x="1337945" y="1946338"/>
                  </a:lnTo>
                  <a:lnTo>
                    <a:pt x="1284274" y="1943608"/>
                  </a:lnTo>
                  <a:lnTo>
                    <a:pt x="895959" y="1943608"/>
                  </a:lnTo>
                  <a:lnTo>
                    <a:pt x="895959" y="3581133"/>
                  </a:lnTo>
                  <a:lnTo>
                    <a:pt x="1153274" y="3581133"/>
                  </a:lnTo>
                  <a:lnTo>
                    <a:pt x="1153274" y="2923781"/>
                  </a:lnTo>
                  <a:lnTo>
                    <a:pt x="1270241" y="2923781"/>
                  </a:lnTo>
                  <a:lnTo>
                    <a:pt x="1403591" y="3581133"/>
                  </a:lnTo>
                  <a:lnTo>
                    <a:pt x="1665592" y="3581133"/>
                  </a:lnTo>
                  <a:lnTo>
                    <a:pt x="1531569" y="2923781"/>
                  </a:lnTo>
                  <a:lnTo>
                    <a:pt x="1518208" y="2858274"/>
                  </a:lnTo>
                  <a:lnTo>
                    <a:pt x="1528445" y="2851112"/>
                  </a:lnTo>
                  <a:lnTo>
                    <a:pt x="1586674" y="2795270"/>
                  </a:lnTo>
                  <a:lnTo>
                    <a:pt x="1612925" y="2758948"/>
                  </a:lnTo>
                  <a:lnTo>
                    <a:pt x="1634413" y="2718892"/>
                  </a:lnTo>
                  <a:lnTo>
                    <a:pt x="1651114" y="2675115"/>
                  </a:lnTo>
                  <a:lnTo>
                    <a:pt x="1663052" y="2627604"/>
                  </a:lnTo>
                  <a:lnTo>
                    <a:pt x="1670215" y="2576372"/>
                  </a:lnTo>
                  <a:lnTo>
                    <a:pt x="1672602" y="2521420"/>
                  </a:lnTo>
                  <a:lnTo>
                    <a:pt x="1672602" y="2345969"/>
                  </a:lnTo>
                  <a:close/>
                </a:path>
                <a:path w="9057640" h="6455409">
                  <a:moveTo>
                    <a:pt x="1737575" y="4725073"/>
                  </a:moveTo>
                  <a:lnTo>
                    <a:pt x="1734642" y="4678718"/>
                  </a:lnTo>
                  <a:lnTo>
                    <a:pt x="1734591" y="4677765"/>
                  </a:lnTo>
                  <a:lnTo>
                    <a:pt x="1724875" y="4635843"/>
                  </a:lnTo>
                  <a:lnTo>
                    <a:pt x="1721129" y="4628337"/>
                  </a:lnTo>
                  <a:lnTo>
                    <a:pt x="1707337" y="4600753"/>
                  </a:lnTo>
                  <a:lnTo>
                    <a:pt x="1680832" y="4573905"/>
                  </a:lnTo>
                  <a:lnTo>
                    <a:pt x="1649717" y="4559312"/>
                  </a:lnTo>
                  <a:lnTo>
                    <a:pt x="1649717" y="4712386"/>
                  </a:lnTo>
                  <a:lnTo>
                    <a:pt x="1649717" y="4771047"/>
                  </a:lnTo>
                  <a:lnTo>
                    <a:pt x="1540979" y="4771047"/>
                  </a:lnTo>
                  <a:lnTo>
                    <a:pt x="1541005" y="4712386"/>
                  </a:lnTo>
                  <a:lnTo>
                    <a:pt x="1543799" y="4678718"/>
                  </a:lnTo>
                  <a:lnTo>
                    <a:pt x="1543875" y="4677765"/>
                  </a:lnTo>
                  <a:lnTo>
                    <a:pt x="1543939" y="4676991"/>
                  </a:lnTo>
                  <a:lnTo>
                    <a:pt x="1553464" y="4650498"/>
                  </a:lnTo>
                  <a:lnTo>
                    <a:pt x="1570545" y="4634014"/>
                  </a:lnTo>
                  <a:lnTo>
                    <a:pt x="1596161" y="4628337"/>
                  </a:lnTo>
                  <a:lnTo>
                    <a:pt x="1622983" y="4634623"/>
                  </a:lnTo>
                  <a:lnTo>
                    <a:pt x="1639341" y="4652099"/>
                  </a:lnTo>
                  <a:lnTo>
                    <a:pt x="1647507" y="4678718"/>
                  </a:lnTo>
                  <a:lnTo>
                    <a:pt x="1649717" y="4712386"/>
                  </a:lnTo>
                  <a:lnTo>
                    <a:pt x="1649717" y="4559312"/>
                  </a:lnTo>
                  <a:lnTo>
                    <a:pt x="1644256" y="4556747"/>
                  </a:lnTo>
                  <a:lnTo>
                    <a:pt x="1596478" y="4550702"/>
                  </a:lnTo>
                  <a:lnTo>
                    <a:pt x="1543786" y="4558449"/>
                  </a:lnTo>
                  <a:lnTo>
                    <a:pt x="1505102" y="4579353"/>
                  </a:lnTo>
                  <a:lnTo>
                    <a:pt x="1478470" y="4609960"/>
                  </a:lnTo>
                  <a:lnTo>
                    <a:pt x="1461884" y="4646828"/>
                  </a:lnTo>
                  <a:lnTo>
                    <a:pt x="1453375" y="4686490"/>
                  </a:lnTo>
                  <a:lnTo>
                    <a:pt x="1451013" y="4725073"/>
                  </a:lnTo>
                  <a:lnTo>
                    <a:pt x="1450987" y="4907204"/>
                  </a:lnTo>
                  <a:lnTo>
                    <a:pt x="1453159" y="4957534"/>
                  </a:lnTo>
                  <a:lnTo>
                    <a:pt x="1453159" y="4957750"/>
                  </a:lnTo>
                  <a:lnTo>
                    <a:pt x="1461198" y="5002250"/>
                  </a:lnTo>
                  <a:lnTo>
                    <a:pt x="1477289" y="5039271"/>
                  </a:lnTo>
                  <a:lnTo>
                    <a:pt x="1503692" y="5067452"/>
                  </a:lnTo>
                  <a:lnTo>
                    <a:pt x="1542605" y="5085385"/>
                  </a:lnTo>
                  <a:lnTo>
                    <a:pt x="1596275" y="5091671"/>
                  </a:lnTo>
                  <a:lnTo>
                    <a:pt x="1650644" y="5083848"/>
                  </a:lnTo>
                  <a:lnTo>
                    <a:pt x="1688820" y="5063096"/>
                  </a:lnTo>
                  <a:lnTo>
                    <a:pt x="1713611" y="5033480"/>
                  </a:lnTo>
                  <a:lnTo>
                    <a:pt x="1721650" y="5014036"/>
                  </a:lnTo>
                  <a:lnTo>
                    <a:pt x="1727835" y="4999088"/>
                  </a:lnTo>
                  <a:lnTo>
                    <a:pt x="1734299" y="4963973"/>
                  </a:lnTo>
                  <a:lnTo>
                    <a:pt x="1735823" y="4932515"/>
                  </a:lnTo>
                  <a:lnTo>
                    <a:pt x="1735836" y="4929251"/>
                  </a:lnTo>
                  <a:lnTo>
                    <a:pt x="1646555" y="4929251"/>
                  </a:lnTo>
                  <a:lnTo>
                    <a:pt x="1646555" y="4932515"/>
                  </a:lnTo>
                  <a:lnTo>
                    <a:pt x="1644789" y="4963376"/>
                  </a:lnTo>
                  <a:lnTo>
                    <a:pt x="1637512" y="4989373"/>
                  </a:lnTo>
                  <a:lnTo>
                    <a:pt x="1621815" y="5007330"/>
                  </a:lnTo>
                  <a:lnTo>
                    <a:pt x="1594739" y="5014036"/>
                  </a:lnTo>
                  <a:lnTo>
                    <a:pt x="1567383" y="5006403"/>
                  </a:lnTo>
                  <a:lnTo>
                    <a:pt x="1550746" y="4986236"/>
                  </a:lnTo>
                  <a:lnTo>
                    <a:pt x="1542554" y="4957750"/>
                  </a:lnTo>
                  <a:lnTo>
                    <a:pt x="1542491" y="4957534"/>
                  </a:lnTo>
                  <a:lnTo>
                    <a:pt x="1540256" y="4924387"/>
                  </a:lnTo>
                  <a:lnTo>
                    <a:pt x="1540256" y="4843678"/>
                  </a:lnTo>
                  <a:lnTo>
                    <a:pt x="1737575" y="4843678"/>
                  </a:lnTo>
                  <a:lnTo>
                    <a:pt x="1737575" y="4771047"/>
                  </a:lnTo>
                  <a:lnTo>
                    <a:pt x="1737575" y="4725073"/>
                  </a:lnTo>
                  <a:close/>
                </a:path>
                <a:path w="9057640" h="6455409">
                  <a:moveTo>
                    <a:pt x="1894751" y="5588762"/>
                  </a:moveTo>
                  <a:lnTo>
                    <a:pt x="1762760" y="5588762"/>
                  </a:lnTo>
                  <a:lnTo>
                    <a:pt x="1722107" y="5811850"/>
                  </a:lnTo>
                  <a:lnTo>
                    <a:pt x="1702828" y="5919940"/>
                  </a:lnTo>
                  <a:lnTo>
                    <a:pt x="1694383" y="5969127"/>
                  </a:lnTo>
                  <a:lnTo>
                    <a:pt x="1687080" y="6013551"/>
                  </a:lnTo>
                  <a:lnTo>
                    <a:pt x="1681200" y="6052045"/>
                  </a:lnTo>
                  <a:lnTo>
                    <a:pt x="1676996" y="6083490"/>
                  </a:lnTo>
                  <a:lnTo>
                    <a:pt x="1675968" y="6083490"/>
                  </a:lnTo>
                  <a:lnTo>
                    <a:pt x="1667637" y="6014542"/>
                  </a:lnTo>
                  <a:lnTo>
                    <a:pt x="1661604" y="5971108"/>
                  </a:lnTo>
                  <a:lnTo>
                    <a:pt x="1654581" y="5922988"/>
                  </a:lnTo>
                  <a:lnTo>
                    <a:pt x="1646720" y="5871121"/>
                  </a:lnTo>
                  <a:lnTo>
                    <a:pt x="1638198" y="5816447"/>
                  </a:lnTo>
                  <a:lnTo>
                    <a:pt x="1619872" y="5702503"/>
                  </a:lnTo>
                  <a:lnTo>
                    <a:pt x="1601012" y="5588762"/>
                  </a:lnTo>
                  <a:lnTo>
                    <a:pt x="1465059" y="5588762"/>
                  </a:lnTo>
                  <a:lnTo>
                    <a:pt x="1465059" y="6270561"/>
                  </a:lnTo>
                  <a:lnTo>
                    <a:pt x="1548612" y="6270561"/>
                  </a:lnTo>
                  <a:lnTo>
                    <a:pt x="1548612" y="6018111"/>
                  </a:lnTo>
                  <a:lnTo>
                    <a:pt x="1548422" y="5965977"/>
                  </a:lnTo>
                  <a:lnTo>
                    <a:pt x="1547901" y="5911240"/>
                  </a:lnTo>
                  <a:lnTo>
                    <a:pt x="1547126" y="5855868"/>
                  </a:lnTo>
                  <a:lnTo>
                    <a:pt x="1545170" y="5751068"/>
                  </a:lnTo>
                  <a:lnTo>
                    <a:pt x="1543202" y="5667324"/>
                  </a:lnTo>
                  <a:lnTo>
                    <a:pt x="1545234" y="5667324"/>
                  </a:lnTo>
                  <a:lnTo>
                    <a:pt x="1549793" y="5701741"/>
                  </a:lnTo>
                  <a:lnTo>
                    <a:pt x="1561807" y="5788838"/>
                  </a:lnTo>
                  <a:lnTo>
                    <a:pt x="1630210" y="6270561"/>
                  </a:lnTo>
                  <a:lnTo>
                    <a:pt x="1717535" y="6270561"/>
                  </a:lnTo>
                  <a:lnTo>
                    <a:pt x="1725866" y="6218999"/>
                  </a:lnTo>
                  <a:lnTo>
                    <a:pt x="1752307" y="6051550"/>
                  </a:lnTo>
                  <a:lnTo>
                    <a:pt x="1778152" y="5883656"/>
                  </a:lnTo>
                  <a:lnTo>
                    <a:pt x="1799729" y="5739308"/>
                  </a:lnTo>
                  <a:lnTo>
                    <a:pt x="1809953" y="5668035"/>
                  </a:lnTo>
                  <a:lnTo>
                    <a:pt x="1810981" y="5668035"/>
                  </a:lnTo>
                  <a:lnTo>
                    <a:pt x="1810131" y="5704268"/>
                  </a:lnTo>
                  <a:lnTo>
                    <a:pt x="1808683" y="5794438"/>
                  </a:lnTo>
                  <a:lnTo>
                    <a:pt x="1807679" y="5898286"/>
                  </a:lnTo>
                  <a:lnTo>
                    <a:pt x="1807311" y="6003937"/>
                  </a:lnTo>
                  <a:lnTo>
                    <a:pt x="1807311" y="6270561"/>
                  </a:lnTo>
                  <a:lnTo>
                    <a:pt x="1894751" y="6270561"/>
                  </a:lnTo>
                  <a:lnTo>
                    <a:pt x="1894751" y="5588762"/>
                  </a:lnTo>
                  <a:close/>
                </a:path>
                <a:path w="9057640" h="6455409">
                  <a:moveTo>
                    <a:pt x="1984336" y="4558881"/>
                  </a:moveTo>
                  <a:lnTo>
                    <a:pt x="1919224" y="4558881"/>
                  </a:lnTo>
                  <a:lnTo>
                    <a:pt x="1919224" y="4508932"/>
                  </a:lnTo>
                  <a:lnTo>
                    <a:pt x="1921052" y="4484421"/>
                  </a:lnTo>
                  <a:lnTo>
                    <a:pt x="1927694" y="4466336"/>
                  </a:lnTo>
                  <a:lnTo>
                    <a:pt x="1940928" y="4455122"/>
                  </a:lnTo>
                  <a:lnTo>
                    <a:pt x="1962492" y="4451286"/>
                  </a:lnTo>
                  <a:lnTo>
                    <a:pt x="1969833" y="4451286"/>
                  </a:lnTo>
                  <a:lnTo>
                    <a:pt x="1975142" y="4451591"/>
                  </a:lnTo>
                  <a:lnTo>
                    <a:pt x="1983600" y="4452925"/>
                  </a:lnTo>
                  <a:lnTo>
                    <a:pt x="1983600" y="4370794"/>
                  </a:lnTo>
                  <a:lnTo>
                    <a:pt x="1975891" y="4369041"/>
                  </a:lnTo>
                  <a:lnTo>
                    <a:pt x="1966620" y="4367873"/>
                  </a:lnTo>
                  <a:lnTo>
                    <a:pt x="1956371" y="4367225"/>
                  </a:lnTo>
                  <a:lnTo>
                    <a:pt x="1945728" y="4367022"/>
                  </a:lnTo>
                  <a:lnTo>
                    <a:pt x="1889099" y="4377804"/>
                  </a:lnTo>
                  <a:lnTo>
                    <a:pt x="1852803" y="4406697"/>
                  </a:lnTo>
                  <a:lnTo>
                    <a:pt x="1833486" y="4448505"/>
                  </a:lnTo>
                  <a:lnTo>
                    <a:pt x="1827796" y="4497997"/>
                  </a:lnTo>
                  <a:lnTo>
                    <a:pt x="1827796" y="4558881"/>
                  </a:lnTo>
                  <a:lnTo>
                    <a:pt x="1774621" y="4558881"/>
                  </a:lnTo>
                  <a:lnTo>
                    <a:pt x="1774621" y="4639361"/>
                  </a:lnTo>
                  <a:lnTo>
                    <a:pt x="1827796" y="4639361"/>
                  </a:lnTo>
                  <a:lnTo>
                    <a:pt x="1827796" y="5083492"/>
                  </a:lnTo>
                  <a:lnTo>
                    <a:pt x="1919224" y="5083492"/>
                  </a:lnTo>
                  <a:lnTo>
                    <a:pt x="1919224" y="4639361"/>
                  </a:lnTo>
                  <a:lnTo>
                    <a:pt x="1984336" y="4639361"/>
                  </a:lnTo>
                  <a:lnTo>
                    <a:pt x="1984336" y="4558881"/>
                  </a:lnTo>
                  <a:close/>
                </a:path>
                <a:path w="9057640" h="6455409">
                  <a:moveTo>
                    <a:pt x="2122411" y="4558868"/>
                  </a:moveTo>
                  <a:lnTo>
                    <a:pt x="2030984" y="4558868"/>
                  </a:lnTo>
                  <a:lnTo>
                    <a:pt x="2030984" y="5083492"/>
                  </a:lnTo>
                  <a:lnTo>
                    <a:pt x="2122411" y="5083492"/>
                  </a:lnTo>
                  <a:lnTo>
                    <a:pt x="2122411" y="4558868"/>
                  </a:lnTo>
                  <a:close/>
                </a:path>
                <a:path w="9057640" h="6455409">
                  <a:moveTo>
                    <a:pt x="2123109" y="4371810"/>
                  </a:moveTo>
                  <a:lnTo>
                    <a:pt x="2031695" y="4371810"/>
                  </a:lnTo>
                  <a:lnTo>
                    <a:pt x="2031695" y="4481246"/>
                  </a:lnTo>
                  <a:lnTo>
                    <a:pt x="2123109" y="4481246"/>
                  </a:lnTo>
                  <a:lnTo>
                    <a:pt x="2123109" y="4371810"/>
                  </a:lnTo>
                  <a:close/>
                </a:path>
                <a:path w="9057640" h="6455409">
                  <a:moveTo>
                    <a:pt x="2249005" y="6270549"/>
                  </a:moveTo>
                  <a:lnTo>
                    <a:pt x="2247989" y="6252629"/>
                  </a:lnTo>
                  <a:lnTo>
                    <a:pt x="2247874" y="6248743"/>
                  </a:lnTo>
                  <a:lnTo>
                    <a:pt x="2247430" y="6230340"/>
                  </a:lnTo>
                  <a:lnTo>
                    <a:pt x="2247328" y="6226353"/>
                  </a:lnTo>
                  <a:lnTo>
                    <a:pt x="2247049" y="6198324"/>
                  </a:lnTo>
                  <a:lnTo>
                    <a:pt x="2246960" y="6027051"/>
                  </a:lnTo>
                  <a:lnTo>
                    <a:pt x="2246960" y="5875871"/>
                  </a:lnTo>
                  <a:lnTo>
                    <a:pt x="2242934" y="5831624"/>
                  </a:lnTo>
                  <a:lnTo>
                    <a:pt x="2242883" y="5831167"/>
                  </a:lnTo>
                  <a:lnTo>
                    <a:pt x="2242794" y="5830151"/>
                  </a:lnTo>
                  <a:lnTo>
                    <a:pt x="2236774" y="5813145"/>
                  </a:lnTo>
                  <a:lnTo>
                    <a:pt x="2229269" y="5791974"/>
                  </a:lnTo>
                  <a:lnTo>
                    <a:pt x="2204859" y="5762853"/>
                  </a:lnTo>
                  <a:lnTo>
                    <a:pt x="2168004" y="5744286"/>
                  </a:lnTo>
                  <a:lnTo>
                    <a:pt x="2157679" y="5742965"/>
                  </a:lnTo>
                  <a:lnTo>
                    <a:pt x="2157679" y="6027051"/>
                  </a:lnTo>
                  <a:lnTo>
                    <a:pt x="2157679" y="6094171"/>
                  </a:lnTo>
                  <a:lnTo>
                    <a:pt x="2154555" y="6141656"/>
                  </a:lnTo>
                  <a:lnTo>
                    <a:pt x="2144649" y="6173990"/>
                  </a:lnTo>
                  <a:lnTo>
                    <a:pt x="2127161" y="6192456"/>
                  </a:lnTo>
                  <a:lnTo>
                    <a:pt x="2101265" y="6198324"/>
                  </a:lnTo>
                  <a:lnTo>
                    <a:pt x="2078228" y="6192825"/>
                  </a:lnTo>
                  <a:lnTo>
                    <a:pt x="2062734" y="6177635"/>
                  </a:lnTo>
                  <a:lnTo>
                    <a:pt x="2054009" y="6154750"/>
                  </a:lnTo>
                  <a:lnTo>
                    <a:pt x="2051278" y="6126124"/>
                  </a:lnTo>
                  <a:lnTo>
                    <a:pt x="2051278" y="6117653"/>
                  </a:lnTo>
                  <a:lnTo>
                    <a:pt x="2057273" y="6074092"/>
                  </a:lnTo>
                  <a:lnTo>
                    <a:pt x="2074379" y="6046216"/>
                  </a:lnTo>
                  <a:lnTo>
                    <a:pt x="2101342" y="6031408"/>
                  </a:lnTo>
                  <a:lnTo>
                    <a:pt x="2136876" y="6027051"/>
                  </a:lnTo>
                  <a:lnTo>
                    <a:pt x="2157679" y="6027051"/>
                  </a:lnTo>
                  <a:lnTo>
                    <a:pt x="2157679" y="5742965"/>
                  </a:lnTo>
                  <a:lnTo>
                    <a:pt x="2117191" y="5737771"/>
                  </a:lnTo>
                  <a:lnTo>
                    <a:pt x="2061451" y="5745137"/>
                  </a:lnTo>
                  <a:lnTo>
                    <a:pt x="2022284" y="5765482"/>
                  </a:lnTo>
                  <a:lnTo>
                    <a:pt x="1997290" y="5796127"/>
                  </a:lnTo>
                  <a:lnTo>
                    <a:pt x="1984057" y="5834431"/>
                  </a:lnTo>
                  <a:lnTo>
                    <a:pt x="1980171" y="5877712"/>
                  </a:lnTo>
                  <a:lnTo>
                    <a:pt x="1980171" y="5887085"/>
                  </a:lnTo>
                  <a:lnTo>
                    <a:pt x="2070176" y="5887085"/>
                  </a:lnTo>
                  <a:lnTo>
                    <a:pt x="2070201" y="5875871"/>
                  </a:lnTo>
                  <a:lnTo>
                    <a:pt x="2072106" y="5851182"/>
                  </a:lnTo>
                  <a:lnTo>
                    <a:pt x="2078977" y="5831167"/>
                  </a:lnTo>
                  <a:lnTo>
                    <a:pt x="2092413" y="5817933"/>
                  </a:lnTo>
                  <a:lnTo>
                    <a:pt x="2114029" y="5813145"/>
                  </a:lnTo>
                  <a:lnTo>
                    <a:pt x="2135809" y="5817933"/>
                  </a:lnTo>
                  <a:lnTo>
                    <a:pt x="2135670" y="5817933"/>
                  </a:lnTo>
                  <a:lnTo>
                    <a:pt x="2148370" y="5831624"/>
                  </a:lnTo>
                  <a:lnTo>
                    <a:pt x="2154402" y="5853557"/>
                  </a:lnTo>
                  <a:lnTo>
                    <a:pt x="2155939" y="5882919"/>
                  </a:lnTo>
                  <a:lnTo>
                    <a:pt x="2155939" y="5956579"/>
                  </a:lnTo>
                  <a:lnTo>
                    <a:pt x="2139442" y="5956579"/>
                  </a:lnTo>
                  <a:lnTo>
                    <a:pt x="2093747" y="5959932"/>
                  </a:lnTo>
                  <a:lnTo>
                    <a:pt x="2052078" y="5970930"/>
                  </a:lnTo>
                  <a:lnTo>
                    <a:pt x="2016340" y="5990958"/>
                  </a:lnTo>
                  <a:lnTo>
                    <a:pt x="1988451" y="6021387"/>
                  </a:lnTo>
                  <a:lnTo>
                    <a:pt x="1970316" y="6063602"/>
                  </a:lnTo>
                  <a:lnTo>
                    <a:pt x="1963839" y="6118974"/>
                  </a:lnTo>
                  <a:lnTo>
                    <a:pt x="1963839" y="6128156"/>
                  </a:lnTo>
                  <a:lnTo>
                    <a:pt x="1967649" y="6173990"/>
                  </a:lnTo>
                  <a:lnTo>
                    <a:pt x="1979764" y="6215685"/>
                  </a:lnTo>
                  <a:lnTo>
                    <a:pt x="2000770" y="6248743"/>
                  </a:lnTo>
                  <a:lnTo>
                    <a:pt x="2072563" y="6278727"/>
                  </a:lnTo>
                  <a:lnTo>
                    <a:pt x="2099945" y="6276073"/>
                  </a:lnTo>
                  <a:lnTo>
                    <a:pt x="2123681" y="6267615"/>
                  </a:lnTo>
                  <a:lnTo>
                    <a:pt x="2143417" y="6252629"/>
                  </a:lnTo>
                  <a:lnTo>
                    <a:pt x="2158796" y="6230340"/>
                  </a:lnTo>
                  <a:lnTo>
                    <a:pt x="2159749" y="6238481"/>
                  </a:lnTo>
                  <a:lnTo>
                    <a:pt x="2161222" y="6248743"/>
                  </a:lnTo>
                  <a:lnTo>
                    <a:pt x="2163178" y="6260757"/>
                  </a:lnTo>
                  <a:lnTo>
                    <a:pt x="2165032" y="6270549"/>
                  </a:lnTo>
                  <a:lnTo>
                    <a:pt x="2249005" y="6270549"/>
                  </a:lnTo>
                  <a:close/>
                </a:path>
                <a:path w="9057640" h="6455409">
                  <a:moveTo>
                    <a:pt x="2503030" y="1943125"/>
                  </a:moveTo>
                  <a:lnTo>
                    <a:pt x="1824634" y="1943125"/>
                  </a:lnTo>
                  <a:lnTo>
                    <a:pt x="1824634" y="2200935"/>
                  </a:lnTo>
                  <a:lnTo>
                    <a:pt x="1824634" y="2612415"/>
                  </a:lnTo>
                  <a:lnTo>
                    <a:pt x="1824634" y="2870225"/>
                  </a:lnTo>
                  <a:lnTo>
                    <a:pt x="1824634" y="3323615"/>
                  </a:lnTo>
                  <a:lnTo>
                    <a:pt x="1824634" y="3581425"/>
                  </a:lnTo>
                  <a:lnTo>
                    <a:pt x="2503030" y="3581425"/>
                  </a:lnTo>
                  <a:lnTo>
                    <a:pt x="2503030" y="3323615"/>
                  </a:lnTo>
                  <a:lnTo>
                    <a:pt x="2081949" y="3323615"/>
                  </a:lnTo>
                  <a:lnTo>
                    <a:pt x="2081949" y="2870225"/>
                  </a:lnTo>
                  <a:lnTo>
                    <a:pt x="2372029" y="2870225"/>
                  </a:lnTo>
                  <a:lnTo>
                    <a:pt x="2372029" y="2612415"/>
                  </a:lnTo>
                  <a:lnTo>
                    <a:pt x="2081949" y="2612415"/>
                  </a:lnTo>
                  <a:lnTo>
                    <a:pt x="2081949" y="2200935"/>
                  </a:lnTo>
                  <a:lnTo>
                    <a:pt x="2503030" y="2200935"/>
                  </a:lnTo>
                  <a:lnTo>
                    <a:pt x="2503030" y="1943125"/>
                  </a:lnTo>
                  <a:close/>
                </a:path>
                <a:path w="9057640" h="6455409">
                  <a:moveTo>
                    <a:pt x="2506789" y="4684954"/>
                  </a:moveTo>
                  <a:lnTo>
                    <a:pt x="2498839" y="4622635"/>
                  </a:lnTo>
                  <a:lnTo>
                    <a:pt x="2476741" y="4581080"/>
                  </a:lnTo>
                  <a:lnTo>
                    <a:pt x="2443188" y="4557903"/>
                  </a:lnTo>
                  <a:lnTo>
                    <a:pt x="2400833" y="4550715"/>
                  </a:lnTo>
                  <a:lnTo>
                    <a:pt x="2366073" y="4555007"/>
                  </a:lnTo>
                  <a:lnTo>
                    <a:pt x="2338933" y="4566983"/>
                  </a:lnTo>
                  <a:lnTo>
                    <a:pt x="2318626" y="4585284"/>
                  </a:lnTo>
                  <a:lnTo>
                    <a:pt x="2304377" y="4608563"/>
                  </a:lnTo>
                  <a:lnTo>
                    <a:pt x="2304072" y="4594822"/>
                  </a:lnTo>
                  <a:lnTo>
                    <a:pt x="2303284" y="4581385"/>
                  </a:lnTo>
                  <a:lnTo>
                    <a:pt x="2302179" y="4569117"/>
                  </a:lnTo>
                  <a:lnTo>
                    <a:pt x="2300897" y="4558868"/>
                  </a:lnTo>
                  <a:lnTo>
                    <a:pt x="2213673" y="4558868"/>
                  </a:lnTo>
                  <a:lnTo>
                    <a:pt x="2214257" y="4579531"/>
                  </a:lnTo>
                  <a:lnTo>
                    <a:pt x="2214549" y="4608842"/>
                  </a:lnTo>
                  <a:lnTo>
                    <a:pt x="2214676" y="4719840"/>
                  </a:lnTo>
                  <a:lnTo>
                    <a:pt x="2214676" y="5083505"/>
                  </a:lnTo>
                  <a:lnTo>
                    <a:pt x="2306104" y="5083505"/>
                  </a:lnTo>
                  <a:lnTo>
                    <a:pt x="2306104" y="4736770"/>
                  </a:lnTo>
                  <a:lnTo>
                    <a:pt x="2309850" y="4685614"/>
                  </a:lnTo>
                  <a:lnTo>
                    <a:pt x="2321102" y="4653915"/>
                  </a:lnTo>
                  <a:lnTo>
                    <a:pt x="2339835" y="4637760"/>
                  </a:lnTo>
                  <a:lnTo>
                    <a:pt x="2366086" y="4633239"/>
                  </a:lnTo>
                  <a:lnTo>
                    <a:pt x="2387549" y="4637189"/>
                  </a:lnTo>
                  <a:lnTo>
                    <a:pt x="2402967" y="4649533"/>
                  </a:lnTo>
                  <a:lnTo>
                    <a:pt x="2412250" y="4671022"/>
                  </a:lnTo>
                  <a:lnTo>
                    <a:pt x="2415362" y="4702416"/>
                  </a:lnTo>
                  <a:lnTo>
                    <a:pt x="2415362" y="5083505"/>
                  </a:lnTo>
                  <a:lnTo>
                    <a:pt x="2506789" y="5083505"/>
                  </a:lnTo>
                  <a:lnTo>
                    <a:pt x="2506789" y="4684954"/>
                  </a:lnTo>
                  <a:close/>
                </a:path>
                <a:path w="9057640" h="6455409">
                  <a:moveTo>
                    <a:pt x="2509024" y="5745924"/>
                  </a:moveTo>
                  <a:lnTo>
                    <a:pt x="2439835" y="5745924"/>
                  </a:lnTo>
                  <a:lnTo>
                    <a:pt x="2439835" y="5618759"/>
                  </a:lnTo>
                  <a:lnTo>
                    <a:pt x="2348725" y="5618759"/>
                  </a:lnTo>
                  <a:lnTo>
                    <a:pt x="2348725" y="5745924"/>
                  </a:lnTo>
                  <a:lnTo>
                    <a:pt x="2291169" y="5745924"/>
                  </a:lnTo>
                  <a:lnTo>
                    <a:pt x="2291169" y="5826417"/>
                  </a:lnTo>
                  <a:lnTo>
                    <a:pt x="2348725" y="5826417"/>
                  </a:lnTo>
                  <a:lnTo>
                    <a:pt x="2348725" y="6170600"/>
                  </a:lnTo>
                  <a:lnTo>
                    <a:pt x="2355494" y="6223838"/>
                  </a:lnTo>
                  <a:lnTo>
                    <a:pt x="2374836" y="6256744"/>
                  </a:lnTo>
                  <a:lnTo>
                    <a:pt x="2405329" y="6273457"/>
                  </a:lnTo>
                  <a:lnTo>
                    <a:pt x="2445524" y="6278105"/>
                  </a:lnTo>
                  <a:lnTo>
                    <a:pt x="2460625" y="6277724"/>
                  </a:lnTo>
                  <a:lnTo>
                    <a:pt x="2476716" y="6276289"/>
                  </a:lnTo>
                  <a:lnTo>
                    <a:pt x="2492413" y="6273406"/>
                  </a:lnTo>
                  <a:lnTo>
                    <a:pt x="2506370" y="6268707"/>
                  </a:lnTo>
                  <a:lnTo>
                    <a:pt x="2506370" y="6199149"/>
                  </a:lnTo>
                  <a:lnTo>
                    <a:pt x="2500299" y="6200495"/>
                  </a:lnTo>
                  <a:lnTo>
                    <a:pt x="2492413" y="6201448"/>
                  </a:lnTo>
                  <a:lnTo>
                    <a:pt x="2483916" y="6202019"/>
                  </a:lnTo>
                  <a:lnTo>
                    <a:pt x="2476068" y="6202223"/>
                  </a:lnTo>
                  <a:lnTo>
                    <a:pt x="2456802" y="6198324"/>
                  </a:lnTo>
                  <a:lnTo>
                    <a:pt x="2445867" y="6187833"/>
                  </a:lnTo>
                  <a:lnTo>
                    <a:pt x="2440965" y="6172517"/>
                  </a:lnTo>
                  <a:lnTo>
                    <a:pt x="2439835" y="6154153"/>
                  </a:lnTo>
                  <a:lnTo>
                    <a:pt x="2439835" y="5826417"/>
                  </a:lnTo>
                  <a:lnTo>
                    <a:pt x="2509024" y="5826417"/>
                  </a:lnTo>
                  <a:lnTo>
                    <a:pt x="2509024" y="5745924"/>
                  </a:lnTo>
                  <a:close/>
                </a:path>
                <a:path w="9057640" h="6455409">
                  <a:moveTo>
                    <a:pt x="2538107" y="402361"/>
                  </a:moveTo>
                  <a:lnTo>
                    <a:pt x="2535720" y="348564"/>
                  </a:lnTo>
                  <a:lnTo>
                    <a:pt x="2528557" y="298107"/>
                  </a:lnTo>
                  <a:lnTo>
                    <a:pt x="2516619" y="250977"/>
                  </a:lnTo>
                  <a:lnTo>
                    <a:pt x="2499906" y="207200"/>
                  </a:lnTo>
                  <a:lnTo>
                    <a:pt x="2478430" y="166763"/>
                  </a:lnTo>
                  <a:lnTo>
                    <a:pt x="2452179" y="129667"/>
                  </a:lnTo>
                  <a:lnTo>
                    <a:pt x="2421140" y="95910"/>
                  </a:lnTo>
                  <a:lnTo>
                    <a:pt x="2385009" y="66611"/>
                  </a:lnTo>
                  <a:lnTo>
                    <a:pt x="2345232" y="42633"/>
                  </a:lnTo>
                  <a:lnTo>
                    <a:pt x="2301824" y="23977"/>
                  </a:lnTo>
                  <a:lnTo>
                    <a:pt x="2254783" y="10655"/>
                  </a:lnTo>
                  <a:lnTo>
                    <a:pt x="2204110" y="2667"/>
                  </a:lnTo>
                  <a:lnTo>
                    <a:pt x="2149779" y="0"/>
                  </a:lnTo>
                  <a:lnTo>
                    <a:pt x="2096757" y="2667"/>
                  </a:lnTo>
                  <a:lnTo>
                    <a:pt x="2046846" y="10655"/>
                  </a:lnTo>
                  <a:lnTo>
                    <a:pt x="2000059" y="23977"/>
                  </a:lnTo>
                  <a:lnTo>
                    <a:pt x="1956384" y="42633"/>
                  </a:lnTo>
                  <a:lnTo>
                    <a:pt x="1915845" y="66611"/>
                  </a:lnTo>
                  <a:lnTo>
                    <a:pt x="1878418" y="95910"/>
                  </a:lnTo>
                  <a:lnTo>
                    <a:pt x="1847380" y="130822"/>
                  </a:lnTo>
                  <a:lnTo>
                    <a:pt x="1821116" y="168681"/>
                  </a:lnTo>
                  <a:lnTo>
                    <a:pt x="1799640" y="209499"/>
                  </a:lnTo>
                  <a:lnTo>
                    <a:pt x="1782927" y="253276"/>
                  </a:lnTo>
                  <a:lnTo>
                    <a:pt x="1771002" y="300012"/>
                  </a:lnTo>
                  <a:lnTo>
                    <a:pt x="1763839" y="349707"/>
                  </a:lnTo>
                  <a:lnTo>
                    <a:pt x="1761464" y="402361"/>
                  </a:lnTo>
                  <a:lnTo>
                    <a:pt x="1761464" y="1272578"/>
                  </a:lnTo>
                  <a:lnTo>
                    <a:pt x="1763839" y="1325245"/>
                  </a:lnTo>
                  <a:lnTo>
                    <a:pt x="1771002" y="1374940"/>
                  </a:lnTo>
                  <a:lnTo>
                    <a:pt x="1782927" y="1421676"/>
                  </a:lnTo>
                  <a:lnTo>
                    <a:pt x="1799640" y="1465465"/>
                  </a:lnTo>
                  <a:lnTo>
                    <a:pt x="1821116" y="1506283"/>
                  </a:lnTo>
                  <a:lnTo>
                    <a:pt x="1847380" y="1544129"/>
                  </a:lnTo>
                  <a:lnTo>
                    <a:pt x="1878418" y="1579029"/>
                  </a:lnTo>
                  <a:lnTo>
                    <a:pt x="1915845" y="1608340"/>
                  </a:lnTo>
                  <a:lnTo>
                    <a:pt x="1956384" y="1632331"/>
                  </a:lnTo>
                  <a:lnTo>
                    <a:pt x="2000059" y="1650974"/>
                  </a:lnTo>
                  <a:lnTo>
                    <a:pt x="2046846" y="1664296"/>
                  </a:lnTo>
                  <a:lnTo>
                    <a:pt x="2096757" y="1672285"/>
                  </a:lnTo>
                  <a:lnTo>
                    <a:pt x="2149779" y="1674939"/>
                  </a:lnTo>
                  <a:lnTo>
                    <a:pt x="2204110" y="1672285"/>
                  </a:lnTo>
                  <a:lnTo>
                    <a:pt x="2254783" y="1664296"/>
                  </a:lnTo>
                  <a:lnTo>
                    <a:pt x="2301824" y="1650974"/>
                  </a:lnTo>
                  <a:lnTo>
                    <a:pt x="2345232" y="1632331"/>
                  </a:lnTo>
                  <a:lnTo>
                    <a:pt x="2385009" y="1608340"/>
                  </a:lnTo>
                  <a:lnTo>
                    <a:pt x="2421140" y="1579029"/>
                  </a:lnTo>
                  <a:lnTo>
                    <a:pt x="2452179" y="1545272"/>
                  </a:lnTo>
                  <a:lnTo>
                    <a:pt x="2478430" y="1508188"/>
                  </a:lnTo>
                  <a:lnTo>
                    <a:pt x="2499906" y="1467751"/>
                  </a:lnTo>
                  <a:lnTo>
                    <a:pt x="2516619" y="1423974"/>
                  </a:lnTo>
                  <a:lnTo>
                    <a:pt x="2528557" y="1376857"/>
                  </a:lnTo>
                  <a:lnTo>
                    <a:pt x="2535720" y="1326388"/>
                  </a:lnTo>
                  <a:lnTo>
                    <a:pt x="2538107" y="1272578"/>
                  </a:lnTo>
                  <a:lnTo>
                    <a:pt x="2538107" y="708799"/>
                  </a:lnTo>
                  <a:lnTo>
                    <a:pt x="2152129" y="708799"/>
                  </a:lnTo>
                  <a:lnTo>
                    <a:pt x="2152129" y="966139"/>
                  </a:lnTo>
                  <a:lnTo>
                    <a:pt x="2280780" y="966139"/>
                  </a:lnTo>
                  <a:lnTo>
                    <a:pt x="2280780" y="1272578"/>
                  </a:lnTo>
                  <a:lnTo>
                    <a:pt x="2278735" y="1312354"/>
                  </a:lnTo>
                  <a:lnTo>
                    <a:pt x="2262352" y="1370850"/>
                  </a:lnTo>
                  <a:lnTo>
                    <a:pt x="2230475" y="1401826"/>
                  </a:lnTo>
                  <a:lnTo>
                    <a:pt x="2181352" y="1415872"/>
                  </a:lnTo>
                  <a:lnTo>
                    <a:pt x="2149779" y="1417624"/>
                  </a:lnTo>
                  <a:lnTo>
                    <a:pt x="2119223" y="1415872"/>
                  </a:lnTo>
                  <a:lnTo>
                    <a:pt x="2071255" y="1401826"/>
                  </a:lnTo>
                  <a:lnTo>
                    <a:pt x="2038515" y="1369961"/>
                  </a:lnTo>
                  <a:lnTo>
                    <a:pt x="2020976" y="1311478"/>
                  </a:lnTo>
                  <a:lnTo>
                    <a:pt x="2018779" y="1272578"/>
                  </a:lnTo>
                  <a:lnTo>
                    <a:pt x="2018779" y="402361"/>
                  </a:lnTo>
                  <a:lnTo>
                    <a:pt x="2020976" y="363474"/>
                  </a:lnTo>
                  <a:lnTo>
                    <a:pt x="2038515" y="304990"/>
                  </a:lnTo>
                  <a:lnTo>
                    <a:pt x="2071255" y="273113"/>
                  </a:lnTo>
                  <a:lnTo>
                    <a:pt x="2119223" y="259080"/>
                  </a:lnTo>
                  <a:lnTo>
                    <a:pt x="2149779" y="257327"/>
                  </a:lnTo>
                  <a:lnTo>
                    <a:pt x="2181352" y="259080"/>
                  </a:lnTo>
                  <a:lnTo>
                    <a:pt x="2230475" y="273113"/>
                  </a:lnTo>
                  <a:lnTo>
                    <a:pt x="2262352" y="304114"/>
                  </a:lnTo>
                  <a:lnTo>
                    <a:pt x="2278735" y="362597"/>
                  </a:lnTo>
                  <a:lnTo>
                    <a:pt x="2280780" y="402361"/>
                  </a:lnTo>
                  <a:lnTo>
                    <a:pt x="2280780" y="547395"/>
                  </a:lnTo>
                  <a:lnTo>
                    <a:pt x="2538107" y="547395"/>
                  </a:lnTo>
                  <a:lnTo>
                    <a:pt x="2538107" y="402361"/>
                  </a:lnTo>
                  <a:close/>
                </a:path>
                <a:path w="9057640" h="6455409">
                  <a:moveTo>
                    <a:pt x="2822384" y="5891809"/>
                  </a:moveTo>
                  <a:lnTo>
                    <a:pt x="2819844" y="5850039"/>
                  </a:lnTo>
                  <a:lnTo>
                    <a:pt x="2809379" y="5808624"/>
                  </a:lnTo>
                  <a:lnTo>
                    <a:pt x="2786710" y="5772683"/>
                  </a:lnTo>
                  <a:lnTo>
                    <a:pt x="2747543" y="5747347"/>
                  </a:lnTo>
                  <a:lnTo>
                    <a:pt x="2687612" y="5737758"/>
                  </a:lnTo>
                  <a:lnTo>
                    <a:pt x="2638501" y="5744083"/>
                  </a:lnTo>
                  <a:lnTo>
                    <a:pt x="2601506" y="5761685"/>
                  </a:lnTo>
                  <a:lnTo>
                    <a:pt x="2558211" y="5822670"/>
                  </a:lnTo>
                  <a:lnTo>
                    <a:pt x="2549055" y="5862028"/>
                  </a:lnTo>
                  <a:lnTo>
                    <a:pt x="2546312" y="5904573"/>
                  </a:lnTo>
                  <a:lnTo>
                    <a:pt x="2546312" y="6094450"/>
                  </a:lnTo>
                  <a:lnTo>
                    <a:pt x="2548559" y="6145428"/>
                  </a:lnTo>
                  <a:lnTo>
                    <a:pt x="2556535" y="6189992"/>
                  </a:lnTo>
                  <a:lnTo>
                    <a:pt x="2572093" y="6226886"/>
                  </a:lnTo>
                  <a:lnTo>
                    <a:pt x="2633383" y="6272530"/>
                  </a:lnTo>
                  <a:lnTo>
                    <a:pt x="2682811" y="6278715"/>
                  </a:lnTo>
                  <a:lnTo>
                    <a:pt x="2733421" y="6272454"/>
                  </a:lnTo>
                  <a:lnTo>
                    <a:pt x="2770543" y="6254864"/>
                  </a:lnTo>
                  <a:lnTo>
                    <a:pt x="2811970" y="6192863"/>
                  </a:lnTo>
                  <a:lnTo>
                    <a:pt x="2820098" y="6152019"/>
                  </a:lnTo>
                  <a:lnTo>
                    <a:pt x="2822384" y="6107023"/>
                  </a:lnTo>
                  <a:lnTo>
                    <a:pt x="2822384" y="6099873"/>
                  </a:lnTo>
                  <a:lnTo>
                    <a:pt x="2732074" y="6099873"/>
                  </a:lnTo>
                  <a:lnTo>
                    <a:pt x="2732074" y="6121336"/>
                  </a:lnTo>
                  <a:lnTo>
                    <a:pt x="2729941" y="6155982"/>
                  </a:lnTo>
                  <a:lnTo>
                    <a:pt x="2722473" y="6180937"/>
                  </a:lnTo>
                  <a:lnTo>
                    <a:pt x="2708110" y="6196025"/>
                  </a:lnTo>
                  <a:lnTo>
                    <a:pt x="2685262" y="6201092"/>
                  </a:lnTo>
                  <a:lnTo>
                    <a:pt x="2661196" y="6194222"/>
                  </a:lnTo>
                  <a:lnTo>
                    <a:pt x="2646819" y="6176022"/>
                  </a:lnTo>
                  <a:lnTo>
                    <a:pt x="2639860" y="6150153"/>
                  </a:lnTo>
                  <a:lnTo>
                    <a:pt x="2638044" y="6120219"/>
                  </a:lnTo>
                  <a:lnTo>
                    <a:pt x="2638044" y="5893828"/>
                  </a:lnTo>
                  <a:lnTo>
                    <a:pt x="2640609" y="5859767"/>
                  </a:lnTo>
                  <a:lnTo>
                    <a:pt x="2648839" y="5835218"/>
                  </a:lnTo>
                  <a:lnTo>
                    <a:pt x="2663647" y="5820372"/>
                  </a:lnTo>
                  <a:lnTo>
                    <a:pt x="2685872" y="5815393"/>
                  </a:lnTo>
                  <a:lnTo>
                    <a:pt x="2709621" y="5821210"/>
                  </a:lnTo>
                  <a:lnTo>
                    <a:pt x="2723667" y="5837275"/>
                  </a:lnTo>
                  <a:lnTo>
                    <a:pt x="2730360" y="5861469"/>
                  </a:lnTo>
                  <a:lnTo>
                    <a:pt x="2732074" y="5891695"/>
                  </a:lnTo>
                  <a:lnTo>
                    <a:pt x="2732074" y="5912116"/>
                  </a:lnTo>
                  <a:lnTo>
                    <a:pt x="2822384" y="5912116"/>
                  </a:lnTo>
                  <a:lnTo>
                    <a:pt x="2822384" y="5891809"/>
                  </a:lnTo>
                  <a:close/>
                </a:path>
                <a:path w="9057640" h="6455409">
                  <a:moveTo>
                    <a:pt x="2870428" y="4725073"/>
                  </a:moveTo>
                  <a:lnTo>
                    <a:pt x="2867507" y="4678718"/>
                  </a:lnTo>
                  <a:lnTo>
                    <a:pt x="2867444" y="4677765"/>
                  </a:lnTo>
                  <a:lnTo>
                    <a:pt x="2857741" y="4635843"/>
                  </a:lnTo>
                  <a:lnTo>
                    <a:pt x="2853982" y="4628337"/>
                  </a:lnTo>
                  <a:lnTo>
                    <a:pt x="2840190" y="4600753"/>
                  </a:lnTo>
                  <a:lnTo>
                    <a:pt x="2813697" y="4573905"/>
                  </a:lnTo>
                  <a:lnTo>
                    <a:pt x="2782582" y="4559325"/>
                  </a:lnTo>
                  <a:lnTo>
                    <a:pt x="2782582" y="4712386"/>
                  </a:lnTo>
                  <a:lnTo>
                    <a:pt x="2782582" y="4771047"/>
                  </a:lnTo>
                  <a:lnTo>
                    <a:pt x="2673845" y="4771047"/>
                  </a:lnTo>
                  <a:lnTo>
                    <a:pt x="2673870" y="4712386"/>
                  </a:lnTo>
                  <a:lnTo>
                    <a:pt x="2676652" y="4678718"/>
                  </a:lnTo>
                  <a:lnTo>
                    <a:pt x="2676741" y="4677765"/>
                  </a:lnTo>
                  <a:lnTo>
                    <a:pt x="2676804" y="4676991"/>
                  </a:lnTo>
                  <a:lnTo>
                    <a:pt x="2686329" y="4650498"/>
                  </a:lnTo>
                  <a:lnTo>
                    <a:pt x="2703411" y="4634014"/>
                  </a:lnTo>
                  <a:lnTo>
                    <a:pt x="2729026" y="4628337"/>
                  </a:lnTo>
                  <a:lnTo>
                    <a:pt x="2755849" y="4634623"/>
                  </a:lnTo>
                  <a:lnTo>
                    <a:pt x="2772206" y="4652099"/>
                  </a:lnTo>
                  <a:lnTo>
                    <a:pt x="2780360" y="4678718"/>
                  </a:lnTo>
                  <a:lnTo>
                    <a:pt x="2782582" y="4712386"/>
                  </a:lnTo>
                  <a:lnTo>
                    <a:pt x="2782582" y="4559325"/>
                  </a:lnTo>
                  <a:lnTo>
                    <a:pt x="2777109" y="4556747"/>
                  </a:lnTo>
                  <a:lnTo>
                    <a:pt x="2729331" y="4550702"/>
                  </a:lnTo>
                  <a:lnTo>
                    <a:pt x="2676652" y="4558449"/>
                  </a:lnTo>
                  <a:lnTo>
                    <a:pt x="2637967" y="4579353"/>
                  </a:lnTo>
                  <a:lnTo>
                    <a:pt x="2611323" y="4609960"/>
                  </a:lnTo>
                  <a:lnTo>
                    <a:pt x="2594737" y="4646828"/>
                  </a:lnTo>
                  <a:lnTo>
                    <a:pt x="2586240" y="4686490"/>
                  </a:lnTo>
                  <a:lnTo>
                    <a:pt x="2583865" y="4725073"/>
                  </a:lnTo>
                  <a:lnTo>
                    <a:pt x="2583840" y="4907204"/>
                  </a:lnTo>
                  <a:lnTo>
                    <a:pt x="2586012" y="4957534"/>
                  </a:lnTo>
                  <a:lnTo>
                    <a:pt x="2594051" y="5002250"/>
                  </a:lnTo>
                  <a:lnTo>
                    <a:pt x="2610154" y="5039271"/>
                  </a:lnTo>
                  <a:lnTo>
                    <a:pt x="2636545" y="5067452"/>
                  </a:lnTo>
                  <a:lnTo>
                    <a:pt x="2675471" y="5085385"/>
                  </a:lnTo>
                  <a:lnTo>
                    <a:pt x="2729141" y="5091671"/>
                  </a:lnTo>
                  <a:lnTo>
                    <a:pt x="2783509" y="5083848"/>
                  </a:lnTo>
                  <a:lnTo>
                    <a:pt x="2821673" y="5063096"/>
                  </a:lnTo>
                  <a:lnTo>
                    <a:pt x="2846463" y="5033480"/>
                  </a:lnTo>
                  <a:lnTo>
                    <a:pt x="2854502" y="5014036"/>
                  </a:lnTo>
                  <a:lnTo>
                    <a:pt x="2860687" y="4999088"/>
                  </a:lnTo>
                  <a:lnTo>
                    <a:pt x="2867164" y="4963973"/>
                  </a:lnTo>
                  <a:lnTo>
                    <a:pt x="2868676" y="4932515"/>
                  </a:lnTo>
                  <a:lnTo>
                    <a:pt x="2868688" y="4929251"/>
                  </a:lnTo>
                  <a:lnTo>
                    <a:pt x="2779420" y="4929251"/>
                  </a:lnTo>
                  <a:lnTo>
                    <a:pt x="2779420" y="4932515"/>
                  </a:lnTo>
                  <a:lnTo>
                    <a:pt x="2777642" y="4963376"/>
                  </a:lnTo>
                  <a:lnTo>
                    <a:pt x="2770378" y="4989373"/>
                  </a:lnTo>
                  <a:lnTo>
                    <a:pt x="2754668" y="5007330"/>
                  </a:lnTo>
                  <a:lnTo>
                    <a:pt x="2727604" y="5014036"/>
                  </a:lnTo>
                  <a:lnTo>
                    <a:pt x="2700236" y="5006403"/>
                  </a:lnTo>
                  <a:lnTo>
                    <a:pt x="2683599" y="4986236"/>
                  </a:lnTo>
                  <a:lnTo>
                    <a:pt x="2675407" y="4957750"/>
                  </a:lnTo>
                  <a:lnTo>
                    <a:pt x="2675344" y="4957534"/>
                  </a:lnTo>
                  <a:lnTo>
                    <a:pt x="2673121" y="4924387"/>
                  </a:lnTo>
                  <a:lnTo>
                    <a:pt x="2673121" y="4843678"/>
                  </a:lnTo>
                  <a:lnTo>
                    <a:pt x="2870428" y="4843678"/>
                  </a:lnTo>
                  <a:lnTo>
                    <a:pt x="2870428" y="4771047"/>
                  </a:lnTo>
                  <a:lnTo>
                    <a:pt x="2870428" y="4725073"/>
                  </a:lnTo>
                  <a:close/>
                </a:path>
                <a:path w="9057640" h="6455409">
                  <a:moveTo>
                    <a:pt x="3179622" y="5872696"/>
                  </a:moveTo>
                  <a:lnTo>
                    <a:pt x="3174581" y="5819876"/>
                  </a:lnTo>
                  <a:lnTo>
                    <a:pt x="3157537" y="5777027"/>
                  </a:lnTo>
                  <a:lnTo>
                    <a:pt x="3125571" y="5748274"/>
                  </a:lnTo>
                  <a:lnTo>
                    <a:pt x="3075800" y="5737771"/>
                  </a:lnTo>
                  <a:lnTo>
                    <a:pt x="3040977" y="5741809"/>
                  </a:lnTo>
                  <a:lnTo>
                    <a:pt x="3013672" y="5752973"/>
                  </a:lnTo>
                  <a:lnTo>
                    <a:pt x="2993212" y="5769826"/>
                  </a:lnTo>
                  <a:lnTo>
                    <a:pt x="2978937" y="5790920"/>
                  </a:lnTo>
                  <a:lnTo>
                    <a:pt x="2978937" y="5558866"/>
                  </a:lnTo>
                  <a:lnTo>
                    <a:pt x="2887522" y="5558866"/>
                  </a:lnTo>
                  <a:lnTo>
                    <a:pt x="2887522" y="6270549"/>
                  </a:lnTo>
                  <a:lnTo>
                    <a:pt x="2978937" y="6270549"/>
                  </a:lnTo>
                  <a:lnTo>
                    <a:pt x="2978937" y="5920549"/>
                  </a:lnTo>
                  <a:lnTo>
                    <a:pt x="2981579" y="5876696"/>
                  </a:lnTo>
                  <a:lnTo>
                    <a:pt x="2990900" y="5845365"/>
                  </a:lnTo>
                  <a:lnTo>
                    <a:pt x="3009061" y="5826569"/>
                  </a:lnTo>
                  <a:lnTo>
                    <a:pt x="3038208" y="5820295"/>
                  </a:lnTo>
                  <a:lnTo>
                    <a:pt x="3064179" y="5826480"/>
                  </a:lnTo>
                  <a:lnTo>
                    <a:pt x="3079343" y="5843143"/>
                  </a:lnTo>
                  <a:lnTo>
                    <a:pt x="3086430" y="5867463"/>
                  </a:lnTo>
                  <a:lnTo>
                    <a:pt x="3088195" y="5896610"/>
                  </a:lnTo>
                  <a:lnTo>
                    <a:pt x="3088195" y="6270549"/>
                  </a:lnTo>
                  <a:lnTo>
                    <a:pt x="3179622" y="6270549"/>
                  </a:lnTo>
                  <a:lnTo>
                    <a:pt x="3179622" y="5872696"/>
                  </a:lnTo>
                  <a:close/>
                </a:path>
                <a:path w="9057640" h="6455409">
                  <a:moveTo>
                    <a:pt x="3374606" y="4705845"/>
                  </a:moveTo>
                  <a:lnTo>
                    <a:pt x="3216465" y="4705845"/>
                  </a:lnTo>
                  <a:lnTo>
                    <a:pt x="3216465" y="4784915"/>
                  </a:lnTo>
                  <a:lnTo>
                    <a:pt x="3282873" y="4784915"/>
                  </a:lnTo>
                  <a:lnTo>
                    <a:pt x="3282873" y="4888281"/>
                  </a:lnTo>
                  <a:lnTo>
                    <a:pt x="3280346" y="4940160"/>
                  </a:lnTo>
                  <a:lnTo>
                    <a:pt x="3270821" y="4979035"/>
                  </a:lnTo>
                  <a:lnTo>
                    <a:pt x="3251416" y="5003431"/>
                  </a:lnTo>
                  <a:lnTo>
                    <a:pt x="3219234" y="5011890"/>
                  </a:lnTo>
                  <a:lnTo>
                    <a:pt x="3191827" y="5005552"/>
                  </a:lnTo>
                  <a:lnTo>
                    <a:pt x="3173387" y="4987125"/>
                  </a:lnTo>
                  <a:lnTo>
                    <a:pt x="3163011" y="4957457"/>
                  </a:lnTo>
                  <a:lnTo>
                    <a:pt x="3159760" y="4917440"/>
                  </a:lnTo>
                  <a:lnTo>
                    <a:pt x="3159760" y="4567580"/>
                  </a:lnTo>
                  <a:lnTo>
                    <a:pt x="3163455" y="4526127"/>
                  </a:lnTo>
                  <a:lnTo>
                    <a:pt x="3174758" y="4497476"/>
                  </a:lnTo>
                  <a:lnTo>
                    <a:pt x="3193961" y="4480839"/>
                  </a:lnTo>
                  <a:lnTo>
                    <a:pt x="3221367" y="4475480"/>
                  </a:lnTo>
                  <a:lnTo>
                    <a:pt x="3253587" y="4483493"/>
                  </a:lnTo>
                  <a:lnTo>
                    <a:pt x="3271545" y="4504194"/>
                  </a:lnTo>
                  <a:lnTo>
                    <a:pt x="3279343" y="4532579"/>
                  </a:lnTo>
                  <a:lnTo>
                    <a:pt x="3281032" y="4563592"/>
                  </a:lnTo>
                  <a:lnTo>
                    <a:pt x="3281032" y="4587392"/>
                  </a:lnTo>
                  <a:lnTo>
                    <a:pt x="3372459" y="4587392"/>
                  </a:lnTo>
                  <a:lnTo>
                    <a:pt x="3372459" y="4567288"/>
                  </a:lnTo>
                  <a:lnTo>
                    <a:pt x="3370529" y="4526927"/>
                  </a:lnTo>
                  <a:lnTo>
                    <a:pt x="3362909" y="4486821"/>
                  </a:lnTo>
                  <a:lnTo>
                    <a:pt x="3346920" y="4450118"/>
                  </a:lnTo>
                  <a:lnTo>
                    <a:pt x="3319856" y="4420006"/>
                  </a:lnTo>
                  <a:lnTo>
                    <a:pt x="3279000" y="4399610"/>
                  </a:lnTo>
                  <a:lnTo>
                    <a:pt x="3221672" y="4392117"/>
                  </a:lnTo>
                  <a:lnTo>
                    <a:pt x="3171647" y="4398276"/>
                  </a:lnTo>
                  <a:lnTo>
                    <a:pt x="3132137" y="4416018"/>
                  </a:lnTo>
                  <a:lnTo>
                    <a:pt x="3102508" y="4444200"/>
                  </a:lnTo>
                  <a:lnTo>
                    <a:pt x="3082137" y="4481677"/>
                  </a:lnTo>
                  <a:lnTo>
                    <a:pt x="3070377" y="4527308"/>
                  </a:lnTo>
                  <a:lnTo>
                    <a:pt x="3066592" y="4579950"/>
                  </a:lnTo>
                  <a:lnTo>
                    <a:pt x="3066592" y="4908943"/>
                  </a:lnTo>
                  <a:lnTo>
                    <a:pt x="3069399" y="4961750"/>
                  </a:lnTo>
                  <a:lnTo>
                    <a:pt x="3078454" y="5006822"/>
                  </a:lnTo>
                  <a:lnTo>
                    <a:pt x="3094698" y="5043322"/>
                  </a:lnTo>
                  <a:lnTo>
                    <a:pt x="3152584" y="5087290"/>
                  </a:lnTo>
                  <a:lnTo>
                    <a:pt x="3196132" y="5093093"/>
                  </a:lnTo>
                  <a:lnTo>
                    <a:pt x="3228098" y="5089779"/>
                  </a:lnTo>
                  <a:lnTo>
                    <a:pt x="3256673" y="5078895"/>
                  </a:lnTo>
                  <a:lnTo>
                    <a:pt x="3280372" y="5059096"/>
                  </a:lnTo>
                  <a:lnTo>
                    <a:pt x="3297694" y="5029022"/>
                  </a:lnTo>
                  <a:lnTo>
                    <a:pt x="3298469" y="5042179"/>
                  </a:lnTo>
                  <a:lnTo>
                    <a:pt x="3299650" y="5057483"/>
                  </a:lnTo>
                  <a:lnTo>
                    <a:pt x="3301149" y="5072177"/>
                  </a:lnTo>
                  <a:lnTo>
                    <a:pt x="3302901" y="5083492"/>
                  </a:lnTo>
                  <a:lnTo>
                    <a:pt x="3374606" y="5083492"/>
                  </a:lnTo>
                  <a:lnTo>
                    <a:pt x="3374606" y="4705845"/>
                  </a:lnTo>
                  <a:close/>
                </a:path>
                <a:path w="9057640" h="6455409">
                  <a:moveTo>
                    <a:pt x="3452761" y="1943608"/>
                  </a:moveTo>
                  <a:lnTo>
                    <a:pt x="3195434" y="1943608"/>
                  </a:lnTo>
                  <a:lnTo>
                    <a:pt x="3195434" y="2771724"/>
                  </a:lnTo>
                  <a:lnTo>
                    <a:pt x="2802432" y="1943608"/>
                  </a:lnTo>
                  <a:lnTo>
                    <a:pt x="2652725" y="1943608"/>
                  </a:lnTo>
                  <a:lnTo>
                    <a:pt x="2652725" y="3581133"/>
                  </a:lnTo>
                  <a:lnTo>
                    <a:pt x="2910040" y="3581133"/>
                  </a:lnTo>
                  <a:lnTo>
                    <a:pt x="2910040" y="2750680"/>
                  </a:lnTo>
                  <a:lnTo>
                    <a:pt x="3303041" y="3581133"/>
                  </a:lnTo>
                  <a:lnTo>
                    <a:pt x="3452761" y="3581133"/>
                  </a:lnTo>
                  <a:lnTo>
                    <a:pt x="3452761" y="1943608"/>
                  </a:lnTo>
                  <a:close/>
                </a:path>
                <a:path w="9057640" h="6455409">
                  <a:moveTo>
                    <a:pt x="3483165" y="421068"/>
                  </a:moveTo>
                  <a:lnTo>
                    <a:pt x="3480778" y="366750"/>
                  </a:lnTo>
                  <a:lnTo>
                    <a:pt x="3473615" y="316039"/>
                  </a:lnTo>
                  <a:lnTo>
                    <a:pt x="3463467" y="276034"/>
                  </a:lnTo>
                  <a:lnTo>
                    <a:pt x="3461677" y="268973"/>
                  </a:lnTo>
                  <a:lnTo>
                    <a:pt x="3444964" y="225526"/>
                  </a:lnTo>
                  <a:lnTo>
                    <a:pt x="3423488" y="185712"/>
                  </a:lnTo>
                  <a:lnTo>
                    <a:pt x="3397224" y="149529"/>
                  </a:lnTo>
                  <a:lnTo>
                    <a:pt x="3366198" y="116967"/>
                  </a:lnTo>
                  <a:lnTo>
                    <a:pt x="3329419" y="86944"/>
                  </a:lnTo>
                  <a:lnTo>
                    <a:pt x="3289262" y="62382"/>
                  </a:lnTo>
                  <a:lnTo>
                    <a:pt x="3245713" y="43268"/>
                  </a:lnTo>
                  <a:lnTo>
                    <a:pt x="3225838" y="37490"/>
                  </a:lnTo>
                  <a:lnTo>
                    <a:pt x="3225838" y="421068"/>
                  </a:lnTo>
                  <a:lnTo>
                    <a:pt x="3225838" y="596519"/>
                  </a:lnTo>
                  <a:lnTo>
                    <a:pt x="3223641" y="635419"/>
                  </a:lnTo>
                  <a:lnTo>
                    <a:pt x="3206102" y="693902"/>
                  </a:lnTo>
                  <a:lnTo>
                    <a:pt x="3173336" y="725766"/>
                  </a:lnTo>
                  <a:lnTo>
                    <a:pt x="3125381" y="739800"/>
                  </a:lnTo>
                  <a:lnTo>
                    <a:pt x="3094837" y="741553"/>
                  </a:lnTo>
                  <a:lnTo>
                    <a:pt x="2963837" y="741553"/>
                  </a:lnTo>
                  <a:lnTo>
                    <a:pt x="2963837" y="276034"/>
                  </a:lnTo>
                  <a:lnTo>
                    <a:pt x="3094837" y="276034"/>
                  </a:lnTo>
                  <a:lnTo>
                    <a:pt x="3151555" y="283044"/>
                  </a:lnTo>
                  <a:lnTo>
                    <a:pt x="3190748" y="304101"/>
                  </a:lnTo>
                  <a:lnTo>
                    <a:pt x="3217062" y="350901"/>
                  </a:lnTo>
                  <a:lnTo>
                    <a:pt x="3225838" y="421068"/>
                  </a:lnTo>
                  <a:lnTo>
                    <a:pt x="3225838" y="37490"/>
                  </a:lnTo>
                  <a:lnTo>
                    <a:pt x="3198799" y="29629"/>
                  </a:lnTo>
                  <a:lnTo>
                    <a:pt x="3148507" y="21437"/>
                  </a:lnTo>
                  <a:lnTo>
                    <a:pt x="3094837" y="18707"/>
                  </a:lnTo>
                  <a:lnTo>
                    <a:pt x="2706509" y="18707"/>
                  </a:lnTo>
                  <a:lnTo>
                    <a:pt x="2706509" y="1656232"/>
                  </a:lnTo>
                  <a:lnTo>
                    <a:pt x="2963837" y="1656232"/>
                  </a:lnTo>
                  <a:lnTo>
                    <a:pt x="2963837" y="998880"/>
                  </a:lnTo>
                  <a:lnTo>
                    <a:pt x="3080791" y="998880"/>
                  </a:lnTo>
                  <a:lnTo>
                    <a:pt x="3214141" y="1656232"/>
                  </a:lnTo>
                  <a:lnTo>
                    <a:pt x="3476142" y="1656232"/>
                  </a:lnTo>
                  <a:lnTo>
                    <a:pt x="3342119" y="998880"/>
                  </a:lnTo>
                  <a:lnTo>
                    <a:pt x="3328771" y="933386"/>
                  </a:lnTo>
                  <a:lnTo>
                    <a:pt x="3366198" y="902970"/>
                  </a:lnTo>
                  <a:lnTo>
                    <a:pt x="3397224" y="870381"/>
                  </a:lnTo>
                  <a:lnTo>
                    <a:pt x="3423488" y="834047"/>
                  </a:lnTo>
                  <a:lnTo>
                    <a:pt x="3444964" y="793991"/>
                  </a:lnTo>
                  <a:lnTo>
                    <a:pt x="3461677" y="750214"/>
                  </a:lnTo>
                  <a:lnTo>
                    <a:pt x="3463848" y="741553"/>
                  </a:lnTo>
                  <a:lnTo>
                    <a:pt x="3473615" y="702703"/>
                  </a:lnTo>
                  <a:lnTo>
                    <a:pt x="3480778" y="651471"/>
                  </a:lnTo>
                  <a:lnTo>
                    <a:pt x="3483165" y="596519"/>
                  </a:lnTo>
                  <a:lnTo>
                    <a:pt x="3483165" y="421068"/>
                  </a:lnTo>
                  <a:close/>
                </a:path>
                <a:path w="9057640" h="6455409">
                  <a:moveTo>
                    <a:pt x="3744671" y="4714862"/>
                  </a:moveTo>
                  <a:lnTo>
                    <a:pt x="3738473" y="4657014"/>
                  </a:lnTo>
                  <a:lnTo>
                    <a:pt x="3728491" y="4631918"/>
                  </a:lnTo>
                  <a:lnTo>
                    <a:pt x="3720261" y="4611217"/>
                  </a:lnTo>
                  <a:lnTo>
                    <a:pt x="3690683" y="4577918"/>
                  </a:lnTo>
                  <a:lnTo>
                    <a:pt x="3652951" y="4558893"/>
                  </a:lnTo>
                  <a:lnTo>
                    <a:pt x="3652951" y="4709757"/>
                  </a:lnTo>
                  <a:lnTo>
                    <a:pt x="3652824" y="4928641"/>
                  </a:lnTo>
                  <a:lnTo>
                    <a:pt x="3649700" y="4964049"/>
                  </a:lnTo>
                  <a:lnTo>
                    <a:pt x="3639769" y="4990020"/>
                  </a:lnTo>
                  <a:lnTo>
                    <a:pt x="3622827" y="5005387"/>
                  </a:lnTo>
                  <a:lnTo>
                    <a:pt x="3598570" y="5010455"/>
                  </a:lnTo>
                  <a:lnTo>
                    <a:pt x="3573030" y="5004498"/>
                  </a:lnTo>
                  <a:lnTo>
                    <a:pt x="3555835" y="4987760"/>
                  </a:lnTo>
                  <a:lnTo>
                    <a:pt x="3546132" y="4961915"/>
                  </a:lnTo>
                  <a:lnTo>
                    <a:pt x="3543084" y="4928641"/>
                  </a:lnTo>
                  <a:lnTo>
                    <a:pt x="3543160" y="4709757"/>
                  </a:lnTo>
                  <a:lnTo>
                    <a:pt x="3546297" y="4676711"/>
                  </a:lnTo>
                  <a:lnTo>
                    <a:pt x="3556254" y="4652099"/>
                  </a:lnTo>
                  <a:lnTo>
                    <a:pt x="3573386" y="4637036"/>
                  </a:lnTo>
                  <a:lnTo>
                    <a:pt x="3598164" y="4631918"/>
                  </a:lnTo>
                  <a:lnTo>
                    <a:pt x="3624161" y="4637735"/>
                  </a:lnTo>
                  <a:lnTo>
                    <a:pt x="3641052" y="4653927"/>
                  </a:lnTo>
                  <a:lnTo>
                    <a:pt x="3650196" y="4678565"/>
                  </a:lnTo>
                  <a:lnTo>
                    <a:pt x="3652951" y="4709757"/>
                  </a:lnTo>
                  <a:lnTo>
                    <a:pt x="3652951" y="4558893"/>
                  </a:lnTo>
                  <a:lnTo>
                    <a:pt x="3650361" y="4557585"/>
                  </a:lnTo>
                  <a:lnTo>
                    <a:pt x="3599904" y="4550715"/>
                  </a:lnTo>
                  <a:lnTo>
                    <a:pt x="3550386" y="4557039"/>
                  </a:lnTo>
                  <a:lnTo>
                    <a:pt x="3509289" y="4576140"/>
                  </a:lnTo>
                  <a:lnTo>
                    <a:pt x="3478098" y="4608157"/>
                  </a:lnTo>
                  <a:lnTo>
                    <a:pt x="3458286" y="4653254"/>
                  </a:lnTo>
                  <a:lnTo>
                    <a:pt x="3451352" y="4711585"/>
                  </a:lnTo>
                  <a:lnTo>
                    <a:pt x="3451352" y="4925479"/>
                  </a:lnTo>
                  <a:lnTo>
                    <a:pt x="3455466" y="4975606"/>
                  </a:lnTo>
                  <a:lnTo>
                    <a:pt x="3455530" y="4976317"/>
                  </a:lnTo>
                  <a:lnTo>
                    <a:pt x="3467887" y="5017643"/>
                  </a:lnTo>
                  <a:lnTo>
                    <a:pt x="3467951" y="5017871"/>
                  </a:lnTo>
                  <a:lnTo>
                    <a:pt x="3488448" y="5050180"/>
                  </a:lnTo>
                  <a:lnTo>
                    <a:pt x="3517023" y="5073294"/>
                  </a:lnTo>
                  <a:lnTo>
                    <a:pt x="3553129" y="5087086"/>
                  </a:lnTo>
                  <a:lnTo>
                    <a:pt x="3553333" y="5087086"/>
                  </a:lnTo>
                  <a:lnTo>
                    <a:pt x="3596843" y="5091671"/>
                  </a:lnTo>
                  <a:lnTo>
                    <a:pt x="3640023" y="5087086"/>
                  </a:lnTo>
                  <a:lnTo>
                    <a:pt x="3676421" y="5073294"/>
                  </a:lnTo>
                  <a:lnTo>
                    <a:pt x="3726980" y="5017643"/>
                  </a:lnTo>
                  <a:lnTo>
                    <a:pt x="3729228" y="5010455"/>
                  </a:lnTo>
                  <a:lnTo>
                    <a:pt x="3740175" y="4975606"/>
                  </a:lnTo>
                  <a:lnTo>
                    <a:pt x="3744671" y="4923955"/>
                  </a:lnTo>
                  <a:lnTo>
                    <a:pt x="3744671" y="4714862"/>
                  </a:lnTo>
                  <a:close/>
                </a:path>
                <a:path w="9057640" h="6455409">
                  <a:moveTo>
                    <a:pt x="3871518" y="5866079"/>
                  </a:moveTo>
                  <a:lnTo>
                    <a:pt x="3863340" y="5803011"/>
                  </a:lnTo>
                  <a:lnTo>
                    <a:pt x="3841216" y="5763679"/>
                  </a:lnTo>
                  <a:lnTo>
                    <a:pt x="3808869" y="5743473"/>
                  </a:lnTo>
                  <a:lnTo>
                    <a:pt x="3769957" y="5737771"/>
                  </a:lnTo>
                  <a:lnTo>
                    <a:pt x="3734028" y="5742597"/>
                  </a:lnTo>
                  <a:lnTo>
                    <a:pt x="3706622" y="5755500"/>
                  </a:lnTo>
                  <a:lnTo>
                    <a:pt x="3686098" y="5774106"/>
                  </a:lnTo>
                  <a:lnTo>
                    <a:pt x="3670833" y="5796038"/>
                  </a:lnTo>
                  <a:lnTo>
                    <a:pt x="3658527" y="5769889"/>
                  </a:lnTo>
                  <a:lnTo>
                    <a:pt x="3640366" y="5751741"/>
                  </a:lnTo>
                  <a:lnTo>
                    <a:pt x="3616693" y="5741187"/>
                  </a:lnTo>
                  <a:lnTo>
                    <a:pt x="3587851" y="5737771"/>
                  </a:lnTo>
                  <a:lnTo>
                    <a:pt x="3557740" y="5741479"/>
                  </a:lnTo>
                  <a:lnTo>
                    <a:pt x="3532479" y="5752287"/>
                  </a:lnTo>
                  <a:lnTo>
                    <a:pt x="3512121" y="5769749"/>
                  </a:lnTo>
                  <a:lnTo>
                    <a:pt x="3496703" y="5793384"/>
                  </a:lnTo>
                  <a:lnTo>
                    <a:pt x="3495725" y="5768886"/>
                  </a:lnTo>
                  <a:lnTo>
                    <a:pt x="3494836" y="5757481"/>
                  </a:lnTo>
                  <a:lnTo>
                    <a:pt x="3493224" y="5745937"/>
                  </a:lnTo>
                  <a:lnTo>
                    <a:pt x="3405987" y="5745937"/>
                  </a:lnTo>
                  <a:lnTo>
                    <a:pt x="3406571" y="5765774"/>
                  </a:lnTo>
                  <a:lnTo>
                    <a:pt x="3406876" y="5793206"/>
                  </a:lnTo>
                  <a:lnTo>
                    <a:pt x="3407003" y="5897600"/>
                  </a:lnTo>
                  <a:lnTo>
                    <a:pt x="3407003" y="6270549"/>
                  </a:lnTo>
                  <a:lnTo>
                    <a:pt x="3498431" y="6270549"/>
                  </a:lnTo>
                  <a:lnTo>
                    <a:pt x="3498431" y="5909856"/>
                  </a:lnTo>
                  <a:lnTo>
                    <a:pt x="3500539" y="5873051"/>
                  </a:lnTo>
                  <a:lnTo>
                    <a:pt x="3508286" y="5844794"/>
                  </a:lnTo>
                  <a:lnTo>
                    <a:pt x="3523869" y="5826684"/>
                  </a:lnTo>
                  <a:lnTo>
                    <a:pt x="3549434" y="5820295"/>
                  </a:lnTo>
                  <a:lnTo>
                    <a:pt x="3568700" y="5823445"/>
                  </a:lnTo>
                  <a:lnTo>
                    <a:pt x="3582365" y="5834215"/>
                  </a:lnTo>
                  <a:lnTo>
                    <a:pt x="3590506" y="5854636"/>
                  </a:lnTo>
                  <a:lnTo>
                    <a:pt x="3593198" y="5886704"/>
                  </a:lnTo>
                  <a:lnTo>
                    <a:pt x="3593198" y="6270549"/>
                  </a:lnTo>
                  <a:lnTo>
                    <a:pt x="3685336" y="6270549"/>
                  </a:lnTo>
                  <a:lnTo>
                    <a:pt x="3685336" y="5908941"/>
                  </a:lnTo>
                  <a:lnTo>
                    <a:pt x="3687508" y="5872404"/>
                  </a:lnTo>
                  <a:lnTo>
                    <a:pt x="3695420" y="5844451"/>
                  </a:lnTo>
                  <a:lnTo>
                    <a:pt x="3711194" y="5826582"/>
                  </a:lnTo>
                  <a:lnTo>
                    <a:pt x="3736937" y="5820295"/>
                  </a:lnTo>
                  <a:lnTo>
                    <a:pt x="3758095" y="5824753"/>
                  </a:lnTo>
                  <a:lnTo>
                    <a:pt x="3771328" y="5837440"/>
                  </a:lnTo>
                  <a:lnTo>
                    <a:pt x="3778161" y="5857341"/>
                  </a:lnTo>
                  <a:lnTo>
                    <a:pt x="3780091" y="5883440"/>
                  </a:lnTo>
                  <a:lnTo>
                    <a:pt x="3780091" y="6270549"/>
                  </a:lnTo>
                  <a:lnTo>
                    <a:pt x="3871518" y="6270549"/>
                  </a:lnTo>
                  <a:lnTo>
                    <a:pt x="3871518" y="5866079"/>
                  </a:lnTo>
                  <a:close/>
                </a:path>
                <a:path w="9057640" h="6455409">
                  <a:moveTo>
                    <a:pt x="4102900" y="4714862"/>
                  </a:moveTo>
                  <a:lnTo>
                    <a:pt x="4096702" y="4657014"/>
                  </a:lnTo>
                  <a:lnTo>
                    <a:pt x="4086720" y="4631918"/>
                  </a:lnTo>
                  <a:lnTo>
                    <a:pt x="4078490" y="4611217"/>
                  </a:lnTo>
                  <a:lnTo>
                    <a:pt x="4048912" y="4577918"/>
                  </a:lnTo>
                  <a:lnTo>
                    <a:pt x="4011180" y="4558893"/>
                  </a:lnTo>
                  <a:lnTo>
                    <a:pt x="4011180" y="4709757"/>
                  </a:lnTo>
                  <a:lnTo>
                    <a:pt x="4011053" y="4928641"/>
                  </a:lnTo>
                  <a:lnTo>
                    <a:pt x="4007929" y="4964049"/>
                  </a:lnTo>
                  <a:lnTo>
                    <a:pt x="3997998" y="4990020"/>
                  </a:lnTo>
                  <a:lnTo>
                    <a:pt x="3981056" y="5005387"/>
                  </a:lnTo>
                  <a:lnTo>
                    <a:pt x="3956799" y="5010455"/>
                  </a:lnTo>
                  <a:lnTo>
                    <a:pt x="3931259" y="5004498"/>
                  </a:lnTo>
                  <a:lnTo>
                    <a:pt x="3914063" y="4987760"/>
                  </a:lnTo>
                  <a:lnTo>
                    <a:pt x="3904361" y="4961915"/>
                  </a:lnTo>
                  <a:lnTo>
                    <a:pt x="3901313" y="4928641"/>
                  </a:lnTo>
                  <a:lnTo>
                    <a:pt x="3901389" y="4709757"/>
                  </a:lnTo>
                  <a:lnTo>
                    <a:pt x="3904526" y="4676711"/>
                  </a:lnTo>
                  <a:lnTo>
                    <a:pt x="3914483" y="4652099"/>
                  </a:lnTo>
                  <a:lnTo>
                    <a:pt x="3931615" y="4637036"/>
                  </a:lnTo>
                  <a:lnTo>
                    <a:pt x="3956393" y="4631918"/>
                  </a:lnTo>
                  <a:lnTo>
                    <a:pt x="3982389" y="4637735"/>
                  </a:lnTo>
                  <a:lnTo>
                    <a:pt x="3999280" y="4653927"/>
                  </a:lnTo>
                  <a:lnTo>
                    <a:pt x="4008424" y="4678565"/>
                  </a:lnTo>
                  <a:lnTo>
                    <a:pt x="4011180" y="4709757"/>
                  </a:lnTo>
                  <a:lnTo>
                    <a:pt x="4011180" y="4558893"/>
                  </a:lnTo>
                  <a:lnTo>
                    <a:pt x="4008590" y="4557585"/>
                  </a:lnTo>
                  <a:lnTo>
                    <a:pt x="3958132" y="4550715"/>
                  </a:lnTo>
                  <a:lnTo>
                    <a:pt x="3908615" y="4557039"/>
                  </a:lnTo>
                  <a:lnTo>
                    <a:pt x="3867518" y="4576140"/>
                  </a:lnTo>
                  <a:lnTo>
                    <a:pt x="3836327" y="4608157"/>
                  </a:lnTo>
                  <a:lnTo>
                    <a:pt x="3816515" y="4653254"/>
                  </a:lnTo>
                  <a:lnTo>
                    <a:pt x="3809581" y="4711585"/>
                  </a:lnTo>
                  <a:lnTo>
                    <a:pt x="3809581" y="4925479"/>
                  </a:lnTo>
                  <a:lnTo>
                    <a:pt x="3813695" y="4975606"/>
                  </a:lnTo>
                  <a:lnTo>
                    <a:pt x="3813759" y="4976317"/>
                  </a:lnTo>
                  <a:lnTo>
                    <a:pt x="3826116" y="5017643"/>
                  </a:lnTo>
                  <a:lnTo>
                    <a:pt x="3826179" y="5017871"/>
                  </a:lnTo>
                  <a:lnTo>
                    <a:pt x="3846677" y="5050180"/>
                  </a:lnTo>
                  <a:lnTo>
                    <a:pt x="3875252" y="5073294"/>
                  </a:lnTo>
                  <a:lnTo>
                    <a:pt x="3911358" y="5087086"/>
                  </a:lnTo>
                  <a:lnTo>
                    <a:pt x="3911562" y="5087086"/>
                  </a:lnTo>
                  <a:lnTo>
                    <a:pt x="3955072" y="5091671"/>
                  </a:lnTo>
                  <a:lnTo>
                    <a:pt x="3998252" y="5087086"/>
                  </a:lnTo>
                  <a:lnTo>
                    <a:pt x="4034650" y="5073294"/>
                  </a:lnTo>
                  <a:lnTo>
                    <a:pt x="4085209" y="5017643"/>
                  </a:lnTo>
                  <a:lnTo>
                    <a:pt x="4087457" y="5010455"/>
                  </a:lnTo>
                  <a:lnTo>
                    <a:pt x="4098404" y="4975606"/>
                  </a:lnTo>
                  <a:lnTo>
                    <a:pt x="4102900" y="4923955"/>
                  </a:lnTo>
                  <a:lnTo>
                    <a:pt x="4102900" y="4714862"/>
                  </a:lnTo>
                  <a:close/>
                </a:path>
                <a:path w="9057640" h="6455409">
                  <a:moveTo>
                    <a:pt x="4235247" y="5912129"/>
                  </a:moveTo>
                  <a:lnTo>
                    <a:pt x="4232326" y="5865774"/>
                  </a:lnTo>
                  <a:lnTo>
                    <a:pt x="4232262" y="5864822"/>
                  </a:lnTo>
                  <a:lnTo>
                    <a:pt x="4222559" y="5822899"/>
                  </a:lnTo>
                  <a:lnTo>
                    <a:pt x="4218800" y="5815393"/>
                  </a:lnTo>
                  <a:lnTo>
                    <a:pt x="4205008" y="5787809"/>
                  </a:lnTo>
                  <a:lnTo>
                    <a:pt x="4178516" y="5760961"/>
                  </a:lnTo>
                  <a:lnTo>
                    <a:pt x="4147401" y="5746381"/>
                  </a:lnTo>
                  <a:lnTo>
                    <a:pt x="4147401" y="5899442"/>
                  </a:lnTo>
                  <a:lnTo>
                    <a:pt x="4147401" y="5958103"/>
                  </a:lnTo>
                  <a:lnTo>
                    <a:pt x="4038650" y="5958103"/>
                  </a:lnTo>
                  <a:lnTo>
                    <a:pt x="4038676" y="5899442"/>
                  </a:lnTo>
                  <a:lnTo>
                    <a:pt x="4041470" y="5865774"/>
                  </a:lnTo>
                  <a:lnTo>
                    <a:pt x="4041546" y="5864822"/>
                  </a:lnTo>
                  <a:lnTo>
                    <a:pt x="4041610" y="5864047"/>
                  </a:lnTo>
                  <a:lnTo>
                    <a:pt x="4051147" y="5837555"/>
                  </a:lnTo>
                  <a:lnTo>
                    <a:pt x="4068229" y="5821070"/>
                  </a:lnTo>
                  <a:lnTo>
                    <a:pt x="4093832" y="5815393"/>
                  </a:lnTo>
                  <a:lnTo>
                    <a:pt x="4120654" y="5821680"/>
                  </a:lnTo>
                  <a:lnTo>
                    <a:pt x="4137025" y="5839155"/>
                  </a:lnTo>
                  <a:lnTo>
                    <a:pt x="4145178" y="5865774"/>
                  </a:lnTo>
                  <a:lnTo>
                    <a:pt x="4147401" y="5899442"/>
                  </a:lnTo>
                  <a:lnTo>
                    <a:pt x="4147401" y="5746381"/>
                  </a:lnTo>
                  <a:lnTo>
                    <a:pt x="4141927" y="5743803"/>
                  </a:lnTo>
                  <a:lnTo>
                    <a:pt x="4094149" y="5737758"/>
                  </a:lnTo>
                  <a:lnTo>
                    <a:pt x="4041470" y="5745505"/>
                  </a:lnTo>
                  <a:lnTo>
                    <a:pt x="4002786" y="5766409"/>
                  </a:lnTo>
                  <a:lnTo>
                    <a:pt x="3976141" y="5797016"/>
                  </a:lnTo>
                  <a:lnTo>
                    <a:pt x="3959555" y="5833884"/>
                  </a:lnTo>
                  <a:lnTo>
                    <a:pt x="3951059" y="5873547"/>
                  </a:lnTo>
                  <a:lnTo>
                    <a:pt x="3948684" y="5912129"/>
                  </a:lnTo>
                  <a:lnTo>
                    <a:pt x="3948658" y="6094260"/>
                  </a:lnTo>
                  <a:lnTo>
                    <a:pt x="3950830" y="6144590"/>
                  </a:lnTo>
                  <a:lnTo>
                    <a:pt x="3958869" y="6189307"/>
                  </a:lnTo>
                  <a:lnTo>
                    <a:pt x="3974973" y="6226327"/>
                  </a:lnTo>
                  <a:lnTo>
                    <a:pt x="4001363" y="6254508"/>
                  </a:lnTo>
                  <a:lnTo>
                    <a:pt x="4040289" y="6272441"/>
                  </a:lnTo>
                  <a:lnTo>
                    <a:pt x="4093946" y="6278715"/>
                  </a:lnTo>
                  <a:lnTo>
                    <a:pt x="4148315" y="6270904"/>
                  </a:lnTo>
                  <a:lnTo>
                    <a:pt x="4186491" y="6250152"/>
                  </a:lnTo>
                  <a:lnTo>
                    <a:pt x="4211282" y="6220536"/>
                  </a:lnTo>
                  <a:lnTo>
                    <a:pt x="4219321" y="6201092"/>
                  </a:lnTo>
                  <a:lnTo>
                    <a:pt x="4225506" y="6186144"/>
                  </a:lnTo>
                  <a:lnTo>
                    <a:pt x="4231970" y="6151029"/>
                  </a:lnTo>
                  <a:lnTo>
                    <a:pt x="4233494" y="6119571"/>
                  </a:lnTo>
                  <a:lnTo>
                    <a:pt x="4233507" y="6116307"/>
                  </a:lnTo>
                  <a:lnTo>
                    <a:pt x="4144238" y="6116307"/>
                  </a:lnTo>
                  <a:lnTo>
                    <a:pt x="4144238" y="6119571"/>
                  </a:lnTo>
                  <a:lnTo>
                    <a:pt x="4142460" y="6150432"/>
                  </a:lnTo>
                  <a:lnTo>
                    <a:pt x="4135196" y="6176429"/>
                  </a:lnTo>
                  <a:lnTo>
                    <a:pt x="4119486" y="6194387"/>
                  </a:lnTo>
                  <a:lnTo>
                    <a:pt x="4092410" y="6201092"/>
                  </a:lnTo>
                  <a:lnTo>
                    <a:pt x="4065054" y="6193460"/>
                  </a:lnTo>
                  <a:lnTo>
                    <a:pt x="4048417" y="6173292"/>
                  </a:lnTo>
                  <a:lnTo>
                    <a:pt x="4040225" y="6144806"/>
                  </a:lnTo>
                  <a:lnTo>
                    <a:pt x="4040162" y="6144590"/>
                  </a:lnTo>
                  <a:lnTo>
                    <a:pt x="4037927" y="6111443"/>
                  </a:lnTo>
                  <a:lnTo>
                    <a:pt x="4037927" y="6030734"/>
                  </a:lnTo>
                  <a:lnTo>
                    <a:pt x="4235247" y="6030734"/>
                  </a:lnTo>
                  <a:lnTo>
                    <a:pt x="4235247" y="5958103"/>
                  </a:lnTo>
                  <a:lnTo>
                    <a:pt x="4235247" y="5912129"/>
                  </a:lnTo>
                  <a:close/>
                </a:path>
                <a:path w="9057640" h="6455409">
                  <a:moveTo>
                    <a:pt x="4407166" y="2345969"/>
                  </a:moveTo>
                  <a:lnTo>
                    <a:pt x="4404779" y="2291638"/>
                  </a:lnTo>
                  <a:lnTo>
                    <a:pt x="4397616" y="2240940"/>
                  </a:lnTo>
                  <a:lnTo>
                    <a:pt x="4387469" y="2200935"/>
                  </a:lnTo>
                  <a:lnTo>
                    <a:pt x="4385678" y="2193874"/>
                  </a:lnTo>
                  <a:lnTo>
                    <a:pt x="4368965" y="2150427"/>
                  </a:lnTo>
                  <a:lnTo>
                    <a:pt x="4347489" y="2110613"/>
                  </a:lnTo>
                  <a:lnTo>
                    <a:pt x="4321226" y="2074418"/>
                  </a:lnTo>
                  <a:lnTo>
                    <a:pt x="4290199" y="2041867"/>
                  </a:lnTo>
                  <a:lnTo>
                    <a:pt x="4253420" y="2011845"/>
                  </a:lnTo>
                  <a:lnTo>
                    <a:pt x="4213250" y="1987283"/>
                  </a:lnTo>
                  <a:lnTo>
                    <a:pt x="4169714" y="1968169"/>
                  </a:lnTo>
                  <a:lnTo>
                    <a:pt x="4149839" y="1962391"/>
                  </a:lnTo>
                  <a:lnTo>
                    <a:pt x="4149839" y="2345969"/>
                  </a:lnTo>
                  <a:lnTo>
                    <a:pt x="4149839" y="3188119"/>
                  </a:lnTo>
                  <a:lnTo>
                    <a:pt x="4141647" y="3256559"/>
                  </a:lnTo>
                  <a:lnTo>
                    <a:pt x="4117086" y="3298063"/>
                  </a:lnTo>
                  <a:lnTo>
                    <a:pt x="4078490" y="3317379"/>
                  </a:lnTo>
                  <a:lnTo>
                    <a:pt x="4018838" y="3323806"/>
                  </a:lnTo>
                  <a:lnTo>
                    <a:pt x="3887838" y="3323806"/>
                  </a:lnTo>
                  <a:lnTo>
                    <a:pt x="3887838" y="2200935"/>
                  </a:lnTo>
                  <a:lnTo>
                    <a:pt x="4018838" y="2200935"/>
                  </a:lnTo>
                  <a:lnTo>
                    <a:pt x="4075557" y="2207945"/>
                  </a:lnTo>
                  <a:lnTo>
                    <a:pt x="4114749" y="2229015"/>
                  </a:lnTo>
                  <a:lnTo>
                    <a:pt x="4141063" y="2275802"/>
                  </a:lnTo>
                  <a:lnTo>
                    <a:pt x="4149839" y="2345969"/>
                  </a:lnTo>
                  <a:lnTo>
                    <a:pt x="4149839" y="1962391"/>
                  </a:lnTo>
                  <a:lnTo>
                    <a:pt x="4122801" y="1954530"/>
                  </a:lnTo>
                  <a:lnTo>
                    <a:pt x="4072509" y="1946338"/>
                  </a:lnTo>
                  <a:lnTo>
                    <a:pt x="4018838" y="1943608"/>
                  </a:lnTo>
                  <a:lnTo>
                    <a:pt x="3630511" y="1943608"/>
                  </a:lnTo>
                  <a:lnTo>
                    <a:pt x="3630511" y="3581120"/>
                  </a:lnTo>
                  <a:lnTo>
                    <a:pt x="4018838" y="3581120"/>
                  </a:lnTo>
                  <a:lnTo>
                    <a:pt x="4073093" y="3578593"/>
                  </a:lnTo>
                  <a:lnTo>
                    <a:pt x="4123588" y="3570986"/>
                  </a:lnTo>
                  <a:lnTo>
                    <a:pt x="4170299" y="3558324"/>
                  </a:lnTo>
                  <a:lnTo>
                    <a:pt x="4213250" y="3540582"/>
                  </a:lnTo>
                  <a:lnTo>
                    <a:pt x="4252442" y="3517773"/>
                  </a:lnTo>
                  <a:lnTo>
                    <a:pt x="4287850" y="3489896"/>
                  </a:lnTo>
                  <a:lnTo>
                    <a:pt x="4315472" y="3462413"/>
                  </a:lnTo>
                  <a:lnTo>
                    <a:pt x="4339895" y="3431425"/>
                  </a:lnTo>
                  <a:lnTo>
                    <a:pt x="4361091" y="3396907"/>
                  </a:lnTo>
                  <a:lnTo>
                    <a:pt x="4379087" y="3358896"/>
                  </a:lnTo>
                  <a:lnTo>
                    <a:pt x="4391368" y="3320148"/>
                  </a:lnTo>
                  <a:lnTo>
                    <a:pt x="4400143" y="3278784"/>
                  </a:lnTo>
                  <a:lnTo>
                    <a:pt x="4405414" y="3234779"/>
                  </a:lnTo>
                  <a:lnTo>
                    <a:pt x="4407166" y="3188119"/>
                  </a:lnTo>
                  <a:lnTo>
                    <a:pt x="4407166" y="2345969"/>
                  </a:lnTo>
                  <a:close/>
                </a:path>
                <a:path w="9057640" h="6455409">
                  <a:moveTo>
                    <a:pt x="4459821" y="4558868"/>
                  </a:moveTo>
                  <a:lnTo>
                    <a:pt x="4380649" y="4558868"/>
                  </a:lnTo>
                  <a:lnTo>
                    <a:pt x="4379303" y="4567390"/>
                  </a:lnTo>
                  <a:lnTo>
                    <a:pt x="4379214" y="4567987"/>
                  </a:lnTo>
                  <a:lnTo>
                    <a:pt x="4377741" y="4579747"/>
                  </a:lnTo>
                  <a:lnTo>
                    <a:pt x="4376610" y="4592574"/>
                  </a:lnTo>
                  <a:lnTo>
                    <a:pt x="4376153" y="4604905"/>
                  </a:lnTo>
                  <a:lnTo>
                    <a:pt x="4366869" y="4584725"/>
                  </a:lnTo>
                  <a:lnTo>
                    <a:pt x="4366653" y="4584509"/>
                  </a:lnTo>
                  <a:lnTo>
                    <a:pt x="4366653" y="4727283"/>
                  </a:lnTo>
                  <a:lnTo>
                    <a:pt x="4366653" y="4881511"/>
                  </a:lnTo>
                  <a:lnTo>
                    <a:pt x="4364558" y="4927295"/>
                  </a:lnTo>
                  <a:lnTo>
                    <a:pt x="4356112" y="4962766"/>
                  </a:lnTo>
                  <a:lnTo>
                    <a:pt x="4338129" y="4985677"/>
                  </a:lnTo>
                  <a:lnTo>
                    <a:pt x="4307395" y="4993818"/>
                  </a:lnTo>
                  <a:lnTo>
                    <a:pt x="4284116" y="4988280"/>
                  </a:lnTo>
                  <a:lnTo>
                    <a:pt x="4268317" y="4971669"/>
                  </a:lnTo>
                  <a:lnTo>
                    <a:pt x="4259338" y="4943970"/>
                  </a:lnTo>
                  <a:lnTo>
                    <a:pt x="4256494" y="4905159"/>
                  </a:lnTo>
                  <a:lnTo>
                    <a:pt x="4256494" y="4714024"/>
                  </a:lnTo>
                  <a:lnTo>
                    <a:pt x="4260012" y="4678426"/>
                  </a:lnTo>
                  <a:lnTo>
                    <a:pt x="4270616" y="4653204"/>
                  </a:lnTo>
                  <a:lnTo>
                    <a:pt x="4288383" y="4638205"/>
                  </a:lnTo>
                  <a:lnTo>
                    <a:pt x="4313415" y="4633252"/>
                  </a:lnTo>
                  <a:lnTo>
                    <a:pt x="4341952" y="4640745"/>
                  </a:lnTo>
                  <a:lnTo>
                    <a:pt x="4358005" y="4661065"/>
                  </a:lnTo>
                  <a:lnTo>
                    <a:pt x="4365079" y="4690986"/>
                  </a:lnTo>
                  <a:lnTo>
                    <a:pt x="4366653" y="4727283"/>
                  </a:lnTo>
                  <a:lnTo>
                    <a:pt x="4366653" y="4584509"/>
                  </a:lnTo>
                  <a:lnTo>
                    <a:pt x="4350410" y="4567390"/>
                  </a:lnTo>
                  <a:lnTo>
                    <a:pt x="4325251" y="4555274"/>
                  </a:lnTo>
                  <a:lnTo>
                    <a:pt x="4289907" y="4550702"/>
                  </a:lnTo>
                  <a:lnTo>
                    <a:pt x="4241241" y="4559452"/>
                  </a:lnTo>
                  <a:lnTo>
                    <a:pt x="4205757" y="4583265"/>
                  </a:lnTo>
                  <a:lnTo>
                    <a:pt x="4182072" y="4618507"/>
                  </a:lnTo>
                  <a:lnTo>
                    <a:pt x="4168864" y="4661535"/>
                  </a:lnTo>
                  <a:lnTo>
                    <a:pt x="4164761" y="4708715"/>
                  </a:lnTo>
                  <a:lnTo>
                    <a:pt x="4164761" y="4912106"/>
                  </a:lnTo>
                  <a:lnTo>
                    <a:pt x="4168076" y="4965560"/>
                  </a:lnTo>
                  <a:lnTo>
                    <a:pt x="4179290" y="5010493"/>
                  </a:lnTo>
                  <a:lnTo>
                    <a:pt x="4200271" y="5044986"/>
                  </a:lnTo>
                  <a:lnTo>
                    <a:pt x="4232872" y="5067109"/>
                  </a:lnTo>
                  <a:lnTo>
                    <a:pt x="4278985" y="5074907"/>
                  </a:lnTo>
                  <a:lnTo>
                    <a:pt x="4309757" y="5071427"/>
                  </a:lnTo>
                  <a:lnTo>
                    <a:pt x="4334484" y="5061382"/>
                  </a:lnTo>
                  <a:lnTo>
                    <a:pt x="4353318" y="5045380"/>
                  </a:lnTo>
                  <a:lnTo>
                    <a:pt x="4366349" y="5023993"/>
                  </a:lnTo>
                  <a:lnTo>
                    <a:pt x="4366349" y="5085512"/>
                  </a:lnTo>
                  <a:lnTo>
                    <a:pt x="4364164" y="5131701"/>
                  </a:lnTo>
                  <a:lnTo>
                    <a:pt x="4355782" y="5164963"/>
                  </a:lnTo>
                  <a:lnTo>
                    <a:pt x="4338421" y="5185080"/>
                  </a:lnTo>
                  <a:lnTo>
                    <a:pt x="4309326" y="5191823"/>
                  </a:lnTo>
                  <a:lnTo>
                    <a:pt x="4282021" y="5185537"/>
                  </a:lnTo>
                  <a:lnTo>
                    <a:pt x="4266120" y="5170259"/>
                  </a:lnTo>
                  <a:lnTo>
                    <a:pt x="4258716" y="5151386"/>
                  </a:lnTo>
                  <a:lnTo>
                    <a:pt x="4256900" y="5134305"/>
                  </a:lnTo>
                  <a:lnTo>
                    <a:pt x="4256900" y="5131701"/>
                  </a:lnTo>
                  <a:lnTo>
                    <a:pt x="4165168" y="5131701"/>
                  </a:lnTo>
                  <a:lnTo>
                    <a:pt x="4168279" y="5170094"/>
                  </a:lnTo>
                  <a:lnTo>
                    <a:pt x="4204246" y="5237467"/>
                  </a:lnTo>
                  <a:lnTo>
                    <a:pt x="4244467" y="5259629"/>
                  </a:lnTo>
                  <a:lnTo>
                    <a:pt x="4304423" y="5268036"/>
                  </a:lnTo>
                  <a:lnTo>
                    <a:pt x="4357573" y="5262499"/>
                  </a:lnTo>
                  <a:lnTo>
                    <a:pt x="4396841" y="5246802"/>
                  </a:lnTo>
                  <a:lnTo>
                    <a:pt x="4424324" y="5222240"/>
                  </a:lnTo>
                  <a:lnTo>
                    <a:pt x="4441139" y="5191823"/>
                  </a:lnTo>
                  <a:lnTo>
                    <a:pt x="4442066" y="5190147"/>
                  </a:lnTo>
                  <a:lnTo>
                    <a:pt x="4452175" y="5151844"/>
                  </a:lnTo>
                  <a:lnTo>
                    <a:pt x="4456722" y="5108664"/>
                  </a:lnTo>
                  <a:lnTo>
                    <a:pt x="4457484" y="5074907"/>
                  </a:lnTo>
                  <a:lnTo>
                    <a:pt x="4457560" y="5071427"/>
                  </a:lnTo>
                  <a:lnTo>
                    <a:pt x="4457662" y="5067109"/>
                  </a:lnTo>
                  <a:lnTo>
                    <a:pt x="4457776" y="5023993"/>
                  </a:lnTo>
                  <a:lnTo>
                    <a:pt x="4457776" y="4993818"/>
                  </a:lnTo>
                  <a:lnTo>
                    <a:pt x="4457839" y="4678426"/>
                  </a:lnTo>
                  <a:lnTo>
                    <a:pt x="4457954" y="4651781"/>
                  </a:lnTo>
                  <a:lnTo>
                    <a:pt x="4458093" y="4640745"/>
                  </a:lnTo>
                  <a:lnTo>
                    <a:pt x="4458182" y="4633252"/>
                  </a:lnTo>
                  <a:lnTo>
                    <a:pt x="4459071" y="4584725"/>
                  </a:lnTo>
                  <a:lnTo>
                    <a:pt x="4459795" y="4559452"/>
                  </a:lnTo>
                  <a:lnTo>
                    <a:pt x="4459821" y="4558868"/>
                  </a:lnTo>
                  <a:close/>
                </a:path>
                <a:path w="9057640" h="6455409">
                  <a:moveTo>
                    <a:pt x="4489043" y="1656232"/>
                  </a:moveTo>
                  <a:lnTo>
                    <a:pt x="4437113" y="1396568"/>
                  </a:lnTo>
                  <a:lnTo>
                    <a:pt x="4385640" y="1139240"/>
                  </a:lnTo>
                  <a:lnTo>
                    <a:pt x="4268203" y="552081"/>
                  </a:lnTo>
                  <a:lnTo>
                    <a:pt x="4161536" y="18707"/>
                  </a:lnTo>
                  <a:lnTo>
                    <a:pt x="4135793" y="18707"/>
                  </a:lnTo>
                  <a:lnTo>
                    <a:pt x="4135793" y="1139240"/>
                  </a:lnTo>
                  <a:lnTo>
                    <a:pt x="3929938" y="1139240"/>
                  </a:lnTo>
                  <a:lnTo>
                    <a:pt x="4032872" y="552081"/>
                  </a:lnTo>
                  <a:lnTo>
                    <a:pt x="4135793" y="1139240"/>
                  </a:lnTo>
                  <a:lnTo>
                    <a:pt x="4135793" y="18707"/>
                  </a:lnTo>
                  <a:lnTo>
                    <a:pt x="3904196" y="18707"/>
                  </a:lnTo>
                  <a:lnTo>
                    <a:pt x="3576701" y="1656232"/>
                  </a:lnTo>
                  <a:lnTo>
                    <a:pt x="3838702" y="1656232"/>
                  </a:lnTo>
                  <a:lnTo>
                    <a:pt x="3885488" y="1396568"/>
                  </a:lnTo>
                  <a:lnTo>
                    <a:pt x="4180243" y="1396568"/>
                  </a:lnTo>
                  <a:lnTo>
                    <a:pt x="4227042" y="1656232"/>
                  </a:lnTo>
                  <a:lnTo>
                    <a:pt x="4489043" y="1656232"/>
                  </a:lnTo>
                  <a:close/>
                </a:path>
                <a:path w="9057640" h="6455409">
                  <a:moveTo>
                    <a:pt x="4567860" y="6129375"/>
                  </a:moveTo>
                  <a:lnTo>
                    <a:pt x="4563630" y="6083071"/>
                  </a:lnTo>
                  <a:lnTo>
                    <a:pt x="4550384" y="6045339"/>
                  </a:lnTo>
                  <a:lnTo>
                    <a:pt x="4527270" y="6012967"/>
                  </a:lnTo>
                  <a:lnTo>
                    <a:pt x="4493463" y="5982678"/>
                  </a:lnTo>
                  <a:lnTo>
                    <a:pt x="4448111" y="5951245"/>
                  </a:lnTo>
                  <a:lnTo>
                    <a:pt x="4417657" y="5929630"/>
                  </a:lnTo>
                  <a:lnTo>
                    <a:pt x="4399115" y="5911024"/>
                  </a:lnTo>
                  <a:lnTo>
                    <a:pt x="4389894" y="5892089"/>
                  </a:lnTo>
                  <a:lnTo>
                    <a:pt x="4387393" y="5869444"/>
                  </a:lnTo>
                  <a:lnTo>
                    <a:pt x="4389717" y="5847067"/>
                  </a:lnTo>
                  <a:lnTo>
                    <a:pt x="4397057" y="5830036"/>
                  </a:lnTo>
                  <a:lnTo>
                    <a:pt x="4409948" y="5819203"/>
                  </a:lnTo>
                  <a:lnTo>
                    <a:pt x="4428909" y="5815393"/>
                  </a:lnTo>
                  <a:lnTo>
                    <a:pt x="4448378" y="5819038"/>
                  </a:lnTo>
                  <a:lnTo>
                    <a:pt x="4461675" y="5830024"/>
                  </a:lnTo>
                  <a:lnTo>
                    <a:pt x="4469308" y="5848477"/>
                  </a:lnTo>
                  <a:lnTo>
                    <a:pt x="4471746" y="5874550"/>
                  </a:lnTo>
                  <a:lnTo>
                    <a:pt x="4471746" y="5905474"/>
                  </a:lnTo>
                  <a:lnTo>
                    <a:pt x="4560303" y="5905474"/>
                  </a:lnTo>
                  <a:lnTo>
                    <a:pt x="4560303" y="5883237"/>
                  </a:lnTo>
                  <a:lnTo>
                    <a:pt x="4555896" y="5833961"/>
                  </a:lnTo>
                  <a:lnTo>
                    <a:pt x="4541825" y="5793613"/>
                  </a:lnTo>
                  <a:lnTo>
                    <a:pt x="4516806" y="5763361"/>
                  </a:lnTo>
                  <a:lnTo>
                    <a:pt x="4479556" y="5744362"/>
                  </a:lnTo>
                  <a:lnTo>
                    <a:pt x="4428807" y="5737771"/>
                  </a:lnTo>
                  <a:lnTo>
                    <a:pt x="4380852" y="5744197"/>
                  </a:lnTo>
                  <a:lnTo>
                    <a:pt x="4343730" y="5762612"/>
                  </a:lnTo>
                  <a:lnTo>
                    <a:pt x="4317352" y="5791759"/>
                  </a:lnTo>
                  <a:lnTo>
                    <a:pt x="4301604" y="5830341"/>
                  </a:lnTo>
                  <a:lnTo>
                    <a:pt x="4296384" y="5877103"/>
                  </a:lnTo>
                  <a:lnTo>
                    <a:pt x="4302785" y="5926544"/>
                  </a:lnTo>
                  <a:lnTo>
                    <a:pt x="4322242" y="5966523"/>
                  </a:lnTo>
                  <a:lnTo>
                    <a:pt x="4355084" y="6001296"/>
                  </a:lnTo>
                  <a:lnTo>
                    <a:pt x="4401617" y="6035116"/>
                  </a:lnTo>
                  <a:lnTo>
                    <a:pt x="4439297" y="6062777"/>
                  </a:lnTo>
                  <a:lnTo>
                    <a:pt x="4461751" y="6087389"/>
                  </a:lnTo>
                  <a:lnTo>
                    <a:pt x="4472597" y="6112116"/>
                  </a:lnTo>
                  <a:lnTo>
                    <a:pt x="4475416" y="6140107"/>
                  </a:lnTo>
                  <a:lnTo>
                    <a:pt x="4472762" y="6166713"/>
                  </a:lnTo>
                  <a:lnTo>
                    <a:pt x="4464431" y="6185776"/>
                  </a:lnTo>
                  <a:lnTo>
                    <a:pt x="4449902" y="6197244"/>
                  </a:lnTo>
                  <a:lnTo>
                    <a:pt x="4428604" y="6201080"/>
                  </a:lnTo>
                  <a:lnTo>
                    <a:pt x="4406163" y="6196139"/>
                  </a:lnTo>
                  <a:lnTo>
                    <a:pt x="4391012" y="6182245"/>
                  </a:lnTo>
                  <a:lnTo>
                    <a:pt x="4382440" y="6160846"/>
                  </a:lnTo>
                  <a:lnTo>
                    <a:pt x="4379747" y="6133363"/>
                  </a:lnTo>
                  <a:lnTo>
                    <a:pt x="4379747" y="6109779"/>
                  </a:lnTo>
                  <a:lnTo>
                    <a:pt x="4287304" y="6109779"/>
                  </a:lnTo>
                  <a:lnTo>
                    <a:pt x="4287304" y="6133249"/>
                  </a:lnTo>
                  <a:lnTo>
                    <a:pt x="4290961" y="6176721"/>
                  </a:lnTo>
                  <a:lnTo>
                    <a:pt x="4303814" y="6216332"/>
                  </a:lnTo>
                  <a:lnTo>
                    <a:pt x="4328668" y="6248768"/>
                  </a:lnTo>
                  <a:lnTo>
                    <a:pt x="4368304" y="6270676"/>
                  </a:lnTo>
                  <a:lnTo>
                    <a:pt x="4425543" y="6278715"/>
                  </a:lnTo>
                  <a:lnTo>
                    <a:pt x="4476839" y="6272606"/>
                  </a:lnTo>
                  <a:lnTo>
                    <a:pt x="4516691" y="6254432"/>
                  </a:lnTo>
                  <a:lnTo>
                    <a:pt x="4545139" y="6224371"/>
                  </a:lnTo>
                  <a:lnTo>
                    <a:pt x="4562183" y="6182626"/>
                  </a:lnTo>
                  <a:lnTo>
                    <a:pt x="4567860" y="6129375"/>
                  </a:lnTo>
                  <a:close/>
                </a:path>
                <a:path w="9057640" h="6455409">
                  <a:moveTo>
                    <a:pt x="4640237" y="4371810"/>
                  </a:moveTo>
                  <a:lnTo>
                    <a:pt x="4548822" y="4371810"/>
                  </a:lnTo>
                  <a:lnTo>
                    <a:pt x="4548822" y="5083492"/>
                  </a:lnTo>
                  <a:lnTo>
                    <a:pt x="4640237" y="5083492"/>
                  </a:lnTo>
                  <a:lnTo>
                    <a:pt x="4640237" y="4371810"/>
                  </a:lnTo>
                  <a:close/>
                </a:path>
                <a:path w="9057640" h="6455409">
                  <a:moveTo>
                    <a:pt x="4897501" y="6129375"/>
                  </a:moveTo>
                  <a:lnTo>
                    <a:pt x="4893272" y="6083071"/>
                  </a:lnTo>
                  <a:lnTo>
                    <a:pt x="4880026" y="6045339"/>
                  </a:lnTo>
                  <a:lnTo>
                    <a:pt x="4856924" y="6012967"/>
                  </a:lnTo>
                  <a:lnTo>
                    <a:pt x="4823104" y="5982678"/>
                  </a:lnTo>
                  <a:lnTo>
                    <a:pt x="4777765" y="5951245"/>
                  </a:lnTo>
                  <a:lnTo>
                    <a:pt x="4747311" y="5929630"/>
                  </a:lnTo>
                  <a:lnTo>
                    <a:pt x="4728769" y="5911024"/>
                  </a:lnTo>
                  <a:lnTo>
                    <a:pt x="4719536" y="5892089"/>
                  </a:lnTo>
                  <a:lnTo>
                    <a:pt x="4717046" y="5869444"/>
                  </a:lnTo>
                  <a:lnTo>
                    <a:pt x="4719371" y="5847067"/>
                  </a:lnTo>
                  <a:lnTo>
                    <a:pt x="4726711" y="5830036"/>
                  </a:lnTo>
                  <a:lnTo>
                    <a:pt x="4739589" y="5819203"/>
                  </a:lnTo>
                  <a:lnTo>
                    <a:pt x="4758563" y="5815393"/>
                  </a:lnTo>
                  <a:lnTo>
                    <a:pt x="4778019" y="5819038"/>
                  </a:lnTo>
                  <a:lnTo>
                    <a:pt x="4791329" y="5830024"/>
                  </a:lnTo>
                  <a:lnTo>
                    <a:pt x="4798961" y="5848477"/>
                  </a:lnTo>
                  <a:lnTo>
                    <a:pt x="4801400" y="5874550"/>
                  </a:lnTo>
                  <a:lnTo>
                    <a:pt x="4801400" y="5905474"/>
                  </a:lnTo>
                  <a:lnTo>
                    <a:pt x="4889957" y="5905474"/>
                  </a:lnTo>
                  <a:lnTo>
                    <a:pt x="4889957" y="5883237"/>
                  </a:lnTo>
                  <a:lnTo>
                    <a:pt x="4885550" y="5833961"/>
                  </a:lnTo>
                  <a:lnTo>
                    <a:pt x="4871478" y="5793613"/>
                  </a:lnTo>
                  <a:lnTo>
                    <a:pt x="4846459" y="5763361"/>
                  </a:lnTo>
                  <a:lnTo>
                    <a:pt x="4809210" y="5744362"/>
                  </a:lnTo>
                  <a:lnTo>
                    <a:pt x="4758448" y="5737771"/>
                  </a:lnTo>
                  <a:lnTo>
                    <a:pt x="4710493" y="5744197"/>
                  </a:lnTo>
                  <a:lnTo>
                    <a:pt x="4673384" y="5762612"/>
                  </a:lnTo>
                  <a:lnTo>
                    <a:pt x="4647006" y="5791759"/>
                  </a:lnTo>
                  <a:lnTo>
                    <a:pt x="4631258" y="5830341"/>
                  </a:lnTo>
                  <a:lnTo>
                    <a:pt x="4626026" y="5877103"/>
                  </a:lnTo>
                  <a:lnTo>
                    <a:pt x="4632439" y="5926544"/>
                  </a:lnTo>
                  <a:lnTo>
                    <a:pt x="4651895" y="5966523"/>
                  </a:lnTo>
                  <a:lnTo>
                    <a:pt x="4684725" y="6001296"/>
                  </a:lnTo>
                  <a:lnTo>
                    <a:pt x="4731270" y="6035116"/>
                  </a:lnTo>
                  <a:lnTo>
                    <a:pt x="4768939" y="6062777"/>
                  </a:lnTo>
                  <a:lnTo>
                    <a:pt x="4791405" y="6087389"/>
                  </a:lnTo>
                  <a:lnTo>
                    <a:pt x="4802238" y="6112116"/>
                  </a:lnTo>
                  <a:lnTo>
                    <a:pt x="4805057" y="6140107"/>
                  </a:lnTo>
                  <a:lnTo>
                    <a:pt x="4802403" y="6166713"/>
                  </a:lnTo>
                  <a:lnTo>
                    <a:pt x="4794085" y="6185776"/>
                  </a:lnTo>
                  <a:lnTo>
                    <a:pt x="4779543" y="6197244"/>
                  </a:lnTo>
                  <a:lnTo>
                    <a:pt x="4758258" y="6201080"/>
                  </a:lnTo>
                  <a:lnTo>
                    <a:pt x="4735804" y="6196139"/>
                  </a:lnTo>
                  <a:lnTo>
                    <a:pt x="4720666" y="6182245"/>
                  </a:lnTo>
                  <a:lnTo>
                    <a:pt x="4712093" y="6160846"/>
                  </a:lnTo>
                  <a:lnTo>
                    <a:pt x="4709401" y="6133363"/>
                  </a:lnTo>
                  <a:lnTo>
                    <a:pt x="4709401" y="6109779"/>
                  </a:lnTo>
                  <a:lnTo>
                    <a:pt x="4616945" y="6109779"/>
                  </a:lnTo>
                  <a:lnTo>
                    <a:pt x="4616945" y="6133249"/>
                  </a:lnTo>
                  <a:lnTo>
                    <a:pt x="4620615" y="6176721"/>
                  </a:lnTo>
                  <a:lnTo>
                    <a:pt x="4633468" y="6216332"/>
                  </a:lnTo>
                  <a:lnTo>
                    <a:pt x="4658322" y="6248768"/>
                  </a:lnTo>
                  <a:lnTo>
                    <a:pt x="4697958" y="6270676"/>
                  </a:lnTo>
                  <a:lnTo>
                    <a:pt x="4755185" y="6278715"/>
                  </a:lnTo>
                  <a:lnTo>
                    <a:pt x="4806480" y="6272606"/>
                  </a:lnTo>
                  <a:lnTo>
                    <a:pt x="4846345" y="6254432"/>
                  </a:lnTo>
                  <a:lnTo>
                    <a:pt x="4874780" y="6224371"/>
                  </a:lnTo>
                  <a:lnTo>
                    <a:pt x="4891824" y="6182626"/>
                  </a:lnTo>
                  <a:lnTo>
                    <a:pt x="4897501" y="6129375"/>
                  </a:lnTo>
                  <a:close/>
                </a:path>
                <a:path w="9057640" h="6455409">
                  <a:moveTo>
                    <a:pt x="5003495" y="4725073"/>
                  </a:moveTo>
                  <a:lnTo>
                    <a:pt x="5000574" y="4678718"/>
                  </a:lnTo>
                  <a:lnTo>
                    <a:pt x="5000510" y="4677765"/>
                  </a:lnTo>
                  <a:lnTo>
                    <a:pt x="4990808" y="4635843"/>
                  </a:lnTo>
                  <a:lnTo>
                    <a:pt x="4987048" y="4628337"/>
                  </a:lnTo>
                  <a:lnTo>
                    <a:pt x="4973256" y="4600753"/>
                  </a:lnTo>
                  <a:lnTo>
                    <a:pt x="4946751" y="4573905"/>
                  </a:lnTo>
                  <a:lnTo>
                    <a:pt x="4915649" y="4559325"/>
                  </a:lnTo>
                  <a:lnTo>
                    <a:pt x="4915649" y="4712386"/>
                  </a:lnTo>
                  <a:lnTo>
                    <a:pt x="4915649" y="4771047"/>
                  </a:lnTo>
                  <a:lnTo>
                    <a:pt x="4806899" y="4771047"/>
                  </a:lnTo>
                  <a:lnTo>
                    <a:pt x="4806924" y="4712386"/>
                  </a:lnTo>
                  <a:lnTo>
                    <a:pt x="4809718" y="4678718"/>
                  </a:lnTo>
                  <a:lnTo>
                    <a:pt x="4809795" y="4677765"/>
                  </a:lnTo>
                  <a:lnTo>
                    <a:pt x="4809858" y="4676991"/>
                  </a:lnTo>
                  <a:lnTo>
                    <a:pt x="4819396" y="4650498"/>
                  </a:lnTo>
                  <a:lnTo>
                    <a:pt x="4836477" y="4634014"/>
                  </a:lnTo>
                  <a:lnTo>
                    <a:pt x="4862080" y="4628337"/>
                  </a:lnTo>
                  <a:lnTo>
                    <a:pt x="4888916" y="4634623"/>
                  </a:lnTo>
                  <a:lnTo>
                    <a:pt x="4905273" y="4652099"/>
                  </a:lnTo>
                  <a:lnTo>
                    <a:pt x="4913427" y="4678718"/>
                  </a:lnTo>
                  <a:lnTo>
                    <a:pt x="4915649" y="4712386"/>
                  </a:lnTo>
                  <a:lnTo>
                    <a:pt x="4915649" y="4559325"/>
                  </a:lnTo>
                  <a:lnTo>
                    <a:pt x="4910175" y="4556747"/>
                  </a:lnTo>
                  <a:lnTo>
                    <a:pt x="4862398" y="4550702"/>
                  </a:lnTo>
                  <a:lnTo>
                    <a:pt x="4809706" y="4558449"/>
                  </a:lnTo>
                  <a:lnTo>
                    <a:pt x="4771034" y="4579353"/>
                  </a:lnTo>
                  <a:lnTo>
                    <a:pt x="4744390" y="4609960"/>
                  </a:lnTo>
                  <a:lnTo>
                    <a:pt x="4727803" y="4646828"/>
                  </a:lnTo>
                  <a:lnTo>
                    <a:pt x="4719307" y="4686490"/>
                  </a:lnTo>
                  <a:lnTo>
                    <a:pt x="4716932" y="4725073"/>
                  </a:lnTo>
                  <a:lnTo>
                    <a:pt x="4716907" y="4907204"/>
                  </a:lnTo>
                  <a:lnTo>
                    <a:pt x="4719078" y="4957534"/>
                  </a:lnTo>
                  <a:lnTo>
                    <a:pt x="4727118" y="5002250"/>
                  </a:lnTo>
                  <a:lnTo>
                    <a:pt x="4743221" y="5039271"/>
                  </a:lnTo>
                  <a:lnTo>
                    <a:pt x="4769612" y="5067452"/>
                  </a:lnTo>
                  <a:lnTo>
                    <a:pt x="4808537" y="5085385"/>
                  </a:lnTo>
                  <a:lnTo>
                    <a:pt x="4862195" y="5091671"/>
                  </a:lnTo>
                  <a:lnTo>
                    <a:pt x="4916563" y="5083848"/>
                  </a:lnTo>
                  <a:lnTo>
                    <a:pt x="4954740" y="5063096"/>
                  </a:lnTo>
                  <a:lnTo>
                    <a:pt x="4979530" y="5033480"/>
                  </a:lnTo>
                  <a:lnTo>
                    <a:pt x="4987569" y="5014036"/>
                  </a:lnTo>
                  <a:lnTo>
                    <a:pt x="4993754" y="4999088"/>
                  </a:lnTo>
                  <a:lnTo>
                    <a:pt x="5000231" y="4963973"/>
                  </a:lnTo>
                  <a:lnTo>
                    <a:pt x="5001742" y="4932515"/>
                  </a:lnTo>
                  <a:lnTo>
                    <a:pt x="5001755" y="4929251"/>
                  </a:lnTo>
                  <a:lnTo>
                    <a:pt x="4912487" y="4929251"/>
                  </a:lnTo>
                  <a:lnTo>
                    <a:pt x="4912487" y="4932515"/>
                  </a:lnTo>
                  <a:lnTo>
                    <a:pt x="4910709" y="4963376"/>
                  </a:lnTo>
                  <a:lnTo>
                    <a:pt x="4903444" y="4989373"/>
                  </a:lnTo>
                  <a:lnTo>
                    <a:pt x="4887734" y="5007330"/>
                  </a:lnTo>
                  <a:lnTo>
                    <a:pt x="4860658" y="5014036"/>
                  </a:lnTo>
                  <a:lnTo>
                    <a:pt x="4833302" y="5006403"/>
                  </a:lnTo>
                  <a:lnTo>
                    <a:pt x="4816665" y="4986236"/>
                  </a:lnTo>
                  <a:lnTo>
                    <a:pt x="4808474" y="4957750"/>
                  </a:lnTo>
                  <a:lnTo>
                    <a:pt x="4808410" y="4957534"/>
                  </a:lnTo>
                  <a:lnTo>
                    <a:pt x="4806188" y="4924387"/>
                  </a:lnTo>
                  <a:lnTo>
                    <a:pt x="4806188" y="4843678"/>
                  </a:lnTo>
                  <a:lnTo>
                    <a:pt x="5003495" y="4843678"/>
                  </a:lnTo>
                  <a:lnTo>
                    <a:pt x="5003495" y="4771047"/>
                  </a:lnTo>
                  <a:lnTo>
                    <a:pt x="5003495" y="4725073"/>
                  </a:lnTo>
                  <a:close/>
                </a:path>
                <a:path w="9057640" h="6455409">
                  <a:moveTo>
                    <a:pt x="5230228" y="6270549"/>
                  </a:moveTo>
                  <a:lnTo>
                    <a:pt x="5229212" y="6252629"/>
                  </a:lnTo>
                  <a:lnTo>
                    <a:pt x="5229098" y="6248743"/>
                  </a:lnTo>
                  <a:lnTo>
                    <a:pt x="5228653" y="6230340"/>
                  </a:lnTo>
                  <a:lnTo>
                    <a:pt x="5228552" y="6226353"/>
                  </a:lnTo>
                  <a:lnTo>
                    <a:pt x="5228272" y="6198324"/>
                  </a:lnTo>
                  <a:lnTo>
                    <a:pt x="5228183" y="6027051"/>
                  </a:lnTo>
                  <a:lnTo>
                    <a:pt x="5228183" y="5875871"/>
                  </a:lnTo>
                  <a:lnTo>
                    <a:pt x="5224157" y="5831624"/>
                  </a:lnTo>
                  <a:lnTo>
                    <a:pt x="5224119" y="5831167"/>
                  </a:lnTo>
                  <a:lnTo>
                    <a:pt x="5224018" y="5830151"/>
                  </a:lnTo>
                  <a:lnTo>
                    <a:pt x="5217998" y="5813145"/>
                  </a:lnTo>
                  <a:lnTo>
                    <a:pt x="5210505" y="5791974"/>
                  </a:lnTo>
                  <a:lnTo>
                    <a:pt x="5186083" y="5762853"/>
                  </a:lnTo>
                  <a:lnTo>
                    <a:pt x="5149227" y="5744286"/>
                  </a:lnTo>
                  <a:lnTo>
                    <a:pt x="5138902" y="5742965"/>
                  </a:lnTo>
                  <a:lnTo>
                    <a:pt x="5138902" y="6027051"/>
                  </a:lnTo>
                  <a:lnTo>
                    <a:pt x="5138902" y="6094171"/>
                  </a:lnTo>
                  <a:lnTo>
                    <a:pt x="5135778" y="6141656"/>
                  </a:lnTo>
                  <a:lnTo>
                    <a:pt x="5125885" y="6173990"/>
                  </a:lnTo>
                  <a:lnTo>
                    <a:pt x="5108384" y="6192456"/>
                  </a:lnTo>
                  <a:lnTo>
                    <a:pt x="5082502" y="6198324"/>
                  </a:lnTo>
                  <a:lnTo>
                    <a:pt x="5059451" y="6192825"/>
                  </a:lnTo>
                  <a:lnTo>
                    <a:pt x="5043957" y="6177635"/>
                  </a:lnTo>
                  <a:lnTo>
                    <a:pt x="5035245" y="6154750"/>
                  </a:lnTo>
                  <a:lnTo>
                    <a:pt x="5032502" y="6126124"/>
                  </a:lnTo>
                  <a:lnTo>
                    <a:pt x="5032502" y="6117653"/>
                  </a:lnTo>
                  <a:lnTo>
                    <a:pt x="5038496" y="6074092"/>
                  </a:lnTo>
                  <a:lnTo>
                    <a:pt x="5055603" y="6046216"/>
                  </a:lnTo>
                  <a:lnTo>
                    <a:pt x="5082565" y="6031408"/>
                  </a:lnTo>
                  <a:lnTo>
                    <a:pt x="5118112" y="6027051"/>
                  </a:lnTo>
                  <a:lnTo>
                    <a:pt x="5138902" y="6027051"/>
                  </a:lnTo>
                  <a:lnTo>
                    <a:pt x="5138902" y="5742965"/>
                  </a:lnTo>
                  <a:lnTo>
                    <a:pt x="5098415" y="5737771"/>
                  </a:lnTo>
                  <a:lnTo>
                    <a:pt x="5042674" y="5745137"/>
                  </a:lnTo>
                  <a:lnTo>
                    <a:pt x="5003520" y="5765482"/>
                  </a:lnTo>
                  <a:lnTo>
                    <a:pt x="4978514" y="5796127"/>
                  </a:lnTo>
                  <a:lnTo>
                    <a:pt x="4965281" y="5834431"/>
                  </a:lnTo>
                  <a:lnTo>
                    <a:pt x="4961394" y="5877712"/>
                  </a:lnTo>
                  <a:lnTo>
                    <a:pt x="4961394" y="5887085"/>
                  </a:lnTo>
                  <a:lnTo>
                    <a:pt x="5051399" y="5887085"/>
                  </a:lnTo>
                  <a:lnTo>
                    <a:pt x="5051425" y="5875871"/>
                  </a:lnTo>
                  <a:lnTo>
                    <a:pt x="5053330" y="5851182"/>
                  </a:lnTo>
                  <a:lnTo>
                    <a:pt x="5060200" y="5831167"/>
                  </a:lnTo>
                  <a:lnTo>
                    <a:pt x="5073637" y="5817933"/>
                  </a:lnTo>
                  <a:lnTo>
                    <a:pt x="5095252" y="5813145"/>
                  </a:lnTo>
                  <a:lnTo>
                    <a:pt x="5117033" y="5817933"/>
                  </a:lnTo>
                  <a:lnTo>
                    <a:pt x="5116893" y="5817933"/>
                  </a:lnTo>
                  <a:lnTo>
                    <a:pt x="5129593" y="5831624"/>
                  </a:lnTo>
                  <a:lnTo>
                    <a:pt x="5135638" y="5853557"/>
                  </a:lnTo>
                  <a:lnTo>
                    <a:pt x="5137162" y="5882919"/>
                  </a:lnTo>
                  <a:lnTo>
                    <a:pt x="5137162" y="5956579"/>
                  </a:lnTo>
                  <a:lnTo>
                    <a:pt x="5120665" y="5956579"/>
                  </a:lnTo>
                  <a:lnTo>
                    <a:pt x="5074983" y="5959932"/>
                  </a:lnTo>
                  <a:lnTo>
                    <a:pt x="5033315" y="5970930"/>
                  </a:lnTo>
                  <a:lnTo>
                    <a:pt x="4997577" y="5990958"/>
                  </a:lnTo>
                  <a:lnTo>
                    <a:pt x="4969675" y="6021387"/>
                  </a:lnTo>
                  <a:lnTo>
                    <a:pt x="4951539" y="6063602"/>
                  </a:lnTo>
                  <a:lnTo>
                    <a:pt x="4945062" y="6118974"/>
                  </a:lnTo>
                  <a:lnTo>
                    <a:pt x="4945062" y="6128156"/>
                  </a:lnTo>
                  <a:lnTo>
                    <a:pt x="4948885" y="6173990"/>
                  </a:lnTo>
                  <a:lnTo>
                    <a:pt x="4948923" y="6174511"/>
                  </a:lnTo>
                  <a:lnTo>
                    <a:pt x="4960988" y="6215685"/>
                  </a:lnTo>
                  <a:lnTo>
                    <a:pt x="4981994" y="6248743"/>
                  </a:lnTo>
                  <a:lnTo>
                    <a:pt x="5012690" y="6270739"/>
                  </a:lnTo>
                  <a:lnTo>
                    <a:pt x="5053787" y="6278727"/>
                  </a:lnTo>
                  <a:lnTo>
                    <a:pt x="5081168" y="6276073"/>
                  </a:lnTo>
                  <a:lnTo>
                    <a:pt x="5104904" y="6267615"/>
                  </a:lnTo>
                  <a:lnTo>
                    <a:pt x="5124640" y="6252629"/>
                  </a:lnTo>
                  <a:lnTo>
                    <a:pt x="5140020" y="6230340"/>
                  </a:lnTo>
                  <a:lnTo>
                    <a:pt x="5140972" y="6238481"/>
                  </a:lnTo>
                  <a:lnTo>
                    <a:pt x="5142446" y="6248743"/>
                  </a:lnTo>
                  <a:lnTo>
                    <a:pt x="5144401" y="6260757"/>
                  </a:lnTo>
                  <a:lnTo>
                    <a:pt x="5146268" y="6270549"/>
                  </a:lnTo>
                  <a:lnTo>
                    <a:pt x="5230228" y="6270549"/>
                  </a:lnTo>
                  <a:close/>
                </a:path>
                <a:path w="9057640" h="6455409">
                  <a:moveTo>
                    <a:pt x="5232933" y="18707"/>
                  </a:moveTo>
                  <a:lnTo>
                    <a:pt x="4451604" y="18707"/>
                  </a:lnTo>
                  <a:lnTo>
                    <a:pt x="4451604" y="276517"/>
                  </a:lnTo>
                  <a:lnTo>
                    <a:pt x="4713617" y="276517"/>
                  </a:lnTo>
                  <a:lnTo>
                    <a:pt x="4713617" y="1655737"/>
                  </a:lnTo>
                  <a:lnTo>
                    <a:pt x="4970932" y="1655737"/>
                  </a:lnTo>
                  <a:lnTo>
                    <a:pt x="4970932" y="276517"/>
                  </a:lnTo>
                  <a:lnTo>
                    <a:pt x="5232933" y="276517"/>
                  </a:lnTo>
                  <a:lnTo>
                    <a:pt x="5232933" y="18707"/>
                  </a:lnTo>
                  <a:close/>
                </a:path>
                <a:path w="9057640" h="6455409">
                  <a:moveTo>
                    <a:pt x="5276278" y="4401718"/>
                  </a:moveTo>
                  <a:lnTo>
                    <a:pt x="5205908" y="4401718"/>
                  </a:lnTo>
                  <a:lnTo>
                    <a:pt x="5049532" y="5114112"/>
                  </a:lnTo>
                  <a:lnTo>
                    <a:pt x="5120614" y="5114112"/>
                  </a:lnTo>
                  <a:lnTo>
                    <a:pt x="5276278" y="4401718"/>
                  </a:lnTo>
                  <a:close/>
                </a:path>
                <a:path w="9057640" h="6455409">
                  <a:moveTo>
                    <a:pt x="5312473" y="2327262"/>
                  </a:moveTo>
                  <a:lnTo>
                    <a:pt x="5310086" y="2273465"/>
                  </a:lnTo>
                  <a:lnTo>
                    <a:pt x="5302923" y="2222995"/>
                  </a:lnTo>
                  <a:lnTo>
                    <a:pt x="5290985" y="2175878"/>
                  </a:lnTo>
                  <a:lnTo>
                    <a:pt x="5274272" y="2132101"/>
                  </a:lnTo>
                  <a:lnTo>
                    <a:pt x="5252796" y="2091664"/>
                  </a:lnTo>
                  <a:lnTo>
                    <a:pt x="5226545" y="2054567"/>
                  </a:lnTo>
                  <a:lnTo>
                    <a:pt x="5195519" y="2020811"/>
                  </a:lnTo>
                  <a:lnTo>
                    <a:pt x="5159375" y="1991512"/>
                  </a:lnTo>
                  <a:lnTo>
                    <a:pt x="5119611" y="1967534"/>
                  </a:lnTo>
                  <a:lnTo>
                    <a:pt x="5076202" y="1948878"/>
                  </a:lnTo>
                  <a:lnTo>
                    <a:pt x="5029162" y="1935556"/>
                  </a:lnTo>
                  <a:lnTo>
                    <a:pt x="4978476" y="1927567"/>
                  </a:lnTo>
                  <a:lnTo>
                    <a:pt x="4924158" y="1924900"/>
                  </a:lnTo>
                  <a:lnTo>
                    <a:pt x="4869827" y="1927567"/>
                  </a:lnTo>
                  <a:lnTo>
                    <a:pt x="4819142" y="1935556"/>
                  </a:lnTo>
                  <a:lnTo>
                    <a:pt x="4772088" y="1948878"/>
                  </a:lnTo>
                  <a:lnTo>
                    <a:pt x="4728680" y="1967534"/>
                  </a:lnTo>
                  <a:lnTo>
                    <a:pt x="4688916" y="1991512"/>
                  </a:lnTo>
                  <a:lnTo>
                    <a:pt x="4652784" y="2020811"/>
                  </a:lnTo>
                  <a:lnTo>
                    <a:pt x="4621746" y="2054567"/>
                  </a:lnTo>
                  <a:lnTo>
                    <a:pt x="4595495" y="2091664"/>
                  </a:lnTo>
                  <a:lnTo>
                    <a:pt x="4574006" y="2132101"/>
                  </a:lnTo>
                  <a:lnTo>
                    <a:pt x="4557306" y="2175878"/>
                  </a:lnTo>
                  <a:lnTo>
                    <a:pt x="4545368" y="2222995"/>
                  </a:lnTo>
                  <a:lnTo>
                    <a:pt x="4538218" y="2273465"/>
                  </a:lnTo>
                  <a:lnTo>
                    <a:pt x="4535830" y="2327262"/>
                  </a:lnTo>
                  <a:lnTo>
                    <a:pt x="4535830" y="2367026"/>
                  </a:lnTo>
                  <a:lnTo>
                    <a:pt x="4538599" y="2421140"/>
                  </a:lnTo>
                  <a:lnTo>
                    <a:pt x="4546930" y="2473477"/>
                  </a:lnTo>
                  <a:lnTo>
                    <a:pt x="4560824" y="2524061"/>
                  </a:lnTo>
                  <a:lnTo>
                    <a:pt x="4580267" y="2572893"/>
                  </a:lnTo>
                  <a:lnTo>
                    <a:pt x="4604969" y="2619540"/>
                  </a:lnTo>
                  <a:lnTo>
                    <a:pt x="4634649" y="2663545"/>
                  </a:lnTo>
                  <a:lnTo>
                    <a:pt x="4669307" y="2704922"/>
                  </a:lnTo>
                  <a:lnTo>
                    <a:pt x="4708931" y="2743657"/>
                  </a:lnTo>
                  <a:lnTo>
                    <a:pt x="4774997" y="2791625"/>
                  </a:lnTo>
                  <a:lnTo>
                    <a:pt x="4819015" y="2818231"/>
                  </a:lnTo>
                  <a:lnTo>
                    <a:pt x="4870348" y="2846590"/>
                  </a:lnTo>
                  <a:lnTo>
                    <a:pt x="4906302" y="2867063"/>
                  </a:lnTo>
                  <a:lnTo>
                    <a:pt x="4955425" y="2897479"/>
                  </a:lnTo>
                  <a:lnTo>
                    <a:pt x="5006454" y="2948940"/>
                  </a:lnTo>
                  <a:lnTo>
                    <a:pt x="5033505" y="2993974"/>
                  </a:lnTo>
                  <a:lnTo>
                    <a:pt x="5049736" y="3042513"/>
                  </a:lnTo>
                  <a:lnTo>
                    <a:pt x="5055159" y="3094545"/>
                  </a:lnTo>
                  <a:lnTo>
                    <a:pt x="5055159" y="3197479"/>
                  </a:lnTo>
                  <a:lnTo>
                    <a:pt x="5052961" y="3237255"/>
                  </a:lnTo>
                  <a:lnTo>
                    <a:pt x="5035410" y="3295739"/>
                  </a:lnTo>
                  <a:lnTo>
                    <a:pt x="5003546" y="3326727"/>
                  </a:lnTo>
                  <a:lnTo>
                    <a:pt x="4955578" y="3340760"/>
                  </a:lnTo>
                  <a:lnTo>
                    <a:pt x="4924158" y="3342525"/>
                  </a:lnTo>
                  <a:lnTo>
                    <a:pt x="4893589" y="3340760"/>
                  </a:lnTo>
                  <a:lnTo>
                    <a:pt x="4845621" y="3326727"/>
                  </a:lnTo>
                  <a:lnTo>
                    <a:pt x="4812893" y="3294862"/>
                  </a:lnTo>
                  <a:lnTo>
                    <a:pt x="4795342" y="3236366"/>
                  </a:lnTo>
                  <a:lnTo>
                    <a:pt x="4793145" y="3197479"/>
                  </a:lnTo>
                  <a:lnTo>
                    <a:pt x="4793145" y="2984601"/>
                  </a:lnTo>
                  <a:lnTo>
                    <a:pt x="4535830" y="2984601"/>
                  </a:lnTo>
                  <a:lnTo>
                    <a:pt x="4535830" y="3197479"/>
                  </a:lnTo>
                  <a:lnTo>
                    <a:pt x="4538218" y="3251289"/>
                  </a:lnTo>
                  <a:lnTo>
                    <a:pt x="4545368" y="3301758"/>
                  </a:lnTo>
                  <a:lnTo>
                    <a:pt x="4557306" y="3348875"/>
                  </a:lnTo>
                  <a:lnTo>
                    <a:pt x="4574006" y="3392652"/>
                  </a:lnTo>
                  <a:lnTo>
                    <a:pt x="4595495" y="3433089"/>
                  </a:lnTo>
                  <a:lnTo>
                    <a:pt x="4621746" y="3470173"/>
                  </a:lnTo>
                  <a:lnTo>
                    <a:pt x="4652784" y="3503930"/>
                  </a:lnTo>
                  <a:lnTo>
                    <a:pt x="4688916" y="3533241"/>
                  </a:lnTo>
                  <a:lnTo>
                    <a:pt x="4728680" y="3557219"/>
                  </a:lnTo>
                  <a:lnTo>
                    <a:pt x="4772088" y="3575875"/>
                  </a:lnTo>
                  <a:lnTo>
                    <a:pt x="4819142" y="3589185"/>
                  </a:lnTo>
                  <a:lnTo>
                    <a:pt x="4869827" y="3597173"/>
                  </a:lnTo>
                  <a:lnTo>
                    <a:pt x="4924158" y="3599840"/>
                  </a:lnTo>
                  <a:lnTo>
                    <a:pt x="4978476" y="3597173"/>
                  </a:lnTo>
                  <a:lnTo>
                    <a:pt x="5029162" y="3589185"/>
                  </a:lnTo>
                  <a:lnTo>
                    <a:pt x="5076202" y="3575875"/>
                  </a:lnTo>
                  <a:lnTo>
                    <a:pt x="5119611" y="3557219"/>
                  </a:lnTo>
                  <a:lnTo>
                    <a:pt x="5159375" y="3533241"/>
                  </a:lnTo>
                  <a:lnTo>
                    <a:pt x="5195519" y="3503930"/>
                  </a:lnTo>
                  <a:lnTo>
                    <a:pt x="5226545" y="3470173"/>
                  </a:lnTo>
                  <a:lnTo>
                    <a:pt x="5252796" y="3433089"/>
                  </a:lnTo>
                  <a:lnTo>
                    <a:pt x="5274272" y="3392652"/>
                  </a:lnTo>
                  <a:lnTo>
                    <a:pt x="5290985" y="3348875"/>
                  </a:lnTo>
                  <a:lnTo>
                    <a:pt x="5302923" y="3301758"/>
                  </a:lnTo>
                  <a:lnTo>
                    <a:pt x="5310086" y="3251289"/>
                  </a:lnTo>
                  <a:lnTo>
                    <a:pt x="5312473" y="3197479"/>
                  </a:lnTo>
                  <a:lnTo>
                    <a:pt x="5312473" y="3094545"/>
                  </a:lnTo>
                  <a:lnTo>
                    <a:pt x="5310340" y="3045510"/>
                  </a:lnTo>
                  <a:lnTo>
                    <a:pt x="5303926" y="2998203"/>
                  </a:lnTo>
                  <a:lnTo>
                    <a:pt x="5293233" y="2952635"/>
                  </a:lnTo>
                  <a:lnTo>
                    <a:pt x="5278272" y="2908795"/>
                  </a:lnTo>
                  <a:lnTo>
                    <a:pt x="5259044" y="2866682"/>
                  </a:lnTo>
                  <a:lnTo>
                    <a:pt x="5235537" y="2826308"/>
                  </a:lnTo>
                  <a:lnTo>
                    <a:pt x="5207749" y="2787675"/>
                  </a:lnTo>
                  <a:lnTo>
                    <a:pt x="5175694" y="2750756"/>
                  </a:lnTo>
                  <a:lnTo>
                    <a:pt x="5139372" y="2715590"/>
                  </a:lnTo>
                  <a:lnTo>
                    <a:pt x="5073840" y="2667635"/>
                  </a:lnTo>
                  <a:lnTo>
                    <a:pt x="5027066" y="2639263"/>
                  </a:lnTo>
                  <a:lnTo>
                    <a:pt x="4939779" y="2590444"/>
                  </a:lnTo>
                  <a:lnTo>
                    <a:pt x="4914189" y="2575242"/>
                  </a:lnTo>
                  <a:lnTo>
                    <a:pt x="4879708" y="2551836"/>
                  </a:lnTo>
                  <a:lnTo>
                    <a:pt x="4841837" y="2511336"/>
                  </a:lnTo>
                  <a:lnTo>
                    <a:pt x="4814786" y="2467038"/>
                  </a:lnTo>
                  <a:lnTo>
                    <a:pt x="4798555" y="2418931"/>
                  </a:lnTo>
                  <a:lnTo>
                    <a:pt x="4793145" y="2367026"/>
                  </a:lnTo>
                  <a:lnTo>
                    <a:pt x="4793145" y="2327262"/>
                  </a:lnTo>
                  <a:lnTo>
                    <a:pt x="4795342" y="2288375"/>
                  </a:lnTo>
                  <a:lnTo>
                    <a:pt x="4812893" y="2229891"/>
                  </a:lnTo>
                  <a:lnTo>
                    <a:pt x="4845621" y="2198014"/>
                  </a:lnTo>
                  <a:lnTo>
                    <a:pt x="4893589" y="2183981"/>
                  </a:lnTo>
                  <a:lnTo>
                    <a:pt x="4924158" y="2182215"/>
                  </a:lnTo>
                  <a:lnTo>
                    <a:pt x="4955578" y="2183981"/>
                  </a:lnTo>
                  <a:lnTo>
                    <a:pt x="5003546" y="2198014"/>
                  </a:lnTo>
                  <a:lnTo>
                    <a:pt x="5035410" y="2229015"/>
                  </a:lnTo>
                  <a:lnTo>
                    <a:pt x="5052961" y="2287498"/>
                  </a:lnTo>
                  <a:lnTo>
                    <a:pt x="5055159" y="2327262"/>
                  </a:lnTo>
                  <a:lnTo>
                    <a:pt x="5055159" y="2469959"/>
                  </a:lnTo>
                  <a:lnTo>
                    <a:pt x="5312473" y="2469959"/>
                  </a:lnTo>
                  <a:lnTo>
                    <a:pt x="5312473" y="2327262"/>
                  </a:lnTo>
                  <a:close/>
                </a:path>
                <a:path w="9057640" h="6455409">
                  <a:moveTo>
                    <a:pt x="5601119" y="5745924"/>
                  </a:moveTo>
                  <a:lnTo>
                    <a:pt x="5521947" y="5745924"/>
                  </a:lnTo>
                  <a:lnTo>
                    <a:pt x="5520601" y="5754446"/>
                  </a:lnTo>
                  <a:lnTo>
                    <a:pt x="5520512" y="5755043"/>
                  </a:lnTo>
                  <a:lnTo>
                    <a:pt x="5519051" y="5766803"/>
                  </a:lnTo>
                  <a:lnTo>
                    <a:pt x="5517908" y="5779630"/>
                  </a:lnTo>
                  <a:lnTo>
                    <a:pt x="5517451" y="5791962"/>
                  </a:lnTo>
                  <a:lnTo>
                    <a:pt x="5508168" y="5771781"/>
                  </a:lnTo>
                  <a:lnTo>
                    <a:pt x="5507952" y="5771566"/>
                  </a:lnTo>
                  <a:lnTo>
                    <a:pt x="5507952" y="5914339"/>
                  </a:lnTo>
                  <a:lnTo>
                    <a:pt x="5507952" y="6068568"/>
                  </a:lnTo>
                  <a:lnTo>
                    <a:pt x="5505856" y="6114351"/>
                  </a:lnTo>
                  <a:lnTo>
                    <a:pt x="5497411" y="6149822"/>
                  </a:lnTo>
                  <a:lnTo>
                    <a:pt x="5479427" y="6172733"/>
                  </a:lnTo>
                  <a:lnTo>
                    <a:pt x="5448693" y="6180861"/>
                  </a:lnTo>
                  <a:lnTo>
                    <a:pt x="5425414" y="6175337"/>
                  </a:lnTo>
                  <a:lnTo>
                    <a:pt x="5409628" y="6158725"/>
                  </a:lnTo>
                  <a:lnTo>
                    <a:pt x="5400637" y="6131026"/>
                  </a:lnTo>
                  <a:lnTo>
                    <a:pt x="5397792" y="6092215"/>
                  </a:lnTo>
                  <a:lnTo>
                    <a:pt x="5397792" y="5901080"/>
                  </a:lnTo>
                  <a:lnTo>
                    <a:pt x="5401310" y="5865482"/>
                  </a:lnTo>
                  <a:lnTo>
                    <a:pt x="5411914" y="5840260"/>
                  </a:lnTo>
                  <a:lnTo>
                    <a:pt x="5429682" y="5825261"/>
                  </a:lnTo>
                  <a:lnTo>
                    <a:pt x="5454713" y="5820308"/>
                  </a:lnTo>
                  <a:lnTo>
                    <a:pt x="5483250" y="5827801"/>
                  </a:lnTo>
                  <a:lnTo>
                    <a:pt x="5499303" y="5848121"/>
                  </a:lnTo>
                  <a:lnTo>
                    <a:pt x="5506377" y="5878042"/>
                  </a:lnTo>
                  <a:lnTo>
                    <a:pt x="5507952" y="5914339"/>
                  </a:lnTo>
                  <a:lnTo>
                    <a:pt x="5507952" y="5771566"/>
                  </a:lnTo>
                  <a:lnTo>
                    <a:pt x="5491708" y="5754446"/>
                  </a:lnTo>
                  <a:lnTo>
                    <a:pt x="5466562" y="5742330"/>
                  </a:lnTo>
                  <a:lnTo>
                    <a:pt x="5431206" y="5737758"/>
                  </a:lnTo>
                  <a:lnTo>
                    <a:pt x="5382539" y="5746508"/>
                  </a:lnTo>
                  <a:lnTo>
                    <a:pt x="5347055" y="5770321"/>
                  </a:lnTo>
                  <a:lnTo>
                    <a:pt x="5323370" y="5805563"/>
                  </a:lnTo>
                  <a:lnTo>
                    <a:pt x="5310162" y="5848591"/>
                  </a:lnTo>
                  <a:lnTo>
                    <a:pt x="5306060" y="5895772"/>
                  </a:lnTo>
                  <a:lnTo>
                    <a:pt x="5306060" y="6099162"/>
                  </a:lnTo>
                  <a:lnTo>
                    <a:pt x="5309374" y="6152616"/>
                  </a:lnTo>
                  <a:lnTo>
                    <a:pt x="5320589" y="6197549"/>
                  </a:lnTo>
                  <a:lnTo>
                    <a:pt x="5341569" y="6232042"/>
                  </a:lnTo>
                  <a:lnTo>
                    <a:pt x="5374170" y="6254166"/>
                  </a:lnTo>
                  <a:lnTo>
                    <a:pt x="5420284" y="6261963"/>
                  </a:lnTo>
                  <a:lnTo>
                    <a:pt x="5451056" y="6258484"/>
                  </a:lnTo>
                  <a:lnTo>
                    <a:pt x="5475795" y="6248438"/>
                  </a:lnTo>
                  <a:lnTo>
                    <a:pt x="5494617" y="6232436"/>
                  </a:lnTo>
                  <a:lnTo>
                    <a:pt x="5507647" y="6211049"/>
                  </a:lnTo>
                  <a:lnTo>
                    <a:pt x="5507647" y="6272568"/>
                  </a:lnTo>
                  <a:lnTo>
                    <a:pt x="5505475" y="6318758"/>
                  </a:lnTo>
                  <a:lnTo>
                    <a:pt x="5497080" y="6352019"/>
                  </a:lnTo>
                  <a:lnTo>
                    <a:pt x="5479720" y="6372123"/>
                  </a:lnTo>
                  <a:lnTo>
                    <a:pt x="5450624" y="6378880"/>
                  </a:lnTo>
                  <a:lnTo>
                    <a:pt x="5423332" y="6372593"/>
                  </a:lnTo>
                  <a:lnTo>
                    <a:pt x="5407431" y="6357315"/>
                  </a:lnTo>
                  <a:lnTo>
                    <a:pt x="5400027" y="6338443"/>
                  </a:lnTo>
                  <a:lnTo>
                    <a:pt x="5398198" y="6321361"/>
                  </a:lnTo>
                  <a:lnTo>
                    <a:pt x="5398198" y="6318758"/>
                  </a:lnTo>
                  <a:lnTo>
                    <a:pt x="5306466" y="6318758"/>
                  </a:lnTo>
                  <a:lnTo>
                    <a:pt x="5309578" y="6357150"/>
                  </a:lnTo>
                  <a:lnTo>
                    <a:pt x="5345544" y="6424523"/>
                  </a:lnTo>
                  <a:lnTo>
                    <a:pt x="5385765" y="6446685"/>
                  </a:lnTo>
                  <a:lnTo>
                    <a:pt x="5445722" y="6455092"/>
                  </a:lnTo>
                  <a:lnTo>
                    <a:pt x="5498871" y="6449555"/>
                  </a:lnTo>
                  <a:lnTo>
                    <a:pt x="5538152" y="6433858"/>
                  </a:lnTo>
                  <a:lnTo>
                    <a:pt x="5565622" y="6409296"/>
                  </a:lnTo>
                  <a:lnTo>
                    <a:pt x="5582437" y="6378880"/>
                  </a:lnTo>
                  <a:lnTo>
                    <a:pt x="5583377" y="6377203"/>
                  </a:lnTo>
                  <a:lnTo>
                    <a:pt x="5593473" y="6338900"/>
                  </a:lnTo>
                  <a:lnTo>
                    <a:pt x="5598020" y="6295720"/>
                  </a:lnTo>
                  <a:lnTo>
                    <a:pt x="5598782" y="6261963"/>
                  </a:lnTo>
                  <a:lnTo>
                    <a:pt x="5598858" y="6258484"/>
                  </a:lnTo>
                  <a:lnTo>
                    <a:pt x="5598960" y="6254166"/>
                  </a:lnTo>
                  <a:lnTo>
                    <a:pt x="5599074" y="6211049"/>
                  </a:lnTo>
                  <a:lnTo>
                    <a:pt x="5599074" y="6180861"/>
                  </a:lnTo>
                  <a:lnTo>
                    <a:pt x="5599138" y="5865482"/>
                  </a:lnTo>
                  <a:lnTo>
                    <a:pt x="5599252" y="5838837"/>
                  </a:lnTo>
                  <a:lnTo>
                    <a:pt x="5599392" y="5827801"/>
                  </a:lnTo>
                  <a:lnTo>
                    <a:pt x="5599493" y="5820308"/>
                  </a:lnTo>
                  <a:lnTo>
                    <a:pt x="5599671" y="5805563"/>
                  </a:lnTo>
                  <a:lnTo>
                    <a:pt x="5599709" y="5802757"/>
                  </a:lnTo>
                  <a:lnTo>
                    <a:pt x="5599938" y="5791962"/>
                  </a:lnTo>
                  <a:lnTo>
                    <a:pt x="5600370" y="5771781"/>
                  </a:lnTo>
                  <a:lnTo>
                    <a:pt x="5601093" y="5746508"/>
                  </a:lnTo>
                  <a:lnTo>
                    <a:pt x="5601119" y="5745924"/>
                  </a:lnTo>
                  <a:close/>
                </a:path>
                <a:path w="9057640" h="6455409">
                  <a:moveTo>
                    <a:pt x="5604878" y="18707"/>
                  </a:moveTo>
                  <a:lnTo>
                    <a:pt x="5347563" y="18707"/>
                  </a:lnTo>
                  <a:lnTo>
                    <a:pt x="5347563" y="1656232"/>
                  </a:lnTo>
                  <a:lnTo>
                    <a:pt x="5604878" y="1656232"/>
                  </a:lnTo>
                  <a:lnTo>
                    <a:pt x="5604878" y="18707"/>
                  </a:lnTo>
                  <a:close/>
                </a:path>
                <a:path w="9057640" h="6455409">
                  <a:moveTo>
                    <a:pt x="5772848" y="4401718"/>
                  </a:moveTo>
                  <a:lnTo>
                    <a:pt x="5640857" y="4401718"/>
                  </a:lnTo>
                  <a:lnTo>
                    <a:pt x="5600204" y="4624794"/>
                  </a:lnTo>
                  <a:lnTo>
                    <a:pt x="5580926" y="4732896"/>
                  </a:lnTo>
                  <a:lnTo>
                    <a:pt x="5572480" y="4782070"/>
                  </a:lnTo>
                  <a:lnTo>
                    <a:pt x="5565178" y="4826495"/>
                  </a:lnTo>
                  <a:lnTo>
                    <a:pt x="5559298" y="4864989"/>
                  </a:lnTo>
                  <a:lnTo>
                    <a:pt x="5555094" y="4896447"/>
                  </a:lnTo>
                  <a:lnTo>
                    <a:pt x="5554065" y="4896447"/>
                  </a:lnTo>
                  <a:lnTo>
                    <a:pt x="5545734" y="4827486"/>
                  </a:lnTo>
                  <a:lnTo>
                    <a:pt x="5539702" y="4784052"/>
                  </a:lnTo>
                  <a:lnTo>
                    <a:pt x="5532679" y="4735931"/>
                  </a:lnTo>
                  <a:lnTo>
                    <a:pt x="5524817" y="4684065"/>
                  </a:lnTo>
                  <a:lnTo>
                    <a:pt x="5516296" y="4629391"/>
                  </a:lnTo>
                  <a:lnTo>
                    <a:pt x="5497969" y="4515447"/>
                  </a:lnTo>
                  <a:lnTo>
                    <a:pt x="5479123" y="4401718"/>
                  </a:lnTo>
                  <a:lnTo>
                    <a:pt x="5343156" y="4401718"/>
                  </a:lnTo>
                  <a:lnTo>
                    <a:pt x="5343156" y="5083505"/>
                  </a:lnTo>
                  <a:lnTo>
                    <a:pt x="5426710" y="5083505"/>
                  </a:lnTo>
                  <a:lnTo>
                    <a:pt x="5426710" y="4831054"/>
                  </a:lnTo>
                  <a:lnTo>
                    <a:pt x="5426519" y="4778921"/>
                  </a:lnTo>
                  <a:lnTo>
                    <a:pt x="5425999" y="4724184"/>
                  </a:lnTo>
                  <a:lnTo>
                    <a:pt x="5425224" y="4668812"/>
                  </a:lnTo>
                  <a:lnTo>
                    <a:pt x="5423268" y="4564011"/>
                  </a:lnTo>
                  <a:lnTo>
                    <a:pt x="5421300" y="4480268"/>
                  </a:lnTo>
                  <a:lnTo>
                    <a:pt x="5423344" y="4480268"/>
                  </a:lnTo>
                  <a:lnTo>
                    <a:pt x="5427891" y="4514685"/>
                  </a:lnTo>
                  <a:lnTo>
                    <a:pt x="5439905" y="4601781"/>
                  </a:lnTo>
                  <a:lnTo>
                    <a:pt x="5508307" y="5083505"/>
                  </a:lnTo>
                  <a:lnTo>
                    <a:pt x="5595632" y="5083505"/>
                  </a:lnTo>
                  <a:lnTo>
                    <a:pt x="5603964" y="5031943"/>
                  </a:lnTo>
                  <a:lnTo>
                    <a:pt x="5630405" y="4864493"/>
                  </a:lnTo>
                  <a:lnTo>
                    <a:pt x="5656250" y="4696599"/>
                  </a:lnTo>
                  <a:lnTo>
                    <a:pt x="5677827" y="4552251"/>
                  </a:lnTo>
                  <a:lnTo>
                    <a:pt x="5688050" y="4480979"/>
                  </a:lnTo>
                  <a:lnTo>
                    <a:pt x="5689079" y="4480979"/>
                  </a:lnTo>
                  <a:lnTo>
                    <a:pt x="5688228" y="4517225"/>
                  </a:lnTo>
                  <a:lnTo>
                    <a:pt x="5686780" y="4607382"/>
                  </a:lnTo>
                  <a:lnTo>
                    <a:pt x="5685777" y="4711230"/>
                  </a:lnTo>
                  <a:lnTo>
                    <a:pt x="5685409" y="4816881"/>
                  </a:lnTo>
                  <a:lnTo>
                    <a:pt x="5685409" y="5083505"/>
                  </a:lnTo>
                  <a:lnTo>
                    <a:pt x="5772848" y="5083505"/>
                  </a:lnTo>
                  <a:lnTo>
                    <a:pt x="5772848" y="4401718"/>
                  </a:lnTo>
                  <a:close/>
                </a:path>
                <a:path w="9057640" h="6455409">
                  <a:moveTo>
                    <a:pt x="5781548" y="5745924"/>
                  </a:moveTo>
                  <a:lnTo>
                    <a:pt x="5690120" y="5745924"/>
                  </a:lnTo>
                  <a:lnTo>
                    <a:pt x="5690120" y="6270549"/>
                  </a:lnTo>
                  <a:lnTo>
                    <a:pt x="5781548" y="6270549"/>
                  </a:lnTo>
                  <a:lnTo>
                    <a:pt x="5781548" y="5745924"/>
                  </a:lnTo>
                  <a:close/>
                </a:path>
                <a:path w="9057640" h="6455409">
                  <a:moveTo>
                    <a:pt x="5782259" y="5558866"/>
                  </a:moveTo>
                  <a:lnTo>
                    <a:pt x="5690832" y="5558866"/>
                  </a:lnTo>
                  <a:lnTo>
                    <a:pt x="5690832" y="5668289"/>
                  </a:lnTo>
                  <a:lnTo>
                    <a:pt x="5782259" y="5668289"/>
                  </a:lnTo>
                  <a:lnTo>
                    <a:pt x="5782259" y="5558866"/>
                  </a:lnTo>
                  <a:close/>
                </a:path>
                <a:path w="9057640" h="6455409">
                  <a:moveTo>
                    <a:pt x="6138430" y="4725073"/>
                  </a:moveTo>
                  <a:lnTo>
                    <a:pt x="6135497" y="4678718"/>
                  </a:lnTo>
                  <a:lnTo>
                    <a:pt x="6135446" y="4677765"/>
                  </a:lnTo>
                  <a:lnTo>
                    <a:pt x="6125730" y="4635843"/>
                  </a:lnTo>
                  <a:lnTo>
                    <a:pt x="6121984" y="4628337"/>
                  </a:lnTo>
                  <a:lnTo>
                    <a:pt x="6108192" y="4600753"/>
                  </a:lnTo>
                  <a:lnTo>
                    <a:pt x="6081687" y="4573905"/>
                  </a:lnTo>
                  <a:lnTo>
                    <a:pt x="6050572" y="4559312"/>
                  </a:lnTo>
                  <a:lnTo>
                    <a:pt x="6050572" y="4712386"/>
                  </a:lnTo>
                  <a:lnTo>
                    <a:pt x="6050572" y="4771047"/>
                  </a:lnTo>
                  <a:lnTo>
                    <a:pt x="5941834" y="4771047"/>
                  </a:lnTo>
                  <a:lnTo>
                    <a:pt x="5941860" y="4712386"/>
                  </a:lnTo>
                  <a:lnTo>
                    <a:pt x="5944654" y="4678718"/>
                  </a:lnTo>
                  <a:lnTo>
                    <a:pt x="5944730" y="4677765"/>
                  </a:lnTo>
                  <a:lnTo>
                    <a:pt x="5944794" y="4676991"/>
                  </a:lnTo>
                  <a:lnTo>
                    <a:pt x="5954319" y="4650498"/>
                  </a:lnTo>
                  <a:lnTo>
                    <a:pt x="5971400" y="4634014"/>
                  </a:lnTo>
                  <a:lnTo>
                    <a:pt x="5997016" y="4628337"/>
                  </a:lnTo>
                  <a:lnTo>
                    <a:pt x="6023838" y="4634623"/>
                  </a:lnTo>
                  <a:lnTo>
                    <a:pt x="6040196" y="4652099"/>
                  </a:lnTo>
                  <a:lnTo>
                    <a:pt x="6048362" y="4678718"/>
                  </a:lnTo>
                  <a:lnTo>
                    <a:pt x="6050572" y="4712386"/>
                  </a:lnTo>
                  <a:lnTo>
                    <a:pt x="6050572" y="4559312"/>
                  </a:lnTo>
                  <a:lnTo>
                    <a:pt x="6045111" y="4556747"/>
                  </a:lnTo>
                  <a:lnTo>
                    <a:pt x="5997333" y="4550702"/>
                  </a:lnTo>
                  <a:lnTo>
                    <a:pt x="5944641" y="4558449"/>
                  </a:lnTo>
                  <a:lnTo>
                    <a:pt x="5905970" y="4579353"/>
                  </a:lnTo>
                  <a:lnTo>
                    <a:pt x="5879325" y="4609960"/>
                  </a:lnTo>
                  <a:lnTo>
                    <a:pt x="5862739" y="4646828"/>
                  </a:lnTo>
                  <a:lnTo>
                    <a:pt x="5854230" y="4686490"/>
                  </a:lnTo>
                  <a:lnTo>
                    <a:pt x="5851868" y="4725073"/>
                  </a:lnTo>
                  <a:lnTo>
                    <a:pt x="5851842" y="4907204"/>
                  </a:lnTo>
                  <a:lnTo>
                    <a:pt x="5854014" y="4957534"/>
                  </a:lnTo>
                  <a:lnTo>
                    <a:pt x="5854014" y="4957750"/>
                  </a:lnTo>
                  <a:lnTo>
                    <a:pt x="5862053" y="5002250"/>
                  </a:lnTo>
                  <a:lnTo>
                    <a:pt x="5878144" y="5039271"/>
                  </a:lnTo>
                  <a:lnTo>
                    <a:pt x="5904547" y="5067452"/>
                  </a:lnTo>
                  <a:lnTo>
                    <a:pt x="5943460" y="5085385"/>
                  </a:lnTo>
                  <a:lnTo>
                    <a:pt x="5997130" y="5091671"/>
                  </a:lnTo>
                  <a:lnTo>
                    <a:pt x="6051499" y="5083848"/>
                  </a:lnTo>
                  <a:lnTo>
                    <a:pt x="6089675" y="5063096"/>
                  </a:lnTo>
                  <a:lnTo>
                    <a:pt x="6114466" y="5033480"/>
                  </a:lnTo>
                  <a:lnTo>
                    <a:pt x="6122505" y="5014036"/>
                  </a:lnTo>
                  <a:lnTo>
                    <a:pt x="6128690" y="4999088"/>
                  </a:lnTo>
                  <a:lnTo>
                    <a:pt x="6135154" y="4963973"/>
                  </a:lnTo>
                  <a:lnTo>
                    <a:pt x="6136678" y="4932515"/>
                  </a:lnTo>
                  <a:lnTo>
                    <a:pt x="6136691" y="4929251"/>
                  </a:lnTo>
                  <a:lnTo>
                    <a:pt x="6047410" y="4929251"/>
                  </a:lnTo>
                  <a:lnTo>
                    <a:pt x="6047410" y="4932515"/>
                  </a:lnTo>
                  <a:lnTo>
                    <a:pt x="6045644" y="4963376"/>
                  </a:lnTo>
                  <a:lnTo>
                    <a:pt x="6038367" y="4989373"/>
                  </a:lnTo>
                  <a:lnTo>
                    <a:pt x="6022670" y="5007330"/>
                  </a:lnTo>
                  <a:lnTo>
                    <a:pt x="5995594" y="5014036"/>
                  </a:lnTo>
                  <a:lnTo>
                    <a:pt x="5968225" y="5006403"/>
                  </a:lnTo>
                  <a:lnTo>
                    <a:pt x="5951601" y="4986236"/>
                  </a:lnTo>
                  <a:lnTo>
                    <a:pt x="5943409" y="4957750"/>
                  </a:lnTo>
                  <a:lnTo>
                    <a:pt x="5943346" y="4957534"/>
                  </a:lnTo>
                  <a:lnTo>
                    <a:pt x="5941111" y="4924387"/>
                  </a:lnTo>
                  <a:lnTo>
                    <a:pt x="5941111" y="4843678"/>
                  </a:lnTo>
                  <a:lnTo>
                    <a:pt x="6138430" y="4843678"/>
                  </a:lnTo>
                  <a:lnTo>
                    <a:pt x="6138430" y="4771047"/>
                  </a:lnTo>
                  <a:lnTo>
                    <a:pt x="6138430" y="4725073"/>
                  </a:lnTo>
                  <a:close/>
                </a:path>
                <a:path w="9057640" h="6455409">
                  <a:moveTo>
                    <a:pt x="6165939" y="5872010"/>
                  </a:moveTo>
                  <a:lnTo>
                    <a:pt x="6157976" y="5809691"/>
                  </a:lnTo>
                  <a:lnTo>
                    <a:pt x="6135890" y="5768137"/>
                  </a:lnTo>
                  <a:lnTo>
                    <a:pt x="6102337" y="5744959"/>
                  </a:lnTo>
                  <a:lnTo>
                    <a:pt x="6059983" y="5737771"/>
                  </a:lnTo>
                  <a:lnTo>
                    <a:pt x="6025223" y="5742063"/>
                  </a:lnTo>
                  <a:lnTo>
                    <a:pt x="5998083" y="5754040"/>
                  </a:lnTo>
                  <a:lnTo>
                    <a:pt x="5977775" y="5772340"/>
                  </a:lnTo>
                  <a:lnTo>
                    <a:pt x="5963526" y="5795619"/>
                  </a:lnTo>
                  <a:lnTo>
                    <a:pt x="5963221" y="5781878"/>
                  </a:lnTo>
                  <a:lnTo>
                    <a:pt x="5962434" y="5768441"/>
                  </a:lnTo>
                  <a:lnTo>
                    <a:pt x="5961316" y="5756173"/>
                  </a:lnTo>
                  <a:lnTo>
                    <a:pt x="5960046" y="5745924"/>
                  </a:lnTo>
                  <a:lnTo>
                    <a:pt x="5872810" y="5745924"/>
                  </a:lnTo>
                  <a:lnTo>
                    <a:pt x="5873394" y="5766587"/>
                  </a:lnTo>
                  <a:lnTo>
                    <a:pt x="5873699" y="5795899"/>
                  </a:lnTo>
                  <a:lnTo>
                    <a:pt x="5873826" y="5906897"/>
                  </a:lnTo>
                  <a:lnTo>
                    <a:pt x="5873826" y="6270561"/>
                  </a:lnTo>
                  <a:lnTo>
                    <a:pt x="5965266" y="6270561"/>
                  </a:lnTo>
                  <a:lnTo>
                    <a:pt x="5965266" y="5923826"/>
                  </a:lnTo>
                  <a:lnTo>
                    <a:pt x="5969012" y="5872670"/>
                  </a:lnTo>
                  <a:lnTo>
                    <a:pt x="5980252" y="5840971"/>
                  </a:lnTo>
                  <a:lnTo>
                    <a:pt x="5998984" y="5824817"/>
                  </a:lnTo>
                  <a:lnTo>
                    <a:pt x="6025223" y="5820295"/>
                  </a:lnTo>
                  <a:lnTo>
                    <a:pt x="6046698" y="5824245"/>
                  </a:lnTo>
                  <a:lnTo>
                    <a:pt x="6062103" y="5836590"/>
                  </a:lnTo>
                  <a:lnTo>
                    <a:pt x="6071400" y="5858078"/>
                  </a:lnTo>
                  <a:lnTo>
                    <a:pt x="6074499" y="5889472"/>
                  </a:lnTo>
                  <a:lnTo>
                    <a:pt x="6074499" y="6270561"/>
                  </a:lnTo>
                  <a:lnTo>
                    <a:pt x="6165939" y="6270561"/>
                  </a:lnTo>
                  <a:lnTo>
                    <a:pt x="6165939" y="5872010"/>
                  </a:lnTo>
                  <a:close/>
                </a:path>
                <a:path w="9057640" h="6455409">
                  <a:moveTo>
                    <a:pt x="6392215" y="4558868"/>
                  </a:moveTo>
                  <a:lnTo>
                    <a:pt x="6323025" y="4558868"/>
                  </a:lnTo>
                  <a:lnTo>
                    <a:pt x="6323025" y="4431703"/>
                  </a:lnTo>
                  <a:lnTo>
                    <a:pt x="6231915" y="4431703"/>
                  </a:lnTo>
                  <a:lnTo>
                    <a:pt x="6231915" y="4558868"/>
                  </a:lnTo>
                  <a:lnTo>
                    <a:pt x="6174359" y="4558868"/>
                  </a:lnTo>
                  <a:lnTo>
                    <a:pt x="6174359" y="4639361"/>
                  </a:lnTo>
                  <a:lnTo>
                    <a:pt x="6231915" y="4639361"/>
                  </a:lnTo>
                  <a:lnTo>
                    <a:pt x="6231915" y="4983556"/>
                  </a:lnTo>
                  <a:lnTo>
                    <a:pt x="6238684" y="5036782"/>
                  </a:lnTo>
                  <a:lnTo>
                    <a:pt x="6258026" y="5069687"/>
                  </a:lnTo>
                  <a:lnTo>
                    <a:pt x="6288519" y="5086401"/>
                  </a:lnTo>
                  <a:lnTo>
                    <a:pt x="6328715" y="5091049"/>
                  </a:lnTo>
                  <a:lnTo>
                    <a:pt x="6343815" y="5090668"/>
                  </a:lnTo>
                  <a:lnTo>
                    <a:pt x="6359906" y="5089233"/>
                  </a:lnTo>
                  <a:lnTo>
                    <a:pt x="6375603" y="5086350"/>
                  </a:lnTo>
                  <a:lnTo>
                    <a:pt x="6389560" y="5081651"/>
                  </a:lnTo>
                  <a:lnTo>
                    <a:pt x="6389560" y="5012093"/>
                  </a:lnTo>
                  <a:lnTo>
                    <a:pt x="6383490" y="5013439"/>
                  </a:lnTo>
                  <a:lnTo>
                    <a:pt x="6375603" y="5014392"/>
                  </a:lnTo>
                  <a:lnTo>
                    <a:pt x="6367107" y="5014963"/>
                  </a:lnTo>
                  <a:lnTo>
                    <a:pt x="6359258" y="5015166"/>
                  </a:lnTo>
                  <a:lnTo>
                    <a:pt x="6339992" y="5011267"/>
                  </a:lnTo>
                  <a:lnTo>
                    <a:pt x="6329058" y="5000777"/>
                  </a:lnTo>
                  <a:lnTo>
                    <a:pt x="6324155" y="4985461"/>
                  </a:lnTo>
                  <a:lnTo>
                    <a:pt x="6323025" y="4967097"/>
                  </a:lnTo>
                  <a:lnTo>
                    <a:pt x="6323025" y="4639361"/>
                  </a:lnTo>
                  <a:lnTo>
                    <a:pt x="6392215" y="4639361"/>
                  </a:lnTo>
                  <a:lnTo>
                    <a:pt x="6392215" y="4558868"/>
                  </a:lnTo>
                  <a:close/>
                </a:path>
                <a:path w="9057640" h="6455409">
                  <a:moveTo>
                    <a:pt x="6538049" y="5745924"/>
                  </a:moveTo>
                  <a:lnTo>
                    <a:pt x="6458877" y="5745924"/>
                  </a:lnTo>
                  <a:lnTo>
                    <a:pt x="6457531" y="5754446"/>
                  </a:lnTo>
                  <a:lnTo>
                    <a:pt x="6457442" y="5755043"/>
                  </a:lnTo>
                  <a:lnTo>
                    <a:pt x="6455981" y="5766803"/>
                  </a:lnTo>
                  <a:lnTo>
                    <a:pt x="6454838" y="5779630"/>
                  </a:lnTo>
                  <a:lnTo>
                    <a:pt x="6454381" y="5791962"/>
                  </a:lnTo>
                  <a:lnTo>
                    <a:pt x="6445097" y="5771781"/>
                  </a:lnTo>
                  <a:lnTo>
                    <a:pt x="6444882" y="5771566"/>
                  </a:lnTo>
                  <a:lnTo>
                    <a:pt x="6444882" y="5914339"/>
                  </a:lnTo>
                  <a:lnTo>
                    <a:pt x="6444882" y="6068568"/>
                  </a:lnTo>
                  <a:lnTo>
                    <a:pt x="6442786" y="6114351"/>
                  </a:lnTo>
                  <a:lnTo>
                    <a:pt x="6434341" y="6149822"/>
                  </a:lnTo>
                  <a:lnTo>
                    <a:pt x="6416357" y="6172733"/>
                  </a:lnTo>
                  <a:lnTo>
                    <a:pt x="6385623" y="6180861"/>
                  </a:lnTo>
                  <a:lnTo>
                    <a:pt x="6362344" y="6175337"/>
                  </a:lnTo>
                  <a:lnTo>
                    <a:pt x="6346558" y="6158725"/>
                  </a:lnTo>
                  <a:lnTo>
                    <a:pt x="6337567" y="6131026"/>
                  </a:lnTo>
                  <a:lnTo>
                    <a:pt x="6334722" y="6092215"/>
                  </a:lnTo>
                  <a:lnTo>
                    <a:pt x="6334722" y="5901080"/>
                  </a:lnTo>
                  <a:lnTo>
                    <a:pt x="6338240" y="5865482"/>
                  </a:lnTo>
                  <a:lnTo>
                    <a:pt x="6348844" y="5840260"/>
                  </a:lnTo>
                  <a:lnTo>
                    <a:pt x="6366611" y="5825261"/>
                  </a:lnTo>
                  <a:lnTo>
                    <a:pt x="6391643" y="5820308"/>
                  </a:lnTo>
                  <a:lnTo>
                    <a:pt x="6420180" y="5827801"/>
                  </a:lnTo>
                  <a:lnTo>
                    <a:pt x="6436233" y="5848121"/>
                  </a:lnTo>
                  <a:lnTo>
                    <a:pt x="6443307" y="5878042"/>
                  </a:lnTo>
                  <a:lnTo>
                    <a:pt x="6444882" y="5914339"/>
                  </a:lnTo>
                  <a:lnTo>
                    <a:pt x="6444882" y="5771566"/>
                  </a:lnTo>
                  <a:lnTo>
                    <a:pt x="6428638" y="5754446"/>
                  </a:lnTo>
                  <a:lnTo>
                    <a:pt x="6403492" y="5742330"/>
                  </a:lnTo>
                  <a:lnTo>
                    <a:pt x="6368135" y="5737758"/>
                  </a:lnTo>
                  <a:lnTo>
                    <a:pt x="6319469" y="5746508"/>
                  </a:lnTo>
                  <a:lnTo>
                    <a:pt x="6283985" y="5770321"/>
                  </a:lnTo>
                  <a:lnTo>
                    <a:pt x="6260300" y="5805563"/>
                  </a:lnTo>
                  <a:lnTo>
                    <a:pt x="6247092" y="5848591"/>
                  </a:lnTo>
                  <a:lnTo>
                    <a:pt x="6242990" y="5895772"/>
                  </a:lnTo>
                  <a:lnTo>
                    <a:pt x="6242990" y="6099162"/>
                  </a:lnTo>
                  <a:lnTo>
                    <a:pt x="6246304" y="6152616"/>
                  </a:lnTo>
                  <a:lnTo>
                    <a:pt x="6257518" y="6197549"/>
                  </a:lnTo>
                  <a:lnTo>
                    <a:pt x="6278499" y="6232042"/>
                  </a:lnTo>
                  <a:lnTo>
                    <a:pt x="6311100" y="6254166"/>
                  </a:lnTo>
                  <a:lnTo>
                    <a:pt x="6357213" y="6261963"/>
                  </a:lnTo>
                  <a:lnTo>
                    <a:pt x="6387986" y="6258484"/>
                  </a:lnTo>
                  <a:lnTo>
                    <a:pt x="6412725" y="6248438"/>
                  </a:lnTo>
                  <a:lnTo>
                    <a:pt x="6431547" y="6232436"/>
                  </a:lnTo>
                  <a:lnTo>
                    <a:pt x="6444577" y="6211049"/>
                  </a:lnTo>
                  <a:lnTo>
                    <a:pt x="6444577" y="6272568"/>
                  </a:lnTo>
                  <a:lnTo>
                    <a:pt x="6442405" y="6318758"/>
                  </a:lnTo>
                  <a:lnTo>
                    <a:pt x="6434010" y="6352019"/>
                  </a:lnTo>
                  <a:lnTo>
                    <a:pt x="6416649" y="6372123"/>
                  </a:lnTo>
                  <a:lnTo>
                    <a:pt x="6387554" y="6378880"/>
                  </a:lnTo>
                  <a:lnTo>
                    <a:pt x="6360261" y="6372593"/>
                  </a:lnTo>
                  <a:lnTo>
                    <a:pt x="6344361" y="6357315"/>
                  </a:lnTo>
                  <a:lnTo>
                    <a:pt x="6336957" y="6338443"/>
                  </a:lnTo>
                  <a:lnTo>
                    <a:pt x="6335128" y="6321361"/>
                  </a:lnTo>
                  <a:lnTo>
                    <a:pt x="6335128" y="6318758"/>
                  </a:lnTo>
                  <a:lnTo>
                    <a:pt x="6243396" y="6318758"/>
                  </a:lnTo>
                  <a:lnTo>
                    <a:pt x="6246507" y="6357150"/>
                  </a:lnTo>
                  <a:lnTo>
                    <a:pt x="6282474" y="6424523"/>
                  </a:lnTo>
                  <a:lnTo>
                    <a:pt x="6322695" y="6446685"/>
                  </a:lnTo>
                  <a:lnTo>
                    <a:pt x="6382652" y="6455092"/>
                  </a:lnTo>
                  <a:lnTo>
                    <a:pt x="6435801" y="6449555"/>
                  </a:lnTo>
                  <a:lnTo>
                    <a:pt x="6475082" y="6433858"/>
                  </a:lnTo>
                  <a:lnTo>
                    <a:pt x="6502552" y="6409296"/>
                  </a:lnTo>
                  <a:lnTo>
                    <a:pt x="6519367" y="6378880"/>
                  </a:lnTo>
                  <a:lnTo>
                    <a:pt x="6520307" y="6377203"/>
                  </a:lnTo>
                  <a:lnTo>
                    <a:pt x="6530403" y="6338900"/>
                  </a:lnTo>
                  <a:lnTo>
                    <a:pt x="6534950" y="6295720"/>
                  </a:lnTo>
                  <a:lnTo>
                    <a:pt x="6535712" y="6261963"/>
                  </a:lnTo>
                  <a:lnTo>
                    <a:pt x="6535788" y="6258484"/>
                  </a:lnTo>
                  <a:lnTo>
                    <a:pt x="6535890" y="6254166"/>
                  </a:lnTo>
                  <a:lnTo>
                    <a:pt x="6536004" y="6211049"/>
                  </a:lnTo>
                  <a:lnTo>
                    <a:pt x="6536004" y="6180861"/>
                  </a:lnTo>
                  <a:lnTo>
                    <a:pt x="6536068" y="5865482"/>
                  </a:lnTo>
                  <a:lnTo>
                    <a:pt x="6536182" y="5838837"/>
                  </a:lnTo>
                  <a:lnTo>
                    <a:pt x="6536322" y="5827801"/>
                  </a:lnTo>
                  <a:lnTo>
                    <a:pt x="6536423" y="5820308"/>
                  </a:lnTo>
                  <a:lnTo>
                    <a:pt x="6536601" y="5805563"/>
                  </a:lnTo>
                  <a:lnTo>
                    <a:pt x="6536639" y="5802757"/>
                  </a:lnTo>
                  <a:lnTo>
                    <a:pt x="6536868" y="5791962"/>
                  </a:lnTo>
                  <a:lnTo>
                    <a:pt x="6537299" y="5771781"/>
                  </a:lnTo>
                  <a:lnTo>
                    <a:pt x="6538023" y="5746508"/>
                  </a:lnTo>
                  <a:lnTo>
                    <a:pt x="6538049" y="5745924"/>
                  </a:lnTo>
                  <a:close/>
                </a:path>
                <a:path w="9057640" h="6455409">
                  <a:moveTo>
                    <a:pt x="6547586" y="402361"/>
                  </a:moveTo>
                  <a:lnTo>
                    <a:pt x="6545199" y="348564"/>
                  </a:lnTo>
                  <a:lnTo>
                    <a:pt x="6538036" y="298107"/>
                  </a:lnTo>
                  <a:lnTo>
                    <a:pt x="6527711" y="257327"/>
                  </a:lnTo>
                  <a:lnTo>
                    <a:pt x="6509398" y="207200"/>
                  </a:lnTo>
                  <a:lnTo>
                    <a:pt x="6487909" y="166763"/>
                  </a:lnTo>
                  <a:lnTo>
                    <a:pt x="6461658" y="129667"/>
                  </a:lnTo>
                  <a:lnTo>
                    <a:pt x="6430619" y="95910"/>
                  </a:lnTo>
                  <a:lnTo>
                    <a:pt x="6394488" y="66611"/>
                  </a:lnTo>
                  <a:lnTo>
                    <a:pt x="6354712" y="42633"/>
                  </a:lnTo>
                  <a:lnTo>
                    <a:pt x="6311316" y="23977"/>
                  </a:lnTo>
                  <a:lnTo>
                    <a:pt x="6290259" y="18021"/>
                  </a:lnTo>
                  <a:lnTo>
                    <a:pt x="6290259" y="402361"/>
                  </a:lnTo>
                  <a:lnTo>
                    <a:pt x="6290259" y="1272578"/>
                  </a:lnTo>
                  <a:lnTo>
                    <a:pt x="6288125" y="1311478"/>
                  </a:lnTo>
                  <a:lnTo>
                    <a:pt x="6270523" y="1370850"/>
                  </a:lnTo>
                  <a:lnTo>
                    <a:pt x="6238659" y="1401826"/>
                  </a:lnTo>
                  <a:lnTo>
                    <a:pt x="6190691" y="1415872"/>
                  </a:lnTo>
                  <a:lnTo>
                    <a:pt x="6159258" y="1417624"/>
                  </a:lnTo>
                  <a:lnTo>
                    <a:pt x="6128702" y="1415872"/>
                  </a:lnTo>
                  <a:lnTo>
                    <a:pt x="6080734" y="1401826"/>
                  </a:lnTo>
                  <a:lnTo>
                    <a:pt x="6047994" y="1369961"/>
                  </a:lnTo>
                  <a:lnTo>
                    <a:pt x="6030455" y="1311478"/>
                  </a:lnTo>
                  <a:lnTo>
                    <a:pt x="6028258" y="1272578"/>
                  </a:lnTo>
                  <a:lnTo>
                    <a:pt x="6028258" y="402361"/>
                  </a:lnTo>
                  <a:lnTo>
                    <a:pt x="6030455" y="363474"/>
                  </a:lnTo>
                  <a:lnTo>
                    <a:pt x="6047994" y="304990"/>
                  </a:lnTo>
                  <a:lnTo>
                    <a:pt x="6080734" y="273113"/>
                  </a:lnTo>
                  <a:lnTo>
                    <a:pt x="6128702" y="259080"/>
                  </a:lnTo>
                  <a:lnTo>
                    <a:pt x="6159258" y="257327"/>
                  </a:lnTo>
                  <a:lnTo>
                    <a:pt x="6190691" y="259080"/>
                  </a:lnTo>
                  <a:lnTo>
                    <a:pt x="6238659" y="273113"/>
                  </a:lnTo>
                  <a:lnTo>
                    <a:pt x="6270523" y="304114"/>
                  </a:lnTo>
                  <a:lnTo>
                    <a:pt x="6288075" y="362597"/>
                  </a:lnTo>
                  <a:lnTo>
                    <a:pt x="6290259" y="402361"/>
                  </a:lnTo>
                  <a:lnTo>
                    <a:pt x="6290259" y="18021"/>
                  </a:lnTo>
                  <a:lnTo>
                    <a:pt x="6264262" y="10655"/>
                  </a:lnTo>
                  <a:lnTo>
                    <a:pt x="6213589" y="2667"/>
                  </a:lnTo>
                  <a:lnTo>
                    <a:pt x="6159258" y="0"/>
                  </a:lnTo>
                  <a:lnTo>
                    <a:pt x="6104941" y="2667"/>
                  </a:lnTo>
                  <a:lnTo>
                    <a:pt x="6054255" y="10655"/>
                  </a:lnTo>
                  <a:lnTo>
                    <a:pt x="6007201" y="23977"/>
                  </a:lnTo>
                  <a:lnTo>
                    <a:pt x="5963793" y="42633"/>
                  </a:lnTo>
                  <a:lnTo>
                    <a:pt x="5924029" y="66611"/>
                  </a:lnTo>
                  <a:lnTo>
                    <a:pt x="5887898" y="95910"/>
                  </a:lnTo>
                  <a:lnTo>
                    <a:pt x="5856859" y="129667"/>
                  </a:lnTo>
                  <a:lnTo>
                    <a:pt x="5830608" y="166763"/>
                  </a:lnTo>
                  <a:lnTo>
                    <a:pt x="5809119" y="207200"/>
                  </a:lnTo>
                  <a:lnTo>
                    <a:pt x="5792419" y="250977"/>
                  </a:lnTo>
                  <a:lnTo>
                    <a:pt x="5780481" y="298107"/>
                  </a:lnTo>
                  <a:lnTo>
                    <a:pt x="5773331" y="348564"/>
                  </a:lnTo>
                  <a:lnTo>
                    <a:pt x="5770943" y="402361"/>
                  </a:lnTo>
                  <a:lnTo>
                    <a:pt x="5770943" y="1272578"/>
                  </a:lnTo>
                  <a:lnTo>
                    <a:pt x="5773331" y="1326388"/>
                  </a:lnTo>
                  <a:lnTo>
                    <a:pt x="5780481" y="1376857"/>
                  </a:lnTo>
                  <a:lnTo>
                    <a:pt x="5792419" y="1423974"/>
                  </a:lnTo>
                  <a:lnTo>
                    <a:pt x="5809119" y="1467751"/>
                  </a:lnTo>
                  <a:lnTo>
                    <a:pt x="5830608" y="1508188"/>
                  </a:lnTo>
                  <a:lnTo>
                    <a:pt x="5856859" y="1545272"/>
                  </a:lnTo>
                  <a:lnTo>
                    <a:pt x="5887898" y="1579029"/>
                  </a:lnTo>
                  <a:lnTo>
                    <a:pt x="5924029" y="1608340"/>
                  </a:lnTo>
                  <a:lnTo>
                    <a:pt x="5963793" y="1632331"/>
                  </a:lnTo>
                  <a:lnTo>
                    <a:pt x="6007201" y="1650974"/>
                  </a:lnTo>
                  <a:lnTo>
                    <a:pt x="6054255" y="1664296"/>
                  </a:lnTo>
                  <a:lnTo>
                    <a:pt x="6104941" y="1672285"/>
                  </a:lnTo>
                  <a:lnTo>
                    <a:pt x="6159258" y="1674939"/>
                  </a:lnTo>
                  <a:lnTo>
                    <a:pt x="6213589" y="1672285"/>
                  </a:lnTo>
                  <a:lnTo>
                    <a:pt x="6264262" y="1664296"/>
                  </a:lnTo>
                  <a:lnTo>
                    <a:pt x="6311316" y="1650974"/>
                  </a:lnTo>
                  <a:lnTo>
                    <a:pt x="6354712" y="1632331"/>
                  </a:lnTo>
                  <a:lnTo>
                    <a:pt x="6394488" y="1608340"/>
                  </a:lnTo>
                  <a:lnTo>
                    <a:pt x="6430619" y="1579029"/>
                  </a:lnTo>
                  <a:lnTo>
                    <a:pt x="6461658" y="1545272"/>
                  </a:lnTo>
                  <a:lnTo>
                    <a:pt x="6487909" y="1508188"/>
                  </a:lnTo>
                  <a:lnTo>
                    <a:pt x="6509398" y="1467751"/>
                  </a:lnTo>
                  <a:lnTo>
                    <a:pt x="6526098" y="1423974"/>
                  </a:lnTo>
                  <a:lnTo>
                    <a:pt x="6538036" y="1376857"/>
                  </a:lnTo>
                  <a:lnTo>
                    <a:pt x="6545199" y="1326388"/>
                  </a:lnTo>
                  <a:lnTo>
                    <a:pt x="6547586" y="1272578"/>
                  </a:lnTo>
                  <a:lnTo>
                    <a:pt x="6547586" y="402361"/>
                  </a:lnTo>
                  <a:close/>
                </a:path>
                <a:path w="9057640" h="6455409">
                  <a:moveTo>
                    <a:pt x="6714960" y="5083505"/>
                  </a:moveTo>
                  <a:lnTo>
                    <a:pt x="6713385" y="5043297"/>
                  </a:lnTo>
                  <a:lnTo>
                    <a:pt x="6712928" y="4839995"/>
                  </a:lnTo>
                  <a:lnTo>
                    <a:pt x="6712928" y="4688814"/>
                  </a:lnTo>
                  <a:lnTo>
                    <a:pt x="6708889" y="4644568"/>
                  </a:lnTo>
                  <a:lnTo>
                    <a:pt x="6708851" y="4644110"/>
                  </a:lnTo>
                  <a:lnTo>
                    <a:pt x="6708762" y="4643094"/>
                  </a:lnTo>
                  <a:lnTo>
                    <a:pt x="6702730" y="4626089"/>
                  </a:lnTo>
                  <a:lnTo>
                    <a:pt x="6695237" y="4604918"/>
                  </a:lnTo>
                  <a:lnTo>
                    <a:pt x="6670815" y="4575797"/>
                  </a:lnTo>
                  <a:lnTo>
                    <a:pt x="6633972" y="4557230"/>
                  </a:lnTo>
                  <a:lnTo>
                    <a:pt x="6623634" y="4555909"/>
                  </a:lnTo>
                  <a:lnTo>
                    <a:pt x="6623634" y="4839995"/>
                  </a:lnTo>
                  <a:lnTo>
                    <a:pt x="6623634" y="4907115"/>
                  </a:lnTo>
                  <a:lnTo>
                    <a:pt x="6620510" y="4954600"/>
                  </a:lnTo>
                  <a:lnTo>
                    <a:pt x="6610617" y="4986934"/>
                  </a:lnTo>
                  <a:lnTo>
                    <a:pt x="6593116" y="5005400"/>
                  </a:lnTo>
                  <a:lnTo>
                    <a:pt x="6567233" y="5011267"/>
                  </a:lnTo>
                  <a:lnTo>
                    <a:pt x="6544183" y="5005768"/>
                  </a:lnTo>
                  <a:lnTo>
                    <a:pt x="6528689" y="4990579"/>
                  </a:lnTo>
                  <a:lnTo>
                    <a:pt x="6519977" y="4967694"/>
                  </a:lnTo>
                  <a:lnTo>
                    <a:pt x="6517246" y="4939068"/>
                  </a:lnTo>
                  <a:lnTo>
                    <a:pt x="6517246" y="4930597"/>
                  </a:lnTo>
                  <a:lnTo>
                    <a:pt x="6523228" y="4887036"/>
                  </a:lnTo>
                  <a:lnTo>
                    <a:pt x="6540335" y="4859159"/>
                  </a:lnTo>
                  <a:lnTo>
                    <a:pt x="6567297" y="4844351"/>
                  </a:lnTo>
                  <a:lnTo>
                    <a:pt x="6602844" y="4839995"/>
                  </a:lnTo>
                  <a:lnTo>
                    <a:pt x="6623634" y="4839995"/>
                  </a:lnTo>
                  <a:lnTo>
                    <a:pt x="6623634" y="4555909"/>
                  </a:lnTo>
                  <a:lnTo>
                    <a:pt x="6583146" y="4550715"/>
                  </a:lnTo>
                  <a:lnTo>
                    <a:pt x="6527419" y="4558081"/>
                  </a:lnTo>
                  <a:lnTo>
                    <a:pt x="6488252" y="4578426"/>
                  </a:lnTo>
                  <a:lnTo>
                    <a:pt x="6463246" y="4609071"/>
                  </a:lnTo>
                  <a:lnTo>
                    <a:pt x="6450012" y="4647374"/>
                  </a:lnTo>
                  <a:lnTo>
                    <a:pt x="6446139" y="4690669"/>
                  </a:lnTo>
                  <a:lnTo>
                    <a:pt x="6446139" y="4700028"/>
                  </a:lnTo>
                  <a:lnTo>
                    <a:pt x="6536131" y="4700028"/>
                  </a:lnTo>
                  <a:lnTo>
                    <a:pt x="6536169" y="4688814"/>
                  </a:lnTo>
                  <a:lnTo>
                    <a:pt x="6538061" y="4664126"/>
                  </a:lnTo>
                  <a:lnTo>
                    <a:pt x="6544945" y="4644110"/>
                  </a:lnTo>
                  <a:lnTo>
                    <a:pt x="6558369" y="4630877"/>
                  </a:lnTo>
                  <a:lnTo>
                    <a:pt x="6579984" y="4626089"/>
                  </a:lnTo>
                  <a:lnTo>
                    <a:pt x="6601765" y="4630877"/>
                  </a:lnTo>
                  <a:lnTo>
                    <a:pt x="6601625" y="4630877"/>
                  </a:lnTo>
                  <a:lnTo>
                    <a:pt x="6614325" y="4644568"/>
                  </a:lnTo>
                  <a:lnTo>
                    <a:pt x="6620370" y="4666500"/>
                  </a:lnTo>
                  <a:lnTo>
                    <a:pt x="6621894" y="4695863"/>
                  </a:lnTo>
                  <a:lnTo>
                    <a:pt x="6621894" y="4769523"/>
                  </a:lnTo>
                  <a:lnTo>
                    <a:pt x="6605397" y="4769523"/>
                  </a:lnTo>
                  <a:lnTo>
                    <a:pt x="6559715" y="4772876"/>
                  </a:lnTo>
                  <a:lnTo>
                    <a:pt x="6518046" y="4783874"/>
                  </a:lnTo>
                  <a:lnTo>
                    <a:pt x="6482308" y="4803902"/>
                  </a:lnTo>
                  <a:lnTo>
                    <a:pt x="6454407" y="4834331"/>
                  </a:lnTo>
                  <a:lnTo>
                    <a:pt x="6436271" y="4876546"/>
                  </a:lnTo>
                  <a:lnTo>
                    <a:pt x="6429794" y="4931918"/>
                  </a:lnTo>
                  <a:lnTo>
                    <a:pt x="6429794" y="4941100"/>
                  </a:lnTo>
                  <a:lnTo>
                    <a:pt x="6433617" y="4986934"/>
                  </a:lnTo>
                  <a:lnTo>
                    <a:pt x="6433655" y="4987455"/>
                  </a:lnTo>
                  <a:lnTo>
                    <a:pt x="6445720" y="5028628"/>
                  </a:lnTo>
                  <a:lnTo>
                    <a:pt x="6466726" y="5061686"/>
                  </a:lnTo>
                  <a:lnTo>
                    <a:pt x="6497421" y="5083683"/>
                  </a:lnTo>
                  <a:lnTo>
                    <a:pt x="6538519" y="5091671"/>
                  </a:lnTo>
                  <a:lnTo>
                    <a:pt x="6565900" y="5089017"/>
                  </a:lnTo>
                  <a:lnTo>
                    <a:pt x="6589636" y="5080559"/>
                  </a:lnTo>
                  <a:lnTo>
                    <a:pt x="6609372" y="5065573"/>
                  </a:lnTo>
                  <a:lnTo>
                    <a:pt x="6624752" y="5043297"/>
                  </a:lnTo>
                  <a:lnTo>
                    <a:pt x="6625704" y="5051425"/>
                  </a:lnTo>
                  <a:lnTo>
                    <a:pt x="6627177" y="5061686"/>
                  </a:lnTo>
                  <a:lnTo>
                    <a:pt x="6629133" y="5073701"/>
                  </a:lnTo>
                  <a:lnTo>
                    <a:pt x="6631000" y="5083505"/>
                  </a:lnTo>
                  <a:lnTo>
                    <a:pt x="6714960" y="5083505"/>
                  </a:lnTo>
                  <a:close/>
                </a:path>
                <a:path w="9057640" h="6455409">
                  <a:moveTo>
                    <a:pt x="6932384" y="5745924"/>
                  </a:moveTo>
                  <a:lnTo>
                    <a:pt x="6863207" y="5745924"/>
                  </a:lnTo>
                  <a:lnTo>
                    <a:pt x="6863207" y="5618759"/>
                  </a:lnTo>
                  <a:lnTo>
                    <a:pt x="6772084" y="5618759"/>
                  </a:lnTo>
                  <a:lnTo>
                    <a:pt x="6772084" y="5745924"/>
                  </a:lnTo>
                  <a:lnTo>
                    <a:pt x="6714528" y="5745924"/>
                  </a:lnTo>
                  <a:lnTo>
                    <a:pt x="6714528" y="5826417"/>
                  </a:lnTo>
                  <a:lnTo>
                    <a:pt x="6772084" y="5826417"/>
                  </a:lnTo>
                  <a:lnTo>
                    <a:pt x="6772084" y="6170600"/>
                  </a:lnTo>
                  <a:lnTo>
                    <a:pt x="6778853" y="6223838"/>
                  </a:lnTo>
                  <a:lnTo>
                    <a:pt x="6798196" y="6256744"/>
                  </a:lnTo>
                  <a:lnTo>
                    <a:pt x="6828688" y="6273457"/>
                  </a:lnTo>
                  <a:lnTo>
                    <a:pt x="6868884" y="6278105"/>
                  </a:lnTo>
                  <a:lnTo>
                    <a:pt x="6883984" y="6277724"/>
                  </a:lnTo>
                  <a:lnTo>
                    <a:pt x="6900075" y="6276289"/>
                  </a:lnTo>
                  <a:lnTo>
                    <a:pt x="6915772" y="6273406"/>
                  </a:lnTo>
                  <a:lnTo>
                    <a:pt x="6929729" y="6268707"/>
                  </a:lnTo>
                  <a:lnTo>
                    <a:pt x="6929729" y="6199149"/>
                  </a:lnTo>
                  <a:lnTo>
                    <a:pt x="6923672" y="6200495"/>
                  </a:lnTo>
                  <a:lnTo>
                    <a:pt x="6915772" y="6201448"/>
                  </a:lnTo>
                  <a:lnTo>
                    <a:pt x="6907276" y="6202019"/>
                  </a:lnTo>
                  <a:lnTo>
                    <a:pt x="6899427" y="6202223"/>
                  </a:lnTo>
                  <a:lnTo>
                    <a:pt x="6880161" y="6198324"/>
                  </a:lnTo>
                  <a:lnTo>
                    <a:pt x="6869227" y="6187833"/>
                  </a:lnTo>
                  <a:lnTo>
                    <a:pt x="6864324" y="6172517"/>
                  </a:lnTo>
                  <a:lnTo>
                    <a:pt x="6863207" y="6154153"/>
                  </a:lnTo>
                  <a:lnTo>
                    <a:pt x="6863207" y="5826417"/>
                  </a:lnTo>
                  <a:lnTo>
                    <a:pt x="6932384" y="5826417"/>
                  </a:lnTo>
                  <a:lnTo>
                    <a:pt x="6932384" y="5745924"/>
                  </a:lnTo>
                  <a:close/>
                </a:path>
                <a:path w="9057640" h="6455409">
                  <a:moveTo>
                    <a:pt x="7259460" y="5083492"/>
                  </a:moveTo>
                  <a:lnTo>
                    <a:pt x="7226160" y="4886299"/>
                  </a:lnTo>
                  <a:lnTo>
                    <a:pt x="7211962" y="4802225"/>
                  </a:lnTo>
                  <a:lnTo>
                    <a:pt x="7158863" y="4487735"/>
                  </a:lnTo>
                  <a:lnTo>
                    <a:pt x="7144334" y="4401718"/>
                  </a:lnTo>
                  <a:lnTo>
                    <a:pt x="7122427" y="4401718"/>
                  </a:lnTo>
                  <a:lnTo>
                    <a:pt x="7122427" y="4802225"/>
                  </a:lnTo>
                  <a:lnTo>
                    <a:pt x="7036321" y="4802225"/>
                  </a:lnTo>
                  <a:lnTo>
                    <a:pt x="7053148" y="4683658"/>
                  </a:lnTo>
                  <a:lnTo>
                    <a:pt x="7061390" y="4623994"/>
                  </a:lnTo>
                  <a:lnTo>
                    <a:pt x="7068566" y="4568990"/>
                  </a:lnTo>
                  <a:lnTo>
                    <a:pt x="7073951" y="4522343"/>
                  </a:lnTo>
                  <a:lnTo>
                    <a:pt x="7076821" y="4487735"/>
                  </a:lnTo>
                  <a:lnTo>
                    <a:pt x="7080288" y="4487735"/>
                  </a:lnTo>
                  <a:lnTo>
                    <a:pt x="7084606" y="4526915"/>
                  </a:lnTo>
                  <a:lnTo>
                    <a:pt x="7090194" y="4572228"/>
                  </a:lnTo>
                  <a:lnTo>
                    <a:pt x="7096925" y="4623054"/>
                  </a:lnTo>
                  <a:lnTo>
                    <a:pt x="7104634" y="4678756"/>
                  </a:lnTo>
                  <a:lnTo>
                    <a:pt x="7113181" y="4738687"/>
                  </a:lnTo>
                  <a:lnTo>
                    <a:pt x="7122427" y="4802225"/>
                  </a:lnTo>
                  <a:lnTo>
                    <a:pt x="7122427" y="4401718"/>
                  </a:lnTo>
                  <a:lnTo>
                    <a:pt x="7014819" y="4401718"/>
                  </a:lnTo>
                  <a:lnTo>
                    <a:pt x="6904075" y="5083492"/>
                  </a:lnTo>
                  <a:lnTo>
                    <a:pt x="6996938" y="5083492"/>
                  </a:lnTo>
                  <a:lnTo>
                    <a:pt x="7024484" y="4886299"/>
                  </a:lnTo>
                  <a:lnTo>
                    <a:pt x="7133552" y="4886299"/>
                  </a:lnTo>
                  <a:lnTo>
                    <a:pt x="7163841" y="5083492"/>
                  </a:lnTo>
                  <a:lnTo>
                    <a:pt x="7259460" y="5083492"/>
                  </a:lnTo>
                  <a:close/>
                </a:path>
                <a:path w="9057640" h="6455409">
                  <a:moveTo>
                    <a:pt x="7262990" y="5901918"/>
                  </a:moveTo>
                  <a:lnTo>
                    <a:pt x="7256780" y="5844070"/>
                  </a:lnTo>
                  <a:lnTo>
                    <a:pt x="7238581" y="5798274"/>
                  </a:lnTo>
                  <a:lnTo>
                    <a:pt x="7209002" y="5764974"/>
                  </a:lnTo>
                  <a:lnTo>
                    <a:pt x="7171271" y="5745950"/>
                  </a:lnTo>
                  <a:lnTo>
                    <a:pt x="7171271" y="5896813"/>
                  </a:lnTo>
                  <a:lnTo>
                    <a:pt x="7171144" y="6115697"/>
                  </a:lnTo>
                  <a:lnTo>
                    <a:pt x="7168020" y="6151105"/>
                  </a:lnTo>
                  <a:lnTo>
                    <a:pt x="7158088" y="6177077"/>
                  </a:lnTo>
                  <a:lnTo>
                    <a:pt x="7141146" y="6192444"/>
                  </a:lnTo>
                  <a:lnTo>
                    <a:pt x="7116889" y="6197511"/>
                  </a:lnTo>
                  <a:lnTo>
                    <a:pt x="7091350" y="6191555"/>
                  </a:lnTo>
                  <a:lnTo>
                    <a:pt x="7074154" y="6174816"/>
                  </a:lnTo>
                  <a:lnTo>
                    <a:pt x="7064451" y="6148971"/>
                  </a:lnTo>
                  <a:lnTo>
                    <a:pt x="7061403" y="6115697"/>
                  </a:lnTo>
                  <a:lnTo>
                    <a:pt x="7061467" y="5896813"/>
                  </a:lnTo>
                  <a:lnTo>
                    <a:pt x="7064616" y="5863768"/>
                  </a:lnTo>
                  <a:lnTo>
                    <a:pt x="7074560" y="5839155"/>
                  </a:lnTo>
                  <a:lnTo>
                    <a:pt x="7091705" y="5824093"/>
                  </a:lnTo>
                  <a:lnTo>
                    <a:pt x="7116483" y="5818975"/>
                  </a:lnTo>
                  <a:lnTo>
                    <a:pt x="7142480" y="5824804"/>
                  </a:lnTo>
                  <a:lnTo>
                    <a:pt x="7159371" y="5840984"/>
                  </a:lnTo>
                  <a:lnTo>
                    <a:pt x="7168515" y="5865622"/>
                  </a:lnTo>
                  <a:lnTo>
                    <a:pt x="7171271" y="5896813"/>
                  </a:lnTo>
                  <a:lnTo>
                    <a:pt x="7171271" y="5745950"/>
                  </a:lnTo>
                  <a:lnTo>
                    <a:pt x="7168680" y="5744642"/>
                  </a:lnTo>
                  <a:lnTo>
                    <a:pt x="7118223" y="5737771"/>
                  </a:lnTo>
                  <a:lnTo>
                    <a:pt x="7068706" y="5744095"/>
                  </a:lnTo>
                  <a:lnTo>
                    <a:pt x="7027608" y="5763196"/>
                  </a:lnTo>
                  <a:lnTo>
                    <a:pt x="6996404" y="5795213"/>
                  </a:lnTo>
                  <a:lnTo>
                    <a:pt x="6976605" y="5840311"/>
                  </a:lnTo>
                  <a:lnTo>
                    <a:pt x="6969671" y="5898642"/>
                  </a:lnTo>
                  <a:lnTo>
                    <a:pt x="6969671" y="6112535"/>
                  </a:lnTo>
                  <a:lnTo>
                    <a:pt x="6973786" y="6162662"/>
                  </a:lnTo>
                  <a:lnTo>
                    <a:pt x="6986194" y="6204712"/>
                  </a:lnTo>
                  <a:lnTo>
                    <a:pt x="7006768" y="6237236"/>
                  </a:lnTo>
                  <a:lnTo>
                    <a:pt x="7071449" y="6274143"/>
                  </a:lnTo>
                  <a:lnTo>
                    <a:pt x="7071652" y="6274143"/>
                  </a:lnTo>
                  <a:lnTo>
                    <a:pt x="7115162" y="6278727"/>
                  </a:lnTo>
                  <a:lnTo>
                    <a:pt x="7158342" y="6274143"/>
                  </a:lnTo>
                  <a:lnTo>
                    <a:pt x="7194740" y="6260350"/>
                  </a:lnTo>
                  <a:lnTo>
                    <a:pt x="7245286" y="6204712"/>
                  </a:lnTo>
                  <a:lnTo>
                    <a:pt x="7258482" y="6162662"/>
                  </a:lnTo>
                  <a:lnTo>
                    <a:pt x="7262990" y="6111011"/>
                  </a:lnTo>
                  <a:lnTo>
                    <a:pt x="7262990" y="5901918"/>
                  </a:lnTo>
                  <a:close/>
                </a:path>
                <a:path w="9057640" h="6455409">
                  <a:moveTo>
                    <a:pt x="7504354" y="18707"/>
                  </a:moveTo>
                  <a:lnTo>
                    <a:pt x="7247039" y="18707"/>
                  </a:lnTo>
                  <a:lnTo>
                    <a:pt x="7247039" y="846823"/>
                  </a:lnTo>
                  <a:lnTo>
                    <a:pt x="6854025" y="18707"/>
                  </a:lnTo>
                  <a:lnTo>
                    <a:pt x="6704317" y="18707"/>
                  </a:lnTo>
                  <a:lnTo>
                    <a:pt x="6704317" y="1656232"/>
                  </a:lnTo>
                  <a:lnTo>
                    <a:pt x="6961645" y="1656232"/>
                  </a:lnTo>
                  <a:lnTo>
                    <a:pt x="6961645" y="825779"/>
                  </a:lnTo>
                  <a:lnTo>
                    <a:pt x="7354646" y="1656232"/>
                  </a:lnTo>
                  <a:lnTo>
                    <a:pt x="7504354" y="1656232"/>
                  </a:lnTo>
                  <a:lnTo>
                    <a:pt x="7504354" y="18707"/>
                  </a:lnTo>
                  <a:close/>
                </a:path>
                <a:path w="9057640" h="6455409">
                  <a:moveTo>
                    <a:pt x="7603604" y="5083492"/>
                  </a:moveTo>
                  <a:lnTo>
                    <a:pt x="7602842" y="5043424"/>
                  </a:lnTo>
                  <a:lnTo>
                    <a:pt x="7602575" y="4633239"/>
                  </a:lnTo>
                  <a:lnTo>
                    <a:pt x="7602575" y="4588675"/>
                  </a:lnTo>
                  <a:lnTo>
                    <a:pt x="7602575" y="4371822"/>
                  </a:lnTo>
                  <a:lnTo>
                    <a:pt x="7511148" y="4371822"/>
                  </a:lnTo>
                  <a:lnTo>
                    <a:pt x="7511148" y="4588675"/>
                  </a:lnTo>
                  <a:lnTo>
                    <a:pt x="7511148" y="4733836"/>
                  </a:lnTo>
                  <a:lnTo>
                    <a:pt x="7511148" y="4899876"/>
                  </a:lnTo>
                  <a:lnTo>
                    <a:pt x="7508811" y="4944415"/>
                  </a:lnTo>
                  <a:lnTo>
                    <a:pt x="7500086" y="4978908"/>
                  </a:lnTo>
                  <a:lnTo>
                    <a:pt x="7482408" y="5001209"/>
                  </a:lnTo>
                  <a:lnTo>
                    <a:pt x="7453211" y="5009134"/>
                  </a:lnTo>
                  <a:lnTo>
                    <a:pt x="7428738" y="5003609"/>
                  </a:lnTo>
                  <a:lnTo>
                    <a:pt x="7412596" y="4987277"/>
                  </a:lnTo>
                  <a:lnTo>
                    <a:pt x="7403706" y="4960417"/>
                  </a:lnTo>
                  <a:lnTo>
                    <a:pt x="7400988" y="4923345"/>
                  </a:lnTo>
                  <a:lnTo>
                    <a:pt x="7400988" y="4713617"/>
                  </a:lnTo>
                  <a:lnTo>
                    <a:pt x="7403884" y="4680229"/>
                  </a:lnTo>
                  <a:lnTo>
                    <a:pt x="7413193" y="4654918"/>
                  </a:lnTo>
                  <a:lnTo>
                    <a:pt x="7429868" y="4638865"/>
                  </a:lnTo>
                  <a:lnTo>
                    <a:pt x="7454849" y="4633239"/>
                  </a:lnTo>
                  <a:lnTo>
                    <a:pt x="7485113" y="4640923"/>
                  </a:lnTo>
                  <a:lnTo>
                    <a:pt x="7502080" y="4662106"/>
                  </a:lnTo>
                  <a:lnTo>
                    <a:pt x="7509510" y="4694009"/>
                  </a:lnTo>
                  <a:lnTo>
                    <a:pt x="7511148" y="4733836"/>
                  </a:lnTo>
                  <a:lnTo>
                    <a:pt x="7511148" y="4588675"/>
                  </a:lnTo>
                  <a:lnTo>
                    <a:pt x="7498207" y="4572482"/>
                  </a:lnTo>
                  <a:lnTo>
                    <a:pt x="7479627" y="4560570"/>
                  </a:lnTo>
                  <a:lnTo>
                    <a:pt x="7456195" y="4553216"/>
                  </a:lnTo>
                  <a:lnTo>
                    <a:pt x="7428687" y="4550702"/>
                  </a:lnTo>
                  <a:lnTo>
                    <a:pt x="7384085" y="4558246"/>
                  </a:lnTo>
                  <a:lnTo>
                    <a:pt x="7350442" y="4579620"/>
                  </a:lnTo>
                  <a:lnTo>
                    <a:pt x="7327151" y="4612945"/>
                  </a:lnTo>
                  <a:lnTo>
                    <a:pt x="7313625" y="4656366"/>
                  </a:lnTo>
                  <a:lnTo>
                    <a:pt x="7309256" y="4707991"/>
                  </a:lnTo>
                  <a:lnTo>
                    <a:pt x="7309256" y="4917427"/>
                  </a:lnTo>
                  <a:lnTo>
                    <a:pt x="7312050" y="4974425"/>
                  </a:lnTo>
                  <a:lnTo>
                    <a:pt x="7322096" y="5022494"/>
                  </a:lnTo>
                  <a:lnTo>
                    <a:pt x="7341895" y="5059489"/>
                  </a:lnTo>
                  <a:lnTo>
                    <a:pt x="7373975" y="5083264"/>
                  </a:lnTo>
                  <a:lnTo>
                    <a:pt x="7420826" y="5091658"/>
                  </a:lnTo>
                  <a:lnTo>
                    <a:pt x="7455103" y="5087137"/>
                  </a:lnTo>
                  <a:lnTo>
                    <a:pt x="7480744" y="5074704"/>
                  </a:lnTo>
                  <a:lnTo>
                    <a:pt x="7499426" y="5056060"/>
                  </a:lnTo>
                  <a:lnTo>
                    <a:pt x="7512888" y="5032870"/>
                  </a:lnTo>
                  <a:lnTo>
                    <a:pt x="7513193" y="5043424"/>
                  </a:lnTo>
                  <a:lnTo>
                    <a:pt x="7516330" y="5083264"/>
                  </a:lnTo>
                  <a:lnTo>
                    <a:pt x="7516355" y="5083492"/>
                  </a:lnTo>
                  <a:lnTo>
                    <a:pt x="7603604" y="5083492"/>
                  </a:lnTo>
                  <a:close/>
                </a:path>
                <a:path w="9057640" h="6455409">
                  <a:moveTo>
                    <a:pt x="7767282" y="5872010"/>
                  </a:moveTo>
                  <a:lnTo>
                    <a:pt x="7759332" y="5809691"/>
                  </a:lnTo>
                  <a:lnTo>
                    <a:pt x="7737234" y="5768137"/>
                  </a:lnTo>
                  <a:lnTo>
                    <a:pt x="7703680" y="5744959"/>
                  </a:lnTo>
                  <a:lnTo>
                    <a:pt x="7661326" y="5737771"/>
                  </a:lnTo>
                  <a:lnTo>
                    <a:pt x="7626566" y="5742063"/>
                  </a:lnTo>
                  <a:lnTo>
                    <a:pt x="7599426" y="5754040"/>
                  </a:lnTo>
                  <a:lnTo>
                    <a:pt x="7579119" y="5772340"/>
                  </a:lnTo>
                  <a:lnTo>
                    <a:pt x="7564869" y="5795619"/>
                  </a:lnTo>
                  <a:lnTo>
                    <a:pt x="7564577" y="5781878"/>
                  </a:lnTo>
                  <a:lnTo>
                    <a:pt x="7563790" y="5768441"/>
                  </a:lnTo>
                  <a:lnTo>
                    <a:pt x="7562672" y="5756173"/>
                  </a:lnTo>
                  <a:lnTo>
                    <a:pt x="7561389" y="5745924"/>
                  </a:lnTo>
                  <a:lnTo>
                    <a:pt x="7474166" y="5745924"/>
                  </a:lnTo>
                  <a:lnTo>
                    <a:pt x="7474750" y="5766587"/>
                  </a:lnTo>
                  <a:lnTo>
                    <a:pt x="7475055" y="5795899"/>
                  </a:lnTo>
                  <a:lnTo>
                    <a:pt x="7475182" y="5906897"/>
                  </a:lnTo>
                  <a:lnTo>
                    <a:pt x="7475182" y="6270561"/>
                  </a:lnTo>
                  <a:lnTo>
                    <a:pt x="7566609" y="6270561"/>
                  </a:lnTo>
                  <a:lnTo>
                    <a:pt x="7566609" y="5923826"/>
                  </a:lnTo>
                  <a:lnTo>
                    <a:pt x="7570356" y="5872670"/>
                  </a:lnTo>
                  <a:lnTo>
                    <a:pt x="7581595" y="5840971"/>
                  </a:lnTo>
                  <a:lnTo>
                    <a:pt x="7600340" y="5824817"/>
                  </a:lnTo>
                  <a:lnTo>
                    <a:pt x="7626578" y="5820295"/>
                  </a:lnTo>
                  <a:lnTo>
                    <a:pt x="7648054" y="5824245"/>
                  </a:lnTo>
                  <a:lnTo>
                    <a:pt x="7663459" y="5836590"/>
                  </a:lnTo>
                  <a:lnTo>
                    <a:pt x="7672743" y="5858078"/>
                  </a:lnTo>
                  <a:lnTo>
                    <a:pt x="7675854" y="5889472"/>
                  </a:lnTo>
                  <a:lnTo>
                    <a:pt x="7675854" y="6270561"/>
                  </a:lnTo>
                  <a:lnTo>
                    <a:pt x="7767282" y="6270561"/>
                  </a:lnTo>
                  <a:lnTo>
                    <a:pt x="7767282" y="5872010"/>
                  </a:lnTo>
                  <a:close/>
                </a:path>
                <a:path w="9057640" h="6455409">
                  <a:moveTo>
                    <a:pt x="7947850" y="4942319"/>
                  </a:moveTo>
                  <a:lnTo>
                    <a:pt x="7943621" y="4896015"/>
                  </a:lnTo>
                  <a:lnTo>
                    <a:pt x="7930362" y="4858283"/>
                  </a:lnTo>
                  <a:lnTo>
                    <a:pt x="7907261" y="4825911"/>
                  </a:lnTo>
                  <a:lnTo>
                    <a:pt x="7873454" y="4795621"/>
                  </a:lnTo>
                  <a:lnTo>
                    <a:pt x="7828102" y="4764189"/>
                  </a:lnTo>
                  <a:lnTo>
                    <a:pt x="7797647" y="4742573"/>
                  </a:lnTo>
                  <a:lnTo>
                    <a:pt x="7779105" y="4723968"/>
                  </a:lnTo>
                  <a:lnTo>
                    <a:pt x="7769885" y="4705032"/>
                  </a:lnTo>
                  <a:lnTo>
                    <a:pt x="7767383" y="4682388"/>
                  </a:lnTo>
                  <a:lnTo>
                    <a:pt x="7769707" y="4660011"/>
                  </a:lnTo>
                  <a:lnTo>
                    <a:pt x="7777048" y="4642980"/>
                  </a:lnTo>
                  <a:lnTo>
                    <a:pt x="7789939" y="4632147"/>
                  </a:lnTo>
                  <a:lnTo>
                    <a:pt x="7808900" y="4628337"/>
                  </a:lnTo>
                  <a:lnTo>
                    <a:pt x="7828369" y="4631982"/>
                  </a:lnTo>
                  <a:lnTo>
                    <a:pt x="7841666" y="4642967"/>
                  </a:lnTo>
                  <a:lnTo>
                    <a:pt x="7849298" y="4661420"/>
                  </a:lnTo>
                  <a:lnTo>
                    <a:pt x="7851737" y="4687494"/>
                  </a:lnTo>
                  <a:lnTo>
                    <a:pt x="7851737" y="4718418"/>
                  </a:lnTo>
                  <a:lnTo>
                    <a:pt x="7940294" y="4718418"/>
                  </a:lnTo>
                  <a:lnTo>
                    <a:pt x="7940294" y="4696180"/>
                  </a:lnTo>
                  <a:lnTo>
                    <a:pt x="7935887" y="4646904"/>
                  </a:lnTo>
                  <a:lnTo>
                    <a:pt x="7921815" y="4606556"/>
                  </a:lnTo>
                  <a:lnTo>
                    <a:pt x="7896796" y="4576305"/>
                  </a:lnTo>
                  <a:lnTo>
                    <a:pt x="7859547" y="4557306"/>
                  </a:lnTo>
                  <a:lnTo>
                    <a:pt x="7808798" y="4550715"/>
                  </a:lnTo>
                  <a:lnTo>
                    <a:pt x="7760843" y="4557141"/>
                  </a:lnTo>
                  <a:lnTo>
                    <a:pt x="7723721" y="4575556"/>
                  </a:lnTo>
                  <a:lnTo>
                    <a:pt x="7697343" y="4604702"/>
                  </a:lnTo>
                  <a:lnTo>
                    <a:pt x="7681595" y="4643285"/>
                  </a:lnTo>
                  <a:lnTo>
                    <a:pt x="7676375" y="4690046"/>
                  </a:lnTo>
                  <a:lnTo>
                    <a:pt x="7682776" y="4739487"/>
                  </a:lnTo>
                  <a:lnTo>
                    <a:pt x="7702232" y="4779467"/>
                  </a:lnTo>
                  <a:lnTo>
                    <a:pt x="7735062" y="4814240"/>
                  </a:lnTo>
                  <a:lnTo>
                    <a:pt x="7781607" y="4848060"/>
                  </a:lnTo>
                  <a:lnTo>
                    <a:pt x="7819288" y="4875720"/>
                  </a:lnTo>
                  <a:lnTo>
                    <a:pt x="7841742" y="4900333"/>
                  </a:lnTo>
                  <a:lnTo>
                    <a:pt x="7852588" y="4925060"/>
                  </a:lnTo>
                  <a:lnTo>
                    <a:pt x="7855394" y="4953051"/>
                  </a:lnTo>
                  <a:lnTo>
                    <a:pt x="7852753" y="4979657"/>
                  </a:lnTo>
                  <a:lnTo>
                    <a:pt x="7844422" y="4998720"/>
                  </a:lnTo>
                  <a:lnTo>
                    <a:pt x="7829893" y="5010188"/>
                  </a:lnTo>
                  <a:lnTo>
                    <a:pt x="7808595" y="5014023"/>
                  </a:lnTo>
                  <a:lnTo>
                    <a:pt x="7786154" y="5009083"/>
                  </a:lnTo>
                  <a:lnTo>
                    <a:pt x="7771003" y="4995189"/>
                  </a:lnTo>
                  <a:lnTo>
                    <a:pt x="7762430" y="4973790"/>
                  </a:lnTo>
                  <a:lnTo>
                    <a:pt x="7759738" y="4946307"/>
                  </a:lnTo>
                  <a:lnTo>
                    <a:pt x="7759738" y="4922723"/>
                  </a:lnTo>
                  <a:lnTo>
                    <a:pt x="7667295" y="4922723"/>
                  </a:lnTo>
                  <a:lnTo>
                    <a:pt x="7667295" y="4946193"/>
                  </a:lnTo>
                  <a:lnTo>
                    <a:pt x="7670952" y="4989665"/>
                  </a:lnTo>
                  <a:lnTo>
                    <a:pt x="7683805" y="5029276"/>
                  </a:lnTo>
                  <a:lnTo>
                    <a:pt x="7708659" y="5061712"/>
                  </a:lnTo>
                  <a:lnTo>
                    <a:pt x="7748295" y="5083619"/>
                  </a:lnTo>
                  <a:lnTo>
                    <a:pt x="7805521" y="5091658"/>
                  </a:lnTo>
                  <a:lnTo>
                    <a:pt x="7856829" y="5085550"/>
                  </a:lnTo>
                  <a:lnTo>
                    <a:pt x="7896682" y="5067376"/>
                  </a:lnTo>
                  <a:lnTo>
                    <a:pt x="7925117" y="5037315"/>
                  </a:lnTo>
                  <a:lnTo>
                    <a:pt x="7942173" y="4995570"/>
                  </a:lnTo>
                  <a:lnTo>
                    <a:pt x="7947850" y="4942319"/>
                  </a:lnTo>
                  <a:close/>
                </a:path>
                <a:path w="9057640" h="6455409">
                  <a:moveTo>
                    <a:pt x="8130921" y="5912129"/>
                  </a:moveTo>
                  <a:lnTo>
                    <a:pt x="8128000" y="5865774"/>
                  </a:lnTo>
                  <a:lnTo>
                    <a:pt x="8118234" y="5822899"/>
                  </a:lnTo>
                  <a:lnTo>
                    <a:pt x="8100695" y="5787809"/>
                  </a:lnTo>
                  <a:lnTo>
                    <a:pt x="8043075" y="5746369"/>
                  </a:lnTo>
                  <a:lnTo>
                    <a:pt x="8043075" y="5899442"/>
                  </a:lnTo>
                  <a:lnTo>
                    <a:pt x="8043075" y="5958103"/>
                  </a:lnTo>
                  <a:lnTo>
                    <a:pt x="7934338" y="5958103"/>
                  </a:lnTo>
                  <a:lnTo>
                    <a:pt x="7934363" y="5899442"/>
                  </a:lnTo>
                  <a:lnTo>
                    <a:pt x="7937157" y="5865774"/>
                  </a:lnTo>
                  <a:lnTo>
                    <a:pt x="7937233" y="5864822"/>
                  </a:lnTo>
                  <a:lnTo>
                    <a:pt x="7937297" y="5864047"/>
                  </a:lnTo>
                  <a:lnTo>
                    <a:pt x="7946822" y="5837555"/>
                  </a:lnTo>
                  <a:lnTo>
                    <a:pt x="7963903" y="5821070"/>
                  </a:lnTo>
                  <a:lnTo>
                    <a:pt x="7989519" y="5815393"/>
                  </a:lnTo>
                  <a:lnTo>
                    <a:pt x="8016341" y="5821680"/>
                  </a:lnTo>
                  <a:lnTo>
                    <a:pt x="8032699" y="5839155"/>
                  </a:lnTo>
                  <a:lnTo>
                    <a:pt x="8040865" y="5865774"/>
                  </a:lnTo>
                  <a:lnTo>
                    <a:pt x="8043075" y="5899442"/>
                  </a:lnTo>
                  <a:lnTo>
                    <a:pt x="8043075" y="5746369"/>
                  </a:lnTo>
                  <a:lnTo>
                    <a:pt x="8037614" y="5743803"/>
                  </a:lnTo>
                  <a:lnTo>
                    <a:pt x="7989837" y="5737758"/>
                  </a:lnTo>
                  <a:lnTo>
                    <a:pt x="7937144" y="5745505"/>
                  </a:lnTo>
                  <a:lnTo>
                    <a:pt x="7898473" y="5766409"/>
                  </a:lnTo>
                  <a:lnTo>
                    <a:pt x="7871828" y="5797016"/>
                  </a:lnTo>
                  <a:lnTo>
                    <a:pt x="7855242" y="5833884"/>
                  </a:lnTo>
                  <a:lnTo>
                    <a:pt x="7846733" y="5873547"/>
                  </a:lnTo>
                  <a:lnTo>
                    <a:pt x="7844358" y="5912129"/>
                  </a:lnTo>
                  <a:lnTo>
                    <a:pt x="7844333" y="6094260"/>
                  </a:lnTo>
                  <a:lnTo>
                    <a:pt x="7846517" y="6144590"/>
                  </a:lnTo>
                  <a:lnTo>
                    <a:pt x="7846517" y="6144806"/>
                  </a:lnTo>
                  <a:lnTo>
                    <a:pt x="7854543" y="6189307"/>
                  </a:lnTo>
                  <a:lnTo>
                    <a:pt x="7870647" y="6226327"/>
                  </a:lnTo>
                  <a:lnTo>
                    <a:pt x="7897050" y="6254508"/>
                  </a:lnTo>
                  <a:lnTo>
                    <a:pt x="7935963" y="6272441"/>
                  </a:lnTo>
                  <a:lnTo>
                    <a:pt x="7989633" y="6278715"/>
                  </a:lnTo>
                  <a:lnTo>
                    <a:pt x="8044002" y="6270904"/>
                  </a:lnTo>
                  <a:lnTo>
                    <a:pt x="8082166" y="6250152"/>
                  </a:lnTo>
                  <a:lnTo>
                    <a:pt x="8106956" y="6220536"/>
                  </a:lnTo>
                  <a:lnTo>
                    <a:pt x="8127657" y="6151029"/>
                  </a:lnTo>
                  <a:lnTo>
                    <a:pt x="8129194" y="6116307"/>
                  </a:lnTo>
                  <a:lnTo>
                    <a:pt x="8039913" y="6116307"/>
                  </a:lnTo>
                  <a:lnTo>
                    <a:pt x="8039913" y="6119571"/>
                  </a:lnTo>
                  <a:lnTo>
                    <a:pt x="8038147" y="6150432"/>
                  </a:lnTo>
                  <a:lnTo>
                    <a:pt x="8030870" y="6176429"/>
                  </a:lnTo>
                  <a:lnTo>
                    <a:pt x="8015173" y="6194387"/>
                  </a:lnTo>
                  <a:lnTo>
                    <a:pt x="7988097" y="6201092"/>
                  </a:lnTo>
                  <a:lnTo>
                    <a:pt x="7960728" y="6193460"/>
                  </a:lnTo>
                  <a:lnTo>
                    <a:pt x="7944104" y="6173292"/>
                  </a:lnTo>
                  <a:lnTo>
                    <a:pt x="7935900" y="6144806"/>
                  </a:lnTo>
                  <a:lnTo>
                    <a:pt x="7935849" y="6144590"/>
                  </a:lnTo>
                  <a:lnTo>
                    <a:pt x="7933614" y="6111443"/>
                  </a:lnTo>
                  <a:lnTo>
                    <a:pt x="7933614" y="6030734"/>
                  </a:lnTo>
                  <a:lnTo>
                    <a:pt x="8130921" y="6030734"/>
                  </a:lnTo>
                  <a:lnTo>
                    <a:pt x="8130921" y="5958103"/>
                  </a:lnTo>
                  <a:lnTo>
                    <a:pt x="8130921" y="5912129"/>
                  </a:lnTo>
                  <a:close/>
                </a:path>
                <a:path w="9057640" h="6455409">
                  <a:moveTo>
                    <a:pt x="8444878" y="4706582"/>
                  </a:moveTo>
                  <a:lnTo>
                    <a:pt x="8440966" y="4654664"/>
                  </a:lnTo>
                  <a:lnTo>
                    <a:pt x="8434921" y="4633239"/>
                  </a:lnTo>
                  <a:lnTo>
                    <a:pt x="8428787" y="4611535"/>
                  </a:lnTo>
                  <a:lnTo>
                    <a:pt x="8424507" y="4604893"/>
                  </a:lnTo>
                  <a:lnTo>
                    <a:pt x="8407705" y="4578794"/>
                  </a:lnTo>
                  <a:lnTo>
                    <a:pt x="8377085" y="4557992"/>
                  </a:lnTo>
                  <a:lnTo>
                    <a:pt x="8353145" y="4553724"/>
                  </a:lnTo>
                  <a:lnTo>
                    <a:pt x="8353145" y="4720983"/>
                  </a:lnTo>
                  <a:lnTo>
                    <a:pt x="8353145" y="4913236"/>
                  </a:lnTo>
                  <a:lnTo>
                    <a:pt x="8349666" y="4955883"/>
                  </a:lnTo>
                  <a:lnTo>
                    <a:pt x="8339379" y="4985550"/>
                  </a:lnTo>
                  <a:lnTo>
                    <a:pt x="8322513" y="5002885"/>
                  </a:lnTo>
                  <a:lnTo>
                    <a:pt x="8299285" y="5008511"/>
                  </a:lnTo>
                  <a:lnTo>
                    <a:pt x="8273453" y="5002581"/>
                  </a:lnTo>
                  <a:lnTo>
                    <a:pt x="8255876" y="4984470"/>
                  </a:lnTo>
                  <a:lnTo>
                    <a:pt x="8245856" y="4953787"/>
                  </a:lnTo>
                  <a:lnTo>
                    <a:pt x="8242681" y="4910099"/>
                  </a:lnTo>
                  <a:lnTo>
                    <a:pt x="8242681" y="4741443"/>
                  </a:lnTo>
                  <a:lnTo>
                    <a:pt x="8245068" y="4697082"/>
                  </a:lnTo>
                  <a:lnTo>
                    <a:pt x="8254009" y="4662932"/>
                  </a:lnTo>
                  <a:lnTo>
                    <a:pt x="8272208" y="4640999"/>
                  </a:lnTo>
                  <a:lnTo>
                    <a:pt x="8302358" y="4633239"/>
                  </a:lnTo>
                  <a:lnTo>
                    <a:pt x="8327326" y="4639361"/>
                  </a:lnTo>
                  <a:lnTo>
                    <a:pt x="8342897" y="4656874"/>
                  </a:lnTo>
                  <a:lnTo>
                    <a:pt x="8350898" y="4684509"/>
                  </a:lnTo>
                  <a:lnTo>
                    <a:pt x="8353145" y="4720983"/>
                  </a:lnTo>
                  <a:lnTo>
                    <a:pt x="8353145" y="4553724"/>
                  </a:lnTo>
                  <a:lnTo>
                    <a:pt x="8304657" y="4554525"/>
                  </a:lnTo>
                  <a:lnTo>
                    <a:pt x="8257972" y="4582477"/>
                  </a:lnTo>
                  <a:lnTo>
                    <a:pt x="8242986" y="4604893"/>
                  </a:lnTo>
                  <a:lnTo>
                    <a:pt x="8242986" y="4371810"/>
                  </a:lnTo>
                  <a:lnTo>
                    <a:pt x="8151558" y="4371810"/>
                  </a:lnTo>
                  <a:lnTo>
                    <a:pt x="8151482" y="5049469"/>
                  </a:lnTo>
                  <a:lnTo>
                    <a:pt x="8151393" y="5057089"/>
                  </a:lnTo>
                  <a:lnTo>
                    <a:pt x="8150530" y="5083492"/>
                  </a:lnTo>
                  <a:lnTo>
                    <a:pt x="8233588" y="5083492"/>
                  </a:lnTo>
                  <a:lnTo>
                    <a:pt x="8237017" y="5036782"/>
                  </a:lnTo>
                  <a:lnTo>
                    <a:pt x="8237067" y="5035435"/>
                  </a:lnTo>
                  <a:lnTo>
                    <a:pt x="8248917" y="5057089"/>
                  </a:lnTo>
                  <a:lnTo>
                    <a:pt x="8266404" y="5074767"/>
                  </a:lnTo>
                  <a:lnTo>
                    <a:pt x="8290941" y="5086680"/>
                  </a:lnTo>
                  <a:lnTo>
                    <a:pt x="8323923" y="5091061"/>
                  </a:lnTo>
                  <a:lnTo>
                    <a:pt x="8367471" y="5084610"/>
                  </a:lnTo>
                  <a:lnTo>
                    <a:pt x="8399564" y="5066093"/>
                  </a:lnTo>
                  <a:lnTo>
                    <a:pt x="8421764" y="5036782"/>
                  </a:lnTo>
                  <a:lnTo>
                    <a:pt x="8422246" y="5035435"/>
                  </a:lnTo>
                  <a:lnTo>
                    <a:pt x="8431873" y="5008511"/>
                  </a:lnTo>
                  <a:lnTo>
                    <a:pt x="8435657" y="4997932"/>
                  </a:lnTo>
                  <a:lnTo>
                    <a:pt x="8442846" y="4950815"/>
                  </a:lnTo>
                  <a:lnTo>
                    <a:pt x="8444878" y="4896675"/>
                  </a:lnTo>
                  <a:lnTo>
                    <a:pt x="8444878" y="4706582"/>
                  </a:lnTo>
                  <a:close/>
                </a:path>
                <a:path w="9057640" h="6455409">
                  <a:moveTo>
                    <a:pt x="8667712" y="5745924"/>
                  </a:moveTo>
                  <a:lnTo>
                    <a:pt x="8575967" y="5745924"/>
                  </a:lnTo>
                  <a:lnTo>
                    <a:pt x="8562632" y="5842101"/>
                  </a:lnTo>
                  <a:lnTo>
                    <a:pt x="8552142" y="5919660"/>
                  </a:lnTo>
                  <a:lnTo>
                    <a:pt x="8544115" y="5981255"/>
                  </a:lnTo>
                  <a:lnTo>
                    <a:pt x="8538134" y="6029541"/>
                  </a:lnTo>
                  <a:lnTo>
                    <a:pt x="8530615" y="6096876"/>
                  </a:lnTo>
                  <a:lnTo>
                    <a:pt x="8526297" y="6142964"/>
                  </a:lnTo>
                  <a:lnTo>
                    <a:pt x="8525281" y="6142964"/>
                  </a:lnTo>
                  <a:lnTo>
                    <a:pt x="8519008" y="6088723"/>
                  </a:lnTo>
                  <a:lnTo>
                    <a:pt x="8507463" y="6014224"/>
                  </a:lnTo>
                  <a:lnTo>
                    <a:pt x="8489391" y="5904827"/>
                  </a:lnTo>
                  <a:lnTo>
                    <a:pt x="8463547" y="5745924"/>
                  </a:lnTo>
                  <a:lnTo>
                    <a:pt x="8376831" y="5745924"/>
                  </a:lnTo>
                  <a:lnTo>
                    <a:pt x="8362886" y="5830900"/>
                  </a:lnTo>
                  <a:lnTo>
                    <a:pt x="8325726" y="6052909"/>
                  </a:lnTo>
                  <a:lnTo>
                    <a:pt x="8320329" y="6087364"/>
                  </a:lnTo>
                  <a:lnTo>
                    <a:pt x="8316188" y="6116790"/>
                  </a:lnTo>
                  <a:lnTo>
                    <a:pt x="8313166" y="6142863"/>
                  </a:lnTo>
                  <a:lnTo>
                    <a:pt x="8312150" y="6142863"/>
                  </a:lnTo>
                  <a:lnTo>
                    <a:pt x="8307514" y="6090602"/>
                  </a:lnTo>
                  <a:lnTo>
                    <a:pt x="8299297" y="6018022"/>
                  </a:lnTo>
                  <a:lnTo>
                    <a:pt x="8293189" y="5968962"/>
                  </a:lnTo>
                  <a:lnTo>
                    <a:pt x="8285416" y="5908637"/>
                  </a:lnTo>
                  <a:lnTo>
                    <a:pt x="8263788" y="5745924"/>
                  </a:lnTo>
                  <a:lnTo>
                    <a:pt x="8166748" y="5745924"/>
                  </a:lnTo>
                  <a:lnTo>
                    <a:pt x="8259737" y="6270549"/>
                  </a:lnTo>
                  <a:lnTo>
                    <a:pt x="8352079" y="6270549"/>
                  </a:lnTo>
                  <a:lnTo>
                    <a:pt x="8389061" y="6072898"/>
                  </a:lnTo>
                  <a:lnTo>
                    <a:pt x="8398764" y="6019368"/>
                  </a:lnTo>
                  <a:lnTo>
                    <a:pt x="8406739" y="5972073"/>
                  </a:lnTo>
                  <a:lnTo>
                    <a:pt x="8412759" y="5931001"/>
                  </a:lnTo>
                  <a:lnTo>
                    <a:pt x="8416569" y="5896203"/>
                  </a:lnTo>
                  <a:lnTo>
                    <a:pt x="8417585" y="5896203"/>
                  </a:lnTo>
                  <a:lnTo>
                    <a:pt x="8422386" y="5933427"/>
                  </a:lnTo>
                  <a:lnTo>
                    <a:pt x="8429066" y="5976950"/>
                  </a:lnTo>
                  <a:lnTo>
                    <a:pt x="8437283" y="6026251"/>
                  </a:lnTo>
                  <a:lnTo>
                    <a:pt x="8467915" y="6203467"/>
                  </a:lnTo>
                  <a:lnTo>
                    <a:pt x="8479015" y="6270549"/>
                  </a:lnTo>
                  <a:lnTo>
                    <a:pt x="8569909" y="6270549"/>
                  </a:lnTo>
                  <a:lnTo>
                    <a:pt x="8667712" y="5745924"/>
                  </a:lnTo>
                  <a:close/>
                </a:path>
                <a:path w="9057640" h="6455409">
                  <a:moveTo>
                    <a:pt x="8807526" y="4558868"/>
                  </a:moveTo>
                  <a:lnTo>
                    <a:pt x="8715794" y="4558868"/>
                  </a:lnTo>
                  <a:lnTo>
                    <a:pt x="8703907" y="4628870"/>
                  </a:lnTo>
                  <a:lnTo>
                    <a:pt x="8664321" y="4854219"/>
                  </a:lnTo>
                  <a:lnTo>
                    <a:pt x="8657082" y="4898072"/>
                  </a:lnTo>
                  <a:lnTo>
                    <a:pt x="8651176" y="4937417"/>
                  </a:lnTo>
                  <a:lnTo>
                    <a:pt x="8646731" y="4972469"/>
                  </a:lnTo>
                  <a:lnTo>
                    <a:pt x="8644280" y="4972469"/>
                  </a:lnTo>
                  <a:lnTo>
                    <a:pt x="8636711" y="4905718"/>
                  </a:lnTo>
                  <a:lnTo>
                    <a:pt x="8630133" y="4860442"/>
                  </a:lnTo>
                  <a:lnTo>
                    <a:pt x="8622043" y="4808702"/>
                  </a:lnTo>
                  <a:lnTo>
                    <a:pt x="8612721" y="4751578"/>
                  </a:lnTo>
                  <a:lnTo>
                    <a:pt x="8602421" y="4690173"/>
                  </a:lnTo>
                  <a:lnTo>
                    <a:pt x="8580006" y="4558868"/>
                  </a:lnTo>
                  <a:lnTo>
                    <a:pt x="8481949" y="4558868"/>
                  </a:lnTo>
                  <a:lnTo>
                    <a:pt x="8599424" y="5103711"/>
                  </a:lnTo>
                  <a:lnTo>
                    <a:pt x="8589607" y="5144097"/>
                  </a:lnTo>
                  <a:lnTo>
                    <a:pt x="8576602" y="5168404"/>
                  </a:lnTo>
                  <a:lnTo>
                    <a:pt x="8559203" y="5180304"/>
                  </a:lnTo>
                  <a:lnTo>
                    <a:pt x="8536178" y="5183454"/>
                  </a:lnTo>
                  <a:lnTo>
                    <a:pt x="8526945" y="5183136"/>
                  </a:lnTo>
                  <a:lnTo>
                    <a:pt x="8517636" y="5182362"/>
                  </a:lnTo>
                  <a:lnTo>
                    <a:pt x="8510054" y="5181473"/>
                  </a:lnTo>
                  <a:lnTo>
                    <a:pt x="8506066" y="5180800"/>
                  </a:lnTo>
                  <a:lnTo>
                    <a:pt x="8504631" y="5262931"/>
                  </a:lnTo>
                  <a:lnTo>
                    <a:pt x="8514613" y="5264429"/>
                  </a:lnTo>
                  <a:lnTo>
                    <a:pt x="8525535" y="5265737"/>
                  </a:lnTo>
                  <a:lnTo>
                    <a:pt x="8537105" y="5266652"/>
                  </a:lnTo>
                  <a:lnTo>
                    <a:pt x="8549056" y="5267007"/>
                  </a:lnTo>
                  <a:lnTo>
                    <a:pt x="8583231" y="5264963"/>
                  </a:lnTo>
                  <a:lnTo>
                    <a:pt x="8614893" y="5254574"/>
                  </a:lnTo>
                  <a:lnTo>
                    <a:pt x="8643595" y="5229491"/>
                  </a:lnTo>
                  <a:lnTo>
                    <a:pt x="8668855" y="5183352"/>
                  </a:lnTo>
                  <a:lnTo>
                    <a:pt x="8690242" y="5109819"/>
                  </a:lnTo>
                  <a:lnTo>
                    <a:pt x="8807526" y="4558868"/>
                  </a:lnTo>
                  <a:close/>
                </a:path>
                <a:path w="9057640" h="6455409">
                  <a:moveTo>
                    <a:pt x="9057132" y="5738380"/>
                  </a:moveTo>
                  <a:lnTo>
                    <a:pt x="9022169" y="5743283"/>
                  </a:lnTo>
                  <a:lnTo>
                    <a:pt x="8990114" y="5758624"/>
                  </a:lnTo>
                  <a:lnTo>
                    <a:pt x="8963190" y="5786640"/>
                  </a:lnTo>
                  <a:lnTo>
                    <a:pt x="8943619" y="5829630"/>
                  </a:lnTo>
                  <a:lnTo>
                    <a:pt x="8943327" y="5805055"/>
                  </a:lnTo>
                  <a:lnTo>
                    <a:pt x="8942616" y="5780468"/>
                  </a:lnTo>
                  <a:lnTo>
                    <a:pt x="8941714" y="5759539"/>
                  </a:lnTo>
                  <a:lnTo>
                    <a:pt x="8940863" y="5745924"/>
                  </a:lnTo>
                  <a:lnTo>
                    <a:pt x="8854034" y="5745924"/>
                  </a:lnTo>
                  <a:lnTo>
                    <a:pt x="8854923" y="5783021"/>
                  </a:lnTo>
                  <a:lnTo>
                    <a:pt x="8855189" y="5821705"/>
                  </a:lnTo>
                  <a:lnTo>
                    <a:pt x="8855050" y="5924029"/>
                  </a:lnTo>
                  <a:lnTo>
                    <a:pt x="8855050" y="6270561"/>
                  </a:lnTo>
                  <a:lnTo>
                    <a:pt x="8946477" y="6270561"/>
                  </a:lnTo>
                  <a:lnTo>
                    <a:pt x="8946477" y="5978093"/>
                  </a:lnTo>
                  <a:lnTo>
                    <a:pt x="8955049" y="5915190"/>
                  </a:lnTo>
                  <a:lnTo>
                    <a:pt x="8978570" y="5876417"/>
                  </a:lnTo>
                  <a:lnTo>
                    <a:pt x="9013711" y="5856744"/>
                  </a:lnTo>
                  <a:lnTo>
                    <a:pt x="9057132" y="5851144"/>
                  </a:lnTo>
                  <a:lnTo>
                    <a:pt x="9057132" y="573838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472372" y="1779872"/>
              <a:ext cx="3839210" cy="816610"/>
            </a:xfrm>
            <a:custGeom>
              <a:avLst/>
              <a:gdLst/>
              <a:ahLst/>
              <a:cxnLst/>
              <a:rect l="l" t="t" r="r" b="b"/>
              <a:pathLst>
                <a:path w="3839210" h="816610">
                  <a:moveTo>
                    <a:pt x="358419" y="12001"/>
                  </a:moveTo>
                  <a:lnTo>
                    <a:pt x="252069" y="12001"/>
                  </a:lnTo>
                  <a:lnTo>
                    <a:pt x="252069" y="332041"/>
                  </a:lnTo>
                  <a:lnTo>
                    <a:pt x="106349" y="332041"/>
                  </a:lnTo>
                  <a:lnTo>
                    <a:pt x="106349" y="12001"/>
                  </a:lnTo>
                  <a:lnTo>
                    <a:pt x="0" y="12001"/>
                  </a:lnTo>
                  <a:lnTo>
                    <a:pt x="0" y="332041"/>
                  </a:lnTo>
                  <a:lnTo>
                    <a:pt x="0" y="429831"/>
                  </a:lnTo>
                  <a:lnTo>
                    <a:pt x="0" y="804481"/>
                  </a:lnTo>
                  <a:lnTo>
                    <a:pt x="106349" y="804481"/>
                  </a:lnTo>
                  <a:lnTo>
                    <a:pt x="106349" y="429831"/>
                  </a:lnTo>
                  <a:lnTo>
                    <a:pt x="252069" y="429831"/>
                  </a:lnTo>
                  <a:lnTo>
                    <a:pt x="252069" y="804481"/>
                  </a:lnTo>
                  <a:lnTo>
                    <a:pt x="358419" y="804481"/>
                  </a:lnTo>
                  <a:lnTo>
                    <a:pt x="358419" y="429831"/>
                  </a:lnTo>
                  <a:lnTo>
                    <a:pt x="358419" y="332041"/>
                  </a:lnTo>
                  <a:lnTo>
                    <a:pt x="358419" y="12001"/>
                  </a:lnTo>
                  <a:close/>
                </a:path>
                <a:path w="3839210" h="816610">
                  <a:moveTo>
                    <a:pt x="820737" y="215417"/>
                  </a:moveTo>
                  <a:lnTo>
                    <a:pt x="816914" y="159550"/>
                  </a:lnTo>
                  <a:lnTo>
                    <a:pt x="805459" y="111544"/>
                  </a:lnTo>
                  <a:lnTo>
                    <a:pt x="786523" y="72009"/>
                  </a:lnTo>
                  <a:lnTo>
                    <a:pt x="760234" y="41046"/>
                  </a:lnTo>
                  <a:lnTo>
                    <a:pt x="726732" y="18783"/>
                  </a:lnTo>
                  <a:lnTo>
                    <a:pt x="712393" y="14046"/>
                  </a:lnTo>
                  <a:lnTo>
                    <a:pt x="712393" y="206844"/>
                  </a:lnTo>
                  <a:lnTo>
                    <a:pt x="712393" y="608952"/>
                  </a:lnTo>
                  <a:lnTo>
                    <a:pt x="707732" y="660057"/>
                  </a:lnTo>
                  <a:lnTo>
                    <a:pt x="693775" y="694232"/>
                  </a:lnTo>
                  <a:lnTo>
                    <a:pt x="693661" y="694524"/>
                  </a:lnTo>
                  <a:lnTo>
                    <a:pt x="669988" y="714006"/>
                  </a:lnTo>
                  <a:lnTo>
                    <a:pt x="636562" y="720128"/>
                  </a:lnTo>
                  <a:lnTo>
                    <a:pt x="604558" y="713803"/>
                  </a:lnTo>
                  <a:lnTo>
                    <a:pt x="580910" y="694232"/>
                  </a:lnTo>
                  <a:lnTo>
                    <a:pt x="566242" y="660450"/>
                  </a:lnTo>
                  <a:lnTo>
                    <a:pt x="561213" y="611568"/>
                  </a:lnTo>
                  <a:lnTo>
                    <a:pt x="561263" y="206844"/>
                  </a:lnTo>
                  <a:lnTo>
                    <a:pt x="565848" y="159550"/>
                  </a:lnTo>
                  <a:lnTo>
                    <a:pt x="565950" y="158483"/>
                  </a:lnTo>
                  <a:lnTo>
                    <a:pt x="580110" y="124358"/>
                  </a:lnTo>
                  <a:lnTo>
                    <a:pt x="603567" y="104330"/>
                  </a:lnTo>
                  <a:lnTo>
                    <a:pt x="636206" y="97802"/>
                  </a:lnTo>
                  <a:lnTo>
                    <a:pt x="670394" y="104724"/>
                  </a:lnTo>
                  <a:lnTo>
                    <a:pt x="694105" y="125361"/>
                  </a:lnTo>
                  <a:lnTo>
                    <a:pt x="707504" y="158483"/>
                  </a:lnTo>
                  <a:lnTo>
                    <a:pt x="707923" y="159550"/>
                  </a:lnTo>
                  <a:lnTo>
                    <a:pt x="712393" y="206844"/>
                  </a:lnTo>
                  <a:lnTo>
                    <a:pt x="712393" y="14046"/>
                  </a:lnTo>
                  <a:lnTo>
                    <a:pt x="686130" y="5346"/>
                  </a:lnTo>
                  <a:lnTo>
                    <a:pt x="638581" y="838"/>
                  </a:lnTo>
                  <a:lnTo>
                    <a:pt x="591870" y="5130"/>
                  </a:lnTo>
                  <a:lnTo>
                    <a:pt x="551180" y="18072"/>
                  </a:lnTo>
                  <a:lnTo>
                    <a:pt x="516915" y="39751"/>
                  </a:lnTo>
                  <a:lnTo>
                    <a:pt x="489521" y="70231"/>
                  </a:lnTo>
                  <a:lnTo>
                    <a:pt x="469430" y="109613"/>
                  </a:lnTo>
                  <a:lnTo>
                    <a:pt x="457060" y="157988"/>
                  </a:lnTo>
                  <a:lnTo>
                    <a:pt x="452843" y="215417"/>
                  </a:lnTo>
                  <a:lnTo>
                    <a:pt x="452843" y="600265"/>
                  </a:lnTo>
                  <a:lnTo>
                    <a:pt x="456120" y="656424"/>
                  </a:lnTo>
                  <a:lnTo>
                    <a:pt x="466191" y="704469"/>
                  </a:lnTo>
                  <a:lnTo>
                    <a:pt x="483450" y="744207"/>
                  </a:lnTo>
                  <a:lnTo>
                    <a:pt x="508254" y="775449"/>
                  </a:lnTo>
                  <a:lnTo>
                    <a:pt x="540981" y="797991"/>
                  </a:lnTo>
                  <a:lnTo>
                    <a:pt x="582002" y="811657"/>
                  </a:lnTo>
                  <a:lnTo>
                    <a:pt x="631685" y="816254"/>
                  </a:lnTo>
                  <a:lnTo>
                    <a:pt x="682320" y="811898"/>
                  </a:lnTo>
                  <a:lnTo>
                    <a:pt x="724954" y="798766"/>
                  </a:lnTo>
                  <a:lnTo>
                    <a:pt x="759650" y="776770"/>
                  </a:lnTo>
                  <a:lnTo>
                    <a:pt x="786511" y="745832"/>
                  </a:lnTo>
                  <a:lnTo>
                    <a:pt x="805586" y="705891"/>
                  </a:lnTo>
                  <a:lnTo>
                    <a:pt x="816991" y="656831"/>
                  </a:lnTo>
                  <a:lnTo>
                    <a:pt x="820661" y="600265"/>
                  </a:lnTo>
                  <a:lnTo>
                    <a:pt x="820737" y="215417"/>
                  </a:lnTo>
                  <a:close/>
                </a:path>
                <a:path w="3839210" h="816610">
                  <a:moveTo>
                    <a:pt x="1485252" y="12001"/>
                  </a:moveTo>
                  <a:lnTo>
                    <a:pt x="1377353" y="12001"/>
                  </a:lnTo>
                  <a:lnTo>
                    <a:pt x="1360246" y="164592"/>
                  </a:lnTo>
                  <a:lnTo>
                    <a:pt x="1342288" y="330314"/>
                  </a:lnTo>
                  <a:lnTo>
                    <a:pt x="1331353" y="437997"/>
                  </a:lnTo>
                  <a:lnTo>
                    <a:pt x="1326540" y="488734"/>
                  </a:lnTo>
                  <a:lnTo>
                    <a:pt x="1322298" y="536397"/>
                  </a:lnTo>
                  <a:lnTo>
                    <a:pt x="1318768" y="580237"/>
                  </a:lnTo>
                  <a:lnTo>
                    <a:pt x="1316037" y="619480"/>
                  </a:lnTo>
                  <a:lnTo>
                    <a:pt x="1313307" y="619480"/>
                  </a:lnTo>
                  <a:lnTo>
                    <a:pt x="1309357" y="577151"/>
                  </a:lnTo>
                  <a:lnTo>
                    <a:pt x="1304404" y="531228"/>
                  </a:lnTo>
                  <a:lnTo>
                    <a:pt x="1298587" y="482333"/>
                  </a:lnTo>
                  <a:lnTo>
                    <a:pt x="1292085" y="431101"/>
                  </a:lnTo>
                  <a:lnTo>
                    <a:pt x="1285024" y="378155"/>
                  </a:lnTo>
                  <a:lnTo>
                    <a:pt x="1277569" y="324116"/>
                  </a:lnTo>
                  <a:lnTo>
                    <a:pt x="1246886" y="109562"/>
                  </a:lnTo>
                  <a:lnTo>
                    <a:pt x="1233195" y="12001"/>
                  </a:lnTo>
                  <a:lnTo>
                    <a:pt x="1128052" y="12001"/>
                  </a:lnTo>
                  <a:lnTo>
                    <a:pt x="1076464" y="384429"/>
                  </a:lnTo>
                  <a:lnTo>
                    <a:pt x="1062482" y="490283"/>
                  </a:lnTo>
                  <a:lnTo>
                    <a:pt x="1056386" y="539076"/>
                  </a:lnTo>
                  <a:lnTo>
                    <a:pt x="1051102" y="584034"/>
                  </a:lnTo>
                  <a:lnTo>
                    <a:pt x="1046772" y="624344"/>
                  </a:lnTo>
                  <a:lnTo>
                    <a:pt x="1044740" y="624344"/>
                  </a:lnTo>
                  <a:lnTo>
                    <a:pt x="1039710" y="543140"/>
                  </a:lnTo>
                  <a:lnTo>
                    <a:pt x="1035964" y="495249"/>
                  </a:lnTo>
                  <a:lnTo>
                    <a:pt x="1031557" y="443738"/>
                  </a:lnTo>
                  <a:lnTo>
                    <a:pt x="1026591" y="389521"/>
                  </a:lnTo>
                  <a:lnTo>
                    <a:pt x="1021219" y="333540"/>
                  </a:lnTo>
                  <a:lnTo>
                    <a:pt x="1009662" y="219925"/>
                  </a:lnTo>
                  <a:lnTo>
                    <a:pt x="997851" y="110286"/>
                  </a:lnTo>
                  <a:lnTo>
                    <a:pt x="986739" y="12001"/>
                  </a:lnTo>
                  <a:lnTo>
                    <a:pt x="873493" y="12001"/>
                  </a:lnTo>
                  <a:lnTo>
                    <a:pt x="982954" y="805103"/>
                  </a:lnTo>
                  <a:lnTo>
                    <a:pt x="1092860" y="805103"/>
                  </a:lnTo>
                  <a:lnTo>
                    <a:pt x="1144930" y="452996"/>
                  </a:lnTo>
                  <a:lnTo>
                    <a:pt x="1159116" y="352488"/>
                  </a:lnTo>
                  <a:lnTo>
                    <a:pt x="1165440" y="305244"/>
                  </a:lnTo>
                  <a:lnTo>
                    <a:pt x="1171092" y="260781"/>
                  </a:lnTo>
                  <a:lnTo>
                    <a:pt x="1175931" y="219722"/>
                  </a:lnTo>
                  <a:lnTo>
                    <a:pt x="1177950" y="219722"/>
                  </a:lnTo>
                  <a:lnTo>
                    <a:pt x="1182331" y="259257"/>
                  </a:lnTo>
                  <a:lnTo>
                    <a:pt x="1187526" y="302526"/>
                  </a:lnTo>
                  <a:lnTo>
                    <a:pt x="1193419" y="348919"/>
                  </a:lnTo>
                  <a:lnTo>
                    <a:pt x="1206741" y="448627"/>
                  </a:lnTo>
                  <a:lnTo>
                    <a:pt x="1243050" y="709282"/>
                  </a:lnTo>
                  <a:lnTo>
                    <a:pt x="1256042" y="805103"/>
                  </a:lnTo>
                  <a:lnTo>
                    <a:pt x="1366761" y="805103"/>
                  </a:lnTo>
                  <a:lnTo>
                    <a:pt x="1485252" y="12001"/>
                  </a:lnTo>
                  <a:close/>
                </a:path>
                <a:path w="3839210" h="816610">
                  <a:moveTo>
                    <a:pt x="2016963" y="11569"/>
                  </a:moveTo>
                  <a:lnTo>
                    <a:pt x="1654987" y="11569"/>
                  </a:lnTo>
                  <a:lnTo>
                    <a:pt x="1654987" y="110629"/>
                  </a:lnTo>
                  <a:lnTo>
                    <a:pt x="1782737" y="110629"/>
                  </a:lnTo>
                  <a:lnTo>
                    <a:pt x="1782737" y="805319"/>
                  </a:lnTo>
                  <a:lnTo>
                    <a:pt x="1889086" y="805319"/>
                  </a:lnTo>
                  <a:lnTo>
                    <a:pt x="1889086" y="110629"/>
                  </a:lnTo>
                  <a:lnTo>
                    <a:pt x="2016963" y="110629"/>
                  </a:lnTo>
                  <a:lnTo>
                    <a:pt x="2016963" y="11569"/>
                  </a:lnTo>
                  <a:close/>
                </a:path>
                <a:path w="3839210" h="816610">
                  <a:moveTo>
                    <a:pt x="2422385" y="215417"/>
                  </a:moveTo>
                  <a:lnTo>
                    <a:pt x="2418562" y="159550"/>
                  </a:lnTo>
                  <a:lnTo>
                    <a:pt x="2407107" y="111544"/>
                  </a:lnTo>
                  <a:lnTo>
                    <a:pt x="2388171" y="72009"/>
                  </a:lnTo>
                  <a:lnTo>
                    <a:pt x="2361882" y="41046"/>
                  </a:lnTo>
                  <a:lnTo>
                    <a:pt x="2328380" y="18783"/>
                  </a:lnTo>
                  <a:lnTo>
                    <a:pt x="2314041" y="14046"/>
                  </a:lnTo>
                  <a:lnTo>
                    <a:pt x="2314041" y="206844"/>
                  </a:lnTo>
                  <a:lnTo>
                    <a:pt x="2314041" y="608952"/>
                  </a:lnTo>
                  <a:lnTo>
                    <a:pt x="2309393" y="660057"/>
                  </a:lnTo>
                  <a:lnTo>
                    <a:pt x="2271636" y="714006"/>
                  </a:lnTo>
                  <a:lnTo>
                    <a:pt x="2238210" y="720128"/>
                  </a:lnTo>
                  <a:lnTo>
                    <a:pt x="2206218" y="713803"/>
                  </a:lnTo>
                  <a:lnTo>
                    <a:pt x="2182558" y="694232"/>
                  </a:lnTo>
                  <a:lnTo>
                    <a:pt x="2167890" y="660450"/>
                  </a:lnTo>
                  <a:lnTo>
                    <a:pt x="2162860" y="611568"/>
                  </a:lnTo>
                  <a:lnTo>
                    <a:pt x="2162911" y="206844"/>
                  </a:lnTo>
                  <a:lnTo>
                    <a:pt x="2167509" y="159550"/>
                  </a:lnTo>
                  <a:lnTo>
                    <a:pt x="2167610" y="158483"/>
                  </a:lnTo>
                  <a:lnTo>
                    <a:pt x="2181758" y="124358"/>
                  </a:lnTo>
                  <a:lnTo>
                    <a:pt x="2205215" y="104330"/>
                  </a:lnTo>
                  <a:lnTo>
                    <a:pt x="2237854" y="97802"/>
                  </a:lnTo>
                  <a:lnTo>
                    <a:pt x="2272042" y="104724"/>
                  </a:lnTo>
                  <a:lnTo>
                    <a:pt x="2295753" y="125361"/>
                  </a:lnTo>
                  <a:lnTo>
                    <a:pt x="2309164" y="158483"/>
                  </a:lnTo>
                  <a:lnTo>
                    <a:pt x="2309571" y="159550"/>
                  </a:lnTo>
                  <a:lnTo>
                    <a:pt x="2314041" y="206844"/>
                  </a:lnTo>
                  <a:lnTo>
                    <a:pt x="2314041" y="14046"/>
                  </a:lnTo>
                  <a:lnTo>
                    <a:pt x="2287790" y="5346"/>
                  </a:lnTo>
                  <a:lnTo>
                    <a:pt x="2240229" y="838"/>
                  </a:lnTo>
                  <a:lnTo>
                    <a:pt x="2193531" y="5130"/>
                  </a:lnTo>
                  <a:lnTo>
                    <a:pt x="2152827" y="18072"/>
                  </a:lnTo>
                  <a:lnTo>
                    <a:pt x="2118576" y="39751"/>
                  </a:lnTo>
                  <a:lnTo>
                    <a:pt x="2091182" y="70231"/>
                  </a:lnTo>
                  <a:lnTo>
                    <a:pt x="2071077" y="109613"/>
                  </a:lnTo>
                  <a:lnTo>
                    <a:pt x="2058708" y="157988"/>
                  </a:lnTo>
                  <a:lnTo>
                    <a:pt x="2054491" y="215417"/>
                  </a:lnTo>
                  <a:lnTo>
                    <a:pt x="2054491" y="600265"/>
                  </a:lnTo>
                  <a:lnTo>
                    <a:pt x="2057768" y="656424"/>
                  </a:lnTo>
                  <a:lnTo>
                    <a:pt x="2067852" y="704469"/>
                  </a:lnTo>
                  <a:lnTo>
                    <a:pt x="2085098" y="744207"/>
                  </a:lnTo>
                  <a:lnTo>
                    <a:pt x="2109901" y="775449"/>
                  </a:lnTo>
                  <a:lnTo>
                    <a:pt x="2142629" y="797991"/>
                  </a:lnTo>
                  <a:lnTo>
                    <a:pt x="2183650" y="811657"/>
                  </a:lnTo>
                  <a:lnTo>
                    <a:pt x="2233333" y="816254"/>
                  </a:lnTo>
                  <a:lnTo>
                    <a:pt x="2283968" y="811898"/>
                  </a:lnTo>
                  <a:lnTo>
                    <a:pt x="2326602" y="798766"/>
                  </a:lnTo>
                  <a:lnTo>
                    <a:pt x="2361311" y="776770"/>
                  </a:lnTo>
                  <a:lnTo>
                    <a:pt x="2388158" y="745832"/>
                  </a:lnTo>
                  <a:lnTo>
                    <a:pt x="2400439" y="720128"/>
                  </a:lnTo>
                  <a:lnTo>
                    <a:pt x="2407247" y="705891"/>
                  </a:lnTo>
                  <a:lnTo>
                    <a:pt x="2418638" y="656831"/>
                  </a:lnTo>
                  <a:lnTo>
                    <a:pt x="2422309" y="600265"/>
                  </a:lnTo>
                  <a:lnTo>
                    <a:pt x="2422385" y="215417"/>
                  </a:lnTo>
                  <a:close/>
                </a:path>
                <a:path w="3839210" h="816610">
                  <a:moveTo>
                    <a:pt x="3028162" y="12001"/>
                  </a:moveTo>
                  <a:lnTo>
                    <a:pt x="2921457" y="12001"/>
                  </a:lnTo>
                  <a:lnTo>
                    <a:pt x="2921457" y="621157"/>
                  </a:lnTo>
                  <a:lnTo>
                    <a:pt x="2917837" y="661644"/>
                  </a:lnTo>
                  <a:lnTo>
                    <a:pt x="2905849" y="692759"/>
                  </a:lnTo>
                  <a:lnTo>
                    <a:pt x="2883814" y="712724"/>
                  </a:lnTo>
                  <a:lnTo>
                    <a:pt x="2850019" y="719772"/>
                  </a:lnTo>
                  <a:lnTo>
                    <a:pt x="2816479" y="712901"/>
                  </a:lnTo>
                  <a:lnTo>
                    <a:pt x="2793809" y="693204"/>
                  </a:lnTo>
                  <a:lnTo>
                    <a:pt x="2780969" y="662051"/>
                  </a:lnTo>
                  <a:lnTo>
                    <a:pt x="2776918" y="620801"/>
                  </a:lnTo>
                  <a:lnTo>
                    <a:pt x="2776918" y="12001"/>
                  </a:lnTo>
                  <a:lnTo>
                    <a:pt x="2670568" y="12001"/>
                  </a:lnTo>
                  <a:lnTo>
                    <a:pt x="2670568" y="619493"/>
                  </a:lnTo>
                  <a:lnTo>
                    <a:pt x="2674137" y="671741"/>
                  </a:lnTo>
                  <a:lnTo>
                    <a:pt x="2684894" y="715937"/>
                  </a:lnTo>
                  <a:lnTo>
                    <a:pt x="2702864" y="752068"/>
                  </a:lnTo>
                  <a:lnTo>
                    <a:pt x="2760675" y="800227"/>
                  </a:lnTo>
                  <a:lnTo>
                    <a:pt x="2800629" y="812253"/>
                  </a:lnTo>
                  <a:lnTo>
                    <a:pt x="2848000" y="816254"/>
                  </a:lnTo>
                  <a:lnTo>
                    <a:pt x="2897098" y="811809"/>
                  </a:lnTo>
                  <a:lnTo>
                    <a:pt x="2938043" y="798741"/>
                  </a:lnTo>
                  <a:lnTo>
                    <a:pt x="2971063" y="777455"/>
                  </a:lnTo>
                  <a:lnTo>
                    <a:pt x="2996374" y="748385"/>
                  </a:lnTo>
                  <a:lnTo>
                    <a:pt x="3014180" y="711911"/>
                  </a:lnTo>
                  <a:lnTo>
                    <a:pt x="3024708" y="668451"/>
                  </a:lnTo>
                  <a:lnTo>
                    <a:pt x="3028162" y="618426"/>
                  </a:lnTo>
                  <a:lnTo>
                    <a:pt x="3028162" y="12001"/>
                  </a:lnTo>
                  <a:close/>
                </a:path>
                <a:path w="3839210" h="816610">
                  <a:moveTo>
                    <a:pt x="3452596" y="599694"/>
                  </a:moveTo>
                  <a:lnTo>
                    <a:pt x="3450285" y="547751"/>
                  </a:lnTo>
                  <a:lnTo>
                    <a:pt x="3442830" y="503897"/>
                  </a:lnTo>
                  <a:lnTo>
                    <a:pt x="3429470" y="466039"/>
                  </a:lnTo>
                  <a:lnTo>
                    <a:pt x="3409454" y="432066"/>
                  </a:lnTo>
                  <a:lnTo>
                    <a:pt x="3382010" y="399897"/>
                  </a:lnTo>
                  <a:lnTo>
                    <a:pt x="3346373" y="367411"/>
                  </a:lnTo>
                  <a:lnTo>
                    <a:pt x="3301796" y="332524"/>
                  </a:lnTo>
                  <a:lnTo>
                    <a:pt x="3258820" y="296748"/>
                  </a:lnTo>
                  <a:lnTo>
                    <a:pt x="3233509" y="264642"/>
                  </a:lnTo>
                  <a:lnTo>
                    <a:pt x="3221507" y="230530"/>
                  </a:lnTo>
                  <a:lnTo>
                    <a:pt x="3218472" y="188683"/>
                  </a:lnTo>
                  <a:lnTo>
                    <a:pt x="3221063" y="149694"/>
                  </a:lnTo>
                  <a:lnTo>
                    <a:pt x="3230194" y="119100"/>
                  </a:lnTo>
                  <a:lnTo>
                    <a:pt x="3247936" y="99123"/>
                  </a:lnTo>
                  <a:lnTo>
                    <a:pt x="3276346" y="91973"/>
                  </a:lnTo>
                  <a:lnTo>
                    <a:pt x="3304857" y="98729"/>
                  </a:lnTo>
                  <a:lnTo>
                    <a:pt x="3322345" y="118071"/>
                  </a:lnTo>
                  <a:lnTo>
                    <a:pt x="3331133" y="148590"/>
                  </a:lnTo>
                  <a:lnTo>
                    <a:pt x="3333546" y="188925"/>
                  </a:lnTo>
                  <a:lnTo>
                    <a:pt x="3333546" y="226098"/>
                  </a:lnTo>
                  <a:lnTo>
                    <a:pt x="3439071" y="226098"/>
                  </a:lnTo>
                  <a:lnTo>
                    <a:pt x="3439071" y="186080"/>
                  </a:lnTo>
                  <a:lnTo>
                    <a:pt x="3436505" y="140296"/>
                  </a:lnTo>
                  <a:lnTo>
                    <a:pt x="3427285" y="96926"/>
                  </a:lnTo>
                  <a:lnTo>
                    <a:pt x="3409150" y="58597"/>
                  </a:lnTo>
                  <a:lnTo>
                    <a:pt x="3379800" y="27914"/>
                  </a:lnTo>
                  <a:lnTo>
                    <a:pt x="3336975" y="7505"/>
                  </a:lnTo>
                  <a:lnTo>
                    <a:pt x="3278378" y="0"/>
                  </a:lnTo>
                  <a:lnTo>
                    <a:pt x="3226574" y="5803"/>
                  </a:lnTo>
                  <a:lnTo>
                    <a:pt x="3186252" y="22326"/>
                  </a:lnTo>
                  <a:lnTo>
                    <a:pt x="3156140" y="47828"/>
                  </a:lnTo>
                  <a:lnTo>
                    <a:pt x="3134957" y="80505"/>
                  </a:lnTo>
                  <a:lnTo>
                    <a:pt x="3121406" y="118630"/>
                  </a:lnTo>
                  <a:lnTo>
                    <a:pt x="3114217" y="160426"/>
                  </a:lnTo>
                  <a:lnTo>
                    <a:pt x="3112109" y="204127"/>
                  </a:lnTo>
                  <a:lnTo>
                    <a:pt x="3115792" y="256908"/>
                  </a:lnTo>
                  <a:lnTo>
                    <a:pt x="3126803" y="299910"/>
                  </a:lnTo>
                  <a:lnTo>
                    <a:pt x="3145015" y="335940"/>
                  </a:lnTo>
                  <a:lnTo>
                    <a:pt x="3170313" y="367779"/>
                  </a:lnTo>
                  <a:lnTo>
                    <a:pt x="3202609" y="398233"/>
                  </a:lnTo>
                  <a:lnTo>
                    <a:pt x="3241764" y="430085"/>
                  </a:lnTo>
                  <a:lnTo>
                    <a:pt x="3284956" y="466293"/>
                  </a:lnTo>
                  <a:lnTo>
                    <a:pt x="3314725" y="498411"/>
                  </a:lnTo>
                  <a:lnTo>
                    <a:pt x="3333242" y="530948"/>
                  </a:lnTo>
                  <a:lnTo>
                    <a:pt x="3342741" y="568401"/>
                  </a:lnTo>
                  <a:lnTo>
                    <a:pt x="3345421" y="615264"/>
                  </a:lnTo>
                  <a:lnTo>
                    <a:pt x="3342017" y="660438"/>
                  </a:lnTo>
                  <a:lnTo>
                    <a:pt x="3330676" y="695083"/>
                  </a:lnTo>
                  <a:lnTo>
                    <a:pt x="3309683" y="717296"/>
                  </a:lnTo>
                  <a:lnTo>
                    <a:pt x="3277311" y="725119"/>
                  </a:lnTo>
                  <a:lnTo>
                    <a:pt x="3244926" y="718489"/>
                  </a:lnTo>
                  <a:lnTo>
                    <a:pt x="3222726" y="698995"/>
                  </a:lnTo>
                  <a:lnTo>
                    <a:pt x="3209963" y="667207"/>
                  </a:lnTo>
                  <a:lnTo>
                    <a:pt x="3205886" y="623671"/>
                  </a:lnTo>
                  <a:lnTo>
                    <a:pt x="3205886" y="575932"/>
                  </a:lnTo>
                  <a:lnTo>
                    <a:pt x="3099524" y="575932"/>
                  </a:lnTo>
                  <a:lnTo>
                    <a:pt x="3099524" y="622363"/>
                  </a:lnTo>
                  <a:lnTo>
                    <a:pt x="3101924" y="666000"/>
                  </a:lnTo>
                  <a:lnTo>
                    <a:pt x="3109899" y="706488"/>
                  </a:lnTo>
                  <a:lnTo>
                    <a:pt x="3124619" y="742543"/>
                  </a:lnTo>
                  <a:lnTo>
                    <a:pt x="3178962" y="796099"/>
                  </a:lnTo>
                  <a:lnTo>
                    <a:pt x="3220936" y="810996"/>
                  </a:lnTo>
                  <a:lnTo>
                    <a:pt x="3274339" y="816254"/>
                  </a:lnTo>
                  <a:lnTo>
                    <a:pt x="3328936" y="810145"/>
                  </a:lnTo>
                  <a:lnTo>
                    <a:pt x="3371786" y="792924"/>
                  </a:lnTo>
                  <a:lnTo>
                    <a:pt x="3404133" y="766305"/>
                  </a:lnTo>
                  <a:lnTo>
                    <a:pt x="3427158" y="731977"/>
                  </a:lnTo>
                  <a:lnTo>
                    <a:pt x="3442106" y="691642"/>
                  </a:lnTo>
                  <a:lnTo>
                    <a:pt x="3450171" y="646976"/>
                  </a:lnTo>
                  <a:lnTo>
                    <a:pt x="3452596" y="599694"/>
                  </a:lnTo>
                  <a:close/>
                </a:path>
                <a:path w="3839210" h="816610">
                  <a:moveTo>
                    <a:pt x="3839032" y="707301"/>
                  </a:moveTo>
                  <a:lnTo>
                    <a:pt x="3637673" y="707301"/>
                  </a:lnTo>
                  <a:lnTo>
                    <a:pt x="3637673" y="433654"/>
                  </a:lnTo>
                  <a:lnTo>
                    <a:pt x="3813505" y="433654"/>
                  </a:lnTo>
                  <a:lnTo>
                    <a:pt x="3813505" y="335851"/>
                  </a:lnTo>
                  <a:lnTo>
                    <a:pt x="3637673" y="335851"/>
                  </a:lnTo>
                  <a:lnTo>
                    <a:pt x="3637673" y="110629"/>
                  </a:lnTo>
                  <a:lnTo>
                    <a:pt x="3823360" y="110629"/>
                  </a:lnTo>
                  <a:lnTo>
                    <a:pt x="3823360" y="12001"/>
                  </a:lnTo>
                  <a:lnTo>
                    <a:pt x="3531324" y="12001"/>
                  </a:lnTo>
                  <a:lnTo>
                    <a:pt x="3531324" y="805103"/>
                  </a:lnTo>
                  <a:lnTo>
                    <a:pt x="3825252" y="805103"/>
                  </a:lnTo>
                  <a:lnTo>
                    <a:pt x="3839032" y="707301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443012" y="7077245"/>
              <a:ext cx="1617980" cy="2498090"/>
            </a:xfrm>
            <a:custGeom>
              <a:avLst/>
              <a:gdLst/>
              <a:ahLst/>
              <a:cxnLst/>
              <a:rect l="l" t="t" r="r" b="b"/>
              <a:pathLst>
                <a:path w="1617980" h="2498090">
                  <a:moveTo>
                    <a:pt x="1248930" y="624459"/>
                  </a:moveTo>
                  <a:lnTo>
                    <a:pt x="1186776" y="623620"/>
                  </a:lnTo>
                  <a:lnTo>
                    <a:pt x="1040815" y="612533"/>
                  </a:lnTo>
                  <a:lnTo>
                    <a:pt x="871816" y="578396"/>
                  </a:lnTo>
                  <a:lnTo>
                    <a:pt x="740537" y="508406"/>
                  </a:lnTo>
                  <a:lnTo>
                    <a:pt x="669582" y="431317"/>
                  </a:lnTo>
                  <a:lnTo>
                    <a:pt x="633831" y="352666"/>
                  </a:lnTo>
                  <a:lnTo>
                    <a:pt x="622427" y="224777"/>
                  </a:lnTo>
                  <a:lnTo>
                    <a:pt x="624459" y="0"/>
                  </a:lnTo>
                  <a:lnTo>
                    <a:pt x="623620" y="62153"/>
                  </a:lnTo>
                  <a:lnTo>
                    <a:pt x="612533" y="208114"/>
                  </a:lnTo>
                  <a:lnTo>
                    <a:pt x="578396" y="377113"/>
                  </a:lnTo>
                  <a:lnTo>
                    <a:pt x="508406" y="508406"/>
                  </a:lnTo>
                  <a:lnTo>
                    <a:pt x="431317" y="579361"/>
                  </a:lnTo>
                  <a:lnTo>
                    <a:pt x="352666" y="615099"/>
                  </a:lnTo>
                  <a:lnTo>
                    <a:pt x="224777" y="626503"/>
                  </a:lnTo>
                  <a:lnTo>
                    <a:pt x="0" y="624459"/>
                  </a:lnTo>
                  <a:lnTo>
                    <a:pt x="62153" y="625309"/>
                  </a:lnTo>
                  <a:lnTo>
                    <a:pt x="208114" y="636409"/>
                  </a:lnTo>
                  <a:lnTo>
                    <a:pt x="377113" y="670534"/>
                  </a:lnTo>
                  <a:lnTo>
                    <a:pt x="508406" y="740524"/>
                  </a:lnTo>
                  <a:lnTo>
                    <a:pt x="579361" y="817613"/>
                  </a:lnTo>
                  <a:lnTo>
                    <a:pt x="615099" y="896264"/>
                  </a:lnTo>
                  <a:lnTo>
                    <a:pt x="626503" y="1024153"/>
                  </a:lnTo>
                  <a:lnTo>
                    <a:pt x="624459" y="1248930"/>
                  </a:lnTo>
                  <a:lnTo>
                    <a:pt x="625309" y="1186776"/>
                  </a:lnTo>
                  <a:lnTo>
                    <a:pt x="636409" y="1040815"/>
                  </a:lnTo>
                  <a:lnTo>
                    <a:pt x="670547" y="871816"/>
                  </a:lnTo>
                  <a:lnTo>
                    <a:pt x="740537" y="740524"/>
                  </a:lnTo>
                  <a:lnTo>
                    <a:pt x="817613" y="669569"/>
                  </a:lnTo>
                  <a:lnTo>
                    <a:pt x="896264" y="633831"/>
                  </a:lnTo>
                  <a:lnTo>
                    <a:pt x="1024153" y="622427"/>
                  </a:lnTo>
                  <a:lnTo>
                    <a:pt x="1248930" y="624459"/>
                  </a:lnTo>
                  <a:close/>
                </a:path>
                <a:path w="1617980" h="2498090">
                  <a:moveTo>
                    <a:pt x="1617929" y="1873389"/>
                  </a:moveTo>
                  <a:lnTo>
                    <a:pt x="1555775" y="1872538"/>
                  </a:lnTo>
                  <a:lnTo>
                    <a:pt x="1409827" y="1861451"/>
                  </a:lnTo>
                  <a:lnTo>
                    <a:pt x="1240828" y="1827326"/>
                  </a:lnTo>
                  <a:lnTo>
                    <a:pt x="1109535" y="1757324"/>
                  </a:lnTo>
                  <a:lnTo>
                    <a:pt x="1038580" y="1680248"/>
                  </a:lnTo>
                  <a:lnTo>
                    <a:pt x="1002842" y="1601597"/>
                  </a:lnTo>
                  <a:lnTo>
                    <a:pt x="991425" y="1473708"/>
                  </a:lnTo>
                  <a:lnTo>
                    <a:pt x="993470" y="1248930"/>
                  </a:lnTo>
                  <a:lnTo>
                    <a:pt x="992619" y="1311084"/>
                  </a:lnTo>
                  <a:lnTo>
                    <a:pt x="981532" y="1457032"/>
                  </a:lnTo>
                  <a:lnTo>
                    <a:pt x="947394" y="1626031"/>
                  </a:lnTo>
                  <a:lnTo>
                    <a:pt x="877404" y="1757324"/>
                  </a:lnTo>
                  <a:lnTo>
                    <a:pt x="800328" y="1828279"/>
                  </a:lnTo>
                  <a:lnTo>
                    <a:pt x="721664" y="1864029"/>
                  </a:lnTo>
                  <a:lnTo>
                    <a:pt x="593788" y="1875434"/>
                  </a:lnTo>
                  <a:lnTo>
                    <a:pt x="369011" y="1873389"/>
                  </a:lnTo>
                  <a:lnTo>
                    <a:pt x="431152" y="1874240"/>
                  </a:lnTo>
                  <a:lnTo>
                    <a:pt x="577113" y="1885327"/>
                  </a:lnTo>
                  <a:lnTo>
                    <a:pt x="746112" y="1919465"/>
                  </a:lnTo>
                  <a:lnTo>
                    <a:pt x="877404" y="1989455"/>
                  </a:lnTo>
                  <a:lnTo>
                    <a:pt x="948359" y="2066531"/>
                  </a:lnTo>
                  <a:lnTo>
                    <a:pt x="984110" y="2145182"/>
                  </a:lnTo>
                  <a:lnTo>
                    <a:pt x="995514" y="2273071"/>
                  </a:lnTo>
                  <a:lnTo>
                    <a:pt x="993470" y="2497848"/>
                  </a:lnTo>
                  <a:lnTo>
                    <a:pt x="994321" y="2435695"/>
                  </a:lnTo>
                  <a:lnTo>
                    <a:pt x="1005408" y="2289746"/>
                  </a:lnTo>
                  <a:lnTo>
                    <a:pt x="1039545" y="2120747"/>
                  </a:lnTo>
                  <a:lnTo>
                    <a:pt x="1109535" y="1989455"/>
                  </a:lnTo>
                  <a:lnTo>
                    <a:pt x="1186611" y="1918500"/>
                  </a:lnTo>
                  <a:lnTo>
                    <a:pt x="1265262" y="1882762"/>
                  </a:lnTo>
                  <a:lnTo>
                    <a:pt x="1393151" y="1871357"/>
                  </a:lnTo>
                  <a:lnTo>
                    <a:pt x="1617929" y="1873389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70742" y="0"/>
              <a:ext cx="9233357" cy="10889843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9053512" y="634624"/>
              <a:ext cx="10280015" cy="6169025"/>
            </a:xfrm>
            <a:custGeom>
              <a:avLst/>
              <a:gdLst/>
              <a:ahLst/>
              <a:cxnLst/>
              <a:rect l="l" t="t" r="r" b="b"/>
              <a:pathLst>
                <a:path w="10280015" h="6169025">
                  <a:moveTo>
                    <a:pt x="2294356" y="5021364"/>
                  </a:moveTo>
                  <a:lnTo>
                    <a:pt x="1392491" y="4903419"/>
                  </a:lnTo>
                  <a:lnTo>
                    <a:pt x="1739734" y="4428807"/>
                  </a:lnTo>
                  <a:lnTo>
                    <a:pt x="1287068" y="4776787"/>
                  </a:lnTo>
                  <a:lnTo>
                    <a:pt x="1147178" y="3874185"/>
                  </a:lnTo>
                  <a:lnTo>
                    <a:pt x="1029246" y="4776051"/>
                  </a:lnTo>
                  <a:lnTo>
                    <a:pt x="554621" y="4428807"/>
                  </a:lnTo>
                  <a:lnTo>
                    <a:pt x="902601" y="4881486"/>
                  </a:lnTo>
                  <a:lnTo>
                    <a:pt x="0" y="5021364"/>
                  </a:lnTo>
                  <a:lnTo>
                    <a:pt x="901865" y="5139309"/>
                  </a:lnTo>
                  <a:lnTo>
                    <a:pt x="554621" y="5613933"/>
                  </a:lnTo>
                  <a:lnTo>
                    <a:pt x="1007300" y="5265940"/>
                  </a:lnTo>
                  <a:lnTo>
                    <a:pt x="1147178" y="6168542"/>
                  </a:lnTo>
                  <a:lnTo>
                    <a:pt x="1265110" y="5266664"/>
                  </a:lnTo>
                  <a:lnTo>
                    <a:pt x="1739734" y="5613933"/>
                  </a:lnTo>
                  <a:lnTo>
                    <a:pt x="1391767" y="5161242"/>
                  </a:lnTo>
                  <a:lnTo>
                    <a:pt x="2294356" y="5021364"/>
                  </a:lnTo>
                  <a:close/>
                </a:path>
                <a:path w="10280015" h="6169025">
                  <a:moveTo>
                    <a:pt x="10279951" y="1177150"/>
                  </a:moveTo>
                  <a:lnTo>
                    <a:pt x="10162794" y="1175550"/>
                  </a:lnTo>
                  <a:lnTo>
                    <a:pt x="9887661" y="1154645"/>
                  </a:lnTo>
                  <a:lnTo>
                    <a:pt x="9569094" y="1090307"/>
                  </a:lnTo>
                  <a:lnTo>
                    <a:pt x="9321597" y="958367"/>
                  </a:lnTo>
                  <a:lnTo>
                    <a:pt x="9187853" y="813066"/>
                  </a:lnTo>
                  <a:lnTo>
                    <a:pt x="9120467" y="664806"/>
                  </a:lnTo>
                  <a:lnTo>
                    <a:pt x="9098966" y="423735"/>
                  </a:lnTo>
                  <a:lnTo>
                    <a:pt x="9102801" y="0"/>
                  </a:lnTo>
                  <a:lnTo>
                    <a:pt x="9101201" y="117170"/>
                  </a:lnTo>
                  <a:lnTo>
                    <a:pt x="9080297" y="392303"/>
                  </a:lnTo>
                  <a:lnTo>
                    <a:pt x="9015959" y="710882"/>
                  </a:lnTo>
                  <a:lnTo>
                    <a:pt x="8884018" y="958367"/>
                  </a:lnTo>
                  <a:lnTo>
                    <a:pt x="8738718" y="1092123"/>
                  </a:lnTo>
                  <a:lnTo>
                    <a:pt x="8590458" y="1159497"/>
                  </a:lnTo>
                  <a:lnTo>
                    <a:pt x="8349386" y="1180998"/>
                  </a:lnTo>
                  <a:lnTo>
                    <a:pt x="7925651" y="1177150"/>
                  </a:lnTo>
                  <a:lnTo>
                    <a:pt x="8042808" y="1178750"/>
                  </a:lnTo>
                  <a:lnTo>
                    <a:pt x="8317954" y="1199654"/>
                  </a:lnTo>
                  <a:lnTo>
                    <a:pt x="8636533" y="1264005"/>
                  </a:lnTo>
                  <a:lnTo>
                    <a:pt x="8884018" y="1395933"/>
                  </a:lnTo>
                  <a:lnTo>
                    <a:pt x="9017775" y="1541233"/>
                  </a:lnTo>
                  <a:lnTo>
                    <a:pt x="9085148" y="1689506"/>
                  </a:lnTo>
                  <a:lnTo>
                    <a:pt x="9106649" y="1930577"/>
                  </a:lnTo>
                  <a:lnTo>
                    <a:pt x="9102801" y="2354300"/>
                  </a:lnTo>
                  <a:lnTo>
                    <a:pt x="9104401" y="2237143"/>
                  </a:lnTo>
                  <a:lnTo>
                    <a:pt x="9125306" y="1961997"/>
                  </a:lnTo>
                  <a:lnTo>
                    <a:pt x="9189656" y="1643418"/>
                  </a:lnTo>
                  <a:lnTo>
                    <a:pt x="9321597" y="1395933"/>
                  </a:lnTo>
                  <a:lnTo>
                    <a:pt x="9466897" y="1262189"/>
                  </a:lnTo>
                  <a:lnTo>
                    <a:pt x="9615170" y="1194816"/>
                  </a:lnTo>
                  <a:lnTo>
                    <a:pt x="9856241" y="1173302"/>
                  </a:lnTo>
                  <a:lnTo>
                    <a:pt x="10279951" y="117715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7754993" y="4709537"/>
              <a:ext cx="1432560" cy="1432560"/>
            </a:xfrm>
            <a:custGeom>
              <a:avLst/>
              <a:gdLst/>
              <a:ahLst/>
              <a:cxnLst/>
              <a:rect l="l" t="t" r="r" b="b"/>
              <a:pathLst>
                <a:path w="1432559" h="1432560">
                  <a:moveTo>
                    <a:pt x="716145" y="0"/>
                  </a:moveTo>
                  <a:lnTo>
                    <a:pt x="715171" y="71277"/>
                  </a:lnTo>
                  <a:lnTo>
                    <a:pt x="702456" y="238661"/>
                  </a:lnTo>
                  <a:lnTo>
                    <a:pt x="663309" y="432477"/>
                  </a:lnTo>
                  <a:lnTo>
                    <a:pt x="583039" y="583050"/>
                  </a:lnTo>
                  <a:lnTo>
                    <a:pt x="494640" y="664419"/>
                  </a:lnTo>
                  <a:lnTo>
                    <a:pt x="404440" y="705406"/>
                  </a:lnTo>
                  <a:lnTo>
                    <a:pt x="257780" y="718489"/>
                  </a:lnTo>
                  <a:lnTo>
                    <a:pt x="0" y="716145"/>
                  </a:lnTo>
                  <a:lnTo>
                    <a:pt x="71277" y="717120"/>
                  </a:lnTo>
                  <a:lnTo>
                    <a:pt x="238660" y="729837"/>
                  </a:lnTo>
                  <a:lnTo>
                    <a:pt x="432472" y="768982"/>
                  </a:lnTo>
                  <a:lnTo>
                    <a:pt x="583039" y="849241"/>
                  </a:lnTo>
                  <a:lnTo>
                    <a:pt x="664414" y="937646"/>
                  </a:lnTo>
                  <a:lnTo>
                    <a:pt x="705405" y="1027849"/>
                  </a:lnTo>
                  <a:lnTo>
                    <a:pt x="718489" y="1174510"/>
                  </a:lnTo>
                  <a:lnTo>
                    <a:pt x="716145" y="1432291"/>
                  </a:lnTo>
                  <a:lnTo>
                    <a:pt x="717121" y="1361013"/>
                  </a:lnTo>
                  <a:lnTo>
                    <a:pt x="729839" y="1193629"/>
                  </a:lnTo>
                  <a:lnTo>
                    <a:pt x="768986" y="999814"/>
                  </a:lnTo>
                  <a:lnTo>
                    <a:pt x="849251" y="849241"/>
                  </a:lnTo>
                  <a:lnTo>
                    <a:pt x="937651" y="767877"/>
                  </a:lnTo>
                  <a:lnTo>
                    <a:pt x="1027850" y="726892"/>
                  </a:lnTo>
                  <a:lnTo>
                    <a:pt x="1174511" y="713807"/>
                  </a:lnTo>
                  <a:lnTo>
                    <a:pt x="1432291" y="716145"/>
                  </a:lnTo>
                  <a:lnTo>
                    <a:pt x="1361013" y="715171"/>
                  </a:lnTo>
                  <a:lnTo>
                    <a:pt x="1193631" y="702457"/>
                  </a:lnTo>
                  <a:lnTo>
                    <a:pt x="999818" y="663313"/>
                  </a:lnTo>
                  <a:lnTo>
                    <a:pt x="849251" y="583050"/>
                  </a:lnTo>
                  <a:lnTo>
                    <a:pt x="767882" y="494644"/>
                  </a:lnTo>
                  <a:lnTo>
                    <a:pt x="726894" y="404441"/>
                  </a:lnTo>
                  <a:lnTo>
                    <a:pt x="713808" y="257780"/>
                  </a:lnTo>
                  <a:lnTo>
                    <a:pt x="716145" y="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0" y="9382049"/>
              <a:ext cx="2067560" cy="1926589"/>
            </a:xfrm>
            <a:custGeom>
              <a:avLst/>
              <a:gdLst/>
              <a:ahLst/>
              <a:cxnLst/>
              <a:rect l="l" t="t" r="r" b="b"/>
              <a:pathLst>
                <a:path w="2067560" h="1926590">
                  <a:moveTo>
                    <a:pt x="113598" y="0"/>
                  </a:moveTo>
                  <a:lnTo>
                    <a:pt x="85043" y="221"/>
                  </a:lnTo>
                  <a:lnTo>
                    <a:pt x="56595" y="871"/>
                  </a:lnTo>
                  <a:lnTo>
                    <a:pt x="28248" y="1925"/>
                  </a:lnTo>
                  <a:lnTo>
                    <a:pt x="0" y="3361"/>
                  </a:lnTo>
                  <a:lnTo>
                    <a:pt x="0" y="1926506"/>
                  </a:lnTo>
                  <a:lnTo>
                    <a:pt x="2067130" y="1926506"/>
                  </a:lnTo>
                  <a:lnTo>
                    <a:pt x="2065878" y="1878175"/>
                  </a:lnTo>
                  <a:lnTo>
                    <a:pt x="2063462" y="1830141"/>
                  </a:lnTo>
                  <a:lnTo>
                    <a:pt x="2059898" y="1782419"/>
                  </a:lnTo>
                  <a:lnTo>
                    <a:pt x="2055197" y="1735023"/>
                  </a:lnTo>
                  <a:lnTo>
                    <a:pt x="2049374" y="1687965"/>
                  </a:lnTo>
                  <a:lnTo>
                    <a:pt x="2042443" y="1641260"/>
                  </a:lnTo>
                  <a:lnTo>
                    <a:pt x="2034417" y="1594921"/>
                  </a:lnTo>
                  <a:lnTo>
                    <a:pt x="2025309" y="1548962"/>
                  </a:lnTo>
                  <a:lnTo>
                    <a:pt x="2015134" y="1503396"/>
                  </a:lnTo>
                  <a:lnTo>
                    <a:pt x="2003905" y="1458238"/>
                  </a:lnTo>
                  <a:lnTo>
                    <a:pt x="1991636" y="1413500"/>
                  </a:lnTo>
                  <a:lnTo>
                    <a:pt x="1978340" y="1369197"/>
                  </a:lnTo>
                  <a:lnTo>
                    <a:pt x="1964031" y="1325341"/>
                  </a:lnTo>
                  <a:lnTo>
                    <a:pt x="1948722" y="1281947"/>
                  </a:lnTo>
                  <a:lnTo>
                    <a:pt x="1932428" y="1239029"/>
                  </a:lnTo>
                  <a:lnTo>
                    <a:pt x="1915161" y="1196600"/>
                  </a:lnTo>
                  <a:lnTo>
                    <a:pt x="1896936" y="1154673"/>
                  </a:lnTo>
                  <a:lnTo>
                    <a:pt x="1877766" y="1113262"/>
                  </a:lnTo>
                  <a:lnTo>
                    <a:pt x="1857665" y="1072381"/>
                  </a:lnTo>
                  <a:lnTo>
                    <a:pt x="1836646" y="1032044"/>
                  </a:lnTo>
                  <a:lnTo>
                    <a:pt x="1814723" y="992264"/>
                  </a:lnTo>
                  <a:lnTo>
                    <a:pt x="1791910" y="953055"/>
                  </a:lnTo>
                  <a:lnTo>
                    <a:pt x="1768220" y="914430"/>
                  </a:lnTo>
                  <a:lnTo>
                    <a:pt x="1743666" y="876403"/>
                  </a:lnTo>
                  <a:lnTo>
                    <a:pt x="1718264" y="838988"/>
                  </a:lnTo>
                  <a:lnTo>
                    <a:pt x="1692025" y="802199"/>
                  </a:lnTo>
                  <a:lnTo>
                    <a:pt x="1664964" y="766048"/>
                  </a:lnTo>
                  <a:lnTo>
                    <a:pt x="1637095" y="730550"/>
                  </a:lnTo>
                  <a:lnTo>
                    <a:pt x="1608431" y="695718"/>
                  </a:lnTo>
                  <a:lnTo>
                    <a:pt x="1578985" y="661566"/>
                  </a:lnTo>
                  <a:lnTo>
                    <a:pt x="1548772" y="628108"/>
                  </a:lnTo>
                  <a:lnTo>
                    <a:pt x="1517805" y="595357"/>
                  </a:lnTo>
                  <a:lnTo>
                    <a:pt x="1486097" y="563327"/>
                  </a:lnTo>
                  <a:lnTo>
                    <a:pt x="1453662" y="532031"/>
                  </a:lnTo>
                  <a:lnTo>
                    <a:pt x="1420515" y="501483"/>
                  </a:lnTo>
                  <a:lnTo>
                    <a:pt x="1386668" y="471697"/>
                  </a:lnTo>
                  <a:lnTo>
                    <a:pt x="1352135" y="442687"/>
                  </a:lnTo>
                  <a:lnTo>
                    <a:pt x="1316929" y="414465"/>
                  </a:lnTo>
                  <a:lnTo>
                    <a:pt x="1281065" y="387047"/>
                  </a:lnTo>
                  <a:lnTo>
                    <a:pt x="1244556" y="360444"/>
                  </a:lnTo>
                  <a:lnTo>
                    <a:pt x="1207416" y="334672"/>
                  </a:lnTo>
                  <a:lnTo>
                    <a:pt x="1169658" y="309743"/>
                  </a:lnTo>
                  <a:lnTo>
                    <a:pt x="1131296" y="285672"/>
                  </a:lnTo>
                  <a:lnTo>
                    <a:pt x="1092344" y="262471"/>
                  </a:lnTo>
                  <a:lnTo>
                    <a:pt x="1052814" y="240155"/>
                  </a:lnTo>
                  <a:lnTo>
                    <a:pt x="1012722" y="218737"/>
                  </a:lnTo>
                  <a:lnTo>
                    <a:pt x="972080" y="198231"/>
                  </a:lnTo>
                  <a:lnTo>
                    <a:pt x="930902" y="178650"/>
                  </a:lnTo>
                  <a:lnTo>
                    <a:pt x="889201" y="160008"/>
                  </a:lnTo>
                  <a:lnTo>
                    <a:pt x="846993" y="142319"/>
                  </a:lnTo>
                  <a:lnTo>
                    <a:pt x="804289" y="125597"/>
                  </a:lnTo>
                  <a:lnTo>
                    <a:pt x="761103" y="109854"/>
                  </a:lnTo>
                  <a:lnTo>
                    <a:pt x="717450" y="95105"/>
                  </a:lnTo>
                  <a:lnTo>
                    <a:pt x="673343" y="81364"/>
                  </a:lnTo>
                  <a:lnTo>
                    <a:pt x="628795" y="68643"/>
                  </a:lnTo>
                  <a:lnTo>
                    <a:pt x="583821" y="56957"/>
                  </a:lnTo>
                  <a:lnTo>
                    <a:pt x="538433" y="46319"/>
                  </a:lnTo>
                  <a:lnTo>
                    <a:pt x="492646" y="36743"/>
                  </a:lnTo>
                  <a:lnTo>
                    <a:pt x="446473" y="28243"/>
                  </a:lnTo>
                  <a:lnTo>
                    <a:pt x="399927" y="20832"/>
                  </a:lnTo>
                  <a:lnTo>
                    <a:pt x="353023" y="14523"/>
                  </a:lnTo>
                  <a:lnTo>
                    <a:pt x="305773" y="9331"/>
                  </a:lnTo>
                  <a:lnTo>
                    <a:pt x="258193" y="5269"/>
                  </a:lnTo>
                  <a:lnTo>
                    <a:pt x="210294" y="2351"/>
                  </a:lnTo>
                  <a:lnTo>
                    <a:pt x="162091" y="590"/>
                  </a:lnTo>
                  <a:lnTo>
                    <a:pt x="113598" y="0"/>
                  </a:lnTo>
                  <a:close/>
                </a:path>
              </a:pathLst>
            </a:custGeom>
            <a:solidFill>
              <a:srgbClr val="218582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375650" y="2616132"/>
            <a:ext cx="10963275" cy="7744459"/>
            <a:chOff x="375650" y="2616132"/>
            <a:chExt cx="10963275" cy="7744459"/>
          </a:xfrm>
        </p:grpSpPr>
        <p:sp>
          <p:nvSpPr>
            <p:cNvPr id="4" name="object 4" descr=""/>
            <p:cNvSpPr/>
            <p:nvPr/>
          </p:nvSpPr>
          <p:spPr>
            <a:xfrm>
              <a:off x="1921092" y="5048798"/>
              <a:ext cx="9417685" cy="5311775"/>
            </a:xfrm>
            <a:custGeom>
              <a:avLst/>
              <a:gdLst/>
              <a:ahLst/>
              <a:cxnLst/>
              <a:rect l="l" t="t" r="r" b="b"/>
              <a:pathLst>
                <a:path w="9417685" h="5311775">
                  <a:moveTo>
                    <a:pt x="3536583" y="0"/>
                  </a:moveTo>
                  <a:lnTo>
                    <a:pt x="0" y="4621901"/>
                  </a:lnTo>
                  <a:lnTo>
                    <a:pt x="9347170" y="5311346"/>
                  </a:lnTo>
                  <a:lnTo>
                    <a:pt x="9417577" y="760092"/>
                  </a:lnTo>
                  <a:lnTo>
                    <a:pt x="3536583" y="0"/>
                  </a:lnTo>
                  <a:close/>
                </a:path>
              </a:pathLst>
            </a:custGeom>
            <a:solidFill>
              <a:srgbClr val="E164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75650" y="4402202"/>
              <a:ext cx="10751820" cy="5713095"/>
            </a:xfrm>
            <a:custGeom>
              <a:avLst/>
              <a:gdLst/>
              <a:ahLst/>
              <a:cxnLst/>
              <a:rect l="l" t="t" r="r" b="b"/>
              <a:pathLst>
                <a:path w="10751820" h="5713095">
                  <a:moveTo>
                    <a:pt x="10751264" y="0"/>
                  </a:moveTo>
                  <a:lnTo>
                    <a:pt x="987216" y="276242"/>
                  </a:lnTo>
                  <a:lnTo>
                    <a:pt x="0" y="5713030"/>
                  </a:lnTo>
                  <a:lnTo>
                    <a:pt x="10624430" y="4781288"/>
                  </a:lnTo>
                  <a:lnTo>
                    <a:pt x="10751264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881132" y="2616142"/>
              <a:ext cx="6889115" cy="3603625"/>
            </a:xfrm>
            <a:custGeom>
              <a:avLst/>
              <a:gdLst/>
              <a:ahLst/>
              <a:cxnLst/>
              <a:rect l="l" t="t" r="r" b="b"/>
              <a:pathLst>
                <a:path w="6889115" h="3603625">
                  <a:moveTo>
                    <a:pt x="2143747" y="1071867"/>
                  </a:moveTo>
                  <a:lnTo>
                    <a:pt x="2037054" y="1070406"/>
                  </a:lnTo>
                  <a:lnTo>
                    <a:pt x="1786534" y="1051382"/>
                  </a:lnTo>
                  <a:lnTo>
                    <a:pt x="1496453" y="992797"/>
                  </a:lnTo>
                  <a:lnTo>
                    <a:pt x="1271104" y="872655"/>
                  </a:lnTo>
                  <a:lnTo>
                    <a:pt x="1149311" y="740346"/>
                  </a:lnTo>
                  <a:lnTo>
                    <a:pt x="1087958" y="605332"/>
                  </a:lnTo>
                  <a:lnTo>
                    <a:pt x="1068374" y="385826"/>
                  </a:lnTo>
                  <a:lnTo>
                    <a:pt x="1071867" y="0"/>
                  </a:lnTo>
                  <a:lnTo>
                    <a:pt x="1070406" y="106680"/>
                  </a:lnTo>
                  <a:lnTo>
                    <a:pt x="1051382" y="357212"/>
                  </a:lnTo>
                  <a:lnTo>
                    <a:pt x="992797" y="647293"/>
                  </a:lnTo>
                  <a:lnTo>
                    <a:pt x="872655" y="872655"/>
                  </a:lnTo>
                  <a:lnTo>
                    <a:pt x="740346" y="994448"/>
                  </a:lnTo>
                  <a:lnTo>
                    <a:pt x="605345" y="1055789"/>
                  </a:lnTo>
                  <a:lnTo>
                    <a:pt x="385826" y="1075372"/>
                  </a:lnTo>
                  <a:lnTo>
                    <a:pt x="0" y="1071867"/>
                  </a:lnTo>
                  <a:lnTo>
                    <a:pt x="106680" y="1073327"/>
                  </a:lnTo>
                  <a:lnTo>
                    <a:pt x="357212" y="1092365"/>
                  </a:lnTo>
                  <a:lnTo>
                    <a:pt x="647306" y="1150950"/>
                  </a:lnTo>
                  <a:lnTo>
                    <a:pt x="872655" y="1271079"/>
                  </a:lnTo>
                  <a:lnTo>
                    <a:pt x="994448" y="1403400"/>
                  </a:lnTo>
                  <a:lnTo>
                    <a:pt x="1055789" y="1538401"/>
                  </a:lnTo>
                  <a:lnTo>
                    <a:pt x="1075372" y="1757908"/>
                  </a:lnTo>
                  <a:lnTo>
                    <a:pt x="1071867" y="2143747"/>
                  </a:lnTo>
                  <a:lnTo>
                    <a:pt x="1073327" y="2037054"/>
                  </a:lnTo>
                  <a:lnTo>
                    <a:pt x="1092365" y="1786534"/>
                  </a:lnTo>
                  <a:lnTo>
                    <a:pt x="1150962" y="1496441"/>
                  </a:lnTo>
                  <a:lnTo>
                    <a:pt x="1271104" y="1271079"/>
                  </a:lnTo>
                  <a:lnTo>
                    <a:pt x="1403413" y="1149299"/>
                  </a:lnTo>
                  <a:lnTo>
                    <a:pt x="1538414" y="1087945"/>
                  </a:lnTo>
                  <a:lnTo>
                    <a:pt x="1757921" y="1068362"/>
                  </a:lnTo>
                  <a:lnTo>
                    <a:pt x="2143747" y="1071867"/>
                  </a:lnTo>
                  <a:close/>
                </a:path>
                <a:path w="6889115" h="3603625">
                  <a:moveTo>
                    <a:pt x="6888645" y="2291372"/>
                  </a:moveTo>
                  <a:lnTo>
                    <a:pt x="6758051" y="2289594"/>
                  </a:lnTo>
                  <a:lnTo>
                    <a:pt x="6451397" y="2266302"/>
                  </a:lnTo>
                  <a:lnTo>
                    <a:pt x="6096305" y="2194585"/>
                  </a:lnTo>
                  <a:lnTo>
                    <a:pt x="5820448" y="2047532"/>
                  </a:lnTo>
                  <a:lnTo>
                    <a:pt x="5671375" y="1885569"/>
                  </a:lnTo>
                  <a:lnTo>
                    <a:pt x="5596293" y="1720303"/>
                  </a:lnTo>
                  <a:lnTo>
                    <a:pt x="5572315" y="1451610"/>
                  </a:lnTo>
                  <a:lnTo>
                    <a:pt x="5576582" y="979335"/>
                  </a:lnTo>
                  <a:lnTo>
                    <a:pt x="5574804" y="1109916"/>
                  </a:lnTo>
                  <a:lnTo>
                    <a:pt x="5551513" y="1416583"/>
                  </a:lnTo>
                  <a:lnTo>
                    <a:pt x="5479796" y="1771675"/>
                  </a:lnTo>
                  <a:lnTo>
                    <a:pt x="5332742" y="2047532"/>
                  </a:lnTo>
                  <a:lnTo>
                    <a:pt x="5170779" y="2196604"/>
                  </a:lnTo>
                  <a:lnTo>
                    <a:pt x="5005527" y="2271699"/>
                  </a:lnTo>
                  <a:lnTo>
                    <a:pt x="4736820" y="2295677"/>
                  </a:lnTo>
                  <a:lnTo>
                    <a:pt x="4264545" y="2291372"/>
                  </a:lnTo>
                  <a:lnTo>
                    <a:pt x="4395127" y="2293162"/>
                  </a:lnTo>
                  <a:lnTo>
                    <a:pt x="4701794" y="2316467"/>
                  </a:lnTo>
                  <a:lnTo>
                    <a:pt x="5056886" y="2388184"/>
                  </a:lnTo>
                  <a:lnTo>
                    <a:pt x="5332742" y="2535224"/>
                  </a:lnTo>
                  <a:lnTo>
                    <a:pt x="5481815" y="2697188"/>
                  </a:lnTo>
                  <a:lnTo>
                    <a:pt x="5556910" y="2862440"/>
                  </a:lnTo>
                  <a:lnTo>
                    <a:pt x="5580875" y="3131147"/>
                  </a:lnTo>
                  <a:lnTo>
                    <a:pt x="5576582" y="3603421"/>
                  </a:lnTo>
                  <a:lnTo>
                    <a:pt x="5578373" y="3472827"/>
                  </a:lnTo>
                  <a:lnTo>
                    <a:pt x="5601678" y="3166173"/>
                  </a:lnTo>
                  <a:lnTo>
                    <a:pt x="5673407" y="2811081"/>
                  </a:lnTo>
                  <a:lnTo>
                    <a:pt x="5820448" y="2535224"/>
                  </a:lnTo>
                  <a:lnTo>
                    <a:pt x="5982411" y="2386152"/>
                  </a:lnTo>
                  <a:lnTo>
                    <a:pt x="6147663" y="2311069"/>
                  </a:lnTo>
                  <a:lnTo>
                    <a:pt x="6416357" y="2287092"/>
                  </a:lnTo>
                  <a:lnTo>
                    <a:pt x="6888645" y="2291372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680021" y="2616140"/>
              <a:ext cx="1071880" cy="1071880"/>
            </a:xfrm>
            <a:custGeom>
              <a:avLst/>
              <a:gdLst/>
              <a:ahLst/>
              <a:cxnLst/>
              <a:rect l="l" t="t" r="r" b="b"/>
              <a:pathLst>
                <a:path w="1071879" h="1071879">
                  <a:moveTo>
                    <a:pt x="535941" y="0"/>
                  </a:moveTo>
                  <a:lnTo>
                    <a:pt x="535211" y="53341"/>
                  </a:lnTo>
                  <a:lnTo>
                    <a:pt x="525693" y="178604"/>
                  </a:lnTo>
                  <a:lnTo>
                    <a:pt x="496397" y="323645"/>
                  </a:lnTo>
                  <a:lnTo>
                    <a:pt x="436332" y="436321"/>
                  </a:lnTo>
                  <a:lnTo>
                    <a:pt x="370174" y="497218"/>
                  </a:lnTo>
                  <a:lnTo>
                    <a:pt x="302670" y="527893"/>
                  </a:lnTo>
                  <a:lnTo>
                    <a:pt x="192914" y="537685"/>
                  </a:lnTo>
                  <a:lnTo>
                    <a:pt x="0" y="535931"/>
                  </a:lnTo>
                  <a:lnTo>
                    <a:pt x="53341" y="536661"/>
                  </a:lnTo>
                  <a:lnTo>
                    <a:pt x="178605" y="546179"/>
                  </a:lnTo>
                  <a:lnTo>
                    <a:pt x="323649" y="575475"/>
                  </a:lnTo>
                  <a:lnTo>
                    <a:pt x="436332" y="635540"/>
                  </a:lnTo>
                  <a:lnTo>
                    <a:pt x="497223" y="701692"/>
                  </a:lnTo>
                  <a:lnTo>
                    <a:pt x="527896" y="769193"/>
                  </a:lnTo>
                  <a:lnTo>
                    <a:pt x="537689" y="878948"/>
                  </a:lnTo>
                  <a:lnTo>
                    <a:pt x="535941" y="1071862"/>
                  </a:lnTo>
                  <a:lnTo>
                    <a:pt x="536670" y="1018521"/>
                  </a:lnTo>
                  <a:lnTo>
                    <a:pt x="546186" y="893258"/>
                  </a:lnTo>
                  <a:lnTo>
                    <a:pt x="575481" y="748217"/>
                  </a:lnTo>
                  <a:lnTo>
                    <a:pt x="635551" y="635540"/>
                  </a:lnTo>
                  <a:lnTo>
                    <a:pt x="701703" y="574649"/>
                  </a:lnTo>
                  <a:lnTo>
                    <a:pt x="769204" y="543976"/>
                  </a:lnTo>
                  <a:lnTo>
                    <a:pt x="878959" y="534183"/>
                  </a:lnTo>
                  <a:lnTo>
                    <a:pt x="1071873" y="535931"/>
                  </a:lnTo>
                  <a:lnTo>
                    <a:pt x="1018531" y="535202"/>
                  </a:lnTo>
                  <a:lnTo>
                    <a:pt x="893268" y="525686"/>
                  </a:lnTo>
                  <a:lnTo>
                    <a:pt x="748227" y="496391"/>
                  </a:lnTo>
                  <a:lnTo>
                    <a:pt x="635551" y="436321"/>
                  </a:lnTo>
                  <a:lnTo>
                    <a:pt x="574654" y="370169"/>
                  </a:lnTo>
                  <a:lnTo>
                    <a:pt x="543979" y="302668"/>
                  </a:lnTo>
                  <a:lnTo>
                    <a:pt x="534188" y="192913"/>
                  </a:lnTo>
                  <a:lnTo>
                    <a:pt x="535941" y="0"/>
                  </a:lnTo>
                  <a:close/>
                </a:path>
              </a:pathLst>
            </a:custGeom>
            <a:solidFill>
              <a:srgbClr val="FDCA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133919" y="7901641"/>
              <a:ext cx="9721215" cy="1120775"/>
            </a:xfrm>
            <a:custGeom>
              <a:avLst/>
              <a:gdLst/>
              <a:ahLst/>
              <a:cxnLst/>
              <a:rect l="l" t="t" r="r" b="b"/>
              <a:pathLst>
                <a:path w="9721215" h="1120775">
                  <a:moveTo>
                    <a:pt x="227431" y="86474"/>
                  </a:moveTo>
                  <a:lnTo>
                    <a:pt x="221361" y="49974"/>
                  </a:lnTo>
                  <a:lnTo>
                    <a:pt x="197243" y="22910"/>
                  </a:lnTo>
                  <a:lnTo>
                    <a:pt x="148729" y="12331"/>
                  </a:lnTo>
                  <a:lnTo>
                    <a:pt x="108292" y="19748"/>
                  </a:lnTo>
                  <a:lnTo>
                    <a:pt x="60464" y="77901"/>
                  </a:lnTo>
                  <a:lnTo>
                    <a:pt x="46532" y="127889"/>
                  </a:lnTo>
                  <a:lnTo>
                    <a:pt x="4965" y="322846"/>
                  </a:lnTo>
                  <a:lnTo>
                    <a:pt x="0" y="369951"/>
                  </a:lnTo>
                  <a:lnTo>
                    <a:pt x="8712" y="406463"/>
                  </a:lnTo>
                  <a:lnTo>
                    <a:pt x="33401" y="430060"/>
                  </a:lnTo>
                  <a:lnTo>
                    <a:pt x="76403" y="438429"/>
                  </a:lnTo>
                  <a:lnTo>
                    <a:pt x="124358" y="428625"/>
                  </a:lnTo>
                  <a:lnTo>
                    <a:pt x="153873" y="402818"/>
                  </a:lnTo>
                  <a:lnTo>
                    <a:pt x="171157" y="366496"/>
                  </a:lnTo>
                  <a:lnTo>
                    <a:pt x="182384" y="325132"/>
                  </a:lnTo>
                  <a:lnTo>
                    <a:pt x="128193" y="317500"/>
                  </a:lnTo>
                  <a:lnTo>
                    <a:pt x="124828" y="331584"/>
                  </a:lnTo>
                  <a:lnTo>
                    <a:pt x="117640" y="357479"/>
                  </a:lnTo>
                  <a:lnTo>
                    <a:pt x="109118" y="376275"/>
                  </a:lnTo>
                  <a:lnTo>
                    <a:pt x="97764" y="387731"/>
                  </a:lnTo>
                  <a:lnTo>
                    <a:pt x="82105" y="391604"/>
                  </a:lnTo>
                  <a:lnTo>
                    <a:pt x="65786" y="387540"/>
                  </a:lnTo>
                  <a:lnTo>
                    <a:pt x="57442" y="375475"/>
                  </a:lnTo>
                  <a:lnTo>
                    <a:pt x="55880" y="355612"/>
                  </a:lnTo>
                  <a:lnTo>
                    <a:pt x="59931" y="328193"/>
                  </a:lnTo>
                  <a:lnTo>
                    <a:pt x="104533" y="118325"/>
                  </a:lnTo>
                  <a:lnTo>
                    <a:pt x="119265" y="74320"/>
                  </a:lnTo>
                  <a:lnTo>
                    <a:pt x="145567" y="59588"/>
                  </a:lnTo>
                  <a:lnTo>
                    <a:pt x="162217" y="63639"/>
                  </a:lnTo>
                  <a:lnTo>
                    <a:pt x="170573" y="75260"/>
                  </a:lnTo>
                  <a:lnTo>
                    <a:pt x="172212" y="93637"/>
                  </a:lnTo>
                  <a:lnTo>
                    <a:pt x="168630" y="117995"/>
                  </a:lnTo>
                  <a:lnTo>
                    <a:pt x="165658" y="132029"/>
                  </a:lnTo>
                  <a:lnTo>
                    <a:pt x="220243" y="132029"/>
                  </a:lnTo>
                  <a:lnTo>
                    <a:pt x="221843" y="125399"/>
                  </a:lnTo>
                  <a:lnTo>
                    <a:pt x="227431" y="86474"/>
                  </a:lnTo>
                  <a:close/>
                </a:path>
                <a:path w="9721215" h="1120775">
                  <a:moveTo>
                    <a:pt x="419811" y="170027"/>
                  </a:moveTo>
                  <a:lnTo>
                    <a:pt x="414553" y="154254"/>
                  </a:lnTo>
                  <a:lnTo>
                    <a:pt x="408774" y="136944"/>
                  </a:lnTo>
                  <a:lnTo>
                    <a:pt x="383743" y="116039"/>
                  </a:lnTo>
                  <a:lnTo>
                    <a:pt x="366788" y="112864"/>
                  </a:lnTo>
                  <a:lnTo>
                    <a:pt x="366788" y="184861"/>
                  </a:lnTo>
                  <a:lnTo>
                    <a:pt x="364185" y="205143"/>
                  </a:lnTo>
                  <a:lnTo>
                    <a:pt x="334670" y="342760"/>
                  </a:lnTo>
                  <a:lnTo>
                    <a:pt x="334581" y="343192"/>
                  </a:lnTo>
                  <a:lnTo>
                    <a:pt x="328536" y="364998"/>
                  </a:lnTo>
                  <a:lnTo>
                    <a:pt x="320675" y="380212"/>
                  </a:lnTo>
                  <a:lnTo>
                    <a:pt x="310197" y="389140"/>
                  </a:lnTo>
                  <a:lnTo>
                    <a:pt x="296329" y="392049"/>
                  </a:lnTo>
                  <a:lnTo>
                    <a:pt x="281952" y="388848"/>
                  </a:lnTo>
                  <a:lnTo>
                    <a:pt x="272821" y="379399"/>
                  </a:lnTo>
                  <a:lnTo>
                    <a:pt x="269201" y="363956"/>
                  </a:lnTo>
                  <a:lnTo>
                    <a:pt x="271310" y="343192"/>
                  </a:lnTo>
                  <a:lnTo>
                    <a:pt x="271348" y="342760"/>
                  </a:lnTo>
                  <a:lnTo>
                    <a:pt x="301129" y="203174"/>
                  </a:lnTo>
                  <a:lnTo>
                    <a:pt x="324370" y="157835"/>
                  </a:lnTo>
                  <a:lnTo>
                    <a:pt x="339699" y="154254"/>
                  </a:lnTo>
                  <a:lnTo>
                    <a:pt x="355854" y="158089"/>
                  </a:lnTo>
                  <a:lnTo>
                    <a:pt x="364451" y="168732"/>
                  </a:lnTo>
                  <a:lnTo>
                    <a:pt x="366788" y="184861"/>
                  </a:lnTo>
                  <a:lnTo>
                    <a:pt x="366788" y="112864"/>
                  </a:lnTo>
                  <a:lnTo>
                    <a:pt x="305320" y="115417"/>
                  </a:lnTo>
                  <a:lnTo>
                    <a:pt x="258102" y="164198"/>
                  </a:lnTo>
                  <a:lnTo>
                    <a:pt x="246176" y="203174"/>
                  </a:lnTo>
                  <a:lnTo>
                    <a:pt x="218503" y="333324"/>
                  </a:lnTo>
                  <a:lnTo>
                    <a:pt x="215404" y="378345"/>
                  </a:lnTo>
                  <a:lnTo>
                    <a:pt x="227101" y="410984"/>
                  </a:lnTo>
                  <a:lnTo>
                    <a:pt x="252577" y="430860"/>
                  </a:lnTo>
                  <a:lnTo>
                    <a:pt x="290817" y="437565"/>
                  </a:lnTo>
                  <a:lnTo>
                    <a:pt x="331050" y="431495"/>
                  </a:lnTo>
                  <a:lnTo>
                    <a:pt x="371767" y="392049"/>
                  </a:lnTo>
                  <a:lnTo>
                    <a:pt x="390791" y="337108"/>
                  </a:lnTo>
                  <a:lnTo>
                    <a:pt x="416775" y="213791"/>
                  </a:lnTo>
                  <a:lnTo>
                    <a:pt x="419811" y="170027"/>
                  </a:lnTo>
                  <a:close/>
                </a:path>
                <a:path w="9721215" h="1120775">
                  <a:moveTo>
                    <a:pt x="457225" y="747395"/>
                  </a:moveTo>
                  <a:lnTo>
                    <a:pt x="450380" y="716546"/>
                  </a:lnTo>
                  <a:lnTo>
                    <a:pt x="428028" y="693623"/>
                  </a:lnTo>
                  <a:lnTo>
                    <a:pt x="384530" y="684644"/>
                  </a:lnTo>
                  <a:lnTo>
                    <a:pt x="343979" y="693254"/>
                  </a:lnTo>
                  <a:lnTo>
                    <a:pt x="301383" y="746963"/>
                  </a:lnTo>
                  <a:lnTo>
                    <a:pt x="265518" y="905992"/>
                  </a:lnTo>
                  <a:lnTo>
                    <a:pt x="260667" y="943724"/>
                  </a:lnTo>
                  <a:lnTo>
                    <a:pt x="266039" y="978344"/>
                  </a:lnTo>
                  <a:lnTo>
                    <a:pt x="287566" y="1003655"/>
                  </a:lnTo>
                  <a:lnTo>
                    <a:pt x="331241" y="1013460"/>
                  </a:lnTo>
                  <a:lnTo>
                    <a:pt x="373278" y="1005395"/>
                  </a:lnTo>
                  <a:lnTo>
                    <a:pt x="416407" y="953465"/>
                  </a:lnTo>
                  <a:lnTo>
                    <a:pt x="427736" y="909281"/>
                  </a:lnTo>
                  <a:lnTo>
                    <a:pt x="374091" y="909281"/>
                  </a:lnTo>
                  <a:lnTo>
                    <a:pt x="370928" y="922375"/>
                  </a:lnTo>
                  <a:lnTo>
                    <a:pt x="366064" y="940346"/>
                  </a:lnTo>
                  <a:lnTo>
                    <a:pt x="359778" y="954811"/>
                  </a:lnTo>
                  <a:lnTo>
                    <a:pt x="350570" y="964450"/>
                  </a:lnTo>
                  <a:lnTo>
                    <a:pt x="336943" y="967955"/>
                  </a:lnTo>
                  <a:lnTo>
                    <a:pt x="323113" y="964425"/>
                  </a:lnTo>
                  <a:lnTo>
                    <a:pt x="316103" y="954620"/>
                  </a:lnTo>
                  <a:lnTo>
                    <a:pt x="314629" y="939685"/>
                  </a:lnTo>
                  <a:lnTo>
                    <a:pt x="317423" y="920788"/>
                  </a:lnTo>
                  <a:lnTo>
                    <a:pt x="347764" y="779551"/>
                  </a:lnTo>
                  <a:lnTo>
                    <a:pt x="359829" y="743153"/>
                  </a:lnTo>
                  <a:lnTo>
                    <a:pt x="382485" y="729716"/>
                  </a:lnTo>
                  <a:lnTo>
                    <a:pt x="396138" y="733031"/>
                  </a:lnTo>
                  <a:lnTo>
                    <a:pt x="402920" y="742327"/>
                  </a:lnTo>
                  <a:lnTo>
                    <a:pt x="404342" y="756627"/>
                  </a:lnTo>
                  <a:lnTo>
                    <a:pt x="401878" y="774979"/>
                  </a:lnTo>
                  <a:lnTo>
                    <a:pt x="398094" y="796074"/>
                  </a:lnTo>
                  <a:lnTo>
                    <a:pt x="451116" y="796074"/>
                  </a:lnTo>
                  <a:lnTo>
                    <a:pt x="454215" y="780135"/>
                  </a:lnTo>
                  <a:lnTo>
                    <a:pt x="457225" y="747395"/>
                  </a:lnTo>
                  <a:close/>
                </a:path>
                <a:path w="9721215" h="1120775">
                  <a:moveTo>
                    <a:pt x="655815" y="113703"/>
                  </a:moveTo>
                  <a:lnTo>
                    <a:pt x="600862" y="113703"/>
                  </a:lnTo>
                  <a:lnTo>
                    <a:pt x="556501" y="323900"/>
                  </a:lnTo>
                  <a:lnTo>
                    <a:pt x="547585" y="355295"/>
                  </a:lnTo>
                  <a:lnTo>
                    <a:pt x="536803" y="375564"/>
                  </a:lnTo>
                  <a:lnTo>
                    <a:pt x="524090" y="386448"/>
                  </a:lnTo>
                  <a:lnTo>
                    <a:pt x="509384" y="389686"/>
                  </a:lnTo>
                  <a:lnTo>
                    <a:pt x="497090" y="387019"/>
                  </a:lnTo>
                  <a:lnTo>
                    <a:pt x="490042" y="378663"/>
                  </a:lnTo>
                  <a:lnTo>
                    <a:pt x="488022" y="364159"/>
                  </a:lnTo>
                  <a:lnTo>
                    <a:pt x="490842" y="343001"/>
                  </a:lnTo>
                  <a:lnTo>
                    <a:pt x="539851" y="113703"/>
                  </a:lnTo>
                  <a:lnTo>
                    <a:pt x="485533" y="113703"/>
                  </a:lnTo>
                  <a:lnTo>
                    <a:pt x="436143" y="346595"/>
                  </a:lnTo>
                  <a:lnTo>
                    <a:pt x="432485" y="393915"/>
                  </a:lnTo>
                  <a:lnTo>
                    <a:pt x="442645" y="421513"/>
                  </a:lnTo>
                  <a:lnTo>
                    <a:pt x="460489" y="434390"/>
                  </a:lnTo>
                  <a:lnTo>
                    <a:pt x="479869" y="437565"/>
                  </a:lnTo>
                  <a:lnTo>
                    <a:pt x="497649" y="436219"/>
                  </a:lnTo>
                  <a:lnTo>
                    <a:pt x="512876" y="431203"/>
                  </a:lnTo>
                  <a:lnTo>
                    <a:pt x="526669" y="421005"/>
                  </a:lnTo>
                  <a:lnTo>
                    <a:pt x="540118" y="404126"/>
                  </a:lnTo>
                  <a:lnTo>
                    <a:pt x="537349" y="420001"/>
                  </a:lnTo>
                  <a:lnTo>
                    <a:pt x="535660" y="432600"/>
                  </a:lnTo>
                  <a:lnTo>
                    <a:pt x="588937" y="432600"/>
                  </a:lnTo>
                  <a:lnTo>
                    <a:pt x="591388" y="418388"/>
                  </a:lnTo>
                  <a:lnTo>
                    <a:pt x="595249" y="398526"/>
                  </a:lnTo>
                  <a:lnTo>
                    <a:pt x="607047" y="342379"/>
                  </a:lnTo>
                  <a:lnTo>
                    <a:pt x="655815" y="113703"/>
                  </a:lnTo>
                  <a:close/>
                </a:path>
                <a:path w="9721215" h="1120775">
                  <a:moveTo>
                    <a:pt x="667410" y="745921"/>
                  </a:moveTo>
                  <a:lnTo>
                    <a:pt x="662139" y="730148"/>
                  </a:lnTo>
                  <a:lnTo>
                    <a:pt x="656374" y="712851"/>
                  </a:lnTo>
                  <a:lnTo>
                    <a:pt x="631329" y="691934"/>
                  </a:lnTo>
                  <a:lnTo>
                    <a:pt x="614375" y="688759"/>
                  </a:lnTo>
                  <a:lnTo>
                    <a:pt x="614375" y="760755"/>
                  </a:lnTo>
                  <a:lnTo>
                    <a:pt x="611771" y="781037"/>
                  </a:lnTo>
                  <a:lnTo>
                    <a:pt x="582269" y="918667"/>
                  </a:lnTo>
                  <a:lnTo>
                    <a:pt x="568261" y="956119"/>
                  </a:lnTo>
                  <a:lnTo>
                    <a:pt x="543915" y="967943"/>
                  </a:lnTo>
                  <a:lnTo>
                    <a:pt x="529539" y="964742"/>
                  </a:lnTo>
                  <a:lnTo>
                    <a:pt x="520407" y="955294"/>
                  </a:lnTo>
                  <a:lnTo>
                    <a:pt x="516788" y="939850"/>
                  </a:lnTo>
                  <a:lnTo>
                    <a:pt x="518896" y="919086"/>
                  </a:lnTo>
                  <a:lnTo>
                    <a:pt x="518934" y="918667"/>
                  </a:lnTo>
                  <a:lnTo>
                    <a:pt x="548716" y="779068"/>
                  </a:lnTo>
                  <a:lnTo>
                    <a:pt x="571957" y="733729"/>
                  </a:lnTo>
                  <a:lnTo>
                    <a:pt x="587286" y="730148"/>
                  </a:lnTo>
                  <a:lnTo>
                    <a:pt x="603440" y="733996"/>
                  </a:lnTo>
                  <a:lnTo>
                    <a:pt x="612038" y="744626"/>
                  </a:lnTo>
                  <a:lnTo>
                    <a:pt x="614375" y="760755"/>
                  </a:lnTo>
                  <a:lnTo>
                    <a:pt x="614375" y="688759"/>
                  </a:lnTo>
                  <a:lnTo>
                    <a:pt x="552907" y="691324"/>
                  </a:lnTo>
                  <a:lnTo>
                    <a:pt x="505688" y="740105"/>
                  </a:lnTo>
                  <a:lnTo>
                    <a:pt x="493763" y="779068"/>
                  </a:lnTo>
                  <a:lnTo>
                    <a:pt x="466090" y="909231"/>
                  </a:lnTo>
                  <a:lnTo>
                    <a:pt x="462991" y="954252"/>
                  </a:lnTo>
                  <a:lnTo>
                    <a:pt x="474687" y="986891"/>
                  </a:lnTo>
                  <a:lnTo>
                    <a:pt x="500164" y="1006754"/>
                  </a:lnTo>
                  <a:lnTo>
                    <a:pt x="538403" y="1013460"/>
                  </a:lnTo>
                  <a:lnTo>
                    <a:pt x="578650" y="1007389"/>
                  </a:lnTo>
                  <a:lnTo>
                    <a:pt x="619353" y="967943"/>
                  </a:lnTo>
                  <a:lnTo>
                    <a:pt x="638378" y="913003"/>
                  </a:lnTo>
                  <a:lnTo>
                    <a:pt x="664362" y="789686"/>
                  </a:lnTo>
                  <a:lnTo>
                    <a:pt x="667410" y="745921"/>
                  </a:lnTo>
                  <a:close/>
                </a:path>
                <a:path w="9721215" h="1120775">
                  <a:moveTo>
                    <a:pt x="870026" y="153200"/>
                  </a:moveTo>
                  <a:lnTo>
                    <a:pt x="862076" y="128943"/>
                  </a:lnTo>
                  <a:lnTo>
                    <a:pt x="844918" y="113906"/>
                  </a:lnTo>
                  <a:lnTo>
                    <a:pt x="819658" y="108750"/>
                  </a:lnTo>
                  <a:lnTo>
                    <a:pt x="800049" y="111086"/>
                  </a:lnTo>
                  <a:lnTo>
                    <a:pt x="783513" y="117602"/>
                  </a:lnTo>
                  <a:lnTo>
                    <a:pt x="769823" y="127495"/>
                  </a:lnTo>
                  <a:lnTo>
                    <a:pt x="758736" y="139992"/>
                  </a:lnTo>
                  <a:lnTo>
                    <a:pt x="760298" y="132410"/>
                  </a:lnTo>
                  <a:lnTo>
                    <a:pt x="761479" y="125717"/>
                  </a:lnTo>
                  <a:lnTo>
                    <a:pt x="763193" y="113703"/>
                  </a:lnTo>
                  <a:lnTo>
                    <a:pt x="710107" y="113703"/>
                  </a:lnTo>
                  <a:lnTo>
                    <a:pt x="707809" y="125780"/>
                  </a:lnTo>
                  <a:lnTo>
                    <a:pt x="690003" y="211556"/>
                  </a:lnTo>
                  <a:lnTo>
                    <a:pt x="643216" y="432600"/>
                  </a:lnTo>
                  <a:lnTo>
                    <a:pt x="697560" y="432600"/>
                  </a:lnTo>
                  <a:lnTo>
                    <a:pt x="742988" y="220091"/>
                  </a:lnTo>
                  <a:lnTo>
                    <a:pt x="751268" y="189750"/>
                  </a:lnTo>
                  <a:lnTo>
                    <a:pt x="761542" y="169418"/>
                  </a:lnTo>
                  <a:lnTo>
                    <a:pt x="774230" y="158000"/>
                  </a:lnTo>
                  <a:lnTo>
                    <a:pt x="789774" y="154444"/>
                  </a:lnTo>
                  <a:lnTo>
                    <a:pt x="802652" y="157213"/>
                  </a:lnTo>
                  <a:lnTo>
                    <a:pt x="810260" y="165519"/>
                  </a:lnTo>
                  <a:lnTo>
                    <a:pt x="812761" y="179400"/>
                  </a:lnTo>
                  <a:lnTo>
                    <a:pt x="810361" y="198843"/>
                  </a:lnTo>
                  <a:lnTo>
                    <a:pt x="760806" y="432600"/>
                  </a:lnTo>
                  <a:lnTo>
                    <a:pt x="815124" y="432600"/>
                  </a:lnTo>
                  <a:lnTo>
                    <a:pt x="867676" y="185991"/>
                  </a:lnTo>
                  <a:lnTo>
                    <a:pt x="870026" y="153200"/>
                  </a:lnTo>
                  <a:close/>
                </a:path>
                <a:path w="9721215" h="1120775">
                  <a:moveTo>
                    <a:pt x="903401" y="689597"/>
                  </a:moveTo>
                  <a:lnTo>
                    <a:pt x="848448" y="689597"/>
                  </a:lnTo>
                  <a:lnTo>
                    <a:pt x="804087" y="899807"/>
                  </a:lnTo>
                  <a:lnTo>
                    <a:pt x="795185" y="931189"/>
                  </a:lnTo>
                  <a:lnTo>
                    <a:pt x="784402" y="951458"/>
                  </a:lnTo>
                  <a:lnTo>
                    <a:pt x="771677" y="962342"/>
                  </a:lnTo>
                  <a:lnTo>
                    <a:pt x="756970" y="965593"/>
                  </a:lnTo>
                  <a:lnTo>
                    <a:pt x="744689" y="962914"/>
                  </a:lnTo>
                  <a:lnTo>
                    <a:pt x="737628" y="954570"/>
                  </a:lnTo>
                  <a:lnTo>
                    <a:pt x="735609" y="940054"/>
                  </a:lnTo>
                  <a:lnTo>
                    <a:pt x="738428" y="918895"/>
                  </a:lnTo>
                  <a:lnTo>
                    <a:pt x="787438" y="689597"/>
                  </a:lnTo>
                  <a:lnTo>
                    <a:pt x="733120" y="689597"/>
                  </a:lnTo>
                  <a:lnTo>
                    <a:pt x="683729" y="922489"/>
                  </a:lnTo>
                  <a:lnTo>
                    <a:pt x="680072" y="969822"/>
                  </a:lnTo>
                  <a:lnTo>
                    <a:pt x="690232" y="997407"/>
                  </a:lnTo>
                  <a:lnTo>
                    <a:pt x="708088" y="1010285"/>
                  </a:lnTo>
                  <a:lnTo>
                    <a:pt x="727468" y="1013460"/>
                  </a:lnTo>
                  <a:lnTo>
                    <a:pt x="745236" y="1012126"/>
                  </a:lnTo>
                  <a:lnTo>
                    <a:pt x="760463" y="1007097"/>
                  </a:lnTo>
                  <a:lnTo>
                    <a:pt x="774255" y="996899"/>
                  </a:lnTo>
                  <a:lnTo>
                    <a:pt x="787704" y="980033"/>
                  </a:lnTo>
                  <a:lnTo>
                    <a:pt x="784948" y="995895"/>
                  </a:lnTo>
                  <a:lnTo>
                    <a:pt x="783247" y="1008507"/>
                  </a:lnTo>
                  <a:lnTo>
                    <a:pt x="836523" y="1008507"/>
                  </a:lnTo>
                  <a:lnTo>
                    <a:pt x="838974" y="994283"/>
                  </a:lnTo>
                  <a:lnTo>
                    <a:pt x="842835" y="974420"/>
                  </a:lnTo>
                  <a:lnTo>
                    <a:pt x="854646" y="918273"/>
                  </a:lnTo>
                  <a:lnTo>
                    <a:pt x="903401" y="689597"/>
                  </a:lnTo>
                  <a:close/>
                </a:path>
                <a:path w="9721215" h="1120775">
                  <a:moveTo>
                    <a:pt x="1039964" y="113703"/>
                  </a:moveTo>
                  <a:lnTo>
                    <a:pt x="998651" y="113703"/>
                  </a:lnTo>
                  <a:lnTo>
                    <a:pt x="1016457" y="35293"/>
                  </a:lnTo>
                  <a:lnTo>
                    <a:pt x="962736" y="35293"/>
                  </a:lnTo>
                  <a:lnTo>
                    <a:pt x="944765" y="113703"/>
                  </a:lnTo>
                  <a:lnTo>
                    <a:pt x="910145" y="113703"/>
                  </a:lnTo>
                  <a:lnTo>
                    <a:pt x="900150" y="160528"/>
                  </a:lnTo>
                  <a:lnTo>
                    <a:pt x="933894" y="160528"/>
                  </a:lnTo>
                  <a:lnTo>
                    <a:pt x="887628" y="371843"/>
                  </a:lnTo>
                  <a:lnTo>
                    <a:pt x="885342" y="404202"/>
                  </a:lnTo>
                  <a:lnTo>
                    <a:pt x="894041" y="424218"/>
                  </a:lnTo>
                  <a:lnTo>
                    <a:pt x="911656" y="434378"/>
                  </a:lnTo>
                  <a:lnTo>
                    <a:pt x="936091" y="437197"/>
                  </a:lnTo>
                  <a:lnTo>
                    <a:pt x="945642" y="436918"/>
                  </a:lnTo>
                  <a:lnTo>
                    <a:pt x="955179" y="436092"/>
                  </a:lnTo>
                  <a:lnTo>
                    <a:pt x="964387" y="434708"/>
                  </a:lnTo>
                  <a:lnTo>
                    <a:pt x="972947" y="432790"/>
                  </a:lnTo>
                  <a:lnTo>
                    <a:pt x="982078" y="390944"/>
                  </a:lnTo>
                  <a:lnTo>
                    <a:pt x="974763" y="392188"/>
                  </a:lnTo>
                  <a:lnTo>
                    <a:pt x="968248" y="392734"/>
                  </a:lnTo>
                  <a:lnTo>
                    <a:pt x="961186" y="392734"/>
                  </a:lnTo>
                  <a:lnTo>
                    <a:pt x="949934" y="390791"/>
                  </a:lnTo>
                  <a:lnTo>
                    <a:pt x="943965" y="385140"/>
                  </a:lnTo>
                  <a:lnTo>
                    <a:pt x="942289" y="375983"/>
                  </a:lnTo>
                  <a:lnTo>
                    <a:pt x="943876" y="363588"/>
                  </a:lnTo>
                  <a:lnTo>
                    <a:pt x="988656" y="160528"/>
                  </a:lnTo>
                  <a:lnTo>
                    <a:pt x="1029970" y="160528"/>
                  </a:lnTo>
                  <a:lnTo>
                    <a:pt x="1039964" y="113703"/>
                  </a:lnTo>
                  <a:close/>
                </a:path>
                <a:path w="9721215" h="1120775">
                  <a:moveTo>
                    <a:pt x="1117612" y="729094"/>
                  </a:moveTo>
                  <a:lnTo>
                    <a:pt x="1109662" y="704850"/>
                  </a:lnTo>
                  <a:lnTo>
                    <a:pt x="1092504" y="689800"/>
                  </a:lnTo>
                  <a:lnTo>
                    <a:pt x="1067244" y="684644"/>
                  </a:lnTo>
                  <a:lnTo>
                    <a:pt x="1047635" y="686993"/>
                  </a:lnTo>
                  <a:lnTo>
                    <a:pt x="1031113" y="693508"/>
                  </a:lnTo>
                  <a:lnTo>
                    <a:pt x="1017409" y="703402"/>
                  </a:lnTo>
                  <a:lnTo>
                    <a:pt x="1006322" y="715886"/>
                  </a:lnTo>
                  <a:lnTo>
                    <a:pt x="1007897" y="708304"/>
                  </a:lnTo>
                  <a:lnTo>
                    <a:pt x="1009065" y="701611"/>
                  </a:lnTo>
                  <a:lnTo>
                    <a:pt x="1010780" y="689597"/>
                  </a:lnTo>
                  <a:lnTo>
                    <a:pt x="957694" y="689597"/>
                  </a:lnTo>
                  <a:lnTo>
                    <a:pt x="955395" y="701687"/>
                  </a:lnTo>
                  <a:lnTo>
                    <a:pt x="937590" y="787450"/>
                  </a:lnTo>
                  <a:lnTo>
                    <a:pt x="890803" y="1008494"/>
                  </a:lnTo>
                  <a:lnTo>
                    <a:pt x="945146" y="1008494"/>
                  </a:lnTo>
                  <a:lnTo>
                    <a:pt x="990574" y="795997"/>
                  </a:lnTo>
                  <a:lnTo>
                    <a:pt x="998855" y="765644"/>
                  </a:lnTo>
                  <a:lnTo>
                    <a:pt x="1009129" y="745312"/>
                  </a:lnTo>
                  <a:lnTo>
                    <a:pt x="1021829" y="733907"/>
                  </a:lnTo>
                  <a:lnTo>
                    <a:pt x="1037374" y="730338"/>
                  </a:lnTo>
                  <a:lnTo>
                    <a:pt x="1050251" y="733107"/>
                  </a:lnTo>
                  <a:lnTo>
                    <a:pt x="1057846" y="741426"/>
                  </a:lnTo>
                  <a:lnTo>
                    <a:pt x="1060348" y="755294"/>
                  </a:lnTo>
                  <a:lnTo>
                    <a:pt x="1057948" y="774738"/>
                  </a:lnTo>
                  <a:lnTo>
                    <a:pt x="1008392" y="1008494"/>
                  </a:lnTo>
                  <a:lnTo>
                    <a:pt x="1062723" y="1008494"/>
                  </a:lnTo>
                  <a:lnTo>
                    <a:pt x="1115275" y="761885"/>
                  </a:lnTo>
                  <a:lnTo>
                    <a:pt x="1117612" y="729094"/>
                  </a:lnTo>
                  <a:close/>
                </a:path>
                <a:path w="9721215" h="1120775">
                  <a:moveTo>
                    <a:pt x="1287551" y="689597"/>
                  </a:moveTo>
                  <a:lnTo>
                    <a:pt x="1246251" y="689597"/>
                  </a:lnTo>
                  <a:lnTo>
                    <a:pt x="1264043" y="611200"/>
                  </a:lnTo>
                  <a:lnTo>
                    <a:pt x="1210335" y="611200"/>
                  </a:lnTo>
                  <a:lnTo>
                    <a:pt x="1192352" y="689597"/>
                  </a:lnTo>
                  <a:lnTo>
                    <a:pt x="1157732" y="689597"/>
                  </a:lnTo>
                  <a:lnTo>
                    <a:pt x="1147737" y="736422"/>
                  </a:lnTo>
                  <a:lnTo>
                    <a:pt x="1181481" y="736422"/>
                  </a:lnTo>
                  <a:lnTo>
                    <a:pt x="1135214" y="947737"/>
                  </a:lnTo>
                  <a:lnTo>
                    <a:pt x="1132928" y="980109"/>
                  </a:lnTo>
                  <a:lnTo>
                    <a:pt x="1141641" y="1000112"/>
                  </a:lnTo>
                  <a:lnTo>
                    <a:pt x="1159256" y="1010272"/>
                  </a:lnTo>
                  <a:lnTo>
                    <a:pt x="1183678" y="1013104"/>
                  </a:lnTo>
                  <a:lnTo>
                    <a:pt x="1193228" y="1012825"/>
                  </a:lnTo>
                  <a:lnTo>
                    <a:pt x="1202766" y="1011986"/>
                  </a:lnTo>
                  <a:lnTo>
                    <a:pt x="1211973" y="1010602"/>
                  </a:lnTo>
                  <a:lnTo>
                    <a:pt x="1220546" y="1008697"/>
                  </a:lnTo>
                  <a:lnTo>
                    <a:pt x="1229677" y="966838"/>
                  </a:lnTo>
                  <a:lnTo>
                    <a:pt x="1222349" y="968082"/>
                  </a:lnTo>
                  <a:lnTo>
                    <a:pt x="1215834" y="968629"/>
                  </a:lnTo>
                  <a:lnTo>
                    <a:pt x="1208773" y="968629"/>
                  </a:lnTo>
                  <a:lnTo>
                    <a:pt x="1197521" y="966685"/>
                  </a:lnTo>
                  <a:lnTo>
                    <a:pt x="1191564" y="961034"/>
                  </a:lnTo>
                  <a:lnTo>
                    <a:pt x="1189875" y="951890"/>
                  </a:lnTo>
                  <a:lnTo>
                    <a:pt x="1191463" y="939495"/>
                  </a:lnTo>
                  <a:lnTo>
                    <a:pt x="1236243" y="736422"/>
                  </a:lnTo>
                  <a:lnTo>
                    <a:pt x="1277556" y="736422"/>
                  </a:lnTo>
                  <a:lnTo>
                    <a:pt x="1287551" y="689597"/>
                  </a:lnTo>
                  <a:close/>
                </a:path>
                <a:path w="9721215" h="1120775">
                  <a:moveTo>
                    <a:pt x="1313446" y="158661"/>
                  </a:moveTo>
                  <a:lnTo>
                    <a:pt x="1307452" y="132613"/>
                  </a:lnTo>
                  <a:lnTo>
                    <a:pt x="1290942" y="115125"/>
                  </a:lnTo>
                  <a:lnTo>
                    <a:pt x="1262570" y="108750"/>
                  </a:lnTo>
                  <a:lnTo>
                    <a:pt x="1244384" y="110832"/>
                  </a:lnTo>
                  <a:lnTo>
                    <a:pt x="1228420" y="116814"/>
                  </a:lnTo>
                  <a:lnTo>
                    <a:pt x="1214780" y="126326"/>
                  </a:lnTo>
                  <a:lnTo>
                    <a:pt x="1203566" y="138938"/>
                  </a:lnTo>
                  <a:lnTo>
                    <a:pt x="1232966" y="0"/>
                  </a:lnTo>
                  <a:lnTo>
                    <a:pt x="1178636" y="0"/>
                  </a:lnTo>
                  <a:lnTo>
                    <a:pt x="1086815" y="432600"/>
                  </a:lnTo>
                  <a:lnTo>
                    <a:pt x="1141145" y="432600"/>
                  </a:lnTo>
                  <a:lnTo>
                    <a:pt x="1187437" y="215938"/>
                  </a:lnTo>
                  <a:lnTo>
                    <a:pt x="1194511" y="189738"/>
                  </a:lnTo>
                  <a:lnTo>
                    <a:pt x="1203693" y="170446"/>
                  </a:lnTo>
                  <a:lnTo>
                    <a:pt x="1216202" y="158521"/>
                  </a:lnTo>
                  <a:lnTo>
                    <a:pt x="1233246" y="154444"/>
                  </a:lnTo>
                  <a:lnTo>
                    <a:pt x="1247927" y="157861"/>
                  </a:lnTo>
                  <a:lnTo>
                    <a:pt x="1255064" y="167462"/>
                  </a:lnTo>
                  <a:lnTo>
                    <a:pt x="1256334" y="182295"/>
                  </a:lnTo>
                  <a:lnTo>
                    <a:pt x="1253401" y="201371"/>
                  </a:lnTo>
                  <a:lnTo>
                    <a:pt x="1204391" y="432600"/>
                  </a:lnTo>
                  <a:lnTo>
                    <a:pt x="1258722" y="432600"/>
                  </a:lnTo>
                  <a:lnTo>
                    <a:pt x="1310284" y="190766"/>
                  </a:lnTo>
                  <a:lnTo>
                    <a:pt x="1313446" y="158661"/>
                  </a:lnTo>
                  <a:close/>
                </a:path>
                <a:path w="9721215" h="1120775">
                  <a:moveTo>
                    <a:pt x="1449552" y="737565"/>
                  </a:moveTo>
                  <a:lnTo>
                    <a:pt x="1438770" y="709841"/>
                  </a:lnTo>
                  <a:lnTo>
                    <a:pt x="1415376" y="691362"/>
                  </a:lnTo>
                  <a:lnTo>
                    <a:pt x="1378978" y="684644"/>
                  </a:lnTo>
                  <a:lnTo>
                    <a:pt x="1349895" y="688898"/>
                  </a:lnTo>
                  <a:lnTo>
                    <a:pt x="1326680" y="701662"/>
                  </a:lnTo>
                  <a:lnTo>
                    <a:pt x="1309827" y="722884"/>
                  </a:lnTo>
                  <a:lnTo>
                    <a:pt x="1299845" y="752525"/>
                  </a:lnTo>
                  <a:lnTo>
                    <a:pt x="1297279" y="783348"/>
                  </a:lnTo>
                  <a:lnTo>
                    <a:pt x="1302854" y="809155"/>
                  </a:lnTo>
                  <a:lnTo>
                    <a:pt x="1317396" y="833399"/>
                  </a:lnTo>
                  <a:lnTo>
                    <a:pt x="1341729" y="859548"/>
                  </a:lnTo>
                  <a:lnTo>
                    <a:pt x="1357680" y="877214"/>
                  </a:lnTo>
                  <a:lnTo>
                    <a:pt x="1367751" y="894969"/>
                  </a:lnTo>
                  <a:lnTo>
                    <a:pt x="1371612" y="914539"/>
                  </a:lnTo>
                  <a:lnTo>
                    <a:pt x="1368958" y="937641"/>
                  </a:lnTo>
                  <a:lnTo>
                    <a:pt x="1364488" y="951750"/>
                  </a:lnTo>
                  <a:lnTo>
                    <a:pt x="1358226" y="961758"/>
                  </a:lnTo>
                  <a:lnTo>
                    <a:pt x="1349667" y="967714"/>
                  </a:lnTo>
                  <a:lnTo>
                    <a:pt x="1338275" y="969695"/>
                  </a:lnTo>
                  <a:lnTo>
                    <a:pt x="1323911" y="966139"/>
                  </a:lnTo>
                  <a:lnTo>
                    <a:pt x="1316202" y="956398"/>
                  </a:lnTo>
                  <a:lnTo>
                    <a:pt x="1313967" y="941857"/>
                  </a:lnTo>
                  <a:lnTo>
                    <a:pt x="1316024" y="923874"/>
                  </a:lnTo>
                  <a:lnTo>
                    <a:pt x="1318755" y="911148"/>
                  </a:lnTo>
                  <a:lnTo>
                    <a:pt x="1265732" y="911148"/>
                  </a:lnTo>
                  <a:lnTo>
                    <a:pt x="1264488" y="916470"/>
                  </a:lnTo>
                  <a:lnTo>
                    <a:pt x="1260563" y="954303"/>
                  </a:lnTo>
                  <a:lnTo>
                    <a:pt x="1269517" y="985113"/>
                  </a:lnTo>
                  <a:lnTo>
                    <a:pt x="1293672" y="1005865"/>
                  </a:lnTo>
                  <a:lnTo>
                    <a:pt x="1335366" y="1013460"/>
                  </a:lnTo>
                  <a:lnTo>
                    <a:pt x="1368132" y="1008773"/>
                  </a:lnTo>
                  <a:lnTo>
                    <a:pt x="1393355" y="994676"/>
                  </a:lnTo>
                  <a:lnTo>
                    <a:pt x="1411351" y="971130"/>
                  </a:lnTo>
                  <a:lnTo>
                    <a:pt x="1422425" y="938072"/>
                  </a:lnTo>
                  <a:lnTo>
                    <a:pt x="1425994" y="903922"/>
                  </a:lnTo>
                  <a:lnTo>
                    <a:pt x="1420380" y="874725"/>
                  </a:lnTo>
                  <a:lnTo>
                    <a:pt x="1404353" y="846734"/>
                  </a:lnTo>
                  <a:lnTo>
                    <a:pt x="1361363" y="799465"/>
                  </a:lnTo>
                  <a:lnTo>
                    <a:pt x="1353299" y="785622"/>
                  </a:lnTo>
                  <a:lnTo>
                    <a:pt x="1350695" y="772807"/>
                  </a:lnTo>
                  <a:lnTo>
                    <a:pt x="1351826" y="759104"/>
                  </a:lnTo>
                  <a:lnTo>
                    <a:pt x="1355407" y="745667"/>
                  </a:lnTo>
                  <a:lnTo>
                    <a:pt x="1361020" y="736092"/>
                  </a:lnTo>
                  <a:lnTo>
                    <a:pt x="1368590" y="730338"/>
                  </a:lnTo>
                  <a:lnTo>
                    <a:pt x="1378038" y="728421"/>
                  </a:lnTo>
                  <a:lnTo>
                    <a:pt x="1390015" y="731151"/>
                  </a:lnTo>
                  <a:lnTo>
                    <a:pt x="1396669" y="739140"/>
                  </a:lnTo>
                  <a:lnTo>
                    <a:pt x="1398752" y="752030"/>
                  </a:lnTo>
                  <a:lnTo>
                    <a:pt x="1397012" y="769531"/>
                  </a:lnTo>
                  <a:lnTo>
                    <a:pt x="1394523" y="784402"/>
                  </a:lnTo>
                  <a:lnTo>
                    <a:pt x="1445628" y="784402"/>
                  </a:lnTo>
                  <a:lnTo>
                    <a:pt x="1448117" y="772007"/>
                  </a:lnTo>
                  <a:lnTo>
                    <a:pt x="1449552" y="737565"/>
                  </a:lnTo>
                  <a:close/>
                </a:path>
                <a:path w="9721215" h="1120775">
                  <a:moveTo>
                    <a:pt x="1527860" y="170027"/>
                  </a:moveTo>
                  <a:lnTo>
                    <a:pt x="1522603" y="154254"/>
                  </a:lnTo>
                  <a:lnTo>
                    <a:pt x="1516824" y="136944"/>
                  </a:lnTo>
                  <a:lnTo>
                    <a:pt x="1491780" y="116039"/>
                  </a:lnTo>
                  <a:lnTo>
                    <a:pt x="1474838" y="112864"/>
                  </a:lnTo>
                  <a:lnTo>
                    <a:pt x="1474838" y="184861"/>
                  </a:lnTo>
                  <a:lnTo>
                    <a:pt x="1472222" y="205143"/>
                  </a:lnTo>
                  <a:lnTo>
                    <a:pt x="1442720" y="342760"/>
                  </a:lnTo>
                  <a:lnTo>
                    <a:pt x="1428711" y="380212"/>
                  </a:lnTo>
                  <a:lnTo>
                    <a:pt x="1404378" y="392049"/>
                  </a:lnTo>
                  <a:lnTo>
                    <a:pt x="1389989" y="388848"/>
                  </a:lnTo>
                  <a:lnTo>
                    <a:pt x="1380858" y="379399"/>
                  </a:lnTo>
                  <a:lnTo>
                    <a:pt x="1377238" y="363956"/>
                  </a:lnTo>
                  <a:lnTo>
                    <a:pt x="1379347" y="343192"/>
                  </a:lnTo>
                  <a:lnTo>
                    <a:pt x="1379385" y="342760"/>
                  </a:lnTo>
                  <a:lnTo>
                    <a:pt x="1409166" y="203174"/>
                  </a:lnTo>
                  <a:lnTo>
                    <a:pt x="1432420" y="157835"/>
                  </a:lnTo>
                  <a:lnTo>
                    <a:pt x="1447749" y="154254"/>
                  </a:lnTo>
                  <a:lnTo>
                    <a:pt x="1463890" y="158089"/>
                  </a:lnTo>
                  <a:lnTo>
                    <a:pt x="1472488" y="168732"/>
                  </a:lnTo>
                  <a:lnTo>
                    <a:pt x="1474838" y="184861"/>
                  </a:lnTo>
                  <a:lnTo>
                    <a:pt x="1474838" y="112864"/>
                  </a:lnTo>
                  <a:lnTo>
                    <a:pt x="1413357" y="115417"/>
                  </a:lnTo>
                  <a:lnTo>
                    <a:pt x="1366139" y="164198"/>
                  </a:lnTo>
                  <a:lnTo>
                    <a:pt x="1354213" y="203174"/>
                  </a:lnTo>
                  <a:lnTo>
                    <a:pt x="1326540" y="333324"/>
                  </a:lnTo>
                  <a:lnTo>
                    <a:pt x="1323441" y="378345"/>
                  </a:lnTo>
                  <a:lnTo>
                    <a:pt x="1335138" y="410984"/>
                  </a:lnTo>
                  <a:lnTo>
                    <a:pt x="1360614" y="430860"/>
                  </a:lnTo>
                  <a:lnTo>
                    <a:pt x="1398854" y="437565"/>
                  </a:lnTo>
                  <a:lnTo>
                    <a:pt x="1439100" y="431495"/>
                  </a:lnTo>
                  <a:lnTo>
                    <a:pt x="1467167" y="413004"/>
                  </a:lnTo>
                  <a:lnTo>
                    <a:pt x="1479804" y="392049"/>
                  </a:lnTo>
                  <a:lnTo>
                    <a:pt x="1486065" y="381673"/>
                  </a:lnTo>
                  <a:lnTo>
                    <a:pt x="1498828" y="337108"/>
                  </a:lnTo>
                  <a:lnTo>
                    <a:pt x="1524825" y="213791"/>
                  </a:lnTo>
                  <a:lnTo>
                    <a:pt x="1527860" y="170027"/>
                  </a:lnTo>
                  <a:close/>
                </a:path>
                <a:path w="9721215" h="1120775">
                  <a:moveTo>
                    <a:pt x="1737296" y="733336"/>
                  </a:moveTo>
                  <a:lnTo>
                    <a:pt x="1735213" y="727976"/>
                  </a:lnTo>
                  <a:lnTo>
                    <a:pt x="1727136" y="707199"/>
                  </a:lnTo>
                  <a:lnTo>
                    <a:pt x="1703806" y="690511"/>
                  </a:lnTo>
                  <a:lnTo>
                    <a:pt x="1666405" y="684644"/>
                  </a:lnTo>
                  <a:lnTo>
                    <a:pt x="1622882" y="693013"/>
                  </a:lnTo>
                  <a:lnTo>
                    <a:pt x="1596682" y="714489"/>
                  </a:lnTo>
                  <a:lnTo>
                    <a:pt x="1582343" y="743546"/>
                  </a:lnTo>
                  <a:lnTo>
                    <a:pt x="1574431" y="774674"/>
                  </a:lnTo>
                  <a:lnTo>
                    <a:pt x="1573377" y="779513"/>
                  </a:lnTo>
                  <a:lnTo>
                    <a:pt x="1627098" y="779513"/>
                  </a:lnTo>
                  <a:lnTo>
                    <a:pt x="1629206" y="770826"/>
                  </a:lnTo>
                  <a:lnTo>
                    <a:pt x="1633943" y="753452"/>
                  </a:lnTo>
                  <a:lnTo>
                    <a:pt x="1639887" y="739914"/>
                  </a:lnTo>
                  <a:lnTo>
                    <a:pt x="1648625" y="731113"/>
                  </a:lnTo>
                  <a:lnTo>
                    <a:pt x="1661807" y="727976"/>
                  </a:lnTo>
                  <a:lnTo>
                    <a:pt x="1674533" y="730859"/>
                  </a:lnTo>
                  <a:lnTo>
                    <a:pt x="1681492" y="739114"/>
                  </a:lnTo>
                  <a:lnTo>
                    <a:pt x="1683423" y="752233"/>
                  </a:lnTo>
                  <a:lnTo>
                    <a:pt x="1681086" y="769645"/>
                  </a:lnTo>
                  <a:lnTo>
                    <a:pt x="1671916" y="812190"/>
                  </a:lnTo>
                  <a:lnTo>
                    <a:pt x="1667573" y="812800"/>
                  </a:lnTo>
                  <a:lnTo>
                    <a:pt x="1663649" y="813409"/>
                  </a:lnTo>
                  <a:lnTo>
                    <a:pt x="1663649" y="855268"/>
                  </a:lnTo>
                  <a:lnTo>
                    <a:pt x="1655648" y="891997"/>
                  </a:lnTo>
                  <a:lnTo>
                    <a:pt x="1647329" y="924179"/>
                  </a:lnTo>
                  <a:lnTo>
                    <a:pt x="1637207" y="947178"/>
                  </a:lnTo>
                  <a:lnTo>
                    <a:pt x="1624253" y="960983"/>
                  </a:lnTo>
                  <a:lnTo>
                    <a:pt x="1607426" y="965581"/>
                  </a:lnTo>
                  <a:lnTo>
                    <a:pt x="1593494" y="961390"/>
                  </a:lnTo>
                  <a:lnTo>
                    <a:pt x="1586623" y="950239"/>
                  </a:lnTo>
                  <a:lnTo>
                    <a:pt x="1585353" y="935012"/>
                  </a:lnTo>
                  <a:lnTo>
                    <a:pt x="1585290" y="934300"/>
                  </a:lnTo>
                  <a:lnTo>
                    <a:pt x="1596859" y="891006"/>
                  </a:lnTo>
                  <a:lnTo>
                    <a:pt x="1628698" y="863942"/>
                  </a:lnTo>
                  <a:lnTo>
                    <a:pt x="1663649" y="855268"/>
                  </a:lnTo>
                  <a:lnTo>
                    <a:pt x="1663649" y="813409"/>
                  </a:lnTo>
                  <a:lnTo>
                    <a:pt x="1610614" y="824966"/>
                  </a:lnTo>
                  <a:lnTo>
                    <a:pt x="1574431" y="843153"/>
                  </a:lnTo>
                  <a:lnTo>
                    <a:pt x="1549260" y="872731"/>
                  </a:lnTo>
                  <a:lnTo>
                    <a:pt x="1533423" y="917790"/>
                  </a:lnTo>
                  <a:lnTo>
                    <a:pt x="1529473" y="953439"/>
                  </a:lnTo>
                  <a:lnTo>
                    <a:pt x="1534515" y="984021"/>
                  </a:lnTo>
                  <a:lnTo>
                    <a:pt x="1550631" y="1005408"/>
                  </a:lnTo>
                  <a:lnTo>
                    <a:pt x="1579905" y="1013460"/>
                  </a:lnTo>
                  <a:lnTo>
                    <a:pt x="1597329" y="1011732"/>
                  </a:lnTo>
                  <a:lnTo>
                    <a:pt x="1612049" y="1006208"/>
                  </a:lnTo>
                  <a:lnTo>
                    <a:pt x="1624876" y="996340"/>
                  </a:lnTo>
                  <a:lnTo>
                    <a:pt x="1636610" y="981583"/>
                  </a:lnTo>
                  <a:lnTo>
                    <a:pt x="1635290" y="988847"/>
                  </a:lnTo>
                  <a:lnTo>
                    <a:pt x="1634223" y="995705"/>
                  </a:lnTo>
                  <a:lnTo>
                    <a:pt x="1633232" y="1002741"/>
                  </a:lnTo>
                  <a:lnTo>
                    <a:pt x="1632508" y="1008507"/>
                  </a:lnTo>
                  <a:lnTo>
                    <a:pt x="1685353" y="1008507"/>
                  </a:lnTo>
                  <a:lnTo>
                    <a:pt x="1687461" y="996340"/>
                  </a:lnTo>
                  <a:lnTo>
                    <a:pt x="1687576" y="995705"/>
                  </a:lnTo>
                  <a:lnTo>
                    <a:pt x="1690370" y="981583"/>
                  </a:lnTo>
                  <a:lnTo>
                    <a:pt x="1691411" y="976299"/>
                  </a:lnTo>
                  <a:lnTo>
                    <a:pt x="1693608" y="965581"/>
                  </a:lnTo>
                  <a:lnTo>
                    <a:pt x="1699882" y="935012"/>
                  </a:lnTo>
                  <a:lnTo>
                    <a:pt x="1716684" y="855268"/>
                  </a:lnTo>
                  <a:lnTo>
                    <a:pt x="1735175" y="767537"/>
                  </a:lnTo>
                  <a:lnTo>
                    <a:pt x="1737296" y="733336"/>
                  </a:lnTo>
                  <a:close/>
                </a:path>
                <a:path w="9721215" h="1120775">
                  <a:moveTo>
                    <a:pt x="1864829" y="113703"/>
                  </a:moveTo>
                  <a:lnTo>
                    <a:pt x="1810308" y="113703"/>
                  </a:lnTo>
                  <a:lnTo>
                    <a:pt x="1779663" y="201803"/>
                  </a:lnTo>
                  <a:lnTo>
                    <a:pt x="1758569" y="263334"/>
                  </a:lnTo>
                  <a:lnTo>
                    <a:pt x="1744726" y="304901"/>
                  </a:lnTo>
                  <a:lnTo>
                    <a:pt x="1735785" y="333070"/>
                  </a:lnTo>
                  <a:lnTo>
                    <a:pt x="1729422" y="354418"/>
                  </a:lnTo>
                  <a:lnTo>
                    <a:pt x="1728825" y="354418"/>
                  </a:lnTo>
                  <a:lnTo>
                    <a:pt x="1731492" y="327698"/>
                  </a:lnTo>
                  <a:lnTo>
                    <a:pt x="1734007" y="292569"/>
                  </a:lnTo>
                  <a:lnTo>
                    <a:pt x="1736699" y="246710"/>
                  </a:lnTo>
                  <a:lnTo>
                    <a:pt x="1743887" y="113703"/>
                  </a:lnTo>
                  <a:lnTo>
                    <a:pt x="1694281" y="113703"/>
                  </a:lnTo>
                  <a:lnTo>
                    <a:pt x="1640293" y="253746"/>
                  </a:lnTo>
                  <a:lnTo>
                    <a:pt x="1623555" y="297853"/>
                  </a:lnTo>
                  <a:lnTo>
                    <a:pt x="1611744" y="330390"/>
                  </a:lnTo>
                  <a:lnTo>
                    <a:pt x="1603413" y="355650"/>
                  </a:lnTo>
                  <a:lnTo>
                    <a:pt x="1602803" y="355650"/>
                  </a:lnTo>
                  <a:lnTo>
                    <a:pt x="1605673" y="331571"/>
                  </a:lnTo>
                  <a:lnTo>
                    <a:pt x="1608823" y="297916"/>
                  </a:lnTo>
                  <a:lnTo>
                    <a:pt x="1612607" y="252120"/>
                  </a:lnTo>
                  <a:lnTo>
                    <a:pt x="1623593" y="113703"/>
                  </a:lnTo>
                  <a:lnTo>
                    <a:pt x="1569694" y="113703"/>
                  </a:lnTo>
                  <a:lnTo>
                    <a:pt x="1557223" y="432600"/>
                  </a:lnTo>
                  <a:lnTo>
                    <a:pt x="1610245" y="432600"/>
                  </a:lnTo>
                  <a:lnTo>
                    <a:pt x="1673999" y="269811"/>
                  </a:lnTo>
                  <a:lnTo>
                    <a:pt x="1688528" y="230987"/>
                  </a:lnTo>
                  <a:lnTo>
                    <a:pt x="1698383" y="201510"/>
                  </a:lnTo>
                  <a:lnTo>
                    <a:pt x="1698993" y="201510"/>
                  </a:lnTo>
                  <a:lnTo>
                    <a:pt x="1696427" y="235356"/>
                  </a:lnTo>
                  <a:lnTo>
                    <a:pt x="1694167" y="276352"/>
                  </a:lnTo>
                  <a:lnTo>
                    <a:pt x="1689417" y="375920"/>
                  </a:lnTo>
                  <a:lnTo>
                    <a:pt x="1686344" y="432600"/>
                  </a:lnTo>
                  <a:lnTo>
                    <a:pt x="1738503" y="432600"/>
                  </a:lnTo>
                  <a:lnTo>
                    <a:pt x="1864829" y="113703"/>
                  </a:lnTo>
                  <a:close/>
                </a:path>
                <a:path w="9721215" h="1120775">
                  <a:moveTo>
                    <a:pt x="1926640" y="737565"/>
                  </a:moveTo>
                  <a:lnTo>
                    <a:pt x="1915871" y="709841"/>
                  </a:lnTo>
                  <a:lnTo>
                    <a:pt x="1892477" y="691362"/>
                  </a:lnTo>
                  <a:lnTo>
                    <a:pt x="1856079" y="684644"/>
                  </a:lnTo>
                  <a:lnTo>
                    <a:pt x="1826996" y="688898"/>
                  </a:lnTo>
                  <a:lnTo>
                    <a:pt x="1803781" y="701662"/>
                  </a:lnTo>
                  <a:lnTo>
                    <a:pt x="1786928" y="722884"/>
                  </a:lnTo>
                  <a:lnTo>
                    <a:pt x="1776945" y="752525"/>
                  </a:lnTo>
                  <a:lnTo>
                    <a:pt x="1774380" y="783348"/>
                  </a:lnTo>
                  <a:lnTo>
                    <a:pt x="1779955" y="809155"/>
                  </a:lnTo>
                  <a:lnTo>
                    <a:pt x="1794497" y="833399"/>
                  </a:lnTo>
                  <a:lnTo>
                    <a:pt x="1818830" y="859548"/>
                  </a:lnTo>
                  <a:lnTo>
                    <a:pt x="1834781" y="877214"/>
                  </a:lnTo>
                  <a:lnTo>
                    <a:pt x="1844852" y="894969"/>
                  </a:lnTo>
                  <a:lnTo>
                    <a:pt x="1848713" y="914539"/>
                  </a:lnTo>
                  <a:lnTo>
                    <a:pt x="1846059" y="937641"/>
                  </a:lnTo>
                  <a:lnTo>
                    <a:pt x="1841576" y="951750"/>
                  </a:lnTo>
                  <a:lnTo>
                    <a:pt x="1835327" y="961758"/>
                  </a:lnTo>
                  <a:lnTo>
                    <a:pt x="1826768" y="967714"/>
                  </a:lnTo>
                  <a:lnTo>
                    <a:pt x="1815376" y="969695"/>
                  </a:lnTo>
                  <a:lnTo>
                    <a:pt x="1801012" y="966139"/>
                  </a:lnTo>
                  <a:lnTo>
                    <a:pt x="1793303" y="956398"/>
                  </a:lnTo>
                  <a:lnTo>
                    <a:pt x="1791068" y="941857"/>
                  </a:lnTo>
                  <a:lnTo>
                    <a:pt x="1793125" y="923874"/>
                  </a:lnTo>
                  <a:lnTo>
                    <a:pt x="1795856" y="911148"/>
                  </a:lnTo>
                  <a:lnTo>
                    <a:pt x="1742833" y="911148"/>
                  </a:lnTo>
                  <a:lnTo>
                    <a:pt x="1741589" y="916470"/>
                  </a:lnTo>
                  <a:lnTo>
                    <a:pt x="1737664" y="954303"/>
                  </a:lnTo>
                  <a:lnTo>
                    <a:pt x="1746618" y="985113"/>
                  </a:lnTo>
                  <a:lnTo>
                    <a:pt x="1770773" y="1005865"/>
                  </a:lnTo>
                  <a:lnTo>
                    <a:pt x="1812467" y="1013460"/>
                  </a:lnTo>
                  <a:lnTo>
                    <a:pt x="1845221" y="1008773"/>
                  </a:lnTo>
                  <a:lnTo>
                    <a:pt x="1870456" y="994676"/>
                  </a:lnTo>
                  <a:lnTo>
                    <a:pt x="1888451" y="971130"/>
                  </a:lnTo>
                  <a:lnTo>
                    <a:pt x="1899526" y="938072"/>
                  </a:lnTo>
                  <a:lnTo>
                    <a:pt x="1903095" y="903922"/>
                  </a:lnTo>
                  <a:lnTo>
                    <a:pt x="1897481" y="874725"/>
                  </a:lnTo>
                  <a:lnTo>
                    <a:pt x="1881454" y="846734"/>
                  </a:lnTo>
                  <a:lnTo>
                    <a:pt x="1838464" y="799465"/>
                  </a:lnTo>
                  <a:lnTo>
                    <a:pt x="1830400" y="785622"/>
                  </a:lnTo>
                  <a:lnTo>
                    <a:pt x="1827796" y="772807"/>
                  </a:lnTo>
                  <a:lnTo>
                    <a:pt x="1828927" y="759104"/>
                  </a:lnTo>
                  <a:lnTo>
                    <a:pt x="1832508" y="745667"/>
                  </a:lnTo>
                  <a:lnTo>
                    <a:pt x="1838121" y="736092"/>
                  </a:lnTo>
                  <a:lnTo>
                    <a:pt x="1845691" y="730338"/>
                  </a:lnTo>
                  <a:lnTo>
                    <a:pt x="1855139" y="728421"/>
                  </a:lnTo>
                  <a:lnTo>
                    <a:pt x="1867115" y="731151"/>
                  </a:lnTo>
                  <a:lnTo>
                    <a:pt x="1873770" y="739140"/>
                  </a:lnTo>
                  <a:lnTo>
                    <a:pt x="1875853" y="752030"/>
                  </a:lnTo>
                  <a:lnTo>
                    <a:pt x="1874113" y="769531"/>
                  </a:lnTo>
                  <a:lnTo>
                    <a:pt x="1871624" y="784402"/>
                  </a:lnTo>
                  <a:lnTo>
                    <a:pt x="1922729" y="784402"/>
                  </a:lnTo>
                  <a:lnTo>
                    <a:pt x="1925218" y="772007"/>
                  </a:lnTo>
                  <a:lnTo>
                    <a:pt x="1926640" y="737565"/>
                  </a:lnTo>
                  <a:close/>
                </a:path>
                <a:path w="9721215" h="1120775">
                  <a:moveTo>
                    <a:pt x="2162505" y="603008"/>
                  </a:moveTo>
                  <a:lnTo>
                    <a:pt x="2122640" y="603008"/>
                  </a:lnTo>
                  <a:lnTo>
                    <a:pt x="2110778" y="612114"/>
                  </a:lnTo>
                  <a:lnTo>
                    <a:pt x="2095068" y="619544"/>
                  </a:lnTo>
                  <a:lnTo>
                    <a:pt x="2077135" y="625055"/>
                  </a:lnTo>
                  <a:lnTo>
                    <a:pt x="2058606" y="628434"/>
                  </a:lnTo>
                  <a:lnTo>
                    <a:pt x="2049475" y="670217"/>
                  </a:lnTo>
                  <a:lnTo>
                    <a:pt x="2059698" y="669963"/>
                  </a:lnTo>
                  <a:lnTo>
                    <a:pt x="2072093" y="669264"/>
                  </a:lnTo>
                  <a:lnTo>
                    <a:pt x="2084451" y="668083"/>
                  </a:lnTo>
                  <a:lnTo>
                    <a:pt x="2094572" y="666394"/>
                  </a:lnTo>
                  <a:lnTo>
                    <a:pt x="2021928" y="1008507"/>
                  </a:lnTo>
                  <a:lnTo>
                    <a:pt x="2076259" y="1008507"/>
                  </a:lnTo>
                  <a:lnTo>
                    <a:pt x="2162505" y="603008"/>
                  </a:lnTo>
                  <a:close/>
                </a:path>
                <a:path w="9721215" h="1120775">
                  <a:moveTo>
                    <a:pt x="2242578" y="151536"/>
                  </a:moveTo>
                  <a:lnTo>
                    <a:pt x="2233663" y="127012"/>
                  </a:lnTo>
                  <a:lnTo>
                    <a:pt x="2215819" y="113118"/>
                  </a:lnTo>
                  <a:lnTo>
                    <a:pt x="2191512" y="108750"/>
                  </a:lnTo>
                  <a:lnTo>
                    <a:pt x="2171281" y="111112"/>
                  </a:lnTo>
                  <a:lnTo>
                    <a:pt x="2154047" y="117741"/>
                  </a:lnTo>
                  <a:lnTo>
                    <a:pt x="2139581" y="127914"/>
                  </a:lnTo>
                  <a:lnTo>
                    <a:pt x="2127618" y="140931"/>
                  </a:lnTo>
                  <a:lnTo>
                    <a:pt x="2122944" y="127774"/>
                  </a:lnTo>
                  <a:lnTo>
                    <a:pt x="2114308" y="117602"/>
                  </a:lnTo>
                  <a:lnTo>
                    <a:pt x="2101608" y="111061"/>
                  </a:lnTo>
                  <a:lnTo>
                    <a:pt x="2084793" y="108750"/>
                  </a:lnTo>
                  <a:lnTo>
                    <a:pt x="2068169" y="110629"/>
                  </a:lnTo>
                  <a:lnTo>
                    <a:pt x="2052853" y="116344"/>
                  </a:lnTo>
                  <a:lnTo>
                    <a:pt x="2039175" y="125984"/>
                  </a:lnTo>
                  <a:lnTo>
                    <a:pt x="2027466" y="139623"/>
                  </a:lnTo>
                  <a:lnTo>
                    <a:pt x="2028812" y="132765"/>
                  </a:lnTo>
                  <a:lnTo>
                    <a:pt x="2031758" y="113703"/>
                  </a:lnTo>
                  <a:lnTo>
                    <a:pt x="1978837" y="113703"/>
                  </a:lnTo>
                  <a:lnTo>
                    <a:pt x="1968042" y="167792"/>
                  </a:lnTo>
                  <a:lnTo>
                    <a:pt x="1959991" y="205892"/>
                  </a:lnTo>
                  <a:lnTo>
                    <a:pt x="1911959" y="432600"/>
                  </a:lnTo>
                  <a:lnTo>
                    <a:pt x="1966302" y="432600"/>
                  </a:lnTo>
                  <a:lnTo>
                    <a:pt x="2013762" y="209435"/>
                  </a:lnTo>
                  <a:lnTo>
                    <a:pt x="2019795" y="187515"/>
                  </a:lnTo>
                  <a:lnTo>
                    <a:pt x="2028304" y="170091"/>
                  </a:lnTo>
                  <a:lnTo>
                    <a:pt x="2040115" y="158597"/>
                  </a:lnTo>
                  <a:lnTo>
                    <a:pt x="2056041" y="154444"/>
                  </a:lnTo>
                  <a:lnTo>
                    <a:pt x="2066683" y="156375"/>
                  </a:lnTo>
                  <a:lnTo>
                    <a:pt x="2073211" y="163131"/>
                  </a:lnTo>
                  <a:lnTo>
                    <a:pt x="2075243" y="176085"/>
                  </a:lnTo>
                  <a:lnTo>
                    <a:pt x="2072347" y="196646"/>
                  </a:lnTo>
                  <a:lnTo>
                    <a:pt x="2022475" y="432600"/>
                  </a:lnTo>
                  <a:lnTo>
                    <a:pt x="2077669" y="432600"/>
                  </a:lnTo>
                  <a:lnTo>
                    <a:pt x="2125078" y="208876"/>
                  </a:lnTo>
                  <a:lnTo>
                    <a:pt x="2139480" y="169684"/>
                  </a:lnTo>
                  <a:lnTo>
                    <a:pt x="2166429" y="154444"/>
                  </a:lnTo>
                  <a:lnTo>
                    <a:pt x="2178558" y="157226"/>
                  </a:lnTo>
                  <a:lnTo>
                    <a:pt x="2184819" y="165214"/>
                  </a:lnTo>
                  <a:lnTo>
                    <a:pt x="2186292" y="177812"/>
                  </a:lnTo>
                  <a:lnTo>
                    <a:pt x="2184095" y="194487"/>
                  </a:lnTo>
                  <a:lnTo>
                    <a:pt x="2133409" y="432600"/>
                  </a:lnTo>
                  <a:lnTo>
                    <a:pt x="2188172" y="432600"/>
                  </a:lnTo>
                  <a:lnTo>
                    <a:pt x="2240115" y="187845"/>
                  </a:lnTo>
                  <a:lnTo>
                    <a:pt x="2242578" y="151536"/>
                  </a:lnTo>
                  <a:close/>
                </a:path>
                <a:path w="9721215" h="1120775">
                  <a:moveTo>
                    <a:pt x="2441105" y="746925"/>
                  </a:moveTo>
                  <a:lnTo>
                    <a:pt x="2438628" y="730770"/>
                  </a:lnTo>
                  <a:lnTo>
                    <a:pt x="2436736" y="718388"/>
                  </a:lnTo>
                  <a:lnTo>
                    <a:pt x="2436088" y="714146"/>
                  </a:lnTo>
                  <a:lnTo>
                    <a:pt x="2419680" y="692467"/>
                  </a:lnTo>
                  <a:lnTo>
                    <a:pt x="2390508" y="684631"/>
                  </a:lnTo>
                  <a:lnTo>
                    <a:pt x="2384717" y="685380"/>
                  </a:lnTo>
                  <a:lnTo>
                    <a:pt x="2384717" y="767816"/>
                  </a:lnTo>
                  <a:lnTo>
                    <a:pt x="2380907" y="790803"/>
                  </a:lnTo>
                  <a:lnTo>
                    <a:pt x="2355799" y="908672"/>
                  </a:lnTo>
                  <a:lnTo>
                    <a:pt x="2342324" y="948423"/>
                  </a:lnTo>
                  <a:lnTo>
                    <a:pt x="2315426" y="965593"/>
                  </a:lnTo>
                  <a:lnTo>
                    <a:pt x="2298065" y="960120"/>
                  </a:lnTo>
                  <a:lnTo>
                    <a:pt x="2290622" y="945045"/>
                  </a:lnTo>
                  <a:lnTo>
                    <a:pt x="2290559" y="922350"/>
                  </a:lnTo>
                  <a:lnTo>
                    <a:pt x="2295347" y="894016"/>
                  </a:lnTo>
                  <a:lnTo>
                    <a:pt x="2314752" y="802449"/>
                  </a:lnTo>
                  <a:lnTo>
                    <a:pt x="2331237" y="751459"/>
                  </a:lnTo>
                  <a:lnTo>
                    <a:pt x="2362504" y="730770"/>
                  </a:lnTo>
                  <a:lnTo>
                    <a:pt x="2377605" y="735609"/>
                  </a:lnTo>
                  <a:lnTo>
                    <a:pt x="2384310" y="748690"/>
                  </a:lnTo>
                  <a:lnTo>
                    <a:pt x="2384717" y="767816"/>
                  </a:lnTo>
                  <a:lnTo>
                    <a:pt x="2384717" y="685380"/>
                  </a:lnTo>
                  <a:lnTo>
                    <a:pt x="2371763" y="687031"/>
                  </a:lnTo>
                  <a:lnTo>
                    <a:pt x="2356040" y="693826"/>
                  </a:lnTo>
                  <a:lnTo>
                    <a:pt x="2342946" y="704469"/>
                  </a:lnTo>
                  <a:lnTo>
                    <a:pt x="2332126" y="718388"/>
                  </a:lnTo>
                  <a:lnTo>
                    <a:pt x="2333968" y="709079"/>
                  </a:lnTo>
                  <a:lnTo>
                    <a:pt x="2335415" y="700570"/>
                  </a:lnTo>
                  <a:lnTo>
                    <a:pt x="2336393" y="693826"/>
                  </a:lnTo>
                  <a:lnTo>
                    <a:pt x="2336838" y="689597"/>
                  </a:lnTo>
                  <a:lnTo>
                    <a:pt x="2283752" y="689597"/>
                  </a:lnTo>
                  <a:lnTo>
                    <a:pt x="2280666" y="706043"/>
                  </a:lnTo>
                  <a:lnTo>
                    <a:pt x="2276614" y="726516"/>
                  </a:lnTo>
                  <a:lnTo>
                    <a:pt x="2271509" y="751306"/>
                  </a:lnTo>
                  <a:lnTo>
                    <a:pt x="2265146" y="781304"/>
                  </a:lnTo>
                  <a:lnTo>
                    <a:pt x="2193912" y="1115707"/>
                  </a:lnTo>
                  <a:lnTo>
                    <a:pt x="2248243" y="1115707"/>
                  </a:lnTo>
                  <a:lnTo>
                    <a:pt x="2275916" y="984758"/>
                  </a:lnTo>
                  <a:lnTo>
                    <a:pt x="2281174" y="994892"/>
                  </a:lnTo>
                  <a:lnTo>
                    <a:pt x="2289949" y="1004125"/>
                  </a:lnTo>
                  <a:lnTo>
                    <a:pt x="2303449" y="1010856"/>
                  </a:lnTo>
                  <a:lnTo>
                    <a:pt x="2322880" y="1013460"/>
                  </a:lnTo>
                  <a:lnTo>
                    <a:pt x="2355812" y="1006373"/>
                  </a:lnTo>
                  <a:lnTo>
                    <a:pt x="2380310" y="985570"/>
                  </a:lnTo>
                  <a:lnTo>
                    <a:pt x="2380729" y="984758"/>
                  </a:lnTo>
                  <a:lnTo>
                    <a:pt x="2390851" y="965593"/>
                  </a:lnTo>
                  <a:lnTo>
                    <a:pt x="2398141" y="951776"/>
                  </a:lnTo>
                  <a:lnTo>
                    <a:pt x="2411107" y="905687"/>
                  </a:lnTo>
                  <a:lnTo>
                    <a:pt x="2436114" y="788060"/>
                  </a:lnTo>
                  <a:lnTo>
                    <a:pt x="2441105" y="746925"/>
                  </a:lnTo>
                  <a:close/>
                </a:path>
                <a:path w="9721215" h="1120775">
                  <a:moveTo>
                    <a:pt x="2453221" y="157429"/>
                  </a:moveTo>
                  <a:lnTo>
                    <a:pt x="2451138" y="152082"/>
                  </a:lnTo>
                  <a:lnTo>
                    <a:pt x="2443061" y="131305"/>
                  </a:lnTo>
                  <a:lnTo>
                    <a:pt x="2419731" y="114604"/>
                  </a:lnTo>
                  <a:lnTo>
                    <a:pt x="2338806" y="117119"/>
                  </a:lnTo>
                  <a:lnTo>
                    <a:pt x="2298268" y="167640"/>
                  </a:lnTo>
                  <a:lnTo>
                    <a:pt x="2289302" y="203619"/>
                  </a:lnTo>
                  <a:lnTo>
                    <a:pt x="2343023" y="203619"/>
                  </a:lnTo>
                  <a:lnTo>
                    <a:pt x="2345131" y="194932"/>
                  </a:lnTo>
                  <a:lnTo>
                    <a:pt x="2349881" y="177558"/>
                  </a:lnTo>
                  <a:lnTo>
                    <a:pt x="2355812" y="164020"/>
                  </a:lnTo>
                  <a:lnTo>
                    <a:pt x="2364549" y="155219"/>
                  </a:lnTo>
                  <a:lnTo>
                    <a:pt x="2377732" y="152082"/>
                  </a:lnTo>
                  <a:lnTo>
                    <a:pt x="2390457" y="154952"/>
                  </a:lnTo>
                  <a:lnTo>
                    <a:pt x="2397417" y="163220"/>
                  </a:lnTo>
                  <a:lnTo>
                    <a:pt x="2399360" y="176326"/>
                  </a:lnTo>
                  <a:lnTo>
                    <a:pt x="2397010" y="193738"/>
                  </a:lnTo>
                  <a:lnTo>
                    <a:pt x="2387841" y="236283"/>
                  </a:lnTo>
                  <a:lnTo>
                    <a:pt x="2383498" y="236905"/>
                  </a:lnTo>
                  <a:lnTo>
                    <a:pt x="2379573" y="237515"/>
                  </a:lnTo>
                  <a:lnTo>
                    <a:pt x="2379573" y="279374"/>
                  </a:lnTo>
                  <a:lnTo>
                    <a:pt x="2371572" y="316103"/>
                  </a:lnTo>
                  <a:lnTo>
                    <a:pt x="2363254" y="348284"/>
                  </a:lnTo>
                  <a:lnTo>
                    <a:pt x="2353132" y="371284"/>
                  </a:lnTo>
                  <a:lnTo>
                    <a:pt x="2340178" y="385089"/>
                  </a:lnTo>
                  <a:lnTo>
                    <a:pt x="2323350" y="389686"/>
                  </a:lnTo>
                  <a:lnTo>
                    <a:pt x="2309418" y="385483"/>
                  </a:lnTo>
                  <a:lnTo>
                    <a:pt x="2302548" y="374332"/>
                  </a:lnTo>
                  <a:lnTo>
                    <a:pt x="2301278" y="359105"/>
                  </a:lnTo>
                  <a:lnTo>
                    <a:pt x="2301214" y="358394"/>
                  </a:lnTo>
                  <a:lnTo>
                    <a:pt x="2312784" y="315099"/>
                  </a:lnTo>
                  <a:lnTo>
                    <a:pt x="2344623" y="288036"/>
                  </a:lnTo>
                  <a:lnTo>
                    <a:pt x="2379573" y="279374"/>
                  </a:lnTo>
                  <a:lnTo>
                    <a:pt x="2379573" y="237515"/>
                  </a:lnTo>
                  <a:lnTo>
                    <a:pt x="2326551" y="249059"/>
                  </a:lnTo>
                  <a:lnTo>
                    <a:pt x="2290356" y="267258"/>
                  </a:lnTo>
                  <a:lnTo>
                    <a:pt x="2265184" y="296824"/>
                  </a:lnTo>
                  <a:lnTo>
                    <a:pt x="2249347" y="341884"/>
                  </a:lnTo>
                  <a:lnTo>
                    <a:pt x="2245398" y="377545"/>
                  </a:lnTo>
                  <a:lnTo>
                    <a:pt x="2250440" y="408127"/>
                  </a:lnTo>
                  <a:lnTo>
                    <a:pt x="2266569" y="429514"/>
                  </a:lnTo>
                  <a:lnTo>
                    <a:pt x="2295829" y="437553"/>
                  </a:lnTo>
                  <a:lnTo>
                    <a:pt x="2313254" y="435838"/>
                  </a:lnTo>
                  <a:lnTo>
                    <a:pt x="2327973" y="430314"/>
                  </a:lnTo>
                  <a:lnTo>
                    <a:pt x="2340800" y="420446"/>
                  </a:lnTo>
                  <a:lnTo>
                    <a:pt x="2352535" y="405688"/>
                  </a:lnTo>
                  <a:lnTo>
                    <a:pt x="2351214" y="412953"/>
                  </a:lnTo>
                  <a:lnTo>
                    <a:pt x="2350147" y="419798"/>
                  </a:lnTo>
                  <a:lnTo>
                    <a:pt x="2349157" y="426847"/>
                  </a:lnTo>
                  <a:lnTo>
                    <a:pt x="2348433" y="432600"/>
                  </a:lnTo>
                  <a:lnTo>
                    <a:pt x="2401278" y="432600"/>
                  </a:lnTo>
                  <a:lnTo>
                    <a:pt x="2403386" y="420446"/>
                  </a:lnTo>
                  <a:lnTo>
                    <a:pt x="2403500" y="419798"/>
                  </a:lnTo>
                  <a:lnTo>
                    <a:pt x="2406294" y="405688"/>
                  </a:lnTo>
                  <a:lnTo>
                    <a:pt x="2407335" y="400392"/>
                  </a:lnTo>
                  <a:lnTo>
                    <a:pt x="2409533" y="389686"/>
                  </a:lnTo>
                  <a:lnTo>
                    <a:pt x="2415806" y="359105"/>
                  </a:lnTo>
                  <a:lnTo>
                    <a:pt x="2432608" y="279374"/>
                  </a:lnTo>
                  <a:lnTo>
                    <a:pt x="2451100" y="191643"/>
                  </a:lnTo>
                  <a:lnTo>
                    <a:pt x="2453221" y="157429"/>
                  </a:lnTo>
                  <a:close/>
                </a:path>
                <a:path w="9721215" h="1120775">
                  <a:moveTo>
                    <a:pt x="2654566" y="745921"/>
                  </a:moveTo>
                  <a:lnTo>
                    <a:pt x="2649296" y="730148"/>
                  </a:lnTo>
                  <a:lnTo>
                    <a:pt x="2643530" y="712851"/>
                  </a:lnTo>
                  <a:lnTo>
                    <a:pt x="2618486" y="691934"/>
                  </a:lnTo>
                  <a:lnTo>
                    <a:pt x="2601544" y="688759"/>
                  </a:lnTo>
                  <a:lnTo>
                    <a:pt x="2601544" y="760755"/>
                  </a:lnTo>
                  <a:lnTo>
                    <a:pt x="2598928" y="781037"/>
                  </a:lnTo>
                  <a:lnTo>
                    <a:pt x="2569426" y="918667"/>
                  </a:lnTo>
                  <a:lnTo>
                    <a:pt x="2555417" y="956119"/>
                  </a:lnTo>
                  <a:lnTo>
                    <a:pt x="2531084" y="967943"/>
                  </a:lnTo>
                  <a:lnTo>
                    <a:pt x="2516695" y="964742"/>
                  </a:lnTo>
                  <a:lnTo>
                    <a:pt x="2507564" y="955294"/>
                  </a:lnTo>
                  <a:lnTo>
                    <a:pt x="2503944" y="939850"/>
                  </a:lnTo>
                  <a:lnTo>
                    <a:pt x="2506053" y="919086"/>
                  </a:lnTo>
                  <a:lnTo>
                    <a:pt x="2506091" y="918667"/>
                  </a:lnTo>
                  <a:lnTo>
                    <a:pt x="2535872" y="779068"/>
                  </a:lnTo>
                  <a:lnTo>
                    <a:pt x="2559126" y="733729"/>
                  </a:lnTo>
                  <a:lnTo>
                    <a:pt x="2574455" y="730148"/>
                  </a:lnTo>
                  <a:lnTo>
                    <a:pt x="2590596" y="733996"/>
                  </a:lnTo>
                  <a:lnTo>
                    <a:pt x="2599194" y="744626"/>
                  </a:lnTo>
                  <a:lnTo>
                    <a:pt x="2601544" y="760755"/>
                  </a:lnTo>
                  <a:lnTo>
                    <a:pt x="2601544" y="688759"/>
                  </a:lnTo>
                  <a:lnTo>
                    <a:pt x="2540063" y="691324"/>
                  </a:lnTo>
                  <a:lnTo>
                    <a:pt x="2492845" y="740105"/>
                  </a:lnTo>
                  <a:lnTo>
                    <a:pt x="2480919" y="779068"/>
                  </a:lnTo>
                  <a:lnTo>
                    <a:pt x="2453246" y="909231"/>
                  </a:lnTo>
                  <a:lnTo>
                    <a:pt x="2450147" y="954252"/>
                  </a:lnTo>
                  <a:lnTo>
                    <a:pt x="2461844" y="986891"/>
                  </a:lnTo>
                  <a:lnTo>
                    <a:pt x="2487320" y="1006754"/>
                  </a:lnTo>
                  <a:lnTo>
                    <a:pt x="2525560" y="1013460"/>
                  </a:lnTo>
                  <a:lnTo>
                    <a:pt x="2565806" y="1007389"/>
                  </a:lnTo>
                  <a:lnTo>
                    <a:pt x="2606510" y="967943"/>
                  </a:lnTo>
                  <a:lnTo>
                    <a:pt x="2625534" y="913003"/>
                  </a:lnTo>
                  <a:lnTo>
                    <a:pt x="2651531" y="789686"/>
                  </a:lnTo>
                  <a:lnTo>
                    <a:pt x="2654566" y="745921"/>
                  </a:lnTo>
                  <a:close/>
                </a:path>
                <a:path w="9721215" h="1120775">
                  <a:moveTo>
                    <a:pt x="2681630" y="153200"/>
                  </a:moveTo>
                  <a:lnTo>
                    <a:pt x="2673680" y="128943"/>
                  </a:lnTo>
                  <a:lnTo>
                    <a:pt x="2656522" y="113906"/>
                  </a:lnTo>
                  <a:lnTo>
                    <a:pt x="2631262" y="108750"/>
                  </a:lnTo>
                  <a:lnTo>
                    <a:pt x="2611653" y="111086"/>
                  </a:lnTo>
                  <a:lnTo>
                    <a:pt x="2595130" y="117602"/>
                  </a:lnTo>
                  <a:lnTo>
                    <a:pt x="2581427" y="127495"/>
                  </a:lnTo>
                  <a:lnTo>
                    <a:pt x="2570340" y="139992"/>
                  </a:lnTo>
                  <a:lnTo>
                    <a:pt x="2571915" y="132410"/>
                  </a:lnTo>
                  <a:lnTo>
                    <a:pt x="2573083" y="125717"/>
                  </a:lnTo>
                  <a:lnTo>
                    <a:pt x="2574798" y="113703"/>
                  </a:lnTo>
                  <a:lnTo>
                    <a:pt x="2521712" y="113703"/>
                  </a:lnTo>
                  <a:lnTo>
                    <a:pt x="2519413" y="125780"/>
                  </a:lnTo>
                  <a:lnTo>
                    <a:pt x="2501608" y="211556"/>
                  </a:lnTo>
                  <a:lnTo>
                    <a:pt x="2454821" y="432600"/>
                  </a:lnTo>
                  <a:lnTo>
                    <a:pt x="2509164" y="432600"/>
                  </a:lnTo>
                  <a:lnTo>
                    <a:pt x="2554592" y="220091"/>
                  </a:lnTo>
                  <a:lnTo>
                    <a:pt x="2562872" y="189750"/>
                  </a:lnTo>
                  <a:lnTo>
                    <a:pt x="2573147" y="169418"/>
                  </a:lnTo>
                  <a:lnTo>
                    <a:pt x="2585847" y="158000"/>
                  </a:lnTo>
                  <a:lnTo>
                    <a:pt x="2601391" y="154444"/>
                  </a:lnTo>
                  <a:lnTo>
                    <a:pt x="2614269" y="157213"/>
                  </a:lnTo>
                  <a:lnTo>
                    <a:pt x="2621864" y="165519"/>
                  </a:lnTo>
                  <a:lnTo>
                    <a:pt x="2624366" y="179400"/>
                  </a:lnTo>
                  <a:lnTo>
                    <a:pt x="2621965" y="198843"/>
                  </a:lnTo>
                  <a:lnTo>
                    <a:pt x="2572410" y="432600"/>
                  </a:lnTo>
                  <a:lnTo>
                    <a:pt x="2626741" y="432600"/>
                  </a:lnTo>
                  <a:lnTo>
                    <a:pt x="2679293" y="185991"/>
                  </a:lnTo>
                  <a:lnTo>
                    <a:pt x="2681630" y="153200"/>
                  </a:lnTo>
                  <a:close/>
                </a:path>
                <a:path w="9721215" h="1120775">
                  <a:moveTo>
                    <a:pt x="2775039" y="689597"/>
                  </a:moveTo>
                  <a:lnTo>
                    <a:pt x="2720708" y="689597"/>
                  </a:lnTo>
                  <a:lnTo>
                    <a:pt x="2652750" y="1008494"/>
                  </a:lnTo>
                  <a:lnTo>
                    <a:pt x="2707106" y="1008494"/>
                  </a:lnTo>
                  <a:lnTo>
                    <a:pt x="2775039" y="689597"/>
                  </a:lnTo>
                  <a:close/>
                </a:path>
                <a:path w="9721215" h="1120775">
                  <a:moveTo>
                    <a:pt x="2799346" y="575894"/>
                  </a:moveTo>
                  <a:lnTo>
                    <a:pt x="2745016" y="575894"/>
                  </a:lnTo>
                  <a:lnTo>
                    <a:pt x="2730868" y="642416"/>
                  </a:lnTo>
                  <a:lnTo>
                    <a:pt x="2785199" y="642416"/>
                  </a:lnTo>
                  <a:lnTo>
                    <a:pt x="2799346" y="575894"/>
                  </a:lnTo>
                  <a:close/>
                </a:path>
                <a:path w="9721215" h="1120775">
                  <a:moveTo>
                    <a:pt x="2913075" y="113703"/>
                  </a:moveTo>
                  <a:lnTo>
                    <a:pt x="2857944" y="113703"/>
                  </a:lnTo>
                  <a:lnTo>
                    <a:pt x="2838348" y="164084"/>
                  </a:lnTo>
                  <a:lnTo>
                    <a:pt x="2817380" y="219075"/>
                  </a:lnTo>
                  <a:lnTo>
                    <a:pt x="2796768" y="274535"/>
                  </a:lnTo>
                  <a:lnTo>
                    <a:pt x="2778239" y="326364"/>
                  </a:lnTo>
                  <a:lnTo>
                    <a:pt x="2763532" y="370459"/>
                  </a:lnTo>
                  <a:lnTo>
                    <a:pt x="2762910" y="370459"/>
                  </a:lnTo>
                  <a:lnTo>
                    <a:pt x="2768295" y="288556"/>
                  </a:lnTo>
                  <a:lnTo>
                    <a:pt x="2770924" y="229184"/>
                  </a:lnTo>
                  <a:lnTo>
                    <a:pt x="2773184" y="168211"/>
                  </a:lnTo>
                  <a:lnTo>
                    <a:pt x="2774835" y="113703"/>
                  </a:lnTo>
                  <a:lnTo>
                    <a:pt x="2721622" y="113703"/>
                  </a:lnTo>
                  <a:lnTo>
                    <a:pt x="2719197" y="443763"/>
                  </a:lnTo>
                  <a:lnTo>
                    <a:pt x="2707703" y="469087"/>
                  </a:lnTo>
                  <a:lnTo>
                    <a:pt x="2697530" y="484479"/>
                  </a:lnTo>
                  <a:lnTo>
                    <a:pt x="2686850" y="492112"/>
                  </a:lnTo>
                  <a:lnTo>
                    <a:pt x="2673807" y="494169"/>
                  </a:lnTo>
                  <a:lnTo>
                    <a:pt x="2663202" y="494169"/>
                  </a:lnTo>
                  <a:lnTo>
                    <a:pt x="2659596" y="493166"/>
                  </a:lnTo>
                  <a:lnTo>
                    <a:pt x="2653639" y="492125"/>
                  </a:lnTo>
                  <a:lnTo>
                    <a:pt x="2642590" y="540359"/>
                  </a:lnTo>
                  <a:lnTo>
                    <a:pt x="2649588" y="541845"/>
                  </a:lnTo>
                  <a:lnTo>
                    <a:pt x="2657932" y="543052"/>
                  </a:lnTo>
                  <a:lnTo>
                    <a:pt x="2666606" y="543852"/>
                  </a:lnTo>
                  <a:lnTo>
                    <a:pt x="2674632" y="544156"/>
                  </a:lnTo>
                  <a:lnTo>
                    <a:pt x="2700667" y="541731"/>
                  </a:lnTo>
                  <a:lnTo>
                    <a:pt x="2724099" y="529742"/>
                  </a:lnTo>
                  <a:lnTo>
                    <a:pt x="2747480" y="501116"/>
                  </a:lnTo>
                  <a:lnTo>
                    <a:pt x="2773349" y="448792"/>
                  </a:lnTo>
                  <a:lnTo>
                    <a:pt x="2913075" y="113703"/>
                  </a:lnTo>
                  <a:close/>
                </a:path>
                <a:path w="9721215" h="1120775">
                  <a:moveTo>
                    <a:pt x="2989999" y="729094"/>
                  </a:moveTo>
                  <a:lnTo>
                    <a:pt x="2982049" y="704850"/>
                  </a:lnTo>
                  <a:lnTo>
                    <a:pt x="2964891" y="689800"/>
                  </a:lnTo>
                  <a:lnTo>
                    <a:pt x="2939631" y="684644"/>
                  </a:lnTo>
                  <a:lnTo>
                    <a:pt x="2920022" y="686993"/>
                  </a:lnTo>
                  <a:lnTo>
                    <a:pt x="2903499" y="693508"/>
                  </a:lnTo>
                  <a:lnTo>
                    <a:pt x="2889796" y="703402"/>
                  </a:lnTo>
                  <a:lnTo>
                    <a:pt x="2878709" y="715886"/>
                  </a:lnTo>
                  <a:lnTo>
                    <a:pt x="2880283" y="708304"/>
                  </a:lnTo>
                  <a:lnTo>
                    <a:pt x="2881452" y="701611"/>
                  </a:lnTo>
                  <a:lnTo>
                    <a:pt x="2883166" y="689597"/>
                  </a:lnTo>
                  <a:lnTo>
                    <a:pt x="2830080" y="689597"/>
                  </a:lnTo>
                  <a:lnTo>
                    <a:pt x="2827782" y="701687"/>
                  </a:lnTo>
                  <a:lnTo>
                    <a:pt x="2809976" y="787450"/>
                  </a:lnTo>
                  <a:lnTo>
                    <a:pt x="2763189" y="1008494"/>
                  </a:lnTo>
                  <a:lnTo>
                    <a:pt x="2817533" y="1008494"/>
                  </a:lnTo>
                  <a:lnTo>
                    <a:pt x="2862961" y="795997"/>
                  </a:lnTo>
                  <a:lnTo>
                    <a:pt x="2871241" y="765644"/>
                  </a:lnTo>
                  <a:lnTo>
                    <a:pt x="2881515" y="745312"/>
                  </a:lnTo>
                  <a:lnTo>
                    <a:pt x="2894215" y="733907"/>
                  </a:lnTo>
                  <a:lnTo>
                    <a:pt x="2909760" y="730338"/>
                  </a:lnTo>
                  <a:lnTo>
                    <a:pt x="2922638" y="733107"/>
                  </a:lnTo>
                  <a:lnTo>
                    <a:pt x="2930233" y="741426"/>
                  </a:lnTo>
                  <a:lnTo>
                    <a:pt x="2932734" y="755294"/>
                  </a:lnTo>
                  <a:lnTo>
                    <a:pt x="2930347" y="774738"/>
                  </a:lnTo>
                  <a:lnTo>
                    <a:pt x="2880779" y="1008494"/>
                  </a:lnTo>
                  <a:lnTo>
                    <a:pt x="2935109" y="1008494"/>
                  </a:lnTo>
                  <a:lnTo>
                    <a:pt x="2987662" y="761885"/>
                  </a:lnTo>
                  <a:lnTo>
                    <a:pt x="2989999" y="729094"/>
                  </a:lnTo>
                  <a:close/>
                </a:path>
                <a:path w="9721215" h="1120775">
                  <a:moveTo>
                    <a:pt x="3159925" y="689597"/>
                  </a:moveTo>
                  <a:lnTo>
                    <a:pt x="3118624" y="689597"/>
                  </a:lnTo>
                  <a:lnTo>
                    <a:pt x="3136417" y="611200"/>
                  </a:lnTo>
                  <a:lnTo>
                    <a:pt x="3082709" y="611200"/>
                  </a:lnTo>
                  <a:lnTo>
                    <a:pt x="3064726" y="689597"/>
                  </a:lnTo>
                  <a:lnTo>
                    <a:pt x="3030105" y="689597"/>
                  </a:lnTo>
                  <a:lnTo>
                    <a:pt x="3020110" y="736422"/>
                  </a:lnTo>
                  <a:lnTo>
                    <a:pt x="3053854" y="736422"/>
                  </a:lnTo>
                  <a:lnTo>
                    <a:pt x="3007588" y="947737"/>
                  </a:lnTo>
                  <a:lnTo>
                    <a:pt x="3005302" y="980109"/>
                  </a:lnTo>
                  <a:lnTo>
                    <a:pt x="3014014" y="1000112"/>
                  </a:lnTo>
                  <a:lnTo>
                    <a:pt x="3031629" y="1010272"/>
                  </a:lnTo>
                  <a:lnTo>
                    <a:pt x="3056064" y="1013104"/>
                  </a:lnTo>
                  <a:lnTo>
                    <a:pt x="3065602" y="1012825"/>
                  </a:lnTo>
                  <a:lnTo>
                    <a:pt x="3075140" y="1011986"/>
                  </a:lnTo>
                  <a:lnTo>
                    <a:pt x="3084347" y="1010602"/>
                  </a:lnTo>
                  <a:lnTo>
                    <a:pt x="3092920" y="1008697"/>
                  </a:lnTo>
                  <a:lnTo>
                    <a:pt x="3102051" y="966838"/>
                  </a:lnTo>
                  <a:lnTo>
                    <a:pt x="3094723" y="968082"/>
                  </a:lnTo>
                  <a:lnTo>
                    <a:pt x="3088221" y="968629"/>
                  </a:lnTo>
                  <a:lnTo>
                    <a:pt x="3081147" y="968629"/>
                  </a:lnTo>
                  <a:lnTo>
                    <a:pt x="3069894" y="966685"/>
                  </a:lnTo>
                  <a:lnTo>
                    <a:pt x="3063938" y="961034"/>
                  </a:lnTo>
                  <a:lnTo>
                    <a:pt x="3062249" y="951890"/>
                  </a:lnTo>
                  <a:lnTo>
                    <a:pt x="3063837" y="939495"/>
                  </a:lnTo>
                  <a:lnTo>
                    <a:pt x="3108617" y="736422"/>
                  </a:lnTo>
                  <a:lnTo>
                    <a:pt x="3149930" y="736422"/>
                  </a:lnTo>
                  <a:lnTo>
                    <a:pt x="3159925" y="689597"/>
                  </a:lnTo>
                  <a:close/>
                </a:path>
                <a:path w="9721215" h="1120775">
                  <a:moveTo>
                    <a:pt x="3164040" y="171488"/>
                  </a:moveTo>
                  <a:lnTo>
                    <a:pt x="3157182" y="140652"/>
                  </a:lnTo>
                  <a:lnTo>
                    <a:pt x="3134830" y="117729"/>
                  </a:lnTo>
                  <a:lnTo>
                    <a:pt x="3091332" y="108750"/>
                  </a:lnTo>
                  <a:lnTo>
                    <a:pt x="3050781" y="117360"/>
                  </a:lnTo>
                  <a:lnTo>
                    <a:pt x="3008198" y="171069"/>
                  </a:lnTo>
                  <a:lnTo>
                    <a:pt x="2972320" y="330098"/>
                  </a:lnTo>
                  <a:lnTo>
                    <a:pt x="2967482" y="367830"/>
                  </a:lnTo>
                  <a:lnTo>
                    <a:pt x="2972841" y="402437"/>
                  </a:lnTo>
                  <a:lnTo>
                    <a:pt x="2994368" y="427748"/>
                  </a:lnTo>
                  <a:lnTo>
                    <a:pt x="3038043" y="437565"/>
                  </a:lnTo>
                  <a:lnTo>
                    <a:pt x="3080080" y="429488"/>
                  </a:lnTo>
                  <a:lnTo>
                    <a:pt x="3123209" y="377571"/>
                  </a:lnTo>
                  <a:lnTo>
                    <a:pt x="3134550" y="333375"/>
                  </a:lnTo>
                  <a:lnTo>
                    <a:pt x="3080905" y="333375"/>
                  </a:lnTo>
                  <a:lnTo>
                    <a:pt x="3077730" y="346481"/>
                  </a:lnTo>
                  <a:lnTo>
                    <a:pt x="3072866" y="364451"/>
                  </a:lnTo>
                  <a:lnTo>
                    <a:pt x="3066580" y="378917"/>
                  </a:lnTo>
                  <a:lnTo>
                    <a:pt x="3057372" y="388556"/>
                  </a:lnTo>
                  <a:lnTo>
                    <a:pt x="3043758" y="392061"/>
                  </a:lnTo>
                  <a:lnTo>
                    <a:pt x="3029928" y="388531"/>
                  </a:lnTo>
                  <a:lnTo>
                    <a:pt x="3022904" y="378714"/>
                  </a:lnTo>
                  <a:lnTo>
                    <a:pt x="3021431" y="363778"/>
                  </a:lnTo>
                  <a:lnTo>
                    <a:pt x="3024238" y="344881"/>
                  </a:lnTo>
                  <a:lnTo>
                    <a:pt x="3054566" y="203657"/>
                  </a:lnTo>
                  <a:lnTo>
                    <a:pt x="3066631" y="167259"/>
                  </a:lnTo>
                  <a:lnTo>
                    <a:pt x="3089287" y="153822"/>
                  </a:lnTo>
                  <a:lnTo>
                    <a:pt x="3102940" y="157137"/>
                  </a:lnTo>
                  <a:lnTo>
                    <a:pt x="3109722" y="166433"/>
                  </a:lnTo>
                  <a:lnTo>
                    <a:pt x="3111144" y="180733"/>
                  </a:lnTo>
                  <a:lnTo>
                    <a:pt x="3108680" y="199072"/>
                  </a:lnTo>
                  <a:lnTo>
                    <a:pt x="3104896" y="220179"/>
                  </a:lnTo>
                  <a:lnTo>
                    <a:pt x="3157931" y="220179"/>
                  </a:lnTo>
                  <a:lnTo>
                    <a:pt x="3161030" y="204241"/>
                  </a:lnTo>
                  <a:lnTo>
                    <a:pt x="3164040" y="171488"/>
                  </a:lnTo>
                  <a:close/>
                </a:path>
                <a:path w="9721215" h="1120775">
                  <a:moveTo>
                    <a:pt x="3376447" y="689597"/>
                  </a:moveTo>
                  <a:lnTo>
                    <a:pt x="3335134" y="689597"/>
                  </a:lnTo>
                  <a:lnTo>
                    <a:pt x="3352939" y="611200"/>
                  </a:lnTo>
                  <a:lnTo>
                    <a:pt x="3299218" y="611200"/>
                  </a:lnTo>
                  <a:lnTo>
                    <a:pt x="3281248" y="689597"/>
                  </a:lnTo>
                  <a:lnTo>
                    <a:pt x="3246628" y="689597"/>
                  </a:lnTo>
                  <a:lnTo>
                    <a:pt x="3236633" y="736422"/>
                  </a:lnTo>
                  <a:lnTo>
                    <a:pt x="3270377" y="736422"/>
                  </a:lnTo>
                  <a:lnTo>
                    <a:pt x="3224098" y="947737"/>
                  </a:lnTo>
                  <a:lnTo>
                    <a:pt x="3221825" y="980109"/>
                  </a:lnTo>
                  <a:lnTo>
                    <a:pt x="3230524" y="1000112"/>
                  </a:lnTo>
                  <a:lnTo>
                    <a:pt x="3248139" y="1010272"/>
                  </a:lnTo>
                  <a:lnTo>
                    <a:pt x="3272574" y="1013104"/>
                  </a:lnTo>
                  <a:lnTo>
                    <a:pt x="3282124" y="1012825"/>
                  </a:lnTo>
                  <a:lnTo>
                    <a:pt x="3291649" y="1011986"/>
                  </a:lnTo>
                  <a:lnTo>
                    <a:pt x="3300857" y="1010602"/>
                  </a:lnTo>
                  <a:lnTo>
                    <a:pt x="3309429" y="1008697"/>
                  </a:lnTo>
                  <a:lnTo>
                    <a:pt x="3318560" y="966838"/>
                  </a:lnTo>
                  <a:lnTo>
                    <a:pt x="3311245" y="968082"/>
                  </a:lnTo>
                  <a:lnTo>
                    <a:pt x="3304730" y="968629"/>
                  </a:lnTo>
                  <a:lnTo>
                    <a:pt x="3297656" y="968629"/>
                  </a:lnTo>
                  <a:lnTo>
                    <a:pt x="3286417" y="966685"/>
                  </a:lnTo>
                  <a:lnTo>
                    <a:pt x="3280448" y="961034"/>
                  </a:lnTo>
                  <a:lnTo>
                    <a:pt x="3278771" y="951890"/>
                  </a:lnTo>
                  <a:lnTo>
                    <a:pt x="3280359" y="939495"/>
                  </a:lnTo>
                  <a:lnTo>
                    <a:pt x="3325139" y="736422"/>
                  </a:lnTo>
                  <a:lnTo>
                    <a:pt x="3366439" y="736422"/>
                  </a:lnTo>
                  <a:lnTo>
                    <a:pt x="3376447" y="689597"/>
                  </a:lnTo>
                  <a:close/>
                </a:path>
                <a:path w="9721215" h="1120775">
                  <a:moveTo>
                    <a:pt x="3381298" y="158661"/>
                  </a:moveTo>
                  <a:lnTo>
                    <a:pt x="3375304" y="132613"/>
                  </a:lnTo>
                  <a:lnTo>
                    <a:pt x="3358794" y="115125"/>
                  </a:lnTo>
                  <a:lnTo>
                    <a:pt x="3330410" y="108750"/>
                  </a:lnTo>
                  <a:lnTo>
                    <a:pt x="3312223" y="110832"/>
                  </a:lnTo>
                  <a:lnTo>
                    <a:pt x="3296259" y="116814"/>
                  </a:lnTo>
                  <a:lnTo>
                    <a:pt x="3282619" y="126326"/>
                  </a:lnTo>
                  <a:lnTo>
                    <a:pt x="3271405" y="138938"/>
                  </a:lnTo>
                  <a:lnTo>
                    <a:pt x="3300806" y="0"/>
                  </a:lnTo>
                  <a:lnTo>
                    <a:pt x="3246488" y="0"/>
                  </a:lnTo>
                  <a:lnTo>
                    <a:pt x="3154654" y="432600"/>
                  </a:lnTo>
                  <a:lnTo>
                    <a:pt x="3208998" y="432600"/>
                  </a:lnTo>
                  <a:lnTo>
                    <a:pt x="3255289" y="215938"/>
                  </a:lnTo>
                  <a:lnTo>
                    <a:pt x="3262350" y="189738"/>
                  </a:lnTo>
                  <a:lnTo>
                    <a:pt x="3271545" y="170446"/>
                  </a:lnTo>
                  <a:lnTo>
                    <a:pt x="3284055" y="158521"/>
                  </a:lnTo>
                  <a:lnTo>
                    <a:pt x="3301098" y="154444"/>
                  </a:lnTo>
                  <a:lnTo>
                    <a:pt x="3315779" y="157861"/>
                  </a:lnTo>
                  <a:lnTo>
                    <a:pt x="3322917" y="167462"/>
                  </a:lnTo>
                  <a:lnTo>
                    <a:pt x="3324187" y="182295"/>
                  </a:lnTo>
                  <a:lnTo>
                    <a:pt x="3321253" y="201371"/>
                  </a:lnTo>
                  <a:lnTo>
                    <a:pt x="3272231" y="432600"/>
                  </a:lnTo>
                  <a:lnTo>
                    <a:pt x="3326574" y="432600"/>
                  </a:lnTo>
                  <a:lnTo>
                    <a:pt x="3378123" y="190766"/>
                  </a:lnTo>
                  <a:lnTo>
                    <a:pt x="3381298" y="158661"/>
                  </a:lnTo>
                  <a:close/>
                </a:path>
                <a:path w="9721215" h="1120775">
                  <a:moveTo>
                    <a:pt x="3557854" y="745921"/>
                  </a:moveTo>
                  <a:lnTo>
                    <a:pt x="3552596" y="730148"/>
                  </a:lnTo>
                  <a:lnTo>
                    <a:pt x="3546818" y="712851"/>
                  </a:lnTo>
                  <a:lnTo>
                    <a:pt x="3521786" y="691934"/>
                  </a:lnTo>
                  <a:lnTo>
                    <a:pt x="3504831" y="688759"/>
                  </a:lnTo>
                  <a:lnTo>
                    <a:pt x="3504831" y="760755"/>
                  </a:lnTo>
                  <a:lnTo>
                    <a:pt x="3502228" y="781037"/>
                  </a:lnTo>
                  <a:lnTo>
                    <a:pt x="3472713" y="918667"/>
                  </a:lnTo>
                  <a:lnTo>
                    <a:pt x="3472624" y="919086"/>
                  </a:lnTo>
                  <a:lnTo>
                    <a:pt x="3466592" y="940892"/>
                  </a:lnTo>
                  <a:lnTo>
                    <a:pt x="3458718" y="956119"/>
                  </a:lnTo>
                  <a:lnTo>
                    <a:pt x="3448240" y="965034"/>
                  </a:lnTo>
                  <a:lnTo>
                    <a:pt x="3434372" y="967943"/>
                  </a:lnTo>
                  <a:lnTo>
                    <a:pt x="3419995" y="964742"/>
                  </a:lnTo>
                  <a:lnTo>
                    <a:pt x="3410864" y="955294"/>
                  </a:lnTo>
                  <a:lnTo>
                    <a:pt x="3407245" y="939850"/>
                  </a:lnTo>
                  <a:lnTo>
                    <a:pt x="3409353" y="919086"/>
                  </a:lnTo>
                  <a:lnTo>
                    <a:pt x="3409391" y="918667"/>
                  </a:lnTo>
                  <a:lnTo>
                    <a:pt x="3439172" y="779068"/>
                  </a:lnTo>
                  <a:lnTo>
                    <a:pt x="3462413" y="733729"/>
                  </a:lnTo>
                  <a:lnTo>
                    <a:pt x="3477742" y="730148"/>
                  </a:lnTo>
                  <a:lnTo>
                    <a:pt x="3493897" y="733996"/>
                  </a:lnTo>
                  <a:lnTo>
                    <a:pt x="3502495" y="744626"/>
                  </a:lnTo>
                  <a:lnTo>
                    <a:pt x="3504831" y="760755"/>
                  </a:lnTo>
                  <a:lnTo>
                    <a:pt x="3504831" y="688759"/>
                  </a:lnTo>
                  <a:lnTo>
                    <a:pt x="3443363" y="691324"/>
                  </a:lnTo>
                  <a:lnTo>
                    <a:pt x="3396145" y="740105"/>
                  </a:lnTo>
                  <a:lnTo>
                    <a:pt x="3384219" y="779068"/>
                  </a:lnTo>
                  <a:lnTo>
                    <a:pt x="3356546" y="909231"/>
                  </a:lnTo>
                  <a:lnTo>
                    <a:pt x="3353447" y="954252"/>
                  </a:lnTo>
                  <a:lnTo>
                    <a:pt x="3365144" y="986891"/>
                  </a:lnTo>
                  <a:lnTo>
                    <a:pt x="3390620" y="1006754"/>
                  </a:lnTo>
                  <a:lnTo>
                    <a:pt x="3428860" y="1013460"/>
                  </a:lnTo>
                  <a:lnTo>
                    <a:pt x="3469094" y="1007389"/>
                  </a:lnTo>
                  <a:lnTo>
                    <a:pt x="3509810" y="967943"/>
                  </a:lnTo>
                  <a:lnTo>
                    <a:pt x="3528834" y="913003"/>
                  </a:lnTo>
                  <a:lnTo>
                    <a:pt x="3554819" y="789686"/>
                  </a:lnTo>
                  <a:lnTo>
                    <a:pt x="3557854" y="745921"/>
                  </a:lnTo>
                  <a:close/>
                </a:path>
                <a:path w="9721215" h="1120775">
                  <a:moveTo>
                    <a:pt x="3591229" y="177520"/>
                  </a:moveTo>
                  <a:lnTo>
                    <a:pt x="3586353" y="152082"/>
                  </a:lnTo>
                  <a:lnTo>
                    <a:pt x="3584625" y="143052"/>
                  </a:lnTo>
                  <a:lnTo>
                    <a:pt x="3561702" y="118516"/>
                  </a:lnTo>
                  <a:lnTo>
                    <a:pt x="3539642" y="113880"/>
                  </a:lnTo>
                  <a:lnTo>
                    <a:pt x="3539642" y="181025"/>
                  </a:lnTo>
                  <a:lnTo>
                    <a:pt x="3537648" y="198882"/>
                  </a:lnTo>
                  <a:lnTo>
                    <a:pt x="3528403" y="242671"/>
                  </a:lnTo>
                  <a:lnTo>
                    <a:pt x="3467201" y="242671"/>
                  </a:lnTo>
                  <a:lnTo>
                    <a:pt x="3476510" y="199682"/>
                  </a:lnTo>
                  <a:lnTo>
                    <a:pt x="3499294" y="155917"/>
                  </a:lnTo>
                  <a:lnTo>
                    <a:pt x="3514585" y="152082"/>
                  </a:lnTo>
                  <a:lnTo>
                    <a:pt x="3529380" y="155917"/>
                  </a:lnTo>
                  <a:lnTo>
                    <a:pt x="3537293" y="166116"/>
                  </a:lnTo>
                  <a:lnTo>
                    <a:pt x="3539642" y="181025"/>
                  </a:lnTo>
                  <a:lnTo>
                    <a:pt x="3539642" y="113880"/>
                  </a:lnTo>
                  <a:lnTo>
                    <a:pt x="3474059" y="118148"/>
                  </a:lnTo>
                  <a:lnTo>
                    <a:pt x="3429597" y="174421"/>
                  </a:lnTo>
                  <a:lnTo>
                    <a:pt x="3419818" y="211353"/>
                  </a:lnTo>
                  <a:lnTo>
                    <a:pt x="3396056" y="323265"/>
                  </a:lnTo>
                  <a:lnTo>
                    <a:pt x="3390811" y="363702"/>
                  </a:lnTo>
                  <a:lnTo>
                    <a:pt x="3390773" y="364007"/>
                  </a:lnTo>
                  <a:lnTo>
                    <a:pt x="3396259" y="400748"/>
                  </a:lnTo>
                  <a:lnTo>
                    <a:pt x="3418421" y="427329"/>
                  </a:lnTo>
                  <a:lnTo>
                    <a:pt x="3463150" y="437565"/>
                  </a:lnTo>
                  <a:lnTo>
                    <a:pt x="3505924" y="429615"/>
                  </a:lnTo>
                  <a:lnTo>
                    <a:pt x="3532911" y="408698"/>
                  </a:lnTo>
                  <a:lnTo>
                    <a:pt x="3541585" y="392493"/>
                  </a:lnTo>
                  <a:lnTo>
                    <a:pt x="3548684" y="379247"/>
                  </a:lnTo>
                  <a:lnTo>
                    <a:pt x="3557790" y="345668"/>
                  </a:lnTo>
                  <a:lnTo>
                    <a:pt x="3559403" y="338366"/>
                  </a:lnTo>
                  <a:lnTo>
                    <a:pt x="3505936" y="338366"/>
                  </a:lnTo>
                  <a:lnTo>
                    <a:pt x="3504082" y="347281"/>
                  </a:lnTo>
                  <a:lnTo>
                    <a:pt x="3499878" y="363702"/>
                  </a:lnTo>
                  <a:lnTo>
                    <a:pt x="3493465" y="378206"/>
                  </a:lnTo>
                  <a:lnTo>
                    <a:pt x="3483394" y="388543"/>
                  </a:lnTo>
                  <a:lnTo>
                    <a:pt x="3468243" y="392493"/>
                  </a:lnTo>
                  <a:lnTo>
                    <a:pt x="3453028" y="388175"/>
                  </a:lnTo>
                  <a:lnTo>
                    <a:pt x="3445497" y="376440"/>
                  </a:lnTo>
                  <a:lnTo>
                    <a:pt x="3444062" y="359092"/>
                  </a:lnTo>
                  <a:lnTo>
                    <a:pt x="3447097" y="338366"/>
                  </a:lnTo>
                  <a:lnTo>
                    <a:pt x="3447161" y="337947"/>
                  </a:lnTo>
                  <a:lnTo>
                    <a:pt x="3456140" y="295490"/>
                  </a:lnTo>
                  <a:lnTo>
                    <a:pt x="3458083" y="286461"/>
                  </a:lnTo>
                  <a:lnTo>
                    <a:pt x="3571684" y="286461"/>
                  </a:lnTo>
                  <a:lnTo>
                    <a:pt x="3574364" y="274116"/>
                  </a:lnTo>
                  <a:lnTo>
                    <a:pt x="3581082" y="242671"/>
                  </a:lnTo>
                  <a:lnTo>
                    <a:pt x="3586632" y="216649"/>
                  </a:lnTo>
                  <a:lnTo>
                    <a:pt x="3591229" y="177520"/>
                  </a:lnTo>
                  <a:close/>
                </a:path>
                <a:path w="9721215" h="1120775">
                  <a:moveTo>
                    <a:pt x="3792499" y="171488"/>
                  </a:moveTo>
                  <a:lnTo>
                    <a:pt x="3785654" y="140652"/>
                  </a:lnTo>
                  <a:lnTo>
                    <a:pt x="3763302" y="117729"/>
                  </a:lnTo>
                  <a:lnTo>
                    <a:pt x="3719804" y="108750"/>
                  </a:lnTo>
                  <a:lnTo>
                    <a:pt x="3679253" y="117360"/>
                  </a:lnTo>
                  <a:lnTo>
                    <a:pt x="3636657" y="171069"/>
                  </a:lnTo>
                  <a:lnTo>
                    <a:pt x="3600793" y="330098"/>
                  </a:lnTo>
                  <a:lnTo>
                    <a:pt x="3595941" y="367830"/>
                  </a:lnTo>
                  <a:lnTo>
                    <a:pt x="3601301" y="402437"/>
                  </a:lnTo>
                  <a:lnTo>
                    <a:pt x="3622840" y="427748"/>
                  </a:lnTo>
                  <a:lnTo>
                    <a:pt x="3666515" y="437565"/>
                  </a:lnTo>
                  <a:lnTo>
                    <a:pt x="3708552" y="429488"/>
                  </a:lnTo>
                  <a:lnTo>
                    <a:pt x="3751681" y="377571"/>
                  </a:lnTo>
                  <a:lnTo>
                    <a:pt x="3763010" y="333375"/>
                  </a:lnTo>
                  <a:lnTo>
                    <a:pt x="3709365" y="333375"/>
                  </a:lnTo>
                  <a:lnTo>
                    <a:pt x="3706203" y="346481"/>
                  </a:lnTo>
                  <a:lnTo>
                    <a:pt x="3701338" y="364451"/>
                  </a:lnTo>
                  <a:lnTo>
                    <a:pt x="3695052" y="378917"/>
                  </a:lnTo>
                  <a:lnTo>
                    <a:pt x="3685844" y="388556"/>
                  </a:lnTo>
                  <a:lnTo>
                    <a:pt x="3672230" y="392061"/>
                  </a:lnTo>
                  <a:lnTo>
                    <a:pt x="3658400" y="388531"/>
                  </a:lnTo>
                  <a:lnTo>
                    <a:pt x="3651377" y="378714"/>
                  </a:lnTo>
                  <a:lnTo>
                    <a:pt x="3649903" y="363778"/>
                  </a:lnTo>
                  <a:lnTo>
                    <a:pt x="3652697" y="344881"/>
                  </a:lnTo>
                  <a:lnTo>
                    <a:pt x="3683038" y="203657"/>
                  </a:lnTo>
                  <a:lnTo>
                    <a:pt x="3695103" y="167259"/>
                  </a:lnTo>
                  <a:lnTo>
                    <a:pt x="3717760" y="153822"/>
                  </a:lnTo>
                  <a:lnTo>
                    <a:pt x="3731399" y="157137"/>
                  </a:lnTo>
                  <a:lnTo>
                    <a:pt x="3738194" y="166433"/>
                  </a:lnTo>
                  <a:lnTo>
                    <a:pt x="3739616" y="180733"/>
                  </a:lnTo>
                  <a:lnTo>
                    <a:pt x="3737152" y="199072"/>
                  </a:lnTo>
                  <a:lnTo>
                    <a:pt x="3733368" y="220179"/>
                  </a:lnTo>
                  <a:lnTo>
                    <a:pt x="3786390" y="220179"/>
                  </a:lnTo>
                  <a:lnTo>
                    <a:pt x="3789489" y="204241"/>
                  </a:lnTo>
                  <a:lnTo>
                    <a:pt x="3792499" y="171488"/>
                  </a:lnTo>
                  <a:close/>
                </a:path>
                <a:path w="9721215" h="1120775">
                  <a:moveTo>
                    <a:pt x="3894823" y="689597"/>
                  </a:moveTo>
                  <a:lnTo>
                    <a:pt x="3840302" y="689597"/>
                  </a:lnTo>
                  <a:lnTo>
                    <a:pt x="3809657" y="777697"/>
                  </a:lnTo>
                  <a:lnTo>
                    <a:pt x="3788575" y="839241"/>
                  </a:lnTo>
                  <a:lnTo>
                    <a:pt x="3774732" y="880795"/>
                  </a:lnTo>
                  <a:lnTo>
                    <a:pt x="3765791" y="908964"/>
                  </a:lnTo>
                  <a:lnTo>
                    <a:pt x="3759428" y="930313"/>
                  </a:lnTo>
                  <a:lnTo>
                    <a:pt x="3758819" y="930313"/>
                  </a:lnTo>
                  <a:lnTo>
                    <a:pt x="3761498" y="903605"/>
                  </a:lnTo>
                  <a:lnTo>
                    <a:pt x="3764013" y="868464"/>
                  </a:lnTo>
                  <a:lnTo>
                    <a:pt x="3766693" y="822604"/>
                  </a:lnTo>
                  <a:lnTo>
                    <a:pt x="3773894" y="689597"/>
                  </a:lnTo>
                  <a:lnTo>
                    <a:pt x="3724287" y="689597"/>
                  </a:lnTo>
                  <a:lnTo>
                    <a:pt x="3670300" y="829640"/>
                  </a:lnTo>
                  <a:lnTo>
                    <a:pt x="3653561" y="873747"/>
                  </a:lnTo>
                  <a:lnTo>
                    <a:pt x="3641750" y="906297"/>
                  </a:lnTo>
                  <a:lnTo>
                    <a:pt x="3633406" y="931557"/>
                  </a:lnTo>
                  <a:lnTo>
                    <a:pt x="3632809" y="931557"/>
                  </a:lnTo>
                  <a:lnTo>
                    <a:pt x="3635679" y="907465"/>
                  </a:lnTo>
                  <a:lnTo>
                    <a:pt x="3638829" y="873823"/>
                  </a:lnTo>
                  <a:lnTo>
                    <a:pt x="3642614" y="828027"/>
                  </a:lnTo>
                  <a:lnTo>
                    <a:pt x="3653586" y="689597"/>
                  </a:lnTo>
                  <a:lnTo>
                    <a:pt x="3599700" y="689597"/>
                  </a:lnTo>
                  <a:lnTo>
                    <a:pt x="3587229" y="1008507"/>
                  </a:lnTo>
                  <a:lnTo>
                    <a:pt x="3640251" y="1008507"/>
                  </a:lnTo>
                  <a:lnTo>
                    <a:pt x="3704005" y="845705"/>
                  </a:lnTo>
                  <a:lnTo>
                    <a:pt x="3718534" y="806894"/>
                  </a:lnTo>
                  <a:lnTo>
                    <a:pt x="3728389" y="777405"/>
                  </a:lnTo>
                  <a:lnTo>
                    <a:pt x="3728999" y="777405"/>
                  </a:lnTo>
                  <a:lnTo>
                    <a:pt x="3726434" y="811250"/>
                  </a:lnTo>
                  <a:lnTo>
                    <a:pt x="3724173" y="852246"/>
                  </a:lnTo>
                  <a:lnTo>
                    <a:pt x="3719423" y="951826"/>
                  </a:lnTo>
                  <a:lnTo>
                    <a:pt x="3716337" y="1008507"/>
                  </a:lnTo>
                  <a:lnTo>
                    <a:pt x="3768509" y="1008507"/>
                  </a:lnTo>
                  <a:lnTo>
                    <a:pt x="3894823" y="689597"/>
                  </a:lnTo>
                  <a:close/>
                </a:path>
                <a:path w="9721215" h="1120775">
                  <a:moveTo>
                    <a:pt x="4025100" y="113703"/>
                  </a:moveTo>
                  <a:lnTo>
                    <a:pt x="3966362" y="113703"/>
                  </a:lnTo>
                  <a:lnTo>
                    <a:pt x="3944709" y="146850"/>
                  </a:lnTo>
                  <a:lnTo>
                    <a:pt x="3896144" y="220573"/>
                  </a:lnTo>
                  <a:lnTo>
                    <a:pt x="3876624" y="251282"/>
                  </a:lnTo>
                  <a:lnTo>
                    <a:pt x="3875570" y="251282"/>
                  </a:lnTo>
                  <a:lnTo>
                    <a:pt x="3928846" y="0"/>
                  </a:lnTo>
                  <a:lnTo>
                    <a:pt x="3874947" y="0"/>
                  </a:lnTo>
                  <a:lnTo>
                    <a:pt x="3783126" y="432600"/>
                  </a:lnTo>
                  <a:lnTo>
                    <a:pt x="3837025" y="432600"/>
                  </a:lnTo>
                  <a:lnTo>
                    <a:pt x="3859860" y="327520"/>
                  </a:lnTo>
                  <a:lnTo>
                    <a:pt x="3885463" y="293624"/>
                  </a:lnTo>
                  <a:lnTo>
                    <a:pt x="3892296" y="283794"/>
                  </a:lnTo>
                  <a:lnTo>
                    <a:pt x="3908031" y="432600"/>
                  </a:lnTo>
                  <a:lnTo>
                    <a:pt x="3962806" y="432600"/>
                  </a:lnTo>
                  <a:lnTo>
                    <a:pt x="3937495" y="236918"/>
                  </a:lnTo>
                  <a:lnTo>
                    <a:pt x="3959174" y="205765"/>
                  </a:lnTo>
                  <a:lnTo>
                    <a:pt x="4002925" y="145059"/>
                  </a:lnTo>
                  <a:lnTo>
                    <a:pt x="4025100" y="113703"/>
                  </a:lnTo>
                  <a:close/>
                </a:path>
                <a:path w="9721215" h="1120775">
                  <a:moveTo>
                    <a:pt x="4065689" y="733336"/>
                  </a:moveTo>
                  <a:lnTo>
                    <a:pt x="4063606" y="727976"/>
                  </a:lnTo>
                  <a:lnTo>
                    <a:pt x="4055529" y="707199"/>
                  </a:lnTo>
                  <a:lnTo>
                    <a:pt x="4032199" y="690511"/>
                  </a:lnTo>
                  <a:lnTo>
                    <a:pt x="3994797" y="684644"/>
                  </a:lnTo>
                  <a:lnTo>
                    <a:pt x="3951274" y="693013"/>
                  </a:lnTo>
                  <a:lnTo>
                    <a:pt x="3925062" y="714489"/>
                  </a:lnTo>
                  <a:lnTo>
                    <a:pt x="3910736" y="743546"/>
                  </a:lnTo>
                  <a:lnTo>
                    <a:pt x="3902824" y="774674"/>
                  </a:lnTo>
                  <a:lnTo>
                    <a:pt x="3901770" y="779513"/>
                  </a:lnTo>
                  <a:lnTo>
                    <a:pt x="3955491" y="779513"/>
                  </a:lnTo>
                  <a:lnTo>
                    <a:pt x="3957599" y="770826"/>
                  </a:lnTo>
                  <a:lnTo>
                    <a:pt x="3962336" y="753452"/>
                  </a:lnTo>
                  <a:lnTo>
                    <a:pt x="3968280" y="739914"/>
                  </a:lnTo>
                  <a:lnTo>
                    <a:pt x="3977017" y="731113"/>
                  </a:lnTo>
                  <a:lnTo>
                    <a:pt x="3990200" y="727976"/>
                  </a:lnTo>
                  <a:lnTo>
                    <a:pt x="4002925" y="730859"/>
                  </a:lnTo>
                  <a:lnTo>
                    <a:pt x="4009885" y="739114"/>
                  </a:lnTo>
                  <a:lnTo>
                    <a:pt x="4011815" y="752233"/>
                  </a:lnTo>
                  <a:lnTo>
                    <a:pt x="4009479" y="769645"/>
                  </a:lnTo>
                  <a:lnTo>
                    <a:pt x="4000309" y="812190"/>
                  </a:lnTo>
                  <a:lnTo>
                    <a:pt x="3995953" y="812800"/>
                  </a:lnTo>
                  <a:lnTo>
                    <a:pt x="3992041" y="813409"/>
                  </a:lnTo>
                  <a:lnTo>
                    <a:pt x="3992041" y="855268"/>
                  </a:lnTo>
                  <a:lnTo>
                    <a:pt x="3984040" y="891997"/>
                  </a:lnTo>
                  <a:lnTo>
                    <a:pt x="3975722" y="924179"/>
                  </a:lnTo>
                  <a:lnTo>
                    <a:pt x="3965600" y="947178"/>
                  </a:lnTo>
                  <a:lnTo>
                    <a:pt x="3952646" y="960983"/>
                  </a:lnTo>
                  <a:lnTo>
                    <a:pt x="3935819" y="965581"/>
                  </a:lnTo>
                  <a:lnTo>
                    <a:pt x="3921887" y="961390"/>
                  </a:lnTo>
                  <a:lnTo>
                    <a:pt x="3915016" y="950239"/>
                  </a:lnTo>
                  <a:lnTo>
                    <a:pt x="3913746" y="935012"/>
                  </a:lnTo>
                  <a:lnTo>
                    <a:pt x="3913682" y="934300"/>
                  </a:lnTo>
                  <a:lnTo>
                    <a:pt x="3925252" y="891006"/>
                  </a:lnTo>
                  <a:lnTo>
                    <a:pt x="3957091" y="863942"/>
                  </a:lnTo>
                  <a:lnTo>
                    <a:pt x="3992041" y="855268"/>
                  </a:lnTo>
                  <a:lnTo>
                    <a:pt x="3992041" y="813409"/>
                  </a:lnTo>
                  <a:lnTo>
                    <a:pt x="3939006" y="824966"/>
                  </a:lnTo>
                  <a:lnTo>
                    <a:pt x="3902824" y="843153"/>
                  </a:lnTo>
                  <a:lnTo>
                    <a:pt x="3877653" y="872731"/>
                  </a:lnTo>
                  <a:lnTo>
                    <a:pt x="3861816" y="917790"/>
                  </a:lnTo>
                  <a:lnTo>
                    <a:pt x="3857866" y="953439"/>
                  </a:lnTo>
                  <a:lnTo>
                    <a:pt x="3862908" y="984021"/>
                  </a:lnTo>
                  <a:lnTo>
                    <a:pt x="3879024" y="1005408"/>
                  </a:lnTo>
                  <a:lnTo>
                    <a:pt x="3908298" y="1013460"/>
                  </a:lnTo>
                  <a:lnTo>
                    <a:pt x="3925722" y="1011732"/>
                  </a:lnTo>
                  <a:lnTo>
                    <a:pt x="3940441" y="1006208"/>
                  </a:lnTo>
                  <a:lnTo>
                    <a:pt x="3953268" y="996340"/>
                  </a:lnTo>
                  <a:lnTo>
                    <a:pt x="3964990" y="981583"/>
                  </a:lnTo>
                  <a:lnTo>
                    <a:pt x="3963682" y="988847"/>
                  </a:lnTo>
                  <a:lnTo>
                    <a:pt x="3962616" y="995705"/>
                  </a:lnTo>
                  <a:lnTo>
                    <a:pt x="3961625" y="1002741"/>
                  </a:lnTo>
                  <a:lnTo>
                    <a:pt x="3960901" y="1008507"/>
                  </a:lnTo>
                  <a:lnTo>
                    <a:pt x="4013746" y="1008507"/>
                  </a:lnTo>
                  <a:lnTo>
                    <a:pt x="4015854" y="996340"/>
                  </a:lnTo>
                  <a:lnTo>
                    <a:pt x="4015968" y="995705"/>
                  </a:lnTo>
                  <a:lnTo>
                    <a:pt x="4028275" y="935012"/>
                  </a:lnTo>
                  <a:lnTo>
                    <a:pt x="4045077" y="855268"/>
                  </a:lnTo>
                  <a:lnTo>
                    <a:pt x="4063568" y="767537"/>
                  </a:lnTo>
                  <a:lnTo>
                    <a:pt x="4065689" y="733336"/>
                  </a:lnTo>
                  <a:close/>
                </a:path>
                <a:path w="9721215" h="1120775">
                  <a:moveTo>
                    <a:pt x="4252722" y="685012"/>
                  </a:moveTo>
                  <a:lnTo>
                    <a:pt x="4231462" y="687832"/>
                  </a:lnTo>
                  <a:lnTo>
                    <a:pt x="4210990" y="696556"/>
                  </a:lnTo>
                  <a:lnTo>
                    <a:pt x="4192574" y="712470"/>
                  </a:lnTo>
                  <a:lnTo>
                    <a:pt x="4177461" y="736815"/>
                  </a:lnTo>
                  <a:lnTo>
                    <a:pt x="4180967" y="719747"/>
                  </a:lnTo>
                  <a:lnTo>
                    <a:pt x="4183329" y="706323"/>
                  </a:lnTo>
                  <a:lnTo>
                    <a:pt x="4184789" y="696353"/>
                  </a:lnTo>
                  <a:lnTo>
                    <a:pt x="4185539" y="689597"/>
                  </a:lnTo>
                  <a:lnTo>
                    <a:pt x="4134002" y="689597"/>
                  </a:lnTo>
                  <a:lnTo>
                    <a:pt x="4130535" y="708634"/>
                  </a:lnTo>
                  <a:lnTo>
                    <a:pt x="4125734" y="732548"/>
                  </a:lnTo>
                  <a:lnTo>
                    <a:pt x="4112031" y="797864"/>
                  </a:lnTo>
                  <a:lnTo>
                    <a:pt x="4067302" y="1008507"/>
                  </a:lnTo>
                  <a:lnTo>
                    <a:pt x="4121632" y="1008507"/>
                  </a:lnTo>
                  <a:lnTo>
                    <a:pt x="4158780" y="830732"/>
                  </a:lnTo>
                  <a:lnTo>
                    <a:pt x="4170603" y="792962"/>
                  </a:lnTo>
                  <a:lnTo>
                    <a:pt x="4210037" y="753821"/>
                  </a:lnTo>
                  <a:lnTo>
                    <a:pt x="4238447" y="749160"/>
                  </a:lnTo>
                  <a:lnTo>
                    <a:pt x="4252722" y="685012"/>
                  </a:lnTo>
                  <a:close/>
                </a:path>
                <a:path w="9721215" h="1120775">
                  <a:moveTo>
                    <a:pt x="4319105" y="151536"/>
                  </a:moveTo>
                  <a:lnTo>
                    <a:pt x="4310189" y="127012"/>
                  </a:lnTo>
                  <a:lnTo>
                    <a:pt x="4292358" y="113118"/>
                  </a:lnTo>
                  <a:lnTo>
                    <a:pt x="4268051" y="108750"/>
                  </a:lnTo>
                  <a:lnTo>
                    <a:pt x="4247807" y="111112"/>
                  </a:lnTo>
                  <a:lnTo>
                    <a:pt x="4230586" y="117741"/>
                  </a:lnTo>
                  <a:lnTo>
                    <a:pt x="4216108" y="127914"/>
                  </a:lnTo>
                  <a:lnTo>
                    <a:pt x="4204144" y="140931"/>
                  </a:lnTo>
                  <a:lnTo>
                    <a:pt x="4199471" y="127774"/>
                  </a:lnTo>
                  <a:lnTo>
                    <a:pt x="4190835" y="117602"/>
                  </a:lnTo>
                  <a:lnTo>
                    <a:pt x="4178135" y="111061"/>
                  </a:lnTo>
                  <a:lnTo>
                    <a:pt x="4161332" y="108750"/>
                  </a:lnTo>
                  <a:lnTo>
                    <a:pt x="4144695" y="110629"/>
                  </a:lnTo>
                  <a:lnTo>
                    <a:pt x="4129379" y="116344"/>
                  </a:lnTo>
                  <a:lnTo>
                    <a:pt x="4115701" y="125984"/>
                  </a:lnTo>
                  <a:lnTo>
                    <a:pt x="4103992" y="139623"/>
                  </a:lnTo>
                  <a:lnTo>
                    <a:pt x="4105338" y="132765"/>
                  </a:lnTo>
                  <a:lnTo>
                    <a:pt x="4108285" y="113703"/>
                  </a:lnTo>
                  <a:lnTo>
                    <a:pt x="4055376" y="113703"/>
                  </a:lnTo>
                  <a:lnTo>
                    <a:pt x="4044569" y="167792"/>
                  </a:lnTo>
                  <a:lnTo>
                    <a:pt x="4036517" y="205892"/>
                  </a:lnTo>
                  <a:lnTo>
                    <a:pt x="3988485" y="432600"/>
                  </a:lnTo>
                  <a:lnTo>
                    <a:pt x="4042829" y="432600"/>
                  </a:lnTo>
                  <a:lnTo>
                    <a:pt x="4090289" y="209435"/>
                  </a:lnTo>
                  <a:lnTo>
                    <a:pt x="4096321" y="187515"/>
                  </a:lnTo>
                  <a:lnTo>
                    <a:pt x="4104830" y="170091"/>
                  </a:lnTo>
                  <a:lnTo>
                    <a:pt x="4116641" y="158597"/>
                  </a:lnTo>
                  <a:lnTo>
                    <a:pt x="4132567" y="154444"/>
                  </a:lnTo>
                  <a:lnTo>
                    <a:pt x="4143210" y="156375"/>
                  </a:lnTo>
                  <a:lnTo>
                    <a:pt x="4149750" y="163131"/>
                  </a:lnTo>
                  <a:lnTo>
                    <a:pt x="4151769" y="176085"/>
                  </a:lnTo>
                  <a:lnTo>
                    <a:pt x="4148874" y="196646"/>
                  </a:lnTo>
                  <a:lnTo>
                    <a:pt x="4099001" y="432600"/>
                  </a:lnTo>
                  <a:lnTo>
                    <a:pt x="4154195" y="432600"/>
                  </a:lnTo>
                  <a:lnTo>
                    <a:pt x="4201604" y="208876"/>
                  </a:lnTo>
                  <a:lnTo>
                    <a:pt x="4216006" y="169684"/>
                  </a:lnTo>
                  <a:lnTo>
                    <a:pt x="4242955" y="154444"/>
                  </a:lnTo>
                  <a:lnTo>
                    <a:pt x="4255097" y="157226"/>
                  </a:lnTo>
                  <a:lnTo>
                    <a:pt x="4261345" y="165214"/>
                  </a:lnTo>
                  <a:lnTo>
                    <a:pt x="4262818" y="177812"/>
                  </a:lnTo>
                  <a:lnTo>
                    <a:pt x="4260621" y="194487"/>
                  </a:lnTo>
                  <a:lnTo>
                    <a:pt x="4209935" y="432600"/>
                  </a:lnTo>
                  <a:lnTo>
                    <a:pt x="4264711" y="432600"/>
                  </a:lnTo>
                  <a:lnTo>
                    <a:pt x="4316641" y="187845"/>
                  </a:lnTo>
                  <a:lnTo>
                    <a:pt x="4319105" y="151536"/>
                  </a:lnTo>
                  <a:close/>
                </a:path>
                <a:path w="9721215" h="1120775">
                  <a:moveTo>
                    <a:pt x="4477994" y="575894"/>
                  </a:moveTo>
                  <a:lnTo>
                    <a:pt x="4422787" y="575894"/>
                  </a:lnTo>
                  <a:lnTo>
                    <a:pt x="4394619" y="710120"/>
                  </a:lnTo>
                  <a:lnTo>
                    <a:pt x="4387964" y="699858"/>
                  </a:lnTo>
                  <a:lnTo>
                    <a:pt x="4382592" y="695820"/>
                  </a:lnTo>
                  <a:lnTo>
                    <a:pt x="4382592" y="766889"/>
                  </a:lnTo>
                  <a:lnTo>
                    <a:pt x="4378439" y="792721"/>
                  </a:lnTo>
                  <a:lnTo>
                    <a:pt x="4356227" y="896340"/>
                  </a:lnTo>
                  <a:lnTo>
                    <a:pt x="4339387" y="946594"/>
                  </a:lnTo>
                  <a:lnTo>
                    <a:pt x="4308424" y="965593"/>
                  </a:lnTo>
                  <a:lnTo>
                    <a:pt x="4293527" y="960945"/>
                  </a:lnTo>
                  <a:lnTo>
                    <a:pt x="4286593" y="948855"/>
                  </a:lnTo>
                  <a:lnTo>
                    <a:pt x="4286389" y="946594"/>
                  </a:lnTo>
                  <a:lnTo>
                    <a:pt x="4285437" y="931583"/>
                  </a:lnTo>
                  <a:lnTo>
                    <a:pt x="4288333" y="912075"/>
                  </a:lnTo>
                  <a:lnTo>
                    <a:pt x="4315447" y="784898"/>
                  </a:lnTo>
                  <a:lnTo>
                    <a:pt x="4329900" y="745045"/>
                  </a:lnTo>
                  <a:lnTo>
                    <a:pt x="4356189" y="730338"/>
                  </a:lnTo>
                  <a:lnTo>
                    <a:pt x="4373130" y="734720"/>
                  </a:lnTo>
                  <a:lnTo>
                    <a:pt x="4381373" y="747229"/>
                  </a:lnTo>
                  <a:lnTo>
                    <a:pt x="4382592" y="766889"/>
                  </a:lnTo>
                  <a:lnTo>
                    <a:pt x="4382592" y="695820"/>
                  </a:lnTo>
                  <a:lnTo>
                    <a:pt x="4377258" y="691807"/>
                  </a:lnTo>
                  <a:lnTo>
                    <a:pt x="4362958" y="686536"/>
                  </a:lnTo>
                  <a:lnTo>
                    <a:pt x="4345559" y="684644"/>
                  </a:lnTo>
                  <a:lnTo>
                    <a:pt x="4310405" y="693178"/>
                  </a:lnTo>
                  <a:lnTo>
                    <a:pt x="4270768" y="747699"/>
                  </a:lnTo>
                  <a:lnTo>
                    <a:pt x="4260685" y="784529"/>
                  </a:lnTo>
                  <a:lnTo>
                    <a:pt x="4234065" y="907910"/>
                  </a:lnTo>
                  <a:lnTo>
                    <a:pt x="4228922" y="948855"/>
                  </a:lnTo>
                  <a:lnTo>
                    <a:pt x="4233418" y="981519"/>
                  </a:lnTo>
                  <a:lnTo>
                    <a:pt x="4233545" y="982421"/>
                  </a:lnTo>
                  <a:lnTo>
                    <a:pt x="4250093" y="1005116"/>
                  </a:lnTo>
                  <a:lnTo>
                    <a:pt x="4280725" y="1013460"/>
                  </a:lnTo>
                  <a:lnTo>
                    <a:pt x="4300512" y="1011097"/>
                  </a:lnTo>
                  <a:lnTo>
                    <a:pt x="4315726" y="1004493"/>
                  </a:lnTo>
                  <a:lnTo>
                    <a:pt x="4327715" y="994397"/>
                  </a:lnTo>
                  <a:lnTo>
                    <a:pt x="4337799" y="981519"/>
                  </a:lnTo>
                  <a:lnTo>
                    <a:pt x="4336415" y="988974"/>
                  </a:lnTo>
                  <a:lnTo>
                    <a:pt x="4335513" y="995870"/>
                  </a:lnTo>
                  <a:lnTo>
                    <a:pt x="4334942" y="1002334"/>
                  </a:lnTo>
                  <a:lnTo>
                    <a:pt x="4334573" y="1008494"/>
                  </a:lnTo>
                  <a:lnTo>
                    <a:pt x="4387418" y="1008494"/>
                  </a:lnTo>
                  <a:lnTo>
                    <a:pt x="4390034" y="993521"/>
                  </a:lnTo>
                  <a:lnTo>
                    <a:pt x="4392282" y="981519"/>
                  </a:lnTo>
                  <a:lnTo>
                    <a:pt x="4404284" y="922680"/>
                  </a:lnTo>
                  <a:lnTo>
                    <a:pt x="4445165" y="730338"/>
                  </a:lnTo>
                  <a:lnTo>
                    <a:pt x="4449470" y="710120"/>
                  </a:lnTo>
                  <a:lnTo>
                    <a:pt x="4477994" y="575894"/>
                  </a:lnTo>
                  <a:close/>
                </a:path>
                <a:path w="9721215" h="1120775">
                  <a:moveTo>
                    <a:pt x="4529734" y="157429"/>
                  </a:moveTo>
                  <a:lnTo>
                    <a:pt x="4527664" y="152082"/>
                  </a:lnTo>
                  <a:lnTo>
                    <a:pt x="4519587" y="131305"/>
                  </a:lnTo>
                  <a:lnTo>
                    <a:pt x="4496257" y="114604"/>
                  </a:lnTo>
                  <a:lnTo>
                    <a:pt x="4458855" y="108737"/>
                  </a:lnTo>
                  <a:lnTo>
                    <a:pt x="4415320" y="117119"/>
                  </a:lnTo>
                  <a:lnTo>
                    <a:pt x="4389120" y="138595"/>
                  </a:lnTo>
                  <a:lnTo>
                    <a:pt x="4374781" y="167640"/>
                  </a:lnTo>
                  <a:lnTo>
                    <a:pt x="4366869" y="198780"/>
                  </a:lnTo>
                  <a:lnTo>
                    <a:pt x="4365828" y="203619"/>
                  </a:lnTo>
                  <a:lnTo>
                    <a:pt x="4419536" y="203619"/>
                  </a:lnTo>
                  <a:lnTo>
                    <a:pt x="4421644" y="194932"/>
                  </a:lnTo>
                  <a:lnTo>
                    <a:pt x="4426394" y="177558"/>
                  </a:lnTo>
                  <a:lnTo>
                    <a:pt x="4432325" y="164020"/>
                  </a:lnTo>
                  <a:lnTo>
                    <a:pt x="4441075" y="155219"/>
                  </a:lnTo>
                  <a:lnTo>
                    <a:pt x="4454258" y="152082"/>
                  </a:lnTo>
                  <a:lnTo>
                    <a:pt x="4466983" y="154952"/>
                  </a:lnTo>
                  <a:lnTo>
                    <a:pt x="4473943" y="163220"/>
                  </a:lnTo>
                  <a:lnTo>
                    <a:pt x="4475873" y="176326"/>
                  </a:lnTo>
                  <a:lnTo>
                    <a:pt x="4473524" y="193738"/>
                  </a:lnTo>
                  <a:lnTo>
                    <a:pt x="4464355" y="236283"/>
                  </a:lnTo>
                  <a:lnTo>
                    <a:pt x="4460011" y="236905"/>
                  </a:lnTo>
                  <a:lnTo>
                    <a:pt x="4456100" y="237515"/>
                  </a:lnTo>
                  <a:lnTo>
                    <a:pt x="4456100" y="279374"/>
                  </a:lnTo>
                  <a:lnTo>
                    <a:pt x="4448099" y="316103"/>
                  </a:lnTo>
                  <a:lnTo>
                    <a:pt x="4439767" y="348284"/>
                  </a:lnTo>
                  <a:lnTo>
                    <a:pt x="4429645" y="371284"/>
                  </a:lnTo>
                  <a:lnTo>
                    <a:pt x="4416691" y="385089"/>
                  </a:lnTo>
                  <a:lnTo>
                    <a:pt x="4399864" y="389686"/>
                  </a:lnTo>
                  <a:lnTo>
                    <a:pt x="4385932" y="385483"/>
                  </a:lnTo>
                  <a:lnTo>
                    <a:pt x="4379061" y="374332"/>
                  </a:lnTo>
                  <a:lnTo>
                    <a:pt x="4377804" y="359105"/>
                  </a:lnTo>
                  <a:lnTo>
                    <a:pt x="4377741" y="358394"/>
                  </a:lnTo>
                  <a:lnTo>
                    <a:pt x="4389298" y="315099"/>
                  </a:lnTo>
                  <a:lnTo>
                    <a:pt x="4421136" y="288036"/>
                  </a:lnTo>
                  <a:lnTo>
                    <a:pt x="4456100" y="279374"/>
                  </a:lnTo>
                  <a:lnTo>
                    <a:pt x="4456100" y="237515"/>
                  </a:lnTo>
                  <a:lnTo>
                    <a:pt x="4403064" y="249059"/>
                  </a:lnTo>
                  <a:lnTo>
                    <a:pt x="4366882" y="267258"/>
                  </a:lnTo>
                  <a:lnTo>
                    <a:pt x="4341711" y="296824"/>
                  </a:lnTo>
                  <a:lnTo>
                    <a:pt x="4325874" y="341884"/>
                  </a:lnTo>
                  <a:lnTo>
                    <a:pt x="4321911" y="377545"/>
                  </a:lnTo>
                  <a:lnTo>
                    <a:pt x="4326953" y="408127"/>
                  </a:lnTo>
                  <a:lnTo>
                    <a:pt x="4343082" y="429514"/>
                  </a:lnTo>
                  <a:lnTo>
                    <a:pt x="4372343" y="437553"/>
                  </a:lnTo>
                  <a:lnTo>
                    <a:pt x="4389767" y="435838"/>
                  </a:lnTo>
                  <a:lnTo>
                    <a:pt x="4404499" y="430314"/>
                  </a:lnTo>
                  <a:lnTo>
                    <a:pt x="4417326" y="420446"/>
                  </a:lnTo>
                  <a:lnTo>
                    <a:pt x="4429049" y="405688"/>
                  </a:lnTo>
                  <a:lnTo>
                    <a:pt x="4427740" y="412953"/>
                  </a:lnTo>
                  <a:lnTo>
                    <a:pt x="4426661" y="419798"/>
                  </a:lnTo>
                  <a:lnTo>
                    <a:pt x="4425683" y="426847"/>
                  </a:lnTo>
                  <a:lnTo>
                    <a:pt x="4424959" y="432600"/>
                  </a:lnTo>
                  <a:lnTo>
                    <a:pt x="4477804" y="432600"/>
                  </a:lnTo>
                  <a:lnTo>
                    <a:pt x="4479912" y="420446"/>
                  </a:lnTo>
                  <a:lnTo>
                    <a:pt x="4480014" y="419798"/>
                  </a:lnTo>
                  <a:lnTo>
                    <a:pt x="4482808" y="405688"/>
                  </a:lnTo>
                  <a:lnTo>
                    <a:pt x="4483849" y="400392"/>
                  </a:lnTo>
                  <a:lnTo>
                    <a:pt x="4486046" y="389686"/>
                  </a:lnTo>
                  <a:lnTo>
                    <a:pt x="4492320" y="359105"/>
                  </a:lnTo>
                  <a:lnTo>
                    <a:pt x="4509135" y="279374"/>
                  </a:lnTo>
                  <a:lnTo>
                    <a:pt x="4527626" y="191643"/>
                  </a:lnTo>
                  <a:lnTo>
                    <a:pt x="4529734" y="157429"/>
                  </a:lnTo>
                  <a:close/>
                </a:path>
                <a:path w="9721215" h="1120775">
                  <a:moveTo>
                    <a:pt x="4716780" y="109118"/>
                  </a:moveTo>
                  <a:lnTo>
                    <a:pt x="4695520" y="111925"/>
                  </a:lnTo>
                  <a:lnTo>
                    <a:pt x="4675048" y="120662"/>
                  </a:lnTo>
                  <a:lnTo>
                    <a:pt x="4656620" y="136563"/>
                  </a:lnTo>
                  <a:lnTo>
                    <a:pt x="4641520" y="160909"/>
                  </a:lnTo>
                  <a:lnTo>
                    <a:pt x="4645012" y="143840"/>
                  </a:lnTo>
                  <a:lnTo>
                    <a:pt x="4647387" y="130429"/>
                  </a:lnTo>
                  <a:lnTo>
                    <a:pt x="4648835" y="120459"/>
                  </a:lnTo>
                  <a:lnTo>
                    <a:pt x="4649584" y="113703"/>
                  </a:lnTo>
                  <a:lnTo>
                    <a:pt x="4598047" y="113703"/>
                  </a:lnTo>
                  <a:lnTo>
                    <a:pt x="4594593" y="132740"/>
                  </a:lnTo>
                  <a:lnTo>
                    <a:pt x="4589792" y="156641"/>
                  </a:lnTo>
                  <a:lnTo>
                    <a:pt x="4576076" y="221970"/>
                  </a:lnTo>
                  <a:lnTo>
                    <a:pt x="4531347" y="432600"/>
                  </a:lnTo>
                  <a:lnTo>
                    <a:pt x="4585678" y="432600"/>
                  </a:lnTo>
                  <a:lnTo>
                    <a:pt x="4622838" y="254825"/>
                  </a:lnTo>
                  <a:lnTo>
                    <a:pt x="4634662" y="217068"/>
                  </a:lnTo>
                  <a:lnTo>
                    <a:pt x="4674095" y="177914"/>
                  </a:lnTo>
                  <a:lnTo>
                    <a:pt x="4702492" y="173253"/>
                  </a:lnTo>
                  <a:lnTo>
                    <a:pt x="4716780" y="109118"/>
                  </a:lnTo>
                  <a:close/>
                </a:path>
                <a:path w="9721215" h="1120775">
                  <a:moveTo>
                    <a:pt x="4756315" y="689597"/>
                  </a:moveTo>
                  <a:lnTo>
                    <a:pt x="4701184" y="689597"/>
                  </a:lnTo>
                  <a:lnTo>
                    <a:pt x="4681601" y="739990"/>
                  </a:lnTo>
                  <a:lnTo>
                    <a:pt x="4660620" y="794969"/>
                  </a:lnTo>
                  <a:lnTo>
                    <a:pt x="4640008" y="850430"/>
                  </a:lnTo>
                  <a:lnTo>
                    <a:pt x="4621479" y="902271"/>
                  </a:lnTo>
                  <a:lnTo>
                    <a:pt x="4606785" y="946353"/>
                  </a:lnTo>
                  <a:lnTo>
                    <a:pt x="4606150" y="946353"/>
                  </a:lnTo>
                  <a:lnTo>
                    <a:pt x="4611535" y="864463"/>
                  </a:lnTo>
                  <a:lnTo>
                    <a:pt x="4614164" y="805078"/>
                  </a:lnTo>
                  <a:lnTo>
                    <a:pt x="4616424" y="744118"/>
                  </a:lnTo>
                  <a:lnTo>
                    <a:pt x="4618075" y="689597"/>
                  </a:lnTo>
                  <a:lnTo>
                    <a:pt x="4564862" y="689597"/>
                  </a:lnTo>
                  <a:lnTo>
                    <a:pt x="4562449" y="1019670"/>
                  </a:lnTo>
                  <a:lnTo>
                    <a:pt x="4550943" y="1044981"/>
                  </a:lnTo>
                  <a:lnTo>
                    <a:pt x="4540770" y="1060373"/>
                  </a:lnTo>
                  <a:lnTo>
                    <a:pt x="4530090" y="1068006"/>
                  </a:lnTo>
                  <a:lnTo>
                    <a:pt x="4517060" y="1070076"/>
                  </a:lnTo>
                  <a:lnTo>
                    <a:pt x="4506442" y="1070076"/>
                  </a:lnTo>
                  <a:lnTo>
                    <a:pt x="4502848" y="1069060"/>
                  </a:lnTo>
                  <a:lnTo>
                    <a:pt x="4496892" y="1068019"/>
                  </a:lnTo>
                  <a:lnTo>
                    <a:pt x="4485830" y="1116253"/>
                  </a:lnTo>
                  <a:lnTo>
                    <a:pt x="4492841" y="1117739"/>
                  </a:lnTo>
                  <a:lnTo>
                    <a:pt x="4501172" y="1118946"/>
                  </a:lnTo>
                  <a:lnTo>
                    <a:pt x="4509846" y="1119759"/>
                  </a:lnTo>
                  <a:lnTo>
                    <a:pt x="4517872" y="1120051"/>
                  </a:lnTo>
                  <a:lnTo>
                    <a:pt x="4543920" y="1117625"/>
                  </a:lnTo>
                  <a:lnTo>
                    <a:pt x="4567352" y="1105636"/>
                  </a:lnTo>
                  <a:lnTo>
                    <a:pt x="4590720" y="1077023"/>
                  </a:lnTo>
                  <a:lnTo>
                    <a:pt x="4616589" y="1024686"/>
                  </a:lnTo>
                  <a:lnTo>
                    <a:pt x="4756315" y="689597"/>
                  </a:lnTo>
                  <a:close/>
                </a:path>
                <a:path w="9721215" h="1120775">
                  <a:moveTo>
                    <a:pt x="4925314" y="113703"/>
                  </a:moveTo>
                  <a:lnTo>
                    <a:pt x="4866576" y="113703"/>
                  </a:lnTo>
                  <a:lnTo>
                    <a:pt x="4796358" y="220573"/>
                  </a:lnTo>
                  <a:lnTo>
                    <a:pt x="4776838" y="251282"/>
                  </a:lnTo>
                  <a:lnTo>
                    <a:pt x="4775784" y="251282"/>
                  </a:lnTo>
                  <a:lnTo>
                    <a:pt x="4829073" y="0"/>
                  </a:lnTo>
                  <a:lnTo>
                    <a:pt x="4775162" y="0"/>
                  </a:lnTo>
                  <a:lnTo>
                    <a:pt x="4683353" y="432600"/>
                  </a:lnTo>
                  <a:lnTo>
                    <a:pt x="4737239" y="432600"/>
                  </a:lnTo>
                  <a:lnTo>
                    <a:pt x="4760074" y="327520"/>
                  </a:lnTo>
                  <a:lnTo>
                    <a:pt x="4785677" y="293624"/>
                  </a:lnTo>
                  <a:lnTo>
                    <a:pt x="4792523" y="283794"/>
                  </a:lnTo>
                  <a:lnTo>
                    <a:pt x="4808258" y="432600"/>
                  </a:lnTo>
                  <a:lnTo>
                    <a:pt x="4863033" y="432600"/>
                  </a:lnTo>
                  <a:lnTo>
                    <a:pt x="4837722" y="236918"/>
                  </a:lnTo>
                  <a:lnTo>
                    <a:pt x="4859401" y="205765"/>
                  </a:lnTo>
                  <a:lnTo>
                    <a:pt x="4903152" y="145059"/>
                  </a:lnTo>
                  <a:lnTo>
                    <a:pt x="4925314" y="113703"/>
                  </a:lnTo>
                  <a:close/>
                </a:path>
                <a:path w="9721215" h="1120775">
                  <a:moveTo>
                    <a:pt x="4937658" y="745921"/>
                  </a:moveTo>
                  <a:lnTo>
                    <a:pt x="4932400" y="730148"/>
                  </a:lnTo>
                  <a:lnTo>
                    <a:pt x="4926622" y="712851"/>
                  </a:lnTo>
                  <a:lnTo>
                    <a:pt x="4901577" y="691934"/>
                  </a:lnTo>
                  <a:lnTo>
                    <a:pt x="4884636" y="688759"/>
                  </a:lnTo>
                  <a:lnTo>
                    <a:pt x="4884636" y="760755"/>
                  </a:lnTo>
                  <a:lnTo>
                    <a:pt x="4882019" y="781037"/>
                  </a:lnTo>
                  <a:lnTo>
                    <a:pt x="4852517" y="918667"/>
                  </a:lnTo>
                  <a:lnTo>
                    <a:pt x="4838509" y="956119"/>
                  </a:lnTo>
                  <a:lnTo>
                    <a:pt x="4814176" y="967943"/>
                  </a:lnTo>
                  <a:lnTo>
                    <a:pt x="4799787" y="964742"/>
                  </a:lnTo>
                  <a:lnTo>
                    <a:pt x="4790656" y="955294"/>
                  </a:lnTo>
                  <a:lnTo>
                    <a:pt x="4787049" y="939850"/>
                  </a:lnTo>
                  <a:lnTo>
                    <a:pt x="4789144" y="919086"/>
                  </a:lnTo>
                  <a:lnTo>
                    <a:pt x="4789182" y="918667"/>
                  </a:lnTo>
                  <a:lnTo>
                    <a:pt x="4818964" y="779068"/>
                  </a:lnTo>
                  <a:lnTo>
                    <a:pt x="4842218" y="733729"/>
                  </a:lnTo>
                  <a:lnTo>
                    <a:pt x="4857547" y="730148"/>
                  </a:lnTo>
                  <a:lnTo>
                    <a:pt x="4873688" y="733996"/>
                  </a:lnTo>
                  <a:lnTo>
                    <a:pt x="4882286" y="744626"/>
                  </a:lnTo>
                  <a:lnTo>
                    <a:pt x="4884636" y="760755"/>
                  </a:lnTo>
                  <a:lnTo>
                    <a:pt x="4884636" y="688759"/>
                  </a:lnTo>
                  <a:lnTo>
                    <a:pt x="4823155" y="691324"/>
                  </a:lnTo>
                  <a:lnTo>
                    <a:pt x="4775936" y="740105"/>
                  </a:lnTo>
                  <a:lnTo>
                    <a:pt x="4764011" y="779068"/>
                  </a:lnTo>
                  <a:lnTo>
                    <a:pt x="4736338" y="909231"/>
                  </a:lnTo>
                  <a:lnTo>
                    <a:pt x="4733239" y="954252"/>
                  </a:lnTo>
                  <a:lnTo>
                    <a:pt x="4744936" y="986891"/>
                  </a:lnTo>
                  <a:lnTo>
                    <a:pt x="4770412" y="1006754"/>
                  </a:lnTo>
                  <a:lnTo>
                    <a:pt x="4808652" y="1013460"/>
                  </a:lnTo>
                  <a:lnTo>
                    <a:pt x="4848898" y="1007389"/>
                  </a:lnTo>
                  <a:lnTo>
                    <a:pt x="4876965" y="988898"/>
                  </a:lnTo>
                  <a:lnTo>
                    <a:pt x="4889601" y="967943"/>
                  </a:lnTo>
                  <a:lnTo>
                    <a:pt x="4895862" y="957567"/>
                  </a:lnTo>
                  <a:lnTo>
                    <a:pt x="4908626" y="913003"/>
                  </a:lnTo>
                  <a:lnTo>
                    <a:pt x="4934623" y="789686"/>
                  </a:lnTo>
                  <a:lnTo>
                    <a:pt x="4937658" y="745921"/>
                  </a:lnTo>
                  <a:close/>
                </a:path>
                <a:path w="9721215" h="1120775">
                  <a:moveTo>
                    <a:pt x="5081397" y="161671"/>
                  </a:moveTo>
                  <a:lnTo>
                    <a:pt x="5070627" y="133946"/>
                  </a:lnTo>
                  <a:lnTo>
                    <a:pt x="5047234" y="115468"/>
                  </a:lnTo>
                  <a:lnTo>
                    <a:pt x="5010823" y="108737"/>
                  </a:lnTo>
                  <a:lnTo>
                    <a:pt x="4981753" y="113004"/>
                  </a:lnTo>
                  <a:lnTo>
                    <a:pt x="4958537" y="125768"/>
                  </a:lnTo>
                  <a:lnTo>
                    <a:pt x="4941684" y="146989"/>
                  </a:lnTo>
                  <a:lnTo>
                    <a:pt x="4931702" y="176618"/>
                  </a:lnTo>
                  <a:lnTo>
                    <a:pt x="4929124" y="207441"/>
                  </a:lnTo>
                  <a:lnTo>
                    <a:pt x="4934699" y="233248"/>
                  </a:lnTo>
                  <a:lnTo>
                    <a:pt x="4949253" y="257505"/>
                  </a:lnTo>
                  <a:lnTo>
                    <a:pt x="4973586" y="283641"/>
                  </a:lnTo>
                  <a:lnTo>
                    <a:pt x="4989538" y="301307"/>
                  </a:lnTo>
                  <a:lnTo>
                    <a:pt x="4999596" y="319074"/>
                  </a:lnTo>
                  <a:lnTo>
                    <a:pt x="5003470" y="338632"/>
                  </a:lnTo>
                  <a:lnTo>
                    <a:pt x="5000815" y="361734"/>
                  </a:lnTo>
                  <a:lnTo>
                    <a:pt x="4996332" y="375843"/>
                  </a:lnTo>
                  <a:lnTo>
                    <a:pt x="4990084" y="385851"/>
                  </a:lnTo>
                  <a:lnTo>
                    <a:pt x="4981511" y="391820"/>
                  </a:lnTo>
                  <a:lnTo>
                    <a:pt x="4970132" y="393788"/>
                  </a:lnTo>
                  <a:lnTo>
                    <a:pt x="4955768" y="390245"/>
                  </a:lnTo>
                  <a:lnTo>
                    <a:pt x="4948059" y="380504"/>
                  </a:lnTo>
                  <a:lnTo>
                    <a:pt x="4945824" y="365950"/>
                  </a:lnTo>
                  <a:lnTo>
                    <a:pt x="4947882" y="347967"/>
                  </a:lnTo>
                  <a:lnTo>
                    <a:pt x="4950612" y="335241"/>
                  </a:lnTo>
                  <a:lnTo>
                    <a:pt x="4897590" y="335241"/>
                  </a:lnTo>
                  <a:lnTo>
                    <a:pt x="4896332" y="340575"/>
                  </a:lnTo>
                  <a:lnTo>
                    <a:pt x="4892421" y="378396"/>
                  </a:lnTo>
                  <a:lnTo>
                    <a:pt x="4901362" y="409219"/>
                  </a:lnTo>
                  <a:lnTo>
                    <a:pt x="4925517" y="429958"/>
                  </a:lnTo>
                  <a:lnTo>
                    <a:pt x="4967211" y="437553"/>
                  </a:lnTo>
                  <a:lnTo>
                    <a:pt x="4999977" y="432866"/>
                  </a:lnTo>
                  <a:lnTo>
                    <a:pt x="5025212" y="418782"/>
                  </a:lnTo>
                  <a:lnTo>
                    <a:pt x="5043208" y="395224"/>
                  </a:lnTo>
                  <a:lnTo>
                    <a:pt x="5054282" y="362165"/>
                  </a:lnTo>
                  <a:lnTo>
                    <a:pt x="5057838" y="328028"/>
                  </a:lnTo>
                  <a:lnTo>
                    <a:pt x="5052238" y="298831"/>
                  </a:lnTo>
                  <a:lnTo>
                    <a:pt x="5036197" y="270840"/>
                  </a:lnTo>
                  <a:lnTo>
                    <a:pt x="4993221" y="223558"/>
                  </a:lnTo>
                  <a:lnTo>
                    <a:pt x="4985156" y="209727"/>
                  </a:lnTo>
                  <a:lnTo>
                    <a:pt x="4982553" y="196900"/>
                  </a:lnTo>
                  <a:lnTo>
                    <a:pt x="4983670" y="183197"/>
                  </a:lnTo>
                  <a:lnTo>
                    <a:pt x="4987264" y="169773"/>
                  </a:lnTo>
                  <a:lnTo>
                    <a:pt x="4992878" y="160185"/>
                  </a:lnTo>
                  <a:lnTo>
                    <a:pt x="5000447" y="154432"/>
                  </a:lnTo>
                  <a:lnTo>
                    <a:pt x="5009896" y="152514"/>
                  </a:lnTo>
                  <a:lnTo>
                    <a:pt x="5021872" y="155257"/>
                  </a:lnTo>
                  <a:lnTo>
                    <a:pt x="5028514" y="163233"/>
                  </a:lnTo>
                  <a:lnTo>
                    <a:pt x="5030597" y="176136"/>
                  </a:lnTo>
                  <a:lnTo>
                    <a:pt x="5028870" y="193624"/>
                  </a:lnTo>
                  <a:lnTo>
                    <a:pt x="5026380" y="208508"/>
                  </a:lnTo>
                  <a:lnTo>
                    <a:pt x="5077485" y="208508"/>
                  </a:lnTo>
                  <a:lnTo>
                    <a:pt x="5079962" y="196113"/>
                  </a:lnTo>
                  <a:lnTo>
                    <a:pt x="5081397" y="161671"/>
                  </a:lnTo>
                  <a:close/>
                </a:path>
                <a:path w="9721215" h="1120775">
                  <a:moveTo>
                    <a:pt x="5173662" y="689597"/>
                  </a:moveTo>
                  <a:lnTo>
                    <a:pt x="5118709" y="689597"/>
                  </a:lnTo>
                  <a:lnTo>
                    <a:pt x="5074348" y="899807"/>
                  </a:lnTo>
                  <a:lnTo>
                    <a:pt x="5065433" y="931189"/>
                  </a:lnTo>
                  <a:lnTo>
                    <a:pt x="5054663" y="951458"/>
                  </a:lnTo>
                  <a:lnTo>
                    <a:pt x="5041938" y="962342"/>
                  </a:lnTo>
                  <a:lnTo>
                    <a:pt x="5027231" y="965593"/>
                  </a:lnTo>
                  <a:lnTo>
                    <a:pt x="5014950" y="962914"/>
                  </a:lnTo>
                  <a:lnTo>
                    <a:pt x="5007889" y="954570"/>
                  </a:lnTo>
                  <a:lnTo>
                    <a:pt x="5005870" y="940054"/>
                  </a:lnTo>
                  <a:lnTo>
                    <a:pt x="5008689" y="918895"/>
                  </a:lnTo>
                  <a:lnTo>
                    <a:pt x="5057699" y="689597"/>
                  </a:lnTo>
                  <a:lnTo>
                    <a:pt x="5003381" y="689597"/>
                  </a:lnTo>
                  <a:lnTo>
                    <a:pt x="4953990" y="922489"/>
                  </a:lnTo>
                  <a:lnTo>
                    <a:pt x="4950333" y="969822"/>
                  </a:lnTo>
                  <a:lnTo>
                    <a:pt x="4960493" y="997407"/>
                  </a:lnTo>
                  <a:lnTo>
                    <a:pt x="4978336" y="1010285"/>
                  </a:lnTo>
                  <a:lnTo>
                    <a:pt x="4997729" y="1013460"/>
                  </a:lnTo>
                  <a:lnTo>
                    <a:pt x="5015496" y="1012126"/>
                  </a:lnTo>
                  <a:lnTo>
                    <a:pt x="5030724" y="1007097"/>
                  </a:lnTo>
                  <a:lnTo>
                    <a:pt x="5044516" y="996899"/>
                  </a:lnTo>
                  <a:lnTo>
                    <a:pt x="5057965" y="980033"/>
                  </a:lnTo>
                  <a:lnTo>
                    <a:pt x="5055197" y="995895"/>
                  </a:lnTo>
                  <a:lnTo>
                    <a:pt x="5053508" y="1008507"/>
                  </a:lnTo>
                  <a:lnTo>
                    <a:pt x="5106784" y="1008507"/>
                  </a:lnTo>
                  <a:lnTo>
                    <a:pt x="5109235" y="994283"/>
                  </a:lnTo>
                  <a:lnTo>
                    <a:pt x="5113096" y="974420"/>
                  </a:lnTo>
                  <a:lnTo>
                    <a:pt x="5124907" y="918273"/>
                  </a:lnTo>
                  <a:lnTo>
                    <a:pt x="5173662" y="689597"/>
                  </a:lnTo>
                  <a:close/>
                </a:path>
                <a:path w="9721215" h="1120775">
                  <a:moveTo>
                    <a:pt x="5346509" y="685012"/>
                  </a:moveTo>
                  <a:lnTo>
                    <a:pt x="5325249" y="687832"/>
                  </a:lnTo>
                  <a:lnTo>
                    <a:pt x="5304777" y="696556"/>
                  </a:lnTo>
                  <a:lnTo>
                    <a:pt x="5286349" y="712470"/>
                  </a:lnTo>
                  <a:lnTo>
                    <a:pt x="5271236" y="736815"/>
                  </a:lnTo>
                  <a:lnTo>
                    <a:pt x="5274742" y="719747"/>
                  </a:lnTo>
                  <a:lnTo>
                    <a:pt x="5277104" y="706323"/>
                  </a:lnTo>
                  <a:lnTo>
                    <a:pt x="5278564" y="696353"/>
                  </a:lnTo>
                  <a:lnTo>
                    <a:pt x="5279314" y="689597"/>
                  </a:lnTo>
                  <a:lnTo>
                    <a:pt x="5227777" y="689597"/>
                  </a:lnTo>
                  <a:lnTo>
                    <a:pt x="5224310" y="708634"/>
                  </a:lnTo>
                  <a:lnTo>
                    <a:pt x="5219509" y="732548"/>
                  </a:lnTo>
                  <a:lnTo>
                    <a:pt x="5205806" y="797864"/>
                  </a:lnTo>
                  <a:lnTo>
                    <a:pt x="5161077" y="1008507"/>
                  </a:lnTo>
                  <a:lnTo>
                    <a:pt x="5215407" y="1008507"/>
                  </a:lnTo>
                  <a:lnTo>
                    <a:pt x="5252555" y="830732"/>
                  </a:lnTo>
                  <a:lnTo>
                    <a:pt x="5264391" y="792962"/>
                  </a:lnTo>
                  <a:lnTo>
                    <a:pt x="5303825" y="753821"/>
                  </a:lnTo>
                  <a:lnTo>
                    <a:pt x="5332222" y="749160"/>
                  </a:lnTo>
                  <a:lnTo>
                    <a:pt x="5346509" y="685012"/>
                  </a:lnTo>
                  <a:close/>
                </a:path>
                <a:path w="9721215" h="1120775">
                  <a:moveTo>
                    <a:pt x="5392839" y="113703"/>
                  </a:moveTo>
                  <a:lnTo>
                    <a:pt x="5337708" y="113703"/>
                  </a:lnTo>
                  <a:lnTo>
                    <a:pt x="5318125" y="164084"/>
                  </a:lnTo>
                  <a:lnTo>
                    <a:pt x="5297144" y="219075"/>
                  </a:lnTo>
                  <a:lnTo>
                    <a:pt x="5276532" y="274535"/>
                  </a:lnTo>
                  <a:lnTo>
                    <a:pt x="5258003" y="326364"/>
                  </a:lnTo>
                  <a:lnTo>
                    <a:pt x="5243309" y="370459"/>
                  </a:lnTo>
                  <a:lnTo>
                    <a:pt x="5242674" y="370459"/>
                  </a:lnTo>
                  <a:lnTo>
                    <a:pt x="5248059" y="288556"/>
                  </a:lnTo>
                  <a:lnTo>
                    <a:pt x="5250688" y="229184"/>
                  </a:lnTo>
                  <a:lnTo>
                    <a:pt x="5252948" y="168211"/>
                  </a:lnTo>
                  <a:lnTo>
                    <a:pt x="5254599" y="113703"/>
                  </a:lnTo>
                  <a:lnTo>
                    <a:pt x="5201386" y="113703"/>
                  </a:lnTo>
                  <a:lnTo>
                    <a:pt x="5198973" y="443763"/>
                  </a:lnTo>
                  <a:lnTo>
                    <a:pt x="5187467" y="469087"/>
                  </a:lnTo>
                  <a:lnTo>
                    <a:pt x="5177294" y="484479"/>
                  </a:lnTo>
                  <a:lnTo>
                    <a:pt x="5166614" y="492112"/>
                  </a:lnTo>
                  <a:lnTo>
                    <a:pt x="5153584" y="494169"/>
                  </a:lnTo>
                  <a:lnTo>
                    <a:pt x="5142966" y="494169"/>
                  </a:lnTo>
                  <a:lnTo>
                    <a:pt x="5139372" y="493166"/>
                  </a:lnTo>
                  <a:lnTo>
                    <a:pt x="5133416" y="492125"/>
                  </a:lnTo>
                  <a:lnTo>
                    <a:pt x="5122354" y="540359"/>
                  </a:lnTo>
                  <a:lnTo>
                    <a:pt x="5129365" y="541845"/>
                  </a:lnTo>
                  <a:lnTo>
                    <a:pt x="5137696" y="543052"/>
                  </a:lnTo>
                  <a:lnTo>
                    <a:pt x="5146383" y="543852"/>
                  </a:lnTo>
                  <a:lnTo>
                    <a:pt x="5154396" y="544156"/>
                  </a:lnTo>
                  <a:lnTo>
                    <a:pt x="5180444" y="541731"/>
                  </a:lnTo>
                  <a:lnTo>
                    <a:pt x="5203876" y="529742"/>
                  </a:lnTo>
                  <a:lnTo>
                    <a:pt x="5227244" y="501116"/>
                  </a:lnTo>
                  <a:lnTo>
                    <a:pt x="5253113" y="448792"/>
                  </a:lnTo>
                  <a:lnTo>
                    <a:pt x="5392839" y="113703"/>
                  </a:lnTo>
                  <a:close/>
                </a:path>
                <a:path w="9721215" h="1120775">
                  <a:moveTo>
                    <a:pt x="5574182" y="170027"/>
                  </a:moveTo>
                  <a:lnTo>
                    <a:pt x="5568924" y="154254"/>
                  </a:lnTo>
                  <a:lnTo>
                    <a:pt x="5563146" y="136944"/>
                  </a:lnTo>
                  <a:lnTo>
                    <a:pt x="5538114" y="116039"/>
                  </a:lnTo>
                  <a:lnTo>
                    <a:pt x="5521160" y="112864"/>
                  </a:lnTo>
                  <a:lnTo>
                    <a:pt x="5521160" y="184861"/>
                  </a:lnTo>
                  <a:lnTo>
                    <a:pt x="5518543" y="205143"/>
                  </a:lnTo>
                  <a:lnTo>
                    <a:pt x="5489041" y="342760"/>
                  </a:lnTo>
                  <a:lnTo>
                    <a:pt x="5488952" y="343192"/>
                  </a:lnTo>
                  <a:lnTo>
                    <a:pt x="5482907" y="364998"/>
                  </a:lnTo>
                  <a:lnTo>
                    <a:pt x="5475046" y="380212"/>
                  </a:lnTo>
                  <a:lnTo>
                    <a:pt x="5464568" y="389140"/>
                  </a:lnTo>
                  <a:lnTo>
                    <a:pt x="5450700" y="392049"/>
                  </a:lnTo>
                  <a:lnTo>
                    <a:pt x="5436311" y="388848"/>
                  </a:lnTo>
                  <a:lnTo>
                    <a:pt x="5427192" y="379399"/>
                  </a:lnTo>
                  <a:lnTo>
                    <a:pt x="5423573" y="363956"/>
                  </a:lnTo>
                  <a:lnTo>
                    <a:pt x="5425668" y="343192"/>
                  </a:lnTo>
                  <a:lnTo>
                    <a:pt x="5455488" y="203174"/>
                  </a:lnTo>
                  <a:lnTo>
                    <a:pt x="5478742" y="157835"/>
                  </a:lnTo>
                  <a:lnTo>
                    <a:pt x="5494071" y="154254"/>
                  </a:lnTo>
                  <a:lnTo>
                    <a:pt x="5510212" y="158089"/>
                  </a:lnTo>
                  <a:lnTo>
                    <a:pt x="5518810" y="168732"/>
                  </a:lnTo>
                  <a:lnTo>
                    <a:pt x="5521160" y="184861"/>
                  </a:lnTo>
                  <a:lnTo>
                    <a:pt x="5521160" y="112864"/>
                  </a:lnTo>
                  <a:lnTo>
                    <a:pt x="5459679" y="115417"/>
                  </a:lnTo>
                  <a:lnTo>
                    <a:pt x="5412460" y="164198"/>
                  </a:lnTo>
                  <a:lnTo>
                    <a:pt x="5400535" y="203174"/>
                  </a:lnTo>
                  <a:lnTo>
                    <a:pt x="5372862" y="333324"/>
                  </a:lnTo>
                  <a:lnTo>
                    <a:pt x="5369763" y="378345"/>
                  </a:lnTo>
                  <a:lnTo>
                    <a:pt x="5381460" y="410984"/>
                  </a:lnTo>
                  <a:lnTo>
                    <a:pt x="5406949" y="430860"/>
                  </a:lnTo>
                  <a:lnTo>
                    <a:pt x="5445176" y="437565"/>
                  </a:lnTo>
                  <a:lnTo>
                    <a:pt x="5485422" y="431495"/>
                  </a:lnTo>
                  <a:lnTo>
                    <a:pt x="5513489" y="413004"/>
                  </a:lnTo>
                  <a:lnTo>
                    <a:pt x="5526125" y="392049"/>
                  </a:lnTo>
                  <a:lnTo>
                    <a:pt x="5532386" y="381673"/>
                  </a:lnTo>
                  <a:lnTo>
                    <a:pt x="5545150" y="337108"/>
                  </a:lnTo>
                  <a:lnTo>
                    <a:pt x="5571147" y="213791"/>
                  </a:lnTo>
                  <a:lnTo>
                    <a:pt x="5574182" y="170027"/>
                  </a:lnTo>
                  <a:close/>
                </a:path>
                <a:path w="9721215" h="1120775">
                  <a:moveTo>
                    <a:pt x="5644959" y="688733"/>
                  </a:moveTo>
                  <a:lnTo>
                    <a:pt x="5642381" y="649452"/>
                  </a:lnTo>
                  <a:lnTo>
                    <a:pt x="5637847" y="640016"/>
                  </a:lnTo>
                  <a:lnTo>
                    <a:pt x="5628056" y="619633"/>
                  </a:lnTo>
                  <a:lnTo>
                    <a:pt x="5599747" y="600710"/>
                  </a:lnTo>
                  <a:lnTo>
                    <a:pt x="5591746" y="599528"/>
                  </a:lnTo>
                  <a:lnTo>
                    <a:pt x="5591746" y="684618"/>
                  </a:lnTo>
                  <a:lnTo>
                    <a:pt x="5586552" y="719188"/>
                  </a:lnTo>
                  <a:lnTo>
                    <a:pt x="5550674" y="887552"/>
                  </a:lnTo>
                  <a:lnTo>
                    <a:pt x="5527408" y="946442"/>
                  </a:lnTo>
                  <a:lnTo>
                    <a:pt x="5482298" y="962990"/>
                  </a:lnTo>
                  <a:lnTo>
                    <a:pt x="5460466" y="962990"/>
                  </a:lnTo>
                  <a:lnTo>
                    <a:pt x="5529440" y="640016"/>
                  </a:lnTo>
                  <a:lnTo>
                    <a:pt x="5550103" y="640016"/>
                  </a:lnTo>
                  <a:lnTo>
                    <a:pt x="5575655" y="644982"/>
                  </a:lnTo>
                  <a:lnTo>
                    <a:pt x="5588825" y="659866"/>
                  </a:lnTo>
                  <a:lnTo>
                    <a:pt x="5591746" y="684618"/>
                  </a:lnTo>
                  <a:lnTo>
                    <a:pt x="5591746" y="599528"/>
                  </a:lnTo>
                  <a:lnTo>
                    <a:pt x="5555246" y="594080"/>
                  </a:lnTo>
                  <a:lnTo>
                    <a:pt x="5485104" y="594080"/>
                  </a:lnTo>
                  <a:lnTo>
                    <a:pt x="5397004" y="1008507"/>
                  </a:lnTo>
                  <a:lnTo>
                    <a:pt x="5482806" y="1008507"/>
                  </a:lnTo>
                  <a:lnTo>
                    <a:pt x="5535866" y="1000721"/>
                  </a:lnTo>
                  <a:lnTo>
                    <a:pt x="5570105" y="977557"/>
                  </a:lnTo>
                  <a:lnTo>
                    <a:pt x="5591492" y="939253"/>
                  </a:lnTo>
                  <a:lnTo>
                    <a:pt x="5605958" y="886053"/>
                  </a:lnTo>
                  <a:lnTo>
                    <a:pt x="5638025" y="736079"/>
                  </a:lnTo>
                  <a:lnTo>
                    <a:pt x="5644959" y="688733"/>
                  </a:lnTo>
                  <a:close/>
                </a:path>
                <a:path w="9721215" h="1120775">
                  <a:moveTo>
                    <a:pt x="5756707" y="689597"/>
                  </a:moveTo>
                  <a:lnTo>
                    <a:pt x="5702363" y="689597"/>
                  </a:lnTo>
                  <a:lnTo>
                    <a:pt x="5634418" y="1008494"/>
                  </a:lnTo>
                  <a:lnTo>
                    <a:pt x="5688762" y="1008494"/>
                  </a:lnTo>
                  <a:lnTo>
                    <a:pt x="5756707" y="689597"/>
                  </a:lnTo>
                  <a:close/>
                </a:path>
                <a:path w="9721215" h="1120775">
                  <a:moveTo>
                    <a:pt x="5781014" y="575894"/>
                  </a:moveTo>
                  <a:lnTo>
                    <a:pt x="5726684" y="575894"/>
                  </a:lnTo>
                  <a:lnTo>
                    <a:pt x="5712536" y="642416"/>
                  </a:lnTo>
                  <a:lnTo>
                    <a:pt x="5766867" y="642416"/>
                  </a:lnTo>
                  <a:lnTo>
                    <a:pt x="5781014" y="575894"/>
                  </a:lnTo>
                  <a:close/>
                </a:path>
                <a:path w="9721215" h="1120775">
                  <a:moveTo>
                    <a:pt x="5810186" y="113703"/>
                  </a:moveTo>
                  <a:lnTo>
                    <a:pt x="5755246" y="113703"/>
                  </a:lnTo>
                  <a:lnTo>
                    <a:pt x="5710872" y="323900"/>
                  </a:lnTo>
                  <a:lnTo>
                    <a:pt x="5701970" y="355295"/>
                  </a:lnTo>
                  <a:lnTo>
                    <a:pt x="5691187" y="375564"/>
                  </a:lnTo>
                  <a:lnTo>
                    <a:pt x="5678462" y="386448"/>
                  </a:lnTo>
                  <a:lnTo>
                    <a:pt x="5663755" y="389686"/>
                  </a:lnTo>
                  <a:lnTo>
                    <a:pt x="5651474" y="387019"/>
                  </a:lnTo>
                  <a:lnTo>
                    <a:pt x="5644426" y="378663"/>
                  </a:lnTo>
                  <a:lnTo>
                    <a:pt x="5642407" y="364159"/>
                  </a:lnTo>
                  <a:lnTo>
                    <a:pt x="5645213" y="343001"/>
                  </a:lnTo>
                  <a:lnTo>
                    <a:pt x="5694223" y="113703"/>
                  </a:lnTo>
                  <a:lnTo>
                    <a:pt x="5639905" y="113703"/>
                  </a:lnTo>
                  <a:lnTo>
                    <a:pt x="5590514" y="346595"/>
                  </a:lnTo>
                  <a:lnTo>
                    <a:pt x="5586857" y="393915"/>
                  </a:lnTo>
                  <a:lnTo>
                    <a:pt x="5597029" y="421513"/>
                  </a:lnTo>
                  <a:lnTo>
                    <a:pt x="5614873" y="434390"/>
                  </a:lnTo>
                  <a:lnTo>
                    <a:pt x="5634253" y="437565"/>
                  </a:lnTo>
                  <a:lnTo>
                    <a:pt x="5652020" y="436219"/>
                  </a:lnTo>
                  <a:lnTo>
                    <a:pt x="5667260" y="431203"/>
                  </a:lnTo>
                  <a:lnTo>
                    <a:pt x="5681053" y="421005"/>
                  </a:lnTo>
                  <a:lnTo>
                    <a:pt x="5694502" y="404126"/>
                  </a:lnTo>
                  <a:lnTo>
                    <a:pt x="5691733" y="420001"/>
                  </a:lnTo>
                  <a:lnTo>
                    <a:pt x="5690032" y="432600"/>
                  </a:lnTo>
                  <a:lnTo>
                    <a:pt x="5743308" y="432600"/>
                  </a:lnTo>
                  <a:lnTo>
                    <a:pt x="5745759" y="418388"/>
                  </a:lnTo>
                  <a:lnTo>
                    <a:pt x="5749633" y="398526"/>
                  </a:lnTo>
                  <a:lnTo>
                    <a:pt x="5761431" y="342379"/>
                  </a:lnTo>
                  <a:lnTo>
                    <a:pt x="5810186" y="113703"/>
                  </a:lnTo>
                  <a:close/>
                </a:path>
                <a:path w="9721215" h="1120775">
                  <a:moveTo>
                    <a:pt x="5978436" y="689597"/>
                  </a:moveTo>
                  <a:lnTo>
                    <a:pt x="5926467" y="689597"/>
                  </a:lnTo>
                  <a:lnTo>
                    <a:pt x="5924512" y="694778"/>
                  </a:lnTo>
                  <a:lnTo>
                    <a:pt x="5922289" y="701103"/>
                  </a:lnTo>
                  <a:lnTo>
                    <a:pt x="5920016" y="708291"/>
                  </a:lnTo>
                  <a:lnTo>
                    <a:pt x="5917971" y="715962"/>
                  </a:lnTo>
                  <a:lnTo>
                    <a:pt x="5913310" y="704862"/>
                  </a:lnTo>
                  <a:lnTo>
                    <a:pt x="5906262" y="696861"/>
                  </a:lnTo>
                  <a:lnTo>
                    <a:pt x="5906262" y="770445"/>
                  </a:lnTo>
                  <a:lnTo>
                    <a:pt x="5902591" y="793623"/>
                  </a:lnTo>
                  <a:lnTo>
                    <a:pt x="5883529" y="881684"/>
                  </a:lnTo>
                  <a:lnTo>
                    <a:pt x="5867031" y="934516"/>
                  </a:lnTo>
                  <a:lnTo>
                    <a:pt x="5835180" y="955840"/>
                  </a:lnTo>
                  <a:lnTo>
                    <a:pt x="5820257" y="951877"/>
                  </a:lnTo>
                  <a:lnTo>
                    <a:pt x="5812701" y="940841"/>
                  </a:lnTo>
                  <a:lnTo>
                    <a:pt x="5811151" y="923975"/>
                  </a:lnTo>
                  <a:lnTo>
                    <a:pt x="5814225" y="902563"/>
                  </a:lnTo>
                  <a:lnTo>
                    <a:pt x="5840323" y="779500"/>
                  </a:lnTo>
                  <a:lnTo>
                    <a:pt x="5864479" y="734199"/>
                  </a:lnTo>
                  <a:lnTo>
                    <a:pt x="5880455" y="730338"/>
                  </a:lnTo>
                  <a:lnTo>
                    <a:pt x="5897842" y="735799"/>
                  </a:lnTo>
                  <a:lnTo>
                    <a:pt x="5905563" y="750163"/>
                  </a:lnTo>
                  <a:lnTo>
                    <a:pt x="5906262" y="770445"/>
                  </a:lnTo>
                  <a:lnTo>
                    <a:pt x="5906262" y="696861"/>
                  </a:lnTo>
                  <a:lnTo>
                    <a:pt x="5904433" y="694778"/>
                  </a:lnTo>
                  <a:lnTo>
                    <a:pt x="5890361" y="687463"/>
                  </a:lnTo>
                  <a:lnTo>
                    <a:pt x="5870143" y="684631"/>
                  </a:lnTo>
                  <a:lnTo>
                    <a:pt x="5832932" y="694372"/>
                  </a:lnTo>
                  <a:lnTo>
                    <a:pt x="5793562" y="751116"/>
                  </a:lnTo>
                  <a:lnTo>
                    <a:pt x="5758827" y="905179"/>
                  </a:lnTo>
                  <a:lnTo>
                    <a:pt x="5754636" y="940396"/>
                  </a:lnTo>
                  <a:lnTo>
                    <a:pt x="5759475" y="971905"/>
                  </a:lnTo>
                  <a:lnTo>
                    <a:pt x="5776557" y="994575"/>
                  </a:lnTo>
                  <a:lnTo>
                    <a:pt x="5809094" y="1003274"/>
                  </a:lnTo>
                  <a:lnTo>
                    <a:pt x="5826874" y="1001077"/>
                  </a:lnTo>
                  <a:lnTo>
                    <a:pt x="5841479" y="994803"/>
                  </a:lnTo>
                  <a:lnTo>
                    <a:pt x="5853252" y="984986"/>
                  </a:lnTo>
                  <a:lnTo>
                    <a:pt x="5862574" y="972134"/>
                  </a:lnTo>
                  <a:lnTo>
                    <a:pt x="5856986" y="998664"/>
                  </a:lnTo>
                  <a:lnTo>
                    <a:pt x="5850013" y="1029576"/>
                  </a:lnTo>
                  <a:lnTo>
                    <a:pt x="5841758" y="1053922"/>
                  </a:lnTo>
                  <a:lnTo>
                    <a:pt x="5829605" y="1069860"/>
                  </a:lnTo>
                  <a:lnTo>
                    <a:pt x="5810910" y="1075588"/>
                  </a:lnTo>
                  <a:lnTo>
                    <a:pt x="5795073" y="1072057"/>
                  </a:lnTo>
                  <a:lnTo>
                    <a:pt x="5787301" y="1063307"/>
                  </a:lnTo>
                  <a:lnTo>
                    <a:pt x="5785116" y="1052131"/>
                  </a:lnTo>
                  <a:lnTo>
                    <a:pt x="5786044" y="1041311"/>
                  </a:lnTo>
                  <a:lnTo>
                    <a:pt x="5786679" y="1037577"/>
                  </a:lnTo>
                  <a:lnTo>
                    <a:pt x="5731713" y="1037577"/>
                  </a:lnTo>
                  <a:lnTo>
                    <a:pt x="5731091" y="1040676"/>
                  </a:lnTo>
                  <a:lnTo>
                    <a:pt x="5729719" y="1068997"/>
                  </a:lnTo>
                  <a:lnTo>
                    <a:pt x="5739130" y="1094727"/>
                  </a:lnTo>
                  <a:lnTo>
                    <a:pt x="5763209" y="1113434"/>
                  </a:lnTo>
                  <a:lnTo>
                    <a:pt x="5805817" y="1120660"/>
                  </a:lnTo>
                  <a:lnTo>
                    <a:pt x="5856579" y="1110208"/>
                  </a:lnTo>
                  <a:lnTo>
                    <a:pt x="5886094" y="1081722"/>
                  </a:lnTo>
                  <a:lnTo>
                    <a:pt x="5902477" y="1039507"/>
                  </a:lnTo>
                  <a:lnTo>
                    <a:pt x="5913869" y="987869"/>
                  </a:lnTo>
                  <a:lnTo>
                    <a:pt x="5920689" y="955840"/>
                  </a:lnTo>
                  <a:lnTo>
                    <a:pt x="5965418" y="746074"/>
                  </a:lnTo>
                  <a:lnTo>
                    <a:pt x="5968924" y="730338"/>
                  </a:lnTo>
                  <a:lnTo>
                    <a:pt x="5970308" y="724141"/>
                  </a:lnTo>
                  <a:lnTo>
                    <a:pt x="5972200" y="715962"/>
                  </a:lnTo>
                  <a:lnTo>
                    <a:pt x="5974677" y="705294"/>
                  </a:lnTo>
                  <a:lnTo>
                    <a:pt x="5978436" y="689597"/>
                  </a:lnTo>
                  <a:close/>
                </a:path>
                <a:path w="9721215" h="1120775">
                  <a:moveTo>
                    <a:pt x="6087389" y="689597"/>
                  </a:moveTo>
                  <a:lnTo>
                    <a:pt x="6033046" y="689597"/>
                  </a:lnTo>
                  <a:lnTo>
                    <a:pt x="5965101" y="1008494"/>
                  </a:lnTo>
                  <a:lnTo>
                    <a:pt x="6019444" y="1008494"/>
                  </a:lnTo>
                  <a:lnTo>
                    <a:pt x="6087389" y="689597"/>
                  </a:lnTo>
                  <a:close/>
                </a:path>
                <a:path w="9721215" h="1120775">
                  <a:moveTo>
                    <a:pt x="6087745" y="177520"/>
                  </a:moveTo>
                  <a:lnTo>
                    <a:pt x="6082881" y="152082"/>
                  </a:lnTo>
                  <a:lnTo>
                    <a:pt x="6081141" y="143052"/>
                  </a:lnTo>
                  <a:lnTo>
                    <a:pt x="6058217" y="118516"/>
                  </a:lnTo>
                  <a:lnTo>
                    <a:pt x="6036157" y="113880"/>
                  </a:lnTo>
                  <a:lnTo>
                    <a:pt x="6036157" y="181025"/>
                  </a:lnTo>
                  <a:lnTo>
                    <a:pt x="6034163" y="198882"/>
                  </a:lnTo>
                  <a:lnTo>
                    <a:pt x="6024918" y="242671"/>
                  </a:lnTo>
                  <a:lnTo>
                    <a:pt x="5963729" y="242671"/>
                  </a:lnTo>
                  <a:lnTo>
                    <a:pt x="5973038" y="199682"/>
                  </a:lnTo>
                  <a:lnTo>
                    <a:pt x="5995809" y="155917"/>
                  </a:lnTo>
                  <a:lnTo>
                    <a:pt x="6011113" y="152082"/>
                  </a:lnTo>
                  <a:lnTo>
                    <a:pt x="6025896" y="155917"/>
                  </a:lnTo>
                  <a:lnTo>
                    <a:pt x="6033808" y="166116"/>
                  </a:lnTo>
                  <a:lnTo>
                    <a:pt x="6036157" y="181025"/>
                  </a:lnTo>
                  <a:lnTo>
                    <a:pt x="6036157" y="113880"/>
                  </a:lnTo>
                  <a:lnTo>
                    <a:pt x="5970575" y="118148"/>
                  </a:lnTo>
                  <a:lnTo>
                    <a:pt x="5926112" y="174421"/>
                  </a:lnTo>
                  <a:lnTo>
                    <a:pt x="5916333" y="211353"/>
                  </a:lnTo>
                  <a:lnTo>
                    <a:pt x="5892571" y="323265"/>
                  </a:lnTo>
                  <a:lnTo>
                    <a:pt x="5887326" y="363702"/>
                  </a:lnTo>
                  <a:lnTo>
                    <a:pt x="5887288" y="364007"/>
                  </a:lnTo>
                  <a:lnTo>
                    <a:pt x="5892774" y="400748"/>
                  </a:lnTo>
                  <a:lnTo>
                    <a:pt x="5914936" y="427329"/>
                  </a:lnTo>
                  <a:lnTo>
                    <a:pt x="5959678" y="437565"/>
                  </a:lnTo>
                  <a:lnTo>
                    <a:pt x="6002439" y="429615"/>
                  </a:lnTo>
                  <a:lnTo>
                    <a:pt x="6029426" y="408698"/>
                  </a:lnTo>
                  <a:lnTo>
                    <a:pt x="6038100" y="392493"/>
                  </a:lnTo>
                  <a:lnTo>
                    <a:pt x="6045200" y="379247"/>
                  </a:lnTo>
                  <a:lnTo>
                    <a:pt x="6054306" y="345668"/>
                  </a:lnTo>
                  <a:lnTo>
                    <a:pt x="6055919" y="338366"/>
                  </a:lnTo>
                  <a:lnTo>
                    <a:pt x="6002452" y="338366"/>
                  </a:lnTo>
                  <a:lnTo>
                    <a:pt x="6000610" y="347281"/>
                  </a:lnTo>
                  <a:lnTo>
                    <a:pt x="5996394" y="363702"/>
                  </a:lnTo>
                  <a:lnTo>
                    <a:pt x="5989980" y="378206"/>
                  </a:lnTo>
                  <a:lnTo>
                    <a:pt x="5979922" y="388543"/>
                  </a:lnTo>
                  <a:lnTo>
                    <a:pt x="5964758" y="392493"/>
                  </a:lnTo>
                  <a:lnTo>
                    <a:pt x="5949543" y="388175"/>
                  </a:lnTo>
                  <a:lnTo>
                    <a:pt x="5942012" y="376440"/>
                  </a:lnTo>
                  <a:lnTo>
                    <a:pt x="5940577" y="359092"/>
                  </a:lnTo>
                  <a:lnTo>
                    <a:pt x="5943612" y="338366"/>
                  </a:lnTo>
                  <a:lnTo>
                    <a:pt x="5943676" y="337947"/>
                  </a:lnTo>
                  <a:lnTo>
                    <a:pt x="5952655" y="295490"/>
                  </a:lnTo>
                  <a:lnTo>
                    <a:pt x="5954598" y="286461"/>
                  </a:lnTo>
                  <a:lnTo>
                    <a:pt x="6068199" y="286461"/>
                  </a:lnTo>
                  <a:lnTo>
                    <a:pt x="6070879" y="274116"/>
                  </a:lnTo>
                  <a:lnTo>
                    <a:pt x="6077597" y="242671"/>
                  </a:lnTo>
                  <a:lnTo>
                    <a:pt x="6083160" y="216649"/>
                  </a:lnTo>
                  <a:lnTo>
                    <a:pt x="6087745" y="177520"/>
                  </a:lnTo>
                  <a:close/>
                </a:path>
                <a:path w="9721215" h="1120775">
                  <a:moveTo>
                    <a:pt x="6111697" y="575894"/>
                  </a:moveTo>
                  <a:lnTo>
                    <a:pt x="6057366" y="575894"/>
                  </a:lnTo>
                  <a:lnTo>
                    <a:pt x="6043219" y="642416"/>
                  </a:lnTo>
                  <a:lnTo>
                    <a:pt x="6097549" y="642416"/>
                  </a:lnTo>
                  <a:lnTo>
                    <a:pt x="6111697" y="575894"/>
                  </a:lnTo>
                  <a:close/>
                </a:path>
                <a:path w="9721215" h="1120775">
                  <a:moveTo>
                    <a:pt x="6293548" y="157429"/>
                  </a:moveTo>
                  <a:lnTo>
                    <a:pt x="6291465" y="152082"/>
                  </a:lnTo>
                  <a:lnTo>
                    <a:pt x="6283401" y="131305"/>
                  </a:lnTo>
                  <a:lnTo>
                    <a:pt x="6260071" y="114604"/>
                  </a:lnTo>
                  <a:lnTo>
                    <a:pt x="6179134" y="117119"/>
                  </a:lnTo>
                  <a:lnTo>
                    <a:pt x="6138596" y="167640"/>
                  </a:lnTo>
                  <a:lnTo>
                    <a:pt x="6129642" y="203619"/>
                  </a:lnTo>
                  <a:lnTo>
                    <a:pt x="6183350" y="203619"/>
                  </a:lnTo>
                  <a:lnTo>
                    <a:pt x="6185459" y="194932"/>
                  </a:lnTo>
                  <a:lnTo>
                    <a:pt x="6190208" y="177558"/>
                  </a:lnTo>
                  <a:lnTo>
                    <a:pt x="6196139" y="164020"/>
                  </a:lnTo>
                  <a:lnTo>
                    <a:pt x="6204890" y="155219"/>
                  </a:lnTo>
                  <a:lnTo>
                    <a:pt x="6218059" y="152082"/>
                  </a:lnTo>
                  <a:lnTo>
                    <a:pt x="6230798" y="154952"/>
                  </a:lnTo>
                  <a:lnTo>
                    <a:pt x="6237757" y="163220"/>
                  </a:lnTo>
                  <a:lnTo>
                    <a:pt x="6239688" y="176326"/>
                  </a:lnTo>
                  <a:lnTo>
                    <a:pt x="6237338" y="193738"/>
                  </a:lnTo>
                  <a:lnTo>
                    <a:pt x="6228169" y="236283"/>
                  </a:lnTo>
                  <a:lnTo>
                    <a:pt x="6223825" y="236905"/>
                  </a:lnTo>
                  <a:lnTo>
                    <a:pt x="6219914" y="237515"/>
                  </a:lnTo>
                  <a:lnTo>
                    <a:pt x="6219914" y="279374"/>
                  </a:lnTo>
                  <a:lnTo>
                    <a:pt x="6211913" y="316103"/>
                  </a:lnTo>
                  <a:lnTo>
                    <a:pt x="6203581" y="348284"/>
                  </a:lnTo>
                  <a:lnTo>
                    <a:pt x="6193460" y="371284"/>
                  </a:lnTo>
                  <a:lnTo>
                    <a:pt x="6180506" y="385089"/>
                  </a:lnTo>
                  <a:lnTo>
                    <a:pt x="6163678" y="389686"/>
                  </a:lnTo>
                  <a:lnTo>
                    <a:pt x="6149746" y="385483"/>
                  </a:lnTo>
                  <a:lnTo>
                    <a:pt x="6142875" y="374332"/>
                  </a:lnTo>
                  <a:lnTo>
                    <a:pt x="6141605" y="359105"/>
                  </a:lnTo>
                  <a:lnTo>
                    <a:pt x="6141555" y="358394"/>
                  </a:lnTo>
                  <a:lnTo>
                    <a:pt x="6144260" y="339839"/>
                  </a:lnTo>
                  <a:lnTo>
                    <a:pt x="6166421" y="298589"/>
                  </a:lnTo>
                  <a:lnTo>
                    <a:pt x="6209487" y="281241"/>
                  </a:lnTo>
                  <a:lnTo>
                    <a:pt x="6219914" y="279374"/>
                  </a:lnTo>
                  <a:lnTo>
                    <a:pt x="6219914" y="237515"/>
                  </a:lnTo>
                  <a:lnTo>
                    <a:pt x="6166878" y="249059"/>
                  </a:lnTo>
                  <a:lnTo>
                    <a:pt x="6130683" y="267258"/>
                  </a:lnTo>
                  <a:lnTo>
                    <a:pt x="6105525" y="296824"/>
                  </a:lnTo>
                  <a:lnTo>
                    <a:pt x="6089675" y="341884"/>
                  </a:lnTo>
                  <a:lnTo>
                    <a:pt x="6085725" y="377545"/>
                  </a:lnTo>
                  <a:lnTo>
                    <a:pt x="6090767" y="408127"/>
                  </a:lnTo>
                  <a:lnTo>
                    <a:pt x="6106896" y="429514"/>
                  </a:lnTo>
                  <a:lnTo>
                    <a:pt x="6136157" y="437553"/>
                  </a:lnTo>
                  <a:lnTo>
                    <a:pt x="6153582" y="435838"/>
                  </a:lnTo>
                  <a:lnTo>
                    <a:pt x="6168314" y="430314"/>
                  </a:lnTo>
                  <a:lnTo>
                    <a:pt x="6181141" y="420446"/>
                  </a:lnTo>
                  <a:lnTo>
                    <a:pt x="6192863" y="405688"/>
                  </a:lnTo>
                  <a:lnTo>
                    <a:pt x="6191555" y="412953"/>
                  </a:lnTo>
                  <a:lnTo>
                    <a:pt x="6190475" y="419798"/>
                  </a:lnTo>
                  <a:lnTo>
                    <a:pt x="6189484" y="426847"/>
                  </a:lnTo>
                  <a:lnTo>
                    <a:pt x="6188773" y="432600"/>
                  </a:lnTo>
                  <a:lnTo>
                    <a:pt x="6241618" y="432600"/>
                  </a:lnTo>
                  <a:lnTo>
                    <a:pt x="6243713" y="420446"/>
                  </a:lnTo>
                  <a:lnTo>
                    <a:pt x="6243828" y="419798"/>
                  </a:lnTo>
                  <a:lnTo>
                    <a:pt x="6246622" y="405688"/>
                  </a:lnTo>
                  <a:lnTo>
                    <a:pt x="6247663" y="400392"/>
                  </a:lnTo>
                  <a:lnTo>
                    <a:pt x="6249860" y="389686"/>
                  </a:lnTo>
                  <a:lnTo>
                    <a:pt x="6256134" y="359105"/>
                  </a:lnTo>
                  <a:lnTo>
                    <a:pt x="6272949" y="279374"/>
                  </a:lnTo>
                  <a:lnTo>
                    <a:pt x="6291440" y="191643"/>
                  </a:lnTo>
                  <a:lnTo>
                    <a:pt x="6293548" y="157429"/>
                  </a:lnTo>
                  <a:close/>
                </a:path>
                <a:path w="9721215" h="1120775">
                  <a:moveTo>
                    <a:pt x="6480607" y="109118"/>
                  </a:moveTo>
                  <a:lnTo>
                    <a:pt x="6459347" y="111925"/>
                  </a:lnTo>
                  <a:lnTo>
                    <a:pt x="6438874" y="120662"/>
                  </a:lnTo>
                  <a:lnTo>
                    <a:pt x="6420447" y="136563"/>
                  </a:lnTo>
                  <a:lnTo>
                    <a:pt x="6405334" y="160909"/>
                  </a:lnTo>
                  <a:lnTo>
                    <a:pt x="6408839" y="143840"/>
                  </a:lnTo>
                  <a:lnTo>
                    <a:pt x="6411201" y="130429"/>
                  </a:lnTo>
                  <a:lnTo>
                    <a:pt x="6412662" y="120459"/>
                  </a:lnTo>
                  <a:lnTo>
                    <a:pt x="6413411" y="113703"/>
                  </a:lnTo>
                  <a:lnTo>
                    <a:pt x="6361874" y="113703"/>
                  </a:lnTo>
                  <a:lnTo>
                    <a:pt x="6358407" y="132740"/>
                  </a:lnTo>
                  <a:lnTo>
                    <a:pt x="6353607" y="156641"/>
                  </a:lnTo>
                  <a:lnTo>
                    <a:pt x="6339903" y="221970"/>
                  </a:lnTo>
                  <a:lnTo>
                    <a:pt x="6295174" y="432600"/>
                  </a:lnTo>
                  <a:lnTo>
                    <a:pt x="6349505" y="432600"/>
                  </a:lnTo>
                  <a:lnTo>
                    <a:pt x="6386652" y="254825"/>
                  </a:lnTo>
                  <a:lnTo>
                    <a:pt x="6398488" y="217068"/>
                  </a:lnTo>
                  <a:lnTo>
                    <a:pt x="6437922" y="177914"/>
                  </a:lnTo>
                  <a:lnTo>
                    <a:pt x="6466319" y="173253"/>
                  </a:lnTo>
                  <a:lnTo>
                    <a:pt x="6480607" y="109118"/>
                  </a:lnTo>
                  <a:close/>
                </a:path>
                <a:path w="9721215" h="1120775">
                  <a:moveTo>
                    <a:pt x="6672110" y="153200"/>
                  </a:moveTo>
                  <a:lnTo>
                    <a:pt x="6664160" y="128943"/>
                  </a:lnTo>
                  <a:lnTo>
                    <a:pt x="6647002" y="113906"/>
                  </a:lnTo>
                  <a:lnTo>
                    <a:pt x="6621742" y="108750"/>
                  </a:lnTo>
                  <a:lnTo>
                    <a:pt x="6602133" y="111086"/>
                  </a:lnTo>
                  <a:lnTo>
                    <a:pt x="6585610" y="117602"/>
                  </a:lnTo>
                  <a:lnTo>
                    <a:pt x="6571907" y="127495"/>
                  </a:lnTo>
                  <a:lnTo>
                    <a:pt x="6560820" y="139992"/>
                  </a:lnTo>
                  <a:lnTo>
                    <a:pt x="6562395" y="132410"/>
                  </a:lnTo>
                  <a:lnTo>
                    <a:pt x="6563563" y="125717"/>
                  </a:lnTo>
                  <a:lnTo>
                    <a:pt x="6565278" y="113703"/>
                  </a:lnTo>
                  <a:lnTo>
                    <a:pt x="6512192" y="113703"/>
                  </a:lnTo>
                  <a:lnTo>
                    <a:pt x="6509893" y="125780"/>
                  </a:lnTo>
                  <a:lnTo>
                    <a:pt x="6492087" y="211556"/>
                  </a:lnTo>
                  <a:lnTo>
                    <a:pt x="6445301" y="432600"/>
                  </a:lnTo>
                  <a:lnTo>
                    <a:pt x="6499644" y="432600"/>
                  </a:lnTo>
                  <a:lnTo>
                    <a:pt x="6545072" y="220091"/>
                  </a:lnTo>
                  <a:lnTo>
                    <a:pt x="6553352" y="189750"/>
                  </a:lnTo>
                  <a:lnTo>
                    <a:pt x="6563627" y="169418"/>
                  </a:lnTo>
                  <a:lnTo>
                    <a:pt x="6576327" y="158000"/>
                  </a:lnTo>
                  <a:lnTo>
                    <a:pt x="6591871" y="154444"/>
                  </a:lnTo>
                  <a:lnTo>
                    <a:pt x="6604749" y="157213"/>
                  </a:lnTo>
                  <a:lnTo>
                    <a:pt x="6612344" y="165519"/>
                  </a:lnTo>
                  <a:lnTo>
                    <a:pt x="6614846" y="179400"/>
                  </a:lnTo>
                  <a:lnTo>
                    <a:pt x="6612458" y="198843"/>
                  </a:lnTo>
                  <a:lnTo>
                    <a:pt x="6562890" y="432600"/>
                  </a:lnTo>
                  <a:lnTo>
                    <a:pt x="6617221" y="432600"/>
                  </a:lnTo>
                  <a:lnTo>
                    <a:pt x="6669773" y="185991"/>
                  </a:lnTo>
                  <a:lnTo>
                    <a:pt x="6672110" y="153200"/>
                  </a:lnTo>
                  <a:close/>
                </a:path>
                <a:path w="9721215" h="1120775">
                  <a:moveTo>
                    <a:pt x="6738328" y="347726"/>
                  </a:moveTo>
                  <a:lnTo>
                    <a:pt x="6685915" y="347726"/>
                  </a:lnTo>
                  <a:lnTo>
                    <a:pt x="6667868" y="432600"/>
                  </a:lnTo>
                  <a:lnTo>
                    <a:pt x="6720268" y="432600"/>
                  </a:lnTo>
                  <a:lnTo>
                    <a:pt x="6738328" y="347726"/>
                  </a:lnTo>
                  <a:close/>
                </a:path>
                <a:path w="9721215" h="1120775">
                  <a:moveTo>
                    <a:pt x="7080834" y="18173"/>
                  </a:moveTo>
                  <a:lnTo>
                    <a:pt x="6932511" y="18173"/>
                  </a:lnTo>
                  <a:lnTo>
                    <a:pt x="6844424" y="432600"/>
                  </a:lnTo>
                  <a:lnTo>
                    <a:pt x="6998690" y="432600"/>
                  </a:lnTo>
                  <a:lnTo>
                    <a:pt x="7016204" y="382727"/>
                  </a:lnTo>
                  <a:lnTo>
                    <a:pt x="6909803" y="382727"/>
                  </a:lnTo>
                  <a:lnTo>
                    <a:pt x="6940131" y="236766"/>
                  </a:lnTo>
                  <a:lnTo>
                    <a:pt x="7028967" y="236766"/>
                  </a:lnTo>
                  <a:lnTo>
                    <a:pt x="7040016" y="186905"/>
                  </a:lnTo>
                  <a:lnTo>
                    <a:pt x="6950989" y="186905"/>
                  </a:lnTo>
                  <a:lnTo>
                    <a:pt x="6975970" y="68033"/>
                  </a:lnTo>
                  <a:lnTo>
                    <a:pt x="7069976" y="68033"/>
                  </a:lnTo>
                  <a:lnTo>
                    <a:pt x="7080834" y="18173"/>
                  </a:lnTo>
                  <a:close/>
                </a:path>
                <a:path w="9721215" h="1120775">
                  <a:moveTo>
                    <a:pt x="7250214" y="157429"/>
                  </a:moveTo>
                  <a:lnTo>
                    <a:pt x="7248131" y="152082"/>
                  </a:lnTo>
                  <a:lnTo>
                    <a:pt x="7240067" y="131305"/>
                  </a:lnTo>
                  <a:lnTo>
                    <a:pt x="7216724" y="114604"/>
                  </a:lnTo>
                  <a:lnTo>
                    <a:pt x="7135800" y="117119"/>
                  </a:lnTo>
                  <a:lnTo>
                    <a:pt x="7095261" y="167640"/>
                  </a:lnTo>
                  <a:lnTo>
                    <a:pt x="7086308" y="203619"/>
                  </a:lnTo>
                  <a:lnTo>
                    <a:pt x="7140016" y="203619"/>
                  </a:lnTo>
                  <a:lnTo>
                    <a:pt x="7142124" y="194932"/>
                  </a:lnTo>
                  <a:lnTo>
                    <a:pt x="7146874" y="177558"/>
                  </a:lnTo>
                  <a:lnTo>
                    <a:pt x="7152805" y="164020"/>
                  </a:lnTo>
                  <a:lnTo>
                    <a:pt x="7161543" y="155219"/>
                  </a:lnTo>
                  <a:lnTo>
                    <a:pt x="7174725" y="152082"/>
                  </a:lnTo>
                  <a:lnTo>
                    <a:pt x="7187463" y="154952"/>
                  </a:lnTo>
                  <a:lnTo>
                    <a:pt x="7194423" y="163220"/>
                  </a:lnTo>
                  <a:lnTo>
                    <a:pt x="7196353" y="176326"/>
                  </a:lnTo>
                  <a:lnTo>
                    <a:pt x="7194004" y="193738"/>
                  </a:lnTo>
                  <a:lnTo>
                    <a:pt x="7184834" y="236283"/>
                  </a:lnTo>
                  <a:lnTo>
                    <a:pt x="7180491" y="236905"/>
                  </a:lnTo>
                  <a:lnTo>
                    <a:pt x="7176567" y="237515"/>
                  </a:lnTo>
                  <a:lnTo>
                    <a:pt x="7176567" y="279374"/>
                  </a:lnTo>
                  <a:lnTo>
                    <a:pt x="7168578" y="316103"/>
                  </a:lnTo>
                  <a:lnTo>
                    <a:pt x="7160247" y="348284"/>
                  </a:lnTo>
                  <a:lnTo>
                    <a:pt x="7150125" y="371284"/>
                  </a:lnTo>
                  <a:lnTo>
                    <a:pt x="7137171" y="385089"/>
                  </a:lnTo>
                  <a:lnTo>
                    <a:pt x="7120344" y="389686"/>
                  </a:lnTo>
                  <a:lnTo>
                    <a:pt x="7106412" y="385483"/>
                  </a:lnTo>
                  <a:lnTo>
                    <a:pt x="7099541" y="374332"/>
                  </a:lnTo>
                  <a:lnTo>
                    <a:pt x="7098271" y="359105"/>
                  </a:lnTo>
                  <a:lnTo>
                    <a:pt x="7098220" y="358394"/>
                  </a:lnTo>
                  <a:lnTo>
                    <a:pt x="7100925" y="339839"/>
                  </a:lnTo>
                  <a:lnTo>
                    <a:pt x="7123087" y="298589"/>
                  </a:lnTo>
                  <a:lnTo>
                    <a:pt x="7166153" y="281241"/>
                  </a:lnTo>
                  <a:lnTo>
                    <a:pt x="7176567" y="279374"/>
                  </a:lnTo>
                  <a:lnTo>
                    <a:pt x="7176567" y="237515"/>
                  </a:lnTo>
                  <a:lnTo>
                    <a:pt x="7123544" y="249059"/>
                  </a:lnTo>
                  <a:lnTo>
                    <a:pt x="7087349" y="267258"/>
                  </a:lnTo>
                  <a:lnTo>
                    <a:pt x="7062190" y="296824"/>
                  </a:lnTo>
                  <a:lnTo>
                    <a:pt x="7046341" y="341884"/>
                  </a:lnTo>
                  <a:lnTo>
                    <a:pt x="7042391" y="377545"/>
                  </a:lnTo>
                  <a:lnTo>
                    <a:pt x="7047433" y="408127"/>
                  </a:lnTo>
                  <a:lnTo>
                    <a:pt x="7063562" y="429514"/>
                  </a:lnTo>
                  <a:lnTo>
                    <a:pt x="7092823" y="437553"/>
                  </a:lnTo>
                  <a:lnTo>
                    <a:pt x="7110247" y="435838"/>
                  </a:lnTo>
                  <a:lnTo>
                    <a:pt x="7124979" y="430314"/>
                  </a:lnTo>
                  <a:lnTo>
                    <a:pt x="7137806" y="420446"/>
                  </a:lnTo>
                  <a:lnTo>
                    <a:pt x="7149528" y="405688"/>
                  </a:lnTo>
                  <a:lnTo>
                    <a:pt x="7148220" y="412953"/>
                  </a:lnTo>
                  <a:lnTo>
                    <a:pt x="7147141" y="419798"/>
                  </a:lnTo>
                  <a:lnTo>
                    <a:pt x="7146150" y="426847"/>
                  </a:lnTo>
                  <a:lnTo>
                    <a:pt x="7145426" y="432600"/>
                  </a:lnTo>
                  <a:lnTo>
                    <a:pt x="7198284" y="432600"/>
                  </a:lnTo>
                  <a:lnTo>
                    <a:pt x="7200379" y="420446"/>
                  </a:lnTo>
                  <a:lnTo>
                    <a:pt x="7200493" y="419798"/>
                  </a:lnTo>
                  <a:lnTo>
                    <a:pt x="7203287" y="405688"/>
                  </a:lnTo>
                  <a:lnTo>
                    <a:pt x="7204329" y="400392"/>
                  </a:lnTo>
                  <a:lnTo>
                    <a:pt x="7206526" y="389686"/>
                  </a:lnTo>
                  <a:lnTo>
                    <a:pt x="7212800" y="359105"/>
                  </a:lnTo>
                  <a:lnTo>
                    <a:pt x="7229602" y="279374"/>
                  </a:lnTo>
                  <a:lnTo>
                    <a:pt x="7248106" y="191643"/>
                  </a:lnTo>
                  <a:lnTo>
                    <a:pt x="7250214" y="157429"/>
                  </a:lnTo>
                  <a:close/>
                </a:path>
                <a:path w="9721215" h="1120775">
                  <a:moveTo>
                    <a:pt x="7457262" y="171488"/>
                  </a:moveTo>
                  <a:lnTo>
                    <a:pt x="7450404" y="140652"/>
                  </a:lnTo>
                  <a:lnTo>
                    <a:pt x="7428052" y="117729"/>
                  </a:lnTo>
                  <a:lnTo>
                    <a:pt x="7384555" y="108750"/>
                  </a:lnTo>
                  <a:lnTo>
                    <a:pt x="7344003" y="117360"/>
                  </a:lnTo>
                  <a:lnTo>
                    <a:pt x="7301420" y="171069"/>
                  </a:lnTo>
                  <a:lnTo>
                    <a:pt x="7265543" y="330098"/>
                  </a:lnTo>
                  <a:lnTo>
                    <a:pt x="7260704" y="367830"/>
                  </a:lnTo>
                  <a:lnTo>
                    <a:pt x="7266064" y="402437"/>
                  </a:lnTo>
                  <a:lnTo>
                    <a:pt x="7287603" y="427748"/>
                  </a:lnTo>
                  <a:lnTo>
                    <a:pt x="7331278" y="437565"/>
                  </a:lnTo>
                  <a:lnTo>
                    <a:pt x="7373315" y="429488"/>
                  </a:lnTo>
                  <a:lnTo>
                    <a:pt x="7416432" y="377571"/>
                  </a:lnTo>
                  <a:lnTo>
                    <a:pt x="7427773" y="333375"/>
                  </a:lnTo>
                  <a:lnTo>
                    <a:pt x="7374128" y="333375"/>
                  </a:lnTo>
                  <a:lnTo>
                    <a:pt x="7370953" y="346481"/>
                  </a:lnTo>
                  <a:lnTo>
                    <a:pt x="7366089" y="364451"/>
                  </a:lnTo>
                  <a:lnTo>
                    <a:pt x="7359802" y="378917"/>
                  </a:lnTo>
                  <a:lnTo>
                    <a:pt x="7350595" y="388556"/>
                  </a:lnTo>
                  <a:lnTo>
                    <a:pt x="7336980" y="392061"/>
                  </a:lnTo>
                  <a:lnTo>
                    <a:pt x="7323150" y="388531"/>
                  </a:lnTo>
                  <a:lnTo>
                    <a:pt x="7316140" y="378714"/>
                  </a:lnTo>
                  <a:lnTo>
                    <a:pt x="7314666" y="363778"/>
                  </a:lnTo>
                  <a:lnTo>
                    <a:pt x="7317460" y="344881"/>
                  </a:lnTo>
                  <a:lnTo>
                    <a:pt x="7347801" y="203657"/>
                  </a:lnTo>
                  <a:lnTo>
                    <a:pt x="7359853" y="167259"/>
                  </a:lnTo>
                  <a:lnTo>
                    <a:pt x="7382523" y="153822"/>
                  </a:lnTo>
                  <a:lnTo>
                    <a:pt x="7396162" y="157137"/>
                  </a:lnTo>
                  <a:lnTo>
                    <a:pt x="7402957" y="166433"/>
                  </a:lnTo>
                  <a:lnTo>
                    <a:pt x="7404367" y="180733"/>
                  </a:lnTo>
                  <a:lnTo>
                    <a:pt x="7401903" y="199072"/>
                  </a:lnTo>
                  <a:lnTo>
                    <a:pt x="7398131" y="220179"/>
                  </a:lnTo>
                  <a:lnTo>
                    <a:pt x="7451153" y="220179"/>
                  </a:lnTo>
                  <a:lnTo>
                    <a:pt x="7454252" y="204241"/>
                  </a:lnTo>
                  <a:lnTo>
                    <a:pt x="7457262" y="171488"/>
                  </a:lnTo>
                  <a:close/>
                </a:path>
                <a:path w="9721215" h="1120775">
                  <a:moveTo>
                    <a:pt x="7674508" y="158661"/>
                  </a:moveTo>
                  <a:lnTo>
                    <a:pt x="7668514" y="132613"/>
                  </a:lnTo>
                  <a:lnTo>
                    <a:pt x="7652004" y="115125"/>
                  </a:lnTo>
                  <a:lnTo>
                    <a:pt x="7623632" y="108750"/>
                  </a:lnTo>
                  <a:lnTo>
                    <a:pt x="7605446" y="110832"/>
                  </a:lnTo>
                  <a:lnTo>
                    <a:pt x="7589482" y="116814"/>
                  </a:lnTo>
                  <a:lnTo>
                    <a:pt x="7575842" y="126326"/>
                  </a:lnTo>
                  <a:lnTo>
                    <a:pt x="7564628" y="138938"/>
                  </a:lnTo>
                  <a:lnTo>
                    <a:pt x="7594028" y="0"/>
                  </a:lnTo>
                  <a:lnTo>
                    <a:pt x="7539710" y="0"/>
                  </a:lnTo>
                  <a:lnTo>
                    <a:pt x="7447877" y="432600"/>
                  </a:lnTo>
                  <a:lnTo>
                    <a:pt x="7502207" y="432600"/>
                  </a:lnTo>
                  <a:lnTo>
                    <a:pt x="7548499" y="215938"/>
                  </a:lnTo>
                  <a:lnTo>
                    <a:pt x="7555573" y="189738"/>
                  </a:lnTo>
                  <a:lnTo>
                    <a:pt x="7564755" y="170446"/>
                  </a:lnTo>
                  <a:lnTo>
                    <a:pt x="7577264" y="158521"/>
                  </a:lnTo>
                  <a:lnTo>
                    <a:pt x="7594308" y="154444"/>
                  </a:lnTo>
                  <a:lnTo>
                    <a:pt x="7609002" y="157861"/>
                  </a:lnTo>
                  <a:lnTo>
                    <a:pt x="7616126" y="167462"/>
                  </a:lnTo>
                  <a:lnTo>
                    <a:pt x="7617396" y="182295"/>
                  </a:lnTo>
                  <a:lnTo>
                    <a:pt x="7614463" y="201371"/>
                  </a:lnTo>
                  <a:lnTo>
                    <a:pt x="7565453" y="432600"/>
                  </a:lnTo>
                  <a:lnTo>
                    <a:pt x="7619784" y="432600"/>
                  </a:lnTo>
                  <a:lnTo>
                    <a:pt x="7671346" y="190766"/>
                  </a:lnTo>
                  <a:lnTo>
                    <a:pt x="7674508" y="158661"/>
                  </a:lnTo>
                  <a:close/>
                </a:path>
                <a:path w="9721215" h="1120775">
                  <a:moveTo>
                    <a:pt x="7959788" y="171488"/>
                  </a:moveTo>
                  <a:lnTo>
                    <a:pt x="7952943" y="140652"/>
                  </a:lnTo>
                  <a:lnTo>
                    <a:pt x="7930591" y="117729"/>
                  </a:lnTo>
                  <a:lnTo>
                    <a:pt x="7887094" y="108750"/>
                  </a:lnTo>
                  <a:lnTo>
                    <a:pt x="7846542" y="117360"/>
                  </a:lnTo>
                  <a:lnTo>
                    <a:pt x="7803947" y="171069"/>
                  </a:lnTo>
                  <a:lnTo>
                    <a:pt x="7768082" y="330098"/>
                  </a:lnTo>
                  <a:lnTo>
                    <a:pt x="7763230" y="367830"/>
                  </a:lnTo>
                  <a:lnTo>
                    <a:pt x="7768603" y="402437"/>
                  </a:lnTo>
                  <a:lnTo>
                    <a:pt x="7790129" y="427748"/>
                  </a:lnTo>
                  <a:lnTo>
                    <a:pt x="7833804" y="437565"/>
                  </a:lnTo>
                  <a:lnTo>
                    <a:pt x="7875841" y="429488"/>
                  </a:lnTo>
                  <a:lnTo>
                    <a:pt x="7918971" y="377571"/>
                  </a:lnTo>
                  <a:lnTo>
                    <a:pt x="7930299" y="333375"/>
                  </a:lnTo>
                  <a:lnTo>
                    <a:pt x="7876654" y="333375"/>
                  </a:lnTo>
                  <a:lnTo>
                    <a:pt x="7873492" y="346481"/>
                  </a:lnTo>
                  <a:lnTo>
                    <a:pt x="7868628" y="364451"/>
                  </a:lnTo>
                  <a:lnTo>
                    <a:pt x="7862341" y="378917"/>
                  </a:lnTo>
                  <a:lnTo>
                    <a:pt x="7853134" y="388556"/>
                  </a:lnTo>
                  <a:lnTo>
                    <a:pt x="7839519" y="392061"/>
                  </a:lnTo>
                  <a:lnTo>
                    <a:pt x="7825689" y="388531"/>
                  </a:lnTo>
                  <a:lnTo>
                    <a:pt x="7818666" y="378714"/>
                  </a:lnTo>
                  <a:lnTo>
                    <a:pt x="7817193" y="363778"/>
                  </a:lnTo>
                  <a:lnTo>
                    <a:pt x="7819987" y="344881"/>
                  </a:lnTo>
                  <a:lnTo>
                    <a:pt x="7850327" y="203657"/>
                  </a:lnTo>
                  <a:lnTo>
                    <a:pt x="7862392" y="167259"/>
                  </a:lnTo>
                  <a:lnTo>
                    <a:pt x="7885049" y="153822"/>
                  </a:lnTo>
                  <a:lnTo>
                    <a:pt x="7898701" y="157137"/>
                  </a:lnTo>
                  <a:lnTo>
                    <a:pt x="7905483" y="166433"/>
                  </a:lnTo>
                  <a:lnTo>
                    <a:pt x="7906906" y="180733"/>
                  </a:lnTo>
                  <a:lnTo>
                    <a:pt x="7904442" y="199072"/>
                  </a:lnTo>
                  <a:lnTo>
                    <a:pt x="7900657" y="220179"/>
                  </a:lnTo>
                  <a:lnTo>
                    <a:pt x="7953680" y="220179"/>
                  </a:lnTo>
                  <a:lnTo>
                    <a:pt x="7956778" y="204241"/>
                  </a:lnTo>
                  <a:lnTo>
                    <a:pt x="7959788" y="171488"/>
                  </a:lnTo>
                  <a:close/>
                </a:path>
                <a:path w="9721215" h="1120775">
                  <a:moveTo>
                    <a:pt x="8177047" y="158661"/>
                  </a:moveTo>
                  <a:lnTo>
                    <a:pt x="8171053" y="132613"/>
                  </a:lnTo>
                  <a:lnTo>
                    <a:pt x="8154530" y="115125"/>
                  </a:lnTo>
                  <a:lnTo>
                    <a:pt x="8126158" y="108750"/>
                  </a:lnTo>
                  <a:lnTo>
                    <a:pt x="8107972" y="110832"/>
                  </a:lnTo>
                  <a:lnTo>
                    <a:pt x="8092008" y="116814"/>
                  </a:lnTo>
                  <a:lnTo>
                    <a:pt x="8078368" y="126326"/>
                  </a:lnTo>
                  <a:lnTo>
                    <a:pt x="8067154" y="138938"/>
                  </a:lnTo>
                  <a:lnTo>
                    <a:pt x="8096555" y="0"/>
                  </a:lnTo>
                  <a:lnTo>
                    <a:pt x="8042237" y="0"/>
                  </a:lnTo>
                  <a:lnTo>
                    <a:pt x="7950403" y="432600"/>
                  </a:lnTo>
                  <a:lnTo>
                    <a:pt x="8004734" y="432600"/>
                  </a:lnTo>
                  <a:lnTo>
                    <a:pt x="8051025" y="215938"/>
                  </a:lnTo>
                  <a:lnTo>
                    <a:pt x="8058099" y="189738"/>
                  </a:lnTo>
                  <a:lnTo>
                    <a:pt x="8067294" y="170446"/>
                  </a:lnTo>
                  <a:lnTo>
                    <a:pt x="8079803" y="158521"/>
                  </a:lnTo>
                  <a:lnTo>
                    <a:pt x="8096847" y="154444"/>
                  </a:lnTo>
                  <a:lnTo>
                    <a:pt x="8111528" y="157861"/>
                  </a:lnTo>
                  <a:lnTo>
                    <a:pt x="8118665" y="167462"/>
                  </a:lnTo>
                  <a:lnTo>
                    <a:pt x="8119923" y="182295"/>
                  </a:lnTo>
                  <a:lnTo>
                    <a:pt x="8117002" y="201371"/>
                  </a:lnTo>
                  <a:lnTo>
                    <a:pt x="8067980" y="432600"/>
                  </a:lnTo>
                  <a:lnTo>
                    <a:pt x="8122323" y="432600"/>
                  </a:lnTo>
                  <a:lnTo>
                    <a:pt x="8173872" y="190766"/>
                  </a:lnTo>
                  <a:lnTo>
                    <a:pt x="8177047" y="158661"/>
                  </a:lnTo>
                  <a:close/>
                </a:path>
                <a:path w="9721215" h="1120775">
                  <a:moveTo>
                    <a:pt x="8386991" y="177520"/>
                  </a:moveTo>
                  <a:lnTo>
                    <a:pt x="8382114" y="152082"/>
                  </a:lnTo>
                  <a:lnTo>
                    <a:pt x="8380387" y="143052"/>
                  </a:lnTo>
                  <a:lnTo>
                    <a:pt x="8357463" y="118516"/>
                  </a:lnTo>
                  <a:lnTo>
                    <a:pt x="8335404" y="113880"/>
                  </a:lnTo>
                  <a:lnTo>
                    <a:pt x="8335404" y="181025"/>
                  </a:lnTo>
                  <a:lnTo>
                    <a:pt x="8333397" y="198882"/>
                  </a:lnTo>
                  <a:lnTo>
                    <a:pt x="8324151" y="242671"/>
                  </a:lnTo>
                  <a:lnTo>
                    <a:pt x="8262963" y="242671"/>
                  </a:lnTo>
                  <a:lnTo>
                    <a:pt x="8272272" y="199682"/>
                  </a:lnTo>
                  <a:lnTo>
                    <a:pt x="8295056" y="155917"/>
                  </a:lnTo>
                  <a:lnTo>
                    <a:pt x="8310346" y="152082"/>
                  </a:lnTo>
                  <a:lnTo>
                    <a:pt x="8325142" y="155917"/>
                  </a:lnTo>
                  <a:lnTo>
                    <a:pt x="8333054" y="166116"/>
                  </a:lnTo>
                  <a:lnTo>
                    <a:pt x="8335404" y="181025"/>
                  </a:lnTo>
                  <a:lnTo>
                    <a:pt x="8335404" y="113880"/>
                  </a:lnTo>
                  <a:lnTo>
                    <a:pt x="8269821" y="118148"/>
                  </a:lnTo>
                  <a:lnTo>
                    <a:pt x="8225358" y="174421"/>
                  </a:lnTo>
                  <a:lnTo>
                    <a:pt x="8215579" y="211353"/>
                  </a:lnTo>
                  <a:lnTo>
                    <a:pt x="8191817" y="323265"/>
                  </a:lnTo>
                  <a:lnTo>
                    <a:pt x="8186572" y="363702"/>
                  </a:lnTo>
                  <a:lnTo>
                    <a:pt x="8186534" y="364007"/>
                  </a:lnTo>
                  <a:lnTo>
                    <a:pt x="8192021" y="400748"/>
                  </a:lnTo>
                  <a:lnTo>
                    <a:pt x="8214169" y="427329"/>
                  </a:lnTo>
                  <a:lnTo>
                    <a:pt x="8258911" y="437565"/>
                  </a:lnTo>
                  <a:lnTo>
                    <a:pt x="8301685" y="429615"/>
                  </a:lnTo>
                  <a:lnTo>
                    <a:pt x="8337347" y="392493"/>
                  </a:lnTo>
                  <a:lnTo>
                    <a:pt x="8353552" y="345668"/>
                  </a:lnTo>
                  <a:lnTo>
                    <a:pt x="8355165" y="338366"/>
                  </a:lnTo>
                  <a:lnTo>
                    <a:pt x="8301698" y="338366"/>
                  </a:lnTo>
                  <a:lnTo>
                    <a:pt x="8299844" y="347281"/>
                  </a:lnTo>
                  <a:lnTo>
                    <a:pt x="8295640" y="363702"/>
                  </a:lnTo>
                  <a:lnTo>
                    <a:pt x="8289226" y="378206"/>
                  </a:lnTo>
                  <a:lnTo>
                    <a:pt x="8279155" y="388543"/>
                  </a:lnTo>
                  <a:lnTo>
                    <a:pt x="8264004" y="392493"/>
                  </a:lnTo>
                  <a:lnTo>
                    <a:pt x="8248790" y="388175"/>
                  </a:lnTo>
                  <a:lnTo>
                    <a:pt x="8241258" y="376440"/>
                  </a:lnTo>
                  <a:lnTo>
                    <a:pt x="8239823" y="359092"/>
                  </a:lnTo>
                  <a:lnTo>
                    <a:pt x="8242846" y="338366"/>
                  </a:lnTo>
                  <a:lnTo>
                    <a:pt x="8242909" y="337947"/>
                  </a:lnTo>
                  <a:lnTo>
                    <a:pt x="8251888" y="295490"/>
                  </a:lnTo>
                  <a:lnTo>
                    <a:pt x="8253831" y="286461"/>
                  </a:lnTo>
                  <a:lnTo>
                    <a:pt x="8367446" y="286461"/>
                  </a:lnTo>
                  <a:lnTo>
                    <a:pt x="8370113" y="274116"/>
                  </a:lnTo>
                  <a:lnTo>
                    <a:pt x="8376831" y="242671"/>
                  </a:lnTo>
                  <a:lnTo>
                    <a:pt x="8382394" y="216649"/>
                  </a:lnTo>
                  <a:lnTo>
                    <a:pt x="8386991" y="177520"/>
                  </a:lnTo>
                  <a:close/>
                </a:path>
                <a:path w="9721215" h="1120775">
                  <a:moveTo>
                    <a:pt x="8588261" y="171488"/>
                  </a:moveTo>
                  <a:lnTo>
                    <a:pt x="8581403" y="140652"/>
                  </a:lnTo>
                  <a:lnTo>
                    <a:pt x="8559051" y="117729"/>
                  </a:lnTo>
                  <a:lnTo>
                    <a:pt x="8515553" y="108750"/>
                  </a:lnTo>
                  <a:lnTo>
                    <a:pt x="8475002" y="117360"/>
                  </a:lnTo>
                  <a:lnTo>
                    <a:pt x="8432419" y="171069"/>
                  </a:lnTo>
                  <a:lnTo>
                    <a:pt x="8396541" y="330098"/>
                  </a:lnTo>
                  <a:lnTo>
                    <a:pt x="8391703" y="367830"/>
                  </a:lnTo>
                  <a:lnTo>
                    <a:pt x="8397062" y="402437"/>
                  </a:lnTo>
                  <a:lnTo>
                    <a:pt x="8418601" y="427748"/>
                  </a:lnTo>
                  <a:lnTo>
                    <a:pt x="8462277" y="437565"/>
                  </a:lnTo>
                  <a:lnTo>
                    <a:pt x="8504314" y="429488"/>
                  </a:lnTo>
                  <a:lnTo>
                    <a:pt x="8547430" y="377571"/>
                  </a:lnTo>
                  <a:lnTo>
                    <a:pt x="8558771" y="333375"/>
                  </a:lnTo>
                  <a:lnTo>
                    <a:pt x="8505126" y="333375"/>
                  </a:lnTo>
                  <a:lnTo>
                    <a:pt x="8501951" y="346481"/>
                  </a:lnTo>
                  <a:lnTo>
                    <a:pt x="8497087" y="364451"/>
                  </a:lnTo>
                  <a:lnTo>
                    <a:pt x="8490801" y="378917"/>
                  </a:lnTo>
                  <a:lnTo>
                    <a:pt x="8481593" y="388556"/>
                  </a:lnTo>
                  <a:lnTo>
                    <a:pt x="8467979" y="392061"/>
                  </a:lnTo>
                  <a:lnTo>
                    <a:pt x="8454149" y="388531"/>
                  </a:lnTo>
                  <a:lnTo>
                    <a:pt x="8447138" y="378714"/>
                  </a:lnTo>
                  <a:lnTo>
                    <a:pt x="8445665" y="363778"/>
                  </a:lnTo>
                  <a:lnTo>
                    <a:pt x="8448459" y="344881"/>
                  </a:lnTo>
                  <a:lnTo>
                    <a:pt x="8478799" y="203657"/>
                  </a:lnTo>
                  <a:lnTo>
                    <a:pt x="8490852" y="167259"/>
                  </a:lnTo>
                  <a:lnTo>
                    <a:pt x="8513521" y="153822"/>
                  </a:lnTo>
                  <a:lnTo>
                    <a:pt x="8527161" y="157137"/>
                  </a:lnTo>
                  <a:lnTo>
                    <a:pt x="8533955" y="166433"/>
                  </a:lnTo>
                  <a:lnTo>
                    <a:pt x="8535365" y="180733"/>
                  </a:lnTo>
                  <a:lnTo>
                    <a:pt x="8532901" y="199072"/>
                  </a:lnTo>
                  <a:lnTo>
                    <a:pt x="8529129" y="220179"/>
                  </a:lnTo>
                  <a:lnTo>
                    <a:pt x="8582152" y="220179"/>
                  </a:lnTo>
                  <a:lnTo>
                    <a:pt x="8585251" y="204241"/>
                  </a:lnTo>
                  <a:lnTo>
                    <a:pt x="8588261" y="171488"/>
                  </a:lnTo>
                  <a:close/>
                </a:path>
                <a:path w="9721215" h="1120775">
                  <a:moveTo>
                    <a:pt x="8820848" y="113703"/>
                  </a:moveTo>
                  <a:lnTo>
                    <a:pt x="8762111" y="113703"/>
                  </a:lnTo>
                  <a:lnTo>
                    <a:pt x="8740457" y="146850"/>
                  </a:lnTo>
                  <a:lnTo>
                    <a:pt x="8691893" y="220573"/>
                  </a:lnTo>
                  <a:lnTo>
                    <a:pt x="8672373" y="251282"/>
                  </a:lnTo>
                  <a:lnTo>
                    <a:pt x="8671306" y="251282"/>
                  </a:lnTo>
                  <a:lnTo>
                    <a:pt x="8724595" y="0"/>
                  </a:lnTo>
                  <a:lnTo>
                    <a:pt x="8670696" y="0"/>
                  </a:lnTo>
                  <a:lnTo>
                    <a:pt x="8578875" y="432600"/>
                  </a:lnTo>
                  <a:lnTo>
                    <a:pt x="8632774" y="432600"/>
                  </a:lnTo>
                  <a:lnTo>
                    <a:pt x="8655609" y="327520"/>
                  </a:lnTo>
                  <a:lnTo>
                    <a:pt x="8681199" y="293624"/>
                  </a:lnTo>
                  <a:lnTo>
                    <a:pt x="8688045" y="283794"/>
                  </a:lnTo>
                  <a:lnTo>
                    <a:pt x="8703780" y="432600"/>
                  </a:lnTo>
                  <a:lnTo>
                    <a:pt x="8758555" y="432600"/>
                  </a:lnTo>
                  <a:lnTo>
                    <a:pt x="8733244" y="236918"/>
                  </a:lnTo>
                  <a:lnTo>
                    <a:pt x="8754923" y="205765"/>
                  </a:lnTo>
                  <a:lnTo>
                    <a:pt x="8798674" y="145059"/>
                  </a:lnTo>
                  <a:lnTo>
                    <a:pt x="8820848" y="113703"/>
                  </a:lnTo>
                  <a:close/>
                </a:path>
                <a:path w="9721215" h="1120775">
                  <a:moveTo>
                    <a:pt x="9114853" y="151536"/>
                  </a:moveTo>
                  <a:lnTo>
                    <a:pt x="9105938" y="127012"/>
                  </a:lnTo>
                  <a:lnTo>
                    <a:pt x="9088107" y="113118"/>
                  </a:lnTo>
                  <a:lnTo>
                    <a:pt x="9063787" y="108750"/>
                  </a:lnTo>
                  <a:lnTo>
                    <a:pt x="9043556" y="111112"/>
                  </a:lnTo>
                  <a:lnTo>
                    <a:pt x="9026334" y="117741"/>
                  </a:lnTo>
                  <a:lnTo>
                    <a:pt x="9011856" y="127914"/>
                  </a:lnTo>
                  <a:lnTo>
                    <a:pt x="8999893" y="140931"/>
                  </a:lnTo>
                  <a:lnTo>
                    <a:pt x="8995219" y="127774"/>
                  </a:lnTo>
                  <a:lnTo>
                    <a:pt x="8986583" y="117602"/>
                  </a:lnTo>
                  <a:lnTo>
                    <a:pt x="8973883" y="111061"/>
                  </a:lnTo>
                  <a:lnTo>
                    <a:pt x="8957069" y="108750"/>
                  </a:lnTo>
                  <a:lnTo>
                    <a:pt x="8940444" y="110629"/>
                  </a:lnTo>
                  <a:lnTo>
                    <a:pt x="8925128" y="116344"/>
                  </a:lnTo>
                  <a:lnTo>
                    <a:pt x="8911450" y="125984"/>
                  </a:lnTo>
                  <a:lnTo>
                    <a:pt x="8899741" y="139623"/>
                  </a:lnTo>
                  <a:lnTo>
                    <a:pt x="8901087" y="132765"/>
                  </a:lnTo>
                  <a:lnTo>
                    <a:pt x="8904033" y="113703"/>
                  </a:lnTo>
                  <a:lnTo>
                    <a:pt x="8851113" y="113703"/>
                  </a:lnTo>
                  <a:lnTo>
                    <a:pt x="8840318" y="167792"/>
                  </a:lnTo>
                  <a:lnTo>
                    <a:pt x="8832266" y="205892"/>
                  </a:lnTo>
                  <a:lnTo>
                    <a:pt x="8784234" y="432600"/>
                  </a:lnTo>
                  <a:lnTo>
                    <a:pt x="8838578" y="432600"/>
                  </a:lnTo>
                  <a:lnTo>
                    <a:pt x="8886038" y="209435"/>
                  </a:lnTo>
                  <a:lnTo>
                    <a:pt x="8892070" y="187515"/>
                  </a:lnTo>
                  <a:lnTo>
                    <a:pt x="8900579" y="170091"/>
                  </a:lnTo>
                  <a:lnTo>
                    <a:pt x="8912390" y="158597"/>
                  </a:lnTo>
                  <a:lnTo>
                    <a:pt x="8928316" y="154444"/>
                  </a:lnTo>
                  <a:lnTo>
                    <a:pt x="8938958" y="156375"/>
                  </a:lnTo>
                  <a:lnTo>
                    <a:pt x="8945486" y="163131"/>
                  </a:lnTo>
                  <a:lnTo>
                    <a:pt x="8947518" y="176085"/>
                  </a:lnTo>
                  <a:lnTo>
                    <a:pt x="8944623" y="196646"/>
                  </a:lnTo>
                  <a:lnTo>
                    <a:pt x="8894750" y="432600"/>
                  </a:lnTo>
                  <a:lnTo>
                    <a:pt x="8949944" y="432600"/>
                  </a:lnTo>
                  <a:lnTo>
                    <a:pt x="8997353" y="208876"/>
                  </a:lnTo>
                  <a:lnTo>
                    <a:pt x="9011755" y="169684"/>
                  </a:lnTo>
                  <a:lnTo>
                    <a:pt x="9038704" y="154444"/>
                  </a:lnTo>
                  <a:lnTo>
                    <a:pt x="9050833" y="157226"/>
                  </a:lnTo>
                  <a:lnTo>
                    <a:pt x="9057094" y="165214"/>
                  </a:lnTo>
                  <a:lnTo>
                    <a:pt x="9058567" y="177812"/>
                  </a:lnTo>
                  <a:lnTo>
                    <a:pt x="9056370" y="194487"/>
                  </a:lnTo>
                  <a:lnTo>
                    <a:pt x="9005684" y="432600"/>
                  </a:lnTo>
                  <a:lnTo>
                    <a:pt x="9060447" y="432600"/>
                  </a:lnTo>
                  <a:lnTo>
                    <a:pt x="9112390" y="187845"/>
                  </a:lnTo>
                  <a:lnTo>
                    <a:pt x="9114853" y="151536"/>
                  </a:lnTo>
                  <a:close/>
                </a:path>
                <a:path w="9721215" h="1120775">
                  <a:moveTo>
                    <a:pt x="9325496" y="157429"/>
                  </a:moveTo>
                  <a:lnTo>
                    <a:pt x="9323413" y="152082"/>
                  </a:lnTo>
                  <a:lnTo>
                    <a:pt x="9315336" y="131305"/>
                  </a:lnTo>
                  <a:lnTo>
                    <a:pt x="9292006" y="114604"/>
                  </a:lnTo>
                  <a:lnTo>
                    <a:pt x="9211081" y="117119"/>
                  </a:lnTo>
                  <a:lnTo>
                    <a:pt x="9170543" y="167640"/>
                  </a:lnTo>
                  <a:lnTo>
                    <a:pt x="9161589" y="203619"/>
                  </a:lnTo>
                  <a:lnTo>
                    <a:pt x="9215298" y="203619"/>
                  </a:lnTo>
                  <a:lnTo>
                    <a:pt x="9217406" y="194932"/>
                  </a:lnTo>
                  <a:lnTo>
                    <a:pt x="9222156" y="177558"/>
                  </a:lnTo>
                  <a:lnTo>
                    <a:pt x="9228087" y="164020"/>
                  </a:lnTo>
                  <a:lnTo>
                    <a:pt x="9236824" y="155219"/>
                  </a:lnTo>
                  <a:lnTo>
                    <a:pt x="9250007" y="152082"/>
                  </a:lnTo>
                  <a:lnTo>
                    <a:pt x="9262745" y="154952"/>
                  </a:lnTo>
                  <a:lnTo>
                    <a:pt x="9269692" y="163220"/>
                  </a:lnTo>
                  <a:lnTo>
                    <a:pt x="9271635" y="176326"/>
                  </a:lnTo>
                  <a:lnTo>
                    <a:pt x="9269285" y="193738"/>
                  </a:lnTo>
                  <a:lnTo>
                    <a:pt x="9260116" y="236283"/>
                  </a:lnTo>
                  <a:lnTo>
                    <a:pt x="9255773" y="236905"/>
                  </a:lnTo>
                  <a:lnTo>
                    <a:pt x="9251848" y="237515"/>
                  </a:lnTo>
                  <a:lnTo>
                    <a:pt x="9251848" y="279374"/>
                  </a:lnTo>
                  <a:lnTo>
                    <a:pt x="9243847" y="316103"/>
                  </a:lnTo>
                  <a:lnTo>
                    <a:pt x="9235529" y="348284"/>
                  </a:lnTo>
                  <a:lnTo>
                    <a:pt x="9225407" y="371284"/>
                  </a:lnTo>
                  <a:lnTo>
                    <a:pt x="9212453" y="385089"/>
                  </a:lnTo>
                  <a:lnTo>
                    <a:pt x="9195625" y="389686"/>
                  </a:lnTo>
                  <a:lnTo>
                    <a:pt x="9181694" y="385483"/>
                  </a:lnTo>
                  <a:lnTo>
                    <a:pt x="9174823" y="374332"/>
                  </a:lnTo>
                  <a:lnTo>
                    <a:pt x="9173553" y="359105"/>
                  </a:lnTo>
                  <a:lnTo>
                    <a:pt x="9173502" y="358394"/>
                  </a:lnTo>
                  <a:lnTo>
                    <a:pt x="9176207" y="339839"/>
                  </a:lnTo>
                  <a:lnTo>
                    <a:pt x="9198369" y="298589"/>
                  </a:lnTo>
                  <a:lnTo>
                    <a:pt x="9241434" y="281241"/>
                  </a:lnTo>
                  <a:lnTo>
                    <a:pt x="9251848" y="279374"/>
                  </a:lnTo>
                  <a:lnTo>
                    <a:pt x="9251848" y="237515"/>
                  </a:lnTo>
                  <a:lnTo>
                    <a:pt x="9198826" y="249059"/>
                  </a:lnTo>
                  <a:lnTo>
                    <a:pt x="9162631" y="267258"/>
                  </a:lnTo>
                  <a:lnTo>
                    <a:pt x="9137459" y="296824"/>
                  </a:lnTo>
                  <a:lnTo>
                    <a:pt x="9121623" y="341884"/>
                  </a:lnTo>
                  <a:lnTo>
                    <a:pt x="9117673" y="377545"/>
                  </a:lnTo>
                  <a:lnTo>
                    <a:pt x="9122715" y="408127"/>
                  </a:lnTo>
                  <a:lnTo>
                    <a:pt x="9138844" y="429514"/>
                  </a:lnTo>
                  <a:lnTo>
                    <a:pt x="9168105" y="437553"/>
                  </a:lnTo>
                  <a:lnTo>
                    <a:pt x="9185529" y="435838"/>
                  </a:lnTo>
                  <a:lnTo>
                    <a:pt x="9200248" y="430314"/>
                  </a:lnTo>
                  <a:lnTo>
                    <a:pt x="9213075" y="420446"/>
                  </a:lnTo>
                  <a:lnTo>
                    <a:pt x="9224810" y="405688"/>
                  </a:lnTo>
                  <a:lnTo>
                    <a:pt x="9223502" y="412953"/>
                  </a:lnTo>
                  <a:lnTo>
                    <a:pt x="9222422" y="419798"/>
                  </a:lnTo>
                  <a:lnTo>
                    <a:pt x="9221432" y="426847"/>
                  </a:lnTo>
                  <a:lnTo>
                    <a:pt x="9220708" y="432600"/>
                  </a:lnTo>
                  <a:lnTo>
                    <a:pt x="9273565" y="432600"/>
                  </a:lnTo>
                  <a:lnTo>
                    <a:pt x="9275661" y="420446"/>
                  </a:lnTo>
                  <a:lnTo>
                    <a:pt x="9275775" y="419798"/>
                  </a:lnTo>
                  <a:lnTo>
                    <a:pt x="9278569" y="405688"/>
                  </a:lnTo>
                  <a:lnTo>
                    <a:pt x="9279611" y="400392"/>
                  </a:lnTo>
                  <a:lnTo>
                    <a:pt x="9281808" y="389686"/>
                  </a:lnTo>
                  <a:lnTo>
                    <a:pt x="9288081" y="359105"/>
                  </a:lnTo>
                  <a:lnTo>
                    <a:pt x="9304884" y="279374"/>
                  </a:lnTo>
                  <a:lnTo>
                    <a:pt x="9323375" y="191643"/>
                  </a:lnTo>
                  <a:lnTo>
                    <a:pt x="9325496" y="157429"/>
                  </a:lnTo>
                  <a:close/>
                </a:path>
                <a:path w="9721215" h="1120775">
                  <a:moveTo>
                    <a:pt x="9512541" y="109118"/>
                  </a:moveTo>
                  <a:lnTo>
                    <a:pt x="9491281" y="111925"/>
                  </a:lnTo>
                  <a:lnTo>
                    <a:pt x="9470809" y="120662"/>
                  </a:lnTo>
                  <a:lnTo>
                    <a:pt x="9452381" y="136563"/>
                  </a:lnTo>
                  <a:lnTo>
                    <a:pt x="9437268" y="160909"/>
                  </a:lnTo>
                  <a:lnTo>
                    <a:pt x="9440774" y="143840"/>
                  </a:lnTo>
                  <a:lnTo>
                    <a:pt x="9443136" y="130429"/>
                  </a:lnTo>
                  <a:lnTo>
                    <a:pt x="9444596" y="120459"/>
                  </a:lnTo>
                  <a:lnTo>
                    <a:pt x="9445346" y="113703"/>
                  </a:lnTo>
                  <a:lnTo>
                    <a:pt x="9393809" y="113703"/>
                  </a:lnTo>
                  <a:lnTo>
                    <a:pt x="9390342" y="132740"/>
                  </a:lnTo>
                  <a:lnTo>
                    <a:pt x="9385541" y="156641"/>
                  </a:lnTo>
                  <a:lnTo>
                    <a:pt x="9371838" y="221970"/>
                  </a:lnTo>
                  <a:lnTo>
                    <a:pt x="9327109" y="432600"/>
                  </a:lnTo>
                  <a:lnTo>
                    <a:pt x="9381439" y="432600"/>
                  </a:lnTo>
                  <a:lnTo>
                    <a:pt x="9418587" y="254825"/>
                  </a:lnTo>
                  <a:lnTo>
                    <a:pt x="9430423" y="217068"/>
                  </a:lnTo>
                  <a:lnTo>
                    <a:pt x="9469857" y="177914"/>
                  </a:lnTo>
                  <a:lnTo>
                    <a:pt x="9498254" y="173253"/>
                  </a:lnTo>
                  <a:lnTo>
                    <a:pt x="9512541" y="109118"/>
                  </a:lnTo>
                  <a:close/>
                </a:path>
                <a:path w="9721215" h="1120775">
                  <a:moveTo>
                    <a:pt x="9721075" y="113703"/>
                  </a:moveTo>
                  <a:lnTo>
                    <a:pt x="9662338" y="113703"/>
                  </a:lnTo>
                  <a:lnTo>
                    <a:pt x="9640684" y="146850"/>
                  </a:lnTo>
                  <a:lnTo>
                    <a:pt x="9592119" y="220573"/>
                  </a:lnTo>
                  <a:lnTo>
                    <a:pt x="9572600" y="251282"/>
                  </a:lnTo>
                  <a:lnTo>
                    <a:pt x="9571545" y="251282"/>
                  </a:lnTo>
                  <a:lnTo>
                    <a:pt x="9624822" y="0"/>
                  </a:lnTo>
                  <a:lnTo>
                    <a:pt x="9570923" y="0"/>
                  </a:lnTo>
                  <a:lnTo>
                    <a:pt x="9479102" y="432600"/>
                  </a:lnTo>
                  <a:lnTo>
                    <a:pt x="9533001" y="432600"/>
                  </a:lnTo>
                  <a:lnTo>
                    <a:pt x="9555836" y="327520"/>
                  </a:lnTo>
                  <a:lnTo>
                    <a:pt x="9581439" y="293624"/>
                  </a:lnTo>
                  <a:lnTo>
                    <a:pt x="9588271" y="283794"/>
                  </a:lnTo>
                  <a:lnTo>
                    <a:pt x="9604007" y="432600"/>
                  </a:lnTo>
                  <a:lnTo>
                    <a:pt x="9658782" y="432600"/>
                  </a:lnTo>
                  <a:lnTo>
                    <a:pt x="9633483" y="236918"/>
                  </a:lnTo>
                  <a:lnTo>
                    <a:pt x="9655150" y="205765"/>
                  </a:lnTo>
                  <a:lnTo>
                    <a:pt x="9698914" y="145059"/>
                  </a:lnTo>
                  <a:lnTo>
                    <a:pt x="9721075" y="113703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7099020" y="8477535"/>
              <a:ext cx="3425190" cy="438784"/>
            </a:xfrm>
            <a:custGeom>
              <a:avLst/>
              <a:gdLst/>
              <a:ahLst/>
              <a:cxnLst/>
              <a:rect l="l" t="t" r="r" b="b"/>
              <a:pathLst>
                <a:path w="3425190" h="438784">
                  <a:moveTo>
                    <a:pt x="122288" y="113703"/>
                  </a:moveTo>
                  <a:lnTo>
                    <a:pt x="67945" y="113703"/>
                  </a:lnTo>
                  <a:lnTo>
                    <a:pt x="0" y="432600"/>
                  </a:lnTo>
                  <a:lnTo>
                    <a:pt x="54343" y="432600"/>
                  </a:lnTo>
                  <a:lnTo>
                    <a:pt x="122288" y="113703"/>
                  </a:lnTo>
                  <a:close/>
                </a:path>
                <a:path w="3425190" h="438784">
                  <a:moveTo>
                    <a:pt x="146596" y="0"/>
                  </a:moveTo>
                  <a:lnTo>
                    <a:pt x="92265" y="0"/>
                  </a:lnTo>
                  <a:lnTo>
                    <a:pt x="78117" y="66522"/>
                  </a:lnTo>
                  <a:lnTo>
                    <a:pt x="132448" y="66522"/>
                  </a:lnTo>
                  <a:lnTo>
                    <a:pt x="146596" y="0"/>
                  </a:lnTo>
                  <a:close/>
                </a:path>
                <a:path w="3425190" h="438784">
                  <a:moveTo>
                    <a:pt x="282587" y="113703"/>
                  </a:moveTo>
                  <a:lnTo>
                    <a:pt x="241274" y="113703"/>
                  </a:lnTo>
                  <a:lnTo>
                    <a:pt x="259080" y="35306"/>
                  </a:lnTo>
                  <a:lnTo>
                    <a:pt x="205359" y="35306"/>
                  </a:lnTo>
                  <a:lnTo>
                    <a:pt x="187388" y="113703"/>
                  </a:lnTo>
                  <a:lnTo>
                    <a:pt x="152768" y="113703"/>
                  </a:lnTo>
                  <a:lnTo>
                    <a:pt x="142773" y="160528"/>
                  </a:lnTo>
                  <a:lnTo>
                    <a:pt x="176517" y="160528"/>
                  </a:lnTo>
                  <a:lnTo>
                    <a:pt x="130238" y="371843"/>
                  </a:lnTo>
                  <a:lnTo>
                    <a:pt x="127965" y="404215"/>
                  </a:lnTo>
                  <a:lnTo>
                    <a:pt x="136664" y="424218"/>
                  </a:lnTo>
                  <a:lnTo>
                    <a:pt x="154279" y="434378"/>
                  </a:lnTo>
                  <a:lnTo>
                    <a:pt x="178714" y="437210"/>
                  </a:lnTo>
                  <a:lnTo>
                    <a:pt x="188264" y="436930"/>
                  </a:lnTo>
                  <a:lnTo>
                    <a:pt x="197789" y="436092"/>
                  </a:lnTo>
                  <a:lnTo>
                    <a:pt x="206997" y="434708"/>
                  </a:lnTo>
                  <a:lnTo>
                    <a:pt x="215569" y="432803"/>
                  </a:lnTo>
                  <a:lnTo>
                    <a:pt x="224701" y="390944"/>
                  </a:lnTo>
                  <a:lnTo>
                    <a:pt x="217385" y="392188"/>
                  </a:lnTo>
                  <a:lnTo>
                    <a:pt x="210870" y="392734"/>
                  </a:lnTo>
                  <a:lnTo>
                    <a:pt x="203796" y="392734"/>
                  </a:lnTo>
                  <a:lnTo>
                    <a:pt x="192557" y="390791"/>
                  </a:lnTo>
                  <a:lnTo>
                    <a:pt x="186588" y="385140"/>
                  </a:lnTo>
                  <a:lnTo>
                    <a:pt x="184912" y="375996"/>
                  </a:lnTo>
                  <a:lnTo>
                    <a:pt x="186499" y="363601"/>
                  </a:lnTo>
                  <a:lnTo>
                    <a:pt x="231279" y="160528"/>
                  </a:lnTo>
                  <a:lnTo>
                    <a:pt x="272580" y="160528"/>
                  </a:lnTo>
                  <a:lnTo>
                    <a:pt x="282587" y="113703"/>
                  </a:lnTo>
                  <a:close/>
                </a:path>
                <a:path w="3425190" h="438784">
                  <a:moveTo>
                    <a:pt x="459981" y="157441"/>
                  </a:moveTo>
                  <a:lnTo>
                    <a:pt x="457898" y="152082"/>
                  </a:lnTo>
                  <a:lnTo>
                    <a:pt x="449821" y="131305"/>
                  </a:lnTo>
                  <a:lnTo>
                    <a:pt x="426491" y="114617"/>
                  </a:lnTo>
                  <a:lnTo>
                    <a:pt x="389089" y="108750"/>
                  </a:lnTo>
                  <a:lnTo>
                    <a:pt x="345567" y="117119"/>
                  </a:lnTo>
                  <a:lnTo>
                    <a:pt x="319366" y="138595"/>
                  </a:lnTo>
                  <a:lnTo>
                    <a:pt x="305028" y="167652"/>
                  </a:lnTo>
                  <a:lnTo>
                    <a:pt x="297116" y="198780"/>
                  </a:lnTo>
                  <a:lnTo>
                    <a:pt x="296062" y="203619"/>
                  </a:lnTo>
                  <a:lnTo>
                    <a:pt x="349783" y="203619"/>
                  </a:lnTo>
                  <a:lnTo>
                    <a:pt x="351891" y="194932"/>
                  </a:lnTo>
                  <a:lnTo>
                    <a:pt x="356628" y="177558"/>
                  </a:lnTo>
                  <a:lnTo>
                    <a:pt x="362572" y="164020"/>
                  </a:lnTo>
                  <a:lnTo>
                    <a:pt x="371309" y="155219"/>
                  </a:lnTo>
                  <a:lnTo>
                    <a:pt x="384492" y="152082"/>
                  </a:lnTo>
                  <a:lnTo>
                    <a:pt x="397217" y="154965"/>
                  </a:lnTo>
                  <a:lnTo>
                    <a:pt x="404177" y="163220"/>
                  </a:lnTo>
                  <a:lnTo>
                    <a:pt x="406107" y="176339"/>
                  </a:lnTo>
                  <a:lnTo>
                    <a:pt x="403771" y="193751"/>
                  </a:lnTo>
                  <a:lnTo>
                    <a:pt x="394601" y="236296"/>
                  </a:lnTo>
                  <a:lnTo>
                    <a:pt x="390258" y="236905"/>
                  </a:lnTo>
                  <a:lnTo>
                    <a:pt x="386334" y="237515"/>
                  </a:lnTo>
                  <a:lnTo>
                    <a:pt x="386334" y="279374"/>
                  </a:lnTo>
                  <a:lnTo>
                    <a:pt x="378333" y="316103"/>
                  </a:lnTo>
                  <a:lnTo>
                    <a:pt x="370014" y="348284"/>
                  </a:lnTo>
                  <a:lnTo>
                    <a:pt x="359892" y="371284"/>
                  </a:lnTo>
                  <a:lnTo>
                    <a:pt x="346938" y="385089"/>
                  </a:lnTo>
                  <a:lnTo>
                    <a:pt x="330111" y="389686"/>
                  </a:lnTo>
                  <a:lnTo>
                    <a:pt x="316179" y="385495"/>
                  </a:lnTo>
                  <a:lnTo>
                    <a:pt x="309308" y="374345"/>
                  </a:lnTo>
                  <a:lnTo>
                    <a:pt x="308038" y="359117"/>
                  </a:lnTo>
                  <a:lnTo>
                    <a:pt x="307975" y="358406"/>
                  </a:lnTo>
                  <a:lnTo>
                    <a:pt x="319544" y="315112"/>
                  </a:lnTo>
                  <a:lnTo>
                    <a:pt x="351383" y="288048"/>
                  </a:lnTo>
                  <a:lnTo>
                    <a:pt x="386334" y="279374"/>
                  </a:lnTo>
                  <a:lnTo>
                    <a:pt x="386334" y="237515"/>
                  </a:lnTo>
                  <a:lnTo>
                    <a:pt x="333298" y="249072"/>
                  </a:lnTo>
                  <a:lnTo>
                    <a:pt x="297116" y="267258"/>
                  </a:lnTo>
                  <a:lnTo>
                    <a:pt x="271945" y="296837"/>
                  </a:lnTo>
                  <a:lnTo>
                    <a:pt x="256108" y="341896"/>
                  </a:lnTo>
                  <a:lnTo>
                    <a:pt x="252158" y="377545"/>
                  </a:lnTo>
                  <a:lnTo>
                    <a:pt x="257200" y="408127"/>
                  </a:lnTo>
                  <a:lnTo>
                    <a:pt x="273316" y="429514"/>
                  </a:lnTo>
                  <a:lnTo>
                    <a:pt x="302590" y="437565"/>
                  </a:lnTo>
                  <a:lnTo>
                    <a:pt x="320014" y="435838"/>
                  </a:lnTo>
                  <a:lnTo>
                    <a:pt x="334733" y="430314"/>
                  </a:lnTo>
                  <a:lnTo>
                    <a:pt x="347560" y="420446"/>
                  </a:lnTo>
                  <a:lnTo>
                    <a:pt x="359295" y="405688"/>
                  </a:lnTo>
                  <a:lnTo>
                    <a:pt x="357974" y="412953"/>
                  </a:lnTo>
                  <a:lnTo>
                    <a:pt x="356908" y="419811"/>
                  </a:lnTo>
                  <a:lnTo>
                    <a:pt x="355917" y="426847"/>
                  </a:lnTo>
                  <a:lnTo>
                    <a:pt x="355193" y="432612"/>
                  </a:lnTo>
                  <a:lnTo>
                    <a:pt x="408038" y="432612"/>
                  </a:lnTo>
                  <a:lnTo>
                    <a:pt x="410146" y="420446"/>
                  </a:lnTo>
                  <a:lnTo>
                    <a:pt x="410260" y="419811"/>
                  </a:lnTo>
                  <a:lnTo>
                    <a:pt x="413054" y="405688"/>
                  </a:lnTo>
                  <a:lnTo>
                    <a:pt x="414096" y="400405"/>
                  </a:lnTo>
                  <a:lnTo>
                    <a:pt x="416293" y="389686"/>
                  </a:lnTo>
                  <a:lnTo>
                    <a:pt x="422567" y="359117"/>
                  </a:lnTo>
                  <a:lnTo>
                    <a:pt x="439369" y="279374"/>
                  </a:lnTo>
                  <a:lnTo>
                    <a:pt x="457860" y="191643"/>
                  </a:lnTo>
                  <a:lnTo>
                    <a:pt x="459981" y="157441"/>
                  </a:lnTo>
                  <a:close/>
                </a:path>
                <a:path w="3425190" h="438784">
                  <a:moveTo>
                    <a:pt x="607733" y="0"/>
                  </a:moveTo>
                  <a:lnTo>
                    <a:pt x="553415" y="0"/>
                  </a:lnTo>
                  <a:lnTo>
                    <a:pt x="461581" y="432612"/>
                  </a:lnTo>
                  <a:lnTo>
                    <a:pt x="515924" y="432612"/>
                  </a:lnTo>
                  <a:lnTo>
                    <a:pt x="607733" y="0"/>
                  </a:lnTo>
                  <a:close/>
                </a:path>
                <a:path w="3425190" h="438784">
                  <a:moveTo>
                    <a:pt x="896835" y="80873"/>
                  </a:moveTo>
                  <a:lnTo>
                    <a:pt x="890854" y="64122"/>
                  </a:lnTo>
                  <a:lnTo>
                    <a:pt x="884732" y="46990"/>
                  </a:lnTo>
                  <a:lnTo>
                    <a:pt x="857758" y="25615"/>
                  </a:lnTo>
                  <a:lnTo>
                    <a:pt x="843102" y="23025"/>
                  </a:lnTo>
                  <a:lnTo>
                    <a:pt x="843102" y="102171"/>
                  </a:lnTo>
                  <a:lnTo>
                    <a:pt x="839558" y="125844"/>
                  </a:lnTo>
                  <a:lnTo>
                    <a:pt x="827595" y="175247"/>
                  </a:lnTo>
                  <a:lnTo>
                    <a:pt x="778103" y="206768"/>
                  </a:lnTo>
                  <a:lnTo>
                    <a:pt x="755269" y="206768"/>
                  </a:lnTo>
                  <a:lnTo>
                    <a:pt x="785279" y="64122"/>
                  </a:lnTo>
                  <a:lnTo>
                    <a:pt x="808405" y="64122"/>
                  </a:lnTo>
                  <a:lnTo>
                    <a:pt x="830402" y="69037"/>
                  </a:lnTo>
                  <a:lnTo>
                    <a:pt x="841019" y="82397"/>
                  </a:lnTo>
                  <a:lnTo>
                    <a:pt x="843102" y="102171"/>
                  </a:lnTo>
                  <a:lnTo>
                    <a:pt x="843102" y="23025"/>
                  </a:lnTo>
                  <a:lnTo>
                    <a:pt x="815733" y="18173"/>
                  </a:lnTo>
                  <a:lnTo>
                    <a:pt x="740943" y="18173"/>
                  </a:lnTo>
                  <a:lnTo>
                    <a:pt x="652856" y="432600"/>
                  </a:lnTo>
                  <a:lnTo>
                    <a:pt x="707174" y="432600"/>
                  </a:lnTo>
                  <a:lnTo>
                    <a:pt x="745274" y="252285"/>
                  </a:lnTo>
                  <a:lnTo>
                    <a:pt x="771321" y="252285"/>
                  </a:lnTo>
                  <a:lnTo>
                    <a:pt x="820864" y="246062"/>
                  </a:lnTo>
                  <a:lnTo>
                    <a:pt x="854570" y="227533"/>
                  </a:lnTo>
                  <a:lnTo>
                    <a:pt x="888657" y="154190"/>
                  </a:lnTo>
                  <a:lnTo>
                    <a:pt x="894143" y="126326"/>
                  </a:lnTo>
                  <a:lnTo>
                    <a:pt x="894245" y="125844"/>
                  </a:lnTo>
                  <a:lnTo>
                    <a:pt x="896747" y="82397"/>
                  </a:lnTo>
                  <a:lnTo>
                    <a:pt x="896835" y="80873"/>
                  </a:lnTo>
                  <a:close/>
                </a:path>
                <a:path w="3425190" h="438784">
                  <a:moveTo>
                    <a:pt x="1057719" y="109118"/>
                  </a:moveTo>
                  <a:lnTo>
                    <a:pt x="1036459" y="111937"/>
                  </a:lnTo>
                  <a:lnTo>
                    <a:pt x="1015987" y="120662"/>
                  </a:lnTo>
                  <a:lnTo>
                    <a:pt x="997559" y="136575"/>
                  </a:lnTo>
                  <a:lnTo>
                    <a:pt x="982446" y="160921"/>
                  </a:lnTo>
                  <a:lnTo>
                    <a:pt x="985951" y="143852"/>
                  </a:lnTo>
                  <a:lnTo>
                    <a:pt x="988326" y="130429"/>
                  </a:lnTo>
                  <a:lnTo>
                    <a:pt x="989774" y="120459"/>
                  </a:lnTo>
                  <a:lnTo>
                    <a:pt x="990523" y="113703"/>
                  </a:lnTo>
                  <a:lnTo>
                    <a:pt x="938987" y="113703"/>
                  </a:lnTo>
                  <a:lnTo>
                    <a:pt x="935532" y="132740"/>
                  </a:lnTo>
                  <a:lnTo>
                    <a:pt x="930719" y="156654"/>
                  </a:lnTo>
                  <a:lnTo>
                    <a:pt x="917016" y="221970"/>
                  </a:lnTo>
                  <a:lnTo>
                    <a:pt x="872286" y="432612"/>
                  </a:lnTo>
                  <a:lnTo>
                    <a:pt x="926617" y="432612"/>
                  </a:lnTo>
                  <a:lnTo>
                    <a:pt x="963777" y="254838"/>
                  </a:lnTo>
                  <a:lnTo>
                    <a:pt x="975601" y="217068"/>
                  </a:lnTo>
                  <a:lnTo>
                    <a:pt x="1015034" y="177927"/>
                  </a:lnTo>
                  <a:lnTo>
                    <a:pt x="1043432" y="173266"/>
                  </a:lnTo>
                  <a:lnTo>
                    <a:pt x="1057719" y="109118"/>
                  </a:lnTo>
                  <a:close/>
                </a:path>
                <a:path w="3425190" h="438784">
                  <a:moveTo>
                    <a:pt x="1235659" y="177520"/>
                  </a:moveTo>
                  <a:lnTo>
                    <a:pt x="1230782" y="152082"/>
                  </a:lnTo>
                  <a:lnTo>
                    <a:pt x="1229055" y="143065"/>
                  </a:lnTo>
                  <a:lnTo>
                    <a:pt x="1206131" y="118529"/>
                  </a:lnTo>
                  <a:lnTo>
                    <a:pt x="1184071" y="113893"/>
                  </a:lnTo>
                  <a:lnTo>
                    <a:pt x="1184071" y="181038"/>
                  </a:lnTo>
                  <a:lnTo>
                    <a:pt x="1182077" y="198882"/>
                  </a:lnTo>
                  <a:lnTo>
                    <a:pt x="1172832" y="242684"/>
                  </a:lnTo>
                  <a:lnTo>
                    <a:pt x="1111631" y="242684"/>
                  </a:lnTo>
                  <a:lnTo>
                    <a:pt x="1120940" y="199682"/>
                  </a:lnTo>
                  <a:lnTo>
                    <a:pt x="1143723" y="155917"/>
                  </a:lnTo>
                  <a:lnTo>
                    <a:pt x="1159014" y="152082"/>
                  </a:lnTo>
                  <a:lnTo>
                    <a:pt x="1173810" y="155917"/>
                  </a:lnTo>
                  <a:lnTo>
                    <a:pt x="1181722" y="166116"/>
                  </a:lnTo>
                  <a:lnTo>
                    <a:pt x="1184071" y="181038"/>
                  </a:lnTo>
                  <a:lnTo>
                    <a:pt x="1184071" y="113893"/>
                  </a:lnTo>
                  <a:lnTo>
                    <a:pt x="1118489" y="118160"/>
                  </a:lnTo>
                  <a:lnTo>
                    <a:pt x="1074026" y="174434"/>
                  </a:lnTo>
                  <a:lnTo>
                    <a:pt x="1064247" y="211366"/>
                  </a:lnTo>
                  <a:lnTo>
                    <a:pt x="1040485" y="323278"/>
                  </a:lnTo>
                  <a:lnTo>
                    <a:pt x="1035240" y="363715"/>
                  </a:lnTo>
                  <a:lnTo>
                    <a:pt x="1035202" y="364007"/>
                  </a:lnTo>
                  <a:lnTo>
                    <a:pt x="1040688" y="400761"/>
                  </a:lnTo>
                  <a:lnTo>
                    <a:pt x="1062850" y="427329"/>
                  </a:lnTo>
                  <a:lnTo>
                    <a:pt x="1107579" y="437565"/>
                  </a:lnTo>
                  <a:lnTo>
                    <a:pt x="1150353" y="429615"/>
                  </a:lnTo>
                  <a:lnTo>
                    <a:pt x="1177340" y="408698"/>
                  </a:lnTo>
                  <a:lnTo>
                    <a:pt x="1186014" y="392493"/>
                  </a:lnTo>
                  <a:lnTo>
                    <a:pt x="1193114" y="379247"/>
                  </a:lnTo>
                  <a:lnTo>
                    <a:pt x="1202220" y="345668"/>
                  </a:lnTo>
                  <a:lnTo>
                    <a:pt x="1203833" y="338366"/>
                  </a:lnTo>
                  <a:lnTo>
                    <a:pt x="1150366" y="338366"/>
                  </a:lnTo>
                  <a:lnTo>
                    <a:pt x="1148511" y="347281"/>
                  </a:lnTo>
                  <a:lnTo>
                    <a:pt x="1144308" y="363715"/>
                  </a:lnTo>
                  <a:lnTo>
                    <a:pt x="1137894" y="378218"/>
                  </a:lnTo>
                  <a:lnTo>
                    <a:pt x="1127823" y="388556"/>
                  </a:lnTo>
                  <a:lnTo>
                    <a:pt x="1112672" y="392493"/>
                  </a:lnTo>
                  <a:lnTo>
                    <a:pt x="1097457" y="388188"/>
                  </a:lnTo>
                  <a:lnTo>
                    <a:pt x="1089926" y="376453"/>
                  </a:lnTo>
                  <a:lnTo>
                    <a:pt x="1088491" y="359105"/>
                  </a:lnTo>
                  <a:lnTo>
                    <a:pt x="1091526" y="338366"/>
                  </a:lnTo>
                  <a:lnTo>
                    <a:pt x="1091590" y="337947"/>
                  </a:lnTo>
                  <a:lnTo>
                    <a:pt x="1100569" y="295490"/>
                  </a:lnTo>
                  <a:lnTo>
                    <a:pt x="1102512" y="286461"/>
                  </a:lnTo>
                  <a:lnTo>
                    <a:pt x="1216113" y="286461"/>
                  </a:lnTo>
                  <a:lnTo>
                    <a:pt x="1218793" y="274116"/>
                  </a:lnTo>
                  <a:lnTo>
                    <a:pt x="1225511" y="242684"/>
                  </a:lnTo>
                  <a:lnTo>
                    <a:pt x="1231061" y="216649"/>
                  </a:lnTo>
                  <a:lnTo>
                    <a:pt x="1235659" y="177520"/>
                  </a:lnTo>
                  <a:close/>
                </a:path>
                <a:path w="3425190" h="438784">
                  <a:moveTo>
                    <a:pt x="1421726" y="161671"/>
                  </a:moveTo>
                  <a:lnTo>
                    <a:pt x="1410944" y="133946"/>
                  </a:lnTo>
                  <a:lnTo>
                    <a:pt x="1387551" y="115468"/>
                  </a:lnTo>
                  <a:lnTo>
                    <a:pt x="1351153" y="108750"/>
                  </a:lnTo>
                  <a:lnTo>
                    <a:pt x="1322070" y="113004"/>
                  </a:lnTo>
                  <a:lnTo>
                    <a:pt x="1298854" y="125768"/>
                  </a:lnTo>
                  <a:lnTo>
                    <a:pt x="1282001" y="146989"/>
                  </a:lnTo>
                  <a:lnTo>
                    <a:pt x="1272019" y="176631"/>
                  </a:lnTo>
                  <a:lnTo>
                    <a:pt x="1269453" y="207454"/>
                  </a:lnTo>
                  <a:lnTo>
                    <a:pt x="1275029" y="233260"/>
                  </a:lnTo>
                  <a:lnTo>
                    <a:pt x="1289570" y="257505"/>
                  </a:lnTo>
                  <a:lnTo>
                    <a:pt x="1313903" y="283654"/>
                  </a:lnTo>
                  <a:lnTo>
                    <a:pt x="1329855" y="301320"/>
                  </a:lnTo>
                  <a:lnTo>
                    <a:pt x="1339926" y="319074"/>
                  </a:lnTo>
                  <a:lnTo>
                    <a:pt x="1343787" y="338645"/>
                  </a:lnTo>
                  <a:lnTo>
                    <a:pt x="1341145" y="361746"/>
                  </a:lnTo>
                  <a:lnTo>
                    <a:pt x="1336662" y="375856"/>
                  </a:lnTo>
                  <a:lnTo>
                    <a:pt x="1330401" y="385864"/>
                  </a:lnTo>
                  <a:lnTo>
                    <a:pt x="1321841" y="391820"/>
                  </a:lnTo>
                  <a:lnTo>
                    <a:pt x="1310449" y="393801"/>
                  </a:lnTo>
                  <a:lnTo>
                    <a:pt x="1296085" y="390245"/>
                  </a:lnTo>
                  <a:lnTo>
                    <a:pt x="1288376" y="380504"/>
                  </a:lnTo>
                  <a:lnTo>
                    <a:pt x="1286141" y="365963"/>
                  </a:lnTo>
                  <a:lnTo>
                    <a:pt x="1288199" y="347980"/>
                  </a:lnTo>
                  <a:lnTo>
                    <a:pt x="1290929" y="335254"/>
                  </a:lnTo>
                  <a:lnTo>
                    <a:pt x="1237907" y="335254"/>
                  </a:lnTo>
                  <a:lnTo>
                    <a:pt x="1236662" y="340575"/>
                  </a:lnTo>
                  <a:lnTo>
                    <a:pt x="1232738" y="378409"/>
                  </a:lnTo>
                  <a:lnTo>
                    <a:pt x="1241691" y="409219"/>
                  </a:lnTo>
                  <a:lnTo>
                    <a:pt x="1265847" y="429971"/>
                  </a:lnTo>
                  <a:lnTo>
                    <a:pt x="1307541" y="437565"/>
                  </a:lnTo>
                  <a:lnTo>
                    <a:pt x="1340307" y="432879"/>
                  </a:lnTo>
                  <a:lnTo>
                    <a:pt x="1365529" y="418782"/>
                  </a:lnTo>
                  <a:lnTo>
                    <a:pt x="1383525" y="395236"/>
                  </a:lnTo>
                  <a:lnTo>
                    <a:pt x="1394599" y="362178"/>
                  </a:lnTo>
                  <a:lnTo>
                    <a:pt x="1398168" y="328028"/>
                  </a:lnTo>
                  <a:lnTo>
                    <a:pt x="1392555" y="298831"/>
                  </a:lnTo>
                  <a:lnTo>
                    <a:pt x="1376527" y="270840"/>
                  </a:lnTo>
                  <a:lnTo>
                    <a:pt x="1333538" y="223570"/>
                  </a:lnTo>
                  <a:lnTo>
                    <a:pt x="1325473" y="209727"/>
                  </a:lnTo>
                  <a:lnTo>
                    <a:pt x="1322870" y="196913"/>
                  </a:lnTo>
                  <a:lnTo>
                    <a:pt x="1324000" y="183210"/>
                  </a:lnTo>
                  <a:lnTo>
                    <a:pt x="1327594" y="169773"/>
                  </a:lnTo>
                  <a:lnTo>
                    <a:pt x="1333207" y="160197"/>
                  </a:lnTo>
                  <a:lnTo>
                    <a:pt x="1340764" y="154444"/>
                  </a:lnTo>
                  <a:lnTo>
                    <a:pt x="1350213" y="152527"/>
                  </a:lnTo>
                  <a:lnTo>
                    <a:pt x="1362189" y="155257"/>
                  </a:lnTo>
                  <a:lnTo>
                    <a:pt x="1368844" y="163245"/>
                  </a:lnTo>
                  <a:lnTo>
                    <a:pt x="1370926" y="176136"/>
                  </a:lnTo>
                  <a:lnTo>
                    <a:pt x="1369187" y="193636"/>
                  </a:lnTo>
                  <a:lnTo>
                    <a:pt x="1366697" y="208508"/>
                  </a:lnTo>
                  <a:lnTo>
                    <a:pt x="1417815" y="208508"/>
                  </a:lnTo>
                  <a:lnTo>
                    <a:pt x="1420291" y="196113"/>
                  </a:lnTo>
                  <a:lnTo>
                    <a:pt x="1421726" y="161671"/>
                  </a:lnTo>
                  <a:close/>
                </a:path>
                <a:path w="3425190" h="438784">
                  <a:moveTo>
                    <a:pt x="1629600" y="177520"/>
                  </a:moveTo>
                  <a:lnTo>
                    <a:pt x="1624736" y="152082"/>
                  </a:lnTo>
                  <a:lnTo>
                    <a:pt x="1623009" y="143065"/>
                  </a:lnTo>
                  <a:lnTo>
                    <a:pt x="1600073" y="118529"/>
                  </a:lnTo>
                  <a:lnTo>
                    <a:pt x="1578025" y="113893"/>
                  </a:lnTo>
                  <a:lnTo>
                    <a:pt x="1578025" y="181038"/>
                  </a:lnTo>
                  <a:lnTo>
                    <a:pt x="1576019" y="198882"/>
                  </a:lnTo>
                  <a:lnTo>
                    <a:pt x="1566773" y="242684"/>
                  </a:lnTo>
                  <a:lnTo>
                    <a:pt x="1505585" y="242684"/>
                  </a:lnTo>
                  <a:lnTo>
                    <a:pt x="1514894" y="199682"/>
                  </a:lnTo>
                  <a:lnTo>
                    <a:pt x="1537677" y="155917"/>
                  </a:lnTo>
                  <a:lnTo>
                    <a:pt x="1552968" y="152082"/>
                  </a:lnTo>
                  <a:lnTo>
                    <a:pt x="1567764" y="155917"/>
                  </a:lnTo>
                  <a:lnTo>
                    <a:pt x="1575676" y="166116"/>
                  </a:lnTo>
                  <a:lnTo>
                    <a:pt x="1578025" y="181038"/>
                  </a:lnTo>
                  <a:lnTo>
                    <a:pt x="1578025" y="113893"/>
                  </a:lnTo>
                  <a:lnTo>
                    <a:pt x="1512430" y="118160"/>
                  </a:lnTo>
                  <a:lnTo>
                    <a:pt x="1467980" y="174434"/>
                  </a:lnTo>
                  <a:lnTo>
                    <a:pt x="1458188" y="211366"/>
                  </a:lnTo>
                  <a:lnTo>
                    <a:pt x="1434439" y="323278"/>
                  </a:lnTo>
                  <a:lnTo>
                    <a:pt x="1429194" y="363715"/>
                  </a:lnTo>
                  <a:lnTo>
                    <a:pt x="1429143" y="364007"/>
                  </a:lnTo>
                  <a:lnTo>
                    <a:pt x="1434630" y="400761"/>
                  </a:lnTo>
                  <a:lnTo>
                    <a:pt x="1456791" y="427329"/>
                  </a:lnTo>
                  <a:lnTo>
                    <a:pt x="1501533" y="437565"/>
                  </a:lnTo>
                  <a:lnTo>
                    <a:pt x="1544294" y="429615"/>
                  </a:lnTo>
                  <a:lnTo>
                    <a:pt x="1579968" y="392493"/>
                  </a:lnTo>
                  <a:lnTo>
                    <a:pt x="1596174" y="345668"/>
                  </a:lnTo>
                  <a:lnTo>
                    <a:pt x="1597774" y="338366"/>
                  </a:lnTo>
                  <a:lnTo>
                    <a:pt x="1544320" y="338366"/>
                  </a:lnTo>
                  <a:lnTo>
                    <a:pt x="1542465" y="347281"/>
                  </a:lnTo>
                  <a:lnTo>
                    <a:pt x="1538262" y="363715"/>
                  </a:lnTo>
                  <a:lnTo>
                    <a:pt x="1531835" y="378218"/>
                  </a:lnTo>
                  <a:lnTo>
                    <a:pt x="1521777" y="388556"/>
                  </a:lnTo>
                  <a:lnTo>
                    <a:pt x="1506626" y="392493"/>
                  </a:lnTo>
                  <a:lnTo>
                    <a:pt x="1491411" y="388188"/>
                  </a:lnTo>
                  <a:lnTo>
                    <a:pt x="1483868" y="376453"/>
                  </a:lnTo>
                  <a:lnTo>
                    <a:pt x="1482445" y="359105"/>
                  </a:lnTo>
                  <a:lnTo>
                    <a:pt x="1485468" y="338366"/>
                  </a:lnTo>
                  <a:lnTo>
                    <a:pt x="1485531" y="337947"/>
                  </a:lnTo>
                  <a:lnTo>
                    <a:pt x="1494510" y="295490"/>
                  </a:lnTo>
                  <a:lnTo>
                    <a:pt x="1496453" y="286461"/>
                  </a:lnTo>
                  <a:lnTo>
                    <a:pt x="1610067" y="286461"/>
                  </a:lnTo>
                  <a:lnTo>
                    <a:pt x="1612734" y="274116"/>
                  </a:lnTo>
                  <a:lnTo>
                    <a:pt x="1619453" y="242684"/>
                  </a:lnTo>
                  <a:lnTo>
                    <a:pt x="1625015" y="216649"/>
                  </a:lnTo>
                  <a:lnTo>
                    <a:pt x="1629600" y="177520"/>
                  </a:lnTo>
                  <a:close/>
                </a:path>
                <a:path w="3425190" h="438784">
                  <a:moveTo>
                    <a:pt x="1852256" y="153200"/>
                  </a:moveTo>
                  <a:lnTo>
                    <a:pt x="1844306" y="128955"/>
                  </a:lnTo>
                  <a:lnTo>
                    <a:pt x="1827149" y="113906"/>
                  </a:lnTo>
                  <a:lnTo>
                    <a:pt x="1801876" y="108750"/>
                  </a:lnTo>
                  <a:lnTo>
                    <a:pt x="1782279" y="111099"/>
                  </a:lnTo>
                  <a:lnTo>
                    <a:pt x="1765744" y="117614"/>
                  </a:lnTo>
                  <a:lnTo>
                    <a:pt x="1752053" y="127508"/>
                  </a:lnTo>
                  <a:lnTo>
                    <a:pt x="1740966" y="139992"/>
                  </a:lnTo>
                  <a:lnTo>
                    <a:pt x="1742528" y="132410"/>
                  </a:lnTo>
                  <a:lnTo>
                    <a:pt x="1743710" y="125717"/>
                  </a:lnTo>
                  <a:lnTo>
                    <a:pt x="1745424" y="113703"/>
                  </a:lnTo>
                  <a:lnTo>
                    <a:pt x="1692338" y="113703"/>
                  </a:lnTo>
                  <a:lnTo>
                    <a:pt x="1690039" y="125793"/>
                  </a:lnTo>
                  <a:lnTo>
                    <a:pt x="1672234" y="211556"/>
                  </a:lnTo>
                  <a:lnTo>
                    <a:pt x="1625447" y="432600"/>
                  </a:lnTo>
                  <a:lnTo>
                    <a:pt x="1679790" y="432600"/>
                  </a:lnTo>
                  <a:lnTo>
                    <a:pt x="1725218" y="220103"/>
                  </a:lnTo>
                  <a:lnTo>
                    <a:pt x="1733499" y="189750"/>
                  </a:lnTo>
                  <a:lnTo>
                    <a:pt x="1743773" y="169418"/>
                  </a:lnTo>
                  <a:lnTo>
                    <a:pt x="1756460" y="158013"/>
                  </a:lnTo>
                  <a:lnTo>
                    <a:pt x="1772005" y="154444"/>
                  </a:lnTo>
                  <a:lnTo>
                    <a:pt x="1784883" y="157213"/>
                  </a:lnTo>
                  <a:lnTo>
                    <a:pt x="1792490" y="165531"/>
                  </a:lnTo>
                  <a:lnTo>
                    <a:pt x="1794992" y="179400"/>
                  </a:lnTo>
                  <a:lnTo>
                    <a:pt x="1792592" y="198843"/>
                  </a:lnTo>
                  <a:lnTo>
                    <a:pt x="1743036" y="432600"/>
                  </a:lnTo>
                  <a:lnTo>
                    <a:pt x="1797354" y="432600"/>
                  </a:lnTo>
                  <a:lnTo>
                    <a:pt x="1849907" y="185991"/>
                  </a:lnTo>
                  <a:lnTo>
                    <a:pt x="1852256" y="153200"/>
                  </a:lnTo>
                  <a:close/>
                </a:path>
                <a:path w="3425190" h="438784">
                  <a:moveTo>
                    <a:pt x="2057958" y="171500"/>
                  </a:moveTo>
                  <a:lnTo>
                    <a:pt x="2051100" y="140652"/>
                  </a:lnTo>
                  <a:lnTo>
                    <a:pt x="2028748" y="117729"/>
                  </a:lnTo>
                  <a:lnTo>
                    <a:pt x="1985251" y="108750"/>
                  </a:lnTo>
                  <a:lnTo>
                    <a:pt x="1944700" y="117360"/>
                  </a:lnTo>
                  <a:lnTo>
                    <a:pt x="1902117" y="171069"/>
                  </a:lnTo>
                  <a:lnTo>
                    <a:pt x="1866239" y="330098"/>
                  </a:lnTo>
                  <a:lnTo>
                    <a:pt x="1861400" y="367830"/>
                  </a:lnTo>
                  <a:lnTo>
                    <a:pt x="1866760" y="402450"/>
                  </a:lnTo>
                  <a:lnTo>
                    <a:pt x="1888299" y="427761"/>
                  </a:lnTo>
                  <a:lnTo>
                    <a:pt x="1931962" y="437565"/>
                  </a:lnTo>
                  <a:lnTo>
                    <a:pt x="1973999" y="429501"/>
                  </a:lnTo>
                  <a:lnTo>
                    <a:pt x="2017128" y="377571"/>
                  </a:lnTo>
                  <a:lnTo>
                    <a:pt x="2028469" y="333387"/>
                  </a:lnTo>
                  <a:lnTo>
                    <a:pt x="1974824" y="333387"/>
                  </a:lnTo>
                  <a:lnTo>
                    <a:pt x="1971649" y="346481"/>
                  </a:lnTo>
                  <a:lnTo>
                    <a:pt x="1966785" y="364451"/>
                  </a:lnTo>
                  <a:lnTo>
                    <a:pt x="1960499" y="378917"/>
                  </a:lnTo>
                  <a:lnTo>
                    <a:pt x="1951291" y="388556"/>
                  </a:lnTo>
                  <a:lnTo>
                    <a:pt x="1937677" y="392061"/>
                  </a:lnTo>
                  <a:lnTo>
                    <a:pt x="1923846" y="388531"/>
                  </a:lnTo>
                  <a:lnTo>
                    <a:pt x="1916823" y="378726"/>
                  </a:lnTo>
                  <a:lnTo>
                    <a:pt x="1915363" y="363791"/>
                  </a:lnTo>
                  <a:lnTo>
                    <a:pt x="1918157" y="344893"/>
                  </a:lnTo>
                  <a:lnTo>
                    <a:pt x="1948484" y="203657"/>
                  </a:lnTo>
                  <a:lnTo>
                    <a:pt x="1960549" y="167259"/>
                  </a:lnTo>
                  <a:lnTo>
                    <a:pt x="1983206" y="153822"/>
                  </a:lnTo>
                  <a:lnTo>
                    <a:pt x="1996859" y="157137"/>
                  </a:lnTo>
                  <a:lnTo>
                    <a:pt x="2003640" y="166433"/>
                  </a:lnTo>
                  <a:lnTo>
                    <a:pt x="2005063" y="180733"/>
                  </a:lnTo>
                  <a:lnTo>
                    <a:pt x="2002599" y="199085"/>
                  </a:lnTo>
                  <a:lnTo>
                    <a:pt x="1998827" y="220179"/>
                  </a:lnTo>
                  <a:lnTo>
                    <a:pt x="2051850" y="220179"/>
                  </a:lnTo>
                  <a:lnTo>
                    <a:pt x="2054948" y="204241"/>
                  </a:lnTo>
                  <a:lnTo>
                    <a:pt x="2057958" y="171500"/>
                  </a:lnTo>
                  <a:close/>
                </a:path>
                <a:path w="3425190" h="438784">
                  <a:moveTo>
                    <a:pt x="2263660" y="177520"/>
                  </a:moveTo>
                  <a:lnTo>
                    <a:pt x="2258796" y="152082"/>
                  </a:lnTo>
                  <a:lnTo>
                    <a:pt x="2257069" y="143065"/>
                  </a:lnTo>
                  <a:lnTo>
                    <a:pt x="2234133" y="118529"/>
                  </a:lnTo>
                  <a:lnTo>
                    <a:pt x="2212086" y="113893"/>
                  </a:lnTo>
                  <a:lnTo>
                    <a:pt x="2212086" y="181038"/>
                  </a:lnTo>
                  <a:lnTo>
                    <a:pt x="2210079" y="198882"/>
                  </a:lnTo>
                  <a:lnTo>
                    <a:pt x="2200833" y="242684"/>
                  </a:lnTo>
                  <a:lnTo>
                    <a:pt x="2139645" y="242684"/>
                  </a:lnTo>
                  <a:lnTo>
                    <a:pt x="2148954" y="199682"/>
                  </a:lnTo>
                  <a:lnTo>
                    <a:pt x="2171738" y="155917"/>
                  </a:lnTo>
                  <a:lnTo>
                    <a:pt x="2187029" y="152082"/>
                  </a:lnTo>
                  <a:lnTo>
                    <a:pt x="2201824" y="155917"/>
                  </a:lnTo>
                  <a:lnTo>
                    <a:pt x="2209736" y="166116"/>
                  </a:lnTo>
                  <a:lnTo>
                    <a:pt x="2212086" y="181038"/>
                  </a:lnTo>
                  <a:lnTo>
                    <a:pt x="2212086" y="113893"/>
                  </a:lnTo>
                  <a:lnTo>
                    <a:pt x="2146490" y="118160"/>
                  </a:lnTo>
                  <a:lnTo>
                    <a:pt x="2102040" y="174434"/>
                  </a:lnTo>
                  <a:lnTo>
                    <a:pt x="2092248" y="211366"/>
                  </a:lnTo>
                  <a:lnTo>
                    <a:pt x="2068499" y="323278"/>
                  </a:lnTo>
                  <a:lnTo>
                    <a:pt x="2063254" y="363715"/>
                  </a:lnTo>
                  <a:lnTo>
                    <a:pt x="2063216" y="364007"/>
                  </a:lnTo>
                  <a:lnTo>
                    <a:pt x="2068690" y="400761"/>
                  </a:lnTo>
                  <a:lnTo>
                    <a:pt x="2090851" y="427329"/>
                  </a:lnTo>
                  <a:lnTo>
                    <a:pt x="2135594" y="437565"/>
                  </a:lnTo>
                  <a:lnTo>
                    <a:pt x="2178354" y="429615"/>
                  </a:lnTo>
                  <a:lnTo>
                    <a:pt x="2214029" y="392493"/>
                  </a:lnTo>
                  <a:lnTo>
                    <a:pt x="2230234" y="345668"/>
                  </a:lnTo>
                  <a:lnTo>
                    <a:pt x="2231847" y="338366"/>
                  </a:lnTo>
                  <a:lnTo>
                    <a:pt x="2178380" y="338366"/>
                  </a:lnTo>
                  <a:lnTo>
                    <a:pt x="2176526" y="347281"/>
                  </a:lnTo>
                  <a:lnTo>
                    <a:pt x="2172322" y="363715"/>
                  </a:lnTo>
                  <a:lnTo>
                    <a:pt x="2165908" y="378218"/>
                  </a:lnTo>
                  <a:lnTo>
                    <a:pt x="2155837" y="388556"/>
                  </a:lnTo>
                  <a:lnTo>
                    <a:pt x="2140686" y="392493"/>
                  </a:lnTo>
                  <a:lnTo>
                    <a:pt x="2125472" y="388188"/>
                  </a:lnTo>
                  <a:lnTo>
                    <a:pt x="2117928" y="376453"/>
                  </a:lnTo>
                  <a:lnTo>
                    <a:pt x="2116505" y="359105"/>
                  </a:lnTo>
                  <a:lnTo>
                    <a:pt x="2119528" y="338366"/>
                  </a:lnTo>
                  <a:lnTo>
                    <a:pt x="2119592" y="337947"/>
                  </a:lnTo>
                  <a:lnTo>
                    <a:pt x="2128570" y="295490"/>
                  </a:lnTo>
                  <a:lnTo>
                    <a:pt x="2130514" y="286461"/>
                  </a:lnTo>
                  <a:lnTo>
                    <a:pt x="2244128" y="286461"/>
                  </a:lnTo>
                  <a:lnTo>
                    <a:pt x="2246795" y="274116"/>
                  </a:lnTo>
                  <a:lnTo>
                    <a:pt x="2253513" y="242684"/>
                  </a:lnTo>
                  <a:lnTo>
                    <a:pt x="2259076" y="216649"/>
                  </a:lnTo>
                  <a:lnTo>
                    <a:pt x="2263660" y="177520"/>
                  </a:lnTo>
                  <a:close/>
                </a:path>
                <a:path w="3425190" h="438784">
                  <a:moveTo>
                    <a:pt x="2585059" y="85509"/>
                  </a:moveTo>
                  <a:lnTo>
                    <a:pt x="2577592" y="50419"/>
                  </a:lnTo>
                  <a:lnTo>
                    <a:pt x="2553043" y="23469"/>
                  </a:lnTo>
                  <a:lnTo>
                    <a:pt x="2505405" y="12344"/>
                  </a:lnTo>
                  <a:lnTo>
                    <a:pt x="2462263" y="19494"/>
                  </a:lnTo>
                  <a:lnTo>
                    <a:pt x="2412428" y="76708"/>
                  </a:lnTo>
                  <a:lnTo>
                    <a:pt x="2399106" y="124155"/>
                  </a:lnTo>
                  <a:lnTo>
                    <a:pt x="2357666" y="319049"/>
                  </a:lnTo>
                  <a:lnTo>
                    <a:pt x="2351697" y="367106"/>
                  </a:lnTo>
                  <a:lnTo>
                    <a:pt x="2357399" y="404876"/>
                  </a:lnTo>
                  <a:lnTo>
                    <a:pt x="2377198" y="429590"/>
                  </a:lnTo>
                  <a:lnTo>
                    <a:pt x="2413508" y="438442"/>
                  </a:lnTo>
                  <a:lnTo>
                    <a:pt x="2430983" y="436511"/>
                  </a:lnTo>
                  <a:lnTo>
                    <a:pt x="2448052" y="430085"/>
                  </a:lnTo>
                  <a:lnTo>
                    <a:pt x="2463774" y="418236"/>
                  </a:lnTo>
                  <a:lnTo>
                    <a:pt x="2477274" y="400050"/>
                  </a:lnTo>
                  <a:lnTo>
                    <a:pt x="2475496" y="408139"/>
                  </a:lnTo>
                  <a:lnTo>
                    <a:pt x="2473972" y="417233"/>
                  </a:lnTo>
                  <a:lnTo>
                    <a:pt x="2472880" y="425869"/>
                  </a:lnTo>
                  <a:lnTo>
                    <a:pt x="2472385" y="432612"/>
                  </a:lnTo>
                  <a:lnTo>
                    <a:pt x="2516657" y="432612"/>
                  </a:lnTo>
                  <a:lnTo>
                    <a:pt x="2565362" y="204978"/>
                  </a:lnTo>
                  <a:lnTo>
                    <a:pt x="2470239" y="204978"/>
                  </a:lnTo>
                  <a:lnTo>
                    <a:pt x="2460231" y="252653"/>
                  </a:lnTo>
                  <a:lnTo>
                    <a:pt x="2501214" y="252653"/>
                  </a:lnTo>
                  <a:lnTo>
                    <a:pt x="2490482" y="304533"/>
                  </a:lnTo>
                  <a:lnTo>
                    <a:pt x="2481161" y="342455"/>
                  </a:lnTo>
                  <a:lnTo>
                    <a:pt x="2470124" y="369620"/>
                  </a:lnTo>
                  <a:lnTo>
                    <a:pt x="2455430" y="385965"/>
                  </a:lnTo>
                  <a:lnTo>
                    <a:pt x="2435123" y="391426"/>
                  </a:lnTo>
                  <a:lnTo>
                    <a:pt x="2418232" y="386753"/>
                  </a:lnTo>
                  <a:lnTo>
                    <a:pt x="2409901" y="373316"/>
                  </a:lnTo>
                  <a:lnTo>
                    <a:pt x="2408669" y="352031"/>
                  </a:lnTo>
                  <a:lnTo>
                    <a:pt x="2413050" y="323786"/>
                  </a:lnTo>
                  <a:lnTo>
                    <a:pt x="2455430" y="121843"/>
                  </a:lnTo>
                  <a:lnTo>
                    <a:pt x="2473668" y="72288"/>
                  </a:lnTo>
                  <a:lnTo>
                    <a:pt x="2500566" y="59588"/>
                  </a:lnTo>
                  <a:lnTo>
                    <a:pt x="2518257" y="64147"/>
                  </a:lnTo>
                  <a:lnTo>
                    <a:pt x="2527198" y="76581"/>
                  </a:lnTo>
                  <a:lnTo>
                    <a:pt x="2529357" y="95046"/>
                  </a:lnTo>
                  <a:lnTo>
                    <a:pt x="2526728" y="117690"/>
                  </a:lnTo>
                  <a:lnTo>
                    <a:pt x="2524607" y="129984"/>
                  </a:lnTo>
                  <a:lnTo>
                    <a:pt x="2579636" y="129984"/>
                  </a:lnTo>
                  <a:lnTo>
                    <a:pt x="2581491" y="121043"/>
                  </a:lnTo>
                  <a:lnTo>
                    <a:pt x="2585059" y="85509"/>
                  </a:lnTo>
                  <a:close/>
                </a:path>
                <a:path w="3425190" h="438784">
                  <a:moveTo>
                    <a:pt x="2755138" y="109118"/>
                  </a:moveTo>
                  <a:lnTo>
                    <a:pt x="2733891" y="111937"/>
                  </a:lnTo>
                  <a:lnTo>
                    <a:pt x="2713418" y="120662"/>
                  </a:lnTo>
                  <a:lnTo>
                    <a:pt x="2694990" y="136575"/>
                  </a:lnTo>
                  <a:lnTo>
                    <a:pt x="2679877" y="160921"/>
                  </a:lnTo>
                  <a:lnTo>
                    <a:pt x="2683383" y="143852"/>
                  </a:lnTo>
                  <a:lnTo>
                    <a:pt x="2685745" y="130429"/>
                  </a:lnTo>
                  <a:lnTo>
                    <a:pt x="2687205" y="120459"/>
                  </a:lnTo>
                  <a:lnTo>
                    <a:pt x="2687955" y="113703"/>
                  </a:lnTo>
                  <a:lnTo>
                    <a:pt x="2636418" y="113703"/>
                  </a:lnTo>
                  <a:lnTo>
                    <a:pt x="2632951" y="132740"/>
                  </a:lnTo>
                  <a:lnTo>
                    <a:pt x="2628150" y="156654"/>
                  </a:lnTo>
                  <a:lnTo>
                    <a:pt x="2614447" y="221970"/>
                  </a:lnTo>
                  <a:lnTo>
                    <a:pt x="2569718" y="432612"/>
                  </a:lnTo>
                  <a:lnTo>
                    <a:pt x="2624048" y="432612"/>
                  </a:lnTo>
                  <a:lnTo>
                    <a:pt x="2661196" y="254838"/>
                  </a:lnTo>
                  <a:lnTo>
                    <a:pt x="2673032" y="217068"/>
                  </a:lnTo>
                  <a:lnTo>
                    <a:pt x="2712453" y="177927"/>
                  </a:lnTo>
                  <a:lnTo>
                    <a:pt x="2740863" y="173266"/>
                  </a:lnTo>
                  <a:lnTo>
                    <a:pt x="2755138" y="109118"/>
                  </a:lnTo>
                  <a:close/>
                </a:path>
                <a:path w="3425190" h="438784">
                  <a:moveTo>
                    <a:pt x="2927947" y="157441"/>
                  </a:moveTo>
                  <a:lnTo>
                    <a:pt x="2925864" y="152082"/>
                  </a:lnTo>
                  <a:lnTo>
                    <a:pt x="2917799" y="131305"/>
                  </a:lnTo>
                  <a:lnTo>
                    <a:pt x="2894469" y="114617"/>
                  </a:lnTo>
                  <a:lnTo>
                    <a:pt x="2813532" y="117119"/>
                  </a:lnTo>
                  <a:lnTo>
                    <a:pt x="2772994" y="167652"/>
                  </a:lnTo>
                  <a:lnTo>
                    <a:pt x="2764040" y="203619"/>
                  </a:lnTo>
                  <a:lnTo>
                    <a:pt x="2817749" y="203619"/>
                  </a:lnTo>
                  <a:lnTo>
                    <a:pt x="2819857" y="194932"/>
                  </a:lnTo>
                  <a:lnTo>
                    <a:pt x="2824607" y="177558"/>
                  </a:lnTo>
                  <a:lnTo>
                    <a:pt x="2830538" y="164020"/>
                  </a:lnTo>
                  <a:lnTo>
                    <a:pt x="2839288" y="155219"/>
                  </a:lnTo>
                  <a:lnTo>
                    <a:pt x="2852458" y="152082"/>
                  </a:lnTo>
                  <a:lnTo>
                    <a:pt x="2865196" y="154965"/>
                  </a:lnTo>
                  <a:lnTo>
                    <a:pt x="2872155" y="163220"/>
                  </a:lnTo>
                  <a:lnTo>
                    <a:pt x="2874086" y="176339"/>
                  </a:lnTo>
                  <a:lnTo>
                    <a:pt x="2871736" y="193751"/>
                  </a:lnTo>
                  <a:lnTo>
                    <a:pt x="2862567" y="236296"/>
                  </a:lnTo>
                  <a:lnTo>
                    <a:pt x="2858224" y="236905"/>
                  </a:lnTo>
                  <a:lnTo>
                    <a:pt x="2854312" y="237515"/>
                  </a:lnTo>
                  <a:lnTo>
                    <a:pt x="2854312" y="279374"/>
                  </a:lnTo>
                  <a:lnTo>
                    <a:pt x="2846311" y="316103"/>
                  </a:lnTo>
                  <a:lnTo>
                    <a:pt x="2837980" y="348284"/>
                  </a:lnTo>
                  <a:lnTo>
                    <a:pt x="2827858" y="371284"/>
                  </a:lnTo>
                  <a:lnTo>
                    <a:pt x="2814904" y="385089"/>
                  </a:lnTo>
                  <a:lnTo>
                    <a:pt x="2798076" y="389686"/>
                  </a:lnTo>
                  <a:lnTo>
                    <a:pt x="2784144" y="385495"/>
                  </a:lnTo>
                  <a:lnTo>
                    <a:pt x="2777274" y="374345"/>
                  </a:lnTo>
                  <a:lnTo>
                    <a:pt x="2776004" y="359117"/>
                  </a:lnTo>
                  <a:lnTo>
                    <a:pt x="2775953" y="358406"/>
                  </a:lnTo>
                  <a:lnTo>
                    <a:pt x="2778671" y="339839"/>
                  </a:lnTo>
                  <a:lnTo>
                    <a:pt x="2800820" y="298589"/>
                  </a:lnTo>
                  <a:lnTo>
                    <a:pt x="2843885" y="281241"/>
                  </a:lnTo>
                  <a:lnTo>
                    <a:pt x="2854312" y="279374"/>
                  </a:lnTo>
                  <a:lnTo>
                    <a:pt x="2854312" y="237515"/>
                  </a:lnTo>
                  <a:lnTo>
                    <a:pt x="2801277" y="249072"/>
                  </a:lnTo>
                  <a:lnTo>
                    <a:pt x="2765082" y="267258"/>
                  </a:lnTo>
                  <a:lnTo>
                    <a:pt x="2739923" y="296837"/>
                  </a:lnTo>
                  <a:lnTo>
                    <a:pt x="2724086" y="341896"/>
                  </a:lnTo>
                  <a:lnTo>
                    <a:pt x="2720124" y="377545"/>
                  </a:lnTo>
                  <a:lnTo>
                    <a:pt x="2725166" y="408127"/>
                  </a:lnTo>
                  <a:lnTo>
                    <a:pt x="2741295" y="429514"/>
                  </a:lnTo>
                  <a:lnTo>
                    <a:pt x="2770555" y="437565"/>
                  </a:lnTo>
                  <a:lnTo>
                    <a:pt x="2787980" y="435838"/>
                  </a:lnTo>
                  <a:lnTo>
                    <a:pt x="2802712" y="430314"/>
                  </a:lnTo>
                  <a:lnTo>
                    <a:pt x="2815539" y="420446"/>
                  </a:lnTo>
                  <a:lnTo>
                    <a:pt x="2827261" y="405688"/>
                  </a:lnTo>
                  <a:lnTo>
                    <a:pt x="2825953" y="412953"/>
                  </a:lnTo>
                  <a:lnTo>
                    <a:pt x="2824873" y="419811"/>
                  </a:lnTo>
                  <a:lnTo>
                    <a:pt x="2823883" y="426847"/>
                  </a:lnTo>
                  <a:lnTo>
                    <a:pt x="2823172" y="432612"/>
                  </a:lnTo>
                  <a:lnTo>
                    <a:pt x="2876016" y="432612"/>
                  </a:lnTo>
                  <a:lnTo>
                    <a:pt x="2878112" y="420446"/>
                  </a:lnTo>
                  <a:lnTo>
                    <a:pt x="2878226" y="419811"/>
                  </a:lnTo>
                  <a:lnTo>
                    <a:pt x="2881020" y="405688"/>
                  </a:lnTo>
                  <a:lnTo>
                    <a:pt x="2882061" y="400405"/>
                  </a:lnTo>
                  <a:lnTo>
                    <a:pt x="2884259" y="389686"/>
                  </a:lnTo>
                  <a:lnTo>
                    <a:pt x="2890532" y="359117"/>
                  </a:lnTo>
                  <a:lnTo>
                    <a:pt x="2907347" y="279374"/>
                  </a:lnTo>
                  <a:lnTo>
                    <a:pt x="2925838" y="191643"/>
                  </a:lnTo>
                  <a:lnTo>
                    <a:pt x="2927947" y="157441"/>
                  </a:lnTo>
                  <a:close/>
                </a:path>
                <a:path w="3425190" h="438784">
                  <a:moveTo>
                    <a:pt x="3187014" y="0"/>
                  </a:moveTo>
                  <a:lnTo>
                    <a:pt x="3131820" y="0"/>
                  </a:lnTo>
                  <a:lnTo>
                    <a:pt x="3103651" y="134226"/>
                  </a:lnTo>
                  <a:lnTo>
                    <a:pt x="3096996" y="123964"/>
                  </a:lnTo>
                  <a:lnTo>
                    <a:pt x="3091611" y="119926"/>
                  </a:lnTo>
                  <a:lnTo>
                    <a:pt x="3091611" y="190995"/>
                  </a:lnTo>
                  <a:lnTo>
                    <a:pt x="3087459" y="216827"/>
                  </a:lnTo>
                  <a:lnTo>
                    <a:pt x="3065246" y="320446"/>
                  </a:lnTo>
                  <a:lnTo>
                    <a:pt x="3048419" y="370700"/>
                  </a:lnTo>
                  <a:lnTo>
                    <a:pt x="3017443" y="389699"/>
                  </a:lnTo>
                  <a:lnTo>
                    <a:pt x="3002559" y="385051"/>
                  </a:lnTo>
                  <a:lnTo>
                    <a:pt x="2995612" y="372960"/>
                  </a:lnTo>
                  <a:lnTo>
                    <a:pt x="2995409" y="370700"/>
                  </a:lnTo>
                  <a:lnTo>
                    <a:pt x="2994469" y="355688"/>
                  </a:lnTo>
                  <a:lnTo>
                    <a:pt x="2997365" y="336181"/>
                  </a:lnTo>
                  <a:lnTo>
                    <a:pt x="3024467" y="209003"/>
                  </a:lnTo>
                  <a:lnTo>
                    <a:pt x="3038932" y="169151"/>
                  </a:lnTo>
                  <a:lnTo>
                    <a:pt x="3065208" y="154444"/>
                  </a:lnTo>
                  <a:lnTo>
                    <a:pt x="3082163" y="158826"/>
                  </a:lnTo>
                  <a:lnTo>
                    <a:pt x="3090405" y="171335"/>
                  </a:lnTo>
                  <a:lnTo>
                    <a:pt x="3091611" y="190995"/>
                  </a:lnTo>
                  <a:lnTo>
                    <a:pt x="3091611" y="119926"/>
                  </a:lnTo>
                  <a:lnTo>
                    <a:pt x="3086277" y="115912"/>
                  </a:lnTo>
                  <a:lnTo>
                    <a:pt x="3071977" y="110642"/>
                  </a:lnTo>
                  <a:lnTo>
                    <a:pt x="3054578" y="108750"/>
                  </a:lnTo>
                  <a:lnTo>
                    <a:pt x="3019437" y="117284"/>
                  </a:lnTo>
                  <a:lnTo>
                    <a:pt x="2979788" y="171805"/>
                  </a:lnTo>
                  <a:lnTo>
                    <a:pt x="2969704" y="208635"/>
                  </a:lnTo>
                  <a:lnTo>
                    <a:pt x="2943085" y="332016"/>
                  </a:lnTo>
                  <a:lnTo>
                    <a:pt x="2937941" y="372960"/>
                  </a:lnTo>
                  <a:lnTo>
                    <a:pt x="2942437" y="405625"/>
                  </a:lnTo>
                  <a:lnTo>
                    <a:pt x="2942564" y="406527"/>
                  </a:lnTo>
                  <a:lnTo>
                    <a:pt x="2959112" y="429221"/>
                  </a:lnTo>
                  <a:lnTo>
                    <a:pt x="2989745" y="437565"/>
                  </a:lnTo>
                  <a:lnTo>
                    <a:pt x="3009531" y="435203"/>
                  </a:lnTo>
                  <a:lnTo>
                    <a:pt x="3024746" y="428599"/>
                  </a:lnTo>
                  <a:lnTo>
                    <a:pt x="3036735" y="418503"/>
                  </a:lnTo>
                  <a:lnTo>
                    <a:pt x="3046819" y="405625"/>
                  </a:lnTo>
                  <a:lnTo>
                    <a:pt x="3045434" y="413080"/>
                  </a:lnTo>
                  <a:lnTo>
                    <a:pt x="3044533" y="419976"/>
                  </a:lnTo>
                  <a:lnTo>
                    <a:pt x="3043974" y="426440"/>
                  </a:lnTo>
                  <a:lnTo>
                    <a:pt x="3043593" y="432600"/>
                  </a:lnTo>
                  <a:lnTo>
                    <a:pt x="3096450" y="432600"/>
                  </a:lnTo>
                  <a:lnTo>
                    <a:pt x="3099054" y="417626"/>
                  </a:lnTo>
                  <a:lnTo>
                    <a:pt x="3101302" y="405625"/>
                  </a:lnTo>
                  <a:lnTo>
                    <a:pt x="3102483" y="399338"/>
                  </a:lnTo>
                  <a:lnTo>
                    <a:pt x="3104413" y="389699"/>
                  </a:lnTo>
                  <a:lnTo>
                    <a:pt x="3107105" y="376224"/>
                  </a:lnTo>
                  <a:lnTo>
                    <a:pt x="3113316" y="346786"/>
                  </a:lnTo>
                  <a:lnTo>
                    <a:pt x="3154197" y="154444"/>
                  </a:lnTo>
                  <a:lnTo>
                    <a:pt x="3158490" y="134226"/>
                  </a:lnTo>
                  <a:lnTo>
                    <a:pt x="3187014" y="0"/>
                  </a:lnTo>
                  <a:close/>
                </a:path>
                <a:path w="3425190" h="438784">
                  <a:moveTo>
                    <a:pt x="3361169" y="177520"/>
                  </a:moveTo>
                  <a:lnTo>
                    <a:pt x="3356292" y="152082"/>
                  </a:lnTo>
                  <a:lnTo>
                    <a:pt x="3354565" y="143065"/>
                  </a:lnTo>
                  <a:lnTo>
                    <a:pt x="3331641" y="118529"/>
                  </a:lnTo>
                  <a:lnTo>
                    <a:pt x="3309582" y="113893"/>
                  </a:lnTo>
                  <a:lnTo>
                    <a:pt x="3309582" y="181038"/>
                  </a:lnTo>
                  <a:lnTo>
                    <a:pt x="3307588" y="198882"/>
                  </a:lnTo>
                  <a:lnTo>
                    <a:pt x="3298342" y="242684"/>
                  </a:lnTo>
                  <a:lnTo>
                    <a:pt x="3237141" y="242684"/>
                  </a:lnTo>
                  <a:lnTo>
                    <a:pt x="3246450" y="199682"/>
                  </a:lnTo>
                  <a:lnTo>
                    <a:pt x="3269234" y="155917"/>
                  </a:lnTo>
                  <a:lnTo>
                    <a:pt x="3284524" y="152082"/>
                  </a:lnTo>
                  <a:lnTo>
                    <a:pt x="3299320" y="155917"/>
                  </a:lnTo>
                  <a:lnTo>
                    <a:pt x="3307232" y="166116"/>
                  </a:lnTo>
                  <a:lnTo>
                    <a:pt x="3309582" y="181038"/>
                  </a:lnTo>
                  <a:lnTo>
                    <a:pt x="3309582" y="113893"/>
                  </a:lnTo>
                  <a:lnTo>
                    <a:pt x="3243999" y="118160"/>
                  </a:lnTo>
                  <a:lnTo>
                    <a:pt x="3199536" y="174434"/>
                  </a:lnTo>
                  <a:lnTo>
                    <a:pt x="3189757" y="211366"/>
                  </a:lnTo>
                  <a:lnTo>
                    <a:pt x="3165995" y="323278"/>
                  </a:lnTo>
                  <a:lnTo>
                    <a:pt x="3160750" y="363715"/>
                  </a:lnTo>
                  <a:lnTo>
                    <a:pt x="3160712" y="364007"/>
                  </a:lnTo>
                  <a:lnTo>
                    <a:pt x="3166199" y="400761"/>
                  </a:lnTo>
                  <a:lnTo>
                    <a:pt x="3188360" y="427329"/>
                  </a:lnTo>
                  <a:lnTo>
                    <a:pt x="3233089" y="437565"/>
                  </a:lnTo>
                  <a:lnTo>
                    <a:pt x="3275863" y="429615"/>
                  </a:lnTo>
                  <a:lnTo>
                    <a:pt x="3311525" y="392493"/>
                  </a:lnTo>
                  <a:lnTo>
                    <a:pt x="3327730" y="345668"/>
                  </a:lnTo>
                  <a:lnTo>
                    <a:pt x="3329343" y="338366"/>
                  </a:lnTo>
                  <a:lnTo>
                    <a:pt x="3275876" y="338366"/>
                  </a:lnTo>
                  <a:lnTo>
                    <a:pt x="3274022" y="347281"/>
                  </a:lnTo>
                  <a:lnTo>
                    <a:pt x="3269818" y="363715"/>
                  </a:lnTo>
                  <a:lnTo>
                    <a:pt x="3263404" y="378218"/>
                  </a:lnTo>
                  <a:lnTo>
                    <a:pt x="3253333" y="388556"/>
                  </a:lnTo>
                  <a:lnTo>
                    <a:pt x="3238182" y="392493"/>
                  </a:lnTo>
                  <a:lnTo>
                    <a:pt x="3222968" y="388188"/>
                  </a:lnTo>
                  <a:lnTo>
                    <a:pt x="3215436" y="376453"/>
                  </a:lnTo>
                  <a:lnTo>
                    <a:pt x="3214001" y="359105"/>
                  </a:lnTo>
                  <a:lnTo>
                    <a:pt x="3217037" y="338366"/>
                  </a:lnTo>
                  <a:lnTo>
                    <a:pt x="3217087" y="337947"/>
                  </a:lnTo>
                  <a:lnTo>
                    <a:pt x="3226066" y="295490"/>
                  </a:lnTo>
                  <a:lnTo>
                    <a:pt x="3228009" y="286461"/>
                  </a:lnTo>
                  <a:lnTo>
                    <a:pt x="3341624" y="286461"/>
                  </a:lnTo>
                  <a:lnTo>
                    <a:pt x="3344303" y="274116"/>
                  </a:lnTo>
                  <a:lnTo>
                    <a:pt x="3351009" y="242684"/>
                  </a:lnTo>
                  <a:lnTo>
                    <a:pt x="3356572" y="216649"/>
                  </a:lnTo>
                  <a:lnTo>
                    <a:pt x="3361169" y="177520"/>
                  </a:lnTo>
                  <a:close/>
                </a:path>
                <a:path w="3425190" h="438784">
                  <a:moveTo>
                    <a:pt x="3424821" y="347726"/>
                  </a:moveTo>
                  <a:lnTo>
                    <a:pt x="3372408" y="347726"/>
                  </a:lnTo>
                  <a:lnTo>
                    <a:pt x="3354362" y="432612"/>
                  </a:lnTo>
                  <a:lnTo>
                    <a:pt x="3406775" y="432612"/>
                  </a:lnTo>
                  <a:lnTo>
                    <a:pt x="3424821" y="347726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/>
          <p:nvPr/>
        </p:nvSpPr>
        <p:spPr>
          <a:xfrm>
            <a:off x="1219753" y="1070981"/>
            <a:ext cx="594360" cy="1227455"/>
          </a:xfrm>
          <a:custGeom>
            <a:avLst/>
            <a:gdLst/>
            <a:ahLst/>
            <a:cxnLst/>
            <a:rect l="l" t="t" r="r" b="b"/>
            <a:pathLst>
              <a:path w="594360" h="1227455">
                <a:moveTo>
                  <a:pt x="297079" y="0"/>
                </a:moveTo>
                <a:lnTo>
                  <a:pt x="0" y="0"/>
                </a:lnTo>
                <a:lnTo>
                  <a:pt x="0" y="1227177"/>
                </a:lnTo>
                <a:lnTo>
                  <a:pt x="297079" y="1227177"/>
                </a:lnTo>
                <a:lnTo>
                  <a:pt x="358262" y="1222903"/>
                </a:lnTo>
                <a:lnTo>
                  <a:pt x="412957" y="1210082"/>
                </a:lnTo>
                <a:lnTo>
                  <a:pt x="461167" y="1188714"/>
                </a:lnTo>
                <a:lnTo>
                  <a:pt x="502895" y="1158802"/>
                </a:lnTo>
                <a:lnTo>
                  <a:pt x="542703" y="1114988"/>
                </a:lnTo>
                <a:lnTo>
                  <a:pt x="572694" y="1060627"/>
                </a:lnTo>
                <a:lnTo>
                  <a:pt x="581201" y="1034334"/>
                </a:lnTo>
                <a:lnTo>
                  <a:pt x="196863" y="1034334"/>
                </a:lnTo>
                <a:lnTo>
                  <a:pt x="196863" y="192842"/>
                </a:lnTo>
                <a:lnTo>
                  <a:pt x="579232" y="192842"/>
                </a:lnTo>
                <a:lnTo>
                  <a:pt x="561944" y="148813"/>
                </a:lnTo>
                <a:lnTo>
                  <a:pt x="536888" y="108559"/>
                </a:lnTo>
                <a:lnTo>
                  <a:pt x="504675" y="73631"/>
                </a:lnTo>
                <a:lnTo>
                  <a:pt x="470606" y="47124"/>
                </a:lnTo>
                <a:lnTo>
                  <a:pt x="432808" y="26507"/>
                </a:lnTo>
                <a:lnTo>
                  <a:pt x="391285" y="11781"/>
                </a:lnTo>
                <a:lnTo>
                  <a:pt x="346041" y="2945"/>
                </a:lnTo>
                <a:lnTo>
                  <a:pt x="297079" y="0"/>
                </a:lnTo>
                <a:close/>
              </a:path>
              <a:path w="594360" h="1227455">
                <a:moveTo>
                  <a:pt x="579232" y="192842"/>
                </a:moveTo>
                <a:lnTo>
                  <a:pt x="297079" y="192842"/>
                </a:lnTo>
                <a:lnTo>
                  <a:pt x="320450" y="194157"/>
                </a:lnTo>
                <a:lnTo>
                  <a:pt x="340472" y="198103"/>
                </a:lnTo>
                <a:lnTo>
                  <a:pt x="382204" y="229227"/>
                </a:lnTo>
                <a:lnTo>
                  <a:pt x="395628" y="273055"/>
                </a:lnTo>
                <a:lnTo>
                  <a:pt x="397307" y="301540"/>
                </a:lnTo>
                <a:lnTo>
                  <a:pt x="397307" y="932662"/>
                </a:lnTo>
                <a:lnTo>
                  <a:pt x="391037" y="983942"/>
                </a:lnTo>
                <a:lnTo>
                  <a:pt x="359500" y="1023494"/>
                </a:lnTo>
                <a:lnTo>
                  <a:pt x="321915" y="1033132"/>
                </a:lnTo>
                <a:lnTo>
                  <a:pt x="297079" y="1034334"/>
                </a:lnTo>
                <a:lnTo>
                  <a:pt x="581201" y="1034334"/>
                </a:lnTo>
                <a:lnTo>
                  <a:pt x="582087" y="1031597"/>
                </a:lnTo>
                <a:lnTo>
                  <a:pt x="588794" y="1000595"/>
                </a:lnTo>
                <a:lnTo>
                  <a:pt x="592818" y="967617"/>
                </a:lnTo>
                <a:lnTo>
                  <a:pt x="594159" y="932662"/>
                </a:lnTo>
                <a:lnTo>
                  <a:pt x="594159" y="301540"/>
                </a:lnTo>
                <a:lnTo>
                  <a:pt x="590580" y="245301"/>
                </a:lnTo>
                <a:lnTo>
                  <a:pt x="579841" y="194393"/>
                </a:lnTo>
                <a:lnTo>
                  <a:pt x="579232" y="19284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940988" y="1070983"/>
            <a:ext cx="197485" cy="1227455"/>
          </a:xfrm>
          <a:custGeom>
            <a:avLst/>
            <a:gdLst/>
            <a:ahLst/>
            <a:cxnLst/>
            <a:rect l="l" t="t" r="r" b="b"/>
            <a:pathLst>
              <a:path w="197485" h="1227455">
                <a:moveTo>
                  <a:pt x="196863" y="0"/>
                </a:moveTo>
                <a:lnTo>
                  <a:pt x="0" y="0"/>
                </a:lnTo>
                <a:lnTo>
                  <a:pt x="0" y="1227177"/>
                </a:lnTo>
                <a:lnTo>
                  <a:pt x="196863" y="1227177"/>
                </a:lnTo>
                <a:lnTo>
                  <a:pt x="19686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264887" y="1056963"/>
            <a:ext cx="594360" cy="1255395"/>
          </a:xfrm>
          <a:custGeom>
            <a:avLst/>
            <a:gdLst/>
            <a:ahLst/>
            <a:cxnLst/>
            <a:rect l="l" t="t" r="r" b="b"/>
            <a:pathLst>
              <a:path w="594360" h="1255395">
                <a:moveTo>
                  <a:pt x="297090" y="0"/>
                </a:moveTo>
                <a:lnTo>
                  <a:pt x="248693" y="2875"/>
                </a:lnTo>
                <a:lnTo>
                  <a:pt x="203734" y="11502"/>
                </a:lnTo>
                <a:lnTo>
                  <a:pt x="162213" y="25878"/>
                </a:lnTo>
                <a:lnTo>
                  <a:pt x="124129" y="46002"/>
                </a:lnTo>
                <a:lnTo>
                  <a:pt x="89484" y="71872"/>
                </a:lnTo>
                <a:lnTo>
                  <a:pt x="57267" y="109116"/>
                </a:lnTo>
                <a:lnTo>
                  <a:pt x="32211" y="150701"/>
                </a:lnTo>
                <a:lnTo>
                  <a:pt x="14315" y="196630"/>
                </a:lnTo>
                <a:lnTo>
                  <a:pt x="3578" y="246905"/>
                </a:lnTo>
                <a:lnTo>
                  <a:pt x="0" y="301530"/>
                </a:lnTo>
                <a:lnTo>
                  <a:pt x="0" y="953688"/>
                </a:lnTo>
                <a:lnTo>
                  <a:pt x="3578" y="1008315"/>
                </a:lnTo>
                <a:lnTo>
                  <a:pt x="14315" y="1058596"/>
                </a:lnTo>
                <a:lnTo>
                  <a:pt x="32211" y="1104530"/>
                </a:lnTo>
                <a:lnTo>
                  <a:pt x="57267" y="1146113"/>
                </a:lnTo>
                <a:lnTo>
                  <a:pt x="89484" y="1183346"/>
                </a:lnTo>
                <a:lnTo>
                  <a:pt x="124129" y="1209228"/>
                </a:lnTo>
                <a:lnTo>
                  <a:pt x="162213" y="1229353"/>
                </a:lnTo>
                <a:lnTo>
                  <a:pt x="203734" y="1243724"/>
                </a:lnTo>
                <a:lnTo>
                  <a:pt x="248693" y="1252345"/>
                </a:lnTo>
                <a:lnTo>
                  <a:pt x="297090" y="1255218"/>
                </a:lnTo>
                <a:lnTo>
                  <a:pt x="346626" y="1252345"/>
                </a:lnTo>
                <a:lnTo>
                  <a:pt x="392151" y="1243724"/>
                </a:lnTo>
                <a:lnTo>
                  <a:pt x="433669" y="1229353"/>
                </a:lnTo>
                <a:lnTo>
                  <a:pt x="471183" y="1209228"/>
                </a:lnTo>
                <a:lnTo>
                  <a:pt x="504696" y="1183346"/>
                </a:lnTo>
                <a:lnTo>
                  <a:pt x="536905" y="1147232"/>
                </a:lnTo>
                <a:lnTo>
                  <a:pt x="561960" y="1106212"/>
                </a:lnTo>
                <a:lnTo>
                  <a:pt x="579859" y="1060284"/>
                </a:lnTo>
                <a:lnTo>
                  <a:pt x="590600" y="1009443"/>
                </a:lnTo>
                <a:lnTo>
                  <a:pt x="594180" y="953688"/>
                </a:lnTo>
                <a:lnTo>
                  <a:pt x="594180" y="531188"/>
                </a:lnTo>
                <a:lnTo>
                  <a:pt x="298880" y="531188"/>
                </a:lnTo>
                <a:lnTo>
                  <a:pt x="298880" y="724030"/>
                </a:lnTo>
                <a:lnTo>
                  <a:pt x="397317" y="724030"/>
                </a:lnTo>
                <a:lnTo>
                  <a:pt x="397317" y="953688"/>
                </a:lnTo>
                <a:lnTo>
                  <a:pt x="391048" y="1008041"/>
                </a:lnTo>
                <a:lnTo>
                  <a:pt x="372260" y="1041340"/>
                </a:lnTo>
                <a:lnTo>
                  <a:pt x="321248" y="1061062"/>
                </a:lnTo>
                <a:lnTo>
                  <a:pt x="297090" y="1062376"/>
                </a:lnTo>
                <a:lnTo>
                  <a:pt x="273708" y="1061062"/>
                </a:lnTo>
                <a:lnTo>
                  <a:pt x="237019" y="1050546"/>
                </a:lnTo>
                <a:lnTo>
                  <a:pt x="203582" y="1007157"/>
                </a:lnTo>
                <a:lnTo>
                  <a:pt x="196873" y="953688"/>
                </a:lnTo>
                <a:lnTo>
                  <a:pt x="196873" y="301530"/>
                </a:lnTo>
                <a:lnTo>
                  <a:pt x="203582" y="248068"/>
                </a:lnTo>
                <a:lnTo>
                  <a:pt x="223720" y="213878"/>
                </a:lnTo>
                <a:lnTo>
                  <a:pt x="273708" y="194156"/>
                </a:lnTo>
                <a:lnTo>
                  <a:pt x="297090" y="192842"/>
                </a:lnTo>
                <a:lnTo>
                  <a:pt x="321248" y="194156"/>
                </a:lnTo>
                <a:lnTo>
                  <a:pt x="358833" y="204672"/>
                </a:lnTo>
                <a:lnTo>
                  <a:pt x="391048" y="247192"/>
                </a:lnTo>
                <a:lnTo>
                  <a:pt x="397317" y="301530"/>
                </a:lnTo>
                <a:lnTo>
                  <a:pt x="397317" y="410217"/>
                </a:lnTo>
                <a:lnTo>
                  <a:pt x="594180" y="410217"/>
                </a:lnTo>
                <a:lnTo>
                  <a:pt x="594180" y="301530"/>
                </a:lnTo>
                <a:lnTo>
                  <a:pt x="590600" y="245786"/>
                </a:lnTo>
                <a:lnTo>
                  <a:pt x="579859" y="194947"/>
                </a:lnTo>
                <a:lnTo>
                  <a:pt x="561960" y="149014"/>
                </a:lnTo>
                <a:lnTo>
                  <a:pt x="536905" y="107988"/>
                </a:lnTo>
                <a:lnTo>
                  <a:pt x="504696" y="71872"/>
                </a:lnTo>
                <a:lnTo>
                  <a:pt x="471183" y="46002"/>
                </a:lnTo>
                <a:lnTo>
                  <a:pt x="433669" y="25878"/>
                </a:lnTo>
                <a:lnTo>
                  <a:pt x="392151" y="11502"/>
                </a:lnTo>
                <a:lnTo>
                  <a:pt x="346626" y="2875"/>
                </a:lnTo>
                <a:lnTo>
                  <a:pt x="29709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987898" y="1070983"/>
            <a:ext cx="197485" cy="1227455"/>
          </a:xfrm>
          <a:custGeom>
            <a:avLst/>
            <a:gdLst/>
            <a:ahLst/>
            <a:cxnLst/>
            <a:rect l="l" t="t" r="r" b="b"/>
            <a:pathLst>
              <a:path w="197485" h="1227455">
                <a:moveTo>
                  <a:pt x="196863" y="0"/>
                </a:moveTo>
                <a:lnTo>
                  <a:pt x="0" y="0"/>
                </a:lnTo>
                <a:lnTo>
                  <a:pt x="0" y="1227177"/>
                </a:lnTo>
                <a:lnTo>
                  <a:pt x="196863" y="1227177"/>
                </a:lnTo>
                <a:lnTo>
                  <a:pt x="19686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3274225" y="1070984"/>
            <a:ext cx="1263650" cy="1227455"/>
          </a:xfrm>
          <a:custGeom>
            <a:avLst/>
            <a:gdLst/>
            <a:ahLst/>
            <a:cxnLst/>
            <a:rect l="l" t="t" r="r" b="b"/>
            <a:pathLst>
              <a:path w="1263650" h="1227455">
                <a:moveTo>
                  <a:pt x="597738" y="0"/>
                </a:moveTo>
                <a:lnTo>
                  <a:pt x="0" y="0"/>
                </a:lnTo>
                <a:lnTo>
                  <a:pt x="0" y="193040"/>
                </a:lnTo>
                <a:lnTo>
                  <a:pt x="200444" y="193040"/>
                </a:lnTo>
                <a:lnTo>
                  <a:pt x="200444" y="1226820"/>
                </a:lnTo>
                <a:lnTo>
                  <a:pt x="397294" y="1226820"/>
                </a:lnTo>
                <a:lnTo>
                  <a:pt x="397294" y="193040"/>
                </a:lnTo>
                <a:lnTo>
                  <a:pt x="597738" y="193040"/>
                </a:lnTo>
                <a:lnTo>
                  <a:pt x="597738" y="0"/>
                </a:lnTo>
                <a:close/>
              </a:path>
              <a:path w="1263650" h="1227455">
                <a:moveTo>
                  <a:pt x="1263497" y="1227175"/>
                </a:moveTo>
                <a:lnTo>
                  <a:pt x="1223772" y="1032586"/>
                </a:lnTo>
                <a:lnTo>
                  <a:pt x="1184389" y="839736"/>
                </a:lnTo>
                <a:lnTo>
                  <a:pt x="1094549" y="399707"/>
                </a:lnTo>
                <a:lnTo>
                  <a:pt x="1012952" y="12"/>
                </a:lnTo>
                <a:lnTo>
                  <a:pt x="993267" y="12"/>
                </a:lnTo>
                <a:lnTo>
                  <a:pt x="993267" y="839736"/>
                </a:lnTo>
                <a:lnTo>
                  <a:pt x="835774" y="839736"/>
                </a:lnTo>
                <a:lnTo>
                  <a:pt x="914514" y="399707"/>
                </a:lnTo>
                <a:lnTo>
                  <a:pt x="993267" y="839736"/>
                </a:lnTo>
                <a:lnTo>
                  <a:pt x="993267" y="12"/>
                </a:lnTo>
                <a:lnTo>
                  <a:pt x="816089" y="12"/>
                </a:lnTo>
                <a:lnTo>
                  <a:pt x="565531" y="1227175"/>
                </a:lnTo>
                <a:lnTo>
                  <a:pt x="765975" y="1227175"/>
                </a:lnTo>
                <a:lnTo>
                  <a:pt x="801763" y="1032586"/>
                </a:lnTo>
                <a:lnTo>
                  <a:pt x="1027264" y="1032586"/>
                </a:lnTo>
                <a:lnTo>
                  <a:pt x="1063066" y="1227175"/>
                </a:lnTo>
                <a:lnTo>
                  <a:pt x="1263497" y="122717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4634357" y="1071339"/>
            <a:ext cx="519430" cy="1226820"/>
          </a:xfrm>
          <a:custGeom>
            <a:avLst/>
            <a:gdLst/>
            <a:ahLst/>
            <a:cxnLst/>
            <a:rect l="l" t="t" r="r" b="b"/>
            <a:pathLst>
              <a:path w="519429" h="1226820">
                <a:moveTo>
                  <a:pt x="518998" y="1033780"/>
                </a:moveTo>
                <a:lnTo>
                  <a:pt x="196862" y="1033780"/>
                </a:lnTo>
                <a:lnTo>
                  <a:pt x="196862" y="0"/>
                </a:lnTo>
                <a:lnTo>
                  <a:pt x="0" y="0"/>
                </a:lnTo>
                <a:lnTo>
                  <a:pt x="0" y="1033780"/>
                </a:lnTo>
                <a:lnTo>
                  <a:pt x="0" y="1226820"/>
                </a:lnTo>
                <a:lnTo>
                  <a:pt x="518998" y="1226820"/>
                </a:lnTo>
                <a:lnTo>
                  <a:pt x="518998" y="103378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5525587" y="1070987"/>
            <a:ext cx="594360" cy="1227455"/>
          </a:xfrm>
          <a:custGeom>
            <a:avLst/>
            <a:gdLst/>
            <a:ahLst/>
            <a:cxnLst/>
            <a:rect l="l" t="t" r="r" b="b"/>
            <a:pathLst>
              <a:path w="594360" h="1227455">
                <a:moveTo>
                  <a:pt x="297079" y="0"/>
                </a:moveTo>
                <a:lnTo>
                  <a:pt x="0" y="0"/>
                </a:lnTo>
                <a:lnTo>
                  <a:pt x="0" y="1227166"/>
                </a:lnTo>
                <a:lnTo>
                  <a:pt x="196863" y="1227166"/>
                </a:lnTo>
                <a:lnTo>
                  <a:pt x="196863" y="736302"/>
                </a:lnTo>
                <a:lnTo>
                  <a:pt x="297079" y="736302"/>
                </a:lnTo>
                <a:lnTo>
                  <a:pt x="346615" y="733428"/>
                </a:lnTo>
                <a:lnTo>
                  <a:pt x="392140" y="724804"/>
                </a:lnTo>
                <a:lnTo>
                  <a:pt x="433657" y="710430"/>
                </a:lnTo>
                <a:lnTo>
                  <a:pt x="471168" y="690302"/>
                </a:lnTo>
                <a:lnTo>
                  <a:pt x="504675" y="664419"/>
                </a:lnTo>
                <a:lnTo>
                  <a:pt x="536888" y="629438"/>
                </a:lnTo>
                <a:lnTo>
                  <a:pt x="561944" y="588981"/>
                </a:lnTo>
                <a:lnTo>
                  <a:pt x="579681" y="543459"/>
                </a:lnTo>
                <a:lnTo>
                  <a:pt x="196863" y="543459"/>
                </a:lnTo>
                <a:lnTo>
                  <a:pt x="196863" y="192842"/>
                </a:lnTo>
                <a:lnTo>
                  <a:pt x="579236" y="192842"/>
                </a:lnTo>
                <a:lnTo>
                  <a:pt x="561944" y="148805"/>
                </a:lnTo>
                <a:lnTo>
                  <a:pt x="536888" y="108554"/>
                </a:lnTo>
                <a:lnTo>
                  <a:pt x="504675" y="73631"/>
                </a:lnTo>
                <a:lnTo>
                  <a:pt x="470602" y="47124"/>
                </a:lnTo>
                <a:lnTo>
                  <a:pt x="432803" y="26507"/>
                </a:lnTo>
                <a:lnTo>
                  <a:pt x="391282" y="11781"/>
                </a:lnTo>
                <a:lnTo>
                  <a:pt x="346040" y="2945"/>
                </a:lnTo>
                <a:lnTo>
                  <a:pt x="297079" y="0"/>
                </a:lnTo>
                <a:close/>
              </a:path>
              <a:path w="594360" h="1227455">
                <a:moveTo>
                  <a:pt x="579236" y="192842"/>
                </a:moveTo>
                <a:lnTo>
                  <a:pt x="297079" y="192842"/>
                </a:lnTo>
                <a:lnTo>
                  <a:pt x="320450" y="194157"/>
                </a:lnTo>
                <a:lnTo>
                  <a:pt x="340472" y="198102"/>
                </a:lnTo>
                <a:lnTo>
                  <a:pt x="382204" y="229217"/>
                </a:lnTo>
                <a:lnTo>
                  <a:pt x="395628" y="273045"/>
                </a:lnTo>
                <a:lnTo>
                  <a:pt x="397307" y="301530"/>
                </a:lnTo>
                <a:lnTo>
                  <a:pt x="397307" y="434772"/>
                </a:lnTo>
                <a:lnTo>
                  <a:pt x="390594" y="488241"/>
                </a:lnTo>
                <a:lnTo>
                  <a:pt x="370459" y="522423"/>
                </a:lnTo>
                <a:lnTo>
                  <a:pt x="320450" y="542144"/>
                </a:lnTo>
                <a:lnTo>
                  <a:pt x="297079" y="543459"/>
                </a:lnTo>
                <a:lnTo>
                  <a:pt x="579681" y="543459"/>
                </a:lnTo>
                <a:lnTo>
                  <a:pt x="579841" y="543050"/>
                </a:lnTo>
                <a:lnTo>
                  <a:pt x="590580" y="491646"/>
                </a:lnTo>
                <a:lnTo>
                  <a:pt x="594159" y="434772"/>
                </a:lnTo>
                <a:lnTo>
                  <a:pt x="594159" y="301530"/>
                </a:lnTo>
                <a:lnTo>
                  <a:pt x="590580" y="245291"/>
                </a:lnTo>
                <a:lnTo>
                  <a:pt x="579841" y="194383"/>
                </a:lnTo>
                <a:lnTo>
                  <a:pt x="579236" y="19284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6227127" y="1070987"/>
            <a:ext cx="594360" cy="1227455"/>
          </a:xfrm>
          <a:custGeom>
            <a:avLst/>
            <a:gdLst/>
            <a:ahLst/>
            <a:cxnLst/>
            <a:rect l="l" t="t" r="r" b="b"/>
            <a:pathLst>
              <a:path w="594359" h="1227455">
                <a:moveTo>
                  <a:pt x="297090" y="0"/>
                </a:moveTo>
                <a:lnTo>
                  <a:pt x="0" y="0"/>
                </a:lnTo>
                <a:lnTo>
                  <a:pt x="0" y="1227166"/>
                </a:lnTo>
                <a:lnTo>
                  <a:pt x="196863" y="1227166"/>
                </a:lnTo>
                <a:lnTo>
                  <a:pt x="196863" y="734543"/>
                </a:lnTo>
                <a:lnTo>
                  <a:pt x="486273" y="734543"/>
                </a:lnTo>
                <a:lnTo>
                  <a:pt x="476058" y="685466"/>
                </a:lnTo>
                <a:lnTo>
                  <a:pt x="483884" y="680096"/>
                </a:lnTo>
                <a:lnTo>
                  <a:pt x="491263" y="674508"/>
                </a:lnTo>
                <a:lnTo>
                  <a:pt x="536899" y="627685"/>
                </a:lnTo>
                <a:lnTo>
                  <a:pt x="561954" y="587224"/>
                </a:lnTo>
                <a:lnTo>
                  <a:pt x="579692" y="541700"/>
                </a:lnTo>
                <a:lnTo>
                  <a:pt x="196863" y="541700"/>
                </a:lnTo>
                <a:lnTo>
                  <a:pt x="196863" y="192842"/>
                </a:lnTo>
                <a:lnTo>
                  <a:pt x="579246" y="192842"/>
                </a:lnTo>
                <a:lnTo>
                  <a:pt x="561954" y="148805"/>
                </a:lnTo>
                <a:lnTo>
                  <a:pt x="536899" y="108554"/>
                </a:lnTo>
                <a:lnTo>
                  <a:pt x="504686" y="73631"/>
                </a:lnTo>
                <a:lnTo>
                  <a:pt x="470608" y="47124"/>
                </a:lnTo>
                <a:lnTo>
                  <a:pt x="432809" y="26507"/>
                </a:lnTo>
                <a:lnTo>
                  <a:pt x="391290" y="11781"/>
                </a:lnTo>
                <a:lnTo>
                  <a:pt x="346050" y="2945"/>
                </a:lnTo>
                <a:lnTo>
                  <a:pt x="297090" y="0"/>
                </a:lnTo>
                <a:close/>
              </a:path>
              <a:path w="594359" h="1227455">
                <a:moveTo>
                  <a:pt x="486273" y="734543"/>
                </a:moveTo>
                <a:lnTo>
                  <a:pt x="286347" y="734543"/>
                </a:lnTo>
                <a:lnTo>
                  <a:pt x="388365" y="1227166"/>
                </a:lnTo>
                <a:lnTo>
                  <a:pt x="588809" y="1227166"/>
                </a:lnTo>
                <a:lnTo>
                  <a:pt x="486273" y="734543"/>
                </a:lnTo>
                <a:close/>
              </a:path>
              <a:path w="594359" h="1227455">
                <a:moveTo>
                  <a:pt x="579246" y="192842"/>
                </a:moveTo>
                <a:lnTo>
                  <a:pt x="297090" y="192842"/>
                </a:lnTo>
                <a:lnTo>
                  <a:pt x="320459" y="194157"/>
                </a:lnTo>
                <a:lnTo>
                  <a:pt x="340477" y="198102"/>
                </a:lnTo>
                <a:lnTo>
                  <a:pt x="382208" y="229217"/>
                </a:lnTo>
                <a:lnTo>
                  <a:pt x="395630" y="273045"/>
                </a:lnTo>
                <a:lnTo>
                  <a:pt x="397307" y="301530"/>
                </a:lnTo>
                <a:lnTo>
                  <a:pt x="397307" y="433012"/>
                </a:lnTo>
                <a:lnTo>
                  <a:pt x="390598" y="486486"/>
                </a:lnTo>
                <a:lnTo>
                  <a:pt x="370459" y="520664"/>
                </a:lnTo>
                <a:lnTo>
                  <a:pt x="320459" y="540387"/>
                </a:lnTo>
                <a:lnTo>
                  <a:pt x="297090" y="541700"/>
                </a:lnTo>
                <a:lnTo>
                  <a:pt x="579692" y="541700"/>
                </a:lnTo>
                <a:lnTo>
                  <a:pt x="579851" y="541291"/>
                </a:lnTo>
                <a:lnTo>
                  <a:pt x="590590" y="489887"/>
                </a:lnTo>
                <a:lnTo>
                  <a:pt x="594170" y="433012"/>
                </a:lnTo>
                <a:lnTo>
                  <a:pt x="594170" y="301530"/>
                </a:lnTo>
                <a:lnTo>
                  <a:pt x="590590" y="245291"/>
                </a:lnTo>
                <a:lnTo>
                  <a:pt x="579851" y="194383"/>
                </a:lnTo>
                <a:lnTo>
                  <a:pt x="579246" y="19284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6937603" y="1070793"/>
            <a:ext cx="519430" cy="1226820"/>
          </a:xfrm>
          <a:custGeom>
            <a:avLst/>
            <a:gdLst/>
            <a:ahLst/>
            <a:cxnLst/>
            <a:rect l="l" t="t" r="r" b="b"/>
            <a:pathLst>
              <a:path w="519429" h="1226820">
                <a:moveTo>
                  <a:pt x="518998" y="0"/>
                </a:moveTo>
                <a:lnTo>
                  <a:pt x="0" y="0"/>
                </a:lnTo>
                <a:lnTo>
                  <a:pt x="0" y="193040"/>
                </a:lnTo>
                <a:lnTo>
                  <a:pt x="0" y="501650"/>
                </a:lnTo>
                <a:lnTo>
                  <a:pt x="0" y="694690"/>
                </a:lnTo>
                <a:lnTo>
                  <a:pt x="0" y="1035050"/>
                </a:lnTo>
                <a:lnTo>
                  <a:pt x="0" y="1226820"/>
                </a:lnTo>
                <a:lnTo>
                  <a:pt x="518998" y="1226820"/>
                </a:lnTo>
                <a:lnTo>
                  <a:pt x="518998" y="1035050"/>
                </a:lnTo>
                <a:lnTo>
                  <a:pt x="196850" y="1035050"/>
                </a:lnTo>
                <a:lnTo>
                  <a:pt x="196850" y="694690"/>
                </a:lnTo>
                <a:lnTo>
                  <a:pt x="418769" y="694690"/>
                </a:lnTo>
                <a:lnTo>
                  <a:pt x="418769" y="501650"/>
                </a:lnTo>
                <a:lnTo>
                  <a:pt x="196850" y="501650"/>
                </a:lnTo>
                <a:lnTo>
                  <a:pt x="196850" y="193040"/>
                </a:lnTo>
                <a:lnTo>
                  <a:pt x="518998" y="193040"/>
                </a:lnTo>
                <a:lnTo>
                  <a:pt x="5189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7549641" y="1056963"/>
            <a:ext cx="594360" cy="1255395"/>
          </a:xfrm>
          <a:custGeom>
            <a:avLst/>
            <a:gdLst/>
            <a:ahLst/>
            <a:cxnLst/>
            <a:rect l="l" t="t" r="r" b="b"/>
            <a:pathLst>
              <a:path w="594359" h="1255395">
                <a:moveTo>
                  <a:pt x="297090" y="0"/>
                </a:moveTo>
                <a:lnTo>
                  <a:pt x="247551" y="2875"/>
                </a:lnTo>
                <a:lnTo>
                  <a:pt x="202020" y="11502"/>
                </a:lnTo>
                <a:lnTo>
                  <a:pt x="160497" y="25878"/>
                </a:lnTo>
                <a:lnTo>
                  <a:pt x="122984" y="46002"/>
                </a:lnTo>
                <a:lnTo>
                  <a:pt x="89484" y="71872"/>
                </a:lnTo>
                <a:lnTo>
                  <a:pt x="57267" y="107988"/>
                </a:lnTo>
                <a:lnTo>
                  <a:pt x="32211" y="149014"/>
                </a:lnTo>
                <a:lnTo>
                  <a:pt x="14315" y="194947"/>
                </a:lnTo>
                <a:lnTo>
                  <a:pt x="3578" y="245786"/>
                </a:lnTo>
                <a:lnTo>
                  <a:pt x="0" y="301530"/>
                </a:lnTo>
                <a:lnTo>
                  <a:pt x="0" y="331330"/>
                </a:lnTo>
                <a:lnTo>
                  <a:pt x="2124" y="371880"/>
                </a:lnTo>
                <a:lnTo>
                  <a:pt x="8499" y="411107"/>
                </a:lnTo>
                <a:lnTo>
                  <a:pt x="19127" y="449015"/>
                </a:lnTo>
                <a:lnTo>
                  <a:pt x="34009" y="485608"/>
                </a:lnTo>
                <a:lnTo>
                  <a:pt x="52903" y="520569"/>
                </a:lnTo>
                <a:lnTo>
                  <a:pt x="75608" y="553549"/>
                </a:lnTo>
                <a:lnTo>
                  <a:pt x="102121" y="584553"/>
                </a:lnTo>
                <a:lnTo>
                  <a:pt x="132435" y="613583"/>
                </a:lnTo>
                <a:lnTo>
                  <a:pt x="182978" y="649533"/>
                </a:lnTo>
                <a:lnTo>
                  <a:pt x="216649" y="669473"/>
                </a:lnTo>
                <a:lnTo>
                  <a:pt x="255918" y="690722"/>
                </a:lnTo>
                <a:lnTo>
                  <a:pt x="283428" y="706065"/>
                </a:lnTo>
                <a:lnTo>
                  <a:pt x="321013" y="728857"/>
                </a:lnTo>
                <a:lnTo>
                  <a:pt x="360050" y="767426"/>
                </a:lnTo>
                <a:lnTo>
                  <a:pt x="380744" y="801175"/>
                </a:lnTo>
                <a:lnTo>
                  <a:pt x="393165" y="837550"/>
                </a:lnTo>
                <a:lnTo>
                  <a:pt x="397307" y="876549"/>
                </a:lnTo>
                <a:lnTo>
                  <a:pt x="397307" y="953688"/>
                </a:lnTo>
                <a:lnTo>
                  <a:pt x="390598" y="1008041"/>
                </a:lnTo>
                <a:lnTo>
                  <a:pt x="370459" y="1041340"/>
                </a:lnTo>
                <a:lnTo>
                  <a:pt x="321132" y="1061062"/>
                </a:lnTo>
                <a:lnTo>
                  <a:pt x="297090" y="1062376"/>
                </a:lnTo>
                <a:lnTo>
                  <a:pt x="273708" y="1061062"/>
                </a:lnTo>
                <a:lnTo>
                  <a:pt x="237015" y="1050546"/>
                </a:lnTo>
                <a:lnTo>
                  <a:pt x="203576" y="1007157"/>
                </a:lnTo>
                <a:lnTo>
                  <a:pt x="196863" y="953688"/>
                </a:lnTo>
                <a:lnTo>
                  <a:pt x="196863" y="794153"/>
                </a:lnTo>
                <a:lnTo>
                  <a:pt x="0" y="794153"/>
                </a:lnTo>
                <a:lnTo>
                  <a:pt x="0" y="953688"/>
                </a:lnTo>
                <a:lnTo>
                  <a:pt x="3578" y="1009443"/>
                </a:lnTo>
                <a:lnTo>
                  <a:pt x="14315" y="1060284"/>
                </a:lnTo>
                <a:lnTo>
                  <a:pt x="32211" y="1106212"/>
                </a:lnTo>
                <a:lnTo>
                  <a:pt x="57267" y="1147232"/>
                </a:lnTo>
                <a:lnTo>
                  <a:pt x="89484" y="1183346"/>
                </a:lnTo>
                <a:lnTo>
                  <a:pt x="122984" y="1209228"/>
                </a:lnTo>
                <a:lnTo>
                  <a:pt x="160497" y="1229353"/>
                </a:lnTo>
                <a:lnTo>
                  <a:pt x="202020" y="1243724"/>
                </a:lnTo>
                <a:lnTo>
                  <a:pt x="247551" y="1252345"/>
                </a:lnTo>
                <a:lnTo>
                  <a:pt x="297090" y="1255218"/>
                </a:lnTo>
                <a:lnTo>
                  <a:pt x="346626" y="1252345"/>
                </a:lnTo>
                <a:lnTo>
                  <a:pt x="392150" y="1243724"/>
                </a:lnTo>
                <a:lnTo>
                  <a:pt x="433667" y="1229353"/>
                </a:lnTo>
                <a:lnTo>
                  <a:pt x="471178" y="1209228"/>
                </a:lnTo>
                <a:lnTo>
                  <a:pt x="504686" y="1183346"/>
                </a:lnTo>
                <a:lnTo>
                  <a:pt x="536895" y="1147232"/>
                </a:lnTo>
                <a:lnTo>
                  <a:pt x="561950" y="1106212"/>
                </a:lnTo>
                <a:lnTo>
                  <a:pt x="579848" y="1060284"/>
                </a:lnTo>
                <a:lnTo>
                  <a:pt x="590589" y="1009443"/>
                </a:lnTo>
                <a:lnTo>
                  <a:pt x="594170" y="953688"/>
                </a:lnTo>
                <a:lnTo>
                  <a:pt x="594170" y="876549"/>
                </a:lnTo>
                <a:lnTo>
                  <a:pt x="591467" y="829538"/>
                </a:lnTo>
                <a:lnTo>
                  <a:pt x="583357" y="784674"/>
                </a:lnTo>
                <a:lnTo>
                  <a:pt x="569842" y="741956"/>
                </a:lnTo>
                <a:lnTo>
                  <a:pt x="550921" y="701384"/>
                </a:lnTo>
                <a:lnTo>
                  <a:pt x="526596" y="662959"/>
                </a:lnTo>
                <a:lnTo>
                  <a:pt x="496867" y="626680"/>
                </a:lnTo>
                <a:lnTo>
                  <a:pt x="461734" y="592547"/>
                </a:lnTo>
                <a:lnTo>
                  <a:pt x="411607" y="556610"/>
                </a:lnTo>
                <a:lnTo>
                  <a:pt x="375819" y="535352"/>
                </a:lnTo>
                <a:lnTo>
                  <a:pt x="309045" y="498764"/>
                </a:lnTo>
                <a:lnTo>
                  <a:pt x="289467" y="487373"/>
                </a:lnTo>
                <a:lnTo>
                  <a:pt x="234106" y="439480"/>
                </a:lnTo>
                <a:lnTo>
                  <a:pt x="213413" y="406280"/>
                </a:lnTo>
                <a:lnTo>
                  <a:pt x="201000" y="370230"/>
                </a:lnTo>
                <a:lnTo>
                  <a:pt x="196863" y="331330"/>
                </a:lnTo>
                <a:lnTo>
                  <a:pt x="196863" y="301530"/>
                </a:lnTo>
                <a:lnTo>
                  <a:pt x="203576" y="248068"/>
                </a:lnTo>
                <a:lnTo>
                  <a:pt x="223710" y="213878"/>
                </a:lnTo>
                <a:lnTo>
                  <a:pt x="273708" y="194156"/>
                </a:lnTo>
                <a:lnTo>
                  <a:pt x="297090" y="192842"/>
                </a:lnTo>
                <a:lnTo>
                  <a:pt x="321132" y="194156"/>
                </a:lnTo>
                <a:lnTo>
                  <a:pt x="357820" y="204672"/>
                </a:lnTo>
                <a:lnTo>
                  <a:pt x="390598" y="247192"/>
                </a:lnTo>
                <a:lnTo>
                  <a:pt x="397307" y="301530"/>
                </a:lnTo>
                <a:lnTo>
                  <a:pt x="397307" y="408469"/>
                </a:lnTo>
                <a:lnTo>
                  <a:pt x="594170" y="408469"/>
                </a:lnTo>
                <a:lnTo>
                  <a:pt x="594170" y="301530"/>
                </a:lnTo>
                <a:lnTo>
                  <a:pt x="590589" y="245786"/>
                </a:lnTo>
                <a:lnTo>
                  <a:pt x="579848" y="194947"/>
                </a:lnTo>
                <a:lnTo>
                  <a:pt x="561950" y="149014"/>
                </a:lnTo>
                <a:lnTo>
                  <a:pt x="536895" y="107988"/>
                </a:lnTo>
                <a:lnTo>
                  <a:pt x="504686" y="71872"/>
                </a:lnTo>
                <a:lnTo>
                  <a:pt x="471178" y="46002"/>
                </a:lnTo>
                <a:lnTo>
                  <a:pt x="433667" y="25878"/>
                </a:lnTo>
                <a:lnTo>
                  <a:pt x="392150" y="11502"/>
                </a:lnTo>
                <a:lnTo>
                  <a:pt x="346626" y="2875"/>
                </a:lnTo>
                <a:lnTo>
                  <a:pt x="29709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8258327" y="1070793"/>
            <a:ext cx="519430" cy="1226820"/>
          </a:xfrm>
          <a:custGeom>
            <a:avLst/>
            <a:gdLst/>
            <a:ahLst/>
            <a:cxnLst/>
            <a:rect l="l" t="t" r="r" b="b"/>
            <a:pathLst>
              <a:path w="519429" h="1226820">
                <a:moveTo>
                  <a:pt x="518998" y="0"/>
                </a:moveTo>
                <a:lnTo>
                  <a:pt x="0" y="0"/>
                </a:lnTo>
                <a:lnTo>
                  <a:pt x="0" y="193040"/>
                </a:lnTo>
                <a:lnTo>
                  <a:pt x="0" y="501650"/>
                </a:lnTo>
                <a:lnTo>
                  <a:pt x="0" y="694690"/>
                </a:lnTo>
                <a:lnTo>
                  <a:pt x="0" y="1035050"/>
                </a:lnTo>
                <a:lnTo>
                  <a:pt x="0" y="1226820"/>
                </a:lnTo>
                <a:lnTo>
                  <a:pt x="518998" y="1226820"/>
                </a:lnTo>
                <a:lnTo>
                  <a:pt x="518998" y="1035050"/>
                </a:lnTo>
                <a:lnTo>
                  <a:pt x="196862" y="1035050"/>
                </a:lnTo>
                <a:lnTo>
                  <a:pt x="196862" y="694690"/>
                </a:lnTo>
                <a:lnTo>
                  <a:pt x="418769" y="694690"/>
                </a:lnTo>
                <a:lnTo>
                  <a:pt x="418769" y="501650"/>
                </a:lnTo>
                <a:lnTo>
                  <a:pt x="196862" y="501650"/>
                </a:lnTo>
                <a:lnTo>
                  <a:pt x="196862" y="193040"/>
                </a:lnTo>
                <a:lnTo>
                  <a:pt x="518998" y="193040"/>
                </a:lnTo>
                <a:lnTo>
                  <a:pt x="5189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8891854" y="1070983"/>
            <a:ext cx="612140" cy="1227455"/>
          </a:xfrm>
          <a:custGeom>
            <a:avLst/>
            <a:gdLst/>
            <a:ahLst/>
            <a:cxnLst/>
            <a:rect l="l" t="t" r="r" b="b"/>
            <a:pathLst>
              <a:path w="612140" h="1227455">
                <a:moveTo>
                  <a:pt x="612065" y="0"/>
                </a:moveTo>
                <a:lnTo>
                  <a:pt x="415202" y="0"/>
                </a:lnTo>
                <a:lnTo>
                  <a:pt x="415202" y="620598"/>
                </a:lnTo>
                <a:lnTo>
                  <a:pt x="114541" y="0"/>
                </a:lnTo>
                <a:lnTo>
                  <a:pt x="0" y="0"/>
                </a:lnTo>
                <a:lnTo>
                  <a:pt x="0" y="1227177"/>
                </a:lnTo>
                <a:lnTo>
                  <a:pt x="196863" y="1227177"/>
                </a:lnTo>
                <a:lnTo>
                  <a:pt x="196863" y="604819"/>
                </a:lnTo>
                <a:lnTo>
                  <a:pt x="497524" y="1227177"/>
                </a:lnTo>
                <a:lnTo>
                  <a:pt x="612065" y="1227177"/>
                </a:lnTo>
                <a:lnTo>
                  <a:pt x="61206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623791" y="1056963"/>
            <a:ext cx="594360" cy="1255395"/>
          </a:xfrm>
          <a:custGeom>
            <a:avLst/>
            <a:gdLst/>
            <a:ahLst/>
            <a:cxnLst/>
            <a:rect l="l" t="t" r="r" b="b"/>
            <a:pathLst>
              <a:path w="594359" h="1255395">
                <a:moveTo>
                  <a:pt x="297090" y="0"/>
                </a:moveTo>
                <a:lnTo>
                  <a:pt x="248693" y="2875"/>
                </a:lnTo>
                <a:lnTo>
                  <a:pt x="203734" y="11502"/>
                </a:lnTo>
                <a:lnTo>
                  <a:pt x="162213" y="25878"/>
                </a:lnTo>
                <a:lnTo>
                  <a:pt x="124129" y="46002"/>
                </a:lnTo>
                <a:lnTo>
                  <a:pt x="89484" y="71872"/>
                </a:lnTo>
                <a:lnTo>
                  <a:pt x="57267" y="109116"/>
                </a:lnTo>
                <a:lnTo>
                  <a:pt x="32211" y="150701"/>
                </a:lnTo>
                <a:lnTo>
                  <a:pt x="14315" y="196630"/>
                </a:lnTo>
                <a:lnTo>
                  <a:pt x="3578" y="246905"/>
                </a:lnTo>
                <a:lnTo>
                  <a:pt x="0" y="301530"/>
                </a:lnTo>
                <a:lnTo>
                  <a:pt x="0" y="953688"/>
                </a:lnTo>
                <a:lnTo>
                  <a:pt x="3578" y="1008315"/>
                </a:lnTo>
                <a:lnTo>
                  <a:pt x="14315" y="1058596"/>
                </a:lnTo>
                <a:lnTo>
                  <a:pt x="32211" y="1104530"/>
                </a:lnTo>
                <a:lnTo>
                  <a:pt x="57267" y="1146113"/>
                </a:lnTo>
                <a:lnTo>
                  <a:pt x="89484" y="1183346"/>
                </a:lnTo>
                <a:lnTo>
                  <a:pt x="124129" y="1209228"/>
                </a:lnTo>
                <a:lnTo>
                  <a:pt x="162213" y="1229353"/>
                </a:lnTo>
                <a:lnTo>
                  <a:pt x="203734" y="1243724"/>
                </a:lnTo>
                <a:lnTo>
                  <a:pt x="248693" y="1252345"/>
                </a:lnTo>
                <a:lnTo>
                  <a:pt x="297090" y="1255218"/>
                </a:lnTo>
                <a:lnTo>
                  <a:pt x="346626" y="1252345"/>
                </a:lnTo>
                <a:lnTo>
                  <a:pt x="392151" y="1243724"/>
                </a:lnTo>
                <a:lnTo>
                  <a:pt x="433669" y="1229353"/>
                </a:lnTo>
                <a:lnTo>
                  <a:pt x="471183" y="1209228"/>
                </a:lnTo>
                <a:lnTo>
                  <a:pt x="504696" y="1183346"/>
                </a:lnTo>
                <a:lnTo>
                  <a:pt x="536905" y="1147232"/>
                </a:lnTo>
                <a:lnTo>
                  <a:pt x="561960" y="1106212"/>
                </a:lnTo>
                <a:lnTo>
                  <a:pt x="579859" y="1060284"/>
                </a:lnTo>
                <a:lnTo>
                  <a:pt x="590600" y="1009443"/>
                </a:lnTo>
                <a:lnTo>
                  <a:pt x="594180" y="953688"/>
                </a:lnTo>
                <a:lnTo>
                  <a:pt x="594180" y="795902"/>
                </a:lnTo>
                <a:lnTo>
                  <a:pt x="397317" y="795902"/>
                </a:lnTo>
                <a:lnTo>
                  <a:pt x="397317" y="953688"/>
                </a:lnTo>
                <a:lnTo>
                  <a:pt x="395749" y="983494"/>
                </a:lnTo>
                <a:lnTo>
                  <a:pt x="383217" y="1027324"/>
                </a:lnTo>
                <a:lnTo>
                  <a:pt x="341829" y="1057119"/>
                </a:lnTo>
                <a:lnTo>
                  <a:pt x="297090" y="1062376"/>
                </a:lnTo>
                <a:lnTo>
                  <a:pt x="273708" y="1061062"/>
                </a:lnTo>
                <a:lnTo>
                  <a:pt x="237019" y="1050546"/>
                </a:lnTo>
                <a:lnTo>
                  <a:pt x="203582" y="1007157"/>
                </a:lnTo>
                <a:lnTo>
                  <a:pt x="196873" y="953688"/>
                </a:lnTo>
                <a:lnTo>
                  <a:pt x="196873" y="301530"/>
                </a:lnTo>
                <a:lnTo>
                  <a:pt x="203582" y="248068"/>
                </a:lnTo>
                <a:lnTo>
                  <a:pt x="223720" y="213878"/>
                </a:lnTo>
                <a:lnTo>
                  <a:pt x="273708" y="194156"/>
                </a:lnTo>
                <a:lnTo>
                  <a:pt x="297090" y="192842"/>
                </a:lnTo>
                <a:lnTo>
                  <a:pt x="321248" y="194156"/>
                </a:lnTo>
                <a:lnTo>
                  <a:pt x="358833" y="204672"/>
                </a:lnTo>
                <a:lnTo>
                  <a:pt x="391048" y="247192"/>
                </a:lnTo>
                <a:lnTo>
                  <a:pt x="397317" y="301530"/>
                </a:lnTo>
                <a:lnTo>
                  <a:pt x="397317" y="410217"/>
                </a:lnTo>
                <a:lnTo>
                  <a:pt x="594180" y="410217"/>
                </a:lnTo>
                <a:lnTo>
                  <a:pt x="594180" y="301530"/>
                </a:lnTo>
                <a:lnTo>
                  <a:pt x="590600" y="245786"/>
                </a:lnTo>
                <a:lnTo>
                  <a:pt x="579859" y="194947"/>
                </a:lnTo>
                <a:lnTo>
                  <a:pt x="561960" y="149014"/>
                </a:lnTo>
                <a:lnTo>
                  <a:pt x="536905" y="107988"/>
                </a:lnTo>
                <a:lnTo>
                  <a:pt x="504696" y="71872"/>
                </a:lnTo>
                <a:lnTo>
                  <a:pt x="471183" y="46002"/>
                </a:lnTo>
                <a:lnTo>
                  <a:pt x="433669" y="25878"/>
                </a:lnTo>
                <a:lnTo>
                  <a:pt x="392151" y="11502"/>
                </a:lnTo>
                <a:lnTo>
                  <a:pt x="346626" y="2875"/>
                </a:lnTo>
                <a:lnTo>
                  <a:pt x="29709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0337876" y="1070793"/>
            <a:ext cx="519430" cy="1226820"/>
          </a:xfrm>
          <a:custGeom>
            <a:avLst/>
            <a:gdLst/>
            <a:ahLst/>
            <a:cxnLst/>
            <a:rect l="l" t="t" r="r" b="b"/>
            <a:pathLst>
              <a:path w="519429" h="1226820">
                <a:moveTo>
                  <a:pt x="518998" y="0"/>
                </a:moveTo>
                <a:lnTo>
                  <a:pt x="0" y="0"/>
                </a:lnTo>
                <a:lnTo>
                  <a:pt x="0" y="193040"/>
                </a:lnTo>
                <a:lnTo>
                  <a:pt x="0" y="501650"/>
                </a:lnTo>
                <a:lnTo>
                  <a:pt x="0" y="694690"/>
                </a:lnTo>
                <a:lnTo>
                  <a:pt x="0" y="1035050"/>
                </a:lnTo>
                <a:lnTo>
                  <a:pt x="0" y="1226820"/>
                </a:lnTo>
                <a:lnTo>
                  <a:pt x="518998" y="1226820"/>
                </a:lnTo>
                <a:lnTo>
                  <a:pt x="518998" y="1035050"/>
                </a:lnTo>
                <a:lnTo>
                  <a:pt x="196862" y="1035050"/>
                </a:lnTo>
                <a:lnTo>
                  <a:pt x="196862" y="694690"/>
                </a:lnTo>
                <a:lnTo>
                  <a:pt x="418782" y="694690"/>
                </a:lnTo>
                <a:lnTo>
                  <a:pt x="418782" y="501650"/>
                </a:lnTo>
                <a:lnTo>
                  <a:pt x="196862" y="501650"/>
                </a:lnTo>
                <a:lnTo>
                  <a:pt x="196862" y="193040"/>
                </a:lnTo>
                <a:lnTo>
                  <a:pt x="518998" y="193040"/>
                </a:lnTo>
                <a:lnTo>
                  <a:pt x="51899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203640" y="2452378"/>
            <a:ext cx="621030" cy="1473200"/>
          </a:xfrm>
          <a:custGeom>
            <a:avLst/>
            <a:gdLst/>
            <a:ahLst/>
            <a:cxnLst/>
            <a:rect l="l" t="t" r="r" b="b"/>
            <a:pathLst>
              <a:path w="621030" h="1473200">
                <a:moveTo>
                  <a:pt x="297090" y="0"/>
                </a:moveTo>
                <a:lnTo>
                  <a:pt x="247551" y="2875"/>
                </a:lnTo>
                <a:lnTo>
                  <a:pt x="202020" y="11502"/>
                </a:lnTo>
                <a:lnTo>
                  <a:pt x="160497" y="25878"/>
                </a:lnTo>
                <a:lnTo>
                  <a:pt x="122984" y="46002"/>
                </a:lnTo>
                <a:lnTo>
                  <a:pt x="89484" y="71872"/>
                </a:lnTo>
                <a:lnTo>
                  <a:pt x="57267" y="106872"/>
                </a:lnTo>
                <a:lnTo>
                  <a:pt x="32211" y="147337"/>
                </a:lnTo>
                <a:lnTo>
                  <a:pt x="14315" y="193269"/>
                </a:lnTo>
                <a:lnTo>
                  <a:pt x="3578" y="244666"/>
                </a:lnTo>
                <a:lnTo>
                  <a:pt x="0" y="301530"/>
                </a:lnTo>
                <a:lnTo>
                  <a:pt x="0" y="953688"/>
                </a:lnTo>
                <a:lnTo>
                  <a:pt x="3578" y="1009929"/>
                </a:lnTo>
                <a:lnTo>
                  <a:pt x="14315" y="1060841"/>
                </a:lnTo>
                <a:lnTo>
                  <a:pt x="32211" y="1106422"/>
                </a:lnTo>
                <a:lnTo>
                  <a:pt x="57267" y="1146671"/>
                </a:lnTo>
                <a:lnTo>
                  <a:pt x="89484" y="1181587"/>
                </a:lnTo>
                <a:lnTo>
                  <a:pt x="132435" y="1212718"/>
                </a:lnTo>
                <a:lnTo>
                  <a:pt x="182549" y="1235941"/>
                </a:lnTo>
                <a:lnTo>
                  <a:pt x="238025" y="1250393"/>
                </a:lnTo>
                <a:lnTo>
                  <a:pt x="297090" y="1255218"/>
                </a:lnTo>
                <a:lnTo>
                  <a:pt x="307823" y="1255218"/>
                </a:lnTo>
                <a:lnTo>
                  <a:pt x="320236" y="1297840"/>
                </a:lnTo>
                <a:lnTo>
                  <a:pt x="337798" y="1336294"/>
                </a:lnTo>
                <a:lnTo>
                  <a:pt x="360508" y="1370586"/>
                </a:lnTo>
                <a:lnTo>
                  <a:pt x="388365" y="1400721"/>
                </a:lnTo>
                <a:lnTo>
                  <a:pt x="423001" y="1426596"/>
                </a:lnTo>
                <a:lnTo>
                  <a:pt x="461081" y="1446723"/>
                </a:lnTo>
                <a:lnTo>
                  <a:pt x="502602" y="1461101"/>
                </a:lnTo>
                <a:lnTo>
                  <a:pt x="547563" y="1469728"/>
                </a:lnTo>
                <a:lnTo>
                  <a:pt x="595960" y="1472604"/>
                </a:lnTo>
                <a:lnTo>
                  <a:pt x="621017" y="1472604"/>
                </a:lnTo>
                <a:lnTo>
                  <a:pt x="621017" y="1279762"/>
                </a:lnTo>
                <a:lnTo>
                  <a:pt x="595960" y="1279762"/>
                </a:lnTo>
                <a:lnTo>
                  <a:pt x="572578" y="1278446"/>
                </a:lnTo>
                <a:lnTo>
                  <a:pt x="535885" y="1267923"/>
                </a:lnTo>
                <a:lnTo>
                  <a:pt x="505581" y="1231547"/>
                </a:lnTo>
                <a:lnTo>
                  <a:pt x="497534" y="1188602"/>
                </a:lnTo>
                <a:lnTo>
                  <a:pt x="504686" y="1181587"/>
                </a:lnTo>
                <a:lnTo>
                  <a:pt x="536895" y="1146671"/>
                </a:lnTo>
                <a:lnTo>
                  <a:pt x="561950" y="1106422"/>
                </a:lnTo>
                <a:lnTo>
                  <a:pt x="579246" y="1062376"/>
                </a:lnTo>
                <a:lnTo>
                  <a:pt x="297090" y="1062376"/>
                </a:lnTo>
                <a:lnTo>
                  <a:pt x="273708" y="1061062"/>
                </a:lnTo>
                <a:lnTo>
                  <a:pt x="237015" y="1050546"/>
                </a:lnTo>
                <a:lnTo>
                  <a:pt x="203581" y="1006286"/>
                </a:lnTo>
                <a:lnTo>
                  <a:pt x="196873" y="953688"/>
                </a:lnTo>
                <a:lnTo>
                  <a:pt x="196873" y="301530"/>
                </a:lnTo>
                <a:lnTo>
                  <a:pt x="203581" y="248068"/>
                </a:lnTo>
                <a:lnTo>
                  <a:pt x="223710" y="213878"/>
                </a:lnTo>
                <a:lnTo>
                  <a:pt x="273708" y="194156"/>
                </a:lnTo>
                <a:lnTo>
                  <a:pt x="297090" y="192842"/>
                </a:lnTo>
                <a:lnTo>
                  <a:pt x="579682" y="192842"/>
                </a:lnTo>
                <a:lnTo>
                  <a:pt x="561950" y="147337"/>
                </a:lnTo>
                <a:lnTo>
                  <a:pt x="536895" y="106872"/>
                </a:lnTo>
                <a:lnTo>
                  <a:pt x="504686" y="71872"/>
                </a:lnTo>
                <a:lnTo>
                  <a:pt x="471178" y="46002"/>
                </a:lnTo>
                <a:lnTo>
                  <a:pt x="433667" y="25878"/>
                </a:lnTo>
                <a:lnTo>
                  <a:pt x="392150" y="11502"/>
                </a:lnTo>
                <a:lnTo>
                  <a:pt x="346626" y="2875"/>
                </a:lnTo>
                <a:lnTo>
                  <a:pt x="297090" y="0"/>
                </a:lnTo>
                <a:close/>
              </a:path>
              <a:path w="621030" h="1473200">
                <a:moveTo>
                  <a:pt x="579682" y="192842"/>
                </a:moveTo>
                <a:lnTo>
                  <a:pt x="297090" y="192842"/>
                </a:lnTo>
                <a:lnTo>
                  <a:pt x="321136" y="194156"/>
                </a:lnTo>
                <a:lnTo>
                  <a:pt x="341382" y="198098"/>
                </a:lnTo>
                <a:lnTo>
                  <a:pt x="382213" y="227905"/>
                </a:lnTo>
                <a:lnTo>
                  <a:pt x="395630" y="271735"/>
                </a:lnTo>
                <a:lnTo>
                  <a:pt x="397307" y="301530"/>
                </a:lnTo>
                <a:lnTo>
                  <a:pt x="397307" y="953688"/>
                </a:lnTo>
                <a:lnTo>
                  <a:pt x="395667" y="982182"/>
                </a:lnTo>
                <a:lnTo>
                  <a:pt x="395630" y="982832"/>
                </a:lnTo>
                <a:lnTo>
                  <a:pt x="382213" y="1026660"/>
                </a:lnTo>
                <a:lnTo>
                  <a:pt x="341382" y="1057119"/>
                </a:lnTo>
                <a:lnTo>
                  <a:pt x="297090" y="1062376"/>
                </a:lnTo>
                <a:lnTo>
                  <a:pt x="579246" y="1062376"/>
                </a:lnTo>
                <a:lnTo>
                  <a:pt x="579762" y="1061062"/>
                </a:lnTo>
                <a:lnTo>
                  <a:pt x="579848" y="1060841"/>
                </a:lnTo>
                <a:lnTo>
                  <a:pt x="590589" y="1009929"/>
                </a:lnTo>
                <a:lnTo>
                  <a:pt x="594170" y="953688"/>
                </a:lnTo>
                <a:lnTo>
                  <a:pt x="594170" y="301530"/>
                </a:lnTo>
                <a:lnTo>
                  <a:pt x="590589" y="244666"/>
                </a:lnTo>
                <a:lnTo>
                  <a:pt x="579848" y="193269"/>
                </a:lnTo>
                <a:lnTo>
                  <a:pt x="579682" y="19284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928428" y="2466393"/>
            <a:ext cx="594360" cy="1241425"/>
          </a:xfrm>
          <a:custGeom>
            <a:avLst/>
            <a:gdLst/>
            <a:ahLst/>
            <a:cxnLst/>
            <a:rect l="l" t="t" r="r" b="b"/>
            <a:pathLst>
              <a:path w="594360" h="1241425">
                <a:moveTo>
                  <a:pt x="594180" y="0"/>
                </a:moveTo>
                <a:lnTo>
                  <a:pt x="397307" y="0"/>
                </a:lnTo>
                <a:lnTo>
                  <a:pt x="397307" y="939667"/>
                </a:lnTo>
                <a:lnTo>
                  <a:pt x="395630" y="968814"/>
                </a:lnTo>
                <a:lnTo>
                  <a:pt x="382208" y="1012649"/>
                </a:lnTo>
                <a:lnTo>
                  <a:pt x="340477" y="1043105"/>
                </a:lnTo>
                <a:lnTo>
                  <a:pt x="297090" y="1048365"/>
                </a:lnTo>
                <a:lnTo>
                  <a:pt x="272920" y="1047050"/>
                </a:lnTo>
                <a:lnTo>
                  <a:pt x="235335" y="1036531"/>
                </a:lnTo>
                <a:lnTo>
                  <a:pt x="203120" y="994026"/>
                </a:lnTo>
                <a:lnTo>
                  <a:pt x="196863" y="939667"/>
                </a:lnTo>
                <a:lnTo>
                  <a:pt x="196863" y="0"/>
                </a:lnTo>
                <a:lnTo>
                  <a:pt x="0" y="0"/>
                </a:lnTo>
                <a:lnTo>
                  <a:pt x="0" y="939667"/>
                </a:lnTo>
                <a:lnTo>
                  <a:pt x="3577" y="995423"/>
                </a:lnTo>
                <a:lnTo>
                  <a:pt x="14312" y="1046263"/>
                </a:lnTo>
                <a:lnTo>
                  <a:pt x="32206" y="1092192"/>
                </a:lnTo>
                <a:lnTo>
                  <a:pt x="57263" y="1133211"/>
                </a:lnTo>
                <a:lnTo>
                  <a:pt x="89484" y="1169325"/>
                </a:lnTo>
                <a:lnTo>
                  <a:pt x="122984" y="1195208"/>
                </a:lnTo>
                <a:lnTo>
                  <a:pt x="160497" y="1215336"/>
                </a:lnTo>
                <a:lnTo>
                  <a:pt x="202020" y="1229711"/>
                </a:lnTo>
                <a:lnTo>
                  <a:pt x="247551" y="1238334"/>
                </a:lnTo>
                <a:lnTo>
                  <a:pt x="297090" y="1241208"/>
                </a:lnTo>
                <a:lnTo>
                  <a:pt x="345473" y="1238334"/>
                </a:lnTo>
                <a:lnTo>
                  <a:pt x="390426" y="1229711"/>
                </a:lnTo>
                <a:lnTo>
                  <a:pt x="431949" y="1215336"/>
                </a:lnTo>
                <a:lnTo>
                  <a:pt x="470039" y="1195208"/>
                </a:lnTo>
                <a:lnTo>
                  <a:pt x="504696" y="1169325"/>
                </a:lnTo>
                <a:lnTo>
                  <a:pt x="536905" y="1132093"/>
                </a:lnTo>
                <a:lnTo>
                  <a:pt x="561960" y="1090509"/>
                </a:lnTo>
                <a:lnTo>
                  <a:pt x="579859" y="1044576"/>
                </a:lnTo>
                <a:lnTo>
                  <a:pt x="590600" y="994295"/>
                </a:lnTo>
                <a:lnTo>
                  <a:pt x="594180" y="939667"/>
                </a:lnTo>
                <a:lnTo>
                  <a:pt x="59418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2656809" y="2466396"/>
            <a:ext cx="197485" cy="1227455"/>
          </a:xfrm>
          <a:custGeom>
            <a:avLst/>
            <a:gdLst/>
            <a:ahLst/>
            <a:cxnLst/>
            <a:rect l="l" t="t" r="r" b="b"/>
            <a:pathLst>
              <a:path w="197485" h="1227454">
                <a:moveTo>
                  <a:pt x="196863" y="0"/>
                </a:moveTo>
                <a:lnTo>
                  <a:pt x="0" y="0"/>
                </a:lnTo>
                <a:lnTo>
                  <a:pt x="0" y="1227177"/>
                </a:lnTo>
                <a:lnTo>
                  <a:pt x="196863" y="1227177"/>
                </a:lnTo>
                <a:lnTo>
                  <a:pt x="19686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2969983" y="2466394"/>
            <a:ext cx="596265" cy="1227455"/>
          </a:xfrm>
          <a:custGeom>
            <a:avLst/>
            <a:gdLst/>
            <a:ahLst/>
            <a:cxnLst/>
            <a:rect l="l" t="t" r="r" b="b"/>
            <a:pathLst>
              <a:path w="596264" h="1227454">
                <a:moveTo>
                  <a:pt x="595960" y="0"/>
                </a:moveTo>
                <a:lnTo>
                  <a:pt x="0" y="0"/>
                </a:lnTo>
                <a:lnTo>
                  <a:pt x="0" y="194601"/>
                </a:lnTo>
                <a:lnTo>
                  <a:pt x="325717" y="194601"/>
                </a:lnTo>
                <a:lnTo>
                  <a:pt x="0" y="1227177"/>
                </a:lnTo>
                <a:lnTo>
                  <a:pt x="595960" y="1227177"/>
                </a:lnTo>
                <a:lnTo>
                  <a:pt x="595960" y="1032586"/>
                </a:lnTo>
                <a:lnTo>
                  <a:pt x="270243" y="1032586"/>
                </a:lnTo>
                <a:lnTo>
                  <a:pt x="59596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790255" y="4233624"/>
            <a:ext cx="1691005" cy="1691005"/>
          </a:xfrm>
          <a:custGeom>
            <a:avLst/>
            <a:gdLst/>
            <a:ahLst/>
            <a:cxnLst/>
            <a:rect l="l" t="t" r="r" b="b"/>
            <a:pathLst>
              <a:path w="1691005" h="1691004">
                <a:moveTo>
                  <a:pt x="845272" y="0"/>
                </a:moveTo>
                <a:lnTo>
                  <a:pt x="844122" y="84130"/>
                </a:lnTo>
                <a:lnTo>
                  <a:pt x="829113" y="281695"/>
                </a:lnTo>
                <a:lnTo>
                  <a:pt x="782907" y="510457"/>
                </a:lnTo>
                <a:lnTo>
                  <a:pt x="688167" y="688177"/>
                </a:lnTo>
                <a:lnTo>
                  <a:pt x="583830" y="784216"/>
                </a:lnTo>
                <a:lnTo>
                  <a:pt x="477367" y="832593"/>
                </a:lnTo>
                <a:lnTo>
                  <a:pt x="304262" y="848036"/>
                </a:lnTo>
                <a:lnTo>
                  <a:pt x="0" y="845272"/>
                </a:lnTo>
                <a:lnTo>
                  <a:pt x="84130" y="846424"/>
                </a:lnTo>
                <a:lnTo>
                  <a:pt x="281694" y="861434"/>
                </a:lnTo>
                <a:lnTo>
                  <a:pt x="510453" y="907637"/>
                </a:lnTo>
                <a:lnTo>
                  <a:pt x="688167" y="1002367"/>
                </a:lnTo>
                <a:lnTo>
                  <a:pt x="784212" y="1106710"/>
                </a:lnTo>
                <a:lnTo>
                  <a:pt x="832592" y="1213176"/>
                </a:lnTo>
                <a:lnTo>
                  <a:pt x="848036" y="1386282"/>
                </a:lnTo>
                <a:lnTo>
                  <a:pt x="845272" y="1690545"/>
                </a:lnTo>
                <a:lnTo>
                  <a:pt x="846424" y="1606415"/>
                </a:lnTo>
                <a:lnTo>
                  <a:pt x="861435" y="1408849"/>
                </a:lnTo>
                <a:lnTo>
                  <a:pt x="907642" y="1180087"/>
                </a:lnTo>
                <a:lnTo>
                  <a:pt x="1002377" y="1002367"/>
                </a:lnTo>
                <a:lnTo>
                  <a:pt x="1106720" y="906334"/>
                </a:lnTo>
                <a:lnTo>
                  <a:pt x="1213185" y="857959"/>
                </a:lnTo>
                <a:lnTo>
                  <a:pt x="1386288" y="842514"/>
                </a:lnTo>
                <a:lnTo>
                  <a:pt x="1690545" y="845272"/>
                </a:lnTo>
                <a:lnTo>
                  <a:pt x="1606416" y="844122"/>
                </a:lnTo>
                <a:lnTo>
                  <a:pt x="1408855" y="829114"/>
                </a:lnTo>
                <a:lnTo>
                  <a:pt x="1180096" y="782912"/>
                </a:lnTo>
                <a:lnTo>
                  <a:pt x="1002377" y="688177"/>
                </a:lnTo>
                <a:lnTo>
                  <a:pt x="906338" y="583835"/>
                </a:lnTo>
                <a:lnTo>
                  <a:pt x="857960" y="477368"/>
                </a:lnTo>
                <a:lnTo>
                  <a:pt x="842514" y="304262"/>
                </a:lnTo>
                <a:lnTo>
                  <a:pt x="84527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9" name="object 29" descr=""/>
          <p:cNvGrpSpPr/>
          <p:nvPr/>
        </p:nvGrpSpPr>
        <p:grpSpPr>
          <a:xfrm>
            <a:off x="277167" y="262266"/>
            <a:ext cx="18827115" cy="10499090"/>
            <a:chOff x="277167" y="262266"/>
            <a:chExt cx="18827115" cy="10499090"/>
          </a:xfrm>
        </p:grpSpPr>
        <p:sp>
          <p:nvSpPr>
            <p:cNvPr id="30" name="object 30" descr=""/>
            <p:cNvSpPr/>
            <p:nvPr/>
          </p:nvSpPr>
          <p:spPr>
            <a:xfrm>
              <a:off x="11686860" y="1505267"/>
              <a:ext cx="7417434" cy="9255760"/>
            </a:xfrm>
            <a:custGeom>
              <a:avLst/>
              <a:gdLst/>
              <a:ahLst/>
              <a:cxnLst/>
              <a:rect l="l" t="t" r="r" b="b"/>
              <a:pathLst>
                <a:path w="7417434" h="9255760">
                  <a:moveTo>
                    <a:pt x="6890093" y="0"/>
                  </a:moveTo>
                  <a:lnTo>
                    <a:pt x="527156" y="0"/>
                  </a:lnTo>
                  <a:lnTo>
                    <a:pt x="475058" y="2580"/>
                  </a:lnTo>
                  <a:lnTo>
                    <a:pt x="423840" y="10225"/>
                  </a:lnTo>
                  <a:lnTo>
                    <a:pt x="373848" y="22791"/>
                  </a:lnTo>
                  <a:lnTo>
                    <a:pt x="325429" y="40133"/>
                  </a:lnTo>
                  <a:lnTo>
                    <a:pt x="278929" y="62109"/>
                  </a:lnTo>
                  <a:lnTo>
                    <a:pt x="234692" y="88573"/>
                  </a:lnTo>
                  <a:lnTo>
                    <a:pt x="193064" y="119382"/>
                  </a:lnTo>
                  <a:lnTo>
                    <a:pt x="154393" y="154393"/>
                  </a:lnTo>
                  <a:lnTo>
                    <a:pt x="119367" y="193064"/>
                  </a:lnTo>
                  <a:lnTo>
                    <a:pt x="88551" y="234692"/>
                  </a:lnTo>
                  <a:lnTo>
                    <a:pt x="62086" y="278929"/>
                  </a:lnTo>
                  <a:lnTo>
                    <a:pt x="40113" y="325429"/>
                  </a:lnTo>
                  <a:lnTo>
                    <a:pt x="22777" y="373848"/>
                  </a:lnTo>
                  <a:lnTo>
                    <a:pt x="10217" y="423840"/>
                  </a:lnTo>
                  <a:lnTo>
                    <a:pt x="2578" y="475058"/>
                  </a:lnTo>
                  <a:lnTo>
                    <a:pt x="0" y="527156"/>
                  </a:lnTo>
                  <a:lnTo>
                    <a:pt x="0" y="8728352"/>
                  </a:lnTo>
                  <a:lnTo>
                    <a:pt x="2578" y="8780447"/>
                  </a:lnTo>
                  <a:lnTo>
                    <a:pt x="10217" y="8831664"/>
                  </a:lnTo>
                  <a:lnTo>
                    <a:pt x="22777" y="8881655"/>
                  </a:lnTo>
                  <a:lnTo>
                    <a:pt x="40113" y="8930074"/>
                  </a:lnTo>
                  <a:lnTo>
                    <a:pt x="62086" y="8976576"/>
                  </a:lnTo>
                  <a:lnTo>
                    <a:pt x="88551" y="9020815"/>
                  </a:lnTo>
                  <a:lnTo>
                    <a:pt x="119367" y="9062443"/>
                  </a:lnTo>
                  <a:lnTo>
                    <a:pt x="154393" y="9101115"/>
                  </a:lnTo>
                  <a:lnTo>
                    <a:pt x="193064" y="9136126"/>
                  </a:lnTo>
                  <a:lnTo>
                    <a:pt x="234692" y="9166935"/>
                  </a:lnTo>
                  <a:lnTo>
                    <a:pt x="278929" y="9193399"/>
                  </a:lnTo>
                  <a:lnTo>
                    <a:pt x="325429" y="9215375"/>
                  </a:lnTo>
                  <a:lnTo>
                    <a:pt x="373848" y="9232717"/>
                  </a:lnTo>
                  <a:lnTo>
                    <a:pt x="423840" y="9245283"/>
                  </a:lnTo>
                  <a:lnTo>
                    <a:pt x="475058" y="9252928"/>
                  </a:lnTo>
                  <a:lnTo>
                    <a:pt x="527156" y="9255508"/>
                  </a:lnTo>
                  <a:lnTo>
                    <a:pt x="6890093" y="9255508"/>
                  </a:lnTo>
                  <a:lnTo>
                    <a:pt x="6942192" y="9252928"/>
                  </a:lnTo>
                  <a:lnTo>
                    <a:pt x="6993410" y="9245283"/>
                  </a:lnTo>
                  <a:lnTo>
                    <a:pt x="7043401" y="9232717"/>
                  </a:lnTo>
                  <a:lnTo>
                    <a:pt x="7091820" y="9215375"/>
                  </a:lnTo>
                  <a:lnTo>
                    <a:pt x="7138321" y="9193399"/>
                  </a:lnTo>
                  <a:lnTo>
                    <a:pt x="7182558" y="9166935"/>
                  </a:lnTo>
                  <a:lnTo>
                    <a:pt x="7224185" y="9136126"/>
                  </a:lnTo>
                  <a:lnTo>
                    <a:pt x="7262857" y="9101115"/>
                  </a:lnTo>
                  <a:lnTo>
                    <a:pt x="7297879" y="9062443"/>
                  </a:lnTo>
                  <a:lnTo>
                    <a:pt x="7328694" y="9020815"/>
                  </a:lnTo>
                  <a:lnTo>
                    <a:pt x="7355159" y="8976576"/>
                  </a:lnTo>
                  <a:lnTo>
                    <a:pt x="7377132" y="8930074"/>
                  </a:lnTo>
                  <a:lnTo>
                    <a:pt x="7394470" y="8881655"/>
                  </a:lnTo>
                  <a:lnTo>
                    <a:pt x="7407031" y="8831664"/>
                  </a:lnTo>
                  <a:lnTo>
                    <a:pt x="7414671" y="8780447"/>
                  </a:lnTo>
                  <a:lnTo>
                    <a:pt x="7417250" y="8728352"/>
                  </a:lnTo>
                  <a:lnTo>
                    <a:pt x="7417250" y="527156"/>
                  </a:lnTo>
                  <a:lnTo>
                    <a:pt x="7414671" y="475058"/>
                  </a:lnTo>
                  <a:lnTo>
                    <a:pt x="7407031" y="423840"/>
                  </a:lnTo>
                  <a:lnTo>
                    <a:pt x="7394470" y="373848"/>
                  </a:lnTo>
                  <a:lnTo>
                    <a:pt x="7377132" y="325429"/>
                  </a:lnTo>
                  <a:lnTo>
                    <a:pt x="7355159" y="278929"/>
                  </a:lnTo>
                  <a:lnTo>
                    <a:pt x="7328694" y="234692"/>
                  </a:lnTo>
                  <a:lnTo>
                    <a:pt x="7297879" y="193064"/>
                  </a:lnTo>
                  <a:lnTo>
                    <a:pt x="7262857" y="154393"/>
                  </a:lnTo>
                  <a:lnTo>
                    <a:pt x="7224185" y="119382"/>
                  </a:lnTo>
                  <a:lnTo>
                    <a:pt x="7182558" y="88573"/>
                  </a:lnTo>
                  <a:lnTo>
                    <a:pt x="7138321" y="62109"/>
                  </a:lnTo>
                  <a:lnTo>
                    <a:pt x="7091820" y="40133"/>
                  </a:lnTo>
                  <a:lnTo>
                    <a:pt x="7043401" y="22791"/>
                  </a:lnTo>
                  <a:lnTo>
                    <a:pt x="6993410" y="10225"/>
                  </a:lnTo>
                  <a:lnTo>
                    <a:pt x="6942192" y="2580"/>
                  </a:lnTo>
                  <a:lnTo>
                    <a:pt x="6890093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1898124" y="1779518"/>
              <a:ext cx="7041515" cy="8864600"/>
            </a:xfrm>
            <a:custGeom>
              <a:avLst/>
              <a:gdLst/>
              <a:ahLst/>
              <a:cxnLst/>
              <a:rect l="l" t="t" r="r" b="b"/>
              <a:pathLst>
                <a:path w="7041515" h="8864600">
                  <a:moveTo>
                    <a:pt x="6340539" y="0"/>
                  </a:moveTo>
                  <a:lnTo>
                    <a:pt x="0" y="533303"/>
                  </a:lnTo>
                  <a:lnTo>
                    <a:pt x="700732" y="8864326"/>
                  </a:lnTo>
                  <a:lnTo>
                    <a:pt x="7041272" y="8331023"/>
                  </a:lnTo>
                  <a:lnTo>
                    <a:pt x="6340539" y="0"/>
                  </a:lnTo>
                  <a:close/>
                </a:path>
              </a:pathLst>
            </a:custGeom>
            <a:solidFill>
              <a:srgbClr val="E164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2214025" y="2032430"/>
              <a:ext cx="6363335" cy="7805420"/>
            </a:xfrm>
            <a:custGeom>
              <a:avLst/>
              <a:gdLst/>
              <a:ahLst/>
              <a:cxnLst/>
              <a:rect l="l" t="t" r="r" b="b"/>
              <a:pathLst>
                <a:path w="6363334" h="7805420">
                  <a:moveTo>
                    <a:pt x="6362926" y="0"/>
                  </a:moveTo>
                  <a:lnTo>
                    <a:pt x="0" y="0"/>
                  </a:lnTo>
                  <a:lnTo>
                    <a:pt x="0" y="7805039"/>
                  </a:lnTo>
                  <a:lnTo>
                    <a:pt x="6362926" y="7805039"/>
                  </a:lnTo>
                  <a:lnTo>
                    <a:pt x="63629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3402304" y="262266"/>
              <a:ext cx="3986529" cy="2244090"/>
            </a:xfrm>
            <a:custGeom>
              <a:avLst/>
              <a:gdLst/>
              <a:ahLst/>
              <a:cxnLst/>
              <a:rect l="l" t="t" r="r" b="b"/>
              <a:pathLst>
                <a:path w="3986530" h="2244090">
                  <a:moveTo>
                    <a:pt x="1993185" y="0"/>
                  </a:moveTo>
                  <a:lnTo>
                    <a:pt x="1942704" y="1658"/>
                  </a:lnTo>
                  <a:lnTo>
                    <a:pt x="1893110" y="6564"/>
                  </a:lnTo>
                  <a:lnTo>
                    <a:pt x="1844507" y="14613"/>
                  </a:lnTo>
                  <a:lnTo>
                    <a:pt x="1797000" y="25701"/>
                  </a:lnTo>
                  <a:lnTo>
                    <a:pt x="1750694" y="39724"/>
                  </a:lnTo>
                  <a:lnTo>
                    <a:pt x="1705692" y="56576"/>
                  </a:lnTo>
                  <a:lnTo>
                    <a:pt x="1662099" y="76154"/>
                  </a:lnTo>
                  <a:lnTo>
                    <a:pt x="1620020" y="98354"/>
                  </a:lnTo>
                  <a:lnTo>
                    <a:pt x="1579559" y="123070"/>
                  </a:lnTo>
                  <a:lnTo>
                    <a:pt x="1540819" y="150199"/>
                  </a:lnTo>
                  <a:lnTo>
                    <a:pt x="1503906" y="179636"/>
                  </a:lnTo>
                  <a:lnTo>
                    <a:pt x="1468924" y="211277"/>
                  </a:lnTo>
                  <a:lnTo>
                    <a:pt x="1435977" y="245018"/>
                  </a:lnTo>
                  <a:lnTo>
                    <a:pt x="1405170" y="280753"/>
                  </a:lnTo>
                  <a:lnTo>
                    <a:pt x="1376606" y="318380"/>
                  </a:lnTo>
                  <a:lnTo>
                    <a:pt x="1350391" y="357792"/>
                  </a:lnTo>
                  <a:lnTo>
                    <a:pt x="1326629" y="398887"/>
                  </a:lnTo>
                  <a:lnTo>
                    <a:pt x="1305424" y="441559"/>
                  </a:lnTo>
                  <a:lnTo>
                    <a:pt x="1286880" y="485705"/>
                  </a:lnTo>
                  <a:lnTo>
                    <a:pt x="1271102" y="531219"/>
                  </a:lnTo>
                  <a:lnTo>
                    <a:pt x="1254142" y="574334"/>
                  </a:lnTo>
                  <a:lnTo>
                    <a:pt x="1231516" y="613808"/>
                  </a:lnTo>
                  <a:lnTo>
                    <a:pt x="1203795" y="649258"/>
                  </a:lnTo>
                  <a:lnTo>
                    <a:pt x="1171552" y="680303"/>
                  </a:lnTo>
                  <a:lnTo>
                    <a:pt x="1135358" y="706561"/>
                  </a:lnTo>
                  <a:lnTo>
                    <a:pt x="1095785" y="727648"/>
                  </a:lnTo>
                  <a:lnTo>
                    <a:pt x="1053403" y="743184"/>
                  </a:lnTo>
                  <a:lnTo>
                    <a:pt x="1008786" y="752785"/>
                  </a:lnTo>
                  <a:lnTo>
                    <a:pt x="962504" y="756071"/>
                  </a:lnTo>
                  <a:lnTo>
                    <a:pt x="315508" y="756071"/>
                  </a:lnTo>
                  <a:lnTo>
                    <a:pt x="268886" y="759492"/>
                  </a:lnTo>
                  <a:lnTo>
                    <a:pt x="224387" y="769429"/>
                  </a:lnTo>
                  <a:lnTo>
                    <a:pt x="182500" y="785396"/>
                  </a:lnTo>
                  <a:lnTo>
                    <a:pt x="143712" y="806902"/>
                  </a:lnTo>
                  <a:lnTo>
                    <a:pt x="108513" y="833461"/>
                  </a:lnTo>
                  <a:lnTo>
                    <a:pt x="77390" y="864584"/>
                  </a:lnTo>
                  <a:lnTo>
                    <a:pt x="50831" y="899784"/>
                  </a:lnTo>
                  <a:lnTo>
                    <a:pt x="29324" y="938571"/>
                  </a:lnTo>
                  <a:lnTo>
                    <a:pt x="13358" y="980458"/>
                  </a:lnTo>
                  <a:lnTo>
                    <a:pt x="3421" y="1024957"/>
                  </a:lnTo>
                  <a:lnTo>
                    <a:pt x="0" y="1071579"/>
                  </a:lnTo>
                  <a:lnTo>
                    <a:pt x="0" y="1623940"/>
                  </a:lnTo>
                  <a:lnTo>
                    <a:pt x="1864" y="1672359"/>
                  </a:lnTo>
                  <a:lnTo>
                    <a:pt x="7364" y="1719758"/>
                  </a:lnTo>
                  <a:lnTo>
                    <a:pt x="16363" y="1766001"/>
                  </a:lnTo>
                  <a:lnTo>
                    <a:pt x="28723" y="1810949"/>
                  </a:lnTo>
                  <a:lnTo>
                    <a:pt x="44306" y="1854465"/>
                  </a:lnTo>
                  <a:lnTo>
                    <a:pt x="62974" y="1896411"/>
                  </a:lnTo>
                  <a:lnTo>
                    <a:pt x="84590" y="1936649"/>
                  </a:lnTo>
                  <a:lnTo>
                    <a:pt x="109016" y="1975041"/>
                  </a:lnTo>
                  <a:lnTo>
                    <a:pt x="136113" y="2011450"/>
                  </a:lnTo>
                  <a:lnTo>
                    <a:pt x="165746" y="2045737"/>
                  </a:lnTo>
                  <a:lnTo>
                    <a:pt x="197774" y="2077766"/>
                  </a:lnTo>
                  <a:lnTo>
                    <a:pt x="232062" y="2107398"/>
                  </a:lnTo>
                  <a:lnTo>
                    <a:pt x="268471" y="2134496"/>
                  </a:lnTo>
                  <a:lnTo>
                    <a:pt x="306863" y="2158922"/>
                  </a:lnTo>
                  <a:lnTo>
                    <a:pt x="347101" y="2180538"/>
                  </a:lnTo>
                  <a:lnTo>
                    <a:pt x="389047" y="2199206"/>
                  </a:lnTo>
                  <a:lnTo>
                    <a:pt x="432562" y="2214789"/>
                  </a:lnTo>
                  <a:lnTo>
                    <a:pt x="477511" y="2227149"/>
                  </a:lnTo>
                  <a:lnTo>
                    <a:pt x="523754" y="2236148"/>
                  </a:lnTo>
                  <a:lnTo>
                    <a:pt x="571153" y="2241648"/>
                  </a:lnTo>
                  <a:lnTo>
                    <a:pt x="619572" y="2243512"/>
                  </a:lnTo>
                  <a:lnTo>
                    <a:pt x="3366787" y="2243512"/>
                  </a:lnTo>
                  <a:lnTo>
                    <a:pt x="3415207" y="2241648"/>
                  </a:lnTo>
                  <a:lnTo>
                    <a:pt x="3462608" y="2236148"/>
                  </a:lnTo>
                  <a:lnTo>
                    <a:pt x="3508852" y="2227149"/>
                  </a:lnTo>
                  <a:lnTo>
                    <a:pt x="3553801" y="2214789"/>
                  </a:lnTo>
                  <a:lnTo>
                    <a:pt x="3597317" y="2199206"/>
                  </a:lnTo>
                  <a:lnTo>
                    <a:pt x="3639263" y="2180538"/>
                  </a:lnTo>
                  <a:lnTo>
                    <a:pt x="3679501" y="2158922"/>
                  </a:lnTo>
                  <a:lnTo>
                    <a:pt x="3717893" y="2134496"/>
                  </a:lnTo>
                  <a:lnTo>
                    <a:pt x="3754302" y="2107398"/>
                  </a:lnTo>
                  <a:lnTo>
                    <a:pt x="3788589" y="2077766"/>
                  </a:lnTo>
                  <a:lnTo>
                    <a:pt x="3820617" y="2045737"/>
                  </a:lnTo>
                  <a:lnTo>
                    <a:pt x="3850249" y="2011450"/>
                  </a:lnTo>
                  <a:lnTo>
                    <a:pt x="3877346" y="1975041"/>
                  </a:lnTo>
                  <a:lnTo>
                    <a:pt x="3901772" y="1936649"/>
                  </a:lnTo>
                  <a:lnTo>
                    <a:pt x="3923387" y="1896411"/>
                  </a:lnTo>
                  <a:lnTo>
                    <a:pt x="3942055" y="1854465"/>
                  </a:lnTo>
                  <a:lnTo>
                    <a:pt x="3957637" y="1810949"/>
                  </a:lnTo>
                  <a:lnTo>
                    <a:pt x="3969997" y="1766001"/>
                  </a:lnTo>
                  <a:lnTo>
                    <a:pt x="3978996" y="1719758"/>
                  </a:lnTo>
                  <a:lnTo>
                    <a:pt x="3984496" y="1672359"/>
                  </a:lnTo>
                  <a:lnTo>
                    <a:pt x="3986360" y="1623940"/>
                  </a:lnTo>
                  <a:lnTo>
                    <a:pt x="3986360" y="1071579"/>
                  </a:lnTo>
                  <a:lnTo>
                    <a:pt x="3982939" y="1024957"/>
                  </a:lnTo>
                  <a:lnTo>
                    <a:pt x="3973001" y="980458"/>
                  </a:lnTo>
                  <a:lnTo>
                    <a:pt x="3957035" y="938571"/>
                  </a:lnTo>
                  <a:lnTo>
                    <a:pt x="3935528" y="899784"/>
                  </a:lnTo>
                  <a:lnTo>
                    <a:pt x="3908969" y="864584"/>
                  </a:lnTo>
                  <a:lnTo>
                    <a:pt x="3877846" y="833461"/>
                  </a:lnTo>
                  <a:lnTo>
                    <a:pt x="3842647" y="806902"/>
                  </a:lnTo>
                  <a:lnTo>
                    <a:pt x="3803860" y="785396"/>
                  </a:lnTo>
                  <a:lnTo>
                    <a:pt x="3761972" y="769429"/>
                  </a:lnTo>
                  <a:lnTo>
                    <a:pt x="3717474" y="759492"/>
                  </a:lnTo>
                  <a:lnTo>
                    <a:pt x="3670851" y="756071"/>
                  </a:lnTo>
                  <a:lnTo>
                    <a:pt x="3023866" y="756071"/>
                  </a:lnTo>
                  <a:lnTo>
                    <a:pt x="2977261" y="752710"/>
                  </a:lnTo>
                  <a:lnTo>
                    <a:pt x="2932462" y="742902"/>
                  </a:lnTo>
                  <a:lnTo>
                    <a:pt x="2890002" y="727056"/>
                  </a:lnTo>
                  <a:lnTo>
                    <a:pt x="2850415" y="705581"/>
                  </a:lnTo>
                  <a:lnTo>
                    <a:pt x="2814236" y="678887"/>
                  </a:lnTo>
                  <a:lnTo>
                    <a:pt x="2781999" y="647383"/>
                  </a:lnTo>
                  <a:lnTo>
                    <a:pt x="2754238" y="611479"/>
                  </a:lnTo>
                  <a:lnTo>
                    <a:pt x="2731488" y="571585"/>
                  </a:lnTo>
                  <a:lnTo>
                    <a:pt x="2714283" y="528109"/>
                  </a:lnTo>
                  <a:lnTo>
                    <a:pt x="2698374" y="482834"/>
                  </a:lnTo>
                  <a:lnTo>
                    <a:pt x="2679724" y="438926"/>
                  </a:lnTo>
                  <a:lnTo>
                    <a:pt x="2658437" y="396487"/>
                  </a:lnTo>
                  <a:lnTo>
                    <a:pt x="2634616" y="355621"/>
                  </a:lnTo>
                  <a:lnTo>
                    <a:pt x="2608364" y="316431"/>
                  </a:lnTo>
                  <a:lnTo>
                    <a:pt x="2579786" y="279022"/>
                  </a:lnTo>
                  <a:lnTo>
                    <a:pt x="2548983" y="243495"/>
                  </a:lnTo>
                  <a:lnTo>
                    <a:pt x="2516060" y="209954"/>
                  </a:lnTo>
                  <a:lnTo>
                    <a:pt x="2481120" y="178503"/>
                  </a:lnTo>
                  <a:lnTo>
                    <a:pt x="2444265" y="149245"/>
                  </a:lnTo>
                  <a:lnTo>
                    <a:pt x="2405600" y="122283"/>
                  </a:lnTo>
                  <a:lnTo>
                    <a:pt x="2365228" y="97721"/>
                  </a:lnTo>
                  <a:lnTo>
                    <a:pt x="2323252" y="75661"/>
                  </a:lnTo>
                  <a:lnTo>
                    <a:pt x="2279775" y="56207"/>
                  </a:lnTo>
                  <a:lnTo>
                    <a:pt x="2234901" y="39463"/>
                  </a:lnTo>
                  <a:lnTo>
                    <a:pt x="2188732" y="25532"/>
                  </a:lnTo>
                  <a:lnTo>
                    <a:pt x="2141373" y="14516"/>
                  </a:lnTo>
                  <a:lnTo>
                    <a:pt x="2092927" y="6520"/>
                  </a:lnTo>
                  <a:lnTo>
                    <a:pt x="2043496" y="1647"/>
                  </a:lnTo>
                  <a:lnTo>
                    <a:pt x="1993185" y="0"/>
                  </a:lnTo>
                  <a:close/>
                </a:path>
              </a:pathLst>
            </a:custGeom>
            <a:solidFill>
              <a:srgbClr val="E164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3402310" y="1634820"/>
              <a:ext cx="3986529" cy="871219"/>
            </a:xfrm>
            <a:custGeom>
              <a:avLst/>
              <a:gdLst/>
              <a:ahLst/>
              <a:cxnLst/>
              <a:rect l="l" t="t" r="r" b="b"/>
              <a:pathLst>
                <a:path w="3986530" h="871219">
                  <a:moveTo>
                    <a:pt x="3986360" y="0"/>
                  </a:moveTo>
                  <a:lnTo>
                    <a:pt x="3984496" y="48418"/>
                  </a:lnTo>
                  <a:lnTo>
                    <a:pt x="3978995" y="95818"/>
                  </a:lnTo>
                  <a:lnTo>
                    <a:pt x="3969996" y="142061"/>
                  </a:lnTo>
                  <a:lnTo>
                    <a:pt x="3957636" y="187009"/>
                  </a:lnTo>
                  <a:lnTo>
                    <a:pt x="3942054" y="230525"/>
                  </a:lnTo>
                  <a:lnTo>
                    <a:pt x="3923385" y="272471"/>
                  </a:lnTo>
                  <a:lnTo>
                    <a:pt x="3901769" y="312709"/>
                  </a:lnTo>
                  <a:lnTo>
                    <a:pt x="3877344" y="351101"/>
                  </a:lnTo>
                  <a:lnTo>
                    <a:pt x="3850246" y="387510"/>
                  </a:lnTo>
                  <a:lnTo>
                    <a:pt x="3820614" y="421797"/>
                  </a:lnTo>
                  <a:lnTo>
                    <a:pt x="3788585" y="453826"/>
                  </a:lnTo>
                  <a:lnTo>
                    <a:pt x="3754297" y="483458"/>
                  </a:lnTo>
                  <a:lnTo>
                    <a:pt x="3717888" y="510556"/>
                  </a:lnTo>
                  <a:lnTo>
                    <a:pt x="3679496" y="534982"/>
                  </a:lnTo>
                  <a:lnTo>
                    <a:pt x="3639258" y="556598"/>
                  </a:lnTo>
                  <a:lnTo>
                    <a:pt x="3597313" y="575266"/>
                  </a:lnTo>
                  <a:lnTo>
                    <a:pt x="3553797" y="590849"/>
                  </a:lnTo>
                  <a:lnTo>
                    <a:pt x="3508849" y="603209"/>
                  </a:lnTo>
                  <a:lnTo>
                    <a:pt x="3462606" y="612208"/>
                  </a:lnTo>
                  <a:lnTo>
                    <a:pt x="3415206" y="617708"/>
                  </a:lnTo>
                  <a:lnTo>
                    <a:pt x="3366787" y="619572"/>
                  </a:lnTo>
                  <a:lnTo>
                    <a:pt x="619562" y="619572"/>
                  </a:lnTo>
                  <a:lnTo>
                    <a:pt x="571143" y="617708"/>
                  </a:lnTo>
                  <a:lnTo>
                    <a:pt x="523743" y="612208"/>
                  </a:lnTo>
                  <a:lnTo>
                    <a:pt x="477501" y="603209"/>
                  </a:lnTo>
                  <a:lnTo>
                    <a:pt x="432553" y="590849"/>
                  </a:lnTo>
                  <a:lnTo>
                    <a:pt x="389038" y="575266"/>
                  </a:lnTo>
                  <a:lnTo>
                    <a:pt x="347093" y="556598"/>
                  </a:lnTo>
                  <a:lnTo>
                    <a:pt x="306855" y="534982"/>
                  </a:lnTo>
                  <a:lnTo>
                    <a:pt x="268464" y="510556"/>
                  </a:lnTo>
                  <a:lnTo>
                    <a:pt x="232056" y="483458"/>
                  </a:lnTo>
                  <a:lnTo>
                    <a:pt x="197769" y="453826"/>
                  </a:lnTo>
                  <a:lnTo>
                    <a:pt x="165741" y="421797"/>
                  </a:lnTo>
                  <a:lnTo>
                    <a:pt x="136109" y="387510"/>
                  </a:lnTo>
                  <a:lnTo>
                    <a:pt x="109012" y="351101"/>
                  </a:lnTo>
                  <a:lnTo>
                    <a:pt x="84587" y="312709"/>
                  </a:lnTo>
                  <a:lnTo>
                    <a:pt x="62972" y="272471"/>
                  </a:lnTo>
                  <a:lnTo>
                    <a:pt x="44304" y="230525"/>
                  </a:lnTo>
                  <a:lnTo>
                    <a:pt x="28722" y="187009"/>
                  </a:lnTo>
                  <a:lnTo>
                    <a:pt x="16362" y="142061"/>
                  </a:lnTo>
                  <a:lnTo>
                    <a:pt x="7364" y="95818"/>
                  </a:lnTo>
                  <a:lnTo>
                    <a:pt x="1864" y="48418"/>
                  </a:lnTo>
                  <a:lnTo>
                    <a:pt x="0" y="0"/>
                  </a:lnTo>
                  <a:lnTo>
                    <a:pt x="0" y="251385"/>
                  </a:lnTo>
                  <a:lnTo>
                    <a:pt x="1864" y="299803"/>
                  </a:lnTo>
                  <a:lnTo>
                    <a:pt x="7364" y="347203"/>
                  </a:lnTo>
                  <a:lnTo>
                    <a:pt x="16362" y="393446"/>
                  </a:lnTo>
                  <a:lnTo>
                    <a:pt x="28722" y="438394"/>
                  </a:lnTo>
                  <a:lnTo>
                    <a:pt x="44304" y="481910"/>
                  </a:lnTo>
                  <a:lnTo>
                    <a:pt x="62972" y="523856"/>
                  </a:lnTo>
                  <a:lnTo>
                    <a:pt x="84587" y="564094"/>
                  </a:lnTo>
                  <a:lnTo>
                    <a:pt x="109012" y="602486"/>
                  </a:lnTo>
                  <a:lnTo>
                    <a:pt x="136109" y="638895"/>
                  </a:lnTo>
                  <a:lnTo>
                    <a:pt x="165741" y="673182"/>
                  </a:lnTo>
                  <a:lnTo>
                    <a:pt x="197769" y="705211"/>
                  </a:lnTo>
                  <a:lnTo>
                    <a:pt x="232056" y="734843"/>
                  </a:lnTo>
                  <a:lnTo>
                    <a:pt x="268464" y="761941"/>
                  </a:lnTo>
                  <a:lnTo>
                    <a:pt x="306855" y="786367"/>
                  </a:lnTo>
                  <a:lnTo>
                    <a:pt x="347093" y="807983"/>
                  </a:lnTo>
                  <a:lnTo>
                    <a:pt x="389038" y="826651"/>
                  </a:lnTo>
                  <a:lnTo>
                    <a:pt x="432553" y="842234"/>
                  </a:lnTo>
                  <a:lnTo>
                    <a:pt x="477501" y="854594"/>
                  </a:lnTo>
                  <a:lnTo>
                    <a:pt x="523743" y="863593"/>
                  </a:lnTo>
                  <a:lnTo>
                    <a:pt x="571143" y="869093"/>
                  </a:lnTo>
                  <a:lnTo>
                    <a:pt x="619562" y="870957"/>
                  </a:lnTo>
                  <a:lnTo>
                    <a:pt x="3366787" y="870957"/>
                  </a:lnTo>
                  <a:lnTo>
                    <a:pt x="3415206" y="869093"/>
                  </a:lnTo>
                  <a:lnTo>
                    <a:pt x="3462606" y="863593"/>
                  </a:lnTo>
                  <a:lnTo>
                    <a:pt x="3508849" y="854594"/>
                  </a:lnTo>
                  <a:lnTo>
                    <a:pt x="3553797" y="842234"/>
                  </a:lnTo>
                  <a:lnTo>
                    <a:pt x="3597313" y="826651"/>
                  </a:lnTo>
                  <a:lnTo>
                    <a:pt x="3639258" y="807983"/>
                  </a:lnTo>
                  <a:lnTo>
                    <a:pt x="3679496" y="786367"/>
                  </a:lnTo>
                  <a:lnTo>
                    <a:pt x="3717888" y="761941"/>
                  </a:lnTo>
                  <a:lnTo>
                    <a:pt x="3754297" y="734843"/>
                  </a:lnTo>
                  <a:lnTo>
                    <a:pt x="3788585" y="705211"/>
                  </a:lnTo>
                  <a:lnTo>
                    <a:pt x="3820614" y="673182"/>
                  </a:lnTo>
                  <a:lnTo>
                    <a:pt x="3850246" y="638895"/>
                  </a:lnTo>
                  <a:lnTo>
                    <a:pt x="3877344" y="602486"/>
                  </a:lnTo>
                  <a:lnTo>
                    <a:pt x="3901769" y="564094"/>
                  </a:lnTo>
                  <a:lnTo>
                    <a:pt x="3923385" y="523856"/>
                  </a:lnTo>
                  <a:lnTo>
                    <a:pt x="3942054" y="481910"/>
                  </a:lnTo>
                  <a:lnTo>
                    <a:pt x="3957636" y="438394"/>
                  </a:lnTo>
                  <a:lnTo>
                    <a:pt x="3969996" y="393446"/>
                  </a:lnTo>
                  <a:lnTo>
                    <a:pt x="3978995" y="347203"/>
                  </a:lnTo>
                  <a:lnTo>
                    <a:pt x="3984496" y="299803"/>
                  </a:lnTo>
                  <a:lnTo>
                    <a:pt x="3986360" y="251385"/>
                  </a:lnTo>
                  <a:lnTo>
                    <a:pt x="3986360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4931102" y="553952"/>
              <a:ext cx="929005" cy="929005"/>
            </a:xfrm>
            <a:custGeom>
              <a:avLst/>
              <a:gdLst/>
              <a:ahLst/>
              <a:cxnLst/>
              <a:rect l="l" t="t" r="r" b="b"/>
              <a:pathLst>
                <a:path w="929005" h="929005">
                  <a:moveTo>
                    <a:pt x="464383" y="0"/>
                  </a:moveTo>
                  <a:lnTo>
                    <a:pt x="416902" y="2397"/>
                  </a:lnTo>
                  <a:lnTo>
                    <a:pt x="370793" y="9434"/>
                  </a:lnTo>
                  <a:lnTo>
                    <a:pt x="326289" y="20877"/>
                  </a:lnTo>
                  <a:lnTo>
                    <a:pt x="283623" y="36493"/>
                  </a:lnTo>
                  <a:lnTo>
                    <a:pt x="243030" y="56048"/>
                  </a:lnTo>
                  <a:lnTo>
                    <a:pt x="204741" y="79308"/>
                  </a:lnTo>
                  <a:lnTo>
                    <a:pt x="168991" y="106042"/>
                  </a:lnTo>
                  <a:lnTo>
                    <a:pt x="136014" y="136014"/>
                  </a:lnTo>
                  <a:lnTo>
                    <a:pt x="106042" y="168991"/>
                  </a:lnTo>
                  <a:lnTo>
                    <a:pt x="79308" y="204741"/>
                  </a:lnTo>
                  <a:lnTo>
                    <a:pt x="56048" y="243030"/>
                  </a:lnTo>
                  <a:lnTo>
                    <a:pt x="36493" y="283623"/>
                  </a:lnTo>
                  <a:lnTo>
                    <a:pt x="20877" y="326289"/>
                  </a:lnTo>
                  <a:lnTo>
                    <a:pt x="9434" y="370793"/>
                  </a:lnTo>
                  <a:lnTo>
                    <a:pt x="2397" y="416902"/>
                  </a:lnTo>
                  <a:lnTo>
                    <a:pt x="0" y="464383"/>
                  </a:lnTo>
                  <a:lnTo>
                    <a:pt x="2397" y="511864"/>
                  </a:lnTo>
                  <a:lnTo>
                    <a:pt x="9434" y="557973"/>
                  </a:lnTo>
                  <a:lnTo>
                    <a:pt x="20877" y="602477"/>
                  </a:lnTo>
                  <a:lnTo>
                    <a:pt x="36493" y="645143"/>
                  </a:lnTo>
                  <a:lnTo>
                    <a:pt x="56048" y="685737"/>
                  </a:lnTo>
                  <a:lnTo>
                    <a:pt x="79308" y="724025"/>
                  </a:lnTo>
                  <a:lnTo>
                    <a:pt x="106042" y="759775"/>
                  </a:lnTo>
                  <a:lnTo>
                    <a:pt x="136014" y="792753"/>
                  </a:lnTo>
                  <a:lnTo>
                    <a:pt x="168991" y="822725"/>
                  </a:lnTo>
                  <a:lnTo>
                    <a:pt x="204741" y="849458"/>
                  </a:lnTo>
                  <a:lnTo>
                    <a:pt x="243030" y="872719"/>
                  </a:lnTo>
                  <a:lnTo>
                    <a:pt x="283623" y="892274"/>
                  </a:lnTo>
                  <a:lnTo>
                    <a:pt x="326289" y="907889"/>
                  </a:lnTo>
                  <a:lnTo>
                    <a:pt x="370793" y="919332"/>
                  </a:lnTo>
                  <a:lnTo>
                    <a:pt x="416902" y="926369"/>
                  </a:lnTo>
                  <a:lnTo>
                    <a:pt x="464383" y="928767"/>
                  </a:lnTo>
                  <a:lnTo>
                    <a:pt x="511864" y="926369"/>
                  </a:lnTo>
                  <a:lnTo>
                    <a:pt x="557973" y="919332"/>
                  </a:lnTo>
                  <a:lnTo>
                    <a:pt x="602477" y="907889"/>
                  </a:lnTo>
                  <a:lnTo>
                    <a:pt x="645143" y="892274"/>
                  </a:lnTo>
                  <a:lnTo>
                    <a:pt x="685737" y="872719"/>
                  </a:lnTo>
                  <a:lnTo>
                    <a:pt x="724025" y="849458"/>
                  </a:lnTo>
                  <a:lnTo>
                    <a:pt x="759775" y="822725"/>
                  </a:lnTo>
                  <a:lnTo>
                    <a:pt x="792753" y="792753"/>
                  </a:lnTo>
                  <a:lnTo>
                    <a:pt x="822725" y="759775"/>
                  </a:lnTo>
                  <a:lnTo>
                    <a:pt x="849458" y="724025"/>
                  </a:lnTo>
                  <a:lnTo>
                    <a:pt x="872719" y="685737"/>
                  </a:lnTo>
                  <a:lnTo>
                    <a:pt x="892274" y="645143"/>
                  </a:lnTo>
                  <a:lnTo>
                    <a:pt x="907889" y="602477"/>
                  </a:lnTo>
                  <a:lnTo>
                    <a:pt x="919332" y="557973"/>
                  </a:lnTo>
                  <a:lnTo>
                    <a:pt x="926369" y="511864"/>
                  </a:lnTo>
                  <a:lnTo>
                    <a:pt x="928767" y="464383"/>
                  </a:lnTo>
                  <a:lnTo>
                    <a:pt x="926369" y="416902"/>
                  </a:lnTo>
                  <a:lnTo>
                    <a:pt x="919332" y="370793"/>
                  </a:lnTo>
                  <a:lnTo>
                    <a:pt x="907889" y="326289"/>
                  </a:lnTo>
                  <a:lnTo>
                    <a:pt x="892274" y="283623"/>
                  </a:lnTo>
                  <a:lnTo>
                    <a:pt x="872719" y="243030"/>
                  </a:lnTo>
                  <a:lnTo>
                    <a:pt x="849458" y="204741"/>
                  </a:lnTo>
                  <a:lnTo>
                    <a:pt x="822725" y="168991"/>
                  </a:lnTo>
                  <a:lnTo>
                    <a:pt x="792753" y="136014"/>
                  </a:lnTo>
                  <a:lnTo>
                    <a:pt x="759775" y="106042"/>
                  </a:lnTo>
                  <a:lnTo>
                    <a:pt x="724025" y="79308"/>
                  </a:lnTo>
                  <a:lnTo>
                    <a:pt x="685737" y="56048"/>
                  </a:lnTo>
                  <a:lnTo>
                    <a:pt x="645143" y="36493"/>
                  </a:lnTo>
                  <a:lnTo>
                    <a:pt x="602477" y="20877"/>
                  </a:lnTo>
                  <a:lnTo>
                    <a:pt x="557973" y="9434"/>
                  </a:lnTo>
                  <a:lnTo>
                    <a:pt x="511864" y="2397"/>
                  </a:lnTo>
                  <a:lnTo>
                    <a:pt x="464383" y="0"/>
                  </a:lnTo>
                  <a:close/>
                </a:path>
              </a:pathLst>
            </a:custGeom>
            <a:solidFill>
              <a:srgbClr val="2185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2302935" y="9837475"/>
              <a:ext cx="6274435" cy="385445"/>
            </a:xfrm>
            <a:custGeom>
              <a:avLst/>
              <a:gdLst/>
              <a:ahLst/>
              <a:cxnLst/>
              <a:rect l="l" t="t" r="r" b="b"/>
              <a:pathLst>
                <a:path w="6274434" h="385445">
                  <a:moveTo>
                    <a:pt x="6274018" y="0"/>
                  </a:moveTo>
                  <a:lnTo>
                    <a:pt x="0" y="0"/>
                  </a:lnTo>
                  <a:lnTo>
                    <a:pt x="0" y="385108"/>
                  </a:lnTo>
                  <a:lnTo>
                    <a:pt x="6274018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2641751" y="2877430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29" h="328930">
                  <a:moveTo>
                    <a:pt x="164235" y="0"/>
                  </a:moveTo>
                  <a:lnTo>
                    <a:pt x="120573" y="5866"/>
                  </a:lnTo>
                  <a:lnTo>
                    <a:pt x="81340" y="22422"/>
                  </a:lnTo>
                  <a:lnTo>
                    <a:pt x="48101" y="48101"/>
                  </a:lnTo>
                  <a:lnTo>
                    <a:pt x="22422" y="81340"/>
                  </a:lnTo>
                  <a:lnTo>
                    <a:pt x="5866" y="120573"/>
                  </a:lnTo>
                  <a:lnTo>
                    <a:pt x="0" y="164235"/>
                  </a:lnTo>
                  <a:lnTo>
                    <a:pt x="5866" y="207897"/>
                  </a:lnTo>
                  <a:lnTo>
                    <a:pt x="22422" y="247130"/>
                  </a:lnTo>
                  <a:lnTo>
                    <a:pt x="48101" y="280369"/>
                  </a:lnTo>
                  <a:lnTo>
                    <a:pt x="81340" y="306049"/>
                  </a:lnTo>
                  <a:lnTo>
                    <a:pt x="120573" y="322605"/>
                  </a:lnTo>
                  <a:lnTo>
                    <a:pt x="164235" y="328471"/>
                  </a:lnTo>
                  <a:lnTo>
                    <a:pt x="207897" y="322605"/>
                  </a:lnTo>
                  <a:lnTo>
                    <a:pt x="247130" y="306049"/>
                  </a:lnTo>
                  <a:lnTo>
                    <a:pt x="280369" y="280369"/>
                  </a:lnTo>
                  <a:lnTo>
                    <a:pt x="306049" y="247130"/>
                  </a:lnTo>
                  <a:lnTo>
                    <a:pt x="322605" y="207897"/>
                  </a:lnTo>
                  <a:lnTo>
                    <a:pt x="328471" y="164235"/>
                  </a:lnTo>
                  <a:lnTo>
                    <a:pt x="322605" y="120573"/>
                  </a:lnTo>
                  <a:lnTo>
                    <a:pt x="306049" y="81340"/>
                  </a:lnTo>
                  <a:lnTo>
                    <a:pt x="280369" y="48101"/>
                  </a:lnTo>
                  <a:lnTo>
                    <a:pt x="247130" y="22422"/>
                  </a:lnTo>
                  <a:lnTo>
                    <a:pt x="207897" y="5866"/>
                  </a:lnTo>
                  <a:lnTo>
                    <a:pt x="164235" y="0"/>
                  </a:lnTo>
                  <a:close/>
                </a:path>
              </a:pathLst>
            </a:custGeom>
            <a:solidFill>
              <a:srgbClr val="5ABA4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96128" y="2957119"/>
              <a:ext cx="219710" cy="183376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12641751" y="3554126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29" h="328929">
                  <a:moveTo>
                    <a:pt x="164235" y="0"/>
                  </a:moveTo>
                  <a:lnTo>
                    <a:pt x="120573" y="5866"/>
                  </a:lnTo>
                  <a:lnTo>
                    <a:pt x="81340" y="22422"/>
                  </a:lnTo>
                  <a:lnTo>
                    <a:pt x="48101" y="48101"/>
                  </a:lnTo>
                  <a:lnTo>
                    <a:pt x="22422" y="81340"/>
                  </a:lnTo>
                  <a:lnTo>
                    <a:pt x="5866" y="120573"/>
                  </a:lnTo>
                  <a:lnTo>
                    <a:pt x="0" y="164235"/>
                  </a:lnTo>
                  <a:lnTo>
                    <a:pt x="5866" y="207897"/>
                  </a:lnTo>
                  <a:lnTo>
                    <a:pt x="22422" y="247130"/>
                  </a:lnTo>
                  <a:lnTo>
                    <a:pt x="48101" y="280369"/>
                  </a:lnTo>
                  <a:lnTo>
                    <a:pt x="81340" y="306049"/>
                  </a:lnTo>
                  <a:lnTo>
                    <a:pt x="120573" y="322605"/>
                  </a:lnTo>
                  <a:lnTo>
                    <a:pt x="164235" y="328471"/>
                  </a:lnTo>
                  <a:lnTo>
                    <a:pt x="207897" y="322605"/>
                  </a:lnTo>
                  <a:lnTo>
                    <a:pt x="247130" y="306049"/>
                  </a:lnTo>
                  <a:lnTo>
                    <a:pt x="280369" y="280369"/>
                  </a:lnTo>
                  <a:lnTo>
                    <a:pt x="306049" y="247130"/>
                  </a:lnTo>
                  <a:lnTo>
                    <a:pt x="322605" y="207897"/>
                  </a:lnTo>
                  <a:lnTo>
                    <a:pt x="328471" y="164235"/>
                  </a:lnTo>
                  <a:lnTo>
                    <a:pt x="322605" y="120573"/>
                  </a:lnTo>
                  <a:lnTo>
                    <a:pt x="306049" y="81340"/>
                  </a:lnTo>
                  <a:lnTo>
                    <a:pt x="280369" y="48101"/>
                  </a:lnTo>
                  <a:lnTo>
                    <a:pt x="247130" y="22422"/>
                  </a:lnTo>
                  <a:lnTo>
                    <a:pt x="207897" y="5866"/>
                  </a:lnTo>
                  <a:lnTo>
                    <a:pt x="164235" y="0"/>
                  </a:lnTo>
                  <a:close/>
                </a:path>
              </a:pathLst>
            </a:custGeom>
            <a:solidFill>
              <a:srgbClr val="5ABA4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96128" y="3633815"/>
              <a:ext cx="219710" cy="183376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12641751" y="4230824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29" h="328929">
                  <a:moveTo>
                    <a:pt x="164235" y="0"/>
                  </a:moveTo>
                  <a:lnTo>
                    <a:pt x="120573" y="5866"/>
                  </a:lnTo>
                  <a:lnTo>
                    <a:pt x="81340" y="22422"/>
                  </a:lnTo>
                  <a:lnTo>
                    <a:pt x="48101" y="48101"/>
                  </a:lnTo>
                  <a:lnTo>
                    <a:pt x="22422" y="81340"/>
                  </a:lnTo>
                  <a:lnTo>
                    <a:pt x="5866" y="120573"/>
                  </a:lnTo>
                  <a:lnTo>
                    <a:pt x="0" y="164235"/>
                  </a:lnTo>
                  <a:lnTo>
                    <a:pt x="5866" y="207897"/>
                  </a:lnTo>
                  <a:lnTo>
                    <a:pt x="22422" y="247130"/>
                  </a:lnTo>
                  <a:lnTo>
                    <a:pt x="48101" y="280369"/>
                  </a:lnTo>
                  <a:lnTo>
                    <a:pt x="81340" y="306049"/>
                  </a:lnTo>
                  <a:lnTo>
                    <a:pt x="120573" y="322605"/>
                  </a:lnTo>
                  <a:lnTo>
                    <a:pt x="164235" y="328471"/>
                  </a:lnTo>
                  <a:lnTo>
                    <a:pt x="207897" y="322605"/>
                  </a:lnTo>
                  <a:lnTo>
                    <a:pt x="247130" y="306049"/>
                  </a:lnTo>
                  <a:lnTo>
                    <a:pt x="280369" y="280369"/>
                  </a:lnTo>
                  <a:lnTo>
                    <a:pt x="306049" y="247130"/>
                  </a:lnTo>
                  <a:lnTo>
                    <a:pt x="322605" y="207897"/>
                  </a:lnTo>
                  <a:lnTo>
                    <a:pt x="328471" y="164235"/>
                  </a:lnTo>
                  <a:lnTo>
                    <a:pt x="322605" y="120573"/>
                  </a:lnTo>
                  <a:lnTo>
                    <a:pt x="306049" y="81340"/>
                  </a:lnTo>
                  <a:lnTo>
                    <a:pt x="280369" y="48101"/>
                  </a:lnTo>
                  <a:lnTo>
                    <a:pt x="247130" y="22422"/>
                  </a:lnTo>
                  <a:lnTo>
                    <a:pt x="207897" y="5866"/>
                  </a:lnTo>
                  <a:lnTo>
                    <a:pt x="164235" y="0"/>
                  </a:lnTo>
                  <a:close/>
                </a:path>
              </a:pathLst>
            </a:custGeom>
            <a:solidFill>
              <a:srgbClr val="5ABA4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96128" y="4310512"/>
              <a:ext cx="219710" cy="183376"/>
            </a:xfrm>
            <a:prstGeom prst="rect">
              <a:avLst/>
            </a:prstGeom>
          </p:spPr>
        </p:pic>
        <p:sp>
          <p:nvSpPr>
            <p:cNvPr id="43" name="object 43" descr=""/>
            <p:cNvSpPr/>
            <p:nvPr/>
          </p:nvSpPr>
          <p:spPr>
            <a:xfrm>
              <a:off x="12641751" y="4907519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29" h="328929">
                  <a:moveTo>
                    <a:pt x="164235" y="0"/>
                  </a:moveTo>
                  <a:lnTo>
                    <a:pt x="120573" y="5866"/>
                  </a:lnTo>
                  <a:lnTo>
                    <a:pt x="81340" y="22422"/>
                  </a:lnTo>
                  <a:lnTo>
                    <a:pt x="48101" y="48101"/>
                  </a:lnTo>
                  <a:lnTo>
                    <a:pt x="22422" y="81340"/>
                  </a:lnTo>
                  <a:lnTo>
                    <a:pt x="5866" y="120573"/>
                  </a:lnTo>
                  <a:lnTo>
                    <a:pt x="0" y="164235"/>
                  </a:lnTo>
                  <a:lnTo>
                    <a:pt x="5866" y="207897"/>
                  </a:lnTo>
                  <a:lnTo>
                    <a:pt x="22422" y="247130"/>
                  </a:lnTo>
                  <a:lnTo>
                    <a:pt x="48101" y="280369"/>
                  </a:lnTo>
                  <a:lnTo>
                    <a:pt x="81340" y="306049"/>
                  </a:lnTo>
                  <a:lnTo>
                    <a:pt x="120573" y="322605"/>
                  </a:lnTo>
                  <a:lnTo>
                    <a:pt x="164235" y="328471"/>
                  </a:lnTo>
                  <a:lnTo>
                    <a:pt x="207897" y="322605"/>
                  </a:lnTo>
                  <a:lnTo>
                    <a:pt x="247130" y="306049"/>
                  </a:lnTo>
                  <a:lnTo>
                    <a:pt x="280369" y="280369"/>
                  </a:lnTo>
                  <a:lnTo>
                    <a:pt x="306049" y="247130"/>
                  </a:lnTo>
                  <a:lnTo>
                    <a:pt x="322605" y="207897"/>
                  </a:lnTo>
                  <a:lnTo>
                    <a:pt x="328471" y="164235"/>
                  </a:lnTo>
                  <a:lnTo>
                    <a:pt x="322605" y="120573"/>
                  </a:lnTo>
                  <a:lnTo>
                    <a:pt x="306049" y="81340"/>
                  </a:lnTo>
                  <a:lnTo>
                    <a:pt x="280369" y="48101"/>
                  </a:lnTo>
                  <a:lnTo>
                    <a:pt x="247130" y="22422"/>
                  </a:lnTo>
                  <a:lnTo>
                    <a:pt x="207897" y="5866"/>
                  </a:lnTo>
                  <a:lnTo>
                    <a:pt x="164235" y="0"/>
                  </a:lnTo>
                  <a:close/>
                </a:path>
              </a:pathLst>
            </a:custGeom>
            <a:solidFill>
              <a:srgbClr val="5ABA4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96128" y="4987209"/>
              <a:ext cx="219710" cy="183376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12641751" y="5584216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29" h="328929">
                  <a:moveTo>
                    <a:pt x="164235" y="0"/>
                  </a:moveTo>
                  <a:lnTo>
                    <a:pt x="120573" y="5866"/>
                  </a:lnTo>
                  <a:lnTo>
                    <a:pt x="81340" y="22422"/>
                  </a:lnTo>
                  <a:lnTo>
                    <a:pt x="48101" y="48101"/>
                  </a:lnTo>
                  <a:lnTo>
                    <a:pt x="22422" y="81340"/>
                  </a:lnTo>
                  <a:lnTo>
                    <a:pt x="5866" y="120573"/>
                  </a:lnTo>
                  <a:lnTo>
                    <a:pt x="0" y="164235"/>
                  </a:lnTo>
                  <a:lnTo>
                    <a:pt x="5866" y="207897"/>
                  </a:lnTo>
                  <a:lnTo>
                    <a:pt x="22422" y="247130"/>
                  </a:lnTo>
                  <a:lnTo>
                    <a:pt x="48101" y="280369"/>
                  </a:lnTo>
                  <a:lnTo>
                    <a:pt x="81340" y="306049"/>
                  </a:lnTo>
                  <a:lnTo>
                    <a:pt x="120573" y="322605"/>
                  </a:lnTo>
                  <a:lnTo>
                    <a:pt x="164235" y="328471"/>
                  </a:lnTo>
                  <a:lnTo>
                    <a:pt x="207897" y="322605"/>
                  </a:lnTo>
                  <a:lnTo>
                    <a:pt x="247130" y="306049"/>
                  </a:lnTo>
                  <a:lnTo>
                    <a:pt x="280369" y="280369"/>
                  </a:lnTo>
                  <a:lnTo>
                    <a:pt x="306049" y="247130"/>
                  </a:lnTo>
                  <a:lnTo>
                    <a:pt x="322605" y="207897"/>
                  </a:lnTo>
                  <a:lnTo>
                    <a:pt x="328471" y="164235"/>
                  </a:lnTo>
                  <a:lnTo>
                    <a:pt x="322605" y="120573"/>
                  </a:lnTo>
                  <a:lnTo>
                    <a:pt x="306049" y="81340"/>
                  </a:lnTo>
                  <a:lnTo>
                    <a:pt x="280369" y="48101"/>
                  </a:lnTo>
                  <a:lnTo>
                    <a:pt x="247130" y="22422"/>
                  </a:lnTo>
                  <a:lnTo>
                    <a:pt x="207897" y="5866"/>
                  </a:lnTo>
                  <a:lnTo>
                    <a:pt x="164235" y="0"/>
                  </a:lnTo>
                  <a:close/>
                </a:path>
              </a:pathLst>
            </a:custGeom>
            <a:solidFill>
              <a:srgbClr val="5ABA4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96128" y="5663906"/>
              <a:ext cx="219710" cy="183376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12641751" y="6260911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29" h="328929">
                  <a:moveTo>
                    <a:pt x="164235" y="0"/>
                  </a:moveTo>
                  <a:lnTo>
                    <a:pt x="120573" y="5866"/>
                  </a:lnTo>
                  <a:lnTo>
                    <a:pt x="81340" y="22422"/>
                  </a:lnTo>
                  <a:lnTo>
                    <a:pt x="48101" y="48101"/>
                  </a:lnTo>
                  <a:lnTo>
                    <a:pt x="22422" y="81340"/>
                  </a:lnTo>
                  <a:lnTo>
                    <a:pt x="5866" y="120573"/>
                  </a:lnTo>
                  <a:lnTo>
                    <a:pt x="0" y="164235"/>
                  </a:lnTo>
                  <a:lnTo>
                    <a:pt x="5866" y="207897"/>
                  </a:lnTo>
                  <a:lnTo>
                    <a:pt x="22422" y="247130"/>
                  </a:lnTo>
                  <a:lnTo>
                    <a:pt x="48101" y="280369"/>
                  </a:lnTo>
                  <a:lnTo>
                    <a:pt x="81340" y="306049"/>
                  </a:lnTo>
                  <a:lnTo>
                    <a:pt x="120573" y="322605"/>
                  </a:lnTo>
                  <a:lnTo>
                    <a:pt x="164235" y="328471"/>
                  </a:lnTo>
                  <a:lnTo>
                    <a:pt x="207897" y="322605"/>
                  </a:lnTo>
                  <a:lnTo>
                    <a:pt x="247130" y="306049"/>
                  </a:lnTo>
                  <a:lnTo>
                    <a:pt x="280369" y="280369"/>
                  </a:lnTo>
                  <a:lnTo>
                    <a:pt x="306049" y="247130"/>
                  </a:lnTo>
                  <a:lnTo>
                    <a:pt x="322605" y="207897"/>
                  </a:lnTo>
                  <a:lnTo>
                    <a:pt x="328471" y="164235"/>
                  </a:lnTo>
                  <a:lnTo>
                    <a:pt x="322605" y="120573"/>
                  </a:lnTo>
                  <a:lnTo>
                    <a:pt x="306049" y="81340"/>
                  </a:lnTo>
                  <a:lnTo>
                    <a:pt x="280369" y="48101"/>
                  </a:lnTo>
                  <a:lnTo>
                    <a:pt x="247130" y="22422"/>
                  </a:lnTo>
                  <a:lnTo>
                    <a:pt x="207897" y="5866"/>
                  </a:lnTo>
                  <a:lnTo>
                    <a:pt x="164235" y="0"/>
                  </a:lnTo>
                  <a:close/>
                </a:path>
              </a:pathLst>
            </a:custGeom>
            <a:solidFill>
              <a:srgbClr val="5ABA4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96128" y="6340601"/>
              <a:ext cx="219710" cy="183376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12641751" y="6948079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29" h="328929">
                  <a:moveTo>
                    <a:pt x="164235" y="0"/>
                  </a:moveTo>
                  <a:lnTo>
                    <a:pt x="120573" y="5866"/>
                  </a:lnTo>
                  <a:lnTo>
                    <a:pt x="81340" y="22422"/>
                  </a:lnTo>
                  <a:lnTo>
                    <a:pt x="48101" y="48101"/>
                  </a:lnTo>
                  <a:lnTo>
                    <a:pt x="22422" y="81340"/>
                  </a:lnTo>
                  <a:lnTo>
                    <a:pt x="5866" y="120573"/>
                  </a:lnTo>
                  <a:lnTo>
                    <a:pt x="0" y="164235"/>
                  </a:lnTo>
                  <a:lnTo>
                    <a:pt x="5866" y="207897"/>
                  </a:lnTo>
                  <a:lnTo>
                    <a:pt x="22422" y="247130"/>
                  </a:lnTo>
                  <a:lnTo>
                    <a:pt x="48101" y="280369"/>
                  </a:lnTo>
                  <a:lnTo>
                    <a:pt x="81340" y="306049"/>
                  </a:lnTo>
                  <a:lnTo>
                    <a:pt x="120573" y="322605"/>
                  </a:lnTo>
                  <a:lnTo>
                    <a:pt x="164235" y="328471"/>
                  </a:lnTo>
                  <a:lnTo>
                    <a:pt x="207897" y="322605"/>
                  </a:lnTo>
                  <a:lnTo>
                    <a:pt x="247130" y="306049"/>
                  </a:lnTo>
                  <a:lnTo>
                    <a:pt x="280369" y="280369"/>
                  </a:lnTo>
                  <a:lnTo>
                    <a:pt x="306049" y="247130"/>
                  </a:lnTo>
                  <a:lnTo>
                    <a:pt x="322605" y="207897"/>
                  </a:lnTo>
                  <a:lnTo>
                    <a:pt x="328471" y="164235"/>
                  </a:lnTo>
                  <a:lnTo>
                    <a:pt x="322605" y="120573"/>
                  </a:lnTo>
                  <a:lnTo>
                    <a:pt x="306049" y="81340"/>
                  </a:lnTo>
                  <a:lnTo>
                    <a:pt x="280369" y="48101"/>
                  </a:lnTo>
                  <a:lnTo>
                    <a:pt x="247130" y="22422"/>
                  </a:lnTo>
                  <a:lnTo>
                    <a:pt x="207897" y="5866"/>
                  </a:lnTo>
                  <a:lnTo>
                    <a:pt x="164235" y="0"/>
                  </a:lnTo>
                  <a:close/>
                </a:path>
              </a:pathLst>
            </a:custGeom>
            <a:solidFill>
              <a:srgbClr val="5ABA4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96128" y="7027768"/>
              <a:ext cx="219710" cy="183376"/>
            </a:xfrm>
            <a:prstGeom prst="rect">
              <a:avLst/>
            </a:prstGeom>
          </p:spPr>
        </p:pic>
        <p:sp>
          <p:nvSpPr>
            <p:cNvPr id="51" name="object 51" descr=""/>
            <p:cNvSpPr/>
            <p:nvPr/>
          </p:nvSpPr>
          <p:spPr>
            <a:xfrm>
              <a:off x="12641751" y="762477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29" h="328929">
                  <a:moveTo>
                    <a:pt x="164235" y="0"/>
                  </a:moveTo>
                  <a:lnTo>
                    <a:pt x="120573" y="5866"/>
                  </a:lnTo>
                  <a:lnTo>
                    <a:pt x="81340" y="22422"/>
                  </a:lnTo>
                  <a:lnTo>
                    <a:pt x="48101" y="48101"/>
                  </a:lnTo>
                  <a:lnTo>
                    <a:pt x="22422" y="81340"/>
                  </a:lnTo>
                  <a:lnTo>
                    <a:pt x="5866" y="120573"/>
                  </a:lnTo>
                  <a:lnTo>
                    <a:pt x="0" y="164235"/>
                  </a:lnTo>
                  <a:lnTo>
                    <a:pt x="5866" y="207897"/>
                  </a:lnTo>
                  <a:lnTo>
                    <a:pt x="22422" y="247130"/>
                  </a:lnTo>
                  <a:lnTo>
                    <a:pt x="48101" y="280369"/>
                  </a:lnTo>
                  <a:lnTo>
                    <a:pt x="81340" y="306049"/>
                  </a:lnTo>
                  <a:lnTo>
                    <a:pt x="120573" y="322605"/>
                  </a:lnTo>
                  <a:lnTo>
                    <a:pt x="164235" y="328471"/>
                  </a:lnTo>
                  <a:lnTo>
                    <a:pt x="207897" y="322605"/>
                  </a:lnTo>
                  <a:lnTo>
                    <a:pt x="247130" y="306049"/>
                  </a:lnTo>
                  <a:lnTo>
                    <a:pt x="280369" y="280369"/>
                  </a:lnTo>
                  <a:lnTo>
                    <a:pt x="306049" y="247130"/>
                  </a:lnTo>
                  <a:lnTo>
                    <a:pt x="322605" y="207897"/>
                  </a:lnTo>
                  <a:lnTo>
                    <a:pt x="328471" y="164235"/>
                  </a:lnTo>
                  <a:lnTo>
                    <a:pt x="322605" y="120573"/>
                  </a:lnTo>
                  <a:lnTo>
                    <a:pt x="306049" y="81340"/>
                  </a:lnTo>
                  <a:lnTo>
                    <a:pt x="280369" y="48101"/>
                  </a:lnTo>
                  <a:lnTo>
                    <a:pt x="247130" y="22422"/>
                  </a:lnTo>
                  <a:lnTo>
                    <a:pt x="207897" y="5866"/>
                  </a:lnTo>
                  <a:lnTo>
                    <a:pt x="164235" y="0"/>
                  </a:lnTo>
                  <a:close/>
                </a:path>
              </a:pathLst>
            </a:custGeom>
            <a:solidFill>
              <a:srgbClr val="5ABA4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96128" y="7704465"/>
              <a:ext cx="219710" cy="183376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12641751" y="8318445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29" h="328929">
                  <a:moveTo>
                    <a:pt x="164235" y="0"/>
                  </a:moveTo>
                  <a:lnTo>
                    <a:pt x="120573" y="5866"/>
                  </a:lnTo>
                  <a:lnTo>
                    <a:pt x="81340" y="22422"/>
                  </a:lnTo>
                  <a:lnTo>
                    <a:pt x="48101" y="48101"/>
                  </a:lnTo>
                  <a:lnTo>
                    <a:pt x="22422" y="81340"/>
                  </a:lnTo>
                  <a:lnTo>
                    <a:pt x="5866" y="120573"/>
                  </a:lnTo>
                  <a:lnTo>
                    <a:pt x="0" y="164235"/>
                  </a:lnTo>
                  <a:lnTo>
                    <a:pt x="5866" y="207897"/>
                  </a:lnTo>
                  <a:lnTo>
                    <a:pt x="22422" y="247130"/>
                  </a:lnTo>
                  <a:lnTo>
                    <a:pt x="48101" y="280369"/>
                  </a:lnTo>
                  <a:lnTo>
                    <a:pt x="81340" y="306049"/>
                  </a:lnTo>
                  <a:lnTo>
                    <a:pt x="120573" y="322605"/>
                  </a:lnTo>
                  <a:lnTo>
                    <a:pt x="164235" y="328471"/>
                  </a:lnTo>
                  <a:lnTo>
                    <a:pt x="207897" y="322605"/>
                  </a:lnTo>
                  <a:lnTo>
                    <a:pt x="247130" y="306049"/>
                  </a:lnTo>
                  <a:lnTo>
                    <a:pt x="280369" y="280369"/>
                  </a:lnTo>
                  <a:lnTo>
                    <a:pt x="306049" y="247130"/>
                  </a:lnTo>
                  <a:lnTo>
                    <a:pt x="322605" y="207897"/>
                  </a:lnTo>
                  <a:lnTo>
                    <a:pt x="328471" y="164235"/>
                  </a:lnTo>
                  <a:lnTo>
                    <a:pt x="322605" y="120573"/>
                  </a:lnTo>
                  <a:lnTo>
                    <a:pt x="306049" y="81340"/>
                  </a:lnTo>
                  <a:lnTo>
                    <a:pt x="280369" y="48101"/>
                  </a:lnTo>
                  <a:lnTo>
                    <a:pt x="247130" y="22422"/>
                  </a:lnTo>
                  <a:lnTo>
                    <a:pt x="207897" y="5866"/>
                  </a:lnTo>
                  <a:lnTo>
                    <a:pt x="164235" y="0"/>
                  </a:lnTo>
                  <a:close/>
                </a:path>
              </a:pathLst>
            </a:custGeom>
            <a:solidFill>
              <a:srgbClr val="5ABA4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96128" y="8398135"/>
              <a:ext cx="219710" cy="183376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12641751" y="9012117"/>
              <a:ext cx="328930" cy="328930"/>
            </a:xfrm>
            <a:custGeom>
              <a:avLst/>
              <a:gdLst/>
              <a:ahLst/>
              <a:cxnLst/>
              <a:rect l="l" t="t" r="r" b="b"/>
              <a:pathLst>
                <a:path w="328929" h="328929">
                  <a:moveTo>
                    <a:pt x="164235" y="0"/>
                  </a:moveTo>
                  <a:lnTo>
                    <a:pt x="120573" y="5866"/>
                  </a:lnTo>
                  <a:lnTo>
                    <a:pt x="81340" y="22422"/>
                  </a:lnTo>
                  <a:lnTo>
                    <a:pt x="48101" y="48101"/>
                  </a:lnTo>
                  <a:lnTo>
                    <a:pt x="22422" y="81340"/>
                  </a:lnTo>
                  <a:lnTo>
                    <a:pt x="5866" y="120573"/>
                  </a:lnTo>
                  <a:lnTo>
                    <a:pt x="0" y="164235"/>
                  </a:lnTo>
                  <a:lnTo>
                    <a:pt x="5866" y="207897"/>
                  </a:lnTo>
                  <a:lnTo>
                    <a:pt x="22422" y="247130"/>
                  </a:lnTo>
                  <a:lnTo>
                    <a:pt x="48101" y="280369"/>
                  </a:lnTo>
                  <a:lnTo>
                    <a:pt x="81340" y="306049"/>
                  </a:lnTo>
                  <a:lnTo>
                    <a:pt x="120573" y="322605"/>
                  </a:lnTo>
                  <a:lnTo>
                    <a:pt x="164235" y="328471"/>
                  </a:lnTo>
                  <a:lnTo>
                    <a:pt x="207897" y="322605"/>
                  </a:lnTo>
                  <a:lnTo>
                    <a:pt x="247130" y="306049"/>
                  </a:lnTo>
                  <a:lnTo>
                    <a:pt x="280369" y="280369"/>
                  </a:lnTo>
                  <a:lnTo>
                    <a:pt x="306049" y="247130"/>
                  </a:lnTo>
                  <a:lnTo>
                    <a:pt x="322605" y="207897"/>
                  </a:lnTo>
                  <a:lnTo>
                    <a:pt x="328471" y="164235"/>
                  </a:lnTo>
                  <a:lnTo>
                    <a:pt x="322605" y="120573"/>
                  </a:lnTo>
                  <a:lnTo>
                    <a:pt x="306049" y="81340"/>
                  </a:lnTo>
                  <a:lnTo>
                    <a:pt x="280369" y="48101"/>
                  </a:lnTo>
                  <a:lnTo>
                    <a:pt x="247130" y="22422"/>
                  </a:lnTo>
                  <a:lnTo>
                    <a:pt x="207897" y="5866"/>
                  </a:lnTo>
                  <a:lnTo>
                    <a:pt x="164235" y="0"/>
                  </a:lnTo>
                  <a:close/>
                </a:path>
              </a:pathLst>
            </a:custGeom>
            <a:solidFill>
              <a:srgbClr val="5ABA4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96128" y="9091807"/>
              <a:ext cx="219710" cy="183376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45534" y="2909157"/>
              <a:ext cx="310254" cy="242915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24867" y="2908658"/>
              <a:ext cx="234946" cy="243840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83426" y="2906373"/>
              <a:ext cx="382102" cy="248475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89836" y="2909153"/>
              <a:ext cx="390779" cy="242916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42394" y="2909159"/>
              <a:ext cx="184968" cy="242914"/>
            </a:xfrm>
            <a:prstGeom prst="rect">
              <a:avLst/>
            </a:prstGeom>
          </p:spPr>
        </p:pic>
        <p:sp>
          <p:nvSpPr>
            <p:cNvPr id="62" name="object 62" descr=""/>
            <p:cNvSpPr/>
            <p:nvPr/>
          </p:nvSpPr>
          <p:spPr>
            <a:xfrm>
              <a:off x="14946453" y="2908661"/>
              <a:ext cx="104139" cy="243840"/>
            </a:xfrm>
            <a:custGeom>
              <a:avLst/>
              <a:gdLst/>
              <a:ahLst/>
              <a:cxnLst/>
              <a:rect l="l" t="t" r="r" b="b"/>
              <a:pathLst>
                <a:path w="104140" h="243839">
                  <a:moveTo>
                    <a:pt x="104114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102870"/>
                  </a:lnTo>
                  <a:lnTo>
                    <a:pt x="0" y="137160"/>
                  </a:lnTo>
                  <a:lnTo>
                    <a:pt x="0" y="208280"/>
                  </a:lnTo>
                  <a:lnTo>
                    <a:pt x="0" y="243840"/>
                  </a:lnTo>
                  <a:lnTo>
                    <a:pt x="104114" y="243840"/>
                  </a:lnTo>
                  <a:lnTo>
                    <a:pt x="104114" y="208280"/>
                  </a:lnTo>
                  <a:lnTo>
                    <a:pt x="38176" y="208280"/>
                  </a:lnTo>
                  <a:lnTo>
                    <a:pt x="38176" y="137160"/>
                  </a:lnTo>
                  <a:lnTo>
                    <a:pt x="90589" y="137160"/>
                  </a:lnTo>
                  <a:lnTo>
                    <a:pt x="90589" y="102870"/>
                  </a:lnTo>
                  <a:lnTo>
                    <a:pt x="38176" y="102870"/>
                  </a:lnTo>
                  <a:lnTo>
                    <a:pt x="38176" y="35560"/>
                  </a:lnTo>
                  <a:lnTo>
                    <a:pt x="104114" y="35560"/>
                  </a:lnTo>
                  <a:lnTo>
                    <a:pt x="10411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3" name="object 6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74172" y="2906374"/>
              <a:ext cx="248838" cy="248474"/>
            </a:xfrm>
            <a:prstGeom prst="rect">
              <a:avLst/>
            </a:prstGeom>
          </p:spPr>
        </p:pic>
        <p:sp>
          <p:nvSpPr>
            <p:cNvPr id="64" name="object 64" descr=""/>
            <p:cNvSpPr/>
            <p:nvPr/>
          </p:nvSpPr>
          <p:spPr>
            <a:xfrm>
              <a:off x="15344877" y="2908661"/>
              <a:ext cx="294005" cy="243840"/>
            </a:xfrm>
            <a:custGeom>
              <a:avLst/>
              <a:gdLst/>
              <a:ahLst/>
              <a:cxnLst/>
              <a:rect l="l" t="t" r="r" b="b"/>
              <a:pathLst>
                <a:path w="294005" h="243839">
                  <a:moveTo>
                    <a:pt x="38176" y="508"/>
                  </a:moveTo>
                  <a:lnTo>
                    <a:pt x="0" y="508"/>
                  </a:lnTo>
                  <a:lnTo>
                    <a:pt x="0" y="243420"/>
                  </a:lnTo>
                  <a:lnTo>
                    <a:pt x="38176" y="243420"/>
                  </a:lnTo>
                  <a:lnTo>
                    <a:pt x="38176" y="508"/>
                  </a:lnTo>
                  <a:close/>
                </a:path>
                <a:path w="294005" h="243839">
                  <a:moveTo>
                    <a:pt x="172834" y="495"/>
                  </a:moveTo>
                  <a:lnTo>
                    <a:pt x="54838" y="495"/>
                  </a:lnTo>
                  <a:lnTo>
                    <a:pt x="54838" y="34785"/>
                  </a:lnTo>
                  <a:lnTo>
                    <a:pt x="94754" y="34785"/>
                  </a:lnTo>
                  <a:lnTo>
                    <a:pt x="94754" y="243065"/>
                  </a:lnTo>
                  <a:lnTo>
                    <a:pt x="132918" y="243065"/>
                  </a:lnTo>
                  <a:lnTo>
                    <a:pt x="132918" y="34785"/>
                  </a:lnTo>
                  <a:lnTo>
                    <a:pt x="172834" y="34785"/>
                  </a:lnTo>
                  <a:lnTo>
                    <a:pt x="172834" y="495"/>
                  </a:lnTo>
                  <a:close/>
                </a:path>
                <a:path w="294005" h="243839">
                  <a:moveTo>
                    <a:pt x="293598" y="0"/>
                  </a:moveTo>
                  <a:lnTo>
                    <a:pt x="189484" y="0"/>
                  </a:lnTo>
                  <a:lnTo>
                    <a:pt x="189484" y="35560"/>
                  </a:lnTo>
                  <a:lnTo>
                    <a:pt x="189484" y="102870"/>
                  </a:lnTo>
                  <a:lnTo>
                    <a:pt x="189484" y="137160"/>
                  </a:lnTo>
                  <a:lnTo>
                    <a:pt x="189484" y="208280"/>
                  </a:lnTo>
                  <a:lnTo>
                    <a:pt x="189484" y="243840"/>
                  </a:lnTo>
                  <a:lnTo>
                    <a:pt x="293598" y="243840"/>
                  </a:lnTo>
                  <a:lnTo>
                    <a:pt x="293598" y="208280"/>
                  </a:lnTo>
                  <a:lnTo>
                    <a:pt x="227660" y="208280"/>
                  </a:lnTo>
                  <a:lnTo>
                    <a:pt x="227660" y="137160"/>
                  </a:lnTo>
                  <a:lnTo>
                    <a:pt x="280060" y="137160"/>
                  </a:lnTo>
                  <a:lnTo>
                    <a:pt x="280060" y="102870"/>
                  </a:lnTo>
                  <a:lnTo>
                    <a:pt x="227660" y="102870"/>
                  </a:lnTo>
                  <a:lnTo>
                    <a:pt x="227660" y="35560"/>
                  </a:lnTo>
                  <a:lnTo>
                    <a:pt x="293598" y="35560"/>
                  </a:lnTo>
                  <a:lnTo>
                    <a:pt x="293598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709986" y="2906374"/>
              <a:ext cx="113818" cy="248474"/>
            </a:xfrm>
            <a:prstGeom prst="rect">
              <a:avLst/>
            </a:prstGeom>
          </p:spPr>
        </p:pic>
        <p:sp>
          <p:nvSpPr>
            <p:cNvPr id="66" name="object 66" descr=""/>
            <p:cNvSpPr/>
            <p:nvPr/>
          </p:nvSpPr>
          <p:spPr>
            <a:xfrm>
              <a:off x="15845676" y="2909512"/>
              <a:ext cx="120650" cy="242570"/>
            </a:xfrm>
            <a:custGeom>
              <a:avLst/>
              <a:gdLst/>
              <a:ahLst/>
              <a:cxnLst/>
              <a:rect l="l" t="t" r="r" b="b"/>
              <a:pathLst>
                <a:path w="120650" h="242569">
                  <a:moveTo>
                    <a:pt x="120421" y="0"/>
                  </a:moveTo>
                  <a:lnTo>
                    <a:pt x="81546" y="0"/>
                  </a:lnTo>
                  <a:lnTo>
                    <a:pt x="81546" y="104140"/>
                  </a:lnTo>
                  <a:lnTo>
                    <a:pt x="38176" y="104140"/>
                  </a:lnTo>
                  <a:lnTo>
                    <a:pt x="38176" y="0"/>
                  </a:lnTo>
                  <a:lnTo>
                    <a:pt x="0" y="0"/>
                  </a:lnTo>
                  <a:lnTo>
                    <a:pt x="0" y="104140"/>
                  </a:lnTo>
                  <a:lnTo>
                    <a:pt x="0" y="138430"/>
                  </a:lnTo>
                  <a:lnTo>
                    <a:pt x="0" y="242570"/>
                  </a:lnTo>
                  <a:lnTo>
                    <a:pt x="38176" y="242570"/>
                  </a:lnTo>
                  <a:lnTo>
                    <a:pt x="38176" y="138430"/>
                  </a:lnTo>
                  <a:lnTo>
                    <a:pt x="81546" y="138430"/>
                  </a:lnTo>
                  <a:lnTo>
                    <a:pt x="81546" y="242570"/>
                  </a:lnTo>
                  <a:lnTo>
                    <a:pt x="120421" y="242570"/>
                  </a:lnTo>
                  <a:lnTo>
                    <a:pt x="120421" y="138430"/>
                  </a:lnTo>
                  <a:lnTo>
                    <a:pt x="120421" y="104140"/>
                  </a:lnTo>
                  <a:lnTo>
                    <a:pt x="120421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7" name="object 6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990749" y="2906373"/>
              <a:ext cx="443878" cy="248475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508562" y="2909155"/>
              <a:ext cx="113828" cy="246044"/>
            </a:xfrm>
            <a:prstGeom prst="rect">
              <a:avLst/>
            </a:prstGeom>
          </p:spPr>
        </p:pic>
        <p:sp>
          <p:nvSpPr>
            <p:cNvPr id="69" name="object 69" descr=""/>
            <p:cNvSpPr/>
            <p:nvPr/>
          </p:nvSpPr>
          <p:spPr>
            <a:xfrm>
              <a:off x="16648417" y="2909156"/>
              <a:ext cx="140335" cy="243204"/>
            </a:xfrm>
            <a:custGeom>
              <a:avLst/>
              <a:gdLst/>
              <a:ahLst/>
              <a:cxnLst/>
              <a:rect l="l" t="t" r="r" b="b"/>
              <a:pathLst>
                <a:path w="140334" h="243205">
                  <a:moveTo>
                    <a:pt x="113131" y="60032"/>
                  </a:moveTo>
                  <a:lnTo>
                    <a:pt x="98996" y="15443"/>
                  </a:lnTo>
                  <a:lnTo>
                    <a:pt x="74968" y="2946"/>
                  </a:lnTo>
                  <a:lnTo>
                    <a:pt x="74968" y="57619"/>
                  </a:lnTo>
                  <a:lnTo>
                    <a:pt x="74968" y="94043"/>
                  </a:lnTo>
                  <a:lnTo>
                    <a:pt x="73748" y="104940"/>
                  </a:lnTo>
                  <a:lnTo>
                    <a:pt x="70142" y="112001"/>
                  </a:lnTo>
                  <a:lnTo>
                    <a:pt x="64274" y="115811"/>
                  </a:lnTo>
                  <a:lnTo>
                    <a:pt x="56235" y="116941"/>
                  </a:lnTo>
                  <a:lnTo>
                    <a:pt x="38176" y="116941"/>
                  </a:lnTo>
                  <a:lnTo>
                    <a:pt x="38176" y="34709"/>
                  </a:lnTo>
                  <a:lnTo>
                    <a:pt x="56235" y="34709"/>
                  </a:lnTo>
                  <a:lnTo>
                    <a:pt x="64274" y="35839"/>
                  </a:lnTo>
                  <a:lnTo>
                    <a:pt x="70142" y="39649"/>
                  </a:lnTo>
                  <a:lnTo>
                    <a:pt x="73748" y="46710"/>
                  </a:lnTo>
                  <a:lnTo>
                    <a:pt x="74968" y="57619"/>
                  </a:lnTo>
                  <a:lnTo>
                    <a:pt x="74968" y="2946"/>
                  </a:lnTo>
                  <a:lnTo>
                    <a:pt x="56235" y="0"/>
                  </a:lnTo>
                  <a:lnTo>
                    <a:pt x="0" y="0"/>
                  </a:lnTo>
                  <a:lnTo>
                    <a:pt x="0" y="242912"/>
                  </a:lnTo>
                  <a:lnTo>
                    <a:pt x="38176" y="242912"/>
                  </a:lnTo>
                  <a:lnTo>
                    <a:pt x="38176" y="151650"/>
                  </a:lnTo>
                  <a:lnTo>
                    <a:pt x="56235" y="151650"/>
                  </a:lnTo>
                  <a:lnTo>
                    <a:pt x="98996" y="136207"/>
                  </a:lnTo>
                  <a:lnTo>
                    <a:pt x="113131" y="91617"/>
                  </a:lnTo>
                  <a:lnTo>
                    <a:pt x="113131" y="60032"/>
                  </a:lnTo>
                  <a:close/>
                </a:path>
                <a:path w="140334" h="243205">
                  <a:moveTo>
                    <a:pt x="139877" y="206133"/>
                  </a:moveTo>
                  <a:lnTo>
                    <a:pt x="103085" y="206133"/>
                  </a:lnTo>
                  <a:lnTo>
                    <a:pt x="103085" y="242925"/>
                  </a:lnTo>
                  <a:lnTo>
                    <a:pt x="139877" y="242925"/>
                  </a:lnTo>
                  <a:lnTo>
                    <a:pt x="139877" y="206133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0" name="object 7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242752" y="3588270"/>
              <a:ext cx="113828" cy="248474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378104" y="3588269"/>
              <a:ext cx="115912" cy="248484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515545" y="3588269"/>
              <a:ext cx="115912" cy="248484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52977" y="3588270"/>
              <a:ext cx="113828" cy="248474"/>
            </a:xfrm>
            <a:prstGeom prst="rect">
              <a:avLst/>
            </a:prstGeom>
          </p:spPr>
        </p:pic>
        <p:sp>
          <p:nvSpPr>
            <p:cNvPr id="74" name="object 74" descr=""/>
            <p:cNvSpPr/>
            <p:nvPr/>
          </p:nvSpPr>
          <p:spPr>
            <a:xfrm>
              <a:off x="13791451" y="3590550"/>
              <a:ext cx="222250" cy="243840"/>
            </a:xfrm>
            <a:custGeom>
              <a:avLst/>
              <a:gdLst/>
              <a:ahLst/>
              <a:cxnLst/>
              <a:rect l="l" t="t" r="r" b="b"/>
              <a:pathLst>
                <a:path w="222250" h="243839">
                  <a:moveTo>
                    <a:pt x="100977" y="208788"/>
                  </a:moveTo>
                  <a:lnTo>
                    <a:pt x="38176" y="208788"/>
                  </a:lnTo>
                  <a:lnTo>
                    <a:pt x="38176" y="508"/>
                  </a:lnTo>
                  <a:lnTo>
                    <a:pt x="0" y="508"/>
                  </a:lnTo>
                  <a:lnTo>
                    <a:pt x="0" y="208788"/>
                  </a:lnTo>
                  <a:lnTo>
                    <a:pt x="0" y="243078"/>
                  </a:lnTo>
                  <a:lnTo>
                    <a:pt x="100977" y="243078"/>
                  </a:lnTo>
                  <a:lnTo>
                    <a:pt x="100977" y="208788"/>
                  </a:lnTo>
                  <a:close/>
                </a:path>
                <a:path w="222250" h="243839">
                  <a:moveTo>
                    <a:pt x="221754" y="0"/>
                  </a:moveTo>
                  <a:lnTo>
                    <a:pt x="117652" y="0"/>
                  </a:lnTo>
                  <a:lnTo>
                    <a:pt x="117652" y="35560"/>
                  </a:lnTo>
                  <a:lnTo>
                    <a:pt x="117652" y="102870"/>
                  </a:lnTo>
                  <a:lnTo>
                    <a:pt x="117652" y="137160"/>
                  </a:lnTo>
                  <a:lnTo>
                    <a:pt x="117652" y="208280"/>
                  </a:lnTo>
                  <a:lnTo>
                    <a:pt x="117652" y="243840"/>
                  </a:lnTo>
                  <a:lnTo>
                    <a:pt x="221754" y="243840"/>
                  </a:lnTo>
                  <a:lnTo>
                    <a:pt x="221754" y="208280"/>
                  </a:lnTo>
                  <a:lnTo>
                    <a:pt x="155829" y="208280"/>
                  </a:lnTo>
                  <a:lnTo>
                    <a:pt x="155829" y="137160"/>
                  </a:lnTo>
                  <a:lnTo>
                    <a:pt x="208229" y="137160"/>
                  </a:lnTo>
                  <a:lnTo>
                    <a:pt x="208229" y="102870"/>
                  </a:lnTo>
                  <a:lnTo>
                    <a:pt x="155829" y="102870"/>
                  </a:lnTo>
                  <a:lnTo>
                    <a:pt x="155829" y="35560"/>
                  </a:lnTo>
                  <a:lnTo>
                    <a:pt x="221754" y="35560"/>
                  </a:lnTo>
                  <a:lnTo>
                    <a:pt x="22175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5" name="object 7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090615" y="3591048"/>
              <a:ext cx="117996" cy="242914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229790" y="3591051"/>
              <a:ext cx="113828" cy="246034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363751" y="3588269"/>
              <a:ext cx="113828" cy="248474"/>
            </a:xfrm>
            <a:prstGeom prst="rect">
              <a:avLst/>
            </a:prstGeom>
          </p:spPr>
        </p:pic>
        <p:sp>
          <p:nvSpPr>
            <p:cNvPr id="78" name="object 78" descr=""/>
            <p:cNvSpPr/>
            <p:nvPr/>
          </p:nvSpPr>
          <p:spPr>
            <a:xfrm>
              <a:off x="14499454" y="3591053"/>
              <a:ext cx="38735" cy="243204"/>
            </a:xfrm>
            <a:custGeom>
              <a:avLst/>
              <a:gdLst/>
              <a:ahLst/>
              <a:cxnLst/>
              <a:rect l="l" t="t" r="r" b="b"/>
              <a:pathLst>
                <a:path w="38734" h="243204">
                  <a:moveTo>
                    <a:pt x="38176" y="0"/>
                  </a:moveTo>
                  <a:lnTo>
                    <a:pt x="0" y="0"/>
                  </a:lnTo>
                  <a:lnTo>
                    <a:pt x="0" y="242914"/>
                  </a:lnTo>
                  <a:lnTo>
                    <a:pt x="38176" y="242914"/>
                  </a:lnTo>
                  <a:lnTo>
                    <a:pt x="38176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9" name="object 7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565050" y="3591056"/>
              <a:ext cx="121116" cy="242914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713582" y="3588269"/>
              <a:ext cx="365445" cy="248474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154688" y="3588269"/>
              <a:ext cx="383155" cy="248484"/>
            </a:xfrm>
            <a:prstGeom prst="rect">
              <a:avLst/>
            </a:prstGeom>
          </p:spPr>
        </p:pic>
        <p:sp>
          <p:nvSpPr>
            <p:cNvPr id="82" name="object 82" descr=""/>
            <p:cNvSpPr/>
            <p:nvPr/>
          </p:nvSpPr>
          <p:spPr>
            <a:xfrm>
              <a:off x="15562491" y="3590550"/>
              <a:ext cx="407670" cy="243840"/>
            </a:xfrm>
            <a:custGeom>
              <a:avLst/>
              <a:gdLst/>
              <a:ahLst/>
              <a:cxnLst/>
              <a:rect l="l" t="t" r="r" b="b"/>
              <a:pathLst>
                <a:path w="407669" h="243839">
                  <a:moveTo>
                    <a:pt x="100990" y="482"/>
                  </a:moveTo>
                  <a:lnTo>
                    <a:pt x="0" y="482"/>
                  </a:lnTo>
                  <a:lnTo>
                    <a:pt x="0" y="34772"/>
                  </a:lnTo>
                  <a:lnTo>
                    <a:pt x="0" y="108432"/>
                  </a:lnTo>
                  <a:lnTo>
                    <a:pt x="0" y="142722"/>
                  </a:lnTo>
                  <a:lnTo>
                    <a:pt x="0" y="243052"/>
                  </a:lnTo>
                  <a:lnTo>
                    <a:pt x="38176" y="243052"/>
                  </a:lnTo>
                  <a:lnTo>
                    <a:pt x="38176" y="142722"/>
                  </a:lnTo>
                  <a:lnTo>
                    <a:pt x="87452" y="142722"/>
                  </a:lnTo>
                  <a:lnTo>
                    <a:pt x="87452" y="108432"/>
                  </a:lnTo>
                  <a:lnTo>
                    <a:pt x="38176" y="108432"/>
                  </a:lnTo>
                  <a:lnTo>
                    <a:pt x="38176" y="34772"/>
                  </a:lnTo>
                  <a:lnTo>
                    <a:pt x="100990" y="34772"/>
                  </a:lnTo>
                  <a:lnTo>
                    <a:pt x="100990" y="482"/>
                  </a:lnTo>
                  <a:close/>
                </a:path>
                <a:path w="407669" h="243839">
                  <a:moveTo>
                    <a:pt x="157556" y="508"/>
                  </a:moveTo>
                  <a:lnTo>
                    <a:pt x="119380" y="508"/>
                  </a:lnTo>
                  <a:lnTo>
                    <a:pt x="119380" y="243420"/>
                  </a:lnTo>
                  <a:lnTo>
                    <a:pt x="157556" y="243420"/>
                  </a:lnTo>
                  <a:lnTo>
                    <a:pt x="157556" y="508"/>
                  </a:lnTo>
                  <a:close/>
                </a:path>
                <a:path w="407669" h="243839">
                  <a:moveTo>
                    <a:pt x="286296" y="208788"/>
                  </a:moveTo>
                  <a:lnTo>
                    <a:pt x="223494" y="208788"/>
                  </a:lnTo>
                  <a:lnTo>
                    <a:pt x="223494" y="508"/>
                  </a:lnTo>
                  <a:lnTo>
                    <a:pt x="185318" y="508"/>
                  </a:lnTo>
                  <a:lnTo>
                    <a:pt x="185318" y="208788"/>
                  </a:lnTo>
                  <a:lnTo>
                    <a:pt x="185318" y="243078"/>
                  </a:lnTo>
                  <a:lnTo>
                    <a:pt x="286296" y="243078"/>
                  </a:lnTo>
                  <a:lnTo>
                    <a:pt x="286296" y="208788"/>
                  </a:lnTo>
                  <a:close/>
                </a:path>
                <a:path w="407669" h="243839">
                  <a:moveTo>
                    <a:pt x="407073" y="0"/>
                  </a:moveTo>
                  <a:lnTo>
                    <a:pt x="302971" y="0"/>
                  </a:lnTo>
                  <a:lnTo>
                    <a:pt x="302971" y="35560"/>
                  </a:lnTo>
                  <a:lnTo>
                    <a:pt x="302971" y="102870"/>
                  </a:lnTo>
                  <a:lnTo>
                    <a:pt x="302971" y="137160"/>
                  </a:lnTo>
                  <a:lnTo>
                    <a:pt x="302971" y="208280"/>
                  </a:lnTo>
                  <a:lnTo>
                    <a:pt x="302971" y="243840"/>
                  </a:lnTo>
                  <a:lnTo>
                    <a:pt x="407073" y="243840"/>
                  </a:lnTo>
                  <a:lnTo>
                    <a:pt x="407073" y="208280"/>
                  </a:lnTo>
                  <a:lnTo>
                    <a:pt x="341147" y="208280"/>
                  </a:lnTo>
                  <a:lnTo>
                    <a:pt x="341147" y="137160"/>
                  </a:lnTo>
                  <a:lnTo>
                    <a:pt x="393547" y="137160"/>
                  </a:lnTo>
                  <a:lnTo>
                    <a:pt x="393547" y="102870"/>
                  </a:lnTo>
                  <a:lnTo>
                    <a:pt x="341147" y="102870"/>
                  </a:lnTo>
                  <a:lnTo>
                    <a:pt x="341147" y="35560"/>
                  </a:lnTo>
                  <a:lnTo>
                    <a:pt x="407073" y="35560"/>
                  </a:lnTo>
                  <a:lnTo>
                    <a:pt x="407073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3" name="object 83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041076" y="3588269"/>
              <a:ext cx="113828" cy="248474"/>
            </a:xfrm>
            <a:prstGeom prst="rect">
              <a:avLst/>
            </a:prstGeom>
          </p:spPr>
        </p:pic>
        <p:sp>
          <p:nvSpPr>
            <p:cNvPr id="84" name="object 84" descr=""/>
            <p:cNvSpPr/>
            <p:nvPr/>
          </p:nvSpPr>
          <p:spPr>
            <a:xfrm>
              <a:off x="16176765" y="3591400"/>
              <a:ext cx="120650" cy="242570"/>
            </a:xfrm>
            <a:custGeom>
              <a:avLst/>
              <a:gdLst/>
              <a:ahLst/>
              <a:cxnLst/>
              <a:rect l="l" t="t" r="r" b="b"/>
              <a:pathLst>
                <a:path w="120650" h="242570">
                  <a:moveTo>
                    <a:pt x="120421" y="0"/>
                  </a:moveTo>
                  <a:lnTo>
                    <a:pt x="81559" y="0"/>
                  </a:lnTo>
                  <a:lnTo>
                    <a:pt x="81559" y="104140"/>
                  </a:lnTo>
                  <a:lnTo>
                    <a:pt x="38176" y="104140"/>
                  </a:lnTo>
                  <a:lnTo>
                    <a:pt x="38176" y="0"/>
                  </a:lnTo>
                  <a:lnTo>
                    <a:pt x="0" y="0"/>
                  </a:lnTo>
                  <a:lnTo>
                    <a:pt x="0" y="104140"/>
                  </a:lnTo>
                  <a:lnTo>
                    <a:pt x="0" y="138430"/>
                  </a:lnTo>
                  <a:lnTo>
                    <a:pt x="0" y="242570"/>
                  </a:lnTo>
                  <a:lnTo>
                    <a:pt x="38176" y="242570"/>
                  </a:lnTo>
                  <a:lnTo>
                    <a:pt x="38176" y="138430"/>
                  </a:lnTo>
                  <a:lnTo>
                    <a:pt x="81559" y="138430"/>
                  </a:lnTo>
                  <a:lnTo>
                    <a:pt x="81559" y="242570"/>
                  </a:lnTo>
                  <a:lnTo>
                    <a:pt x="120421" y="242570"/>
                  </a:lnTo>
                  <a:lnTo>
                    <a:pt x="120421" y="138430"/>
                  </a:lnTo>
                  <a:lnTo>
                    <a:pt x="120421" y="104140"/>
                  </a:lnTo>
                  <a:lnTo>
                    <a:pt x="120421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321845" y="3588269"/>
              <a:ext cx="443878" cy="248484"/>
            </a:xfrm>
            <a:prstGeom prst="rect">
              <a:avLst/>
            </a:prstGeom>
          </p:spPr>
        </p:pic>
        <p:pic>
          <p:nvPicPr>
            <p:cNvPr id="86" name="object 86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839652" y="3591051"/>
              <a:ext cx="113828" cy="246034"/>
            </a:xfrm>
            <a:prstGeom prst="rect">
              <a:avLst/>
            </a:prstGeom>
          </p:spPr>
        </p:pic>
        <p:sp>
          <p:nvSpPr>
            <p:cNvPr id="87" name="object 87" descr=""/>
            <p:cNvSpPr/>
            <p:nvPr/>
          </p:nvSpPr>
          <p:spPr>
            <a:xfrm>
              <a:off x="16979507" y="3591058"/>
              <a:ext cx="140335" cy="243204"/>
            </a:xfrm>
            <a:custGeom>
              <a:avLst/>
              <a:gdLst/>
              <a:ahLst/>
              <a:cxnLst/>
              <a:rect l="l" t="t" r="r" b="b"/>
              <a:pathLst>
                <a:path w="140334" h="243204">
                  <a:moveTo>
                    <a:pt x="113144" y="60032"/>
                  </a:moveTo>
                  <a:lnTo>
                    <a:pt x="98996" y="15443"/>
                  </a:lnTo>
                  <a:lnTo>
                    <a:pt x="74980" y="2933"/>
                  </a:lnTo>
                  <a:lnTo>
                    <a:pt x="74980" y="57607"/>
                  </a:lnTo>
                  <a:lnTo>
                    <a:pt x="74980" y="94043"/>
                  </a:lnTo>
                  <a:lnTo>
                    <a:pt x="73761" y="104940"/>
                  </a:lnTo>
                  <a:lnTo>
                    <a:pt x="70154" y="112001"/>
                  </a:lnTo>
                  <a:lnTo>
                    <a:pt x="64287" y="115798"/>
                  </a:lnTo>
                  <a:lnTo>
                    <a:pt x="56235" y="116941"/>
                  </a:lnTo>
                  <a:lnTo>
                    <a:pt x="38176" y="116941"/>
                  </a:lnTo>
                  <a:lnTo>
                    <a:pt x="38176" y="34709"/>
                  </a:lnTo>
                  <a:lnTo>
                    <a:pt x="56235" y="34709"/>
                  </a:lnTo>
                  <a:lnTo>
                    <a:pt x="64287" y="35839"/>
                  </a:lnTo>
                  <a:lnTo>
                    <a:pt x="70154" y="39649"/>
                  </a:lnTo>
                  <a:lnTo>
                    <a:pt x="73761" y="46697"/>
                  </a:lnTo>
                  <a:lnTo>
                    <a:pt x="74980" y="57607"/>
                  </a:lnTo>
                  <a:lnTo>
                    <a:pt x="74980" y="2933"/>
                  </a:lnTo>
                  <a:lnTo>
                    <a:pt x="56235" y="0"/>
                  </a:lnTo>
                  <a:lnTo>
                    <a:pt x="0" y="0"/>
                  </a:lnTo>
                  <a:lnTo>
                    <a:pt x="0" y="242912"/>
                  </a:lnTo>
                  <a:lnTo>
                    <a:pt x="38176" y="242912"/>
                  </a:lnTo>
                  <a:lnTo>
                    <a:pt x="38176" y="151638"/>
                  </a:lnTo>
                  <a:lnTo>
                    <a:pt x="56235" y="151638"/>
                  </a:lnTo>
                  <a:lnTo>
                    <a:pt x="98996" y="136194"/>
                  </a:lnTo>
                  <a:lnTo>
                    <a:pt x="113144" y="91617"/>
                  </a:lnTo>
                  <a:lnTo>
                    <a:pt x="113144" y="60032"/>
                  </a:lnTo>
                  <a:close/>
                </a:path>
                <a:path w="140334" h="243204">
                  <a:moveTo>
                    <a:pt x="139877" y="206133"/>
                  </a:moveTo>
                  <a:lnTo>
                    <a:pt x="103085" y="206133"/>
                  </a:lnTo>
                  <a:lnTo>
                    <a:pt x="103085" y="242912"/>
                  </a:lnTo>
                  <a:lnTo>
                    <a:pt x="139877" y="242912"/>
                  </a:lnTo>
                  <a:lnTo>
                    <a:pt x="139877" y="206133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236855" y="4272945"/>
              <a:ext cx="261317" cy="242914"/>
            </a:xfrm>
            <a:prstGeom prst="rect">
              <a:avLst/>
            </a:prstGeom>
          </p:spPr>
        </p:pic>
        <p:sp>
          <p:nvSpPr>
            <p:cNvPr id="89" name="object 89" descr=""/>
            <p:cNvSpPr/>
            <p:nvPr/>
          </p:nvSpPr>
          <p:spPr>
            <a:xfrm>
              <a:off x="13568643" y="4270177"/>
              <a:ext cx="748665" cy="248920"/>
            </a:xfrm>
            <a:custGeom>
              <a:avLst/>
              <a:gdLst/>
              <a:ahLst/>
              <a:cxnLst/>
              <a:rect l="l" t="t" r="r" b="b"/>
              <a:pathLst>
                <a:path w="748665" h="248920">
                  <a:moveTo>
                    <a:pt x="113817" y="187375"/>
                  </a:moveTo>
                  <a:lnTo>
                    <a:pt x="104800" y="149517"/>
                  </a:lnTo>
                  <a:lnTo>
                    <a:pt x="71843" y="111391"/>
                  </a:lnTo>
                  <a:lnTo>
                    <a:pt x="56197" y="96418"/>
                  </a:lnTo>
                  <a:lnTo>
                    <a:pt x="46151" y="83451"/>
                  </a:lnTo>
                  <a:lnTo>
                    <a:pt x="40792" y="71285"/>
                  </a:lnTo>
                  <a:lnTo>
                    <a:pt x="39217" y="58648"/>
                  </a:lnTo>
                  <a:lnTo>
                    <a:pt x="40487" y="47586"/>
                  </a:lnTo>
                  <a:lnTo>
                    <a:pt x="44196" y="40157"/>
                  </a:lnTo>
                  <a:lnTo>
                    <a:pt x="50190" y="35991"/>
                  </a:lnTo>
                  <a:lnTo>
                    <a:pt x="58305" y="34696"/>
                  </a:lnTo>
                  <a:lnTo>
                    <a:pt x="66408" y="35991"/>
                  </a:lnTo>
                  <a:lnTo>
                    <a:pt x="72402" y="40157"/>
                  </a:lnTo>
                  <a:lnTo>
                    <a:pt x="76111" y="47586"/>
                  </a:lnTo>
                  <a:lnTo>
                    <a:pt x="77393" y="58648"/>
                  </a:lnTo>
                  <a:lnTo>
                    <a:pt x="77393" y="68707"/>
                  </a:lnTo>
                  <a:lnTo>
                    <a:pt x="113474" y="68707"/>
                  </a:lnTo>
                  <a:lnTo>
                    <a:pt x="113474" y="61074"/>
                  </a:lnTo>
                  <a:lnTo>
                    <a:pt x="109905" y="35128"/>
                  </a:lnTo>
                  <a:lnTo>
                    <a:pt x="99288" y="15951"/>
                  </a:lnTo>
                  <a:lnTo>
                    <a:pt x="81699" y="4076"/>
                  </a:lnTo>
                  <a:lnTo>
                    <a:pt x="57251" y="0"/>
                  </a:lnTo>
                  <a:lnTo>
                    <a:pt x="32804" y="4076"/>
                  </a:lnTo>
                  <a:lnTo>
                    <a:pt x="15227" y="15951"/>
                  </a:lnTo>
                  <a:lnTo>
                    <a:pt x="4597" y="35128"/>
                  </a:lnTo>
                  <a:lnTo>
                    <a:pt x="1041" y="61074"/>
                  </a:lnTo>
                  <a:lnTo>
                    <a:pt x="3111" y="80708"/>
                  </a:lnTo>
                  <a:lnTo>
                    <a:pt x="10058" y="98945"/>
                  </a:lnTo>
                  <a:lnTo>
                    <a:pt x="22999" y="117246"/>
                  </a:lnTo>
                  <a:lnTo>
                    <a:pt x="43040" y="137083"/>
                  </a:lnTo>
                  <a:lnTo>
                    <a:pt x="58674" y="152057"/>
                  </a:lnTo>
                  <a:lnTo>
                    <a:pt x="68707" y="165011"/>
                  </a:lnTo>
                  <a:lnTo>
                    <a:pt x="74066" y="177190"/>
                  </a:lnTo>
                  <a:lnTo>
                    <a:pt x="75653" y="189826"/>
                  </a:lnTo>
                  <a:lnTo>
                    <a:pt x="74269" y="200825"/>
                  </a:lnTo>
                  <a:lnTo>
                    <a:pt x="70319" y="208127"/>
                  </a:lnTo>
                  <a:lnTo>
                    <a:pt x="64084" y="212178"/>
                  </a:lnTo>
                  <a:lnTo>
                    <a:pt x="55880" y="213423"/>
                  </a:lnTo>
                  <a:lnTo>
                    <a:pt x="47663" y="212178"/>
                  </a:lnTo>
                  <a:lnTo>
                    <a:pt x="41427" y="208127"/>
                  </a:lnTo>
                  <a:lnTo>
                    <a:pt x="37477" y="200825"/>
                  </a:lnTo>
                  <a:lnTo>
                    <a:pt x="36093" y="189826"/>
                  </a:lnTo>
                  <a:lnTo>
                    <a:pt x="36093" y="172466"/>
                  </a:lnTo>
                  <a:lnTo>
                    <a:pt x="0" y="172466"/>
                  </a:lnTo>
                  <a:lnTo>
                    <a:pt x="0" y="187375"/>
                  </a:lnTo>
                  <a:lnTo>
                    <a:pt x="3619" y="213321"/>
                  </a:lnTo>
                  <a:lnTo>
                    <a:pt x="14401" y="232498"/>
                  </a:lnTo>
                  <a:lnTo>
                    <a:pt x="32207" y="244386"/>
                  </a:lnTo>
                  <a:lnTo>
                    <a:pt x="56908" y="248462"/>
                  </a:lnTo>
                  <a:lnTo>
                    <a:pt x="81610" y="244386"/>
                  </a:lnTo>
                  <a:lnTo>
                    <a:pt x="99415" y="232498"/>
                  </a:lnTo>
                  <a:lnTo>
                    <a:pt x="110197" y="213321"/>
                  </a:lnTo>
                  <a:lnTo>
                    <a:pt x="113817" y="187375"/>
                  </a:lnTo>
                  <a:close/>
                </a:path>
                <a:path w="748665" h="248920">
                  <a:moveTo>
                    <a:pt x="242582" y="2781"/>
                  </a:moveTo>
                  <a:lnTo>
                    <a:pt x="124587" y="2781"/>
                  </a:lnTo>
                  <a:lnTo>
                    <a:pt x="124587" y="37071"/>
                  </a:lnTo>
                  <a:lnTo>
                    <a:pt x="164503" y="37071"/>
                  </a:lnTo>
                  <a:lnTo>
                    <a:pt x="164503" y="245351"/>
                  </a:lnTo>
                  <a:lnTo>
                    <a:pt x="202666" y="245351"/>
                  </a:lnTo>
                  <a:lnTo>
                    <a:pt x="202666" y="37071"/>
                  </a:lnTo>
                  <a:lnTo>
                    <a:pt x="242582" y="37071"/>
                  </a:lnTo>
                  <a:lnTo>
                    <a:pt x="242582" y="2781"/>
                  </a:lnTo>
                  <a:close/>
                </a:path>
                <a:path w="748665" h="248920">
                  <a:moveTo>
                    <a:pt x="369595" y="245681"/>
                  </a:moveTo>
                  <a:lnTo>
                    <a:pt x="362546" y="201612"/>
                  </a:lnTo>
                  <a:lnTo>
                    <a:pt x="357276" y="168656"/>
                  </a:lnTo>
                  <a:lnTo>
                    <a:pt x="337616" y="45808"/>
                  </a:lnTo>
                  <a:lnTo>
                    <a:pt x="330733" y="2768"/>
                  </a:lnTo>
                  <a:lnTo>
                    <a:pt x="319290" y="2768"/>
                  </a:lnTo>
                  <a:lnTo>
                    <a:pt x="319290" y="168656"/>
                  </a:lnTo>
                  <a:lnTo>
                    <a:pt x="282498" y="168656"/>
                  </a:lnTo>
                  <a:lnTo>
                    <a:pt x="300545" y="45808"/>
                  </a:lnTo>
                  <a:lnTo>
                    <a:pt x="301231" y="45808"/>
                  </a:lnTo>
                  <a:lnTo>
                    <a:pt x="319290" y="168656"/>
                  </a:lnTo>
                  <a:lnTo>
                    <a:pt x="319290" y="2768"/>
                  </a:lnTo>
                  <a:lnTo>
                    <a:pt x="274866" y="2768"/>
                  </a:lnTo>
                  <a:lnTo>
                    <a:pt x="236004" y="245681"/>
                  </a:lnTo>
                  <a:lnTo>
                    <a:pt x="271043" y="245681"/>
                  </a:lnTo>
                  <a:lnTo>
                    <a:pt x="277647" y="201612"/>
                  </a:lnTo>
                  <a:lnTo>
                    <a:pt x="324485" y="201612"/>
                  </a:lnTo>
                  <a:lnTo>
                    <a:pt x="331089" y="245681"/>
                  </a:lnTo>
                  <a:lnTo>
                    <a:pt x="369595" y="245681"/>
                  </a:lnTo>
                  <a:close/>
                </a:path>
                <a:path w="748665" h="248920">
                  <a:moveTo>
                    <a:pt x="505993" y="245694"/>
                  </a:moveTo>
                  <a:lnTo>
                    <a:pt x="503732" y="238937"/>
                  </a:lnTo>
                  <a:lnTo>
                    <a:pt x="502475" y="231978"/>
                  </a:lnTo>
                  <a:lnTo>
                    <a:pt x="501942" y="224510"/>
                  </a:lnTo>
                  <a:lnTo>
                    <a:pt x="501827" y="178714"/>
                  </a:lnTo>
                  <a:lnTo>
                    <a:pt x="500557" y="161124"/>
                  </a:lnTo>
                  <a:lnTo>
                    <a:pt x="496392" y="146786"/>
                  </a:lnTo>
                  <a:lnTo>
                    <a:pt x="496328" y="146532"/>
                  </a:lnTo>
                  <a:lnTo>
                    <a:pt x="488505" y="135191"/>
                  </a:lnTo>
                  <a:lnTo>
                    <a:pt x="476504" y="127355"/>
                  </a:lnTo>
                  <a:lnTo>
                    <a:pt x="476504" y="126657"/>
                  </a:lnTo>
                  <a:lnTo>
                    <a:pt x="487578" y="119164"/>
                  </a:lnTo>
                  <a:lnTo>
                    <a:pt x="492785" y="112090"/>
                  </a:lnTo>
                  <a:lnTo>
                    <a:pt x="495363" y="108572"/>
                  </a:lnTo>
                  <a:lnTo>
                    <a:pt x="499973" y="94792"/>
                  </a:lnTo>
                  <a:lnTo>
                    <a:pt x="501484" y="77736"/>
                  </a:lnTo>
                  <a:lnTo>
                    <a:pt x="501484" y="58648"/>
                  </a:lnTo>
                  <a:lnTo>
                    <a:pt x="488035" y="16649"/>
                  </a:lnTo>
                  <a:lnTo>
                    <a:pt x="463308" y="5270"/>
                  </a:lnTo>
                  <a:lnTo>
                    <a:pt x="463308" y="62458"/>
                  </a:lnTo>
                  <a:lnTo>
                    <a:pt x="463308" y="86410"/>
                  </a:lnTo>
                  <a:lnTo>
                    <a:pt x="461733" y="98615"/>
                  </a:lnTo>
                  <a:lnTo>
                    <a:pt x="457187" y="106527"/>
                  </a:lnTo>
                  <a:lnTo>
                    <a:pt x="449986" y="110807"/>
                  </a:lnTo>
                  <a:lnTo>
                    <a:pt x="440410" y="112090"/>
                  </a:lnTo>
                  <a:lnTo>
                    <a:pt x="425488" y="112090"/>
                  </a:lnTo>
                  <a:lnTo>
                    <a:pt x="425488" y="37477"/>
                  </a:lnTo>
                  <a:lnTo>
                    <a:pt x="443877" y="37477"/>
                  </a:lnTo>
                  <a:lnTo>
                    <a:pt x="452628" y="38950"/>
                  </a:lnTo>
                  <a:lnTo>
                    <a:pt x="458673" y="43472"/>
                  </a:lnTo>
                  <a:lnTo>
                    <a:pt x="462178" y="51244"/>
                  </a:lnTo>
                  <a:lnTo>
                    <a:pt x="463308" y="62458"/>
                  </a:lnTo>
                  <a:lnTo>
                    <a:pt x="463308" y="5270"/>
                  </a:lnTo>
                  <a:lnTo>
                    <a:pt x="444919" y="2781"/>
                  </a:lnTo>
                  <a:lnTo>
                    <a:pt x="387311" y="2781"/>
                  </a:lnTo>
                  <a:lnTo>
                    <a:pt x="387311" y="245694"/>
                  </a:lnTo>
                  <a:lnTo>
                    <a:pt x="425488" y="245694"/>
                  </a:lnTo>
                  <a:lnTo>
                    <a:pt x="425488" y="146786"/>
                  </a:lnTo>
                  <a:lnTo>
                    <a:pt x="438683" y="146786"/>
                  </a:lnTo>
                  <a:lnTo>
                    <a:pt x="449897" y="148437"/>
                  </a:lnTo>
                  <a:lnTo>
                    <a:pt x="457682" y="153771"/>
                  </a:lnTo>
                  <a:lnTo>
                    <a:pt x="462203" y="163334"/>
                  </a:lnTo>
                  <a:lnTo>
                    <a:pt x="463664" y="177673"/>
                  </a:lnTo>
                  <a:lnTo>
                    <a:pt x="463664" y="215836"/>
                  </a:lnTo>
                  <a:lnTo>
                    <a:pt x="463842" y="224510"/>
                  </a:lnTo>
                  <a:lnTo>
                    <a:pt x="463905" y="227977"/>
                  </a:lnTo>
                  <a:lnTo>
                    <a:pt x="464616" y="235851"/>
                  </a:lnTo>
                  <a:lnTo>
                    <a:pt x="465709" y="241173"/>
                  </a:lnTo>
                  <a:lnTo>
                    <a:pt x="467144" y="245694"/>
                  </a:lnTo>
                  <a:lnTo>
                    <a:pt x="505993" y="245694"/>
                  </a:lnTo>
                  <a:close/>
                </a:path>
                <a:path w="748665" h="248920">
                  <a:moveTo>
                    <a:pt x="634758" y="187375"/>
                  </a:moveTo>
                  <a:lnTo>
                    <a:pt x="625729" y="149517"/>
                  </a:lnTo>
                  <a:lnTo>
                    <a:pt x="592772" y="111391"/>
                  </a:lnTo>
                  <a:lnTo>
                    <a:pt x="577126" y="96418"/>
                  </a:lnTo>
                  <a:lnTo>
                    <a:pt x="567080" y="83451"/>
                  </a:lnTo>
                  <a:lnTo>
                    <a:pt x="561721" y="71285"/>
                  </a:lnTo>
                  <a:lnTo>
                    <a:pt x="560146" y="58648"/>
                  </a:lnTo>
                  <a:lnTo>
                    <a:pt x="561416" y="47586"/>
                  </a:lnTo>
                  <a:lnTo>
                    <a:pt x="565137" y="40157"/>
                  </a:lnTo>
                  <a:lnTo>
                    <a:pt x="571131" y="35991"/>
                  </a:lnTo>
                  <a:lnTo>
                    <a:pt x="579234" y="34696"/>
                  </a:lnTo>
                  <a:lnTo>
                    <a:pt x="587349" y="35991"/>
                  </a:lnTo>
                  <a:lnTo>
                    <a:pt x="593331" y="40157"/>
                  </a:lnTo>
                  <a:lnTo>
                    <a:pt x="597039" y="47586"/>
                  </a:lnTo>
                  <a:lnTo>
                    <a:pt x="598322" y="58648"/>
                  </a:lnTo>
                  <a:lnTo>
                    <a:pt x="598322" y="68707"/>
                  </a:lnTo>
                  <a:lnTo>
                    <a:pt x="634415" y="68707"/>
                  </a:lnTo>
                  <a:lnTo>
                    <a:pt x="634415" y="61074"/>
                  </a:lnTo>
                  <a:lnTo>
                    <a:pt x="630847" y="35128"/>
                  </a:lnTo>
                  <a:lnTo>
                    <a:pt x="620229" y="15951"/>
                  </a:lnTo>
                  <a:lnTo>
                    <a:pt x="602640" y="4076"/>
                  </a:lnTo>
                  <a:lnTo>
                    <a:pt x="578192" y="0"/>
                  </a:lnTo>
                  <a:lnTo>
                    <a:pt x="553745" y="4076"/>
                  </a:lnTo>
                  <a:lnTo>
                    <a:pt x="536155" y="15951"/>
                  </a:lnTo>
                  <a:lnTo>
                    <a:pt x="525538" y="35128"/>
                  </a:lnTo>
                  <a:lnTo>
                    <a:pt x="521970" y="61074"/>
                  </a:lnTo>
                  <a:lnTo>
                    <a:pt x="524040" y="80708"/>
                  </a:lnTo>
                  <a:lnTo>
                    <a:pt x="530999" y="98945"/>
                  </a:lnTo>
                  <a:lnTo>
                    <a:pt x="543928" y="117246"/>
                  </a:lnTo>
                  <a:lnTo>
                    <a:pt x="563968" y="137083"/>
                  </a:lnTo>
                  <a:lnTo>
                    <a:pt x="579602" y="152057"/>
                  </a:lnTo>
                  <a:lnTo>
                    <a:pt x="589648" y="165011"/>
                  </a:lnTo>
                  <a:lnTo>
                    <a:pt x="595007" y="177190"/>
                  </a:lnTo>
                  <a:lnTo>
                    <a:pt x="596595" y="189826"/>
                  </a:lnTo>
                  <a:lnTo>
                    <a:pt x="595210" y="200825"/>
                  </a:lnTo>
                  <a:lnTo>
                    <a:pt x="591248" y="208127"/>
                  </a:lnTo>
                  <a:lnTo>
                    <a:pt x="585012" y="212178"/>
                  </a:lnTo>
                  <a:lnTo>
                    <a:pt x="576795" y="213423"/>
                  </a:lnTo>
                  <a:lnTo>
                    <a:pt x="568591" y="212178"/>
                  </a:lnTo>
                  <a:lnTo>
                    <a:pt x="562368" y="208127"/>
                  </a:lnTo>
                  <a:lnTo>
                    <a:pt x="558419" y="200825"/>
                  </a:lnTo>
                  <a:lnTo>
                    <a:pt x="557034" y="189826"/>
                  </a:lnTo>
                  <a:lnTo>
                    <a:pt x="557034" y="172466"/>
                  </a:lnTo>
                  <a:lnTo>
                    <a:pt x="520928" y="172466"/>
                  </a:lnTo>
                  <a:lnTo>
                    <a:pt x="520928" y="187375"/>
                  </a:lnTo>
                  <a:lnTo>
                    <a:pt x="524548" y="213321"/>
                  </a:lnTo>
                  <a:lnTo>
                    <a:pt x="535330" y="232498"/>
                  </a:lnTo>
                  <a:lnTo>
                    <a:pt x="553148" y="244386"/>
                  </a:lnTo>
                  <a:lnTo>
                    <a:pt x="577850" y="248462"/>
                  </a:lnTo>
                  <a:lnTo>
                    <a:pt x="602551" y="244386"/>
                  </a:lnTo>
                  <a:lnTo>
                    <a:pt x="620356" y="232498"/>
                  </a:lnTo>
                  <a:lnTo>
                    <a:pt x="631139" y="213321"/>
                  </a:lnTo>
                  <a:lnTo>
                    <a:pt x="634758" y="187375"/>
                  </a:lnTo>
                  <a:close/>
                </a:path>
                <a:path w="748665" h="248920">
                  <a:moveTo>
                    <a:pt x="748601" y="2781"/>
                  </a:moveTo>
                  <a:lnTo>
                    <a:pt x="710425" y="2781"/>
                  </a:lnTo>
                  <a:lnTo>
                    <a:pt x="710425" y="245694"/>
                  </a:lnTo>
                  <a:lnTo>
                    <a:pt x="748601" y="245694"/>
                  </a:lnTo>
                  <a:lnTo>
                    <a:pt x="748601" y="278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0" name="object 90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344659" y="4272952"/>
              <a:ext cx="121116" cy="242914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543871" y="4270167"/>
              <a:ext cx="113828" cy="248474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679224" y="4270165"/>
              <a:ext cx="115912" cy="248484"/>
            </a:xfrm>
            <a:prstGeom prst="rect">
              <a:avLst/>
            </a:prstGeom>
          </p:spPr>
        </p:pic>
        <p:pic>
          <p:nvPicPr>
            <p:cNvPr id="93" name="object 9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816661" y="4270165"/>
              <a:ext cx="115912" cy="248484"/>
            </a:xfrm>
            <a:prstGeom prst="rect">
              <a:avLst/>
            </a:prstGeom>
          </p:spPr>
        </p:pic>
        <p:pic>
          <p:nvPicPr>
            <p:cNvPr id="94" name="object 94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954097" y="4270167"/>
              <a:ext cx="113828" cy="248474"/>
            </a:xfrm>
            <a:prstGeom prst="rect">
              <a:avLst/>
            </a:prstGeom>
          </p:spPr>
        </p:pic>
        <p:sp>
          <p:nvSpPr>
            <p:cNvPr id="95" name="object 95" descr=""/>
            <p:cNvSpPr/>
            <p:nvPr/>
          </p:nvSpPr>
          <p:spPr>
            <a:xfrm>
              <a:off x="15092567" y="4272451"/>
              <a:ext cx="222250" cy="243840"/>
            </a:xfrm>
            <a:custGeom>
              <a:avLst/>
              <a:gdLst/>
              <a:ahLst/>
              <a:cxnLst/>
              <a:rect l="l" t="t" r="r" b="b"/>
              <a:pathLst>
                <a:path w="222250" h="243839">
                  <a:moveTo>
                    <a:pt x="100990" y="208788"/>
                  </a:moveTo>
                  <a:lnTo>
                    <a:pt x="38176" y="208788"/>
                  </a:lnTo>
                  <a:lnTo>
                    <a:pt x="38176" y="508"/>
                  </a:lnTo>
                  <a:lnTo>
                    <a:pt x="0" y="508"/>
                  </a:lnTo>
                  <a:lnTo>
                    <a:pt x="0" y="208788"/>
                  </a:lnTo>
                  <a:lnTo>
                    <a:pt x="0" y="243078"/>
                  </a:lnTo>
                  <a:lnTo>
                    <a:pt x="100990" y="243078"/>
                  </a:lnTo>
                  <a:lnTo>
                    <a:pt x="100990" y="208788"/>
                  </a:lnTo>
                  <a:close/>
                </a:path>
                <a:path w="222250" h="243839">
                  <a:moveTo>
                    <a:pt x="221767" y="0"/>
                  </a:moveTo>
                  <a:lnTo>
                    <a:pt x="117652" y="0"/>
                  </a:lnTo>
                  <a:lnTo>
                    <a:pt x="117652" y="35560"/>
                  </a:lnTo>
                  <a:lnTo>
                    <a:pt x="117652" y="102870"/>
                  </a:lnTo>
                  <a:lnTo>
                    <a:pt x="117652" y="137160"/>
                  </a:lnTo>
                  <a:lnTo>
                    <a:pt x="117652" y="208280"/>
                  </a:lnTo>
                  <a:lnTo>
                    <a:pt x="117652" y="243840"/>
                  </a:lnTo>
                  <a:lnTo>
                    <a:pt x="221767" y="243840"/>
                  </a:lnTo>
                  <a:lnTo>
                    <a:pt x="221767" y="208280"/>
                  </a:lnTo>
                  <a:lnTo>
                    <a:pt x="155829" y="208280"/>
                  </a:lnTo>
                  <a:lnTo>
                    <a:pt x="155829" y="137160"/>
                  </a:lnTo>
                  <a:lnTo>
                    <a:pt x="208229" y="137160"/>
                  </a:lnTo>
                  <a:lnTo>
                    <a:pt x="208229" y="102870"/>
                  </a:lnTo>
                  <a:lnTo>
                    <a:pt x="155829" y="102870"/>
                  </a:lnTo>
                  <a:lnTo>
                    <a:pt x="155829" y="35560"/>
                  </a:lnTo>
                  <a:lnTo>
                    <a:pt x="221767" y="35560"/>
                  </a:lnTo>
                  <a:lnTo>
                    <a:pt x="221767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6" name="object 96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391736" y="4272952"/>
              <a:ext cx="118687" cy="242914"/>
            </a:xfrm>
            <a:prstGeom prst="rect">
              <a:avLst/>
            </a:prstGeom>
          </p:spPr>
        </p:pic>
        <p:pic>
          <p:nvPicPr>
            <p:cNvPr id="97" name="object 97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531253" y="4272444"/>
              <a:ext cx="305416" cy="243840"/>
            </a:xfrm>
            <a:prstGeom prst="rect">
              <a:avLst/>
            </a:prstGeom>
          </p:spPr>
        </p:pic>
        <p:pic>
          <p:nvPicPr>
            <p:cNvPr id="98" name="object 98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864428" y="4270166"/>
              <a:ext cx="431036" cy="248474"/>
            </a:xfrm>
            <a:prstGeom prst="rect">
              <a:avLst/>
            </a:prstGeom>
          </p:spPr>
        </p:pic>
        <p:sp>
          <p:nvSpPr>
            <p:cNvPr id="99" name="object 99" descr=""/>
            <p:cNvSpPr/>
            <p:nvPr/>
          </p:nvSpPr>
          <p:spPr>
            <a:xfrm>
              <a:off x="16315608" y="4479078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36784" y="0"/>
                  </a:moveTo>
                  <a:lnTo>
                    <a:pt x="0" y="0"/>
                  </a:lnTo>
                  <a:lnTo>
                    <a:pt x="0" y="36784"/>
                  </a:lnTo>
                  <a:lnTo>
                    <a:pt x="36784" y="36784"/>
                  </a:lnTo>
                  <a:lnTo>
                    <a:pt x="3678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0" name="object 100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235816" y="4954831"/>
              <a:ext cx="245012" cy="242914"/>
            </a:xfrm>
            <a:prstGeom prst="rect">
              <a:avLst/>
            </a:prstGeom>
          </p:spPr>
        </p:pic>
        <p:sp>
          <p:nvSpPr>
            <p:cNvPr id="101" name="object 101" descr=""/>
            <p:cNvSpPr/>
            <p:nvPr/>
          </p:nvSpPr>
          <p:spPr>
            <a:xfrm>
              <a:off x="13551281" y="4952053"/>
              <a:ext cx="623570" cy="248920"/>
            </a:xfrm>
            <a:custGeom>
              <a:avLst/>
              <a:gdLst/>
              <a:ahLst/>
              <a:cxnLst/>
              <a:rect l="l" t="t" r="r" b="b"/>
              <a:pathLst>
                <a:path w="623569" h="248920">
                  <a:moveTo>
                    <a:pt x="100990" y="211061"/>
                  </a:moveTo>
                  <a:lnTo>
                    <a:pt x="38176" y="211061"/>
                  </a:lnTo>
                  <a:lnTo>
                    <a:pt x="38176" y="2781"/>
                  </a:lnTo>
                  <a:lnTo>
                    <a:pt x="0" y="2781"/>
                  </a:lnTo>
                  <a:lnTo>
                    <a:pt x="0" y="211061"/>
                  </a:lnTo>
                  <a:lnTo>
                    <a:pt x="0" y="245351"/>
                  </a:lnTo>
                  <a:lnTo>
                    <a:pt x="100990" y="245351"/>
                  </a:lnTo>
                  <a:lnTo>
                    <a:pt x="100990" y="211061"/>
                  </a:lnTo>
                  <a:close/>
                </a:path>
                <a:path w="623569" h="248920">
                  <a:moveTo>
                    <a:pt x="221767" y="2286"/>
                  </a:moveTo>
                  <a:lnTo>
                    <a:pt x="117652" y="2286"/>
                  </a:lnTo>
                  <a:lnTo>
                    <a:pt x="117652" y="37846"/>
                  </a:lnTo>
                  <a:lnTo>
                    <a:pt x="117652" y="105156"/>
                  </a:lnTo>
                  <a:lnTo>
                    <a:pt x="117652" y="139446"/>
                  </a:lnTo>
                  <a:lnTo>
                    <a:pt x="117652" y="210566"/>
                  </a:lnTo>
                  <a:lnTo>
                    <a:pt x="117652" y="246126"/>
                  </a:lnTo>
                  <a:lnTo>
                    <a:pt x="221767" y="246126"/>
                  </a:lnTo>
                  <a:lnTo>
                    <a:pt x="221767" y="210566"/>
                  </a:lnTo>
                  <a:lnTo>
                    <a:pt x="155829" y="210566"/>
                  </a:lnTo>
                  <a:lnTo>
                    <a:pt x="155829" y="139446"/>
                  </a:lnTo>
                  <a:lnTo>
                    <a:pt x="208229" y="139446"/>
                  </a:lnTo>
                  <a:lnTo>
                    <a:pt x="208229" y="105156"/>
                  </a:lnTo>
                  <a:lnTo>
                    <a:pt x="155829" y="105156"/>
                  </a:lnTo>
                  <a:lnTo>
                    <a:pt x="155829" y="37846"/>
                  </a:lnTo>
                  <a:lnTo>
                    <a:pt x="221767" y="37846"/>
                  </a:lnTo>
                  <a:lnTo>
                    <a:pt x="221767" y="2286"/>
                  </a:lnTo>
                  <a:close/>
                </a:path>
                <a:path w="623569" h="248920">
                  <a:moveTo>
                    <a:pt x="368909" y="245694"/>
                  </a:moveTo>
                  <a:lnTo>
                    <a:pt x="361861" y="201625"/>
                  </a:lnTo>
                  <a:lnTo>
                    <a:pt x="356590" y="168668"/>
                  </a:lnTo>
                  <a:lnTo>
                    <a:pt x="336931" y="45821"/>
                  </a:lnTo>
                  <a:lnTo>
                    <a:pt x="330047" y="2781"/>
                  </a:lnTo>
                  <a:lnTo>
                    <a:pt x="318604" y="2781"/>
                  </a:lnTo>
                  <a:lnTo>
                    <a:pt x="318604" y="168668"/>
                  </a:lnTo>
                  <a:lnTo>
                    <a:pt x="281813" y="168668"/>
                  </a:lnTo>
                  <a:lnTo>
                    <a:pt x="299859" y="45821"/>
                  </a:lnTo>
                  <a:lnTo>
                    <a:pt x="300545" y="45821"/>
                  </a:lnTo>
                  <a:lnTo>
                    <a:pt x="318604" y="168668"/>
                  </a:lnTo>
                  <a:lnTo>
                    <a:pt x="318604" y="2781"/>
                  </a:lnTo>
                  <a:lnTo>
                    <a:pt x="274180" y="2781"/>
                  </a:lnTo>
                  <a:lnTo>
                    <a:pt x="235318" y="245694"/>
                  </a:lnTo>
                  <a:lnTo>
                    <a:pt x="270357" y="245694"/>
                  </a:lnTo>
                  <a:lnTo>
                    <a:pt x="276961" y="201625"/>
                  </a:lnTo>
                  <a:lnTo>
                    <a:pt x="323799" y="201625"/>
                  </a:lnTo>
                  <a:lnTo>
                    <a:pt x="330403" y="245694"/>
                  </a:lnTo>
                  <a:lnTo>
                    <a:pt x="368909" y="245694"/>
                  </a:lnTo>
                  <a:close/>
                </a:path>
                <a:path w="623569" h="248920">
                  <a:moveTo>
                    <a:pt x="494550" y="187401"/>
                  </a:moveTo>
                  <a:lnTo>
                    <a:pt x="485521" y="149529"/>
                  </a:lnTo>
                  <a:lnTo>
                    <a:pt x="452564" y="111404"/>
                  </a:lnTo>
                  <a:lnTo>
                    <a:pt x="436930" y="96431"/>
                  </a:lnTo>
                  <a:lnTo>
                    <a:pt x="426885" y="83477"/>
                  </a:lnTo>
                  <a:lnTo>
                    <a:pt x="421525" y="71297"/>
                  </a:lnTo>
                  <a:lnTo>
                    <a:pt x="419938" y="58661"/>
                  </a:lnTo>
                  <a:lnTo>
                    <a:pt x="421208" y="47599"/>
                  </a:lnTo>
                  <a:lnTo>
                    <a:pt x="424929" y="40170"/>
                  </a:lnTo>
                  <a:lnTo>
                    <a:pt x="430923" y="36004"/>
                  </a:lnTo>
                  <a:lnTo>
                    <a:pt x="439026" y="34709"/>
                  </a:lnTo>
                  <a:lnTo>
                    <a:pt x="447128" y="36004"/>
                  </a:lnTo>
                  <a:lnTo>
                    <a:pt x="453123" y="40170"/>
                  </a:lnTo>
                  <a:lnTo>
                    <a:pt x="456844" y="47599"/>
                  </a:lnTo>
                  <a:lnTo>
                    <a:pt x="458114" y="58661"/>
                  </a:lnTo>
                  <a:lnTo>
                    <a:pt x="458114" y="68719"/>
                  </a:lnTo>
                  <a:lnTo>
                    <a:pt x="494207" y="68719"/>
                  </a:lnTo>
                  <a:lnTo>
                    <a:pt x="494207" y="61087"/>
                  </a:lnTo>
                  <a:lnTo>
                    <a:pt x="490639" y="35140"/>
                  </a:lnTo>
                  <a:lnTo>
                    <a:pt x="480021" y="15963"/>
                  </a:lnTo>
                  <a:lnTo>
                    <a:pt x="462432" y="4076"/>
                  </a:lnTo>
                  <a:lnTo>
                    <a:pt x="437984" y="0"/>
                  </a:lnTo>
                  <a:lnTo>
                    <a:pt x="413537" y="4076"/>
                  </a:lnTo>
                  <a:lnTo>
                    <a:pt x="395960" y="15963"/>
                  </a:lnTo>
                  <a:lnTo>
                    <a:pt x="385330" y="35140"/>
                  </a:lnTo>
                  <a:lnTo>
                    <a:pt x="381774" y="61087"/>
                  </a:lnTo>
                  <a:lnTo>
                    <a:pt x="383844" y="80708"/>
                  </a:lnTo>
                  <a:lnTo>
                    <a:pt x="390791" y="98958"/>
                  </a:lnTo>
                  <a:lnTo>
                    <a:pt x="403733" y="117259"/>
                  </a:lnTo>
                  <a:lnTo>
                    <a:pt x="423760" y="137083"/>
                  </a:lnTo>
                  <a:lnTo>
                    <a:pt x="439394" y="152069"/>
                  </a:lnTo>
                  <a:lnTo>
                    <a:pt x="449440" y="165023"/>
                  </a:lnTo>
                  <a:lnTo>
                    <a:pt x="454787" y="177190"/>
                  </a:lnTo>
                  <a:lnTo>
                    <a:pt x="456374" y="189826"/>
                  </a:lnTo>
                  <a:lnTo>
                    <a:pt x="454990" y="200837"/>
                  </a:lnTo>
                  <a:lnTo>
                    <a:pt x="451040" y="208140"/>
                  </a:lnTo>
                  <a:lnTo>
                    <a:pt x="444817" y="212178"/>
                  </a:lnTo>
                  <a:lnTo>
                    <a:pt x="436600" y="213436"/>
                  </a:lnTo>
                  <a:lnTo>
                    <a:pt x="428383" y="212178"/>
                  </a:lnTo>
                  <a:lnTo>
                    <a:pt x="422148" y="208140"/>
                  </a:lnTo>
                  <a:lnTo>
                    <a:pt x="418198" y="200837"/>
                  </a:lnTo>
                  <a:lnTo>
                    <a:pt x="416814" y="189826"/>
                  </a:lnTo>
                  <a:lnTo>
                    <a:pt x="416814" y="172478"/>
                  </a:lnTo>
                  <a:lnTo>
                    <a:pt x="380720" y="172478"/>
                  </a:lnTo>
                  <a:lnTo>
                    <a:pt x="380720" y="187401"/>
                  </a:lnTo>
                  <a:lnTo>
                    <a:pt x="384340" y="213334"/>
                  </a:lnTo>
                  <a:lnTo>
                    <a:pt x="395122" y="232511"/>
                  </a:lnTo>
                  <a:lnTo>
                    <a:pt x="412940" y="244386"/>
                  </a:lnTo>
                  <a:lnTo>
                    <a:pt x="437642" y="248462"/>
                  </a:lnTo>
                  <a:lnTo>
                    <a:pt x="462343" y="244386"/>
                  </a:lnTo>
                  <a:lnTo>
                    <a:pt x="480148" y="232511"/>
                  </a:lnTo>
                  <a:lnTo>
                    <a:pt x="490931" y="213334"/>
                  </a:lnTo>
                  <a:lnTo>
                    <a:pt x="494550" y="187401"/>
                  </a:lnTo>
                  <a:close/>
                </a:path>
                <a:path w="623569" h="248920">
                  <a:moveTo>
                    <a:pt x="623316" y="2781"/>
                  </a:moveTo>
                  <a:lnTo>
                    <a:pt x="505320" y="2781"/>
                  </a:lnTo>
                  <a:lnTo>
                    <a:pt x="505320" y="37071"/>
                  </a:lnTo>
                  <a:lnTo>
                    <a:pt x="545223" y="37071"/>
                  </a:lnTo>
                  <a:lnTo>
                    <a:pt x="545223" y="245351"/>
                  </a:lnTo>
                  <a:lnTo>
                    <a:pt x="583399" y="245351"/>
                  </a:lnTo>
                  <a:lnTo>
                    <a:pt x="583399" y="37071"/>
                  </a:lnTo>
                  <a:lnTo>
                    <a:pt x="623316" y="37071"/>
                  </a:lnTo>
                  <a:lnTo>
                    <a:pt x="623316" y="278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2" name="object 102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243321" y="4954833"/>
              <a:ext cx="113828" cy="245688"/>
            </a:xfrm>
            <a:prstGeom prst="rect">
              <a:avLst/>
            </a:prstGeom>
          </p:spPr>
        </p:pic>
        <p:pic>
          <p:nvPicPr>
            <p:cNvPr id="103" name="object 103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4436287" y="4954838"/>
              <a:ext cx="118677" cy="242914"/>
            </a:xfrm>
            <a:prstGeom prst="rect">
              <a:avLst/>
            </a:prstGeom>
          </p:spPr>
        </p:pic>
        <p:pic>
          <p:nvPicPr>
            <p:cNvPr id="104" name="object 104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575804" y="4954331"/>
              <a:ext cx="305417" cy="243840"/>
            </a:xfrm>
            <a:prstGeom prst="rect">
              <a:avLst/>
            </a:prstGeom>
          </p:spPr>
        </p:pic>
        <p:pic>
          <p:nvPicPr>
            <p:cNvPr id="105" name="object 105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908970" y="4952052"/>
              <a:ext cx="431041" cy="248463"/>
            </a:xfrm>
            <a:prstGeom prst="rect">
              <a:avLst/>
            </a:prstGeom>
          </p:spPr>
        </p:pic>
        <p:sp>
          <p:nvSpPr>
            <p:cNvPr id="106" name="object 106" descr=""/>
            <p:cNvSpPr/>
            <p:nvPr/>
          </p:nvSpPr>
          <p:spPr>
            <a:xfrm>
              <a:off x="15405608" y="4954834"/>
              <a:ext cx="187960" cy="243204"/>
            </a:xfrm>
            <a:custGeom>
              <a:avLst/>
              <a:gdLst/>
              <a:ahLst/>
              <a:cxnLst/>
              <a:rect l="l" t="t" r="r" b="b"/>
              <a:pathLst>
                <a:path w="187959" h="243204">
                  <a:moveTo>
                    <a:pt x="131876" y="0"/>
                  </a:moveTo>
                  <a:lnTo>
                    <a:pt x="96824" y="0"/>
                  </a:lnTo>
                  <a:lnTo>
                    <a:pt x="68021" y="198158"/>
                  </a:lnTo>
                  <a:lnTo>
                    <a:pt x="67322" y="198158"/>
                  </a:lnTo>
                  <a:lnTo>
                    <a:pt x="38519" y="0"/>
                  </a:lnTo>
                  <a:lnTo>
                    <a:pt x="0" y="0"/>
                  </a:lnTo>
                  <a:lnTo>
                    <a:pt x="37490" y="242912"/>
                  </a:lnTo>
                  <a:lnTo>
                    <a:pt x="94399" y="242912"/>
                  </a:lnTo>
                  <a:lnTo>
                    <a:pt x="131876" y="0"/>
                  </a:lnTo>
                  <a:close/>
                </a:path>
                <a:path w="187959" h="243204">
                  <a:moveTo>
                    <a:pt x="187769" y="0"/>
                  </a:moveTo>
                  <a:lnTo>
                    <a:pt x="149593" y="0"/>
                  </a:lnTo>
                  <a:lnTo>
                    <a:pt x="149593" y="242912"/>
                  </a:lnTo>
                  <a:lnTo>
                    <a:pt x="187769" y="242912"/>
                  </a:lnTo>
                  <a:lnTo>
                    <a:pt x="187769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7" name="object 107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5615242" y="4952052"/>
              <a:ext cx="113818" cy="248463"/>
            </a:xfrm>
            <a:prstGeom prst="rect">
              <a:avLst/>
            </a:prstGeom>
          </p:spPr>
        </p:pic>
        <p:sp>
          <p:nvSpPr>
            <p:cNvPr id="108" name="object 108" descr=""/>
            <p:cNvSpPr/>
            <p:nvPr/>
          </p:nvSpPr>
          <p:spPr>
            <a:xfrm>
              <a:off x="15750934" y="4954833"/>
              <a:ext cx="38735" cy="243204"/>
            </a:xfrm>
            <a:custGeom>
              <a:avLst/>
              <a:gdLst/>
              <a:ahLst/>
              <a:cxnLst/>
              <a:rect l="l" t="t" r="r" b="b"/>
              <a:pathLst>
                <a:path w="38734" h="243204">
                  <a:moveTo>
                    <a:pt x="38176" y="0"/>
                  </a:moveTo>
                  <a:lnTo>
                    <a:pt x="0" y="0"/>
                  </a:lnTo>
                  <a:lnTo>
                    <a:pt x="0" y="242914"/>
                  </a:lnTo>
                  <a:lnTo>
                    <a:pt x="38176" y="242914"/>
                  </a:lnTo>
                  <a:lnTo>
                    <a:pt x="38176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9" name="object 109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816870" y="4954831"/>
              <a:ext cx="117996" cy="242914"/>
            </a:xfrm>
            <a:prstGeom prst="rect">
              <a:avLst/>
            </a:prstGeom>
          </p:spPr>
        </p:pic>
        <p:sp>
          <p:nvSpPr>
            <p:cNvPr id="110" name="object 110" descr=""/>
            <p:cNvSpPr/>
            <p:nvPr/>
          </p:nvSpPr>
          <p:spPr>
            <a:xfrm>
              <a:off x="15957779" y="4954339"/>
              <a:ext cx="282575" cy="243840"/>
            </a:xfrm>
            <a:custGeom>
              <a:avLst/>
              <a:gdLst/>
              <a:ahLst/>
              <a:cxnLst/>
              <a:rect l="l" t="t" r="r" b="b"/>
              <a:pathLst>
                <a:path w="282575" h="243839">
                  <a:moveTo>
                    <a:pt x="100977" y="208775"/>
                  </a:moveTo>
                  <a:lnTo>
                    <a:pt x="38176" y="208775"/>
                  </a:lnTo>
                  <a:lnTo>
                    <a:pt x="38176" y="495"/>
                  </a:lnTo>
                  <a:lnTo>
                    <a:pt x="0" y="495"/>
                  </a:lnTo>
                  <a:lnTo>
                    <a:pt x="0" y="208775"/>
                  </a:lnTo>
                  <a:lnTo>
                    <a:pt x="0" y="243065"/>
                  </a:lnTo>
                  <a:lnTo>
                    <a:pt x="100977" y="243065"/>
                  </a:lnTo>
                  <a:lnTo>
                    <a:pt x="100977" y="208775"/>
                  </a:lnTo>
                  <a:close/>
                </a:path>
                <a:path w="282575" h="243839">
                  <a:moveTo>
                    <a:pt x="221754" y="0"/>
                  </a:moveTo>
                  <a:lnTo>
                    <a:pt x="117640" y="0"/>
                  </a:lnTo>
                  <a:lnTo>
                    <a:pt x="117640" y="35560"/>
                  </a:lnTo>
                  <a:lnTo>
                    <a:pt x="117640" y="102870"/>
                  </a:lnTo>
                  <a:lnTo>
                    <a:pt x="117640" y="137160"/>
                  </a:lnTo>
                  <a:lnTo>
                    <a:pt x="117640" y="208280"/>
                  </a:lnTo>
                  <a:lnTo>
                    <a:pt x="117640" y="243840"/>
                  </a:lnTo>
                  <a:lnTo>
                    <a:pt x="221754" y="243840"/>
                  </a:lnTo>
                  <a:lnTo>
                    <a:pt x="221754" y="208280"/>
                  </a:lnTo>
                  <a:lnTo>
                    <a:pt x="155816" y="208280"/>
                  </a:lnTo>
                  <a:lnTo>
                    <a:pt x="155816" y="137160"/>
                  </a:lnTo>
                  <a:lnTo>
                    <a:pt x="208216" y="137160"/>
                  </a:lnTo>
                  <a:lnTo>
                    <a:pt x="208216" y="102870"/>
                  </a:lnTo>
                  <a:lnTo>
                    <a:pt x="155816" y="102870"/>
                  </a:lnTo>
                  <a:lnTo>
                    <a:pt x="155816" y="35560"/>
                  </a:lnTo>
                  <a:lnTo>
                    <a:pt x="221754" y="35560"/>
                  </a:lnTo>
                  <a:lnTo>
                    <a:pt x="221754" y="0"/>
                  </a:lnTo>
                  <a:close/>
                </a:path>
                <a:path w="282575" h="243839">
                  <a:moveTo>
                    <a:pt x="282155" y="206629"/>
                  </a:moveTo>
                  <a:lnTo>
                    <a:pt x="245364" y="206629"/>
                  </a:lnTo>
                  <a:lnTo>
                    <a:pt x="245364" y="243408"/>
                  </a:lnTo>
                  <a:lnTo>
                    <a:pt x="282155" y="243408"/>
                  </a:lnTo>
                  <a:lnTo>
                    <a:pt x="282155" y="206629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1" name="object 111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239977" y="5636729"/>
              <a:ext cx="111745" cy="242914"/>
            </a:xfrm>
            <a:prstGeom prst="rect">
              <a:avLst/>
            </a:prstGeom>
          </p:spPr>
        </p:pic>
        <p:sp>
          <p:nvSpPr>
            <p:cNvPr id="112" name="object 112" descr=""/>
            <p:cNvSpPr/>
            <p:nvPr/>
          </p:nvSpPr>
          <p:spPr>
            <a:xfrm>
              <a:off x="13374295" y="5633954"/>
              <a:ext cx="1511935" cy="248920"/>
            </a:xfrm>
            <a:custGeom>
              <a:avLst/>
              <a:gdLst/>
              <a:ahLst/>
              <a:cxnLst/>
              <a:rect l="l" t="t" r="r" b="b"/>
              <a:pathLst>
                <a:path w="1511934" h="248920">
                  <a:moveTo>
                    <a:pt x="38176" y="2781"/>
                  </a:moveTo>
                  <a:lnTo>
                    <a:pt x="0" y="2781"/>
                  </a:lnTo>
                  <a:lnTo>
                    <a:pt x="0" y="245694"/>
                  </a:lnTo>
                  <a:lnTo>
                    <a:pt x="38176" y="245694"/>
                  </a:lnTo>
                  <a:lnTo>
                    <a:pt x="38176" y="2781"/>
                  </a:lnTo>
                  <a:close/>
                </a:path>
                <a:path w="1511934" h="248920">
                  <a:moveTo>
                    <a:pt x="166916" y="211061"/>
                  </a:moveTo>
                  <a:lnTo>
                    <a:pt x="104101" y="211061"/>
                  </a:lnTo>
                  <a:lnTo>
                    <a:pt x="104101" y="2781"/>
                  </a:lnTo>
                  <a:lnTo>
                    <a:pt x="65925" y="2781"/>
                  </a:lnTo>
                  <a:lnTo>
                    <a:pt x="65925" y="211061"/>
                  </a:lnTo>
                  <a:lnTo>
                    <a:pt x="65925" y="245351"/>
                  </a:lnTo>
                  <a:lnTo>
                    <a:pt x="166916" y="245351"/>
                  </a:lnTo>
                  <a:lnTo>
                    <a:pt x="166916" y="211061"/>
                  </a:lnTo>
                  <a:close/>
                </a:path>
                <a:path w="1511934" h="248920">
                  <a:moveTo>
                    <a:pt x="284556" y="211061"/>
                  </a:moveTo>
                  <a:lnTo>
                    <a:pt x="221754" y="211061"/>
                  </a:lnTo>
                  <a:lnTo>
                    <a:pt x="221754" y="2781"/>
                  </a:lnTo>
                  <a:lnTo>
                    <a:pt x="183578" y="2781"/>
                  </a:lnTo>
                  <a:lnTo>
                    <a:pt x="183578" y="211061"/>
                  </a:lnTo>
                  <a:lnTo>
                    <a:pt x="183578" y="245351"/>
                  </a:lnTo>
                  <a:lnTo>
                    <a:pt x="284556" y="245351"/>
                  </a:lnTo>
                  <a:lnTo>
                    <a:pt x="284556" y="211061"/>
                  </a:lnTo>
                  <a:close/>
                </a:path>
                <a:path w="1511934" h="248920">
                  <a:moveTo>
                    <a:pt x="414020" y="61074"/>
                  </a:moveTo>
                  <a:lnTo>
                    <a:pt x="410235" y="35128"/>
                  </a:lnTo>
                  <a:lnTo>
                    <a:pt x="409981" y="34709"/>
                  </a:lnTo>
                  <a:lnTo>
                    <a:pt x="399097" y="15963"/>
                  </a:lnTo>
                  <a:lnTo>
                    <a:pt x="380936" y="4076"/>
                  </a:lnTo>
                  <a:lnTo>
                    <a:pt x="375843" y="3251"/>
                  </a:lnTo>
                  <a:lnTo>
                    <a:pt x="375843" y="58661"/>
                  </a:lnTo>
                  <a:lnTo>
                    <a:pt x="375843" y="189826"/>
                  </a:lnTo>
                  <a:lnTo>
                    <a:pt x="374459" y="200888"/>
                  </a:lnTo>
                  <a:lnTo>
                    <a:pt x="370509" y="208305"/>
                  </a:lnTo>
                  <a:lnTo>
                    <a:pt x="364274" y="212471"/>
                  </a:lnTo>
                  <a:lnTo>
                    <a:pt x="356057" y="213766"/>
                  </a:lnTo>
                  <a:lnTo>
                    <a:pt x="347840" y="212471"/>
                  </a:lnTo>
                  <a:lnTo>
                    <a:pt x="341617" y="208305"/>
                  </a:lnTo>
                  <a:lnTo>
                    <a:pt x="337667" y="200888"/>
                  </a:lnTo>
                  <a:lnTo>
                    <a:pt x="336283" y="189826"/>
                  </a:lnTo>
                  <a:lnTo>
                    <a:pt x="336283" y="58661"/>
                  </a:lnTo>
                  <a:lnTo>
                    <a:pt x="337667" y="47586"/>
                  </a:lnTo>
                  <a:lnTo>
                    <a:pt x="341617" y="40170"/>
                  </a:lnTo>
                  <a:lnTo>
                    <a:pt x="347840" y="36004"/>
                  </a:lnTo>
                  <a:lnTo>
                    <a:pt x="356057" y="34709"/>
                  </a:lnTo>
                  <a:lnTo>
                    <a:pt x="364274" y="36004"/>
                  </a:lnTo>
                  <a:lnTo>
                    <a:pt x="370509" y="40170"/>
                  </a:lnTo>
                  <a:lnTo>
                    <a:pt x="374459" y="47586"/>
                  </a:lnTo>
                  <a:lnTo>
                    <a:pt x="375843" y="58661"/>
                  </a:lnTo>
                  <a:lnTo>
                    <a:pt x="375843" y="3251"/>
                  </a:lnTo>
                  <a:lnTo>
                    <a:pt x="331190" y="4076"/>
                  </a:lnTo>
                  <a:lnTo>
                    <a:pt x="301891" y="35128"/>
                  </a:lnTo>
                  <a:lnTo>
                    <a:pt x="298107" y="61074"/>
                  </a:lnTo>
                  <a:lnTo>
                    <a:pt x="298107" y="187401"/>
                  </a:lnTo>
                  <a:lnTo>
                    <a:pt x="313029" y="232511"/>
                  </a:lnTo>
                  <a:lnTo>
                    <a:pt x="356057" y="248475"/>
                  </a:lnTo>
                  <a:lnTo>
                    <a:pt x="380936" y="244398"/>
                  </a:lnTo>
                  <a:lnTo>
                    <a:pt x="399097" y="232511"/>
                  </a:lnTo>
                  <a:lnTo>
                    <a:pt x="409981" y="213766"/>
                  </a:lnTo>
                  <a:lnTo>
                    <a:pt x="410235" y="213334"/>
                  </a:lnTo>
                  <a:lnTo>
                    <a:pt x="414020" y="187401"/>
                  </a:lnTo>
                  <a:lnTo>
                    <a:pt x="414020" y="61074"/>
                  </a:lnTo>
                  <a:close/>
                </a:path>
                <a:path w="1511934" h="248920">
                  <a:moveTo>
                    <a:pt x="614946" y="2781"/>
                  </a:moveTo>
                  <a:lnTo>
                    <a:pt x="581647" y="2781"/>
                  </a:lnTo>
                  <a:lnTo>
                    <a:pt x="562216" y="195732"/>
                  </a:lnTo>
                  <a:lnTo>
                    <a:pt x="561517" y="195732"/>
                  </a:lnTo>
                  <a:lnTo>
                    <a:pt x="542772" y="2781"/>
                  </a:lnTo>
                  <a:lnTo>
                    <a:pt x="505993" y="2781"/>
                  </a:lnTo>
                  <a:lnTo>
                    <a:pt x="487946" y="194335"/>
                  </a:lnTo>
                  <a:lnTo>
                    <a:pt x="487248" y="194335"/>
                  </a:lnTo>
                  <a:lnTo>
                    <a:pt x="467118" y="2781"/>
                  </a:lnTo>
                  <a:lnTo>
                    <a:pt x="429983" y="2781"/>
                  </a:lnTo>
                  <a:lnTo>
                    <a:pt x="457060" y="245694"/>
                  </a:lnTo>
                  <a:lnTo>
                    <a:pt x="509460" y="245694"/>
                  </a:lnTo>
                  <a:lnTo>
                    <a:pt x="522998" y="116255"/>
                  </a:lnTo>
                  <a:lnTo>
                    <a:pt x="523684" y="116255"/>
                  </a:lnTo>
                  <a:lnTo>
                    <a:pt x="537222" y="245694"/>
                  </a:lnTo>
                  <a:lnTo>
                    <a:pt x="587883" y="245694"/>
                  </a:lnTo>
                  <a:lnTo>
                    <a:pt x="614946" y="2781"/>
                  </a:lnTo>
                  <a:close/>
                </a:path>
                <a:path w="1511934" h="248920">
                  <a:moveTo>
                    <a:pt x="750658" y="2781"/>
                  </a:moveTo>
                  <a:lnTo>
                    <a:pt x="717689" y="2781"/>
                  </a:lnTo>
                  <a:lnTo>
                    <a:pt x="621919" y="245694"/>
                  </a:lnTo>
                  <a:lnTo>
                    <a:pt x="654875" y="245694"/>
                  </a:lnTo>
                  <a:lnTo>
                    <a:pt x="750658" y="2781"/>
                  </a:lnTo>
                  <a:close/>
                </a:path>
                <a:path w="1511934" h="248920">
                  <a:moveTo>
                    <a:pt x="884961" y="245694"/>
                  </a:moveTo>
                  <a:lnTo>
                    <a:pt x="882713" y="238937"/>
                  </a:lnTo>
                  <a:lnTo>
                    <a:pt x="881456" y="231990"/>
                  </a:lnTo>
                  <a:lnTo>
                    <a:pt x="880922" y="224510"/>
                  </a:lnTo>
                  <a:lnTo>
                    <a:pt x="880808" y="178714"/>
                  </a:lnTo>
                  <a:lnTo>
                    <a:pt x="879538" y="161124"/>
                  </a:lnTo>
                  <a:lnTo>
                    <a:pt x="875372" y="146786"/>
                  </a:lnTo>
                  <a:lnTo>
                    <a:pt x="875296" y="146532"/>
                  </a:lnTo>
                  <a:lnTo>
                    <a:pt x="867486" y="135191"/>
                  </a:lnTo>
                  <a:lnTo>
                    <a:pt x="855484" y="127355"/>
                  </a:lnTo>
                  <a:lnTo>
                    <a:pt x="855484" y="126669"/>
                  </a:lnTo>
                  <a:lnTo>
                    <a:pt x="866546" y="119164"/>
                  </a:lnTo>
                  <a:lnTo>
                    <a:pt x="871753" y="112090"/>
                  </a:lnTo>
                  <a:lnTo>
                    <a:pt x="874344" y="108572"/>
                  </a:lnTo>
                  <a:lnTo>
                    <a:pt x="878954" y="94805"/>
                  </a:lnTo>
                  <a:lnTo>
                    <a:pt x="880465" y="77736"/>
                  </a:lnTo>
                  <a:lnTo>
                    <a:pt x="880465" y="58648"/>
                  </a:lnTo>
                  <a:lnTo>
                    <a:pt x="877633" y="37477"/>
                  </a:lnTo>
                  <a:lnTo>
                    <a:pt x="877189" y="34099"/>
                  </a:lnTo>
                  <a:lnTo>
                    <a:pt x="867016" y="16662"/>
                  </a:lnTo>
                  <a:lnTo>
                    <a:pt x="849426" y="6248"/>
                  </a:lnTo>
                  <a:lnTo>
                    <a:pt x="842289" y="5283"/>
                  </a:lnTo>
                  <a:lnTo>
                    <a:pt x="842289" y="62471"/>
                  </a:lnTo>
                  <a:lnTo>
                    <a:pt x="842289" y="86410"/>
                  </a:lnTo>
                  <a:lnTo>
                    <a:pt x="840701" y="98628"/>
                  </a:lnTo>
                  <a:lnTo>
                    <a:pt x="836168" y="106540"/>
                  </a:lnTo>
                  <a:lnTo>
                    <a:pt x="828967" y="110807"/>
                  </a:lnTo>
                  <a:lnTo>
                    <a:pt x="819391" y="112090"/>
                  </a:lnTo>
                  <a:lnTo>
                    <a:pt x="804468" y="112090"/>
                  </a:lnTo>
                  <a:lnTo>
                    <a:pt x="804468" y="37477"/>
                  </a:lnTo>
                  <a:lnTo>
                    <a:pt x="822845" y="37477"/>
                  </a:lnTo>
                  <a:lnTo>
                    <a:pt x="831596" y="38938"/>
                  </a:lnTo>
                  <a:lnTo>
                    <a:pt x="837641" y="43459"/>
                  </a:lnTo>
                  <a:lnTo>
                    <a:pt x="841159" y="51244"/>
                  </a:lnTo>
                  <a:lnTo>
                    <a:pt x="842289" y="62471"/>
                  </a:lnTo>
                  <a:lnTo>
                    <a:pt x="842289" y="5283"/>
                  </a:lnTo>
                  <a:lnTo>
                    <a:pt x="823887" y="2781"/>
                  </a:lnTo>
                  <a:lnTo>
                    <a:pt x="766292" y="2781"/>
                  </a:lnTo>
                  <a:lnTo>
                    <a:pt x="766292" y="245694"/>
                  </a:lnTo>
                  <a:lnTo>
                    <a:pt x="804468" y="245694"/>
                  </a:lnTo>
                  <a:lnTo>
                    <a:pt x="804468" y="146786"/>
                  </a:lnTo>
                  <a:lnTo>
                    <a:pt x="817651" y="146786"/>
                  </a:lnTo>
                  <a:lnTo>
                    <a:pt x="828878" y="148450"/>
                  </a:lnTo>
                  <a:lnTo>
                    <a:pt x="836650" y="153771"/>
                  </a:lnTo>
                  <a:lnTo>
                    <a:pt x="841171" y="163334"/>
                  </a:lnTo>
                  <a:lnTo>
                    <a:pt x="842645" y="177685"/>
                  </a:lnTo>
                  <a:lnTo>
                    <a:pt x="842645" y="215849"/>
                  </a:lnTo>
                  <a:lnTo>
                    <a:pt x="842822" y="224510"/>
                  </a:lnTo>
                  <a:lnTo>
                    <a:pt x="842886" y="227977"/>
                  </a:lnTo>
                  <a:lnTo>
                    <a:pt x="843597" y="235851"/>
                  </a:lnTo>
                  <a:lnTo>
                    <a:pt x="844689" y="241185"/>
                  </a:lnTo>
                  <a:lnTo>
                    <a:pt x="846112" y="245694"/>
                  </a:lnTo>
                  <a:lnTo>
                    <a:pt x="884961" y="245694"/>
                  </a:lnTo>
                  <a:close/>
                </a:path>
                <a:path w="1511934" h="248920">
                  <a:moveTo>
                    <a:pt x="1009916" y="2273"/>
                  </a:moveTo>
                  <a:lnTo>
                    <a:pt x="905802" y="2273"/>
                  </a:lnTo>
                  <a:lnTo>
                    <a:pt x="905802" y="37833"/>
                  </a:lnTo>
                  <a:lnTo>
                    <a:pt x="905802" y="105143"/>
                  </a:lnTo>
                  <a:lnTo>
                    <a:pt x="905802" y="139433"/>
                  </a:lnTo>
                  <a:lnTo>
                    <a:pt x="905802" y="210553"/>
                  </a:lnTo>
                  <a:lnTo>
                    <a:pt x="905802" y="246113"/>
                  </a:lnTo>
                  <a:lnTo>
                    <a:pt x="1009916" y="246113"/>
                  </a:lnTo>
                  <a:lnTo>
                    <a:pt x="1009916" y="210553"/>
                  </a:lnTo>
                  <a:lnTo>
                    <a:pt x="943978" y="210553"/>
                  </a:lnTo>
                  <a:lnTo>
                    <a:pt x="943978" y="139433"/>
                  </a:lnTo>
                  <a:lnTo>
                    <a:pt x="996378" y="139433"/>
                  </a:lnTo>
                  <a:lnTo>
                    <a:pt x="996378" y="105143"/>
                  </a:lnTo>
                  <a:lnTo>
                    <a:pt x="943978" y="105143"/>
                  </a:lnTo>
                  <a:lnTo>
                    <a:pt x="943978" y="37833"/>
                  </a:lnTo>
                  <a:lnTo>
                    <a:pt x="1009916" y="37833"/>
                  </a:lnTo>
                  <a:lnTo>
                    <a:pt x="1009916" y="2273"/>
                  </a:lnTo>
                  <a:close/>
                </a:path>
                <a:path w="1511934" h="248920">
                  <a:moveTo>
                    <a:pt x="1157071" y="245694"/>
                  </a:moveTo>
                  <a:lnTo>
                    <a:pt x="1150010" y="201625"/>
                  </a:lnTo>
                  <a:lnTo>
                    <a:pt x="1144739" y="168656"/>
                  </a:lnTo>
                  <a:lnTo>
                    <a:pt x="1125080" y="45808"/>
                  </a:lnTo>
                  <a:lnTo>
                    <a:pt x="1118196" y="2781"/>
                  </a:lnTo>
                  <a:lnTo>
                    <a:pt x="1106741" y="2781"/>
                  </a:lnTo>
                  <a:lnTo>
                    <a:pt x="1106741" y="168656"/>
                  </a:lnTo>
                  <a:lnTo>
                    <a:pt x="1069962" y="168656"/>
                  </a:lnTo>
                  <a:lnTo>
                    <a:pt x="1088009" y="45808"/>
                  </a:lnTo>
                  <a:lnTo>
                    <a:pt x="1088707" y="45808"/>
                  </a:lnTo>
                  <a:lnTo>
                    <a:pt x="1106741" y="168656"/>
                  </a:lnTo>
                  <a:lnTo>
                    <a:pt x="1106741" y="2781"/>
                  </a:lnTo>
                  <a:lnTo>
                    <a:pt x="1062329" y="2781"/>
                  </a:lnTo>
                  <a:lnTo>
                    <a:pt x="1023454" y="245694"/>
                  </a:lnTo>
                  <a:lnTo>
                    <a:pt x="1058506" y="245694"/>
                  </a:lnTo>
                  <a:lnTo>
                    <a:pt x="1065098" y="201625"/>
                  </a:lnTo>
                  <a:lnTo>
                    <a:pt x="1111961" y="201625"/>
                  </a:lnTo>
                  <a:lnTo>
                    <a:pt x="1118539" y="245694"/>
                  </a:lnTo>
                  <a:lnTo>
                    <a:pt x="1157071" y="245694"/>
                  </a:lnTo>
                  <a:close/>
                </a:path>
                <a:path w="1511934" h="248920">
                  <a:moveTo>
                    <a:pt x="1275765" y="211061"/>
                  </a:moveTo>
                  <a:lnTo>
                    <a:pt x="1212951" y="211061"/>
                  </a:lnTo>
                  <a:lnTo>
                    <a:pt x="1212951" y="2781"/>
                  </a:lnTo>
                  <a:lnTo>
                    <a:pt x="1174775" y="2781"/>
                  </a:lnTo>
                  <a:lnTo>
                    <a:pt x="1174775" y="211061"/>
                  </a:lnTo>
                  <a:lnTo>
                    <a:pt x="1174775" y="245351"/>
                  </a:lnTo>
                  <a:lnTo>
                    <a:pt x="1275765" y="245351"/>
                  </a:lnTo>
                  <a:lnTo>
                    <a:pt x="1275765" y="211061"/>
                  </a:lnTo>
                  <a:close/>
                </a:path>
                <a:path w="1511934" h="248920">
                  <a:moveTo>
                    <a:pt x="1381963" y="2781"/>
                  </a:moveTo>
                  <a:lnTo>
                    <a:pt x="1263980" y="2781"/>
                  </a:lnTo>
                  <a:lnTo>
                    <a:pt x="1263980" y="37071"/>
                  </a:lnTo>
                  <a:lnTo>
                    <a:pt x="1303883" y="37071"/>
                  </a:lnTo>
                  <a:lnTo>
                    <a:pt x="1303883" y="245351"/>
                  </a:lnTo>
                  <a:lnTo>
                    <a:pt x="1342059" y="245351"/>
                  </a:lnTo>
                  <a:lnTo>
                    <a:pt x="1342059" y="37071"/>
                  </a:lnTo>
                  <a:lnTo>
                    <a:pt x="1381963" y="37071"/>
                  </a:lnTo>
                  <a:lnTo>
                    <a:pt x="1381963" y="2781"/>
                  </a:lnTo>
                  <a:close/>
                </a:path>
                <a:path w="1511934" h="248920">
                  <a:moveTo>
                    <a:pt x="1511414" y="61074"/>
                  </a:moveTo>
                  <a:lnTo>
                    <a:pt x="1496491" y="15963"/>
                  </a:lnTo>
                  <a:lnTo>
                    <a:pt x="1473238" y="3251"/>
                  </a:lnTo>
                  <a:lnTo>
                    <a:pt x="1473238" y="58661"/>
                  </a:lnTo>
                  <a:lnTo>
                    <a:pt x="1473238" y="189826"/>
                  </a:lnTo>
                  <a:lnTo>
                    <a:pt x="1471853" y="200888"/>
                  </a:lnTo>
                  <a:lnTo>
                    <a:pt x="1467904" y="208305"/>
                  </a:lnTo>
                  <a:lnTo>
                    <a:pt x="1461681" y="212471"/>
                  </a:lnTo>
                  <a:lnTo>
                    <a:pt x="1453464" y="213766"/>
                  </a:lnTo>
                  <a:lnTo>
                    <a:pt x="1445247" y="212471"/>
                  </a:lnTo>
                  <a:lnTo>
                    <a:pt x="1439011" y="208305"/>
                  </a:lnTo>
                  <a:lnTo>
                    <a:pt x="1435061" y="200888"/>
                  </a:lnTo>
                  <a:lnTo>
                    <a:pt x="1433677" y="189826"/>
                  </a:lnTo>
                  <a:lnTo>
                    <a:pt x="1433677" y="58661"/>
                  </a:lnTo>
                  <a:lnTo>
                    <a:pt x="1435061" y="47586"/>
                  </a:lnTo>
                  <a:lnTo>
                    <a:pt x="1439011" y="40170"/>
                  </a:lnTo>
                  <a:lnTo>
                    <a:pt x="1445247" y="36004"/>
                  </a:lnTo>
                  <a:lnTo>
                    <a:pt x="1453464" y="34709"/>
                  </a:lnTo>
                  <a:lnTo>
                    <a:pt x="1461681" y="36004"/>
                  </a:lnTo>
                  <a:lnTo>
                    <a:pt x="1467904" y="40170"/>
                  </a:lnTo>
                  <a:lnTo>
                    <a:pt x="1471853" y="47586"/>
                  </a:lnTo>
                  <a:lnTo>
                    <a:pt x="1473238" y="58661"/>
                  </a:lnTo>
                  <a:lnTo>
                    <a:pt x="1473238" y="3251"/>
                  </a:lnTo>
                  <a:lnTo>
                    <a:pt x="1428597" y="4076"/>
                  </a:lnTo>
                  <a:lnTo>
                    <a:pt x="1399286" y="35128"/>
                  </a:lnTo>
                  <a:lnTo>
                    <a:pt x="1395501" y="61074"/>
                  </a:lnTo>
                  <a:lnTo>
                    <a:pt x="1395501" y="187401"/>
                  </a:lnTo>
                  <a:lnTo>
                    <a:pt x="1410423" y="232511"/>
                  </a:lnTo>
                  <a:lnTo>
                    <a:pt x="1453464" y="248475"/>
                  </a:lnTo>
                  <a:lnTo>
                    <a:pt x="1478330" y="244398"/>
                  </a:lnTo>
                  <a:lnTo>
                    <a:pt x="1496491" y="232511"/>
                  </a:lnTo>
                  <a:lnTo>
                    <a:pt x="1507375" y="213766"/>
                  </a:lnTo>
                  <a:lnTo>
                    <a:pt x="1507629" y="213334"/>
                  </a:lnTo>
                  <a:lnTo>
                    <a:pt x="1511414" y="187401"/>
                  </a:lnTo>
                  <a:lnTo>
                    <a:pt x="1511414" y="61074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3" name="object 113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4910361" y="5636734"/>
              <a:ext cx="118687" cy="242914"/>
            </a:xfrm>
            <a:prstGeom prst="rect">
              <a:avLst/>
            </a:prstGeom>
          </p:spPr>
        </p:pic>
        <p:sp>
          <p:nvSpPr>
            <p:cNvPr id="114" name="object 114" descr=""/>
            <p:cNvSpPr/>
            <p:nvPr/>
          </p:nvSpPr>
          <p:spPr>
            <a:xfrm>
              <a:off x="15049876" y="5842858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36784" y="0"/>
                  </a:moveTo>
                  <a:lnTo>
                    <a:pt x="0" y="0"/>
                  </a:lnTo>
                  <a:lnTo>
                    <a:pt x="0" y="36784"/>
                  </a:lnTo>
                  <a:lnTo>
                    <a:pt x="36784" y="36784"/>
                  </a:lnTo>
                  <a:lnTo>
                    <a:pt x="3678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5" name="object 115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5107837" y="5633953"/>
              <a:ext cx="113828" cy="248463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241799" y="5633946"/>
              <a:ext cx="115912" cy="248474"/>
            </a:xfrm>
            <a:prstGeom prst="rect">
              <a:avLst/>
            </a:prstGeom>
          </p:spPr>
        </p:pic>
        <p:pic>
          <p:nvPicPr>
            <p:cNvPr id="117" name="object 117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5382012" y="5636725"/>
              <a:ext cx="160330" cy="242924"/>
            </a:xfrm>
            <a:prstGeom prst="rect">
              <a:avLst/>
            </a:prstGeom>
          </p:spPr>
        </p:pic>
        <p:pic>
          <p:nvPicPr>
            <p:cNvPr id="118" name="object 118" descr="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5623905" y="5633946"/>
              <a:ext cx="383155" cy="248474"/>
            </a:xfrm>
            <a:prstGeom prst="rect">
              <a:avLst/>
            </a:prstGeom>
          </p:spPr>
        </p:pic>
        <p:sp>
          <p:nvSpPr>
            <p:cNvPr id="119" name="object 119" descr=""/>
            <p:cNvSpPr/>
            <p:nvPr/>
          </p:nvSpPr>
          <p:spPr>
            <a:xfrm>
              <a:off x="16031706" y="5636227"/>
              <a:ext cx="407670" cy="243840"/>
            </a:xfrm>
            <a:custGeom>
              <a:avLst/>
              <a:gdLst/>
              <a:ahLst/>
              <a:cxnLst/>
              <a:rect l="l" t="t" r="r" b="b"/>
              <a:pathLst>
                <a:path w="407669" h="243839">
                  <a:moveTo>
                    <a:pt x="100977" y="482"/>
                  </a:moveTo>
                  <a:lnTo>
                    <a:pt x="0" y="482"/>
                  </a:lnTo>
                  <a:lnTo>
                    <a:pt x="0" y="34772"/>
                  </a:lnTo>
                  <a:lnTo>
                    <a:pt x="0" y="108432"/>
                  </a:lnTo>
                  <a:lnTo>
                    <a:pt x="0" y="142722"/>
                  </a:lnTo>
                  <a:lnTo>
                    <a:pt x="0" y="243052"/>
                  </a:lnTo>
                  <a:lnTo>
                    <a:pt x="38176" y="243052"/>
                  </a:lnTo>
                  <a:lnTo>
                    <a:pt x="38176" y="142722"/>
                  </a:lnTo>
                  <a:lnTo>
                    <a:pt x="87452" y="142722"/>
                  </a:lnTo>
                  <a:lnTo>
                    <a:pt x="87452" y="108432"/>
                  </a:lnTo>
                  <a:lnTo>
                    <a:pt x="38176" y="108432"/>
                  </a:lnTo>
                  <a:lnTo>
                    <a:pt x="38176" y="34772"/>
                  </a:lnTo>
                  <a:lnTo>
                    <a:pt x="100977" y="34772"/>
                  </a:lnTo>
                  <a:lnTo>
                    <a:pt x="100977" y="482"/>
                  </a:lnTo>
                  <a:close/>
                </a:path>
                <a:path w="407669" h="243839">
                  <a:moveTo>
                    <a:pt x="157568" y="508"/>
                  </a:moveTo>
                  <a:lnTo>
                    <a:pt x="119392" y="508"/>
                  </a:lnTo>
                  <a:lnTo>
                    <a:pt x="119392" y="243420"/>
                  </a:lnTo>
                  <a:lnTo>
                    <a:pt x="157568" y="243420"/>
                  </a:lnTo>
                  <a:lnTo>
                    <a:pt x="157568" y="508"/>
                  </a:lnTo>
                  <a:close/>
                </a:path>
                <a:path w="407669" h="243839">
                  <a:moveTo>
                    <a:pt x="286308" y="208788"/>
                  </a:moveTo>
                  <a:lnTo>
                    <a:pt x="223494" y="208788"/>
                  </a:lnTo>
                  <a:lnTo>
                    <a:pt x="223494" y="508"/>
                  </a:lnTo>
                  <a:lnTo>
                    <a:pt x="185318" y="508"/>
                  </a:lnTo>
                  <a:lnTo>
                    <a:pt x="185318" y="208788"/>
                  </a:lnTo>
                  <a:lnTo>
                    <a:pt x="185318" y="243078"/>
                  </a:lnTo>
                  <a:lnTo>
                    <a:pt x="286308" y="243078"/>
                  </a:lnTo>
                  <a:lnTo>
                    <a:pt x="286308" y="208788"/>
                  </a:lnTo>
                  <a:close/>
                </a:path>
                <a:path w="407669" h="243839">
                  <a:moveTo>
                    <a:pt x="407073" y="0"/>
                  </a:moveTo>
                  <a:lnTo>
                    <a:pt x="302971" y="0"/>
                  </a:lnTo>
                  <a:lnTo>
                    <a:pt x="302971" y="35560"/>
                  </a:lnTo>
                  <a:lnTo>
                    <a:pt x="302971" y="102870"/>
                  </a:lnTo>
                  <a:lnTo>
                    <a:pt x="302971" y="137160"/>
                  </a:lnTo>
                  <a:lnTo>
                    <a:pt x="302971" y="208280"/>
                  </a:lnTo>
                  <a:lnTo>
                    <a:pt x="302971" y="243840"/>
                  </a:lnTo>
                  <a:lnTo>
                    <a:pt x="407073" y="243840"/>
                  </a:lnTo>
                  <a:lnTo>
                    <a:pt x="407073" y="208280"/>
                  </a:lnTo>
                  <a:lnTo>
                    <a:pt x="341147" y="208280"/>
                  </a:lnTo>
                  <a:lnTo>
                    <a:pt x="341147" y="137160"/>
                  </a:lnTo>
                  <a:lnTo>
                    <a:pt x="393547" y="137160"/>
                  </a:lnTo>
                  <a:lnTo>
                    <a:pt x="393547" y="102870"/>
                  </a:lnTo>
                  <a:lnTo>
                    <a:pt x="341147" y="102870"/>
                  </a:lnTo>
                  <a:lnTo>
                    <a:pt x="341147" y="35560"/>
                  </a:lnTo>
                  <a:lnTo>
                    <a:pt x="407073" y="35560"/>
                  </a:lnTo>
                  <a:lnTo>
                    <a:pt x="407073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0" name="object 120" descr="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6506138" y="5633953"/>
              <a:ext cx="261670" cy="248463"/>
            </a:xfrm>
            <a:prstGeom prst="rect">
              <a:avLst/>
            </a:prstGeom>
          </p:spPr>
        </p:pic>
        <p:pic>
          <p:nvPicPr>
            <p:cNvPr id="121" name="object 121" descr="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923292" y="5636729"/>
              <a:ext cx="113828" cy="246034"/>
            </a:xfrm>
            <a:prstGeom prst="rect">
              <a:avLst/>
            </a:prstGeom>
          </p:spPr>
        </p:pic>
        <p:pic>
          <p:nvPicPr>
            <p:cNvPr id="122" name="object 122" descr="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787950" y="5633953"/>
              <a:ext cx="113818" cy="248463"/>
            </a:xfrm>
            <a:prstGeom prst="rect">
              <a:avLst/>
            </a:prstGeom>
          </p:spPr>
        </p:pic>
        <p:pic>
          <p:nvPicPr>
            <p:cNvPr id="123" name="object 123" descr="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7063161" y="5636226"/>
              <a:ext cx="495246" cy="243840"/>
            </a:xfrm>
            <a:prstGeom prst="rect">
              <a:avLst/>
            </a:prstGeom>
          </p:spPr>
        </p:pic>
        <p:sp>
          <p:nvSpPr>
            <p:cNvPr id="124" name="object 124" descr=""/>
            <p:cNvSpPr/>
            <p:nvPr/>
          </p:nvSpPr>
          <p:spPr>
            <a:xfrm>
              <a:off x="13245872" y="5842869"/>
              <a:ext cx="4373245" cy="718820"/>
            </a:xfrm>
            <a:custGeom>
              <a:avLst/>
              <a:gdLst/>
              <a:ahLst/>
              <a:cxnLst/>
              <a:rect l="l" t="t" r="r" b="b"/>
              <a:pathLst>
                <a:path w="4373244" h="718820">
                  <a:moveTo>
                    <a:pt x="100977" y="684047"/>
                  </a:moveTo>
                  <a:lnTo>
                    <a:pt x="38176" y="684047"/>
                  </a:lnTo>
                  <a:lnTo>
                    <a:pt x="38176" y="475767"/>
                  </a:lnTo>
                  <a:lnTo>
                    <a:pt x="0" y="475767"/>
                  </a:lnTo>
                  <a:lnTo>
                    <a:pt x="0" y="684047"/>
                  </a:lnTo>
                  <a:lnTo>
                    <a:pt x="0" y="718337"/>
                  </a:lnTo>
                  <a:lnTo>
                    <a:pt x="100977" y="718337"/>
                  </a:lnTo>
                  <a:lnTo>
                    <a:pt x="100977" y="684047"/>
                  </a:lnTo>
                  <a:close/>
                </a:path>
                <a:path w="4373244" h="718820">
                  <a:moveTo>
                    <a:pt x="155829" y="475754"/>
                  </a:moveTo>
                  <a:lnTo>
                    <a:pt x="117652" y="475754"/>
                  </a:lnTo>
                  <a:lnTo>
                    <a:pt x="117652" y="718680"/>
                  </a:lnTo>
                  <a:lnTo>
                    <a:pt x="155829" y="718680"/>
                  </a:lnTo>
                  <a:lnTo>
                    <a:pt x="155829" y="475754"/>
                  </a:lnTo>
                  <a:close/>
                </a:path>
                <a:path w="4373244" h="718820">
                  <a:moveTo>
                    <a:pt x="4372915" y="0"/>
                  </a:moveTo>
                  <a:lnTo>
                    <a:pt x="4336135" y="0"/>
                  </a:lnTo>
                  <a:lnTo>
                    <a:pt x="4336135" y="36779"/>
                  </a:lnTo>
                  <a:lnTo>
                    <a:pt x="4372915" y="36779"/>
                  </a:lnTo>
                  <a:lnTo>
                    <a:pt x="4372915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5" name="object 125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3429121" y="6318629"/>
              <a:ext cx="121116" cy="242914"/>
            </a:xfrm>
            <a:prstGeom prst="rect">
              <a:avLst/>
            </a:prstGeom>
          </p:spPr>
        </p:pic>
        <p:pic>
          <p:nvPicPr>
            <p:cNvPr id="126" name="object 126" descr="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577665" y="6318121"/>
              <a:ext cx="247779" cy="243840"/>
            </a:xfrm>
            <a:prstGeom prst="rect">
              <a:avLst/>
            </a:prstGeom>
          </p:spPr>
        </p:pic>
        <p:pic>
          <p:nvPicPr>
            <p:cNvPr id="127" name="object 127" descr="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3849049" y="6318629"/>
              <a:ext cx="117305" cy="242914"/>
            </a:xfrm>
            <a:prstGeom prst="rect">
              <a:avLst/>
            </a:prstGeom>
          </p:spPr>
        </p:pic>
        <p:sp>
          <p:nvSpPr>
            <p:cNvPr id="128" name="object 128" descr=""/>
            <p:cNvSpPr/>
            <p:nvPr/>
          </p:nvSpPr>
          <p:spPr>
            <a:xfrm>
              <a:off x="13990651" y="6315855"/>
              <a:ext cx="840740" cy="248920"/>
            </a:xfrm>
            <a:custGeom>
              <a:avLst/>
              <a:gdLst/>
              <a:ahLst/>
              <a:cxnLst/>
              <a:rect l="l" t="t" r="r" b="b"/>
              <a:pathLst>
                <a:path w="840740" h="248920">
                  <a:moveTo>
                    <a:pt x="38176" y="2768"/>
                  </a:moveTo>
                  <a:lnTo>
                    <a:pt x="0" y="2768"/>
                  </a:lnTo>
                  <a:lnTo>
                    <a:pt x="0" y="245694"/>
                  </a:lnTo>
                  <a:lnTo>
                    <a:pt x="38176" y="245694"/>
                  </a:lnTo>
                  <a:lnTo>
                    <a:pt x="38176" y="2768"/>
                  </a:lnTo>
                  <a:close/>
                </a:path>
                <a:path w="840740" h="248920">
                  <a:moveTo>
                    <a:pt x="186702" y="2781"/>
                  </a:moveTo>
                  <a:lnTo>
                    <a:pt x="152704" y="2781"/>
                  </a:lnTo>
                  <a:lnTo>
                    <a:pt x="152704" y="148183"/>
                  </a:lnTo>
                  <a:lnTo>
                    <a:pt x="151993" y="148183"/>
                  </a:lnTo>
                  <a:lnTo>
                    <a:pt x="113487" y="2781"/>
                  </a:lnTo>
                  <a:lnTo>
                    <a:pt x="65582" y="2781"/>
                  </a:lnTo>
                  <a:lnTo>
                    <a:pt x="65582" y="245694"/>
                  </a:lnTo>
                  <a:lnTo>
                    <a:pt x="99949" y="245694"/>
                  </a:lnTo>
                  <a:lnTo>
                    <a:pt x="99949" y="69748"/>
                  </a:lnTo>
                  <a:lnTo>
                    <a:pt x="100634" y="69748"/>
                  </a:lnTo>
                  <a:lnTo>
                    <a:pt x="147485" y="245694"/>
                  </a:lnTo>
                  <a:lnTo>
                    <a:pt x="186702" y="245694"/>
                  </a:lnTo>
                  <a:lnTo>
                    <a:pt x="186702" y="2781"/>
                  </a:lnTo>
                  <a:close/>
                </a:path>
                <a:path w="840740" h="248920">
                  <a:moveTo>
                    <a:pt x="330720" y="2781"/>
                  </a:moveTo>
                  <a:lnTo>
                    <a:pt x="297764" y="2781"/>
                  </a:lnTo>
                  <a:lnTo>
                    <a:pt x="201980" y="245694"/>
                  </a:lnTo>
                  <a:lnTo>
                    <a:pt x="234950" y="245694"/>
                  </a:lnTo>
                  <a:lnTo>
                    <a:pt x="330720" y="2781"/>
                  </a:lnTo>
                  <a:close/>
                </a:path>
                <a:path w="840740" h="248920">
                  <a:moveTo>
                    <a:pt x="447344" y="2743"/>
                  </a:moveTo>
                  <a:lnTo>
                    <a:pt x="346354" y="2743"/>
                  </a:lnTo>
                  <a:lnTo>
                    <a:pt x="346354" y="37033"/>
                  </a:lnTo>
                  <a:lnTo>
                    <a:pt x="346354" y="110693"/>
                  </a:lnTo>
                  <a:lnTo>
                    <a:pt x="346354" y="144983"/>
                  </a:lnTo>
                  <a:lnTo>
                    <a:pt x="346354" y="245313"/>
                  </a:lnTo>
                  <a:lnTo>
                    <a:pt x="384530" y="245313"/>
                  </a:lnTo>
                  <a:lnTo>
                    <a:pt x="384530" y="144983"/>
                  </a:lnTo>
                  <a:lnTo>
                    <a:pt x="433806" y="144983"/>
                  </a:lnTo>
                  <a:lnTo>
                    <a:pt x="433806" y="110693"/>
                  </a:lnTo>
                  <a:lnTo>
                    <a:pt x="384530" y="110693"/>
                  </a:lnTo>
                  <a:lnTo>
                    <a:pt x="384530" y="37033"/>
                  </a:lnTo>
                  <a:lnTo>
                    <a:pt x="447344" y="37033"/>
                  </a:lnTo>
                  <a:lnTo>
                    <a:pt x="447344" y="2743"/>
                  </a:lnTo>
                  <a:close/>
                </a:path>
                <a:path w="840740" h="248920">
                  <a:moveTo>
                    <a:pt x="584784" y="245681"/>
                  </a:moveTo>
                  <a:lnTo>
                    <a:pt x="577735" y="201612"/>
                  </a:lnTo>
                  <a:lnTo>
                    <a:pt x="572452" y="168656"/>
                  </a:lnTo>
                  <a:lnTo>
                    <a:pt x="552805" y="45808"/>
                  </a:lnTo>
                  <a:lnTo>
                    <a:pt x="545909" y="2768"/>
                  </a:lnTo>
                  <a:lnTo>
                    <a:pt x="534454" y="2768"/>
                  </a:lnTo>
                  <a:lnTo>
                    <a:pt x="534454" y="168656"/>
                  </a:lnTo>
                  <a:lnTo>
                    <a:pt x="497674" y="168656"/>
                  </a:lnTo>
                  <a:lnTo>
                    <a:pt x="515721" y="45808"/>
                  </a:lnTo>
                  <a:lnTo>
                    <a:pt x="516420" y="45808"/>
                  </a:lnTo>
                  <a:lnTo>
                    <a:pt x="534454" y="168656"/>
                  </a:lnTo>
                  <a:lnTo>
                    <a:pt x="534454" y="2768"/>
                  </a:lnTo>
                  <a:lnTo>
                    <a:pt x="490042" y="2768"/>
                  </a:lnTo>
                  <a:lnTo>
                    <a:pt x="451167" y="245681"/>
                  </a:lnTo>
                  <a:lnTo>
                    <a:pt x="486219" y="245681"/>
                  </a:lnTo>
                  <a:lnTo>
                    <a:pt x="492810" y="201612"/>
                  </a:lnTo>
                  <a:lnTo>
                    <a:pt x="539673" y="201612"/>
                  </a:lnTo>
                  <a:lnTo>
                    <a:pt x="546265" y="245681"/>
                  </a:lnTo>
                  <a:lnTo>
                    <a:pt x="584784" y="245681"/>
                  </a:lnTo>
                  <a:close/>
                </a:path>
                <a:path w="840740" h="248920">
                  <a:moveTo>
                    <a:pt x="712851" y="61074"/>
                  </a:moveTo>
                  <a:lnTo>
                    <a:pt x="709231" y="35140"/>
                  </a:lnTo>
                  <a:lnTo>
                    <a:pt x="698449" y="15963"/>
                  </a:lnTo>
                  <a:lnTo>
                    <a:pt x="680643" y="4076"/>
                  </a:lnTo>
                  <a:lnTo>
                    <a:pt x="655942" y="0"/>
                  </a:lnTo>
                  <a:lnTo>
                    <a:pt x="631228" y="4076"/>
                  </a:lnTo>
                  <a:lnTo>
                    <a:pt x="613422" y="15963"/>
                  </a:lnTo>
                  <a:lnTo>
                    <a:pt x="602653" y="35140"/>
                  </a:lnTo>
                  <a:lnTo>
                    <a:pt x="599033" y="61074"/>
                  </a:lnTo>
                  <a:lnTo>
                    <a:pt x="599033" y="187401"/>
                  </a:lnTo>
                  <a:lnTo>
                    <a:pt x="602653" y="213334"/>
                  </a:lnTo>
                  <a:lnTo>
                    <a:pt x="613422" y="232498"/>
                  </a:lnTo>
                  <a:lnTo>
                    <a:pt x="631228" y="244386"/>
                  </a:lnTo>
                  <a:lnTo>
                    <a:pt x="655942" y="248462"/>
                  </a:lnTo>
                  <a:lnTo>
                    <a:pt x="680643" y="244386"/>
                  </a:lnTo>
                  <a:lnTo>
                    <a:pt x="698449" y="232498"/>
                  </a:lnTo>
                  <a:lnTo>
                    <a:pt x="709231" y="213334"/>
                  </a:lnTo>
                  <a:lnTo>
                    <a:pt x="712851" y="187401"/>
                  </a:lnTo>
                  <a:lnTo>
                    <a:pt x="712851" y="155117"/>
                  </a:lnTo>
                  <a:lnTo>
                    <a:pt x="676770" y="155117"/>
                  </a:lnTo>
                  <a:lnTo>
                    <a:pt x="676770" y="189814"/>
                  </a:lnTo>
                  <a:lnTo>
                    <a:pt x="675386" y="200825"/>
                  </a:lnTo>
                  <a:lnTo>
                    <a:pt x="671423" y="208127"/>
                  </a:lnTo>
                  <a:lnTo>
                    <a:pt x="665187" y="212166"/>
                  </a:lnTo>
                  <a:lnTo>
                    <a:pt x="656971" y="213410"/>
                  </a:lnTo>
                  <a:lnTo>
                    <a:pt x="648766" y="212166"/>
                  </a:lnTo>
                  <a:lnTo>
                    <a:pt x="642531" y="208127"/>
                  </a:lnTo>
                  <a:lnTo>
                    <a:pt x="638581" y="200825"/>
                  </a:lnTo>
                  <a:lnTo>
                    <a:pt x="637197" y="189814"/>
                  </a:lnTo>
                  <a:lnTo>
                    <a:pt x="637197" y="58648"/>
                  </a:lnTo>
                  <a:lnTo>
                    <a:pt x="638581" y="47586"/>
                  </a:lnTo>
                  <a:lnTo>
                    <a:pt x="642531" y="40170"/>
                  </a:lnTo>
                  <a:lnTo>
                    <a:pt x="648766" y="36004"/>
                  </a:lnTo>
                  <a:lnTo>
                    <a:pt x="656971" y="34696"/>
                  </a:lnTo>
                  <a:lnTo>
                    <a:pt x="665187" y="36004"/>
                  </a:lnTo>
                  <a:lnTo>
                    <a:pt x="671423" y="40170"/>
                  </a:lnTo>
                  <a:lnTo>
                    <a:pt x="675386" y="47586"/>
                  </a:lnTo>
                  <a:lnTo>
                    <a:pt x="676770" y="58648"/>
                  </a:lnTo>
                  <a:lnTo>
                    <a:pt x="676770" y="84670"/>
                  </a:lnTo>
                  <a:lnTo>
                    <a:pt x="712851" y="84670"/>
                  </a:lnTo>
                  <a:lnTo>
                    <a:pt x="712851" y="61074"/>
                  </a:lnTo>
                  <a:close/>
                </a:path>
                <a:path w="840740" h="248920">
                  <a:moveTo>
                    <a:pt x="840219" y="2273"/>
                  </a:moveTo>
                  <a:lnTo>
                    <a:pt x="736104" y="2273"/>
                  </a:lnTo>
                  <a:lnTo>
                    <a:pt x="736104" y="37833"/>
                  </a:lnTo>
                  <a:lnTo>
                    <a:pt x="736104" y="105143"/>
                  </a:lnTo>
                  <a:lnTo>
                    <a:pt x="736104" y="139433"/>
                  </a:lnTo>
                  <a:lnTo>
                    <a:pt x="736104" y="210553"/>
                  </a:lnTo>
                  <a:lnTo>
                    <a:pt x="736104" y="246113"/>
                  </a:lnTo>
                  <a:lnTo>
                    <a:pt x="840219" y="246113"/>
                  </a:lnTo>
                  <a:lnTo>
                    <a:pt x="840219" y="210553"/>
                  </a:lnTo>
                  <a:lnTo>
                    <a:pt x="774280" y="210553"/>
                  </a:lnTo>
                  <a:lnTo>
                    <a:pt x="774280" y="139433"/>
                  </a:lnTo>
                  <a:lnTo>
                    <a:pt x="826693" y="139433"/>
                  </a:lnTo>
                  <a:lnTo>
                    <a:pt x="826693" y="105143"/>
                  </a:lnTo>
                  <a:lnTo>
                    <a:pt x="774280" y="105143"/>
                  </a:lnTo>
                  <a:lnTo>
                    <a:pt x="774280" y="37833"/>
                  </a:lnTo>
                  <a:lnTo>
                    <a:pt x="840219" y="37833"/>
                  </a:lnTo>
                  <a:lnTo>
                    <a:pt x="840219" y="2273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9" name="object 129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4992263" y="6315842"/>
              <a:ext cx="115912" cy="248474"/>
            </a:xfrm>
            <a:prstGeom prst="rect">
              <a:avLst/>
            </a:prstGeom>
          </p:spPr>
        </p:pic>
        <p:pic>
          <p:nvPicPr>
            <p:cNvPr id="130" name="object 130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4854479" y="6318622"/>
              <a:ext cx="117996" cy="242914"/>
            </a:xfrm>
            <a:prstGeom prst="rect">
              <a:avLst/>
            </a:prstGeom>
          </p:spPr>
        </p:pic>
        <p:pic>
          <p:nvPicPr>
            <p:cNvPr id="131" name="object 131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5129698" y="6315842"/>
              <a:ext cx="115912" cy="248474"/>
            </a:xfrm>
            <a:prstGeom prst="rect">
              <a:avLst/>
            </a:prstGeom>
          </p:spPr>
        </p:pic>
        <p:pic>
          <p:nvPicPr>
            <p:cNvPr id="132" name="object 132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5467731" y="6318622"/>
              <a:ext cx="117996" cy="242914"/>
            </a:xfrm>
            <a:prstGeom prst="rect">
              <a:avLst/>
            </a:prstGeom>
          </p:spPr>
        </p:pic>
        <p:pic>
          <p:nvPicPr>
            <p:cNvPr id="133" name="object 133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5270267" y="6318626"/>
              <a:ext cx="126310" cy="242914"/>
            </a:xfrm>
            <a:prstGeom prst="rect">
              <a:avLst/>
            </a:prstGeom>
          </p:spPr>
        </p:pic>
        <p:pic>
          <p:nvPicPr>
            <p:cNvPr id="134" name="object 134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5606901" y="6318625"/>
              <a:ext cx="113828" cy="246034"/>
            </a:xfrm>
            <a:prstGeom prst="rect">
              <a:avLst/>
            </a:prstGeom>
          </p:spPr>
        </p:pic>
        <p:pic>
          <p:nvPicPr>
            <p:cNvPr id="135" name="object 135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5740867" y="6315843"/>
              <a:ext cx="113828" cy="248463"/>
            </a:xfrm>
            <a:prstGeom prst="rect">
              <a:avLst/>
            </a:prstGeom>
          </p:spPr>
        </p:pic>
        <p:sp>
          <p:nvSpPr>
            <p:cNvPr id="136" name="object 136" descr=""/>
            <p:cNvSpPr/>
            <p:nvPr/>
          </p:nvSpPr>
          <p:spPr>
            <a:xfrm>
              <a:off x="15876573" y="6318624"/>
              <a:ext cx="38735" cy="243204"/>
            </a:xfrm>
            <a:custGeom>
              <a:avLst/>
              <a:gdLst/>
              <a:ahLst/>
              <a:cxnLst/>
              <a:rect l="l" t="t" r="r" b="b"/>
              <a:pathLst>
                <a:path w="38734" h="243204">
                  <a:moveTo>
                    <a:pt x="38176" y="0"/>
                  </a:moveTo>
                  <a:lnTo>
                    <a:pt x="0" y="0"/>
                  </a:lnTo>
                  <a:lnTo>
                    <a:pt x="0" y="242914"/>
                  </a:lnTo>
                  <a:lnTo>
                    <a:pt x="38176" y="242914"/>
                  </a:lnTo>
                  <a:lnTo>
                    <a:pt x="38176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7" name="object 137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5942153" y="6318629"/>
              <a:ext cx="121116" cy="242914"/>
            </a:xfrm>
            <a:prstGeom prst="rect">
              <a:avLst/>
            </a:prstGeom>
          </p:spPr>
        </p:pic>
        <p:pic>
          <p:nvPicPr>
            <p:cNvPr id="138" name="object 138" descr="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6090698" y="6315843"/>
              <a:ext cx="365439" cy="248463"/>
            </a:xfrm>
            <a:prstGeom prst="rect">
              <a:avLst/>
            </a:prstGeom>
          </p:spPr>
        </p:pic>
        <p:pic>
          <p:nvPicPr>
            <p:cNvPr id="139" name="object 139" descr="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6531804" y="6315844"/>
              <a:ext cx="377953" cy="248463"/>
            </a:xfrm>
            <a:prstGeom prst="rect">
              <a:avLst/>
            </a:prstGeom>
          </p:spPr>
        </p:pic>
        <p:sp>
          <p:nvSpPr>
            <p:cNvPr id="140" name="object 140" descr=""/>
            <p:cNvSpPr/>
            <p:nvPr/>
          </p:nvSpPr>
          <p:spPr>
            <a:xfrm>
              <a:off x="16934397" y="6318129"/>
              <a:ext cx="104139" cy="243840"/>
            </a:xfrm>
            <a:custGeom>
              <a:avLst/>
              <a:gdLst/>
              <a:ahLst/>
              <a:cxnLst/>
              <a:rect l="l" t="t" r="r" b="b"/>
              <a:pathLst>
                <a:path w="104140" h="243840">
                  <a:moveTo>
                    <a:pt x="104114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102870"/>
                  </a:lnTo>
                  <a:lnTo>
                    <a:pt x="0" y="137160"/>
                  </a:lnTo>
                  <a:lnTo>
                    <a:pt x="0" y="208280"/>
                  </a:lnTo>
                  <a:lnTo>
                    <a:pt x="0" y="243840"/>
                  </a:lnTo>
                  <a:lnTo>
                    <a:pt x="104114" y="243840"/>
                  </a:lnTo>
                  <a:lnTo>
                    <a:pt x="104114" y="208280"/>
                  </a:lnTo>
                  <a:lnTo>
                    <a:pt x="38176" y="208280"/>
                  </a:lnTo>
                  <a:lnTo>
                    <a:pt x="38176" y="137160"/>
                  </a:lnTo>
                  <a:lnTo>
                    <a:pt x="90589" y="137160"/>
                  </a:lnTo>
                  <a:lnTo>
                    <a:pt x="90589" y="102870"/>
                  </a:lnTo>
                  <a:lnTo>
                    <a:pt x="38176" y="102870"/>
                  </a:lnTo>
                  <a:lnTo>
                    <a:pt x="38176" y="35560"/>
                  </a:lnTo>
                  <a:lnTo>
                    <a:pt x="104114" y="35560"/>
                  </a:lnTo>
                  <a:lnTo>
                    <a:pt x="10411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1" name="object 141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7110017" y="6315843"/>
              <a:ext cx="113828" cy="248463"/>
            </a:xfrm>
            <a:prstGeom prst="rect">
              <a:avLst/>
            </a:prstGeom>
          </p:spPr>
        </p:pic>
        <p:sp>
          <p:nvSpPr>
            <p:cNvPr id="142" name="object 142" descr=""/>
            <p:cNvSpPr/>
            <p:nvPr/>
          </p:nvSpPr>
          <p:spPr>
            <a:xfrm>
              <a:off x="17245711" y="6318979"/>
              <a:ext cx="120650" cy="242570"/>
            </a:xfrm>
            <a:custGeom>
              <a:avLst/>
              <a:gdLst/>
              <a:ahLst/>
              <a:cxnLst/>
              <a:rect l="l" t="t" r="r" b="b"/>
              <a:pathLst>
                <a:path w="120650" h="242570">
                  <a:moveTo>
                    <a:pt x="120408" y="0"/>
                  </a:moveTo>
                  <a:lnTo>
                    <a:pt x="81559" y="0"/>
                  </a:lnTo>
                  <a:lnTo>
                    <a:pt x="81559" y="104140"/>
                  </a:lnTo>
                  <a:lnTo>
                    <a:pt x="38176" y="104140"/>
                  </a:lnTo>
                  <a:lnTo>
                    <a:pt x="38176" y="0"/>
                  </a:lnTo>
                  <a:lnTo>
                    <a:pt x="0" y="0"/>
                  </a:lnTo>
                  <a:lnTo>
                    <a:pt x="0" y="104140"/>
                  </a:lnTo>
                  <a:lnTo>
                    <a:pt x="0" y="138430"/>
                  </a:lnTo>
                  <a:lnTo>
                    <a:pt x="0" y="242570"/>
                  </a:lnTo>
                  <a:lnTo>
                    <a:pt x="38176" y="242570"/>
                  </a:lnTo>
                  <a:lnTo>
                    <a:pt x="38176" y="138430"/>
                  </a:lnTo>
                  <a:lnTo>
                    <a:pt x="81559" y="138430"/>
                  </a:lnTo>
                  <a:lnTo>
                    <a:pt x="81559" y="242570"/>
                  </a:lnTo>
                  <a:lnTo>
                    <a:pt x="120408" y="242570"/>
                  </a:lnTo>
                  <a:lnTo>
                    <a:pt x="120408" y="138430"/>
                  </a:lnTo>
                  <a:lnTo>
                    <a:pt x="120408" y="104140"/>
                  </a:lnTo>
                  <a:lnTo>
                    <a:pt x="120408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3" name="object 143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7390786" y="6315842"/>
              <a:ext cx="443879" cy="248474"/>
            </a:xfrm>
            <a:prstGeom prst="rect">
              <a:avLst/>
            </a:prstGeom>
          </p:spPr>
        </p:pic>
        <p:pic>
          <p:nvPicPr>
            <p:cNvPr id="144" name="object 144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7908593" y="6318625"/>
              <a:ext cx="113828" cy="246034"/>
            </a:xfrm>
            <a:prstGeom prst="rect">
              <a:avLst/>
            </a:prstGeom>
          </p:spPr>
        </p:pic>
        <p:sp>
          <p:nvSpPr>
            <p:cNvPr id="145" name="object 145" descr=""/>
            <p:cNvSpPr/>
            <p:nvPr/>
          </p:nvSpPr>
          <p:spPr>
            <a:xfrm>
              <a:off x="18048453" y="6318636"/>
              <a:ext cx="140335" cy="243204"/>
            </a:xfrm>
            <a:custGeom>
              <a:avLst/>
              <a:gdLst/>
              <a:ahLst/>
              <a:cxnLst/>
              <a:rect l="l" t="t" r="r" b="b"/>
              <a:pathLst>
                <a:path w="140334" h="243204">
                  <a:moveTo>
                    <a:pt x="113131" y="60032"/>
                  </a:moveTo>
                  <a:lnTo>
                    <a:pt x="98996" y="15443"/>
                  </a:lnTo>
                  <a:lnTo>
                    <a:pt x="74968" y="2933"/>
                  </a:lnTo>
                  <a:lnTo>
                    <a:pt x="74968" y="57594"/>
                  </a:lnTo>
                  <a:lnTo>
                    <a:pt x="74968" y="94043"/>
                  </a:lnTo>
                  <a:lnTo>
                    <a:pt x="73748" y="104940"/>
                  </a:lnTo>
                  <a:lnTo>
                    <a:pt x="70154" y="111988"/>
                  </a:lnTo>
                  <a:lnTo>
                    <a:pt x="64274" y="115798"/>
                  </a:lnTo>
                  <a:lnTo>
                    <a:pt x="56222" y="116941"/>
                  </a:lnTo>
                  <a:lnTo>
                    <a:pt x="38176" y="116941"/>
                  </a:lnTo>
                  <a:lnTo>
                    <a:pt x="38176" y="34683"/>
                  </a:lnTo>
                  <a:lnTo>
                    <a:pt x="56222" y="34683"/>
                  </a:lnTo>
                  <a:lnTo>
                    <a:pt x="64274" y="35826"/>
                  </a:lnTo>
                  <a:lnTo>
                    <a:pt x="70154" y="39636"/>
                  </a:lnTo>
                  <a:lnTo>
                    <a:pt x="73748" y="46697"/>
                  </a:lnTo>
                  <a:lnTo>
                    <a:pt x="74968" y="57594"/>
                  </a:lnTo>
                  <a:lnTo>
                    <a:pt x="74968" y="2933"/>
                  </a:lnTo>
                  <a:lnTo>
                    <a:pt x="56222" y="0"/>
                  </a:lnTo>
                  <a:lnTo>
                    <a:pt x="0" y="0"/>
                  </a:lnTo>
                  <a:lnTo>
                    <a:pt x="0" y="242912"/>
                  </a:lnTo>
                  <a:lnTo>
                    <a:pt x="38176" y="242912"/>
                  </a:lnTo>
                  <a:lnTo>
                    <a:pt x="38176" y="151638"/>
                  </a:lnTo>
                  <a:lnTo>
                    <a:pt x="56222" y="151638"/>
                  </a:lnTo>
                  <a:lnTo>
                    <a:pt x="98996" y="136194"/>
                  </a:lnTo>
                  <a:lnTo>
                    <a:pt x="113131" y="91605"/>
                  </a:lnTo>
                  <a:lnTo>
                    <a:pt x="113131" y="60032"/>
                  </a:lnTo>
                  <a:close/>
                </a:path>
                <a:path w="140334" h="243204">
                  <a:moveTo>
                    <a:pt x="139877" y="206121"/>
                  </a:moveTo>
                  <a:lnTo>
                    <a:pt x="103085" y="206121"/>
                  </a:lnTo>
                  <a:lnTo>
                    <a:pt x="103085" y="242912"/>
                  </a:lnTo>
                  <a:lnTo>
                    <a:pt x="139877" y="242912"/>
                  </a:lnTo>
                  <a:lnTo>
                    <a:pt x="139877" y="20612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6" name="object 146" descr="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3239982" y="6997739"/>
              <a:ext cx="436928" cy="248463"/>
            </a:xfrm>
            <a:prstGeom prst="rect">
              <a:avLst/>
            </a:prstGeom>
          </p:spPr>
        </p:pic>
        <p:sp>
          <p:nvSpPr>
            <p:cNvPr id="147" name="object 147" descr=""/>
            <p:cNvSpPr/>
            <p:nvPr/>
          </p:nvSpPr>
          <p:spPr>
            <a:xfrm>
              <a:off x="13704684" y="6997744"/>
              <a:ext cx="1590675" cy="248920"/>
            </a:xfrm>
            <a:custGeom>
              <a:avLst/>
              <a:gdLst/>
              <a:ahLst/>
              <a:cxnLst/>
              <a:rect l="l" t="t" r="r" b="b"/>
              <a:pathLst>
                <a:path w="1590675" h="248920">
                  <a:moveTo>
                    <a:pt x="104101" y="2286"/>
                  </a:moveTo>
                  <a:lnTo>
                    <a:pt x="0" y="2286"/>
                  </a:lnTo>
                  <a:lnTo>
                    <a:pt x="0" y="37846"/>
                  </a:lnTo>
                  <a:lnTo>
                    <a:pt x="0" y="105156"/>
                  </a:lnTo>
                  <a:lnTo>
                    <a:pt x="0" y="139446"/>
                  </a:lnTo>
                  <a:lnTo>
                    <a:pt x="0" y="210566"/>
                  </a:lnTo>
                  <a:lnTo>
                    <a:pt x="0" y="246126"/>
                  </a:lnTo>
                  <a:lnTo>
                    <a:pt x="104101" y="246126"/>
                  </a:lnTo>
                  <a:lnTo>
                    <a:pt x="104101" y="210566"/>
                  </a:lnTo>
                  <a:lnTo>
                    <a:pt x="38176" y="210566"/>
                  </a:lnTo>
                  <a:lnTo>
                    <a:pt x="38176" y="139446"/>
                  </a:lnTo>
                  <a:lnTo>
                    <a:pt x="90563" y="139446"/>
                  </a:lnTo>
                  <a:lnTo>
                    <a:pt x="90563" y="105156"/>
                  </a:lnTo>
                  <a:lnTo>
                    <a:pt x="38176" y="105156"/>
                  </a:lnTo>
                  <a:lnTo>
                    <a:pt x="38176" y="37846"/>
                  </a:lnTo>
                  <a:lnTo>
                    <a:pt x="104101" y="37846"/>
                  </a:lnTo>
                  <a:lnTo>
                    <a:pt x="104101" y="2286"/>
                  </a:lnTo>
                  <a:close/>
                </a:path>
                <a:path w="1590675" h="248920">
                  <a:moveTo>
                    <a:pt x="301929" y="3124"/>
                  </a:moveTo>
                  <a:lnTo>
                    <a:pt x="263067" y="3124"/>
                  </a:lnTo>
                  <a:lnTo>
                    <a:pt x="263067" y="107264"/>
                  </a:lnTo>
                  <a:lnTo>
                    <a:pt x="219684" y="107264"/>
                  </a:lnTo>
                  <a:lnTo>
                    <a:pt x="219684" y="3124"/>
                  </a:lnTo>
                  <a:lnTo>
                    <a:pt x="181508" y="3124"/>
                  </a:lnTo>
                  <a:lnTo>
                    <a:pt x="181508" y="107264"/>
                  </a:lnTo>
                  <a:lnTo>
                    <a:pt x="181508" y="141554"/>
                  </a:lnTo>
                  <a:lnTo>
                    <a:pt x="181508" y="245694"/>
                  </a:lnTo>
                  <a:lnTo>
                    <a:pt x="219684" y="245694"/>
                  </a:lnTo>
                  <a:lnTo>
                    <a:pt x="219684" y="141554"/>
                  </a:lnTo>
                  <a:lnTo>
                    <a:pt x="263067" y="141554"/>
                  </a:lnTo>
                  <a:lnTo>
                    <a:pt x="263067" y="245694"/>
                  </a:lnTo>
                  <a:lnTo>
                    <a:pt x="301929" y="245694"/>
                  </a:lnTo>
                  <a:lnTo>
                    <a:pt x="301929" y="141554"/>
                  </a:lnTo>
                  <a:lnTo>
                    <a:pt x="301929" y="107264"/>
                  </a:lnTo>
                  <a:lnTo>
                    <a:pt x="301929" y="3124"/>
                  </a:lnTo>
                  <a:close/>
                </a:path>
                <a:path w="1590675" h="248920">
                  <a:moveTo>
                    <a:pt x="433806" y="2286"/>
                  </a:moveTo>
                  <a:lnTo>
                    <a:pt x="329692" y="2286"/>
                  </a:lnTo>
                  <a:lnTo>
                    <a:pt x="329692" y="37846"/>
                  </a:lnTo>
                  <a:lnTo>
                    <a:pt x="329692" y="105156"/>
                  </a:lnTo>
                  <a:lnTo>
                    <a:pt x="329692" y="139446"/>
                  </a:lnTo>
                  <a:lnTo>
                    <a:pt x="329692" y="210566"/>
                  </a:lnTo>
                  <a:lnTo>
                    <a:pt x="329692" y="246126"/>
                  </a:lnTo>
                  <a:lnTo>
                    <a:pt x="433806" y="246126"/>
                  </a:lnTo>
                  <a:lnTo>
                    <a:pt x="433806" y="210566"/>
                  </a:lnTo>
                  <a:lnTo>
                    <a:pt x="367868" y="210566"/>
                  </a:lnTo>
                  <a:lnTo>
                    <a:pt x="367868" y="139446"/>
                  </a:lnTo>
                  <a:lnTo>
                    <a:pt x="420281" y="139446"/>
                  </a:lnTo>
                  <a:lnTo>
                    <a:pt x="420281" y="105156"/>
                  </a:lnTo>
                  <a:lnTo>
                    <a:pt x="367868" y="105156"/>
                  </a:lnTo>
                  <a:lnTo>
                    <a:pt x="367868" y="37846"/>
                  </a:lnTo>
                  <a:lnTo>
                    <a:pt x="433806" y="37846"/>
                  </a:lnTo>
                  <a:lnTo>
                    <a:pt x="433806" y="2286"/>
                  </a:lnTo>
                  <a:close/>
                </a:path>
                <a:path w="1590675" h="248920">
                  <a:moveTo>
                    <a:pt x="580961" y="245694"/>
                  </a:moveTo>
                  <a:lnTo>
                    <a:pt x="573900" y="201625"/>
                  </a:lnTo>
                  <a:lnTo>
                    <a:pt x="568629" y="168656"/>
                  </a:lnTo>
                  <a:lnTo>
                    <a:pt x="548970" y="45821"/>
                  </a:lnTo>
                  <a:lnTo>
                    <a:pt x="542086" y="2781"/>
                  </a:lnTo>
                  <a:lnTo>
                    <a:pt x="530644" y="2781"/>
                  </a:lnTo>
                  <a:lnTo>
                    <a:pt x="530644" y="168656"/>
                  </a:lnTo>
                  <a:lnTo>
                    <a:pt x="493864" y="168656"/>
                  </a:lnTo>
                  <a:lnTo>
                    <a:pt x="511898" y="45821"/>
                  </a:lnTo>
                  <a:lnTo>
                    <a:pt x="512597" y="45821"/>
                  </a:lnTo>
                  <a:lnTo>
                    <a:pt x="530644" y="168656"/>
                  </a:lnTo>
                  <a:lnTo>
                    <a:pt x="530644" y="2781"/>
                  </a:lnTo>
                  <a:lnTo>
                    <a:pt x="486232" y="2781"/>
                  </a:lnTo>
                  <a:lnTo>
                    <a:pt x="447357" y="245694"/>
                  </a:lnTo>
                  <a:lnTo>
                    <a:pt x="482409" y="245694"/>
                  </a:lnTo>
                  <a:lnTo>
                    <a:pt x="489000" y="201625"/>
                  </a:lnTo>
                  <a:lnTo>
                    <a:pt x="535851" y="201625"/>
                  </a:lnTo>
                  <a:lnTo>
                    <a:pt x="542442" y="245694"/>
                  </a:lnTo>
                  <a:lnTo>
                    <a:pt x="580961" y="245694"/>
                  </a:lnTo>
                  <a:close/>
                </a:path>
                <a:path w="1590675" h="248920">
                  <a:moveTo>
                    <a:pt x="715975" y="62814"/>
                  </a:moveTo>
                  <a:lnTo>
                    <a:pt x="701827" y="18224"/>
                  </a:lnTo>
                  <a:lnTo>
                    <a:pt x="677799" y="5727"/>
                  </a:lnTo>
                  <a:lnTo>
                    <a:pt x="677799" y="61074"/>
                  </a:lnTo>
                  <a:lnTo>
                    <a:pt x="677799" y="187401"/>
                  </a:lnTo>
                  <a:lnTo>
                    <a:pt x="676465" y="198412"/>
                  </a:lnTo>
                  <a:lnTo>
                    <a:pt x="672630" y="205701"/>
                  </a:lnTo>
                  <a:lnTo>
                    <a:pt x="666521" y="209740"/>
                  </a:lnTo>
                  <a:lnTo>
                    <a:pt x="658355" y="210985"/>
                  </a:lnTo>
                  <a:lnTo>
                    <a:pt x="636841" y="210985"/>
                  </a:lnTo>
                  <a:lnTo>
                    <a:pt x="636841" y="37477"/>
                  </a:lnTo>
                  <a:lnTo>
                    <a:pt x="658355" y="37477"/>
                  </a:lnTo>
                  <a:lnTo>
                    <a:pt x="666521" y="38722"/>
                  </a:lnTo>
                  <a:lnTo>
                    <a:pt x="672630" y="42773"/>
                  </a:lnTo>
                  <a:lnTo>
                    <a:pt x="676465" y="50076"/>
                  </a:lnTo>
                  <a:lnTo>
                    <a:pt x="677799" y="61074"/>
                  </a:lnTo>
                  <a:lnTo>
                    <a:pt x="677799" y="5727"/>
                  </a:lnTo>
                  <a:lnTo>
                    <a:pt x="659053" y="2794"/>
                  </a:lnTo>
                  <a:lnTo>
                    <a:pt x="598665" y="2794"/>
                  </a:lnTo>
                  <a:lnTo>
                    <a:pt x="598665" y="245706"/>
                  </a:lnTo>
                  <a:lnTo>
                    <a:pt x="659053" y="245706"/>
                  </a:lnTo>
                  <a:lnTo>
                    <a:pt x="701827" y="230263"/>
                  </a:lnTo>
                  <a:lnTo>
                    <a:pt x="715975" y="185661"/>
                  </a:lnTo>
                  <a:lnTo>
                    <a:pt x="715975" y="62814"/>
                  </a:lnTo>
                  <a:close/>
                </a:path>
                <a:path w="1590675" h="248920">
                  <a:moveTo>
                    <a:pt x="848194" y="187401"/>
                  </a:moveTo>
                  <a:lnTo>
                    <a:pt x="839177" y="149529"/>
                  </a:lnTo>
                  <a:lnTo>
                    <a:pt x="806208" y="111404"/>
                  </a:lnTo>
                  <a:lnTo>
                    <a:pt x="790575" y="96431"/>
                  </a:lnTo>
                  <a:lnTo>
                    <a:pt x="780529" y="83464"/>
                  </a:lnTo>
                  <a:lnTo>
                    <a:pt x="775169" y="71297"/>
                  </a:lnTo>
                  <a:lnTo>
                    <a:pt x="773582" y="58661"/>
                  </a:lnTo>
                  <a:lnTo>
                    <a:pt x="774865" y="47586"/>
                  </a:lnTo>
                  <a:lnTo>
                    <a:pt x="778573" y="40170"/>
                  </a:lnTo>
                  <a:lnTo>
                    <a:pt x="784567" y="36004"/>
                  </a:lnTo>
                  <a:lnTo>
                    <a:pt x="792670" y="34696"/>
                  </a:lnTo>
                  <a:lnTo>
                    <a:pt x="800785" y="36004"/>
                  </a:lnTo>
                  <a:lnTo>
                    <a:pt x="806767" y="40170"/>
                  </a:lnTo>
                  <a:lnTo>
                    <a:pt x="810488" y="47586"/>
                  </a:lnTo>
                  <a:lnTo>
                    <a:pt x="811758" y="58661"/>
                  </a:lnTo>
                  <a:lnTo>
                    <a:pt x="811758" y="68707"/>
                  </a:lnTo>
                  <a:lnTo>
                    <a:pt x="847852" y="68707"/>
                  </a:lnTo>
                  <a:lnTo>
                    <a:pt x="847852" y="61074"/>
                  </a:lnTo>
                  <a:lnTo>
                    <a:pt x="844296" y="35140"/>
                  </a:lnTo>
                  <a:lnTo>
                    <a:pt x="833666" y="15963"/>
                  </a:lnTo>
                  <a:lnTo>
                    <a:pt x="816089" y="4076"/>
                  </a:lnTo>
                  <a:lnTo>
                    <a:pt x="791641" y="0"/>
                  </a:lnTo>
                  <a:lnTo>
                    <a:pt x="767194" y="4076"/>
                  </a:lnTo>
                  <a:lnTo>
                    <a:pt x="749604" y="15963"/>
                  </a:lnTo>
                  <a:lnTo>
                    <a:pt x="738974" y="35140"/>
                  </a:lnTo>
                  <a:lnTo>
                    <a:pt x="735418" y="61074"/>
                  </a:lnTo>
                  <a:lnTo>
                    <a:pt x="737489" y="80708"/>
                  </a:lnTo>
                  <a:lnTo>
                    <a:pt x="744435" y="98945"/>
                  </a:lnTo>
                  <a:lnTo>
                    <a:pt x="757377" y="117259"/>
                  </a:lnTo>
                  <a:lnTo>
                    <a:pt x="777405" y="137083"/>
                  </a:lnTo>
                  <a:lnTo>
                    <a:pt x="793038" y="152057"/>
                  </a:lnTo>
                  <a:lnTo>
                    <a:pt x="803084" y="165011"/>
                  </a:lnTo>
                  <a:lnTo>
                    <a:pt x="808443" y="177190"/>
                  </a:lnTo>
                  <a:lnTo>
                    <a:pt x="810018" y="189826"/>
                  </a:lnTo>
                  <a:lnTo>
                    <a:pt x="808647" y="200837"/>
                  </a:lnTo>
                  <a:lnTo>
                    <a:pt x="804684" y="208140"/>
                  </a:lnTo>
                  <a:lnTo>
                    <a:pt x="798461" y="212178"/>
                  </a:lnTo>
                  <a:lnTo>
                    <a:pt x="790244" y="213423"/>
                  </a:lnTo>
                  <a:lnTo>
                    <a:pt x="782027" y="212178"/>
                  </a:lnTo>
                  <a:lnTo>
                    <a:pt x="775804" y="208140"/>
                  </a:lnTo>
                  <a:lnTo>
                    <a:pt x="771842" y="200837"/>
                  </a:lnTo>
                  <a:lnTo>
                    <a:pt x="770458" y="189826"/>
                  </a:lnTo>
                  <a:lnTo>
                    <a:pt x="770458" y="172478"/>
                  </a:lnTo>
                  <a:lnTo>
                    <a:pt x="734377" y="172478"/>
                  </a:lnTo>
                  <a:lnTo>
                    <a:pt x="734377" y="187401"/>
                  </a:lnTo>
                  <a:lnTo>
                    <a:pt x="737997" y="213334"/>
                  </a:lnTo>
                  <a:lnTo>
                    <a:pt x="748779" y="232498"/>
                  </a:lnTo>
                  <a:lnTo>
                    <a:pt x="766584" y="244386"/>
                  </a:lnTo>
                  <a:lnTo>
                    <a:pt x="791286" y="248462"/>
                  </a:lnTo>
                  <a:lnTo>
                    <a:pt x="815987" y="244386"/>
                  </a:lnTo>
                  <a:lnTo>
                    <a:pt x="833793" y="232498"/>
                  </a:lnTo>
                  <a:lnTo>
                    <a:pt x="844575" y="213334"/>
                  </a:lnTo>
                  <a:lnTo>
                    <a:pt x="848194" y="187401"/>
                  </a:lnTo>
                  <a:close/>
                </a:path>
                <a:path w="1590675" h="248920">
                  <a:moveTo>
                    <a:pt x="990485" y="3124"/>
                  </a:moveTo>
                  <a:lnTo>
                    <a:pt x="951623" y="3124"/>
                  </a:lnTo>
                  <a:lnTo>
                    <a:pt x="951623" y="107264"/>
                  </a:lnTo>
                  <a:lnTo>
                    <a:pt x="908253" y="107264"/>
                  </a:lnTo>
                  <a:lnTo>
                    <a:pt x="908253" y="3124"/>
                  </a:lnTo>
                  <a:lnTo>
                    <a:pt x="870077" y="3124"/>
                  </a:lnTo>
                  <a:lnTo>
                    <a:pt x="870077" y="107264"/>
                  </a:lnTo>
                  <a:lnTo>
                    <a:pt x="870077" y="141554"/>
                  </a:lnTo>
                  <a:lnTo>
                    <a:pt x="870077" y="245694"/>
                  </a:lnTo>
                  <a:lnTo>
                    <a:pt x="908253" y="245694"/>
                  </a:lnTo>
                  <a:lnTo>
                    <a:pt x="908253" y="141554"/>
                  </a:lnTo>
                  <a:lnTo>
                    <a:pt x="951623" y="141554"/>
                  </a:lnTo>
                  <a:lnTo>
                    <a:pt x="951623" y="245694"/>
                  </a:lnTo>
                  <a:lnTo>
                    <a:pt x="990485" y="245694"/>
                  </a:lnTo>
                  <a:lnTo>
                    <a:pt x="990485" y="141554"/>
                  </a:lnTo>
                  <a:lnTo>
                    <a:pt x="990485" y="107264"/>
                  </a:lnTo>
                  <a:lnTo>
                    <a:pt x="990485" y="3124"/>
                  </a:lnTo>
                  <a:close/>
                </a:path>
                <a:path w="1590675" h="248920">
                  <a:moveTo>
                    <a:pt x="1131049" y="61074"/>
                  </a:moveTo>
                  <a:lnTo>
                    <a:pt x="1116126" y="15963"/>
                  </a:lnTo>
                  <a:lnTo>
                    <a:pt x="1092873" y="3251"/>
                  </a:lnTo>
                  <a:lnTo>
                    <a:pt x="1092873" y="58661"/>
                  </a:lnTo>
                  <a:lnTo>
                    <a:pt x="1092873" y="189826"/>
                  </a:lnTo>
                  <a:lnTo>
                    <a:pt x="1091488" y="200888"/>
                  </a:lnTo>
                  <a:lnTo>
                    <a:pt x="1087539" y="208305"/>
                  </a:lnTo>
                  <a:lnTo>
                    <a:pt x="1081316" y="212471"/>
                  </a:lnTo>
                  <a:lnTo>
                    <a:pt x="1073099" y="213779"/>
                  </a:lnTo>
                  <a:lnTo>
                    <a:pt x="1064882" y="212471"/>
                  </a:lnTo>
                  <a:lnTo>
                    <a:pt x="1058646" y="208305"/>
                  </a:lnTo>
                  <a:lnTo>
                    <a:pt x="1054696" y="200888"/>
                  </a:lnTo>
                  <a:lnTo>
                    <a:pt x="1053312" y="189826"/>
                  </a:lnTo>
                  <a:lnTo>
                    <a:pt x="1053312" y="58661"/>
                  </a:lnTo>
                  <a:lnTo>
                    <a:pt x="1054696" y="47586"/>
                  </a:lnTo>
                  <a:lnTo>
                    <a:pt x="1058646" y="40170"/>
                  </a:lnTo>
                  <a:lnTo>
                    <a:pt x="1064882" y="36017"/>
                  </a:lnTo>
                  <a:lnTo>
                    <a:pt x="1073099" y="34709"/>
                  </a:lnTo>
                  <a:lnTo>
                    <a:pt x="1081316" y="36017"/>
                  </a:lnTo>
                  <a:lnTo>
                    <a:pt x="1087539" y="40170"/>
                  </a:lnTo>
                  <a:lnTo>
                    <a:pt x="1091488" y="47586"/>
                  </a:lnTo>
                  <a:lnTo>
                    <a:pt x="1092873" y="58661"/>
                  </a:lnTo>
                  <a:lnTo>
                    <a:pt x="1092873" y="3251"/>
                  </a:lnTo>
                  <a:lnTo>
                    <a:pt x="1048232" y="4076"/>
                  </a:lnTo>
                  <a:lnTo>
                    <a:pt x="1018921" y="35140"/>
                  </a:lnTo>
                  <a:lnTo>
                    <a:pt x="1015136" y="61074"/>
                  </a:lnTo>
                  <a:lnTo>
                    <a:pt x="1015136" y="187413"/>
                  </a:lnTo>
                  <a:lnTo>
                    <a:pt x="1030058" y="232511"/>
                  </a:lnTo>
                  <a:lnTo>
                    <a:pt x="1073099" y="248475"/>
                  </a:lnTo>
                  <a:lnTo>
                    <a:pt x="1097965" y="244398"/>
                  </a:lnTo>
                  <a:lnTo>
                    <a:pt x="1116126" y="232511"/>
                  </a:lnTo>
                  <a:lnTo>
                    <a:pt x="1127010" y="213779"/>
                  </a:lnTo>
                  <a:lnTo>
                    <a:pt x="1127264" y="213334"/>
                  </a:lnTo>
                  <a:lnTo>
                    <a:pt x="1131049" y="187413"/>
                  </a:lnTo>
                  <a:lnTo>
                    <a:pt x="1131049" y="61074"/>
                  </a:lnTo>
                  <a:close/>
                </a:path>
                <a:path w="1590675" h="248920">
                  <a:moveTo>
                    <a:pt x="1262583" y="2781"/>
                  </a:moveTo>
                  <a:lnTo>
                    <a:pt x="1144600" y="2781"/>
                  </a:lnTo>
                  <a:lnTo>
                    <a:pt x="1144600" y="37071"/>
                  </a:lnTo>
                  <a:lnTo>
                    <a:pt x="1184503" y="37071"/>
                  </a:lnTo>
                  <a:lnTo>
                    <a:pt x="1184503" y="245351"/>
                  </a:lnTo>
                  <a:lnTo>
                    <a:pt x="1222679" y="245351"/>
                  </a:lnTo>
                  <a:lnTo>
                    <a:pt x="1222679" y="37071"/>
                  </a:lnTo>
                  <a:lnTo>
                    <a:pt x="1262583" y="37071"/>
                  </a:lnTo>
                  <a:lnTo>
                    <a:pt x="1262583" y="2781"/>
                  </a:lnTo>
                  <a:close/>
                </a:path>
                <a:path w="1590675" h="248920">
                  <a:moveTo>
                    <a:pt x="1395844" y="2781"/>
                  </a:moveTo>
                  <a:lnTo>
                    <a:pt x="1362887" y="2781"/>
                  </a:lnTo>
                  <a:lnTo>
                    <a:pt x="1267104" y="245694"/>
                  </a:lnTo>
                  <a:lnTo>
                    <a:pt x="1300073" y="245694"/>
                  </a:lnTo>
                  <a:lnTo>
                    <a:pt x="1395844" y="2781"/>
                  </a:lnTo>
                  <a:close/>
                </a:path>
                <a:path w="1590675" h="248920">
                  <a:moveTo>
                    <a:pt x="1529461" y="168313"/>
                  </a:moveTo>
                  <a:lnTo>
                    <a:pt x="1528000" y="151752"/>
                  </a:lnTo>
                  <a:lnTo>
                    <a:pt x="1527898" y="150520"/>
                  </a:lnTo>
                  <a:lnTo>
                    <a:pt x="1523111" y="136385"/>
                  </a:lnTo>
                  <a:lnTo>
                    <a:pt x="1522920" y="135826"/>
                  </a:lnTo>
                  <a:lnTo>
                    <a:pt x="1514094" y="124434"/>
                  </a:lnTo>
                  <a:lnTo>
                    <a:pt x="1501000" y="116598"/>
                  </a:lnTo>
                  <a:lnTo>
                    <a:pt x="1501000" y="115912"/>
                  </a:lnTo>
                  <a:lnTo>
                    <a:pt x="1524190" y="84340"/>
                  </a:lnTo>
                  <a:lnTo>
                    <a:pt x="1525651" y="67322"/>
                  </a:lnTo>
                  <a:lnTo>
                    <a:pt x="1525651" y="58648"/>
                  </a:lnTo>
                  <a:lnTo>
                    <a:pt x="1512201" y="16662"/>
                  </a:lnTo>
                  <a:lnTo>
                    <a:pt x="1491297" y="5791"/>
                  </a:lnTo>
                  <a:lnTo>
                    <a:pt x="1491297" y="165874"/>
                  </a:lnTo>
                  <a:lnTo>
                    <a:pt x="1491183" y="188087"/>
                  </a:lnTo>
                  <a:lnTo>
                    <a:pt x="1490014" y="198412"/>
                  </a:lnTo>
                  <a:lnTo>
                    <a:pt x="1486217" y="205790"/>
                  </a:lnTo>
                  <a:lnTo>
                    <a:pt x="1480019" y="209791"/>
                  </a:lnTo>
                  <a:lnTo>
                    <a:pt x="1471523" y="210997"/>
                  </a:lnTo>
                  <a:lnTo>
                    <a:pt x="1449654" y="210997"/>
                  </a:lnTo>
                  <a:lnTo>
                    <a:pt x="1449654" y="136385"/>
                  </a:lnTo>
                  <a:lnTo>
                    <a:pt x="1466659" y="136385"/>
                  </a:lnTo>
                  <a:lnTo>
                    <a:pt x="1477835" y="137820"/>
                  </a:lnTo>
                  <a:lnTo>
                    <a:pt x="1485480" y="142671"/>
                  </a:lnTo>
                  <a:lnTo>
                    <a:pt x="1489887" y="151752"/>
                  </a:lnTo>
                  <a:lnTo>
                    <a:pt x="1491297" y="165874"/>
                  </a:lnTo>
                  <a:lnTo>
                    <a:pt x="1491297" y="5791"/>
                  </a:lnTo>
                  <a:lnTo>
                    <a:pt x="1487474" y="5270"/>
                  </a:lnTo>
                  <a:lnTo>
                    <a:pt x="1487474" y="62458"/>
                  </a:lnTo>
                  <a:lnTo>
                    <a:pt x="1487474" y="76009"/>
                  </a:lnTo>
                  <a:lnTo>
                    <a:pt x="1485900" y="88214"/>
                  </a:lnTo>
                  <a:lnTo>
                    <a:pt x="1481353" y="96139"/>
                  </a:lnTo>
                  <a:lnTo>
                    <a:pt x="1474152" y="100406"/>
                  </a:lnTo>
                  <a:lnTo>
                    <a:pt x="1464576" y="101688"/>
                  </a:lnTo>
                  <a:lnTo>
                    <a:pt x="1449654" y="101688"/>
                  </a:lnTo>
                  <a:lnTo>
                    <a:pt x="1449654" y="37477"/>
                  </a:lnTo>
                  <a:lnTo>
                    <a:pt x="1468043" y="37477"/>
                  </a:lnTo>
                  <a:lnTo>
                    <a:pt x="1476794" y="38950"/>
                  </a:lnTo>
                  <a:lnTo>
                    <a:pt x="1482839" y="43472"/>
                  </a:lnTo>
                  <a:lnTo>
                    <a:pt x="1486344" y="51244"/>
                  </a:lnTo>
                  <a:lnTo>
                    <a:pt x="1487474" y="62458"/>
                  </a:lnTo>
                  <a:lnTo>
                    <a:pt x="1487474" y="5270"/>
                  </a:lnTo>
                  <a:lnTo>
                    <a:pt x="1469085" y="2781"/>
                  </a:lnTo>
                  <a:lnTo>
                    <a:pt x="1411478" y="2781"/>
                  </a:lnTo>
                  <a:lnTo>
                    <a:pt x="1411478" y="245694"/>
                  </a:lnTo>
                  <a:lnTo>
                    <a:pt x="1471523" y="245694"/>
                  </a:lnTo>
                  <a:lnTo>
                    <a:pt x="1496669" y="241960"/>
                  </a:lnTo>
                  <a:lnTo>
                    <a:pt x="1514805" y="230949"/>
                  </a:lnTo>
                  <a:lnTo>
                    <a:pt x="1525778" y="212902"/>
                  </a:lnTo>
                  <a:lnTo>
                    <a:pt x="1526057" y="210997"/>
                  </a:lnTo>
                  <a:lnTo>
                    <a:pt x="1529461" y="188087"/>
                  </a:lnTo>
                  <a:lnTo>
                    <a:pt x="1529461" y="168313"/>
                  </a:lnTo>
                  <a:close/>
                </a:path>
                <a:path w="1590675" h="248920">
                  <a:moveTo>
                    <a:pt x="1590560" y="2781"/>
                  </a:moveTo>
                  <a:lnTo>
                    <a:pt x="1552384" y="2781"/>
                  </a:lnTo>
                  <a:lnTo>
                    <a:pt x="1552384" y="245694"/>
                  </a:lnTo>
                  <a:lnTo>
                    <a:pt x="1590560" y="245694"/>
                  </a:lnTo>
                  <a:lnTo>
                    <a:pt x="1590560" y="278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5319886" y="6997738"/>
              <a:ext cx="115912" cy="248474"/>
            </a:xfrm>
            <a:prstGeom prst="rect">
              <a:avLst/>
            </a:prstGeom>
          </p:spPr>
        </p:pic>
        <p:pic>
          <p:nvPicPr>
            <p:cNvPr id="149" name="object 149" descr="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5504180" y="6997744"/>
              <a:ext cx="261670" cy="248463"/>
            </a:xfrm>
            <a:prstGeom prst="rect">
              <a:avLst/>
            </a:prstGeom>
          </p:spPr>
        </p:pic>
        <p:sp>
          <p:nvSpPr>
            <p:cNvPr id="150" name="object 150" descr=""/>
            <p:cNvSpPr/>
            <p:nvPr/>
          </p:nvSpPr>
          <p:spPr>
            <a:xfrm>
              <a:off x="15789098" y="6997744"/>
              <a:ext cx="1322705" cy="248920"/>
            </a:xfrm>
            <a:custGeom>
              <a:avLst/>
              <a:gdLst/>
              <a:ahLst/>
              <a:cxnLst/>
              <a:rect l="l" t="t" r="r" b="b"/>
              <a:pathLst>
                <a:path w="1322705" h="248920">
                  <a:moveTo>
                    <a:pt x="118694" y="245706"/>
                  </a:moveTo>
                  <a:lnTo>
                    <a:pt x="116433" y="238937"/>
                  </a:lnTo>
                  <a:lnTo>
                    <a:pt x="115189" y="231990"/>
                  </a:lnTo>
                  <a:lnTo>
                    <a:pt x="114655" y="224510"/>
                  </a:lnTo>
                  <a:lnTo>
                    <a:pt x="114541" y="178714"/>
                  </a:lnTo>
                  <a:lnTo>
                    <a:pt x="113258" y="161137"/>
                  </a:lnTo>
                  <a:lnTo>
                    <a:pt x="109093" y="146799"/>
                  </a:lnTo>
                  <a:lnTo>
                    <a:pt x="109029" y="146532"/>
                  </a:lnTo>
                  <a:lnTo>
                    <a:pt x="101206" y="135191"/>
                  </a:lnTo>
                  <a:lnTo>
                    <a:pt x="89192" y="127355"/>
                  </a:lnTo>
                  <a:lnTo>
                    <a:pt x="89192" y="126669"/>
                  </a:lnTo>
                  <a:lnTo>
                    <a:pt x="100279" y="119176"/>
                  </a:lnTo>
                  <a:lnTo>
                    <a:pt x="105486" y="112090"/>
                  </a:lnTo>
                  <a:lnTo>
                    <a:pt x="108064" y="108585"/>
                  </a:lnTo>
                  <a:lnTo>
                    <a:pt x="112674" y="94805"/>
                  </a:lnTo>
                  <a:lnTo>
                    <a:pt x="114185" y="77736"/>
                  </a:lnTo>
                  <a:lnTo>
                    <a:pt x="114185" y="58648"/>
                  </a:lnTo>
                  <a:lnTo>
                    <a:pt x="100736" y="16662"/>
                  </a:lnTo>
                  <a:lnTo>
                    <a:pt x="76009" y="5283"/>
                  </a:lnTo>
                  <a:lnTo>
                    <a:pt x="76009" y="62471"/>
                  </a:lnTo>
                  <a:lnTo>
                    <a:pt x="76009" y="86423"/>
                  </a:lnTo>
                  <a:lnTo>
                    <a:pt x="74434" y="98628"/>
                  </a:lnTo>
                  <a:lnTo>
                    <a:pt x="69900" y="106540"/>
                  </a:lnTo>
                  <a:lnTo>
                    <a:pt x="62687" y="110807"/>
                  </a:lnTo>
                  <a:lnTo>
                    <a:pt x="53111" y="112090"/>
                  </a:lnTo>
                  <a:lnTo>
                    <a:pt x="38176" y="112090"/>
                  </a:lnTo>
                  <a:lnTo>
                    <a:pt x="38176" y="37477"/>
                  </a:lnTo>
                  <a:lnTo>
                    <a:pt x="56578" y="37477"/>
                  </a:lnTo>
                  <a:lnTo>
                    <a:pt x="65328" y="38938"/>
                  </a:lnTo>
                  <a:lnTo>
                    <a:pt x="71374" y="43459"/>
                  </a:lnTo>
                  <a:lnTo>
                    <a:pt x="74879" y="51244"/>
                  </a:lnTo>
                  <a:lnTo>
                    <a:pt x="76009" y="62471"/>
                  </a:lnTo>
                  <a:lnTo>
                    <a:pt x="76009" y="5283"/>
                  </a:lnTo>
                  <a:lnTo>
                    <a:pt x="57619" y="2794"/>
                  </a:lnTo>
                  <a:lnTo>
                    <a:pt x="0" y="2794"/>
                  </a:lnTo>
                  <a:lnTo>
                    <a:pt x="0" y="245706"/>
                  </a:lnTo>
                  <a:lnTo>
                    <a:pt x="38176" y="245706"/>
                  </a:lnTo>
                  <a:lnTo>
                    <a:pt x="38176" y="146799"/>
                  </a:lnTo>
                  <a:lnTo>
                    <a:pt x="51371" y="146799"/>
                  </a:lnTo>
                  <a:lnTo>
                    <a:pt x="62598" y="148450"/>
                  </a:lnTo>
                  <a:lnTo>
                    <a:pt x="70370" y="153771"/>
                  </a:lnTo>
                  <a:lnTo>
                    <a:pt x="74891" y="163334"/>
                  </a:lnTo>
                  <a:lnTo>
                    <a:pt x="76365" y="177685"/>
                  </a:lnTo>
                  <a:lnTo>
                    <a:pt x="76365" y="215849"/>
                  </a:lnTo>
                  <a:lnTo>
                    <a:pt x="76542" y="224510"/>
                  </a:lnTo>
                  <a:lnTo>
                    <a:pt x="76606" y="227977"/>
                  </a:lnTo>
                  <a:lnTo>
                    <a:pt x="77317" y="235851"/>
                  </a:lnTo>
                  <a:lnTo>
                    <a:pt x="78409" y="241185"/>
                  </a:lnTo>
                  <a:lnTo>
                    <a:pt x="79832" y="245706"/>
                  </a:lnTo>
                  <a:lnTo>
                    <a:pt x="118694" y="245706"/>
                  </a:lnTo>
                  <a:close/>
                </a:path>
                <a:path w="1322705" h="248920">
                  <a:moveTo>
                    <a:pt x="252310" y="61074"/>
                  </a:moveTo>
                  <a:lnTo>
                    <a:pt x="237388" y="15963"/>
                  </a:lnTo>
                  <a:lnTo>
                    <a:pt x="214134" y="3251"/>
                  </a:lnTo>
                  <a:lnTo>
                    <a:pt x="214134" y="58661"/>
                  </a:lnTo>
                  <a:lnTo>
                    <a:pt x="214134" y="189826"/>
                  </a:lnTo>
                  <a:lnTo>
                    <a:pt x="212750" y="200888"/>
                  </a:lnTo>
                  <a:lnTo>
                    <a:pt x="208800" y="208305"/>
                  </a:lnTo>
                  <a:lnTo>
                    <a:pt x="202577" y="212471"/>
                  </a:lnTo>
                  <a:lnTo>
                    <a:pt x="194360" y="213779"/>
                  </a:lnTo>
                  <a:lnTo>
                    <a:pt x="186143" y="212471"/>
                  </a:lnTo>
                  <a:lnTo>
                    <a:pt x="179908" y="208305"/>
                  </a:lnTo>
                  <a:lnTo>
                    <a:pt x="175958" y="200888"/>
                  </a:lnTo>
                  <a:lnTo>
                    <a:pt x="174574" y="189826"/>
                  </a:lnTo>
                  <a:lnTo>
                    <a:pt x="174574" y="58661"/>
                  </a:lnTo>
                  <a:lnTo>
                    <a:pt x="175958" y="47586"/>
                  </a:lnTo>
                  <a:lnTo>
                    <a:pt x="179908" y="40170"/>
                  </a:lnTo>
                  <a:lnTo>
                    <a:pt x="186143" y="36017"/>
                  </a:lnTo>
                  <a:lnTo>
                    <a:pt x="194360" y="34709"/>
                  </a:lnTo>
                  <a:lnTo>
                    <a:pt x="202577" y="36017"/>
                  </a:lnTo>
                  <a:lnTo>
                    <a:pt x="208800" y="40170"/>
                  </a:lnTo>
                  <a:lnTo>
                    <a:pt x="212750" y="47586"/>
                  </a:lnTo>
                  <a:lnTo>
                    <a:pt x="214134" y="58661"/>
                  </a:lnTo>
                  <a:lnTo>
                    <a:pt x="214134" y="3251"/>
                  </a:lnTo>
                  <a:lnTo>
                    <a:pt x="169494" y="4076"/>
                  </a:lnTo>
                  <a:lnTo>
                    <a:pt x="140182" y="35140"/>
                  </a:lnTo>
                  <a:lnTo>
                    <a:pt x="136398" y="61074"/>
                  </a:lnTo>
                  <a:lnTo>
                    <a:pt x="136398" y="187413"/>
                  </a:lnTo>
                  <a:lnTo>
                    <a:pt x="151333" y="232511"/>
                  </a:lnTo>
                  <a:lnTo>
                    <a:pt x="194360" y="248475"/>
                  </a:lnTo>
                  <a:lnTo>
                    <a:pt x="219227" y="244398"/>
                  </a:lnTo>
                  <a:lnTo>
                    <a:pt x="237388" y="232511"/>
                  </a:lnTo>
                  <a:lnTo>
                    <a:pt x="248272" y="213779"/>
                  </a:lnTo>
                  <a:lnTo>
                    <a:pt x="248526" y="213334"/>
                  </a:lnTo>
                  <a:lnTo>
                    <a:pt x="252310" y="187413"/>
                  </a:lnTo>
                  <a:lnTo>
                    <a:pt x="252310" y="61074"/>
                  </a:lnTo>
                  <a:close/>
                </a:path>
                <a:path w="1322705" h="248920">
                  <a:moveTo>
                    <a:pt x="384886" y="187401"/>
                  </a:moveTo>
                  <a:lnTo>
                    <a:pt x="375869" y="149529"/>
                  </a:lnTo>
                  <a:lnTo>
                    <a:pt x="342900" y="111404"/>
                  </a:lnTo>
                  <a:lnTo>
                    <a:pt x="327253" y="96431"/>
                  </a:lnTo>
                  <a:lnTo>
                    <a:pt x="317220" y="83464"/>
                  </a:lnTo>
                  <a:lnTo>
                    <a:pt x="311861" y="71297"/>
                  </a:lnTo>
                  <a:lnTo>
                    <a:pt x="310286" y="58661"/>
                  </a:lnTo>
                  <a:lnTo>
                    <a:pt x="311556" y="47586"/>
                  </a:lnTo>
                  <a:lnTo>
                    <a:pt x="315264" y="40170"/>
                  </a:lnTo>
                  <a:lnTo>
                    <a:pt x="321259" y="36004"/>
                  </a:lnTo>
                  <a:lnTo>
                    <a:pt x="329361" y="34696"/>
                  </a:lnTo>
                  <a:lnTo>
                    <a:pt x="337464" y="36004"/>
                  </a:lnTo>
                  <a:lnTo>
                    <a:pt x="343458" y="40170"/>
                  </a:lnTo>
                  <a:lnTo>
                    <a:pt x="347179" y="47586"/>
                  </a:lnTo>
                  <a:lnTo>
                    <a:pt x="348449" y="58661"/>
                  </a:lnTo>
                  <a:lnTo>
                    <a:pt x="348449" y="68707"/>
                  </a:lnTo>
                  <a:lnTo>
                    <a:pt x="384543" y="68707"/>
                  </a:lnTo>
                  <a:lnTo>
                    <a:pt x="384543" y="61074"/>
                  </a:lnTo>
                  <a:lnTo>
                    <a:pt x="380974" y="35140"/>
                  </a:lnTo>
                  <a:lnTo>
                    <a:pt x="370357" y="15963"/>
                  </a:lnTo>
                  <a:lnTo>
                    <a:pt x="352767" y="4076"/>
                  </a:lnTo>
                  <a:lnTo>
                    <a:pt x="328320" y="0"/>
                  </a:lnTo>
                  <a:lnTo>
                    <a:pt x="303872" y="4076"/>
                  </a:lnTo>
                  <a:lnTo>
                    <a:pt x="286296" y="15963"/>
                  </a:lnTo>
                  <a:lnTo>
                    <a:pt x="275666" y="35140"/>
                  </a:lnTo>
                  <a:lnTo>
                    <a:pt x="272110" y="61074"/>
                  </a:lnTo>
                  <a:lnTo>
                    <a:pt x="274180" y="80708"/>
                  </a:lnTo>
                  <a:lnTo>
                    <a:pt x="281127" y="98945"/>
                  </a:lnTo>
                  <a:lnTo>
                    <a:pt x="294068" y="117259"/>
                  </a:lnTo>
                  <a:lnTo>
                    <a:pt x="314096" y="137083"/>
                  </a:lnTo>
                  <a:lnTo>
                    <a:pt x="329730" y="152057"/>
                  </a:lnTo>
                  <a:lnTo>
                    <a:pt x="339775" y="165011"/>
                  </a:lnTo>
                  <a:lnTo>
                    <a:pt x="345122" y="177190"/>
                  </a:lnTo>
                  <a:lnTo>
                    <a:pt x="346710" y="189826"/>
                  </a:lnTo>
                  <a:lnTo>
                    <a:pt x="345325" y="200837"/>
                  </a:lnTo>
                  <a:lnTo>
                    <a:pt x="341376" y="208140"/>
                  </a:lnTo>
                  <a:lnTo>
                    <a:pt x="335153" y="212178"/>
                  </a:lnTo>
                  <a:lnTo>
                    <a:pt x="326936" y="213423"/>
                  </a:lnTo>
                  <a:lnTo>
                    <a:pt x="318731" y="212178"/>
                  </a:lnTo>
                  <a:lnTo>
                    <a:pt x="312496" y="208140"/>
                  </a:lnTo>
                  <a:lnTo>
                    <a:pt x="308533" y="200837"/>
                  </a:lnTo>
                  <a:lnTo>
                    <a:pt x="307149" y="189826"/>
                  </a:lnTo>
                  <a:lnTo>
                    <a:pt x="307149" y="172478"/>
                  </a:lnTo>
                  <a:lnTo>
                    <a:pt x="271068" y="172478"/>
                  </a:lnTo>
                  <a:lnTo>
                    <a:pt x="271068" y="187401"/>
                  </a:lnTo>
                  <a:lnTo>
                    <a:pt x="274688" y="213334"/>
                  </a:lnTo>
                  <a:lnTo>
                    <a:pt x="285470" y="232498"/>
                  </a:lnTo>
                  <a:lnTo>
                    <a:pt x="303276" y="244386"/>
                  </a:lnTo>
                  <a:lnTo>
                    <a:pt x="327977" y="248462"/>
                  </a:lnTo>
                  <a:lnTo>
                    <a:pt x="352679" y="244386"/>
                  </a:lnTo>
                  <a:lnTo>
                    <a:pt x="370484" y="232498"/>
                  </a:lnTo>
                  <a:lnTo>
                    <a:pt x="381266" y="213334"/>
                  </a:lnTo>
                  <a:lnTo>
                    <a:pt x="384886" y="187401"/>
                  </a:lnTo>
                  <a:close/>
                </a:path>
                <a:path w="1322705" h="248920">
                  <a:moveTo>
                    <a:pt x="514680" y="187401"/>
                  </a:moveTo>
                  <a:lnTo>
                    <a:pt x="505663" y="149529"/>
                  </a:lnTo>
                  <a:lnTo>
                    <a:pt x="472706" y="111404"/>
                  </a:lnTo>
                  <a:lnTo>
                    <a:pt x="457060" y="96431"/>
                  </a:lnTo>
                  <a:lnTo>
                    <a:pt x="447014" y="83464"/>
                  </a:lnTo>
                  <a:lnTo>
                    <a:pt x="441667" y="71297"/>
                  </a:lnTo>
                  <a:lnTo>
                    <a:pt x="440080" y="58661"/>
                  </a:lnTo>
                  <a:lnTo>
                    <a:pt x="441350" y="47586"/>
                  </a:lnTo>
                  <a:lnTo>
                    <a:pt x="445071" y="40170"/>
                  </a:lnTo>
                  <a:lnTo>
                    <a:pt x="451053" y="36004"/>
                  </a:lnTo>
                  <a:lnTo>
                    <a:pt x="459168" y="34696"/>
                  </a:lnTo>
                  <a:lnTo>
                    <a:pt x="467271" y="36004"/>
                  </a:lnTo>
                  <a:lnTo>
                    <a:pt x="473265" y="40170"/>
                  </a:lnTo>
                  <a:lnTo>
                    <a:pt x="476986" y="47586"/>
                  </a:lnTo>
                  <a:lnTo>
                    <a:pt x="478256" y="58661"/>
                  </a:lnTo>
                  <a:lnTo>
                    <a:pt x="478256" y="68707"/>
                  </a:lnTo>
                  <a:lnTo>
                    <a:pt x="514337" y="68707"/>
                  </a:lnTo>
                  <a:lnTo>
                    <a:pt x="514337" y="61074"/>
                  </a:lnTo>
                  <a:lnTo>
                    <a:pt x="510781" y="35140"/>
                  </a:lnTo>
                  <a:lnTo>
                    <a:pt x="500151" y="15963"/>
                  </a:lnTo>
                  <a:lnTo>
                    <a:pt x="482574" y="4076"/>
                  </a:lnTo>
                  <a:lnTo>
                    <a:pt x="458127" y="0"/>
                  </a:lnTo>
                  <a:lnTo>
                    <a:pt x="433666" y="4076"/>
                  </a:lnTo>
                  <a:lnTo>
                    <a:pt x="416090" y="15963"/>
                  </a:lnTo>
                  <a:lnTo>
                    <a:pt x="405460" y="35140"/>
                  </a:lnTo>
                  <a:lnTo>
                    <a:pt x="401904" y="61074"/>
                  </a:lnTo>
                  <a:lnTo>
                    <a:pt x="403974" y="80708"/>
                  </a:lnTo>
                  <a:lnTo>
                    <a:pt x="410921" y="98945"/>
                  </a:lnTo>
                  <a:lnTo>
                    <a:pt x="423862" y="117259"/>
                  </a:lnTo>
                  <a:lnTo>
                    <a:pt x="443903" y="137083"/>
                  </a:lnTo>
                  <a:lnTo>
                    <a:pt x="459536" y="152057"/>
                  </a:lnTo>
                  <a:lnTo>
                    <a:pt x="469569" y="165011"/>
                  </a:lnTo>
                  <a:lnTo>
                    <a:pt x="474929" y="177190"/>
                  </a:lnTo>
                  <a:lnTo>
                    <a:pt x="476516" y="189826"/>
                  </a:lnTo>
                  <a:lnTo>
                    <a:pt x="475132" y="200837"/>
                  </a:lnTo>
                  <a:lnTo>
                    <a:pt x="471182" y="208140"/>
                  </a:lnTo>
                  <a:lnTo>
                    <a:pt x="464947" y="212178"/>
                  </a:lnTo>
                  <a:lnTo>
                    <a:pt x="456742" y="213423"/>
                  </a:lnTo>
                  <a:lnTo>
                    <a:pt x="448525" y="212178"/>
                  </a:lnTo>
                  <a:lnTo>
                    <a:pt x="442290" y="208140"/>
                  </a:lnTo>
                  <a:lnTo>
                    <a:pt x="438340" y="200837"/>
                  </a:lnTo>
                  <a:lnTo>
                    <a:pt x="436956" y="189826"/>
                  </a:lnTo>
                  <a:lnTo>
                    <a:pt x="436956" y="172478"/>
                  </a:lnTo>
                  <a:lnTo>
                    <a:pt x="400862" y="172478"/>
                  </a:lnTo>
                  <a:lnTo>
                    <a:pt x="400862" y="187401"/>
                  </a:lnTo>
                  <a:lnTo>
                    <a:pt x="404482" y="213334"/>
                  </a:lnTo>
                  <a:lnTo>
                    <a:pt x="415264" y="232498"/>
                  </a:lnTo>
                  <a:lnTo>
                    <a:pt x="433070" y="244386"/>
                  </a:lnTo>
                  <a:lnTo>
                    <a:pt x="457771" y="248462"/>
                  </a:lnTo>
                  <a:lnTo>
                    <a:pt x="482473" y="244386"/>
                  </a:lnTo>
                  <a:lnTo>
                    <a:pt x="500278" y="232498"/>
                  </a:lnTo>
                  <a:lnTo>
                    <a:pt x="511060" y="213334"/>
                  </a:lnTo>
                  <a:lnTo>
                    <a:pt x="514680" y="187401"/>
                  </a:lnTo>
                  <a:close/>
                </a:path>
                <a:path w="1322705" h="248920">
                  <a:moveTo>
                    <a:pt x="703491" y="62814"/>
                  </a:moveTo>
                  <a:lnTo>
                    <a:pt x="689343" y="18224"/>
                  </a:lnTo>
                  <a:lnTo>
                    <a:pt x="665314" y="5727"/>
                  </a:lnTo>
                  <a:lnTo>
                    <a:pt x="665314" y="60388"/>
                  </a:lnTo>
                  <a:lnTo>
                    <a:pt x="665314" y="96824"/>
                  </a:lnTo>
                  <a:lnTo>
                    <a:pt x="664095" y="107721"/>
                  </a:lnTo>
                  <a:lnTo>
                    <a:pt x="660501" y="114782"/>
                  </a:lnTo>
                  <a:lnTo>
                    <a:pt x="654634" y="118592"/>
                  </a:lnTo>
                  <a:lnTo>
                    <a:pt x="646582" y="119722"/>
                  </a:lnTo>
                  <a:lnTo>
                    <a:pt x="628523" y="119722"/>
                  </a:lnTo>
                  <a:lnTo>
                    <a:pt x="628523" y="37477"/>
                  </a:lnTo>
                  <a:lnTo>
                    <a:pt x="646582" y="37477"/>
                  </a:lnTo>
                  <a:lnTo>
                    <a:pt x="654634" y="38620"/>
                  </a:lnTo>
                  <a:lnTo>
                    <a:pt x="660501" y="42430"/>
                  </a:lnTo>
                  <a:lnTo>
                    <a:pt x="664095" y="49491"/>
                  </a:lnTo>
                  <a:lnTo>
                    <a:pt x="665314" y="60388"/>
                  </a:lnTo>
                  <a:lnTo>
                    <a:pt x="665314" y="5727"/>
                  </a:lnTo>
                  <a:lnTo>
                    <a:pt x="646582" y="2794"/>
                  </a:lnTo>
                  <a:lnTo>
                    <a:pt x="590346" y="2794"/>
                  </a:lnTo>
                  <a:lnTo>
                    <a:pt x="590346" y="245706"/>
                  </a:lnTo>
                  <a:lnTo>
                    <a:pt x="628523" y="245706"/>
                  </a:lnTo>
                  <a:lnTo>
                    <a:pt x="628523" y="154432"/>
                  </a:lnTo>
                  <a:lnTo>
                    <a:pt x="646582" y="154432"/>
                  </a:lnTo>
                  <a:lnTo>
                    <a:pt x="689343" y="138988"/>
                  </a:lnTo>
                  <a:lnTo>
                    <a:pt x="703491" y="94399"/>
                  </a:lnTo>
                  <a:lnTo>
                    <a:pt x="703491" y="62814"/>
                  </a:lnTo>
                  <a:close/>
                </a:path>
                <a:path w="1322705" h="248920">
                  <a:moveTo>
                    <a:pt x="822185" y="211061"/>
                  </a:moveTo>
                  <a:lnTo>
                    <a:pt x="759383" y="211061"/>
                  </a:lnTo>
                  <a:lnTo>
                    <a:pt x="759383" y="2781"/>
                  </a:lnTo>
                  <a:lnTo>
                    <a:pt x="721207" y="2781"/>
                  </a:lnTo>
                  <a:lnTo>
                    <a:pt x="721207" y="211061"/>
                  </a:lnTo>
                  <a:lnTo>
                    <a:pt x="721207" y="245351"/>
                  </a:lnTo>
                  <a:lnTo>
                    <a:pt x="822185" y="245351"/>
                  </a:lnTo>
                  <a:lnTo>
                    <a:pt x="822185" y="211061"/>
                  </a:lnTo>
                  <a:close/>
                </a:path>
                <a:path w="1322705" h="248920">
                  <a:moveTo>
                    <a:pt x="962380" y="245694"/>
                  </a:moveTo>
                  <a:lnTo>
                    <a:pt x="955332" y="201625"/>
                  </a:lnTo>
                  <a:lnTo>
                    <a:pt x="950061" y="168656"/>
                  </a:lnTo>
                  <a:lnTo>
                    <a:pt x="930402" y="45821"/>
                  </a:lnTo>
                  <a:lnTo>
                    <a:pt x="923518" y="2781"/>
                  </a:lnTo>
                  <a:lnTo>
                    <a:pt x="912075" y="2781"/>
                  </a:lnTo>
                  <a:lnTo>
                    <a:pt x="912075" y="168656"/>
                  </a:lnTo>
                  <a:lnTo>
                    <a:pt x="875284" y="168656"/>
                  </a:lnTo>
                  <a:lnTo>
                    <a:pt x="893343" y="45821"/>
                  </a:lnTo>
                  <a:lnTo>
                    <a:pt x="894029" y="45821"/>
                  </a:lnTo>
                  <a:lnTo>
                    <a:pt x="912075" y="168656"/>
                  </a:lnTo>
                  <a:lnTo>
                    <a:pt x="912075" y="2781"/>
                  </a:lnTo>
                  <a:lnTo>
                    <a:pt x="867651" y="2781"/>
                  </a:lnTo>
                  <a:lnTo>
                    <a:pt x="828789" y="245694"/>
                  </a:lnTo>
                  <a:lnTo>
                    <a:pt x="863828" y="245694"/>
                  </a:lnTo>
                  <a:lnTo>
                    <a:pt x="870432" y="201625"/>
                  </a:lnTo>
                  <a:lnTo>
                    <a:pt x="917282" y="201625"/>
                  </a:lnTo>
                  <a:lnTo>
                    <a:pt x="923874" y="245694"/>
                  </a:lnTo>
                  <a:lnTo>
                    <a:pt x="962380" y="245694"/>
                  </a:lnTo>
                  <a:close/>
                </a:path>
                <a:path w="1322705" h="248920">
                  <a:moveTo>
                    <a:pt x="1073797" y="2781"/>
                  </a:moveTo>
                  <a:lnTo>
                    <a:pt x="955814" y="2781"/>
                  </a:lnTo>
                  <a:lnTo>
                    <a:pt x="955814" y="37071"/>
                  </a:lnTo>
                  <a:lnTo>
                    <a:pt x="995718" y="37071"/>
                  </a:lnTo>
                  <a:lnTo>
                    <a:pt x="995718" y="245351"/>
                  </a:lnTo>
                  <a:lnTo>
                    <a:pt x="1033894" y="245351"/>
                  </a:lnTo>
                  <a:lnTo>
                    <a:pt x="1033894" y="37071"/>
                  </a:lnTo>
                  <a:lnTo>
                    <a:pt x="1073797" y="37071"/>
                  </a:lnTo>
                  <a:lnTo>
                    <a:pt x="1073797" y="2781"/>
                  </a:lnTo>
                  <a:close/>
                </a:path>
                <a:path w="1322705" h="248920">
                  <a:moveTo>
                    <a:pt x="1191450" y="2755"/>
                  </a:moveTo>
                  <a:lnTo>
                    <a:pt x="1090472" y="2755"/>
                  </a:lnTo>
                  <a:lnTo>
                    <a:pt x="1090472" y="37045"/>
                  </a:lnTo>
                  <a:lnTo>
                    <a:pt x="1090472" y="110705"/>
                  </a:lnTo>
                  <a:lnTo>
                    <a:pt x="1090472" y="144995"/>
                  </a:lnTo>
                  <a:lnTo>
                    <a:pt x="1090472" y="245325"/>
                  </a:lnTo>
                  <a:lnTo>
                    <a:pt x="1128649" y="245325"/>
                  </a:lnTo>
                  <a:lnTo>
                    <a:pt x="1128649" y="144995"/>
                  </a:lnTo>
                  <a:lnTo>
                    <a:pt x="1177925" y="144995"/>
                  </a:lnTo>
                  <a:lnTo>
                    <a:pt x="1177925" y="110705"/>
                  </a:lnTo>
                  <a:lnTo>
                    <a:pt x="1128649" y="110705"/>
                  </a:lnTo>
                  <a:lnTo>
                    <a:pt x="1128649" y="37045"/>
                  </a:lnTo>
                  <a:lnTo>
                    <a:pt x="1191450" y="37045"/>
                  </a:lnTo>
                  <a:lnTo>
                    <a:pt x="1191450" y="2755"/>
                  </a:lnTo>
                  <a:close/>
                </a:path>
                <a:path w="1322705" h="248920">
                  <a:moveTo>
                    <a:pt x="1322641" y="61074"/>
                  </a:moveTo>
                  <a:lnTo>
                    <a:pt x="1307719" y="15963"/>
                  </a:lnTo>
                  <a:lnTo>
                    <a:pt x="1284465" y="3251"/>
                  </a:lnTo>
                  <a:lnTo>
                    <a:pt x="1284465" y="58661"/>
                  </a:lnTo>
                  <a:lnTo>
                    <a:pt x="1284465" y="189826"/>
                  </a:lnTo>
                  <a:lnTo>
                    <a:pt x="1283093" y="200888"/>
                  </a:lnTo>
                  <a:lnTo>
                    <a:pt x="1279131" y="208305"/>
                  </a:lnTo>
                  <a:lnTo>
                    <a:pt x="1272908" y="212471"/>
                  </a:lnTo>
                  <a:lnTo>
                    <a:pt x="1264691" y="213779"/>
                  </a:lnTo>
                  <a:lnTo>
                    <a:pt x="1256474" y="212471"/>
                  </a:lnTo>
                  <a:lnTo>
                    <a:pt x="1250251" y="208305"/>
                  </a:lnTo>
                  <a:lnTo>
                    <a:pt x="1246289" y="200888"/>
                  </a:lnTo>
                  <a:lnTo>
                    <a:pt x="1244904" y="189826"/>
                  </a:lnTo>
                  <a:lnTo>
                    <a:pt x="1244904" y="58661"/>
                  </a:lnTo>
                  <a:lnTo>
                    <a:pt x="1246289" y="47586"/>
                  </a:lnTo>
                  <a:lnTo>
                    <a:pt x="1250251" y="40170"/>
                  </a:lnTo>
                  <a:lnTo>
                    <a:pt x="1256474" y="36017"/>
                  </a:lnTo>
                  <a:lnTo>
                    <a:pt x="1264691" y="34709"/>
                  </a:lnTo>
                  <a:lnTo>
                    <a:pt x="1272908" y="36017"/>
                  </a:lnTo>
                  <a:lnTo>
                    <a:pt x="1279131" y="40170"/>
                  </a:lnTo>
                  <a:lnTo>
                    <a:pt x="1283093" y="47586"/>
                  </a:lnTo>
                  <a:lnTo>
                    <a:pt x="1284465" y="58661"/>
                  </a:lnTo>
                  <a:lnTo>
                    <a:pt x="1284465" y="3251"/>
                  </a:lnTo>
                  <a:lnTo>
                    <a:pt x="1239824" y="4076"/>
                  </a:lnTo>
                  <a:lnTo>
                    <a:pt x="1210525" y="35140"/>
                  </a:lnTo>
                  <a:lnTo>
                    <a:pt x="1206728" y="61074"/>
                  </a:lnTo>
                  <a:lnTo>
                    <a:pt x="1206728" y="187413"/>
                  </a:lnTo>
                  <a:lnTo>
                    <a:pt x="1221663" y="232511"/>
                  </a:lnTo>
                  <a:lnTo>
                    <a:pt x="1264691" y="248475"/>
                  </a:lnTo>
                  <a:lnTo>
                    <a:pt x="1289558" y="244398"/>
                  </a:lnTo>
                  <a:lnTo>
                    <a:pt x="1307719" y="232511"/>
                  </a:lnTo>
                  <a:lnTo>
                    <a:pt x="1318602" y="213779"/>
                  </a:lnTo>
                  <a:lnTo>
                    <a:pt x="1318856" y="213334"/>
                  </a:lnTo>
                  <a:lnTo>
                    <a:pt x="1322641" y="187413"/>
                  </a:lnTo>
                  <a:lnTo>
                    <a:pt x="1322641" y="61074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1" name="object 151" descr="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7136397" y="7000526"/>
              <a:ext cx="118677" cy="242914"/>
            </a:xfrm>
            <a:prstGeom prst="rect">
              <a:avLst/>
            </a:prstGeom>
          </p:spPr>
        </p:pic>
        <p:pic>
          <p:nvPicPr>
            <p:cNvPr id="152" name="object 152" descr="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7275567" y="7000517"/>
              <a:ext cx="160330" cy="242924"/>
            </a:xfrm>
            <a:prstGeom prst="rect">
              <a:avLst/>
            </a:prstGeom>
          </p:spPr>
        </p:pic>
        <p:pic>
          <p:nvPicPr>
            <p:cNvPr id="153" name="object 153" descr="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7457765" y="6997739"/>
              <a:ext cx="113828" cy="248463"/>
            </a:xfrm>
            <a:prstGeom prst="rect">
              <a:avLst/>
            </a:prstGeom>
          </p:spPr>
        </p:pic>
        <p:sp>
          <p:nvSpPr>
            <p:cNvPr id="154" name="object 154" descr=""/>
            <p:cNvSpPr/>
            <p:nvPr/>
          </p:nvSpPr>
          <p:spPr>
            <a:xfrm>
              <a:off x="17591736" y="7206649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36784" y="0"/>
                  </a:moveTo>
                  <a:lnTo>
                    <a:pt x="0" y="0"/>
                  </a:lnTo>
                  <a:lnTo>
                    <a:pt x="0" y="36784"/>
                  </a:lnTo>
                  <a:lnTo>
                    <a:pt x="36784" y="36784"/>
                  </a:lnTo>
                  <a:lnTo>
                    <a:pt x="3678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5" name="object 155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245534" y="7682421"/>
              <a:ext cx="121116" cy="242914"/>
            </a:xfrm>
            <a:prstGeom prst="rect">
              <a:avLst/>
            </a:prstGeom>
          </p:spPr>
        </p:pic>
        <p:pic>
          <p:nvPicPr>
            <p:cNvPr id="156" name="object 156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3390948" y="7679634"/>
              <a:ext cx="115912" cy="248474"/>
            </a:xfrm>
            <a:prstGeom prst="rect">
              <a:avLst/>
            </a:prstGeom>
          </p:spPr>
        </p:pic>
        <p:pic>
          <p:nvPicPr>
            <p:cNvPr id="157" name="object 157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3582175" y="7679634"/>
              <a:ext cx="115912" cy="248474"/>
            </a:xfrm>
            <a:prstGeom prst="rect">
              <a:avLst/>
            </a:prstGeom>
          </p:spPr>
        </p:pic>
        <p:sp>
          <p:nvSpPr>
            <p:cNvPr id="158" name="object 158" descr=""/>
            <p:cNvSpPr/>
            <p:nvPr/>
          </p:nvSpPr>
          <p:spPr>
            <a:xfrm>
              <a:off x="13720991" y="7681918"/>
              <a:ext cx="760730" cy="247015"/>
            </a:xfrm>
            <a:custGeom>
              <a:avLst/>
              <a:gdLst/>
              <a:ahLst/>
              <a:cxnLst/>
              <a:rect l="l" t="t" r="r" b="b"/>
              <a:pathLst>
                <a:path w="760730" h="247015">
                  <a:moveTo>
                    <a:pt x="113830" y="508"/>
                  </a:moveTo>
                  <a:lnTo>
                    <a:pt x="77736" y="508"/>
                  </a:lnTo>
                  <a:lnTo>
                    <a:pt x="77736" y="187896"/>
                  </a:lnTo>
                  <a:lnTo>
                    <a:pt x="76352" y="198907"/>
                  </a:lnTo>
                  <a:lnTo>
                    <a:pt x="72402" y="206197"/>
                  </a:lnTo>
                  <a:lnTo>
                    <a:pt x="66179" y="210248"/>
                  </a:lnTo>
                  <a:lnTo>
                    <a:pt x="57962" y="211493"/>
                  </a:lnTo>
                  <a:lnTo>
                    <a:pt x="49745" y="210248"/>
                  </a:lnTo>
                  <a:lnTo>
                    <a:pt x="43510" y="206197"/>
                  </a:lnTo>
                  <a:lnTo>
                    <a:pt x="39560" y="198907"/>
                  </a:lnTo>
                  <a:lnTo>
                    <a:pt x="38176" y="187896"/>
                  </a:lnTo>
                  <a:lnTo>
                    <a:pt x="38176" y="508"/>
                  </a:lnTo>
                  <a:lnTo>
                    <a:pt x="0" y="508"/>
                  </a:lnTo>
                  <a:lnTo>
                    <a:pt x="0" y="185458"/>
                  </a:lnTo>
                  <a:lnTo>
                    <a:pt x="3619" y="211404"/>
                  </a:lnTo>
                  <a:lnTo>
                    <a:pt x="14401" y="230581"/>
                  </a:lnTo>
                  <a:lnTo>
                    <a:pt x="32207" y="242455"/>
                  </a:lnTo>
                  <a:lnTo>
                    <a:pt x="56921" y="246532"/>
                  </a:lnTo>
                  <a:lnTo>
                    <a:pt x="81622" y="242455"/>
                  </a:lnTo>
                  <a:lnTo>
                    <a:pt x="99428" y="230581"/>
                  </a:lnTo>
                  <a:lnTo>
                    <a:pt x="110210" y="211404"/>
                  </a:lnTo>
                  <a:lnTo>
                    <a:pt x="113830" y="185458"/>
                  </a:lnTo>
                  <a:lnTo>
                    <a:pt x="113830" y="508"/>
                  </a:lnTo>
                  <a:close/>
                </a:path>
                <a:path w="760730" h="247015">
                  <a:moveTo>
                    <a:pt x="246761" y="508"/>
                  </a:moveTo>
                  <a:lnTo>
                    <a:pt x="128765" y="508"/>
                  </a:lnTo>
                  <a:lnTo>
                    <a:pt x="128765" y="34798"/>
                  </a:lnTo>
                  <a:lnTo>
                    <a:pt x="168681" y="34798"/>
                  </a:lnTo>
                  <a:lnTo>
                    <a:pt x="168681" y="243078"/>
                  </a:lnTo>
                  <a:lnTo>
                    <a:pt x="206844" y="243078"/>
                  </a:lnTo>
                  <a:lnTo>
                    <a:pt x="206844" y="34798"/>
                  </a:lnTo>
                  <a:lnTo>
                    <a:pt x="246761" y="34798"/>
                  </a:lnTo>
                  <a:lnTo>
                    <a:pt x="246761" y="508"/>
                  </a:lnTo>
                  <a:close/>
                </a:path>
                <a:path w="760730" h="247015">
                  <a:moveTo>
                    <a:pt x="380720" y="60540"/>
                  </a:moveTo>
                  <a:lnTo>
                    <a:pt x="377253" y="35204"/>
                  </a:lnTo>
                  <a:lnTo>
                    <a:pt x="377202" y="34759"/>
                  </a:lnTo>
                  <a:lnTo>
                    <a:pt x="366572" y="15951"/>
                  </a:lnTo>
                  <a:lnTo>
                    <a:pt x="348805" y="4419"/>
                  </a:lnTo>
                  <a:lnTo>
                    <a:pt x="342544" y="3441"/>
                  </a:lnTo>
                  <a:lnTo>
                    <a:pt x="342544" y="58801"/>
                  </a:lnTo>
                  <a:lnTo>
                    <a:pt x="342544" y="185115"/>
                  </a:lnTo>
                  <a:lnTo>
                    <a:pt x="341210" y="196126"/>
                  </a:lnTo>
                  <a:lnTo>
                    <a:pt x="337388" y="203428"/>
                  </a:lnTo>
                  <a:lnTo>
                    <a:pt x="331266" y="207467"/>
                  </a:lnTo>
                  <a:lnTo>
                    <a:pt x="323113" y="208711"/>
                  </a:lnTo>
                  <a:lnTo>
                    <a:pt x="301599" y="208711"/>
                  </a:lnTo>
                  <a:lnTo>
                    <a:pt x="301599" y="35204"/>
                  </a:lnTo>
                  <a:lnTo>
                    <a:pt x="323113" y="35204"/>
                  </a:lnTo>
                  <a:lnTo>
                    <a:pt x="331266" y="36449"/>
                  </a:lnTo>
                  <a:lnTo>
                    <a:pt x="337388" y="40487"/>
                  </a:lnTo>
                  <a:lnTo>
                    <a:pt x="341210" y="47790"/>
                  </a:lnTo>
                  <a:lnTo>
                    <a:pt x="342544" y="58801"/>
                  </a:lnTo>
                  <a:lnTo>
                    <a:pt x="342544" y="3441"/>
                  </a:lnTo>
                  <a:lnTo>
                    <a:pt x="323799" y="508"/>
                  </a:lnTo>
                  <a:lnTo>
                    <a:pt x="263410" y="508"/>
                  </a:lnTo>
                  <a:lnTo>
                    <a:pt x="263410" y="243420"/>
                  </a:lnTo>
                  <a:lnTo>
                    <a:pt x="323799" y="243420"/>
                  </a:lnTo>
                  <a:lnTo>
                    <a:pt x="348805" y="239509"/>
                  </a:lnTo>
                  <a:lnTo>
                    <a:pt x="366572" y="227977"/>
                  </a:lnTo>
                  <a:lnTo>
                    <a:pt x="377202" y="209156"/>
                  </a:lnTo>
                  <a:lnTo>
                    <a:pt x="377253" y="208711"/>
                  </a:lnTo>
                  <a:lnTo>
                    <a:pt x="380720" y="183388"/>
                  </a:lnTo>
                  <a:lnTo>
                    <a:pt x="380720" y="60540"/>
                  </a:lnTo>
                  <a:close/>
                </a:path>
                <a:path w="760730" h="247015">
                  <a:moveTo>
                    <a:pt x="528218" y="243420"/>
                  </a:moveTo>
                  <a:lnTo>
                    <a:pt x="521169" y="199339"/>
                  </a:lnTo>
                  <a:lnTo>
                    <a:pt x="515886" y="166382"/>
                  </a:lnTo>
                  <a:lnTo>
                    <a:pt x="496239" y="43535"/>
                  </a:lnTo>
                  <a:lnTo>
                    <a:pt x="489343" y="508"/>
                  </a:lnTo>
                  <a:lnTo>
                    <a:pt x="477901" y="508"/>
                  </a:lnTo>
                  <a:lnTo>
                    <a:pt x="477901" y="166382"/>
                  </a:lnTo>
                  <a:lnTo>
                    <a:pt x="441109" y="166382"/>
                  </a:lnTo>
                  <a:lnTo>
                    <a:pt x="459168" y="43535"/>
                  </a:lnTo>
                  <a:lnTo>
                    <a:pt x="459854" y="43535"/>
                  </a:lnTo>
                  <a:lnTo>
                    <a:pt x="477901" y="166382"/>
                  </a:lnTo>
                  <a:lnTo>
                    <a:pt x="477901" y="508"/>
                  </a:lnTo>
                  <a:lnTo>
                    <a:pt x="433476" y="508"/>
                  </a:lnTo>
                  <a:lnTo>
                    <a:pt x="394614" y="243420"/>
                  </a:lnTo>
                  <a:lnTo>
                    <a:pt x="429653" y="243420"/>
                  </a:lnTo>
                  <a:lnTo>
                    <a:pt x="436257" y="199339"/>
                  </a:lnTo>
                  <a:lnTo>
                    <a:pt x="483108" y="199339"/>
                  </a:lnTo>
                  <a:lnTo>
                    <a:pt x="489699" y="243420"/>
                  </a:lnTo>
                  <a:lnTo>
                    <a:pt x="528218" y="243420"/>
                  </a:lnTo>
                  <a:close/>
                </a:path>
                <a:path w="760730" h="247015">
                  <a:moveTo>
                    <a:pt x="639635" y="508"/>
                  </a:moveTo>
                  <a:lnTo>
                    <a:pt x="521639" y="508"/>
                  </a:lnTo>
                  <a:lnTo>
                    <a:pt x="521639" y="34798"/>
                  </a:lnTo>
                  <a:lnTo>
                    <a:pt x="561555" y="34798"/>
                  </a:lnTo>
                  <a:lnTo>
                    <a:pt x="561555" y="243078"/>
                  </a:lnTo>
                  <a:lnTo>
                    <a:pt x="599719" y="243078"/>
                  </a:lnTo>
                  <a:lnTo>
                    <a:pt x="599719" y="34798"/>
                  </a:lnTo>
                  <a:lnTo>
                    <a:pt x="639635" y="34798"/>
                  </a:lnTo>
                  <a:lnTo>
                    <a:pt x="639635" y="508"/>
                  </a:lnTo>
                  <a:close/>
                </a:path>
                <a:path w="760730" h="247015">
                  <a:moveTo>
                    <a:pt x="760399" y="0"/>
                  </a:moveTo>
                  <a:lnTo>
                    <a:pt x="656285" y="0"/>
                  </a:lnTo>
                  <a:lnTo>
                    <a:pt x="656285" y="35560"/>
                  </a:lnTo>
                  <a:lnTo>
                    <a:pt x="656285" y="102870"/>
                  </a:lnTo>
                  <a:lnTo>
                    <a:pt x="656285" y="137160"/>
                  </a:lnTo>
                  <a:lnTo>
                    <a:pt x="656285" y="208280"/>
                  </a:lnTo>
                  <a:lnTo>
                    <a:pt x="656285" y="243840"/>
                  </a:lnTo>
                  <a:lnTo>
                    <a:pt x="760399" y="243840"/>
                  </a:lnTo>
                  <a:lnTo>
                    <a:pt x="760399" y="208280"/>
                  </a:lnTo>
                  <a:lnTo>
                    <a:pt x="694461" y="208280"/>
                  </a:lnTo>
                  <a:lnTo>
                    <a:pt x="694461" y="137160"/>
                  </a:lnTo>
                  <a:lnTo>
                    <a:pt x="746861" y="137160"/>
                  </a:lnTo>
                  <a:lnTo>
                    <a:pt x="746861" y="102870"/>
                  </a:lnTo>
                  <a:lnTo>
                    <a:pt x="694461" y="102870"/>
                  </a:lnTo>
                  <a:lnTo>
                    <a:pt x="694461" y="35560"/>
                  </a:lnTo>
                  <a:lnTo>
                    <a:pt x="760399" y="35560"/>
                  </a:lnTo>
                  <a:lnTo>
                    <a:pt x="760399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9" name="object 159" descr="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4505002" y="7682416"/>
              <a:ext cx="450122" cy="242919"/>
            </a:xfrm>
            <a:prstGeom prst="rect">
              <a:avLst/>
            </a:prstGeom>
          </p:spPr>
        </p:pic>
        <p:pic>
          <p:nvPicPr>
            <p:cNvPr id="160" name="object 160" descr="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4974219" y="7679634"/>
              <a:ext cx="252310" cy="248474"/>
            </a:xfrm>
            <a:prstGeom prst="rect">
              <a:avLst/>
            </a:prstGeom>
          </p:spPr>
        </p:pic>
        <p:pic>
          <p:nvPicPr>
            <p:cNvPr id="161" name="object 161" descr="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5250830" y="7682421"/>
              <a:ext cx="121116" cy="242914"/>
            </a:xfrm>
            <a:prstGeom prst="rect">
              <a:avLst/>
            </a:prstGeom>
          </p:spPr>
        </p:pic>
        <p:pic>
          <p:nvPicPr>
            <p:cNvPr id="162" name="object 162" descr="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5396246" y="7679636"/>
              <a:ext cx="113828" cy="248463"/>
            </a:xfrm>
            <a:prstGeom prst="rect">
              <a:avLst/>
            </a:prstGeom>
          </p:spPr>
        </p:pic>
        <p:sp>
          <p:nvSpPr>
            <p:cNvPr id="163" name="object 163" descr=""/>
            <p:cNvSpPr/>
            <p:nvPr/>
          </p:nvSpPr>
          <p:spPr>
            <a:xfrm>
              <a:off x="15588519" y="7682414"/>
              <a:ext cx="38735" cy="243204"/>
            </a:xfrm>
            <a:custGeom>
              <a:avLst/>
              <a:gdLst/>
              <a:ahLst/>
              <a:cxnLst/>
              <a:rect l="l" t="t" r="r" b="b"/>
              <a:pathLst>
                <a:path w="38734" h="243204">
                  <a:moveTo>
                    <a:pt x="38176" y="0"/>
                  </a:moveTo>
                  <a:lnTo>
                    <a:pt x="0" y="0"/>
                  </a:lnTo>
                  <a:lnTo>
                    <a:pt x="0" y="242914"/>
                  </a:lnTo>
                  <a:lnTo>
                    <a:pt x="38176" y="242914"/>
                  </a:lnTo>
                  <a:lnTo>
                    <a:pt x="38176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4" name="object 164" descr="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5654114" y="7682421"/>
              <a:ext cx="121116" cy="242914"/>
            </a:xfrm>
            <a:prstGeom prst="rect">
              <a:avLst/>
            </a:prstGeom>
          </p:spPr>
        </p:pic>
        <p:pic>
          <p:nvPicPr>
            <p:cNvPr id="165" name="object 165" descr="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5802646" y="7679634"/>
              <a:ext cx="232176" cy="248474"/>
            </a:xfrm>
            <a:prstGeom prst="rect">
              <a:avLst/>
            </a:prstGeom>
          </p:spPr>
        </p:pic>
        <p:sp>
          <p:nvSpPr>
            <p:cNvPr id="166" name="object 166" descr=""/>
            <p:cNvSpPr/>
            <p:nvPr/>
          </p:nvSpPr>
          <p:spPr>
            <a:xfrm>
              <a:off x="16113269" y="7682414"/>
              <a:ext cx="38735" cy="243204"/>
            </a:xfrm>
            <a:custGeom>
              <a:avLst/>
              <a:gdLst/>
              <a:ahLst/>
              <a:cxnLst/>
              <a:rect l="l" t="t" r="r" b="b"/>
              <a:pathLst>
                <a:path w="38734" h="243204">
                  <a:moveTo>
                    <a:pt x="38176" y="0"/>
                  </a:moveTo>
                  <a:lnTo>
                    <a:pt x="0" y="0"/>
                  </a:lnTo>
                  <a:lnTo>
                    <a:pt x="0" y="242914"/>
                  </a:lnTo>
                  <a:lnTo>
                    <a:pt x="38176" y="242914"/>
                  </a:lnTo>
                  <a:lnTo>
                    <a:pt x="38176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7" name="object 167" descr="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6178854" y="7682421"/>
              <a:ext cx="121116" cy="242914"/>
            </a:xfrm>
            <a:prstGeom prst="rect">
              <a:avLst/>
            </a:prstGeom>
          </p:spPr>
        </p:pic>
        <p:pic>
          <p:nvPicPr>
            <p:cNvPr id="168" name="object 168" descr="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6375285" y="7679635"/>
              <a:ext cx="113828" cy="248463"/>
            </a:xfrm>
            <a:prstGeom prst="rect">
              <a:avLst/>
            </a:prstGeom>
          </p:spPr>
        </p:pic>
        <p:sp>
          <p:nvSpPr>
            <p:cNvPr id="169" name="object 169" descr=""/>
            <p:cNvSpPr/>
            <p:nvPr/>
          </p:nvSpPr>
          <p:spPr>
            <a:xfrm>
              <a:off x="16510978" y="7679645"/>
              <a:ext cx="662940" cy="248920"/>
            </a:xfrm>
            <a:custGeom>
              <a:avLst/>
              <a:gdLst/>
              <a:ahLst/>
              <a:cxnLst/>
              <a:rect l="l" t="t" r="r" b="b"/>
              <a:pathLst>
                <a:path w="662940" h="248920">
                  <a:moveTo>
                    <a:pt x="104114" y="2273"/>
                  </a:moveTo>
                  <a:lnTo>
                    <a:pt x="0" y="2273"/>
                  </a:lnTo>
                  <a:lnTo>
                    <a:pt x="0" y="37833"/>
                  </a:lnTo>
                  <a:lnTo>
                    <a:pt x="0" y="105143"/>
                  </a:lnTo>
                  <a:lnTo>
                    <a:pt x="0" y="139433"/>
                  </a:lnTo>
                  <a:lnTo>
                    <a:pt x="0" y="210553"/>
                  </a:lnTo>
                  <a:lnTo>
                    <a:pt x="0" y="246113"/>
                  </a:lnTo>
                  <a:lnTo>
                    <a:pt x="104114" y="246113"/>
                  </a:lnTo>
                  <a:lnTo>
                    <a:pt x="104114" y="210553"/>
                  </a:lnTo>
                  <a:lnTo>
                    <a:pt x="38176" y="210553"/>
                  </a:lnTo>
                  <a:lnTo>
                    <a:pt x="38176" y="139433"/>
                  </a:lnTo>
                  <a:lnTo>
                    <a:pt x="90589" y="139433"/>
                  </a:lnTo>
                  <a:lnTo>
                    <a:pt x="90589" y="105143"/>
                  </a:lnTo>
                  <a:lnTo>
                    <a:pt x="38176" y="105143"/>
                  </a:lnTo>
                  <a:lnTo>
                    <a:pt x="38176" y="37833"/>
                  </a:lnTo>
                  <a:lnTo>
                    <a:pt x="104114" y="37833"/>
                  </a:lnTo>
                  <a:lnTo>
                    <a:pt x="104114" y="2273"/>
                  </a:lnTo>
                  <a:close/>
                </a:path>
                <a:path w="662940" h="248920">
                  <a:moveTo>
                    <a:pt x="251269" y="245694"/>
                  </a:moveTo>
                  <a:lnTo>
                    <a:pt x="244208" y="201612"/>
                  </a:lnTo>
                  <a:lnTo>
                    <a:pt x="238937" y="168656"/>
                  </a:lnTo>
                  <a:lnTo>
                    <a:pt x="219278" y="45808"/>
                  </a:lnTo>
                  <a:lnTo>
                    <a:pt x="212394" y="2781"/>
                  </a:lnTo>
                  <a:lnTo>
                    <a:pt x="200952" y="2781"/>
                  </a:lnTo>
                  <a:lnTo>
                    <a:pt x="200952" y="168656"/>
                  </a:lnTo>
                  <a:lnTo>
                    <a:pt x="164172" y="168656"/>
                  </a:lnTo>
                  <a:lnTo>
                    <a:pt x="182206" y="45808"/>
                  </a:lnTo>
                  <a:lnTo>
                    <a:pt x="182905" y="45808"/>
                  </a:lnTo>
                  <a:lnTo>
                    <a:pt x="200952" y="168656"/>
                  </a:lnTo>
                  <a:lnTo>
                    <a:pt x="200952" y="2781"/>
                  </a:lnTo>
                  <a:lnTo>
                    <a:pt x="156527" y="2781"/>
                  </a:lnTo>
                  <a:lnTo>
                    <a:pt x="117665" y="245694"/>
                  </a:lnTo>
                  <a:lnTo>
                    <a:pt x="152717" y="245694"/>
                  </a:lnTo>
                  <a:lnTo>
                    <a:pt x="159308" y="201612"/>
                  </a:lnTo>
                  <a:lnTo>
                    <a:pt x="206159" y="201612"/>
                  </a:lnTo>
                  <a:lnTo>
                    <a:pt x="212750" y="245694"/>
                  </a:lnTo>
                  <a:lnTo>
                    <a:pt x="251269" y="245694"/>
                  </a:lnTo>
                  <a:close/>
                </a:path>
                <a:path w="662940" h="248920">
                  <a:moveTo>
                    <a:pt x="387654" y="245694"/>
                  </a:moveTo>
                  <a:lnTo>
                    <a:pt x="385406" y="238937"/>
                  </a:lnTo>
                  <a:lnTo>
                    <a:pt x="384149" y="231978"/>
                  </a:lnTo>
                  <a:lnTo>
                    <a:pt x="383616" y="224510"/>
                  </a:lnTo>
                  <a:lnTo>
                    <a:pt x="383501" y="178714"/>
                  </a:lnTo>
                  <a:lnTo>
                    <a:pt x="382231" y="161124"/>
                  </a:lnTo>
                  <a:lnTo>
                    <a:pt x="378066" y="146786"/>
                  </a:lnTo>
                  <a:lnTo>
                    <a:pt x="377990" y="146532"/>
                  </a:lnTo>
                  <a:lnTo>
                    <a:pt x="370179" y="135191"/>
                  </a:lnTo>
                  <a:lnTo>
                    <a:pt x="358165" y="127355"/>
                  </a:lnTo>
                  <a:lnTo>
                    <a:pt x="358165" y="126669"/>
                  </a:lnTo>
                  <a:lnTo>
                    <a:pt x="369239" y="119164"/>
                  </a:lnTo>
                  <a:lnTo>
                    <a:pt x="374446" y="112090"/>
                  </a:lnTo>
                  <a:lnTo>
                    <a:pt x="377037" y="108572"/>
                  </a:lnTo>
                  <a:lnTo>
                    <a:pt x="381647" y="94792"/>
                  </a:lnTo>
                  <a:lnTo>
                    <a:pt x="383159" y="77736"/>
                  </a:lnTo>
                  <a:lnTo>
                    <a:pt x="383159" y="58648"/>
                  </a:lnTo>
                  <a:lnTo>
                    <a:pt x="380326" y="37477"/>
                  </a:lnTo>
                  <a:lnTo>
                    <a:pt x="379882" y="34099"/>
                  </a:lnTo>
                  <a:lnTo>
                    <a:pt x="369709" y="16662"/>
                  </a:lnTo>
                  <a:lnTo>
                    <a:pt x="352120" y="6235"/>
                  </a:lnTo>
                  <a:lnTo>
                    <a:pt x="344982" y="5270"/>
                  </a:lnTo>
                  <a:lnTo>
                    <a:pt x="344982" y="62471"/>
                  </a:lnTo>
                  <a:lnTo>
                    <a:pt x="344982" y="86410"/>
                  </a:lnTo>
                  <a:lnTo>
                    <a:pt x="343408" y="98615"/>
                  </a:lnTo>
                  <a:lnTo>
                    <a:pt x="338861" y="106540"/>
                  </a:lnTo>
                  <a:lnTo>
                    <a:pt x="331660" y="110807"/>
                  </a:lnTo>
                  <a:lnTo>
                    <a:pt x="322084" y="112090"/>
                  </a:lnTo>
                  <a:lnTo>
                    <a:pt x="307149" y="112090"/>
                  </a:lnTo>
                  <a:lnTo>
                    <a:pt x="307149" y="37477"/>
                  </a:lnTo>
                  <a:lnTo>
                    <a:pt x="325551" y="37477"/>
                  </a:lnTo>
                  <a:lnTo>
                    <a:pt x="334289" y="38938"/>
                  </a:lnTo>
                  <a:lnTo>
                    <a:pt x="340347" y="43459"/>
                  </a:lnTo>
                  <a:lnTo>
                    <a:pt x="343852" y="51231"/>
                  </a:lnTo>
                  <a:lnTo>
                    <a:pt x="344982" y="62471"/>
                  </a:lnTo>
                  <a:lnTo>
                    <a:pt x="344982" y="5270"/>
                  </a:lnTo>
                  <a:lnTo>
                    <a:pt x="326580" y="2781"/>
                  </a:lnTo>
                  <a:lnTo>
                    <a:pt x="268973" y="2781"/>
                  </a:lnTo>
                  <a:lnTo>
                    <a:pt x="268973" y="245694"/>
                  </a:lnTo>
                  <a:lnTo>
                    <a:pt x="307149" y="245694"/>
                  </a:lnTo>
                  <a:lnTo>
                    <a:pt x="307149" y="146786"/>
                  </a:lnTo>
                  <a:lnTo>
                    <a:pt x="320344" y="146786"/>
                  </a:lnTo>
                  <a:lnTo>
                    <a:pt x="331571" y="148437"/>
                  </a:lnTo>
                  <a:lnTo>
                    <a:pt x="339344" y="153771"/>
                  </a:lnTo>
                  <a:lnTo>
                    <a:pt x="343865" y="163334"/>
                  </a:lnTo>
                  <a:lnTo>
                    <a:pt x="345325" y="177673"/>
                  </a:lnTo>
                  <a:lnTo>
                    <a:pt x="345325" y="215849"/>
                  </a:lnTo>
                  <a:lnTo>
                    <a:pt x="345503" y="224510"/>
                  </a:lnTo>
                  <a:lnTo>
                    <a:pt x="345579" y="227977"/>
                  </a:lnTo>
                  <a:lnTo>
                    <a:pt x="346278" y="235851"/>
                  </a:lnTo>
                  <a:lnTo>
                    <a:pt x="347370" y="241173"/>
                  </a:lnTo>
                  <a:lnTo>
                    <a:pt x="348805" y="245694"/>
                  </a:lnTo>
                  <a:lnTo>
                    <a:pt x="387654" y="245694"/>
                  </a:lnTo>
                  <a:close/>
                </a:path>
                <a:path w="662940" h="248920">
                  <a:moveTo>
                    <a:pt x="519188" y="61074"/>
                  </a:moveTo>
                  <a:lnTo>
                    <a:pt x="515569" y="35140"/>
                  </a:lnTo>
                  <a:lnTo>
                    <a:pt x="504799" y="15963"/>
                  </a:lnTo>
                  <a:lnTo>
                    <a:pt x="486994" y="4076"/>
                  </a:lnTo>
                  <a:lnTo>
                    <a:pt x="462280" y="0"/>
                  </a:lnTo>
                  <a:lnTo>
                    <a:pt x="437578" y="4076"/>
                  </a:lnTo>
                  <a:lnTo>
                    <a:pt x="419773" y="15963"/>
                  </a:lnTo>
                  <a:lnTo>
                    <a:pt x="408990" y="35140"/>
                  </a:lnTo>
                  <a:lnTo>
                    <a:pt x="405371" y="61074"/>
                  </a:lnTo>
                  <a:lnTo>
                    <a:pt x="405371" y="187401"/>
                  </a:lnTo>
                  <a:lnTo>
                    <a:pt x="408990" y="213334"/>
                  </a:lnTo>
                  <a:lnTo>
                    <a:pt x="419773" y="232498"/>
                  </a:lnTo>
                  <a:lnTo>
                    <a:pt x="437578" y="244386"/>
                  </a:lnTo>
                  <a:lnTo>
                    <a:pt x="462280" y="248462"/>
                  </a:lnTo>
                  <a:lnTo>
                    <a:pt x="486994" y="244386"/>
                  </a:lnTo>
                  <a:lnTo>
                    <a:pt x="504799" y="232498"/>
                  </a:lnTo>
                  <a:lnTo>
                    <a:pt x="515569" y="213334"/>
                  </a:lnTo>
                  <a:lnTo>
                    <a:pt x="519188" y="187401"/>
                  </a:lnTo>
                  <a:lnTo>
                    <a:pt x="519188" y="155117"/>
                  </a:lnTo>
                  <a:lnTo>
                    <a:pt x="483108" y="155117"/>
                  </a:lnTo>
                  <a:lnTo>
                    <a:pt x="483108" y="189814"/>
                  </a:lnTo>
                  <a:lnTo>
                    <a:pt x="481723" y="200825"/>
                  </a:lnTo>
                  <a:lnTo>
                    <a:pt x="477774" y="208127"/>
                  </a:lnTo>
                  <a:lnTo>
                    <a:pt x="471538" y="212178"/>
                  </a:lnTo>
                  <a:lnTo>
                    <a:pt x="463321" y="213423"/>
                  </a:lnTo>
                  <a:lnTo>
                    <a:pt x="455104" y="212178"/>
                  </a:lnTo>
                  <a:lnTo>
                    <a:pt x="448881" y="208127"/>
                  </a:lnTo>
                  <a:lnTo>
                    <a:pt x="444919" y="200825"/>
                  </a:lnTo>
                  <a:lnTo>
                    <a:pt x="443547" y="189814"/>
                  </a:lnTo>
                  <a:lnTo>
                    <a:pt x="443547" y="58648"/>
                  </a:lnTo>
                  <a:lnTo>
                    <a:pt x="444919" y="47586"/>
                  </a:lnTo>
                  <a:lnTo>
                    <a:pt x="448881" y="40170"/>
                  </a:lnTo>
                  <a:lnTo>
                    <a:pt x="455104" y="36004"/>
                  </a:lnTo>
                  <a:lnTo>
                    <a:pt x="463321" y="34696"/>
                  </a:lnTo>
                  <a:lnTo>
                    <a:pt x="471538" y="36004"/>
                  </a:lnTo>
                  <a:lnTo>
                    <a:pt x="477774" y="40170"/>
                  </a:lnTo>
                  <a:lnTo>
                    <a:pt x="481723" y="47586"/>
                  </a:lnTo>
                  <a:lnTo>
                    <a:pt x="483108" y="58648"/>
                  </a:lnTo>
                  <a:lnTo>
                    <a:pt x="483108" y="84670"/>
                  </a:lnTo>
                  <a:lnTo>
                    <a:pt x="519188" y="84670"/>
                  </a:lnTo>
                  <a:lnTo>
                    <a:pt x="519188" y="61074"/>
                  </a:lnTo>
                  <a:close/>
                </a:path>
                <a:path w="662940" h="248920">
                  <a:moveTo>
                    <a:pt x="662863" y="3124"/>
                  </a:moveTo>
                  <a:lnTo>
                    <a:pt x="624014" y="3124"/>
                  </a:lnTo>
                  <a:lnTo>
                    <a:pt x="624014" y="107264"/>
                  </a:lnTo>
                  <a:lnTo>
                    <a:pt x="580631" y="107264"/>
                  </a:lnTo>
                  <a:lnTo>
                    <a:pt x="580631" y="3124"/>
                  </a:lnTo>
                  <a:lnTo>
                    <a:pt x="542455" y="3124"/>
                  </a:lnTo>
                  <a:lnTo>
                    <a:pt x="542455" y="107264"/>
                  </a:lnTo>
                  <a:lnTo>
                    <a:pt x="542455" y="141554"/>
                  </a:lnTo>
                  <a:lnTo>
                    <a:pt x="542455" y="245694"/>
                  </a:lnTo>
                  <a:lnTo>
                    <a:pt x="580631" y="245694"/>
                  </a:lnTo>
                  <a:lnTo>
                    <a:pt x="580631" y="141554"/>
                  </a:lnTo>
                  <a:lnTo>
                    <a:pt x="624014" y="141554"/>
                  </a:lnTo>
                  <a:lnTo>
                    <a:pt x="624014" y="245694"/>
                  </a:lnTo>
                  <a:lnTo>
                    <a:pt x="662863" y="245694"/>
                  </a:lnTo>
                  <a:lnTo>
                    <a:pt x="662863" y="141554"/>
                  </a:lnTo>
                  <a:lnTo>
                    <a:pt x="662863" y="107264"/>
                  </a:lnTo>
                  <a:lnTo>
                    <a:pt x="662863" y="3124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0" name="object 170" descr="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7255421" y="7682421"/>
              <a:ext cx="118687" cy="242914"/>
            </a:xfrm>
            <a:prstGeom prst="rect">
              <a:avLst/>
            </a:prstGeom>
          </p:spPr>
        </p:pic>
        <p:pic>
          <p:nvPicPr>
            <p:cNvPr id="171" name="object 171" descr="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7394938" y="7679635"/>
              <a:ext cx="235647" cy="248463"/>
            </a:xfrm>
            <a:prstGeom prst="rect">
              <a:avLst/>
            </a:prstGeom>
          </p:spPr>
        </p:pic>
        <p:pic>
          <p:nvPicPr>
            <p:cNvPr id="172" name="object 172" descr="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7650727" y="7682416"/>
              <a:ext cx="113828" cy="246034"/>
            </a:xfrm>
            <a:prstGeom prst="rect">
              <a:avLst/>
            </a:prstGeom>
          </p:spPr>
        </p:pic>
        <p:pic>
          <p:nvPicPr>
            <p:cNvPr id="173" name="object 173" descr="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7790591" y="7679635"/>
              <a:ext cx="331777" cy="248463"/>
            </a:xfrm>
            <a:prstGeom prst="rect">
              <a:avLst/>
            </a:prstGeom>
          </p:spPr>
        </p:pic>
        <p:sp>
          <p:nvSpPr>
            <p:cNvPr id="174" name="object 174" descr=""/>
            <p:cNvSpPr/>
            <p:nvPr/>
          </p:nvSpPr>
          <p:spPr>
            <a:xfrm>
              <a:off x="18142515" y="7888545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36784" y="0"/>
                  </a:moveTo>
                  <a:lnTo>
                    <a:pt x="0" y="0"/>
                  </a:lnTo>
                  <a:lnTo>
                    <a:pt x="0" y="36784"/>
                  </a:lnTo>
                  <a:lnTo>
                    <a:pt x="36784" y="36784"/>
                  </a:lnTo>
                  <a:lnTo>
                    <a:pt x="3678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5" name="object 175" descr="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3245879" y="8361520"/>
              <a:ext cx="376202" cy="248484"/>
            </a:xfrm>
            <a:prstGeom prst="rect">
              <a:avLst/>
            </a:prstGeom>
          </p:spPr>
        </p:pic>
        <p:pic>
          <p:nvPicPr>
            <p:cNvPr id="176" name="object 176" descr="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3643960" y="8363799"/>
              <a:ext cx="499046" cy="243839"/>
            </a:xfrm>
            <a:prstGeom prst="rect">
              <a:avLst/>
            </a:prstGeom>
          </p:spPr>
        </p:pic>
        <p:pic>
          <p:nvPicPr>
            <p:cNvPr id="177" name="object 177" descr="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4210351" y="8364300"/>
              <a:ext cx="452564" cy="242921"/>
            </a:xfrm>
            <a:prstGeom prst="rect">
              <a:avLst/>
            </a:prstGeom>
          </p:spPr>
        </p:pic>
        <p:pic>
          <p:nvPicPr>
            <p:cNvPr id="178" name="object 178" descr="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4687545" y="8361525"/>
              <a:ext cx="113828" cy="248474"/>
            </a:xfrm>
            <a:prstGeom prst="rect">
              <a:avLst/>
            </a:prstGeom>
          </p:spPr>
        </p:pic>
        <p:pic>
          <p:nvPicPr>
            <p:cNvPr id="179" name="object 179" descr="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4824636" y="8363799"/>
              <a:ext cx="495587" cy="243839"/>
            </a:xfrm>
            <a:prstGeom prst="rect">
              <a:avLst/>
            </a:prstGeom>
          </p:spPr>
        </p:pic>
        <p:pic>
          <p:nvPicPr>
            <p:cNvPr id="180" name="object 180" descr="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5343140" y="8361520"/>
              <a:ext cx="230432" cy="248484"/>
            </a:xfrm>
            <a:prstGeom prst="rect">
              <a:avLst/>
            </a:prstGeom>
          </p:spPr>
        </p:pic>
        <p:pic>
          <p:nvPicPr>
            <p:cNvPr id="181" name="object 181" descr="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5595096" y="8361522"/>
              <a:ext cx="448405" cy="248474"/>
            </a:xfrm>
            <a:prstGeom prst="rect">
              <a:avLst/>
            </a:prstGeom>
          </p:spPr>
        </p:pic>
        <p:pic>
          <p:nvPicPr>
            <p:cNvPr id="182" name="object 182" descr="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6071259" y="8364307"/>
              <a:ext cx="117305" cy="242914"/>
            </a:xfrm>
            <a:prstGeom prst="rect">
              <a:avLst/>
            </a:prstGeom>
          </p:spPr>
        </p:pic>
        <p:sp>
          <p:nvSpPr>
            <p:cNvPr id="183" name="object 183" descr=""/>
            <p:cNvSpPr/>
            <p:nvPr/>
          </p:nvSpPr>
          <p:spPr>
            <a:xfrm>
              <a:off x="16212845" y="8363806"/>
              <a:ext cx="104139" cy="243840"/>
            </a:xfrm>
            <a:custGeom>
              <a:avLst/>
              <a:gdLst/>
              <a:ahLst/>
              <a:cxnLst/>
              <a:rect l="l" t="t" r="r" b="b"/>
              <a:pathLst>
                <a:path w="104140" h="243840">
                  <a:moveTo>
                    <a:pt x="104114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102870"/>
                  </a:lnTo>
                  <a:lnTo>
                    <a:pt x="0" y="137160"/>
                  </a:lnTo>
                  <a:lnTo>
                    <a:pt x="0" y="208280"/>
                  </a:lnTo>
                  <a:lnTo>
                    <a:pt x="0" y="243840"/>
                  </a:lnTo>
                  <a:lnTo>
                    <a:pt x="104114" y="243840"/>
                  </a:lnTo>
                  <a:lnTo>
                    <a:pt x="104114" y="208280"/>
                  </a:lnTo>
                  <a:lnTo>
                    <a:pt x="38176" y="208280"/>
                  </a:lnTo>
                  <a:lnTo>
                    <a:pt x="38176" y="137160"/>
                  </a:lnTo>
                  <a:lnTo>
                    <a:pt x="90589" y="137160"/>
                  </a:lnTo>
                  <a:lnTo>
                    <a:pt x="90589" y="102870"/>
                  </a:lnTo>
                  <a:lnTo>
                    <a:pt x="38176" y="102870"/>
                  </a:lnTo>
                  <a:lnTo>
                    <a:pt x="38176" y="35560"/>
                  </a:lnTo>
                  <a:lnTo>
                    <a:pt x="104114" y="35560"/>
                  </a:lnTo>
                  <a:lnTo>
                    <a:pt x="10411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4" name="object 184" descr="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6337449" y="8361520"/>
              <a:ext cx="115912" cy="248484"/>
            </a:xfrm>
            <a:prstGeom prst="rect">
              <a:avLst/>
            </a:prstGeom>
          </p:spPr>
        </p:pic>
        <p:pic>
          <p:nvPicPr>
            <p:cNvPr id="185" name="object 185" descr="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6525907" y="8361521"/>
              <a:ext cx="113828" cy="248474"/>
            </a:xfrm>
            <a:prstGeom prst="rect">
              <a:avLst/>
            </a:prstGeom>
          </p:spPr>
        </p:pic>
        <p:sp>
          <p:nvSpPr>
            <p:cNvPr id="186" name="object 186" descr=""/>
            <p:cNvSpPr/>
            <p:nvPr/>
          </p:nvSpPr>
          <p:spPr>
            <a:xfrm>
              <a:off x="16661599" y="8364657"/>
              <a:ext cx="120650" cy="242570"/>
            </a:xfrm>
            <a:custGeom>
              <a:avLst/>
              <a:gdLst/>
              <a:ahLst/>
              <a:cxnLst/>
              <a:rect l="l" t="t" r="r" b="b"/>
              <a:pathLst>
                <a:path w="120650" h="242570">
                  <a:moveTo>
                    <a:pt x="120421" y="0"/>
                  </a:moveTo>
                  <a:lnTo>
                    <a:pt x="81559" y="0"/>
                  </a:lnTo>
                  <a:lnTo>
                    <a:pt x="81559" y="104140"/>
                  </a:lnTo>
                  <a:lnTo>
                    <a:pt x="38176" y="104140"/>
                  </a:lnTo>
                  <a:lnTo>
                    <a:pt x="38176" y="0"/>
                  </a:lnTo>
                  <a:lnTo>
                    <a:pt x="0" y="0"/>
                  </a:lnTo>
                  <a:lnTo>
                    <a:pt x="0" y="104140"/>
                  </a:lnTo>
                  <a:lnTo>
                    <a:pt x="0" y="138430"/>
                  </a:lnTo>
                  <a:lnTo>
                    <a:pt x="0" y="242570"/>
                  </a:lnTo>
                  <a:lnTo>
                    <a:pt x="38176" y="242570"/>
                  </a:lnTo>
                  <a:lnTo>
                    <a:pt x="38176" y="138430"/>
                  </a:lnTo>
                  <a:lnTo>
                    <a:pt x="81559" y="138430"/>
                  </a:lnTo>
                  <a:lnTo>
                    <a:pt x="81559" y="242570"/>
                  </a:lnTo>
                  <a:lnTo>
                    <a:pt x="120421" y="242570"/>
                  </a:lnTo>
                  <a:lnTo>
                    <a:pt x="120421" y="138430"/>
                  </a:lnTo>
                  <a:lnTo>
                    <a:pt x="120421" y="104140"/>
                  </a:lnTo>
                  <a:lnTo>
                    <a:pt x="120421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7" name="object 187" descr="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6806676" y="8361520"/>
              <a:ext cx="443879" cy="248484"/>
            </a:xfrm>
            <a:prstGeom prst="rect">
              <a:avLst/>
            </a:prstGeom>
          </p:spPr>
        </p:pic>
        <p:pic>
          <p:nvPicPr>
            <p:cNvPr id="188" name="object 188" descr="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7324483" y="8364302"/>
              <a:ext cx="113828" cy="246034"/>
            </a:xfrm>
            <a:prstGeom prst="rect">
              <a:avLst/>
            </a:prstGeom>
          </p:spPr>
        </p:pic>
        <p:sp>
          <p:nvSpPr>
            <p:cNvPr id="189" name="object 189" descr=""/>
            <p:cNvSpPr/>
            <p:nvPr/>
          </p:nvSpPr>
          <p:spPr>
            <a:xfrm>
              <a:off x="17464341" y="8364315"/>
              <a:ext cx="140335" cy="243204"/>
            </a:xfrm>
            <a:custGeom>
              <a:avLst/>
              <a:gdLst/>
              <a:ahLst/>
              <a:cxnLst/>
              <a:rect l="l" t="t" r="r" b="b"/>
              <a:pathLst>
                <a:path w="140334" h="243204">
                  <a:moveTo>
                    <a:pt x="113144" y="60032"/>
                  </a:moveTo>
                  <a:lnTo>
                    <a:pt x="98996" y="15443"/>
                  </a:lnTo>
                  <a:lnTo>
                    <a:pt x="74955" y="2933"/>
                  </a:lnTo>
                  <a:lnTo>
                    <a:pt x="74955" y="57594"/>
                  </a:lnTo>
                  <a:lnTo>
                    <a:pt x="74955" y="94043"/>
                  </a:lnTo>
                  <a:lnTo>
                    <a:pt x="73736" y="104940"/>
                  </a:lnTo>
                  <a:lnTo>
                    <a:pt x="70154" y="111988"/>
                  </a:lnTo>
                  <a:lnTo>
                    <a:pt x="64274" y="115798"/>
                  </a:lnTo>
                  <a:lnTo>
                    <a:pt x="56222" y="116941"/>
                  </a:lnTo>
                  <a:lnTo>
                    <a:pt x="38176" y="116941"/>
                  </a:lnTo>
                  <a:lnTo>
                    <a:pt x="38176" y="34696"/>
                  </a:lnTo>
                  <a:lnTo>
                    <a:pt x="56222" y="34696"/>
                  </a:lnTo>
                  <a:lnTo>
                    <a:pt x="64274" y="35839"/>
                  </a:lnTo>
                  <a:lnTo>
                    <a:pt x="70154" y="39636"/>
                  </a:lnTo>
                  <a:lnTo>
                    <a:pt x="73736" y="46697"/>
                  </a:lnTo>
                  <a:lnTo>
                    <a:pt x="74955" y="57594"/>
                  </a:lnTo>
                  <a:lnTo>
                    <a:pt x="74955" y="2933"/>
                  </a:lnTo>
                  <a:lnTo>
                    <a:pt x="56222" y="0"/>
                  </a:lnTo>
                  <a:lnTo>
                    <a:pt x="0" y="0"/>
                  </a:lnTo>
                  <a:lnTo>
                    <a:pt x="0" y="242912"/>
                  </a:lnTo>
                  <a:lnTo>
                    <a:pt x="38176" y="242912"/>
                  </a:lnTo>
                  <a:lnTo>
                    <a:pt x="38176" y="151638"/>
                  </a:lnTo>
                  <a:lnTo>
                    <a:pt x="56222" y="151638"/>
                  </a:lnTo>
                  <a:lnTo>
                    <a:pt x="98996" y="136194"/>
                  </a:lnTo>
                  <a:lnTo>
                    <a:pt x="113144" y="91605"/>
                  </a:lnTo>
                  <a:lnTo>
                    <a:pt x="113144" y="60032"/>
                  </a:lnTo>
                  <a:close/>
                </a:path>
                <a:path w="140334" h="243204">
                  <a:moveTo>
                    <a:pt x="139865" y="206121"/>
                  </a:moveTo>
                  <a:lnTo>
                    <a:pt x="103085" y="206121"/>
                  </a:lnTo>
                  <a:lnTo>
                    <a:pt x="103085" y="242900"/>
                  </a:lnTo>
                  <a:lnTo>
                    <a:pt x="139865" y="242900"/>
                  </a:lnTo>
                  <a:lnTo>
                    <a:pt x="139865" y="20612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0" name="object 190" descr="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3242752" y="9043421"/>
              <a:ext cx="113828" cy="248474"/>
            </a:xfrm>
            <a:prstGeom prst="rect">
              <a:avLst/>
            </a:prstGeom>
          </p:spPr>
        </p:pic>
        <p:pic>
          <p:nvPicPr>
            <p:cNvPr id="191" name="object 191" descr="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3376713" y="9043415"/>
              <a:ext cx="115912" cy="248484"/>
            </a:xfrm>
            <a:prstGeom prst="rect">
              <a:avLst/>
            </a:prstGeom>
          </p:spPr>
        </p:pic>
        <p:sp>
          <p:nvSpPr>
            <p:cNvPr id="192" name="object 192" descr=""/>
            <p:cNvSpPr/>
            <p:nvPr/>
          </p:nvSpPr>
          <p:spPr>
            <a:xfrm>
              <a:off x="13516928" y="9043422"/>
              <a:ext cx="749300" cy="248920"/>
            </a:xfrm>
            <a:custGeom>
              <a:avLst/>
              <a:gdLst/>
              <a:ahLst/>
              <a:cxnLst/>
              <a:rect l="l" t="t" r="r" b="b"/>
              <a:pathLst>
                <a:path w="749300" h="248920">
                  <a:moveTo>
                    <a:pt x="121107" y="2781"/>
                  </a:moveTo>
                  <a:lnTo>
                    <a:pt x="87096" y="2781"/>
                  </a:lnTo>
                  <a:lnTo>
                    <a:pt x="87096" y="148183"/>
                  </a:lnTo>
                  <a:lnTo>
                    <a:pt x="86410" y="148183"/>
                  </a:lnTo>
                  <a:lnTo>
                    <a:pt x="47879" y="2781"/>
                  </a:lnTo>
                  <a:lnTo>
                    <a:pt x="0" y="2781"/>
                  </a:lnTo>
                  <a:lnTo>
                    <a:pt x="0" y="245706"/>
                  </a:lnTo>
                  <a:lnTo>
                    <a:pt x="34353" y="245706"/>
                  </a:lnTo>
                  <a:lnTo>
                    <a:pt x="34353" y="69761"/>
                  </a:lnTo>
                  <a:lnTo>
                    <a:pt x="35039" y="69761"/>
                  </a:lnTo>
                  <a:lnTo>
                    <a:pt x="81889" y="245706"/>
                  </a:lnTo>
                  <a:lnTo>
                    <a:pt x="121107" y="245706"/>
                  </a:lnTo>
                  <a:lnTo>
                    <a:pt x="121107" y="2781"/>
                  </a:lnTo>
                  <a:close/>
                </a:path>
                <a:path w="749300" h="248920">
                  <a:moveTo>
                    <a:pt x="255422" y="2781"/>
                  </a:moveTo>
                  <a:lnTo>
                    <a:pt x="137426" y="2781"/>
                  </a:lnTo>
                  <a:lnTo>
                    <a:pt x="137426" y="37071"/>
                  </a:lnTo>
                  <a:lnTo>
                    <a:pt x="177342" y="37071"/>
                  </a:lnTo>
                  <a:lnTo>
                    <a:pt x="177342" y="245351"/>
                  </a:lnTo>
                  <a:lnTo>
                    <a:pt x="215506" y="245351"/>
                  </a:lnTo>
                  <a:lnTo>
                    <a:pt x="215506" y="37071"/>
                  </a:lnTo>
                  <a:lnTo>
                    <a:pt x="255422" y="37071"/>
                  </a:lnTo>
                  <a:lnTo>
                    <a:pt x="255422" y="2781"/>
                  </a:lnTo>
                  <a:close/>
                </a:path>
                <a:path w="749300" h="248920">
                  <a:moveTo>
                    <a:pt x="382435" y="245694"/>
                  </a:moveTo>
                  <a:lnTo>
                    <a:pt x="375386" y="201625"/>
                  </a:lnTo>
                  <a:lnTo>
                    <a:pt x="370116" y="168656"/>
                  </a:lnTo>
                  <a:lnTo>
                    <a:pt x="350456" y="45821"/>
                  </a:lnTo>
                  <a:lnTo>
                    <a:pt x="343573" y="2781"/>
                  </a:lnTo>
                  <a:lnTo>
                    <a:pt x="332130" y="2781"/>
                  </a:lnTo>
                  <a:lnTo>
                    <a:pt x="332130" y="168656"/>
                  </a:lnTo>
                  <a:lnTo>
                    <a:pt x="295338" y="168656"/>
                  </a:lnTo>
                  <a:lnTo>
                    <a:pt x="313385" y="45821"/>
                  </a:lnTo>
                  <a:lnTo>
                    <a:pt x="314071" y="45821"/>
                  </a:lnTo>
                  <a:lnTo>
                    <a:pt x="332130" y="168656"/>
                  </a:lnTo>
                  <a:lnTo>
                    <a:pt x="332130" y="2781"/>
                  </a:lnTo>
                  <a:lnTo>
                    <a:pt x="287705" y="2781"/>
                  </a:lnTo>
                  <a:lnTo>
                    <a:pt x="248843" y="245694"/>
                  </a:lnTo>
                  <a:lnTo>
                    <a:pt x="283883" y="245694"/>
                  </a:lnTo>
                  <a:lnTo>
                    <a:pt x="290487" y="201625"/>
                  </a:lnTo>
                  <a:lnTo>
                    <a:pt x="337324" y="201625"/>
                  </a:lnTo>
                  <a:lnTo>
                    <a:pt x="343928" y="245694"/>
                  </a:lnTo>
                  <a:lnTo>
                    <a:pt x="382435" y="245694"/>
                  </a:lnTo>
                  <a:close/>
                </a:path>
                <a:path w="749300" h="248920">
                  <a:moveTo>
                    <a:pt x="510514" y="61087"/>
                  </a:moveTo>
                  <a:lnTo>
                    <a:pt x="506882" y="35140"/>
                  </a:lnTo>
                  <a:lnTo>
                    <a:pt x="496112" y="15963"/>
                  </a:lnTo>
                  <a:lnTo>
                    <a:pt x="478307" y="4089"/>
                  </a:lnTo>
                  <a:lnTo>
                    <a:pt x="453605" y="0"/>
                  </a:lnTo>
                  <a:lnTo>
                    <a:pt x="428891" y="4089"/>
                  </a:lnTo>
                  <a:lnTo>
                    <a:pt x="411086" y="15963"/>
                  </a:lnTo>
                  <a:lnTo>
                    <a:pt x="400304" y="35140"/>
                  </a:lnTo>
                  <a:lnTo>
                    <a:pt x="396684" y="61087"/>
                  </a:lnTo>
                  <a:lnTo>
                    <a:pt x="396684" y="187388"/>
                  </a:lnTo>
                  <a:lnTo>
                    <a:pt x="400304" y="213334"/>
                  </a:lnTo>
                  <a:lnTo>
                    <a:pt x="411086" y="232511"/>
                  </a:lnTo>
                  <a:lnTo>
                    <a:pt x="428891" y="244398"/>
                  </a:lnTo>
                  <a:lnTo>
                    <a:pt x="453605" y="248475"/>
                  </a:lnTo>
                  <a:lnTo>
                    <a:pt x="478307" y="244398"/>
                  </a:lnTo>
                  <a:lnTo>
                    <a:pt x="496112" y="232511"/>
                  </a:lnTo>
                  <a:lnTo>
                    <a:pt x="506882" y="213334"/>
                  </a:lnTo>
                  <a:lnTo>
                    <a:pt x="510514" y="187388"/>
                  </a:lnTo>
                  <a:lnTo>
                    <a:pt x="510514" y="155117"/>
                  </a:lnTo>
                  <a:lnTo>
                    <a:pt x="474421" y="155117"/>
                  </a:lnTo>
                  <a:lnTo>
                    <a:pt x="474421" y="189826"/>
                  </a:lnTo>
                  <a:lnTo>
                    <a:pt x="473036" y="200837"/>
                  </a:lnTo>
                  <a:lnTo>
                    <a:pt x="469087" y="208127"/>
                  </a:lnTo>
                  <a:lnTo>
                    <a:pt x="462851" y="212178"/>
                  </a:lnTo>
                  <a:lnTo>
                    <a:pt x="454647" y="213423"/>
                  </a:lnTo>
                  <a:lnTo>
                    <a:pt x="446430" y="212178"/>
                  </a:lnTo>
                  <a:lnTo>
                    <a:pt x="440194" y="208127"/>
                  </a:lnTo>
                  <a:lnTo>
                    <a:pt x="436245" y="200837"/>
                  </a:lnTo>
                  <a:lnTo>
                    <a:pt x="434860" y="189826"/>
                  </a:lnTo>
                  <a:lnTo>
                    <a:pt x="434860" y="58648"/>
                  </a:lnTo>
                  <a:lnTo>
                    <a:pt x="436245" y="47586"/>
                  </a:lnTo>
                  <a:lnTo>
                    <a:pt x="440194" y="40170"/>
                  </a:lnTo>
                  <a:lnTo>
                    <a:pt x="446430" y="36004"/>
                  </a:lnTo>
                  <a:lnTo>
                    <a:pt x="454647" y="34709"/>
                  </a:lnTo>
                  <a:lnTo>
                    <a:pt x="462851" y="36004"/>
                  </a:lnTo>
                  <a:lnTo>
                    <a:pt x="469087" y="40170"/>
                  </a:lnTo>
                  <a:lnTo>
                    <a:pt x="473036" y="47586"/>
                  </a:lnTo>
                  <a:lnTo>
                    <a:pt x="474421" y="58648"/>
                  </a:lnTo>
                  <a:lnTo>
                    <a:pt x="474421" y="84670"/>
                  </a:lnTo>
                  <a:lnTo>
                    <a:pt x="510514" y="84670"/>
                  </a:lnTo>
                  <a:lnTo>
                    <a:pt x="510514" y="61087"/>
                  </a:lnTo>
                  <a:close/>
                </a:path>
                <a:path w="749300" h="248920">
                  <a:moveTo>
                    <a:pt x="640664" y="2781"/>
                  </a:moveTo>
                  <a:lnTo>
                    <a:pt x="522668" y="2781"/>
                  </a:lnTo>
                  <a:lnTo>
                    <a:pt x="522668" y="37071"/>
                  </a:lnTo>
                  <a:lnTo>
                    <a:pt x="562571" y="37071"/>
                  </a:lnTo>
                  <a:lnTo>
                    <a:pt x="562571" y="245351"/>
                  </a:lnTo>
                  <a:lnTo>
                    <a:pt x="600748" y="245351"/>
                  </a:lnTo>
                  <a:lnTo>
                    <a:pt x="600748" y="37071"/>
                  </a:lnTo>
                  <a:lnTo>
                    <a:pt x="640664" y="37071"/>
                  </a:lnTo>
                  <a:lnTo>
                    <a:pt x="640664" y="2781"/>
                  </a:lnTo>
                  <a:close/>
                </a:path>
                <a:path w="749300" h="248920">
                  <a:moveTo>
                    <a:pt x="749287" y="2781"/>
                  </a:moveTo>
                  <a:lnTo>
                    <a:pt x="711111" y="2781"/>
                  </a:lnTo>
                  <a:lnTo>
                    <a:pt x="711111" y="245694"/>
                  </a:lnTo>
                  <a:lnTo>
                    <a:pt x="749287" y="245694"/>
                  </a:lnTo>
                  <a:lnTo>
                    <a:pt x="749287" y="278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3" name="object 193" descr="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4293634" y="9046203"/>
              <a:ext cx="121116" cy="242914"/>
            </a:xfrm>
            <a:prstGeom prst="rect">
              <a:avLst/>
            </a:prstGeom>
          </p:spPr>
        </p:pic>
        <p:pic>
          <p:nvPicPr>
            <p:cNvPr id="194" name="object 194" descr="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4442178" y="9043415"/>
              <a:ext cx="232176" cy="248484"/>
            </a:xfrm>
            <a:prstGeom prst="rect">
              <a:avLst/>
            </a:prstGeom>
          </p:spPr>
        </p:pic>
        <p:sp>
          <p:nvSpPr>
            <p:cNvPr id="195" name="object 195" descr=""/>
            <p:cNvSpPr/>
            <p:nvPr/>
          </p:nvSpPr>
          <p:spPr>
            <a:xfrm>
              <a:off x="14752790" y="9043422"/>
              <a:ext cx="518795" cy="248920"/>
            </a:xfrm>
            <a:custGeom>
              <a:avLst/>
              <a:gdLst/>
              <a:ahLst/>
              <a:cxnLst/>
              <a:rect l="l" t="t" r="r" b="b"/>
              <a:pathLst>
                <a:path w="518794" h="248920">
                  <a:moveTo>
                    <a:pt x="104114" y="2273"/>
                  </a:moveTo>
                  <a:lnTo>
                    <a:pt x="0" y="2273"/>
                  </a:lnTo>
                  <a:lnTo>
                    <a:pt x="0" y="37833"/>
                  </a:lnTo>
                  <a:lnTo>
                    <a:pt x="0" y="105143"/>
                  </a:lnTo>
                  <a:lnTo>
                    <a:pt x="0" y="139433"/>
                  </a:lnTo>
                  <a:lnTo>
                    <a:pt x="0" y="210553"/>
                  </a:lnTo>
                  <a:lnTo>
                    <a:pt x="0" y="246113"/>
                  </a:lnTo>
                  <a:lnTo>
                    <a:pt x="104114" y="246113"/>
                  </a:lnTo>
                  <a:lnTo>
                    <a:pt x="104114" y="210553"/>
                  </a:lnTo>
                  <a:lnTo>
                    <a:pt x="38176" y="210553"/>
                  </a:lnTo>
                  <a:lnTo>
                    <a:pt x="38176" y="139433"/>
                  </a:lnTo>
                  <a:lnTo>
                    <a:pt x="90576" y="139433"/>
                  </a:lnTo>
                  <a:lnTo>
                    <a:pt x="90576" y="105143"/>
                  </a:lnTo>
                  <a:lnTo>
                    <a:pt x="38176" y="105143"/>
                  </a:lnTo>
                  <a:lnTo>
                    <a:pt x="38176" y="37833"/>
                  </a:lnTo>
                  <a:lnTo>
                    <a:pt x="104114" y="37833"/>
                  </a:lnTo>
                  <a:lnTo>
                    <a:pt x="104114" y="2273"/>
                  </a:lnTo>
                  <a:close/>
                </a:path>
                <a:path w="518794" h="248920">
                  <a:moveTo>
                    <a:pt x="251256" y="245694"/>
                  </a:moveTo>
                  <a:lnTo>
                    <a:pt x="244195" y="201625"/>
                  </a:lnTo>
                  <a:lnTo>
                    <a:pt x="238925" y="168656"/>
                  </a:lnTo>
                  <a:lnTo>
                    <a:pt x="219265" y="45821"/>
                  </a:lnTo>
                  <a:lnTo>
                    <a:pt x="212382" y="2781"/>
                  </a:lnTo>
                  <a:lnTo>
                    <a:pt x="200939" y="2781"/>
                  </a:lnTo>
                  <a:lnTo>
                    <a:pt x="200939" y="168656"/>
                  </a:lnTo>
                  <a:lnTo>
                    <a:pt x="164160" y="168656"/>
                  </a:lnTo>
                  <a:lnTo>
                    <a:pt x="182206" y="45821"/>
                  </a:lnTo>
                  <a:lnTo>
                    <a:pt x="182892" y="45821"/>
                  </a:lnTo>
                  <a:lnTo>
                    <a:pt x="200939" y="168656"/>
                  </a:lnTo>
                  <a:lnTo>
                    <a:pt x="200939" y="2781"/>
                  </a:lnTo>
                  <a:lnTo>
                    <a:pt x="156527" y="2781"/>
                  </a:lnTo>
                  <a:lnTo>
                    <a:pt x="117652" y="245694"/>
                  </a:lnTo>
                  <a:lnTo>
                    <a:pt x="152704" y="245694"/>
                  </a:lnTo>
                  <a:lnTo>
                    <a:pt x="159296" y="201625"/>
                  </a:lnTo>
                  <a:lnTo>
                    <a:pt x="206146" y="201625"/>
                  </a:lnTo>
                  <a:lnTo>
                    <a:pt x="212737" y="245694"/>
                  </a:lnTo>
                  <a:lnTo>
                    <a:pt x="251256" y="245694"/>
                  </a:lnTo>
                  <a:close/>
                </a:path>
                <a:path w="518794" h="248920">
                  <a:moveTo>
                    <a:pt x="376897" y="187388"/>
                  </a:moveTo>
                  <a:lnTo>
                    <a:pt x="367868" y="149529"/>
                  </a:lnTo>
                  <a:lnTo>
                    <a:pt x="334911" y="111404"/>
                  </a:lnTo>
                  <a:lnTo>
                    <a:pt x="319278" y="96418"/>
                  </a:lnTo>
                  <a:lnTo>
                    <a:pt x="309232" y="83464"/>
                  </a:lnTo>
                  <a:lnTo>
                    <a:pt x="303872" y="71285"/>
                  </a:lnTo>
                  <a:lnTo>
                    <a:pt x="302285" y="58661"/>
                  </a:lnTo>
                  <a:lnTo>
                    <a:pt x="303555" y="47586"/>
                  </a:lnTo>
                  <a:lnTo>
                    <a:pt x="307276" y="40170"/>
                  </a:lnTo>
                  <a:lnTo>
                    <a:pt x="313270" y="36004"/>
                  </a:lnTo>
                  <a:lnTo>
                    <a:pt x="321373" y="34696"/>
                  </a:lnTo>
                  <a:lnTo>
                    <a:pt x="329488" y="36004"/>
                  </a:lnTo>
                  <a:lnTo>
                    <a:pt x="335470" y="40170"/>
                  </a:lnTo>
                  <a:lnTo>
                    <a:pt x="339191" y="47586"/>
                  </a:lnTo>
                  <a:lnTo>
                    <a:pt x="340461" y="58661"/>
                  </a:lnTo>
                  <a:lnTo>
                    <a:pt x="340461" y="68707"/>
                  </a:lnTo>
                  <a:lnTo>
                    <a:pt x="376542" y="68707"/>
                  </a:lnTo>
                  <a:lnTo>
                    <a:pt x="376542" y="61074"/>
                  </a:lnTo>
                  <a:lnTo>
                    <a:pt x="372986" y="35140"/>
                  </a:lnTo>
                  <a:lnTo>
                    <a:pt x="362356" y="15963"/>
                  </a:lnTo>
                  <a:lnTo>
                    <a:pt x="344779" y="4076"/>
                  </a:lnTo>
                  <a:lnTo>
                    <a:pt x="320332" y="0"/>
                  </a:lnTo>
                  <a:lnTo>
                    <a:pt x="295884" y="4076"/>
                  </a:lnTo>
                  <a:lnTo>
                    <a:pt x="278295" y="15963"/>
                  </a:lnTo>
                  <a:lnTo>
                    <a:pt x="267677" y="35140"/>
                  </a:lnTo>
                  <a:lnTo>
                    <a:pt x="264109" y="61074"/>
                  </a:lnTo>
                  <a:lnTo>
                    <a:pt x="266179" y="80708"/>
                  </a:lnTo>
                  <a:lnTo>
                    <a:pt x="273138" y="98945"/>
                  </a:lnTo>
                  <a:lnTo>
                    <a:pt x="286080" y="117246"/>
                  </a:lnTo>
                  <a:lnTo>
                    <a:pt x="306108" y="137083"/>
                  </a:lnTo>
                  <a:lnTo>
                    <a:pt x="321741" y="152057"/>
                  </a:lnTo>
                  <a:lnTo>
                    <a:pt x="331787" y="165011"/>
                  </a:lnTo>
                  <a:lnTo>
                    <a:pt x="337146" y="177190"/>
                  </a:lnTo>
                  <a:lnTo>
                    <a:pt x="338721" y="189826"/>
                  </a:lnTo>
                  <a:lnTo>
                    <a:pt x="337337" y="200837"/>
                  </a:lnTo>
                  <a:lnTo>
                    <a:pt x="333387" y="208140"/>
                  </a:lnTo>
                  <a:lnTo>
                    <a:pt x="327152" y="212178"/>
                  </a:lnTo>
                  <a:lnTo>
                    <a:pt x="318947" y="213423"/>
                  </a:lnTo>
                  <a:lnTo>
                    <a:pt x="310730" y="212178"/>
                  </a:lnTo>
                  <a:lnTo>
                    <a:pt x="304507" y="208140"/>
                  </a:lnTo>
                  <a:lnTo>
                    <a:pt x="300545" y="200837"/>
                  </a:lnTo>
                  <a:lnTo>
                    <a:pt x="299161" y="189826"/>
                  </a:lnTo>
                  <a:lnTo>
                    <a:pt x="299161" y="172478"/>
                  </a:lnTo>
                  <a:lnTo>
                    <a:pt x="263080" y="172478"/>
                  </a:lnTo>
                  <a:lnTo>
                    <a:pt x="263080" y="187388"/>
                  </a:lnTo>
                  <a:lnTo>
                    <a:pt x="266700" y="213334"/>
                  </a:lnTo>
                  <a:lnTo>
                    <a:pt x="277469" y="232511"/>
                  </a:lnTo>
                  <a:lnTo>
                    <a:pt x="295287" y="244398"/>
                  </a:lnTo>
                  <a:lnTo>
                    <a:pt x="319989" y="248475"/>
                  </a:lnTo>
                  <a:lnTo>
                    <a:pt x="344690" y="244398"/>
                  </a:lnTo>
                  <a:lnTo>
                    <a:pt x="362496" y="232511"/>
                  </a:lnTo>
                  <a:lnTo>
                    <a:pt x="373265" y="213334"/>
                  </a:lnTo>
                  <a:lnTo>
                    <a:pt x="376897" y="187388"/>
                  </a:lnTo>
                  <a:close/>
                </a:path>
                <a:path w="518794" h="248920">
                  <a:moveTo>
                    <a:pt x="518490" y="2781"/>
                  </a:moveTo>
                  <a:lnTo>
                    <a:pt x="482053" y="2781"/>
                  </a:lnTo>
                  <a:lnTo>
                    <a:pt x="453263" y="113487"/>
                  </a:lnTo>
                  <a:lnTo>
                    <a:pt x="452564" y="113487"/>
                  </a:lnTo>
                  <a:lnTo>
                    <a:pt x="423760" y="2781"/>
                  </a:lnTo>
                  <a:lnTo>
                    <a:pt x="383844" y="2781"/>
                  </a:lnTo>
                  <a:lnTo>
                    <a:pt x="432092" y="165188"/>
                  </a:lnTo>
                  <a:lnTo>
                    <a:pt x="432092" y="245694"/>
                  </a:lnTo>
                  <a:lnTo>
                    <a:pt x="470268" y="245694"/>
                  </a:lnTo>
                  <a:lnTo>
                    <a:pt x="470268" y="165188"/>
                  </a:lnTo>
                  <a:lnTo>
                    <a:pt x="518490" y="278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6" name="object 196" descr="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5329268" y="9043415"/>
              <a:ext cx="247443" cy="248484"/>
            </a:xfrm>
            <a:prstGeom prst="rect">
              <a:avLst/>
            </a:prstGeom>
          </p:spPr>
        </p:pic>
        <p:sp>
          <p:nvSpPr>
            <p:cNvPr id="197" name="object 197" descr=""/>
            <p:cNvSpPr/>
            <p:nvPr/>
          </p:nvSpPr>
          <p:spPr>
            <a:xfrm>
              <a:off x="15655138" y="9046178"/>
              <a:ext cx="158115" cy="243204"/>
            </a:xfrm>
            <a:custGeom>
              <a:avLst/>
              <a:gdLst/>
              <a:ahLst/>
              <a:cxnLst/>
              <a:rect l="l" t="t" r="r" b="b"/>
              <a:pathLst>
                <a:path w="158115" h="243204">
                  <a:moveTo>
                    <a:pt x="100990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107950"/>
                  </a:lnTo>
                  <a:lnTo>
                    <a:pt x="0" y="142240"/>
                  </a:lnTo>
                  <a:lnTo>
                    <a:pt x="0" y="242570"/>
                  </a:lnTo>
                  <a:lnTo>
                    <a:pt x="38176" y="242570"/>
                  </a:lnTo>
                  <a:lnTo>
                    <a:pt x="38176" y="142240"/>
                  </a:lnTo>
                  <a:lnTo>
                    <a:pt x="87464" y="142240"/>
                  </a:lnTo>
                  <a:lnTo>
                    <a:pt x="87464" y="107950"/>
                  </a:lnTo>
                  <a:lnTo>
                    <a:pt x="38176" y="107950"/>
                  </a:lnTo>
                  <a:lnTo>
                    <a:pt x="38176" y="34290"/>
                  </a:lnTo>
                  <a:lnTo>
                    <a:pt x="100990" y="34290"/>
                  </a:lnTo>
                  <a:lnTo>
                    <a:pt x="100990" y="0"/>
                  </a:lnTo>
                  <a:close/>
                </a:path>
                <a:path w="158115" h="243204">
                  <a:moveTo>
                    <a:pt x="157581" y="25"/>
                  </a:moveTo>
                  <a:lnTo>
                    <a:pt x="119405" y="25"/>
                  </a:lnTo>
                  <a:lnTo>
                    <a:pt x="119405" y="242938"/>
                  </a:lnTo>
                  <a:lnTo>
                    <a:pt x="157581" y="242938"/>
                  </a:lnTo>
                  <a:lnTo>
                    <a:pt x="157581" y="25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8" name="object 198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840124" y="9046203"/>
              <a:ext cx="121116" cy="242914"/>
            </a:xfrm>
            <a:prstGeom prst="rect">
              <a:avLst/>
            </a:prstGeom>
          </p:spPr>
        </p:pic>
        <p:pic>
          <p:nvPicPr>
            <p:cNvPr id="199" name="object 199" descr="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5988668" y="9046203"/>
              <a:ext cx="117305" cy="242914"/>
            </a:xfrm>
            <a:prstGeom prst="rect">
              <a:avLst/>
            </a:prstGeom>
          </p:spPr>
        </p:pic>
        <p:sp>
          <p:nvSpPr>
            <p:cNvPr id="200" name="object 200" descr=""/>
            <p:cNvSpPr/>
            <p:nvPr/>
          </p:nvSpPr>
          <p:spPr>
            <a:xfrm>
              <a:off x="16126796" y="9252325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36784" y="0"/>
                  </a:moveTo>
                  <a:lnTo>
                    <a:pt x="0" y="0"/>
                  </a:lnTo>
                  <a:lnTo>
                    <a:pt x="0" y="36784"/>
                  </a:lnTo>
                  <a:lnTo>
                    <a:pt x="36784" y="36784"/>
                  </a:lnTo>
                  <a:lnTo>
                    <a:pt x="3678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 descr=""/>
            <p:cNvSpPr/>
            <p:nvPr/>
          </p:nvSpPr>
          <p:spPr>
            <a:xfrm>
              <a:off x="293875" y="6483289"/>
              <a:ext cx="11704955" cy="973455"/>
            </a:xfrm>
            <a:custGeom>
              <a:avLst/>
              <a:gdLst/>
              <a:ahLst/>
              <a:cxnLst/>
              <a:rect l="l" t="t" r="r" b="b"/>
              <a:pathLst>
                <a:path w="11704955" h="973454">
                  <a:moveTo>
                    <a:pt x="11296807" y="0"/>
                  </a:moveTo>
                  <a:lnTo>
                    <a:pt x="407746" y="0"/>
                  </a:lnTo>
                  <a:lnTo>
                    <a:pt x="360195" y="2743"/>
                  </a:lnTo>
                  <a:lnTo>
                    <a:pt x="314255" y="10769"/>
                  </a:lnTo>
                  <a:lnTo>
                    <a:pt x="270232" y="23771"/>
                  </a:lnTo>
                  <a:lnTo>
                    <a:pt x="228432" y="41445"/>
                  </a:lnTo>
                  <a:lnTo>
                    <a:pt x="189160" y="63483"/>
                  </a:lnTo>
                  <a:lnTo>
                    <a:pt x="152724" y="89579"/>
                  </a:lnTo>
                  <a:lnTo>
                    <a:pt x="119428" y="119429"/>
                  </a:lnTo>
                  <a:lnTo>
                    <a:pt x="89579" y="152726"/>
                  </a:lnTo>
                  <a:lnTo>
                    <a:pt x="63482" y="189163"/>
                  </a:lnTo>
                  <a:lnTo>
                    <a:pt x="41444" y="228436"/>
                  </a:lnTo>
                  <a:lnTo>
                    <a:pt x="23771" y="270237"/>
                  </a:lnTo>
                  <a:lnTo>
                    <a:pt x="10769" y="314262"/>
                  </a:lnTo>
                  <a:lnTo>
                    <a:pt x="2743" y="360204"/>
                  </a:lnTo>
                  <a:lnTo>
                    <a:pt x="0" y="407757"/>
                  </a:lnTo>
                  <a:lnTo>
                    <a:pt x="0" y="565501"/>
                  </a:lnTo>
                  <a:lnTo>
                    <a:pt x="2743" y="613054"/>
                  </a:lnTo>
                  <a:lnTo>
                    <a:pt x="10769" y="658995"/>
                  </a:lnTo>
                  <a:lnTo>
                    <a:pt x="23771" y="703020"/>
                  </a:lnTo>
                  <a:lnTo>
                    <a:pt x="41444" y="744822"/>
                  </a:lnTo>
                  <a:lnTo>
                    <a:pt x="63482" y="784094"/>
                  </a:lnTo>
                  <a:lnTo>
                    <a:pt x="89579" y="820532"/>
                  </a:lnTo>
                  <a:lnTo>
                    <a:pt x="119428" y="853828"/>
                  </a:lnTo>
                  <a:lnTo>
                    <a:pt x="152724" y="883678"/>
                  </a:lnTo>
                  <a:lnTo>
                    <a:pt x="189160" y="909775"/>
                  </a:lnTo>
                  <a:lnTo>
                    <a:pt x="228432" y="931813"/>
                  </a:lnTo>
                  <a:lnTo>
                    <a:pt x="270232" y="949486"/>
                  </a:lnTo>
                  <a:lnTo>
                    <a:pt x="314255" y="962489"/>
                  </a:lnTo>
                  <a:lnTo>
                    <a:pt x="360195" y="970515"/>
                  </a:lnTo>
                  <a:lnTo>
                    <a:pt x="407746" y="973258"/>
                  </a:lnTo>
                  <a:lnTo>
                    <a:pt x="11296807" y="973258"/>
                  </a:lnTo>
                  <a:lnTo>
                    <a:pt x="11344360" y="970515"/>
                  </a:lnTo>
                  <a:lnTo>
                    <a:pt x="11390302" y="962489"/>
                  </a:lnTo>
                  <a:lnTo>
                    <a:pt x="11434327" y="949486"/>
                  </a:lnTo>
                  <a:lnTo>
                    <a:pt x="11476128" y="931813"/>
                  </a:lnTo>
                  <a:lnTo>
                    <a:pt x="11515401" y="909775"/>
                  </a:lnTo>
                  <a:lnTo>
                    <a:pt x="11551838" y="883678"/>
                  </a:lnTo>
                  <a:lnTo>
                    <a:pt x="11585135" y="853828"/>
                  </a:lnTo>
                  <a:lnTo>
                    <a:pt x="11614985" y="820532"/>
                  </a:lnTo>
                  <a:lnTo>
                    <a:pt x="11641081" y="784094"/>
                  </a:lnTo>
                  <a:lnTo>
                    <a:pt x="11663120" y="744822"/>
                  </a:lnTo>
                  <a:lnTo>
                    <a:pt x="11680793" y="703020"/>
                  </a:lnTo>
                  <a:lnTo>
                    <a:pt x="11693795" y="658995"/>
                  </a:lnTo>
                  <a:lnTo>
                    <a:pt x="11701821" y="613054"/>
                  </a:lnTo>
                  <a:lnTo>
                    <a:pt x="11704565" y="565501"/>
                  </a:lnTo>
                  <a:lnTo>
                    <a:pt x="11704565" y="407757"/>
                  </a:lnTo>
                  <a:lnTo>
                    <a:pt x="11701821" y="360204"/>
                  </a:lnTo>
                  <a:lnTo>
                    <a:pt x="11693795" y="314262"/>
                  </a:lnTo>
                  <a:lnTo>
                    <a:pt x="11680793" y="270237"/>
                  </a:lnTo>
                  <a:lnTo>
                    <a:pt x="11663120" y="228436"/>
                  </a:lnTo>
                  <a:lnTo>
                    <a:pt x="11641081" y="189163"/>
                  </a:lnTo>
                  <a:lnTo>
                    <a:pt x="11614985" y="152726"/>
                  </a:lnTo>
                  <a:lnTo>
                    <a:pt x="11585135" y="119429"/>
                  </a:lnTo>
                  <a:lnTo>
                    <a:pt x="11551838" y="89579"/>
                  </a:lnTo>
                  <a:lnTo>
                    <a:pt x="11515401" y="63483"/>
                  </a:lnTo>
                  <a:lnTo>
                    <a:pt x="11476128" y="41445"/>
                  </a:lnTo>
                  <a:lnTo>
                    <a:pt x="11434327" y="23771"/>
                  </a:lnTo>
                  <a:lnTo>
                    <a:pt x="11390302" y="10769"/>
                  </a:lnTo>
                  <a:lnTo>
                    <a:pt x="11344360" y="2743"/>
                  </a:lnTo>
                  <a:lnTo>
                    <a:pt x="112968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 descr=""/>
            <p:cNvSpPr/>
            <p:nvPr/>
          </p:nvSpPr>
          <p:spPr>
            <a:xfrm>
              <a:off x="277167" y="6465802"/>
              <a:ext cx="11737975" cy="1008380"/>
            </a:xfrm>
            <a:custGeom>
              <a:avLst/>
              <a:gdLst/>
              <a:ahLst/>
              <a:cxnLst/>
              <a:rect l="l" t="t" r="r" b="b"/>
              <a:pathLst>
                <a:path w="11737975" h="1008379">
                  <a:moveTo>
                    <a:pt x="11261667" y="0"/>
                  </a:moveTo>
                  <a:lnTo>
                    <a:pt x="476310" y="0"/>
                  </a:lnTo>
                  <a:lnTo>
                    <a:pt x="430503" y="2287"/>
                  </a:lnTo>
                  <a:lnTo>
                    <a:pt x="385914" y="9010"/>
                  </a:lnTo>
                  <a:lnTo>
                    <a:pt x="342745" y="19958"/>
                  </a:lnTo>
                  <a:lnTo>
                    <a:pt x="301038" y="34993"/>
                  </a:lnTo>
                  <a:lnTo>
                    <a:pt x="261467" y="53683"/>
                  </a:lnTo>
                  <a:lnTo>
                    <a:pt x="223761" y="76040"/>
                  </a:lnTo>
                  <a:lnTo>
                    <a:pt x="188279" y="101779"/>
                  </a:lnTo>
                  <a:lnTo>
                    <a:pt x="155221" y="130689"/>
                  </a:lnTo>
                  <a:lnTo>
                    <a:pt x="124789" y="162559"/>
                  </a:lnTo>
                  <a:lnTo>
                    <a:pt x="97184" y="197180"/>
                  </a:lnTo>
                  <a:lnTo>
                    <a:pt x="72607" y="234339"/>
                  </a:lnTo>
                  <a:lnTo>
                    <a:pt x="51260" y="273827"/>
                  </a:lnTo>
                  <a:lnTo>
                    <a:pt x="33342" y="315433"/>
                  </a:lnTo>
                  <a:lnTo>
                    <a:pt x="19057" y="358946"/>
                  </a:lnTo>
                  <a:lnTo>
                    <a:pt x="8603" y="404156"/>
                  </a:lnTo>
                  <a:lnTo>
                    <a:pt x="2184" y="450851"/>
                  </a:lnTo>
                  <a:lnTo>
                    <a:pt x="0" y="498822"/>
                  </a:lnTo>
                  <a:lnTo>
                    <a:pt x="0" y="509419"/>
                  </a:lnTo>
                  <a:lnTo>
                    <a:pt x="2156" y="556774"/>
                  </a:lnTo>
                  <a:lnTo>
                    <a:pt x="2184" y="557389"/>
                  </a:lnTo>
                  <a:lnTo>
                    <a:pt x="8603" y="604085"/>
                  </a:lnTo>
                  <a:lnTo>
                    <a:pt x="19057" y="649294"/>
                  </a:lnTo>
                  <a:lnTo>
                    <a:pt x="33342" y="692807"/>
                  </a:lnTo>
                  <a:lnTo>
                    <a:pt x="51260" y="734413"/>
                  </a:lnTo>
                  <a:lnTo>
                    <a:pt x="72607" y="773901"/>
                  </a:lnTo>
                  <a:lnTo>
                    <a:pt x="97184" y="811061"/>
                  </a:lnTo>
                  <a:lnTo>
                    <a:pt x="124789" y="845681"/>
                  </a:lnTo>
                  <a:lnTo>
                    <a:pt x="155221" y="877552"/>
                  </a:lnTo>
                  <a:lnTo>
                    <a:pt x="188279" y="906462"/>
                  </a:lnTo>
                  <a:lnTo>
                    <a:pt x="223761" y="932200"/>
                  </a:lnTo>
                  <a:lnTo>
                    <a:pt x="261467" y="954557"/>
                  </a:lnTo>
                  <a:lnTo>
                    <a:pt x="301195" y="973322"/>
                  </a:lnTo>
                  <a:lnTo>
                    <a:pt x="342745" y="988283"/>
                  </a:lnTo>
                  <a:lnTo>
                    <a:pt x="385914" y="999230"/>
                  </a:lnTo>
                  <a:lnTo>
                    <a:pt x="430503" y="1005953"/>
                  </a:lnTo>
                  <a:lnTo>
                    <a:pt x="476310" y="1008241"/>
                  </a:lnTo>
                  <a:lnTo>
                    <a:pt x="11261667" y="1008241"/>
                  </a:lnTo>
                  <a:lnTo>
                    <a:pt x="11307472" y="1005953"/>
                  </a:lnTo>
                  <a:lnTo>
                    <a:pt x="11352059" y="999230"/>
                  </a:lnTo>
                  <a:lnTo>
                    <a:pt x="11395228" y="988283"/>
                  </a:lnTo>
                  <a:lnTo>
                    <a:pt x="11436777" y="973322"/>
                  </a:lnTo>
                  <a:lnTo>
                    <a:pt x="477709" y="973322"/>
                  </a:lnTo>
                  <a:lnTo>
                    <a:pt x="431091" y="970848"/>
                  </a:lnTo>
                  <a:lnTo>
                    <a:pt x="387163" y="963807"/>
                  </a:lnTo>
                  <a:lnTo>
                    <a:pt x="344751" y="952359"/>
                  </a:lnTo>
                  <a:lnTo>
                    <a:pt x="304080" y="936739"/>
                  </a:lnTo>
                  <a:lnTo>
                    <a:pt x="265373" y="917182"/>
                  </a:lnTo>
                  <a:lnTo>
                    <a:pt x="228854" y="893923"/>
                  </a:lnTo>
                  <a:lnTo>
                    <a:pt x="194749" y="867198"/>
                  </a:lnTo>
                  <a:lnTo>
                    <a:pt x="163281" y="837240"/>
                  </a:lnTo>
                  <a:lnTo>
                    <a:pt x="134675" y="804285"/>
                  </a:lnTo>
                  <a:lnTo>
                    <a:pt x="109156" y="768568"/>
                  </a:lnTo>
                  <a:lnTo>
                    <a:pt x="86947" y="730323"/>
                  </a:lnTo>
                  <a:lnTo>
                    <a:pt x="68272" y="689787"/>
                  </a:lnTo>
                  <a:lnTo>
                    <a:pt x="53358" y="647193"/>
                  </a:lnTo>
                  <a:lnTo>
                    <a:pt x="42426" y="602777"/>
                  </a:lnTo>
                  <a:lnTo>
                    <a:pt x="35793" y="557389"/>
                  </a:lnTo>
                  <a:lnTo>
                    <a:pt x="35703" y="556774"/>
                  </a:lnTo>
                  <a:lnTo>
                    <a:pt x="33412" y="509419"/>
                  </a:lnTo>
                  <a:lnTo>
                    <a:pt x="33412" y="498822"/>
                  </a:lnTo>
                  <a:lnTo>
                    <a:pt x="35703" y="451465"/>
                  </a:lnTo>
                  <a:lnTo>
                    <a:pt x="42426" y="405460"/>
                  </a:lnTo>
                  <a:lnTo>
                    <a:pt x="53358" y="361043"/>
                  </a:lnTo>
                  <a:lnTo>
                    <a:pt x="68272" y="318449"/>
                  </a:lnTo>
                  <a:lnTo>
                    <a:pt x="86947" y="277913"/>
                  </a:lnTo>
                  <a:lnTo>
                    <a:pt x="109156" y="239668"/>
                  </a:lnTo>
                  <a:lnTo>
                    <a:pt x="134675" y="203951"/>
                  </a:lnTo>
                  <a:lnTo>
                    <a:pt x="163281" y="170997"/>
                  </a:lnTo>
                  <a:lnTo>
                    <a:pt x="194749" y="141040"/>
                  </a:lnTo>
                  <a:lnTo>
                    <a:pt x="228854" y="114314"/>
                  </a:lnTo>
                  <a:lnTo>
                    <a:pt x="265373" y="91056"/>
                  </a:lnTo>
                  <a:lnTo>
                    <a:pt x="304080" y="71500"/>
                  </a:lnTo>
                  <a:lnTo>
                    <a:pt x="344751" y="55881"/>
                  </a:lnTo>
                  <a:lnTo>
                    <a:pt x="387163" y="44433"/>
                  </a:lnTo>
                  <a:lnTo>
                    <a:pt x="431091" y="37392"/>
                  </a:lnTo>
                  <a:lnTo>
                    <a:pt x="476310" y="34993"/>
                  </a:lnTo>
                  <a:lnTo>
                    <a:pt x="11436984" y="34993"/>
                  </a:lnTo>
                  <a:lnTo>
                    <a:pt x="11395228" y="19958"/>
                  </a:lnTo>
                  <a:lnTo>
                    <a:pt x="11352059" y="9010"/>
                  </a:lnTo>
                  <a:lnTo>
                    <a:pt x="11307472" y="2287"/>
                  </a:lnTo>
                  <a:lnTo>
                    <a:pt x="11261667" y="0"/>
                  </a:lnTo>
                  <a:close/>
                </a:path>
                <a:path w="11737975" h="1008379">
                  <a:moveTo>
                    <a:pt x="11436935" y="34993"/>
                  </a:moveTo>
                  <a:lnTo>
                    <a:pt x="11261667" y="34993"/>
                  </a:lnTo>
                  <a:lnTo>
                    <a:pt x="11306884" y="37392"/>
                  </a:lnTo>
                  <a:lnTo>
                    <a:pt x="11350810" y="44433"/>
                  </a:lnTo>
                  <a:lnTo>
                    <a:pt x="11393220" y="55881"/>
                  </a:lnTo>
                  <a:lnTo>
                    <a:pt x="11433891" y="71500"/>
                  </a:lnTo>
                  <a:lnTo>
                    <a:pt x="11472597" y="91056"/>
                  </a:lnTo>
                  <a:lnTo>
                    <a:pt x="11509115" y="114314"/>
                  </a:lnTo>
                  <a:lnTo>
                    <a:pt x="11543219" y="141040"/>
                  </a:lnTo>
                  <a:lnTo>
                    <a:pt x="11574686" y="170997"/>
                  </a:lnTo>
                  <a:lnTo>
                    <a:pt x="11603292" y="203951"/>
                  </a:lnTo>
                  <a:lnTo>
                    <a:pt x="11628811" y="239668"/>
                  </a:lnTo>
                  <a:lnTo>
                    <a:pt x="11651020" y="277913"/>
                  </a:lnTo>
                  <a:lnTo>
                    <a:pt x="11669694" y="318449"/>
                  </a:lnTo>
                  <a:lnTo>
                    <a:pt x="11684609" y="361043"/>
                  </a:lnTo>
                  <a:lnTo>
                    <a:pt x="11695540" y="405460"/>
                  </a:lnTo>
                  <a:lnTo>
                    <a:pt x="11702174" y="450851"/>
                  </a:lnTo>
                  <a:lnTo>
                    <a:pt x="11704554" y="498822"/>
                  </a:lnTo>
                  <a:lnTo>
                    <a:pt x="11704554" y="509419"/>
                  </a:lnTo>
                  <a:lnTo>
                    <a:pt x="11702263" y="556774"/>
                  </a:lnTo>
                  <a:lnTo>
                    <a:pt x="11695540" y="602777"/>
                  </a:lnTo>
                  <a:lnTo>
                    <a:pt x="11684609" y="647193"/>
                  </a:lnTo>
                  <a:lnTo>
                    <a:pt x="11669694" y="689787"/>
                  </a:lnTo>
                  <a:lnTo>
                    <a:pt x="11651020" y="730323"/>
                  </a:lnTo>
                  <a:lnTo>
                    <a:pt x="11628811" y="768568"/>
                  </a:lnTo>
                  <a:lnTo>
                    <a:pt x="11603292" y="804285"/>
                  </a:lnTo>
                  <a:lnTo>
                    <a:pt x="11574686" y="837240"/>
                  </a:lnTo>
                  <a:lnTo>
                    <a:pt x="11543219" y="867198"/>
                  </a:lnTo>
                  <a:lnTo>
                    <a:pt x="11509115" y="893923"/>
                  </a:lnTo>
                  <a:lnTo>
                    <a:pt x="11472597" y="917182"/>
                  </a:lnTo>
                  <a:lnTo>
                    <a:pt x="11433891" y="936739"/>
                  </a:lnTo>
                  <a:lnTo>
                    <a:pt x="11393220" y="952359"/>
                  </a:lnTo>
                  <a:lnTo>
                    <a:pt x="11350810" y="963807"/>
                  </a:lnTo>
                  <a:lnTo>
                    <a:pt x="11306884" y="970848"/>
                  </a:lnTo>
                  <a:lnTo>
                    <a:pt x="11260267" y="973322"/>
                  </a:lnTo>
                  <a:lnTo>
                    <a:pt x="11436777" y="973322"/>
                  </a:lnTo>
                  <a:lnTo>
                    <a:pt x="11476505" y="954557"/>
                  </a:lnTo>
                  <a:lnTo>
                    <a:pt x="11514211" y="932200"/>
                  </a:lnTo>
                  <a:lnTo>
                    <a:pt x="11549694" y="906462"/>
                  </a:lnTo>
                  <a:lnTo>
                    <a:pt x="11582752" y="877552"/>
                  </a:lnTo>
                  <a:lnTo>
                    <a:pt x="11613184" y="845681"/>
                  </a:lnTo>
                  <a:lnTo>
                    <a:pt x="11640790" y="811061"/>
                  </a:lnTo>
                  <a:lnTo>
                    <a:pt x="11665367" y="773901"/>
                  </a:lnTo>
                  <a:lnTo>
                    <a:pt x="11686715" y="734413"/>
                  </a:lnTo>
                  <a:lnTo>
                    <a:pt x="11704633" y="692807"/>
                  </a:lnTo>
                  <a:lnTo>
                    <a:pt x="11718919" y="649294"/>
                  </a:lnTo>
                  <a:lnTo>
                    <a:pt x="11729373" y="604085"/>
                  </a:lnTo>
                  <a:lnTo>
                    <a:pt x="11735793" y="557389"/>
                  </a:lnTo>
                  <a:lnTo>
                    <a:pt x="11737977" y="509419"/>
                  </a:lnTo>
                  <a:lnTo>
                    <a:pt x="11737977" y="498822"/>
                  </a:lnTo>
                  <a:lnTo>
                    <a:pt x="11735821" y="451465"/>
                  </a:lnTo>
                  <a:lnTo>
                    <a:pt x="11729373" y="404156"/>
                  </a:lnTo>
                  <a:lnTo>
                    <a:pt x="11718919" y="358946"/>
                  </a:lnTo>
                  <a:lnTo>
                    <a:pt x="11704633" y="315433"/>
                  </a:lnTo>
                  <a:lnTo>
                    <a:pt x="11686715" y="273827"/>
                  </a:lnTo>
                  <a:lnTo>
                    <a:pt x="11665367" y="234339"/>
                  </a:lnTo>
                  <a:lnTo>
                    <a:pt x="11640790" y="197180"/>
                  </a:lnTo>
                  <a:lnTo>
                    <a:pt x="11613184" y="162559"/>
                  </a:lnTo>
                  <a:lnTo>
                    <a:pt x="11582752" y="130689"/>
                  </a:lnTo>
                  <a:lnTo>
                    <a:pt x="11549694" y="101779"/>
                  </a:lnTo>
                  <a:lnTo>
                    <a:pt x="11514211" y="76040"/>
                  </a:lnTo>
                  <a:lnTo>
                    <a:pt x="11476505" y="53683"/>
                  </a:lnTo>
                  <a:lnTo>
                    <a:pt x="11436935" y="34993"/>
                  </a:lnTo>
                  <a:close/>
                </a:path>
              </a:pathLst>
            </a:custGeom>
            <a:solidFill>
              <a:srgbClr val="D3D3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 descr=""/>
            <p:cNvSpPr/>
            <p:nvPr/>
          </p:nvSpPr>
          <p:spPr>
            <a:xfrm>
              <a:off x="673174" y="6750199"/>
              <a:ext cx="339725" cy="354330"/>
            </a:xfrm>
            <a:custGeom>
              <a:avLst/>
              <a:gdLst/>
              <a:ahLst/>
              <a:cxnLst/>
              <a:rect l="l" t="t" r="r" b="b"/>
              <a:pathLst>
                <a:path w="339725" h="354329">
                  <a:moveTo>
                    <a:pt x="178461" y="0"/>
                  </a:moveTo>
                  <a:lnTo>
                    <a:pt x="126942" y="5609"/>
                  </a:lnTo>
                  <a:lnTo>
                    <a:pt x="79307" y="26908"/>
                  </a:lnTo>
                  <a:lnTo>
                    <a:pt x="39675" y="62780"/>
                  </a:lnTo>
                  <a:lnTo>
                    <a:pt x="16718" y="100227"/>
                  </a:lnTo>
                  <a:lnTo>
                    <a:pt x="3406" y="141893"/>
                  </a:lnTo>
                  <a:lnTo>
                    <a:pt x="0" y="185520"/>
                  </a:lnTo>
                  <a:lnTo>
                    <a:pt x="6757" y="228853"/>
                  </a:lnTo>
                  <a:lnTo>
                    <a:pt x="23937" y="269632"/>
                  </a:lnTo>
                  <a:lnTo>
                    <a:pt x="57425" y="311175"/>
                  </a:lnTo>
                  <a:lnTo>
                    <a:pt x="100460" y="339784"/>
                  </a:lnTo>
                  <a:lnTo>
                    <a:pt x="149614" y="354010"/>
                  </a:lnTo>
                  <a:lnTo>
                    <a:pt x="201461" y="352404"/>
                  </a:lnTo>
                  <a:lnTo>
                    <a:pt x="246576" y="336344"/>
                  </a:lnTo>
                  <a:lnTo>
                    <a:pt x="279542" y="311924"/>
                  </a:lnTo>
                  <a:lnTo>
                    <a:pt x="169525" y="311924"/>
                  </a:lnTo>
                  <a:lnTo>
                    <a:pt x="120010" y="301294"/>
                  </a:lnTo>
                  <a:lnTo>
                    <a:pt x="79154" y="272250"/>
                  </a:lnTo>
                  <a:lnTo>
                    <a:pt x="51446" y="229504"/>
                  </a:lnTo>
                  <a:lnTo>
                    <a:pt x="51300" y="228853"/>
                  </a:lnTo>
                  <a:lnTo>
                    <a:pt x="41267" y="177603"/>
                  </a:lnTo>
                  <a:lnTo>
                    <a:pt x="51526" y="125734"/>
                  </a:lnTo>
                  <a:lnTo>
                    <a:pt x="79177" y="82992"/>
                  </a:lnTo>
                  <a:lnTo>
                    <a:pt x="119942" y="53976"/>
                  </a:lnTo>
                  <a:lnTo>
                    <a:pt x="169525" y="43283"/>
                  </a:lnTo>
                  <a:lnTo>
                    <a:pt x="279307" y="43283"/>
                  </a:lnTo>
                  <a:lnTo>
                    <a:pt x="274705" y="38081"/>
                  </a:lnTo>
                  <a:lnTo>
                    <a:pt x="229743" y="11200"/>
                  </a:lnTo>
                  <a:lnTo>
                    <a:pt x="178461" y="0"/>
                  </a:lnTo>
                  <a:close/>
                </a:path>
                <a:path w="339725" h="354329">
                  <a:moveTo>
                    <a:pt x="297783" y="177603"/>
                  </a:moveTo>
                  <a:lnTo>
                    <a:pt x="287020" y="229504"/>
                  </a:lnTo>
                  <a:lnTo>
                    <a:pt x="260487" y="270999"/>
                  </a:lnTo>
                  <a:lnTo>
                    <a:pt x="259646" y="272250"/>
                  </a:lnTo>
                  <a:lnTo>
                    <a:pt x="219218" y="301294"/>
                  </a:lnTo>
                  <a:lnTo>
                    <a:pt x="218816" y="301294"/>
                  </a:lnTo>
                  <a:lnTo>
                    <a:pt x="169525" y="311924"/>
                  </a:lnTo>
                  <a:lnTo>
                    <a:pt x="279542" y="311924"/>
                  </a:lnTo>
                  <a:lnTo>
                    <a:pt x="284303" y="308397"/>
                  </a:lnTo>
                  <a:lnTo>
                    <a:pt x="313281" y="270999"/>
                  </a:lnTo>
                  <a:lnTo>
                    <a:pt x="332151" y="226589"/>
                  </a:lnTo>
                  <a:lnTo>
                    <a:pt x="336361" y="198721"/>
                  </a:lnTo>
                  <a:lnTo>
                    <a:pt x="319181" y="198721"/>
                  </a:lnTo>
                  <a:lnTo>
                    <a:pt x="304774" y="193456"/>
                  </a:lnTo>
                  <a:lnTo>
                    <a:pt x="301240" y="185520"/>
                  </a:lnTo>
                  <a:lnTo>
                    <a:pt x="297783" y="177603"/>
                  </a:lnTo>
                  <a:close/>
                </a:path>
                <a:path w="339725" h="354329">
                  <a:moveTo>
                    <a:pt x="319177" y="156486"/>
                  </a:moveTo>
                  <a:lnTo>
                    <a:pt x="304692" y="161768"/>
                  </a:lnTo>
                  <a:lnTo>
                    <a:pt x="297783" y="177603"/>
                  </a:lnTo>
                  <a:lnTo>
                    <a:pt x="301240" y="185520"/>
                  </a:lnTo>
                  <a:lnTo>
                    <a:pt x="304774" y="193456"/>
                  </a:lnTo>
                  <a:lnTo>
                    <a:pt x="319181" y="198721"/>
                  </a:lnTo>
                  <a:lnTo>
                    <a:pt x="333412" y="193456"/>
                  </a:lnTo>
                  <a:lnTo>
                    <a:pt x="339551" y="177603"/>
                  </a:lnTo>
                  <a:lnTo>
                    <a:pt x="333410" y="161768"/>
                  </a:lnTo>
                  <a:lnTo>
                    <a:pt x="319177" y="156486"/>
                  </a:lnTo>
                  <a:close/>
                </a:path>
                <a:path w="339725" h="354329">
                  <a:moveTo>
                    <a:pt x="339551" y="177603"/>
                  </a:moveTo>
                  <a:lnTo>
                    <a:pt x="333412" y="193456"/>
                  </a:lnTo>
                  <a:lnTo>
                    <a:pt x="319181" y="198721"/>
                  </a:lnTo>
                  <a:lnTo>
                    <a:pt x="336361" y="198721"/>
                  </a:lnTo>
                  <a:lnTo>
                    <a:pt x="339551" y="177603"/>
                  </a:lnTo>
                  <a:close/>
                </a:path>
                <a:path w="339725" h="354329">
                  <a:moveTo>
                    <a:pt x="279307" y="43283"/>
                  </a:moveTo>
                  <a:lnTo>
                    <a:pt x="169525" y="43283"/>
                  </a:lnTo>
                  <a:lnTo>
                    <a:pt x="219390" y="53976"/>
                  </a:lnTo>
                  <a:lnTo>
                    <a:pt x="259722" y="82992"/>
                  </a:lnTo>
                  <a:lnTo>
                    <a:pt x="287020" y="125734"/>
                  </a:lnTo>
                  <a:lnTo>
                    <a:pt x="297783" y="177603"/>
                  </a:lnTo>
                  <a:lnTo>
                    <a:pt x="304692" y="161768"/>
                  </a:lnTo>
                  <a:lnTo>
                    <a:pt x="319177" y="156486"/>
                  </a:lnTo>
                  <a:lnTo>
                    <a:pt x="336165" y="156486"/>
                  </a:lnTo>
                  <a:lnTo>
                    <a:pt x="330994" y="124241"/>
                  </a:lnTo>
                  <a:lnTo>
                    <a:pt x="308917" y="76748"/>
                  </a:lnTo>
                  <a:lnTo>
                    <a:pt x="279307" y="43283"/>
                  </a:lnTo>
                  <a:close/>
                </a:path>
                <a:path w="339725" h="354329">
                  <a:moveTo>
                    <a:pt x="336165" y="156486"/>
                  </a:moveTo>
                  <a:lnTo>
                    <a:pt x="319177" y="156486"/>
                  </a:lnTo>
                  <a:lnTo>
                    <a:pt x="333410" y="161768"/>
                  </a:lnTo>
                  <a:lnTo>
                    <a:pt x="339551" y="177603"/>
                  </a:lnTo>
                  <a:lnTo>
                    <a:pt x="336165" y="156486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4" name="object 204" descr="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933705" y="7009469"/>
              <a:ext cx="172718" cy="180874"/>
            </a:xfrm>
            <a:prstGeom prst="rect">
              <a:avLst/>
            </a:prstGeom>
          </p:spPr>
        </p:pic>
        <p:sp>
          <p:nvSpPr>
            <p:cNvPr id="205" name="object 205" descr=""/>
            <p:cNvSpPr/>
            <p:nvPr/>
          </p:nvSpPr>
          <p:spPr>
            <a:xfrm>
              <a:off x="10433902" y="6803091"/>
              <a:ext cx="534670" cy="346075"/>
            </a:xfrm>
            <a:custGeom>
              <a:avLst/>
              <a:gdLst/>
              <a:ahLst/>
              <a:cxnLst/>
              <a:rect l="l" t="t" r="r" b="b"/>
              <a:pathLst>
                <a:path w="534670" h="346075">
                  <a:moveTo>
                    <a:pt x="534360" y="0"/>
                  </a:moveTo>
                  <a:lnTo>
                    <a:pt x="0" y="0"/>
                  </a:lnTo>
                  <a:lnTo>
                    <a:pt x="0" y="345581"/>
                  </a:lnTo>
                  <a:lnTo>
                    <a:pt x="534360" y="345581"/>
                  </a:lnTo>
                  <a:lnTo>
                    <a:pt x="534360" y="0"/>
                  </a:lnTo>
                  <a:close/>
                </a:path>
              </a:pathLst>
            </a:custGeom>
            <a:solidFill>
              <a:srgbClr val="8686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 descr=""/>
            <p:cNvSpPr/>
            <p:nvPr/>
          </p:nvSpPr>
          <p:spPr>
            <a:xfrm>
              <a:off x="10474934" y="6861625"/>
              <a:ext cx="452755" cy="228600"/>
            </a:xfrm>
            <a:custGeom>
              <a:avLst/>
              <a:gdLst/>
              <a:ahLst/>
              <a:cxnLst/>
              <a:rect l="l" t="t" r="r" b="b"/>
              <a:pathLst>
                <a:path w="452754" h="228600">
                  <a:moveTo>
                    <a:pt x="38277" y="125628"/>
                  </a:moveTo>
                  <a:lnTo>
                    <a:pt x="0" y="125628"/>
                  </a:lnTo>
                  <a:lnTo>
                    <a:pt x="0" y="165722"/>
                  </a:lnTo>
                  <a:lnTo>
                    <a:pt x="38277" y="165722"/>
                  </a:lnTo>
                  <a:lnTo>
                    <a:pt x="38277" y="125628"/>
                  </a:lnTo>
                  <a:close/>
                </a:path>
                <a:path w="452754" h="228600">
                  <a:moveTo>
                    <a:pt x="38277" y="62814"/>
                  </a:moveTo>
                  <a:lnTo>
                    <a:pt x="0" y="62814"/>
                  </a:lnTo>
                  <a:lnTo>
                    <a:pt x="0" y="102908"/>
                  </a:lnTo>
                  <a:lnTo>
                    <a:pt x="38277" y="102908"/>
                  </a:lnTo>
                  <a:lnTo>
                    <a:pt x="38277" y="62814"/>
                  </a:lnTo>
                  <a:close/>
                </a:path>
                <a:path w="452754" h="228600">
                  <a:moveTo>
                    <a:pt x="38277" y="0"/>
                  </a:moveTo>
                  <a:lnTo>
                    <a:pt x="0" y="0"/>
                  </a:lnTo>
                  <a:lnTo>
                    <a:pt x="0" y="40093"/>
                  </a:lnTo>
                  <a:lnTo>
                    <a:pt x="38277" y="40093"/>
                  </a:lnTo>
                  <a:lnTo>
                    <a:pt x="38277" y="0"/>
                  </a:lnTo>
                  <a:close/>
                </a:path>
                <a:path w="452754" h="228600">
                  <a:moveTo>
                    <a:pt x="97434" y="125628"/>
                  </a:moveTo>
                  <a:lnTo>
                    <a:pt x="59143" y="125628"/>
                  </a:lnTo>
                  <a:lnTo>
                    <a:pt x="59143" y="165722"/>
                  </a:lnTo>
                  <a:lnTo>
                    <a:pt x="97434" y="165722"/>
                  </a:lnTo>
                  <a:lnTo>
                    <a:pt x="97434" y="125628"/>
                  </a:lnTo>
                  <a:close/>
                </a:path>
                <a:path w="452754" h="228600">
                  <a:moveTo>
                    <a:pt x="97434" y="62814"/>
                  </a:moveTo>
                  <a:lnTo>
                    <a:pt x="59143" y="62814"/>
                  </a:lnTo>
                  <a:lnTo>
                    <a:pt x="59143" y="102908"/>
                  </a:lnTo>
                  <a:lnTo>
                    <a:pt x="97434" y="102908"/>
                  </a:lnTo>
                  <a:lnTo>
                    <a:pt x="97434" y="62814"/>
                  </a:lnTo>
                  <a:close/>
                </a:path>
                <a:path w="452754" h="228600">
                  <a:moveTo>
                    <a:pt x="97434" y="0"/>
                  </a:moveTo>
                  <a:lnTo>
                    <a:pt x="59143" y="0"/>
                  </a:lnTo>
                  <a:lnTo>
                    <a:pt x="59143" y="40093"/>
                  </a:lnTo>
                  <a:lnTo>
                    <a:pt x="97434" y="40093"/>
                  </a:lnTo>
                  <a:lnTo>
                    <a:pt x="97434" y="0"/>
                  </a:lnTo>
                  <a:close/>
                </a:path>
                <a:path w="452754" h="228600">
                  <a:moveTo>
                    <a:pt x="156565" y="125628"/>
                  </a:moveTo>
                  <a:lnTo>
                    <a:pt x="118287" y="125628"/>
                  </a:lnTo>
                  <a:lnTo>
                    <a:pt x="118287" y="165722"/>
                  </a:lnTo>
                  <a:lnTo>
                    <a:pt x="156565" y="165722"/>
                  </a:lnTo>
                  <a:lnTo>
                    <a:pt x="156565" y="125628"/>
                  </a:lnTo>
                  <a:close/>
                </a:path>
                <a:path w="452754" h="228600">
                  <a:moveTo>
                    <a:pt x="156565" y="62814"/>
                  </a:moveTo>
                  <a:lnTo>
                    <a:pt x="118287" y="62814"/>
                  </a:lnTo>
                  <a:lnTo>
                    <a:pt x="118287" y="102908"/>
                  </a:lnTo>
                  <a:lnTo>
                    <a:pt x="156565" y="102908"/>
                  </a:lnTo>
                  <a:lnTo>
                    <a:pt x="156565" y="62814"/>
                  </a:lnTo>
                  <a:close/>
                </a:path>
                <a:path w="452754" h="228600">
                  <a:moveTo>
                    <a:pt x="156565" y="0"/>
                  </a:moveTo>
                  <a:lnTo>
                    <a:pt x="118287" y="0"/>
                  </a:lnTo>
                  <a:lnTo>
                    <a:pt x="118287" y="40093"/>
                  </a:lnTo>
                  <a:lnTo>
                    <a:pt x="156565" y="40093"/>
                  </a:lnTo>
                  <a:lnTo>
                    <a:pt x="156565" y="0"/>
                  </a:lnTo>
                  <a:close/>
                </a:path>
                <a:path w="452754" h="228600">
                  <a:moveTo>
                    <a:pt x="215709" y="125628"/>
                  </a:moveTo>
                  <a:lnTo>
                    <a:pt x="177431" y="125628"/>
                  </a:lnTo>
                  <a:lnTo>
                    <a:pt x="177431" y="165722"/>
                  </a:lnTo>
                  <a:lnTo>
                    <a:pt x="215709" y="165722"/>
                  </a:lnTo>
                  <a:lnTo>
                    <a:pt x="215709" y="125628"/>
                  </a:lnTo>
                  <a:close/>
                </a:path>
                <a:path w="452754" h="228600">
                  <a:moveTo>
                    <a:pt x="215709" y="62814"/>
                  </a:moveTo>
                  <a:lnTo>
                    <a:pt x="177431" y="62814"/>
                  </a:lnTo>
                  <a:lnTo>
                    <a:pt x="177431" y="102908"/>
                  </a:lnTo>
                  <a:lnTo>
                    <a:pt x="215709" y="102908"/>
                  </a:lnTo>
                  <a:lnTo>
                    <a:pt x="215709" y="62814"/>
                  </a:lnTo>
                  <a:close/>
                </a:path>
                <a:path w="452754" h="228600">
                  <a:moveTo>
                    <a:pt x="215709" y="0"/>
                  </a:moveTo>
                  <a:lnTo>
                    <a:pt x="177431" y="0"/>
                  </a:lnTo>
                  <a:lnTo>
                    <a:pt x="177431" y="40093"/>
                  </a:lnTo>
                  <a:lnTo>
                    <a:pt x="215709" y="40093"/>
                  </a:lnTo>
                  <a:lnTo>
                    <a:pt x="215709" y="0"/>
                  </a:lnTo>
                  <a:close/>
                </a:path>
                <a:path w="452754" h="228600">
                  <a:moveTo>
                    <a:pt x="274853" y="125628"/>
                  </a:moveTo>
                  <a:lnTo>
                    <a:pt x="236575" y="125628"/>
                  </a:lnTo>
                  <a:lnTo>
                    <a:pt x="236575" y="165722"/>
                  </a:lnTo>
                  <a:lnTo>
                    <a:pt x="274853" y="165722"/>
                  </a:lnTo>
                  <a:lnTo>
                    <a:pt x="274853" y="125628"/>
                  </a:lnTo>
                  <a:close/>
                </a:path>
                <a:path w="452754" h="228600">
                  <a:moveTo>
                    <a:pt x="274853" y="62814"/>
                  </a:moveTo>
                  <a:lnTo>
                    <a:pt x="236575" y="62814"/>
                  </a:lnTo>
                  <a:lnTo>
                    <a:pt x="236575" y="102908"/>
                  </a:lnTo>
                  <a:lnTo>
                    <a:pt x="274853" y="102908"/>
                  </a:lnTo>
                  <a:lnTo>
                    <a:pt x="274853" y="62814"/>
                  </a:lnTo>
                  <a:close/>
                </a:path>
                <a:path w="452754" h="228600">
                  <a:moveTo>
                    <a:pt x="274853" y="0"/>
                  </a:moveTo>
                  <a:lnTo>
                    <a:pt x="236575" y="0"/>
                  </a:lnTo>
                  <a:lnTo>
                    <a:pt x="236575" y="40093"/>
                  </a:lnTo>
                  <a:lnTo>
                    <a:pt x="274853" y="40093"/>
                  </a:lnTo>
                  <a:lnTo>
                    <a:pt x="274853" y="0"/>
                  </a:lnTo>
                  <a:close/>
                </a:path>
                <a:path w="452754" h="228600">
                  <a:moveTo>
                    <a:pt x="333997" y="125628"/>
                  </a:moveTo>
                  <a:lnTo>
                    <a:pt x="295719" y="125628"/>
                  </a:lnTo>
                  <a:lnTo>
                    <a:pt x="295719" y="165722"/>
                  </a:lnTo>
                  <a:lnTo>
                    <a:pt x="333997" y="165722"/>
                  </a:lnTo>
                  <a:lnTo>
                    <a:pt x="333997" y="125628"/>
                  </a:lnTo>
                  <a:close/>
                </a:path>
                <a:path w="452754" h="228600">
                  <a:moveTo>
                    <a:pt x="333997" y="62814"/>
                  </a:moveTo>
                  <a:lnTo>
                    <a:pt x="295719" y="62814"/>
                  </a:lnTo>
                  <a:lnTo>
                    <a:pt x="295719" y="102908"/>
                  </a:lnTo>
                  <a:lnTo>
                    <a:pt x="333997" y="102908"/>
                  </a:lnTo>
                  <a:lnTo>
                    <a:pt x="333997" y="62814"/>
                  </a:lnTo>
                  <a:close/>
                </a:path>
                <a:path w="452754" h="228600">
                  <a:moveTo>
                    <a:pt x="333997" y="0"/>
                  </a:moveTo>
                  <a:lnTo>
                    <a:pt x="295719" y="0"/>
                  </a:lnTo>
                  <a:lnTo>
                    <a:pt x="295719" y="40093"/>
                  </a:lnTo>
                  <a:lnTo>
                    <a:pt x="333997" y="40093"/>
                  </a:lnTo>
                  <a:lnTo>
                    <a:pt x="333997" y="0"/>
                  </a:lnTo>
                  <a:close/>
                </a:path>
                <a:path w="452754" h="228600">
                  <a:moveTo>
                    <a:pt x="393141" y="188429"/>
                  </a:moveTo>
                  <a:lnTo>
                    <a:pt x="68414" y="188429"/>
                  </a:lnTo>
                  <a:lnTo>
                    <a:pt x="68414" y="228523"/>
                  </a:lnTo>
                  <a:lnTo>
                    <a:pt x="393141" y="228523"/>
                  </a:lnTo>
                  <a:lnTo>
                    <a:pt x="393141" y="188429"/>
                  </a:lnTo>
                  <a:close/>
                </a:path>
                <a:path w="452754" h="228600">
                  <a:moveTo>
                    <a:pt x="393141" y="125628"/>
                  </a:moveTo>
                  <a:lnTo>
                    <a:pt x="354850" y="125628"/>
                  </a:lnTo>
                  <a:lnTo>
                    <a:pt x="354850" y="165722"/>
                  </a:lnTo>
                  <a:lnTo>
                    <a:pt x="393141" y="165722"/>
                  </a:lnTo>
                  <a:lnTo>
                    <a:pt x="393141" y="125628"/>
                  </a:lnTo>
                  <a:close/>
                </a:path>
                <a:path w="452754" h="228600">
                  <a:moveTo>
                    <a:pt x="393141" y="62814"/>
                  </a:moveTo>
                  <a:lnTo>
                    <a:pt x="354850" y="62814"/>
                  </a:lnTo>
                  <a:lnTo>
                    <a:pt x="354850" y="102908"/>
                  </a:lnTo>
                  <a:lnTo>
                    <a:pt x="393141" y="102908"/>
                  </a:lnTo>
                  <a:lnTo>
                    <a:pt x="393141" y="62814"/>
                  </a:lnTo>
                  <a:close/>
                </a:path>
                <a:path w="452754" h="228600">
                  <a:moveTo>
                    <a:pt x="393141" y="0"/>
                  </a:moveTo>
                  <a:lnTo>
                    <a:pt x="354850" y="0"/>
                  </a:lnTo>
                  <a:lnTo>
                    <a:pt x="354850" y="40093"/>
                  </a:lnTo>
                  <a:lnTo>
                    <a:pt x="393141" y="40093"/>
                  </a:lnTo>
                  <a:lnTo>
                    <a:pt x="393141" y="0"/>
                  </a:lnTo>
                  <a:close/>
                </a:path>
                <a:path w="452754" h="228600">
                  <a:moveTo>
                    <a:pt x="452285" y="125628"/>
                  </a:moveTo>
                  <a:lnTo>
                    <a:pt x="414007" y="125628"/>
                  </a:lnTo>
                  <a:lnTo>
                    <a:pt x="414007" y="165722"/>
                  </a:lnTo>
                  <a:lnTo>
                    <a:pt x="452285" y="165722"/>
                  </a:lnTo>
                  <a:lnTo>
                    <a:pt x="452285" y="125628"/>
                  </a:lnTo>
                  <a:close/>
                </a:path>
                <a:path w="452754" h="228600">
                  <a:moveTo>
                    <a:pt x="452285" y="62814"/>
                  </a:moveTo>
                  <a:lnTo>
                    <a:pt x="414007" y="62814"/>
                  </a:lnTo>
                  <a:lnTo>
                    <a:pt x="414007" y="102908"/>
                  </a:lnTo>
                  <a:lnTo>
                    <a:pt x="452285" y="102908"/>
                  </a:lnTo>
                  <a:lnTo>
                    <a:pt x="452285" y="62814"/>
                  </a:lnTo>
                  <a:close/>
                </a:path>
                <a:path w="452754" h="228600">
                  <a:moveTo>
                    <a:pt x="452285" y="0"/>
                  </a:moveTo>
                  <a:lnTo>
                    <a:pt x="414007" y="0"/>
                  </a:lnTo>
                  <a:lnTo>
                    <a:pt x="414007" y="40093"/>
                  </a:lnTo>
                  <a:lnTo>
                    <a:pt x="452285" y="40093"/>
                  </a:lnTo>
                  <a:lnTo>
                    <a:pt x="452285" y="0"/>
                  </a:lnTo>
                  <a:close/>
                </a:path>
              </a:pathLst>
            </a:custGeom>
            <a:solidFill>
              <a:srgbClr val="C7C6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 descr=""/>
            <p:cNvSpPr/>
            <p:nvPr/>
          </p:nvSpPr>
          <p:spPr>
            <a:xfrm>
              <a:off x="4027741" y="4907514"/>
              <a:ext cx="3717925" cy="1282065"/>
            </a:xfrm>
            <a:custGeom>
              <a:avLst/>
              <a:gdLst/>
              <a:ahLst/>
              <a:cxnLst/>
              <a:rect l="l" t="t" r="r" b="b"/>
              <a:pathLst>
                <a:path w="3717925" h="1282064">
                  <a:moveTo>
                    <a:pt x="925258" y="537273"/>
                  </a:moveTo>
                  <a:lnTo>
                    <a:pt x="924852" y="514997"/>
                  </a:lnTo>
                  <a:lnTo>
                    <a:pt x="923620" y="493776"/>
                  </a:lnTo>
                  <a:lnTo>
                    <a:pt x="921600" y="473798"/>
                  </a:lnTo>
                  <a:lnTo>
                    <a:pt x="918781" y="455256"/>
                  </a:lnTo>
                  <a:lnTo>
                    <a:pt x="481584" y="455256"/>
                  </a:lnTo>
                  <a:lnTo>
                    <a:pt x="481584" y="591134"/>
                  </a:lnTo>
                  <a:lnTo>
                    <a:pt x="791667" y="590981"/>
                  </a:lnTo>
                  <a:lnTo>
                    <a:pt x="781824" y="643483"/>
                  </a:lnTo>
                  <a:lnTo>
                    <a:pt x="766686" y="688784"/>
                  </a:lnTo>
                  <a:lnTo>
                    <a:pt x="746467" y="727252"/>
                  </a:lnTo>
                  <a:lnTo>
                    <a:pt x="721347" y="759193"/>
                  </a:lnTo>
                  <a:lnTo>
                    <a:pt x="690956" y="787730"/>
                  </a:lnTo>
                  <a:lnTo>
                    <a:pt x="653110" y="814679"/>
                  </a:lnTo>
                  <a:lnTo>
                    <a:pt x="606501" y="837298"/>
                  </a:lnTo>
                  <a:lnTo>
                    <a:pt x="549783" y="852881"/>
                  </a:lnTo>
                  <a:lnTo>
                    <a:pt x="481584" y="858685"/>
                  </a:lnTo>
                  <a:lnTo>
                    <a:pt x="434746" y="855395"/>
                  </a:lnTo>
                  <a:lnTo>
                    <a:pt x="390017" y="845807"/>
                  </a:lnTo>
                  <a:lnTo>
                    <a:pt x="347764" y="830351"/>
                  </a:lnTo>
                  <a:lnTo>
                    <a:pt x="308368" y="809459"/>
                  </a:lnTo>
                  <a:lnTo>
                    <a:pt x="272211" y="783539"/>
                  </a:lnTo>
                  <a:lnTo>
                    <a:pt x="239661" y="753021"/>
                  </a:lnTo>
                  <a:lnTo>
                    <a:pt x="211086" y="718337"/>
                  </a:lnTo>
                  <a:lnTo>
                    <a:pt x="186867" y="679919"/>
                  </a:lnTo>
                  <a:lnTo>
                    <a:pt x="167386" y="638175"/>
                  </a:lnTo>
                  <a:lnTo>
                    <a:pt x="152996" y="593534"/>
                  </a:lnTo>
                  <a:lnTo>
                    <a:pt x="144094" y="546430"/>
                  </a:lnTo>
                  <a:lnTo>
                    <a:pt x="141046" y="497281"/>
                  </a:lnTo>
                  <a:lnTo>
                    <a:pt x="144094" y="448132"/>
                  </a:lnTo>
                  <a:lnTo>
                    <a:pt x="152996" y="401015"/>
                  </a:lnTo>
                  <a:lnTo>
                    <a:pt x="167386" y="356387"/>
                  </a:lnTo>
                  <a:lnTo>
                    <a:pt x="186867" y="314642"/>
                  </a:lnTo>
                  <a:lnTo>
                    <a:pt x="211086" y="276212"/>
                  </a:lnTo>
                  <a:lnTo>
                    <a:pt x="239661" y="241528"/>
                  </a:lnTo>
                  <a:lnTo>
                    <a:pt x="272211" y="211023"/>
                  </a:lnTo>
                  <a:lnTo>
                    <a:pt x="308368" y="185102"/>
                  </a:lnTo>
                  <a:lnTo>
                    <a:pt x="347764" y="164198"/>
                  </a:lnTo>
                  <a:lnTo>
                    <a:pt x="390017" y="148742"/>
                  </a:lnTo>
                  <a:lnTo>
                    <a:pt x="434746" y="139166"/>
                  </a:lnTo>
                  <a:lnTo>
                    <a:pt x="481584" y="135877"/>
                  </a:lnTo>
                  <a:lnTo>
                    <a:pt x="540194" y="140728"/>
                  </a:lnTo>
                  <a:lnTo>
                    <a:pt x="592493" y="154305"/>
                  </a:lnTo>
                  <a:lnTo>
                    <a:pt x="638898" y="175171"/>
                  </a:lnTo>
                  <a:lnTo>
                    <a:pt x="679792" y="201853"/>
                  </a:lnTo>
                  <a:lnTo>
                    <a:pt x="715556" y="232892"/>
                  </a:lnTo>
                  <a:lnTo>
                    <a:pt x="807110" y="137033"/>
                  </a:lnTo>
                  <a:lnTo>
                    <a:pt x="772287" y="105029"/>
                  </a:lnTo>
                  <a:lnTo>
                    <a:pt x="734034" y="75958"/>
                  </a:lnTo>
                  <a:lnTo>
                    <a:pt x="692099" y="50546"/>
                  </a:lnTo>
                  <a:lnTo>
                    <a:pt x="646176" y="29514"/>
                  </a:lnTo>
                  <a:lnTo>
                    <a:pt x="595985" y="13601"/>
                  </a:lnTo>
                  <a:lnTo>
                    <a:pt x="541274" y="3530"/>
                  </a:lnTo>
                  <a:lnTo>
                    <a:pt x="481723" y="0"/>
                  </a:lnTo>
                  <a:lnTo>
                    <a:pt x="436016" y="2286"/>
                  </a:lnTo>
                  <a:lnTo>
                    <a:pt x="391388" y="8991"/>
                  </a:lnTo>
                  <a:lnTo>
                    <a:pt x="348056" y="19913"/>
                  </a:lnTo>
                  <a:lnTo>
                    <a:pt x="306247" y="34836"/>
                  </a:lnTo>
                  <a:lnTo>
                    <a:pt x="266179" y="53543"/>
                  </a:lnTo>
                  <a:lnTo>
                    <a:pt x="228053" y="75844"/>
                  </a:lnTo>
                  <a:lnTo>
                    <a:pt x="192112" y="101511"/>
                  </a:lnTo>
                  <a:lnTo>
                    <a:pt x="158546" y="130340"/>
                  </a:lnTo>
                  <a:lnTo>
                    <a:pt x="127596" y="162115"/>
                  </a:lnTo>
                  <a:lnTo>
                    <a:pt x="99479" y="196634"/>
                  </a:lnTo>
                  <a:lnTo>
                    <a:pt x="74396" y="233680"/>
                  </a:lnTo>
                  <a:lnTo>
                    <a:pt x="52565" y="273037"/>
                  </a:lnTo>
                  <a:lnTo>
                    <a:pt x="34226" y="314515"/>
                  </a:lnTo>
                  <a:lnTo>
                    <a:pt x="19583" y="357886"/>
                  </a:lnTo>
                  <a:lnTo>
                    <a:pt x="8851" y="402945"/>
                  </a:lnTo>
                  <a:lnTo>
                    <a:pt x="2247" y="449478"/>
                  </a:lnTo>
                  <a:lnTo>
                    <a:pt x="0" y="497281"/>
                  </a:lnTo>
                  <a:lnTo>
                    <a:pt x="2247" y="545071"/>
                  </a:lnTo>
                  <a:lnTo>
                    <a:pt x="8851" y="591604"/>
                  </a:lnTo>
                  <a:lnTo>
                    <a:pt x="19583" y="636663"/>
                  </a:lnTo>
                  <a:lnTo>
                    <a:pt x="34226" y="680034"/>
                  </a:lnTo>
                  <a:lnTo>
                    <a:pt x="52565" y="721512"/>
                  </a:lnTo>
                  <a:lnTo>
                    <a:pt x="74396" y="760869"/>
                  </a:lnTo>
                  <a:lnTo>
                    <a:pt x="99479" y="797915"/>
                  </a:lnTo>
                  <a:lnTo>
                    <a:pt x="127596" y="832434"/>
                  </a:lnTo>
                  <a:lnTo>
                    <a:pt x="158546" y="864209"/>
                  </a:lnTo>
                  <a:lnTo>
                    <a:pt x="192112" y="893038"/>
                  </a:lnTo>
                  <a:lnTo>
                    <a:pt x="228053" y="918705"/>
                  </a:lnTo>
                  <a:lnTo>
                    <a:pt x="266179" y="941006"/>
                  </a:lnTo>
                  <a:lnTo>
                    <a:pt x="306247" y="959726"/>
                  </a:lnTo>
                  <a:lnTo>
                    <a:pt x="348056" y="974648"/>
                  </a:lnTo>
                  <a:lnTo>
                    <a:pt x="391388" y="985558"/>
                  </a:lnTo>
                  <a:lnTo>
                    <a:pt x="436016" y="992263"/>
                  </a:lnTo>
                  <a:lnTo>
                    <a:pt x="481723" y="994549"/>
                  </a:lnTo>
                  <a:lnTo>
                    <a:pt x="533069" y="992289"/>
                  </a:lnTo>
                  <a:lnTo>
                    <a:pt x="581304" y="985545"/>
                  </a:lnTo>
                  <a:lnTo>
                    <a:pt x="626554" y="974407"/>
                  </a:lnTo>
                  <a:lnTo>
                    <a:pt x="668972" y="958926"/>
                  </a:lnTo>
                  <a:lnTo>
                    <a:pt x="708685" y="939177"/>
                  </a:lnTo>
                  <a:lnTo>
                    <a:pt x="745820" y="915238"/>
                  </a:lnTo>
                  <a:lnTo>
                    <a:pt x="780516" y="887183"/>
                  </a:lnTo>
                  <a:lnTo>
                    <a:pt x="812901" y="855065"/>
                  </a:lnTo>
                  <a:lnTo>
                    <a:pt x="846124" y="814539"/>
                  </a:lnTo>
                  <a:lnTo>
                    <a:pt x="872680" y="770623"/>
                  </a:lnTo>
                  <a:lnTo>
                    <a:pt x="893127" y="724382"/>
                  </a:lnTo>
                  <a:lnTo>
                    <a:pt x="908037" y="676871"/>
                  </a:lnTo>
                  <a:lnTo>
                    <a:pt x="917981" y="629145"/>
                  </a:lnTo>
                  <a:lnTo>
                    <a:pt x="923544" y="582256"/>
                  </a:lnTo>
                  <a:lnTo>
                    <a:pt x="925258" y="537273"/>
                  </a:lnTo>
                  <a:close/>
                </a:path>
                <a:path w="3717925" h="1282064">
                  <a:moveTo>
                    <a:pt x="1590916" y="674433"/>
                  </a:moveTo>
                  <a:lnTo>
                    <a:pt x="1587576" y="625132"/>
                  </a:lnTo>
                  <a:lnTo>
                    <a:pt x="1577886" y="578726"/>
                  </a:lnTo>
                  <a:lnTo>
                    <a:pt x="1562341" y="535622"/>
                  </a:lnTo>
                  <a:lnTo>
                    <a:pt x="1541386" y="496163"/>
                  </a:lnTo>
                  <a:lnTo>
                    <a:pt x="1515529" y="460756"/>
                  </a:lnTo>
                  <a:lnTo>
                    <a:pt x="1485252" y="429755"/>
                  </a:lnTo>
                  <a:lnTo>
                    <a:pt x="1456626" y="407860"/>
                  </a:lnTo>
                  <a:lnTo>
                    <a:pt x="1456626" y="674433"/>
                  </a:lnTo>
                  <a:lnTo>
                    <a:pt x="1450263" y="728421"/>
                  </a:lnTo>
                  <a:lnTo>
                    <a:pt x="1434655" y="769670"/>
                  </a:lnTo>
                  <a:lnTo>
                    <a:pt x="1406169" y="812698"/>
                  </a:lnTo>
                  <a:lnTo>
                    <a:pt x="1369961" y="843534"/>
                  </a:lnTo>
                  <a:lnTo>
                    <a:pt x="1329016" y="862037"/>
                  </a:lnTo>
                  <a:lnTo>
                    <a:pt x="1284147" y="868502"/>
                  </a:lnTo>
                  <a:lnTo>
                    <a:pt x="1239202" y="862037"/>
                  </a:lnTo>
                  <a:lnTo>
                    <a:pt x="1198257" y="843534"/>
                  </a:lnTo>
                  <a:lnTo>
                    <a:pt x="1163167" y="814247"/>
                  </a:lnTo>
                  <a:lnTo>
                    <a:pt x="1135799" y="775449"/>
                  </a:lnTo>
                  <a:lnTo>
                    <a:pt x="1118006" y="728421"/>
                  </a:lnTo>
                  <a:lnTo>
                    <a:pt x="1111669" y="674433"/>
                  </a:lnTo>
                  <a:lnTo>
                    <a:pt x="1118006" y="620052"/>
                  </a:lnTo>
                  <a:lnTo>
                    <a:pt x="1135799" y="572922"/>
                  </a:lnTo>
                  <a:lnTo>
                    <a:pt x="1163167" y="534200"/>
                  </a:lnTo>
                  <a:lnTo>
                    <a:pt x="1198257" y="505091"/>
                  </a:lnTo>
                  <a:lnTo>
                    <a:pt x="1239202" y="486752"/>
                  </a:lnTo>
                  <a:lnTo>
                    <a:pt x="1284147" y="480377"/>
                  </a:lnTo>
                  <a:lnTo>
                    <a:pt x="1329093" y="486752"/>
                  </a:lnTo>
                  <a:lnTo>
                    <a:pt x="1370037" y="505091"/>
                  </a:lnTo>
                  <a:lnTo>
                    <a:pt x="1405128" y="534200"/>
                  </a:lnTo>
                  <a:lnTo>
                    <a:pt x="1432496" y="572922"/>
                  </a:lnTo>
                  <a:lnTo>
                    <a:pt x="1450276" y="620052"/>
                  </a:lnTo>
                  <a:lnTo>
                    <a:pt x="1456626" y="674433"/>
                  </a:lnTo>
                  <a:lnTo>
                    <a:pt x="1456626" y="407860"/>
                  </a:lnTo>
                  <a:lnTo>
                    <a:pt x="1413306" y="382524"/>
                  </a:lnTo>
                  <a:lnTo>
                    <a:pt x="1372603" y="367030"/>
                  </a:lnTo>
                  <a:lnTo>
                    <a:pt x="1329385" y="357466"/>
                  </a:lnTo>
                  <a:lnTo>
                    <a:pt x="1284147" y="354190"/>
                  </a:lnTo>
                  <a:lnTo>
                    <a:pt x="1238897" y="357466"/>
                  </a:lnTo>
                  <a:lnTo>
                    <a:pt x="1195692" y="367030"/>
                  </a:lnTo>
                  <a:lnTo>
                    <a:pt x="1154988" y="382524"/>
                  </a:lnTo>
                  <a:lnTo>
                    <a:pt x="1117282" y="403555"/>
                  </a:lnTo>
                  <a:lnTo>
                    <a:pt x="1083043" y="429755"/>
                  </a:lnTo>
                  <a:lnTo>
                    <a:pt x="1052753" y="460756"/>
                  </a:lnTo>
                  <a:lnTo>
                    <a:pt x="1026896" y="496163"/>
                  </a:lnTo>
                  <a:lnTo>
                    <a:pt x="1005954" y="535622"/>
                  </a:lnTo>
                  <a:lnTo>
                    <a:pt x="990396" y="578726"/>
                  </a:lnTo>
                  <a:lnTo>
                    <a:pt x="980719" y="625132"/>
                  </a:lnTo>
                  <a:lnTo>
                    <a:pt x="977379" y="674433"/>
                  </a:lnTo>
                  <a:lnTo>
                    <a:pt x="980719" y="723455"/>
                  </a:lnTo>
                  <a:lnTo>
                    <a:pt x="990396" y="769670"/>
                  </a:lnTo>
                  <a:lnTo>
                    <a:pt x="1005954" y="812698"/>
                  </a:lnTo>
                  <a:lnTo>
                    <a:pt x="1026896" y="852144"/>
                  </a:lnTo>
                  <a:lnTo>
                    <a:pt x="1052753" y="887590"/>
                  </a:lnTo>
                  <a:lnTo>
                    <a:pt x="1083043" y="918679"/>
                  </a:lnTo>
                  <a:lnTo>
                    <a:pt x="1117282" y="944994"/>
                  </a:lnTo>
                  <a:lnTo>
                    <a:pt x="1154988" y="966139"/>
                  </a:lnTo>
                  <a:lnTo>
                    <a:pt x="1195692" y="981748"/>
                  </a:lnTo>
                  <a:lnTo>
                    <a:pt x="1238897" y="991387"/>
                  </a:lnTo>
                  <a:lnTo>
                    <a:pt x="1284147" y="994689"/>
                  </a:lnTo>
                  <a:lnTo>
                    <a:pt x="1329385" y="991387"/>
                  </a:lnTo>
                  <a:lnTo>
                    <a:pt x="1372603" y="981748"/>
                  </a:lnTo>
                  <a:lnTo>
                    <a:pt x="1413306" y="966139"/>
                  </a:lnTo>
                  <a:lnTo>
                    <a:pt x="1451013" y="944994"/>
                  </a:lnTo>
                  <a:lnTo>
                    <a:pt x="1485252" y="918679"/>
                  </a:lnTo>
                  <a:lnTo>
                    <a:pt x="1515529" y="887590"/>
                  </a:lnTo>
                  <a:lnTo>
                    <a:pt x="1541386" y="852144"/>
                  </a:lnTo>
                  <a:lnTo>
                    <a:pt x="1562341" y="812698"/>
                  </a:lnTo>
                  <a:lnTo>
                    <a:pt x="1577886" y="769670"/>
                  </a:lnTo>
                  <a:lnTo>
                    <a:pt x="1587576" y="723455"/>
                  </a:lnTo>
                  <a:lnTo>
                    <a:pt x="1590916" y="674433"/>
                  </a:lnTo>
                  <a:close/>
                </a:path>
                <a:path w="3717925" h="1282064">
                  <a:moveTo>
                    <a:pt x="2252700" y="674433"/>
                  </a:moveTo>
                  <a:lnTo>
                    <a:pt x="2249360" y="625157"/>
                  </a:lnTo>
                  <a:lnTo>
                    <a:pt x="2239683" y="578789"/>
                  </a:lnTo>
                  <a:lnTo>
                    <a:pt x="2224138" y="535686"/>
                  </a:lnTo>
                  <a:lnTo>
                    <a:pt x="2203208" y="496227"/>
                  </a:lnTo>
                  <a:lnTo>
                    <a:pt x="2177364" y="460819"/>
                  </a:lnTo>
                  <a:lnTo>
                    <a:pt x="2147074" y="429806"/>
                  </a:lnTo>
                  <a:lnTo>
                    <a:pt x="2118410" y="407860"/>
                  </a:lnTo>
                  <a:lnTo>
                    <a:pt x="2118410" y="674433"/>
                  </a:lnTo>
                  <a:lnTo>
                    <a:pt x="2112048" y="728421"/>
                  </a:lnTo>
                  <a:lnTo>
                    <a:pt x="2096439" y="769670"/>
                  </a:lnTo>
                  <a:lnTo>
                    <a:pt x="2067966" y="812698"/>
                  </a:lnTo>
                  <a:lnTo>
                    <a:pt x="2031746" y="843534"/>
                  </a:lnTo>
                  <a:lnTo>
                    <a:pt x="1990801" y="862037"/>
                  </a:lnTo>
                  <a:lnTo>
                    <a:pt x="1945932" y="868502"/>
                  </a:lnTo>
                  <a:lnTo>
                    <a:pt x="1900986" y="862037"/>
                  </a:lnTo>
                  <a:lnTo>
                    <a:pt x="1860042" y="843534"/>
                  </a:lnTo>
                  <a:lnTo>
                    <a:pt x="1824951" y="814247"/>
                  </a:lnTo>
                  <a:lnTo>
                    <a:pt x="1797583" y="775449"/>
                  </a:lnTo>
                  <a:lnTo>
                    <a:pt x="1779790" y="728421"/>
                  </a:lnTo>
                  <a:lnTo>
                    <a:pt x="1773453" y="674433"/>
                  </a:lnTo>
                  <a:lnTo>
                    <a:pt x="1779790" y="620052"/>
                  </a:lnTo>
                  <a:lnTo>
                    <a:pt x="1797583" y="572922"/>
                  </a:lnTo>
                  <a:lnTo>
                    <a:pt x="1824951" y="534200"/>
                  </a:lnTo>
                  <a:lnTo>
                    <a:pt x="1860042" y="505091"/>
                  </a:lnTo>
                  <a:lnTo>
                    <a:pt x="1900986" y="486752"/>
                  </a:lnTo>
                  <a:lnTo>
                    <a:pt x="1945932" y="480377"/>
                  </a:lnTo>
                  <a:lnTo>
                    <a:pt x="1990877" y="486752"/>
                  </a:lnTo>
                  <a:lnTo>
                    <a:pt x="2031822" y="505091"/>
                  </a:lnTo>
                  <a:lnTo>
                    <a:pt x="2066912" y="534200"/>
                  </a:lnTo>
                  <a:lnTo>
                    <a:pt x="2094280" y="572922"/>
                  </a:lnTo>
                  <a:lnTo>
                    <a:pt x="2112060" y="620052"/>
                  </a:lnTo>
                  <a:lnTo>
                    <a:pt x="2118410" y="674433"/>
                  </a:lnTo>
                  <a:lnTo>
                    <a:pt x="2118410" y="407860"/>
                  </a:lnTo>
                  <a:lnTo>
                    <a:pt x="2075129" y="382549"/>
                  </a:lnTo>
                  <a:lnTo>
                    <a:pt x="2034413" y="367042"/>
                  </a:lnTo>
                  <a:lnTo>
                    <a:pt x="1991182" y="357466"/>
                  </a:lnTo>
                  <a:lnTo>
                    <a:pt x="1945932" y="354190"/>
                  </a:lnTo>
                  <a:lnTo>
                    <a:pt x="1900682" y="357466"/>
                  </a:lnTo>
                  <a:lnTo>
                    <a:pt x="1857476" y="367042"/>
                  </a:lnTo>
                  <a:lnTo>
                    <a:pt x="1816773" y="382549"/>
                  </a:lnTo>
                  <a:lnTo>
                    <a:pt x="1779066" y="403593"/>
                  </a:lnTo>
                  <a:lnTo>
                    <a:pt x="1744827" y="429806"/>
                  </a:lnTo>
                  <a:lnTo>
                    <a:pt x="1714538" y="460819"/>
                  </a:lnTo>
                  <a:lnTo>
                    <a:pt x="1688680" y="496227"/>
                  </a:lnTo>
                  <a:lnTo>
                    <a:pt x="1667738" y="535686"/>
                  </a:lnTo>
                  <a:lnTo>
                    <a:pt x="1652181" y="578789"/>
                  </a:lnTo>
                  <a:lnTo>
                    <a:pt x="1642503" y="625157"/>
                  </a:lnTo>
                  <a:lnTo>
                    <a:pt x="1639163" y="674433"/>
                  </a:lnTo>
                  <a:lnTo>
                    <a:pt x="1642503" y="723455"/>
                  </a:lnTo>
                  <a:lnTo>
                    <a:pt x="1652181" y="769670"/>
                  </a:lnTo>
                  <a:lnTo>
                    <a:pt x="1667738" y="812698"/>
                  </a:lnTo>
                  <a:lnTo>
                    <a:pt x="1688680" y="852144"/>
                  </a:lnTo>
                  <a:lnTo>
                    <a:pt x="1714538" y="887590"/>
                  </a:lnTo>
                  <a:lnTo>
                    <a:pt x="1744827" y="918679"/>
                  </a:lnTo>
                  <a:lnTo>
                    <a:pt x="1779066" y="944994"/>
                  </a:lnTo>
                  <a:lnTo>
                    <a:pt x="1816773" y="966139"/>
                  </a:lnTo>
                  <a:lnTo>
                    <a:pt x="1857476" y="981748"/>
                  </a:lnTo>
                  <a:lnTo>
                    <a:pt x="1900682" y="991387"/>
                  </a:lnTo>
                  <a:lnTo>
                    <a:pt x="1945932" y="994689"/>
                  </a:lnTo>
                  <a:lnTo>
                    <a:pt x="1991169" y="991387"/>
                  </a:lnTo>
                  <a:lnTo>
                    <a:pt x="2034387" y="981748"/>
                  </a:lnTo>
                  <a:lnTo>
                    <a:pt x="2075091" y="966139"/>
                  </a:lnTo>
                  <a:lnTo>
                    <a:pt x="2112797" y="944994"/>
                  </a:lnTo>
                  <a:lnTo>
                    <a:pt x="2147036" y="918679"/>
                  </a:lnTo>
                  <a:lnTo>
                    <a:pt x="2177313" y="887590"/>
                  </a:lnTo>
                  <a:lnTo>
                    <a:pt x="2203170" y="852144"/>
                  </a:lnTo>
                  <a:lnTo>
                    <a:pt x="2224125" y="812698"/>
                  </a:lnTo>
                  <a:lnTo>
                    <a:pt x="2239670" y="769670"/>
                  </a:lnTo>
                  <a:lnTo>
                    <a:pt x="2249360" y="723455"/>
                  </a:lnTo>
                  <a:lnTo>
                    <a:pt x="2252700" y="674433"/>
                  </a:lnTo>
                  <a:close/>
                </a:path>
                <a:path w="3717925" h="1282064">
                  <a:moveTo>
                    <a:pt x="2886900" y="373672"/>
                  </a:moveTo>
                  <a:lnTo>
                    <a:pt x="2768892" y="373672"/>
                  </a:lnTo>
                  <a:lnTo>
                    <a:pt x="2768892" y="675601"/>
                  </a:lnTo>
                  <a:lnTo>
                    <a:pt x="2763202" y="728141"/>
                  </a:lnTo>
                  <a:lnTo>
                    <a:pt x="2746883" y="775208"/>
                  </a:lnTo>
                  <a:lnTo>
                    <a:pt x="2721546" y="813904"/>
                  </a:lnTo>
                  <a:lnTo>
                    <a:pt x="2688590" y="843292"/>
                  </a:lnTo>
                  <a:lnTo>
                    <a:pt x="2649474" y="861961"/>
                  </a:lnTo>
                  <a:lnTo>
                    <a:pt x="2605646" y="868502"/>
                  </a:lnTo>
                  <a:lnTo>
                    <a:pt x="2560866" y="861961"/>
                  </a:lnTo>
                  <a:lnTo>
                    <a:pt x="2520327" y="843292"/>
                  </a:lnTo>
                  <a:lnTo>
                    <a:pt x="2485771" y="813904"/>
                  </a:lnTo>
                  <a:lnTo>
                    <a:pt x="2458936" y="775208"/>
                  </a:lnTo>
                  <a:lnTo>
                    <a:pt x="2441562" y="728637"/>
                  </a:lnTo>
                  <a:lnTo>
                    <a:pt x="2435377" y="675601"/>
                  </a:lnTo>
                  <a:lnTo>
                    <a:pt x="2441473" y="622668"/>
                  </a:lnTo>
                  <a:lnTo>
                    <a:pt x="2458936" y="574865"/>
                  </a:lnTo>
                  <a:lnTo>
                    <a:pt x="2485771" y="535698"/>
                  </a:lnTo>
                  <a:lnTo>
                    <a:pt x="2520327" y="505942"/>
                  </a:lnTo>
                  <a:lnTo>
                    <a:pt x="2560866" y="487019"/>
                  </a:lnTo>
                  <a:lnTo>
                    <a:pt x="2605646" y="480390"/>
                  </a:lnTo>
                  <a:lnTo>
                    <a:pt x="2649474" y="487019"/>
                  </a:lnTo>
                  <a:lnTo>
                    <a:pt x="2688590" y="505942"/>
                  </a:lnTo>
                  <a:lnTo>
                    <a:pt x="2721546" y="535698"/>
                  </a:lnTo>
                  <a:lnTo>
                    <a:pt x="2746883" y="574865"/>
                  </a:lnTo>
                  <a:lnTo>
                    <a:pt x="2763139" y="621982"/>
                  </a:lnTo>
                  <a:lnTo>
                    <a:pt x="2768892" y="675601"/>
                  </a:lnTo>
                  <a:lnTo>
                    <a:pt x="2768892" y="373672"/>
                  </a:lnTo>
                  <a:lnTo>
                    <a:pt x="2759367" y="373672"/>
                  </a:lnTo>
                  <a:lnTo>
                    <a:pt x="2759367" y="425805"/>
                  </a:lnTo>
                  <a:lnTo>
                    <a:pt x="2754693" y="425805"/>
                  </a:lnTo>
                  <a:lnTo>
                    <a:pt x="2727045" y="398716"/>
                  </a:lnTo>
                  <a:lnTo>
                    <a:pt x="2690203" y="375869"/>
                  </a:lnTo>
                  <a:lnTo>
                    <a:pt x="2645333" y="360083"/>
                  </a:lnTo>
                  <a:lnTo>
                    <a:pt x="2593657" y="354190"/>
                  </a:lnTo>
                  <a:lnTo>
                    <a:pt x="2548293" y="358305"/>
                  </a:lnTo>
                  <a:lnTo>
                    <a:pt x="2504465" y="370268"/>
                  </a:lnTo>
                  <a:lnTo>
                    <a:pt x="2462936" y="389445"/>
                  </a:lnTo>
                  <a:lnTo>
                    <a:pt x="2424468" y="415264"/>
                  </a:lnTo>
                  <a:lnTo>
                    <a:pt x="2389822" y="447103"/>
                  </a:lnTo>
                  <a:lnTo>
                    <a:pt x="2359761" y="484365"/>
                  </a:lnTo>
                  <a:lnTo>
                    <a:pt x="2335060" y="526453"/>
                  </a:lnTo>
                  <a:lnTo>
                    <a:pt x="2316467" y="572757"/>
                  </a:lnTo>
                  <a:lnTo>
                    <a:pt x="2304745" y="622668"/>
                  </a:lnTo>
                  <a:lnTo>
                    <a:pt x="2300668" y="675601"/>
                  </a:lnTo>
                  <a:lnTo>
                    <a:pt x="2304745" y="728141"/>
                  </a:lnTo>
                  <a:lnTo>
                    <a:pt x="2316467" y="777684"/>
                  </a:lnTo>
                  <a:lnTo>
                    <a:pt x="2335060" y="823633"/>
                  </a:lnTo>
                  <a:lnTo>
                    <a:pt x="2359761" y="865403"/>
                  </a:lnTo>
                  <a:lnTo>
                    <a:pt x="2389822" y="902373"/>
                  </a:lnTo>
                  <a:lnTo>
                    <a:pt x="2424468" y="933970"/>
                  </a:lnTo>
                  <a:lnTo>
                    <a:pt x="2462936" y="959573"/>
                  </a:lnTo>
                  <a:lnTo>
                    <a:pt x="2504465" y="978611"/>
                  </a:lnTo>
                  <a:lnTo>
                    <a:pt x="2548293" y="990460"/>
                  </a:lnTo>
                  <a:lnTo>
                    <a:pt x="2593657" y="994549"/>
                  </a:lnTo>
                  <a:lnTo>
                    <a:pt x="2645410" y="988644"/>
                  </a:lnTo>
                  <a:lnTo>
                    <a:pt x="2690304" y="972731"/>
                  </a:lnTo>
                  <a:lnTo>
                    <a:pt x="2727121" y="949528"/>
                  </a:lnTo>
                  <a:lnTo>
                    <a:pt x="2754693" y="921778"/>
                  </a:lnTo>
                  <a:lnTo>
                    <a:pt x="2759367" y="921778"/>
                  </a:lnTo>
                  <a:lnTo>
                    <a:pt x="2759367" y="967841"/>
                  </a:lnTo>
                  <a:lnTo>
                    <a:pt x="2754274" y="1024305"/>
                  </a:lnTo>
                  <a:lnTo>
                    <a:pt x="2739440" y="1070978"/>
                  </a:lnTo>
                  <a:lnTo>
                    <a:pt x="2715552" y="1107655"/>
                  </a:lnTo>
                  <a:lnTo>
                    <a:pt x="2683243" y="1134122"/>
                  </a:lnTo>
                  <a:lnTo>
                    <a:pt x="2643225" y="1150150"/>
                  </a:lnTo>
                  <a:lnTo>
                    <a:pt x="2596134" y="1155534"/>
                  </a:lnTo>
                  <a:lnTo>
                    <a:pt x="2540330" y="1145108"/>
                  </a:lnTo>
                  <a:lnTo>
                    <a:pt x="2496121" y="1118273"/>
                  </a:lnTo>
                  <a:lnTo>
                    <a:pt x="2463419" y="1081659"/>
                  </a:lnTo>
                  <a:lnTo>
                    <a:pt x="2442133" y="1041908"/>
                  </a:lnTo>
                  <a:lnTo>
                    <a:pt x="2325217" y="1092885"/>
                  </a:lnTo>
                  <a:lnTo>
                    <a:pt x="2343048" y="1130071"/>
                  </a:lnTo>
                  <a:lnTo>
                    <a:pt x="2367737" y="1167422"/>
                  </a:lnTo>
                  <a:lnTo>
                    <a:pt x="2399360" y="1202791"/>
                  </a:lnTo>
                  <a:lnTo>
                    <a:pt x="2437955" y="1234046"/>
                  </a:lnTo>
                  <a:lnTo>
                    <a:pt x="2483599" y="1259027"/>
                  </a:lnTo>
                  <a:lnTo>
                    <a:pt x="2536355" y="1275588"/>
                  </a:lnTo>
                  <a:lnTo>
                    <a:pt x="2596273" y="1281582"/>
                  </a:lnTo>
                  <a:lnTo>
                    <a:pt x="2638526" y="1279156"/>
                  </a:lnTo>
                  <a:lnTo>
                    <a:pt x="2679090" y="1271752"/>
                  </a:lnTo>
                  <a:lnTo>
                    <a:pt x="2717469" y="1259154"/>
                  </a:lnTo>
                  <a:lnTo>
                    <a:pt x="2753169" y="1241183"/>
                  </a:lnTo>
                  <a:lnTo>
                    <a:pt x="2785707" y="1217650"/>
                  </a:lnTo>
                  <a:lnTo>
                    <a:pt x="2814586" y="1188339"/>
                  </a:lnTo>
                  <a:lnTo>
                    <a:pt x="2837586" y="1155534"/>
                  </a:lnTo>
                  <a:lnTo>
                    <a:pt x="2859392" y="1111656"/>
                  </a:lnTo>
                  <a:lnTo>
                    <a:pt x="2874353" y="1063879"/>
                  </a:lnTo>
                  <a:lnTo>
                    <a:pt x="2883687" y="1009548"/>
                  </a:lnTo>
                  <a:lnTo>
                    <a:pt x="2886849" y="949528"/>
                  </a:lnTo>
                  <a:lnTo>
                    <a:pt x="2886900" y="921778"/>
                  </a:lnTo>
                  <a:lnTo>
                    <a:pt x="2886900" y="868502"/>
                  </a:lnTo>
                  <a:lnTo>
                    <a:pt x="2886900" y="480390"/>
                  </a:lnTo>
                  <a:lnTo>
                    <a:pt x="2886900" y="425805"/>
                  </a:lnTo>
                  <a:lnTo>
                    <a:pt x="2886900" y="373672"/>
                  </a:lnTo>
                  <a:close/>
                </a:path>
                <a:path w="3717925" h="1282064">
                  <a:moveTo>
                    <a:pt x="3097161" y="36525"/>
                  </a:moveTo>
                  <a:lnTo>
                    <a:pt x="2966174" y="36525"/>
                  </a:lnTo>
                  <a:lnTo>
                    <a:pt x="2966174" y="975055"/>
                  </a:lnTo>
                  <a:lnTo>
                    <a:pt x="3097161" y="975055"/>
                  </a:lnTo>
                  <a:lnTo>
                    <a:pt x="3097161" y="36525"/>
                  </a:lnTo>
                  <a:close/>
                </a:path>
                <a:path w="3717925" h="1282064">
                  <a:moveTo>
                    <a:pt x="3717582" y="594169"/>
                  </a:moveTo>
                  <a:lnTo>
                    <a:pt x="3703663" y="557771"/>
                  </a:lnTo>
                  <a:lnTo>
                    <a:pt x="3674389" y="495795"/>
                  </a:lnTo>
                  <a:lnTo>
                    <a:pt x="3651554" y="461911"/>
                  </a:lnTo>
                  <a:lnTo>
                    <a:pt x="3622814" y="429107"/>
                  </a:lnTo>
                  <a:lnTo>
                    <a:pt x="3587826" y="399656"/>
                  </a:lnTo>
                  <a:lnTo>
                    <a:pt x="3559987" y="383705"/>
                  </a:lnTo>
                  <a:lnTo>
                    <a:pt x="3559987" y="545782"/>
                  </a:lnTo>
                  <a:lnTo>
                    <a:pt x="3286734" y="664616"/>
                  </a:lnTo>
                  <a:lnTo>
                    <a:pt x="3292640" y="607872"/>
                  </a:lnTo>
                  <a:lnTo>
                    <a:pt x="3311461" y="561289"/>
                  </a:lnTo>
                  <a:lnTo>
                    <a:pt x="3339744" y="524929"/>
                  </a:lnTo>
                  <a:lnTo>
                    <a:pt x="3374009" y="498868"/>
                  </a:lnTo>
                  <a:lnTo>
                    <a:pt x="3410762" y="483171"/>
                  </a:lnTo>
                  <a:lnTo>
                    <a:pt x="3446526" y="477926"/>
                  </a:lnTo>
                  <a:lnTo>
                    <a:pt x="3484600" y="482904"/>
                  </a:lnTo>
                  <a:lnTo>
                    <a:pt x="3517582" y="496862"/>
                  </a:lnTo>
                  <a:lnTo>
                    <a:pt x="3543414" y="518312"/>
                  </a:lnTo>
                  <a:lnTo>
                    <a:pt x="3559987" y="545782"/>
                  </a:lnTo>
                  <a:lnTo>
                    <a:pt x="3559987" y="383705"/>
                  </a:lnTo>
                  <a:lnTo>
                    <a:pt x="3546246" y="375831"/>
                  </a:lnTo>
                  <a:lnTo>
                    <a:pt x="3497745" y="359867"/>
                  </a:lnTo>
                  <a:lnTo>
                    <a:pt x="3441979" y="354050"/>
                  </a:lnTo>
                  <a:lnTo>
                    <a:pt x="3395611" y="357873"/>
                  </a:lnTo>
                  <a:lnTo>
                    <a:pt x="3351466" y="369074"/>
                  </a:lnTo>
                  <a:lnTo>
                    <a:pt x="3310178" y="387223"/>
                  </a:lnTo>
                  <a:lnTo>
                    <a:pt x="3272371" y="411924"/>
                  </a:lnTo>
                  <a:lnTo>
                    <a:pt x="3238665" y="442760"/>
                  </a:lnTo>
                  <a:lnTo>
                    <a:pt x="3209696" y="479298"/>
                  </a:lnTo>
                  <a:lnTo>
                    <a:pt x="3186074" y="521131"/>
                  </a:lnTo>
                  <a:lnTo>
                    <a:pt x="3168421" y="567855"/>
                  </a:lnTo>
                  <a:lnTo>
                    <a:pt x="3157372" y="619048"/>
                  </a:lnTo>
                  <a:lnTo>
                    <a:pt x="3153549" y="674293"/>
                  </a:lnTo>
                  <a:lnTo>
                    <a:pt x="3156712" y="722236"/>
                  </a:lnTo>
                  <a:lnTo>
                    <a:pt x="3165906" y="767791"/>
                  </a:lnTo>
                  <a:lnTo>
                    <a:pt x="3180765" y="810501"/>
                  </a:lnTo>
                  <a:lnTo>
                    <a:pt x="3200895" y="849896"/>
                  </a:lnTo>
                  <a:lnTo>
                    <a:pt x="3225914" y="885520"/>
                  </a:lnTo>
                  <a:lnTo>
                    <a:pt x="3255429" y="916927"/>
                  </a:lnTo>
                  <a:lnTo>
                    <a:pt x="3289071" y="943648"/>
                  </a:lnTo>
                  <a:lnTo>
                    <a:pt x="3326422" y="965225"/>
                  </a:lnTo>
                  <a:lnTo>
                    <a:pt x="3367125" y="981214"/>
                  </a:lnTo>
                  <a:lnTo>
                    <a:pt x="3410775" y="991133"/>
                  </a:lnTo>
                  <a:lnTo>
                    <a:pt x="3457003" y="994549"/>
                  </a:lnTo>
                  <a:lnTo>
                    <a:pt x="3522180" y="987653"/>
                  </a:lnTo>
                  <a:lnTo>
                    <a:pt x="3577844" y="969340"/>
                  </a:lnTo>
                  <a:lnTo>
                    <a:pt x="3624313" y="943127"/>
                  </a:lnTo>
                  <a:lnTo>
                    <a:pt x="3661918" y="912583"/>
                  </a:lnTo>
                  <a:lnTo>
                    <a:pt x="3690963" y="881227"/>
                  </a:lnTo>
                  <a:lnTo>
                    <a:pt x="3711791" y="852614"/>
                  </a:lnTo>
                  <a:lnTo>
                    <a:pt x="3607562" y="779843"/>
                  </a:lnTo>
                  <a:lnTo>
                    <a:pt x="3578999" y="816229"/>
                  </a:lnTo>
                  <a:lnTo>
                    <a:pt x="3544900" y="844207"/>
                  </a:lnTo>
                  <a:lnTo>
                    <a:pt x="3504488" y="862164"/>
                  </a:lnTo>
                  <a:lnTo>
                    <a:pt x="3457003" y="868502"/>
                  </a:lnTo>
                  <a:lnTo>
                    <a:pt x="3409454" y="862380"/>
                  </a:lnTo>
                  <a:lnTo>
                    <a:pt x="3369322" y="844207"/>
                  </a:lnTo>
                  <a:lnTo>
                    <a:pt x="3369183" y="844207"/>
                  </a:lnTo>
                  <a:lnTo>
                    <a:pt x="3335566" y="813739"/>
                  </a:lnTo>
                  <a:lnTo>
                    <a:pt x="3308794" y="771461"/>
                  </a:lnTo>
                  <a:lnTo>
                    <a:pt x="3555136" y="664616"/>
                  </a:lnTo>
                  <a:lnTo>
                    <a:pt x="3717582" y="594169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 descr=""/>
            <p:cNvSpPr/>
            <p:nvPr/>
          </p:nvSpPr>
          <p:spPr>
            <a:xfrm>
              <a:off x="11355992" y="6717626"/>
              <a:ext cx="144145" cy="327025"/>
            </a:xfrm>
            <a:custGeom>
              <a:avLst/>
              <a:gdLst/>
              <a:ahLst/>
              <a:cxnLst/>
              <a:rect l="l" t="t" r="r" b="b"/>
              <a:pathLst>
                <a:path w="144145" h="327025">
                  <a:moveTo>
                    <a:pt x="72008" y="0"/>
                  </a:moveTo>
                  <a:lnTo>
                    <a:pt x="43988" y="5919"/>
                  </a:lnTo>
                  <a:lnTo>
                    <a:pt x="21098" y="22070"/>
                  </a:lnTo>
                  <a:lnTo>
                    <a:pt x="5661" y="46038"/>
                  </a:lnTo>
                  <a:lnTo>
                    <a:pt x="0" y="75411"/>
                  </a:lnTo>
                  <a:lnTo>
                    <a:pt x="0" y="251395"/>
                  </a:lnTo>
                  <a:lnTo>
                    <a:pt x="5661" y="280742"/>
                  </a:lnTo>
                  <a:lnTo>
                    <a:pt x="21098" y="304713"/>
                  </a:lnTo>
                  <a:lnTo>
                    <a:pt x="43988" y="320878"/>
                  </a:lnTo>
                  <a:lnTo>
                    <a:pt x="72008" y="326806"/>
                  </a:lnTo>
                  <a:lnTo>
                    <a:pt x="100003" y="320878"/>
                  </a:lnTo>
                  <a:lnTo>
                    <a:pt x="122809" y="304713"/>
                  </a:lnTo>
                  <a:lnTo>
                    <a:pt x="138155" y="280742"/>
                  </a:lnTo>
                  <a:lnTo>
                    <a:pt x="143775" y="251395"/>
                  </a:lnTo>
                  <a:lnTo>
                    <a:pt x="144016" y="75411"/>
                  </a:lnTo>
                  <a:lnTo>
                    <a:pt x="138359" y="46038"/>
                  </a:lnTo>
                  <a:lnTo>
                    <a:pt x="122929" y="22070"/>
                  </a:lnTo>
                  <a:lnTo>
                    <a:pt x="100041" y="5919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507B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 descr=""/>
            <p:cNvSpPr/>
            <p:nvPr/>
          </p:nvSpPr>
          <p:spPr>
            <a:xfrm>
              <a:off x="11403995" y="7143078"/>
              <a:ext cx="48260" cy="79375"/>
            </a:xfrm>
            <a:custGeom>
              <a:avLst/>
              <a:gdLst/>
              <a:ahLst/>
              <a:cxnLst/>
              <a:rect l="l" t="t" r="r" b="b"/>
              <a:pathLst>
                <a:path w="48259" h="79375">
                  <a:moveTo>
                    <a:pt x="0" y="0"/>
                  </a:moveTo>
                  <a:lnTo>
                    <a:pt x="0" y="79107"/>
                  </a:lnTo>
                  <a:lnTo>
                    <a:pt x="47998" y="79107"/>
                  </a:lnTo>
                  <a:lnTo>
                    <a:pt x="47998" y="858"/>
                  </a:lnTo>
                  <a:lnTo>
                    <a:pt x="40187" y="2020"/>
                  </a:lnTo>
                  <a:lnTo>
                    <a:pt x="15957" y="1958"/>
                  </a:lnTo>
                  <a:lnTo>
                    <a:pt x="7905" y="1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975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0" name="object 210" descr="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1260121" y="6970805"/>
              <a:ext cx="82646" cy="123420"/>
            </a:xfrm>
            <a:prstGeom prst="rect">
              <a:avLst/>
            </a:prstGeom>
          </p:spPr>
        </p:pic>
        <p:sp>
          <p:nvSpPr>
            <p:cNvPr id="211" name="object 211" descr=""/>
            <p:cNvSpPr/>
            <p:nvPr/>
          </p:nvSpPr>
          <p:spPr>
            <a:xfrm>
              <a:off x="11309268" y="6970791"/>
              <a:ext cx="286385" cy="174625"/>
            </a:xfrm>
            <a:custGeom>
              <a:avLst/>
              <a:gdLst/>
              <a:ahLst/>
              <a:cxnLst/>
              <a:rect l="l" t="t" r="r" b="b"/>
              <a:pathLst>
                <a:path w="286384" h="174625">
                  <a:moveTo>
                    <a:pt x="286357" y="0"/>
                  </a:moveTo>
                  <a:lnTo>
                    <a:pt x="238443" y="0"/>
                  </a:lnTo>
                  <a:lnTo>
                    <a:pt x="229073" y="46018"/>
                  </a:lnTo>
                  <a:lnTo>
                    <a:pt x="203487" y="85972"/>
                  </a:lnTo>
                  <a:lnTo>
                    <a:pt x="165471" y="114141"/>
                  </a:lnTo>
                  <a:lnTo>
                    <a:pt x="118813" y="124802"/>
                  </a:lnTo>
                  <a:lnTo>
                    <a:pt x="94613" y="122173"/>
                  </a:lnTo>
                  <a:lnTo>
                    <a:pt x="72076" y="114682"/>
                  </a:lnTo>
                  <a:lnTo>
                    <a:pt x="51683" y="102918"/>
                  </a:lnTo>
                  <a:lnTo>
                    <a:pt x="33915" y="87473"/>
                  </a:lnTo>
                  <a:lnTo>
                    <a:pt x="0" y="122781"/>
                  </a:lnTo>
                  <a:lnTo>
                    <a:pt x="43189" y="155382"/>
                  </a:lnTo>
                  <a:lnTo>
                    <a:pt x="94719" y="172287"/>
                  </a:lnTo>
                  <a:lnTo>
                    <a:pt x="134906" y="174308"/>
                  </a:lnTo>
                  <a:lnTo>
                    <a:pt x="142728" y="173146"/>
                  </a:lnTo>
                  <a:lnTo>
                    <a:pt x="188919" y="158906"/>
                  </a:lnTo>
                  <a:lnTo>
                    <a:pt x="228446" y="132276"/>
                  </a:lnTo>
                  <a:lnTo>
                    <a:pt x="259240" y="95452"/>
                  </a:lnTo>
                  <a:lnTo>
                    <a:pt x="279233" y="50628"/>
                  </a:lnTo>
                  <a:lnTo>
                    <a:pt x="286357" y="0"/>
                  </a:lnTo>
                  <a:close/>
                </a:path>
              </a:pathLst>
            </a:custGeom>
            <a:solidFill>
              <a:srgbClr val="D944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 descr=""/>
            <p:cNvSpPr/>
            <p:nvPr/>
          </p:nvSpPr>
          <p:spPr>
            <a:xfrm>
              <a:off x="1301483" y="6676916"/>
              <a:ext cx="8840470" cy="701675"/>
            </a:xfrm>
            <a:custGeom>
              <a:avLst/>
              <a:gdLst/>
              <a:ahLst/>
              <a:cxnLst/>
              <a:rect l="l" t="t" r="r" b="b"/>
              <a:pathLst>
                <a:path w="8840470" h="701675">
                  <a:moveTo>
                    <a:pt x="262864" y="23406"/>
                  </a:moveTo>
                  <a:lnTo>
                    <a:pt x="190360" y="23406"/>
                  </a:lnTo>
                  <a:lnTo>
                    <a:pt x="164198" y="133083"/>
                  </a:lnTo>
                  <a:lnTo>
                    <a:pt x="151714" y="186347"/>
                  </a:lnTo>
                  <a:lnTo>
                    <a:pt x="141008" y="234492"/>
                  </a:lnTo>
                  <a:lnTo>
                    <a:pt x="133121" y="274485"/>
                  </a:lnTo>
                  <a:lnTo>
                    <a:pt x="132359" y="274485"/>
                  </a:lnTo>
                  <a:lnTo>
                    <a:pt x="125488" y="236258"/>
                  </a:lnTo>
                  <a:lnTo>
                    <a:pt x="115290" y="188823"/>
                  </a:lnTo>
                  <a:lnTo>
                    <a:pt x="102844" y="135382"/>
                  </a:lnTo>
                  <a:lnTo>
                    <a:pt x="89192" y="79184"/>
                  </a:lnTo>
                  <a:lnTo>
                    <a:pt x="75412" y="23406"/>
                  </a:lnTo>
                  <a:lnTo>
                    <a:pt x="0" y="23406"/>
                  </a:lnTo>
                  <a:lnTo>
                    <a:pt x="96253" y="353453"/>
                  </a:lnTo>
                  <a:lnTo>
                    <a:pt x="97015" y="357212"/>
                  </a:lnTo>
                  <a:lnTo>
                    <a:pt x="97015" y="556945"/>
                  </a:lnTo>
                  <a:lnTo>
                    <a:pt x="165328" y="556945"/>
                  </a:lnTo>
                  <a:lnTo>
                    <a:pt x="165328" y="361365"/>
                  </a:lnTo>
                  <a:lnTo>
                    <a:pt x="166852" y="352742"/>
                  </a:lnTo>
                  <a:lnTo>
                    <a:pt x="262864" y="23406"/>
                  </a:lnTo>
                  <a:close/>
                </a:path>
                <a:path w="8840470" h="701675">
                  <a:moveTo>
                    <a:pt x="497306" y="268465"/>
                  </a:moveTo>
                  <a:lnTo>
                    <a:pt x="490093" y="213334"/>
                  </a:lnTo>
                  <a:lnTo>
                    <a:pt x="484974" y="203555"/>
                  </a:lnTo>
                  <a:lnTo>
                    <a:pt x="469049" y="173075"/>
                  </a:lnTo>
                  <a:lnTo>
                    <a:pt x="435089" y="148399"/>
                  </a:lnTo>
                  <a:lnTo>
                    <a:pt x="428764" y="147256"/>
                  </a:lnTo>
                  <a:lnTo>
                    <a:pt x="428764" y="264464"/>
                  </a:lnTo>
                  <a:lnTo>
                    <a:pt x="428675" y="435762"/>
                  </a:lnTo>
                  <a:lnTo>
                    <a:pt x="426339" y="463473"/>
                  </a:lnTo>
                  <a:lnTo>
                    <a:pt x="418922" y="483793"/>
                  </a:lnTo>
                  <a:lnTo>
                    <a:pt x="406260" y="495820"/>
                  </a:lnTo>
                  <a:lnTo>
                    <a:pt x="388150" y="499783"/>
                  </a:lnTo>
                  <a:lnTo>
                    <a:pt x="369062" y="495122"/>
                  </a:lnTo>
                  <a:lnTo>
                    <a:pt x="356209" y="482015"/>
                  </a:lnTo>
                  <a:lnTo>
                    <a:pt x="348957" y="461797"/>
                  </a:lnTo>
                  <a:lnTo>
                    <a:pt x="346684" y="435762"/>
                  </a:lnTo>
                  <a:lnTo>
                    <a:pt x="346735" y="264464"/>
                  </a:lnTo>
                  <a:lnTo>
                    <a:pt x="349084" y="238607"/>
                  </a:lnTo>
                  <a:lnTo>
                    <a:pt x="356514" y="219354"/>
                  </a:lnTo>
                  <a:lnTo>
                    <a:pt x="369328" y="207556"/>
                  </a:lnTo>
                  <a:lnTo>
                    <a:pt x="387845" y="203555"/>
                  </a:lnTo>
                  <a:lnTo>
                    <a:pt x="407263" y="208114"/>
                  </a:lnTo>
                  <a:lnTo>
                    <a:pt x="419874" y="220776"/>
                  </a:lnTo>
                  <a:lnTo>
                    <a:pt x="426707" y="240055"/>
                  </a:lnTo>
                  <a:lnTo>
                    <a:pt x="428764" y="264464"/>
                  </a:lnTo>
                  <a:lnTo>
                    <a:pt x="428764" y="147256"/>
                  </a:lnTo>
                  <a:lnTo>
                    <a:pt x="389128" y="140004"/>
                  </a:lnTo>
                  <a:lnTo>
                    <a:pt x="343827" y="147751"/>
                  </a:lnTo>
                  <a:lnTo>
                    <a:pt x="308775" y="171157"/>
                  </a:lnTo>
                  <a:lnTo>
                    <a:pt x="286156" y="210464"/>
                  </a:lnTo>
                  <a:lnTo>
                    <a:pt x="278142" y="265912"/>
                  </a:lnTo>
                  <a:lnTo>
                    <a:pt x="278142" y="433285"/>
                  </a:lnTo>
                  <a:lnTo>
                    <a:pt x="285102" y="489902"/>
                  </a:lnTo>
                  <a:lnTo>
                    <a:pt x="285140" y="490232"/>
                  </a:lnTo>
                  <a:lnTo>
                    <a:pt x="305866" y="530872"/>
                  </a:lnTo>
                  <a:lnTo>
                    <a:pt x="339953" y="555256"/>
                  </a:lnTo>
                  <a:lnTo>
                    <a:pt x="340118" y="555256"/>
                  </a:lnTo>
                  <a:lnTo>
                    <a:pt x="386854" y="563333"/>
                  </a:lnTo>
                  <a:lnTo>
                    <a:pt x="433362" y="555256"/>
                  </a:lnTo>
                  <a:lnTo>
                    <a:pt x="468083" y="530872"/>
                  </a:lnTo>
                  <a:lnTo>
                    <a:pt x="484555" y="499783"/>
                  </a:lnTo>
                  <a:lnTo>
                    <a:pt x="489800" y="489902"/>
                  </a:lnTo>
                  <a:lnTo>
                    <a:pt x="497306" y="432092"/>
                  </a:lnTo>
                  <a:lnTo>
                    <a:pt x="497306" y="268465"/>
                  </a:lnTo>
                  <a:close/>
                </a:path>
                <a:path w="8840470" h="701675">
                  <a:moveTo>
                    <a:pt x="794131" y="556945"/>
                  </a:moveTo>
                  <a:lnTo>
                    <a:pt x="793686" y="538137"/>
                  </a:lnTo>
                  <a:lnTo>
                    <a:pt x="793457" y="512622"/>
                  </a:lnTo>
                  <a:lnTo>
                    <a:pt x="793369" y="440778"/>
                  </a:lnTo>
                  <a:lnTo>
                    <a:pt x="793369" y="146392"/>
                  </a:lnTo>
                  <a:lnTo>
                    <a:pt x="725055" y="146392"/>
                  </a:lnTo>
                  <a:lnTo>
                    <a:pt x="725055" y="418134"/>
                  </a:lnTo>
                  <a:lnTo>
                    <a:pt x="722096" y="457708"/>
                  </a:lnTo>
                  <a:lnTo>
                    <a:pt x="713613" y="482498"/>
                  </a:lnTo>
                  <a:lnTo>
                    <a:pt x="700201" y="495338"/>
                  </a:lnTo>
                  <a:lnTo>
                    <a:pt x="682447" y="498995"/>
                  </a:lnTo>
                  <a:lnTo>
                    <a:pt x="665797" y="495528"/>
                  </a:lnTo>
                  <a:lnTo>
                    <a:pt x="654265" y="484720"/>
                  </a:lnTo>
                  <a:lnTo>
                    <a:pt x="647573" y="465975"/>
                  </a:lnTo>
                  <a:lnTo>
                    <a:pt x="645401" y="438708"/>
                  </a:lnTo>
                  <a:lnTo>
                    <a:pt x="645401" y="146392"/>
                  </a:lnTo>
                  <a:lnTo>
                    <a:pt x="577088" y="146392"/>
                  </a:lnTo>
                  <a:lnTo>
                    <a:pt x="577088" y="457339"/>
                  </a:lnTo>
                  <a:lnTo>
                    <a:pt x="584276" y="511810"/>
                  </a:lnTo>
                  <a:lnTo>
                    <a:pt x="602703" y="544029"/>
                  </a:lnTo>
                  <a:lnTo>
                    <a:pt x="627634" y="559409"/>
                  </a:lnTo>
                  <a:lnTo>
                    <a:pt x="654354" y="563333"/>
                  </a:lnTo>
                  <a:lnTo>
                    <a:pt x="677557" y="561136"/>
                  </a:lnTo>
                  <a:lnTo>
                    <a:pt x="697699" y="553554"/>
                  </a:lnTo>
                  <a:lnTo>
                    <a:pt x="714171" y="539153"/>
                  </a:lnTo>
                  <a:lnTo>
                    <a:pt x="726351" y="516470"/>
                  </a:lnTo>
                  <a:lnTo>
                    <a:pt x="726579" y="526935"/>
                  </a:lnTo>
                  <a:lnTo>
                    <a:pt x="727163" y="538378"/>
                  </a:lnTo>
                  <a:lnTo>
                    <a:pt x="728002" y="548982"/>
                  </a:lnTo>
                  <a:lnTo>
                    <a:pt x="728954" y="556945"/>
                  </a:lnTo>
                  <a:lnTo>
                    <a:pt x="794131" y="556945"/>
                  </a:lnTo>
                  <a:close/>
                </a:path>
                <a:path w="8840470" h="701675">
                  <a:moveTo>
                    <a:pt x="1035659" y="140487"/>
                  </a:moveTo>
                  <a:lnTo>
                    <a:pt x="1009535" y="144322"/>
                  </a:lnTo>
                  <a:lnTo>
                    <a:pt x="985583" y="156324"/>
                  </a:lnTo>
                  <a:lnTo>
                    <a:pt x="965466" y="178257"/>
                  </a:lnTo>
                  <a:lnTo>
                    <a:pt x="950836" y="211899"/>
                  </a:lnTo>
                  <a:lnTo>
                    <a:pt x="950633" y="192671"/>
                  </a:lnTo>
                  <a:lnTo>
                    <a:pt x="950099" y="173431"/>
                  </a:lnTo>
                  <a:lnTo>
                    <a:pt x="949426" y="157048"/>
                  </a:lnTo>
                  <a:lnTo>
                    <a:pt x="948778" y="146392"/>
                  </a:lnTo>
                  <a:lnTo>
                    <a:pt x="883907" y="146392"/>
                  </a:lnTo>
                  <a:lnTo>
                    <a:pt x="884567" y="175425"/>
                  </a:lnTo>
                  <a:lnTo>
                    <a:pt x="884770" y="205689"/>
                  </a:lnTo>
                  <a:lnTo>
                    <a:pt x="884669" y="285775"/>
                  </a:lnTo>
                  <a:lnTo>
                    <a:pt x="884669" y="556945"/>
                  </a:lnTo>
                  <a:lnTo>
                    <a:pt x="952982" y="556945"/>
                  </a:lnTo>
                  <a:lnTo>
                    <a:pt x="952982" y="328079"/>
                  </a:lnTo>
                  <a:lnTo>
                    <a:pt x="959383" y="278853"/>
                  </a:lnTo>
                  <a:lnTo>
                    <a:pt x="976960" y="248500"/>
                  </a:lnTo>
                  <a:lnTo>
                    <a:pt x="1003211" y="233108"/>
                  </a:lnTo>
                  <a:lnTo>
                    <a:pt x="1035659" y="228739"/>
                  </a:lnTo>
                  <a:lnTo>
                    <a:pt x="1035659" y="140487"/>
                  </a:lnTo>
                  <a:close/>
                </a:path>
                <a:path w="8840470" h="701675">
                  <a:moveTo>
                    <a:pt x="1458290" y="23406"/>
                  </a:moveTo>
                  <a:lnTo>
                    <a:pt x="1394790" y="23406"/>
                  </a:lnTo>
                  <a:lnTo>
                    <a:pt x="1394866" y="233857"/>
                  </a:lnTo>
                  <a:lnTo>
                    <a:pt x="1395171" y="282168"/>
                  </a:lnTo>
                  <a:lnTo>
                    <a:pt x="1395806" y="328041"/>
                  </a:lnTo>
                  <a:lnTo>
                    <a:pt x="1396911" y="371741"/>
                  </a:lnTo>
                  <a:lnTo>
                    <a:pt x="1398600" y="413524"/>
                  </a:lnTo>
                  <a:lnTo>
                    <a:pt x="1397609" y="413524"/>
                  </a:lnTo>
                  <a:lnTo>
                    <a:pt x="1383258" y="349897"/>
                  </a:lnTo>
                  <a:lnTo>
                    <a:pt x="1370799" y="297294"/>
                  </a:lnTo>
                  <a:lnTo>
                    <a:pt x="1341183" y="175120"/>
                  </a:lnTo>
                  <a:lnTo>
                    <a:pt x="1326388" y="115417"/>
                  </a:lnTo>
                  <a:lnTo>
                    <a:pt x="1313141" y="63207"/>
                  </a:lnTo>
                  <a:lnTo>
                    <a:pt x="1302639" y="23406"/>
                  </a:lnTo>
                  <a:lnTo>
                    <a:pt x="1222730" y="23406"/>
                  </a:lnTo>
                  <a:lnTo>
                    <a:pt x="1222730" y="556945"/>
                  </a:lnTo>
                  <a:lnTo>
                    <a:pt x="1286764" y="556945"/>
                  </a:lnTo>
                  <a:lnTo>
                    <a:pt x="1286700" y="336791"/>
                  </a:lnTo>
                  <a:lnTo>
                    <a:pt x="1286408" y="285457"/>
                  </a:lnTo>
                  <a:lnTo>
                    <a:pt x="1285748" y="238036"/>
                  </a:lnTo>
                  <a:lnTo>
                    <a:pt x="1284592" y="194297"/>
                  </a:lnTo>
                  <a:lnTo>
                    <a:pt x="1282801" y="153987"/>
                  </a:lnTo>
                  <a:lnTo>
                    <a:pt x="1283576" y="153987"/>
                  </a:lnTo>
                  <a:lnTo>
                    <a:pt x="1288935" y="176911"/>
                  </a:lnTo>
                  <a:lnTo>
                    <a:pt x="1343113" y="402831"/>
                  </a:lnTo>
                  <a:lnTo>
                    <a:pt x="1371422" y="518198"/>
                  </a:lnTo>
                  <a:lnTo>
                    <a:pt x="1381290" y="556945"/>
                  </a:lnTo>
                  <a:lnTo>
                    <a:pt x="1458290" y="556945"/>
                  </a:lnTo>
                  <a:lnTo>
                    <a:pt x="1458290" y="23406"/>
                  </a:lnTo>
                  <a:close/>
                </a:path>
                <a:path w="8840470" h="701675">
                  <a:moveTo>
                    <a:pt x="1744459" y="556945"/>
                  </a:moveTo>
                  <a:lnTo>
                    <a:pt x="1743697" y="542912"/>
                  </a:lnTo>
                  <a:lnTo>
                    <a:pt x="1743430" y="531850"/>
                  </a:lnTo>
                  <a:lnTo>
                    <a:pt x="1743329" y="527875"/>
                  </a:lnTo>
                  <a:lnTo>
                    <a:pt x="1743278" y="525475"/>
                  </a:lnTo>
                  <a:lnTo>
                    <a:pt x="1743202" y="522363"/>
                  </a:lnTo>
                  <a:lnTo>
                    <a:pt x="1742986" y="500430"/>
                  </a:lnTo>
                  <a:lnTo>
                    <a:pt x="1742935" y="366395"/>
                  </a:lnTo>
                  <a:lnTo>
                    <a:pt x="1742935" y="248081"/>
                  </a:lnTo>
                  <a:lnTo>
                    <a:pt x="1737995" y="204241"/>
                  </a:lnTo>
                  <a:lnTo>
                    <a:pt x="1735493" y="198996"/>
                  </a:lnTo>
                  <a:lnTo>
                    <a:pt x="1721675" y="170078"/>
                  </a:lnTo>
                  <a:lnTo>
                    <a:pt x="1691754" y="147904"/>
                  </a:lnTo>
                  <a:lnTo>
                    <a:pt x="1676222" y="145224"/>
                  </a:lnTo>
                  <a:lnTo>
                    <a:pt x="1676222" y="366395"/>
                  </a:lnTo>
                  <a:lnTo>
                    <a:pt x="1676222" y="418922"/>
                  </a:lnTo>
                  <a:lnTo>
                    <a:pt x="1673885" y="456082"/>
                  </a:lnTo>
                  <a:lnTo>
                    <a:pt x="1666494" y="481380"/>
                  </a:lnTo>
                  <a:lnTo>
                    <a:pt x="1653425" y="495833"/>
                  </a:lnTo>
                  <a:lnTo>
                    <a:pt x="1634070" y="500430"/>
                  </a:lnTo>
                  <a:lnTo>
                    <a:pt x="1616849" y="496125"/>
                  </a:lnTo>
                  <a:lnTo>
                    <a:pt x="1605280" y="484238"/>
                  </a:lnTo>
                  <a:lnTo>
                    <a:pt x="1598764" y="466318"/>
                  </a:lnTo>
                  <a:lnTo>
                    <a:pt x="1596720" y="443903"/>
                  </a:lnTo>
                  <a:lnTo>
                    <a:pt x="1596720" y="437286"/>
                  </a:lnTo>
                  <a:lnTo>
                    <a:pt x="1601203" y="403199"/>
                  </a:lnTo>
                  <a:lnTo>
                    <a:pt x="1613979" y="381393"/>
                  </a:lnTo>
                  <a:lnTo>
                    <a:pt x="1634121" y="369798"/>
                  </a:lnTo>
                  <a:lnTo>
                    <a:pt x="1660677" y="366395"/>
                  </a:lnTo>
                  <a:lnTo>
                    <a:pt x="1676222" y="366395"/>
                  </a:lnTo>
                  <a:lnTo>
                    <a:pt x="1676222" y="145224"/>
                  </a:lnTo>
                  <a:lnTo>
                    <a:pt x="1595920" y="148882"/>
                  </a:lnTo>
                  <a:lnTo>
                    <a:pt x="1564513" y="172808"/>
                  </a:lnTo>
                  <a:lnTo>
                    <a:pt x="1548231" y="207708"/>
                  </a:lnTo>
                  <a:lnTo>
                    <a:pt x="1543748" y="248081"/>
                  </a:lnTo>
                  <a:lnTo>
                    <a:pt x="1543710" y="248399"/>
                  </a:lnTo>
                  <a:lnTo>
                    <a:pt x="1543583" y="256857"/>
                  </a:lnTo>
                  <a:lnTo>
                    <a:pt x="1610829" y="256857"/>
                  </a:lnTo>
                  <a:lnTo>
                    <a:pt x="1610855" y="248081"/>
                  </a:lnTo>
                  <a:lnTo>
                    <a:pt x="1612277" y="228765"/>
                  </a:lnTo>
                  <a:lnTo>
                    <a:pt x="1617294" y="213461"/>
                  </a:lnTo>
                  <a:lnTo>
                    <a:pt x="1617421" y="213106"/>
                  </a:lnTo>
                  <a:lnTo>
                    <a:pt x="1627454" y="202742"/>
                  </a:lnTo>
                  <a:lnTo>
                    <a:pt x="1643608" y="198996"/>
                  </a:lnTo>
                  <a:lnTo>
                    <a:pt x="1659775" y="202742"/>
                  </a:lnTo>
                  <a:lnTo>
                    <a:pt x="1669262" y="213461"/>
                  </a:lnTo>
                  <a:lnTo>
                    <a:pt x="1673783" y="230619"/>
                  </a:lnTo>
                  <a:lnTo>
                    <a:pt x="1674926" y="253606"/>
                  </a:lnTo>
                  <a:lnTo>
                    <a:pt x="1674926" y="311238"/>
                  </a:lnTo>
                  <a:lnTo>
                    <a:pt x="1662582" y="311238"/>
                  </a:lnTo>
                  <a:lnTo>
                    <a:pt x="1621942" y="315074"/>
                  </a:lnTo>
                  <a:lnTo>
                    <a:pt x="1586026" y="327825"/>
                  </a:lnTo>
                  <a:lnTo>
                    <a:pt x="1557324" y="351383"/>
                  </a:lnTo>
                  <a:lnTo>
                    <a:pt x="1538287" y="387591"/>
                  </a:lnTo>
                  <a:lnTo>
                    <a:pt x="1531391" y="438327"/>
                  </a:lnTo>
                  <a:lnTo>
                    <a:pt x="1531391" y="445516"/>
                  </a:lnTo>
                  <a:lnTo>
                    <a:pt x="1535925" y="490308"/>
                  </a:lnTo>
                  <a:lnTo>
                    <a:pt x="1550263" y="527875"/>
                  </a:lnTo>
                  <a:lnTo>
                    <a:pt x="1575473" y="553720"/>
                  </a:lnTo>
                  <a:lnTo>
                    <a:pt x="1612620" y="563333"/>
                  </a:lnTo>
                  <a:lnTo>
                    <a:pt x="1633080" y="561263"/>
                  </a:lnTo>
                  <a:lnTo>
                    <a:pt x="1650822" y="554647"/>
                  </a:lnTo>
                  <a:lnTo>
                    <a:pt x="1665566" y="542912"/>
                  </a:lnTo>
                  <a:lnTo>
                    <a:pt x="1677073" y="525475"/>
                  </a:lnTo>
                  <a:lnTo>
                    <a:pt x="1677771" y="531850"/>
                  </a:lnTo>
                  <a:lnTo>
                    <a:pt x="1678927" y="540346"/>
                  </a:lnTo>
                  <a:lnTo>
                    <a:pt x="1680324" y="549275"/>
                  </a:lnTo>
                  <a:lnTo>
                    <a:pt x="1681721" y="556945"/>
                  </a:lnTo>
                  <a:lnTo>
                    <a:pt x="1744459" y="556945"/>
                  </a:lnTo>
                  <a:close/>
                </a:path>
                <a:path w="8840470" h="701675">
                  <a:moveTo>
                    <a:pt x="2181999" y="240423"/>
                  </a:moveTo>
                  <a:lnTo>
                    <a:pt x="2175878" y="191058"/>
                  </a:lnTo>
                  <a:lnTo>
                    <a:pt x="2159355" y="160286"/>
                  </a:lnTo>
                  <a:lnTo>
                    <a:pt x="2135187" y="144475"/>
                  </a:lnTo>
                  <a:lnTo>
                    <a:pt x="2106104" y="140004"/>
                  </a:lnTo>
                  <a:lnTo>
                    <a:pt x="2079256" y="143789"/>
                  </a:lnTo>
                  <a:lnTo>
                    <a:pt x="2058784" y="153885"/>
                  </a:lnTo>
                  <a:lnTo>
                    <a:pt x="2043442" y="168440"/>
                  </a:lnTo>
                  <a:lnTo>
                    <a:pt x="2032038" y="185610"/>
                  </a:lnTo>
                  <a:lnTo>
                    <a:pt x="2022856" y="165138"/>
                  </a:lnTo>
                  <a:lnTo>
                    <a:pt x="2009279" y="150952"/>
                  </a:lnTo>
                  <a:lnTo>
                    <a:pt x="1991588" y="142684"/>
                  </a:lnTo>
                  <a:lnTo>
                    <a:pt x="1970036" y="140004"/>
                  </a:lnTo>
                  <a:lnTo>
                    <a:pt x="1947545" y="142900"/>
                  </a:lnTo>
                  <a:lnTo>
                    <a:pt x="1928672" y="151371"/>
                  </a:lnTo>
                  <a:lnTo>
                    <a:pt x="1913458" y="165036"/>
                  </a:lnTo>
                  <a:lnTo>
                    <a:pt x="1901926" y="183527"/>
                  </a:lnTo>
                  <a:lnTo>
                    <a:pt x="1901202" y="164363"/>
                  </a:lnTo>
                  <a:lnTo>
                    <a:pt x="1900542" y="155435"/>
                  </a:lnTo>
                  <a:lnTo>
                    <a:pt x="1899335" y="146392"/>
                  </a:lnTo>
                  <a:lnTo>
                    <a:pt x="1834159" y="146392"/>
                  </a:lnTo>
                  <a:lnTo>
                    <a:pt x="1834591" y="161925"/>
                  </a:lnTo>
                  <a:lnTo>
                    <a:pt x="1834819" y="183388"/>
                  </a:lnTo>
                  <a:lnTo>
                    <a:pt x="1834921" y="265087"/>
                  </a:lnTo>
                  <a:lnTo>
                    <a:pt x="1834921" y="556945"/>
                  </a:lnTo>
                  <a:lnTo>
                    <a:pt x="1903234" y="556945"/>
                  </a:lnTo>
                  <a:lnTo>
                    <a:pt x="1903234" y="274675"/>
                  </a:lnTo>
                  <a:lnTo>
                    <a:pt x="1904796" y="245872"/>
                  </a:lnTo>
                  <a:lnTo>
                    <a:pt x="1910588" y="223761"/>
                  </a:lnTo>
                  <a:lnTo>
                    <a:pt x="1922233" y="209600"/>
                  </a:lnTo>
                  <a:lnTo>
                    <a:pt x="1941334" y="204597"/>
                  </a:lnTo>
                  <a:lnTo>
                    <a:pt x="1955736" y="207060"/>
                  </a:lnTo>
                  <a:lnTo>
                    <a:pt x="1965947" y="215493"/>
                  </a:lnTo>
                  <a:lnTo>
                    <a:pt x="1972017" y="231470"/>
                  </a:lnTo>
                  <a:lnTo>
                    <a:pt x="1974037" y="256565"/>
                  </a:lnTo>
                  <a:lnTo>
                    <a:pt x="1974037" y="556945"/>
                  </a:lnTo>
                  <a:lnTo>
                    <a:pt x="2042883" y="556945"/>
                  </a:lnTo>
                  <a:lnTo>
                    <a:pt x="2042883" y="273964"/>
                  </a:lnTo>
                  <a:lnTo>
                    <a:pt x="2044496" y="245376"/>
                  </a:lnTo>
                  <a:lnTo>
                    <a:pt x="2050415" y="223494"/>
                  </a:lnTo>
                  <a:lnTo>
                    <a:pt x="2062200" y="209524"/>
                  </a:lnTo>
                  <a:lnTo>
                    <a:pt x="2081428" y="204597"/>
                  </a:lnTo>
                  <a:lnTo>
                    <a:pt x="2097239" y="208089"/>
                  </a:lnTo>
                  <a:lnTo>
                    <a:pt x="2107133" y="218008"/>
                  </a:lnTo>
                  <a:lnTo>
                    <a:pt x="2112238" y="233578"/>
                  </a:lnTo>
                  <a:lnTo>
                    <a:pt x="2113686" y="254000"/>
                  </a:lnTo>
                  <a:lnTo>
                    <a:pt x="2113686" y="556945"/>
                  </a:lnTo>
                  <a:lnTo>
                    <a:pt x="2181999" y="556945"/>
                  </a:lnTo>
                  <a:lnTo>
                    <a:pt x="2181999" y="240423"/>
                  </a:lnTo>
                  <a:close/>
                </a:path>
                <a:path w="8840470" h="701675">
                  <a:moveTo>
                    <a:pt x="2476677" y="276440"/>
                  </a:moveTo>
                  <a:lnTo>
                    <a:pt x="2471496" y="222427"/>
                  </a:lnTo>
                  <a:lnTo>
                    <a:pt x="2454084" y="179158"/>
                  </a:lnTo>
                  <a:lnTo>
                    <a:pt x="2421610" y="150418"/>
                  </a:lnTo>
                  <a:lnTo>
                    <a:pt x="2411031" y="148234"/>
                  </a:lnTo>
                  <a:lnTo>
                    <a:pt x="2411031" y="266534"/>
                  </a:lnTo>
                  <a:lnTo>
                    <a:pt x="2411031" y="312432"/>
                  </a:lnTo>
                  <a:lnTo>
                    <a:pt x="2329777" y="312432"/>
                  </a:lnTo>
                  <a:lnTo>
                    <a:pt x="2329802" y="266534"/>
                  </a:lnTo>
                  <a:lnTo>
                    <a:pt x="2339111" y="218097"/>
                  </a:lnTo>
                  <a:lnTo>
                    <a:pt x="2371013" y="200761"/>
                  </a:lnTo>
                  <a:lnTo>
                    <a:pt x="2391067" y="205676"/>
                  </a:lnTo>
                  <a:lnTo>
                    <a:pt x="2403284" y="219354"/>
                  </a:lnTo>
                  <a:lnTo>
                    <a:pt x="2409329" y="240017"/>
                  </a:lnTo>
                  <a:lnTo>
                    <a:pt x="2409380" y="240182"/>
                  </a:lnTo>
                  <a:lnTo>
                    <a:pt x="2411031" y="266534"/>
                  </a:lnTo>
                  <a:lnTo>
                    <a:pt x="2411031" y="148234"/>
                  </a:lnTo>
                  <a:lnTo>
                    <a:pt x="2371242" y="140004"/>
                  </a:lnTo>
                  <a:lnTo>
                    <a:pt x="2325306" y="148590"/>
                  </a:lnTo>
                  <a:lnTo>
                    <a:pt x="2294026" y="171246"/>
                  </a:lnTo>
                  <a:lnTo>
                    <a:pt x="2265184" y="240017"/>
                  </a:lnTo>
                  <a:lnTo>
                    <a:pt x="2262543" y="418985"/>
                  </a:lnTo>
                  <a:lnTo>
                    <a:pt x="2264968" y="465924"/>
                  </a:lnTo>
                  <a:lnTo>
                    <a:pt x="2274163" y="505714"/>
                  </a:lnTo>
                  <a:lnTo>
                    <a:pt x="2293010" y="536473"/>
                  </a:lnTo>
                  <a:lnTo>
                    <a:pt x="2324354" y="556310"/>
                  </a:lnTo>
                  <a:lnTo>
                    <a:pt x="2371102" y="563333"/>
                  </a:lnTo>
                  <a:lnTo>
                    <a:pt x="2427363" y="550164"/>
                  </a:lnTo>
                  <a:lnTo>
                    <a:pt x="2458770" y="517804"/>
                  </a:lnTo>
                  <a:lnTo>
                    <a:pt x="2472410" y="477024"/>
                  </a:lnTo>
                  <a:lnTo>
                    <a:pt x="2475357" y="438785"/>
                  </a:lnTo>
                  <a:lnTo>
                    <a:pt x="2475382" y="436245"/>
                  </a:lnTo>
                  <a:lnTo>
                    <a:pt x="2408669" y="436245"/>
                  </a:lnTo>
                  <a:lnTo>
                    <a:pt x="2408669" y="438785"/>
                  </a:lnTo>
                  <a:lnTo>
                    <a:pt x="2407348" y="462940"/>
                  </a:lnTo>
                  <a:lnTo>
                    <a:pt x="2401913" y="483285"/>
                  </a:lnTo>
                  <a:lnTo>
                    <a:pt x="2390178" y="497344"/>
                  </a:lnTo>
                  <a:lnTo>
                    <a:pt x="2369947" y="502589"/>
                  </a:lnTo>
                  <a:lnTo>
                    <a:pt x="2349512" y="496620"/>
                  </a:lnTo>
                  <a:lnTo>
                    <a:pt x="2337079" y="480834"/>
                  </a:lnTo>
                  <a:lnTo>
                    <a:pt x="2330920" y="458381"/>
                  </a:lnTo>
                  <a:lnTo>
                    <a:pt x="2329243" y="432435"/>
                  </a:lnTo>
                  <a:lnTo>
                    <a:pt x="2329243" y="369265"/>
                  </a:lnTo>
                  <a:lnTo>
                    <a:pt x="2476677" y="369265"/>
                  </a:lnTo>
                  <a:lnTo>
                    <a:pt x="2476677" y="312432"/>
                  </a:lnTo>
                  <a:lnTo>
                    <a:pt x="2476677" y="276440"/>
                  </a:lnTo>
                  <a:close/>
                </a:path>
                <a:path w="8840470" h="701675">
                  <a:moveTo>
                    <a:pt x="2971901" y="330123"/>
                  </a:moveTo>
                  <a:lnTo>
                    <a:pt x="2851264" y="330123"/>
                  </a:lnTo>
                  <a:lnTo>
                    <a:pt x="2851264" y="194233"/>
                  </a:lnTo>
                  <a:lnTo>
                    <a:pt x="2797391" y="194233"/>
                  </a:lnTo>
                  <a:lnTo>
                    <a:pt x="2797391" y="330123"/>
                  </a:lnTo>
                  <a:lnTo>
                    <a:pt x="2675229" y="330123"/>
                  </a:lnTo>
                  <a:lnTo>
                    <a:pt x="2675229" y="384733"/>
                  </a:lnTo>
                  <a:lnTo>
                    <a:pt x="2797391" y="384733"/>
                  </a:lnTo>
                  <a:lnTo>
                    <a:pt x="2797391" y="521893"/>
                  </a:lnTo>
                  <a:lnTo>
                    <a:pt x="2851264" y="521893"/>
                  </a:lnTo>
                  <a:lnTo>
                    <a:pt x="2851264" y="384733"/>
                  </a:lnTo>
                  <a:lnTo>
                    <a:pt x="2971901" y="384733"/>
                  </a:lnTo>
                  <a:lnTo>
                    <a:pt x="2971901" y="330123"/>
                  </a:lnTo>
                  <a:close/>
                </a:path>
                <a:path w="8840470" h="701675">
                  <a:moveTo>
                    <a:pt x="3405721" y="149542"/>
                  </a:moveTo>
                  <a:lnTo>
                    <a:pt x="3397897" y="90703"/>
                  </a:lnTo>
                  <a:lnTo>
                    <a:pt x="3374910" y="51689"/>
                  </a:lnTo>
                  <a:lnTo>
                    <a:pt x="3337471" y="30073"/>
                  </a:lnTo>
                  <a:lnTo>
                    <a:pt x="3337179" y="30048"/>
                  </a:lnTo>
                  <a:lnTo>
                    <a:pt x="3337179" y="154254"/>
                  </a:lnTo>
                  <a:lnTo>
                    <a:pt x="3337179" y="174853"/>
                  </a:lnTo>
                  <a:lnTo>
                    <a:pt x="3334270" y="211556"/>
                  </a:lnTo>
                  <a:lnTo>
                    <a:pt x="3324529" y="236169"/>
                  </a:lnTo>
                  <a:lnTo>
                    <a:pt x="3306457" y="249974"/>
                  </a:lnTo>
                  <a:lnTo>
                    <a:pt x="3278543" y="254292"/>
                  </a:lnTo>
                  <a:lnTo>
                    <a:pt x="3254108" y="254292"/>
                  </a:lnTo>
                  <a:lnTo>
                    <a:pt x="3254108" y="83045"/>
                  </a:lnTo>
                  <a:lnTo>
                    <a:pt x="3279851" y="83045"/>
                  </a:lnTo>
                  <a:lnTo>
                    <a:pt x="3308756" y="87934"/>
                  </a:lnTo>
                  <a:lnTo>
                    <a:pt x="3326244" y="102006"/>
                  </a:lnTo>
                  <a:lnTo>
                    <a:pt x="3334880" y="124396"/>
                  </a:lnTo>
                  <a:lnTo>
                    <a:pt x="3337179" y="154254"/>
                  </a:lnTo>
                  <a:lnTo>
                    <a:pt x="3337179" y="30048"/>
                  </a:lnTo>
                  <a:lnTo>
                    <a:pt x="3286277" y="23406"/>
                  </a:lnTo>
                  <a:lnTo>
                    <a:pt x="3185795" y="23406"/>
                  </a:lnTo>
                  <a:lnTo>
                    <a:pt x="3185795" y="556945"/>
                  </a:lnTo>
                  <a:lnTo>
                    <a:pt x="3254108" y="556945"/>
                  </a:lnTo>
                  <a:lnTo>
                    <a:pt x="3254108" y="313918"/>
                  </a:lnTo>
                  <a:lnTo>
                    <a:pt x="3277933" y="313918"/>
                  </a:lnTo>
                  <a:lnTo>
                    <a:pt x="3306826" y="317614"/>
                  </a:lnTo>
                  <a:lnTo>
                    <a:pt x="3323907" y="330733"/>
                  </a:lnTo>
                  <a:lnTo>
                    <a:pt x="3332061" y="356374"/>
                  </a:lnTo>
                  <a:lnTo>
                    <a:pt x="3334131" y="397611"/>
                  </a:lnTo>
                  <a:lnTo>
                    <a:pt x="3334042" y="434022"/>
                  </a:lnTo>
                  <a:lnTo>
                    <a:pt x="3334321" y="479450"/>
                  </a:lnTo>
                  <a:lnTo>
                    <a:pt x="3335845" y="523760"/>
                  </a:lnTo>
                  <a:lnTo>
                    <a:pt x="3339465" y="556945"/>
                  </a:lnTo>
                  <a:lnTo>
                    <a:pt x="3405644" y="556945"/>
                  </a:lnTo>
                  <a:lnTo>
                    <a:pt x="3402546" y="523760"/>
                  </a:lnTo>
                  <a:lnTo>
                    <a:pt x="3401161" y="479450"/>
                  </a:lnTo>
                  <a:lnTo>
                    <a:pt x="3400818" y="434022"/>
                  </a:lnTo>
                  <a:lnTo>
                    <a:pt x="3400844" y="392734"/>
                  </a:lnTo>
                  <a:lnTo>
                    <a:pt x="3397834" y="347218"/>
                  </a:lnTo>
                  <a:lnTo>
                    <a:pt x="3388906" y="316191"/>
                  </a:lnTo>
                  <a:lnTo>
                    <a:pt x="3387255" y="313918"/>
                  </a:lnTo>
                  <a:lnTo>
                    <a:pt x="3374199" y="296087"/>
                  </a:lnTo>
                  <a:lnTo>
                    <a:pt x="3353866" y="283311"/>
                  </a:lnTo>
                  <a:lnTo>
                    <a:pt x="3371672" y="272948"/>
                  </a:lnTo>
                  <a:lnTo>
                    <a:pt x="3387534" y="254292"/>
                  </a:lnTo>
                  <a:lnTo>
                    <a:pt x="3388423" y="253238"/>
                  </a:lnTo>
                  <a:lnTo>
                    <a:pt x="3400844" y="220637"/>
                  </a:lnTo>
                  <a:lnTo>
                    <a:pt x="3405721" y="171577"/>
                  </a:lnTo>
                  <a:lnTo>
                    <a:pt x="3405721" y="149542"/>
                  </a:lnTo>
                  <a:close/>
                </a:path>
                <a:path w="8840470" h="701675">
                  <a:moveTo>
                    <a:pt x="3691559" y="276440"/>
                  </a:moveTo>
                  <a:lnTo>
                    <a:pt x="3686391" y="222427"/>
                  </a:lnTo>
                  <a:lnTo>
                    <a:pt x="3668966" y="179158"/>
                  </a:lnTo>
                  <a:lnTo>
                    <a:pt x="3636492" y="150418"/>
                  </a:lnTo>
                  <a:lnTo>
                    <a:pt x="3625926" y="148234"/>
                  </a:lnTo>
                  <a:lnTo>
                    <a:pt x="3625926" y="266534"/>
                  </a:lnTo>
                  <a:lnTo>
                    <a:pt x="3625926" y="312432"/>
                  </a:lnTo>
                  <a:lnTo>
                    <a:pt x="3544671" y="312432"/>
                  </a:lnTo>
                  <a:lnTo>
                    <a:pt x="3544684" y="266534"/>
                  </a:lnTo>
                  <a:lnTo>
                    <a:pt x="3553993" y="218097"/>
                  </a:lnTo>
                  <a:lnTo>
                    <a:pt x="3585895" y="200761"/>
                  </a:lnTo>
                  <a:lnTo>
                    <a:pt x="3605949" y="205676"/>
                  </a:lnTo>
                  <a:lnTo>
                    <a:pt x="3618166" y="219354"/>
                  </a:lnTo>
                  <a:lnTo>
                    <a:pt x="3624211" y="240017"/>
                  </a:lnTo>
                  <a:lnTo>
                    <a:pt x="3624262" y="240182"/>
                  </a:lnTo>
                  <a:lnTo>
                    <a:pt x="3625926" y="266534"/>
                  </a:lnTo>
                  <a:lnTo>
                    <a:pt x="3625926" y="148234"/>
                  </a:lnTo>
                  <a:lnTo>
                    <a:pt x="3586137" y="140004"/>
                  </a:lnTo>
                  <a:lnTo>
                    <a:pt x="3540188" y="148590"/>
                  </a:lnTo>
                  <a:lnTo>
                    <a:pt x="3508908" y="171246"/>
                  </a:lnTo>
                  <a:lnTo>
                    <a:pt x="3480066" y="240017"/>
                  </a:lnTo>
                  <a:lnTo>
                    <a:pt x="3477425" y="418985"/>
                  </a:lnTo>
                  <a:lnTo>
                    <a:pt x="3479850" y="465924"/>
                  </a:lnTo>
                  <a:lnTo>
                    <a:pt x="3489045" y="505714"/>
                  </a:lnTo>
                  <a:lnTo>
                    <a:pt x="3507892" y="536473"/>
                  </a:lnTo>
                  <a:lnTo>
                    <a:pt x="3539248" y="556310"/>
                  </a:lnTo>
                  <a:lnTo>
                    <a:pt x="3585984" y="563333"/>
                  </a:lnTo>
                  <a:lnTo>
                    <a:pt x="3642245" y="550164"/>
                  </a:lnTo>
                  <a:lnTo>
                    <a:pt x="3673652" y="517804"/>
                  </a:lnTo>
                  <a:lnTo>
                    <a:pt x="3687292" y="477024"/>
                  </a:lnTo>
                  <a:lnTo>
                    <a:pt x="3690251" y="438785"/>
                  </a:lnTo>
                  <a:lnTo>
                    <a:pt x="3690264" y="436245"/>
                  </a:lnTo>
                  <a:lnTo>
                    <a:pt x="3623551" y="436245"/>
                  </a:lnTo>
                  <a:lnTo>
                    <a:pt x="3623551" y="438785"/>
                  </a:lnTo>
                  <a:lnTo>
                    <a:pt x="3622230" y="462940"/>
                  </a:lnTo>
                  <a:lnTo>
                    <a:pt x="3616807" y="483285"/>
                  </a:lnTo>
                  <a:lnTo>
                    <a:pt x="3605072" y="497344"/>
                  </a:lnTo>
                  <a:lnTo>
                    <a:pt x="3584829" y="502589"/>
                  </a:lnTo>
                  <a:lnTo>
                    <a:pt x="3564394" y="496620"/>
                  </a:lnTo>
                  <a:lnTo>
                    <a:pt x="3551961" y="480834"/>
                  </a:lnTo>
                  <a:lnTo>
                    <a:pt x="3545802" y="458381"/>
                  </a:lnTo>
                  <a:lnTo>
                    <a:pt x="3544138" y="432435"/>
                  </a:lnTo>
                  <a:lnTo>
                    <a:pt x="3544138" y="369265"/>
                  </a:lnTo>
                  <a:lnTo>
                    <a:pt x="3691559" y="369265"/>
                  </a:lnTo>
                  <a:lnTo>
                    <a:pt x="3691559" y="312432"/>
                  </a:lnTo>
                  <a:lnTo>
                    <a:pt x="3691559" y="276440"/>
                  </a:lnTo>
                  <a:close/>
                </a:path>
                <a:path w="8840470" h="701675">
                  <a:moveTo>
                    <a:pt x="3965283" y="556945"/>
                  </a:moveTo>
                  <a:lnTo>
                    <a:pt x="3964521" y="542912"/>
                  </a:lnTo>
                  <a:lnTo>
                    <a:pt x="3964254" y="531850"/>
                  </a:lnTo>
                  <a:lnTo>
                    <a:pt x="3964165" y="527875"/>
                  </a:lnTo>
                  <a:lnTo>
                    <a:pt x="3964101" y="525475"/>
                  </a:lnTo>
                  <a:lnTo>
                    <a:pt x="3964025" y="522363"/>
                  </a:lnTo>
                  <a:lnTo>
                    <a:pt x="3963809" y="500430"/>
                  </a:lnTo>
                  <a:lnTo>
                    <a:pt x="3963759" y="366395"/>
                  </a:lnTo>
                  <a:lnTo>
                    <a:pt x="3963759" y="248081"/>
                  </a:lnTo>
                  <a:lnTo>
                    <a:pt x="3958818" y="204241"/>
                  </a:lnTo>
                  <a:lnTo>
                    <a:pt x="3956316" y="198996"/>
                  </a:lnTo>
                  <a:lnTo>
                    <a:pt x="3942499" y="170078"/>
                  </a:lnTo>
                  <a:lnTo>
                    <a:pt x="3912578" y="147904"/>
                  </a:lnTo>
                  <a:lnTo>
                    <a:pt x="3897045" y="145224"/>
                  </a:lnTo>
                  <a:lnTo>
                    <a:pt x="3897045" y="366395"/>
                  </a:lnTo>
                  <a:lnTo>
                    <a:pt x="3897045" y="418922"/>
                  </a:lnTo>
                  <a:lnTo>
                    <a:pt x="3894709" y="456082"/>
                  </a:lnTo>
                  <a:lnTo>
                    <a:pt x="3887317" y="481380"/>
                  </a:lnTo>
                  <a:lnTo>
                    <a:pt x="3874249" y="495833"/>
                  </a:lnTo>
                  <a:lnTo>
                    <a:pt x="3854894" y="500430"/>
                  </a:lnTo>
                  <a:lnTo>
                    <a:pt x="3837673" y="496125"/>
                  </a:lnTo>
                  <a:lnTo>
                    <a:pt x="3826103" y="484238"/>
                  </a:lnTo>
                  <a:lnTo>
                    <a:pt x="3819588" y="466318"/>
                  </a:lnTo>
                  <a:lnTo>
                    <a:pt x="3817543" y="443903"/>
                  </a:lnTo>
                  <a:lnTo>
                    <a:pt x="3817543" y="437286"/>
                  </a:lnTo>
                  <a:lnTo>
                    <a:pt x="3822027" y="403199"/>
                  </a:lnTo>
                  <a:lnTo>
                    <a:pt x="3834803" y="381393"/>
                  </a:lnTo>
                  <a:lnTo>
                    <a:pt x="3854945" y="369798"/>
                  </a:lnTo>
                  <a:lnTo>
                    <a:pt x="3881501" y="366395"/>
                  </a:lnTo>
                  <a:lnTo>
                    <a:pt x="3897045" y="366395"/>
                  </a:lnTo>
                  <a:lnTo>
                    <a:pt x="3897045" y="145224"/>
                  </a:lnTo>
                  <a:lnTo>
                    <a:pt x="3816743" y="148882"/>
                  </a:lnTo>
                  <a:lnTo>
                    <a:pt x="3785336" y="172808"/>
                  </a:lnTo>
                  <a:lnTo>
                    <a:pt x="3769055" y="207708"/>
                  </a:lnTo>
                  <a:lnTo>
                    <a:pt x="3764572" y="248081"/>
                  </a:lnTo>
                  <a:lnTo>
                    <a:pt x="3764534" y="248399"/>
                  </a:lnTo>
                  <a:lnTo>
                    <a:pt x="3764407" y="256857"/>
                  </a:lnTo>
                  <a:lnTo>
                    <a:pt x="3831653" y="256857"/>
                  </a:lnTo>
                  <a:lnTo>
                    <a:pt x="3831679" y="248081"/>
                  </a:lnTo>
                  <a:lnTo>
                    <a:pt x="3833101" y="228765"/>
                  </a:lnTo>
                  <a:lnTo>
                    <a:pt x="3838117" y="213461"/>
                  </a:lnTo>
                  <a:lnTo>
                    <a:pt x="3838244" y="213106"/>
                  </a:lnTo>
                  <a:lnTo>
                    <a:pt x="3848277" y="202742"/>
                  </a:lnTo>
                  <a:lnTo>
                    <a:pt x="3864432" y="198996"/>
                  </a:lnTo>
                  <a:lnTo>
                    <a:pt x="3880599" y="202742"/>
                  </a:lnTo>
                  <a:lnTo>
                    <a:pt x="3890086" y="213461"/>
                  </a:lnTo>
                  <a:lnTo>
                    <a:pt x="3894607" y="230619"/>
                  </a:lnTo>
                  <a:lnTo>
                    <a:pt x="3895750" y="253606"/>
                  </a:lnTo>
                  <a:lnTo>
                    <a:pt x="3895750" y="311238"/>
                  </a:lnTo>
                  <a:lnTo>
                    <a:pt x="3883406" y="311238"/>
                  </a:lnTo>
                  <a:lnTo>
                    <a:pt x="3842766" y="315074"/>
                  </a:lnTo>
                  <a:lnTo>
                    <a:pt x="3806850" y="327825"/>
                  </a:lnTo>
                  <a:lnTo>
                    <a:pt x="3778148" y="351383"/>
                  </a:lnTo>
                  <a:lnTo>
                    <a:pt x="3759111" y="387591"/>
                  </a:lnTo>
                  <a:lnTo>
                    <a:pt x="3752215" y="438327"/>
                  </a:lnTo>
                  <a:lnTo>
                    <a:pt x="3752215" y="445516"/>
                  </a:lnTo>
                  <a:lnTo>
                    <a:pt x="3756749" y="490308"/>
                  </a:lnTo>
                  <a:lnTo>
                    <a:pt x="3771087" y="527875"/>
                  </a:lnTo>
                  <a:lnTo>
                    <a:pt x="3796296" y="553720"/>
                  </a:lnTo>
                  <a:lnTo>
                    <a:pt x="3833444" y="563333"/>
                  </a:lnTo>
                  <a:lnTo>
                    <a:pt x="3853904" y="561263"/>
                  </a:lnTo>
                  <a:lnTo>
                    <a:pt x="3871645" y="554647"/>
                  </a:lnTo>
                  <a:lnTo>
                    <a:pt x="3886390" y="542912"/>
                  </a:lnTo>
                  <a:lnTo>
                    <a:pt x="3897896" y="525475"/>
                  </a:lnTo>
                  <a:lnTo>
                    <a:pt x="3898595" y="531850"/>
                  </a:lnTo>
                  <a:lnTo>
                    <a:pt x="3899751" y="540346"/>
                  </a:lnTo>
                  <a:lnTo>
                    <a:pt x="3901148" y="549275"/>
                  </a:lnTo>
                  <a:lnTo>
                    <a:pt x="3902545" y="556945"/>
                  </a:lnTo>
                  <a:lnTo>
                    <a:pt x="3965283" y="556945"/>
                  </a:lnTo>
                  <a:close/>
                </a:path>
                <a:path w="8840470" h="701675">
                  <a:moveTo>
                    <a:pt x="4124058" y="0"/>
                  </a:moveTo>
                  <a:lnTo>
                    <a:pt x="4055745" y="0"/>
                  </a:lnTo>
                  <a:lnTo>
                    <a:pt x="4055745" y="556945"/>
                  </a:lnTo>
                  <a:lnTo>
                    <a:pt x="4124058" y="556945"/>
                  </a:lnTo>
                  <a:lnTo>
                    <a:pt x="4124058" y="0"/>
                  </a:lnTo>
                  <a:close/>
                </a:path>
                <a:path w="8840470" h="701675">
                  <a:moveTo>
                    <a:pt x="4538294" y="491159"/>
                  </a:moveTo>
                  <a:lnTo>
                    <a:pt x="4408957" y="491159"/>
                  </a:lnTo>
                  <a:lnTo>
                    <a:pt x="4408957" y="307060"/>
                  </a:lnTo>
                  <a:lnTo>
                    <a:pt x="4521898" y="307060"/>
                  </a:lnTo>
                  <a:lnTo>
                    <a:pt x="4521898" y="241274"/>
                  </a:lnTo>
                  <a:lnTo>
                    <a:pt x="4408957" y="241274"/>
                  </a:lnTo>
                  <a:lnTo>
                    <a:pt x="4408957" y="89763"/>
                  </a:lnTo>
                  <a:lnTo>
                    <a:pt x="4528223" y="89763"/>
                  </a:lnTo>
                  <a:lnTo>
                    <a:pt x="4528223" y="23406"/>
                  </a:lnTo>
                  <a:lnTo>
                    <a:pt x="4340657" y="23406"/>
                  </a:lnTo>
                  <a:lnTo>
                    <a:pt x="4340657" y="556945"/>
                  </a:lnTo>
                  <a:lnTo>
                    <a:pt x="4529455" y="556945"/>
                  </a:lnTo>
                  <a:lnTo>
                    <a:pt x="4538294" y="491159"/>
                  </a:lnTo>
                  <a:close/>
                </a:path>
                <a:path w="8840470" h="701675">
                  <a:moveTo>
                    <a:pt x="4801120" y="446468"/>
                  </a:moveTo>
                  <a:lnTo>
                    <a:pt x="4796142" y="402310"/>
                  </a:lnTo>
                  <a:lnTo>
                    <a:pt x="4780381" y="367665"/>
                  </a:lnTo>
                  <a:lnTo>
                    <a:pt x="4752632" y="337566"/>
                  </a:lnTo>
                  <a:lnTo>
                    <a:pt x="4688891" y="290144"/>
                  </a:lnTo>
                  <a:lnTo>
                    <a:pt x="4675048" y="275602"/>
                  </a:lnTo>
                  <a:lnTo>
                    <a:pt x="4668151" y="260781"/>
                  </a:lnTo>
                  <a:lnTo>
                    <a:pt x="4666285" y="243052"/>
                  </a:lnTo>
                  <a:lnTo>
                    <a:pt x="4668024" y="225539"/>
                  </a:lnTo>
                  <a:lnTo>
                    <a:pt x="4673511" y="212217"/>
                  </a:lnTo>
                  <a:lnTo>
                    <a:pt x="4683125" y="203733"/>
                  </a:lnTo>
                  <a:lnTo>
                    <a:pt x="4697298" y="200761"/>
                  </a:lnTo>
                  <a:lnTo>
                    <a:pt x="4711852" y="203606"/>
                  </a:lnTo>
                  <a:lnTo>
                    <a:pt x="4721784" y="212204"/>
                  </a:lnTo>
                  <a:lnTo>
                    <a:pt x="4727486" y="226644"/>
                  </a:lnTo>
                  <a:lnTo>
                    <a:pt x="4729302" y="247053"/>
                  </a:lnTo>
                  <a:lnTo>
                    <a:pt x="4729302" y="271246"/>
                  </a:lnTo>
                  <a:lnTo>
                    <a:pt x="4795482" y="271246"/>
                  </a:lnTo>
                  <a:lnTo>
                    <a:pt x="4795482" y="253847"/>
                  </a:lnTo>
                  <a:lnTo>
                    <a:pt x="4790275" y="206692"/>
                  </a:lnTo>
                  <a:lnTo>
                    <a:pt x="4773409" y="170827"/>
                  </a:lnTo>
                  <a:lnTo>
                    <a:pt x="4743018" y="148005"/>
                  </a:lnTo>
                  <a:lnTo>
                    <a:pt x="4697222" y="140004"/>
                  </a:lnTo>
                  <a:lnTo>
                    <a:pt x="4653699" y="147789"/>
                  </a:lnTo>
                  <a:lnTo>
                    <a:pt x="4622812" y="169862"/>
                  </a:lnTo>
                  <a:lnTo>
                    <a:pt x="4604385" y="204266"/>
                  </a:lnTo>
                  <a:lnTo>
                    <a:pt x="4598276" y="249047"/>
                  </a:lnTo>
                  <a:lnTo>
                    <a:pt x="4603064" y="287731"/>
                  </a:lnTo>
                  <a:lnTo>
                    <a:pt x="4617605" y="319024"/>
                  </a:lnTo>
                  <a:lnTo>
                    <a:pt x="4642142" y="346240"/>
                  </a:lnTo>
                  <a:lnTo>
                    <a:pt x="4705058" y="394347"/>
                  </a:lnTo>
                  <a:lnTo>
                    <a:pt x="4721847" y="413613"/>
                  </a:lnTo>
                  <a:lnTo>
                    <a:pt x="4729950" y="432955"/>
                  </a:lnTo>
                  <a:lnTo>
                    <a:pt x="4732058" y="454863"/>
                  </a:lnTo>
                  <a:lnTo>
                    <a:pt x="4730077" y="475678"/>
                  </a:lnTo>
                  <a:lnTo>
                    <a:pt x="4723854" y="490601"/>
                  </a:lnTo>
                  <a:lnTo>
                    <a:pt x="4712982" y="499579"/>
                  </a:lnTo>
                  <a:lnTo>
                    <a:pt x="4697069" y="502589"/>
                  </a:lnTo>
                  <a:lnTo>
                    <a:pt x="4680305" y="498716"/>
                  </a:lnTo>
                  <a:lnTo>
                    <a:pt x="4668990" y="487845"/>
                  </a:lnTo>
                  <a:lnTo>
                    <a:pt x="4662589" y="471093"/>
                  </a:lnTo>
                  <a:lnTo>
                    <a:pt x="4660570" y="449580"/>
                  </a:lnTo>
                  <a:lnTo>
                    <a:pt x="4660570" y="431126"/>
                  </a:lnTo>
                  <a:lnTo>
                    <a:pt x="4591494" y="431126"/>
                  </a:lnTo>
                  <a:lnTo>
                    <a:pt x="4591494" y="449503"/>
                  </a:lnTo>
                  <a:lnTo>
                    <a:pt x="4595901" y="491655"/>
                  </a:lnTo>
                  <a:lnTo>
                    <a:pt x="4611865" y="528078"/>
                  </a:lnTo>
                  <a:lnTo>
                    <a:pt x="4643463" y="553669"/>
                  </a:lnTo>
                  <a:lnTo>
                    <a:pt x="4694783" y="563333"/>
                  </a:lnTo>
                  <a:lnTo>
                    <a:pt x="4741367" y="555879"/>
                  </a:lnTo>
                  <a:lnTo>
                    <a:pt x="4774590" y="533717"/>
                  </a:lnTo>
                  <a:lnTo>
                    <a:pt x="4794491" y="497154"/>
                  </a:lnTo>
                  <a:lnTo>
                    <a:pt x="4801120" y="446468"/>
                  </a:lnTo>
                  <a:close/>
                </a:path>
                <a:path w="8840470" h="701675">
                  <a:moveTo>
                    <a:pt x="5006860" y="146392"/>
                  </a:moveTo>
                  <a:lnTo>
                    <a:pt x="4955159" y="146392"/>
                  </a:lnTo>
                  <a:lnTo>
                    <a:pt x="4955159" y="46875"/>
                  </a:lnTo>
                  <a:lnTo>
                    <a:pt x="4887074" y="46875"/>
                  </a:lnTo>
                  <a:lnTo>
                    <a:pt x="4887074" y="146392"/>
                  </a:lnTo>
                  <a:lnTo>
                    <a:pt x="4844072" y="146392"/>
                  </a:lnTo>
                  <a:lnTo>
                    <a:pt x="4844072" y="209384"/>
                  </a:lnTo>
                  <a:lnTo>
                    <a:pt x="4887074" y="209384"/>
                  </a:lnTo>
                  <a:lnTo>
                    <a:pt x="4887074" y="478726"/>
                  </a:lnTo>
                  <a:lnTo>
                    <a:pt x="4892141" y="520382"/>
                  </a:lnTo>
                  <a:lnTo>
                    <a:pt x="4906594" y="546138"/>
                  </a:lnTo>
                  <a:lnTo>
                    <a:pt x="4929378" y="559206"/>
                  </a:lnTo>
                  <a:lnTo>
                    <a:pt x="4959413" y="562851"/>
                  </a:lnTo>
                  <a:lnTo>
                    <a:pt x="4970704" y="562546"/>
                  </a:lnTo>
                  <a:lnTo>
                    <a:pt x="4982718" y="561428"/>
                  </a:lnTo>
                  <a:lnTo>
                    <a:pt x="4994453" y="559181"/>
                  </a:lnTo>
                  <a:lnTo>
                    <a:pt x="5004879" y="555498"/>
                  </a:lnTo>
                  <a:lnTo>
                    <a:pt x="5004879" y="501065"/>
                  </a:lnTo>
                  <a:lnTo>
                    <a:pt x="5000155" y="502666"/>
                  </a:lnTo>
                  <a:lnTo>
                    <a:pt x="4989322" y="503466"/>
                  </a:lnTo>
                  <a:lnTo>
                    <a:pt x="4982235" y="503466"/>
                  </a:lnTo>
                  <a:lnTo>
                    <a:pt x="4967846" y="500418"/>
                  </a:lnTo>
                  <a:lnTo>
                    <a:pt x="4959667" y="492213"/>
                  </a:lnTo>
                  <a:lnTo>
                    <a:pt x="4956010" y="480225"/>
                  </a:lnTo>
                  <a:lnTo>
                    <a:pt x="4955159" y="465861"/>
                  </a:lnTo>
                  <a:lnTo>
                    <a:pt x="4955159" y="209384"/>
                  </a:lnTo>
                  <a:lnTo>
                    <a:pt x="5006860" y="209384"/>
                  </a:lnTo>
                  <a:lnTo>
                    <a:pt x="5006860" y="146392"/>
                  </a:lnTo>
                  <a:close/>
                </a:path>
                <a:path w="8840470" h="701675">
                  <a:moveTo>
                    <a:pt x="5270906" y="556945"/>
                  </a:moveTo>
                  <a:lnTo>
                    <a:pt x="5270144" y="542912"/>
                  </a:lnTo>
                  <a:lnTo>
                    <a:pt x="5269865" y="531850"/>
                  </a:lnTo>
                  <a:lnTo>
                    <a:pt x="5269776" y="527875"/>
                  </a:lnTo>
                  <a:lnTo>
                    <a:pt x="5269725" y="525475"/>
                  </a:lnTo>
                  <a:lnTo>
                    <a:pt x="5269649" y="522363"/>
                  </a:lnTo>
                  <a:lnTo>
                    <a:pt x="5269433" y="500430"/>
                  </a:lnTo>
                  <a:lnTo>
                    <a:pt x="5269369" y="366395"/>
                  </a:lnTo>
                  <a:lnTo>
                    <a:pt x="5269369" y="248081"/>
                  </a:lnTo>
                  <a:lnTo>
                    <a:pt x="5264429" y="204241"/>
                  </a:lnTo>
                  <a:lnTo>
                    <a:pt x="5261927" y="198996"/>
                  </a:lnTo>
                  <a:lnTo>
                    <a:pt x="5248122" y="170078"/>
                  </a:lnTo>
                  <a:lnTo>
                    <a:pt x="5218201" y="147904"/>
                  </a:lnTo>
                  <a:lnTo>
                    <a:pt x="5202669" y="145224"/>
                  </a:lnTo>
                  <a:lnTo>
                    <a:pt x="5202669" y="366395"/>
                  </a:lnTo>
                  <a:lnTo>
                    <a:pt x="5202669" y="418922"/>
                  </a:lnTo>
                  <a:lnTo>
                    <a:pt x="5200332" y="456082"/>
                  </a:lnTo>
                  <a:lnTo>
                    <a:pt x="5192928" y="481380"/>
                  </a:lnTo>
                  <a:lnTo>
                    <a:pt x="5179860" y="495833"/>
                  </a:lnTo>
                  <a:lnTo>
                    <a:pt x="5160518" y="500430"/>
                  </a:lnTo>
                  <a:lnTo>
                    <a:pt x="5143297" y="496125"/>
                  </a:lnTo>
                  <a:lnTo>
                    <a:pt x="5131727" y="484238"/>
                  </a:lnTo>
                  <a:lnTo>
                    <a:pt x="5125212" y="466318"/>
                  </a:lnTo>
                  <a:lnTo>
                    <a:pt x="5123167" y="443903"/>
                  </a:lnTo>
                  <a:lnTo>
                    <a:pt x="5123167" y="437286"/>
                  </a:lnTo>
                  <a:lnTo>
                    <a:pt x="5127637" y="403199"/>
                  </a:lnTo>
                  <a:lnTo>
                    <a:pt x="5140426" y="381393"/>
                  </a:lnTo>
                  <a:lnTo>
                    <a:pt x="5160569" y="369798"/>
                  </a:lnTo>
                  <a:lnTo>
                    <a:pt x="5187124" y="366395"/>
                  </a:lnTo>
                  <a:lnTo>
                    <a:pt x="5202669" y="366395"/>
                  </a:lnTo>
                  <a:lnTo>
                    <a:pt x="5202669" y="145224"/>
                  </a:lnTo>
                  <a:lnTo>
                    <a:pt x="5122367" y="148882"/>
                  </a:lnTo>
                  <a:lnTo>
                    <a:pt x="5090947" y="172808"/>
                  </a:lnTo>
                  <a:lnTo>
                    <a:pt x="5074678" y="207708"/>
                  </a:lnTo>
                  <a:lnTo>
                    <a:pt x="5070183" y="248081"/>
                  </a:lnTo>
                  <a:lnTo>
                    <a:pt x="5070030" y="256857"/>
                  </a:lnTo>
                  <a:lnTo>
                    <a:pt x="5137277" y="256857"/>
                  </a:lnTo>
                  <a:lnTo>
                    <a:pt x="5137289" y="248081"/>
                  </a:lnTo>
                  <a:lnTo>
                    <a:pt x="5138712" y="228765"/>
                  </a:lnTo>
                  <a:lnTo>
                    <a:pt x="5143741" y="213461"/>
                  </a:lnTo>
                  <a:lnTo>
                    <a:pt x="5143855" y="213106"/>
                  </a:lnTo>
                  <a:lnTo>
                    <a:pt x="5153901" y="202742"/>
                  </a:lnTo>
                  <a:lnTo>
                    <a:pt x="5170043" y="198996"/>
                  </a:lnTo>
                  <a:lnTo>
                    <a:pt x="5186223" y="202742"/>
                  </a:lnTo>
                  <a:lnTo>
                    <a:pt x="5195709" y="213461"/>
                  </a:lnTo>
                  <a:lnTo>
                    <a:pt x="5200218" y="230619"/>
                  </a:lnTo>
                  <a:lnTo>
                    <a:pt x="5201361" y="253606"/>
                  </a:lnTo>
                  <a:lnTo>
                    <a:pt x="5201361" y="311238"/>
                  </a:lnTo>
                  <a:lnTo>
                    <a:pt x="5189029" y="311238"/>
                  </a:lnTo>
                  <a:lnTo>
                    <a:pt x="5148389" y="315074"/>
                  </a:lnTo>
                  <a:lnTo>
                    <a:pt x="5112474" y="327825"/>
                  </a:lnTo>
                  <a:lnTo>
                    <a:pt x="5083759" y="351383"/>
                  </a:lnTo>
                  <a:lnTo>
                    <a:pt x="5064722" y="387591"/>
                  </a:lnTo>
                  <a:lnTo>
                    <a:pt x="5057826" y="438327"/>
                  </a:lnTo>
                  <a:lnTo>
                    <a:pt x="5057826" y="445516"/>
                  </a:lnTo>
                  <a:lnTo>
                    <a:pt x="5062372" y="490308"/>
                  </a:lnTo>
                  <a:lnTo>
                    <a:pt x="5076710" y="527875"/>
                  </a:lnTo>
                  <a:lnTo>
                    <a:pt x="5101920" y="553720"/>
                  </a:lnTo>
                  <a:lnTo>
                    <a:pt x="5139067" y="563333"/>
                  </a:lnTo>
                  <a:lnTo>
                    <a:pt x="5159527" y="561263"/>
                  </a:lnTo>
                  <a:lnTo>
                    <a:pt x="5177269" y="554647"/>
                  </a:lnTo>
                  <a:lnTo>
                    <a:pt x="5192014" y="542912"/>
                  </a:lnTo>
                  <a:lnTo>
                    <a:pt x="5203507" y="525475"/>
                  </a:lnTo>
                  <a:lnTo>
                    <a:pt x="5204206" y="531850"/>
                  </a:lnTo>
                  <a:lnTo>
                    <a:pt x="5205374" y="540346"/>
                  </a:lnTo>
                  <a:lnTo>
                    <a:pt x="5206771" y="549275"/>
                  </a:lnTo>
                  <a:lnTo>
                    <a:pt x="5208155" y="556945"/>
                  </a:lnTo>
                  <a:lnTo>
                    <a:pt x="5270906" y="556945"/>
                  </a:lnTo>
                  <a:close/>
                </a:path>
                <a:path w="8840470" h="701675">
                  <a:moveTo>
                    <a:pt x="5488089" y="146392"/>
                  </a:moveTo>
                  <a:lnTo>
                    <a:pt x="5436387" y="146392"/>
                  </a:lnTo>
                  <a:lnTo>
                    <a:pt x="5436387" y="46875"/>
                  </a:lnTo>
                  <a:lnTo>
                    <a:pt x="5368315" y="46875"/>
                  </a:lnTo>
                  <a:lnTo>
                    <a:pt x="5368315" y="146392"/>
                  </a:lnTo>
                  <a:lnTo>
                    <a:pt x="5325313" y="146392"/>
                  </a:lnTo>
                  <a:lnTo>
                    <a:pt x="5325313" y="209384"/>
                  </a:lnTo>
                  <a:lnTo>
                    <a:pt x="5368315" y="209384"/>
                  </a:lnTo>
                  <a:lnTo>
                    <a:pt x="5368315" y="478726"/>
                  </a:lnTo>
                  <a:lnTo>
                    <a:pt x="5373370" y="520382"/>
                  </a:lnTo>
                  <a:lnTo>
                    <a:pt x="5387822" y="546138"/>
                  </a:lnTo>
                  <a:lnTo>
                    <a:pt x="5410606" y="559206"/>
                  </a:lnTo>
                  <a:lnTo>
                    <a:pt x="5440642" y="562851"/>
                  </a:lnTo>
                  <a:lnTo>
                    <a:pt x="5451932" y="562546"/>
                  </a:lnTo>
                  <a:lnTo>
                    <a:pt x="5463946" y="561428"/>
                  </a:lnTo>
                  <a:lnTo>
                    <a:pt x="5475668" y="559181"/>
                  </a:lnTo>
                  <a:lnTo>
                    <a:pt x="5486095" y="555498"/>
                  </a:lnTo>
                  <a:lnTo>
                    <a:pt x="5486095" y="501065"/>
                  </a:lnTo>
                  <a:lnTo>
                    <a:pt x="5481371" y="502666"/>
                  </a:lnTo>
                  <a:lnTo>
                    <a:pt x="5470563" y="503466"/>
                  </a:lnTo>
                  <a:lnTo>
                    <a:pt x="5463464" y="503466"/>
                  </a:lnTo>
                  <a:lnTo>
                    <a:pt x="5449062" y="500418"/>
                  </a:lnTo>
                  <a:lnTo>
                    <a:pt x="5440896" y="492213"/>
                  </a:lnTo>
                  <a:lnTo>
                    <a:pt x="5437238" y="480225"/>
                  </a:lnTo>
                  <a:lnTo>
                    <a:pt x="5436387" y="465861"/>
                  </a:lnTo>
                  <a:lnTo>
                    <a:pt x="5436387" y="209384"/>
                  </a:lnTo>
                  <a:lnTo>
                    <a:pt x="5488089" y="209384"/>
                  </a:lnTo>
                  <a:lnTo>
                    <a:pt x="5488089" y="146392"/>
                  </a:lnTo>
                  <a:close/>
                </a:path>
                <a:path w="8840470" h="701675">
                  <a:moveTo>
                    <a:pt x="5752973" y="276440"/>
                  </a:moveTo>
                  <a:lnTo>
                    <a:pt x="5747791" y="222427"/>
                  </a:lnTo>
                  <a:lnTo>
                    <a:pt x="5730379" y="179158"/>
                  </a:lnTo>
                  <a:lnTo>
                    <a:pt x="5697906" y="150418"/>
                  </a:lnTo>
                  <a:lnTo>
                    <a:pt x="5687326" y="148234"/>
                  </a:lnTo>
                  <a:lnTo>
                    <a:pt x="5687326" y="266534"/>
                  </a:lnTo>
                  <a:lnTo>
                    <a:pt x="5687326" y="312432"/>
                  </a:lnTo>
                  <a:lnTo>
                    <a:pt x="5606072" y="312432"/>
                  </a:lnTo>
                  <a:lnTo>
                    <a:pt x="5606097" y="266534"/>
                  </a:lnTo>
                  <a:lnTo>
                    <a:pt x="5608180" y="240182"/>
                  </a:lnTo>
                  <a:lnTo>
                    <a:pt x="5608282" y="238836"/>
                  </a:lnTo>
                  <a:lnTo>
                    <a:pt x="5615406" y="218097"/>
                  </a:lnTo>
                  <a:lnTo>
                    <a:pt x="5628170" y="205206"/>
                  </a:lnTo>
                  <a:lnTo>
                    <a:pt x="5647309" y="200761"/>
                  </a:lnTo>
                  <a:lnTo>
                    <a:pt x="5667349" y="205676"/>
                  </a:lnTo>
                  <a:lnTo>
                    <a:pt x="5679579" y="219354"/>
                  </a:lnTo>
                  <a:lnTo>
                    <a:pt x="5685625" y="240017"/>
                  </a:lnTo>
                  <a:lnTo>
                    <a:pt x="5685675" y="240182"/>
                  </a:lnTo>
                  <a:lnTo>
                    <a:pt x="5687326" y="266534"/>
                  </a:lnTo>
                  <a:lnTo>
                    <a:pt x="5687326" y="148234"/>
                  </a:lnTo>
                  <a:lnTo>
                    <a:pt x="5647537" y="140004"/>
                  </a:lnTo>
                  <a:lnTo>
                    <a:pt x="5601601" y="148590"/>
                  </a:lnTo>
                  <a:lnTo>
                    <a:pt x="5570309" y="171246"/>
                  </a:lnTo>
                  <a:lnTo>
                    <a:pt x="5541480" y="240017"/>
                  </a:lnTo>
                  <a:lnTo>
                    <a:pt x="5538825" y="418985"/>
                  </a:lnTo>
                  <a:lnTo>
                    <a:pt x="5541264" y="465924"/>
                  </a:lnTo>
                  <a:lnTo>
                    <a:pt x="5550459" y="505714"/>
                  </a:lnTo>
                  <a:lnTo>
                    <a:pt x="5569293" y="536473"/>
                  </a:lnTo>
                  <a:lnTo>
                    <a:pt x="5600649" y="556310"/>
                  </a:lnTo>
                  <a:lnTo>
                    <a:pt x="5647398" y="563333"/>
                  </a:lnTo>
                  <a:lnTo>
                    <a:pt x="5703659" y="550164"/>
                  </a:lnTo>
                  <a:lnTo>
                    <a:pt x="5735066" y="517804"/>
                  </a:lnTo>
                  <a:lnTo>
                    <a:pt x="5748706" y="477024"/>
                  </a:lnTo>
                  <a:lnTo>
                    <a:pt x="5751652" y="438785"/>
                  </a:lnTo>
                  <a:lnTo>
                    <a:pt x="5751677" y="436245"/>
                  </a:lnTo>
                  <a:lnTo>
                    <a:pt x="5684964" y="436245"/>
                  </a:lnTo>
                  <a:lnTo>
                    <a:pt x="5684964" y="438785"/>
                  </a:lnTo>
                  <a:lnTo>
                    <a:pt x="5683643" y="462940"/>
                  </a:lnTo>
                  <a:lnTo>
                    <a:pt x="5678208" y="483285"/>
                  </a:lnTo>
                  <a:lnTo>
                    <a:pt x="5666473" y="497344"/>
                  </a:lnTo>
                  <a:lnTo>
                    <a:pt x="5646242" y="502589"/>
                  </a:lnTo>
                  <a:lnTo>
                    <a:pt x="5625795" y="496620"/>
                  </a:lnTo>
                  <a:lnTo>
                    <a:pt x="5613374" y="480834"/>
                  </a:lnTo>
                  <a:lnTo>
                    <a:pt x="5607202" y="458381"/>
                  </a:lnTo>
                  <a:lnTo>
                    <a:pt x="5605538" y="432435"/>
                  </a:lnTo>
                  <a:lnTo>
                    <a:pt x="5605538" y="369265"/>
                  </a:lnTo>
                  <a:lnTo>
                    <a:pt x="5752973" y="369265"/>
                  </a:lnTo>
                  <a:lnTo>
                    <a:pt x="5752973" y="312432"/>
                  </a:lnTo>
                  <a:lnTo>
                    <a:pt x="5752973" y="276440"/>
                  </a:lnTo>
                  <a:close/>
                </a:path>
                <a:path w="8840470" h="701675">
                  <a:moveTo>
                    <a:pt x="6192558" y="556945"/>
                  </a:moveTo>
                  <a:lnTo>
                    <a:pt x="6167679" y="402615"/>
                  </a:lnTo>
                  <a:lnTo>
                    <a:pt x="6157074" y="336829"/>
                  </a:lnTo>
                  <a:lnTo>
                    <a:pt x="6117387" y="90728"/>
                  </a:lnTo>
                  <a:lnTo>
                    <a:pt x="6106541" y="23406"/>
                  </a:lnTo>
                  <a:lnTo>
                    <a:pt x="6090158" y="23406"/>
                  </a:lnTo>
                  <a:lnTo>
                    <a:pt x="6090158" y="336829"/>
                  </a:lnTo>
                  <a:lnTo>
                    <a:pt x="6025832" y="336829"/>
                  </a:lnTo>
                  <a:lnTo>
                    <a:pt x="6033262" y="282092"/>
                  </a:lnTo>
                  <a:lnTo>
                    <a:pt x="6040933" y="225120"/>
                  </a:lnTo>
                  <a:lnTo>
                    <a:pt x="6047905" y="170903"/>
                  </a:lnTo>
                  <a:lnTo>
                    <a:pt x="6053277" y="124447"/>
                  </a:lnTo>
                  <a:lnTo>
                    <a:pt x="6056096" y="90728"/>
                  </a:lnTo>
                  <a:lnTo>
                    <a:pt x="6058687" y="90728"/>
                  </a:lnTo>
                  <a:lnTo>
                    <a:pt x="6068009" y="172262"/>
                  </a:lnTo>
                  <a:lnTo>
                    <a:pt x="6074486" y="222351"/>
                  </a:lnTo>
                  <a:lnTo>
                    <a:pt x="6081941" y="277495"/>
                  </a:lnTo>
                  <a:lnTo>
                    <a:pt x="6090158" y="336829"/>
                  </a:lnTo>
                  <a:lnTo>
                    <a:pt x="6090158" y="23406"/>
                  </a:lnTo>
                  <a:lnTo>
                    <a:pt x="6009754" y="23406"/>
                  </a:lnTo>
                  <a:lnTo>
                    <a:pt x="5927026" y="556945"/>
                  </a:lnTo>
                  <a:lnTo>
                    <a:pt x="5996406" y="556945"/>
                  </a:lnTo>
                  <a:lnTo>
                    <a:pt x="6016980" y="402615"/>
                  </a:lnTo>
                  <a:lnTo>
                    <a:pt x="6098476" y="402615"/>
                  </a:lnTo>
                  <a:lnTo>
                    <a:pt x="6121120" y="556945"/>
                  </a:lnTo>
                  <a:lnTo>
                    <a:pt x="6192558" y="556945"/>
                  </a:lnTo>
                  <a:close/>
                </a:path>
                <a:path w="8840470" h="701675">
                  <a:moveTo>
                    <a:pt x="6471602" y="146392"/>
                  </a:moveTo>
                  <a:lnTo>
                    <a:pt x="6412458" y="146392"/>
                  </a:lnTo>
                  <a:lnTo>
                    <a:pt x="6411455" y="153060"/>
                  </a:lnTo>
                  <a:lnTo>
                    <a:pt x="6411379" y="153530"/>
                  </a:lnTo>
                  <a:lnTo>
                    <a:pt x="6410287" y="162725"/>
                  </a:lnTo>
                  <a:lnTo>
                    <a:pt x="6409436" y="172758"/>
                  </a:lnTo>
                  <a:lnTo>
                    <a:pt x="6409093" y="182422"/>
                  </a:lnTo>
                  <a:lnTo>
                    <a:pt x="6402159" y="166624"/>
                  </a:lnTo>
                  <a:lnTo>
                    <a:pt x="6401994" y="166446"/>
                  </a:lnTo>
                  <a:lnTo>
                    <a:pt x="6401994" y="278180"/>
                  </a:lnTo>
                  <a:lnTo>
                    <a:pt x="6401994" y="398881"/>
                  </a:lnTo>
                  <a:lnTo>
                    <a:pt x="6400419" y="434708"/>
                  </a:lnTo>
                  <a:lnTo>
                    <a:pt x="6394120" y="462470"/>
                  </a:lnTo>
                  <a:lnTo>
                    <a:pt x="6380670" y="480390"/>
                  </a:lnTo>
                  <a:lnTo>
                    <a:pt x="6357709" y="486752"/>
                  </a:lnTo>
                  <a:lnTo>
                    <a:pt x="6340322" y="482422"/>
                  </a:lnTo>
                  <a:lnTo>
                    <a:pt x="6328524" y="469430"/>
                  </a:lnTo>
                  <a:lnTo>
                    <a:pt x="6321806" y="447763"/>
                  </a:lnTo>
                  <a:lnTo>
                    <a:pt x="6319685" y="417385"/>
                  </a:lnTo>
                  <a:lnTo>
                    <a:pt x="6319685" y="267804"/>
                  </a:lnTo>
                  <a:lnTo>
                    <a:pt x="6322314" y="239953"/>
                  </a:lnTo>
                  <a:lnTo>
                    <a:pt x="6330239" y="220218"/>
                  </a:lnTo>
                  <a:lnTo>
                    <a:pt x="6343510" y="208483"/>
                  </a:lnTo>
                  <a:lnTo>
                    <a:pt x="6362217" y="204597"/>
                  </a:lnTo>
                  <a:lnTo>
                    <a:pt x="6383541" y="210464"/>
                  </a:lnTo>
                  <a:lnTo>
                    <a:pt x="6395529" y="226364"/>
                  </a:lnTo>
                  <a:lnTo>
                    <a:pt x="6400813" y="249783"/>
                  </a:lnTo>
                  <a:lnTo>
                    <a:pt x="6401994" y="278180"/>
                  </a:lnTo>
                  <a:lnTo>
                    <a:pt x="6401994" y="166446"/>
                  </a:lnTo>
                  <a:lnTo>
                    <a:pt x="6389852" y="153060"/>
                  </a:lnTo>
                  <a:lnTo>
                    <a:pt x="6371056" y="143573"/>
                  </a:lnTo>
                  <a:lnTo>
                    <a:pt x="6344640" y="140004"/>
                  </a:lnTo>
                  <a:lnTo>
                    <a:pt x="6300775" y="150507"/>
                  </a:lnTo>
                  <a:lnTo>
                    <a:pt x="6271882" y="178333"/>
                  </a:lnTo>
                  <a:lnTo>
                    <a:pt x="6255994" y="217906"/>
                  </a:lnTo>
                  <a:lnTo>
                    <a:pt x="6251143" y="263664"/>
                  </a:lnTo>
                  <a:lnTo>
                    <a:pt x="6251143" y="422821"/>
                  </a:lnTo>
                  <a:lnTo>
                    <a:pt x="6255105" y="474129"/>
                  </a:lnTo>
                  <a:lnTo>
                    <a:pt x="6268834" y="514426"/>
                  </a:lnTo>
                  <a:lnTo>
                    <a:pt x="6295060" y="540791"/>
                  </a:lnTo>
                  <a:lnTo>
                    <a:pt x="6336487" y="550227"/>
                  </a:lnTo>
                  <a:lnTo>
                    <a:pt x="6359487" y="547509"/>
                  </a:lnTo>
                  <a:lnTo>
                    <a:pt x="6377965" y="539648"/>
                  </a:lnTo>
                  <a:lnTo>
                    <a:pt x="6392024" y="527113"/>
                  </a:lnTo>
                  <a:lnTo>
                    <a:pt x="6401765" y="510374"/>
                  </a:lnTo>
                  <a:lnTo>
                    <a:pt x="6401765" y="558533"/>
                  </a:lnTo>
                  <a:lnTo>
                    <a:pt x="6400139" y="594664"/>
                  </a:lnTo>
                  <a:lnTo>
                    <a:pt x="6393878" y="620699"/>
                  </a:lnTo>
                  <a:lnTo>
                    <a:pt x="6380912" y="636435"/>
                  </a:lnTo>
                  <a:lnTo>
                    <a:pt x="6359169" y="641731"/>
                  </a:lnTo>
                  <a:lnTo>
                    <a:pt x="6338760" y="636803"/>
                  </a:lnTo>
                  <a:lnTo>
                    <a:pt x="6326886" y="624840"/>
                  </a:lnTo>
                  <a:lnTo>
                    <a:pt x="6321349" y="610069"/>
                  </a:lnTo>
                  <a:lnTo>
                    <a:pt x="6319990" y="596709"/>
                  </a:lnTo>
                  <a:lnTo>
                    <a:pt x="6319990" y="594664"/>
                  </a:lnTo>
                  <a:lnTo>
                    <a:pt x="6251448" y="594664"/>
                  </a:lnTo>
                  <a:lnTo>
                    <a:pt x="6270282" y="665835"/>
                  </a:lnTo>
                  <a:lnTo>
                    <a:pt x="6301905" y="691311"/>
                  </a:lnTo>
                  <a:lnTo>
                    <a:pt x="6355499" y="701357"/>
                  </a:lnTo>
                  <a:lnTo>
                    <a:pt x="6408115" y="693013"/>
                  </a:lnTo>
                  <a:lnTo>
                    <a:pt x="6441605" y="669861"/>
                  </a:lnTo>
                  <a:lnTo>
                    <a:pt x="6460261" y="634771"/>
                  </a:lnTo>
                  <a:lnTo>
                    <a:pt x="6468338" y="590550"/>
                  </a:lnTo>
                  <a:lnTo>
                    <a:pt x="6470053" y="540791"/>
                  </a:lnTo>
                  <a:lnTo>
                    <a:pt x="6470078" y="510374"/>
                  </a:lnTo>
                  <a:lnTo>
                    <a:pt x="6470078" y="486752"/>
                  </a:lnTo>
                  <a:lnTo>
                    <a:pt x="6470205" y="220218"/>
                  </a:lnTo>
                  <a:lnTo>
                    <a:pt x="6470320" y="210464"/>
                  </a:lnTo>
                  <a:lnTo>
                    <a:pt x="6470383" y="204597"/>
                  </a:lnTo>
                  <a:lnTo>
                    <a:pt x="6470548" y="190868"/>
                  </a:lnTo>
                  <a:lnTo>
                    <a:pt x="6470726" y="182422"/>
                  </a:lnTo>
                  <a:lnTo>
                    <a:pt x="6470802" y="178333"/>
                  </a:lnTo>
                  <a:lnTo>
                    <a:pt x="6470917" y="172758"/>
                  </a:lnTo>
                  <a:lnTo>
                    <a:pt x="6471044" y="166624"/>
                  </a:lnTo>
                  <a:lnTo>
                    <a:pt x="6471412" y="153530"/>
                  </a:lnTo>
                  <a:lnTo>
                    <a:pt x="6471488" y="150507"/>
                  </a:lnTo>
                  <a:lnTo>
                    <a:pt x="6471602" y="146392"/>
                  </a:lnTo>
                  <a:close/>
                </a:path>
                <a:path w="8840470" h="701675">
                  <a:moveTo>
                    <a:pt x="6764236" y="276440"/>
                  </a:moveTo>
                  <a:lnTo>
                    <a:pt x="6759054" y="222427"/>
                  </a:lnTo>
                  <a:lnTo>
                    <a:pt x="6741642" y="179158"/>
                  </a:lnTo>
                  <a:lnTo>
                    <a:pt x="6709169" y="150418"/>
                  </a:lnTo>
                  <a:lnTo>
                    <a:pt x="6698589" y="148234"/>
                  </a:lnTo>
                  <a:lnTo>
                    <a:pt x="6698589" y="266534"/>
                  </a:lnTo>
                  <a:lnTo>
                    <a:pt x="6698589" y="312432"/>
                  </a:lnTo>
                  <a:lnTo>
                    <a:pt x="6617335" y="312432"/>
                  </a:lnTo>
                  <a:lnTo>
                    <a:pt x="6617360" y="266534"/>
                  </a:lnTo>
                  <a:lnTo>
                    <a:pt x="6619443" y="240182"/>
                  </a:lnTo>
                  <a:lnTo>
                    <a:pt x="6619545" y="238836"/>
                  </a:lnTo>
                  <a:lnTo>
                    <a:pt x="6626669" y="218097"/>
                  </a:lnTo>
                  <a:lnTo>
                    <a:pt x="6639433" y="205206"/>
                  </a:lnTo>
                  <a:lnTo>
                    <a:pt x="6658572" y="200761"/>
                  </a:lnTo>
                  <a:lnTo>
                    <a:pt x="6678612" y="205676"/>
                  </a:lnTo>
                  <a:lnTo>
                    <a:pt x="6690842" y="219354"/>
                  </a:lnTo>
                  <a:lnTo>
                    <a:pt x="6696888" y="240017"/>
                  </a:lnTo>
                  <a:lnTo>
                    <a:pt x="6696938" y="240182"/>
                  </a:lnTo>
                  <a:lnTo>
                    <a:pt x="6698589" y="266534"/>
                  </a:lnTo>
                  <a:lnTo>
                    <a:pt x="6698589" y="148234"/>
                  </a:lnTo>
                  <a:lnTo>
                    <a:pt x="6658800" y="140004"/>
                  </a:lnTo>
                  <a:lnTo>
                    <a:pt x="6612864" y="148590"/>
                  </a:lnTo>
                  <a:lnTo>
                    <a:pt x="6581584" y="171246"/>
                  </a:lnTo>
                  <a:lnTo>
                    <a:pt x="6552743" y="240017"/>
                  </a:lnTo>
                  <a:lnTo>
                    <a:pt x="6550101" y="418985"/>
                  </a:lnTo>
                  <a:lnTo>
                    <a:pt x="6552527" y="465924"/>
                  </a:lnTo>
                  <a:lnTo>
                    <a:pt x="6561722" y="505714"/>
                  </a:lnTo>
                  <a:lnTo>
                    <a:pt x="6580556" y="536473"/>
                  </a:lnTo>
                  <a:lnTo>
                    <a:pt x="6611912" y="556310"/>
                  </a:lnTo>
                  <a:lnTo>
                    <a:pt x="6658661" y="563333"/>
                  </a:lnTo>
                  <a:lnTo>
                    <a:pt x="6714922" y="550164"/>
                  </a:lnTo>
                  <a:lnTo>
                    <a:pt x="6746329" y="517804"/>
                  </a:lnTo>
                  <a:lnTo>
                    <a:pt x="6759969" y="477024"/>
                  </a:lnTo>
                  <a:lnTo>
                    <a:pt x="6762915" y="438785"/>
                  </a:lnTo>
                  <a:lnTo>
                    <a:pt x="6762940" y="436245"/>
                  </a:lnTo>
                  <a:lnTo>
                    <a:pt x="6696227" y="436245"/>
                  </a:lnTo>
                  <a:lnTo>
                    <a:pt x="6696227" y="438785"/>
                  </a:lnTo>
                  <a:lnTo>
                    <a:pt x="6694906" y="462940"/>
                  </a:lnTo>
                  <a:lnTo>
                    <a:pt x="6689471" y="483285"/>
                  </a:lnTo>
                  <a:lnTo>
                    <a:pt x="6677736" y="497344"/>
                  </a:lnTo>
                  <a:lnTo>
                    <a:pt x="6657505" y="502589"/>
                  </a:lnTo>
                  <a:lnTo>
                    <a:pt x="6637058" y="496620"/>
                  </a:lnTo>
                  <a:lnTo>
                    <a:pt x="6624637" y="480834"/>
                  </a:lnTo>
                  <a:lnTo>
                    <a:pt x="6618465" y="458381"/>
                  </a:lnTo>
                  <a:lnTo>
                    <a:pt x="6616801" y="432435"/>
                  </a:lnTo>
                  <a:lnTo>
                    <a:pt x="6616801" y="369265"/>
                  </a:lnTo>
                  <a:lnTo>
                    <a:pt x="6764236" y="369265"/>
                  </a:lnTo>
                  <a:lnTo>
                    <a:pt x="6764236" y="312432"/>
                  </a:lnTo>
                  <a:lnTo>
                    <a:pt x="6764236" y="276440"/>
                  </a:lnTo>
                  <a:close/>
                </a:path>
                <a:path w="8840470" h="701675">
                  <a:moveTo>
                    <a:pt x="7059917" y="245059"/>
                  </a:moveTo>
                  <a:lnTo>
                    <a:pt x="7053974" y="196291"/>
                  </a:lnTo>
                  <a:lnTo>
                    <a:pt x="7037464" y="163766"/>
                  </a:lnTo>
                  <a:lnTo>
                    <a:pt x="7012394" y="145630"/>
                  </a:lnTo>
                  <a:lnTo>
                    <a:pt x="6980745" y="139992"/>
                  </a:lnTo>
                  <a:lnTo>
                    <a:pt x="6954787" y="143357"/>
                  </a:lnTo>
                  <a:lnTo>
                    <a:pt x="6934505" y="152730"/>
                  </a:lnTo>
                  <a:lnTo>
                    <a:pt x="6919328" y="167055"/>
                  </a:lnTo>
                  <a:lnTo>
                    <a:pt x="6908673" y="185280"/>
                  </a:lnTo>
                  <a:lnTo>
                    <a:pt x="6908457" y="174523"/>
                  </a:lnTo>
                  <a:lnTo>
                    <a:pt x="6907860" y="164020"/>
                  </a:lnTo>
                  <a:lnTo>
                    <a:pt x="6907035" y="154419"/>
                  </a:lnTo>
                  <a:lnTo>
                    <a:pt x="6906082" y="146392"/>
                  </a:lnTo>
                  <a:lnTo>
                    <a:pt x="6840893" y="146392"/>
                  </a:lnTo>
                  <a:lnTo>
                    <a:pt x="6841337" y="162560"/>
                  </a:lnTo>
                  <a:lnTo>
                    <a:pt x="6841566" y="185496"/>
                  </a:lnTo>
                  <a:lnTo>
                    <a:pt x="6841668" y="272364"/>
                  </a:lnTo>
                  <a:lnTo>
                    <a:pt x="6841668" y="556945"/>
                  </a:lnTo>
                  <a:lnTo>
                    <a:pt x="6909981" y="556945"/>
                  </a:lnTo>
                  <a:lnTo>
                    <a:pt x="6909981" y="285610"/>
                  </a:lnTo>
                  <a:lnTo>
                    <a:pt x="6912775" y="245579"/>
                  </a:lnTo>
                  <a:lnTo>
                    <a:pt x="6921182" y="220764"/>
                  </a:lnTo>
                  <a:lnTo>
                    <a:pt x="6935178" y="208127"/>
                  </a:lnTo>
                  <a:lnTo>
                    <a:pt x="6954787" y="204597"/>
                  </a:lnTo>
                  <a:lnTo>
                    <a:pt x="6970827" y="207683"/>
                  </a:lnTo>
                  <a:lnTo>
                    <a:pt x="6982346" y="217347"/>
                  </a:lnTo>
                  <a:lnTo>
                    <a:pt x="6989280" y="234162"/>
                  </a:lnTo>
                  <a:lnTo>
                    <a:pt x="6991604" y="258711"/>
                  </a:lnTo>
                  <a:lnTo>
                    <a:pt x="6991604" y="556945"/>
                  </a:lnTo>
                  <a:lnTo>
                    <a:pt x="7059917" y="556945"/>
                  </a:lnTo>
                  <a:lnTo>
                    <a:pt x="7059917" y="245059"/>
                  </a:lnTo>
                  <a:close/>
                </a:path>
                <a:path w="8840470" h="701675">
                  <a:moveTo>
                    <a:pt x="7278014" y="146392"/>
                  </a:moveTo>
                  <a:lnTo>
                    <a:pt x="7226325" y="146392"/>
                  </a:lnTo>
                  <a:lnTo>
                    <a:pt x="7226325" y="46875"/>
                  </a:lnTo>
                  <a:lnTo>
                    <a:pt x="7158241" y="46875"/>
                  </a:lnTo>
                  <a:lnTo>
                    <a:pt x="7158241" y="146392"/>
                  </a:lnTo>
                  <a:lnTo>
                    <a:pt x="7115238" y="146392"/>
                  </a:lnTo>
                  <a:lnTo>
                    <a:pt x="7115238" y="209384"/>
                  </a:lnTo>
                  <a:lnTo>
                    <a:pt x="7158241" y="209384"/>
                  </a:lnTo>
                  <a:lnTo>
                    <a:pt x="7158241" y="478726"/>
                  </a:lnTo>
                  <a:lnTo>
                    <a:pt x="7163295" y="520382"/>
                  </a:lnTo>
                  <a:lnTo>
                    <a:pt x="7177748" y="546138"/>
                  </a:lnTo>
                  <a:lnTo>
                    <a:pt x="7200532" y="559206"/>
                  </a:lnTo>
                  <a:lnTo>
                    <a:pt x="7230567" y="562851"/>
                  </a:lnTo>
                  <a:lnTo>
                    <a:pt x="7241857" y="562546"/>
                  </a:lnTo>
                  <a:lnTo>
                    <a:pt x="7253872" y="561428"/>
                  </a:lnTo>
                  <a:lnTo>
                    <a:pt x="7265594" y="559181"/>
                  </a:lnTo>
                  <a:lnTo>
                    <a:pt x="7276033" y="555498"/>
                  </a:lnTo>
                  <a:lnTo>
                    <a:pt x="7276033" y="501065"/>
                  </a:lnTo>
                  <a:lnTo>
                    <a:pt x="7271309" y="502666"/>
                  </a:lnTo>
                  <a:lnTo>
                    <a:pt x="7260488" y="503466"/>
                  </a:lnTo>
                  <a:lnTo>
                    <a:pt x="7253389" y="503466"/>
                  </a:lnTo>
                  <a:lnTo>
                    <a:pt x="7239000" y="500418"/>
                  </a:lnTo>
                  <a:lnTo>
                    <a:pt x="7230821" y="492213"/>
                  </a:lnTo>
                  <a:lnTo>
                    <a:pt x="7227163" y="480225"/>
                  </a:lnTo>
                  <a:lnTo>
                    <a:pt x="7226325" y="465861"/>
                  </a:lnTo>
                  <a:lnTo>
                    <a:pt x="7226325" y="209384"/>
                  </a:lnTo>
                  <a:lnTo>
                    <a:pt x="7278014" y="209384"/>
                  </a:lnTo>
                  <a:lnTo>
                    <a:pt x="7278014" y="146392"/>
                  </a:lnTo>
                  <a:close/>
                </a:path>
                <a:path w="8840470" h="701675">
                  <a:moveTo>
                    <a:pt x="7757477" y="330123"/>
                  </a:moveTo>
                  <a:lnTo>
                    <a:pt x="7636840" y="330123"/>
                  </a:lnTo>
                  <a:lnTo>
                    <a:pt x="7636840" y="194233"/>
                  </a:lnTo>
                  <a:lnTo>
                    <a:pt x="7582954" y="194233"/>
                  </a:lnTo>
                  <a:lnTo>
                    <a:pt x="7582954" y="330123"/>
                  </a:lnTo>
                  <a:lnTo>
                    <a:pt x="7460805" y="330123"/>
                  </a:lnTo>
                  <a:lnTo>
                    <a:pt x="7460805" y="384733"/>
                  </a:lnTo>
                  <a:lnTo>
                    <a:pt x="7582954" y="384733"/>
                  </a:lnTo>
                  <a:lnTo>
                    <a:pt x="7582954" y="521893"/>
                  </a:lnTo>
                  <a:lnTo>
                    <a:pt x="7636840" y="521893"/>
                  </a:lnTo>
                  <a:lnTo>
                    <a:pt x="7636840" y="384733"/>
                  </a:lnTo>
                  <a:lnTo>
                    <a:pt x="7757477" y="384733"/>
                  </a:lnTo>
                  <a:lnTo>
                    <a:pt x="7757477" y="330123"/>
                  </a:lnTo>
                  <a:close/>
                </a:path>
                <a:path w="8840470" h="701675">
                  <a:moveTo>
                    <a:pt x="8181594" y="400151"/>
                  </a:moveTo>
                  <a:lnTo>
                    <a:pt x="8112290" y="400151"/>
                  </a:lnTo>
                  <a:lnTo>
                    <a:pt x="8112290" y="426834"/>
                  </a:lnTo>
                  <a:lnTo>
                    <a:pt x="8110614" y="456857"/>
                  </a:lnTo>
                  <a:lnTo>
                    <a:pt x="8104454" y="479869"/>
                  </a:lnTo>
                  <a:lnTo>
                    <a:pt x="8092072" y="494601"/>
                  </a:lnTo>
                  <a:lnTo>
                    <a:pt x="8071752" y="499783"/>
                  </a:lnTo>
                  <a:lnTo>
                    <a:pt x="8051127" y="494360"/>
                  </a:lnTo>
                  <a:lnTo>
                    <a:pt x="8038274" y="479209"/>
                  </a:lnTo>
                  <a:lnTo>
                    <a:pt x="8031696" y="456057"/>
                  </a:lnTo>
                  <a:lnTo>
                    <a:pt x="8029842" y="426605"/>
                  </a:lnTo>
                  <a:lnTo>
                    <a:pt x="8029842" y="146646"/>
                  </a:lnTo>
                  <a:lnTo>
                    <a:pt x="8031747" y="119138"/>
                  </a:lnTo>
                  <a:lnTo>
                    <a:pt x="8038325" y="98539"/>
                  </a:lnTo>
                  <a:lnTo>
                    <a:pt x="8050835" y="85610"/>
                  </a:lnTo>
                  <a:lnTo>
                    <a:pt x="8070532" y="81127"/>
                  </a:lnTo>
                  <a:lnTo>
                    <a:pt x="8090598" y="85864"/>
                  </a:lnTo>
                  <a:lnTo>
                    <a:pt x="8102816" y="99161"/>
                  </a:lnTo>
                  <a:lnTo>
                    <a:pt x="8108899" y="119646"/>
                  </a:lnTo>
                  <a:lnTo>
                    <a:pt x="8110537" y="145935"/>
                  </a:lnTo>
                  <a:lnTo>
                    <a:pt x="8110537" y="175907"/>
                  </a:lnTo>
                  <a:lnTo>
                    <a:pt x="8179308" y="175907"/>
                  </a:lnTo>
                  <a:lnTo>
                    <a:pt x="8176806" y="111277"/>
                  </a:lnTo>
                  <a:lnTo>
                    <a:pt x="8167484" y="73736"/>
                  </a:lnTo>
                  <a:lnTo>
                    <a:pt x="8117319" y="23266"/>
                  </a:lnTo>
                  <a:lnTo>
                    <a:pt x="8070990" y="15913"/>
                  </a:lnTo>
                  <a:lnTo>
                    <a:pt x="8021891" y="25260"/>
                  </a:lnTo>
                  <a:lnTo>
                    <a:pt x="7987347" y="52082"/>
                  </a:lnTo>
                  <a:lnTo>
                    <a:pt x="7966938" y="94589"/>
                  </a:lnTo>
                  <a:lnTo>
                    <a:pt x="7960233" y="150977"/>
                  </a:lnTo>
                  <a:lnTo>
                    <a:pt x="7960233" y="421005"/>
                  </a:lnTo>
                  <a:lnTo>
                    <a:pt x="7962824" y="466686"/>
                  </a:lnTo>
                  <a:lnTo>
                    <a:pt x="7972412" y="506107"/>
                  </a:lnTo>
                  <a:lnTo>
                    <a:pt x="8023276" y="557225"/>
                  </a:lnTo>
                  <a:lnTo>
                    <a:pt x="8069910" y="564451"/>
                  </a:lnTo>
                  <a:lnTo>
                    <a:pt x="8120380" y="555536"/>
                  </a:lnTo>
                  <a:lnTo>
                    <a:pt x="8152930" y="531926"/>
                  </a:lnTo>
                  <a:lnTo>
                    <a:pt x="8171421" y="498309"/>
                  </a:lnTo>
                  <a:lnTo>
                    <a:pt x="8179689" y="459371"/>
                  </a:lnTo>
                  <a:lnTo>
                    <a:pt x="8181594" y="419798"/>
                  </a:lnTo>
                  <a:lnTo>
                    <a:pt x="8181594" y="400151"/>
                  </a:lnTo>
                  <a:close/>
                </a:path>
                <a:path w="8840470" h="701675">
                  <a:moveTo>
                    <a:pt x="8323897" y="146392"/>
                  </a:moveTo>
                  <a:lnTo>
                    <a:pt x="8255597" y="146392"/>
                  </a:lnTo>
                  <a:lnTo>
                    <a:pt x="8255597" y="556945"/>
                  </a:lnTo>
                  <a:lnTo>
                    <a:pt x="8323897" y="556945"/>
                  </a:lnTo>
                  <a:lnTo>
                    <a:pt x="8323897" y="146392"/>
                  </a:lnTo>
                  <a:close/>
                </a:path>
                <a:path w="8840470" h="701675">
                  <a:moveTo>
                    <a:pt x="8324443" y="0"/>
                  </a:moveTo>
                  <a:lnTo>
                    <a:pt x="8256130" y="0"/>
                  </a:lnTo>
                  <a:lnTo>
                    <a:pt x="8256130" y="85648"/>
                  </a:lnTo>
                  <a:lnTo>
                    <a:pt x="8324443" y="85648"/>
                  </a:lnTo>
                  <a:lnTo>
                    <a:pt x="8324443" y="0"/>
                  </a:lnTo>
                  <a:close/>
                </a:path>
                <a:path w="8840470" h="701675">
                  <a:moveTo>
                    <a:pt x="8546274" y="146392"/>
                  </a:moveTo>
                  <a:lnTo>
                    <a:pt x="8494573" y="146392"/>
                  </a:lnTo>
                  <a:lnTo>
                    <a:pt x="8494573" y="46875"/>
                  </a:lnTo>
                  <a:lnTo>
                    <a:pt x="8426501" y="46875"/>
                  </a:lnTo>
                  <a:lnTo>
                    <a:pt x="8426501" y="146392"/>
                  </a:lnTo>
                  <a:lnTo>
                    <a:pt x="8383486" y="146392"/>
                  </a:lnTo>
                  <a:lnTo>
                    <a:pt x="8383486" y="209384"/>
                  </a:lnTo>
                  <a:lnTo>
                    <a:pt x="8426501" y="209384"/>
                  </a:lnTo>
                  <a:lnTo>
                    <a:pt x="8426501" y="478726"/>
                  </a:lnTo>
                  <a:lnTo>
                    <a:pt x="8431555" y="520382"/>
                  </a:lnTo>
                  <a:lnTo>
                    <a:pt x="8446008" y="546138"/>
                  </a:lnTo>
                  <a:lnTo>
                    <a:pt x="8468792" y="559206"/>
                  </a:lnTo>
                  <a:lnTo>
                    <a:pt x="8498827" y="562851"/>
                  </a:lnTo>
                  <a:lnTo>
                    <a:pt x="8510105" y="562546"/>
                  </a:lnTo>
                  <a:lnTo>
                    <a:pt x="8522119" y="561428"/>
                  </a:lnTo>
                  <a:lnTo>
                    <a:pt x="8533854" y="559181"/>
                  </a:lnTo>
                  <a:lnTo>
                    <a:pt x="8544281" y="555498"/>
                  </a:lnTo>
                  <a:lnTo>
                    <a:pt x="8544281" y="501065"/>
                  </a:lnTo>
                  <a:lnTo>
                    <a:pt x="8539556" y="502666"/>
                  </a:lnTo>
                  <a:lnTo>
                    <a:pt x="8528748" y="503466"/>
                  </a:lnTo>
                  <a:lnTo>
                    <a:pt x="8521649" y="503466"/>
                  </a:lnTo>
                  <a:lnTo>
                    <a:pt x="8507247" y="500418"/>
                  </a:lnTo>
                  <a:lnTo>
                    <a:pt x="8499081" y="492213"/>
                  </a:lnTo>
                  <a:lnTo>
                    <a:pt x="8495424" y="480225"/>
                  </a:lnTo>
                  <a:lnTo>
                    <a:pt x="8494573" y="465861"/>
                  </a:lnTo>
                  <a:lnTo>
                    <a:pt x="8494573" y="209384"/>
                  </a:lnTo>
                  <a:lnTo>
                    <a:pt x="8546274" y="209384"/>
                  </a:lnTo>
                  <a:lnTo>
                    <a:pt x="8546274" y="146392"/>
                  </a:lnTo>
                  <a:close/>
                </a:path>
                <a:path w="8840470" h="701675">
                  <a:moveTo>
                    <a:pt x="8840279" y="146392"/>
                  </a:moveTo>
                  <a:lnTo>
                    <a:pt x="8771738" y="146392"/>
                  </a:lnTo>
                  <a:lnTo>
                    <a:pt x="8760003" y="218440"/>
                  </a:lnTo>
                  <a:lnTo>
                    <a:pt x="8739594" y="339483"/>
                  </a:lnTo>
                  <a:lnTo>
                    <a:pt x="8731390" y="389369"/>
                  </a:lnTo>
                  <a:lnTo>
                    <a:pt x="8724824" y="432739"/>
                  </a:lnTo>
                  <a:lnTo>
                    <a:pt x="8720137" y="470052"/>
                  </a:lnTo>
                  <a:lnTo>
                    <a:pt x="8718309" y="470052"/>
                  </a:lnTo>
                  <a:lnTo>
                    <a:pt x="8709520" y="394817"/>
                  </a:lnTo>
                  <a:lnTo>
                    <a:pt x="8701697" y="341909"/>
                  </a:lnTo>
                  <a:lnTo>
                    <a:pt x="8692236" y="281520"/>
                  </a:lnTo>
                  <a:lnTo>
                    <a:pt x="8670290" y="146392"/>
                  </a:lnTo>
                  <a:lnTo>
                    <a:pt x="8597011" y="146392"/>
                  </a:lnTo>
                  <a:lnTo>
                    <a:pt x="8684806" y="572770"/>
                  </a:lnTo>
                  <a:lnTo>
                    <a:pt x="8677465" y="604367"/>
                  </a:lnTo>
                  <a:lnTo>
                    <a:pt x="8667737" y="623392"/>
                  </a:lnTo>
                  <a:lnTo>
                    <a:pt x="8654745" y="632701"/>
                  </a:lnTo>
                  <a:lnTo>
                    <a:pt x="8637537" y="635177"/>
                  </a:lnTo>
                  <a:lnTo>
                    <a:pt x="8628990" y="635177"/>
                  </a:lnTo>
                  <a:lnTo>
                    <a:pt x="8616632" y="633577"/>
                  </a:lnTo>
                  <a:lnTo>
                    <a:pt x="8615032" y="633095"/>
                  </a:lnTo>
                  <a:lnTo>
                    <a:pt x="8613965" y="697357"/>
                  </a:lnTo>
                  <a:lnTo>
                    <a:pt x="8621420" y="698525"/>
                  </a:lnTo>
                  <a:lnTo>
                    <a:pt x="8629586" y="699554"/>
                  </a:lnTo>
                  <a:lnTo>
                    <a:pt x="8638235" y="700278"/>
                  </a:lnTo>
                  <a:lnTo>
                    <a:pt x="8647163" y="700557"/>
                  </a:lnTo>
                  <a:lnTo>
                    <a:pt x="8678799" y="697725"/>
                  </a:lnTo>
                  <a:lnTo>
                    <a:pt x="8707374" y="682752"/>
                  </a:lnTo>
                  <a:lnTo>
                    <a:pt x="8732215" y="645934"/>
                  </a:lnTo>
                  <a:lnTo>
                    <a:pt x="8752649" y="577557"/>
                  </a:lnTo>
                  <a:lnTo>
                    <a:pt x="8840279" y="146392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0590" y="674352"/>
            <a:ext cx="4440416" cy="2104698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842652" y="374501"/>
            <a:ext cx="16807815" cy="6202045"/>
            <a:chOff x="1842652" y="374501"/>
            <a:chExt cx="16807815" cy="6202045"/>
          </a:xfrm>
        </p:grpSpPr>
        <p:sp>
          <p:nvSpPr>
            <p:cNvPr id="5" name="object 5" descr=""/>
            <p:cNvSpPr/>
            <p:nvPr/>
          </p:nvSpPr>
          <p:spPr>
            <a:xfrm>
              <a:off x="6292859" y="374501"/>
              <a:ext cx="12357735" cy="3391535"/>
            </a:xfrm>
            <a:custGeom>
              <a:avLst/>
              <a:gdLst/>
              <a:ahLst/>
              <a:cxnLst/>
              <a:rect l="l" t="t" r="r" b="b"/>
              <a:pathLst>
                <a:path w="12357735" h="3391535">
                  <a:moveTo>
                    <a:pt x="12357424" y="0"/>
                  </a:moveTo>
                  <a:lnTo>
                    <a:pt x="566705" y="330335"/>
                  </a:lnTo>
                  <a:lnTo>
                    <a:pt x="0" y="2883137"/>
                  </a:lnTo>
                  <a:lnTo>
                    <a:pt x="11960630" y="3391006"/>
                  </a:lnTo>
                  <a:lnTo>
                    <a:pt x="11775159" y="2202236"/>
                  </a:lnTo>
                  <a:lnTo>
                    <a:pt x="12357424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842652" y="3124671"/>
              <a:ext cx="13562330" cy="3451860"/>
            </a:xfrm>
            <a:custGeom>
              <a:avLst/>
              <a:gdLst/>
              <a:ahLst/>
              <a:cxnLst/>
              <a:rect l="l" t="t" r="r" b="b"/>
              <a:pathLst>
                <a:path w="13562330" h="3451859">
                  <a:moveTo>
                    <a:pt x="0" y="0"/>
                  </a:moveTo>
                  <a:lnTo>
                    <a:pt x="386407" y="1725643"/>
                  </a:lnTo>
                  <a:lnTo>
                    <a:pt x="104426" y="3451298"/>
                  </a:lnTo>
                  <a:lnTo>
                    <a:pt x="13081612" y="2750701"/>
                  </a:lnTo>
                  <a:lnTo>
                    <a:pt x="13562047" y="190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AA8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2461690" y="5665299"/>
            <a:ext cx="17391380" cy="5560695"/>
            <a:chOff x="2461690" y="5665299"/>
            <a:chExt cx="17391380" cy="5560695"/>
          </a:xfrm>
        </p:grpSpPr>
        <p:sp>
          <p:nvSpPr>
            <p:cNvPr id="8" name="object 8" descr=""/>
            <p:cNvSpPr/>
            <p:nvPr/>
          </p:nvSpPr>
          <p:spPr>
            <a:xfrm>
              <a:off x="2461690" y="7780374"/>
              <a:ext cx="12183745" cy="3445510"/>
            </a:xfrm>
            <a:custGeom>
              <a:avLst/>
              <a:gdLst/>
              <a:ahLst/>
              <a:cxnLst/>
              <a:rect l="l" t="t" r="r" b="b"/>
              <a:pathLst>
                <a:path w="12183744" h="3445509">
                  <a:moveTo>
                    <a:pt x="364648" y="0"/>
                  </a:moveTo>
                  <a:lnTo>
                    <a:pt x="553763" y="1394732"/>
                  </a:lnTo>
                  <a:lnTo>
                    <a:pt x="0" y="3445423"/>
                  </a:lnTo>
                  <a:lnTo>
                    <a:pt x="12039811" y="2953554"/>
                  </a:lnTo>
                  <a:lnTo>
                    <a:pt x="12183377" y="1394732"/>
                  </a:lnTo>
                  <a:lnTo>
                    <a:pt x="364648" y="0"/>
                  </a:lnTo>
                  <a:close/>
                </a:path>
              </a:pathLst>
            </a:custGeom>
            <a:solidFill>
              <a:srgbClr val="046B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523669" y="5665299"/>
              <a:ext cx="13329919" cy="3556000"/>
            </a:xfrm>
            <a:custGeom>
              <a:avLst/>
              <a:gdLst/>
              <a:ahLst/>
              <a:cxnLst/>
              <a:rect l="l" t="t" r="r" b="b"/>
              <a:pathLst>
                <a:path w="13329919" h="3556000">
                  <a:moveTo>
                    <a:pt x="12237742" y="0"/>
                  </a:moveTo>
                  <a:lnTo>
                    <a:pt x="0" y="932997"/>
                  </a:lnTo>
                  <a:lnTo>
                    <a:pt x="204234" y="3008787"/>
                  </a:lnTo>
                  <a:lnTo>
                    <a:pt x="13329332" y="3555902"/>
                  </a:lnTo>
                  <a:lnTo>
                    <a:pt x="12062250" y="1548769"/>
                  </a:lnTo>
                  <a:lnTo>
                    <a:pt x="12237742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/>
          <p:nvPr/>
        </p:nvSpPr>
        <p:spPr>
          <a:xfrm>
            <a:off x="10613273" y="967151"/>
            <a:ext cx="433705" cy="923290"/>
          </a:xfrm>
          <a:custGeom>
            <a:avLst/>
            <a:gdLst/>
            <a:ahLst/>
            <a:cxnLst/>
            <a:rect l="l" t="t" r="r" b="b"/>
            <a:pathLst>
              <a:path w="433704" h="923289">
                <a:moveTo>
                  <a:pt x="216674" y="0"/>
                </a:moveTo>
                <a:lnTo>
                  <a:pt x="0" y="0"/>
                </a:lnTo>
                <a:lnTo>
                  <a:pt x="0" y="923050"/>
                </a:lnTo>
                <a:lnTo>
                  <a:pt x="216674" y="923050"/>
                </a:lnTo>
                <a:lnTo>
                  <a:pt x="261298" y="919834"/>
                </a:lnTo>
                <a:lnTo>
                  <a:pt x="301187" y="910189"/>
                </a:lnTo>
                <a:lnTo>
                  <a:pt x="336344" y="894116"/>
                </a:lnTo>
                <a:lnTo>
                  <a:pt x="382194" y="856129"/>
                </a:lnTo>
                <a:lnTo>
                  <a:pt x="407651" y="819207"/>
                </a:lnTo>
                <a:lnTo>
                  <a:pt x="423900" y="777997"/>
                </a:lnTo>
                <a:lnTo>
                  <a:pt x="143576" y="777997"/>
                </a:lnTo>
                <a:lnTo>
                  <a:pt x="143576" y="145042"/>
                </a:lnTo>
                <a:lnTo>
                  <a:pt x="421421" y="145042"/>
                </a:lnTo>
                <a:lnTo>
                  <a:pt x="417035" y="128568"/>
                </a:lnTo>
                <a:lnTo>
                  <a:pt x="396636" y="88845"/>
                </a:lnTo>
                <a:lnTo>
                  <a:pt x="368083" y="55380"/>
                </a:lnTo>
                <a:lnTo>
                  <a:pt x="336596" y="31151"/>
                </a:lnTo>
                <a:lnTo>
                  <a:pt x="300863" y="13845"/>
                </a:lnTo>
                <a:lnTo>
                  <a:pt x="260888" y="3461"/>
                </a:lnTo>
                <a:lnTo>
                  <a:pt x="216674" y="0"/>
                </a:lnTo>
                <a:close/>
              </a:path>
              <a:path w="433704" h="923289">
                <a:moveTo>
                  <a:pt x="421421" y="145042"/>
                </a:moveTo>
                <a:lnTo>
                  <a:pt x="216674" y="145042"/>
                </a:lnTo>
                <a:lnTo>
                  <a:pt x="233719" y="146032"/>
                </a:lnTo>
                <a:lnTo>
                  <a:pt x="248320" y="148999"/>
                </a:lnTo>
                <a:lnTo>
                  <a:pt x="278758" y="172406"/>
                </a:lnTo>
                <a:lnTo>
                  <a:pt x="289771" y="226799"/>
                </a:lnTo>
                <a:lnTo>
                  <a:pt x="289771" y="701517"/>
                </a:lnTo>
                <a:lnTo>
                  <a:pt x="285202" y="740088"/>
                </a:lnTo>
                <a:lnTo>
                  <a:pt x="249964" y="774378"/>
                </a:lnTo>
                <a:lnTo>
                  <a:pt x="216674" y="777997"/>
                </a:lnTo>
                <a:lnTo>
                  <a:pt x="423900" y="777997"/>
                </a:lnTo>
                <a:lnTo>
                  <a:pt x="424545" y="775940"/>
                </a:lnTo>
                <a:lnTo>
                  <a:pt x="429441" y="752619"/>
                </a:lnTo>
                <a:lnTo>
                  <a:pt x="432379" y="727812"/>
                </a:lnTo>
                <a:lnTo>
                  <a:pt x="433358" y="701517"/>
                </a:lnTo>
                <a:lnTo>
                  <a:pt x="433358" y="226799"/>
                </a:lnTo>
                <a:lnTo>
                  <a:pt x="429277" y="174551"/>
                </a:lnTo>
                <a:lnTo>
                  <a:pt x="421421" y="1450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1139304" y="967153"/>
            <a:ext cx="144145" cy="923290"/>
          </a:xfrm>
          <a:custGeom>
            <a:avLst/>
            <a:gdLst/>
            <a:ahLst/>
            <a:cxnLst/>
            <a:rect l="l" t="t" r="r" b="b"/>
            <a:pathLst>
              <a:path w="144145" h="923289">
                <a:moveTo>
                  <a:pt x="143576" y="0"/>
                </a:moveTo>
                <a:lnTo>
                  <a:pt x="0" y="0"/>
                </a:lnTo>
                <a:lnTo>
                  <a:pt x="0" y="923050"/>
                </a:lnTo>
                <a:lnTo>
                  <a:pt x="143576" y="923050"/>
                </a:lnTo>
                <a:lnTo>
                  <a:pt x="1435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1375546" y="956606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4" h="944244">
                <a:moveTo>
                  <a:pt x="216674" y="0"/>
                </a:moveTo>
                <a:lnTo>
                  <a:pt x="172942" y="3378"/>
                </a:lnTo>
                <a:lnTo>
                  <a:pt x="133126" y="13515"/>
                </a:lnTo>
                <a:lnTo>
                  <a:pt x="97230" y="30409"/>
                </a:lnTo>
                <a:lnTo>
                  <a:pt x="65254" y="54061"/>
                </a:lnTo>
                <a:lnTo>
                  <a:pt x="36699" y="89585"/>
                </a:lnTo>
                <a:lnTo>
                  <a:pt x="16308" y="130213"/>
                </a:lnTo>
                <a:lnTo>
                  <a:pt x="4076" y="175949"/>
                </a:lnTo>
                <a:lnTo>
                  <a:pt x="0" y="226799"/>
                </a:lnTo>
                <a:lnTo>
                  <a:pt x="0" y="717328"/>
                </a:lnTo>
                <a:lnTo>
                  <a:pt x="4076" y="768183"/>
                </a:lnTo>
                <a:lnTo>
                  <a:pt x="16308" y="813928"/>
                </a:lnTo>
                <a:lnTo>
                  <a:pt x="36699" y="854560"/>
                </a:lnTo>
                <a:lnTo>
                  <a:pt x="65254" y="890077"/>
                </a:lnTo>
                <a:lnTo>
                  <a:pt x="97230" y="913733"/>
                </a:lnTo>
                <a:lnTo>
                  <a:pt x="133126" y="930627"/>
                </a:lnTo>
                <a:lnTo>
                  <a:pt x="172942" y="940761"/>
                </a:lnTo>
                <a:lnTo>
                  <a:pt x="216674" y="944138"/>
                </a:lnTo>
                <a:lnTo>
                  <a:pt x="261376" y="940761"/>
                </a:lnTo>
                <a:lnTo>
                  <a:pt x="301511" y="930627"/>
                </a:lnTo>
                <a:lnTo>
                  <a:pt x="337080" y="913733"/>
                </a:lnTo>
                <a:lnTo>
                  <a:pt x="368083" y="890077"/>
                </a:lnTo>
                <a:lnTo>
                  <a:pt x="396635" y="855546"/>
                </a:lnTo>
                <a:lnTo>
                  <a:pt x="417030" y="815247"/>
                </a:lnTo>
                <a:lnTo>
                  <a:pt x="429268" y="769176"/>
                </a:lnTo>
                <a:lnTo>
                  <a:pt x="433348" y="717328"/>
                </a:lnTo>
                <a:lnTo>
                  <a:pt x="433348" y="399537"/>
                </a:lnTo>
                <a:lnTo>
                  <a:pt x="217972" y="399537"/>
                </a:lnTo>
                <a:lnTo>
                  <a:pt x="217972" y="544590"/>
                </a:lnTo>
                <a:lnTo>
                  <a:pt x="289760" y="544590"/>
                </a:lnTo>
                <a:lnTo>
                  <a:pt x="289760" y="717328"/>
                </a:lnTo>
                <a:lnTo>
                  <a:pt x="285191" y="758216"/>
                </a:lnTo>
                <a:lnTo>
                  <a:pt x="261696" y="790188"/>
                </a:lnTo>
                <a:lnTo>
                  <a:pt x="216674" y="799085"/>
                </a:lnTo>
                <a:lnTo>
                  <a:pt x="199617" y="798097"/>
                </a:lnTo>
                <a:lnTo>
                  <a:pt x="163157" y="783264"/>
                </a:lnTo>
                <a:lnTo>
                  <a:pt x="144801" y="739254"/>
                </a:lnTo>
                <a:lnTo>
                  <a:pt x="143576" y="717328"/>
                </a:lnTo>
                <a:lnTo>
                  <a:pt x="143576" y="226799"/>
                </a:lnTo>
                <a:lnTo>
                  <a:pt x="148474" y="186587"/>
                </a:lnTo>
                <a:lnTo>
                  <a:pt x="172857" y="153943"/>
                </a:lnTo>
                <a:lnTo>
                  <a:pt x="216674" y="145042"/>
                </a:lnTo>
                <a:lnTo>
                  <a:pt x="234288" y="146032"/>
                </a:lnTo>
                <a:lnTo>
                  <a:pt x="271489" y="160864"/>
                </a:lnTo>
                <a:lnTo>
                  <a:pt x="288618" y="204390"/>
                </a:lnTo>
                <a:lnTo>
                  <a:pt x="289760" y="226799"/>
                </a:lnTo>
                <a:lnTo>
                  <a:pt x="289760" y="308556"/>
                </a:lnTo>
                <a:lnTo>
                  <a:pt x="433348" y="308556"/>
                </a:lnTo>
                <a:lnTo>
                  <a:pt x="433348" y="226799"/>
                </a:lnTo>
                <a:lnTo>
                  <a:pt x="429268" y="174961"/>
                </a:lnTo>
                <a:lnTo>
                  <a:pt x="417030" y="128890"/>
                </a:lnTo>
                <a:lnTo>
                  <a:pt x="396635" y="88589"/>
                </a:lnTo>
                <a:lnTo>
                  <a:pt x="368083" y="54061"/>
                </a:lnTo>
                <a:lnTo>
                  <a:pt x="337080" y="30409"/>
                </a:lnTo>
                <a:lnTo>
                  <a:pt x="301511" y="13515"/>
                </a:lnTo>
                <a:lnTo>
                  <a:pt x="261376" y="3378"/>
                </a:lnTo>
                <a:lnTo>
                  <a:pt x="2166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1902862" y="967153"/>
            <a:ext cx="144145" cy="923290"/>
          </a:xfrm>
          <a:custGeom>
            <a:avLst/>
            <a:gdLst/>
            <a:ahLst/>
            <a:cxnLst/>
            <a:rect l="l" t="t" r="r" b="b"/>
            <a:pathLst>
              <a:path w="144145" h="923289">
                <a:moveTo>
                  <a:pt x="143576" y="0"/>
                </a:moveTo>
                <a:lnTo>
                  <a:pt x="0" y="0"/>
                </a:lnTo>
                <a:lnTo>
                  <a:pt x="0" y="923050"/>
                </a:lnTo>
                <a:lnTo>
                  <a:pt x="143576" y="923050"/>
                </a:lnTo>
                <a:lnTo>
                  <a:pt x="1435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2111673" y="967148"/>
            <a:ext cx="922019" cy="923290"/>
          </a:xfrm>
          <a:custGeom>
            <a:avLst/>
            <a:gdLst/>
            <a:ahLst/>
            <a:cxnLst/>
            <a:rect l="l" t="t" r="r" b="b"/>
            <a:pathLst>
              <a:path w="922019" h="923289">
                <a:moveTo>
                  <a:pt x="435965" y="0"/>
                </a:moveTo>
                <a:lnTo>
                  <a:pt x="0" y="0"/>
                </a:lnTo>
                <a:lnTo>
                  <a:pt x="0" y="144780"/>
                </a:lnTo>
                <a:lnTo>
                  <a:pt x="146202" y="144780"/>
                </a:lnTo>
                <a:lnTo>
                  <a:pt x="146202" y="923290"/>
                </a:lnTo>
                <a:lnTo>
                  <a:pt x="289788" y="923290"/>
                </a:lnTo>
                <a:lnTo>
                  <a:pt x="289788" y="144780"/>
                </a:lnTo>
                <a:lnTo>
                  <a:pt x="435965" y="144780"/>
                </a:lnTo>
                <a:lnTo>
                  <a:pt x="435965" y="0"/>
                </a:lnTo>
                <a:close/>
              </a:path>
              <a:path w="922019" h="923289">
                <a:moveTo>
                  <a:pt x="921550" y="923061"/>
                </a:moveTo>
                <a:lnTo>
                  <a:pt x="892568" y="776681"/>
                </a:lnTo>
                <a:lnTo>
                  <a:pt x="863854" y="631634"/>
                </a:lnTo>
                <a:lnTo>
                  <a:pt x="798334" y="300659"/>
                </a:lnTo>
                <a:lnTo>
                  <a:pt x="738809" y="12"/>
                </a:lnTo>
                <a:lnTo>
                  <a:pt x="724458" y="12"/>
                </a:lnTo>
                <a:lnTo>
                  <a:pt x="724458" y="631634"/>
                </a:lnTo>
                <a:lnTo>
                  <a:pt x="609574" y="631634"/>
                </a:lnTo>
                <a:lnTo>
                  <a:pt x="667016" y="300659"/>
                </a:lnTo>
                <a:lnTo>
                  <a:pt x="724458" y="631634"/>
                </a:lnTo>
                <a:lnTo>
                  <a:pt x="724458" y="12"/>
                </a:lnTo>
                <a:lnTo>
                  <a:pt x="595223" y="12"/>
                </a:lnTo>
                <a:lnTo>
                  <a:pt x="412483" y="923061"/>
                </a:lnTo>
                <a:lnTo>
                  <a:pt x="558673" y="923061"/>
                </a:lnTo>
                <a:lnTo>
                  <a:pt x="584784" y="776681"/>
                </a:lnTo>
                <a:lnTo>
                  <a:pt x="749249" y="776681"/>
                </a:lnTo>
                <a:lnTo>
                  <a:pt x="775347" y="923061"/>
                </a:lnTo>
                <a:lnTo>
                  <a:pt x="921550" y="92306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3103696" y="966907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4" h="923289">
                <a:moveTo>
                  <a:pt x="378523" y="778510"/>
                </a:moveTo>
                <a:lnTo>
                  <a:pt x="143573" y="778510"/>
                </a:lnTo>
                <a:lnTo>
                  <a:pt x="143573" y="0"/>
                </a:lnTo>
                <a:lnTo>
                  <a:pt x="0" y="0"/>
                </a:lnTo>
                <a:lnTo>
                  <a:pt x="0" y="778510"/>
                </a:lnTo>
                <a:lnTo>
                  <a:pt x="0" y="923290"/>
                </a:lnTo>
                <a:lnTo>
                  <a:pt x="378523" y="923290"/>
                </a:lnTo>
                <a:lnTo>
                  <a:pt x="378523" y="77851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0072888" y="2016738"/>
            <a:ext cx="433705" cy="923290"/>
          </a:xfrm>
          <a:custGeom>
            <a:avLst/>
            <a:gdLst/>
            <a:ahLst/>
            <a:cxnLst/>
            <a:rect l="l" t="t" r="r" b="b"/>
            <a:pathLst>
              <a:path w="433704" h="923289">
                <a:moveTo>
                  <a:pt x="216684" y="0"/>
                </a:moveTo>
                <a:lnTo>
                  <a:pt x="0" y="0"/>
                </a:lnTo>
                <a:lnTo>
                  <a:pt x="0" y="923050"/>
                </a:lnTo>
                <a:lnTo>
                  <a:pt x="143576" y="923050"/>
                </a:lnTo>
                <a:lnTo>
                  <a:pt x="143576" y="552506"/>
                </a:lnTo>
                <a:lnTo>
                  <a:pt x="354653" y="552506"/>
                </a:lnTo>
                <a:lnTo>
                  <a:pt x="347204" y="515596"/>
                </a:lnTo>
                <a:lnTo>
                  <a:pt x="352913" y="511557"/>
                </a:lnTo>
                <a:lnTo>
                  <a:pt x="358295" y="507354"/>
                </a:lnTo>
                <a:lnTo>
                  <a:pt x="396636" y="464913"/>
                </a:lnTo>
                <a:lnTo>
                  <a:pt x="417035" y="424943"/>
                </a:lnTo>
                <a:lnTo>
                  <a:pt x="421647" y="407464"/>
                </a:lnTo>
                <a:lnTo>
                  <a:pt x="143576" y="407464"/>
                </a:lnTo>
                <a:lnTo>
                  <a:pt x="143576" y="145053"/>
                </a:lnTo>
                <a:lnTo>
                  <a:pt x="421422" y="145053"/>
                </a:lnTo>
                <a:lnTo>
                  <a:pt x="417035" y="128573"/>
                </a:lnTo>
                <a:lnTo>
                  <a:pt x="396636" y="88846"/>
                </a:lnTo>
                <a:lnTo>
                  <a:pt x="368083" y="55380"/>
                </a:lnTo>
                <a:lnTo>
                  <a:pt x="336596" y="31155"/>
                </a:lnTo>
                <a:lnTo>
                  <a:pt x="300865" y="13849"/>
                </a:lnTo>
                <a:lnTo>
                  <a:pt x="260893" y="3462"/>
                </a:lnTo>
                <a:lnTo>
                  <a:pt x="216684" y="0"/>
                </a:lnTo>
                <a:close/>
              </a:path>
              <a:path w="433704" h="923289">
                <a:moveTo>
                  <a:pt x="354653" y="552506"/>
                </a:moveTo>
                <a:lnTo>
                  <a:pt x="208841" y="552506"/>
                </a:lnTo>
                <a:lnTo>
                  <a:pt x="283247" y="923050"/>
                </a:lnTo>
                <a:lnTo>
                  <a:pt x="429442" y="923050"/>
                </a:lnTo>
                <a:lnTo>
                  <a:pt x="354653" y="552506"/>
                </a:lnTo>
                <a:close/>
              </a:path>
              <a:path w="433704" h="923289">
                <a:moveTo>
                  <a:pt x="421422" y="145053"/>
                </a:moveTo>
                <a:lnTo>
                  <a:pt x="216684" y="145053"/>
                </a:lnTo>
                <a:lnTo>
                  <a:pt x="233723" y="146042"/>
                </a:lnTo>
                <a:lnTo>
                  <a:pt x="248322" y="149009"/>
                </a:lnTo>
                <a:lnTo>
                  <a:pt x="278758" y="172412"/>
                </a:lnTo>
                <a:lnTo>
                  <a:pt x="289771" y="226809"/>
                </a:lnTo>
                <a:lnTo>
                  <a:pt x="289771" y="325707"/>
                </a:lnTo>
                <a:lnTo>
                  <a:pt x="284877" y="365927"/>
                </a:lnTo>
                <a:lnTo>
                  <a:pt x="260478" y="398562"/>
                </a:lnTo>
                <a:lnTo>
                  <a:pt x="216684" y="407464"/>
                </a:lnTo>
                <a:lnTo>
                  <a:pt x="421647" y="407464"/>
                </a:lnTo>
                <a:lnTo>
                  <a:pt x="429277" y="378540"/>
                </a:lnTo>
                <a:lnTo>
                  <a:pt x="433358" y="325707"/>
                </a:lnTo>
                <a:lnTo>
                  <a:pt x="433358" y="226809"/>
                </a:lnTo>
                <a:lnTo>
                  <a:pt x="429277" y="174560"/>
                </a:lnTo>
                <a:lnTo>
                  <a:pt x="421422" y="1450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0579320" y="2006190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4" h="944244">
                <a:moveTo>
                  <a:pt x="216674" y="0"/>
                </a:moveTo>
                <a:lnTo>
                  <a:pt x="171970" y="3380"/>
                </a:lnTo>
                <a:lnTo>
                  <a:pt x="131832" y="13520"/>
                </a:lnTo>
                <a:lnTo>
                  <a:pt x="96262" y="30418"/>
                </a:lnTo>
                <a:lnTo>
                  <a:pt x="65265" y="54071"/>
                </a:lnTo>
                <a:lnTo>
                  <a:pt x="36708" y="88599"/>
                </a:lnTo>
                <a:lnTo>
                  <a:pt x="16313" y="128900"/>
                </a:lnTo>
                <a:lnTo>
                  <a:pt x="4078" y="174971"/>
                </a:lnTo>
                <a:lnTo>
                  <a:pt x="0" y="226809"/>
                </a:lnTo>
                <a:lnTo>
                  <a:pt x="0" y="717339"/>
                </a:lnTo>
                <a:lnTo>
                  <a:pt x="4078" y="769186"/>
                </a:lnTo>
                <a:lnTo>
                  <a:pt x="16313" y="815257"/>
                </a:lnTo>
                <a:lnTo>
                  <a:pt x="36708" y="855557"/>
                </a:lnTo>
                <a:lnTo>
                  <a:pt x="65265" y="890088"/>
                </a:lnTo>
                <a:lnTo>
                  <a:pt x="96262" y="913744"/>
                </a:lnTo>
                <a:lnTo>
                  <a:pt x="131832" y="930637"/>
                </a:lnTo>
                <a:lnTo>
                  <a:pt x="171970" y="940771"/>
                </a:lnTo>
                <a:lnTo>
                  <a:pt x="216674" y="944149"/>
                </a:lnTo>
                <a:lnTo>
                  <a:pt x="261380" y="940771"/>
                </a:lnTo>
                <a:lnTo>
                  <a:pt x="301516" y="930637"/>
                </a:lnTo>
                <a:lnTo>
                  <a:pt x="337086" y="913744"/>
                </a:lnTo>
                <a:lnTo>
                  <a:pt x="368093" y="890088"/>
                </a:lnTo>
                <a:lnTo>
                  <a:pt x="396639" y="855557"/>
                </a:lnTo>
                <a:lnTo>
                  <a:pt x="417031" y="815257"/>
                </a:lnTo>
                <a:lnTo>
                  <a:pt x="421324" y="799096"/>
                </a:lnTo>
                <a:lnTo>
                  <a:pt x="216674" y="799096"/>
                </a:lnTo>
                <a:lnTo>
                  <a:pt x="199623" y="798106"/>
                </a:lnTo>
                <a:lnTo>
                  <a:pt x="163167" y="783274"/>
                </a:lnTo>
                <a:lnTo>
                  <a:pt x="144910" y="739761"/>
                </a:lnTo>
                <a:lnTo>
                  <a:pt x="144810" y="739265"/>
                </a:lnTo>
                <a:lnTo>
                  <a:pt x="143587" y="717339"/>
                </a:lnTo>
                <a:lnTo>
                  <a:pt x="143587" y="226809"/>
                </a:lnTo>
                <a:lnTo>
                  <a:pt x="148481" y="186597"/>
                </a:lnTo>
                <a:lnTo>
                  <a:pt x="172868" y="153954"/>
                </a:lnTo>
                <a:lnTo>
                  <a:pt x="216674" y="145053"/>
                </a:lnTo>
                <a:lnTo>
                  <a:pt x="421322" y="145053"/>
                </a:lnTo>
                <a:lnTo>
                  <a:pt x="417031" y="128900"/>
                </a:lnTo>
                <a:lnTo>
                  <a:pt x="396639" y="88599"/>
                </a:lnTo>
                <a:lnTo>
                  <a:pt x="368093" y="54071"/>
                </a:lnTo>
                <a:lnTo>
                  <a:pt x="337086" y="30418"/>
                </a:lnTo>
                <a:lnTo>
                  <a:pt x="301516" y="13520"/>
                </a:lnTo>
                <a:lnTo>
                  <a:pt x="261380" y="3380"/>
                </a:lnTo>
                <a:lnTo>
                  <a:pt x="216674" y="0"/>
                </a:lnTo>
                <a:close/>
              </a:path>
              <a:path w="433704" h="944244">
                <a:moveTo>
                  <a:pt x="421322" y="145053"/>
                </a:moveTo>
                <a:lnTo>
                  <a:pt x="216674" y="145053"/>
                </a:lnTo>
                <a:lnTo>
                  <a:pt x="234213" y="146042"/>
                </a:lnTo>
                <a:lnTo>
                  <a:pt x="248980" y="149009"/>
                </a:lnTo>
                <a:lnTo>
                  <a:pt x="284873" y="185941"/>
                </a:lnTo>
                <a:lnTo>
                  <a:pt x="289771" y="226809"/>
                </a:lnTo>
                <a:lnTo>
                  <a:pt x="289771" y="717339"/>
                </a:lnTo>
                <a:lnTo>
                  <a:pt x="284873" y="758226"/>
                </a:lnTo>
                <a:lnTo>
                  <a:pt x="260973" y="790195"/>
                </a:lnTo>
                <a:lnTo>
                  <a:pt x="216674" y="799096"/>
                </a:lnTo>
                <a:lnTo>
                  <a:pt x="421324" y="799096"/>
                </a:lnTo>
                <a:lnTo>
                  <a:pt x="429268" y="769186"/>
                </a:lnTo>
                <a:lnTo>
                  <a:pt x="433348" y="717339"/>
                </a:lnTo>
                <a:lnTo>
                  <a:pt x="433348" y="226809"/>
                </a:lnTo>
                <a:lnTo>
                  <a:pt x="429268" y="174971"/>
                </a:lnTo>
                <a:lnTo>
                  <a:pt x="421322" y="1450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1096207" y="2006199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4" h="944244">
                <a:moveTo>
                  <a:pt x="216674" y="0"/>
                </a:moveTo>
                <a:lnTo>
                  <a:pt x="172946" y="3378"/>
                </a:lnTo>
                <a:lnTo>
                  <a:pt x="133132" y="13515"/>
                </a:lnTo>
                <a:lnTo>
                  <a:pt x="97236" y="30409"/>
                </a:lnTo>
                <a:lnTo>
                  <a:pt x="65265" y="54061"/>
                </a:lnTo>
                <a:lnTo>
                  <a:pt x="36708" y="89585"/>
                </a:lnTo>
                <a:lnTo>
                  <a:pt x="16313" y="130213"/>
                </a:lnTo>
                <a:lnTo>
                  <a:pt x="4078" y="175949"/>
                </a:lnTo>
                <a:lnTo>
                  <a:pt x="0" y="226799"/>
                </a:lnTo>
                <a:lnTo>
                  <a:pt x="0" y="717328"/>
                </a:lnTo>
                <a:lnTo>
                  <a:pt x="4078" y="768183"/>
                </a:lnTo>
                <a:lnTo>
                  <a:pt x="16313" y="813928"/>
                </a:lnTo>
                <a:lnTo>
                  <a:pt x="36708" y="854560"/>
                </a:lnTo>
                <a:lnTo>
                  <a:pt x="65265" y="890077"/>
                </a:lnTo>
                <a:lnTo>
                  <a:pt x="97236" y="913733"/>
                </a:lnTo>
                <a:lnTo>
                  <a:pt x="133132" y="930627"/>
                </a:lnTo>
                <a:lnTo>
                  <a:pt x="172946" y="940761"/>
                </a:lnTo>
                <a:lnTo>
                  <a:pt x="216674" y="944138"/>
                </a:lnTo>
                <a:lnTo>
                  <a:pt x="261380" y="940761"/>
                </a:lnTo>
                <a:lnTo>
                  <a:pt x="301516" y="930627"/>
                </a:lnTo>
                <a:lnTo>
                  <a:pt x="337086" y="913733"/>
                </a:lnTo>
                <a:lnTo>
                  <a:pt x="368093" y="890077"/>
                </a:lnTo>
                <a:lnTo>
                  <a:pt x="396639" y="855546"/>
                </a:lnTo>
                <a:lnTo>
                  <a:pt x="417031" y="815247"/>
                </a:lnTo>
                <a:lnTo>
                  <a:pt x="429268" y="769176"/>
                </a:lnTo>
                <a:lnTo>
                  <a:pt x="433348" y="717328"/>
                </a:lnTo>
                <a:lnTo>
                  <a:pt x="433348" y="598651"/>
                </a:lnTo>
                <a:lnTo>
                  <a:pt x="289771" y="598651"/>
                </a:lnTo>
                <a:lnTo>
                  <a:pt x="289771" y="717328"/>
                </a:lnTo>
                <a:lnTo>
                  <a:pt x="288627" y="739751"/>
                </a:lnTo>
                <a:lnTo>
                  <a:pt x="271499" y="783264"/>
                </a:lnTo>
                <a:lnTo>
                  <a:pt x="234294" y="798097"/>
                </a:lnTo>
                <a:lnTo>
                  <a:pt x="216674" y="799085"/>
                </a:lnTo>
                <a:lnTo>
                  <a:pt x="199623" y="798097"/>
                </a:lnTo>
                <a:lnTo>
                  <a:pt x="163167" y="783264"/>
                </a:lnTo>
                <a:lnTo>
                  <a:pt x="144810" y="739254"/>
                </a:lnTo>
                <a:lnTo>
                  <a:pt x="143587" y="717328"/>
                </a:lnTo>
                <a:lnTo>
                  <a:pt x="143587" y="226799"/>
                </a:lnTo>
                <a:lnTo>
                  <a:pt x="148481" y="186587"/>
                </a:lnTo>
                <a:lnTo>
                  <a:pt x="172868" y="153943"/>
                </a:lnTo>
                <a:lnTo>
                  <a:pt x="216674" y="145042"/>
                </a:lnTo>
                <a:lnTo>
                  <a:pt x="234294" y="146032"/>
                </a:lnTo>
                <a:lnTo>
                  <a:pt x="271499" y="160864"/>
                </a:lnTo>
                <a:lnTo>
                  <a:pt x="288627" y="204390"/>
                </a:lnTo>
                <a:lnTo>
                  <a:pt x="289771" y="226799"/>
                </a:lnTo>
                <a:lnTo>
                  <a:pt x="289771" y="308556"/>
                </a:lnTo>
                <a:lnTo>
                  <a:pt x="433348" y="308556"/>
                </a:lnTo>
                <a:lnTo>
                  <a:pt x="433348" y="226799"/>
                </a:lnTo>
                <a:lnTo>
                  <a:pt x="429268" y="174961"/>
                </a:lnTo>
                <a:lnTo>
                  <a:pt x="417031" y="128890"/>
                </a:lnTo>
                <a:lnTo>
                  <a:pt x="396639" y="88589"/>
                </a:lnTo>
                <a:lnTo>
                  <a:pt x="368093" y="54061"/>
                </a:lnTo>
                <a:lnTo>
                  <a:pt x="337086" y="30409"/>
                </a:lnTo>
                <a:lnTo>
                  <a:pt x="301516" y="13515"/>
                </a:lnTo>
                <a:lnTo>
                  <a:pt x="261380" y="3378"/>
                </a:lnTo>
                <a:lnTo>
                  <a:pt x="2166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1617007" y="2006199"/>
            <a:ext cx="920750" cy="944244"/>
          </a:xfrm>
          <a:custGeom>
            <a:avLst/>
            <a:gdLst/>
            <a:ahLst/>
            <a:cxnLst/>
            <a:rect l="l" t="t" r="r" b="b"/>
            <a:pathLst>
              <a:path w="920750" h="944244">
                <a:moveTo>
                  <a:pt x="458152" y="10553"/>
                </a:moveTo>
                <a:lnTo>
                  <a:pt x="302831" y="10553"/>
                </a:lnTo>
                <a:lnTo>
                  <a:pt x="143573" y="385038"/>
                </a:lnTo>
                <a:lnTo>
                  <a:pt x="143573" y="10553"/>
                </a:lnTo>
                <a:lnTo>
                  <a:pt x="0" y="10553"/>
                </a:lnTo>
                <a:lnTo>
                  <a:pt x="0" y="933602"/>
                </a:lnTo>
                <a:lnTo>
                  <a:pt x="143573" y="933602"/>
                </a:lnTo>
                <a:lnTo>
                  <a:pt x="143573" y="752944"/>
                </a:lnTo>
                <a:lnTo>
                  <a:pt x="193179" y="638225"/>
                </a:lnTo>
                <a:lnTo>
                  <a:pt x="304126" y="933602"/>
                </a:lnTo>
                <a:lnTo>
                  <a:pt x="458152" y="933602"/>
                </a:lnTo>
                <a:lnTo>
                  <a:pt x="274104" y="448335"/>
                </a:lnTo>
                <a:lnTo>
                  <a:pt x="458152" y="10553"/>
                </a:lnTo>
                <a:close/>
              </a:path>
              <a:path w="920750" h="944244">
                <a:moveTo>
                  <a:pt x="920216" y="226809"/>
                </a:moveTo>
                <a:lnTo>
                  <a:pt x="916127" y="174967"/>
                </a:lnTo>
                <a:lnTo>
                  <a:pt x="903897" y="128892"/>
                </a:lnTo>
                <a:lnTo>
                  <a:pt x="883500" y="88595"/>
                </a:lnTo>
                <a:lnTo>
                  <a:pt x="854951" y="54063"/>
                </a:lnTo>
                <a:lnTo>
                  <a:pt x="823950" y="30416"/>
                </a:lnTo>
                <a:lnTo>
                  <a:pt x="788377" y="13525"/>
                </a:lnTo>
                <a:lnTo>
                  <a:pt x="748233" y="3390"/>
                </a:lnTo>
                <a:lnTo>
                  <a:pt x="703541" y="0"/>
                </a:lnTo>
                <a:lnTo>
                  <a:pt x="658837" y="3390"/>
                </a:lnTo>
                <a:lnTo>
                  <a:pt x="618693" y="13525"/>
                </a:lnTo>
                <a:lnTo>
                  <a:pt x="583120" y="30416"/>
                </a:lnTo>
                <a:lnTo>
                  <a:pt x="552132" y="54063"/>
                </a:lnTo>
                <a:lnTo>
                  <a:pt x="523570" y="88595"/>
                </a:lnTo>
                <a:lnTo>
                  <a:pt x="503174" y="128892"/>
                </a:lnTo>
                <a:lnTo>
                  <a:pt x="490943" y="174967"/>
                </a:lnTo>
                <a:lnTo>
                  <a:pt x="486867" y="226809"/>
                </a:lnTo>
                <a:lnTo>
                  <a:pt x="486867" y="249224"/>
                </a:lnTo>
                <a:lnTo>
                  <a:pt x="493064" y="309219"/>
                </a:lnTo>
                <a:lnTo>
                  <a:pt x="511670" y="365264"/>
                </a:lnTo>
                <a:lnTo>
                  <a:pt x="542010" y="416369"/>
                </a:lnTo>
                <a:lnTo>
                  <a:pt x="583450" y="461518"/>
                </a:lnTo>
                <a:lnTo>
                  <a:pt x="620318" y="488569"/>
                </a:lnTo>
                <a:lnTo>
                  <a:pt x="673519" y="519544"/>
                </a:lnTo>
                <a:lnTo>
                  <a:pt x="693572" y="531088"/>
                </a:lnTo>
                <a:lnTo>
                  <a:pt x="728345" y="553834"/>
                </a:lnTo>
                <a:lnTo>
                  <a:pt x="764552" y="602627"/>
                </a:lnTo>
                <a:lnTo>
                  <a:pt x="776630" y="659320"/>
                </a:lnTo>
                <a:lnTo>
                  <a:pt x="776630" y="717334"/>
                </a:lnTo>
                <a:lnTo>
                  <a:pt x="771740" y="758228"/>
                </a:lnTo>
                <a:lnTo>
                  <a:pt x="747839" y="790194"/>
                </a:lnTo>
                <a:lnTo>
                  <a:pt x="703541" y="799096"/>
                </a:lnTo>
                <a:lnTo>
                  <a:pt x="686485" y="798106"/>
                </a:lnTo>
                <a:lnTo>
                  <a:pt x="650036" y="783272"/>
                </a:lnTo>
                <a:lnTo>
                  <a:pt x="631672" y="739267"/>
                </a:lnTo>
                <a:lnTo>
                  <a:pt x="630453" y="717334"/>
                </a:lnTo>
                <a:lnTo>
                  <a:pt x="630453" y="597344"/>
                </a:lnTo>
                <a:lnTo>
                  <a:pt x="486867" y="597344"/>
                </a:lnTo>
                <a:lnTo>
                  <a:pt x="486867" y="717334"/>
                </a:lnTo>
                <a:lnTo>
                  <a:pt x="490943" y="769188"/>
                </a:lnTo>
                <a:lnTo>
                  <a:pt x="503174" y="815251"/>
                </a:lnTo>
                <a:lnTo>
                  <a:pt x="523570" y="855548"/>
                </a:lnTo>
                <a:lnTo>
                  <a:pt x="552132" y="890079"/>
                </a:lnTo>
                <a:lnTo>
                  <a:pt x="583120" y="913739"/>
                </a:lnTo>
                <a:lnTo>
                  <a:pt x="618693" y="930630"/>
                </a:lnTo>
                <a:lnTo>
                  <a:pt x="658837" y="940765"/>
                </a:lnTo>
                <a:lnTo>
                  <a:pt x="703541" y="944143"/>
                </a:lnTo>
                <a:lnTo>
                  <a:pt x="748233" y="940765"/>
                </a:lnTo>
                <a:lnTo>
                  <a:pt x="788377" y="930630"/>
                </a:lnTo>
                <a:lnTo>
                  <a:pt x="823950" y="913739"/>
                </a:lnTo>
                <a:lnTo>
                  <a:pt x="854951" y="890079"/>
                </a:lnTo>
                <a:lnTo>
                  <a:pt x="883500" y="855548"/>
                </a:lnTo>
                <a:lnTo>
                  <a:pt x="903897" y="815251"/>
                </a:lnTo>
                <a:lnTo>
                  <a:pt x="916127" y="769188"/>
                </a:lnTo>
                <a:lnTo>
                  <a:pt x="920216" y="717334"/>
                </a:lnTo>
                <a:lnTo>
                  <a:pt x="920216" y="659320"/>
                </a:lnTo>
                <a:lnTo>
                  <a:pt x="916343" y="610260"/>
                </a:lnTo>
                <a:lnTo>
                  <a:pt x="904760" y="564375"/>
                </a:lnTo>
                <a:lnTo>
                  <a:pt x="885444" y="521652"/>
                </a:lnTo>
                <a:lnTo>
                  <a:pt x="858393" y="482092"/>
                </a:lnTo>
                <a:lnTo>
                  <a:pt x="823633" y="445693"/>
                </a:lnTo>
                <a:lnTo>
                  <a:pt x="787069" y="418668"/>
                </a:lnTo>
                <a:lnTo>
                  <a:pt x="712254" y="375158"/>
                </a:lnTo>
                <a:lnTo>
                  <a:pt x="697979" y="366598"/>
                </a:lnTo>
                <a:lnTo>
                  <a:pt x="657618" y="330568"/>
                </a:lnTo>
                <a:lnTo>
                  <a:pt x="633463" y="278485"/>
                </a:lnTo>
                <a:lnTo>
                  <a:pt x="630453" y="249224"/>
                </a:lnTo>
                <a:lnTo>
                  <a:pt x="630453" y="226809"/>
                </a:lnTo>
                <a:lnTo>
                  <a:pt x="635342" y="186588"/>
                </a:lnTo>
                <a:lnTo>
                  <a:pt x="659726" y="153949"/>
                </a:lnTo>
                <a:lnTo>
                  <a:pt x="703541" y="145046"/>
                </a:lnTo>
                <a:lnTo>
                  <a:pt x="721080" y="146037"/>
                </a:lnTo>
                <a:lnTo>
                  <a:pt x="757059" y="160870"/>
                </a:lnTo>
                <a:lnTo>
                  <a:pt x="775411" y="204393"/>
                </a:lnTo>
                <a:lnTo>
                  <a:pt x="776630" y="226809"/>
                </a:lnTo>
                <a:lnTo>
                  <a:pt x="776630" y="307238"/>
                </a:lnTo>
                <a:lnTo>
                  <a:pt x="920216" y="307238"/>
                </a:lnTo>
                <a:lnTo>
                  <a:pt x="920216" y="22680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2581585" y="2016753"/>
            <a:ext cx="922019" cy="923290"/>
          </a:xfrm>
          <a:custGeom>
            <a:avLst/>
            <a:gdLst/>
            <a:ahLst/>
            <a:cxnLst/>
            <a:rect l="l" t="t" r="r" b="b"/>
            <a:pathLst>
              <a:path w="922019" h="923289">
                <a:moveTo>
                  <a:pt x="435965" y="0"/>
                </a:moveTo>
                <a:lnTo>
                  <a:pt x="0" y="0"/>
                </a:lnTo>
                <a:lnTo>
                  <a:pt x="0" y="144780"/>
                </a:lnTo>
                <a:lnTo>
                  <a:pt x="146202" y="144780"/>
                </a:lnTo>
                <a:lnTo>
                  <a:pt x="146202" y="923290"/>
                </a:lnTo>
                <a:lnTo>
                  <a:pt x="289775" y="923290"/>
                </a:lnTo>
                <a:lnTo>
                  <a:pt x="289775" y="144780"/>
                </a:lnTo>
                <a:lnTo>
                  <a:pt x="435965" y="144780"/>
                </a:lnTo>
                <a:lnTo>
                  <a:pt x="435965" y="0"/>
                </a:lnTo>
                <a:close/>
              </a:path>
              <a:path w="922019" h="923289">
                <a:moveTo>
                  <a:pt x="921537" y="923048"/>
                </a:moveTo>
                <a:lnTo>
                  <a:pt x="892556" y="776681"/>
                </a:lnTo>
                <a:lnTo>
                  <a:pt x="863841" y="631621"/>
                </a:lnTo>
                <a:lnTo>
                  <a:pt x="798322" y="300647"/>
                </a:lnTo>
                <a:lnTo>
                  <a:pt x="738797" y="0"/>
                </a:lnTo>
                <a:lnTo>
                  <a:pt x="724446" y="0"/>
                </a:lnTo>
                <a:lnTo>
                  <a:pt x="724446" y="631621"/>
                </a:lnTo>
                <a:lnTo>
                  <a:pt x="609574" y="631621"/>
                </a:lnTo>
                <a:lnTo>
                  <a:pt x="667004" y="300647"/>
                </a:lnTo>
                <a:lnTo>
                  <a:pt x="724446" y="631621"/>
                </a:lnTo>
                <a:lnTo>
                  <a:pt x="724446" y="0"/>
                </a:lnTo>
                <a:lnTo>
                  <a:pt x="595223" y="0"/>
                </a:lnTo>
                <a:lnTo>
                  <a:pt x="412483" y="923048"/>
                </a:lnTo>
                <a:lnTo>
                  <a:pt x="558673" y="923048"/>
                </a:lnTo>
                <a:lnTo>
                  <a:pt x="584784" y="776681"/>
                </a:lnTo>
                <a:lnTo>
                  <a:pt x="749236" y="776681"/>
                </a:lnTo>
                <a:lnTo>
                  <a:pt x="775335" y="923048"/>
                </a:lnTo>
                <a:lnTo>
                  <a:pt x="921537" y="92304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3573599" y="2016738"/>
            <a:ext cx="433705" cy="923290"/>
          </a:xfrm>
          <a:custGeom>
            <a:avLst/>
            <a:gdLst/>
            <a:ahLst/>
            <a:cxnLst/>
            <a:rect l="l" t="t" r="r" b="b"/>
            <a:pathLst>
              <a:path w="433705" h="923289">
                <a:moveTo>
                  <a:pt x="216684" y="0"/>
                </a:moveTo>
                <a:lnTo>
                  <a:pt x="0" y="0"/>
                </a:lnTo>
                <a:lnTo>
                  <a:pt x="0" y="923050"/>
                </a:lnTo>
                <a:lnTo>
                  <a:pt x="143587" y="923050"/>
                </a:lnTo>
                <a:lnTo>
                  <a:pt x="143587" y="552506"/>
                </a:lnTo>
                <a:lnTo>
                  <a:pt x="354653" y="552506"/>
                </a:lnTo>
                <a:lnTo>
                  <a:pt x="347204" y="515596"/>
                </a:lnTo>
                <a:lnTo>
                  <a:pt x="352913" y="511557"/>
                </a:lnTo>
                <a:lnTo>
                  <a:pt x="358296" y="507354"/>
                </a:lnTo>
                <a:lnTo>
                  <a:pt x="396645" y="464913"/>
                </a:lnTo>
                <a:lnTo>
                  <a:pt x="417040" y="424943"/>
                </a:lnTo>
                <a:lnTo>
                  <a:pt x="421650" y="407464"/>
                </a:lnTo>
                <a:lnTo>
                  <a:pt x="143587" y="407464"/>
                </a:lnTo>
                <a:lnTo>
                  <a:pt x="143587" y="145053"/>
                </a:lnTo>
                <a:lnTo>
                  <a:pt x="421426" y="145053"/>
                </a:lnTo>
                <a:lnTo>
                  <a:pt x="417040" y="128573"/>
                </a:lnTo>
                <a:lnTo>
                  <a:pt x="396645" y="88846"/>
                </a:lnTo>
                <a:lnTo>
                  <a:pt x="368093" y="55380"/>
                </a:lnTo>
                <a:lnTo>
                  <a:pt x="336602" y="31155"/>
                </a:lnTo>
                <a:lnTo>
                  <a:pt x="300870" y="13849"/>
                </a:lnTo>
                <a:lnTo>
                  <a:pt x="260897" y="3462"/>
                </a:lnTo>
                <a:lnTo>
                  <a:pt x="216684" y="0"/>
                </a:lnTo>
                <a:close/>
              </a:path>
              <a:path w="433705" h="923289">
                <a:moveTo>
                  <a:pt x="354653" y="552506"/>
                </a:moveTo>
                <a:lnTo>
                  <a:pt x="208852" y="552506"/>
                </a:lnTo>
                <a:lnTo>
                  <a:pt x="283247" y="923050"/>
                </a:lnTo>
                <a:lnTo>
                  <a:pt x="429442" y="923050"/>
                </a:lnTo>
                <a:lnTo>
                  <a:pt x="354653" y="552506"/>
                </a:lnTo>
                <a:close/>
              </a:path>
              <a:path w="433705" h="923289">
                <a:moveTo>
                  <a:pt x="421426" y="145053"/>
                </a:moveTo>
                <a:lnTo>
                  <a:pt x="216684" y="145053"/>
                </a:lnTo>
                <a:lnTo>
                  <a:pt x="233729" y="146042"/>
                </a:lnTo>
                <a:lnTo>
                  <a:pt x="248331" y="149009"/>
                </a:lnTo>
                <a:lnTo>
                  <a:pt x="278764" y="172412"/>
                </a:lnTo>
                <a:lnTo>
                  <a:pt x="289781" y="226809"/>
                </a:lnTo>
                <a:lnTo>
                  <a:pt x="289781" y="325707"/>
                </a:lnTo>
                <a:lnTo>
                  <a:pt x="284883" y="365927"/>
                </a:lnTo>
                <a:lnTo>
                  <a:pt x="260488" y="398562"/>
                </a:lnTo>
                <a:lnTo>
                  <a:pt x="216684" y="407464"/>
                </a:lnTo>
                <a:lnTo>
                  <a:pt x="421650" y="407464"/>
                </a:lnTo>
                <a:lnTo>
                  <a:pt x="429278" y="378540"/>
                </a:lnTo>
                <a:lnTo>
                  <a:pt x="433358" y="325707"/>
                </a:lnTo>
                <a:lnTo>
                  <a:pt x="433358" y="226809"/>
                </a:lnTo>
                <a:lnTo>
                  <a:pt x="429278" y="174560"/>
                </a:lnTo>
                <a:lnTo>
                  <a:pt x="421426" y="1450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7525634" y="1093189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4" h="944244">
                <a:moveTo>
                  <a:pt x="143587" y="644807"/>
                </a:moveTo>
                <a:lnTo>
                  <a:pt x="0" y="644807"/>
                </a:lnTo>
                <a:lnTo>
                  <a:pt x="0" y="717339"/>
                </a:lnTo>
                <a:lnTo>
                  <a:pt x="4076" y="769180"/>
                </a:lnTo>
                <a:lnTo>
                  <a:pt x="16309" y="815248"/>
                </a:lnTo>
                <a:lnTo>
                  <a:pt x="36704" y="855546"/>
                </a:lnTo>
                <a:lnTo>
                  <a:pt x="65265" y="890077"/>
                </a:lnTo>
                <a:lnTo>
                  <a:pt x="96263" y="913738"/>
                </a:lnTo>
                <a:lnTo>
                  <a:pt x="131833" y="930631"/>
                </a:lnTo>
                <a:lnTo>
                  <a:pt x="171974" y="940762"/>
                </a:lnTo>
                <a:lnTo>
                  <a:pt x="216684" y="944138"/>
                </a:lnTo>
                <a:lnTo>
                  <a:pt x="261385" y="940762"/>
                </a:lnTo>
                <a:lnTo>
                  <a:pt x="301518" y="930631"/>
                </a:lnTo>
                <a:lnTo>
                  <a:pt x="337086" y="913738"/>
                </a:lnTo>
                <a:lnTo>
                  <a:pt x="368093" y="890077"/>
                </a:lnTo>
                <a:lnTo>
                  <a:pt x="396639" y="855546"/>
                </a:lnTo>
                <a:lnTo>
                  <a:pt x="417031" y="815248"/>
                </a:lnTo>
                <a:lnTo>
                  <a:pt x="421322" y="799096"/>
                </a:lnTo>
                <a:lnTo>
                  <a:pt x="216684" y="799096"/>
                </a:lnTo>
                <a:lnTo>
                  <a:pt x="199625" y="798106"/>
                </a:lnTo>
                <a:lnTo>
                  <a:pt x="163157" y="783274"/>
                </a:lnTo>
                <a:lnTo>
                  <a:pt x="144810" y="739261"/>
                </a:lnTo>
                <a:lnTo>
                  <a:pt x="143587" y="717339"/>
                </a:lnTo>
                <a:lnTo>
                  <a:pt x="143587" y="644807"/>
                </a:lnTo>
                <a:close/>
              </a:path>
              <a:path w="433704" h="944244">
                <a:moveTo>
                  <a:pt x="433348" y="553826"/>
                </a:moveTo>
                <a:lnTo>
                  <a:pt x="289771" y="553826"/>
                </a:lnTo>
                <a:lnTo>
                  <a:pt x="289771" y="717339"/>
                </a:lnTo>
                <a:lnTo>
                  <a:pt x="289484" y="726572"/>
                </a:lnTo>
                <a:lnTo>
                  <a:pt x="279159" y="770754"/>
                </a:lnTo>
                <a:lnTo>
                  <a:pt x="248981" y="795139"/>
                </a:lnTo>
                <a:lnTo>
                  <a:pt x="216684" y="799096"/>
                </a:lnTo>
                <a:lnTo>
                  <a:pt x="421322" y="799096"/>
                </a:lnTo>
                <a:lnTo>
                  <a:pt x="429268" y="769180"/>
                </a:lnTo>
                <a:lnTo>
                  <a:pt x="433348" y="717339"/>
                </a:lnTo>
                <a:lnTo>
                  <a:pt x="433348" y="553826"/>
                </a:lnTo>
                <a:close/>
              </a:path>
              <a:path w="433704" h="944244">
                <a:moveTo>
                  <a:pt x="216684" y="0"/>
                </a:moveTo>
                <a:lnTo>
                  <a:pt x="171974" y="3380"/>
                </a:lnTo>
                <a:lnTo>
                  <a:pt x="131833" y="13519"/>
                </a:lnTo>
                <a:lnTo>
                  <a:pt x="96263" y="30413"/>
                </a:lnTo>
                <a:lnTo>
                  <a:pt x="65265" y="54061"/>
                </a:lnTo>
                <a:lnTo>
                  <a:pt x="36704" y="88594"/>
                </a:lnTo>
                <a:lnTo>
                  <a:pt x="16309" y="128897"/>
                </a:lnTo>
                <a:lnTo>
                  <a:pt x="4076" y="174967"/>
                </a:lnTo>
                <a:lnTo>
                  <a:pt x="0" y="226799"/>
                </a:lnTo>
                <a:lnTo>
                  <a:pt x="0" y="336251"/>
                </a:lnTo>
                <a:lnTo>
                  <a:pt x="4076" y="389083"/>
                </a:lnTo>
                <a:lnTo>
                  <a:pt x="16309" y="435484"/>
                </a:lnTo>
                <a:lnTo>
                  <a:pt x="36704" y="475452"/>
                </a:lnTo>
                <a:lnTo>
                  <a:pt x="65265" y="508989"/>
                </a:lnTo>
                <a:lnTo>
                  <a:pt x="96263" y="532650"/>
                </a:lnTo>
                <a:lnTo>
                  <a:pt x="131833" y="549543"/>
                </a:lnTo>
                <a:lnTo>
                  <a:pt x="171974" y="559675"/>
                </a:lnTo>
                <a:lnTo>
                  <a:pt x="216684" y="563050"/>
                </a:lnTo>
                <a:lnTo>
                  <a:pt x="236909" y="562475"/>
                </a:lnTo>
                <a:lnTo>
                  <a:pt x="255835" y="560747"/>
                </a:lnTo>
                <a:lnTo>
                  <a:pt x="273456" y="557864"/>
                </a:lnTo>
                <a:lnTo>
                  <a:pt x="289771" y="553826"/>
                </a:lnTo>
                <a:lnTo>
                  <a:pt x="433348" y="553826"/>
                </a:lnTo>
                <a:lnTo>
                  <a:pt x="433348" y="418008"/>
                </a:lnTo>
                <a:lnTo>
                  <a:pt x="216684" y="418008"/>
                </a:lnTo>
                <a:lnTo>
                  <a:pt x="199625" y="417018"/>
                </a:lnTo>
                <a:lnTo>
                  <a:pt x="163157" y="402186"/>
                </a:lnTo>
                <a:lnTo>
                  <a:pt x="144810" y="358173"/>
                </a:lnTo>
                <a:lnTo>
                  <a:pt x="143587" y="336251"/>
                </a:lnTo>
                <a:lnTo>
                  <a:pt x="143587" y="226799"/>
                </a:lnTo>
                <a:lnTo>
                  <a:pt x="148479" y="186588"/>
                </a:lnTo>
                <a:lnTo>
                  <a:pt x="172859" y="153948"/>
                </a:lnTo>
                <a:lnTo>
                  <a:pt x="216684" y="145042"/>
                </a:lnTo>
                <a:lnTo>
                  <a:pt x="421320" y="145042"/>
                </a:lnTo>
                <a:lnTo>
                  <a:pt x="417031" y="128897"/>
                </a:lnTo>
                <a:lnTo>
                  <a:pt x="396639" y="88594"/>
                </a:lnTo>
                <a:lnTo>
                  <a:pt x="368093" y="54061"/>
                </a:lnTo>
                <a:lnTo>
                  <a:pt x="337086" y="30413"/>
                </a:lnTo>
                <a:lnTo>
                  <a:pt x="301518" y="13519"/>
                </a:lnTo>
                <a:lnTo>
                  <a:pt x="261385" y="3380"/>
                </a:lnTo>
                <a:lnTo>
                  <a:pt x="216684" y="0"/>
                </a:lnTo>
                <a:close/>
              </a:path>
              <a:path w="433704" h="944244">
                <a:moveTo>
                  <a:pt x="421320" y="145042"/>
                </a:moveTo>
                <a:lnTo>
                  <a:pt x="216684" y="145042"/>
                </a:lnTo>
                <a:lnTo>
                  <a:pt x="234218" y="146032"/>
                </a:lnTo>
                <a:lnTo>
                  <a:pt x="248981" y="149000"/>
                </a:lnTo>
                <a:lnTo>
                  <a:pt x="279159" y="173401"/>
                </a:lnTo>
                <a:lnTo>
                  <a:pt x="289484" y="217577"/>
                </a:lnTo>
                <a:lnTo>
                  <a:pt x="289771" y="226799"/>
                </a:lnTo>
                <a:lnTo>
                  <a:pt x="289771" y="336251"/>
                </a:lnTo>
                <a:lnTo>
                  <a:pt x="282547" y="381916"/>
                </a:lnTo>
                <a:lnTo>
                  <a:pt x="248981" y="414051"/>
                </a:lnTo>
                <a:lnTo>
                  <a:pt x="216684" y="418008"/>
                </a:lnTo>
                <a:lnTo>
                  <a:pt x="433348" y="418008"/>
                </a:lnTo>
                <a:lnTo>
                  <a:pt x="433348" y="226799"/>
                </a:lnTo>
                <a:lnTo>
                  <a:pt x="429268" y="174967"/>
                </a:lnTo>
                <a:lnTo>
                  <a:pt x="421320" y="145042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8012499" y="1479546"/>
            <a:ext cx="234950" cy="145415"/>
          </a:xfrm>
          <a:custGeom>
            <a:avLst/>
            <a:gdLst/>
            <a:ahLst/>
            <a:cxnLst/>
            <a:rect l="l" t="t" r="r" b="b"/>
            <a:pathLst>
              <a:path w="234950" h="145415">
                <a:moveTo>
                  <a:pt x="234945" y="0"/>
                </a:moveTo>
                <a:lnTo>
                  <a:pt x="0" y="0"/>
                </a:lnTo>
                <a:lnTo>
                  <a:pt x="0" y="145053"/>
                </a:lnTo>
                <a:lnTo>
                  <a:pt x="234945" y="145053"/>
                </a:lnTo>
                <a:lnTo>
                  <a:pt x="234945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8299653" y="1102419"/>
            <a:ext cx="290195" cy="923290"/>
          </a:xfrm>
          <a:custGeom>
            <a:avLst/>
            <a:gdLst/>
            <a:ahLst/>
            <a:cxnLst/>
            <a:rect l="l" t="t" r="r" b="b"/>
            <a:pathLst>
              <a:path w="290195" h="923289">
                <a:moveTo>
                  <a:pt x="289771" y="0"/>
                </a:moveTo>
                <a:lnTo>
                  <a:pt x="207543" y="0"/>
                </a:lnTo>
                <a:lnTo>
                  <a:pt x="0" y="191198"/>
                </a:lnTo>
                <a:lnTo>
                  <a:pt x="0" y="387674"/>
                </a:lnTo>
                <a:lnTo>
                  <a:pt x="146194" y="253175"/>
                </a:lnTo>
                <a:lnTo>
                  <a:pt x="146194" y="923050"/>
                </a:lnTo>
                <a:lnTo>
                  <a:pt x="289771" y="923050"/>
                </a:lnTo>
                <a:lnTo>
                  <a:pt x="289771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8682095" y="1091864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4" h="944244">
                <a:moveTo>
                  <a:pt x="216674" y="0"/>
                </a:moveTo>
                <a:lnTo>
                  <a:pt x="171970" y="3380"/>
                </a:lnTo>
                <a:lnTo>
                  <a:pt x="131832" y="13520"/>
                </a:lnTo>
                <a:lnTo>
                  <a:pt x="96262" y="30418"/>
                </a:lnTo>
                <a:lnTo>
                  <a:pt x="65265" y="54071"/>
                </a:lnTo>
                <a:lnTo>
                  <a:pt x="36704" y="88599"/>
                </a:lnTo>
                <a:lnTo>
                  <a:pt x="16309" y="128900"/>
                </a:lnTo>
                <a:lnTo>
                  <a:pt x="4076" y="174971"/>
                </a:lnTo>
                <a:lnTo>
                  <a:pt x="0" y="226809"/>
                </a:lnTo>
                <a:lnTo>
                  <a:pt x="0" y="717339"/>
                </a:lnTo>
                <a:lnTo>
                  <a:pt x="4076" y="769186"/>
                </a:lnTo>
                <a:lnTo>
                  <a:pt x="16309" y="815257"/>
                </a:lnTo>
                <a:lnTo>
                  <a:pt x="36704" y="855557"/>
                </a:lnTo>
                <a:lnTo>
                  <a:pt x="65265" y="890088"/>
                </a:lnTo>
                <a:lnTo>
                  <a:pt x="96262" y="913744"/>
                </a:lnTo>
                <a:lnTo>
                  <a:pt x="131832" y="930637"/>
                </a:lnTo>
                <a:lnTo>
                  <a:pt x="171970" y="940771"/>
                </a:lnTo>
                <a:lnTo>
                  <a:pt x="216674" y="944149"/>
                </a:lnTo>
                <a:lnTo>
                  <a:pt x="261380" y="940771"/>
                </a:lnTo>
                <a:lnTo>
                  <a:pt x="301515" y="930637"/>
                </a:lnTo>
                <a:lnTo>
                  <a:pt x="337082" y="913744"/>
                </a:lnTo>
                <a:lnTo>
                  <a:pt x="368083" y="890088"/>
                </a:lnTo>
                <a:lnTo>
                  <a:pt x="396635" y="855557"/>
                </a:lnTo>
                <a:lnTo>
                  <a:pt x="417030" y="815257"/>
                </a:lnTo>
                <a:lnTo>
                  <a:pt x="421323" y="799096"/>
                </a:lnTo>
                <a:lnTo>
                  <a:pt x="216674" y="799096"/>
                </a:lnTo>
                <a:lnTo>
                  <a:pt x="199617" y="798106"/>
                </a:lnTo>
                <a:lnTo>
                  <a:pt x="163157" y="783274"/>
                </a:lnTo>
                <a:lnTo>
                  <a:pt x="144901" y="739761"/>
                </a:lnTo>
                <a:lnTo>
                  <a:pt x="144801" y="739265"/>
                </a:lnTo>
                <a:lnTo>
                  <a:pt x="143576" y="717339"/>
                </a:lnTo>
                <a:lnTo>
                  <a:pt x="143576" y="226809"/>
                </a:lnTo>
                <a:lnTo>
                  <a:pt x="148474" y="186597"/>
                </a:lnTo>
                <a:lnTo>
                  <a:pt x="172857" y="153954"/>
                </a:lnTo>
                <a:lnTo>
                  <a:pt x="216674" y="145053"/>
                </a:lnTo>
                <a:lnTo>
                  <a:pt x="421321" y="145053"/>
                </a:lnTo>
                <a:lnTo>
                  <a:pt x="417030" y="128900"/>
                </a:lnTo>
                <a:lnTo>
                  <a:pt x="396635" y="88599"/>
                </a:lnTo>
                <a:lnTo>
                  <a:pt x="368083" y="54071"/>
                </a:lnTo>
                <a:lnTo>
                  <a:pt x="337082" y="30418"/>
                </a:lnTo>
                <a:lnTo>
                  <a:pt x="301515" y="13520"/>
                </a:lnTo>
                <a:lnTo>
                  <a:pt x="261380" y="3380"/>
                </a:lnTo>
                <a:lnTo>
                  <a:pt x="216674" y="0"/>
                </a:lnTo>
                <a:close/>
              </a:path>
              <a:path w="433704" h="944244">
                <a:moveTo>
                  <a:pt x="421321" y="145053"/>
                </a:moveTo>
                <a:lnTo>
                  <a:pt x="216674" y="145053"/>
                </a:lnTo>
                <a:lnTo>
                  <a:pt x="234213" y="146042"/>
                </a:lnTo>
                <a:lnTo>
                  <a:pt x="248980" y="149009"/>
                </a:lnTo>
                <a:lnTo>
                  <a:pt x="279153" y="173410"/>
                </a:lnTo>
                <a:lnTo>
                  <a:pt x="289484" y="217582"/>
                </a:lnTo>
                <a:lnTo>
                  <a:pt x="289771" y="226809"/>
                </a:lnTo>
                <a:lnTo>
                  <a:pt x="289771" y="717339"/>
                </a:lnTo>
                <a:lnTo>
                  <a:pt x="284873" y="758226"/>
                </a:lnTo>
                <a:lnTo>
                  <a:pt x="260973" y="790195"/>
                </a:lnTo>
                <a:lnTo>
                  <a:pt x="216674" y="799096"/>
                </a:lnTo>
                <a:lnTo>
                  <a:pt x="421323" y="799096"/>
                </a:lnTo>
                <a:lnTo>
                  <a:pt x="429268" y="769186"/>
                </a:lnTo>
                <a:lnTo>
                  <a:pt x="433348" y="717339"/>
                </a:lnTo>
                <a:lnTo>
                  <a:pt x="433348" y="226809"/>
                </a:lnTo>
                <a:lnTo>
                  <a:pt x="429268" y="174971"/>
                </a:lnTo>
                <a:lnTo>
                  <a:pt x="421321" y="145053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7581951" y="2134786"/>
            <a:ext cx="520700" cy="525145"/>
          </a:xfrm>
          <a:custGeom>
            <a:avLst/>
            <a:gdLst/>
            <a:ahLst/>
            <a:cxnLst/>
            <a:rect l="l" t="t" r="r" b="b"/>
            <a:pathLst>
              <a:path w="520700" h="525144">
                <a:moveTo>
                  <a:pt x="240880" y="131940"/>
                </a:moveTo>
                <a:lnTo>
                  <a:pt x="234251" y="86487"/>
                </a:lnTo>
                <a:lnTo>
                  <a:pt x="204597" y="36652"/>
                </a:lnTo>
                <a:lnTo>
                  <a:pt x="167233" y="13563"/>
                </a:lnTo>
                <a:lnTo>
                  <a:pt x="161074" y="11963"/>
                </a:lnTo>
                <a:lnTo>
                  <a:pt x="161074" y="131940"/>
                </a:lnTo>
                <a:lnTo>
                  <a:pt x="161074" y="187642"/>
                </a:lnTo>
                <a:lnTo>
                  <a:pt x="150177" y="224294"/>
                </a:lnTo>
                <a:lnTo>
                  <a:pt x="120434" y="233083"/>
                </a:lnTo>
                <a:lnTo>
                  <a:pt x="79806" y="233083"/>
                </a:lnTo>
                <a:lnTo>
                  <a:pt x="79806" y="86487"/>
                </a:lnTo>
                <a:lnTo>
                  <a:pt x="120434" y="86487"/>
                </a:lnTo>
                <a:lnTo>
                  <a:pt x="158343" y="109943"/>
                </a:lnTo>
                <a:lnTo>
                  <a:pt x="161074" y="131940"/>
                </a:lnTo>
                <a:lnTo>
                  <a:pt x="161074" y="11963"/>
                </a:lnTo>
                <a:lnTo>
                  <a:pt x="145008" y="7785"/>
                </a:lnTo>
                <a:lnTo>
                  <a:pt x="120434" y="5867"/>
                </a:lnTo>
                <a:lnTo>
                  <a:pt x="0" y="5867"/>
                </a:lnTo>
                <a:lnTo>
                  <a:pt x="0" y="518934"/>
                </a:lnTo>
                <a:lnTo>
                  <a:pt x="79806" y="518934"/>
                </a:lnTo>
                <a:lnTo>
                  <a:pt x="79806" y="313715"/>
                </a:lnTo>
                <a:lnTo>
                  <a:pt x="120434" y="313715"/>
                </a:lnTo>
                <a:lnTo>
                  <a:pt x="167601" y="306197"/>
                </a:lnTo>
                <a:lnTo>
                  <a:pt x="204597" y="283654"/>
                </a:lnTo>
                <a:lnTo>
                  <a:pt x="231813" y="242798"/>
                </a:lnTo>
                <a:lnTo>
                  <a:pt x="240880" y="187642"/>
                </a:lnTo>
                <a:lnTo>
                  <a:pt x="240880" y="131940"/>
                </a:lnTo>
                <a:close/>
              </a:path>
              <a:path w="520700" h="525144">
                <a:moveTo>
                  <a:pt x="520204" y="126072"/>
                </a:moveTo>
                <a:lnTo>
                  <a:pt x="517931" y="97256"/>
                </a:lnTo>
                <a:lnTo>
                  <a:pt x="513511" y="80632"/>
                </a:lnTo>
                <a:lnTo>
                  <a:pt x="511136" y="71653"/>
                </a:lnTo>
                <a:lnTo>
                  <a:pt x="483933" y="30048"/>
                </a:lnTo>
                <a:lnTo>
                  <a:pt x="446925" y="7518"/>
                </a:lnTo>
                <a:lnTo>
                  <a:pt x="440397" y="5880"/>
                </a:lnTo>
                <a:lnTo>
                  <a:pt x="440397" y="126072"/>
                </a:lnTo>
                <a:lnTo>
                  <a:pt x="440397" y="398729"/>
                </a:lnTo>
                <a:lnTo>
                  <a:pt x="439724" y="410921"/>
                </a:lnTo>
                <a:lnTo>
                  <a:pt x="439712" y="411200"/>
                </a:lnTo>
                <a:lnTo>
                  <a:pt x="437743" y="421093"/>
                </a:lnTo>
                <a:lnTo>
                  <a:pt x="399770" y="444169"/>
                </a:lnTo>
                <a:lnTo>
                  <a:pt x="390283" y="443623"/>
                </a:lnTo>
                <a:lnTo>
                  <a:pt x="359879" y="411200"/>
                </a:lnTo>
                <a:lnTo>
                  <a:pt x="359816" y="410921"/>
                </a:lnTo>
                <a:lnTo>
                  <a:pt x="359143" y="398729"/>
                </a:lnTo>
                <a:lnTo>
                  <a:pt x="359143" y="126072"/>
                </a:lnTo>
                <a:lnTo>
                  <a:pt x="370014" y="89420"/>
                </a:lnTo>
                <a:lnTo>
                  <a:pt x="399770" y="80632"/>
                </a:lnTo>
                <a:lnTo>
                  <a:pt x="409511" y="81178"/>
                </a:lnTo>
                <a:lnTo>
                  <a:pt x="439712" y="113614"/>
                </a:lnTo>
                <a:lnTo>
                  <a:pt x="440397" y="126072"/>
                </a:lnTo>
                <a:lnTo>
                  <a:pt x="440397" y="5880"/>
                </a:lnTo>
                <a:lnTo>
                  <a:pt x="424611" y="1879"/>
                </a:lnTo>
                <a:lnTo>
                  <a:pt x="399770" y="0"/>
                </a:lnTo>
                <a:lnTo>
                  <a:pt x="374916" y="1879"/>
                </a:lnTo>
                <a:lnTo>
                  <a:pt x="332828" y="16903"/>
                </a:lnTo>
                <a:lnTo>
                  <a:pt x="299732" y="49250"/>
                </a:lnTo>
                <a:lnTo>
                  <a:pt x="281597" y="97256"/>
                </a:lnTo>
                <a:lnTo>
                  <a:pt x="279336" y="126072"/>
                </a:lnTo>
                <a:lnTo>
                  <a:pt x="279336" y="398729"/>
                </a:lnTo>
                <a:lnTo>
                  <a:pt x="288391" y="453161"/>
                </a:lnTo>
                <a:lnTo>
                  <a:pt x="315607" y="494753"/>
                </a:lnTo>
                <a:lnTo>
                  <a:pt x="352602" y="517296"/>
                </a:lnTo>
                <a:lnTo>
                  <a:pt x="399770" y="524802"/>
                </a:lnTo>
                <a:lnTo>
                  <a:pt x="424611" y="522922"/>
                </a:lnTo>
                <a:lnTo>
                  <a:pt x="466686" y="507898"/>
                </a:lnTo>
                <a:lnTo>
                  <a:pt x="499795" y="475551"/>
                </a:lnTo>
                <a:lnTo>
                  <a:pt x="517931" y="427545"/>
                </a:lnTo>
                <a:lnTo>
                  <a:pt x="520204" y="398729"/>
                </a:lnTo>
                <a:lnTo>
                  <a:pt x="520204" y="126072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8153668" y="2140646"/>
            <a:ext cx="80010" cy="513080"/>
          </a:xfrm>
          <a:custGeom>
            <a:avLst/>
            <a:gdLst/>
            <a:ahLst/>
            <a:cxnLst/>
            <a:rect l="l" t="t" r="r" b="b"/>
            <a:pathLst>
              <a:path w="80009" h="513080">
                <a:moveTo>
                  <a:pt x="79809" y="0"/>
                </a:moveTo>
                <a:lnTo>
                  <a:pt x="0" y="0"/>
                </a:lnTo>
                <a:lnTo>
                  <a:pt x="0" y="513073"/>
                </a:lnTo>
                <a:lnTo>
                  <a:pt x="79809" y="513073"/>
                </a:lnTo>
                <a:lnTo>
                  <a:pt x="79809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8288618" y="2140644"/>
            <a:ext cx="248285" cy="513080"/>
          </a:xfrm>
          <a:custGeom>
            <a:avLst/>
            <a:gdLst/>
            <a:ahLst/>
            <a:cxnLst/>
            <a:rect l="l" t="t" r="r" b="b"/>
            <a:pathLst>
              <a:path w="248284" h="513080">
                <a:moveTo>
                  <a:pt x="248128" y="0"/>
                </a:moveTo>
                <a:lnTo>
                  <a:pt x="168319" y="0"/>
                </a:lnTo>
                <a:lnTo>
                  <a:pt x="168319" y="259468"/>
                </a:lnTo>
                <a:lnTo>
                  <a:pt x="46427" y="0"/>
                </a:lnTo>
                <a:lnTo>
                  <a:pt x="0" y="0"/>
                </a:lnTo>
                <a:lnTo>
                  <a:pt x="0" y="513073"/>
                </a:lnTo>
                <a:lnTo>
                  <a:pt x="79809" y="513073"/>
                </a:lnTo>
                <a:lnTo>
                  <a:pt x="79809" y="252871"/>
                </a:lnTo>
                <a:lnTo>
                  <a:pt x="201690" y="513073"/>
                </a:lnTo>
                <a:lnTo>
                  <a:pt x="248128" y="513073"/>
                </a:lnTo>
                <a:lnTo>
                  <a:pt x="248128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8570112" y="2134786"/>
            <a:ext cx="507365" cy="525145"/>
          </a:xfrm>
          <a:custGeom>
            <a:avLst/>
            <a:gdLst/>
            <a:ahLst/>
            <a:cxnLst/>
            <a:rect l="l" t="t" r="r" b="b"/>
            <a:pathLst>
              <a:path w="507365" h="525144">
                <a:moveTo>
                  <a:pt x="242328" y="5867"/>
                </a:moveTo>
                <a:lnTo>
                  <a:pt x="0" y="5867"/>
                </a:lnTo>
                <a:lnTo>
                  <a:pt x="0" y="85877"/>
                </a:lnTo>
                <a:lnTo>
                  <a:pt x="81254" y="85877"/>
                </a:lnTo>
                <a:lnTo>
                  <a:pt x="81254" y="518947"/>
                </a:lnTo>
                <a:lnTo>
                  <a:pt x="161074" y="518947"/>
                </a:lnTo>
                <a:lnTo>
                  <a:pt x="161074" y="85877"/>
                </a:lnTo>
                <a:lnTo>
                  <a:pt x="242328" y="85877"/>
                </a:lnTo>
                <a:lnTo>
                  <a:pt x="242328" y="5867"/>
                </a:lnTo>
                <a:close/>
              </a:path>
              <a:path w="507365" h="525144">
                <a:moveTo>
                  <a:pt x="507136" y="126072"/>
                </a:moveTo>
                <a:lnTo>
                  <a:pt x="498068" y="71653"/>
                </a:lnTo>
                <a:lnTo>
                  <a:pt x="470865" y="30048"/>
                </a:lnTo>
                <a:lnTo>
                  <a:pt x="433857" y="7518"/>
                </a:lnTo>
                <a:lnTo>
                  <a:pt x="386702" y="0"/>
                </a:lnTo>
                <a:lnTo>
                  <a:pt x="361848" y="1879"/>
                </a:lnTo>
                <a:lnTo>
                  <a:pt x="319773" y="16903"/>
                </a:lnTo>
                <a:lnTo>
                  <a:pt x="286664" y="49250"/>
                </a:lnTo>
                <a:lnTo>
                  <a:pt x="268528" y="97256"/>
                </a:lnTo>
                <a:lnTo>
                  <a:pt x="266268" y="126072"/>
                </a:lnTo>
                <a:lnTo>
                  <a:pt x="266268" y="138531"/>
                </a:lnTo>
                <a:lnTo>
                  <a:pt x="274015" y="187731"/>
                </a:lnTo>
                <a:lnTo>
                  <a:pt x="296913" y="231432"/>
                </a:lnTo>
                <a:lnTo>
                  <a:pt x="329057" y="263779"/>
                </a:lnTo>
                <a:lnTo>
                  <a:pt x="381165" y="295198"/>
                </a:lnTo>
                <a:lnTo>
                  <a:pt x="389966" y="300520"/>
                </a:lnTo>
                <a:lnTo>
                  <a:pt x="420611" y="334962"/>
                </a:lnTo>
                <a:lnTo>
                  <a:pt x="427329" y="366483"/>
                </a:lnTo>
                <a:lnTo>
                  <a:pt x="427329" y="398729"/>
                </a:lnTo>
                <a:lnTo>
                  <a:pt x="416445" y="435381"/>
                </a:lnTo>
                <a:lnTo>
                  <a:pt x="386702" y="444169"/>
                </a:lnTo>
                <a:lnTo>
                  <a:pt x="377228" y="443623"/>
                </a:lnTo>
                <a:lnTo>
                  <a:pt x="346748" y="410921"/>
                </a:lnTo>
                <a:lnTo>
                  <a:pt x="346075" y="398729"/>
                </a:lnTo>
                <a:lnTo>
                  <a:pt x="346075" y="332028"/>
                </a:lnTo>
                <a:lnTo>
                  <a:pt x="266268" y="332028"/>
                </a:lnTo>
                <a:lnTo>
                  <a:pt x="266268" y="398729"/>
                </a:lnTo>
                <a:lnTo>
                  <a:pt x="268528" y="427545"/>
                </a:lnTo>
                <a:lnTo>
                  <a:pt x="286664" y="475551"/>
                </a:lnTo>
                <a:lnTo>
                  <a:pt x="319773" y="507898"/>
                </a:lnTo>
                <a:lnTo>
                  <a:pt x="361848" y="522922"/>
                </a:lnTo>
                <a:lnTo>
                  <a:pt x="386702" y="524802"/>
                </a:lnTo>
                <a:lnTo>
                  <a:pt x="411556" y="522922"/>
                </a:lnTo>
                <a:lnTo>
                  <a:pt x="453631" y="507898"/>
                </a:lnTo>
                <a:lnTo>
                  <a:pt x="486727" y="475551"/>
                </a:lnTo>
                <a:lnTo>
                  <a:pt x="504863" y="427545"/>
                </a:lnTo>
                <a:lnTo>
                  <a:pt x="507136" y="398729"/>
                </a:lnTo>
                <a:lnTo>
                  <a:pt x="507136" y="366483"/>
                </a:lnTo>
                <a:lnTo>
                  <a:pt x="493712" y="301612"/>
                </a:lnTo>
                <a:lnTo>
                  <a:pt x="453453" y="247738"/>
                </a:lnTo>
                <a:lnTo>
                  <a:pt x="418630" y="223824"/>
                </a:lnTo>
                <a:lnTo>
                  <a:pt x="391553" y="208534"/>
                </a:lnTo>
                <a:lnTo>
                  <a:pt x="383616" y="203771"/>
                </a:lnTo>
                <a:lnTo>
                  <a:pt x="352780" y="169862"/>
                </a:lnTo>
                <a:lnTo>
                  <a:pt x="346075" y="138531"/>
                </a:lnTo>
                <a:lnTo>
                  <a:pt x="346075" y="126072"/>
                </a:lnTo>
                <a:lnTo>
                  <a:pt x="356958" y="89420"/>
                </a:lnTo>
                <a:lnTo>
                  <a:pt x="386702" y="80632"/>
                </a:lnTo>
                <a:lnTo>
                  <a:pt x="396443" y="81178"/>
                </a:lnTo>
                <a:lnTo>
                  <a:pt x="426643" y="113614"/>
                </a:lnTo>
                <a:lnTo>
                  <a:pt x="427329" y="126072"/>
                </a:lnTo>
                <a:lnTo>
                  <a:pt x="427329" y="170776"/>
                </a:lnTo>
                <a:lnTo>
                  <a:pt x="507136" y="170776"/>
                </a:lnTo>
                <a:lnTo>
                  <a:pt x="507136" y="126072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2439802" y="3810768"/>
            <a:ext cx="675005" cy="923290"/>
          </a:xfrm>
          <a:custGeom>
            <a:avLst/>
            <a:gdLst/>
            <a:ahLst/>
            <a:cxnLst/>
            <a:rect l="l" t="t" r="r" b="b"/>
            <a:pathLst>
              <a:path w="675005" h="923289">
                <a:moveTo>
                  <a:pt x="433349" y="0"/>
                </a:moveTo>
                <a:lnTo>
                  <a:pt x="0" y="0"/>
                </a:lnTo>
                <a:lnTo>
                  <a:pt x="0" y="145046"/>
                </a:lnTo>
                <a:lnTo>
                  <a:pt x="251904" y="145046"/>
                </a:lnTo>
                <a:lnTo>
                  <a:pt x="71793" y="923036"/>
                </a:lnTo>
                <a:lnTo>
                  <a:pt x="219278" y="923036"/>
                </a:lnTo>
                <a:lnTo>
                  <a:pt x="433349" y="0"/>
                </a:lnTo>
                <a:close/>
              </a:path>
              <a:path w="675005" h="923289">
                <a:moveTo>
                  <a:pt x="674801" y="377126"/>
                </a:moveTo>
                <a:lnTo>
                  <a:pt x="439864" y="377126"/>
                </a:lnTo>
                <a:lnTo>
                  <a:pt x="439864" y="522173"/>
                </a:lnTo>
                <a:lnTo>
                  <a:pt x="674801" y="522173"/>
                </a:lnTo>
                <a:lnTo>
                  <a:pt x="674801" y="377126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3161619" y="3800202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5" h="944245">
                <a:moveTo>
                  <a:pt x="216674" y="0"/>
                </a:moveTo>
                <a:lnTo>
                  <a:pt x="171964" y="3380"/>
                </a:lnTo>
                <a:lnTo>
                  <a:pt x="131824" y="13519"/>
                </a:lnTo>
                <a:lnTo>
                  <a:pt x="96257" y="30413"/>
                </a:lnTo>
                <a:lnTo>
                  <a:pt x="65265" y="54061"/>
                </a:lnTo>
                <a:lnTo>
                  <a:pt x="36704" y="88595"/>
                </a:lnTo>
                <a:lnTo>
                  <a:pt x="16309" y="128899"/>
                </a:lnTo>
                <a:lnTo>
                  <a:pt x="4076" y="174971"/>
                </a:lnTo>
                <a:lnTo>
                  <a:pt x="0" y="226809"/>
                </a:lnTo>
                <a:lnTo>
                  <a:pt x="0" y="250547"/>
                </a:lnTo>
                <a:lnTo>
                  <a:pt x="3445" y="296643"/>
                </a:lnTo>
                <a:lnTo>
                  <a:pt x="13782" y="339999"/>
                </a:lnTo>
                <a:lnTo>
                  <a:pt x="31010" y="380614"/>
                </a:lnTo>
                <a:lnTo>
                  <a:pt x="55130" y="418485"/>
                </a:lnTo>
                <a:lnTo>
                  <a:pt x="86143" y="453609"/>
                </a:lnTo>
                <a:lnTo>
                  <a:pt x="55130" y="488262"/>
                </a:lnTo>
                <a:lnTo>
                  <a:pt x="31010" y="525764"/>
                </a:lnTo>
                <a:lnTo>
                  <a:pt x="13782" y="566115"/>
                </a:lnTo>
                <a:lnTo>
                  <a:pt x="3445" y="609315"/>
                </a:lnTo>
                <a:lnTo>
                  <a:pt x="0" y="655362"/>
                </a:lnTo>
                <a:lnTo>
                  <a:pt x="0" y="717339"/>
                </a:lnTo>
                <a:lnTo>
                  <a:pt x="4076" y="769186"/>
                </a:lnTo>
                <a:lnTo>
                  <a:pt x="16309" y="815257"/>
                </a:lnTo>
                <a:lnTo>
                  <a:pt x="36704" y="855557"/>
                </a:lnTo>
                <a:lnTo>
                  <a:pt x="65265" y="890088"/>
                </a:lnTo>
                <a:lnTo>
                  <a:pt x="96257" y="913744"/>
                </a:lnTo>
                <a:lnTo>
                  <a:pt x="131824" y="930637"/>
                </a:lnTo>
                <a:lnTo>
                  <a:pt x="171964" y="940771"/>
                </a:lnTo>
                <a:lnTo>
                  <a:pt x="216674" y="944149"/>
                </a:lnTo>
                <a:lnTo>
                  <a:pt x="261374" y="940771"/>
                </a:lnTo>
                <a:lnTo>
                  <a:pt x="301507" y="930637"/>
                </a:lnTo>
                <a:lnTo>
                  <a:pt x="337076" y="913744"/>
                </a:lnTo>
                <a:lnTo>
                  <a:pt x="368083" y="890088"/>
                </a:lnTo>
                <a:lnTo>
                  <a:pt x="396635" y="855557"/>
                </a:lnTo>
                <a:lnTo>
                  <a:pt x="417030" y="815257"/>
                </a:lnTo>
                <a:lnTo>
                  <a:pt x="421323" y="799096"/>
                </a:lnTo>
                <a:lnTo>
                  <a:pt x="216674" y="799096"/>
                </a:lnTo>
                <a:lnTo>
                  <a:pt x="199617" y="798108"/>
                </a:lnTo>
                <a:lnTo>
                  <a:pt x="163157" y="783274"/>
                </a:lnTo>
                <a:lnTo>
                  <a:pt x="144800" y="739261"/>
                </a:lnTo>
                <a:lnTo>
                  <a:pt x="143576" y="717339"/>
                </a:lnTo>
                <a:lnTo>
                  <a:pt x="143576" y="660639"/>
                </a:lnTo>
                <a:lnTo>
                  <a:pt x="146212" y="631345"/>
                </a:lnTo>
                <a:lnTo>
                  <a:pt x="146297" y="630397"/>
                </a:lnTo>
                <a:lnTo>
                  <a:pt x="168535" y="577081"/>
                </a:lnTo>
                <a:lnTo>
                  <a:pt x="190723" y="553430"/>
                </a:lnTo>
                <a:lnTo>
                  <a:pt x="196431" y="549556"/>
                </a:lnTo>
                <a:lnTo>
                  <a:pt x="216674" y="535365"/>
                </a:lnTo>
                <a:lnTo>
                  <a:pt x="404337" y="535365"/>
                </a:lnTo>
                <a:lnTo>
                  <a:pt x="397738" y="521977"/>
                </a:lnTo>
                <a:lnTo>
                  <a:pt x="382275" y="497627"/>
                </a:lnTo>
                <a:lnTo>
                  <a:pt x="364123" y="474838"/>
                </a:lnTo>
                <a:lnTo>
                  <a:pt x="343287" y="453609"/>
                </a:lnTo>
                <a:lnTo>
                  <a:pt x="375709" y="417428"/>
                </a:lnTo>
                <a:lnTo>
                  <a:pt x="400926" y="378508"/>
                </a:lnTo>
                <a:lnTo>
                  <a:pt x="403799" y="371863"/>
                </a:lnTo>
                <a:lnTo>
                  <a:pt x="216674" y="371863"/>
                </a:lnTo>
                <a:lnTo>
                  <a:pt x="211938" y="368407"/>
                </a:lnTo>
                <a:lnTo>
                  <a:pt x="177020" y="336877"/>
                </a:lnTo>
                <a:lnTo>
                  <a:pt x="154016" y="302629"/>
                </a:lnTo>
                <a:lnTo>
                  <a:pt x="144311" y="265259"/>
                </a:lnTo>
                <a:lnTo>
                  <a:pt x="144227" y="264682"/>
                </a:lnTo>
                <a:lnTo>
                  <a:pt x="143576" y="250547"/>
                </a:lnTo>
                <a:lnTo>
                  <a:pt x="143576" y="226809"/>
                </a:lnTo>
                <a:lnTo>
                  <a:pt x="148470" y="186597"/>
                </a:lnTo>
                <a:lnTo>
                  <a:pt x="172857" y="153954"/>
                </a:lnTo>
                <a:lnTo>
                  <a:pt x="216674" y="145053"/>
                </a:lnTo>
                <a:lnTo>
                  <a:pt x="421321" y="145053"/>
                </a:lnTo>
                <a:lnTo>
                  <a:pt x="417030" y="128899"/>
                </a:lnTo>
                <a:lnTo>
                  <a:pt x="396635" y="88595"/>
                </a:lnTo>
                <a:lnTo>
                  <a:pt x="368083" y="54061"/>
                </a:lnTo>
                <a:lnTo>
                  <a:pt x="337076" y="30413"/>
                </a:lnTo>
                <a:lnTo>
                  <a:pt x="301507" y="13519"/>
                </a:lnTo>
                <a:lnTo>
                  <a:pt x="261374" y="3380"/>
                </a:lnTo>
                <a:lnTo>
                  <a:pt x="216674" y="0"/>
                </a:lnTo>
                <a:close/>
              </a:path>
              <a:path w="433705" h="944245">
                <a:moveTo>
                  <a:pt x="404337" y="535365"/>
                </a:moveTo>
                <a:lnTo>
                  <a:pt x="216674" y="535365"/>
                </a:lnTo>
                <a:lnTo>
                  <a:pt x="223850" y="539655"/>
                </a:lnTo>
                <a:lnTo>
                  <a:pt x="231025" y="544605"/>
                </a:lnTo>
                <a:lnTo>
                  <a:pt x="238202" y="550212"/>
                </a:lnTo>
                <a:lnTo>
                  <a:pt x="245385" y="556475"/>
                </a:lnTo>
                <a:lnTo>
                  <a:pt x="264793" y="578312"/>
                </a:lnTo>
                <a:lnTo>
                  <a:pt x="278568" y="602787"/>
                </a:lnTo>
                <a:lnTo>
                  <a:pt x="278661" y="602954"/>
                </a:lnTo>
                <a:lnTo>
                  <a:pt x="286985" y="630397"/>
                </a:lnTo>
                <a:lnTo>
                  <a:pt x="289760" y="660639"/>
                </a:lnTo>
                <a:lnTo>
                  <a:pt x="289760" y="717339"/>
                </a:lnTo>
                <a:lnTo>
                  <a:pt x="284868" y="757559"/>
                </a:lnTo>
                <a:lnTo>
                  <a:pt x="260478" y="790199"/>
                </a:lnTo>
                <a:lnTo>
                  <a:pt x="216674" y="799096"/>
                </a:lnTo>
                <a:lnTo>
                  <a:pt x="421323" y="799096"/>
                </a:lnTo>
                <a:lnTo>
                  <a:pt x="429268" y="769186"/>
                </a:lnTo>
                <a:lnTo>
                  <a:pt x="433348" y="717339"/>
                </a:lnTo>
                <a:lnTo>
                  <a:pt x="433348" y="660639"/>
                </a:lnTo>
                <a:lnTo>
                  <a:pt x="431919" y="631345"/>
                </a:lnTo>
                <a:lnTo>
                  <a:pt x="427659" y="602954"/>
                </a:lnTo>
                <a:lnTo>
                  <a:pt x="427634" y="602787"/>
                </a:lnTo>
                <a:lnTo>
                  <a:pt x="420497" y="574968"/>
                </a:lnTo>
                <a:lnTo>
                  <a:pt x="410511" y="547889"/>
                </a:lnTo>
                <a:lnTo>
                  <a:pt x="404337" y="535365"/>
                </a:lnTo>
                <a:close/>
              </a:path>
              <a:path w="433705" h="944245">
                <a:moveTo>
                  <a:pt x="421321" y="145053"/>
                </a:moveTo>
                <a:lnTo>
                  <a:pt x="216674" y="145053"/>
                </a:lnTo>
                <a:lnTo>
                  <a:pt x="233719" y="146042"/>
                </a:lnTo>
                <a:lnTo>
                  <a:pt x="248320" y="149009"/>
                </a:lnTo>
                <a:lnTo>
                  <a:pt x="284868" y="186597"/>
                </a:lnTo>
                <a:lnTo>
                  <a:pt x="289760" y="226809"/>
                </a:lnTo>
                <a:lnTo>
                  <a:pt x="289760" y="250547"/>
                </a:lnTo>
                <a:lnTo>
                  <a:pt x="283885" y="291963"/>
                </a:lnTo>
                <a:lnTo>
                  <a:pt x="265612" y="326535"/>
                </a:lnTo>
                <a:lnTo>
                  <a:pt x="236734" y="355540"/>
                </a:lnTo>
                <a:lnTo>
                  <a:pt x="216674" y="371863"/>
                </a:lnTo>
                <a:lnTo>
                  <a:pt x="403799" y="371863"/>
                </a:lnTo>
                <a:lnTo>
                  <a:pt x="418923" y="336877"/>
                </a:lnTo>
                <a:lnTo>
                  <a:pt x="429745" y="292432"/>
                </a:lnTo>
                <a:lnTo>
                  <a:pt x="433348" y="245270"/>
                </a:lnTo>
                <a:lnTo>
                  <a:pt x="433348" y="226809"/>
                </a:lnTo>
                <a:lnTo>
                  <a:pt x="429268" y="174971"/>
                </a:lnTo>
                <a:lnTo>
                  <a:pt x="421321" y="145053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2282703" y="4843125"/>
            <a:ext cx="520700" cy="525145"/>
          </a:xfrm>
          <a:custGeom>
            <a:avLst/>
            <a:gdLst/>
            <a:ahLst/>
            <a:cxnLst/>
            <a:rect l="l" t="t" r="r" b="b"/>
            <a:pathLst>
              <a:path w="520700" h="525145">
                <a:moveTo>
                  <a:pt x="240880" y="131927"/>
                </a:moveTo>
                <a:lnTo>
                  <a:pt x="234251" y="86487"/>
                </a:lnTo>
                <a:lnTo>
                  <a:pt x="204597" y="36652"/>
                </a:lnTo>
                <a:lnTo>
                  <a:pt x="167233" y="13563"/>
                </a:lnTo>
                <a:lnTo>
                  <a:pt x="161074" y="11963"/>
                </a:lnTo>
                <a:lnTo>
                  <a:pt x="161074" y="131927"/>
                </a:lnTo>
                <a:lnTo>
                  <a:pt x="161074" y="187629"/>
                </a:lnTo>
                <a:lnTo>
                  <a:pt x="150177" y="224282"/>
                </a:lnTo>
                <a:lnTo>
                  <a:pt x="120434" y="233083"/>
                </a:lnTo>
                <a:lnTo>
                  <a:pt x="79806" y="233083"/>
                </a:lnTo>
                <a:lnTo>
                  <a:pt x="79806" y="86487"/>
                </a:lnTo>
                <a:lnTo>
                  <a:pt x="120434" y="86487"/>
                </a:lnTo>
                <a:lnTo>
                  <a:pt x="158343" y="109943"/>
                </a:lnTo>
                <a:lnTo>
                  <a:pt x="161074" y="131927"/>
                </a:lnTo>
                <a:lnTo>
                  <a:pt x="161074" y="11963"/>
                </a:lnTo>
                <a:lnTo>
                  <a:pt x="145008" y="7785"/>
                </a:lnTo>
                <a:lnTo>
                  <a:pt x="120434" y="5867"/>
                </a:lnTo>
                <a:lnTo>
                  <a:pt x="0" y="5867"/>
                </a:lnTo>
                <a:lnTo>
                  <a:pt x="0" y="518934"/>
                </a:lnTo>
                <a:lnTo>
                  <a:pt x="79806" y="518934"/>
                </a:lnTo>
                <a:lnTo>
                  <a:pt x="79806" y="313702"/>
                </a:lnTo>
                <a:lnTo>
                  <a:pt x="120434" y="313702"/>
                </a:lnTo>
                <a:lnTo>
                  <a:pt x="167601" y="306197"/>
                </a:lnTo>
                <a:lnTo>
                  <a:pt x="204597" y="283654"/>
                </a:lnTo>
                <a:lnTo>
                  <a:pt x="231813" y="242798"/>
                </a:lnTo>
                <a:lnTo>
                  <a:pt x="240880" y="187629"/>
                </a:lnTo>
                <a:lnTo>
                  <a:pt x="240880" y="131927"/>
                </a:lnTo>
                <a:close/>
              </a:path>
              <a:path w="520700" h="525145">
                <a:moveTo>
                  <a:pt x="520204" y="126072"/>
                </a:moveTo>
                <a:lnTo>
                  <a:pt x="513524" y="80632"/>
                </a:lnTo>
                <a:lnTo>
                  <a:pt x="483933" y="30048"/>
                </a:lnTo>
                <a:lnTo>
                  <a:pt x="446925" y="7518"/>
                </a:lnTo>
                <a:lnTo>
                  <a:pt x="440397" y="5880"/>
                </a:lnTo>
                <a:lnTo>
                  <a:pt x="440397" y="126072"/>
                </a:lnTo>
                <a:lnTo>
                  <a:pt x="440397" y="398729"/>
                </a:lnTo>
                <a:lnTo>
                  <a:pt x="439724" y="410921"/>
                </a:lnTo>
                <a:lnTo>
                  <a:pt x="439712" y="411187"/>
                </a:lnTo>
                <a:lnTo>
                  <a:pt x="437743" y="421093"/>
                </a:lnTo>
                <a:lnTo>
                  <a:pt x="399770" y="444182"/>
                </a:lnTo>
                <a:lnTo>
                  <a:pt x="390283" y="443623"/>
                </a:lnTo>
                <a:lnTo>
                  <a:pt x="359879" y="411187"/>
                </a:lnTo>
                <a:lnTo>
                  <a:pt x="359816" y="410921"/>
                </a:lnTo>
                <a:lnTo>
                  <a:pt x="359143" y="398729"/>
                </a:lnTo>
                <a:lnTo>
                  <a:pt x="359143" y="126072"/>
                </a:lnTo>
                <a:lnTo>
                  <a:pt x="370014" y="89420"/>
                </a:lnTo>
                <a:lnTo>
                  <a:pt x="399770" y="80632"/>
                </a:lnTo>
                <a:lnTo>
                  <a:pt x="409511" y="81178"/>
                </a:lnTo>
                <a:lnTo>
                  <a:pt x="439712" y="113614"/>
                </a:lnTo>
                <a:lnTo>
                  <a:pt x="440397" y="126072"/>
                </a:lnTo>
                <a:lnTo>
                  <a:pt x="440397" y="5880"/>
                </a:lnTo>
                <a:lnTo>
                  <a:pt x="424611" y="1879"/>
                </a:lnTo>
                <a:lnTo>
                  <a:pt x="399770" y="0"/>
                </a:lnTo>
                <a:lnTo>
                  <a:pt x="374916" y="1879"/>
                </a:lnTo>
                <a:lnTo>
                  <a:pt x="332828" y="16903"/>
                </a:lnTo>
                <a:lnTo>
                  <a:pt x="299732" y="49237"/>
                </a:lnTo>
                <a:lnTo>
                  <a:pt x="281597" y="97256"/>
                </a:lnTo>
                <a:lnTo>
                  <a:pt x="279336" y="126072"/>
                </a:lnTo>
                <a:lnTo>
                  <a:pt x="279336" y="398729"/>
                </a:lnTo>
                <a:lnTo>
                  <a:pt x="288391" y="453161"/>
                </a:lnTo>
                <a:lnTo>
                  <a:pt x="315607" y="494753"/>
                </a:lnTo>
                <a:lnTo>
                  <a:pt x="352602" y="517296"/>
                </a:lnTo>
                <a:lnTo>
                  <a:pt x="399770" y="524802"/>
                </a:lnTo>
                <a:lnTo>
                  <a:pt x="424611" y="522922"/>
                </a:lnTo>
                <a:lnTo>
                  <a:pt x="466699" y="507898"/>
                </a:lnTo>
                <a:lnTo>
                  <a:pt x="499795" y="475564"/>
                </a:lnTo>
                <a:lnTo>
                  <a:pt x="517931" y="427545"/>
                </a:lnTo>
                <a:lnTo>
                  <a:pt x="520204" y="398729"/>
                </a:lnTo>
                <a:lnTo>
                  <a:pt x="520204" y="126072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2854425" y="4848983"/>
            <a:ext cx="80010" cy="513080"/>
          </a:xfrm>
          <a:custGeom>
            <a:avLst/>
            <a:gdLst/>
            <a:ahLst/>
            <a:cxnLst/>
            <a:rect l="l" t="t" r="r" b="b"/>
            <a:pathLst>
              <a:path w="80009" h="513079">
                <a:moveTo>
                  <a:pt x="79809" y="0"/>
                </a:moveTo>
                <a:lnTo>
                  <a:pt x="0" y="0"/>
                </a:lnTo>
                <a:lnTo>
                  <a:pt x="0" y="513073"/>
                </a:lnTo>
                <a:lnTo>
                  <a:pt x="79809" y="513073"/>
                </a:lnTo>
                <a:lnTo>
                  <a:pt x="79809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2989370" y="4848979"/>
            <a:ext cx="248285" cy="513080"/>
          </a:xfrm>
          <a:custGeom>
            <a:avLst/>
            <a:gdLst/>
            <a:ahLst/>
            <a:cxnLst/>
            <a:rect l="l" t="t" r="r" b="b"/>
            <a:pathLst>
              <a:path w="248284" h="513079">
                <a:moveTo>
                  <a:pt x="248128" y="0"/>
                </a:moveTo>
                <a:lnTo>
                  <a:pt x="168319" y="0"/>
                </a:lnTo>
                <a:lnTo>
                  <a:pt x="168319" y="259468"/>
                </a:lnTo>
                <a:lnTo>
                  <a:pt x="46427" y="0"/>
                </a:lnTo>
                <a:lnTo>
                  <a:pt x="0" y="0"/>
                </a:lnTo>
                <a:lnTo>
                  <a:pt x="0" y="513073"/>
                </a:lnTo>
                <a:lnTo>
                  <a:pt x="79809" y="513073"/>
                </a:lnTo>
                <a:lnTo>
                  <a:pt x="79809" y="252871"/>
                </a:lnTo>
                <a:lnTo>
                  <a:pt x="201690" y="513073"/>
                </a:lnTo>
                <a:lnTo>
                  <a:pt x="248128" y="513073"/>
                </a:lnTo>
                <a:lnTo>
                  <a:pt x="248128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3270865" y="4843125"/>
            <a:ext cx="507365" cy="525145"/>
          </a:xfrm>
          <a:custGeom>
            <a:avLst/>
            <a:gdLst/>
            <a:ahLst/>
            <a:cxnLst/>
            <a:rect l="l" t="t" r="r" b="b"/>
            <a:pathLst>
              <a:path w="507365" h="525145">
                <a:moveTo>
                  <a:pt x="242328" y="5854"/>
                </a:moveTo>
                <a:lnTo>
                  <a:pt x="0" y="5854"/>
                </a:lnTo>
                <a:lnTo>
                  <a:pt x="0" y="85864"/>
                </a:lnTo>
                <a:lnTo>
                  <a:pt x="81254" y="85864"/>
                </a:lnTo>
                <a:lnTo>
                  <a:pt x="81254" y="518934"/>
                </a:lnTo>
                <a:lnTo>
                  <a:pt x="161074" y="518934"/>
                </a:lnTo>
                <a:lnTo>
                  <a:pt x="161074" y="85864"/>
                </a:lnTo>
                <a:lnTo>
                  <a:pt x="242328" y="85864"/>
                </a:lnTo>
                <a:lnTo>
                  <a:pt x="242328" y="5854"/>
                </a:lnTo>
                <a:close/>
              </a:path>
              <a:path w="507365" h="525145">
                <a:moveTo>
                  <a:pt x="507136" y="126072"/>
                </a:moveTo>
                <a:lnTo>
                  <a:pt x="498068" y="71640"/>
                </a:lnTo>
                <a:lnTo>
                  <a:pt x="470865" y="30048"/>
                </a:lnTo>
                <a:lnTo>
                  <a:pt x="433857" y="7518"/>
                </a:lnTo>
                <a:lnTo>
                  <a:pt x="386702" y="0"/>
                </a:lnTo>
                <a:lnTo>
                  <a:pt x="361848" y="1879"/>
                </a:lnTo>
                <a:lnTo>
                  <a:pt x="319773" y="16903"/>
                </a:lnTo>
                <a:lnTo>
                  <a:pt x="286664" y="49237"/>
                </a:lnTo>
                <a:lnTo>
                  <a:pt x="268528" y="97256"/>
                </a:lnTo>
                <a:lnTo>
                  <a:pt x="266268" y="126072"/>
                </a:lnTo>
                <a:lnTo>
                  <a:pt x="266268" y="138518"/>
                </a:lnTo>
                <a:lnTo>
                  <a:pt x="274015" y="187731"/>
                </a:lnTo>
                <a:lnTo>
                  <a:pt x="296913" y="231444"/>
                </a:lnTo>
                <a:lnTo>
                  <a:pt x="329057" y="263779"/>
                </a:lnTo>
                <a:lnTo>
                  <a:pt x="381165" y="295198"/>
                </a:lnTo>
                <a:lnTo>
                  <a:pt x="389966" y="300520"/>
                </a:lnTo>
                <a:lnTo>
                  <a:pt x="420611" y="334962"/>
                </a:lnTo>
                <a:lnTo>
                  <a:pt x="427329" y="366483"/>
                </a:lnTo>
                <a:lnTo>
                  <a:pt x="427329" y="398729"/>
                </a:lnTo>
                <a:lnTo>
                  <a:pt x="416445" y="435381"/>
                </a:lnTo>
                <a:lnTo>
                  <a:pt x="386702" y="444182"/>
                </a:lnTo>
                <a:lnTo>
                  <a:pt x="377228" y="443623"/>
                </a:lnTo>
                <a:lnTo>
                  <a:pt x="346748" y="410921"/>
                </a:lnTo>
                <a:lnTo>
                  <a:pt x="346075" y="398729"/>
                </a:lnTo>
                <a:lnTo>
                  <a:pt x="346075" y="332028"/>
                </a:lnTo>
                <a:lnTo>
                  <a:pt x="266268" y="332028"/>
                </a:lnTo>
                <a:lnTo>
                  <a:pt x="266268" y="398729"/>
                </a:lnTo>
                <a:lnTo>
                  <a:pt x="268528" y="427545"/>
                </a:lnTo>
                <a:lnTo>
                  <a:pt x="286664" y="475564"/>
                </a:lnTo>
                <a:lnTo>
                  <a:pt x="319773" y="507898"/>
                </a:lnTo>
                <a:lnTo>
                  <a:pt x="361848" y="522922"/>
                </a:lnTo>
                <a:lnTo>
                  <a:pt x="386702" y="524802"/>
                </a:lnTo>
                <a:lnTo>
                  <a:pt x="411556" y="522922"/>
                </a:lnTo>
                <a:lnTo>
                  <a:pt x="453631" y="507898"/>
                </a:lnTo>
                <a:lnTo>
                  <a:pt x="486727" y="475564"/>
                </a:lnTo>
                <a:lnTo>
                  <a:pt x="504875" y="427545"/>
                </a:lnTo>
                <a:lnTo>
                  <a:pt x="507136" y="398729"/>
                </a:lnTo>
                <a:lnTo>
                  <a:pt x="507136" y="366483"/>
                </a:lnTo>
                <a:lnTo>
                  <a:pt x="493712" y="301612"/>
                </a:lnTo>
                <a:lnTo>
                  <a:pt x="453453" y="247738"/>
                </a:lnTo>
                <a:lnTo>
                  <a:pt x="418630" y="223824"/>
                </a:lnTo>
                <a:lnTo>
                  <a:pt x="391553" y="208534"/>
                </a:lnTo>
                <a:lnTo>
                  <a:pt x="383616" y="203771"/>
                </a:lnTo>
                <a:lnTo>
                  <a:pt x="352780" y="169862"/>
                </a:lnTo>
                <a:lnTo>
                  <a:pt x="346075" y="138518"/>
                </a:lnTo>
                <a:lnTo>
                  <a:pt x="346075" y="126072"/>
                </a:lnTo>
                <a:lnTo>
                  <a:pt x="356958" y="89420"/>
                </a:lnTo>
                <a:lnTo>
                  <a:pt x="386702" y="80632"/>
                </a:lnTo>
                <a:lnTo>
                  <a:pt x="396443" y="81178"/>
                </a:lnTo>
                <a:lnTo>
                  <a:pt x="426643" y="113614"/>
                </a:lnTo>
                <a:lnTo>
                  <a:pt x="427329" y="126072"/>
                </a:lnTo>
                <a:lnTo>
                  <a:pt x="427329" y="170776"/>
                </a:lnTo>
                <a:lnTo>
                  <a:pt x="507136" y="170776"/>
                </a:lnTo>
                <a:lnTo>
                  <a:pt x="507136" y="126072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7913151" y="6857325"/>
            <a:ext cx="499109" cy="923290"/>
          </a:xfrm>
          <a:custGeom>
            <a:avLst/>
            <a:gdLst/>
            <a:ahLst/>
            <a:cxnLst/>
            <a:rect l="l" t="t" r="r" b="b"/>
            <a:pathLst>
              <a:path w="499109" h="923290">
                <a:moveTo>
                  <a:pt x="460760" y="780635"/>
                </a:moveTo>
                <a:lnTo>
                  <a:pt x="317184" y="780635"/>
                </a:lnTo>
                <a:lnTo>
                  <a:pt x="317184" y="923039"/>
                </a:lnTo>
                <a:lnTo>
                  <a:pt x="460760" y="923039"/>
                </a:lnTo>
                <a:lnTo>
                  <a:pt x="460760" y="780635"/>
                </a:lnTo>
                <a:close/>
              </a:path>
              <a:path w="499109" h="923290">
                <a:moveTo>
                  <a:pt x="460760" y="0"/>
                </a:moveTo>
                <a:lnTo>
                  <a:pt x="318492" y="0"/>
                </a:lnTo>
                <a:lnTo>
                  <a:pt x="0" y="698879"/>
                </a:lnTo>
                <a:lnTo>
                  <a:pt x="0" y="780635"/>
                </a:lnTo>
                <a:lnTo>
                  <a:pt x="498623" y="780635"/>
                </a:lnTo>
                <a:lnTo>
                  <a:pt x="498623" y="635582"/>
                </a:lnTo>
                <a:lnTo>
                  <a:pt x="186654" y="635582"/>
                </a:lnTo>
                <a:lnTo>
                  <a:pt x="317184" y="304608"/>
                </a:lnTo>
                <a:lnTo>
                  <a:pt x="460760" y="304608"/>
                </a:lnTo>
                <a:lnTo>
                  <a:pt x="460760" y="0"/>
                </a:lnTo>
                <a:close/>
              </a:path>
              <a:path w="499109" h="923290">
                <a:moveTo>
                  <a:pt x="460760" y="304608"/>
                </a:moveTo>
                <a:lnTo>
                  <a:pt x="317184" y="304608"/>
                </a:lnTo>
                <a:lnTo>
                  <a:pt x="317184" y="635582"/>
                </a:lnTo>
                <a:lnTo>
                  <a:pt x="460760" y="635582"/>
                </a:lnTo>
                <a:lnTo>
                  <a:pt x="460760" y="304608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8463972" y="7234449"/>
            <a:ext cx="234950" cy="145415"/>
          </a:xfrm>
          <a:custGeom>
            <a:avLst/>
            <a:gdLst/>
            <a:ahLst/>
            <a:cxnLst/>
            <a:rect l="l" t="t" r="r" b="b"/>
            <a:pathLst>
              <a:path w="234950" h="145415">
                <a:moveTo>
                  <a:pt x="234945" y="0"/>
                </a:moveTo>
                <a:lnTo>
                  <a:pt x="0" y="0"/>
                </a:lnTo>
                <a:lnTo>
                  <a:pt x="0" y="145053"/>
                </a:lnTo>
                <a:lnTo>
                  <a:pt x="234945" y="145053"/>
                </a:lnTo>
                <a:lnTo>
                  <a:pt x="234945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8752437" y="6846767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4" h="944245">
                <a:moveTo>
                  <a:pt x="216674" y="0"/>
                </a:moveTo>
                <a:lnTo>
                  <a:pt x="171970" y="3380"/>
                </a:lnTo>
                <a:lnTo>
                  <a:pt x="131832" y="13519"/>
                </a:lnTo>
                <a:lnTo>
                  <a:pt x="96262" y="30413"/>
                </a:lnTo>
                <a:lnTo>
                  <a:pt x="65265" y="54061"/>
                </a:lnTo>
                <a:lnTo>
                  <a:pt x="36704" y="88601"/>
                </a:lnTo>
                <a:lnTo>
                  <a:pt x="16309" y="128907"/>
                </a:lnTo>
                <a:lnTo>
                  <a:pt x="4076" y="174977"/>
                </a:lnTo>
                <a:lnTo>
                  <a:pt x="0" y="226809"/>
                </a:lnTo>
                <a:lnTo>
                  <a:pt x="0" y="717339"/>
                </a:lnTo>
                <a:lnTo>
                  <a:pt x="4076" y="769186"/>
                </a:lnTo>
                <a:lnTo>
                  <a:pt x="16309" y="815257"/>
                </a:lnTo>
                <a:lnTo>
                  <a:pt x="36704" y="855557"/>
                </a:lnTo>
                <a:lnTo>
                  <a:pt x="65265" y="890088"/>
                </a:lnTo>
                <a:lnTo>
                  <a:pt x="96262" y="913748"/>
                </a:lnTo>
                <a:lnTo>
                  <a:pt x="131832" y="930641"/>
                </a:lnTo>
                <a:lnTo>
                  <a:pt x="171970" y="940773"/>
                </a:lnTo>
                <a:lnTo>
                  <a:pt x="216674" y="944149"/>
                </a:lnTo>
                <a:lnTo>
                  <a:pt x="261380" y="940773"/>
                </a:lnTo>
                <a:lnTo>
                  <a:pt x="301515" y="930641"/>
                </a:lnTo>
                <a:lnTo>
                  <a:pt x="337082" y="913748"/>
                </a:lnTo>
                <a:lnTo>
                  <a:pt x="368083" y="890088"/>
                </a:lnTo>
                <a:lnTo>
                  <a:pt x="396635" y="855557"/>
                </a:lnTo>
                <a:lnTo>
                  <a:pt x="417030" y="815257"/>
                </a:lnTo>
                <a:lnTo>
                  <a:pt x="421320" y="799106"/>
                </a:lnTo>
                <a:lnTo>
                  <a:pt x="216674" y="799106"/>
                </a:lnTo>
                <a:lnTo>
                  <a:pt x="199617" y="798117"/>
                </a:lnTo>
                <a:lnTo>
                  <a:pt x="163157" y="783274"/>
                </a:lnTo>
                <a:lnTo>
                  <a:pt x="144801" y="739265"/>
                </a:lnTo>
                <a:lnTo>
                  <a:pt x="143576" y="717339"/>
                </a:lnTo>
                <a:lnTo>
                  <a:pt x="143576" y="607897"/>
                </a:lnTo>
                <a:lnTo>
                  <a:pt x="148474" y="567685"/>
                </a:lnTo>
                <a:lnTo>
                  <a:pt x="172857" y="535042"/>
                </a:lnTo>
                <a:lnTo>
                  <a:pt x="216674" y="526141"/>
                </a:lnTo>
                <a:lnTo>
                  <a:pt x="421636" y="526141"/>
                </a:lnTo>
                <a:lnTo>
                  <a:pt x="417030" y="508676"/>
                </a:lnTo>
                <a:lnTo>
                  <a:pt x="396635" y="468703"/>
                </a:lnTo>
                <a:lnTo>
                  <a:pt x="368083" y="435159"/>
                </a:lnTo>
                <a:lnTo>
                  <a:pt x="337082" y="411510"/>
                </a:lnTo>
                <a:lnTo>
                  <a:pt x="301515" y="394612"/>
                </a:lnTo>
                <a:lnTo>
                  <a:pt x="284543" y="390323"/>
                </a:lnTo>
                <a:lnTo>
                  <a:pt x="143576" y="390323"/>
                </a:lnTo>
                <a:lnTo>
                  <a:pt x="143576" y="226809"/>
                </a:lnTo>
                <a:lnTo>
                  <a:pt x="148474" y="186599"/>
                </a:lnTo>
                <a:lnTo>
                  <a:pt x="172857" y="153958"/>
                </a:lnTo>
                <a:lnTo>
                  <a:pt x="216674" y="145053"/>
                </a:lnTo>
                <a:lnTo>
                  <a:pt x="421319" y="145053"/>
                </a:lnTo>
                <a:lnTo>
                  <a:pt x="417030" y="128907"/>
                </a:lnTo>
                <a:lnTo>
                  <a:pt x="396635" y="88601"/>
                </a:lnTo>
                <a:lnTo>
                  <a:pt x="368083" y="54061"/>
                </a:lnTo>
                <a:lnTo>
                  <a:pt x="337082" y="30413"/>
                </a:lnTo>
                <a:lnTo>
                  <a:pt x="301515" y="13519"/>
                </a:lnTo>
                <a:lnTo>
                  <a:pt x="261380" y="3380"/>
                </a:lnTo>
                <a:lnTo>
                  <a:pt x="216674" y="0"/>
                </a:lnTo>
                <a:close/>
              </a:path>
              <a:path w="433704" h="944245">
                <a:moveTo>
                  <a:pt x="421636" y="526141"/>
                </a:moveTo>
                <a:lnTo>
                  <a:pt x="216674" y="526141"/>
                </a:lnTo>
                <a:lnTo>
                  <a:pt x="234213" y="527130"/>
                </a:lnTo>
                <a:lnTo>
                  <a:pt x="248980" y="530097"/>
                </a:lnTo>
                <a:lnTo>
                  <a:pt x="279153" y="554498"/>
                </a:lnTo>
                <a:lnTo>
                  <a:pt x="289484" y="598670"/>
                </a:lnTo>
                <a:lnTo>
                  <a:pt x="289771" y="607897"/>
                </a:lnTo>
                <a:lnTo>
                  <a:pt x="289771" y="717339"/>
                </a:lnTo>
                <a:lnTo>
                  <a:pt x="282538" y="763008"/>
                </a:lnTo>
                <a:lnTo>
                  <a:pt x="248980" y="795148"/>
                </a:lnTo>
                <a:lnTo>
                  <a:pt x="216674" y="799106"/>
                </a:lnTo>
                <a:lnTo>
                  <a:pt x="421320" y="799106"/>
                </a:lnTo>
                <a:lnTo>
                  <a:pt x="429268" y="769186"/>
                </a:lnTo>
                <a:lnTo>
                  <a:pt x="433348" y="717339"/>
                </a:lnTo>
                <a:lnTo>
                  <a:pt x="433348" y="607897"/>
                </a:lnTo>
                <a:lnTo>
                  <a:pt x="429268" y="555075"/>
                </a:lnTo>
                <a:lnTo>
                  <a:pt x="421636" y="526141"/>
                </a:lnTo>
                <a:close/>
              </a:path>
              <a:path w="433704" h="944245">
                <a:moveTo>
                  <a:pt x="216674" y="381087"/>
                </a:moveTo>
                <a:lnTo>
                  <a:pt x="196435" y="381668"/>
                </a:lnTo>
                <a:lnTo>
                  <a:pt x="177510" y="383404"/>
                </a:lnTo>
                <a:lnTo>
                  <a:pt x="159892" y="386291"/>
                </a:lnTo>
                <a:lnTo>
                  <a:pt x="143576" y="390323"/>
                </a:lnTo>
                <a:lnTo>
                  <a:pt x="284543" y="390323"/>
                </a:lnTo>
                <a:lnTo>
                  <a:pt x="261380" y="384469"/>
                </a:lnTo>
                <a:lnTo>
                  <a:pt x="216674" y="381087"/>
                </a:lnTo>
                <a:close/>
              </a:path>
              <a:path w="433704" h="944245">
                <a:moveTo>
                  <a:pt x="421319" y="145053"/>
                </a:moveTo>
                <a:lnTo>
                  <a:pt x="216674" y="145053"/>
                </a:lnTo>
                <a:lnTo>
                  <a:pt x="234213" y="146042"/>
                </a:lnTo>
                <a:lnTo>
                  <a:pt x="248980" y="149011"/>
                </a:lnTo>
                <a:lnTo>
                  <a:pt x="284873" y="185939"/>
                </a:lnTo>
                <a:lnTo>
                  <a:pt x="289771" y="226809"/>
                </a:lnTo>
                <a:lnTo>
                  <a:pt x="289771" y="298011"/>
                </a:lnTo>
                <a:lnTo>
                  <a:pt x="433348" y="298011"/>
                </a:lnTo>
                <a:lnTo>
                  <a:pt x="433348" y="226809"/>
                </a:lnTo>
                <a:lnTo>
                  <a:pt x="429268" y="174977"/>
                </a:lnTo>
                <a:lnTo>
                  <a:pt x="421319" y="145053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7811529" y="7889690"/>
            <a:ext cx="520700" cy="525145"/>
          </a:xfrm>
          <a:custGeom>
            <a:avLst/>
            <a:gdLst/>
            <a:ahLst/>
            <a:cxnLst/>
            <a:rect l="l" t="t" r="r" b="b"/>
            <a:pathLst>
              <a:path w="520700" h="525145">
                <a:moveTo>
                  <a:pt x="240880" y="131927"/>
                </a:moveTo>
                <a:lnTo>
                  <a:pt x="234251" y="86487"/>
                </a:lnTo>
                <a:lnTo>
                  <a:pt x="204597" y="36652"/>
                </a:lnTo>
                <a:lnTo>
                  <a:pt x="167233" y="13563"/>
                </a:lnTo>
                <a:lnTo>
                  <a:pt x="161074" y="11963"/>
                </a:lnTo>
                <a:lnTo>
                  <a:pt x="161074" y="131927"/>
                </a:lnTo>
                <a:lnTo>
                  <a:pt x="161074" y="187642"/>
                </a:lnTo>
                <a:lnTo>
                  <a:pt x="150177" y="224282"/>
                </a:lnTo>
                <a:lnTo>
                  <a:pt x="120434" y="233083"/>
                </a:lnTo>
                <a:lnTo>
                  <a:pt x="79806" y="233083"/>
                </a:lnTo>
                <a:lnTo>
                  <a:pt x="79806" y="86487"/>
                </a:lnTo>
                <a:lnTo>
                  <a:pt x="120434" y="86487"/>
                </a:lnTo>
                <a:lnTo>
                  <a:pt x="158343" y="109943"/>
                </a:lnTo>
                <a:lnTo>
                  <a:pt x="161074" y="131927"/>
                </a:lnTo>
                <a:lnTo>
                  <a:pt x="161074" y="11963"/>
                </a:lnTo>
                <a:lnTo>
                  <a:pt x="145008" y="7785"/>
                </a:lnTo>
                <a:lnTo>
                  <a:pt x="120434" y="5867"/>
                </a:lnTo>
                <a:lnTo>
                  <a:pt x="0" y="5867"/>
                </a:lnTo>
                <a:lnTo>
                  <a:pt x="0" y="518934"/>
                </a:lnTo>
                <a:lnTo>
                  <a:pt x="79806" y="518934"/>
                </a:lnTo>
                <a:lnTo>
                  <a:pt x="79806" y="313702"/>
                </a:lnTo>
                <a:lnTo>
                  <a:pt x="120434" y="313702"/>
                </a:lnTo>
                <a:lnTo>
                  <a:pt x="167601" y="306197"/>
                </a:lnTo>
                <a:lnTo>
                  <a:pt x="204597" y="283654"/>
                </a:lnTo>
                <a:lnTo>
                  <a:pt x="231813" y="242798"/>
                </a:lnTo>
                <a:lnTo>
                  <a:pt x="240880" y="187642"/>
                </a:lnTo>
                <a:lnTo>
                  <a:pt x="240880" y="131927"/>
                </a:lnTo>
                <a:close/>
              </a:path>
              <a:path w="520700" h="525145">
                <a:moveTo>
                  <a:pt x="520204" y="126072"/>
                </a:moveTo>
                <a:lnTo>
                  <a:pt x="517931" y="97256"/>
                </a:lnTo>
                <a:lnTo>
                  <a:pt x="513511" y="80632"/>
                </a:lnTo>
                <a:lnTo>
                  <a:pt x="511136" y="71653"/>
                </a:lnTo>
                <a:lnTo>
                  <a:pt x="483933" y="30060"/>
                </a:lnTo>
                <a:lnTo>
                  <a:pt x="446925" y="7518"/>
                </a:lnTo>
                <a:lnTo>
                  <a:pt x="440397" y="5880"/>
                </a:lnTo>
                <a:lnTo>
                  <a:pt x="440397" y="126072"/>
                </a:lnTo>
                <a:lnTo>
                  <a:pt x="440397" y="398741"/>
                </a:lnTo>
                <a:lnTo>
                  <a:pt x="439724" y="410921"/>
                </a:lnTo>
                <a:lnTo>
                  <a:pt x="439712" y="411187"/>
                </a:lnTo>
                <a:lnTo>
                  <a:pt x="437743" y="421093"/>
                </a:lnTo>
                <a:lnTo>
                  <a:pt x="399770" y="444182"/>
                </a:lnTo>
                <a:lnTo>
                  <a:pt x="390283" y="443623"/>
                </a:lnTo>
                <a:lnTo>
                  <a:pt x="359867" y="411187"/>
                </a:lnTo>
                <a:lnTo>
                  <a:pt x="359143" y="398741"/>
                </a:lnTo>
                <a:lnTo>
                  <a:pt x="359143" y="126072"/>
                </a:lnTo>
                <a:lnTo>
                  <a:pt x="370014" y="89420"/>
                </a:lnTo>
                <a:lnTo>
                  <a:pt x="399770" y="80632"/>
                </a:lnTo>
                <a:lnTo>
                  <a:pt x="409511" y="81178"/>
                </a:lnTo>
                <a:lnTo>
                  <a:pt x="439712" y="113614"/>
                </a:lnTo>
                <a:lnTo>
                  <a:pt x="440397" y="126072"/>
                </a:lnTo>
                <a:lnTo>
                  <a:pt x="440397" y="5880"/>
                </a:lnTo>
                <a:lnTo>
                  <a:pt x="424611" y="1879"/>
                </a:lnTo>
                <a:lnTo>
                  <a:pt x="399770" y="0"/>
                </a:lnTo>
                <a:lnTo>
                  <a:pt x="374916" y="1879"/>
                </a:lnTo>
                <a:lnTo>
                  <a:pt x="332828" y="16916"/>
                </a:lnTo>
                <a:lnTo>
                  <a:pt x="299732" y="49250"/>
                </a:lnTo>
                <a:lnTo>
                  <a:pt x="281597" y="97256"/>
                </a:lnTo>
                <a:lnTo>
                  <a:pt x="279323" y="126072"/>
                </a:lnTo>
                <a:lnTo>
                  <a:pt x="279323" y="398741"/>
                </a:lnTo>
                <a:lnTo>
                  <a:pt x="288391" y="453161"/>
                </a:lnTo>
                <a:lnTo>
                  <a:pt x="315595" y="494753"/>
                </a:lnTo>
                <a:lnTo>
                  <a:pt x="352602" y="517296"/>
                </a:lnTo>
                <a:lnTo>
                  <a:pt x="399770" y="524802"/>
                </a:lnTo>
                <a:lnTo>
                  <a:pt x="424611" y="522922"/>
                </a:lnTo>
                <a:lnTo>
                  <a:pt x="466686" y="507911"/>
                </a:lnTo>
                <a:lnTo>
                  <a:pt x="499795" y="475564"/>
                </a:lnTo>
                <a:lnTo>
                  <a:pt x="517931" y="427558"/>
                </a:lnTo>
                <a:lnTo>
                  <a:pt x="520204" y="398741"/>
                </a:lnTo>
                <a:lnTo>
                  <a:pt x="520204" y="126072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8383252" y="7895549"/>
            <a:ext cx="80010" cy="513080"/>
          </a:xfrm>
          <a:custGeom>
            <a:avLst/>
            <a:gdLst/>
            <a:ahLst/>
            <a:cxnLst/>
            <a:rect l="l" t="t" r="r" b="b"/>
            <a:pathLst>
              <a:path w="80009" h="513079">
                <a:moveTo>
                  <a:pt x="79809" y="0"/>
                </a:moveTo>
                <a:lnTo>
                  <a:pt x="0" y="0"/>
                </a:lnTo>
                <a:lnTo>
                  <a:pt x="0" y="513073"/>
                </a:lnTo>
                <a:lnTo>
                  <a:pt x="79809" y="513073"/>
                </a:lnTo>
                <a:lnTo>
                  <a:pt x="79809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8518196" y="7895545"/>
            <a:ext cx="248285" cy="513080"/>
          </a:xfrm>
          <a:custGeom>
            <a:avLst/>
            <a:gdLst/>
            <a:ahLst/>
            <a:cxnLst/>
            <a:rect l="l" t="t" r="r" b="b"/>
            <a:pathLst>
              <a:path w="248284" h="513079">
                <a:moveTo>
                  <a:pt x="248128" y="0"/>
                </a:moveTo>
                <a:lnTo>
                  <a:pt x="168319" y="0"/>
                </a:lnTo>
                <a:lnTo>
                  <a:pt x="168319" y="259468"/>
                </a:lnTo>
                <a:lnTo>
                  <a:pt x="46427" y="0"/>
                </a:lnTo>
                <a:lnTo>
                  <a:pt x="0" y="0"/>
                </a:lnTo>
                <a:lnTo>
                  <a:pt x="0" y="513073"/>
                </a:lnTo>
                <a:lnTo>
                  <a:pt x="79809" y="513073"/>
                </a:lnTo>
                <a:lnTo>
                  <a:pt x="79809" y="252871"/>
                </a:lnTo>
                <a:lnTo>
                  <a:pt x="201690" y="513073"/>
                </a:lnTo>
                <a:lnTo>
                  <a:pt x="248128" y="513073"/>
                </a:lnTo>
                <a:lnTo>
                  <a:pt x="248128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8799690" y="7889690"/>
            <a:ext cx="507365" cy="525145"/>
          </a:xfrm>
          <a:custGeom>
            <a:avLst/>
            <a:gdLst/>
            <a:ahLst/>
            <a:cxnLst/>
            <a:rect l="l" t="t" r="r" b="b"/>
            <a:pathLst>
              <a:path w="507365" h="525145">
                <a:moveTo>
                  <a:pt x="242316" y="5867"/>
                </a:moveTo>
                <a:lnTo>
                  <a:pt x="0" y="5867"/>
                </a:lnTo>
                <a:lnTo>
                  <a:pt x="0" y="85877"/>
                </a:lnTo>
                <a:lnTo>
                  <a:pt x="81254" y="85877"/>
                </a:lnTo>
                <a:lnTo>
                  <a:pt x="81254" y="518947"/>
                </a:lnTo>
                <a:lnTo>
                  <a:pt x="161074" y="518947"/>
                </a:lnTo>
                <a:lnTo>
                  <a:pt x="161074" y="85877"/>
                </a:lnTo>
                <a:lnTo>
                  <a:pt x="242316" y="85877"/>
                </a:lnTo>
                <a:lnTo>
                  <a:pt x="242316" y="5867"/>
                </a:lnTo>
                <a:close/>
              </a:path>
              <a:path w="507365" h="525145">
                <a:moveTo>
                  <a:pt x="507136" y="126072"/>
                </a:moveTo>
                <a:lnTo>
                  <a:pt x="498068" y="71653"/>
                </a:lnTo>
                <a:lnTo>
                  <a:pt x="470865" y="30060"/>
                </a:lnTo>
                <a:lnTo>
                  <a:pt x="433857" y="7518"/>
                </a:lnTo>
                <a:lnTo>
                  <a:pt x="386702" y="0"/>
                </a:lnTo>
                <a:lnTo>
                  <a:pt x="361848" y="1879"/>
                </a:lnTo>
                <a:lnTo>
                  <a:pt x="319773" y="16903"/>
                </a:lnTo>
                <a:lnTo>
                  <a:pt x="286664" y="49250"/>
                </a:lnTo>
                <a:lnTo>
                  <a:pt x="268528" y="97256"/>
                </a:lnTo>
                <a:lnTo>
                  <a:pt x="266268" y="126072"/>
                </a:lnTo>
                <a:lnTo>
                  <a:pt x="266268" y="138518"/>
                </a:lnTo>
                <a:lnTo>
                  <a:pt x="274015" y="187731"/>
                </a:lnTo>
                <a:lnTo>
                  <a:pt x="296913" y="231444"/>
                </a:lnTo>
                <a:lnTo>
                  <a:pt x="329057" y="263779"/>
                </a:lnTo>
                <a:lnTo>
                  <a:pt x="381165" y="295211"/>
                </a:lnTo>
                <a:lnTo>
                  <a:pt x="389966" y="300520"/>
                </a:lnTo>
                <a:lnTo>
                  <a:pt x="420611" y="334962"/>
                </a:lnTo>
                <a:lnTo>
                  <a:pt x="427329" y="366483"/>
                </a:lnTo>
                <a:lnTo>
                  <a:pt x="427329" y="398729"/>
                </a:lnTo>
                <a:lnTo>
                  <a:pt x="416445" y="435381"/>
                </a:lnTo>
                <a:lnTo>
                  <a:pt x="386702" y="444182"/>
                </a:lnTo>
                <a:lnTo>
                  <a:pt x="377228" y="443623"/>
                </a:lnTo>
                <a:lnTo>
                  <a:pt x="346748" y="410921"/>
                </a:lnTo>
                <a:lnTo>
                  <a:pt x="346075" y="398729"/>
                </a:lnTo>
                <a:lnTo>
                  <a:pt x="346075" y="332041"/>
                </a:lnTo>
                <a:lnTo>
                  <a:pt x="266268" y="332041"/>
                </a:lnTo>
                <a:lnTo>
                  <a:pt x="266268" y="398729"/>
                </a:lnTo>
                <a:lnTo>
                  <a:pt x="268528" y="427558"/>
                </a:lnTo>
                <a:lnTo>
                  <a:pt x="286664" y="475564"/>
                </a:lnTo>
                <a:lnTo>
                  <a:pt x="319773" y="507898"/>
                </a:lnTo>
                <a:lnTo>
                  <a:pt x="361848" y="522922"/>
                </a:lnTo>
                <a:lnTo>
                  <a:pt x="386702" y="524802"/>
                </a:lnTo>
                <a:lnTo>
                  <a:pt x="411543" y="522922"/>
                </a:lnTo>
                <a:lnTo>
                  <a:pt x="453631" y="507898"/>
                </a:lnTo>
                <a:lnTo>
                  <a:pt x="486727" y="475564"/>
                </a:lnTo>
                <a:lnTo>
                  <a:pt x="504863" y="427558"/>
                </a:lnTo>
                <a:lnTo>
                  <a:pt x="507136" y="398729"/>
                </a:lnTo>
                <a:lnTo>
                  <a:pt x="507136" y="366483"/>
                </a:lnTo>
                <a:lnTo>
                  <a:pt x="493712" y="301612"/>
                </a:lnTo>
                <a:lnTo>
                  <a:pt x="453453" y="247738"/>
                </a:lnTo>
                <a:lnTo>
                  <a:pt x="418617" y="223824"/>
                </a:lnTo>
                <a:lnTo>
                  <a:pt x="391553" y="208534"/>
                </a:lnTo>
                <a:lnTo>
                  <a:pt x="383616" y="203771"/>
                </a:lnTo>
                <a:lnTo>
                  <a:pt x="352780" y="169862"/>
                </a:lnTo>
                <a:lnTo>
                  <a:pt x="346075" y="138518"/>
                </a:lnTo>
                <a:lnTo>
                  <a:pt x="346075" y="126072"/>
                </a:lnTo>
                <a:lnTo>
                  <a:pt x="356946" y="89420"/>
                </a:lnTo>
                <a:lnTo>
                  <a:pt x="386702" y="80632"/>
                </a:lnTo>
                <a:lnTo>
                  <a:pt x="396443" y="81178"/>
                </a:lnTo>
                <a:lnTo>
                  <a:pt x="426643" y="113614"/>
                </a:lnTo>
                <a:lnTo>
                  <a:pt x="427329" y="126072"/>
                </a:lnTo>
                <a:lnTo>
                  <a:pt x="427329" y="170776"/>
                </a:lnTo>
                <a:lnTo>
                  <a:pt x="507136" y="170776"/>
                </a:lnTo>
                <a:lnTo>
                  <a:pt x="507136" y="126072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3990402" y="8795915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4" h="944245">
                <a:moveTo>
                  <a:pt x="216674" y="0"/>
                </a:moveTo>
                <a:lnTo>
                  <a:pt x="171970" y="3380"/>
                </a:lnTo>
                <a:lnTo>
                  <a:pt x="131832" y="13520"/>
                </a:lnTo>
                <a:lnTo>
                  <a:pt x="96262" y="30418"/>
                </a:lnTo>
                <a:lnTo>
                  <a:pt x="65265" y="54071"/>
                </a:lnTo>
                <a:lnTo>
                  <a:pt x="36708" y="88599"/>
                </a:lnTo>
                <a:lnTo>
                  <a:pt x="16313" y="128900"/>
                </a:lnTo>
                <a:lnTo>
                  <a:pt x="4078" y="174971"/>
                </a:lnTo>
                <a:lnTo>
                  <a:pt x="0" y="226809"/>
                </a:lnTo>
                <a:lnTo>
                  <a:pt x="0" y="717339"/>
                </a:lnTo>
                <a:lnTo>
                  <a:pt x="4078" y="769186"/>
                </a:lnTo>
                <a:lnTo>
                  <a:pt x="16313" y="815256"/>
                </a:lnTo>
                <a:lnTo>
                  <a:pt x="36708" y="855552"/>
                </a:lnTo>
                <a:lnTo>
                  <a:pt x="65265" y="890077"/>
                </a:lnTo>
                <a:lnTo>
                  <a:pt x="96262" y="913738"/>
                </a:lnTo>
                <a:lnTo>
                  <a:pt x="131832" y="930631"/>
                </a:lnTo>
                <a:lnTo>
                  <a:pt x="171970" y="940762"/>
                </a:lnTo>
                <a:lnTo>
                  <a:pt x="216674" y="944138"/>
                </a:lnTo>
                <a:lnTo>
                  <a:pt x="261380" y="940762"/>
                </a:lnTo>
                <a:lnTo>
                  <a:pt x="301516" y="930631"/>
                </a:lnTo>
                <a:lnTo>
                  <a:pt x="337086" y="913738"/>
                </a:lnTo>
                <a:lnTo>
                  <a:pt x="368093" y="890077"/>
                </a:lnTo>
                <a:lnTo>
                  <a:pt x="396639" y="855552"/>
                </a:lnTo>
                <a:lnTo>
                  <a:pt x="417031" y="815256"/>
                </a:lnTo>
                <a:lnTo>
                  <a:pt x="421324" y="799096"/>
                </a:lnTo>
                <a:lnTo>
                  <a:pt x="216674" y="799096"/>
                </a:lnTo>
                <a:lnTo>
                  <a:pt x="199623" y="798106"/>
                </a:lnTo>
                <a:lnTo>
                  <a:pt x="163167" y="783274"/>
                </a:lnTo>
                <a:lnTo>
                  <a:pt x="144909" y="739760"/>
                </a:lnTo>
                <a:lnTo>
                  <a:pt x="144810" y="739265"/>
                </a:lnTo>
                <a:lnTo>
                  <a:pt x="143587" y="717339"/>
                </a:lnTo>
                <a:lnTo>
                  <a:pt x="143587" y="226809"/>
                </a:lnTo>
                <a:lnTo>
                  <a:pt x="148481" y="186593"/>
                </a:lnTo>
                <a:lnTo>
                  <a:pt x="172868" y="153954"/>
                </a:lnTo>
                <a:lnTo>
                  <a:pt x="216674" y="145053"/>
                </a:lnTo>
                <a:lnTo>
                  <a:pt x="421322" y="145053"/>
                </a:lnTo>
                <a:lnTo>
                  <a:pt x="417031" y="128900"/>
                </a:lnTo>
                <a:lnTo>
                  <a:pt x="396639" y="88599"/>
                </a:lnTo>
                <a:lnTo>
                  <a:pt x="368093" y="54071"/>
                </a:lnTo>
                <a:lnTo>
                  <a:pt x="337086" y="30418"/>
                </a:lnTo>
                <a:lnTo>
                  <a:pt x="301516" y="13520"/>
                </a:lnTo>
                <a:lnTo>
                  <a:pt x="261380" y="3380"/>
                </a:lnTo>
                <a:lnTo>
                  <a:pt x="216674" y="0"/>
                </a:lnTo>
                <a:close/>
              </a:path>
              <a:path w="433704" h="944245">
                <a:moveTo>
                  <a:pt x="421322" y="145053"/>
                </a:moveTo>
                <a:lnTo>
                  <a:pt x="216674" y="145053"/>
                </a:lnTo>
                <a:lnTo>
                  <a:pt x="234213" y="146042"/>
                </a:lnTo>
                <a:lnTo>
                  <a:pt x="248980" y="149009"/>
                </a:lnTo>
                <a:lnTo>
                  <a:pt x="279159" y="173405"/>
                </a:lnTo>
                <a:lnTo>
                  <a:pt x="289484" y="217582"/>
                </a:lnTo>
                <a:lnTo>
                  <a:pt x="289771" y="226809"/>
                </a:lnTo>
                <a:lnTo>
                  <a:pt x="289771" y="717339"/>
                </a:lnTo>
                <a:lnTo>
                  <a:pt x="284873" y="758222"/>
                </a:lnTo>
                <a:lnTo>
                  <a:pt x="260973" y="790195"/>
                </a:lnTo>
                <a:lnTo>
                  <a:pt x="216674" y="799096"/>
                </a:lnTo>
                <a:lnTo>
                  <a:pt x="421324" y="799096"/>
                </a:lnTo>
                <a:lnTo>
                  <a:pt x="429268" y="769186"/>
                </a:lnTo>
                <a:lnTo>
                  <a:pt x="433348" y="717339"/>
                </a:lnTo>
                <a:lnTo>
                  <a:pt x="433348" y="226809"/>
                </a:lnTo>
                <a:lnTo>
                  <a:pt x="429268" y="174971"/>
                </a:lnTo>
                <a:lnTo>
                  <a:pt x="421322" y="145053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4477270" y="8797245"/>
            <a:ext cx="690880" cy="944244"/>
          </a:xfrm>
          <a:custGeom>
            <a:avLst/>
            <a:gdLst/>
            <a:ahLst/>
            <a:cxnLst/>
            <a:rect l="l" t="t" r="r" b="b"/>
            <a:pathLst>
              <a:path w="690879" h="944245">
                <a:moveTo>
                  <a:pt x="234950" y="386359"/>
                </a:moveTo>
                <a:lnTo>
                  <a:pt x="0" y="386359"/>
                </a:lnTo>
                <a:lnTo>
                  <a:pt x="0" y="531406"/>
                </a:lnTo>
                <a:lnTo>
                  <a:pt x="234950" y="531406"/>
                </a:lnTo>
                <a:lnTo>
                  <a:pt x="234950" y="386359"/>
                </a:lnTo>
                <a:close/>
              </a:path>
              <a:path w="690879" h="944245">
                <a:moveTo>
                  <a:pt x="690511" y="226796"/>
                </a:moveTo>
                <a:lnTo>
                  <a:pt x="686422" y="174967"/>
                </a:lnTo>
                <a:lnTo>
                  <a:pt x="674179" y="128892"/>
                </a:lnTo>
                <a:lnTo>
                  <a:pt x="653783" y="88595"/>
                </a:lnTo>
                <a:lnTo>
                  <a:pt x="625233" y="54063"/>
                </a:lnTo>
                <a:lnTo>
                  <a:pt x="594233" y="30416"/>
                </a:lnTo>
                <a:lnTo>
                  <a:pt x="558660" y="13512"/>
                </a:lnTo>
                <a:lnTo>
                  <a:pt x="518528" y="3378"/>
                </a:lnTo>
                <a:lnTo>
                  <a:pt x="473824" y="0"/>
                </a:lnTo>
                <a:lnTo>
                  <a:pt x="429120" y="3378"/>
                </a:lnTo>
                <a:lnTo>
                  <a:pt x="388975" y="13512"/>
                </a:lnTo>
                <a:lnTo>
                  <a:pt x="353402" y="30416"/>
                </a:lnTo>
                <a:lnTo>
                  <a:pt x="322402" y="54063"/>
                </a:lnTo>
                <a:lnTo>
                  <a:pt x="293852" y="88595"/>
                </a:lnTo>
                <a:lnTo>
                  <a:pt x="273456" y="128892"/>
                </a:lnTo>
                <a:lnTo>
                  <a:pt x="261226" y="174967"/>
                </a:lnTo>
                <a:lnTo>
                  <a:pt x="257149" y="226796"/>
                </a:lnTo>
                <a:lnTo>
                  <a:pt x="257149" y="250532"/>
                </a:lnTo>
                <a:lnTo>
                  <a:pt x="400723" y="250532"/>
                </a:lnTo>
                <a:lnTo>
                  <a:pt x="400723" y="226796"/>
                </a:lnTo>
                <a:lnTo>
                  <a:pt x="401955" y="204876"/>
                </a:lnTo>
                <a:lnTo>
                  <a:pt x="420306" y="160870"/>
                </a:lnTo>
                <a:lnTo>
                  <a:pt x="456768" y="146037"/>
                </a:lnTo>
                <a:lnTo>
                  <a:pt x="473824" y="145046"/>
                </a:lnTo>
                <a:lnTo>
                  <a:pt x="491363" y="146037"/>
                </a:lnTo>
                <a:lnTo>
                  <a:pt x="527342" y="160870"/>
                </a:lnTo>
                <a:lnTo>
                  <a:pt x="544347" y="199110"/>
                </a:lnTo>
                <a:lnTo>
                  <a:pt x="546925" y="226796"/>
                </a:lnTo>
                <a:lnTo>
                  <a:pt x="546925" y="245262"/>
                </a:lnTo>
                <a:lnTo>
                  <a:pt x="540664" y="287413"/>
                </a:lnTo>
                <a:lnTo>
                  <a:pt x="521627" y="324218"/>
                </a:lnTo>
                <a:lnTo>
                  <a:pt x="483679" y="362877"/>
                </a:lnTo>
                <a:lnTo>
                  <a:pt x="433438" y="389902"/>
                </a:lnTo>
                <a:lnTo>
                  <a:pt x="400723" y="402183"/>
                </a:lnTo>
                <a:lnTo>
                  <a:pt x="400723" y="501078"/>
                </a:lnTo>
                <a:lnTo>
                  <a:pt x="440093" y="517359"/>
                </a:lnTo>
                <a:lnTo>
                  <a:pt x="481812" y="539153"/>
                </a:lnTo>
                <a:lnTo>
                  <a:pt x="519747" y="575919"/>
                </a:lnTo>
                <a:lnTo>
                  <a:pt x="543902" y="628662"/>
                </a:lnTo>
                <a:lnTo>
                  <a:pt x="546925" y="657999"/>
                </a:lnTo>
                <a:lnTo>
                  <a:pt x="546925" y="717334"/>
                </a:lnTo>
                <a:lnTo>
                  <a:pt x="542023" y="758215"/>
                </a:lnTo>
                <a:lnTo>
                  <a:pt x="517131" y="790181"/>
                </a:lnTo>
                <a:lnTo>
                  <a:pt x="473824" y="799084"/>
                </a:lnTo>
                <a:lnTo>
                  <a:pt x="456768" y="798093"/>
                </a:lnTo>
                <a:lnTo>
                  <a:pt x="420306" y="783272"/>
                </a:lnTo>
                <a:lnTo>
                  <a:pt x="401955" y="739254"/>
                </a:lnTo>
                <a:lnTo>
                  <a:pt x="400723" y="717334"/>
                </a:lnTo>
                <a:lnTo>
                  <a:pt x="400723" y="655370"/>
                </a:lnTo>
                <a:lnTo>
                  <a:pt x="257149" y="655370"/>
                </a:lnTo>
                <a:lnTo>
                  <a:pt x="257149" y="717334"/>
                </a:lnTo>
                <a:lnTo>
                  <a:pt x="261226" y="769175"/>
                </a:lnTo>
                <a:lnTo>
                  <a:pt x="273456" y="815251"/>
                </a:lnTo>
                <a:lnTo>
                  <a:pt x="293852" y="855548"/>
                </a:lnTo>
                <a:lnTo>
                  <a:pt x="322402" y="890079"/>
                </a:lnTo>
                <a:lnTo>
                  <a:pt x="353402" y="913739"/>
                </a:lnTo>
                <a:lnTo>
                  <a:pt x="388975" y="930630"/>
                </a:lnTo>
                <a:lnTo>
                  <a:pt x="429120" y="940765"/>
                </a:lnTo>
                <a:lnTo>
                  <a:pt x="473824" y="944143"/>
                </a:lnTo>
                <a:lnTo>
                  <a:pt x="518528" y="940765"/>
                </a:lnTo>
                <a:lnTo>
                  <a:pt x="558660" y="930630"/>
                </a:lnTo>
                <a:lnTo>
                  <a:pt x="594233" y="913739"/>
                </a:lnTo>
                <a:lnTo>
                  <a:pt x="625233" y="890079"/>
                </a:lnTo>
                <a:lnTo>
                  <a:pt x="653783" y="855548"/>
                </a:lnTo>
                <a:lnTo>
                  <a:pt x="674179" y="815251"/>
                </a:lnTo>
                <a:lnTo>
                  <a:pt x="686422" y="769175"/>
                </a:lnTo>
                <a:lnTo>
                  <a:pt x="690511" y="717334"/>
                </a:lnTo>
                <a:lnTo>
                  <a:pt x="690511" y="657999"/>
                </a:lnTo>
                <a:lnTo>
                  <a:pt x="686955" y="610527"/>
                </a:lnTo>
                <a:lnTo>
                  <a:pt x="676300" y="566229"/>
                </a:lnTo>
                <a:lnTo>
                  <a:pt x="658545" y="525081"/>
                </a:lnTo>
                <a:lnTo>
                  <a:pt x="633691" y="487108"/>
                </a:lnTo>
                <a:lnTo>
                  <a:pt x="601738" y="452297"/>
                </a:lnTo>
                <a:lnTo>
                  <a:pt x="633691" y="416585"/>
                </a:lnTo>
                <a:lnTo>
                  <a:pt x="658545" y="378028"/>
                </a:lnTo>
                <a:lnTo>
                  <a:pt x="676300" y="336626"/>
                </a:lnTo>
                <a:lnTo>
                  <a:pt x="686955" y="292366"/>
                </a:lnTo>
                <a:lnTo>
                  <a:pt x="690511" y="245262"/>
                </a:lnTo>
                <a:lnTo>
                  <a:pt x="690511" y="226796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3833965" y="9838835"/>
            <a:ext cx="520700" cy="525145"/>
          </a:xfrm>
          <a:custGeom>
            <a:avLst/>
            <a:gdLst/>
            <a:ahLst/>
            <a:cxnLst/>
            <a:rect l="l" t="t" r="r" b="b"/>
            <a:pathLst>
              <a:path w="520700" h="525145">
                <a:moveTo>
                  <a:pt x="240880" y="131940"/>
                </a:moveTo>
                <a:lnTo>
                  <a:pt x="234251" y="86487"/>
                </a:lnTo>
                <a:lnTo>
                  <a:pt x="204597" y="36639"/>
                </a:lnTo>
                <a:lnTo>
                  <a:pt x="167233" y="13563"/>
                </a:lnTo>
                <a:lnTo>
                  <a:pt x="161074" y="11963"/>
                </a:lnTo>
                <a:lnTo>
                  <a:pt x="161074" y="131940"/>
                </a:lnTo>
                <a:lnTo>
                  <a:pt x="161074" y="187629"/>
                </a:lnTo>
                <a:lnTo>
                  <a:pt x="150190" y="224282"/>
                </a:lnTo>
                <a:lnTo>
                  <a:pt x="120446" y="233083"/>
                </a:lnTo>
                <a:lnTo>
                  <a:pt x="79806" y="233083"/>
                </a:lnTo>
                <a:lnTo>
                  <a:pt x="79806" y="86487"/>
                </a:lnTo>
                <a:lnTo>
                  <a:pt x="120446" y="86487"/>
                </a:lnTo>
                <a:lnTo>
                  <a:pt x="158356" y="109943"/>
                </a:lnTo>
                <a:lnTo>
                  <a:pt x="161074" y="131940"/>
                </a:lnTo>
                <a:lnTo>
                  <a:pt x="161074" y="11963"/>
                </a:lnTo>
                <a:lnTo>
                  <a:pt x="145021" y="7785"/>
                </a:lnTo>
                <a:lnTo>
                  <a:pt x="120446" y="5867"/>
                </a:lnTo>
                <a:lnTo>
                  <a:pt x="0" y="5867"/>
                </a:lnTo>
                <a:lnTo>
                  <a:pt x="0" y="518934"/>
                </a:lnTo>
                <a:lnTo>
                  <a:pt x="79806" y="518934"/>
                </a:lnTo>
                <a:lnTo>
                  <a:pt x="79806" y="313702"/>
                </a:lnTo>
                <a:lnTo>
                  <a:pt x="120446" y="313702"/>
                </a:lnTo>
                <a:lnTo>
                  <a:pt x="167601" y="306197"/>
                </a:lnTo>
                <a:lnTo>
                  <a:pt x="204597" y="283654"/>
                </a:lnTo>
                <a:lnTo>
                  <a:pt x="231813" y="242798"/>
                </a:lnTo>
                <a:lnTo>
                  <a:pt x="240880" y="187629"/>
                </a:lnTo>
                <a:lnTo>
                  <a:pt x="240880" y="131940"/>
                </a:lnTo>
                <a:close/>
              </a:path>
              <a:path w="520700" h="525145">
                <a:moveTo>
                  <a:pt x="520204" y="126072"/>
                </a:moveTo>
                <a:lnTo>
                  <a:pt x="513524" y="80619"/>
                </a:lnTo>
                <a:lnTo>
                  <a:pt x="483933" y="30048"/>
                </a:lnTo>
                <a:lnTo>
                  <a:pt x="446925" y="7518"/>
                </a:lnTo>
                <a:lnTo>
                  <a:pt x="440397" y="5880"/>
                </a:lnTo>
                <a:lnTo>
                  <a:pt x="440397" y="126072"/>
                </a:lnTo>
                <a:lnTo>
                  <a:pt x="440397" y="398729"/>
                </a:lnTo>
                <a:lnTo>
                  <a:pt x="439737" y="410921"/>
                </a:lnTo>
                <a:lnTo>
                  <a:pt x="439724" y="411187"/>
                </a:lnTo>
                <a:lnTo>
                  <a:pt x="437756" y="421093"/>
                </a:lnTo>
                <a:lnTo>
                  <a:pt x="399770" y="444169"/>
                </a:lnTo>
                <a:lnTo>
                  <a:pt x="390296" y="443623"/>
                </a:lnTo>
                <a:lnTo>
                  <a:pt x="359867" y="411187"/>
                </a:lnTo>
                <a:lnTo>
                  <a:pt x="359130" y="398729"/>
                </a:lnTo>
                <a:lnTo>
                  <a:pt x="359130" y="126072"/>
                </a:lnTo>
                <a:lnTo>
                  <a:pt x="370027" y="89420"/>
                </a:lnTo>
                <a:lnTo>
                  <a:pt x="399770" y="80619"/>
                </a:lnTo>
                <a:lnTo>
                  <a:pt x="409524" y="81178"/>
                </a:lnTo>
                <a:lnTo>
                  <a:pt x="439724" y="113614"/>
                </a:lnTo>
                <a:lnTo>
                  <a:pt x="440397" y="126072"/>
                </a:lnTo>
                <a:lnTo>
                  <a:pt x="440397" y="5880"/>
                </a:lnTo>
                <a:lnTo>
                  <a:pt x="424611" y="1879"/>
                </a:lnTo>
                <a:lnTo>
                  <a:pt x="399770" y="0"/>
                </a:lnTo>
                <a:lnTo>
                  <a:pt x="374929" y="1879"/>
                </a:lnTo>
                <a:lnTo>
                  <a:pt x="332841" y="16903"/>
                </a:lnTo>
                <a:lnTo>
                  <a:pt x="299732" y="49250"/>
                </a:lnTo>
                <a:lnTo>
                  <a:pt x="281597" y="97256"/>
                </a:lnTo>
                <a:lnTo>
                  <a:pt x="279323" y="126072"/>
                </a:lnTo>
                <a:lnTo>
                  <a:pt x="279323" y="398729"/>
                </a:lnTo>
                <a:lnTo>
                  <a:pt x="288391" y="453161"/>
                </a:lnTo>
                <a:lnTo>
                  <a:pt x="315607" y="494753"/>
                </a:lnTo>
                <a:lnTo>
                  <a:pt x="352615" y="517283"/>
                </a:lnTo>
                <a:lnTo>
                  <a:pt x="399770" y="524802"/>
                </a:lnTo>
                <a:lnTo>
                  <a:pt x="424611" y="522922"/>
                </a:lnTo>
                <a:lnTo>
                  <a:pt x="466699" y="507898"/>
                </a:lnTo>
                <a:lnTo>
                  <a:pt x="499795" y="475564"/>
                </a:lnTo>
                <a:lnTo>
                  <a:pt x="513524" y="444169"/>
                </a:lnTo>
                <a:lnTo>
                  <a:pt x="517944" y="427545"/>
                </a:lnTo>
                <a:lnTo>
                  <a:pt x="520204" y="398729"/>
                </a:lnTo>
                <a:lnTo>
                  <a:pt x="520204" y="126072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4405687" y="9844695"/>
            <a:ext cx="80010" cy="513080"/>
          </a:xfrm>
          <a:custGeom>
            <a:avLst/>
            <a:gdLst/>
            <a:ahLst/>
            <a:cxnLst/>
            <a:rect l="l" t="t" r="r" b="b"/>
            <a:pathLst>
              <a:path w="80010" h="513079">
                <a:moveTo>
                  <a:pt x="79809" y="0"/>
                </a:moveTo>
                <a:lnTo>
                  <a:pt x="0" y="0"/>
                </a:lnTo>
                <a:lnTo>
                  <a:pt x="0" y="513073"/>
                </a:lnTo>
                <a:lnTo>
                  <a:pt x="79809" y="513073"/>
                </a:lnTo>
                <a:lnTo>
                  <a:pt x="79809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4540634" y="9844695"/>
            <a:ext cx="248285" cy="513080"/>
          </a:xfrm>
          <a:custGeom>
            <a:avLst/>
            <a:gdLst/>
            <a:ahLst/>
            <a:cxnLst/>
            <a:rect l="l" t="t" r="r" b="b"/>
            <a:pathLst>
              <a:path w="248285" h="513079">
                <a:moveTo>
                  <a:pt x="248128" y="0"/>
                </a:moveTo>
                <a:lnTo>
                  <a:pt x="168319" y="0"/>
                </a:lnTo>
                <a:lnTo>
                  <a:pt x="168319" y="259458"/>
                </a:lnTo>
                <a:lnTo>
                  <a:pt x="46427" y="0"/>
                </a:lnTo>
                <a:lnTo>
                  <a:pt x="0" y="0"/>
                </a:lnTo>
                <a:lnTo>
                  <a:pt x="0" y="513073"/>
                </a:lnTo>
                <a:lnTo>
                  <a:pt x="79809" y="513073"/>
                </a:lnTo>
                <a:lnTo>
                  <a:pt x="79809" y="252861"/>
                </a:lnTo>
                <a:lnTo>
                  <a:pt x="201690" y="513073"/>
                </a:lnTo>
                <a:lnTo>
                  <a:pt x="248128" y="513073"/>
                </a:lnTo>
                <a:lnTo>
                  <a:pt x="248128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4822114" y="9838835"/>
            <a:ext cx="507365" cy="525145"/>
          </a:xfrm>
          <a:custGeom>
            <a:avLst/>
            <a:gdLst/>
            <a:ahLst/>
            <a:cxnLst/>
            <a:rect l="l" t="t" r="r" b="b"/>
            <a:pathLst>
              <a:path w="507364" h="525145">
                <a:moveTo>
                  <a:pt x="242341" y="5867"/>
                </a:moveTo>
                <a:lnTo>
                  <a:pt x="0" y="5867"/>
                </a:lnTo>
                <a:lnTo>
                  <a:pt x="0" y="85877"/>
                </a:lnTo>
                <a:lnTo>
                  <a:pt x="81267" y="85877"/>
                </a:lnTo>
                <a:lnTo>
                  <a:pt x="81267" y="518947"/>
                </a:lnTo>
                <a:lnTo>
                  <a:pt x="161074" y="518947"/>
                </a:lnTo>
                <a:lnTo>
                  <a:pt x="161074" y="85877"/>
                </a:lnTo>
                <a:lnTo>
                  <a:pt x="242341" y="85877"/>
                </a:lnTo>
                <a:lnTo>
                  <a:pt x="242341" y="5867"/>
                </a:lnTo>
                <a:close/>
              </a:path>
              <a:path w="507364" h="525145">
                <a:moveTo>
                  <a:pt x="507161" y="126072"/>
                </a:moveTo>
                <a:lnTo>
                  <a:pt x="498094" y="71640"/>
                </a:lnTo>
                <a:lnTo>
                  <a:pt x="470877" y="30048"/>
                </a:lnTo>
                <a:lnTo>
                  <a:pt x="433870" y="7505"/>
                </a:lnTo>
                <a:lnTo>
                  <a:pt x="386715" y="0"/>
                </a:lnTo>
                <a:lnTo>
                  <a:pt x="361873" y="1879"/>
                </a:lnTo>
                <a:lnTo>
                  <a:pt x="319786" y="16903"/>
                </a:lnTo>
                <a:lnTo>
                  <a:pt x="286689" y="49237"/>
                </a:lnTo>
                <a:lnTo>
                  <a:pt x="268541" y="97256"/>
                </a:lnTo>
                <a:lnTo>
                  <a:pt x="266280" y="126072"/>
                </a:lnTo>
                <a:lnTo>
                  <a:pt x="266280" y="138531"/>
                </a:lnTo>
                <a:lnTo>
                  <a:pt x="274027" y="187731"/>
                </a:lnTo>
                <a:lnTo>
                  <a:pt x="296926" y="231444"/>
                </a:lnTo>
                <a:lnTo>
                  <a:pt x="329082" y="263779"/>
                </a:lnTo>
                <a:lnTo>
                  <a:pt x="381190" y="295198"/>
                </a:lnTo>
                <a:lnTo>
                  <a:pt x="389978" y="300520"/>
                </a:lnTo>
                <a:lnTo>
                  <a:pt x="420636" y="334962"/>
                </a:lnTo>
                <a:lnTo>
                  <a:pt x="427355" y="366483"/>
                </a:lnTo>
                <a:lnTo>
                  <a:pt x="427355" y="398729"/>
                </a:lnTo>
                <a:lnTo>
                  <a:pt x="416471" y="435381"/>
                </a:lnTo>
                <a:lnTo>
                  <a:pt x="386715" y="444169"/>
                </a:lnTo>
                <a:lnTo>
                  <a:pt x="377240" y="443623"/>
                </a:lnTo>
                <a:lnTo>
                  <a:pt x="346773" y="410921"/>
                </a:lnTo>
                <a:lnTo>
                  <a:pt x="346087" y="398729"/>
                </a:lnTo>
                <a:lnTo>
                  <a:pt x="346087" y="332028"/>
                </a:lnTo>
                <a:lnTo>
                  <a:pt x="266280" y="332028"/>
                </a:lnTo>
                <a:lnTo>
                  <a:pt x="266280" y="398729"/>
                </a:lnTo>
                <a:lnTo>
                  <a:pt x="268541" y="427545"/>
                </a:lnTo>
                <a:lnTo>
                  <a:pt x="286689" y="475551"/>
                </a:lnTo>
                <a:lnTo>
                  <a:pt x="319786" y="507898"/>
                </a:lnTo>
                <a:lnTo>
                  <a:pt x="361873" y="522922"/>
                </a:lnTo>
                <a:lnTo>
                  <a:pt x="386715" y="524802"/>
                </a:lnTo>
                <a:lnTo>
                  <a:pt x="411568" y="522922"/>
                </a:lnTo>
                <a:lnTo>
                  <a:pt x="453644" y="507898"/>
                </a:lnTo>
                <a:lnTo>
                  <a:pt x="486752" y="475551"/>
                </a:lnTo>
                <a:lnTo>
                  <a:pt x="504901" y="427545"/>
                </a:lnTo>
                <a:lnTo>
                  <a:pt x="507161" y="398729"/>
                </a:lnTo>
                <a:lnTo>
                  <a:pt x="507161" y="366483"/>
                </a:lnTo>
                <a:lnTo>
                  <a:pt x="493737" y="301612"/>
                </a:lnTo>
                <a:lnTo>
                  <a:pt x="453466" y="247738"/>
                </a:lnTo>
                <a:lnTo>
                  <a:pt x="418642" y="223824"/>
                </a:lnTo>
                <a:lnTo>
                  <a:pt x="391579" y="208534"/>
                </a:lnTo>
                <a:lnTo>
                  <a:pt x="383641" y="203771"/>
                </a:lnTo>
                <a:lnTo>
                  <a:pt x="352806" y="169862"/>
                </a:lnTo>
                <a:lnTo>
                  <a:pt x="346087" y="138531"/>
                </a:lnTo>
                <a:lnTo>
                  <a:pt x="346087" y="126072"/>
                </a:lnTo>
                <a:lnTo>
                  <a:pt x="356971" y="89420"/>
                </a:lnTo>
                <a:lnTo>
                  <a:pt x="386715" y="80619"/>
                </a:lnTo>
                <a:lnTo>
                  <a:pt x="396468" y="81178"/>
                </a:lnTo>
                <a:lnTo>
                  <a:pt x="426669" y="113614"/>
                </a:lnTo>
                <a:lnTo>
                  <a:pt x="427355" y="126072"/>
                </a:lnTo>
                <a:lnTo>
                  <a:pt x="427355" y="170776"/>
                </a:lnTo>
                <a:lnTo>
                  <a:pt x="507161" y="170776"/>
                </a:lnTo>
                <a:lnTo>
                  <a:pt x="507161" y="126072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1187710" y="6508654"/>
            <a:ext cx="929640" cy="923290"/>
          </a:xfrm>
          <a:custGeom>
            <a:avLst/>
            <a:gdLst/>
            <a:ahLst/>
            <a:cxnLst/>
            <a:rect l="l" t="t" r="r" b="b"/>
            <a:pathLst>
              <a:path w="929640" h="923290">
                <a:moveTo>
                  <a:pt x="433349" y="226796"/>
                </a:moveTo>
                <a:lnTo>
                  <a:pt x="429272" y="174548"/>
                </a:lnTo>
                <a:lnTo>
                  <a:pt x="417029" y="128562"/>
                </a:lnTo>
                <a:lnTo>
                  <a:pt x="396646" y="88836"/>
                </a:lnTo>
                <a:lnTo>
                  <a:pt x="368084" y="55372"/>
                </a:lnTo>
                <a:lnTo>
                  <a:pt x="336600" y="31153"/>
                </a:lnTo>
                <a:lnTo>
                  <a:pt x="300863" y="13843"/>
                </a:lnTo>
                <a:lnTo>
                  <a:pt x="289775" y="10972"/>
                </a:lnTo>
                <a:lnTo>
                  <a:pt x="289775" y="226796"/>
                </a:lnTo>
                <a:lnTo>
                  <a:pt x="289775" y="327012"/>
                </a:lnTo>
                <a:lnTo>
                  <a:pt x="284873" y="367233"/>
                </a:lnTo>
                <a:lnTo>
                  <a:pt x="260489" y="399872"/>
                </a:lnTo>
                <a:lnTo>
                  <a:pt x="216674" y="408774"/>
                </a:lnTo>
                <a:lnTo>
                  <a:pt x="143586" y="408774"/>
                </a:lnTo>
                <a:lnTo>
                  <a:pt x="143586" y="145034"/>
                </a:lnTo>
                <a:lnTo>
                  <a:pt x="216674" y="145034"/>
                </a:lnTo>
                <a:lnTo>
                  <a:pt x="260489" y="153936"/>
                </a:lnTo>
                <a:lnTo>
                  <a:pt x="284873" y="187248"/>
                </a:lnTo>
                <a:lnTo>
                  <a:pt x="289775" y="226796"/>
                </a:lnTo>
                <a:lnTo>
                  <a:pt x="289775" y="10972"/>
                </a:lnTo>
                <a:lnTo>
                  <a:pt x="260896" y="3454"/>
                </a:lnTo>
                <a:lnTo>
                  <a:pt x="216674" y="0"/>
                </a:lnTo>
                <a:lnTo>
                  <a:pt x="0" y="0"/>
                </a:lnTo>
                <a:lnTo>
                  <a:pt x="0" y="923036"/>
                </a:lnTo>
                <a:lnTo>
                  <a:pt x="143586" y="923036"/>
                </a:lnTo>
                <a:lnTo>
                  <a:pt x="143586" y="553821"/>
                </a:lnTo>
                <a:lnTo>
                  <a:pt x="216674" y="553821"/>
                </a:lnTo>
                <a:lnTo>
                  <a:pt x="261378" y="550443"/>
                </a:lnTo>
                <a:lnTo>
                  <a:pt x="301510" y="540308"/>
                </a:lnTo>
                <a:lnTo>
                  <a:pt x="337083" y="523417"/>
                </a:lnTo>
                <a:lnTo>
                  <a:pt x="368084" y="499757"/>
                </a:lnTo>
                <a:lnTo>
                  <a:pt x="396646" y="466217"/>
                </a:lnTo>
                <a:lnTo>
                  <a:pt x="417029" y="426250"/>
                </a:lnTo>
                <a:lnTo>
                  <a:pt x="421640" y="408774"/>
                </a:lnTo>
                <a:lnTo>
                  <a:pt x="429272" y="379844"/>
                </a:lnTo>
                <a:lnTo>
                  <a:pt x="433349" y="327012"/>
                </a:lnTo>
                <a:lnTo>
                  <a:pt x="433349" y="226796"/>
                </a:lnTo>
                <a:close/>
              </a:path>
              <a:path w="929640" h="923290">
                <a:moveTo>
                  <a:pt x="929360" y="923036"/>
                </a:moveTo>
                <a:lnTo>
                  <a:pt x="900379" y="776681"/>
                </a:lnTo>
                <a:lnTo>
                  <a:pt x="871664" y="631621"/>
                </a:lnTo>
                <a:lnTo>
                  <a:pt x="806145" y="300647"/>
                </a:lnTo>
                <a:lnTo>
                  <a:pt x="746620" y="0"/>
                </a:lnTo>
                <a:lnTo>
                  <a:pt x="732269" y="0"/>
                </a:lnTo>
                <a:lnTo>
                  <a:pt x="732269" y="631621"/>
                </a:lnTo>
                <a:lnTo>
                  <a:pt x="617397" y="631621"/>
                </a:lnTo>
                <a:lnTo>
                  <a:pt x="674827" y="300647"/>
                </a:lnTo>
                <a:lnTo>
                  <a:pt x="732269" y="631621"/>
                </a:lnTo>
                <a:lnTo>
                  <a:pt x="732269" y="0"/>
                </a:lnTo>
                <a:lnTo>
                  <a:pt x="603046" y="0"/>
                </a:lnTo>
                <a:lnTo>
                  <a:pt x="420306" y="923036"/>
                </a:lnTo>
                <a:lnTo>
                  <a:pt x="566496" y="923036"/>
                </a:lnTo>
                <a:lnTo>
                  <a:pt x="592607" y="776681"/>
                </a:lnTo>
                <a:lnTo>
                  <a:pt x="757059" y="776681"/>
                </a:lnTo>
                <a:lnTo>
                  <a:pt x="783170" y="923036"/>
                </a:lnTo>
                <a:lnTo>
                  <a:pt x="929360" y="92303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12096178" y="6508654"/>
            <a:ext cx="436245" cy="923290"/>
          </a:xfrm>
          <a:custGeom>
            <a:avLst/>
            <a:gdLst/>
            <a:ahLst/>
            <a:cxnLst/>
            <a:rect l="l" t="t" r="r" b="b"/>
            <a:pathLst>
              <a:path w="436245" h="923290">
                <a:moveTo>
                  <a:pt x="435965" y="0"/>
                </a:moveTo>
                <a:lnTo>
                  <a:pt x="0" y="0"/>
                </a:lnTo>
                <a:lnTo>
                  <a:pt x="0" y="144780"/>
                </a:lnTo>
                <a:lnTo>
                  <a:pt x="146189" y="144780"/>
                </a:lnTo>
                <a:lnTo>
                  <a:pt x="146189" y="923290"/>
                </a:lnTo>
                <a:lnTo>
                  <a:pt x="289788" y="923290"/>
                </a:lnTo>
                <a:lnTo>
                  <a:pt x="289788" y="144780"/>
                </a:lnTo>
                <a:lnTo>
                  <a:pt x="435965" y="144780"/>
                </a:lnTo>
                <a:lnTo>
                  <a:pt x="43596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2584366" y="6498091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5" h="944245">
                <a:moveTo>
                  <a:pt x="216674" y="0"/>
                </a:moveTo>
                <a:lnTo>
                  <a:pt x="172942" y="3380"/>
                </a:lnTo>
                <a:lnTo>
                  <a:pt x="133128" y="13519"/>
                </a:lnTo>
                <a:lnTo>
                  <a:pt x="97234" y="30413"/>
                </a:lnTo>
                <a:lnTo>
                  <a:pt x="65265" y="54061"/>
                </a:lnTo>
                <a:lnTo>
                  <a:pt x="36704" y="89587"/>
                </a:lnTo>
                <a:lnTo>
                  <a:pt x="16309" y="130218"/>
                </a:lnTo>
                <a:lnTo>
                  <a:pt x="4076" y="175957"/>
                </a:lnTo>
                <a:lnTo>
                  <a:pt x="0" y="226809"/>
                </a:lnTo>
                <a:lnTo>
                  <a:pt x="0" y="717339"/>
                </a:lnTo>
                <a:lnTo>
                  <a:pt x="4076" y="768194"/>
                </a:lnTo>
                <a:lnTo>
                  <a:pt x="16309" y="813938"/>
                </a:lnTo>
                <a:lnTo>
                  <a:pt x="36704" y="854570"/>
                </a:lnTo>
                <a:lnTo>
                  <a:pt x="65265" y="890088"/>
                </a:lnTo>
                <a:lnTo>
                  <a:pt x="97234" y="913744"/>
                </a:lnTo>
                <a:lnTo>
                  <a:pt x="133128" y="930637"/>
                </a:lnTo>
                <a:lnTo>
                  <a:pt x="172942" y="940771"/>
                </a:lnTo>
                <a:lnTo>
                  <a:pt x="216674" y="944149"/>
                </a:lnTo>
                <a:lnTo>
                  <a:pt x="261380" y="940771"/>
                </a:lnTo>
                <a:lnTo>
                  <a:pt x="301515" y="930637"/>
                </a:lnTo>
                <a:lnTo>
                  <a:pt x="337082" y="913744"/>
                </a:lnTo>
                <a:lnTo>
                  <a:pt x="368083" y="890088"/>
                </a:lnTo>
                <a:lnTo>
                  <a:pt x="396635" y="855557"/>
                </a:lnTo>
                <a:lnTo>
                  <a:pt x="417030" y="815257"/>
                </a:lnTo>
                <a:lnTo>
                  <a:pt x="429268" y="769186"/>
                </a:lnTo>
                <a:lnTo>
                  <a:pt x="433348" y="717339"/>
                </a:lnTo>
                <a:lnTo>
                  <a:pt x="433348" y="598662"/>
                </a:lnTo>
                <a:lnTo>
                  <a:pt x="289771" y="598662"/>
                </a:lnTo>
                <a:lnTo>
                  <a:pt x="289771" y="717339"/>
                </a:lnTo>
                <a:lnTo>
                  <a:pt x="288627" y="739761"/>
                </a:lnTo>
                <a:lnTo>
                  <a:pt x="271499" y="783274"/>
                </a:lnTo>
                <a:lnTo>
                  <a:pt x="234294" y="798108"/>
                </a:lnTo>
                <a:lnTo>
                  <a:pt x="216674" y="799096"/>
                </a:lnTo>
                <a:lnTo>
                  <a:pt x="199617" y="798108"/>
                </a:lnTo>
                <a:lnTo>
                  <a:pt x="163157" y="783274"/>
                </a:lnTo>
                <a:lnTo>
                  <a:pt x="144801" y="739261"/>
                </a:lnTo>
                <a:lnTo>
                  <a:pt x="143576" y="717339"/>
                </a:lnTo>
                <a:lnTo>
                  <a:pt x="143576" y="226809"/>
                </a:lnTo>
                <a:lnTo>
                  <a:pt x="148474" y="186597"/>
                </a:lnTo>
                <a:lnTo>
                  <a:pt x="172857" y="153949"/>
                </a:lnTo>
                <a:lnTo>
                  <a:pt x="216674" y="145053"/>
                </a:lnTo>
                <a:lnTo>
                  <a:pt x="234294" y="146041"/>
                </a:lnTo>
                <a:lnTo>
                  <a:pt x="271499" y="160874"/>
                </a:lnTo>
                <a:lnTo>
                  <a:pt x="288627" y="204399"/>
                </a:lnTo>
                <a:lnTo>
                  <a:pt x="289771" y="226809"/>
                </a:lnTo>
                <a:lnTo>
                  <a:pt x="289771" y="308566"/>
                </a:lnTo>
                <a:lnTo>
                  <a:pt x="433348" y="308566"/>
                </a:lnTo>
                <a:lnTo>
                  <a:pt x="433348" y="226809"/>
                </a:lnTo>
                <a:lnTo>
                  <a:pt x="429268" y="174971"/>
                </a:lnTo>
                <a:lnTo>
                  <a:pt x="417030" y="128899"/>
                </a:lnTo>
                <a:lnTo>
                  <a:pt x="396635" y="88595"/>
                </a:lnTo>
                <a:lnTo>
                  <a:pt x="368083" y="54061"/>
                </a:lnTo>
                <a:lnTo>
                  <a:pt x="337082" y="30413"/>
                </a:lnTo>
                <a:lnTo>
                  <a:pt x="301515" y="13519"/>
                </a:lnTo>
                <a:lnTo>
                  <a:pt x="261380" y="3380"/>
                </a:lnTo>
                <a:lnTo>
                  <a:pt x="2166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3105175" y="7030615"/>
            <a:ext cx="144145" cy="401320"/>
          </a:xfrm>
          <a:custGeom>
            <a:avLst/>
            <a:gdLst/>
            <a:ahLst/>
            <a:cxnLst/>
            <a:rect l="l" t="t" r="r" b="b"/>
            <a:pathLst>
              <a:path w="144144" h="401320">
                <a:moveTo>
                  <a:pt x="0" y="401319"/>
                </a:moveTo>
                <a:lnTo>
                  <a:pt x="143576" y="401319"/>
                </a:lnTo>
                <a:lnTo>
                  <a:pt x="143576" y="0"/>
                </a:lnTo>
                <a:lnTo>
                  <a:pt x="0" y="0"/>
                </a:lnTo>
                <a:lnTo>
                  <a:pt x="0" y="40131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3105169" y="6508654"/>
            <a:ext cx="433705" cy="923290"/>
          </a:xfrm>
          <a:custGeom>
            <a:avLst/>
            <a:gdLst/>
            <a:ahLst/>
            <a:cxnLst/>
            <a:rect l="l" t="t" r="r" b="b"/>
            <a:pathLst>
              <a:path w="433705" h="923290">
                <a:moveTo>
                  <a:pt x="433349" y="0"/>
                </a:moveTo>
                <a:lnTo>
                  <a:pt x="289775" y="0"/>
                </a:lnTo>
                <a:lnTo>
                  <a:pt x="289775" y="377190"/>
                </a:lnTo>
                <a:lnTo>
                  <a:pt x="143573" y="377190"/>
                </a:lnTo>
                <a:lnTo>
                  <a:pt x="143573" y="0"/>
                </a:lnTo>
                <a:lnTo>
                  <a:pt x="0" y="0"/>
                </a:lnTo>
                <a:lnTo>
                  <a:pt x="0" y="377190"/>
                </a:lnTo>
                <a:lnTo>
                  <a:pt x="0" y="521970"/>
                </a:lnTo>
                <a:lnTo>
                  <a:pt x="289775" y="521970"/>
                </a:lnTo>
                <a:lnTo>
                  <a:pt x="289775" y="923290"/>
                </a:lnTo>
                <a:lnTo>
                  <a:pt x="433349" y="923290"/>
                </a:lnTo>
                <a:lnTo>
                  <a:pt x="433349" y="521970"/>
                </a:lnTo>
                <a:lnTo>
                  <a:pt x="433349" y="377190"/>
                </a:lnTo>
                <a:lnTo>
                  <a:pt x="4333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3597249" y="6508644"/>
            <a:ext cx="499109" cy="923290"/>
          </a:xfrm>
          <a:custGeom>
            <a:avLst/>
            <a:gdLst/>
            <a:ahLst/>
            <a:cxnLst/>
            <a:rect l="l" t="t" r="r" b="b"/>
            <a:pathLst>
              <a:path w="499109" h="923290">
                <a:moveTo>
                  <a:pt x="498613" y="0"/>
                </a:moveTo>
                <a:lnTo>
                  <a:pt x="347204" y="0"/>
                </a:lnTo>
                <a:lnTo>
                  <a:pt x="248002" y="330974"/>
                </a:lnTo>
                <a:lnTo>
                  <a:pt x="151409" y="0"/>
                </a:lnTo>
                <a:lnTo>
                  <a:pt x="0" y="0"/>
                </a:lnTo>
                <a:lnTo>
                  <a:pt x="176204" y="598662"/>
                </a:lnTo>
                <a:lnTo>
                  <a:pt x="176204" y="923039"/>
                </a:lnTo>
                <a:lnTo>
                  <a:pt x="321089" y="923039"/>
                </a:lnTo>
                <a:lnTo>
                  <a:pt x="321089" y="598662"/>
                </a:lnTo>
                <a:lnTo>
                  <a:pt x="49861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0682613" y="7558238"/>
            <a:ext cx="433705" cy="923290"/>
          </a:xfrm>
          <a:custGeom>
            <a:avLst/>
            <a:gdLst/>
            <a:ahLst/>
            <a:cxnLst/>
            <a:rect l="l" t="t" r="r" b="b"/>
            <a:pathLst>
              <a:path w="433704" h="923290">
                <a:moveTo>
                  <a:pt x="216674" y="0"/>
                </a:moveTo>
                <a:lnTo>
                  <a:pt x="0" y="0"/>
                </a:lnTo>
                <a:lnTo>
                  <a:pt x="0" y="923039"/>
                </a:lnTo>
                <a:lnTo>
                  <a:pt x="143576" y="923039"/>
                </a:lnTo>
                <a:lnTo>
                  <a:pt x="143576" y="553826"/>
                </a:lnTo>
                <a:lnTo>
                  <a:pt x="216674" y="553826"/>
                </a:lnTo>
                <a:lnTo>
                  <a:pt x="261374" y="550448"/>
                </a:lnTo>
                <a:lnTo>
                  <a:pt x="301507" y="540313"/>
                </a:lnTo>
                <a:lnTo>
                  <a:pt x="337076" y="523416"/>
                </a:lnTo>
                <a:lnTo>
                  <a:pt x="368083" y="499754"/>
                </a:lnTo>
                <a:lnTo>
                  <a:pt x="396635" y="466221"/>
                </a:lnTo>
                <a:lnTo>
                  <a:pt x="417030" y="426252"/>
                </a:lnTo>
                <a:lnTo>
                  <a:pt x="421640" y="408772"/>
                </a:lnTo>
                <a:lnTo>
                  <a:pt x="143576" y="408772"/>
                </a:lnTo>
                <a:lnTo>
                  <a:pt x="143576" y="145042"/>
                </a:lnTo>
                <a:lnTo>
                  <a:pt x="421415" y="145042"/>
                </a:lnTo>
                <a:lnTo>
                  <a:pt x="417030" y="128564"/>
                </a:lnTo>
                <a:lnTo>
                  <a:pt x="396635" y="88840"/>
                </a:lnTo>
                <a:lnTo>
                  <a:pt x="368083" y="55380"/>
                </a:lnTo>
                <a:lnTo>
                  <a:pt x="336596" y="31151"/>
                </a:lnTo>
                <a:lnTo>
                  <a:pt x="300863" y="13845"/>
                </a:lnTo>
                <a:lnTo>
                  <a:pt x="260888" y="3461"/>
                </a:lnTo>
                <a:lnTo>
                  <a:pt x="216674" y="0"/>
                </a:lnTo>
                <a:close/>
              </a:path>
              <a:path w="433704" h="923290">
                <a:moveTo>
                  <a:pt x="421415" y="145042"/>
                </a:moveTo>
                <a:lnTo>
                  <a:pt x="216674" y="145042"/>
                </a:lnTo>
                <a:lnTo>
                  <a:pt x="233719" y="146032"/>
                </a:lnTo>
                <a:lnTo>
                  <a:pt x="248320" y="148999"/>
                </a:lnTo>
                <a:lnTo>
                  <a:pt x="278754" y="172407"/>
                </a:lnTo>
                <a:lnTo>
                  <a:pt x="289771" y="226799"/>
                </a:lnTo>
                <a:lnTo>
                  <a:pt x="289771" y="327016"/>
                </a:lnTo>
                <a:lnTo>
                  <a:pt x="284873" y="367240"/>
                </a:lnTo>
                <a:lnTo>
                  <a:pt x="260478" y="399871"/>
                </a:lnTo>
                <a:lnTo>
                  <a:pt x="216674" y="408772"/>
                </a:lnTo>
                <a:lnTo>
                  <a:pt x="421640" y="408772"/>
                </a:lnTo>
                <a:lnTo>
                  <a:pt x="429268" y="379849"/>
                </a:lnTo>
                <a:lnTo>
                  <a:pt x="433348" y="327016"/>
                </a:lnTo>
                <a:lnTo>
                  <a:pt x="433348" y="226799"/>
                </a:lnTo>
                <a:lnTo>
                  <a:pt x="429268" y="174550"/>
                </a:lnTo>
                <a:lnTo>
                  <a:pt x="421415" y="1450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1194280" y="7558240"/>
            <a:ext cx="433705" cy="923290"/>
          </a:xfrm>
          <a:custGeom>
            <a:avLst/>
            <a:gdLst/>
            <a:ahLst/>
            <a:cxnLst/>
            <a:rect l="l" t="t" r="r" b="b"/>
            <a:pathLst>
              <a:path w="433704" h="923290">
                <a:moveTo>
                  <a:pt x="216674" y="0"/>
                </a:moveTo>
                <a:lnTo>
                  <a:pt x="0" y="0"/>
                </a:lnTo>
                <a:lnTo>
                  <a:pt x="0" y="923039"/>
                </a:lnTo>
                <a:lnTo>
                  <a:pt x="143576" y="923039"/>
                </a:lnTo>
                <a:lnTo>
                  <a:pt x="143576" y="552496"/>
                </a:lnTo>
                <a:lnTo>
                  <a:pt x="354652" y="552496"/>
                </a:lnTo>
                <a:lnTo>
                  <a:pt x="347204" y="515586"/>
                </a:lnTo>
                <a:lnTo>
                  <a:pt x="352913" y="511547"/>
                </a:lnTo>
                <a:lnTo>
                  <a:pt x="358295" y="507344"/>
                </a:lnTo>
                <a:lnTo>
                  <a:pt x="396635" y="464902"/>
                </a:lnTo>
                <a:lnTo>
                  <a:pt x="417030" y="424933"/>
                </a:lnTo>
                <a:lnTo>
                  <a:pt x="421640" y="407453"/>
                </a:lnTo>
                <a:lnTo>
                  <a:pt x="143576" y="407453"/>
                </a:lnTo>
                <a:lnTo>
                  <a:pt x="143576" y="145042"/>
                </a:lnTo>
                <a:lnTo>
                  <a:pt x="421415" y="145042"/>
                </a:lnTo>
                <a:lnTo>
                  <a:pt x="417030" y="128564"/>
                </a:lnTo>
                <a:lnTo>
                  <a:pt x="396635" y="88840"/>
                </a:lnTo>
                <a:lnTo>
                  <a:pt x="368083" y="55380"/>
                </a:lnTo>
                <a:lnTo>
                  <a:pt x="336596" y="31151"/>
                </a:lnTo>
                <a:lnTo>
                  <a:pt x="300863" y="13845"/>
                </a:lnTo>
                <a:lnTo>
                  <a:pt x="260888" y="3461"/>
                </a:lnTo>
                <a:lnTo>
                  <a:pt x="216674" y="0"/>
                </a:lnTo>
                <a:close/>
              </a:path>
              <a:path w="433704" h="923290">
                <a:moveTo>
                  <a:pt x="354652" y="552496"/>
                </a:moveTo>
                <a:lnTo>
                  <a:pt x="208841" y="552496"/>
                </a:lnTo>
                <a:lnTo>
                  <a:pt x="283237" y="923039"/>
                </a:lnTo>
                <a:lnTo>
                  <a:pt x="429431" y="923039"/>
                </a:lnTo>
                <a:lnTo>
                  <a:pt x="354652" y="552496"/>
                </a:lnTo>
                <a:close/>
              </a:path>
              <a:path w="433704" h="923290">
                <a:moveTo>
                  <a:pt x="421415" y="145042"/>
                </a:moveTo>
                <a:lnTo>
                  <a:pt x="216674" y="145042"/>
                </a:lnTo>
                <a:lnTo>
                  <a:pt x="233719" y="146032"/>
                </a:lnTo>
                <a:lnTo>
                  <a:pt x="248320" y="148999"/>
                </a:lnTo>
                <a:lnTo>
                  <a:pt x="278754" y="172406"/>
                </a:lnTo>
                <a:lnTo>
                  <a:pt x="289771" y="226799"/>
                </a:lnTo>
                <a:lnTo>
                  <a:pt x="289771" y="325696"/>
                </a:lnTo>
                <a:lnTo>
                  <a:pt x="284873" y="365920"/>
                </a:lnTo>
                <a:lnTo>
                  <a:pt x="260478" y="398552"/>
                </a:lnTo>
                <a:lnTo>
                  <a:pt x="216674" y="407453"/>
                </a:lnTo>
                <a:lnTo>
                  <a:pt x="421640" y="407453"/>
                </a:lnTo>
                <a:lnTo>
                  <a:pt x="429268" y="378530"/>
                </a:lnTo>
                <a:lnTo>
                  <a:pt x="433348" y="325696"/>
                </a:lnTo>
                <a:lnTo>
                  <a:pt x="433348" y="226799"/>
                </a:lnTo>
                <a:lnTo>
                  <a:pt x="429268" y="174550"/>
                </a:lnTo>
                <a:lnTo>
                  <a:pt x="421415" y="1450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1712448" y="7558513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5" h="923290">
                <a:moveTo>
                  <a:pt x="378536" y="0"/>
                </a:moveTo>
                <a:lnTo>
                  <a:pt x="0" y="0"/>
                </a:lnTo>
                <a:lnTo>
                  <a:pt x="0" y="144780"/>
                </a:lnTo>
                <a:lnTo>
                  <a:pt x="0" y="377190"/>
                </a:lnTo>
                <a:lnTo>
                  <a:pt x="0" y="521970"/>
                </a:lnTo>
                <a:lnTo>
                  <a:pt x="0" y="777240"/>
                </a:lnTo>
                <a:lnTo>
                  <a:pt x="0" y="923290"/>
                </a:lnTo>
                <a:lnTo>
                  <a:pt x="378536" y="923290"/>
                </a:lnTo>
                <a:lnTo>
                  <a:pt x="378536" y="777240"/>
                </a:lnTo>
                <a:lnTo>
                  <a:pt x="143586" y="777240"/>
                </a:lnTo>
                <a:lnTo>
                  <a:pt x="143586" y="521970"/>
                </a:lnTo>
                <a:lnTo>
                  <a:pt x="305435" y="521970"/>
                </a:lnTo>
                <a:lnTo>
                  <a:pt x="305435" y="377190"/>
                </a:lnTo>
                <a:lnTo>
                  <a:pt x="143586" y="377190"/>
                </a:lnTo>
                <a:lnTo>
                  <a:pt x="143586" y="144780"/>
                </a:lnTo>
                <a:lnTo>
                  <a:pt x="378536" y="144780"/>
                </a:lnTo>
                <a:lnTo>
                  <a:pt x="37853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2158848" y="7547685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4" h="944245">
                <a:moveTo>
                  <a:pt x="216674" y="0"/>
                </a:moveTo>
                <a:lnTo>
                  <a:pt x="171970" y="3380"/>
                </a:lnTo>
                <a:lnTo>
                  <a:pt x="131832" y="13519"/>
                </a:lnTo>
                <a:lnTo>
                  <a:pt x="96262" y="30413"/>
                </a:lnTo>
                <a:lnTo>
                  <a:pt x="65265" y="54061"/>
                </a:lnTo>
                <a:lnTo>
                  <a:pt x="36704" y="88595"/>
                </a:lnTo>
                <a:lnTo>
                  <a:pt x="16309" y="128899"/>
                </a:lnTo>
                <a:lnTo>
                  <a:pt x="4076" y="174971"/>
                </a:lnTo>
                <a:lnTo>
                  <a:pt x="0" y="226809"/>
                </a:lnTo>
                <a:lnTo>
                  <a:pt x="0" y="249228"/>
                </a:lnTo>
                <a:lnTo>
                  <a:pt x="6197" y="309230"/>
                </a:lnTo>
                <a:lnTo>
                  <a:pt x="24795" y="365266"/>
                </a:lnTo>
                <a:lnTo>
                  <a:pt x="55140" y="416368"/>
                </a:lnTo>
                <a:lnTo>
                  <a:pt x="96583" y="461525"/>
                </a:lnTo>
                <a:lnTo>
                  <a:pt x="133451" y="488567"/>
                </a:lnTo>
                <a:lnTo>
                  <a:pt x="186654" y="519544"/>
                </a:lnTo>
                <a:lnTo>
                  <a:pt x="206713" y="531088"/>
                </a:lnTo>
                <a:lnTo>
                  <a:pt x="241479" y="553836"/>
                </a:lnTo>
                <a:lnTo>
                  <a:pt x="277691" y="602628"/>
                </a:lnTo>
                <a:lnTo>
                  <a:pt x="289771" y="659320"/>
                </a:lnTo>
                <a:lnTo>
                  <a:pt x="289771" y="717339"/>
                </a:lnTo>
                <a:lnTo>
                  <a:pt x="284873" y="758226"/>
                </a:lnTo>
                <a:lnTo>
                  <a:pt x="260973" y="790199"/>
                </a:lnTo>
                <a:lnTo>
                  <a:pt x="216674" y="799096"/>
                </a:lnTo>
                <a:lnTo>
                  <a:pt x="199617" y="798108"/>
                </a:lnTo>
                <a:lnTo>
                  <a:pt x="163157" y="783274"/>
                </a:lnTo>
                <a:lnTo>
                  <a:pt x="144801" y="739261"/>
                </a:lnTo>
                <a:lnTo>
                  <a:pt x="143576" y="717339"/>
                </a:lnTo>
                <a:lnTo>
                  <a:pt x="143576" y="597343"/>
                </a:lnTo>
                <a:lnTo>
                  <a:pt x="0" y="597343"/>
                </a:lnTo>
                <a:lnTo>
                  <a:pt x="0" y="717339"/>
                </a:lnTo>
                <a:lnTo>
                  <a:pt x="4076" y="769186"/>
                </a:lnTo>
                <a:lnTo>
                  <a:pt x="16309" y="815257"/>
                </a:lnTo>
                <a:lnTo>
                  <a:pt x="36704" y="855557"/>
                </a:lnTo>
                <a:lnTo>
                  <a:pt x="65265" y="890088"/>
                </a:lnTo>
                <a:lnTo>
                  <a:pt x="96262" y="913744"/>
                </a:lnTo>
                <a:lnTo>
                  <a:pt x="131832" y="930637"/>
                </a:lnTo>
                <a:lnTo>
                  <a:pt x="171970" y="940771"/>
                </a:lnTo>
                <a:lnTo>
                  <a:pt x="216674" y="944149"/>
                </a:lnTo>
                <a:lnTo>
                  <a:pt x="261374" y="940771"/>
                </a:lnTo>
                <a:lnTo>
                  <a:pt x="301507" y="930637"/>
                </a:lnTo>
                <a:lnTo>
                  <a:pt x="337076" y="913744"/>
                </a:lnTo>
                <a:lnTo>
                  <a:pt x="368083" y="890088"/>
                </a:lnTo>
                <a:lnTo>
                  <a:pt x="396635" y="855557"/>
                </a:lnTo>
                <a:lnTo>
                  <a:pt x="417030" y="815257"/>
                </a:lnTo>
                <a:lnTo>
                  <a:pt x="429268" y="769186"/>
                </a:lnTo>
                <a:lnTo>
                  <a:pt x="433348" y="717339"/>
                </a:lnTo>
                <a:lnTo>
                  <a:pt x="433348" y="659320"/>
                </a:lnTo>
                <a:lnTo>
                  <a:pt x="429484" y="610265"/>
                </a:lnTo>
                <a:lnTo>
                  <a:pt x="417893" y="564374"/>
                </a:lnTo>
                <a:lnTo>
                  <a:pt x="398576" y="521648"/>
                </a:lnTo>
                <a:lnTo>
                  <a:pt x="371533" y="482087"/>
                </a:lnTo>
                <a:lnTo>
                  <a:pt x="336764" y="445693"/>
                </a:lnTo>
                <a:lnTo>
                  <a:pt x="300200" y="418671"/>
                </a:lnTo>
                <a:lnTo>
                  <a:pt x="225395" y="375164"/>
                </a:lnTo>
                <a:lnTo>
                  <a:pt x="211115" y="366596"/>
                </a:lnTo>
                <a:lnTo>
                  <a:pt x="170739" y="330567"/>
                </a:lnTo>
                <a:lnTo>
                  <a:pt x="146594" y="278484"/>
                </a:lnTo>
                <a:lnTo>
                  <a:pt x="143576" y="249228"/>
                </a:lnTo>
                <a:lnTo>
                  <a:pt x="143576" y="226809"/>
                </a:lnTo>
                <a:lnTo>
                  <a:pt x="148474" y="186597"/>
                </a:lnTo>
                <a:lnTo>
                  <a:pt x="172857" y="153949"/>
                </a:lnTo>
                <a:lnTo>
                  <a:pt x="216674" y="145053"/>
                </a:lnTo>
                <a:lnTo>
                  <a:pt x="234213" y="146041"/>
                </a:lnTo>
                <a:lnTo>
                  <a:pt x="270190" y="160874"/>
                </a:lnTo>
                <a:lnTo>
                  <a:pt x="288546" y="204399"/>
                </a:lnTo>
                <a:lnTo>
                  <a:pt x="289771" y="226809"/>
                </a:lnTo>
                <a:lnTo>
                  <a:pt x="289771" y="307247"/>
                </a:lnTo>
                <a:lnTo>
                  <a:pt x="433348" y="307247"/>
                </a:lnTo>
                <a:lnTo>
                  <a:pt x="433348" y="226809"/>
                </a:lnTo>
                <a:lnTo>
                  <a:pt x="429268" y="174971"/>
                </a:lnTo>
                <a:lnTo>
                  <a:pt x="417030" y="128899"/>
                </a:lnTo>
                <a:lnTo>
                  <a:pt x="396635" y="88595"/>
                </a:lnTo>
                <a:lnTo>
                  <a:pt x="368083" y="54061"/>
                </a:lnTo>
                <a:lnTo>
                  <a:pt x="337076" y="30413"/>
                </a:lnTo>
                <a:lnTo>
                  <a:pt x="301507" y="13519"/>
                </a:lnTo>
                <a:lnTo>
                  <a:pt x="261374" y="3380"/>
                </a:lnTo>
                <a:lnTo>
                  <a:pt x="2166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2675718" y="7558513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4" h="923290">
                <a:moveTo>
                  <a:pt x="378536" y="0"/>
                </a:moveTo>
                <a:lnTo>
                  <a:pt x="0" y="0"/>
                </a:lnTo>
                <a:lnTo>
                  <a:pt x="0" y="144780"/>
                </a:lnTo>
                <a:lnTo>
                  <a:pt x="0" y="377190"/>
                </a:lnTo>
                <a:lnTo>
                  <a:pt x="0" y="521970"/>
                </a:lnTo>
                <a:lnTo>
                  <a:pt x="0" y="777240"/>
                </a:lnTo>
                <a:lnTo>
                  <a:pt x="0" y="923290"/>
                </a:lnTo>
                <a:lnTo>
                  <a:pt x="378536" y="923290"/>
                </a:lnTo>
                <a:lnTo>
                  <a:pt x="378536" y="777240"/>
                </a:lnTo>
                <a:lnTo>
                  <a:pt x="143586" y="777240"/>
                </a:lnTo>
                <a:lnTo>
                  <a:pt x="143586" y="521970"/>
                </a:lnTo>
                <a:lnTo>
                  <a:pt x="305435" y="521970"/>
                </a:lnTo>
                <a:lnTo>
                  <a:pt x="305435" y="377190"/>
                </a:lnTo>
                <a:lnTo>
                  <a:pt x="143586" y="377190"/>
                </a:lnTo>
                <a:lnTo>
                  <a:pt x="143586" y="144780"/>
                </a:lnTo>
                <a:lnTo>
                  <a:pt x="378536" y="144780"/>
                </a:lnTo>
                <a:lnTo>
                  <a:pt x="37853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3137779" y="7558238"/>
            <a:ext cx="446405" cy="923290"/>
          </a:xfrm>
          <a:custGeom>
            <a:avLst/>
            <a:gdLst/>
            <a:ahLst/>
            <a:cxnLst/>
            <a:rect l="l" t="t" r="r" b="b"/>
            <a:pathLst>
              <a:path w="446405" h="923290">
                <a:moveTo>
                  <a:pt x="446405" y="0"/>
                </a:moveTo>
                <a:lnTo>
                  <a:pt x="302828" y="0"/>
                </a:lnTo>
                <a:lnTo>
                  <a:pt x="302828" y="466792"/>
                </a:lnTo>
                <a:lnTo>
                  <a:pt x="83536" y="0"/>
                </a:lnTo>
                <a:lnTo>
                  <a:pt x="0" y="0"/>
                </a:lnTo>
                <a:lnTo>
                  <a:pt x="0" y="923039"/>
                </a:lnTo>
                <a:lnTo>
                  <a:pt x="143587" y="923039"/>
                </a:lnTo>
                <a:lnTo>
                  <a:pt x="143587" y="454928"/>
                </a:lnTo>
                <a:lnTo>
                  <a:pt x="362868" y="923039"/>
                </a:lnTo>
                <a:lnTo>
                  <a:pt x="446405" y="923039"/>
                </a:lnTo>
                <a:lnTo>
                  <a:pt x="44640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3671625" y="7547685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5" h="944245">
                <a:moveTo>
                  <a:pt x="216674" y="0"/>
                </a:moveTo>
                <a:lnTo>
                  <a:pt x="172942" y="3380"/>
                </a:lnTo>
                <a:lnTo>
                  <a:pt x="133128" y="13519"/>
                </a:lnTo>
                <a:lnTo>
                  <a:pt x="97234" y="30413"/>
                </a:lnTo>
                <a:lnTo>
                  <a:pt x="65265" y="54061"/>
                </a:lnTo>
                <a:lnTo>
                  <a:pt x="36704" y="89587"/>
                </a:lnTo>
                <a:lnTo>
                  <a:pt x="16309" y="130218"/>
                </a:lnTo>
                <a:lnTo>
                  <a:pt x="4076" y="175957"/>
                </a:lnTo>
                <a:lnTo>
                  <a:pt x="0" y="226809"/>
                </a:lnTo>
                <a:lnTo>
                  <a:pt x="0" y="717339"/>
                </a:lnTo>
                <a:lnTo>
                  <a:pt x="4076" y="768194"/>
                </a:lnTo>
                <a:lnTo>
                  <a:pt x="16309" y="813938"/>
                </a:lnTo>
                <a:lnTo>
                  <a:pt x="36704" y="854570"/>
                </a:lnTo>
                <a:lnTo>
                  <a:pt x="65265" y="890088"/>
                </a:lnTo>
                <a:lnTo>
                  <a:pt x="97234" y="913744"/>
                </a:lnTo>
                <a:lnTo>
                  <a:pt x="133128" y="930637"/>
                </a:lnTo>
                <a:lnTo>
                  <a:pt x="172942" y="940771"/>
                </a:lnTo>
                <a:lnTo>
                  <a:pt x="216674" y="944149"/>
                </a:lnTo>
                <a:lnTo>
                  <a:pt x="261380" y="940771"/>
                </a:lnTo>
                <a:lnTo>
                  <a:pt x="301515" y="930637"/>
                </a:lnTo>
                <a:lnTo>
                  <a:pt x="337082" y="913744"/>
                </a:lnTo>
                <a:lnTo>
                  <a:pt x="368083" y="890088"/>
                </a:lnTo>
                <a:lnTo>
                  <a:pt x="396635" y="855557"/>
                </a:lnTo>
                <a:lnTo>
                  <a:pt x="417030" y="815257"/>
                </a:lnTo>
                <a:lnTo>
                  <a:pt x="429268" y="769186"/>
                </a:lnTo>
                <a:lnTo>
                  <a:pt x="433348" y="717339"/>
                </a:lnTo>
                <a:lnTo>
                  <a:pt x="433348" y="598662"/>
                </a:lnTo>
                <a:lnTo>
                  <a:pt x="289771" y="598662"/>
                </a:lnTo>
                <a:lnTo>
                  <a:pt x="289771" y="717339"/>
                </a:lnTo>
                <a:lnTo>
                  <a:pt x="288627" y="739761"/>
                </a:lnTo>
                <a:lnTo>
                  <a:pt x="271499" y="783274"/>
                </a:lnTo>
                <a:lnTo>
                  <a:pt x="234294" y="798108"/>
                </a:lnTo>
                <a:lnTo>
                  <a:pt x="216674" y="799096"/>
                </a:lnTo>
                <a:lnTo>
                  <a:pt x="199617" y="798108"/>
                </a:lnTo>
                <a:lnTo>
                  <a:pt x="163157" y="783274"/>
                </a:lnTo>
                <a:lnTo>
                  <a:pt x="144801" y="739261"/>
                </a:lnTo>
                <a:lnTo>
                  <a:pt x="143576" y="717339"/>
                </a:lnTo>
                <a:lnTo>
                  <a:pt x="143576" y="226809"/>
                </a:lnTo>
                <a:lnTo>
                  <a:pt x="148474" y="186597"/>
                </a:lnTo>
                <a:lnTo>
                  <a:pt x="172857" y="153949"/>
                </a:lnTo>
                <a:lnTo>
                  <a:pt x="216674" y="145053"/>
                </a:lnTo>
                <a:lnTo>
                  <a:pt x="234294" y="146041"/>
                </a:lnTo>
                <a:lnTo>
                  <a:pt x="271499" y="160874"/>
                </a:lnTo>
                <a:lnTo>
                  <a:pt x="288627" y="204399"/>
                </a:lnTo>
                <a:lnTo>
                  <a:pt x="289771" y="226809"/>
                </a:lnTo>
                <a:lnTo>
                  <a:pt x="289771" y="308566"/>
                </a:lnTo>
                <a:lnTo>
                  <a:pt x="433348" y="308566"/>
                </a:lnTo>
                <a:lnTo>
                  <a:pt x="433348" y="226809"/>
                </a:lnTo>
                <a:lnTo>
                  <a:pt x="429268" y="174971"/>
                </a:lnTo>
                <a:lnTo>
                  <a:pt x="417030" y="128899"/>
                </a:lnTo>
                <a:lnTo>
                  <a:pt x="396635" y="88595"/>
                </a:lnTo>
                <a:lnTo>
                  <a:pt x="368083" y="54061"/>
                </a:lnTo>
                <a:lnTo>
                  <a:pt x="337082" y="30413"/>
                </a:lnTo>
                <a:lnTo>
                  <a:pt x="301515" y="13519"/>
                </a:lnTo>
                <a:lnTo>
                  <a:pt x="261380" y="3380"/>
                </a:lnTo>
                <a:lnTo>
                  <a:pt x="2166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4192428" y="7558513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4" h="923290">
                <a:moveTo>
                  <a:pt x="378523" y="0"/>
                </a:moveTo>
                <a:lnTo>
                  <a:pt x="0" y="0"/>
                </a:lnTo>
                <a:lnTo>
                  <a:pt x="0" y="144780"/>
                </a:lnTo>
                <a:lnTo>
                  <a:pt x="0" y="377190"/>
                </a:lnTo>
                <a:lnTo>
                  <a:pt x="0" y="521970"/>
                </a:lnTo>
                <a:lnTo>
                  <a:pt x="0" y="777240"/>
                </a:lnTo>
                <a:lnTo>
                  <a:pt x="0" y="923290"/>
                </a:lnTo>
                <a:lnTo>
                  <a:pt x="378523" y="923290"/>
                </a:lnTo>
                <a:lnTo>
                  <a:pt x="378523" y="777240"/>
                </a:lnTo>
                <a:lnTo>
                  <a:pt x="143586" y="777240"/>
                </a:lnTo>
                <a:lnTo>
                  <a:pt x="143586" y="521970"/>
                </a:lnTo>
                <a:lnTo>
                  <a:pt x="305435" y="521970"/>
                </a:lnTo>
                <a:lnTo>
                  <a:pt x="305435" y="377190"/>
                </a:lnTo>
                <a:lnTo>
                  <a:pt x="143586" y="377190"/>
                </a:lnTo>
                <a:lnTo>
                  <a:pt x="143586" y="144780"/>
                </a:lnTo>
                <a:lnTo>
                  <a:pt x="378523" y="144780"/>
                </a:lnTo>
                <a:lnTo>
                  <a:pt x="37852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6499739" y="9298114"/>
            <a:ext cx="144145" cy="923290"/>
          </a:xfrm>
          <a:custGeom>
            <a:avLst/>
            <a:gdLst/>
            <a:ahLst/>
            <a:cxnLst/>
            <a:rect l="l" t="t" r="r" b="b"/>
            <a:pathLst>
              <a:path w="144145" h="923290">
                <a:moveTo>
                  <a:pt x="143576" y="0"/>
                </a:moveTo>
                <a:lnTo>
                  <a:pt x="0" y="0"/>
                </a:lnTo>
                <a:lnTo>
                  <a:pt x="0" y="923039"/>
                </a:lnTo>
                <a:lnTo>
                  <a:pt x="143576" y="923039"/>
                </a:lnTo>
                <a:lnTo>
                  <a:pt x="143576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6742507" y="9298113"/>
            <a:ext cx="446405" cy="923290"/>
          </a:xfrm>
          <a:custGeom>
            <a:avLst/>
            <a:gdLst/>
            <a:ahLst/>
            <a:cxnLst/>
            <a:rect l="l" t="t" r="r" b="b"/>
            <a:pathLst>
              <a:path w="446404" h="923290">
                <a:moveTo>
                  <a:pt x="446405" y="0"/>
                </a:moveTo>
                <a:lnTo>
                  <a:pt x="302828" y="0"/>
                </a:lnTo>
                <a:lnTo>
                  <a:pt x="302828" y="466792"/>
                </a:lnTo>
                <a:lnTo>
                  <a:pt x="83536" y="0"/>
                </a:lnTo>
                <a:lnTo>
                  <a:pt x="0" y="0"/>
                </a:lnTo>
                <a:lnTo>
                  <a:pt x="0" y="923039"/>
                </a:lnTo>
                <a:lnTo>
                  <a:pt x="143587" y="923039"/>
                </a:lnTo>
                <a:lnTo>
                  <a:pt x="143587" y="454928"/>
                </a:lnTo>
                <a:lnTo>
                  <a:pt x="362868" y="923039"/>
                </a:lnTo>
                <a:lnTo>
                  <a:pt x="446405" y="923039"/>
                </a:lnTo>
                <a:lnTo>
                  <a:pt x="446405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7250239" y="9298117"/>
            <a:ext cx="509270" cy="923290"/>
          </a:xfrm>
          <a:custGeom>
            <a:avLst/>
            <a:gdLst/>
            <a:ahLst/>
            <a:cxnLst/>
            <a:rect l="l" t="t" r="r" b="b"/>
            <a:pathLst>
              <a:path w="509270" h="923290">
                <a:moveTo>
                  <a:pt x="509063" y="0"/>
                </a:moveTo>
                <a:lnTo>
                  <a:pt x="362879" y="0"/>
                </a:lnTo>
                <a:lnTo>
                  <a:pt x="254536" y="623708"/>
                </a:lnTo>
                <a:lnTo>
                  <a:pt x="146194" y="0"/>
                </a:lnTo>
                <a:lnTo>
                  <a:pt x="0" y="0"/>
                </a:lnTo>
                <a:lnTo>
                  <a:pt x="182748" y="923039"/>
                </a:lnTo>
                <a:lnTo>
                  <a:pt x="326325" y="923039"/>
                </a:lnTo>
                <a:lnTo>
                  <a:pt x="509063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7825855" y="9298114"/>
            <a:ext cx="144145" cy="923290"/>
          </a:xfrm>
          <a:custGeom>
            <a:avLst/>
            <a:gdLst/>
            <a:ahLst/>
            <a:cxnLst/>
            <a:rect l="l" t="t" r="r" b="b"/>
            <a:pathLst>
              <a:path w="144145" h="923290">
                <a:moveTo>
                  <a:pt x="143576" y="0"/>
                </a:moveTo>
                <a:lnTo>
                  <a:pt x="0" y="0"/>
                </a:lnTo>
                <a:lnTo>
                  <a:pt x="0" y="923039"/>
                </a:lnTo>
                <a:lnTo>
                  <a:pt x="143576" y="923039"/>
                </a:lnTo>
                <a:lnTo>
                  <a:pt x="143576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8052963" y="9287560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4" h="944245">
                <a:moveTo>
                  <a:pt x="216674" y="0"/>
                </a:moveTo>
                <a:lnTo>
                  <a:pt x="171970" y="3380"/>
                </a:lnTo>
                <a:lnTo>
                  <a:pt x="131832" y="13519"/>
                </a:lnTo>
                <a:lnTo>
                  <a:pt x="96262" y="30413"/>
                </a:lnTo>
                <a:lnTo>
                  <a:pt x="65265" y="54061"/>
                </a:lnTo>
                <a:lnTo>
                  <a:pt x="36704" y="88595"/>
                </a:lnTo>
                <a:lnTo>
                  <a:pt x="16309" y="128899"/>
                </a:lnTo>
                <a:lnTo>
                  <a:pt x="4076" y="174971"/>
                </a:lnTo>
                <a:lnTo>
                  <a:pt x="0" y="226809"/>
                </a:lnTo>
                <a:lnTo>
                  <a:pt x="0" y="249228"/>
                </a:lnTo>
                <a:lnTo>
                  <a:pt x="6197" y="309230"/>
                </a:lnTo>
                <a:lnTo>
                  <a:pt x="24795" y="365266"/>
                </a:lnTo>
                <a:lnTo>
                  <a:pt x="55140" y="416368"/>
                </a:lnTo>
                <a:lnTo>
                  <a:pt x="96583" y="461525"/>
                </a:lnTo>
                <a:lnTo>
                  <a:pt x="133451" y="488567"/>
                </a:lnTo>
                <a:lnTo>
                  <a:pt x="186654" y="519544"/>
                </a:lnTo>
                <a:lnTo>
                  <a:pt x="206713" y="531088"/>
                </a:lnTo>
                <a:lnTo>
                  <a:pt x="241479" y="553836"/>
                </a:lnTo>
                <a:lnTo>
                  <a:pt x="277691" y="602628"/>
                </a:lnTo>
                <a:lnTo>
                  <a:pt x="289771" y="659320"/>
                </a:lnTo>
                <a:lnTo>
                  <a:pt x="289771" y="717339"/>
                </a:lnTo>
                <a:lnTo>
                  <a:pt x="284873" y="758226"/>
                </a:lnTo>
                <a:lnTo>
                  <a:pt x="260973" y="790199"/>
                </a:lnTo>
                <a:lnTo>
                  <a:pt x="216674" y="799096"/>
                </a:lnTo>
                <a:lnTo>
                  <a:pt x="199617" y="798108"/>
                </a:lnTo>
                <a:lnTo>
                  <a:pt x="163157" y="783274"/>
                </a:lnTo>
                <a:lnTo>
                  <a:pt x="144801" y="739261"/>
                </a:lnTo>
                <a:lnTo>
                  <a:pt x="143576" y="717339"/>
                </a:lnTo>
                <a:lnTo>
                  <a:pt x="143576" y="597343"/>
                </a:lnTo>
                <a:lnTo>
                  <a:pt x="0" y="597343"/>
                </a:lnTo>
                <a:lnTo>
                  <a:pt x="0" y="717339"/>
                </a:lnTo>
                <a:lnTo>
                  <a:pt x="4076" y="769186"/>
                </a:lnTo>
                <a:lnTo>
                  <a:pt x="16309" y="815257"/>
                </a:lnTo>
                <a:lnTo>
                  <a:pt x="36704" y="855557"/>
                </a:lnTo>
                <a:lnTo>
                  <a:pt x="65265" y="890088"/>
                </a:lnTo>
                <a:lnTo>
                  <a:pt x="96262" y="913744"/>
                </a:lnTo>
                <a:lnTo>
                  <a:pt x="131832" y="930637"/>
                </a:lnTo>
                <a:lnTo>
                  <a:pt x="171970" y="940771"/>
                </a:lnTo>
                <a:lnTo>
                  <a:pt x="216674" y="944149"/>
                </a:lnTo>
                <a:lnTo>
                  <a:pt x="261374" y="940771"/>
                </a:lnTo>
                <a:lnTo>
                  <a:pt x="301507" y="930637"/>
                </a:lnTo>
                <a:lnTo>
                  <a:pt x="337076" y="913744"/>
                </a:lnTo>
                <a:lnTo>
                  <a:pt x="368083" y="890088"/>
                </a:lnTo>
                <a:lnTo>
                  <a:pt x="396635" y="855557"/>
                </a:lnTo>
                <a:lnTo>
                  <a:pt x="417030" y="815257"/>
                </a:lnTo>
                <a:lnTo>
                  <a:pt x="429268" y="769186"/>
                </a:lnTo>
                <a:lnTo>
                  <a:pt x="433348" y="717339"/>
                </a:lnTo>
                <a:lnTo>
                  <a:pt x="433348" y="659320"/>
                </a:lnTo>
                <a:lnTo>
                  <a:pt x="429484" y="610265"/>
                </a:lnTo>
                <a:lnTo>
                  <a:pt x="417893" y="564374"/>
                </a:lnTo>
                <a:lnTo>
                  <a:pt x="398576" y="521648"/>
                </a:lnTo>
                <a:lnTo>
                  <a:pt x="371533" y="482087"/>
                </a:lnTo>
                <a:lnTo>
                  <a:pt x="336764" y="445693"/>
                </a:lnTo>
                <a:lnTo>
                  <a:pt x="300200" y="418671"/>
                </a:lnTo>
                <a:lnTo>
                  <a:pt x="225395" y="375164"/>
                </a:lnTo>
                <a:lnTo>
                  <a:pt x="211115" y="366596"/>
                </a:lnTo>
                <a:lnTo>
                  <a:pt x="170739" y="330567"/>
                </a:lnTo>
                <a:lnTo>
                  <a:pt x="146594" y="278484"/>
                </a:lnTo>
                <a:lnTo>
                  <a:pt x="143576" y="249228"/>
                </a:lnTo>
                <a:lnTo>
                  <a:pt x="143576" y="226809"/>
                </a:lnTo>
                <a:lnTo>
                  <a:pt x="148474" y="186597"/>
                </a:lnTo>
                <a:lnTo>
                  <a:pt x="172857" y="153949"/>
                </a:lnTo>
                <a:lnTo>
                  <a:pt x="216674" y="145053"/>
                </a:lnTo>
                <a:lnTo>
                  <a:pt x="234213" y="146041"/>
                </a:lnTo>
                <a:lnTo>
                  <a:pt x="270190" y="160874"/>
                </a:lnTo>
                <a:lnTo>
                  <a:pt x="288546" y="204399"/>
                </a:lnTo>
                <a:lnTo>
                  <a:pt x="289771" y="226809"/>
                </a:lnTo>
                <a:lnTo>
                  <a:pt x="289771" y="307247"/>
                </a:lnTo>
                <a:lnTo>
                  <a:pt x="433348" y="307247"/>
                </a:lnTo>
                <a:lnTo>
                  <a:pt x="433348" y="226809"/>
                </a:lnTo>
                <a:lnTo>
                  <a:pt x="429268" y="174971"/>
                </a:lnTo>
                <a:lnTo>
                  <a:pt x="417030" y="128899"/>
                </a:lnTo>
                <a:lnTo>
                  <a:pt x="396635" y="88595"/>
                </a:lnTo>
                <a:lnTo>
                  <a:pt x="368083" y="54061"/>
                </a:lnTo>
                <a:lnTo>
                  <a:pt x="337076" y="30413"/>
                </a:lnTo>
                <a:lnTo>
                  <a:pt x="301507" y="13519"/>
                </a:lnTo>
                <a:lnTo>
                  <a:pt x="261374" y="3380"/>
                </a:lnTo>
                <a:lnTo>
                  <a:pt x="216674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8569833" y="9298114"/>
            <a:ext cx="144145" cy="923290"/>
          </a:xfrm>
          <a:custGeom>
            <a:avLst/>
            <a:gdLst/>
            <a:ahLst/>
            <a:cxnLst/>
            <a:rect l="l" t="t" r="r" b="b"/>
            <a:pathLst>
              <a:path w="144145" h="923290">
                <a:moveTo>
                  <a:pt x="143576" y="0"/>
                </a:moveTo>
                <a:lnTo>
                  <a:pt x="0" y="0"/>
                </a:lnTo>
                <a:lnTo>
                  <a:pt x="0" y="923039"/>
                </a:lnTo>
                <a:lnTo>
                  <a:pt x="143576" y="923039"/>
                </a:lnTo>
                <a:lnTo>
                  <a:pt x="143576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8817829" y="9298110"/>
            <a:ext cx="433705" cy="923290"/>
          </a:xfrm>
          <a:custGeom>
            <a:avLst/>
            <a:gdLst/>
            <a:ahLst/>
            <a:cxnLst/>
            <a:rect l="l" t="t" r="r" b="b"/>
            <a:pathLst>
              <a:path w="433704" h="923290">
                <a:moveTo>
                  <a:pt x="197093" y="0"/>
                </a:moveTo>
                <a:lnTo>
                  <a:pt x="0" y="0"/>
                </a:lnTo>
                <a:lnTo>
                  <a:pt x="0" y="923050"/>
                </a:lnTo>
                <a:lnTo>
                  <a:pt x="216674" y="923050"/>
                </a:lnTo>
                <a:lnTo>
                  <a:pt x="261293" y="919836"/>
                </a:lnTo>
                <a:lnTo>
                  <a:pt x="301183" y="910193"/>
                </a:lnTo>
                <a:lnTo>
                  <a:pt x="336342" y="894120"/>
                </a:lnTo>
                <a:lnTo>
                  <a:pt x="382602" y="855632"/>
                </a:lnTo>
                <a:lnTo>
                  <a:pt x="407406" y="818708"/>
                </a:lnTo>
                <a:lnTo>
                  <a:pt x="423420" y="777997"/>
                </a:lnTo>
                <a:lnTo>
                  <a:pt x="143576" y="777997"/>
                </a:lnTo>
                <a:lnTo>
                  <a:pt x="143576" y="535365"/>
                </a:lnTo>
                <a:lnTo>
                  <a:pt x="420469" y="535365"/>
                </a:lnTo>
                <a:lnTo>
                  <a:pt x="415398" y="518227"/>
                </a:lnTo>
                <a:lnTo>
                  <a:pt x="392964" y="480648"/>
                </a:lnTo>
                <a:lnTo>
                  <a:pt x="361559" y="450981"/>
                </a:lnTo>
                <a:lnTo>
                  <a:pt x="384396" y="423787"/>
                </a:lnTo>
                <a:lnTo>
                  <a:pt x="400711" y="390988"/>
                </a:lnTo>
                <a:lnTo>
                  <a:pt x="400881" y="390323"/>
                </a:lnTo>
                <a:lnTo>
                  <a:pt x="143576" y="390323"/>
                </a:lnTo>
                <a:lnTo>
                  <a:pt x="143576" y="145053"/>
                </a:lnTo>
                <a:lnTo>
                  <a:pt x="403494" y="145053"/>
                </a:lnTo>
                <a:lnTo>
                  <a:pt x="396804" y="125273"/>
                </a:lnTo>
                <a:lnTo>
                  <a:pt x="376570" y="85061"/>
                </a:lnTo>
                <a:lnTo>
                  <a:pt x="347204" y="51422"/>
                </a:lnTo>
                <a:lnTo>
                  <a:pt x="316278" y="28925"/>
                </a:lnTo>
                <a:lnTo>
                  <a:pt x="280952" y="12855"/>
                </a:lnTo>
                <a:lnTo>
                  <a:pt x="241224" y="3213"/>
                </a:lnTo>
                <a:lnTo>
                  <a:pt x="197093" y="0"/>
                </a:lnTo>
                <a:close/>
              </a:path>
              <a:path w="433704" h="923290">
                <a:moveTo>
                  <a:pt x="420469" y="535365"/>
                </a:moveTo>
                <a:lnTo>
                  <a:pt x="216674" y="535365"/>
                </a:lnTo>
                <a:lnTo>
                  <a:pt x="233719" y="536355"/>
                </a:lnTo>
                <a:lnTo>
                  <a:pt x="248320" y="539323"/>
                </a:lnTo>
                <a:lnTo>
                  <a:pt x="284873" y="576907"/>
                </a:lnTo>
                <a:lnTo>
                  <a:pt x="289771" y="617122"/>
                </a:lnTo>
                <a:lnTo>
                  <a:pt x="289771" y="701517"/>
                </a:lnTo>
                <a:lnTo>
                  <a:pt x="285196" y="739432"/>
                </a:lnTo>
                <a:lnTo>
                  <a:pt x="262190" y="769847"/>
                </a:lnTo>
                <a:lnTo>
                  <a:pt x="216674" y="777997"/>
                </a:lnTo>
                <a:lnTo>
                  <a:pt x="423420" y="777997"/>
                </a:lnTo>
                <a:lnTo>
                  <a:pt x="432286" y="728800"/>
                </a:lnTo>
                <a:lnTo>
                  <a:pt x="433348" y="701517"/>
                </a:lnTo>
                <a:lnTo>
                  <a:pt x="433348" y="617122"/>
                </a:lnTo>
                <a:lnTo>
                  <a:pt x="428860" y="563719"/>
                </a:lnTo>
                <a:lnTo>
                  <a:pt x="420469" y="535365"/>
                </a:lnTo>
                <a:close/>
              </a:path>
              <a:path w="433704" h="923290">
                <a:moveTo>
                  <a:pt x="403494" y="145053"/>
                </a:moveTo>
                <a:lnTo>
                  <a:pt x="197093" y="145053"/>
                </a:lnTo>
                <a:lnTo>
                  <a:pt x="215204" y="145960"/>
                </a:lnTo>
                <a:lnTo>
                  <a:pt x="230380" y="148680"/>
                </a:lnTo>
                <a:lnTo>
                  <a:pt x="265617" y="184617"/>
                </a:lnTo>
                <a:lnTo>
                  <a:pt x="270190" y="222841"/>
                </a:lnTo>
                <a:lnTo>
                  <a:pt x="270190" y="308566"/>
                </a:lnTo>
                <a:lnTo>
                  <a:pt x="265296" y="348125"/>
                </a:lnTo>
                <a:lnTo>
                  <a:pt x="240897" y="381417"/>
                </a:lnTo>
                <a:lnTo>
                  <a:pt x="197093" y="390323"/>
                </a:lnTo>
                <a:lnTo>
                  <a:pt x="400881" y="390323"/>
                </a:lnTo>
                <a:lnTo>
                  <a:pt x="410503" y="352581"/>
                </a:lnTo>
                <a:lnTo>
                  <a:pt x="413767" y="308566"/>
                </a:lnTo>
                <a:lnTo>
                  <a:pt x="413767" y="222841"/>
                </a:lnTo>
                <a:lnTo>
                  <a:pt x="412705" y="195983"/>
                </a:lnTo>
                <a:lnTo>
                  <a:pt x="409522" y="170770"/>
                </a:lnTo>
                <a:lnTo>
                  <a:pt x="404221" y="147202"/>
                </a:lnTo>
                <a:lnTo>
                  <a:pt x="403494" y="145053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9337319" y="9297879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5" h="923290">
                <a:moveTo>
                  <a:pt x="378523" y="778510"/>
                </a:moveTo>
                <a:lnTo>
                  <a:pt x="143573" y="778510"/>
                </a:lnTo>
                <a:lnTo>
                  <a:pt x="143573" y="0"/>
                </a:lnTo>
                <a:lnTo>
                  <a:pt x="0" y="0"/>
                </a:lnTo>
                <a:lnTo>
                  <a:pt x="0" y="778510"/>
                </a:lnTo>
                <a:lnTo>
                  <a:pt x="0" y="923290"/>
                </a:lnTo>
                <a:lnTo>
                  <a:pt x="378523" y="923290"/>
                </a:lnTo>
                <a:lnTo>
                  <a:pt x="378523" y="77851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9785007" y="9298387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5" h="923290">
                <a:moveTo>
                  <a:pt x="378536" y="0"/>
                </a:moveTo>
                <a:lnTo>
                  <a:pt x="0" y="0"/>
                </a:lnTo>
                <a:lnTo>
                  <a:pt x="0" y="144780"/>
                </a:lnTo>
                <a:lnTo>
                  <a:pt x="0" y="377190"/>
                </a:lnTo>
                <a:lnTo>
                  <a:pt x="0" y="521970"/>
                </a:lnTo>
                <a:lnTo>
                  <a:pt x="0" y="777240"/>
                </a:lnTo>
                <a:lnTo>
                  <a:pt x="0" y="923290"/>
                </a:lnTo>
                <a:lnTo>
                  <a:pt x="378536" y="923290"/>
                </a:lnTo>
                <a:lnTo>
                  <a:pt x="378536" y="777240"/>
                </a:lnTo>
                <a:lnTo>
                  <a:pt x="143586" y="777240"/>
                </a:lnTo>
                <a:lnTo>
                  <a:pt x="143586" y="521970"/>
                </a:lnTo>
                <a:lnTo>
                  <a:pt x="305435" y="521970"/>
                </a:lnTo>
                <a:lnTo>
                  <a:pt x="305435" y="377190"/>
                </a:lnTo>
                <a:lnTo>
                  <a:pt x="143586" y="377190"/>
                </a:lnTo>
                <a:lnTo>
                  <a:pt x="143586" y="144780"/>
                </a:lnTo>
                <a:lnTo>
                  <a:pt x="378536" y="144780"/>
                </a:lnTo>
                <a:lnTo>
                  <a:pt x="378536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8029178" y="3619958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4" h="944245">
                <a:moveTo>
                  <a:pt x="216674" y="0"/>
                </a:moveTo>
                <a:lnTo>
                  <a:pt x="171970" y="3380"/>
                </a:lnTo>
                <a:lnTo>
                  <a:pt x="131832" y="13519"/>
                </a:lnTo>
                <a:lnTo>
                  <a:pt x="96262" y="30413"/>
                </a:lnTo>
                <a:lnTo>
                  <a:pt x="65265" y="54061"/>
                </a:lnTo>
                <a:lnTo>
                  <a:pt x="36704" y="88589"/>
                </a:lnTo>
                <a:lnTo>
                  <a:pt x="16309" y="128890"/>
                </a:lnTo>
                <a:lnTo>
                  <a:pt x="4076" y="174961"/>
                </a:lnTo>
                <a:lnTo>
                  <a:pt x="0" y="226799"/>
                </a:lnTo>
                <a:lnTo>
                  <a:pt x="0" y="249217"/>
                </a:lnTo>
                <a:lnTo>
                  <a:pt x="6197" y="309220"/>
                </a:lnTo>
                <a:lnTo>
                  <a:pt x="24795" y="365266"/>
                </a:lnTo>
                <a:lnTo>
                  <a:pt x="55140" y="416366"/>
                </a:lnTo>
                <a:lnTo>
                  <a:pt x="96583" y="461514"/>
                </a:lnTo>
                <a:lnTo>
                  <a:pt x="133451" y="488557"/>
                </a:lnTo>
                <a:lnTo>
                  <a:pt x="186654" y="519533"/>
                </a:lnTo>
                <a:lnTo>
                  <a:pt x="206713" y="531083"/>
                </a:lnTo>
                <a:lnTo>
                  <a:pt x="241479" y="553826"/>
                </a:lnTo>
                <a:lnTo>
                  <a:pt x="277691" y="602623"/>
                </a:lnTo>
                <a:lnTo>
                  <a:pt x="289771" y="659320"/>
                </a:lnTo>
                <a:lnTo>
                  <a:pt x="289771" y="717339"/>
                </a:lnTo>
                <a:lnTo>
                  <a:pt x="284873" y="758219"/>
                </a:lnTo>
                <a:lnTo>
                  <a:pt x="260973" y="790193"/>
                </a:lnTo>
                <a:lnTo>
                  <a:pt x="216674" y="799085"/>
                </a:lnTo>
                <a:lnTo>
                  <a:pt x="199617" y="798097"/>
                </a:lnTo>
                <a:lnTo>
                  <a:pt x="163157" y="783274"/>
                </a:lnTo>
                <a:lnTo>
                  <a:pt x="144801" y="739261"/>
                </a:lnTo>
                <a:lnTo>
                  <a:pt x="143576" y="717339"/>
                </a:lnTo>
                <a:lnTo>
                  <a:pt x="143576" y="597343"/>
                </a:lnTo>
                <a:lnTo>
                  <a:pt x="0" y="597343"/>
                </a:lnTo>
                <a:lnTo>
                  <a:pt x="0" y="717339"/>
                </a:lnTo>
                <a:lnTo>
                  <a:pt x="4076" y="769186"/>
                </a:lnTo>
                <a:lnTo>
                  <a:pt x="16309" y="815256"/>
                </a:lnTo>
                <a:lnTo>
                  <a:pt x="36704" y="855552"/>
                </a:lnTo>
                <a:lnTo>
                  <a:pt x="65265" y="890077"/>
                </a:lnTo>
                <a:lnTo>
                  <a:pt x="96262" y="913733"/>
                </a:lnTo>
                <a:lnTo>
                  <a:pt x="131832" y="930627"/>
                </a:lnTo>
                <a:lnTo>
                  <a:pt x="171970" y="940761"/>
                </a:lnTo>
                <a:lnTo>
                  <a:pt x="216674" y="944138"/>
                </a:lnTo>
                <a:lnTo>
                  <a:pt x="261374" y="940761"/>
                </a:lnTo>
                <a:lnTo>
                  <a:pt x="301507" y="930627"/>
                </a:lnTo>
                <a:lnTo>
                  <a:pt x="337076" y="913733"/>
                </a:lnTo>
                <a:lnTo>
                  <a:pt x="368083" y="890077"/>
                </a:lnTo>
                <a:lnTo>
                  <a:pt x="396635" y="855552"/>
                </a:lnTo>
                <a:lnTo>
                  <a:pt x="417030" y="815256"/>
                </a:lnTo>
                <a:lnTo>
                  <a:pt x="429268" y="769186"/>
                </a:lnTo>
                <a:lnTo>
                  <a:pt x="433348" y="717339"/>
                </a:lnTo>
                <a:lnTo>
                  <a:pt x="433348" y="659320"/>
                </a:lnTo>
                <a:lnTo>
                  <a:pt x="429484" y="610265"/>
                </a:lnTo>
                <a:lnTo>
                  <a:pt x="417893" y="564374"/>
                </a:lnTo>
                <a:lnTo>
                  <a:pt x="398576" y="521648"/>
                </a:lnTo>
                <a:lnTo>
                  <a:pt x="371533" y="482087"/>
                </a:lnTo>
                <a:lnTo>
                  <a:pt x="336764" y="445693"/>
                </a:lnTo>
                <a:lnTo>
                  <a:pt x="300200" y="418666"/>
                </a:lnTo>
                <a:lnTo>
                  <a:pt x="225395" y="375158"/>
                </a:lnTo>
                <a:lnTo>
                  <a:pt x="211115" y="366590"/>
                </a:lnTo>
                <a:lnTo>
                  <a:pt x="170739" y="330566"/>
                </a:lnTo>
                <a:lnTo>
                  <a:pt x="146594" y="278480"/>
                </a:lnTo>
                <a:lnTo>
                  <a:pt x="143576" y="249217"/>
                </a:lnTo>
                <a:lnTo>
                  <a:pt x="143576" y="226799"/>
                </a:lnTo>
                <a:lnTo>
                  <a:pt x="148474" y="186587"/>
                </a:lnTo>
                <a:lnTo>
                  <a:pt x="172857" y="153945"/>
                </a:lnTo>
                <a:lnTo>
                  <a:pt x="216674" y="145053"/>
                </a:lnTo>
                <a:lnTo>
                  <a:pt x="234213" y="146040"/>
                </a:lnTo>
                <a:lnTo>
                  <a:pt x="270190" y="160864"/>
                </a:lnTo>
                <a:lnTo>
                  <a:pt x="288546" y="204394"/>
                </a:lnTo>
                <a:lnTo>
                  <a:pt x="289771" y="226799"/>
                </a:lnTo>
                <a:lnTo>
                  <a:pt x="289771" y="307236"/>
                </a:lnTo>
                <a:lnTo>
                  <a:pt x="433348" y="307236"/>
                </a:lnTo>
                <a:lnTo>
                  <a:pt x="433348" y="226799"/>
                </a:lnTo>
                <a:lnTo>
                  <a:pt x="429268" y="174961"/>
                </a:lnTo>
                <a:lnTo>
                  <a:pt x="417030" y="128890"/>
                </a:lnTo>
                <a:lnTo>
                  <a:pt x="396635" y="88589"/>
                </a:lnTo>
                <a:lnTo>
                  <a:pt x="368083" y="54061"/>
                </a:lnTo>
                <a:lnTo>
                  <a:pt x="337076" y="30413"/>
                </a:lnTo>
                <a:lnTo>
                  <a:pt x="301507" y="13519"/>
                </a:lnTo>
                <a:lnTo>
                  <a:pt x="261374" y="3380"/>
                </a:lnTo>
                <a:lnTo>
                  <a:pt x="216674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8536920" y="3619954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4" h="944245">
                <a:moveTo>
                  <a:pt x="216674" y="0"/>
                </a:moveTo>
                <a:lnTo>
                  <a:pt x="171970" y="3380"/>
                </a:lnTo>
                <a:lnTo>
                  <a:pt x="131832" y="13520"/>
                </a:lnTo>
                <a:lnTo>
                  <a:pt x="96262" y="30418"/>
                </a:lnTo>
                <a:lnTo>
                  <a:pt x="65265" y="54071"/>
                </a:lnTo>
                <a:lnTo>
                  <a:pt x="36704" y="88599"/>
                </a:lnTo>
                <a:lnTo>
                  <a:pt x="16309" y="128900"/>
                </a:lnTo>
                <a:lnTo>
                  <a:pt x="4076" y="174971"/>
                </a:lnTo>
                <a:lnTo>
                  <a:pt x="0" y="226809"/>
                </a:lnTo>
                <a:lnTo>
                  <a:pt x="0" y="717339"/>
                </a:lnTo>
                <a:lnTo>
                  <a:pt x="4076" y="769186"/>
                </a:lnTo>
                <a:lnTo>
                  <a:pt x="16309" y="815256"/>
                </a:lnTo>
                <a:lnTo>
                  <a:pt x="36704" y="855552"/>
                </a:lnTo>
                <a:lnTo>
                  <a:pt x="65265" y="890077"/>
                </a:lnTo>
                <a:lnTo>
                  <a:pt x="96262" y="913738"/>
                </a:lnTo>
                <a:lnTo>
                  <a:pt x="131832" y="930631"/>
                </a:lnTo>
                <a:lnTo>
                  <a:pt x="171970" y="940762"/>
                </a:lnTo>
                <a:lnTo>
                  <a:pt x="216674" y="944138"/>
                </a:lnTo>
                <a:lnTo>
                  <a:pt x="261380" y="940762"/>
                </a:lnTo>
                <a:lnTo>
                  <a:pt x="301515" y="930631"/>
                </a:lnTo>
                <a:lnTo>
                  <a:pt x="337082" y="913738"/>
                </a:lnTo>
                <a:lnTo>
                  <a:pt x="368083" y="890077"/>
                </a:lnTo>
                <a:lnTo>
                  <a:pt x="396635" y="855552"/>
                </a:lnTo>
                <a:lnTo>
                  <a:pt x="417030" y="815256"/>
                </a:lnTo>
                <a:lnTo>
                  <a:pt x="421323" y="799096"/>
                </a:lnTo>
                <a:lnTo>
                  <a:pt x="216674" y="799096"/>
                </a:lnTo>
                <a:lnTo>
                  <a:pt x="199617" y="798106"/>
                </a:lnTo>
                <a:lnTo>
                  <a:pt x="163157" y="783274"/>
                </a:lnTo>
                <a:lnTo>
                  <a:pt x="144900" y="739760"/>
                </a:lnTo>
                <a:lnTo>
                  <a:pt x="144801" y="739265"/>
                </a:lnTo>
                <a:lnTo>
                  <a:pt x="143576" y="717339"/>
                </a:lnTo>
                <a:lnTo>
                  <a:pt x="143576" y="226809"/>
                </a:lnTo>
                <a:lnTo>
                  <a:pt x="148474" y="186593"/>
                </a:lnTo>
                <a:lnTo>
                  <a:pt x="172857" y="153954"/>
                </a:lnTo>
                <a:lnTo>
                  <a:pt x="216674" y="145053"/>
                </a:lnTo>
                <a:lnTo>
                  <a:pt x="421321" y="145053"/>
                </a:lnTo>
                <a:lnTo>
                  <a:pt x="417030" y="128900"/>
                </a:lnTo>
                <a:lnTo>
                  <a:pt x="396635" y="88599"/>
                </a:lnTo>
                <a:lnTo>
                  <a:pt x="368083" y="54071"/>
                </a:lnTo>
                <a:lnTo>
                  <a:pt x="337082" y="30418"/>
                </a:lnTo>
                <a:lnTo>
                  <a:pt x="301515" y="13520"/>
                </a:lnTo>
                <a:lnTo>
                  <a:pt x="261380" y="3380"/>
                </a:lnTo>
                <a:lnTo>
                  <a:pt x="216674" y="0"/>
                </a:lnTo>
                <a:close/>
              </a:path>
              <a:path w="433704" h="944245">
                <a:moveTo>
                  <a:pt x="421321" y="145053"/>
                </a:moveTo>
                <a:lnTo>
                  <a:pt x="216674" y="145053"/>
                </a:lnTo>
                <a:lnTo>
                  <a:pt x="234213" y="146042"/>
                </a:lnTo>
                <a:lnTo>
                  <a:pt x="248980" y="149009"/>
                </a:lnTo>
                <a:lnTo>
                  <a:pt x="284873" y="185941"/>
                </a:lnTo>
                <a:lnTo>
                  <a:pt x="289771" y="226809"/>
                </a:lnTo>
                <a:lnTo>
                  <a:pt x="289771" y="717339"/>
                </a:lnTo>
                <a:lnTo>
                  <a:pt x="284873" y="758222"/>
                </a:lnTo>
                <a:lnTo>
                  <a:pt x="260973" y="790195"/>
                </a:lnTo>
                <a:lnTo>
                  <a:pt x="216674" y="799096"/>
                </a:lnTo>
                <a:lnTo>
                  <a:pt x="421323" y="799096"/>
                </a:lnTo>
                <a:lnTo>
                  <a:pt x="429268" y="769186"/>
                </a:lnTo>
                <a:lnTo>
                  <a:pt x="433348" y="717339"/>
                </a:lnTo>
                <a:lnTo>
                  <a:pt x="433348" y="226809"/>
                </a:lnTo>
                <a:lnTo>
                  <a:pt x="429268" y="174971"/>
                </a:lnTo>
                <a:lnTo>
                  <a:pt x="421321" y="145053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9062935" y="3630275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5" h="923289">
                <a:moveTo>
                  <a:pt x="378536" y="778510"/>
                </a:moveTo>
                <a:lnTo>
                  <a:pt x="143573" y="778510"/>
                </a:lnTo>
                <a:lnTo>
                  <a:pt x="143573" y="0"/>
                </a:lnTo>
                <a:lnTo>
                  <a:pt x="0" y="0"/>
                </a:lnTo>
                <a:lnTo>
                  <a:pt x="0" y="778510"/>
                </a:lnTo>
                <a:lnTo>
                  <a:pt x="0" y="923290"/>
                </a:lnTo>
                <a:lnTo>
                  <a:pt x="378536" y="923290"/>
                </a:lnTo>
                <a:lnTo>
                  <a:pt x="378536" y="77851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9510631" y="3630497"/>
            <a:ext cx="144145" cy="923290"/>
          </a:xfrm>
          <a:custGeom>
            <a:avLst/>
            <a:gdLst/>
            <a:ahLst/>
            <a:cxnLst/>
            <a:rect l="l" t="t" r="r" b="b"/>
            <a:pathLst>
              <a:path w="144145" h="923289">
                <a:moveTo>
                  <a:pt x="143576" y="0"/>
                </a:moveTo>
                <a:lnTo>
                  <a:pt x="0" y="0"/>
                </a:lnTo>
                <a:lnTo>
                  <a:pt x="0" y="923050"/>
                </a:lnTo>
                <a:lnTo>
                  <a:pt x="143576" y="923050"/>
                </a:lnTo>
                <a:lnTo>
                  <a:pt x="14357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9758629" y="3630498"/>
            <a:ext cx="433705" cy="923290"/>
          </a:xfrm>
          <a:custGeom>
            <a:avLst/>
            <a:gdLst/>
            <a:ahLst/>
            <a:cxnLst/>
            <a:rect l="l" t="t" r="r" b="b"/>
            <a:pathLst>
              <a:path w="433704" h="923289">
                <a:moveTo>
                  <a:pt x="216674" y="0"/>
                </a:moveTo>
                <a:lnTo>
                  <a:pt x="0" y="0"/>
                </a:lnTo>
                <a:lnTo>
                  <a:pt x="0" y="923060"/>
                </a:lnTo>
                <a:lnTo>
                  <a:pt x="216674" y="923060"/>
                </a:lnTo>
                <a:lnTo>
                  <a:pt x="261293" y="919845"/>
                </a:lnTo>
                <a:lnTo>
                  <a:pt x="301183" y="910198"/>
                </a:lnTo>
                <a:lnTo>
                  <a:pt x="336342" y="894122"/>
                </a:lnTo>
                <a:lnTo>
                  <a:pt x="382189" y="856135"/>
                </a:lnTo>
                <a:lnTo>
                  <a:pt x="407645" y="819218"/>
                </a:lnTo>
                <a:lnTo>
                  <a:pt x="423888" y="778007"/>
                </a:lnTo>
                <a:lnTo>
                  <a:pt x="143576" y="778007"/>
                </a:lnTo>
                <a:lnTo>
                  <a:pt x="143576" y="145053"/>
                </a:lnTo>
                <a:lnTo>
                  <a:pt x="421415" y="145053"/>
                </a:lnTo>
                <a:lnTo>
                  <a:pt x="417030" y="128577"/>
                </a:lnTo>
                <a:lnTo>
                  <a:pt x="396635" y="88851"/>
                </a:lnTo>
                <a:lnTo>
                  <a:pt x="368083" y="55380"/>
                </a:lnTo>
                <a:lnTo>
                  <a:pt x="336596" y="31155"/>
                </a:lnTo>
                <a:lnTo>
                  <a:pt x="300863" y="13849"/>
                </a:lnTo>
                <a:lnTo>
                  <a:pt x="260888" y="3462"/>
                </a:lnTo>
                <a:lnTo>
                  <a:pt x="216674" y="0"/>
                </a:lnTo>
                <a:close/>
              </a:path>
              <a:path w="433704" h="923289">
                <a:moveTo>
                  <a:pt x="421415" y="145053"/>
                </a:moveTo>
                <a:lnTo>
                  <a:pt x="216674" y="145053"/>
                </a:lnTo>
                <a:lnTo>
                  <a:pt x="233719" y="146042"/>
                </a:lnTo>
                <a:lnTo>
                  <a:pt x="248320" y="149009"/>
                </a:lnTo>
                <a:lnTo>
                  <a:pt x="278754" y="172412"/>
                </a:lnTo>
                <a:lnTo>
                  <a:pt x="289771" y="226809"/>
                </a:lnTo>
                <a:lnTo>
                  <a:pt x="289771" y="701517"/>
                </a:lnTo>
                <a:lnTo>
                  <a:pt x="285196" y="740092"/>
                </a:lnTo>
                <a:lnTo>
                  <a:pt x="249955" y="774383"/>
                </a:lnTo>
                <a:lnTo>
                  <a:pt x="216674" y="778007"/>
                </a:lnTo>
                <a:lnTo>
                  <a:pt x="423888" y="778007"/>
                </a:lnTo>
                <a:lnTo>
                  <a:pt x="424535" y="775946"/>
                </a:lnTo>
                <a:lnTo>
                  <a:pt x="429430" y="752624"/>
                </a:lnTo>
                <a:lnTo>
                  <a:pt x="432368" y="727817"/>
                </a:lnTo>
                <a:lnTo>
                  <a:pt x="433348" y="701517"/>
                </a:lnTo>
                <a:lnTo>
                  <a:pt x="433348" y="226809"/>
                </a:lnTo>
                <a:lnTo>
                  <a:pt x="429268" y="174562"/>
                </a:lnTo>
                <a:lnTo>
                  <a:pt x="421415" y="145053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7178813" y="4680095"/>
            <a:ext cx="433705" cy="923290"/>
          </a:xfrm>
          <a:custGeom>
            <a:avLst/>
            <a:gdLst/>
            <a:ahLst/>
            <a:cxnLst/>
            <a:rect l="l" t="t" r="r" b="b"/>
            <a:pathLst>
              <a:path w="433704" h="923289">
                <a:moveTo>
                  <a:pt x="216674" y="0"/>
                </a:moveTo>
                <a:lnTo>
                  <a:pt x="0" y="0"/>
                </a:lnTo>
                <a:lnTo>
                  <a:pt x="0" y="923050"/>
                </a:lnTo>
                <a:lnTo>
                  <a:pt x="143576" y="923050"/>
                </a:lnTo>
                <a:lnTo>
                  <a:pt x="143576" y="553836"/>
                </a:lnTo>
                <a:lnTo>
                  <a:pt x="216674" y="553836"/>
                </a:lnTo>
                <a:lnTo>
                  <a:pt x="261374" y="550459"/>
                </a:lnTo>
                <a:lnTo>
                  <a:pt x="301507" y="540323"/>
                </a:lnTo>
                <a:lnTo>
                  <a:pt x="337076" y="523427"/>
                </a:lnTo>
                <a:lnTo>
                  <a:pt x="368083" y="499764"/>
                </a:lnTo>
                <a:lnTo>
                  <a:pt x="396635" y="466227"/>
                </a:lnTo>
                <a:lnTo>
                  <a:pt x="417030" y="426257"/>
                </a:lnTo>
                <a:lnTo>
                  <a:pt x="421639" y="408783"/>
                </a:lnTo>
                <a:lnTo>
                  <a:pt x="143576" y="408783"/>
                </a:lnTo>
                <a:lnTo>
                  <a:pt x="143576" y="145053"/>
                </a:lnTo>
                <a:lnTo>
                  <a:pt x="421417" y="145053"/>
                </a:lnTo>
                <a:lnTo>
                  <a:pt x="417030" y="128569"/>
                </a:lnTo>
                <a:lnTo>
                  <a:pt x="396635" y="88845"/>
                </a:lnTo>
                <a:lnTo>
                  <a:pt x="368083" y="55380"/>
                </a:lnTo>
                <a:lnTo>
                  <a:pt x="336596" y="31155"/>
                </a:lnTo>
                <a:lnTo>
                  <a:pt x="300863" y="13849"/>
                </a:lnTo>
                <a:lnTo>
                  <a:pt x="260888" y="3462"/>
                </a:lnTo>
                <a:lnTo>
                  <a:pt x="216674" y="0"/>
                </a:lnTo>
                <a:close/>
              </a:path>
              <a:path w="433704" h="923289">
                <a:moveTo>
                  <a:pt x="421417" y="145053"/>
                </a:moveTo>
                <a:lnTo>
                  <a:pt x="216674" y="145053"/>
                </a:lnTo>
                <a:lnTo>
                  <a:pt x="233719" y="146041"/>
                </a:lnTo>
                <a:lnTo>
                  <a:pt x="248320" y="149005"/>
                </a:lnTo>
                <a:lnTo>
                  <a:pt x="278754" y="172412"/>
                </a:lnTo>
                <a:lnTo>
                  <a:pt x="289771" y="226809"/>
                </a:lnTo>
                <a:lnTo>
                  <a:pt x="289771" y="327016"/>
                </a:lnTo>
                <a:lnTo>
                  <a:pt x="284873" y="367240"/>
                </a:lnTo>
                <a:lnTo>
                  <a:pt x="260478" y="399877"/>
                </a:lnTo>
                <a:lnTo>
                  <a:pt x="216674" y="408783"/>
                </a:lnTo>
                <a:lnTo>
                  <a:pt x="421639" y="408783"/>
                </a:lnTo>
                <a:lnTo>
                  <a:pt x="429268" y="379854"/>
                </a:lnTo>
                <a:lnTo>
                  <a:pt x="433348" y="327016"/>
                </a:lnTo>
                <a:lnTo>
                  <a:pt x="433348" y="226809"/>
                </a:lnTo>
                <a:lnTo>
                  <a:pt x="429268" y="174556"/>
                </a:lnTo>
                <a:lnTo>
                  <a:pt x="421417" y="145053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7690480" y="4680096"/>
            <a:ext cx="433705" cy="923290"/>
          </a:xfrm>
          <a:custGeom>
            <a:avLst/>
            <a:gdLst/>
            <a:ahLst/>
            <a:cxnLst/>
            <a:rect l="l" t="t" r="r" b="b"/>
            <a:pathLst>
              <a:path w="433704" h="923289">
                <a:moveTo>
                  <a:pt x="216674" y="0"/>
                </a:moveTo>
                <a:lnTo>
                  <a:pt x="0" y="0"/>
                </a:lnTo>
                <a:lnTo>
                  <a:pt x="0" y="923050"/>
                </a:lnTo>
                <a:lnTo>
                  <a:pt x="143576" y="923050"/>
                </a:lnTo>
                <a:lnTo>
                  <a:pt x="143576" y="552506"/>
                </a:lnTo>
                <a:lnTo>
                  <a:pt x="354654" y="552506"/>
                </a:lnTo>
                <a:lnTo>
                  <a:pt x="347204" y="515586"/>
                </a:lnTo>
                <a:lnTo>
                  <a:pt x="352913" y="511547"/>
                </a:lnTo>
                <a:lnTo>
                  <a:pt x="358295" y="507345"/>
                </a:lnTo>
                <a:lnTo>
                  <a:pt x="396635" y="464908"/>
                </a:lnTo>
                <a:lnTo>
                  <a:pt x="417030" y="424938"/>
                </a:lnTo>
                <a:lnTo>
                  <a:pt x="421639" y="407464"/>
                </a:lnTo>
                <a:lnTo>
                  <a:pt x="143576" y="407464"/>
                </a:lnTo>
                <a:lnTo>
                  <a:pt x="143576" y="145042"/>
                </a:lnTo>
                <a:lnTo>
                  <a:pt x="421414" y="145042"/>
                </a:lnTo>
                <a:lnTo>
                  <a:pt x="417030" y="128569"/>
                </a:lnTo>
                <a:lnTo>
                  <a:pt x="396635" y="88845"/>
                </a:lnTo>
                <a:lnTo>
                  <a:pt x="368083" y="55380"/>
                </a:lnTo>
                <a:lnTo>
                  <a:pt x="336596" y="31155"/>
                </a:lnTo>
                <a:lnTo>
                  <a:pt x="300863" y="13849"/>
                </a:lnTo>
                <a:lnTo>
                  <a:pt x="260888" y="3462"/>
                </a:lnTo>
                <a:lnTo>
                  <a:pt x="216674" y="0"/>
                </a:lnTo>
                <a:close/>
              </a:path>
              <a:path w="433704" h="923289">
                <a:moveTo>
                  <a:pt x="354654" y="552506"/>
                </a:moveTo>
                <a:lnTo>
                  <a:pt x="208841" y="552506"/>
                </a:lnTo>
                <a:lnTo>
                  <a:pt x="283237" y="923050"/>
                </a:lnTo>
                <a:lnTo>
                  <a:pt x="429431" y="923050"/>
                </a:lnTo>
                <a:lnTo>
                  <a:pt x="354654" y="552506"/>
                </a:lnTo>
                <a:close/>
              </a:path>
              <a:path w="433704" h="923289">
                <a:moveTo>
                  <a:pt x="421414" y="145042"/>
                </a:moveTo>
                <a:lnTo>
                  <a:pt x="216674" y="145042"/>
                </a:lnTo>
                <a:lnTo>
                  <a:pt x="233719" y="146032"/>
                </a:lnTo>
                <a:lnTo>
                  <a:pt x="248320" y="149000"/>
                </a:lnTo>
                <a:lnTo>
                  <a:pt x="278754" y="172412"/>
                </a:lnTo>
                <a:lnTo>
                  <a:pt x="289771" y="226809"/>
                </a:lnTo>
                <a:lnTo>
                  <a:pt x="289771" y="325696"/>
                </a:lnTo>
                <a:lnTo>
                  <a:pt x="284873" y="365920"/>
                </a:lnTo>
                <a:lnTo>
                  <a:pt x="260478" y="398558"/>
                </a:lnTo>
                <a:lnTo>
                  <a:pt x="216674" y="407464"/>
                </a:lnTo>
                <a:lnTo>
                  <a:pt x="421639" y="407464"/>
                </a:lnTo>
                <a:lnTo>
                  <a:pt x="429268" y="378535"/>
                </a:lnTo>
                <a:lnTo>
                  <a:pt x="433348" y="325696"/>
                </a:lnTo>
                <a:lnTo>
                  <a:pt x="433348" y="226809"/>
                </a:lnTo>
                <a:lnTo>
                  <a:pt x="429268" y="174556"/>
                </a:lnTo>
                <a:lnTo>
                  <a:pt x="421414" y="145042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8208645" y="4680375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5" h="923289">
                <a:moveTo>
                  <a:pt x="378536" y="0"/>
                </a:moveTo>
                <a:lnTo>
                  <a:pt x="0" y="0"/>
                </a:lnTo>
                <a:lnTo>
                  <a:pt x="0" y="144780"/>
                </a:lnTo>
                <a:lnTo>
                  <a:pt x="0" y="377190"/>
                </a:lnTo>
                <a:lnTo>
                  <a:pt x="0" y="521970"/>
                </a:lnTo>
                <a:lnTo>
                  <a:pt x="0" y="777240"/>
                </a:lnTo>
                <a:lnTo>
                  <a:pt x="0" y="923290"/>
                </a:lnTo>
                <a:lnTo>
                  <a:pt x="378536" y="923290"/>
                </a:lnTo>
                <a:lnTo>
                  <a:pt x="378536" y="777240"/>
                </a:lnTo>
                <a:lnTo>
                  <a:pt x="143598" y="777240"/>
                </a:lnTo>
                <a:lnTo>
                  <a:pt x="143598" y="521970"/>
                </a:lnTo>
                <a:lnTo>
                  <a:pt x="305435" y="521970"/>
                </a:lnTo>
                <a:lnTo>
                  <a:pt x="305435" y="377190"/>
                </a:lnTo>
                <a:lnTo>
                  <a:pt x="143598" y="377190"/>
                </a:lnTo>
                <a:lnTo>
                  <a:pt x="143598" y="144780"/>
                </a:lnTo>
                <a:lnTo>
                  <a:pt x="378536" y="144780"/>
                </a:lnTo>
                <a:lnTo>
                  <a:pt x="37853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8655049" y="4669552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4" h="944245">
                <a:moveTo>
                  <a:pt x="216674" y="0"/>
                </a:moveTo>
                <a:lnTo>
                  <a:pt x="171970" y="3380"/>
                </a:lnTo>
                <a:lnTo>
                  <a:pt x="131832" y="13519"/>
                </a:lnTo>
                <a:lnTo>
                  <a:pt x="96262" y="30413"/>
                </a:lnTo>
                <a:lnTo>
                  <a:pt x="65265" y="54061"/>
                </a:lnTo>
                <a:lnTo>
                  <a:pt x="36704" y="88589"/>
                </a:lnTo>
                <a:lnTo>
                  <a:pt x="16309" y="128890"/>
                </a:lnTo>
                <a:lnTo>
                  <a:pt x="4076" y="174961"/>
                </a:lnTo>
                <a:lnTo>
                  <a:pt x="0" y="226799"/>
                </a:lnTo>
                <a:lnTo>
                  <a:pt x="0" y="249217"/>
                </a:lnTo>
                <a:lnTo>
                  <a:pt x="6197" y="309220"/>
                </a:lnTo>
                <a:lnTo>
                  <a:pt x="24795" y="365266"/>
                </a:lnTo>
                <a:lnTo>
                  <a:pt x="55140" y="416366"/>
                </a:lnTo>
                <a:lnTo>
                  <a:pt x="96583" y="461514"/>
                </a:lnTo>
                <a:lnTo>
                  <a:pt x="133451" y="488557"/>
                </a:lnTo>
                <a:lnTo>
                  <a:pt x="186654" y="519533"/>
                </a:lnTo>
                <a:lnTo>
                  <a:pt x="206713" y="531083"/>
                </a:lnTo>
                <a:lnTo>
                  <a:pt x="241479" y="553826"/>
                </a:lnTo>
                <a:lnTo>
                  <a:pt x="277691" y="602623"/>
                </a:lnTo>
                <a:lnTo>
                  <a:pt x="289771" y="659320"/>
                </a:lnTo>
                <a:lnTo>
                  <a:pt x="289771" y="717339"/>
                </a:lnTo>
                <a:lnTo>
                  <a:pt x="284873" y="758219"/>
                </a:lnTo>
                <a:lnTo>
                  <a:pt x="260973" y="790193"/>
                </a:lnTo>
                <a:lnTo>
                  <a:pt x="216674" y="799085"/>
                </a:lnTo>
                <a:lnTo>
                  <a:pt x="199617" y="798097"/>
                </a:lnTo>
                <a:lnTo>
                  <a:pt x="163157" y="783274"/>
                </a:lnTo>
                <a:lnTo>
                  <a:pt x="144801" y="739261"/>
                </a:lnTo>
                <a:lnTo>
                  <a:pt x="143576" y="717339"/>
                </a:lnTo>
                <a:lnTo>
                  <a:pt x="143576" y="597343"/>
                </a:lnTo>
                <a:lnTo>
                  <a:pt x="0" y="597343"/>
                </a:lnTo>
                <a:lnTo>
                  <a:pt x="0" y="717339"/>
                </a:lnTo>
                <a:lnTo>
                  <a:pt x="4076" y="769186"/>
                </a:lnTo>
                <a:lnTo>
                  <a:pt x="16309" y="815256"/>
                </a:lnTo>
                <a:lnTo>
                  <a:pt x="36704" y="855552"/>
                </a:lnTo>
                <a:lnTo>
                  <a:pt x="65265" y="890077"/>
                </a:lnTo>
                <a:lnTo>
                  <a:pt x="96262" y="913733"/>
                </a:lnTo>
                <a:lnTo>
                  <a:pt x="131832" y="930627"/>
                </a:lnTo>
                <a:lnTo>
                  <a:pt x="171970" y="940761"/>
                </a:lnTo>
                <a:lnTo>
                  <a:pt x="216674" y="944138"/>
                </a:lnTo>
                <a:lnTo>
                  <a:pt x="261374" y="940761"/>
                </a:lnTo>
                <a:lnTo>
                  <a:pt x="301507" y="930627"/>
                </a:lnTo>
                <a:lnTo>
                  <a:pt x="337076" y="913733"/>
                </a:lnTo>
                <a:lnTo>
                  <a:pt x="368083" y="890077"/>
                </a:lnTo>
                <a:lnTo>
                  <a:pt x="396635" y="855552"/>
                </a:lnTo>
                <a:lnTo>
                  <a:pt x="417030" y="815256"/>
                </a:lnTo>
                <a:lnTo>
                  <a:pt x="429268" y="769186"/>
                </a:lnTo>
                <a:lnTo>
                  <a:pt x="433348" y="717339"/>
                </a:lnTo>
                <a:lnTo>
                  <a:pt x="433348" y="659320"/>
                </a:lnTo>
                <a:lnTo>
                  <a:pt x="429484" y="610265"/>
                </a:lnTo>
                <a:lnTo>
                  <a:pt x="417893" y="564374"/>
                </a:lnTo>
                <a:lnTo>
                  <a:pt x="398576" y="521648"/>
                </a:lnTo>
                <a:lnTo>
                  <a:pt x="371533" y="482087"/>
                </a:lnTo>
                <a:lnTo>
                  <a:pt x="336764" y="445693"/>
                </a:lnTo>
                <a:lnTo>
                  <a:pt x="300200" y="418666"/>
                </a:lnTo>
                <a:lnTo>
                  <a:pt x="225395" y="375158"/>
                </a:lnTo>
                <a:lnTo>
                  <a:pt x="211115" y="366590"/>
                </a:lnTo>
                <a:lnTo>
                  <a:pt x="170739" y="330566"/>
                </a:lnTo>
                <a:lnTo>
                  <a:pt x="146594" y="278480"/>
                </a:lnTo>
                <a:lnTo>
                  <a:pt x="143576" y="249217"/>
                </a:lnTo>
                <a:lnTo>
                  <a:pt x="143576" y="226799"/>
                </a:lnTo>
                <a:lnTo>
                  <a:pt x="148474" y="186587"/>
                </a:lnTo>
                <a:lnTo>
                  <a:pt x="172857" y="153945"/>
                </a:lnTo>
                <a:lnTo>
                  <a:pt x="216674" y="145053"/>
                </a:lnTo>
                <a:lnTo>
                  <a:pt x="234213" y="146040"/>
                </a:lnTo>
                <a:lnTo>
                  <a:pt x="270190" y="160864"/>
                </a:lnTo>
                <a:lnTo>
                  <a:pt x="288546" y="204394"/>
                </a:lnTo>
                <a:lnTo>
                  <a:pt x="289771" y="226799"/>
                </a:lnTo>
                <a:lnTo>
                  <a:pt x="289771" y="307236"/>
                </a:lnTo>
                <a:lnTo>
                  <a:pt x="433348" y="307236"/>
                </a:lnTo>
                <a:lnTo>
                  <a:pt x="433348" y="226799"/>
                </a:lnTo>
                <a:lnTo>
                  <a:pt x="429268" y="174961"/>
                </a:lnTo>
                <a:lnTo>
                  <a:pt x="417030" y="128890"/>
                </a:lnTo>
                <a:lnTo>
                  <a:pt x="396635" y="88589"/>
                </a:lnTo>
                <a:lnTo>
                  <a:pt x="368083" y="54061"/>
                </a:lnTo>
                <a:lnTo>
                  <a:pt x="337076" y="30413"/>
                </a:lnTo>
                <a:lnTo>
                  <a:pt x="301507" y="13519"/>
                </a:lnTo>
                <a:lnTo>
                  <a:pt x="261374" y="3380"/>
                </a:lnTo>
                <a:lnTo>
                  <a:pt x="216674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9171915" y="4680375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5" h="923289">
                <a:moveTo>
                  <a:pt x="378536" y="0"/>
                </a:moveTo>
                <a:lnTo>
                  <a:pt x="0" y="0"/>
                </a:lnTo>
                <a:lnTo>
                  <a:pt x="0" y="144780"/>
                </a:lnTo>
                <a:lnTo>
                  <a:pt x="0" y="377190"/>
                </a:lnTo>
                <a:lnTo>
                  <a:pt x="0" y="521970"/>
                </a:lnTo>
                <a:lnTo>
                  <a:pt x="0" y="777240"/>
                </a:lnTo>
                <a:lnTo>
                  <a:pt x="0" y="923290"/>
                </a:lnTo>
                <a:lnTo>
                  <a:pt x="378536" y="923290"/>
                </a:lnTo>
                <a:lnTo>
                  <a:pt x="378536" y="777240"/>
                </a:lnTo>
                <a:lnTo>
                  <a:pt x="143598" y="777240"/>
                </a:lnTo>
                <a:lnTo>
                  <a:pt x="143598" y="521970"/>
                </a:lnTo>
                <a:lnTo>
                  <a:pt x="305447" y="521970"/>
                </a:lnTo>
                <a:lnTo>
                  <a:pt x="305447" y="377190"/>
                </a:lnTo>
                <a:lnTo>
                  <a:pt x="143598" y="377190"/>
                </a:lnTo>
                <a:lnTo>
                  <a:pt x="143598" y="144780"/>
                </a:lnTo>
                <a:lnTo>
                  <a:pt x="378536" y="144780"/>
                </a:lnTo>
                <a:lnTo>
                  <a:pt x="37853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9633980" y="4680095"/>
            <a:ext cx="446405" cy="923290"/>
          </a:xfrm>
          <a:custGeom>
            <a:avLst/>
            <a:gdLst/>
            <a:ahLst/>
            <a:cxnLst/>
            <a:rect l="l" t="t" r="r" b="b"/>
            <a:pathLst>
              <a:path w="446404" h="923289">
                <a:moveTo>
                  <a:pt x="446405" y="0"/>
                </a:moveTo>
                <a:lnTo>
                  <a:pt x="302828" y="0"/>
                </a:lnTo>
                <a:lnTo>
                  <a:pt x="302828" y="466802"/>
                </a:lnTo>
                <a:lnTo>
                  <a:pt x="83536" y="0"/>
                </a:lnTo>
                <a:lnTo>
                  <a:pt x="0" y="0"/>
                </a:lnTo>
                <a:lnTo>
                  <a:pt x="0" y="923050"/>
                </a:lnTo>
                <a:lnTo>
                  <a:pt x="143587" y="923050"/>
                </a:lnTo>
                <a:lnTo>
                  <a:pt x="143587" y="454928"/>
                </a:lnTo>
                <a:lnTo>
                  <a:pt x="362868" y="923050"/>
                </a:lnTo>
                <a:lnTo>
                  <a:pt x="446405" y="923050"/>
                </a:lnTo>
                <a:lnTo>
                  <a:pt x="446405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10167826" y="4669552"/>
            <a:ext cx="433705" cy="944244"/>
          </a:xfrm>
          <a:custGeom>
            <a:avLst/>
            <a:gdLst/>
            <a:ahLst/>
            <a:cxnLst/>
            <a:rect l="l" t="t" r="r" b="b"/>
            <a:pathLst>
              <a:path w="433704" h="944245">
                <a:moveTo>
                  <a:pt x="216674" y="0"/>
                </a:moveTo>
                <a:lnTo>
                  <a:pt x="172942" y="3380"/>
                </a:lnTo>
                <a:lnTo>
                  <a:pt x="133128" y="13519"/>
                </a:lnTo>
                <a:lnTo>
                  <a:pt x="97234" y="30413"/>
                </a:lnTo>
                <a:lnTo>
                  <a:pt x="65265" y="54061"/>
                </a:lnTo>
                <a:lnTo>
                  <a:pt x="36704" y="89585"/>
                </a:lnTo>
                <a:lnTo>
                  <a:pt x="16309" y="130213"/>
                </a:lnTo>
                <a:lnTo>
                  <a:pt x="4076" y="175949"/>
                </a:lnTo>
                <a:lnTo>
                  <a:pt x="0" y="226799"/>
                </a:lnTo>
                <a:lnTo>
                  <a:pt x="0" y="717339"/>
                </a:lnTo>
                <a:lnTo>
                  <a:pt x="4076" y="768192"/>
                </a:lnTo>
                <a:lnTo>
                  <a:pt x="16309" y="813933"/>
                </a:lnTo>
                <a:lnTo>
                  <a:pt x="36704" y="854561"/>
                </a:lnTo>
                <a:lnTo>
                  <a:pt x="65265" y="890077"/>
                </a:lnTo>
                <a:lnTo>
                  <a:pt x="97234" y="913733"/>
                </a:lnTo>
                <a:lnTo>
                  <a:pt x="133128" y="930627"/>
                </a:lnTo>
                <a:lnTo>
                  <a:pt x="172942" y="940761"/>
                </a:lnTo>
                <a:lnTo>
                  <a:pt x="216674" y="944138"/>
                </a:lnTo>
                <a:lnTo>
                  <a:pt x="261380" y="940761"/>
                </a:lnTo>
                <a:lnTo>
                  <a:pt x="301515" y="930627"/>
                </a:lnTo>
                <a:lnTo>
                  <a:pt x="337082" y="913733"/>
                </a:lnTo>
                <a:lnTo>
                  <a:pt x="368083" y="890077"/>
                </a:lnTo>
                <a:lnTo>
                  <a:pt x="396635" y="855552"/>
                </a:lnTo>
                <a:lnTo>
                  <a:pt x="417030" y="815256"/>
                </a:lnTo>
                <a:lnTo>
                  <a:pt x="429268" y="769186"/>
                </a:lnTo>
                <a:lnTo>
                  <a:pt x="433348" y="717339"/>
                </a:lnTo>
                <a:lnTo>
                  <a:pt x="433348" y="598662"/>
                </a:lnTo>
                <a:lnTo>
                  <a:pt x="289771" y="598662"/>
                </a:lnTo>
                <a:lnTo>
                  <a:pt x="289771" y="717339"/>
                </a:lnTo>
                <a:lnTo>
                  <a:pt x="288627" y="739755"/>
                </a:lnTo>
                <a:lnTo>
                  <a:pt x="271499" y="783274"/>
                </a:lnTo>
                <a:lnTo>
                  <a:pt x="234294" y="798097"/>
                </a:lnTo>
                <a:lnTo>
                  <a:pt x="216674" y="799085"/>
                </a:lnTo>
                <a:lnTo>
                  <a:pt x="199617" y="798097"/>
                </a:lnTo>
                <a:lnTo>
                  <a:pt x="163157" y="783274"/>
                </a:lnTo>
                <a:lnTo>
                  <a:pt x="144801" y="739261"/>
                </a:lnTo>
                <a:lnTo>
                  <a:pt x="143576" y="717339"/>
                </a:lnTo>
                <a:lnTo>
                  <a:pt x="143576" y="226799"/>
                </a:lnTo>
                <a:lnTo>
                  <a:pt x="148474" y="186587"/>
                </a:lnTo>
                <a:lnTo>
                  <a:pt x="172857" y="153945"/>
                </a:lnTo>
                <a:lnTo>
                  <a:pt x="216674" y="145053"/>
                </a:lnTo>
                <a:lnTo>
                  <a:pt x="234294" y="146040"/>
                </a:lnTo>
                <a:lnTo>
                  <a:pt x="271499" y="160864"/>
                </a:lnTo>
                <a:lnTo>
                  <a:pt x="288627" y="204394"/>
                </a:lnTo>
                <a:lnTo>
                  <a:pt x="289771" y="226799"/>
                </a:lnTo>
                <a:lnTo>
                  <a:pt x="289771" y="308556"/>
                </a:lnTo>
                <a:lnTo>
                  <a:pt x="433348" y="308556"/>
                </a:lnTo>
                <a:lnTo>
                  <a:pt x="433348" y="226799"/>
                </a:lnTo>
                <a:lnTo>
                  <a:pt x="429268" y="174961"/>
                </a:lnTo>
                <a:lnTo>
                  <a:pt x="417030" y="128890"/>
                </a:lnTo>
                <a:lnTo>
                  <a:pt x="396635" y="88589"/>
                </a:lnTo>
                <a:lnTo>
                  <a:pt x="368083" y="54061"/>
                </a:lnTo>
                <a:lnTo>
                  <a:pt x="337082" y="30413"/>
                </a:lnTo>
                <a:lnTo>
                  <a:pt x="301515" y="13519"/>
                </a:lnTo>
                <a:lnTo>
                  <a:pt x="261380" y="3380"/>
                </a:lnTo>
                <a:lnTo>
                  <a:pt x="216674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10688625" y="4680375"/>
            <a:ext cx="379095" cy="923290"/>
          </a:xfrm>
          <a:custGeom>
            <a:avLst/>
            <a:gdLst/>
            <a:ahLst/>
            <a:cxnLst/>
            <a:rect l="l" t="t" r="r" b="b"/>
            <a:pathLst>
              <a:path w="379095" h="923289">
                <a:moveTo>
                  <a:pt x="378536" y="0"/>
                </a:moveTo>
                <a:lnTo>
                  <a:pt x="0" y="0"/>
                </a:lnTo>
                <a:lnTo>
                  <a:pt x="0" y="144780"/>
                </a:lnTo>
                <a:lnTo>
                  <a:pt x="0" y="377190"/>
                </a:lnTo>
                <a:lnTo>
                  <a:pt x="0" y="521970"/>
                </a:lnTo>
                <a:lnTo>
                  <a:pt x="0" y="777240"/>
                </a:lnTo>
                <a:lnTo>
                  <a:pt x="0" y="923290"/>
                </a:lnTo>
                <a:lnTo>
                  <a:pt x="378536" y="923290"/>
                </a:lnTo>
                <a:lnTo>
                  <a:pt x="378536" y="777240"/>
                </a:lnTo>
                <a:lnTo>
                  <a:pt x="143586" y="777240"/>
                </a:lnTo>
                <a:lnTo>
                  <a:pt x="143586" y="521970"/>
                </a:lnTo>
                <a:lnTo>
                  <a:pt x="305435" y="521970"/>
                </a:lnTo>
                <a:lnTo>
                  <a:pt x="305435" y="377190"/>
                </a:lnTo>
                <a:lnTo>
                  <a:pt x="143586" y="377190"/>
                </a:lnTo>
                <a:lnTo>
                  <a:pt x="143586" y="144780"/>
                </a:lnTo>
                <a:lnTo>
                  <a:pt x="378536" y="144780"/>
                </a:lnTo>
                <a:lnTo>
                  <a:pt x="37853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5" name="object 8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24847" y="4883351"/>
            <a:ext cx="4827888" cy="5970609"/>
          </a:xfrm>
          <a:prstGeom prst="rect">
            <a:avLst/>
          </a:prstGeom>
        </p:spPr>
      </p:pic>
      <p:grpSp>
        <p:nvGrpSpPr>
          <p:cNvPr id="86" name="object 86" descr=""/>
          <p:cNvGrpSpPr/>
          <p:nvPr/>
        </p:nvGrpSpPr>
        <p:grpSpPr>
          <a:xfrm>
            <a:off x="2839309" y="2906016"/>
            <a:ext cx="3323590" cy="4077335"/>
            <a:chOff x="2839309" y="2906016"/>
            <a:chExt cx="3323590" cy="4077335"/>
          </a:xfrm>
        </p:grpSpPr>
        <p:sp>
          <p:nvSpPr>
            <p:cNvPr id="87" name="object 87" descr=""/>
            <p:cNvSpPr/>
            <p:nvPr/>
          </p:nvSpPr>
          <p:spPr>
            <a:xfrm>
              <a:off x="2839309" y="3138848"/>
              <a:ext cx="3323590" cy="3844290"/>
            </a:xfrm>
            <a:custGeom>
              <a:avLst/>
              <a:gdLst/>
              <a:ahLst/>
              <a:cxnLst/>
              <a:rect l="l" t="t" r="r" b="b"/>
              <a:pathLst>
                <a:path w="3323590" h="3844290">
                  <a:moveTo>
                    <a:pt x="2577901" y="0"/>
                  </a:moveTo>
                  <a:lnTo>
                    <a:pt x="2537271" y="363"/>
                  </a:lnTo>
                  <a:lnTo>
                    <a:pt x="2493174" y="1352"/>
                  </a:lnTo>
                  <a:lnTo>
                    <a:pt x="2445862" y="2939"/>
                  </a:lnTo>
                  <a:lnTo>
                    <a:pt x="2395582" y="5097"/>
                  </a:lnTo>
                  <a:lnTo>
                    <a:pt x="2342584" y="7798"/>
                  </a:lnTo>
                  <a:lnTo>
                    <a:pt x="2287117" y="11015"/>
                  </a:lnTo>
                  <a:lnTo>
                    <a:pt x="2229432" y="14721"/>
                  </a:lnTo>
                  <a:lnTo>
                    <a:pt x="2169777" y="18887"/>
                  </a:lnTo>
                  <a:lnTo>
                    <a:pt x="2108401" y="23488"/>
                  </a:lnTo>
                  <a:lnTo>
                    <a:pt x="2045554" y="28494"/>
                  </a:lnTo>
                  <a:lnTo>
                    <a:pt x="1981486" y="33879"/>
                  </a:lnTo>
                  <a:lnTo>
                    <a:pt x="1916445" y="39615"/>
                  </a:lnTo>
                  <a:lnTo>
                    <a:pt x="1850681" y="45675"/>
                  </a:lnTo>
                  <a:lnTo>
                    <a:pt x="1784444" y="52032"/>
                  </a:lnTo>
                  <a:lnTo>
                    <a:pt x="1717983" y="58657"/>
                  </a:lnTo>
                  <a:lnTo>
                    <a:pt x="1651546" y="65524"/>
                  </a:lnTo>
                  <a:lnTo>
                    <a:pt x="1585384" y="72605"/>
                  </a:lnTo>
                  <a:lnTo>
                    <a:pt x="1519746" y="79872"/>
                  </a:lnTo>
                  <a:lnTo>
                    <a:pt x="1454881" y="87298"/>
                  </a:lnTo>
                  <a:lnTo>
                    <a:pt x="1391039" y="94856"/>
                  </a:lnTo>
                  <a:lnTo>
                    <a:pt x="1328468" y="102519"/>
                  </a:lnTo>
                  <a:lnTo>
                    <a:pt x="1267419" y="110258"/>
                  </a:lnTo>
                  <a:lnTo>
                    <a:pt x="1208140" y="118046"/>
                  </a:lnTo>
                  <a:lnTo>
                    <a:pt x="1150881" y="125856"/>
                  </a:lnTo>
                  <a:lnTo>
                    <a:pt x="1095892" y="133661"/>
                  </a:lnTo>
                  <a:lnTo>
                    <a:pt x="1043422" y="141432"/>
                  </a:lnTo>
                  <a:lnTo>
                    <a:pt x="993719" y="149144"/>
                  </a:lnTo>
                  <a:lnTo>
                    <a:pt x="947034" y="156767"/>
                  </a:lnTo>
                  <a:lnTo>
                    <a:pt x="903616" y="164275"/>
                  </a:lnTo>
                  <a:lnTo>
                    <a:pt x="863713" y="171640"/>
                  </a:lnTo>
                  <a:lnTo>
                    <a:pt x="795455" y="185832"/>
                  </a:lnTo>
                  <a:lnTo>
                    <a:pt x="744253" y="199123"/>
                  </a:lnTo>
                  <a:lnTo>
                    <a:pt x="699064" y="269606"/>
                  </a:lnTo>
                  <a:lnTo>
                    <a:pt x="684261" y="329711"/>
                  </a:lnTo>
                  <a:lnTo>
                    <a:pt x="654857" y="442631"/>
                  </a:lnTo>
                  <a:lnTo>
                    <a:pt x="643006" y="489108"/>
                  </a:lnTo>
                  <a:lnTo>
                    <a:pt x="631876" y="546258"/>
                  </a:lnTo>
                  <a:lnTo>
                    <a:pt x="626966" y="584610"/>
                  </a:lnTo>
                  <a:lnTo>
                    <a:pt x="614923" y="640953"/>
                  </a:lnTo>
                  <a:lnTo>
                    <a:pt x="599779" y="697918"/>
                  </a:lnTo>
                  <a:lnTo>
                    <a:pt x="585563" y="738137"/>
                  </a:lnTo>
                  <a:lnTo>
                    <a:pt x="561464" y="779794"/>
                  </a:lnTo>
                  <a:lnTo>
                    <a:pt x="528956" y="822187"/>
                  </a:lnTo>
                  <a:lnTo>
                    <a:pt x="493139" y="863019"/>
                  </a:lnTo>
                  <a:lnTo>
                    <a:pt x="459114" y="899992"/>
                  </a:lnTo>
                  <a:lnTo>
                    <a:pt x="431983" y="930807"/>
                  </a:lnTo>
                  <a:lnTo>
                    <a:pt x="416845" y="953167"/>
                  </a:lnTo>
                  <a:lnTo>
                    <a:pt x="403355" y="1017578"/>
                  </a:lnTo>
                  <a:lnTo>
                    <a:pt x="373881" y="1164626"/>
                  </a:lnTo>
                  <a:lnTo>
                    <a:pt x="365312" y="1204325"/>
                  </a:lnTo>
                  <a:lnTo>
                    <a:pt x="356165" y="1242403"/>
                  </a:lnTo>
                  <a:lnTo>
                    <a:pt x="345717" y="1280686"/>
                  </a:lnTo>
                  <a:lnTo>
                    <a:pt x="338351" y="1437362"/>
                  </a:lnTo>
                  <a:lnTo>
                    <a:pt x="332738" y="1547367"/>
                  </a:lnTo>
                  <a:lnTo>
                    <a:pt x="325920" y="1667571"/>
                  </a:lnTo>
                  <a:lnTo>
                    <a:pt x="322078" y="1728938"/>
                  </a:lnTo>
                  <a:lnTo>
                    <a:pt x="317957" y="1789786"/>
                  </a:lnTo>
                  <a:lnTo>
                    <a:pt x="313565" y="1849090"/>
                  </a:lnTo>
                  <a:lnTo>
                    <a:pt x="308910" y="1905828"/>
                  </a:lnTo>
                  <a:lnTo>
                    <a:pt x="303999" y="1958975"/>
                  </a:lnTo>
                  <a:lnTo>
                    <a:pt x="298840" y="2007510"/>
                  </a:lnTo>
                  <a:lnTo>
                    <a:pt x="293440" y="2050409"/>
                  </a:lnTo>
                  <a:lnTo>
                    <a:pt x="281949" y="2115205"/>
                  </a:lnTo>
                  <a:lnTo>
                    <a:pt x="270516" y="2156773"/>
                  </a:lnTo>
                  <a:lnTo>
                    <a:pt x="255283" y="2204932"/>
                  </a:lnTo>
                  <a:lnTo>
                    <a:pt x="237174" y="2257868"/>
                  </a:lnTo>
                  <a:lnTo>
                    <a:pt x="217107" y="2313765"/>
                  </a:lnTo>
                  <a:lnTo>
                    <a:pt x="196006" y="2370806"/>
                  </a:lnTo>
                  <a:lnTo>
                    <a:pt x="135704" y="2530640"/>
                  </a:lnTo>
                  <a:lnTo>
                    <a:pt x="119675" y="2574102"/>
                  </a:lnTo>
                  <a:lnTo>
                    <a:pt x="99253" y="2635409"/>
                  </a:lnTo>
                  <a:lnTo>
                    <a:pt x="86070" y="2692523"/>
                  </a:lnTo>
                  <a:lnTo>
                    <a:pt x="77093" y="2735608"/>
                  </a:lnTo>
                  <a:lnTo>
                    <a:pt x="67086" y="2786120"/>
                  </a:lnTo>
                  <a:lnTo>
                    <a:pt x="56469" y="2842364"/>
                  </a:lnTo>
                  <a:lnTo>
                    <a:pt x="45663" y="2902646"/>
                  </a:lnTo>
                  <a:lnTo>
                    <a:pt x="35087" y="2965274"/>
                  </a:lnTo>
                  <a:lnTo>
                    <a:pt x="25162" y="3028552"/>
                  </a:lnTo>
                  <a:lnTo>
                    <a:pt x="16308" y="3090786"/>
                  </a:lnTo>
                  <a:lnTo>
                    <a:pt x="8944" y="3150283"/>
                  </a:lnTo>
                  <a:lnTo>
                    <a:pt x="3491" y="3205349"/>
                  </a:lnTo>
                  <a:lnTo>
                    <a:pt x="370" y="3254289"/>
                  </a:lnTo>
                  <a:lnTo>
                    <a:pt x="0" y="3295410"/>
                  </a:lnTo>
                  <a:lnTo>
                    <a:pt x="516336" y="3548846"/>
                  </a:lnTo>
                  <a:lnTo>
                    <a:pt x="621541" y="3599976"/>
                  </a:lnTo>
                  <a:lnTo>
                    <a:pt x="718625" y="3646554"/>
                  </a:lnTo>
                  <a:lnTo>
                    <a:pt x="763451" y="3667752"/>
                  </a:lnTo>
                  <a:lnTo>
                    <a:pt x="805442" y="3687350"/>
                  </a:lnTo>
                  <a:lnTo>
                    <a:pt x="844329" y="3705194"/>
                  </a:lnTo>
                  <a:lnTo>
                    <a:pt x="879843" y="3721132"/>
                  </a:lnTo>
                  <a:lnTo>
                    <a:pt x="939681" y="3746670"/>
                  </a:lnTo>
                  <a:lnTo>
                    <a:pt x="982809" y="3762735"/>
                  </a:lnTo>
                  <a:lnTo>
                    <a:pt x="1071288" y="3773131"/>
                  </a:lnTo>
                  <a:lnTo>
                    <a:pt x="1139643" y="3778357"/>
                  </a:lnTo>
                  <a:lnTo>
                    <a:pt x="1202876" y="3782607"/>
                  </a:lnTo>
                  <a:lnTo>
                    <a:pt x="1261360" y="3785981"/>
                  </a:lnTo>
                  <a:lnTo>
                    <a:pt x="1315472" y="3788577"/>
                  </a:lnTo>
                  <a:lnTo>
                    <a:pt x="1365586" y="3790496"/>
                  </a:lnTo>
                  <a:lnTo>
                    <a:pt x="1412077" y="3791836"/>
                  </a:lnTo>
                  <a:lnTo>
                    <a:pt x="1455319" y="3792698"/>
                  </a:lnTo>
                  <a:lnTo>
                    <a:pt x="1495688" y="3793180"/>
                  </a:lnTo>
                  <a:lnTo>
                    <a:pt x="1569306" y="3793403"/>
                  </a:lnTo>
                  <a:lnTo>
                    <a:pt x="1635929" y="3793300"/>
                  </a:lnTo>
                  <a:lnTo>
                    <a:pt x="1662323" y="3793776"/>
                  </a:lnTo>
                  <a:lnTo>
                    <a:pt x="1738900" y="3797246"/>
                  </a:lnTo>
                  <a:lnTo>
                    <a:pt x="1787121" y="3800014"/>
                  </a:lnTo>
                  <a:lnTo>
                    <a:pt x="1898520" y="3807052"/>
                  </a:lnTo>
                  <a:lnTo>
                    <a:pt x="2153685" y="3823975"/>
                  </a:lnTo>
                  <a:lnTo>
                    <a:pt x="2281753" y="3832055"/>
                  </a:lnTo>
                  <a:lnTo>
                    <a:pt x="2342475" y="3835604"/>
                  </a:lnTo>
                  <a:lnTo>
                    <a:pt x="2399681" y="3838676"/>
                  </a:lnTo>
                  <a:lnTo>
                    <a:pt x="2452390" y="3841157"/>
                  </a:lnTo>
                  <a:lnTo>
                    <a:pt x="2499621" y="3842936"/>
                  </a:lnTo>
                  <a:lnTo>
                    <a:pt x="2540392" y="3843898"/>
                  </a:lnTo>
                  <a:lnTo>
                    <a:pt x="2573723" y="3843931"/>
                  </a:lnTo>
                  <a:lnTo>
                    <a:pt x="2598632" y="3842922"/>
                  </a:lnTo>
                  <a:lnTo>
                    <a:pt x="2651454" y="3798759"/>
                  </a:lnTo>
                  <a:lnTo>
                    <a:pt x="2702231" y="3752896"/>
                  </a:lnTo>
                  <a:lnTo>
                    <a:pt x="2750711" y="3706252"/>
                  </a:lnTo>
                  <a:lnTo>
                    <a:pt x="2796640" y="3659745"/>
                  </a:lnTo>
                  <a:lnTo>
                    <a:pt x="2839766" y="3614296"/>
                  </a:lnTo>
                  <a:lnTo>
                    <a:pt x="2879836" y="3570822"/>
                  </a:lnTo>
                  <a:lnTo>
                    <a:pt x="2949799" y="3493476"/>
                  </a:lnTo>
                  <a:lnTo>
                    <a:pt x="2979186" y="3461442"/>
                  </a:lnTo>
                  <a:lnTo>
                    <a:pt x="3025508" y="3415248"/>
                  </a:lnTo>
                  <a:lnTo>
                    <a:pt x="3083732" y="3376556"/>
                  </a:lnTo>
                  <a:lnTo>
                    <a:pt x="3132411" y="3347120"/>
                  </a:lnTo>
                  <a:lnTo>
                    <a:pt x="3232605" y="3287843"/>
                  </a:lnTo>
                  <a:lnTo>
                    <a:pt x="3275207" y="3262400"/>
                  </a:lnTo>
                  <a:lnTo>
                    <a:pt x="3306872" y="3242686"/>
                  </a:lnTo>
                  <a:lnTo>
                    <a:pt x="3323144" y="3230899"/>
                  </a:lnTo>
                  <a:lnTo>
                    <a:pt x="3313347" y="3188101"/>
                  </a:lnTo>
                  <a:lnTo>
                    <a:pt x="3305291" y="3139939"/>
                  </a:lnTo>
                  <a:lnTo>
                    <a:pt x="3298716" y="3087664"/>
                  </a:lnTo>
                  <a:lnTo>
                    <a:pt x="3293365" y="3032529"/>
                  </a:lnTo>
                  <a:lnTo>
                    <a:pt x="3288979" y="2975786"/>
                  </a:lnTo>
                  <a:lnTo>
                    <a:pt x="3285300" y="2918686"/>
                  </a:lnTo>
                  <a:lnTo>
                    <a:pt x="3279027" y="2808425"/>
                  </a:lnTo>
                  <a:lnTo>
                    <a:pt x="3275916" y="2757768"/>
                  </a:lnTo>
                  <a:lnTo>
                    <a:pt x="3272478" y="2711763"/>
                  </a:lnTo>
                  <a:lnTo>
                    <a:pt x="3268454" y="2671662"/>
                  </a:lnTo>
                  <a:lnTo>
                    <a:pt x="3263586" y="2638718"/>
                  </a:lnTo>
                  <a:lnTo>
                    <a:pt x="3245290" y="2627609"/>
                  </a:lnTo>
                  <a:lnTo>
                    <a:pt x="3230094" y="2609364"/>
                  </a:lnTo>
                  <a:lnTo>
                    <a:pt x="3217997" y="2565685"/>
                  </a:lnTo>
                  <a:lnTo>
                    <a:pt x="3209001" y="2478272"/>
                  </a:lnTo>
                  <a:lnTo>
                    <a:pt x="3206830" y="2448031"/>
                  </a:lnTo>
                  <a:lnTo>
                    <a:pt x="3203704" y="2409357"/>
                  </a:lnTo>
                  <a:lnTo>
                    <a:pt x="3195052" y="2311328"/>
                  </a:lnTo>
                  <a:lnTo>
                    <a:pt x="3183976" y="2193424"/>
                  </a:lnTo>
                  <a:lnTo>
                    <a:pt x="3171410" y="2064879"/>
                  </a:lnTo>
                  <a:lnTo>
                    <a:pt x="3158286" y="1934933"/>
                  </a:lnTo>
                  <a:lnTo>
                    <a:pt x="3145537" y="1812822"/>
                  </a:lnTo>
                  <a:lnTo>
                    <a:pt x="3134094" y="1707783"/>
                  </a:lnTo>
                  <a:lnTo>
                    <a:pt x="3129154" y="1664552"/>
                  </a:lnTo>
                  <a:lnTo>
                    <a:pt x="3121419" y="1602441"/>
                  </a:lnTo>
                  <a:lnTo>
                    <a:pt x="3088339" y="1545609"/>
                  </a:lnTo>
                  <a:lnTo>
                    <a:pt x="3052980" y="1500188"/>
                  </a:lnTo>
                  <a:lnTo>
                    <a:pt x="2983295" y="1411327"/>
                  </a:lnTo>
                  <a:lnTo>
                    <a:pt x="2956747" y="1376620"/>
                  </a:lnTo>
                  <a:lnTo>
                    <a:pt x="2951919" y="1331862"/>
                  </a:lnTo>
                  <a:lnTo>
                    <a:pt x="2946939" y="1279051"/>
                  </a:lnTo>
                  <a:lnTo>
                    <a:pt x="2941861" y="1220611"/>
                  </a:lnTo>
                  <a:lnTo>
                    <a:pt x="2926587" y="1035776"/>
                  </a:lnTo>
                  <a:lnTo>
                    <a:pt x="2921662" y="979077"/>
                  </a:lnTo>
                  <a:lnTo>
                    <a:pt x="2916910" y="928876"/>
                  </a:lnTo>
                  <a:lnTo>
                    <a:pt x="2912385" y="887598"/>
                  </a:lnTo>
                  <a:lnTo>
                    <a:pt x="2904236" y="841516"/>
                  </a:lnTo>
                  <a:lnTo>
                    <a:pt x="2874864" y="789075"/>
                  </a:lnTo>
                  <a:lnTo>
                    <a:pt x="2849341" y="746349"/>
                  </a:lnTo>
                  <a:lnTo>
                    <a:pt x="2729612" y="549084"/>
                  </a:lnTo>
                  <a:lnTo>
                    <a:pt x="2706975" y="511107"/>
                  </a:lnTo>
                  <a:lnTo>
                    <a:pt x="2708353" y="459916"/>
                  </a:lnTo>
                  <a:lnTo>
                    <a:pt x="2711164" y="421366"/>
                  </a:lnTo>
                  <a:lnTo>
                    <a:pt x="2716901" y="368850"/>
                  </a:lnTo>
                  <a:lnTo>
                    <a:pt x="2717637" y="307439"/>
                  </a:lnTo>
                  <a:lnTo>
                    <a:pt x="2716853" y="249587"/>
                  </a:lnTo>
                  <a:lnTo>
                    <a:pt x="2714853" y="195056"/>
                  </a:lnTo>
                  <a:lnTo>
                    <a:pt x="2711940" y="143605"/>
                  </a:lnTo>
                  <a:lnTo>
                    <a:pt x="2708421" y="94997"/>
                  </a:lnTo>
                  <a:lnTo>
                    <a:pt x="2700776" y="5353"/>
                  </a:lnTo>
                  <a:lnTo>
                    <a:pt x="2647766" y="1260"/>
                  </a:lnTo>
                  <a:lnTo>
                    <a:pt x="2614816" y="289"/>
                  </a:lnTo>
                  <a:lnTo>
                    <a:pt x="2577901" y="0"/>
                  </a:lnTo>
                  <a:close/>
                </a:path>
              </a:pathLst>
            </a:custGeom>
            <a:solidFill>
              <a:srgbClr val="B48F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4918466" y="3138923"/>
              <a:ext cx="1244600" cy="3843020"/>
            </a:xfrm>
            <a:custGeom>
              <a:avLst/>
              <a:gdLst/>
              <a:ahLst/>
              <a:cxnLst/>
              <a:rect l="l" t="t" r="r" b="b"/>
              <a:pathLst>
                <a:path w="1244600" h="3843020">
                  <a:moveTo>
                    <a:pt x="524880" y="60"/>
                  </a:moveTo>
                  <a:lnTo>
                    <a:pt x="482760" y="0"/>
                  </a:lnTo>
                  <a:lnTo>
                    <a:pt x="436258" y="717"/>
                  </a:lnTo>
                  <a:lnTo>
                    <a:pt x="385707" y="2176"/>
                  </a:lnTo>
                  <a:lnTo>
                    <a:pt x="331440" y="4341"/>
                  </a:lnTo>
                  <a:lnTo>
                    <a:pt x="273790" y="7174"/>
                  </a:lnTo>
                  <a:lnTo>
                    <a:pt x="213091" y="10638"/>
                  </a:lnTo>
                  <a:lnTo>
                    <a:pt x="149675" y="14697"/>
                  </a:lnTo>
                  <a:lnTo>
                    <a:pt x="83875" y="19314"/>
                  </a:lnTo>
                  <a:lnTo>
                    <a:pt x="16024" y="24453"/>
                  </a:lnTo>
                  <a:lnTo>
                    <a:pt x="2559" y="263326"/>
                  </a:lnTo>
                  <a:lnTo>
                    <a:pt x="31" y="343626"/>
                  </a:lnTo>
                  <a:lnTo>
                    <a:pt x="0" y="400048"/>
                  </a:lnTo>
                  <a:lnTo>
                    <a:pt x="537" y="463535"/>
                  </a:lnTo>
                  <a:lnTo>
                    <a:pt x="4581" y="731382"/>
                  </a:lnTo>
                  <a:lnTo>
                    <a:pt x="5118" y="787632"/>
                  </a:lnTo>
                  <a:lnTo>
                    <a:pt x="5086" y="833922"/>
                  </a:lnTo>
                  <a:lnTo>
                    <a:pt x="4296" y="867416"/>
                  </a:lnTo>
                  <a:lnTo>
                    <a:pt x="2559" y="885275"/>
                  </a:lnTo>
                  <a:lnTo>
                    <a:pt x="15970" y="931050"/>
                  </a:lnTo>
                  <a:lnTo>
                    <a:pt x="29715" y="983330"/>
                  </a:lnTo>
                  <a:lnTo>
                    <a:pt x="43571" y="1040516"/>
                  </a:lnTo>
                  <a:lnTo>
                    <a:pt x="57314" y="1101009"/>
                  </a:lnTo>
                  <a:lnTo>
                    <a:pt x="70721" y="1163210"/>
                  </a:lnTo>
                  <a:lnTo>
                    <a:pt x="83567" y="1225519"/>
                  </a:lnTo>
                  <a:lnTo>
                    <a:pt x="95630" y="1286337"/>
                  </a:lnTo>
                  <a:lnTo>
                    <a:pt x="106685" y="1344065"/>
                  </a:lnTo>
                  <a:lnTo>
                    <a:pt x="116510" y="1397105"/>
                  </a:lnTo>
                  <a:lnTo>
                    <a:pt x="124880" y="1443856"/>
                  </a:lnTo>
                  <a:lnTo>
                    <a:pt x="131571" y="1482719"/>
                  </a:lnTo>
                  <a:lnTo>
                    <a:pt x="139026" y="1530386"/>
                  </a:lnTo>
                  <a:lnTo>
                    <a:pt x="183689" y="2105813"/>
                  </a:lnTo>
                  <a:lnTo>
                    <a:pt x="197906" y="2297112"/>
                  </a:lnTo>
                  <a:lnTo>
                    <a:pt x="206078" y="2412669"/>
                  </a:lnTo>
                  <a:lnTo>
                    <a:pt x="212580" y="2511591"/>
                  </a:lnTo>
                  <a:lnTo>
                    <a:pt x="215037" y="2552923"/>
                  </a:lnTo>
                  <a:lnTo>
                    <a:pt x="218027" y="2615552"/>
                  </a:lnTo>
                  <a:lnTo>
                    <a:pt x="218426" y="2635337"/>
                  </a:lnTo>
                  <a:lnTo>
                    <a:pt x="248209" y="2709296"/>
                  </a:lnTo>
                  <a:lnTo>
                    <a:pt x="275563" y="2779567"/>
                  </a:lnTo>
                  <a:lnTo>
                    <a:pt x="300538" y="2845772"/>
                  </a:lnTo>
                  <a:lnTo>
                    <a:pt x="323187" y="2907532"/>
                  </a:lnTo>
                  <a:lnTo>
                    <a:pt x="343562" y="2964468"/>
                  </a:lnTo>
                  <a:lnTo>
                    <a:pt x="361714" y="3016200"/>
                  </a:lnTo>
                  <a:lnTo>
                    <a:pt x="403349" y="3136383"/>
                  </a:lnTo>
                  <a:lnTo>
                    <a:pt x="413126" y="3163509"/>
                  </a:lnTo>
                  <a:lnTo>
                    <a:pt x="420939" y="3183536"/>
                  </a:lnTo>
                  <a:lnTo>
                    <a:pt x="426839" y="3196084"/>
                  </a:lnTo>
                  <a:lnTo>
                    <a:pt x="448714" y="3329461"/>
                  </a:lnTo>
                  <a:lnTo>
                    <a:pt x="466445" y="3441138"/>
                  </a:lnTo>
                  <a:lnTo>
                    <a:pt x="475508" y="3499874"/>
                  </a:lnTo>
                  <a:lnTo>
                    <a:pt x="484373" y="3558796"/>
                  </a:lnTo>
                  <a:lnTo>
                    <a:pt x="492791" y="3616592"/>
                  </a:lnTo>
                  <a:lnTo>
                    <a:pt x="500513" y="3671954"/>
                  </a:lnTo>
                  <a:lnTo>
                    <a:pt x="507291" y="3723570"/>
                  </a:lnTo>
                  <a:lnTo>
                    <a:pt x="512876" y="3770132"/>
                  </a:lnTo>
                  <a:lnTo>
                    <a:pt x="517020" y="3810329"/>
                  </a:lnTo>
                  <a:lnTo>
                    <a:pt x="519475" y="3842850"/>
                  </a:lnTo>
                  <a:lnTo>
                    <a:pt x="572297" y="3798687"/>
                  </a:lnTo>
                  <a:lnTo>
                    <a:pt x="623074" y="3752823"/>
                  </a:lnTo>
                  <a:lnTo>
                    <a:pt x="671553" y="3706179"/>
                  </a:lnTo>
                  <a:lnTo>
                    <a:pt x="717482" y="3659671"/>
                  </a:lnTo>
                  <a:lnTo>
                    <a:pt x="760608" y="3614221"/>
                  </a:lnTo>
                  <a:lnTo>
                    <a:pt x="800678" y="3570746"/>
                  </a:lnTo>
                  <a:lnTo>
                    <a:pt x="870641" y="3493399"/>
                  </a:lnTo>
                  <a:lnTo>
                    <a:pt x="900028" y="3461366"/>
                  </a:lnTo>
                  <a:lnTo>
                    <a:pt x="946351" y="3415174"/>
                  </a:lnTo>
                  <a:lnTo>
                    <a:pt x="1004574" y="3376484"/>
                  </a:lnTo>
                  <a:lnTo>
                    <a:pt x="1053253" y="3347048"/>
                  </a:lnTo>
                  <a:lnTo>
                    <a:pt x="1153447" y="3287772"/>
                  </a:lnTo>
                  <a:lnTo>
                    <a:pt x="1196049" y="3262328"/>
                  </a:lnTo>
                  <a:lnTo>
                    <a:pt x="1227715" y="3242614"/>
                  </a:lnTo>
                  <a:lnTo>
                    <a:pt x="1243987" y="3230827"/>
                  </a:lnTo>
                  <a:lnTo>
                    <a:pt x="1234190" y="3188027"/>
                  </a:lnTo>
                  <a:lnTo>
                    <a:pt x="1226133" y="3139863"/>
                  </a:lnTo>
                  <a:lnTo>
                    <a:pt x="1219559" y="3087587"/>
                  </a:lnTo>
                  <a:lnTo>
                    <a:pt x="1214208" y="3032451"/>
                  </a:lnTo>
                  <a:lnTo>
                    <a:pt x="1209822" y="2975706"/>
                  </a:lnTo>
                  <a:lnTo>
                    <a:pt x="1206144" y="2918606"/>
                  </a:lnTo>
                  <a:lnTo>
                    <a:pt x="1199873" y="2808346"/>
                  </a:lnTo>
                  <a:lnTo>
                    <a:pt x="1196763" y="2757690"/>
                  </a:lnTo>
                  <a:lnTo>
                    <a:pt x="1193327" y="2711687"/>
                  </a:lnTo>
                  <a:lnTo>
                    <a:pt x="1189305" y="2671588"/>
                  </a:lnTo>
                  <a:lnTo>
                    <a:pt x="1184439" y="2638646"/>
                  </a:lnTo>
                  <a:lnTo>
                    <a:pt x="1166137" y="2627531"/>
                  </a:lnTo>
                  <a:lnTo>
                    <a:pt x="1150937" y="2609284"/>
                  </a:lnTo>
                  <a:lnTo>
                    <a:pt x="1138839" y="2565607"/>
                  </a:lnTo>
                  <a:lnTo>
                    <a:pt x="1129844" y="2478201"/>
                  </a:lnTo>
                  <a:lnTo>
                    <a:pt x="1127674" y="2447959"/>
                  </a:lnTo>
                  <a:lnTo>
                    <a:pt x="1124549" y="2409285"/>
                  </a:lnTo>
                  <a:lnTo>
                    <a:pt x="1115898" y="2311257"/>
                  </a:lnTo>
                  <a:lnTo>
                    <a:pt x="1104823" y="2193352"/>
                  </a:lnTo>
                  <a:lnTo>
                    <a:pt x="1092257" y="2064808"/>
                  </a:lnTo>
                  <a:lnTo>
                    <a:pt x="1079132" y="1934861"/>
                  </a:lnTo>
                  <a:lnTo>
                    <a:pt x="1066382" y="1812750"/>
                  </a:lnTo>
                  <a:lnTo>
                    <a:pt x="1054937" y="1707711"/>
                  </a:lnTo>
                  <a:lnTo>
                    <a:pt x="1049997" y="1664480"/>
                  </a:lnTo>
                  <a:lnTo>
                    <a:pt x="1042261" y="1602369"/>
                  </a:lnTo>
                  <a:lnTo>
                    <a:pt x="1009186" y="1545537"/>
                  </a:lnTo>
                  <a:lnTo>
                    <a:pt x="973827" y="1500113"/>
                  </a:lnTo>
                  <a:lnTo>
                    <a:pt x="904138" y="1411251"/>
                  </a:lnTo>
                  <a:lnTo>
                    <a:pt x="877590" y="1376548"/>
                  </a:lnTo>
                  <a:lnTo>
                    <a:pt x="872761" y="1331790"/>
                  </a:lnTo>
                  <a:lnTo>
                    <a:pt x="867781" y="1278979"/>
                  </a:lnTo>
                  <a:lnTo>
                    <a:pt x="862704" y="1220539"/>
                  </a:lnTo>
                  <a:lnTo>
                    <a:pt x="847429" y="1035704"/>
                  </a:lnTo>
                  <a:lnTo>
                    <a:pt x="842504" y="979005"/>
                  </a:lnTo>
                  <a:lnTo>
                    <a:pt x="837752" y="928804"/>
                  </a:lnTo>
                  <a:lnTo>
                    <a:pt x="833228" y="887527"/>
                  </a:lnTo>
                  <a:lnTo>
                    <a:pt x="825078" y="841444"/>
                  </a:lnTo>
                  <a:lnTo>
                    <a:pt x="795708" y="789003"/>
                  </a:lnTo>
                  <a:lnTo>
                    <a:pt x="770186" y="746278"/>
                  </a:lnTo>
                  <a:lnTo>
                    <a:pt x="650458" y="549012"/>
                  </a:lnTo>
                  <a:lnTo>
                    <a:pt x="627817" y="511035"/>
                  </a:lnTo>
                  <a:lnTo>
                    <a:pt x="629196" y="459844"/>
                  </a:lnTo>
                  <a:lnTo>
                    <a:pt x="632007" y="421295"/>
                  </a:lnTo>
                  <a:lnTo>
                    <a:pt x="637743" y="368778"/>
                  </a:lnTo>
                  <a:lnTo>
                    <a:pt x="638480" y="307367"/>
                  </a:lnTo>
                  <a:lnTo>
                    <a:pt x="637695" y="249514"/>
                  </a:lnTo>
                  <a:lnTo>
                    <a:pt x="635695" y="194981"/>
                  </a:lnTo>
                  <a:lnTo>
                    <a:pt x="632783" y="143529"/>
                  </a:lnTo>
                  <a:lnTo>
                    <a:pt x="629263" y="94921"/>
                  </a:lnTo>
                  <a:lnTo>
                    <a:pt x="621618" y="5281"/>
                  </a:lnTo>
                  <a:lnTo>
                    <a:pt x="562285" y="936"/>
                  </a:lnTo>
                  <a:lnTo>
                    <a:pt x="524880" y="60"/>
                  </a:lnTo>
                  <a:close/>
                </a:path>
              </a:pathLst>
            </a:custGeom>
            <a:solidFill>
              <a:srgbClr val="8E6E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3231288" y="3243149"/>
              <a:ext cx="922655" cy="970280"/>
            </a:xfrm>
            <a:custGeom>
              <a:avLst/>
              <a:gdLst/>
              <a:ahLst/>
              <a:cxnLst/>
              <a:rect l="l" t="t" r="r" b="b"/>
              <a:pathLst>
                <a:path w="922654" h="970279">
                  <a:moveTo>
                    <a:pt x="922338" y="0"/>
                  </a:moveTo>
                  <a:lnTo>
                    <a:pt x="847924" y="9549"/>
                  </a:lnTo>
                  <a:lnTo>
                    <a:pt x="776363" y="19154"/>
                  </a:lnTo>
                  <a:lnTo>
                    <a:pt x="708123" y="28763"/>
                  </a:lnTo>
                  <a:lnTo>
                    <a:pt x="643667" y="38325"/>
                  </a:lnTo>
                  <a:lnTo>
                    <a:pt x="583461" y="47789"/>
                  </a:lnTo>
                  <a:lnTo>
                    <a:pt x="527972" y="57104"/>
                  </a:lnTo>
                  <a:lnTo>
                    <a:pt x="477663" y="66218"/>
                  </a:lnTo>
                  <a:lnTo>
                    <a:pt x="433001" y="75080"/>
                  </a:lnTo>
                  <a:lnTo>
                    <a:pt x="394451" y="83640"/>
                  </a:lnTo>
                  <a:lnTo>
                    <a:pt x="337548" y="99647"/>
                  </a:lnTo>
                  <a:lnTo>
                    <a:pt x="307087" y="165303"/>
                  </a:lnTo>
                  <a:lnTo>
                    <a:pt x="292283" y="225408"/>
                  </a:lnTo>
                  <a:lnTo>
                    <a:pt x="262879" y="338327"/>
                  </a:lnTo>
                  <a:lnTo>
                    <a:pt x="251028" y="384805"/>
                  </a:lnTo>
                  <a:lnTo>
                    <a:pt x="239898" y="441955"/>
                  </a:lnTo>
                  <a:lnTo>
                    <a:pt x="234988" y="480307"/>
                  </a:lnTo>
                  <a:lnTo>
                    <a:pt x="222946" y="536649"/>
                  </a:lnTo>
                  <a:lnTo>
                    <a:pt x="207801" y="593614"/>
                  </a:lnTo>
                  <a:lnTo>
                    <a:pt x="193585" y="633834"/>
                  </a:lnTo>
                  <a:lnTo>
                    <a:pt x="169487" y="675490"/>
                  </a:lnTo>
                  <a:lnTo>
                    <a:pt x="136978" y="717884"/>
                  </a:lnTo>
                  <a:lnTo>
                    <a:pt x="101161" y="758716"/>
                  </a:lnTo>
                  <a:lnTo>
                    <a:pt x="67136" y="795689"/>
                  </a:lnTo>
                  <a:lnTo>
                    <a:pt x="40005" y="826504"/>
                  </a:lnTo>
                  <a:lnTo>
                    <a:pt x="24868" y="848864"/>
                  </a:lnTo>
                  <a:lnTo>
                    <a:pt x="11252" y="913889"/>
                  </a:lnTo>
                  <a:lnTo>
                    <a:pt x="0" y="969813"/>
                  </a:lnTo>
                  <a:lnTo>
                    <a:pt x="197546" y="897435"/>
                  </a:lnTo>
                  <a:lnTo>
                    <a:pt x="239449" y="881731"/>
                  </a:lnTo>
                  <a:lnTo>
                    <a:pt x="272986" y="868717"/>
                  </a:lnTo>
                  <a:lnTo>
                    <a:pt x="280052" y="836602"/>
                  </a:lnTo>
                  <a:lnTo>
                    <a:pt x="295773" y="785669"/>
                  </a:lnTo>
                  <a:lnTo>
                    <a:pt x="314906" y="724492"/>
                  </a:lnTo>
                  <a:lnTo>
                    <a:pt x="332212" y="661647"/>
                  </a:lnTo>
                  <a:lnTo>
                    <a:pt x="342450" y="605709"/>
                  </a:lnTo>
                  <a:lnTo>
                    <a:pt x="343758" y="589845"/>
                  </a:lnTo>
                  <a:lnTo>
                    <a:pt x="347645" y="557872"/>
                  </a:lnTo>
                  <a:lnTo>
                    <a:pt x="354053" y="512756"/>
                  </a:lnTo>
                  <a:lnTo>
                    <a:pt x="362922" y="457462"/>
                  </a:lnTo>
                  <a:lnTo>
                    <a:pt x="374194" y="394957"/>
                  </a:lnTo>
                  <a:lnTo>
                    <a:pt x="387812" y="328207"/>
                  </a:lnTo>
                  <a:lnTo>
                    <a:pt x="403717" y="260179"/>
                  </a:lnTo>
                  <a:lnTo>
                    <a:pt x="421851" y="193837"/>
                  </a:lnTo>
                  <a:lnTo>
                    <a:pt x="446955" y="193469"/>
                  </a:lnTo>
                  <a:lnTo>
                    <a:pt x="488377" y="192444"/>
                  </a:lnTo>
                  <a:lnTo>
                    <a:pt x="602959" y="188903"/>
                  </a:lnTo>
                  <a:lnTo>
                    <a:pt x="667508" y="186625"/>
                  </a:lnTo>
                  <a:lnTo>
                    <a:pt x="731156" y="184167"/>
                  </a:lnTo>
                  <a:lnTo>
                    <a:pt x="789598" y="181648"/>
                  </a:lnTo>
                  <a:lnTo>
                    <a:pt x="838529" y="179188"/>
                  </a:lnTo>
                  <a:lnTo>
                    <a:pt x="922338" y="0"/>
                  </a:lnTo>
                  <a:close/>
                </a:path>
              </a:pathLst>
            </a:custGeom>
            <a:solidFill>
              <a:srgbClr val="676767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3551408" y="2906016"/>
              <a:ext cx="1988820" cy="521970"/>
            </a:xfrm>
            <a:custGeom>
              <a:avLst/>
              <a:gdLst/>
              <a:ahLst/>
              <a:cxnLst/>
              <a:rect l="l" t="t" r="r" b="b"/>
              <a:pathLst>
                <a:path w="1988820" h="521970">
                  <a:moveTo>
                    <a:pt x="1279468" y="0"/>
                  </a:moveTo>
                  <a:lnTo>
                    <a:pt x="1254046" y="877"/>
                  </a:lnTo>
                  <a:lnTo>
                    <a:pt x="1206111" y="5400"/>
                  </a:lnTo>
                  <a:lnTo>
                    <a:pt x="1076617" y="19711"/>
                  </a:lnTo>
                  <a:lnTo>
                    <a:pt x="1012015" y="26664"/>
                  </a:lnTo>
                  <a:lnTo>
                    <a:pt x="958813" y="31592"/>
                  </a:lnTo>
                  <a:lnTo>
                    <a:pt x="925490" y="33077"/>
                  </a:lnTo>
                  <a:lnTo>
                    <a:pt x="825686" y="28709"/>
                  </a:lnTo>
                  <a:lnTo>
                    <a:pt x="760896" y="26526"/>
                  </a:lnTo>
                  <a:lnTo>
                    <a:pt x="701108" y="25930"/>
                  </a:lnTo>
                  <a:lnTo>
                    <a:pt x="657519" y="28114"/>
                  </a:lnTo>
                  <a:lnTo>
                    <a:pt x="604983" y="50598"/>
                  </a:lnTo>
                  <a:lnTo>
                    <a:pt x="557063" y="74137"/>
                  </a:lnTo>
                  <a:lnTo>
                    <a:pt x="499706" y="103160"/>
                  </a:lnTo>
                  <a:lnTo>
                    <a:pt x="436662" y="135634"/>
                  </a:lnTo>
                  <a:lnTo>
                    <a:pt x="371678" y="169526"/>
                  </a:lnTo>
                  <a:lnTo>
                    <a:pt x="308504" y="202801"/>
                  </a:lnTo>
                  <a:lnTo>
                    <a:pt x="250888" y="233424"/>
                  </a:lnTo>
                  <a:lnTo>
                    <a:pt x="202579" y="259363"/>
                  </a:lnTo>
                  <a:lnTo>
                    <a:pt x="167325" y="278582"/>
                  </a:lnTo>
                  <a:lnTo>
                    <a:pt x="113403" y="318166"/>
                  </a:lnTo>
                  <a:lnTo>
                    <a:pt x="66066" y="364728"/>
                  </a:lnTo>
                  <a:lnTo>
                    <a:pt x="22914" y="412219"/>
                  </a:lnTo>
                  <a:lnTo>
                    <a:pt x="0" y="444122"/>
                  </a:lnTo>
                  <a:lnTo>
                    <a:pt x="52653" y="453835"/>
                  </a:lnTo>
                  <a:lnTo>
                    <a:pt x="109033" y="463412"/>
                  </a:lnTo>
                  <a:lnTo>
                    <a:pt x="167934" y="472717"/>
                  </a:lnTo>
                  <a:lnTo>
                    <a:pt x="228149" y="481616"/>
                  </a:lnTo>
                  <a:lnTo>
                    <a:pt x="288473" y="489972"/>
                  </a:lnTo>
                  <a:lnTo>
                    <a:pt x="347698" y="497651"/>
                  </a:lnTo>
                  <a:lnTo>
                    <a:pt x="404619" y="504516"/>
                  </a:lnTo>
                  <a:lnTo>
                    <a:pt x="458031" y="510433"/>
                  </a:lnTo>
                  <a:lnTo>
                    <a:pt x="506726" y="515265"/>
                  </a:lnTo>
                  <a:lnTo>
                    <a:pt x="549498" y="518877"/>
                  </a:lnTo>
                  <a:lnTo>
                    <a:pt x="612452" y="521901"/>
                  </a:lnTo>
                  <a:lnTo>
                    <a:pt x="630221" y="521041"/>
                  </a:lnTo>
                  <a:lnTo>
                    <a:pt x="659252" y="515091"/>
                  </a:lnTo>
                  <a:lnTo>
                    <a:pt x="732884" y="494369"/>
                  </a:lnTo>
                  <a:lnTo>
                    <a:pt x="780934" y="482630"/>
                  </a:lnTo>
                  <a:lnTo>
                    <a:pt x="838770" y="471993"/>
                  </a:lnTo>
                  <a:lnTo>
                    <a:pt x="908118" y="463975"/>
                  </a:lnTo>
                  <a:lnTo>
                    <a:pt x="999614" y="461455"/>
                  </a:lnTo>
                  <a:lnTo>
                    <a:pt x="1055750" y="468008"/>
                  </a:lnTo>
                  <a:lnTo>
                    <a:pt x="1089556" y="476887"/>
                  </a:lnTo>
                  <a:lnTo>
                    <a:pt x="1114060" y="481346"/>
                  </a:lnTo>
                  <a:lnTo>
                    <a:pt x="1170769" y="492181"/>
                  </a:lnTo>
                  <a:lnTo>
                    <a:pt x="1232779" y="498372"/>
                  </a:lnTo>
                  <a:lnTo>
                    <a:pt x="1291991" y="500635"/>
                  </a:lnTo>
                  <a:lnTo>
                    <a:pt x="1340305" y="499685"/>
                  </a:lnTo>
                  <a:lnTo>
                    <a:pt x="1369623" y="496236"/>
                  </a:lnTo>
                  <a:lnTo>
                    <a:pt x="1401108" y="480595"/>
                  </a:lnTo>
                  <a:lnTo>
                    <a:pt x="1436605" y="461776"/>
                  </a:lnTo>
                  <a:lnTo>
                    <a:pt x="1475883" y="440619"/>
                  </a:lnTo>
                  <a:lnTo>
                    <a:pt x="1518712" y="417966"/>
                  </a:lnTo>
                  <a:lnTo>
                    <a:pt x="1564860" y="394659"/>
                  </a:lnTo>
                  <a:lnTo>
                    <a:pt x="1614098" y="371538"/>
                  </a:lnTo>
                  <a:lnTo>
                    <a:pt x="1666194" y="349444"/>
                  </a:lnTo>
                  <a:lnTo>
                    <a:pt x="1720918" y="329219"/>
                  </a:lnTo>
                  <a:lnTo>
                    <a:pt x="1778039" y="311704"/>
                  </a:lnTo>
                  <a:lnTo>
                    <a:pt x="1837326" y="297739"/>
                  </a:lnTo>
                  <a:lnTo>
                    <a:pt x="1899181" y="271509"/>
                  </a:lnTo>
                  <a:lnTo>
                    <a:pt x="1943241" y="254470"/>
                  </a:lnTo>
                  <a:lnTo>
                    <a:pt x="1988672" y="238191"/>
                  </a:lnTo>
                  <a:lnTo>
                    <a:pt x="1964776" y="198738"/>
                  </a:lnTo>
                  <a:lnTo>
                    <a:pt x="1928494" y="152736"/>
                  </a:lnTo>
                  <a:lnTo>
                    <a:pt x="1888280" y="108223"/>
                  </a:lnTo>
                  <a:lnTo>
                    <a:pt x="1852590" y="73238"/>
                  </a:lnTo>
                  <a:lnTo>
                    <a:pt x="1794728" y="46206"/>
                  </a:lnTo>
                  <a:lnTo>
                    <a:pt x="1746912" y="37634"/>
                  </a:lnTo>
                  <a:lnTo>
                    <a:pt x="1689662" y="30060"/>
                  </a:lnTo>
                  <a:lnTo>
                    <a:pt x="1626206" y="23437"/>
                  </a:lnTo>
                  <a:lnTo>
                    <a:pt x="1559774" y="17722"/>
                  </a:lnTo>
                  <a:lnTo>
                    <a:pt x="1493593" y="12871"/>
                  </a:lnTo>
                  <a:lnTo>
                    <a:pt x="1430893" y="8838"/>
                  </a:lnTo>
                  <a:lnTo>
                    <a:pt x="1295961" y="1204"/>
                  </a:lnTo>
                  <a:lnTo>
                    <a:pt x="1279468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4005394" y="2930872"/>
              <a:ext cx="1489075" cy="299085"/>
            </a:xfrm>
            <a:custGeom>
              <a:avLst/>
              <a:gdLst/>
              <a:ahLst/>
              <a:cxnLst/>
              <a:rect l="l" t="t" r="r" b="b"/>
              <a:pathLst>
                <a:path w="1489075" h="299085">
                  <a:moveTo>
                    <a:pt x="812310" y="0"/>
                  </a:moveTo>
                  <a:lnTo>
                    <a:pt x="788063" y="765"/>
                  </a:lnTo>
                  <a:lnTo>
                    <a:pt x="742342" y="4719"/>
                  </a:lnTo>
                  <a:lnTo>
                    <a:pt x="618829" y="17237"/>
                  </a:lnTo>
                  <a:lnTo>
                    <a:pt x="557209" y="23320"/>
                  </a:lnTo>
                  <a:lnTo>
                    <a:pt x="506462" y="27631"/>
                  </a:lnTo>
                  <a:lnTo>
                    <a:pt x="474676" y="28931"/>
                  </a:lnTo>
                  <a:lnTo>
                    <a:pt x="379489" y="25113"/>
                  </a:lnTo>
                  <a:lnTo>
                    <a:pt x="317695" y="23204"/>
                  </a:lnTo>
                  <a:lnTo>
                    <a:pt x="260670" y="22684"/>
                  </a:lnTo>
                  <a:lnTo>
                    <a:pt x="219092" y="24596"/>
                  </a:lnTo>
                  <a:lnTo>
                    <a:pt x="166777" y="45228"/>
                  </a:lnTo>
                  <a:lnTo>
                    <a:pt x="119081" y="66767"/>
                  </a:lnTo>
                  <a:lnTo>
                    <a:pt x="62196" y="93216"/>
                  </a:lnTo>
                  <a:lnTo>
                    <a:pt x="0" y="122645"/>
                  </a:lnTo>
                  <a:lnTo>
                    <a:pt x="39860" y="124477"/>
                  </a:lnTo>
                  <a:lnTo>
                    <a:pt x="81608" y="126896"/>
                  </a:lnTo>
                  <a:lnTo>
                    <a:pt x="125108" y="129888"/>
                  </a:lnTo>
                  <a:lnTo>
                    <a:pt x="170223" y="133438"/>
                  </a:lnTo>
                  <a:lnTo>
                    <a:pt x="216816" y="137532"/>
                  </a:lnTo>
                  <a:lnTo>
                    <a:pt x="264750" y="142153"/>
                  </a:lnTo>
                  <a:lnTo>
                    <a:pt x="313889" y="147288"/>
                  </a:lnTo>
                  <a:lnTo>
                    <a:pt x="364096" y="152921"/>
                  </a:lnTo>
                  <a:lnTo>
                    <a:pt x="415234" y="159037"/>
                  </a:lnTo>
                  <a:lnTo>
                    <a:pt x="467167" y="165622"/>
                  </a:lnTo>
                  <a:lnTo>
                    <a:pt x="519758" y="172660"/>
                  </a:lnTo>
                  <a:lnTo>
                    <a:pt x="572869" y="180137"/>
                  </a:lnTo>
                  <a:lnTo>
                    <a:pt x="626366" y="188037"/>
                  </a:lnTo>
                  <a:lnTo>
                    <a:pt x="680110" y="196347"/>
                  </a:lnTo>
                  <a:lnTo>
                    <a:pt x="733965" y="205050"/>
                  </a:lnTo>
                  <a:lnTo>
                    <a:pt x="787795" y="214132"/>
                  </a:lnTo>
                  <a:lnTo>
                    <a:pt x="841462" y="223578"/>
                  </a:lnTo>
                  <a:lnTo>
                    <a:pt x="894830" y="233373"/>
                  </a:lnTo>
                  <a:lnTo>
                    <a:pt x="947763" y="243502"/>
                  </a:lnTo>
                  <a:lnTo>
                    <a:pt x="1000123" y="253951"/>
                  </a:lnTo>
                  <a:lnTo>
                    <a:pt x="1051774" y="264704"/>
                  </a:lnTo>
                  <a:lnTo>
                    <a:pt x="1102579" y="275746"/>
                  </a:lnTo>
                  <a:lnTo>
                    <a:pt x="1152401" y="287063"/>
                  </a:lnTo>
                  <a:lnTo>
                    <a:pt x="1201104" y="298640"/>
                  </a:lnTo>
                  <a:lnTo>
                    <a:pt x="1235534" y="287345"/>
                  </a:lnTo>
                  <a:lnTo>
                    <a:pt x="1270925" y="277068"/>
                  </a:lnTo>
                  <a:lnTo>
                    <a:pt x="1307229" y="268023"/>
                  </a:lnTo>
                  <a:lnTo>
                    <a:pt x="1344398" y="260421"/>
                  </a:lnTo>
                  <a:lnTo>
                    <a:pt x="1403399" y="237479"/>
                  </a:lnTo>
                  <a:lnTo>
                    <a:pt x="1445424" y="222576"/>
                  </a:lnTo>
                  <a:lnTo>
                    <a:pt x="1488760" y="208339"/>
                  </a:lnTo>
                  <a:lnTo>
                    <a:pt x="1458106" y="164033"/>
                  </a:lnTo>
                  <a:lnTo>
                    <a:pt x="1412142" y="113524"/>
                  </a:lnTo>
                  <a:lnTo>
                    <a:pt x="1366622" y="70544"/>
                  </a:lnTo>
                  <a:lnTo>
                    <a:pt x="1299702" y="39626"/>
                  </a:lnTo>
                  <a:lnTo>
                    <a:pt x="1247863" y="31524"/>
                  </a:lnTo>
                  <a:lnTo>
                    <a:pt x="1185881" y="24469"/>
                  </a:lnTo>
                  <a:lnTo>
                    <a:pt x="1117855" y="18408"/>
                  </a:lnTo>
                  <a:lnTo>
                    <a:pt x="1047884" y="13288"/>
                  </a:lnTo>
                  <a:lnTo>
                    <a:pt x="980066" y="9059"/>
                  </a:lnTo>
                  <a:lnTo>
                    <a:pt x="918501" y="5668"/>
                  </a:lnTo>
                  <a:lnTo>
                    <a:pt x="830524" y="1190"/>
                  </a:lnTo>
                  <a:lnTo>
                    <a:pt x="812310" y="0"/>
                  </a:lnTo>
                  <a:close/>
                </a:path>
              </a:pathLst>
            </a:custGeom>
            <a:solidFill>
              <a:srgbClr val="989898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3818649" y="4141641"/>
              <a:ext cx="931544" cy="2803525"/>
            </a:xfrm>
            <a:custGeom>
              <a:avLst/>
              <a:gdLst/>
              <a:ahLst/>
              <a:cxnLst/>
              <a:rect l="l" t="t" r="r" b="b"/>
              <a:pathLst>
                <a:path w="931545" h="2803525">
                  <a:moveTo>
                    <a:pt x="368774" y="0"/>
                  </a:moveTo>
                  <a:lnTo>
                    <a:pt x="358506" y="67743"/>
                  </a:lnTo>
                  <a:lnTo>
                    <a:pt x="347676" y="136174"/>
                  </a:lnTo>
                  <a:lnTo>
                    <a:pt x="336473" y="204570"/>
                  </a:lnTo>
                  <a:lnTo>
                    <a:pt x="325084" y="272208"/>
                  </a:lnTo>
                  <a:lnTo>
                    <a:pt x="302504" y="402312"/>
                  </a:lnTo>
                  <a:lnTo>
                    <a:pt x="255984" y="663657"/>
                  </a:lnTo>
                  <a:lnTo>
                    <a:pt x="249888" y="699181"/>
                  </a:lnTo>
                  <a:lnTo>
                    <a:pt x="245301" y="727436"/>
                  </a:lnTo>
                  <a:lnTo>
                    <a:pt x="242411" y="747698"/>
                  </a:lnTo>
                  <a:lnTo>
                    <a:pt x="241406" y="759243"/>
                  </a:lnTo>
                  <a:lnTo>
                    <a:pt x="225659" y="801852"/>
                  </a:lnTo>
                  <a:lnTo>
                    <a:pt x="210109" y="849120"/>
                  </a:lnTo>
                  <a:lnTo>
                    <a:pt x="194835" y="900240"/>
                  </a:lnTo>
                  <a:lnTo>
                    <a:pt x="179918" y="954405"/>
                  </a:lnTo>
                  <a:lnTo>
                    <a:pt x="165437" y="1010809"/>
                  </a:lnTo>
                  <a:lnTo>
                    <a:pt x="151472" y="1068646"/>
                  </a:lnTo>
                  <a:lnTo>
                    <a:pt x="138103" y="1127107"/>
                  </a:lnTo>
                  <a:lnTo>
                    <a:pt x="125411" y="1185386"/>
                  </a:lnTo>
                  <a:lnTo>
                    <a:pt x="113474" y="1242677"/>
                  </a:lnTo>
                  <a:lnTo>
                    <a:pt x="102373" y="1298172"/>
                  </a:lnTo>
                  <a:lnTo>
                    <a:pt x="92188" y="1351065"/>
                  </a:lnTo>
                  <a:lnTo>
                    <a:pt x="82999" y="1400549"/>
                  </a:lnTo>
                  <a:lnTo>
                    <a:pt x="74886" y="1445817"/>
                  </a:lnTo>
                  <a:lnTo>
                    <a:pt x="67928" y="1486062"/>
                  </a:lnTo>
                  <a:lnTo>
                    <a:pt x="57799" y="1548256"/>
                  </a:lnTo>
                  <a:lnTo>
                    <a:pt x="49157" y="1720613"/>
                  </a:lnTo>
                  <a:lnTo>
                    <a:pt x="11858" y="2534635"/>
                  </a:lnTo>
                  <a:lnTo>
                    <a:pt x="5221" y="2668025"/>
                  </a:lnTo>
                  <a:lnTo>
                    <a:pt x="1557" y="2734055"/>
                  </a:lnTo>
                  <a:lnTo>
                    <a:pt x="0" y="2758795"/>
                  </a:lnTo>
                  <a:lnTo>
                    <a:pt x="7141" y="2761172"/>
                  </a:lnTo>
                  <a:lnTo>
                    <a:pt x="91954" y="2770340"/>
                  </a:lnTo>
                  <a:lnTo>
                    <a:pt x="160308" y="2775565"/>
                  </a:lnTo>
                  <a:lnTo>
                    <a:pt x="223539" y="2779814"/>
                  </a:lnTo>
                  <a:lnTo>
                    <a:pt x="282022" y="2783187"/>
                  </a:lnTo>
                  <a:lnTo>
                    <a:pt x="336133" y="2785784"/>
                  </a:lnTo>
                  <a:lnTo>
                    <a:pt x="386246" y="2787703"/>
                  </a:lnTo>
                  <a:lnTo>
                    <a:pt x="432736" y="2789044"/>
                  </a:lnTo>
                  <a:lnTo>
                    <a:pt x="475978" y="2789906"/>
                  </a:lnTo>
                  <a:lnTo>
                    <a:pt x="516347" y="2790389"/>
                  </a:lnTo>
                  <a:lnTo>
                    <a:pt x="589964" y="2790613"/>
                  </a:lnTo>
                  <a:lnTo>
                    <a:pt x="656587" y="2790511"/>
                  </a:lnTo>
                  <a:lnTo>
                    <a:pt x="687387" y="2791127"/>
                  </a:lnTo>
                  <a:lnTo>
                    <a:pt x="728755" y="2792862"/>
                  </a:lnTo>
                  <a:lnTo>
                    <a:pt x="779230" y="2795550"/>
                  </a:lnTo>
                  <a:lnTo>
                    <a:pt x="837355" y="2799025"/>
                  </a:lnTo>
                  <a:lnTo>
                    <a:pt x="901668" y="2803118"/>
                  </a:lnTo>
                  <a:lnTo>
                    <a:pt x="902934" y="2728784"/>
                  </a:lnTo>
                  <a:lnTo>
                    <a:pt x="906404" y="2584984"/>
                  </a:lnTo>
                  <a:lnTo>
                    <a:pt x="925142" y="1931409"/>
                  </a:lnTo>
                  <a:lnTo>
                    <a:pt x="928961" y="1778205"/>
                  </a:lnTo>
                  <a:lnTo>
                    <a:pt x="930543" y="1695362"/>
                  </a:lnTo>
                  <a:lnTo>
                    <a:pt x="930970" y="1661228"/>
                  </a:lnTo>
                  <a:lnTo>
                    <a:pt x="931123" y="1632620"/>
                  </a:lnTo>
                  <a:lnTo>
                    <a:pt x="897239" y="1590140"/>
                  </a:lnTo>
                  <a:lnTo>
                    <a:pt x="861992" y="1544203"/>
                  </a:lnTo>
                  <a:lnTo>
                    <a:pt x="825763" y="1495489"/>
                  </a:lnTo>
                  <a:lnTo>
                    <a:pt x="788936" y="1444676"/>
                  </a:lnTo>
                  <a:lnTo>
                    <a:pt x="751895" y="1392444"/>
                  </a:lnTo>
                  <a:lnTo>
                    <a:pt x="715021" y="1339472"/>
                  </a:lnTo>
                  <a:lnTo>
                    <a:pt x="678697" y="1286439"/>
                  </a:lnTo>
                  <a:lnTo>
                    <a:pt x="643308" y="1234023"/>
                  </a:lnTo>
                  <a:lnTo>
                    <a:pt x="609235" y="1182905"/>
                  </a:lnTo>
                  <a:lnTo>
                    <a:pt x="576862" y="1133762"/>
                  </a:lnTo>
                  <a:lnTo>
                    <a:pt x="546571" y="1087273"/>
                  </a:lnTo>
                  <a:lnTo>
                    <a:pt x="518745" y="1044119"/>
                  </a:lnTo>
                  <a:lnTo>
                    <a:pt x="493768" y="1004977"/>
                  </a:lnTo>
                  <a:lnTo>
                    <a:pt x="453892" y="941449"/>
                  </a:lnTo>
                  <a:lnTo>
                    <a:pt x="430004" y="902121"/>
                  </a:lnTo>
                  <a:lnTo>
                    <a:pt x="419762" y="794036"/>
                  </a:lnTo>
                  <a:lnTo>
                    <a:pt x="414007" y="697499"/>
                  </a:lnTo>
                  <a:lnTo>
                    <a:pt x="401424" y="507812"/>
                  </a:lnTo>
                  <a:lnTo>
                    <a:pt x="384802" y="265266"/>
                  </a:lnTo>
                  <a:lnTo>
                    <a:pt x="378224" y="162887"/>
                  </a:lnTo>
                  <a:lnTo>
                    <a:pt x="371850" y="55728"/>
                  </a:lnTo>
                  <a:lnTo>
                    <a:pt x="368774" y="0"/>
                  </a:lnTo>
                  <a:close/>
                </a:path>
              </a:pathLst>
            </a:custGeom>
            <a:solidFill>
              <a:srgbClr val="676767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93" name="object 93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44624" y="288801"/>
            <a:ext cx="2470472" cy="4445000"/>
          </a:xfrm>
          <a:prstGeom prst="rect">
            <a:avLst/>
          </a:prstGeom>
        </p:spPr>
      </p:pic>
      <p:sp>
        <p:nvSpPr>
          <p:cNvPr id="94" name="object 94" descr=""/>
          <p:cNvSpPr/>
          <p:nvPr/>
        </p:nvSpPr>
        <p:spPr>
          <a:xfrm>
            <a:off x="10719762" y="9013391"/>
            <a:ext cx="1464945" cy="1464945"/>
          </a:xfrm>
          <a:custGeom>
            <a:avLst/>
            <a:gdLst/>
            <a:ahLst/>
            <a:cxnLst/>
            <a:rect l="l" t="t" r="r" b="b"/>
            <a:pathLst>
              <a:path w="1464945" h="1464945">
                <a:moveTo>
                  <a:pt x="732291" y="0"/>
                </a:moveTo>
                <a:lnTo>
                  <a:pt x="725029" y="68825"/>
                </a:lnTo>
                <a:lnTo>
                  <a:pt x="717674" y="132817"/>
                </a:lnTo>
                <a:lnTo>
                  <a:pt x="710031" y="192173"/>
                </a:lnTo>
                <a:lnTo>
                  <a:pt x="701901" y="247090"/>
                </a:lnTo>
                <a:lnTo>
                  <a:pt x="693086" y="297767"/>
                </a:lnTo>
                <a:lnTo>
                  <a:pt x="683390" y="344401"/>
                </a:lnTo>
                <a:lnTo>
                  <a:pt x="672614" y="387189"/>
                </a:lnTo>
                <a:lnTo>
                  <a:pt x="660561" y="426330"/>
                </a:lnTo>
                <a:lnTo>
                  <a:pt x="647034" y="462020"/>
                </a:lnTo>
                <a:lnTo>
                  <a:pt x="614765" y="523839"/>
                </a:lnTo>
                <a:lnTo>
                  <a:pt x="574227" y="574227"/>
                </a:lnTo>
                <a:lnTo>
                  <a:pt x="523839" y="614765"/>
                </a:lnTo>
                <a:lnTo>
                  <a:pt x="462020" y="647034"/>
                </a:lnTo>
                <a:lnTo>
                  <a:pt x="426330" y="660561"/>
                </a:lnTo>
                <a:lnTo>
                  <a:pt x="387189" y="672614"/>
                </a:lnTo>
                <a:lnTo>
                  <a:pt x="344401" y="683390"/>
                </a:lnTo>
                <a:lnTo>
                  <a:pt x="297767" y="693086"/>
                </a:lnTo>
                <a:lnTo>
                  <a:pt x="247090" y="701901"/>
                </a:lnTo>
                <a:lnTo>
                  <a:pt x="192173" y="710031"/>
                </a:lnTo>
                <a:lnTo>
                  <a:pt x="132817" y="717674"/>
                </a:lnTo>
                <a:lnTo>
                  <a:pt x="68825" y="725029"/>
                </a:lnTo>
                <a:lnTo>
                  <a:pt x="0" y="732291"/>
                </a:lnTo>
                <a:lnTo>
                  <a:pt x="68825" y="739554"/>
                </a:lnTo>
                <a:lnTo>
                  <a:pt x="132817" y="746909"/>
                </a:lnTo>
                <a:lnTo>
                  <a:pt x="192173" y="754552"/>
                </a:lnTo>
                <a:lnTo>
                  <a:pt x="247090" y="762682"/>
                </a:lnTo>
                <a:lnTo>
                  <a:pt x="297767" y="771497"/>
                </a:lnTo>
                <a:lnTo>
                  <a:pt x="344401" y="781193"/>
                </a:lnTo>
                <a:lnTo>
                  <a:pt x="387189" y="791969"/>
                </a:lnTo>
                <a:lnTo>
                  <a:pt x="426330" y="804021"/>
                </a:lnTo>
                <a:lnTo>
                  <a:pt x="462020" y="817549"/>
                </a:lnTo>
                <a:lnTo>
                  <a:pt x="523839" y="849818"/>
                </a:lnTo>
                <a:lnTo>
                  <a:pt x="574227" y="890356"/>
                </a:lnTo>
                <a:lnTo>
                  <a:pt x="614765" y="940744"/>
                </a:lnTo>
                <a:lnTo>
                  <a:pt x="647034" y="1002563"/>
                </a:lnTo>
                <a:lnTo>
                  <a:pt x="660561" y="1038253"/>
                </a:lnTo>
                <a:lnTo>
                  <a:pt x="672614" y="1077393"/>
                </a:lnTo>
                <a:lnTo>
                  <a:pt x="683390" y="1120181"/>
                </a:lnTo>
                <a:lnTo>
                  <a:pt x="693086" y="1166815"/>
                </a:lnTo>
                <a:lnTo>
                  <a:pt x="701901" y="1217492"/>
                </a:lnTo>
                <a:lnTo>
                  <a:pt x="710031" y="1272410"/>
                </a:lnTo>
                <a:lnTo>
                  <a:pt x="717674" y="1331766"/>
                </a:lnTo>
                <a:lnTo>
                  <a:pt x="725029" y="1395758"/>
                </a:lnTo>
                <a:lnTo>
                  <a:pt x="732291" y="1464583"/>
                </a:lnTo>
                <a:lnTo>
                  <a:pt x="739554" y="1395758"/>
                </a:lnTo>
                <a:lnTo>
                  <a:pt x="746909" y="1331766"/>
                </a:lnTo>
                <a:lnTo>
                  <a:pt x="754552" y="1272410"/>
                </a:lnTo>
                <a:lnTo>
                  <a:pt x="762682" y="1217492"/>
                </a:lnTo>
                <a:lnTo>
                  <a:pt x="771497" y="1166815"/>
                </a:lnTo>
                <a:lnTo>
                  <a:pt x="781193" y="1120181"/>
                </a:lnTo>
                <a:lnTo>
                  <a:pt x="791969" y="1077393"/>
                </a:lnTo>
                <a:lnTo>
                  <a:pt x="804021" y="1038253"/>
                </a:lnTo>
                <a:lnTo>
                  <a:pt x="817549" y="1002563"/>
                </a:lnTo>
                <a:lnTo>
                  <a:pt x="849818" y="940744"/>
                </a:lnTo>
                <a:lnTo>
                  <a:pt x="890356" y="890356"/>
                </a:lnTo>
                <a:lnTo>
                  <a:pt x="940744" y="849818"/>
                </a:lnTo>
                <a:lnTo>
                  <a:pt x="1002563" y="817549"/>
                </a:lnTo>
                <a:lnTo>
                  <a:pt x="1038253" y="804021"/>
                </a:lnTo>
                <a:lnTo>
                  <a:pt x="1077393" y="791969"/>
                </a:lnTo>
                <a:lnTo>
                  <a:pt x="1120181" y="781193"/>
                </a:lnTo>
                <a:lnTo>
                  <a:pt x="1166815" y="771497"/>
                </a:lnTo>
                <a:lnTo>
                  <a:pt x="1217492" y="762682"/>
                </a:lnTo>
                <a:lnTo>
                  <a:pt x="1272410" y="754552"/>
                </a:lnTo>
                <a:lnTo>
                  <a:pt x="1331766" y="746909"/>
                </a:lnTo>
                <a:lnTo>
                  <a:pt x="1395758" y="739554"/>
                </a:lnTo>
                <a:lnTo>
                  <a:pt x="1464583" y="732291"/>
                </a:lnTo>
                <a:lnTo>
                  <a:pt x="1395758" y="725029"/>
                </a:lnTo>
                <a:lnTo>
                  <a:pt x="1331766" y="717674"/>
                </a:lnTo>
                <a:lnTo>
                  <a:pt x="1272410" y="710031"/>
                </a:lnTo>
                <a:lnTo>
                  <a:pt x="1217492" y="701901"/>
                </a:lnTo>
                <a:lnTo>
                  <a:pt x="1166815" y="693086"/>
                </a:lnTo>
                <a:lnTo>
                  <a:pt x="1120181" y="683390"/>
                </a:lnTo>
                <a:lnTo>
                  <a:pt x="1077393" y="672614"/>
                </a:lnTo>
                <a:lnTo>
                  <a:pt x="1038253" y="660561"/>
                </a:lnTo>
                <a:lnTo>
                  <a:pt x="1002563" y="647034"/>
                </a:lnTo>
                <a:lnTo>
                  <a:pt x="940744" y="614765"/>
                </a:lnTo>
                <a:lnTo>
                  <a:pt x="890356" y="574227"/>
                </a:lnTo>
                <a:lnTo>
                  <a:pt x="849818" y="523839"/>
                </a:lnTo>
                <a:lnTo>
                  <a:pt x="817549" y="462020"/>
                </a:lnTo>
                <a:lnTo>
                  <a:pt x="804021" y="426330"/>
                </a:lnTo>
                <a:lnTo>
                  <a:pt x="791969" y="387189"/>
                </a:lnTo>
                <a:lnTo>
                  <a:pt x="781193" y="344401"/>
                </a:lnTo>
                <a:lnTo>
                  <a:pt x="771497" y="297767"/>
                </a:lnTo>
                <a:lnTo>
                  <a:pt x="762682" y="247090"/>
                </a:lnTo>
                <a:lnTo>
                  <a:pt x="754552" y="192173"/>
                </a:lnTo>
                <a:lnTo>
                  <a:pt x="746909" y="132817"/>
                </a:lnTo>
                <a:lnTo>
                  <a:pt x="739554" y="68825"/>
                </a:lnTo>
                <a:lnTo>
                  <a:pt x="73229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5869804" y="2695628"/>
            <a:ext cx="1464945" cy="1464945"/>
          </a:xfrm>
          <a:custGeom>
            <a:avLst/>
            <a:gdLst/>
            <a:ahLst/>
            <a:cxnLst/>
            <a:rect l="l" t="t" r="r" b="b"/>
            <a:pathLst>
              <a:path w="1464945" h="1464945">
                <a:moveTo>
                  <a:pt x="732291" y="0"/>
                </a:moveTo>
                <a:lnTo>
                  <a:pt x="725029" y="68825"/>
                </a:lnTo>
                <a:lnTo>
                  <a:pt x="717674" y="132817"/>
                </a:lnTo>
                <a:lnTo>
                  <a:pt x="710031" y="192173"/>
                </a:lnTo>
                <a:lnTo>
                  <a:pt x="701901" y="247090"/>
                </a:lnTo>
                <a:lnTo>
                  <a:pt x="693086" y="297767"/>
                </a:lnTo>
                <a:lnTo>
                  <a:pt x="683390" y="344401"/>
                </a:lnTo>
                <a:lnTo>
                  <a:pt x="672614" y="387189"/>
                </a:lnTo>
                <a:lnTo>
                  <a:pt x="660561" y="426330"/>
                </a:lnTo>
                <a:lnTo>
                  <a:pt x="647034" y="462020"/>
                </a:lnTo>
                <a:lnTo>
                  <a:pt x="614765" y="523839"/>
                </a:lnTo>
                <a:lnTo>
                  <a:pt x="574227" y="574227"/>
                </a:lnTo>
                <a:lnTo>
                  <a:pt x="523839" y="614765"/>
                </a:lnTo>
                <a:lnTo>
                  <a:pt x="462020" y="647034"/>
                </a:lnTo>
                <a:lnTo>
                  <a:pt x="426330" y="660561"/>
                </a:lnTo>
                <a:lnTo>
                  <a:pt x="387189" y="672614"/>
                </a:lnTo>
                <a:lnTo>
                  <a:pt x="344401" y="683390"/>
                </a:lnTo>
                <a:lnTo>
                  <a:pt x="297767" y="693086"/>
                </a:lnTo>
                <a:lnTo>
                  <a:pt x="247090" y="701901"/>
                </a:lnTo>
                <a:lnTo>
                  <a:pt x="192173" y="710031"/>
                </a:lnTo>
                <a:lnTo>
                  <a:pt x="132817" y="717674"/>
                </a:lnTo>
                <a:lnTo>
                  <a:pt x="68825" y="725029"/>
                </a:lnTo>
                <a:lnTo>
                  <a:pt x="0" y="732291"/>
                </a:lnTo>
                <a:lnTo>
                  <a:pt x="68825" y="739554"/>
                </a:lnTo>
                <a:lnTo>
                  <a:pt x="132817" y="746909"/>
                </a:lnTo>
                <a:lnTo>
                  <a:pt x="192173" y="754552"/>
                </a:lnTo>
                <a:lnTo>
                  <a:pt x="247090" y="762682"/>
                </a:lnTo>
                <a:lnTo>
                  <a:pt x="297767" y="771497"/>
                </a:lnTo>
                <a:lnTo>
                  <a:pt x="344401" y="781193"/>
                </a:lnTo>
                <a:lnTo>
                  <a:pt x="387189" y="791969"/>
                </a:lnTo>
                <a:lnTo>
                  <a:pt x="426330" y="804021"/>
                </a:lnTo>
                <a:lnTo>
                  <a:pt x="462020" y="817549"/>
                </a:lnTo>
                <a:lnTo>
                  <a:pt x="523839" y="849818"/>
                </a:lnTo>
                <a:lnTo>
                  <a:pt x="574227" y="890356"/>
                </a:lnTo>
                <a:lnTo>
                  <a:pt x="614765" y="940744"/>
                </a:lnTo>
                <a:lnTo>
                  <a:pt x="647034" y="1002563"/>
                </a:lnTo>
                <a:lnTo>
                  <a:pt x="660561" y="1038253"/>
                </a:lnTo>
                <a:lnTo>
                  <a:pt x="672614" y="1077393"/>
                </a:lnTo>
                <a:lnTo>
                  <a:pt x="683390" y="1120181"/>
                </a:lnTo>
                <a:lnTo>
                  <a:pt x="693086" y="1166815"/>
                </a:lnTo>
                <a:lnTo>
                  <a:pt x="701901" y="1217492"/>
                </a:lnTo>
                <a:lnTo>
                  <a:pt x="710031" y="1272410"/>
                </a:lnTo>
                <a:lnTo>
                  <a:pt x="717674" y="1331766"/>
                </a:lnTo>
                <a:lnTo>
                  <a:pt x="725029" y="1395758"/>
                </a:lnTo>
                <a:lnTo>
                  <a:pt x="732291" y="1464583"/>
                </a:lnTo>
                <a:lnTo>
                  <a:pt x="739554" y="1395758"/>
                </a:lnTo>
                <a:lnTo>
                  <a:pt x="746909" y="1331766"/>
                </a:lnTo>
                <a:lnTo>
                  <a:pt x="754552" y="1272410"/>
                </a:lnTo>
                <a:lnTo>
                  <a:pt x="762682" y="1217492"/>
                </a:lnTo>
                <a:lnTo>
                  <a:pt x="771497" y="1166815"/>
                </a:lnTo>
                <a:lnTo>
                  <a:pt x="781193" y="1120181"/>
                </a:lnTo>
                <a:lnTo>
                  <a:pt x="791969" y="1077393"/>
                </a:lnTo>
                <a:lnTo>
                  <a:pt x="804021" y="1038253"/>
                </a:lnTo>
                <a:lnTo>
                  <a:pt x="817549" y="1002563"/>
                </a:lnTo>
                <a:lnTo>
                  <a:pt x="849818" y="940744"/>
                </a:lnTo>
                <a:lnTo>
                  <a:pt x="890356" y="890356"/>
                </a:lnTo>
                <a:lnTo>
                  <a:pt x="940744" y="849818"/>
                </a:lnTo>
                <a:lnTo>
                  <a:pt x="1002563" y="817549"/>
                </a:lnTo>
                <a:lnTo>
                  <a:pt x="1038253" y="804021"/>
                </a:lnTo>
                <a:lnTo>
                  <a:pt x="1077393" y="791969"/>
                </a:lnTo>
                <a:lnTo>
                  <a:pt x="1120181" y="781193"/>
                </a:lnTo>
                <a:lnTo>
                  <a:pt x="1166815" y="771497"/>
                </a:lnTo>
                <a:lnTo>
                  <a:pt x="1217492" y="762682"/>
                </a:lnTo>
                <a:lnTo>
                  <a:pt x="1272410" y="754552"/>
                </a:lnTo>
                <a:lnTo>
                  <a:pt x="1331766" y="746909"/>
                </a:lnTo>
                <a:lnTo>
                  <a:pt x="1395758" y="739554"/>
                </a:lnTo>
                <a:lnTo>
                  <a:pt x="1464583" y="732291"/>
                </a:lnTo>
                <a:lnTo>
                  <a:pt x="1395758" y="725029"/>
                </a:lnTo>
                <a:lnTo>
                  <a:pt x="1331766" y="717674"/>
                </a:lnTo>
                <a:lnTo>
                  <a:pt x="1272410" y="710031"/>
                </a:lnTo>
                <a:lnTo>
                  <a:pt x="1217492" y="701901"/>
                </a:lnTo>
                <a:lnTo>
                  <a:pt x="1166815" y="693086"/>
                </a:lnTo>
                <a:lnTo>
                  <a:pt x="1120181" y="683390"/>
                </a:lnTo>
                <a:lnTo>
                  <a:pt x="1077393" y="672614"/>
                </a:lnTo>
                <a:lnTo>
                  <a:pt x="1038253" y="660561"/>
                </a:lnTo>
                <a:lnTo>
                  <a:pt x="1002563" y="647034"/>
                </a:lnTo>
                <a:lnTo>
                  <a:pt x="940744" y="614765"/>
                </a:lnTo>
                <a:lnTo>
                  <a:pt x="890356" y="574227"/>
                </a:lnTo>
                <a:lnTo>
                  <a:pt x="849818" y="523839"/>
                </a:lnTo>
                <a:lnTo>
                  <a:pt x="817549" y="462020"/>
                </a:lnTo>
                <a:lnTo>
                  <a:pt x="804021" y="426330"/>
                </a:lnTo>
                <a:lnTo>
                  <a:pt x="791969" y="387189"/>
                </a:lnTo>
                <a:lnTo>
                  <a:pt x="781193" y="344401"/>
                </a:lnTo>
                <a:lnTo>
                  <a:pt x="771497" y="297767"/>
                </a:lnTo>
                <a:lnTo>
                  <a:pt x="762682" y="247090"/>
                </a:lnTo>
                <a:lnTo>
                  <a:pt x="754552" y="192173"/>
                </a:lnTo>
                <a:lnTo>
                  <a:pt x="746909" y="132817"/>
                </a:lnTo>
                <a:lnTo>
                  <a:pt x="739554" y="68825"/>
                </a:lnTo>
                <a:lnTo>
                  <a:pt x="732291" y="0"/>
                </a:lnTo>
                <a:close/>
              </a:path>
            </a:pathLst>
          </a:custGeom>
          <a:solidFill>
            <a:srgbClr val="046B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1110361" y="4851926"/>
            <a:ext cx="1464945" cy="1464945"/>
          </a:xfrm>
          <a:custGeom>
            <a:avLst/>
            <a:gdLst/>
            <a:ahLst/>
            <a:cxnLst/>
            <a:rect l="l" t="t" r="r" b="b"/>
            <a:pathLst>
              <a:path w="1464945" h="1464945">
                <a:moveTo>
                  <a:pt x="732291" y="0"/>
                </a:moveTo>
                <a:lnTo>
                  <a:pt x="725029" y="68825"/>
                </a:lnTo>
                <a:lnTo>
                  <a:pt x="717674" y="132817"/>
                </a:lnTo>
                <a:lnTo>
                  <a:pt x="710031" y="192173"/>
                </a:lnTo>
                <a:lnTo>
                  <a:pt x="701901" y="247090"/>
                </a:lnTo>
                <a:lnTo>
                  <a:pt x="693086" y="297767"/>
                </a:lnTo>
                <a:lnTo>
                  <a:pt x="683390" y="344401"/>
                </a:lnTo>
                <a:lnTo>
                  <a:pt x="672614" y="387189"/>
                </a:lnTo>
                <a:lnTo>
                  <a:pt x="660561" y="426330"/>
                </a:lnTo>
                <a:lnTo>
                  <a:pt x="647034" y="462020"/>
                </a:lnTo>
                <a:lnTo>
                  <a:pt x="614765" y="523839"/>
                </a:lnTo>
                <a:lnTo>
                  <a:pt x="574227" y="574227"/>
                </a:lnTo>
                <a:lnTo>
                  <a:pt x="523839" y="614765"/>
                </a:lnTo>
                <a:lnTo>
                  <a:pt x="462020" y="647034"/>
                </a:lnTo>
                <a:lnTo>
                  <a:pt x="426330" y="660561"/>
                </a:lnTo>
                <a:lnTo>
                  <a:pt x="387189" y="672614"/>
                </a:lnTo>
                <a:lnTo>
                  <a:pt x="344401" y="683390"/>
                </a:lnTo>
                <a:lnTo>
                  <a:pt x="297767" y="693086"/>
                </a:lnTo>
                <a:lnTo>
                  <a:pt x="247090" y="701901"/>
                </a:lnTo>
                <a:lnTo>
                  <a:pt x="192173" y="710031"/>
                </a:lnTo>
                <a:lnTo>
                  <a:pt x="132817" y="717674"/>
                </a:lnTo>
                <a:lnTo>
                  <a:pt x="68825" y="725029"/>
                </a:lnTo>
                <a:lnTo>
                  <a:pt x="0" y="732291"/>
                </a:lnTo>
                <a:lnTo>
                  <a:pt x="68825" y="739554"/>
                </a:lnTo>
                <a:lnTo>
                  <a:pt x="132817" y="746909"/>
                </a:lnTo>
                <a:lnTo>
                  <a:pt x="192173" y="754552"/>
                </a:lnTo>
                <a:lnTo>
                  <a:pt x="247090" y="762682"/>
                </a:lnTo>
                <a:lnTo>
                  <a:pt x="297767" y="771497"/>
                </a:lnTo>
                <a:lnTo>
                  <a:pt x="344401" y="781193"/>
                </a:lnTo>
                <a:lnTo>
                  <a:pt x="387189" y="791969"/>
                </a:lnTo>
                <a:lnTo>
                  <a:pt x="426330" y="804021"/>
                </a:lnTo>
                <a:lnTo>
                  <a:pt x="462020" y="817549"/>
                </a:lnTo>
                <a:lnTo>
                  <a:pt x="523839" y="849818"/>
                </a:lnTo>
                <a:lnTo>
                  <a:pt x="574227" y="890356"/>
                </a:lnTo>
                <a:lnTo>
                  <a:pt x="614765" y="940744"/>
                </a:lnTo>
                <a:lnTo>
                  <a:pt x="647034" y="1002563"/>
                </a:lnTo>
                <a:lnTo>
                  <a:pt x="660561" y="1038253"/>
                </a:lnTo>
                <a:lnTo>
                  <a:pt x="672614" y="1077393"/>
                </a:lnTo>
                <a:lnTo>
                  <a:pt x="683390" y="1120181"/>
                </a:lnTo>
                <a:lnTo>
                  <a:pt x="693086" y="1166815"/>
                </a:lnTo>
                <a:lnTo>
                  <a:pt x="701901" y="1217492"/>
                </a:lnTo>
                <a:lnTo>
                  <a:pt x="710031" y="1272410"/>
                </a:lnTo>
                <a:lnTo>
                  <a:pt x="717674" y="1331766"/>
                </a:lnTo>
                <a:lnTo>
                  <a:pt x="725029" y="1395758"/>
                </a:lnTo>
                <a:lnTo>
                  <a:pt x="732291" y="1464583"/>
                </a:lnTo>
                <a:lnTo>
                  <a:pt x="739554" y="1395758"/>
                </a:lnTo>
                <a:lnTo>
                  <a:pt x="746909" y="1331766"/>
                </a:lnTo>
                <a:lnTo>
                  <a:pt x="754552" y="1272410"/>
                </a:lnTo>
                <a:lnTo>
                  <a:pt x="762682" y="1217492"/>
                </a:lnTo>
                <a:lnTo>
                  <a:pt x="771497" y="1166815"/>
                </a:lnTo>
                <a:lnTo>
                  <a:pt x="781193" y="1120181"/>
                </a:lnTo>
                <a:lnTo>
                  <a:pt x="791969" y="1077393"/>
                </a:lnTo>
                <a:lnTo>
                  <a:pt x="804021" y="1038253"/>
                </a:lnTo>
                <a:lnTo>
                  <a:pt x="817549" y="1002563"/>
                </a:lnTo>
                <a:lnTo>
                  <a:pt x="849818" y="940744"/>
                </a:lnTo>
                <a:lnTo>
                  <a:pt x="890356" y="890356"/>
                </a:lnTo>
                <a:lnTo>
                  <a:pt x="940744" y="849818"/>
                </a:lnTo>
                <a:lnTo>
                  <a:pt x="1002563" y="817549"/>
                </a:lnTo>
                <a:lnTo>
                  <a:pt x="1038253" y="804021"/>
                </a:lnTo>
                <a:lnTo>
                  <a:pt x="1077393" y="791969"/>
                </a:lnTo>
                <a:lnTo>
                  <a:pt x="1120181" y="781193"/>
                </a:lnTo>
                <a:lnTo>
                  <a:pt x="1166815" y="771497"/>
                </a:lnTo>
                <a:lnTo>
                  <a:pt x="1217492" y="762682"/>
                </a:lnTo>
                <a:lnTo>
                  <a:pt x="1272410" y="754552"/>
                </a:lnTo>
                <a:lnTo>
                  <a:pt x="1331766" y="746909"/>
                </a:lnTo>
                <a:lnTo>
                  <a:pt x="1395758" y="739554"/>
                </a:lnTo>
                <a:lnTo>
                  <a:pt x="1464583" y="732291"/>
                </a:lnTo>
                <a:lnTo>
                  <a:pt x="1395758" y="725029"/>
                </a:lnTo>
                <a:lnTo>
                  <a:pt x="1331766" y="717674"/>
                </a:lnTo>
                <a:lnTo>
                  <a:pt x="1272410" y="710031"/>
                </a:lnTo>
                <a:lnTo>
                  <a:pt x="1217492" y="701901"/>
                </a:lnTo>
                <a:lnTo>
                  <a:pt x="1166815" y="693086"/>
                </a:lnTo>
                <a:lnTo>
                  <a:pt x="1120181" y="683390"/>
                </a:lnTo>
                <a:lnTo>
                  <a:pt x="1077393" y="672614"/>
                </a:lnTo>
                <a:lnTo>
                  <a:pt x="1038253" y="660561"/>
                </a:lnTo>
                <a:lnTo>
                  <a:pt x="1002563" y="647034"/>
                </a:lnTo>
                <a:lnTo>
                  <a:pt x="940744" y="614765"/>
                </a:lnTo>
                <a:lnTo>
                  <a:pt x="890356" y="574227"/>
                </a:lnTo>
                <a:lnTo>
                  <a:pt x="849818" y="523839"/>
                </a:lnTo>
                <a:lnTo>
                  <a:pt x="817549" y="462020"/>
                </a:lnTo>
                <a:lnTo>
                  <a:pt x="804021" y="426330"/>
                </a:lnTo>
                <a:lnTo>
                  <a:pt x="791969" y="387189"/>
                </a:lnTo>
                <a:lnTo>
                  <a:pt x="781193" y="344401"/>
                </a:lnTo>
                <a:lnTo>
                  <a:pt x="771497" y="297767"/>
                </a:lnTo>
                <a:lnTo>
                  <a:pt x="762682" y="247090"/>
                </a:lnTo>
                <a:lnTo>
                  <a:pt x="754552" y="192173"/>
                </a:lnTo>
                <a:lnTo>
                  <a:pt x="746909" y="132817"/>
                </a:lnTo>
                <a:lnTo>
                  <a:pt x="739554" y="68825"/>
                </a:lnTo>
                <a:lnTo>
                  <a:pt x="732291" y="0"/>
                </a:lnTo>
                <a:close/>
              </a:path>
            </a:pathLst>
          </a:custGeom>
          <a:solidFill>
            <a:srgbClr val="046B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13849221" y="243315"/>
            <a:ext cx="1464945" cy="1464945"/>
          </a:xfrm>
          <a:custGeom>
            <a:avLst/>
            <a:gdLst/>
            <a:ahLst/>
            <a:cxnLst/>
            <a:rect l="l" t="t" r="r" b="b"/>
            <a:pathLst>
              <a:path w="1464944" h="1464945">
                <a:moveTo>
                  <a:pt x="732291" y="0"/>
                </a:moveTo>
                <a:lnTo>
                  <a:pt x="725029" y="68825"/>
                </a:lnTo>
                <a:lnTo>
                  <a:pt x="717674" y="132817"/>
                </a:lnTo>
                <a:lnTo>
                  <a:pt x="710031" y="192173"/>
                </a:lnTo>
                <a:lnTo>
                  <a:pt x="701901" y="247090"/>
                </a:lnTo>
                <a:lnTo>
                  <a:pt x="693086" y="297767"/>
                </a:lnTo>
                <a:lnTo>
                  <a:pt x="683390" y="344401"/>
                </a:lnTo>
                <a:lnTo>
                  <a:pt x="672614" y="387189"/>
                </a:lnTo>
                <a:lnTo>
                  <a:pt x="660561" y="426330"/>
                </a:lnTo>
                <a:lnTo>
                  <a:pt x="647034" y="462020"/>
                </a:lnTo>
                <a:lnTo>
                  <a:pt x="614765" y="523839"/>
                </a:lnTo>
                <a:lnTo>
                  <a:pt x="574227" y="574227"/>
                </a:lnTo>
                <a:lnTo>
                  <a:pt x="523839" y="614765"/>
                </a:lnTo>
                <a:lnTo>
                  <a:pt x="462020" y="647034"/>
                </a:lnTo>
                <a:lnTo>
                  <a:pt x="426330" y="660561"/>
                </a:lnTo>
                <a:lnTo>
                  <a:pt x="387189" y="672614"/>
                </a:lnTo>
                <a:lnTo>
                  <a:pt x="344401" y="683390"/>
                </a:lnTo>
                <a:lnTo>
                  <a:pt x="297767" y="693086"/>
                </a:lnTo>
                <a:lnTo>
                  <a:pt x="247090" y="701901"/>
                </a:lnTo>
                <a:lnTo>
                  <a:pt x="192173" y="710031"/>
                </a:lnTo>
                <a:lnTo>
                  <a:pt x="132817" y="717674"/>
                </a:lnTo>
                <a:lnTo>
                  <a:pt x="68825" y="725029"/>
                </a:lnTo>
                <a:lnTo>
                  <a:pt x="0" y="732291"/>
                </a:lnTo>
                <a:lnTo>
                  <a:pt x="68825" y="739554"/>
                </a:lnTo>
                <a:lnTo>
                  <a:pt x="132817" y="746909"/>
                </a:lnTo>
                <a:lnTo>
                  <a:pt x="192173" y="754552"/>
                </a:lnTo>
                <a:lnTo>
                  <a:pt x="247090" y="762682"/>
                </a:lnTo>
                <a:lnTo>
                  <a:pt x="297767" y="771497"/>
                </a:lnTo>
                <a:lnTo>
                  <a:pt x="344401" y="781193"/>
                </a:lnTo>
                <a:lnTo>
                  <a:pt x="387189" y="791969"/>
                </a:lnTo>
                <a:lnTo>
                  <a:pt x="426330" y="804021"/>
                </a:lnTo>
                <a:lnTo>
                  <a:pt x="462020" y="817549"/>
                </a:lnTo>
                <a:lnTo>
                  <a:pt x="523839" y="849818"/>
                </a:lnTo>
                <a:lnTo>
                  <a:pt x="574227" y="890356"/>
                </a:lnTo>
                <a:lnTo>
                  <a:pt x="614765" y="940744"/>
                </a:lnTo>
                <a:lnTo>
                  <a:pt x="647034" y="1002563"/>
                </a:lnTo>
                <a:lnTo>
                  <a:pt x="660561" y="1038253"/>
                </a:lnTo>
                <a:lnTo>
                  <a:pt x="672614" y="1077393"/>
                </a:lnTo>
                <a:lnTo>
                  <a:pt x="683390" y="1120181"/>
                </a:lnTo>
                <a:lnTo>
                  <a:pt x="693086" y="1166815"/>
                </a:lnTo>
                <a:lnTo>
                  <a:pt x="701901" y="1217492"/>
                </a:lnTo>
                <a:lnTo>
                  <a:pt x="710031" y="1272410"/>
                </a:lnTo>
                <a:lnTo>
                  <a:pt x="717674" y="1331766"/>
                </a:lnTo>
                <a:lnTo>
                  <a:pt x="725029" y="1395758"/>
                </a:lnTo>
                <a:lnTo>
                  <a:pt x="732291" y="1464583"/>
                </a:lnTo>
                <a:lnTo>
                  <a:pt x="739554" y="1395758"/>
                </a:lnTo>
                <a:lnTo>
                  <a:pt x="746909" y="1331766"/>
                </a:lnTo>
                <a:lnTo>
                  <a:pt x="754552" y="1272410"/>
                </a:lnTo>
                <a:lnTo>
                  <a:pt x="762682" y="1217492"/>
                </a:lnTo>
                <a:lnTo>
                  <a:pt x="771497" y="1166815"/>
                </a:lnTo>
                <a:lnTo>
                  <a:pt x="781193" y="1120181"/>
                </a:lnTo>
                <a:lnTo>
                  <a:pt x="791969" y="1077393"/>
                </a:lnTo>
                <a:lnTo>
                  <a:pt x="804021" y="1038253"/>
                </a:lnTo>
                <a:lnTo>
                  <a:pt x="817549" y="1002563"/>
                </a:lnTo>
                <a:lnTo>
                  <a:pt x="849818" y="940744"/>
                </a:lnTo>
                <a:lnTo>
                  <a:pt x="890356" y="890356"/>
                </a:lnTo>
                <a:lnTo>
                  <a:pt x="940744" y="849818"/>
                </a:lnTo>
                <a:lnTo>
                  <a:pt x="1002563" y="817549"/>
                </a:lnTo>
                <a:lnTo>
                  <a:pt x="1038253" y="804021"/>
                </a:lnTo>
                <a:lnTo>
                  <a:pt x="1077393" y="791969"/>
                </a:lnTo>
                <a:lnTo>
                  <a:pt x="1120181" y="781193"/>
                </a:lnTo>
                <a:lnTo>
                  <a:pt x="1166815" y="771497"/>
                </a:lnTo>
                <a:lnTo>
                  <a:pt x="1217492" y="762682"/>
                </a:lnTo>
                <a:lnTo>
                  <a:pt x="1272410" y="754552"/>
                </a:lnTo>
                <a:lnTo>
                  <a:pt x="1331766" y="746909"/>
                </a:lnTo>
                <a:lnTo>
                  <a:pt x="1395758" y="739554"/>
                </a:lnTo>
                <a:lnTo>
                  <a:pt x="1464583" y="732291"/>
                </a:lnTo>
                <a:lnTo>
                  <a:pt x="1395758" y="725029"/>
                </a:lnTo>
                <a:lnTo>
                  <a:pt x="1331766" y="717674"/>
                </a:lnTo>
                <a:lnTo>
                  <a:pt x="1272410" y="710031"/>
                </a:lnTo>
                <a:lnTo>
                  <a:pt x="1217492" y="701901"/>
                </a:lnTo>
                <a:lnTo>
                  <a:pt x="1166815" y="693086"/>
                </a:lnTo>
                <a:lnTo>
                  <a:pt x="1120181" y="683390"/>
                </a:lnTo>
                <a:lnTo>
                  <a:pt x="1077393" y="672614"/>
                </a:lnTo>
                <a:lnTo>
                  <a:pt x="1038253" y="660561"/>
                </a:lnTo>
                <a:lnTo>
                  <a:pt x="1002563" y="647034"/>
                </a:lnTo>
                <a:lnTo>
                  <a:pt x="940744" y="614765"/>
                </a:lnTo>
                <a:lnTo>
                  <a:pt x="890356" y="574227"/>
                </a:lnTo>
                <a:lnTo>
                  <a:pt x="849818" y="523839"/>
                </a:lnTo>
                <a:lnTo>
                  <a:pt x="817549" y="462020"/>
                </a:lnTo>
                <a:lnTo>
                  <a:pt x="804021" y="426330"/>
                </a:lnTo>
                <a:lnTo>
                  <a:pt x="791969" y="387189"/>
                </a:lnTo>
                <a:lnTo>
                  <a:pt x="781193" y="344401"/>
                </a:lnTo>
                <a:lnTo>
                  <a:pt x="771497" y="297767"/>
                </a:lnTo>
                <a:lnTo>
                  <a:pt x="762682" y="247090"/>
                </a:lnTo>
                <a:lnTo>
                  <a:pt x="754552" y="192173"/>
                </a:lnTo>
                <a:lnTo>
                  <a:pt x="746909" y="132817"/>
                </a:lnTo>
                <a:lnTo>
                  <a:pt x="739554" y="68825"/>
                </a:lnTo>
                <a:lnTo>
                  <a:pt x="732291" y="0"/>
                </a:lnTo>
                <a:close/>
              </a:path>
            </a:pathLst>
          </a:custGeom>
          <a:solidFill>
            <a:srgbClr val="046B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14070615" y="3529958"/>
            <a:ext cx="574675" cy="574675"/>
          </a:xfrm>
          <a:custGeom>
            <a:avLst/>
            <a:gdLst/>
            <a:ahLst/>
            <a:cxnLst/>
            <a:rect l="l" t="t" r="r" b="b"/>
            <a:pathLst>
              <a:path w="574675" h="574675">
                <a:moveTo>
                  <a:pt x="287226" y="0"/>
                </a:moveTo>
                <a:lnTo>
                  <a:pt x="279714" y="66277"/>
                </a:lnTo>
                <a:lnTo>
                  <a:pt x="271120" y="120577"/>
                </a:lnTo>
                <a:lnTo>
                  <a:pt x="260083" y="164261"/>
                </a:lnTo>
                <a:lnTo>
                  <a:pt x="225231" y="225231"/>
                </a:lnTo>
                <a:lnTo>
                  <a:pt x="164261" y="260083"/>
                </a:lnTo>
                <a:lnTo>
                  <a:pt x="120577" y="271120"/>
                </a:lnTo>
                <a:lnTo>
                  <a:pt x="66277" y="279714"/>
                </a:lnTo>
                <a:lnTo>
                  <a:pt x="0" y="287226"/>
                </a:lnTo>
                <a:lnTo>
                  <a:pt x="66277" y="294742"/>
                </a:lnTo>
                <a:lnTo>
                  <a:pt x="120577" y="303338"/>
                </a:lnTo>
                <a:lnTo>
                  <a:pt x="164261" y="314377"/>
                </a:lnTo>
                <a:lnTo>
                  <a:pt x="225231" y="349231"/>
                </a:lnTo>
                <a:lnTo>
                  <a:pt x="260083" y="410202"/>
                </a:lnTo>
                <a:lnTo>
                  <a:pt x="271120" y="453886"/>
                </a:lnTo>
                <a:lnTo>
                  <a:pt x="279714" y="508186"/>
                </a:lnTo>
                <a:lnTo>
                  <a:pt x="287226" y="574464"/>
                </a:lnTo>
                <a:lnTo>
                  <a:pt x="294741" y="508186"/>
                </a:lnTo>
                <a:lnTo>
                  <a:pt x="303337" y="453886"/>
                </a:lnTo>
                <a:lnTo>
                  <a:pt x="314374" y="410202"/>
                </a:lnTo>
                <a:lnTo>
                  <a:pt x="349226" y="349231"/>
                </a:lnTo>
                <a:lnTo>
                  <a:pt x="410194" y="314377"/>
                </a:lnTo>
                <a:lnTo>
                  <a:pt x="453877" y="303338"/>
                </a:lnTo>
                <a:lnTo>
                  <a:pt x="508176" y="294742"/>
                </a:lnTo>
                <a:lnTo>
                  <a:pt x="574453" y="287226"/>
                </a:lnTo>
                <a:lnTo>
                  <a:pt x="508176" y="279714"/>
                </a:lnTo>
                <a:lnTo>
                  <a:pt x="453877" y="271120"/>
                </a:lnTo>
                <a:lnTo>
                  <a:pt x="410194" y="260083"/>
                </a:lnTo>
                <a:lnTo>
                  <a:pt x="349226" y="225231"/>
                </a:lnTo>
                <a:lnTo>
                  <a:pt x="314374" y="164261"/>
                </a:lnTo>
                <a:lnTo>
                  <a:pt x="303337" y="120577"/>
                </a:lnTo>
                <a:lnTo>
                  <a:pt x="294741" y="66277"/>
                </a:lnTo>
                <a:lnTo>
                  <a:pt x="28722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18198544" y="2153893"/>
            <a:ext cx="574675" cy="574675"/>
          </a:xfrm>
          <a:custGeom>
            <a:avLst/>
            <a:gdLst/>
            <a:ahLst/>
            <a:cxnLst/>
            <a:rect l="l" t="t" r="r" b="b"/>
            <a:pathLst>
              <a:path w="574675" h="574675">
                <a:moveTo>
                  <a:pt x="287226" y="0"/>
                </a:moveTo>
                <a:lnTo>
                  <a:pt x="279711" y="66277"/>
                </a:lnTo>
                <a:lnTo>
                  <a:pt x="271116" y="120577"/>
                </a:lnTo>
                <a:lnTo>
                  <a:pt x="260078" y="164261"/>
                </a:lnTo>
                <a:lnTo>
                  <a:pt x="225227" y="225231"/>
                </a:lnTo>
                <a:lnTo>
                  <a:pt x="164259" y="260083"/>
                </a:lnTo>
                <a:lnTo>
                  <a:pt x="120576" y="271120"/>
                </a:lnTo>
                <a:lnTo>
                  <a:pt x="66277" y="279714"/>
                </a:lnTo>
                <a:lnTo>
                  <a:pt x="0" y="287226"/>
                </a:lnTo>
                <a:lnTo>
                  <a:pt x="66277" y="294742"/>
                </a:lnTo>
                <a:lnTo>
                  <a:pt x="120576" y="303338"/>
                </a:lnTo>
                <a:lnTo>
                  <a:pt x="164259" y="314377"/>
                </a:lnTo>
                <a:lnTo>
                  <a:pt x="225227" y="349231"/>
                </a:lnTo>
                <a:lnTo>
                  <a:pt x="260078" y="410202"/>
                </a:lnTo>
                <a:lnTo>
                  <a:pt x="271116" y="453886"/>
                </a:lnTo>
                <a:lnTo>
                  <a:pt x="279711" y="508186"/>
                </a:lnTo>
                <a:lnTo>
                  <a:pt x="287226" y="574464"/>
                </a:lnTo>
                <a:lnTo>
                  <a:pt x="294739" y="508186"/>
                </a:lnTo>
                <a:lnTo>
                  <a:pt x="303333" y="453886"/>
                </a:lnTo>
                <a:lnTo>
                  <a:pt x="314370" y="410202"/>
                </a:lnTo>
                <a:lnTo>
                  <a:pt x="349222" y="349231"/>
                </a:lnTo>
                <a:lnTo>
                  <a:pt x="410192" y="314377"/>
                </a:lnTo>
                <a:lnTo>
                  <a:pt x="453876" y="303338"/>
                </a:lnTo>
                <a:lnTo>
                  <a:pt x="508176" y="294742"/>
                </a:lnTo>
                <a:lnTo>
                  <a:pt x="574453" y="287226"/>
                </a:lnTo>
                <a:lnTo>
                  <a:pt x="508176" y="279714"/>
                </a:lnTo>
                <a:lnTo>
                  <a:pt x="453876" y="271120"/>
                </a:lnTo>
                <a:lnTo>
                  <a:pt x="410192" y="260083"/>
                </a:lnTo>
                <a:lnTo>
                  <a:pt x="349222" y="225231"/>
                </a:lnTo>
                <a:lnTo>
                  <a:pt x="314370" y="164261"/>
                </a:lnTo>
                <a:lnTo>
                  <a:pt x="303333" y="120577"/>
                </a:lnTo>
                <a:lnTo>
                  <a:pt x="294739" y="66277"/>
                </a:lnTo>
                <a:lnTo>
                  <a:pt x="287226" y="0"/>
                </a:lnTo>
                <a:close/>
              </a:path>
            </a:pathLst>
          </a:custGeom>
          <a:solidFill>
            <a:srgbClr val="046B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12184346" y="10072904"/>
            <a:ext cx="574675" cy="574675"/>
          </a:xfrm>
          <a:custGeom>
            <a:avLst/>
            <a:gdLst/>
            <a:ahLst/>
            <a:cxnLst/>
            <a:rect l="l" t="t" r="r" b="b"/>
            <a:pathLst>
              <a:path w="574675" h="574675">
                <a:moveTo>
                  <a:pt x="287226" y="0"/>
                </a:moveTo>
                <a:lnTo>
                  <a:pt x="279714" y="66280"/>
                </a:lnTo>
                <a:lnTo>
                  <a:pt x="271120" y="120581"/>
                </a:lnTo>
                <a:lnTo>
                  <a:pt x="260083" y="164266"/>
                </a:lnTo>
                <a:lnTo>
                  <a:pt x="225231" y="225236"/>
                </a:lnTo>
                <a:lnTo>
                  <a:pt x="164261" y="260089"/>
                </a:lnTo>
                <a:lnTo>
                  <a:pt x="120577" y="271126"/>
                </a:lnTo>
                <a:lnTo>
                  <a:pt x="66277" y="279722"/>
                </a:lnTo>
                <a:lnTo>
                  <a:pt x="0" y="287237"/>
                </a:lnTo>
                <a:lnTo>
                  <a:pt x="66277" y="294749"/>
                </a:lnTo>
                <a:lnTo>
                  <a:pt x="120577" y="303343"/>
                </a:lnTo>
                <a:lnTo>
                  <a:pt x="164261" y="314380"/>
                </a:lnTo>
                <a:lnTo>
                  <a:pt x="225231" y="349232"/>
                </a:lnTo>
                <a:lnTo>
                  <a:pt x="260083" y="410202"/>
                </a:lnTo>
                <a:lnTo>
                  <a:pt x="271120" y="453886"/>
                </a:lnTo>
                <a:lnTo>
                  <a:pt x="279714" y="508186"/>
                </a:lnTo>
                <a:lnTo>
                  <a:pt x="287226" y="574464"/>
                </a:lnTo>
                <a:lnTo>
                  <a:pt x="294741" y="508186"/>
                </a:lnTo>
                <a:lnTo>
                  <a:pt x="303337" y="453886"/>
                </a:lnTo>
                <a:lnTo>
                  <a:pt x="314374" y="410202"/>
                </a:lnTo>
                <a:lnTo>
                  <a:pt x="349226" y="349232"/>
                </a:lnTo>
                <a:lnTo>
                  <a:pt x="410194" y="314380"/>
                </a:lnTo>
                <a:lnTo>
                  <a:pt x="453877" y="303343"/>
                </a:lnTo>
                <a:lnTo>
                  <a:pt x="508176" y="294749"/>
                </a:lnTo>
                <a:lnTo>
                  <a:pt x="574453" y="287237"/>
                </a:lnTo>
                <a:lnTo>
                  <a:pt x="508176" y="279722"/>
                </a:lnTo>
                <a:lnTo>
                  <a:pt x="453877" y="271126"/>
                </a:lnTo>
                <a:lnTo>
                  <a:pt x="410194" y="260089"/>
                </a:lnTo>
                <a:lnTo>
                  <a:pt x="349226" y="225236"/>
                </a:lnTo>
                <a:lnTo>
                  <a:pt x="314374" y="164266"/>
                </a:lnTo>
                <a:lnTo>
                  <a:pt x="303337" y="120581"/>
                </a:lnTo>
                <a:lnTo>
                  <a:pt x="294741" y="66280"/>
                </a:lnTo>
                <a:lnTo>
                  <a:pt x="287226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12471578" y="9027658"/>
            <a:ext cx="908685" cy="908685"/>
          </a:xfrm>
          <a:custGeom>
            <a:avLst/>
            <a:gdLst/>
            <a:ahLst/>
            <a:cxnLst/>
            <a:rect l="l" t="t" r="r" b="b"/>
            <a:pathLst>
              <a:path w="908684" h="908684">
                <a:moveTo>
                  <a:pt x="454258" y="0"/>
                </a:moveTo>
                <a:lnTo>
                  <a:pt x="446915" y="67847"/>
                </a:lnTo>
                <a:lnTo>
                  <a:pt x="439219" y="127979"/>
                </a:lnTo>
                <a:lnTo>
                  <a:pt x="430646" y="180922"/>
                </a:lnTo>
                <a:lnTo>
                  <a:pt x="420669" y="227202"/>
                </a:lnTo>
                <a:lnTo>
                  <a:pt x="408762" y="267344"/>
                </a:lnTo>
                <a:lnTo>
                  <a:pt x="377055" y="331321"/>
                </a:lnTo>
                <a:lnTo>
                  <a:pt x="331318" y="377060"/>
                </a:lnTo>
                <a:lnTo>
                  <a:pt x="267342" y="408767"/>
                </a:lnTo>
                <a:lnTo>
                  <a:pt x="227200" y="420673"/>
                </a:lnTo>
                <a:lnTo>
                  <a:pt x="180921" y="430650"/>
                </a:lnTo>
                <a:lnTo>
                  <a:pt x="127978" y="439222"/>
                </a:lnTo>
                <a:lnTo>
                  <a:pt x="67847" y="446916"/>
                </a:lnTo>
                <a:lnTo>
                  <a:pt x="0" y="454258"/>
                </a:lnTo>
                <a:lnTo>
                  <a:pt x="67847" y="461601"/>
                </a:lnTo>
                <a:lnTo>
                  <a:pt x="127978" y="469297"/>
                </a:lnTo>
                <a:lnTo>
                  <a:pt x="180921" y="477870"/>
                </a:lnTo>
                <a:lnTo>
                  <a:pt x="227200" y="487847"/>
                </a:lnTo>
                <a:lnTo>
                  <a:pt x="267342" y="499754"/>
                </a:lnTo>
                <a:lnTo>
                  <a:pt x="331318" y="531461"/>
                </a:lnTo>
                <a:lnTo>
                  <a:pt x="377055" y="577200"/>
                </a:lnTo>
                <a:lnTo>
                  <a:pt x="408762" y="641177"/>
                </a:lnTo>
                <a:lnTo>
                  <a:pt x="420669" y="681320"/>
                </a:lnTo>
                <a:lnTo>
                  <a:pt x="430646" y="727600"/>
                </a:lnTo>
                <a:lnTo>
                  <a:pt x="439219" y="780544"/>
                </a:lnTo>
                <a:lnTo>
                  <a:pt x="446915" y="840678"/>
                </a:lnTo>
                <a:lnTo>
                  <a:pt x="454258" y="908527"/>
                </a:lnTo>
                <a:lnTo>
                  <a:pt x="461600" y="840678"/>
                </a:lnTo>
                <a:lnTo>
                  <a:pt x="469294" y="780544"/>
                </a:lnTo>
                <a:lnTo>
                  <a:pt x="477866" y="727600"/>
                </a:lnTo>
                <a:lnTo>
                  <a:pt x="487842" y="681320"/>
                </a:lnTo>
                <a:lnTo>
                  <a:pt x="499749" y="641177"/>
                </a:lnTo>
                <a:lnTo>
                  <a:pt x="531456" y="577200"/>
                </a:lnTo>
                <a:lnTo>
                  <a:pt x="577195" y="531461"/>
                </a:lnTo>
                <a:lnTo>
                  <a:pt x="641171" y="499754"/>
                </a:lnTo>
                <a:lnTo>
                  <a:pt x="681314" y="487847"/>
                </a:lnTo>
                <a:lnTo>
                  <a:pt x="727594" y="477870"/>
                </a:lnTo>
                <a:lnTo>
                  <a:pt x="780537" y="469297"/>
                </a:lnTo>
                <a:lnTo>
                  <a:pt x="840669" y="461601"/>
                </a:lnTo>
                <a:lnTo>
                  <a:pt x="908516" y="454258"/>
                </a:lnTo>
                <a:lnTo>
                  <a:pt x="840669" y="446916"/>
                </a:lnTo>
                <a:lnTo>
                  <a:pt x="780537" y="439222"/>
                </a:lnTo>
                <a:lnTo>
                  <a:pt x="727594" y="430650"/>
                </a:lnTo>
                <a:lnTo>
                  <a:pt x="681314" y="420673"/>
                </a:lnTo>
                <a:lnTo>
                  <a:pt x="641171" y="408767"/>
                </a:lnTo>
                <a:lnTo>
                  <a:pt x="577195" y="377060"/>
                </a:lnTo>
                <a:lnTo>
                  <a:pt x="531456" y="331321"/>
                </a:lnTo>
                <a:lnTo>
                  <a:pt x="499749" y="267344"/>
                </a:lnTo>
                <a:lnTo>
                  <a:pt x="487842" y="227202"/>
                </a:lnTo>
                <a:lnTo>
                  <a:pt x="477866" y="180922"/>
                </a:lnTo>
                <a:lnTo>
                  <a:pt x="469294" y="127979"/>
                </a:lnTo>
                <a:lnTo>
                  <a:pt x="461600" y="67847"/>
                </a:lnTo>
                <a:lnTo>
                  <a:pt x="454258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6741063" y="6538941"/>
            <a:ext cx="908685" cy="908685"/>
          </a:xfrm>
          <a:custGeom>
            <a:avLst/>
            <a:gdLst/>
            <a:ahLst/>
            <a:cxnLst/>
            <a:rect l="l" t="t" r="r" b="b"/>
            <a:pathLst>
              <a:path w="908684" h="908684">
                <a:moveTo>
                  <a:pt x="454258" y="0"/>
                </a:moveTo>
                <a:lnTo>
                  <a:pt x="446916" y="67848"/>
                </a:lnTo>
                <a:lnTo>
                  <a:pt x="439222" y="127982"/>
                </a:lnTo>
                <a:lnTo>
                  <a:pt x="430650" y="180926"/>
                </a:lnTo>
                <a:lnTo>
                  <a:pt x="420673" y="227206"/>
                </a:lnTo>
                <a:lnTo>
                  <a:pt x="408767" y="267349"/>
                </a:lnTo>
                <a:lnTo>
                  <a:pt x="377060" y="331326"/>
                </a:lnTo>
                <a:lnTo>
                  <a:pt x="331321" y="377063"/>
                </a:lnTo>
                <a:lnTo>
                  <a:pt x="267344" y="408769"/>
                </a:lnTo>
                <a:lnTo>
                  <a:pt x="227202" y="420675"/>
                </a:lnTo>
                <a:lnTo>
                  <a:pt x="180922" y="430651"/>
                </a:lnTo>
                <a:lnTo>
                  <a:pt x="127979" y="439223"/>
                </a:lnTo>
                <a:lnTo>
                  <a:pt x="67847" y="446916"/>
                </a:lnTo>
                <a:lnTo>
                  <a:pt x="0" y="454258"/>
                </a:lnTo>
                <a:lnTo>
                  <a:pt x="67847" y="461601"/>
                </a:lnTo>
                <a:lnTo>
                  <a:pt x="127979" y="469297"/>
                </a:lnTo>
                <a:lnTo>
                  <a:pt x="180922" y="477870"/>
                </a:lnTo>
                <a:lnTo>
                  <a:pt x="227202" y="487847"/>
                </a:lnTo>
                <a:lnTo>
                  <a:pt x="267344" y="499754"/>
                </a:lnTo>
                <a:lnTo>
                  <a:pt x="331321" y="531461"/>
                </a:lnTo>
                <a:lnTo>
                  <a:pt x="377060" y="577200"/>
                </a:lnTo>
                <a:lnTo>
                  <a:pt x="408767" y="641177"/>
                </a:lnTo>
                <a:lnTo>
                  <a:pt x="420673" y="681320"/>
                </a:lnTo>
                <a:lnTo>
                  <a:pt x="430650" y="727600"/>
                </a:lnTo>
                <a:lnTo>
                  <a:pt x="439222" y="780544"/>
                </a:lnTo>
                <a:lnTo>
                  <a:pt x="446916" y="840678"/>
                </a:lnTo>
                <a:lnTo>
                  <a:pt x="454258" y="908527"/>
                </a:lnTo>
                <a:lnTo>
                  <a:pt x="461600" y="840678"/>
                </a:lnTo>
                <a:lnTo>
                  <a:pt x="469294" y="780544"/>
                </a:lnTo>
                <a:lnTo>
                  <a:pt x="477866" y="727600"/>
                </a:lnTo>
                <a:lnTo>
                  <a:pt x="487842" y="681320"/>
                </a:lnTo>
                <a:lnTo>
                  <a:pt x="499749" y="641177"/>
                </a:lnTo>
                <a:lnTo>
                  <a:pt x="531456" y="577200"/>
                </a:lnTo>
                <a:lnTo>
                  <a:pt x="577195" y="531461"/>
                </a:lnTo>
                <a:lnTo>
                  <a:pt x="641171" y="499754"/>
                </a:lnTo>
                <a:lnTo>
                  <a:pt x="681314" y="487847"/>
                </a:lnTo>
                <a:lnTo>
                  <a:pt x="727594" y="477870"/>
                </a:lnTo>
                <a:lnTo>
                  <a:pt x="780537" y="469297"/>
                </a:lnTo>
                <a:lnTo>
                  <a:pt x="840669" y="461601"/>
                </a:lnTo>
                <a:lnTo>
                  <a:pt x="908516" y="454258"/>
                </a:lnTo>
                <a:lnTo>
                  <a:pt x="840669" y="446916"/>
                </a:lnTo>
                <a:lnTo>
                  <a:pt x="780537" y="439223"/>
                </a:lnTo>
                <a:lnTo>
                  <a:pt x="727594" y="430651"/>
                </a:lnTo>
                <a:lnTo>
                  <a:pt x="681314" y="420675"/>
                </a:lnTo>
                <a:lnTo>
                  <a:pt x="641171" y="408769"/>
                </a:lnTo>
                <a:lnTo>
                  <a:pt x="577195" y="377063"/>
                </a:lnTo>
                <a:lnTo>
                  <a:pt x="531456" y="331326"/>
                </a:lnTo>
                <a:lnTo>
                  <a:pt x="499749" y="267349"/>
                </a:lnTo>
                <a:lnTo>
                  <a:pt x="487842" y="227206"/>
                </a:lnTo>
                <a:lnTo>
                  <a:pt x="477866" y="180926"/>
                </a:lnTo>
                <a:lnTo>
                  <a:pt x="469294" y="127982"/>
                </a:lnTo>
                <a:lnTo>
                  <a:pt x="461600" y="67848"/>
                </a:lnTo>
                <a:lnTo>
                  <a:pt x="454258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2234903" y="9481919"/>
            <a:ext cx="908685" cy="908685"/>
          </a:xfrm>
          <a:custGeom>
            <a:avLst/>
            <a:gdLst/>
            <a:ahLst/>
            <a:cxnLst/>
            <a:rect l="l" t="t" r="r" b="b"/>
            <a:pathLst>
              <a:path w="908685" h="908684">
                <a:moveTo>
                  <a:pt x="454258" y="0"/>
                </a:moveTo>
                <a:lnTo>
                  <a:pt x="446916" y="67847"/>
                </a:lnTo>
                <a:lnTo>
                  <a:pt x="439222" y="127979"/>
                </a:lnTo>
                <a:lnTo>
                  <a:pt x="430650" y="180922"/>
                </a:lnTo>
                <a:lnTo>
                  <a:pt x="420673" y="227202"/>
                </a:lnTo>
                <a:lnTo>
                  <a:pt x="408767" y="267344"/>
                </a:lnTo>
                <a:lnTo>
                  <a:pt x="377060" y="331321"/>
                </a:lnTo>
                <a:lnTo>
                  <a:pt x="331321" y="377060"/>
                </a:lnTo>
                <a:lnTo>
                  <a:pt x="267344" y="408767"/>
                </a:lnTo>
                <a:lnTo>
                  <a:pt x="227202" y="420673"/>
                </a:lnTo>
                <a:lnTo>
                  <a:pt x="180922" y="430650"/>
                </a:lnTo>
                <a:lnTo>
                  <a:pt x="127979" y="439222"/>
                </a:lnTo>
                <a:lnTo>
                  <a:pt x="67847" y="446916"/>
                </a:lnTo>
                <a:lnTo>
                  <a:pt x="0" y="454258"/>
                </a:lnTo>
                <a:lnTo>
                  <a:pt x="67847" y="461601"/>
                </a:lnTo>
                <a:lnTo>
                  <a:pt x="127979" y="469297"/>
                </a:lnTo>
                <a:lnTo>
                  <a:pt x="180922" y="477870"/>
                </a:lnTo>
                <a:lnTo>
                  <a:pt x="227202" y="487847"/>
                </a:lnTo>
                <a:lnTo>
                  <a:pt x="267344" y="499754"/>
                </a:lnTo>
                <a:lnTo>
                  <a:pt x="331321" y="531461"/>
                </a:lnTo>
                <a:lnTo>
                  <a:pt x="377060" y="577200"/>
                </a:lnTo>
                <a:lnTo>
                  <a:pt x="408767" y="641177"/>
                </a:lnTo>
                <a:lnTo>
                  <a:pt x="420673" y="681320"/>
                </a:lnTo>
                <a:lnTo>
                  <a:pt x="430650" y="727600"/>
                </a:lnTo>
                <a:lnTo>
                  <a:pt x="439222" y="780544"/>
                </a:lnTo>
                <a:lnTo>
                  <a:pt x="446916" y="840678"/>
                </a:lnTo>
                <a:lnTo>
                  <a:pt x="454258" y="908527"/>
                </a:lnTo>
                <a:lnTo>
                  <a:pt x="461600" y="840678"/>
                </a:lnTo>
                <a:lnTo>
                  <a:pt x="469294" y="780544"/>
                </a:lnTo>
                <a:lnTo>
                  <a:pt x="477866" y="727600"/>
                </a:lnTo>
                <a:lnTo>
                  <a:pt x="487842" y="681320"/>
                </a:lnTo>
                <a:lnTo>
                  <a:pt x="499749" y="641177"/>
                </a:lnTo>
                <a:lnTo>
                  <a:pt x="531456" y="577200"/>
                </a:lnTo>
                <a:lnTo>
                  <a:pt x="577195" y="531461"/>
                </a:lnTo>
                <a:lnTo>
                  <a:pt x="641171" y="499754"/>
                </a:lnTo>
                <a:lnTo>
                  <a:pt x="681314" y="487847"/>
                </a:lnTo>
                <a:lnTo>
                  <a:pt x="727594" y="477870"/>
                </a:lnTo>
                <a:lnTo>
                  <a:pt x="780537" y="469297"/>
                </a:lnTo>
                <a:lnTo>
                  <a:pt x="840669" y="461601"/>
                </a:lnTo>
                <a:lnTo>
                  <a:pt x="908516" y="454258"/>
                </a:lnTo>
                <a:lnTo>
                  <a:pt x="840669" y="446916"/>
                </a:lnTo>
                <a:lnTo>
                  <a:pt x="780537" y="439222"/>
                </a:lnTo>
                <a:lnTo>
                  <a:pt x="727594" y="430650"/>
                </a:lnTo>
                <a:lnTo>
                  <a:pt x="681314" y="420673"/>
                </a:lnTo>
                <a:lnTo>
                  <a:pt x="641171" y="408767"/>
                </a:lnTo>
                <a:lnTo>
                  <a:pt x="577195" y="377060"/>
                </a:lnTo>
                <a:lnTo>
                  <a:pt x="531456" y="331321"/>
                </a:lnTo>
                <a:lnTo>
                  <a:pt x="499749" y="267344"/>
                </a:lnTo>
                <a:lnTo>
                  <a:pt x="487842" y="227202"/>
                </a:lnTo>
                <a:lnTo>
                  <a:pt x="477866" y="180922"/>
                </a:lnTo>
                <a:lnTo>
                  <a:pt x="469294" y="127979"/>
                </a:lnTo>
                <a:lnTo>
                  <a:pt x="461600" y="67847"/>
                </a:lnTo>
                <a:lnTo>
                  <a:pt x="454258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18031513" y="667477"/>
            <a:ext cx="908685" cy="908685"/>
          </a:xfrm>
          <a:custGeom>
            <a:avLst/>
            <a:gdLst/>
            <a:ahLst/>
            <a:cxnLst/>
            <a:rect l="l" t="t" r="r" b="b"/>
            <a:pathLst>
              <a:path w="908684" h="908685">
                <a:moveTo>
                  <a:pt x="454258" y="0"/>
                </a:moveTo>
                <a:lnTo>
                  <a:pt x="446916" y="67848"/>
                </a:lnTo>
                <a:lnTo>
                  <a:pt x="439222" y="127982"/>
                </a:lnTo>
                <a:lnTo>
                  <a:pt x="430650" y="180926"/>
                </a:lnTo>
                <a:lnTo>
                  <a:pt x="420673" y="227206"/>
                </a:lnTo>
                <a:lnTo>
                  <a:pt x="408767" y="267349"/>
                </a:lnTo>
                <a:lnTo>
                  <a:pt x="377060" y="331326"/>
                </a:lnTo>
                <a:lnTo>
                  <a:pt x="331321" y="377063"/>
                </a:lnTo>
                <a:lnTo>
                  <a:pt x="267344" y="408769"/>
                </a:lnTo>
                <a:lnTo>
                  <a:pt x="227202" y="420675"/>
                </a:lnTo>
                <a:lnTo>
                  <a:pt x="180922" y="430651"/>
                </a:lnTo>
                <a:lnTo>
                  <a:pt x="127979" y="439223"/>
                </a:lnTo>
                <a:lnTo>
                  <a:pt x="67847" y="446916"/>
                </a:lnTo>
                <a:lnTo>
                  <a:pt x="0" y="454258"/>
                </a:lnTo>
                <a:lnTo>
                  <a:pt x="67847" y="461601"/>
                </a:lnTo>
                <a:lnTo>
                  <a:pt x="127979" y="469297"/>
                </a:lnTo>
                <a:lnTo>
                  <a:pt x="180922" y="477870"/>
                </a:lnTo>
                <a:lnTo>
                  <a:pt x="227202" y="487847"/>
                </a:lnTo>
                <a:lnTo>
                  <a:pt x="267344" y="499754"/>
                </a:lnTo>
                <a:lnTo>
                  <a:pt x="331321" y="531461"/>
                </a:lnTo>
                <a:lnTo>
                  <a:pt x="377060" y="577200"/>
                </a:lnTo>
                <a:lnTo>
                  <a:pt x="408767" y="641177"/>
                </a:lnTo>
                <a:lnTo>
                  <a:pt x="420673" y="681320"/>
                </a:lnTo>
                <a:lnTo>
                  <a:pt x="430650" y="727600"/>
                </a:lnTo>
                <a:lnTo>
                  <a:pt x="439222" y="780544"/>
                </a:lnTo>
                <a:lnTo>
                  <a:pt x="446916" y="840678"/>
                </a:lnTo>
                <a:lnTo>
                  <a:pt x="454258" y="908527"/>
                </a:lnTo>
                <a:lnTo>
                  <a:pt x="461600" y="840678"/>
                </a:lnTo>
                <a:lnTo>
                  <a:pt x="469294" y="780544"/>
                </a:lnTo>
                <a:lnTo>
                  <a:pt x="477866" y="727600"/>
                </a:lnTo>
                <a:lnTo>
                  <a:pt x="487842" y="681320"/>
                </a:lnTo>
                <a:lnTo>
                  <a:pt x="499749" y="641177"/>
                </a:lnTo>
                <a:lnTo>
                  <a:pt x="531456" y="577200"/>
                </a:lnTo>
                <a:lnTo>
                  <a:pt x="577195" y="531461"/>
                </a:lnTo>
                <a:lnTo>
                  <a:pt x="641171" y="499754"/>
                </a:lnTo>
                <a:lnTo>
                  <a:pt x="681314" y="487847"/>
                </a:lnTo>
                <a:lnTo>
                  <a:pt x="727594" y="477870"/>
                </a:lnTo>
                <a:lnTo>
                  <a:pt x="780537" y="469297"/>
                </a:lnTo>
                <a:lnTo>
                  <a:pt x="840669" y="461601"/>
                </a:lnTo>
                <a:lnTo>
                  <a:pt x="908516" y="454258"/>
                </a:lnTo>
                <a:lnTo>
                  <a:pt x="840669" y="446916"/>
                </a:lnTo>
                <a:lnTo>
                  <a:pt x="780537" y="439223"/>
                </a:lnTo>
                <a:lnTo>
                  <a:pt x="727594" y="430651"/>
                </a:lnTo>
                <a:lnTo>
                  <a:pt x="681314" y="420675"/>
                </a:lnTo>
                <a:lnTo>
                  <a:pt x="641171" y="408769"/>
                </a:lnTo>
                <a:lnTo>
                  <a:pt x="577195" y="377063"/>
                </a:lnTo>
                <a:lnTo>
                  <a:pt x="531456" y="331326"/>
                </a:lnTo>
                <a:lnTo>
                  <a:pt x="499749" y="267349"/>
                </a:lnTo>
                <a:lnTo>
                  <a:pt x="487842" y="227206"/>
                </a:lnTo>
                <a:lnTo>
                  <a:pt x="477866" y="180926"/>
                </a:lnTo>
                <a:lnTo>
                  <a:pt x="469294" y="127982"/>
                </a:lnTo>
                <a:lnTo>
                  <a:pt x="461600" y="67848"/>
                </a:lnTo>
                <a:lnTo>
                  <a:pt x="454258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18940036" y="2788887"/>
            <a:ext cx="908685" cy="908685"/>
          </a:xfrm>
          <a:custGeom>
            <a:avLst/>
            <a:gdLst/>
            <a:ahLst/>
            <a:cxnLst/>
            <a:rect l="l" t="t" r="r" b="b"/>
            <a:pathLst>
              <a:path w="908684" h="908685">
                <a:moveTo>
                  <a:pt x="454258" y="0"/>
                </a:moveTo>
                <a:lnTo>
                  <a:pt x="446916" y="67847"/>
                </a:lnTo>
                <a:lnTo>
                  <a:pt x="439222" y="127979"/>
                </a:lnTo>
                <a:lnTo>
                  <a:pt x="430650" y="180922"/>
                </a:lnTo>
                <a:lnTo>
                  <a:pt x="420673" y="227202"/>
                </a:lnTo>
                <a:lnTo>
                  <a:pt x="408767" y="267344"/>
                </a:lnTo>
                <a:lnTo>
                  <a:pt x="377060" y="331321"/>
                </a:lnTo>
                <a:lnTo>
                  <a:pt x="331321" y="377060"/>
                </a:lnTo>
                <a:lnTo>
                  <a:pt x="267344" y="408767"/>
                </a:lnTo>
                <a:lnTo>
                  <a:pt x="227202" y="420673"/>
                </a:lnTo>
                <a:lnTo>
                  <a:pt x="180922" y="430650"/>
                </a:lnTo>
                <a:lnTo>
                  <a:pt x="127979" y="439222"/>
                </a:lnTo>
                <a:lnTo>
                  <a:pt x="67847" y="446916"/>
                </a:lnTo>
                <a:lnTo>
                  <a:pt x="0" y="454258"/>
                </a:lnTo>
                <a:lnTo>
                  <a:pt x="67847" y="461601"/>
                </a:lnTo>
                <a:lnTo>
                  <a:pt x="127979" y="469297"/>
                </a:lnTo>
                <a:lnTo>
                  <a:pt x="180922" y="477870"/>
                </a:lnTo>
                <a:lnTo>
                  <a:pt x="227202" y="487847"/>
                </a:lnTo>
                <a:lnTo>
                  <a:pt x="267344" y="499754"/>
                </a:lnTo>
                <a:lnTo>
                  <a:pt x="331321" y="531461"/>
                </a:lnTo>
                <a:lnTo>
                  <a:pt x="377060" y="577200"/>
                </a:lnTo>
                <a:lnTo>
                  <a:pt x="408767" y="641177"/>
                </a:lnTo>
                <a:lnTo>
                  <a:pt x="420673" y="681320"/>
                </a:lnTo>
                <a:lnTo>
                  <a:pt x="430650" y="727600"/>
                </a:lnTo>
                <a:lnTo>
                  <a:pt x="439222" y="780544"/>
                </a:lnTo>
                <a:lnTo>
                  <a:pt x="446916" y="840678"/>
                </a:lnTo>
                <a:lnTo>
                  <a:pt x="454258" y="908527"/>
                </a:lnTo>
                <a:lnTo>
                  <a:pt x="461600" y="840678"/>
                </a:lnTo>
                <a:lnTo>
                  <a:pt x="469294" y="780544"/>
                </a:lnTo>
                <a:lnTo>
                  <a:pt x="477866" y="727600"/>
                </a:lnTo>
                <a:lnTo>
                  <a:pt x="487842" y="681320"/>
                </a:lnTo>
                <a:lnTo>
                  <a:pt x="499749" y="641177"/>
                </a:lnTo>
                <a:lnTo>
                  <a:pt x="531456" y="577200"/>
                </a:lnTo>
                <a:lnTo>
                  <a:pt x="577195" y="531461"/>
                </a:lnTo>
                <a:lnTo>
                  <a:pt x="641171" y="499754"/>
                </a:lnTo>
                <a:lnTo>
                  <a:pt x="681314" y="487847"/>
                </a:lnTo>
                <a:lnTo>
                  <a:pt x="727594" y="477870"/>
                </a:lnTo>
                <a:lnTo>
                  <a:pt x="780537" y="469297"/>
                </a:lnTo>
                <a:lnTo>
                  <a:pt x="840669" y="461601"/>
                </a:lnTo>
                <a:lnTo>
                  <a:pt x="908516" y="454258"/>
                </a:lnTo>
                <a:lnTo>
                  <a:pt x="840669" y="446916"/>
                </a:lnTo>
                <a:lnTo>
                  <a:pt x="780537" y="439222"/>
                </a:lnTo>
                <a:lnTo>
                  <a:pt x="727594" y="430650"/>
                </a:lnTo>
                <a:lnTo>
                  <a:pt x="681314" y="420673"/>
                </a:lnTo>
                <a:lnTo>
                  <a:pt x="641171" y="408767"/>
                </a:lnTo>
                <a:lnTo>
                  <a:pt x="577195" y="377060"/>
                </a:lnTo>
                <a:lnTo>
                  <a:pt x="531456" y="331321"/>
                </a:lnTo>
                <a:lnTo>
                  <a:pt x="499749" y="267344"/>
                </a:lnTo>
                <a:lnTo>
                  <a:pt x="487842" y="227202"/>
                </a:lnTo>
                <a:lnTo>
                  <a:pt x="477866" y="180922"/>
                </a:lnTo>
                <a:lnTo>
                  <a:pt x="469294" y="127979"/>
                </a:lnTo>
                <a:lnTo>
                  <a:pt x="461600" y="67847"/>
                </a:lnTo>
                <a:lnTo>
                  <a:pt x="45425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936928" y="7110942"/>
            <a:ext cx="2294890" cy="2294890"/>
          </a:xfrm>
          <a:custGeom>
            <a:avLst/>
            <a:gdLst/>
            <a:ahLst/>
            <a:cxnLst/>
            <a:rect l="l" t="t" r="r" b="b"/>
            <a:pathLst>
              <a:path w="2294890" h="2294890">
                <a:moveTo>
                  <a:pt x="1147179" y="0"/>
                </a:moveTo>
                <a:lnTo>
                  <a:pt x="1029246" y="901867"/>
                </a:lnTo>
                <a:lnTo>
                  <a:pt x="554621" y="554621"/>
                </a:lnTo>
                <a:lnTo>
                  <a:pt x="902600" y="1007299"/>
                </a:lnTo>
                <a:lnTo>
                  <a:pt x="0" y="1147179"/>
                </a:lnTo>
                <a:lnTo>
                  <a:pt x="901867" y="1265123"/>
                </a:lnTo>
                <a:lnTo>
                  <a:pt x="554621" y="1739748"/>
                </a:lnTo>
                <a:lnTo>
                  <a:pt x="1007299" y="1391758"/>
                </a:lnTo>
                <a:lnTo>
                  <a:pt x="1147179" y="2294359"/>
                </a:lnTo>
                <a:lnTo>
                  <a:pt x="1265113" y="1392481"/>
                </a:lnTo>
                <a:lnTo>
                  <a:pt x="1739737" y="1739748"/>
                </a:lnTo>
                <a:lnTo>
                  <a:pt x="1391758" y="1287060"/>
                </a:lnTo>
                <a:lnTo>
                  <a:pt x="2294359" y="1147179"/>
                </a:lnTo>
                <a:lnTo>
                  <a:pt x="1392491" y="1029235"/>
                </a:lnTo>
                <a:lnTo>
                  <a:pt x="1739737" y="554621"/>
                </a:lnTo>
                <a:lnTo>
                  <a:pt x="1287060" y="902600"/>
                </a:lnTo>
                <a:lnTo>
                  <a:pt x="114717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497430" y="2553146"/>
            <a:ext cx="19152235" cy="8301355"/>
            <a:chOff x="497430" y="2553146"/>
            <a:chExt cx="19152235" cy="8301355"/>
          </a:xfrm>
        </p:grpSpPr>
        <p:sp>
          <p:nvSpPr>
            <p:cNvPr id="4" name="object 4" descr=""/>
            <p:cNvSpPr/>
            <p:nvPr/>
          </p:nvSpPr>
          <p:spPr>
            <a:xfrm>
              <a:off x="8907205" y="2595198"/>
              <a:ext cx="10742295" cy="8258809"/>
            </a:xfrm>
            <a:custGeom>
              <a:avLst/>
              <a:gdLst/>
              <a:ahLst/>
              <a:cxnLst/>
              <a:rect l="l" t="t" r="r" b="b"/>
              <a:pathLst>
                <a:path w="10742294" h="8258809">
                  <a:moveTo>
                    <a:pt x="10741966" y="0"/>
                  </a:moveTo>
                  <a:lnTo>
                    <a:pt x="0" y="0"/>
                  </a:lnTo>
                  <a:lnTo>
                    <a:pt x="0" y="8258764"/>
                  </a:lnTo>
                  <a:lnTo>
                    <a:pt x="10741966" y="8258764"/>
                  </a:lnTo>
                  <a:lnTo>
                    <a:pt x="10741966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801280" y="7351342"/>
              <a:ext cx="9081135" cy="3296285"/>
            </a:xfrm>
            <a:custGeom>
              <a:avLst/>
              <a:gdLst/>
              <a:ahLst/>
              <a:cxnLst/>
              <a:rect l="l" t="t" r="r" b="b"/>
              <a:pathLst>
                <a:path w="9081135" h="3296284">
                  <a:moveTo>
                    <a:pt x="7705576" y="0"/>
                  </a:moveTo>
                  <a:lnTo>
                    <a:pt x="352460" y="295949"/>
                  </a:lnTo>
                  <a:lnTo>
                    <a:pt x="0" y="3296025"/>
                  </a:lnTo>
                  <a:lnTo>
                    <a:pt x="9080613" y="3134679"/>
                  </a:lnTo>
                  <a:lnTo>
                    <a:pt x="7705576" y="0"/>
                  </a:lnTo>
                  <a:close/>
                </a:path>
              </a:pathLst>
            </a:custGeom>
            <a:solidFill>
              <a:srgbClr val="046B5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97430" y="4160300"/>
              <a:ext cx="6259830" cy="2223135"/>
            </a:xfrm>
            <a:custGeom>
              <a:avLst/>
              <a:gdLst/>
              <a:ahLst/>
              <a:cxnLst/>
              <a:rect l="l" t="t" r="r" b="b"/>
              <a:pathLst>
                <a:path w="6259830" h="2223135">
                  <a:moveTo>
                    <a:pt x="6259264" y="0"/>
                  </a:moveTo>
                  <a:lnTo>
                    <a:pt x="85075" y="202234"/>
                  </a:lnTo>
                  <a:lnTo>
                    <a:pt x="0" y="2223126"/>
                  </a:lnTo>
                  <a:lnTo>
                    <a:pt x="5602949" y="2223126"/>
                  </a:lnTo>
                  <a:lnTo>
                    <a:pt x="6259264" y="0"/>
                  </a:lnTo>
                  <a:close/>
                </a:path>
              </a:pathLst>
            </a:custGeom>
            <a:solidFill>
              <a:srgbClr val="44AA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659892" y="2553150"/>
              <a:ext cx="8921115" cy="5413375"/>
            </a:xfrm>
            <a:custGeom>
              <a:avLst/>
              <a:gdLst/>
              <a:ahLst/>
              <a:cxnLst/>
              <a:rect l="l" t="t" r="r" b="b"/>
              <a:pathLst>
                <a:path w="8921115" h="5413375">
                  <a:moveTo>
                    <a:pt x="7912201" y="3322307"/>
                  </a:moveTo>
                  <a:lnTo>
                    <a:pt x="1055077" y="3707765"/>
                  </a:lnTo>
                  <a:lnTo>
                    <a:pt x="1008773" y="5227231"/>
                  </a:lnTo>
                  <a:lnTo>
                    <a:pt x="7268045" y="5412791"/>
                  </a:lnTo>
                  <a:lnTo>
                    <a:pt x="7912201" y="3322307"/>
                  </a:lnTo>
                  <a:close/>
                </a:path>
                <a:path w="8921115" h="5413375">
                  <a:moveTo>
                    <a:pt x="8920975" y="1993163"/>
                  </a:moveTo>
                  <a:lnTo>
                    <a:pt x="8758098" y="428828"/>
                  </a:lnTo>
                  <a:lnTo>
                    <a:pt x="0" y="0"/>
                  </a:lnTo>
                  <a:lnTo>
                    <a:pt x="451065" y="2094763"/>
                  </a:lnTo>
                  <a:lnTo>
                    <a:pt x="8920975" y="1993163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1046137" y="961872"/>
            <a:ext cx="926465" cy="1339850"/>
          </a:xfrm>
          <a:custGeom>
            <a:avLst/>
            <a:gdLst/>
            <a:ahLst/>
            <a:cxnLst/>
            <a:rect l="l" t="t" r="r" b="b"/>
            <a:pathLst>
              <a:path w="926464" h="1339850">
                <a:moveTo>
                  <a:pt x="926170" y="0"/>
                </a:moveTo>
                <a:lnTo>
                  <a:pt x="715936" y="0"/>
                </a:lnTo>
                <a:lnTo>
                  <a:pt x="643969" y="667770"/>
                </a:lnTo>
                <a:lnTo>
                  <a:pt x="522748" y="212391"/>
                </a:lnTo>
                <a:lnTo>
                  <a:pt x="403422" y="212391"/>
                </a:lnTo>
                <a:lnTo>
                  <a:pt x="282211" y="667770"/>
                </a:lnTo>
                <a:lnTo>
                  <a:pt x="210234" y="0"/>
                </a:lnTo>
                <a:lnTo>
                  <a:pt x="0" y="0"/>
                </a:lnTo>
                <a:lnTo>
                  <a:pt x="162895" y="1339372"/>
                </a:lnTo>
                <a:lnTo>
                  <a:pt x="278420" y="1339372"/>
                </a:lnTo>
                <a:lnTo>
                  <a:pt x="462142" y="673518"/>
                </a:lnTo>
                <a:lnTo>
                  <a:pt x="647749" y="1339372"/>
                </a:lnTo>
                <a:lnTo>
                  <a:pt x="763285" y="1339372"/>
                </a:lnTo>
                <a:lnTo>
                  <a:pt x="92617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076479" y="1720062"/>
            <a:ext cx="208915" cy="581660"/>
          </a:xfrm>
          <a:custGeom>
            <a:avLst/>
            <a:gdLst/>
            <a:ahLst/>
            <a:cxnLst/>
            <a:rect l="l" t="t" r="r" b="b"/>
            <a:pathLst>
              <a:path w="208914" h="581660">
                <a:moveTo>
                  <a:pt x="0" y="581659"/>
                </a:moveTo>
                <a:lnTo>
                  <a:pt x="208339" y="581659"/>
                </a:lnTo>
                <a:lnTo>
                  <a:pt x="208339" y="0"/>
                </a:lnTo>
                <a:lnTo>
                  <a:pt x="0" y="0"/>
                </a:lnTo>
                <a:lnTo>
                  <a:pt x="0" y="58165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076475" y="961878"/>
            <a:ext cx="629285" cy="1339850"/>
          </a:xfrm>
          <a:custGeom>
            <a:avLst/>
            <a:gdLst/>
            <a:ahLst/>
            <a:cxnLst/>
            <a:rect l="l" t="t" r="r" b="b"/>
            <a:pathLst>
              <a:path w="629285" h="1339850">
                <a:moveTo>
                  <a:pt x="628789" y="0"/>
                </a:moveTo>
                <a:lnTo>
                  <a:pt x="420471" y="0"/>
                </a:lnTo>
                <a:lnTo>
                  <a:pt x="420471" y="547370"/>
                </a:lnTo>
                <a:lnTo>
                  <a:pt x="208330" y="547370"/>
                </a:lnTo>
                <a:lnTo>
                  <a:pt x="208330" y="0"/>
                </a:lnTo>
                <a:lnTo>
                  <a:pt x="0" y="0"/>
                </a:lnTo>
                <a:lnTo>
                  <a:pt x="0" y="547370"/>
                </a:lnTo>
                <a:lnTo>
                  <a:pt x="0" y="758190"/>
                </a:lnTo>
                <a:lnTo>
                  <a:pt x="420471" y="758190"/>
                </a:lnTo>
                <a:lnTo>
                  <a:pt x="420471" y="1339850"/>
                </a:lnTo>
                <a:lnTo>
                  <a:pt x="628789" y="1339850"/>
                </a:lnTo>
                <a:lnTo>
                  <a:pt x="628789" y="758190"/>
                </a:lnTo>
                <a:lnTo>
                  <a:pt x="628789" y="547370"/>
                </a:lnTo>
                <a:lnTo>
                  <a:pt x="62878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856776" y="961535"/>
            <a:ext cx="549275" cy="1339850"/>
          </a:xfrm>
          <a:custGeom>
            <a:avLst/>
            <a:gdLst/>
            <a:ahLst/>
            <a:cxnLst/>
            <a:rect l="l" t="t" r="r" b="b"/>
            <a:pathLst>
              <a:path w="549275" h="1339850">
                <a:moveTo>
                  <a:pt x="549262" y="0"/>
                </a:moveTo>
                <a:lnTo>
                  <a:pt x="0" y="0"/>
                </a:lnTo>
                <a:lnTo>
                  <a:pt x="0" y="210820"/>
                </a:lnTo>
                <a:lnTo>
                  <a:pt x="0" y="547370"/>
                </a:lnTo>
                <a:lnTo>
                  <a:pt x="0" y="758190"/>
                </a:lnTo>
                <a:lnTo>
                  <a:pt x="0" y="1129030"/>
                </a:lnTo>
                <a:lnTo>
                  <a:pt x="0" y="1339850"/>
                </a:lnTo>
                <a:lnTo>
                  <a:pt x="549262" y="1339850"/>
                </a:lnTo>
                <a:lnTo>
                  <a:pt x="549262" y="1129030"/>
                </a:lnTo>
                <a:lnTo>
                  <a:pt x="208343" y="1129030"/>
                </a:lnTo>
                <a:lnTo>
                  <a:pt x="208343" y="758190"/>
                </a:lnTo>
                <a:lnTo>
                  <a:pt x="443191" y="758190"/>
                </a:lnTo>
                <a:lnTo>
                  <a:pt x="443191" y="547370"/>
                </a:lnTo>
                <a:lnTo>
                  <a:pt x="208343" y="547370"/>
                </a:lnTo>
                <a:lnTo>
                  <a:pt x="208343" y="210820"/>
                </a:lnTo>
                <a:lnTo>
                  <a:pt x="549262" y="210820"/>
                </a:lnTo>
                <a:lnTo>
                  <a:pt x="54926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3534816" y="961874"/>
            <a:ext cx="629285" cy="1339850"/>
          </a:xfrm>
          <a:custGeom>
            <a:avLst/>
            <a:gdLst/>
            <a:ahLst/>
            <a:cxnLst/>
            <a:rect l="l" t="t" r="r" b="b"/>
            <a:pathLst>
              <a:path w="629285" h="1339850">
                <a:moveTo>
                  <a:pt x="314398" y="0"/>
                </a:moveTo>
                <a:lnTo>
                  <a:pt x="0" y="0"/>
                </a:lnTo>
                <a:lnTo>
                  <a:pt x="0" y="1339372"/>
                </a:lnTo>
                <a:lnTo>
                  <a:pt x="208339" y="1339372"/>
                </a:lnTo>
                <a:lnTo>
                  <a:pt x="208339" y="801713"/>
                </a:lnTo>
                <a:lnTo>
                  <a:pt x="514619" y="801713"/>
                </a:lnTo>
                <a:lnTo>
                  <a:pt x="503806" y="748134"/>
                </a:lnTo>
                <a:lnTo>
                  <a:pt x="512090" y="742275"/>
                </a:lnTo>
                <a:lnTo>
                  <a:pt x="519900" y="736179"/>
                </a:lnTo>
                <a:lnTo>
                  <a:pt x="563039" y="691861"/>
                </a:lnTo>
                <a:lnTo>
                  <a:pt x="586710" y="656306"/>
                </a:lnTo>
                <a:lnTo>
                  <a:pt x="605122" y="616601"/>
                </a:lnTo>
                <a:lnTo>
                  <a:pt x="612729" y="591238"/>
                </a:lnTo>
                <a:lnTo>
                  <a:pt x="208339" y="591238"/>
                </a:lnTo>
                <a:lnTo>
                  <a:pt x="208339" y="210475"/>
                </a:lnTo>
                <a:lnTo>
                  <a:pt x="612358" y="210475"/>
                </a:lnTo>
                <a:lnTo>
                  <a:pt x="605122" y="186559"/>
                </a:lnTo>
                <a:lnTo>
                  <a:pt x="586710" y="147124"/>
                </a:lnTo>
                <a:lnTo>
                  <a:pt x="563039" y="111726"/>
                </a:lnTo>
                <a:lnTo>
                  <a:pt x="534109" y="80364"/>
                </a:lnTo>
                <a:lnTo>
                  <a:pt x="498049" y="51431"/>
                </a:lnTo>
                <a:lnTo>
                  <a:pt x="458046" y="28929"/>
                </a:lnTo>
                <a:lnTo>
                  <a:pt x="414103" y="12857"/>
                </a:lnTo>
                <a:lnTo>
                  <a:pt x="366220" y="3214"/>
                </a:lnTo>
                <a:lnTo>
                  <a:pt x="314398" y="0"/>
                </a:lnTo>
                <a:close/>
              </a:path>
              <a:path w="629285" h="1339850">
                <a:moveTo>
                  <a:pt x="514619" y="801713"/>
                </a:moveTo>
                <a:lnTo>
                  <a:pt x="303037" y="801713"/>
                </a:lnTo>
                <a:lnTo>
                  <a:pt x="411003" y="1339372"/>
                </a:lnTo>
                <a:lnTo>
                  <a:pt x="623122" y="1339372"/>
                </a:lnTo>
                <a:lnTo>
                  <a:pt x="514619" y="801713"/>
                </a:lnTo>
                <a:close/>
              </a:path>
              <a:path w="629285" h="1339850">
                <a:moveTo>
                  <a:pt x="612358" y="210475"/>
                </a:moveTo>
                <a:lnTo>
                  <a:pt x="314398" y="210475"/>
                </a:lnTo>
                <a:lnTo>
                  <a:pt x="339131" y="211910"/>
                </a:lnTo>
                <a:lnTo>
                  <a:pt x="360320" y="216214"/>
                </a:lnTo>
                <a:lnTo>
                  <a:pt x="404486" y="250174"/>
                </a:lnTo>
                <a:lnTo>
                  <a:pt x="418693" y="298011"/>
                </a:lnTo>
                <a:lnTo>
                  <a:pt x="420468" y="329099"/>
                </a:lnTo>
                <a:lnTo>
                  <a:pt x="420468" y="472603"/>
                </a:lnTo>
                <a:lnTo>
                  <a:pt x="413366" y="530966"/>
                </a:lnTo>
                <a:lnTo>
                  <a:pt x="392050" y="568275"/>
                </a:lnTo>
                <a:lnTo>
                  <a:pt x="339131" y="589803"/>
                </a:lnTo>
                <a:lnTo>
                  <a:pt x="314398" y="591238"/>
                </a:lnTo>
                <a:lnTo>
                  <a:pt x="612729" y="591238"/>
                </a:lnTo>
                <a:lnTo>
                  <a:pt x="618275" y="572748"/>
                </a:lnTo>
                <a:lnTo>
                  <a:pt x="626166" y="524749"/>
                </a:lnTo>
                <a:lnTo>
                  <a:pt x="628797" y="472603"/>
                </a:lnTo>
                <a:lnTo>
                  <a:pt x="628797" y="329099"/>
                </a:lnTo>
                <a:lnTo>
                  <a:pt x="626166" y="277546"/>
                </a:lnTo>
                <a:lnTo>
                  <a:pt x="618275" y="230033"/>
                </a:lnTo>
                <a:lnTo>
                  <a:pt x="612358" y="21047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4286707" y="961535"/>
            <a:ext cx="549275" cy="1339850"/>
          </a:xfrm>
          <a:custGeom>
            <a:avLst/>
            <a:gdLst/>
            <a:ahLst/>
            <a:cxnLst/>
            <a:rect l="l" t="t" r="r" b="b"/>
            <a:pathLst>
              <a:path w="549275" h="1339850">
                <a:moveTo>
                  <a:pt x="549262" y="0"/>
                </a:moveTo>
                <a:lnTo>
                  <a:pt x="0" y="0"/>
                </a:lnTo>
                <a:lnTo>
                  <a:pt x="0" y="210820"/>
                </a:lnTo>
                <a:lnTo>
                  <a:pt x="0" y="547370"/>
                </a:lnTo>
                <a:lnTo>
                  <a:pt x="0" y="758190"/>
                </a:lnTo>
                <a:lnTo>
                  <a:pt x="0" y="1129030"/>
                </a:lnTo>
                <a:lnTo>
                  <a:pt x="0" y="1339850"/>
                </a:lnTo>
                <a:lnTo>
                  <a:pt x="549262" y="1339850"/>
                </a:lnTo>
                <a:lnTo>
                  <a:pt x="549262" y="1129030"/>
                </a:lnTo>
                <a:lnTo>
                  <a:pt x="208343" y="1129030"/>
                </a:lnTo>
                <a:lnTo>
                  <a:pt x="208343" y="758190"/>
                </a:lnTo>
                <a:lnTo>
                  <a:pt x="443191" y="758190"/>
                </a:lnTo>
                <a:lnTo>
                  <a:pt x="443191" y="547370"/>
                </a:lnTo>
                <a:lnTo>
                  <a:pt x="208343" y="547370"/>
                </a:lnTo>
                <a:lnTo>
                  <a:pt x="208343" y="210820"/>
                </a:lnTo>
                <a:lnTo>
                  <a:pt x="549262" y="210820"/>
                </a:lnTo>
                <a:lnTo>
                  <a:pt x="54926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5258311" y="961877"/>
            <a:ext cx="629285" cy="1339850"/>
          </a:xfrm>
          <a:custGeom>
            <a:avLst/>
            <a:gdLst/>
            <a:ahLst/>
            <a:cxnLst/>
            <a:rect l="l" t="t" r="r" b="b"/>
            <a:pathLst>
              <a:path w="629285" h="1339850">
                <a:moveTo>
                  <a:pt x="314398" y="0"/>
                </a:moveTo>
                <a:lnTo>
                  <a:pt x="0" y="0"/>
                </a:lnTo>
                <a:lnTo>
                  <a:pt x="0" y="1339372"/>
                </a:lnTo>
                <a:lnTo>
                  <a:pt x="314398" y="1339372"/>
                </a:lnTo>
                <a:lnTo>
                  <a:pt x="366750" y="1336387"/>
                </a:lnTo>
                <a:lnTo>
                  <a:pt x="414704" y="1327431"/>
                </a:lnTo>
                <a:lnTo>
                  <a:pt x="458264" y="1312505"/>
                </a:lnTo>
                <a:lnTo>
                  <a:pt x="497433" y="1291610"/>
                </a:lnTo>
                <a:lnTo>
                  <a:pt x="532214" y="1264746"/>
                </a:lnTo>
                <a:lnTo>
                  <a:pt x="574335" y="1216924"/>
                </a:lnTo>
                <a:lnTo>
                  <a:pt x="606075" y="1157598"/>
                </a:lnTo>
                <a:lnTo>
                  <a:pt x="615085" y="1128897"/>
                </a:lnTo>
                <a:lnTo>
                  <a:pt x="208339" y="1128897"/>
                </a:lnTo>
                <a:lnTo>
                  <a:pt x="208339" y="210475"/>
                </a:lnTo>
                <a:lnTo>
                  <a:pt x="612358" y="210475"/>
                </a:lnTo>
                <a:lnTo>
                  <a:pt x="605121" y="186554"/>
                </a:lnTo>
                <a:lnTo>
                  <a:pt x="586707" y="147116"/>
                </a:lnTo>
                <a:lnTo>
                  <a:pt x="563033" y="111716"/>
                </a:lnTo>
                <a:lnTo>
                  <a:pt x="534098" y="80353"/>
                </a:lnTo>
                <a:lnTo>
                  <a:pt x="498042" y="51426"/>
                </a:lnTo>
                <a:lnTo>
                  <a:pt x="458041" y="28927"/>
                </a:lnTo>
                <a:lnTo>
                  <a:pt x="414098" y="12856"/>
                </a:lnTo>
                <a:lnTo>
                  <a:pt x="366216" y="3214"/>
                </a:lnTo>
                <a:lnTo>
                  <a:pt x="314398" y="0"/>
                </a:lnTo>
                <a:close/>
              </a:path>
              <a:path w="629285" h="1339850">
                <a:moveTo>
                  <a:pt x="612358" y="210475"/>
                </a:moveTo>
                <a:lnTo>
                  <a:pt x="314398" y="210475"/>
                </a:lnTo>
                <a:lnTo>
                  <a:pt x="339131" y="211910"/>
                </a:lnTo>
                <a:lnTo>
                  <a:pt x="360320" y="216214"/>
                </a:lnTo>
                <a:lnTo>
                  <a:pt x="404482" y="250174"/>
                </a:lnTo>
                <a:lnTo>
                  <a:pt x="418692" y="298011"/>
                </a:lnTo>
                <a:lnTo>
                  <a:pt x="420468" y="329099"/>
                </a:lnTo>
                <a:lnTo>
                  <a:pt x="420468" y="1017916"/>
                </a:lnTo>
                <a:lnTo>
                  <a:pt x="413832" y="1073894"/>
                </a:lnTo>
                <a:lnTo>
                  <a:pt x="393956" y="1107851"/>
                </a:lnTo>
                <a:lnTo>
                  <a:pt x="340679" y="1127585"/>
                </a:lnTo>
                <a:lnTo>
                  <a:pt x="314398" y="1128897"/>
                </a:lnTo>
                <a:lnTo>
                  <a:pt x="615085" y="1128897"/>
                </a:lnTo>
                <a:lnTo>
                  <a:pt x="616022" y="1125911"/>
                </a:lnTo>
                <a:lnTo>
                  <a:pt x="623122" y="1092072"/>
                </a:lnTo>
                <a:lnTo>
                  <a:pt x="627379" y="1056075"/>
                </a:lnTo>
                <a:lnTo>
                  <a:pt x="628797" y="1017916"/>
                </a:lnTo>
                <a:lnTo>
                  <a:pt x="628797" y="329099"/>
                </a:lnTo>
                <a:lnTo>
                  <a:pt x="626166" y="277545"/>
                </a:lnTo>
                <a:lnTo>
                  <a:pt x="618274" y="230030"/>
                </a:lnTo>
                <a:lnTo>
                  <a:pt x="612358" y="21047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6008328" y="946565"/>
            <a:ext cx="629285" cy="1370330"/>
          </a:xfrm>
          <a:custGeom>
            <a:avLst/>
            <a:gdLst/>
            <a:ahLst/>
            <a:cxnLst/>
            <a:rect l="l" t="t" r="r" b="b"/>
            <a:pathLst>
              <a:path w="629284" h="1370330">
                <a:moveTo>
                  <a:pt x="314398" y="0"/>
                </a:moveTo>
                <a:lnTo>
                  <a:pt x="261968" y="3138"/>
                </a:lnTo>
                <a:lnTo>
                  <a:pt x="213782" y="12553"/>
                </a:lnTo>
                <a:lnTo>
                  <a:pt x="169840" y="28244"/>
                </a:lnTo>
                <a:lnTo>
                  <a:pt x="130145" y="50209"/>
                </a:lnTo>
                <a:lnTo>
                  <a:pt x="94698" y="78447"/>
                </a:lnTo>
                <a:lnTo>
                  <a:pt x="65753" y="110925"/>
                </a:lnTo>
                <a:lnTo>
                  <a:pt x="42075" y="147122"/>
                </a:lnTo>
                <a:lnTo>
                  <a:pt x="23664" y="187040"/>
                </a:lnTo>
                <a:lnTo>
                  <a:pt x="10515" y="230677"/>
                </a:lnTo>
                <a:lnTo>
                  <a:pt x="2628" y="278034"/>
                </a:lnTo>
                <a:lnTo>
                  <a:pt x="0" y="329110"/>
                </a:lnTo>
                <a:lnTo>
                  <a:pt x="0" y="1040889"/>
                </a:lnTo>
                <a:lnTo>
                  <a:pt x="2628" y="1091972"/>
                </a:lnTo>
                <a:lnTo>
                  <a:pt x="10515" y="1139329"/>
                </a:lnTo>
                <a:lnTo>
                  <a:pt x="23664" y="1182962"/>
                </a:lnTo>
                <a:lnTo>
                  <a:pt x="42075" y="1222874"/>
                </a:lnTo>
                <a:lnTo>
                  <a:pt x="65753" y="1259066"/>
                </a:lnTo>
                <a:lnTo>
                  <a:pt x="94698" y="1291541"/>
                </a:lnTo>
                <a:lnTo>
                  <a:pt x="130145" y="1319788"/>
                </a:lnTo>
                <a:lnTo>
                  <a:pt x="169840" y="1341754"/>
                </a:lnTo>
                <a:lnTo>
                  <a:pt x="213782" y="1357442"/>
                </a:lnTo>
                <a:lnTo>
                  <a:pt x="261968" y="1366853"/>
                </a:lnTo>
                <a:lnTo>
                  <a:pt x="314398" y="1369989"/>
                </a:lnTo>
                <a:lnTo>
                  <a:pt x="366825" y="1366853"/>
                </a:lnTo>
                <a:lnTo>
                  <a:pt x="415006" y="1357442"/>
                </a:lnTo>
                <a:lnTo>
                  <a:pt x="458943" y="1341754"/>
                </a:lnTo>
                <a:lnTo>
                  <a:pt x="498639" y="1319788"/>
                </a:lnTo>
                <a:lnTo>
                  <a:pt x="534098" y="1291541"/>
                </a:lnTo>
                <a:lnTo>
                  <a:pt x="563033" y="1259066"/>
                </a:lnTo>
                <a:lnTo>
                  <a:pt x="586707" y="1222874"/>
                </a:lnTo>
                <a:lnTo>
                  <a:pt x="605121" y="1182962"/>
                </a:lnTo>
                <a:lnTo>
                  <a:pt x="612190" y="1159514"/>
                </a:lnTo>
                <a:lnTo>
                  <a:pt x="314398" y="1159514"/>
                </a:lnTo>
                <a:lnTo>
                  <a:pt x="289652" y="1158079"/>
                </a:lnTo>
                <a:lnTo>
                  <a:pt x="250820" y="1146597"/>
                </a:lnTo>
                <a:lnTo>
                  <a:pt x="215439" y="1099247"/>
                </a:lnTo>
                <a:lnTo>
                  <a:pt x="208339" y="1040889"/>
                </a:lnTo>
                <a:lnTo>
                  <a:pt x="208339" y="329110"/>
                </a:lnTo>
                <a:lnTo>
                  <a:pt x="215439" y="270754"/>
                </a:lnTo>
                <a:lnTo>
                  <a:pt x="236746" y="233437"/>
                </a:lnTo>
                <a:lnTo>
                  <a:pt x="289652" y="211910"/>
                </a:lnTo>
                <a:lnTo>
                  <a:pt x="314398" y="210475"/>
                </a:lnTo>
                <a:lnTo>
                  <a:pt x="612185" y="210475"/>
                </a:lnTo>
                <a:lnTo>
                  <a:pt x="605121" y="187040"/>
                </a:lnTo>
                <a:lnTo>
                  <a:pt x="586707" y="147122"/>
                </a:lnTo>
                <a:lnTo>
                  <a:pt x="563033" y="110925"/>
                </a:lnTo>
                <a:lnTo>
                  <a:pt x="534098" y="78447"/>
                </a:lnTo>
                <a:lnTo>
                  <a:pt x="498639" y="50209"/>
                </a:lnTo>
                <a:lnTo>
                  <a:pt x="458943" y="28244"/>
                </a:lnTo>
                <a:lnTo>
                  <a:pt x="415006" y="12553"/>
                </a:lnTo>
                <a:lnTo>
                  <a:pt x="366825" y="3138"/>
                </a:lnTo>
                <a:lnTo>
                  <a:pt x="314398" y="0"/>
                </a:lnTo>
                <a:close/>
              </a:path>
              <a:path w="629284" h="1370330">
                <a:moveTo>
                  <a:pt x="612185" y="210475"/>
                </a:moveTo>
                <a:lnTo>
                  <a:pt x="314398" y="210475"/>
                </a:lnTo>
                <a:lnTo>
                  <a:pt x="339846" y="211910"/>
                </a:lnTo>
                <a:lnTo>
                  <a:pt x="361274" y="216215"/>
                </a:lnTo>
                <a:lnTo>
                  <a:pt x="404486" y="248748"/>
                </a:lnTo>
                <a:lnTo>
                  <a:pt x="418693" y="296589"/>
                </a:lnTo>
                <a:lnTo>
                  <a:pt x="420468" y="329110"/>
                </a:lnTo>
                <a:lnTo>
                  <a:pt x="420468" y="1040889"/>
                </a:lnTo>
                <a:lnTo>
                  <a:pt x="413366" y="1100209"/>
                </a:lnTo>
                <a:lnTo>
                  <a:pt x="392050" y="1136551"/>
                </a:lnTo>
                <a:lnTo>
                  <a:pt x="339846" y="1158079"/>
                </a:lnTo>
                <a:lnTo>
                  <a:pt x="314398" y="1159514"/>
                </a:lnTo>
                <a:lnTo>
                  <a:pt x="612190" y="1159514"/>
                </a:lnTo>
                <a:lnTo>
                  <a:pt x="618274" y="1139329"/>
                </a:lnTo>
                <a:lnTo>
                  <a:pt x="626166" y="1091972"/>
                </a:lnTo>
                <a:lnTo>
                  <a:pt x="628797" y="1040889"/>
                </a:lnTo>
                <a:lnTo>
                  <a:pt x="628797" y="329110"/>
                </a:lnTo>
                <a:lnTo>
                  <a:pt x="626166" y="278034"/>
                </a:lnTo>
                <a:lnTo>
                  <a:pt x="618274" y="230677"/>
                </a:lnTo>
                <a:lnTo>
                  <a:pt x="612185" y="21047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7048137" y="946563"/>
            <a:ext cx="629285" cy="1370330"/>
          </a:xfrm>
          <a:custGeom>
            <a:avLst/>
            <a:gdLst/>
            <a:ahLst/>
            <a:cxnLst/>
            <a:rect l="l" t="t" r="r" b="b"/>
            <a:pathLst>
              <a:path w="629284" h="1370330">
                <a:moveTo>
                  <a:pt x="314398" y="0"/>
                </a:moveTo>
                <a:lnTo>
                  <a:pt x="263179" y="3139"/>
                </a:lnTo>
                <a:lnTo>
                  <a:pt x="215596" y="12556"/>
                </a:lnTo>
                <a:lnTo>
                  <a:pt x="171653" y="28248"/>
                </a:lnTo>
                <a:lnTo>
                  <a:pt x="131352" y="50213"/>
                </a:lnTo>
                <a:lnTo>
                  <a:pt x="94698" y="78447"/>
                </a:lnTo>
                <a:lnTo>
                  <a:pt x="65753" y="111996"/>
                </a:lnTo>
                <a:lnTo>
                  <a:pt x="42075" y="148832"/>
                </a:lnTo>
                <a:lnTo>
                  <a:pt x="23664" y="188960"/>
                </a:lnTo>
                <a:lnTo>
                  <a:pt x="10515" y="232380"/>
                </a:lnTo>
                <a:lnTo>
                  <a:pt x="2628" y="279096"/>
                </a:lnTo>
                <a:lnTo>
                  <a:pt x="0" y="329110"/>
                </a:lnTo>
                <a:lnTo>
                  <a:pt x="0" y="1040889"/>
                </a:lnTo>
                <a:lnTo>
                  <a:pt x="2628" y="1090904"/>
                </a:lnTo>
                <a:lnTo>
                  <a:pt x="10515" y="1137623"/>
                </a:lnTo>
                <a:lnTo>
                  <a:pt x="23664" y="1181046"/>
                </a:lnTo>
                <a:lnTo>
                  <a:pt x="42075" y="1221173"/>
                </a:lnTo>
                <a:lnTo>
                  <a:pt x="65753" y="1258005"/>
                </a:lnTo>
                <a:lnTo>
                  <a:pt x="94698" y="1291541"/>
                </a:lnTo>
                <a:lnTo>
                  <a:pt x="131352" y="1319788"/>
                </a:lnTo>
                <a:lnTo>
                  <a:pt x="171653" y="1341754"/>
                </a:lnTo>
                <a:lnTo>
                  <a:pt x="215596" y="1357442"/>
                </a:lnTo>
                <a:lnTo>
                  <a:pt x="263179" y="1366853"/>
                </a:lnTo>
                <a:lnTo>
                  <a:pt x="314398" y="1369989"/>
                </a:lnTo>
                <a:lnTo>
                  <a:pt x="366825" y="1366853"/>
                </a:lnTo>
                <a:lnTo>
                  <a:pt x="415006" y="1357442"/>
                </a:lnTo>
                <a:lnTo>
                  <a:pt x="458943" y="1341754"/>
                </a:lnTo>
                <a:lnTo>
                  <a:pt x="498639" y="1319788"/>
                </a:lnTo>
                <a:lnTo>
                  <a:pt x="534098" y="1291541"/>
                </a:lnTo>
                <a:lnTo>
                  <a:pt x="563033" y="1259066"/>
                </a:lnTo>
                <a:lnTo>
                  <a:pt x="586707" y="1222874"/>
                </a:lnTo>
                <a:lnTo>
                  <a:pt x="605121" y="1182962"/>
                </a:lnTo>
                <a:lnTo>
                  <a:pt x="618274" y="1139329"/>
                </a:lnTo>
                <a:lnTo>
                  <a:pt x="626166" y="1091972"/>
                </a:lnTo>
                <a:lnTo>
                  <a:pt x="628797" y="1040889"/>
                </a:lnTo>
                <a:lnTo>
                  <a:pt x="628797" y="868685"/>
                </a:lnTo>
                <a:lnTo>
                  <a:pt x="420468" y="868685"/>
                </a:lnTo>
                <a:lnTo>
                  <a:pt x="420468" y="1040889"/>
                </a:lnTo>
                <a:lnTo>
                  <a:pt x="418808" y="1073422"/>
                </a:lnTo>
                <a:lnTo>
                  <a:pt x="405546" y="1121262"/>
                </a:lnTo>
                <a:lnTo>
                  <a:pt x="361740" y="1153775"/>
                </a:lnTo>
                <a:lnTo>
                  <a:pt x="314398" y="1159514"/>
                </a:lnTo>
                <a:lnTo>
                  <a:pt x="289652" y="1158079"/>
                </a:lnTo>
                <a:lnTo>
                  <a:pt x="250820" y="1146602"/>
                </a:lnTo>
                <a:lnTo>
                  <a:pt x="215439" y="1099249"/>
                </a:lnTo>
                <a:lnTo>
                  <a:pt x="208339" y="1040889"/>
                </a:lnTo>
                <a:lnTo>
                  <a:pt x="208339" y="329110"/>
                </a:lnTo>
                <a:lnTo>
                  <a:pt x="215439" y="270754"/>
                </a:lnTo>
                <a:lnTo>
                  <a:pt x="236746" y="233437"/>
                </a:lnTo>
                <a:lnTo>
                  <a:pt x="289652" y="211910"/>
                </a:lnTo>
                <a:lnTo>
                  <a:pt x="314398" y="210475"/>
                </a:lnTo>
                <a:lnTo>
                  <a:pt x="339961" y="211910"/>
                </a:lnTo>
                <a:lnTo>
                  <a:pt x="379738" y="223391"/>
                </a:lnTo>
                <a:lnTo>
                  <a:pt x="413832" y="269804"/>
                </a:lnTo>
                <a:lnTo>
                  <a:pt x="420468" y="329110"/>
                </a:lnTo>
                <a:lnTo>
                  <a:pt x="420468" y="447735"/>
                </a:lnTo>
                <a:lnTo>
                  <a:pt x="628797" y="447735"/>
                </a:lnTo>
                <a:lnTo>
                  <a:pt x="628797" y="329110"/>
                </a:lnTo>
                <a:lnTo>
                  <a:pt x="626166" y="278034"/>
                </a:lnTo>
                <a:lnTo>
                  <a:pt x="618274" y="230677"/>
                </a:lnTo>
                <a:lnTo>
                  <a:pt x="605121" y="187040"/>
                </a:lnTo>
                <a:lnTo>
                  <a:pt x="586707" y="147122"/>
                </a:lnTo>
                <a:lnTo>
                  <a:pt x="563033" y="110925"/>
                </a:lnTo>
                <a:lnTo>
                  <a:pt x="534098" y="78447"/>
                </a:lnTo>
                <a:lnTo>
                  <a:pt x="498639" y="50213"/>
                </a:lnTo>
                <a:lnTo>
                  <a:pt x="458943" y="28248"/>
                </a:lnTo>
                <a:lnTo>
                  <a:pt x="415006" y="12556"/>
                </a:lnTo>
                <a:lnTo>
                  <a:pt x="366825" y="3139"/>
                </a:lnTo>
                <a:lnTo>
                  <a:pt x="31439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7803832" y="961395"/>
            <a:ext cx="549275" cy="1339850"/>
          </a:xfrm>
          <a:custGeom>
            <a:avLst/>
            <a:gdLst/>
            <a:ahLst/>
            <a:cxnLst/>
            <a:rect l="l" t="t" r="r" b="b"/>
            <a:pathLst>
              <a:path w="549275" h="1339850">
                <a:moveTo>
                  <a:pt x="549262" y="1129030"/>
                </a:moveTo>
                <a:lnTo>
                  <a:pt x="208330" y="1129030"/>
                </a:lnTo>
                <a:lnTo>
                  <a:pt x="208330" y="0"/>
                </a:lnTo>
                <a:lnTo>
                  <a:pt x="0" y="0"/>
                </a:lnTo>
                <a:lnTo>
                  <a:pt x="0" y="1129030"/>
                </a:lnTo>
                <a:lnTo>
                  <a:pt x="0" y="1339850"/>
                </a:lnTo>
                <a:lnTo>
                  <a:pt x="549262" y="1339850"/>
                </a:lnTo>
                <a:lnTo>
                  <a:pt x="549262" y="112903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8453459" y="961876"/>
            <a:ext cx="208915" cy="1339850"/>
          </a:xfrm>
          <a:custGeom>
            <a:avLst/>
            <a:gdLst/>
            <a:ahLst/>
            <a:cxnLst/>
            <a:rect l="l" t="t" r="r" b="b"/>
            <a:pathLst>
              <a:path w="208915" h="1339850">
                <a:moveTo>
                  <a:pt x="208339" y="0"/>
                </a:moveTo>
                <a:lnTo>
                  <a:pt x="0" y="0"/>
                </a:lnTo>
                <a:lnTo>
                  <a:pt x="0" y="1339372"/>
                </a:lnTo>
                <a:lnTo>
                  <a:pt x="208339" y="1339372"/>
                </a:lnTo>
                <a:lnTo>
                  <a:pt x="20833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8813292" y="961535"/>
            <a:ext cx="549275" cy="1339850"/>
          </a:xfrm>
          <a:custGeom>
            <a:avLst/>
            <a:gdLst/>
            <a:ahLst/>
            <a:cxnLst/>
            <a:rect l="l" t="t" r="r" b="b"/>
            <a:pathLst>
              <a:path w="549275" h="1339850">
                <a:moveTo>
                  <a:pt x="549262" y="0"/>
                </a:moveTo>
                <a:lnTo>
                  <a:pt x="0" y="0"/>
                </a:lnTo>
                <a:lnTo>
                  <a:pt x="0" y="210820"/>
                </a:lnTo>
                <a:lnTo>
                  <a:pt x="0" y="547370"/>
                </a:lnTo>
                <a:lnTo>
                  <a:pt x="0" y="758190"/>
                </a:lnTo>
                <a:lnTo>
                  <a:pt x="0" y="1129030"/>
                </a:lnTo>
                <a:lnTo>
                  <a:pt x="0" y="1339850"/>
                </a:lnTo>
                <a:lnTo>
                  <a:pt x="549262" y="1339850"/>
                </a:lnTo>
                <a:lnTo>
                  <a:pt x="549262" y="1129030"/>
                </a:lnTo>
                <a:lnTo>
                  <a:pt x="208330" y="1129030"/>
                </a:lnTo>
                <a:lnTo>
                  <a:pt x="208330" y="758190"/>
                </a:lnTo>
                <a:lnTo>
                  <a:pt x="443191" y="758190"/>
                </a:lnTo>
                <a:lnTo>
                  <a:pt x="443191" y="547370"/>
                </a:lnTo>
                <a:lnTo>
                  <a:pt x="208330" y="547370"/>
                </a:lnTo>
                <a:lnTo>
                  <a:pt x="208330" y="210820"/>
                </a:lnTo>
                <a:lnTo>
                  <a:pt x="549262" y="210820"/>
                </a:lnTo>
                <a:lnTo>
                  <a:pt x="54926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483752" y="961872"/>
            <a:ext cx="648335" cy="1339850"/>
          </a:xfrm>
          <a:custGeom>
            <a:avLst/>
            <a:gdLst/>
            <a:ahLst/>
            <a:cxnLst/>
            <a:rect l="l" t="t" r="r" b="b"/>
            <a:pathLst>
              <a:path w="648334" h="1339850">
                <a:moveTo>
                  <a:pt x="647749" y="0"/>
                </a:moveTo>
                <a:lnTo>
                  <a:pt x="439410" y="0"/>
                </a:lnTo>
                <a:lnTo>
                  <a:pt x="439410" y="677340"/>
                </a:lnTo>
                <a:lnTo>
                  <a:pt x="121210" y="0"/>
                </a:lnTo>
                <a:lnTo>
                  <a:pt x="0" y="0"/>
                </a:lnTo>
                <a:lnTo>
                  <a:pt x="0" y="1339372"/>
                </a:lnTo>
                <a:lnTo>
                  <a:pt x="208339" y="1339372"/>
                </a:lnTo>
                <a:lnTo>
                  <a:pt x="208339" y="660116"/>
                </a:lnTo>
                <a:lnTo>
                  <a:pt x="526528" y="1339372"/>
                </a:lnTo>
                <a:lnTo>
                  <a:pt x="647749" y="1339372"/>
                </a:lnTo>
                <a:lnTo>
                  <a:pt x="6477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0218585" y="961878"/>
            <a:ext cx="633095" cy="1339850"/>
          </a:xfrm>
          <a:custGeom>
            <a:avLst/>
            <a:gdLst/>
            <a:ahLst/>
            <a:cxnLst/>
            <a:rect l="l" t="t" r="r" b="b"/>
            <a:pathLst>
              <a:path w="633095" h="1339850">
                <a:moveTo>
                  <a:pt x="632599" y="0"/>
                </a:moveTo>
                <a:lnTo>
                  <a:pt x="0" y="0"/>
                </a:lnTo>
                <a:lnTo>
                  <a:pt x="0" y="210820"/>
                </a:lnTo>
                <a:lnTo>
                  <a:pt x="212128" y="210820"/>
                </a:lnTo>
                <a:lnTo>
                  <a:pt x="212128" y="1339850"/>
                </a:lnTo>
                <a:lnTo>
                  <a:pt x="420471" y="1339850"/>
                </a:lnTo>
                <a:lnTo>
                  <a:pt x="420471" y="210820"/>
                </a:lnTo>
                <a:lnTo>
                  <a:pt x="632599" y="210820"/>
                </a:lnTo>
                <a:lnTo>
                  <a:pt x="63259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0913692" y="946563"/>
            <a:ext cx="629285" cy="1370330"/>
          </a:xfrm>
          <a:custGeom>
            <a:avLst/>
            <a:gdLst/>
            <a:ahLst/>
            <a:cxnLst/>
            <a:rect l="l" t="t" r="r" b="b"/>
            <a:pathLst>
              <a:path w="629284" h="1370330">
                <a:moveTo>
                  <a:pt x="314409" y="0"/>
                </a:moveTo>
                <a:lnTo>
                  <a:pt x="261979" y="3139"/>
                </a:lnTo>
                <a:lnTo>
                  <a:pt x="213792" y="12556"/>
                </a:lnTo>
                <a:lnTo>
                  <a:pt x="169851" y="28248"/>
                </a:lnTo>
                <a:lnTo>
                  <a:pt x="130156" y="50213"/>
                </a:lnTo>
                <a:lnTo>
                  <a:pt x="94709" y="78447"/>
                </a:lnTo>
                <a:lnTo>
                  <a:pt x="65762" y="110925"/>
                </a:lnTo>
                <a:lnTo>
                  <a:pt x="42083" y="147122"/>
                </a:lnTo>
                <a:lnTo>
                  <a:pt x="23669" y="187040"/>
                </a:lnTo>
                <a:lnTo>
                  <a:pt x="10518" y="230677"/>
                </a:lnTo>
                <a:lnTo>
                  <a:pt x="2629" y="278034"/>
                </a:lnTo>
                <a:lnTo>
                  <a:pt x="0" y="329110"/>
                </a:lnTo>
                <a:lnTo>
                  <a:pt x="0" y="361632"/>
                </a:lnTo>
                <a:lnTo>
                  <a:pt x="2248" y="405892"/>
                </a:lnTo>
                <a:lnTo>
                  <a:pt x="8994" y="448706"/>
                </a:lnTo>
                <a:lnTo>
                  <a:pt x="20240" y="490079"/>
                </a:lnTo>
                <a:lnTo>
                  <a:pt x="35988" y="530015"/>
                </a:lnTo>
                <a:lnTo>
                  <a:pt x="55985" y="568170"/>
                </a:lnTo>
                <a:lnTo>
                  <a:pt x="80017" y="604166"/>
                </a:lnTo>
                <a:lnTo>
                  <a:pt x="108076" y="638004"/>
                </a:lnTo>
                <a:lnTo>
                  <a:pt x="140152" y="669686"/>
                </a:lnTo>
                <a:lnTo>
                  <a:pt x="193649" y="708926"/>
                </a:lnTo>
                <a:lnTo>
                  <a:pt x="229282" y="730690"/>
                </a:lnTo>
                <a:lnTo>
                  <a:pt x="270839" y="753882"/>
                </a:lnTo>
                <a:lnTo>
                  <a:pt x="299953" y="770629"/>
                </a:lnTo>
                <a:lnTo>
                  <a:pt x="339730" y="795506"/>
                </a:lnTo>
                <a:lnTo>
                  <a:pt x="381043" y="837598"/>
                </a:lnTo>
                <a:lnTo>
                  <a:pt x="402941" y="874432"/>
                </a:lnTo>
                <a:lnTo>
                  <a:pt x="416085" y="914131"/>
                </a:lnTo>
                <a:lnTo>
                  <a:pt x="420468" y="956693"/>
                </a:lnTo>
                <a:lnTo>
                  <a:pt x="420468" y="1040889"/>
                </a:lnTo>
                <a:lnTo>
                  <a:pt x="413368" y="1100215"/>
                </a:lnTo>
                <a:lnTo>
                  <a:pt x="392061" y="1136562"/>
                </a:lnTo>
                <a:lnTo>
                  <a:pt x="339854" y="1158079"/>
                </a:lnTo>
                <a:lnTo>
                  <a:pt x="314409" y="1159514"/>
                </a:lnTo>
                <a:lnTo>
                  <a:pt x="289658" y="1158079"/>
                </a:lnTo>
                <a:lnTo>
                  <a:pt x="250825" y="1146602"/>
                </a:lnTo>
                <a:lnTo>
                  <a:pt x="215439" y="1099249"/>
                </a:lnTo>
                <a:lnTo>
                  <a:pt x="208339" y="1040889"/>
                </a:lnTo>
                <a:lnTo>
                  <a:pt x="208339" y="866769"/>
                </a:lnTo>
                <a:lnTo>
                  <a:pt x="0" y="866769"/>
                </a:lnTo>
                <a:lnTo>
                  <a:pt x="0" y="1040889"/>
                </a:lnTo>
                <a:lnTo>
                  <a:pt x="2629" y="1091972"/>
                </a:lnTo>
                <a:lnTo>
                  <a:pt x="10518" y="1139329"/>
                </a:lnTo>
                <a:lnTo>
                  <a:pt x="23669" y="1182962"/>
                </a:lnTo>
                <a:lnTo>
                  <a:pt x="42083" y="1222874"/>
                </a:lnTo>
                <a:lnTo>
                  <a:pt x="65762" y="1259066"/>
                </a:lnTo>
                <a:lnTo>
                  <a:pt x="94709" y="1291541"/>
                </a:lnTo>
                <a:lnTo>
                  <a:pt x="130156" y="1319788"/>
                </a:lnTo>
                <a:lnTo>
                  <a:pt x="169851" y="1341754"/>
                </a:lnTo>
                <a:lnTo>
                  <a:pt x="213792" y="1357442"/>
                </a:lnTo>
                <a:lnTo>
                  <a:pt x="261979" y="1366853"/>
                </a:lnTo>
                <a:lnTo>
                  <a:pt x="314409" y="1369989"/>
                </a:lnTo>
                <a:lnTo>
                  <a:pt x="366831" y="1366853"/>
                </a:lnTo>
                <a:lnTo>
                  <a:pt x="415009" y="1357442"/>
                </a:lnTo>
                <a:lnTo>
                  <a:pt x="458946" y="1341754"/>
                </a:lnTo>
                <a:lnTo>
                  <a:pt x="498645" y="1319788"/>
                </a:lnTo>
                <a:lnTo>
                  <a:pt x="534109" y="1291541"/>
                </a:lnTo>
                <a:lnTo>
                  <a:pt x="563043" y="1259066"/>
                </a:lnTo>
                <a:lnTo>
                  <a:pt x="586718" y="1222874"/>
                </a:lnTo>
                <a:lnTo>
                  <a:pt x="605132" y="1182962"/>
                </a:lnTo>
                <a:lnTo>
                  <a:pt x="618285" y="1139329"/>
                </a:lnTo>
                <a:lnTo>
                  <a:pt x="626177" y="1091972"/>
                </a:lnTo>
                <a:lnTo>
                  <a:pt x="628808" y="1040889"/>
                </a:lnTo>
                <a:lnTo>
                  <a:pt x="628808" y="956693"/>
                </a:lnTo>
                <a:lnTo>
                  <a:pt x="625947" y="905383"/>
                </a:lnTo>
                <a:lnTo>
                  <a:pt x="617364" y="856417"/>
                </a:lnTo>
                <a:lnTo>
                  <a:pt x="603061" y="809793"/>
                </a:lnTo>
                <a:lnTo>
                  <a:pt x="583038" y="765513"/>
                </a:lnTo>
                <a:lnTo>
                  <a:pt x="557295" y="723574"/>
                </a:lnTo>
                <a:lnTo>
                  <a:pt x="525834" y="683978"/>
                </a:lnTo>
                <a:lnTo>
                  <a:pt x="488655" y="646723"/>
                </a:lnTo>
                <a:lnTo>
                  <a:pt x="435609" y="607506"/>
                </a:lnTo>
                <a:lnTo>
                  <a:pt x="397730" y="584310"/>
                </a:lnTo>
                <a:lnTo>
                  <a:pt x="327057" y="544372"/>
                </a:lnTo>
                <a:lnTo>
                  <a:pt x="306338" y="531936"/>
                </a:lnTo>
                <a:lnTo>
                  <a:pt x="247755" y="479667"/>
                </a:lnTo>
                <a:lnTo>
                  <a:pt x="225858" y="443435"/>
                </a:lnTo>
                <a:lnTo>
                  <a:pt x="212719" y="404091"/>
                </a:lnTo>
                <a:lnTo>
                  <a:pt x="208339" y="361632"/>
                </a:lnTo>
                <a:lnTo>
                  <a:pt x="208339" y="329110"/>
                </a:lnTo>
                <a:lnTo>
                  <a:pt x="215439" y="270754"/>
                </a:lnTo>
                <a:lnTo>
                  <a:pt x="236746" y="233437"/>
                </a:lnTo>
                <a:lnTo>
                  <a:pt x="289658" y="211910"/>
                </a:lnTo>
                <a:lnTo>
                  <a:pt x="314409" y="210475"/>
                </a:lnTo>
                <a:lnTo>
                  <a:pt x="339854" y="211910"/>
                </a:lnTo>
                <a:lnTo>
                  <a:pt x="378683" y="223391"/>
                </a:lnTo>
                <a:lnTo>
                  <a:pt x="413368" y="269804"/>
                </a:lnTo>
                <a:lnTo>
                  <a:pt x="420468" y="329110"/>
                </a:lnTo>
                <a:lnTo>
                  <a:pt x="420468" y="445818"/>
                </a:lnTo>
                <a:lnTo>
                  <a:pt x="628808" y="445818"/>
                </a:lnTo>
                <a:lnTo>
                  <a:pt x="628808" y="329110"/>
                </a:lnTo>
                <a:lnTo>
                  <a:pt x="626177" y="278034"/>
                </a:lnTo>
                <a:lnTo>
                  <a:pt x="618285" y="230677"/>
                </a:lnTo>
                <a:lnTo>
                  <a:pt x="605132" y="187040"/>
                </a:lnTo>
                <a:lnTo>
                  <a:pt x="586718" y="147122"/>
                </a:lnTo>
                <a:lnTo>
                  <a:pt x="563043" y="110925"/>
                </a:lnTo>
                <a:lnTo>
                  <a:pt x="534109" y="78447"/>
                </a:lnTo>
                <a:lnTo>
                  <a:pt x="498645" y="50213"/>
                </a:lnTo>
                <a:lnTo>
                  <a:pt x="458946" y="28248"/>
                </a:lnTo>
                <a:lnTo>
                  <a:pt x="415009" y="12556"/>
                </a:lnTo>
                <a:lnTo>
                  <a:pt x="366831" y="3139"/>
                </a:lnTo>
                <a:lnTo>
                  <a:pt x="3144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1957266" y="961395"/>
            <a:ext cx="549275" cy="1339850"/>
          </a:xfrm>
          <a:custGeom>
            <a:avLst/>
            <a:gdLst/>
            <a:ahLst/>
            <a:cxnLst/>
            <a:rect l="l" t="t" r="r" b="b"/>
            <a:pathLst>
              <a:path w="549275" h="1339850">
                <a:moveTo>
                  <a:pt x="549262" y="1129030"/>
                </a:moveTo>
                <a:lnTo>
                  <a:pt x="208343" y="1129030"/>
                </a:lnTo>
                <a:lnTo>
                  <a:pt x="208343" y="0"/>
                </a:lnTo>
                <a:lnTo>
                  <a:pt x="0" y="0"/>
                </a:lnTo>
                <a:lnTo>
                  <a:pt x="0" y="1129030"/>
                </a:lnTo>
                <a:lnTo>
                  <a:pt x="0" y="1339850"/>
                </a:lnTo>
                <a:lnTo>
                  <a:pt x="549262" y="1339850"/>
                </a:lnTo>
                <a:lnTo>
                  <a:pt x="549262" y="112903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2589843" y="946565"/>
            <a:ext cx="629285" cy="1370330"/>
          </a:xfrm>
          <a:custGeom>
            <a:avLst/>
            <a:gdLst/>
            <a:ahLst/>
            <a:cxnLst/>
            <a:rect l="l" t="t" r="r" b="b"/>
            <a:pathLst>
              <a:path w="629284" h="1370330">
                <a:moveTo>
                  <a:pt x="314398" y="0"/>
                </a:moveTo>
                <a:lnTo>
                  <a:pt x="261968" y="3138"/>
                </a:lnTo>
                <a:lnTo>
                  <a:pt x="213782" y="12553"/>
                </a:lnTo>
                <a:lnTo>
                  <a:pt x="169840" y="28244"/>
                </a:lnTo>
                <a:lnTo>
                  <a:pt x="130145" y="50209"/>
                </a:lnTo>
                <a:lnTo>
                  <a:pt x="94698" y="78447"/>
                </a:lnTo>
                <a:lnTo>
                  <a:pt x="65753" y="110925"/>
                </a:lnTo>
                <a:lnTo>
                  <a:pt x="42075" y="147122"/>
                </a:lnTo>
                <a:lnTo>
                  <a:pt x="23664" y="187040"/>
                </a:lnTo>
                <a:lnTo>
                  <a:pt x="10515" y="230677"/>
                </a:lnTo>
                <a:lnTo>
                  <a:pt x="2628" y="278034"/>
                </a:lnTo>
                <a:lnTo>
                  <a:pt x="0" y="329110"/>
                </a:lnTo>
                <a:lnTo>
                  <a:pt x="0" y="1040889"/>
                </a:lnTo>
                <a:lnTo>
                  <a:pt x="2628" y="1091972"/>
                </a:lnTo>
                <a:lnTo>
                  <a:pt x="10515" y="1139329"/>
                </a:lnTo>
                <a:lnTo>
                  <a:pt x="23664" y="1182962"/>
                </a:lnTo>
                <a:lnTo>
                  <a:pt x="42075" y="1222874"/>
                </a:lnTo>
                <a:lnTo>
                  <a:pt x="65753" y="1259066"/>
                </a:lnTo>
                <a:lnTo>
                  <a:pt x="94698" y="1291541"/>
                </a:lnTo>
                <a:lnTo>
                  <a:pt x="130145" y="1319788"/>
                </a:lnTo>
                <a:lnTo>
                  <a:pt x="169840" y="1341754"/>
                </a:lnTo>
                <a:lnTo>
                  <a:pt x="213782" y="1357442"/>
                </a:lnTo>
                <a:lnTo>
                  <a:pt x="261968" y="1366853"/>
                </a:lnTo>
                <a:lnTo>
                  <a:pt x="314398" y="1369989"/>
                </a:lnTo>
                <a:lnTo>
                  <a:pt x="366825" y="1366853"/>
                </a:lnTo>
                <a:lnTo>
                  <a:pt x="415006" y="1357442"/>
                </a:lnTo>
                <a:lnTo>
                  <a:pt x="458943" y="1341754"/>
                </a:lnTo>
                <a:lnTo>
                  <a:pt x="498639" y="1319788"/>
                </a:lnTo>
                <a:lnTo>
                  <a:pt x="534098" y="1291541"/>
                </a:lnTo>
                <a:lnTo>
                  <a:pt x="563033" y="1259066"/>
                </a:lnTo>
                <a:lnTo>
                  <a:pt x="586707" y="1222874"/>
                </a:lnTo>
                <a:lnTo>
                  <a:pt x="605121" y="1182962"/>
                </a:lnTo>
                <a:lnTo>
                  <a:pt x="612190" y="1159514"/>
                </a:lnTo>
                <a:lnTo>
                  <a:pt x="314398" y="1159514"/>
                </a:lnTo>
                <a:lnTo>
                  <a:pt x="289652" y="1158079"/>
                </a:lnTo>
                <a:lnTo>
                  <a:pt x="250820" y="1146597"/>
                </a:lnTo>
                <a:lnTo>
                  <a:pt x="215439" y="1099247"/>
                </a:lnTo>
                <a:lnTo>
                  <a:pt x="208339" y="1040889"/>
                </a:lnTo>
                <a:lnTo>
                  <a:pt x="208339" y="329110"/>
                </a:lnTo>
                <a:lnTo>
                  <a:pt x="215439" y="270754"/>
                </a:lnTo>
                <a:lnTo>
                  <a:pt x="236746" y="233437"/>
                </a:lnTo>
                <a:lnTo>
                  <a:pt x="289652" y="211910"/>
                </a:lnTo>
                <a:lnTo>
                  <a:pt x="314398" y="210475"/>
                </a:lnTo>
                <a:lnTo>
                  <a:pt x="612185" y="210475"/>
                </a:lnTo>
                <a:lnTo>
                  <a:pt x="605121" y="187040"/>
                </a:lnTo>
                <a:lnTo>
                  <a:pt x="586707" y="147122"/>
                </a:lnTo>
                <a:lnTo>
                  <a:pt x="563033" y="110925"/>
                </a:lnTo>
                <a:lnTo>
                  <a:pt x="534098" y="78447"/>
                </a:lnTo>
                <a:lnTo>
                  <a:pt x="498639" y="50209"/>
                </a:lnTo>
                <a:lnTo>
                  <a:pt x="458943" y="28244"/>
                </a:lnTo>
                <a:lnTo>
                  <a:pt x="415006" y="12553"/>
                </a:lnTo>
                <a:lnTo>
                  <a:pt x="366825" y="3138"/>
                </a:lnTo>
                <a:lnTo>
                  <a:pt x="314398" y="0"/>
                </a:lnTo>
                <a:close/>
              </a:path>
              <a:path w="629284" h="1370330">
                <a:moveTo>
                  <a:pt x="612185" y="210475"/>
                </a:moveTo>
                <a:lnTo>
                  <a:pt x="314398" y="210475"/>
                </a:lnTo>
                <a:lnTo>
                  <a:pt x="339846" y="211910"/>
                </a:lnTo>
                <a:lnTo>
                  <a:pt x="361274" y="216215"/>
                </a:lnTo>
                <a:lnTo>
                  <a:pt x="404486" y="248748"/>
                </a:lnTo>
                <a:lnTo>
                  <a:pt x="418693" y="296589"/>
                </a:lnTo>
                <a:lnTo>
                  <a:pt x="420468" y="329110"/>
                </a:lnTo>
                <a:lnTo>
                  <a:pt x="420468" y="1040889"/>
                </a:lnTo>
                <a:lnTo>
                  <a:pt x="413366" y="1100209"/>
                </a:lnTo>
                <a:lnTo>
                  <a:pt x="392050" y="1136551"/>
                </a:lnTo>
                <a:lnTo>
                  <a:pt x="339846" y="1158079"/>
                </a:lnTo>
                <a:lnTo>
                  <a:pt x="314398" y="1159514"/>
                </a:lnTo>
                <a:lnTo>
                  <a:pt x="612190" y="1159514"/>
                </a:lnTo>
                <a:lnTo>
                  <a:pt x="618274" y="1139329"/>
                </a:lnTo>
                <a:lnTo>
                  <a:pt x="626166" y="1091972"/>
                </a:lnTo>
                <a:lnTo>
                  <a:pt x="628797" y="1040889"/>
                </a:lnTo>
                <a:lnTo>
                  <a:pt x="628797" y="329110"/>
                </a:lnTo>
                <a:lnTo>
                  <a:pt x="626166" y="278034"/>
                </a:lnTo>
                <a:lnTo>
                  <a:pt x="618274" y="230677"/>
                </a:lnTo>
                <a:lnTo>
                  <a:pt x="612185" y="21047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3339860" y="946565"/>
            <a:ext cx="629285" cy="1370330"/>
          </a:xfrm>
          <a:custGeom>
            <a:avLst/>
            <a:gdLst/>
            <a:ahLst/>
            <a:cxnLst/>
            <a:rect l="l" t="t" r="r" b="b"/>
            <a:pathLst>
              <a:path w="629284" h="1370330">
                <a:moveTo>
                  <a:pt x="314398" y="0"/>
                </a:moveTo>
                <a:lnTo>
                  <a:pt x="261968" y="3138"/>
                </a:lnTo>
                <a:lnTo>
                  <a:pt x="213782" y="12553"/>
                </a:lnTo>
                <a:lnTo>
                  <a:pt x="169840" y="28244"/>
                </a:lnTo>
                <a:lnTo>
                  <a:pt x="130145" y="50209"/>
                </a:lnTo>
                <a:lnTo>
                  <a:pt x="94698" y="78447"/>
                </a:lnTo>
                <a:lnTo>
                  <a:pt x="65753" y="110925"/>
                </a:lnTo>
                <a:lnTo>
                  <a:pt x="42075" y="147122"/>
                </a:lnTo>
                <a:lnTo>
                  <a:pt x="23664" y="187040"/>
                </a:lnTo>
                <a:lnTo>
                  <a:pt x="10515" y="230677"/>
                </a:lnTo>
                <a:lnTo>
                  <a:pt x="2628" y="278034"/>
                </a:lnTo>
                <a:lnTo>
                  <a:pt x="0" y="329110"/>
                </a:lnTo>
                <a:lnTo>
                  <a:pt x="0" y="1040889"/>
                </a:lnTo>
                <a:lnTo>
                  <a:pt x="2628" y="1091972"/>
                </a:lnTo>
                <a:lnTo>
                  <a:pt x="10515" y="1139329"/>
                </a:lnTo>
                <a:lnTo>
                  <a:pt x="23664" y="1182962"/>
                </a:lnTo>
                <a:lnTo>
                  <a:pt x="42075" y="1222874"/>
                </a:lnTo>
                <a:lnTo>
                  <a:pt x="65753" y="1259066"/>
                </a:lnTo>
                <a:lnTo>
                  <a:pt x="94698" y="1291541"/>
                </a:lnTo>
                <a:lnTo>
                  <a:pt x="130145" y="1319788"/>
                </a:lnTo>
                <a:lnTo>
                  <a:pt x="169840" y="1341754"/>
                </a:lnTo>
                <a:lnTo>
                  <a:pt x="213782" y="1357442"/>
                </a:lnTo>
                <a:lnTo>
                  <a:pt x="261968" y="1366853"/>
                </a:lnTo>
                <a:lnTo>
                  <a:pt x="314398" y="1369989"/>
                </a:lnTo>
                <a:lnTo>
                  <a:pt x="366825" y="1366853"/>
                </a:lnTo>
                <a:lnTo>
                  <a:pt x="415006" y="1357442"/>
                </a:lnTo>
                <a:lnTo>
                  <a:pt x="458943" y="1341754"/>
                </a:lnTo>
                <a:lnTo>
                  <a:pt x="498639" y="1319788"/>
                </a:lnTo>
                <a:lnTo>
                  <a:pt x="534098" y="1291541"/>
                </a:lnTo>
                <a:lnTo>
                  <a:pt x="563033" y="1259066"/>
                </a:lnTo>
                <a:lnTo>
                  <a:pt x="586707" y="1222874"/>
                </a:lnTo>
                <a:lnTo>
                  <a:pt x="605121" y="1182962"/>
                </a:lnTo>
                <a:lnTo>
                  <a:pt x="612190" y="1159514"/>
                </a:lnTo>
                <a:lnTo>
                  <a:pt x="314398" y="1159514"/>
                </a:lnTo>
                <a:lnTo>
                  <a:pt x="289652" y="1158079"/>
                </a:lnTo>
                <a:lnTo>
                  <a:pt x="250820" y="1146597"/>
                </a:lnTo>
                <a:lnTo>
                  <a:pt x="215439" y="1099247"/>
                </a:lnTo>
                <a:lnTo>
                  <a:pt x="208339" y="1040889"/>
                </a:lnTo>
                <a:lnTo>
                  <a:pt x="208339" y="329110"/>
                </a:lnTo>
                <a:lnTo>
                  <a:pt x="215439" y="270754"/>
                </a:lnTo>
                <a:lnTo>
                  <a:pt x="236746" y="233437"/>
                </a:lnTo>
                <a:lnTo>
                  <a:pt x="289652" y="211910"/>
                </a:lnTo>
                <a:lnTo>
                  <a:pt x="314398" y="210475"/>
                </a:lnTo>
                <a:lnTo>
                  <a:pt x="612185" y="210475"/>
                </a:lnTo>
                <a:lnTo>
                  <a:pt x="605121" y="187040"/>
                </a:lnTo>
                <a:lnTo>
                  <a:pt x="586707" y="147122"/>
                </a:lnTo>
                <a:lnTo>
                  <a:pt x="563033" y="110925"/>
                </a:lnTo>
                <a:lnTo>
                  <a:pt x="534098" y="78447"/>
                </a:lnTo>
                <a:lnTo>
                  <a:pt x="498639" y="50209"/>
                </a:lnTo>
                <a:lnTo>
                  <a:pt x="458943" y="28244"/>
                </a:lnTo>
                <a:lnTo>
                  <a:pt x="415006" y="12553"/>
                </a:lnTo>
                <a:lnTo>
                  <a:pt x="366825" y="3138"/>
                </a:lnTo>
                <a:lnTo>
                  <a:pt x="314398" y="0"/>
                </a:lnTo>
                <a:close/>
              </a:path>
              <a:path w="629284" h="1370330">
                <a:moveTo>
                  <a:pt x="612185" y="210475"/>
                </a:moveTo>
                <a:lnTo>
                  <a:pt x="314398" y="210475"/>
                </a:lnTo>
                <a:lnTo>
                  <a:pt x="339846" y="211910"/>
                </a:lnTo>
                <a:lnTo>
                  <a:pt x="361274" y="216215"/>
                </a:lnTo>
                <a:lnTo>
                  <a:pt x="404486" y="248748"/>
                </a:lnTo>
                <a:lnTo>
                  <a:pt x="418693" y="296589"/>
                </a:lnTo>
                <a:lnTo>
                  <a:pt x="420468" y="329110"/>
                </a:lnTo>
                <a:lnTo>
                  <a:pt x="420468" y="1040889"/>
                </a:lnTo>
                <a:lnTo>
                  <a:pt x="413366" y="1100209"/>
                </a:lnTo>
                <a:lnTo>
                  <a:pt x="392050" y="1136551"/>
                </a:lnTo>
                <a:lnTo>
                  <a:pt x="339846" y="1158079"/>
                </a:lnTo>
                <a:lnTo>
                  <a:pt x="314398" y="1159514"/>
                </a:lnTo>
                <a:lnTo>
                  <a:pt x="612190" y="1159514"/>
                </a:lnTo>
                <a:lnTo>
                  <a:pt x="618274" y="1139329"/>
                </a:lnTo>
                <a:lnTo>
                  <a:pt x="626166" y="1091972"/>
                </a:lnTo>
                <a:lnTo>
                  <a:pt x="628797" y="1040889"/>
                </a:lnTo>
                <a:lnTo>
                  <a:pt x="628797" y="329110"/>
                </a:lnTo>
                <a:lnTo>
                  <a:pt x="626166" y="278034"/>
                </a:lnTo>
                <a:lnTo>
                  <a:pt x="618274" y="230677"/>
                </a:lnTo>
                <a:lnTo>
                  <a:pt x="612185" y="21047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4103140" y="961872"/>
            <a:ext cx="664845" cy="1339850"/>
          </a:xfrm>
          <a:custGeom>
            <a:avLst/>
            <a:gdLst/>
            <a:ahLst/>
            <a:cxnLst/>
            <a:rect l="l" t="t" r="r" b="b"/>
            <a:pathLst>
              <a:path w="664844" h="1339850">
                <a:moveTo>
                  <a:pt x="664796" y="0"/>
                </a:moveTo>
                <a:lnTo>
                  <a:pt x="439400" y="0"/>
                </a:lnTo>
                <a:lnTo>
                  <a:pt x="208339" y="543407"/>
                </a:lnTo>
                <a:lnTo>
                  <a:pt x="208339" y="0"/>
                </a:lnTo>
                <a:lnTo>
                  <a:pt x="0" y="0"/>
                </a:lnTo>
                <a:lnTo>
                  <a:pt x="0" y="1339372"/>
                </a:lnTo>
                <a:lnTo>
                  <a:pt x="208339" y="1339372"/>
                </a:lnTo>
                <a:lnTo>
                  <a:pt x="208339" y="1077234"/>
                </a:lnTo>
                <a:lnTo>
                  <a:pt x="280305" y="910768"/>
                </a:lnTo>
                <a:lnTo>
                  <a:pt x="441295" y="1339372"/>
                </a:lnTo>
                <a:lnTo>
                  <a:pt x="664796" y="1339372"/>
                </a:lnTo>
                <a:lnTo>
                  <a:pt x="397736" y="635247"/>
                </a:lnTo>
                <a:lnTo>
                  <a:pt x="66479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5161869" y="961535"/>
            <a:ext cx="549275" cy="1339850"/>
          </a:xfrm>
          <a:custGeom>
            <a:avLst/>
            <a:gdLst/>
            <a:ahLst/>
            <a:cxnLst/>
            <a:rect l="l" t="t" r="r" b="b"/>
            <a:pathLst>
              <a:path w="549275" h="1339850">
                <a:moveTo>
                  <a:pt x="549262" y="0"/>
                </a:moveTo>
                <a:lnTo>
                  <a:pt x="0" y="0"/>
                </a:lnTo>
                <a:lnTo>
                  <a:pt x="0" y="210820"/>
                </a:lnTo>
                <a:lnTo>
                  <a:pt x="0" y="547370"/>
                </a:lnTo>
                <a:lnTo>
                  <a:pt x="0" y="758190"/>
                </a:lnTo>
                <a:lnTo>
                  <a:pt x="0" y="1339850"/>
                </a:lnTo>
                <a:lnTo>
                  <a:pt x="208330" y="1339850"/>
                </a:lnTo>
                <a:lnTo>
                  <a:pt x="208330" y="758190"/>
                </a:lnTo>
                <a:lnTo>
                  <a:pt x="445096" y="758190"/>
                </a:lnTo>
                <a:lnTo>
                  <a:pt x="445096" y="547370"/>
                </a:lnTo>
                <a:lnTo>
                  <a:pt x="208330" y="547370"/>
                </a:lnTo>
                <a:lnTo>
                  <a:pt x="208330" y="210820"/>
                </a:lnTo>
                <a:lnTo>
                  <a:pt x="549262" y="210820"/>
                </a:lnTo>
                <a:lnTo>
                  <a:pt x="54926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5813403" y="961876"/>
            <a:ext cx="208915" cy="1339850"/>
          </a:xfrm>
          <a:custGeom>
            <a:avLst/>
            <a:gdLst/>
            <a:ahLst/>
            <a:cxnLst/>
            <a:rect l="l" t="t" r="r" b="b"/>
            <a:pathLst>
              <a:path w="208915" h="1339850">
                <a:moveTo>
                  <a:pt x="208339" y="0"/>
                </a:moveTo>
                <a:lnTo>
                  <a:pt x="0" y="0"/>
                </a:lnTo>
                <a:lnTo>
                  <a:pt x="0" y="1339372"/>
                </a:lnTo>
                <a:lnTo>
                  <a:pt x="208339" y="1339372"/>
                </a:lnTo>
                <a:lnTo>
                  <a:pt x="20833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6173236" y="961874"/>
            <a:ext cx="629285" cy="1339850"/>
          </a:xfrm>
          <a:custGeom>
            <a:avLst/>
            <a:gdLst/>
            <a:ahLst/>
            <a:cxnLst/>
            <a:rect l="l" t="t" r="r" b="b"/>
            <a:pathLst>
              <a:path w="629284" h="1339850">
                <a:moveTo>
                  <a:pt x="314398" y="0"/>
                </a:moveTo>
                <a:lnTo>
                  <a:pt x="0" y="0"/>
                </a:lnTo>
                <a:lnTo>
                  <a:pt x="0" y="1339372"/>
                </a:lnTo>
                <a:lnTo>
                  <a:pt x="208339" y="1339372"/>
                </a:lnTo>
                <a:lnTo>
                  <a:pt x="208339" y="801713"/>
                </a:lnTo>
                <a:lnTo>
                  <a:pt x="514619" y="801713"/>
                </a:lnTo>
                <a:lnTo>
                  <a:pt x="503806" y="748134"/>
                </a:lnTo>
                <a:lnTo>
                  <a:pt x="512090" y="742275"/>
                </a:lnTo>
                <a:lnTo>
                  <a:pt x="519900" y="736179"/>
                </a:lnTo>
                <a:lnTo>
                  <a:pt x="563039" y="691861"/>
                </a:lnTo>
                <a:lnTo>
                  <a:pt x="586710" y="656306"/>
                </a:lnTo>
                <a:lnTo>
                  <a:pt x="605122" y="616601"/>
                </a:lnTo>
                <a:lnTo>
                  <a:pt x="612729" y="591238"/>
                </a:lnTo>
                <a:lnTo>
                  <a:pt x="208339" y="591238"/>
                </a:lnTo>
                <a:lnTo>
                  <a:pt x="208339" y="210475"/>
                </a:lnTo>
                <a:lnTo>
                  <a:pt x="612358" y="210475"/>
                </a:lnTo>
                <a:lnTo>
                  <a:pt x="605122" y="186559"/>
                </a:lnTo>
                <a:lnTo>
                  <a:pt x="586710" y="147124"/>
                </a:lnTo>
                <a:lnTo>
                  <a:pt x="563039" y="111726"/>
                </a:lnTo>
                <a:lnTo>
                  <a:pt x="534109" y="80364"/>
                </a:lnTo>
                <a:lnTo>
                  <a:pt x="498049" y="51431"/>
                </a:lnTo>
                <a:lnTo>
                  <a:pt x="458046" y="28929"/>
                </a:lnTo>
                <a:lnTo>
                  <a:pt x="414103" y="12857"/>
                </a:lnTo>
                <a:lnTo>
                  <a:pt x="366220" y="3214"/>
                </a:lnTo>
                <a:lnTo>
                  <a:pt x="314398" y="0"/>
                </a:lnTo>
                <a:close/>
              </a:path>
              <a:path w="629284" h="1339850">
                <a:moveTo>
                  <a:pt x="514619" y="801713"/>
                </a:moveTo>
                <a:lnTo>
                  <a:pt x="303037" y="801713"/>
                </a:lnTo>
                <a:lnTo>
                  <a:pt x="411003" y="1339372"/>
                </a:lnTo>
                <a:lnTo>
                  <a:pt x="623122" y="1339372"/>
                </a:lnTo>
                <a:lnTo>
                  <a:pt x="514619" y="801713"/>
                </a:lnTo>
                <a:close/>
              </a:path>
              <a:path w="629284" h="1339850">
                <a:moveTo>
                  <a:pt x="612358" y="210475"/>
                </a:moveTo>
                <a:lnTo>
                  <a:pt x="314398" y="210475"/>
                </a:lnTo>
                <a:lnTo>
                  <a:pt x="339131" y="211910"/>
                </a:lnTo>
                <a:lnTo>
                  <a:pt x="360320" y="216214"/>
                </a:lnTo>
                <a:lnTo>
                  <a:pt x="404486" y="250174"/>
                </a:lnTo>
                <a:lnTo>
                  <a:pt x="418693" y="298011"/>
                </a:lnTo>
                <a:lnTo>
                  <a:pt x="420468" y="329099"/>
                </a:lnTo>
                <a:lnTo>
                  <a:pt x="420468" y="472603"/>
                </a:lnTo>
                <a:lnTo>
                  <a:pt x="413366" y="530966"/>
                </a:lnTo>
                <a:lnTo>
                  <a:pt x="392050" y="568275"/>
                </a:lnTo>
                <a:lnTo>
                  <a:pt x="339131" y="589803"/>
                </a:lnTo>
                <a:lnTo>
                  <a:pt x="314398" y="591238"/>
                </a:lnTo>
                <a:lnTo>
                  <a:pt x="612729" y="591238"/>
                </a:lnTo>
                <a:lnTo>
                  <a:pt x="618275" y="572748"/>
                </a:lnTo>
                <a:lnTo>
                  <a:pt x="626166" y="524749"/>
                </a:lnTo>
                <a:lnTo>
                  <a:pt x="628797" y="472603"/>
                </a:lnTo>
                <a:lnTo>
                  <a:pt x="628797" y="329099"/>
                </a:lnTo>
                <a:lnTo>
                  <a:pt x="626166" y="277546"/>
                </a:lnTo>
                <a:lnTo>
                  <a:pt x="618275" y="230033"/>
                </a:lnTo>
                <a:lnTo>
                  <a:pt x="612358" y="21047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6898611" y="946563"/>
            <a:ext cx="629285" cy="1370330"/>
          </a:xfrm>
          <a:custGeom>
            <a:avLst/>
            <a:gdLst/>
            <a:ahLst/>
            <a:cxnLst/>
            <a:rect l="l" t="t" r="r" b="b"/>
            <a:pathLst>
              <a:path w="629284" h="1370330">
                <a:moveTo>
                  <a:pt x="314409" y="0"/>
                </a:moveTo>
                <a:lnTo>
                  <a:pt x="261979" y="3139"/>
                </a:lnTo>
                <a:lnTo>
                  <a:pt x="213792" y="12556"/>
                </a:lnTo>
                <a:lnTo>
                  <a:pt x="169851" y="28248"/>
                </a:lnTo>
                <a:lnTo>
                  <a:pt x="130156" y="50213"/>
                </a:lnTo>
                <a:lnTo>
                  <a:pt x="94709" y="78447"/>
                </a:lnTo>
                <a:lnTo>
                  <a:pt x="65762" y="110925"/>
                </a:lnTo>
                <a:lnTo>
                  <a:pt x="42083" y="147122"/>
                </a:lnTo>
                <a:lnTo>
                  <a:pt x="23669" y="187040"/>
                </a:lnTo>
                <a:lnTo>
                  <a:pt x="10518" y="230677"/>
                </a:lnTo>
                <a:lnTo>
                  <a:pt x="2629" y="278034"/>
                </a:lnTo>
                <a:lnTo>
                  <a:pt x="0" y="329110"/>
                </a:lnTo>
                <a:lnTo>
                  <a:pt x="0" y="361632"/>
                </a:lnTo>
                <a:lnTo>
                  <a:pt x="2248" y="405892"/>
                </a:lnTo>
                <a:lnTo>
                  <a:pt x="8994" y="448706"/>
                </a:lnTo>
                <a:lnTo>
                  <a:pt x="20240" y="490079"/>
                </a:lnTo>
                <a:lnTo>
                  <a:pt x="35988" y="530015"/>
                </a:lnTo>
                <a:lnTo>
                  <a:pt x="55985" y="568170"/>
                </a:lnTo>
                <a:lnTo>
                  <a:pt x="80017" y="604166"/>
                </a:lnTo>
                <a:lnTo>
                  <a:pt x="108076" y="638004"/>
                </a:lnTo>
                <a:lnTo>
                  <a:pt x="140152" y="669686"/>
                </a:lnTo>
                <a:lnTo>
                  <a:pt x="193649" y="708926"/>
                </a:lnTo>
                <a:lnTo>
                  <a:pt x="229282" y="730690"/>
                </a:lnTo>
                <a:lnTo>
                  <a:pt x="270839" y="753882"/>
                </a:lnTo>
                <a:lnTo>
                  <a:pt x="299953" y="770629"/>
                </a:lnTo>
                <a:lnTo>
                  <a:pt x="339730" y="795506"/>
                </a:lnTo>
                <a:lnTo>
                  <a:pt x="381043" y="837598"/>
                </a:lnTo>
                <a:lnTo>
                  <a:pt x="402941" y="874432"/>
                </a:lnTo>
                <a:lnTo>
                  <a:pt x="416085" y="914131"/>
                </a:lnTo>
                <a:lnTo>
                  <a:pt x="420468" y="956693"/>
                </a:lnTo>
                <a:lnTo>
                  <a:pt x="420468" y="1040889"/>
                </a:lnTo>
                <a:lnTo>
                  <a:pt x="413368" y="1100215"/>
                </a:lnTo>
                <a:lnTo>
                  <a:pt x="392061" y="1136562"/>
                </a:lnTo>
                <a:lnTo>
                  <a:pt x="339854" y="1158079"/>
                </a:lnTo>
                <a:lnTo>
                  <a:pt x="314409" y="1159514"/>
                </a:lnTo>
                <a:lnTo>
                  <a:pt x="289658" y="1158079"/>
                </a:lnTo>
                <a:lnTo>
                  <a:pt x="250825" y="1146602"/>
                </a:lnTo>
                <a:lnTo>
                  <a:pt x="215439" y="1099249"/>
                </a:lnTo>
                <a:lnTo>
                  <a:pt x="208339" y="1040889"/>
                </a:lnTo>
                <a:lnTo>
                  <a:pt x="208339" y="866769"/>
                </a:lnTo>
                <a:lnTo>
                  <a:pt x="0" y="866769"/>
                </a:lnTo>
                <a:lnTo>
                  <a:pt x="0" y="1040889"/>
                </a:lnTo>
                <a:lnTo>
                  <a:pt x="2629" y="1091972"/>
                </a:lnTo>
                <a:lnTo>
                  <a:pt x="10518" y="1139329"/>
                </a:lnTo>
                <a:lnTo>
                  <a:pt x="23669" y="1182962"/>
                </a:lnTo>
                <a:lnTo>
                  <a:pt x="42083" y="1222874"/>
                </a:lnTo>
                <a:lnTo>
                  <a:pt x="65762" y="1259066"/>
                </a:lnTo>
                <a:lnTo>
                  <a:pt x="94709" y="1291541"/>
                </a:lnTo>
                <a:lnTo>
                  <a:pt x="130156" y="1319788"/>
                </a:lnTo>
                <a:lnTo>
                  <a:pt x="169851" y="1341754"/>
                </a:lnTo>
                <a:lnTo>
                  <a:pt x="213792" y="1357442"/>
                </a:lnTo>
                <a:lnTo>
                  <a:pt x="261979" y="1366853"/>
                </a:lnTo>
                <a:lnTo>
                  <a:pt x="314409" y="1369989"/>
                </a:lnTo>
                <a:lnTo>
                  <a:pt x="366831" y="1366853"/>
                </a:lnTo>
                <a:lnTo>
                  <a:pt x="415009" y="1357442"/>
                </a:lnTo>
                <a:lnTo>
                  <a:pt x="458946" y="1341754"/>
                </a:lnTo>
                <a:lnTo>
                  <a:pt x="498645" y="1319788"/>
                </a:lnTo>
                <a:lnTo>
                  <a:pt x="534109" y="1291541"/>
                </a:lnTo>
                <a:lnTo>
                  <a:pt x="563043" y="1259066"/>
                </a:lnTo>
                <a:lnTo>
                  <a:pt x="586718" y="1222874"/>
                </a:lnTo>
                <a:lnTo>
                  <a:pt x="605132" y="1182962"/>
                </a:lnTo>
                <a:lnTo>
                  <a:pt x="618285" y="1139329"/>
                </a:lnTo>
                <a:lnTo>
                  <a:pt x="626177" y="1091972"/>
                </a:lnTo>
                <a:lnTo>
                  <a:pt x="628808" y="1040889"/>
                </a:lnTo>
                <a:lnTo>
                  <a:pt x="628808" y="956693"/>
                </a:lnTo>
                <a:lnTo>
                  <a:pt x="625947" y="905383"/>
                </a:lnTo>
                <a:lnTo>
                  <a:pt x="617364" y="856417"/>
                </a:lnTo>
                <a:lnTo>
                  <a:pt x="603061" y="809793"/>
                </a:lnTo>
                <a:lnTo>
                  <a:pt x="583038" y="765513"/>
                </a:lnTo>
                <a:lnTo>
                  <a:pt x="557295" y="723574"/>
                </a:lnTo>
                <a:lnTo>
                  <a:pt x="525834" y="683978"/>
                </a:lnTo>
                <a:lnTo>
                  <a:pt x="488655" y="646723"/>
                </a:lnTo>
                <a:lnTo>
                  <a:pt x="435609" y="607506"/>
                </a:lnTo>
                <a:lnTo>
                  <a:pt x="397730" y="584310"/>
                </a:lnTo>
                <a:lnTo>
                  <a:pt x="327057" y="544372"/>
                </a:lnTo>
                <a:lnTo>
                  <a:pt x="306338" y="531936"/>
                </a:lnTo>
                <a:lnTo>
                  <a:pt x="247755" y="479667"/>
                </a:lnTo>
                <a:lnTo>
                  <a:pt x="225858" y="443435"/>
                </a:lnTo>
                <a:lnTo>
                  <a:pt x="212719" y="404091"/>
                </a:lnTo>
                <a:lnTo>
                  <a:pt x="208339" y="361632"/>
                </a:lnTo>
                <a:lnTo>
                  <a:pt x="208339" y="329110"/>
                </a:lnTo>
                <a:lnTo>
                  <a:pt x="215439" y="270754"/>
                </a:lnTo>
                <a:lnTo>
                  <a:pt x="236746" y="233437"/>
                </a:lnTo>
                <a:lnTo>
                  <a:pt x="289658" y="211910"/>
                </a:lnTo>
                <a:lnTo>
                  <a:pt x="314409" y="210475"/>
                </a:lnTo>
                <a:lnTo>
                  <a:pt x="339854" y="211910"/>
                </a:lnTo>
                <a:lnTo>
                  <a:pt x="378683" y="223391"/>
                </a:lnTo>
                <a:lnTo>
                  <a:pt x="413368" y="269804"/>
                </a:lnTo>
                <a:lnTo>
                  <a:pt x="420468" y="329110"/>
                </a:lnTo>
                <a:lnTo>
                  <a:pt x="420468" y="445818"/>
                </a:lnTo>
                <a:lnTo>
                  <a:pt x="628808" y="445818"/>
                </a:lnTo>
                <a:lnTo>
                  <a:pt x="628808" y="329110"/>
                </a:lnTo>
                <a:lnTo>
                  <a:pt x="626177" y="278034"/>
                </a:lnTo>
                <a:lnTo>
                  <a:pt x="618285" y="230677"/>
                </a:lnTo>
                <a:lnTo>
                  <a:pt x="605132" y="187040"/>
                </a:lnTo>
                <a:lnTo>
                  <a:pt x="586718" y="147122"/>
                </a:lnTo>
                <a:lnTo>
                  <a:pt x="563043" y="110925"/>
                </a:lnTo>
                <a:lnTo>
                  <a:pt x="534109" y="78447"/>
                </a:lnTo>
                <a:lnTo>
                  <a:pt x="498645" y="50213"/>
                </a:lnTo>
                <a:lnTo>
                  <a:pt x="458946" y="28248"/>
                </a:lnTo>
                <a:lnTo>
                  <a:pt x="415009" y="12556"/>
                </a:lnTo>
                <a:lnTo>
                  <a:pt x="366831" y="3139"/>
                </a:lnTo>
                <a:lnTo>
                  <a:pt x="3144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7591799" y="961878"/>
            <a:ext cx="633095" cy="1339850"/>
          </a:xfrm>
          <a:custGeom>
            <a:avLst/>
            <a:gdLst/>
            <a:ahLst/>
            <a:cxnLst/>
            <a:rect l="l" t="t" r="r" b="b"/>
            <a:pathLst>
              <a:path w="633094" h="1339850">
                <a:moveTo>
                  <a:pt x="632599" y="0"/>
                </a:moveTo>
                <a:lnTo>
                  <a:pt x="0" y="0"/>
                </a:lnTo>
                <a:lnTo>
                  <a:pt x="0" y="210820"/>
                </a:lnTo>
                <a:lnTo>
                  <a:pt x="212128" y="210820"/>
                </a:lnTo>
                <a:lnTo>
                  <a:pt x="212128" y="1339850"/>
                </a:lnTo>
                <a:lnTo>
                  <a:pt x="420471" y="1339850"/>
                </a:lnTo>
                <a:lnTo>
                  <a:pt x="420471" y="210820"/>
                </a:lnTo>
                <a:lnTo>
                  <a:pt x="632599" y="210820"/>
                </a:lnTo>
                <a:lnTo>
                  <a:pt x="63259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8298256" y="944657"/>
            <a:ext cx="629285" cy="1356995"/>
          </a:xfrm>
          <a:custGeom>
            <a:avLst/>
            <a:gdLst/>
            <a:ahLst/>
            <a:cxnLst/>
            <a:rect l="l" t="t" r="r" b="b"/>
            <a:pathLst>
              <a:path w="629284" h="1356995">
                <a:moveTo>
                  <a:pt x="215909" y="1142289"/>
                </a:moveTo>
                <a:lnTo>
                  <a:pt x="175421" y="1150182"/>
                </a:lnTo>
                <a:lnTo>
                  <a:pt x="141105" y="1173859"/>
                </a:lnTo>
                <a:lnTo>
                  <a:pt x="117669" y="1208543"/>
                </a:lnTo>
                <a:lnTo>
                  <a:pt x="109860" y="1249438"/>
                </a:lnTo>
                <a:lnTo>
                  <a:pt x="111812" y="1270674"/>
                </a:lnTo>
                <a:lnTo>
                  <a:pt x="127432" y="1308457"/>
                </a:lnTo>
                <a:lnTo>
                  <a:pt x="157493" y="1338828"/>
                </a:lnTo>
                <a:lnTo>
                  <a:pt x="194891" y="1354613"/>
                </a:lnTo>
                <a:lnTo>
                  <a:pt x="215909" y="1356586"/>
                </a:lnTo>
                <a:lnTo>
                  <a:pt x="236920" y="1354613"/>
                </a:lnTo>
                <a:lnTo>
                  <a:pt x="274335" y="1338828"/>
                </a:lnTo>
                <a:lnTo>
                  <a:pt x="304402" y="1308457"/>
                </a:lnTo>
                <a:lnTo>
                  <a:pt x="320026" y="1270674"/>
                </a:lnTo>
                <a:lnTo>
                  <a:pt x="321979" y="1249438"/>
                </a:lnTo>
                <a:lnTo>
                  <a:pt x="320026" y="1228215"/>
                </a:lnTo>
                <a:lnTo>
                  <a:pt x="304402" y="1190423"/>
                </a:lnTo>
                <a:lnTo>
                  <a:pt x="274335" y="1160047"/>
                </a:lnTo>
                <a:lnTo>
                  <a:pt x="236920" y="1144262"/>
                </a:lnTo>
                <a:lnTo>
                  <a:pt x="215909" y="1142289"/>
                </a:lnTo>
                <a:close/>
              </a:path>
              <a:path w="629284" h="1356995">
                <a:moveTo>
                  <a:pt x="612192" y="210464"/>
                </a:moveTo>
                <a:lnTo>
                  <a:pt x="314409" y="210464"/>
                </a:lnTo>
                <a:lnTo>
                  <a:pt x="339140" y="211899"/>
                </a:lnTo>
                <a:lnTo>
                  <a:pt x="360326" y="216205"/>
                </a:lnTo>
                <a:lnTo>
                  <a:pt x="404488" y="249462"/>
                </a:lnTo>
                <a:lnTo>
                  <a:pt x="418701" y="297291"/>
                </a:lnTo>
                <a:lnTo>
                  <a:pt x="420479" y="329099"/>
                </a:lnTo>
                <a:lnTo>
                  <a:pt x="420479" y="380763"/>
                </a:lnTo>
                <a:lnTo>
                  <a:pt x="415730" y="434346"/>
                </a:lnTo>
                <a:lnTo>
                  <a:pt x="401527" y="480257"/>
                </a:lnTo>
                <a:lnTo>
                  <a:pt x="378796" y="520685"/>
                </a:lnTo>
                <a:lnTo>
                  <a:pt x="348502" y="557752"/>
                </a:lnTo>
                <a:lnTo>
                  <a:pt x="302560" y="602485"/>
                </a:lnTo>
                <a:lnTo>
                  <a:pt x="270713" y="631839"/>
                </a:lnTo>
                <a:lnTo>
                  <a:pt x="232956" y="665854"/>
                </a:lnTo>
                <a:lnTo>
                  <a:pt x="202229" y="696654"/>
                </a:lnTo>
                <a:lnTo>
                  <a:pt x="176361" y="729721"/>
                </a:lnTo>
                <a:lnTo>
                  <a:pt x="155354" y="765057"/>
                </a:lnTo>
                <a:lnTo>
                  <a:pt x="139210" y="802666"/>
                </a:lnTo>
                <a:lnTo>
                  <a:pt x="127188" y="842546"/>
                </a:lnTo>
                <a:lnTo>
                  <a:pt x="118606" y="884702"/>
                </a:lnTo>
                <a:lnTo>
                  <a:pt x="113459" y="929129"/>
                </a:lnTo>
                <a:lnTo>
                  <a:pt x="111745" y="975823"/>
                </a:lnTo>
                <a:lnTo>
                  <a:pt x="111745" y="1040879"/>
                </a:lnTo>
                <a:lnTo>
                  <a:pt x="320094" y="1040879"/>
                </a:lnTo>
                <a:lnTo>
                  <a:pt x="320094" y="975823"/>
                </a:lnTo>
                <a:lnTo>
                  <a:pt x="321275" y="947254"/>
                </a:lnTo>
                <a:lnTo>
                  <a:pt x="330736" y="896544"/>
                </a:lnTo>
                <a:lnTo>
                  <a:pt x="349434" y="853796"/>
                </a:lnTo>
                <a:lnTo>
                  <a:pt x="375957" y="815049"/>
                </a:lnTo>
                <a:lnTo>
                  <a:pt x="412066" y="776898"/>
                </a:lnTo>
                <a:lnTo>
                  <a:pt x="469828" y="722848"/>
                </a:lnTo>
                <a:lnTo>
                  <a:pt x="507597" y="688816"/>
                </a:lnTo>
                <a:lnTo>
                  <a:pt x="539750" y="656292"/>
                </a:lnTo>
                <a:lnTo>
                  <a:pt x="566959" y="619939"/>
                </a:lnTo>
                <a:lnTo>
                  <a:pt x="589223" y="579757"/>
                </a:lnTo>
                <a:lnTo>
                  <a:pt x="606540" y="535748"/>
                </a:lnTo>
                <a:lnTo>
                  <a:pt x="618910" y="487912"/>
                </a:lnTo>
                <a:lnTo>
                  <a:pt x="626333" y="436250"/>
                </a:lnTo>
                <a:lnTo>
                  <a:pt x="628808" y="380763"/>
                </a:lnTo>
                <a:lnTo>
                  <a:pt x="628808" y="329099"/>
                </a:lnTo>
                <a:lnTo>
                  <a:pt x="626176" y="278023"/>
                </a:lnTo>
                <a:lnTo>
                  <a:pt x="618282" y="230667"/>
                </a:lnTo>
                <a:lnTo>
                  <a:pt x="612192" y="210464"/>
                </a:lnTo>
                <a:close/>
              </a:path>
              <a:path w="629284" h="1356995">
                <a:moveTo>
                  <a:pt x="314409" y="0"/>
                </a:moveTo>
                <a:lnTo>
                  <a:pt x="261979" y="3138"/>
                </a:lnTo>
                <a:lnTo>
                  <a:pt x="213792" y="12553"/>
                </a:lnTo>
                <a:lnTo>
                  <a:pt x="169848" y="28244"/>
                </a:lnTo>
                <a:lnTo>
                  <a:pt x="130150" y="50209"/>
                </a:lnTo>
                <a:lnTo>
                  <a:pt x="94698" y="78447"/>
                </a:lnTo>
                <a:lnTo>
                  <a:pt x="65756" y="110920"/>
                </a:lnTo>
                <a:lnTo>
                  <a:pt x="42080" y="147115"/>
                </a:lnTo>
                <a:lnTo>
                  <a:pt x="23668" y="187030"/>
                </a:lnTo>
                <a:lnTo>
                  <a:pt x="10518" y="230667"/>
                </a:lnTo>
                <a:lnTo>
                  <a:pt x="2629" y="278023"/>
                </a:lnTo>
                <a:lnTo>
                  <a:pt x="0" y="329099"/>
                </a:lnTo>
                <a:lnTo>
                  <a:pt x="0" y="445818"/>
                </a:lnTo>
                <a:lnTo>
                  <a:pt x="208339" y="445818"/>
                </a:lnTo>
                <a:lnTo>
                  <a:pt x="208339" y="329099"/>
                </a:lnTo>
                <a:lnTo>
                  <a:pt x="210076" y="297291"/>
                </a:lnTo>
                <a:lnTo>
                  <a:pt x="224325" y="248742"/>
                </a:lnTo>
                <a:lnTo>
                  <a:pt x="267525" y="216205"/>
                </a:lnTo>
                <a:lnTo>
                  <a:pt x="314409" y="210464"/>
                </a:lnTo>
                <a:lnTo>
                  <a:pt x="612192" y="210464"/>
                </a:lnTo>
                <a:lnTo>
                  <a:pt x="605128" y="187030"/>
                </a:lnTo>
                <a:lnTo>
                  <a:pt x="586713" y="147115"/>
                </a:lnTo>
                <a:lnTo>
                  <a:pt x="563040" y="110920"/>
                </a:lnTo>
                <a:lnTo>
                  <a:pt x="534109" y="78447"/>
                </a:lnTo>
                <a:lnTo>
                  <a:pt x="498649" y="50209"/>
                </a:lnTo>
                <a:lnTo>
                  <a:pt x="458950" y="28244"/>
                </a:lnTo>
                <a:lnTo>
                  <a:pt x="415012" y="12553"/>
                </a:lnTo>
                <a:lnTo>
                  <a:pt x="366832" y="3138"/>
                </a:lnTo>
                <a:lnTo>
                  <a:pt x="3144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7899837" y="7092303"/>
            <a:ext cx="1464945" cy="1464945"/>
          </a:xfrm>
          <a:custGeom>
            <a:avLst/>
            <a:gdLst/>
            <a:ahLst/>
            <a:cxnLst/>
            <a:rect l="l" t="t" r="r" b="b"/>
            <a:pathLst>
              <a:path w="1464944" h="1464945">
                <a:moveTo>
                  <a:pt x="732291" y="0"/>
                </a:moveTo>
                <a:lnTo>
                  <a:pt x="725029" y="68825"/>
                </a:lnTo>
                <a:lnTo>
                  <a:pt x="717674" y="132817"/>
                </a:lnTo>
                <a:lnTo>
                  <a:pt x="710031" y="192173"/>
                </a:lnTo>
                <a:lnTo>
                  <a:pt x="701901" y="247090"/>
                </a:lnTo>
                <a:lnTo>
                  <a:pt x="693086" y="297767"/>
                </a:lnTo>
                <a:lnTo>
                  <a:pt x="683390" y="344401"/>
                </a:lnTo>
                <a:lnTo>
                  <a:pt x="672614" y="387189"/>
                </a:lnTo>
                <a:lnTo>
                  <a:pt x="660561" y="426330"/>
                </a:lnTo>
                <a:lnTo>
                  <a:pt x="647034" y="462020"/>
                </a:lnTo>
                <a:lnTo>
                  <a:pt x="614765" y="523839"/>
                </a:lnTo>
                <a:lnTo>
                  <a:pt x="574227" y="574227"/>
                </a:lnTo>
                <a:lnTo>
                  <a:pt x="523839" y="614765"/>
                </a:lnTo>
                <a:lnTo>
                  <a:pt x="462020" y="647034"/>
                </a:lnTo>
                <a:lnTo>
                  <a:pt x="426330" y="660561"/>
                </a:lnTo>
                <a:lnTo>
                  <a:pt x="387189" y="672614"/>
                </a:lnTo>
                <a:lnTo>
                  <a:pt x="344401" y="683390"/>
                </a:lnTo>
                <a:lnTo>
                  <a:pt x="297767" y="693086"/>
                </a:lnTo>
                <a:lnTo>
                  <a:pt x="247090" y="701901"/>
                </a:lnTo>
                <a:lnTo>
                  <a:pt x="192173" y="710031"/>
                </a:lnTo>
                <a:lnTo>
                  <a:pt x="132817" y="717674"/>
                </a:lnTo>
                <a:lnTo>
                  <a:pt x="68825" y="725029"/>
                </a:lnTo>
                <a:lnTo>
                  <a:pt x="0" y="732291"/>
                </a:lnTo>
                <a:lnTo>
                  <a:pt x="68825" y="739554"/>
                </a:lnTo>
                <a:lnTo>
                  <a:pt x="132817" y="746909"/>
                </a:lnTo>
                <a:lnTo>
                  <a:pt x="192173" y="754552"/>
                </a:lnTo>
                <a:lnTo>
                  <a:pt x="247090" y="762682"/>
                </a:lnTo>
                <a:lnTo>
                  <a:pt x="297767" y="771497"/>
                </a:lnTo>
                <a:lnTo>
                  <a:pt x="344401" y="781193"/>
                </a:lnTo>
                <a:lnTo>
                  <a:pt x="387189" y="791969"/>
                </a:lnTo>
                <a:lnTo>
                  <a:pt x="426330" y="804021"/>
                </a:lnTo>
                <a:lnTo>
                  <a:pt x="462020" y="817549"/>
                </a:lnTo>
                <a:lnTo>
                  <a:pt x="523839" y="849818"/>
                </a:lnTo>
                <a:lnTo>
                  <a:pt x="574227" y="890356"/>
                </a:lnTo>
                <a:lnTo>
                  <a:pt x="614765" y="940744"/>
                </a:lnTo>
                <a:lnTo>
                  <a:pt x="647034" y="1002563"/>
                </a:lnTo>
                <a:lnTo>
                  <a:pt x="660561" y="1038253"/>
                </a:lnTo>
                <a:lnTo>
                  <a:pt x="672614" y="1077393"/>
                </a:lnTo>
                <a:lnTo>
                  <a:pt x="683390" y="1120181"/>
                </a:lnTo>
                <a:lnTo>
                  <a:pt x="693086" y="1166815"/>
                </a:lnTo>
                <a:lnTo>
                  <a:pt x="701901" y="1217492"/>
                </a:lnTo>
                <a:lnTo>
                  <a:pt x="710031" y="1272410"/>
                </a:lnTo>
                <a:lnTo>
                  <a:pt x="717674" y="1331766"/>
                </a:lnTo>
                <a:lnTo>
                  <a:pt x="725029" y="1395758"/>
                </a:lnTo>
                <a:lnTo>
                  <a:pt x="732291" y="1464583"/>
                </a:lnTo>
                <a:lnTo>
                  <a:pt x="739554" y="1395758"/>
                </a:lnTo>
                <a:lnTo>
                  <a:pt x="746909" y="1331766"/>
                </a:lnTo>
                <a:lnTo>
                  <a:pt x="754552" y="1272410"/>
                </a:lnTo>
                <a:lnTo>
                  <a:pt x="762682" y="1217492"/>
                </a:lnTo>
                <a:lnTo>
                  <a:pt x="771497" y="1166815"/>
                </a:lnTo>
                <a:lnTo>
                  <a:pt x="781193" y="1120181"/>
                </a:lnTo>
                <a:lnTo>
                  <a:pt x="791969" y="1077393"/>
                </a:lnTo>
                <a:lnTo>
                  <a:pt x="804021" y="1038253"/>
                </a:lnTo>
                <a:lnTo>
                  <a:pt x="817549" y="1002563"/>
                </a:lnTo>
                <a:lnTo>
                  <a:pt x="849818" y="940744"/>
                </a:lnTo>
                <a:lnTo>
                  <a:pt x="890356" y="890356"/>
                </a:lnTo>
                <a:lnTo>
                  <a:pt x="940744" y="849818"/>
                </a:lnTo>
                <a:lnTo>
                  <a:pt x="1002563" y="817549"/>
                </a:lnTo>
                <a:lnTo>
                  <a:pt x="1038253" y="804021"/>
                </a:lnTo>
                <a:lnTo>
                  <a:pt x="1077393" y="791969"/>
                </a:lnTo>
                <a:lnTo>
                  <a:pt x="1120181" y="781193"/>
                </a:lnTo>
                <a:lnTo>
                  <a:pt x="1166815" y="771497"/>
                </a:lnTo>
                <a:lnTo>
                  <a:pt x="1217492" y="762682"/>
                </a:lnTo>
                <a:lnTo>
                  <a:pt x="1272410" y="754552"/>
                </a:lnTo>
                <a:lnTo>
                  <a:pt x="1331766" y="746909"/>
                </a:lnTo>
                <a:lnTo>
                  <a:pt x="1395758" y="739554"/>
                </a:lnTo>
                <a:lnTo>
                  <a:pt x="1464583" y="732291"/>
                </a:lnTo>
                <a:lnTo>
                  <a:pt x="1395758" y="725029"/>
                </a:lnTo>
                <a:lnTo>
                  <a:pt x="1331766" y="717674"/>
                </a:lnTo>
                <a:lnTo>
                  <a:pt x="1272410" y="710031"/>
                </a:lnTo>
                <a:lnTo>
                  <a:pt x="1217492" y="701901"/>
                </a:lnTo>
                <a:lnTo>
                  <a:pt x="1166815" y="693086"/>
                </a:lnTo>
                <a:lnTo>
                  <a:pt x="1120181" y="683390"/>
                </a:lnTo>
                <a:lnTo>
                  <a:pt x="1077393" y="672614"/>
                </a:lnTo>
                <a:lnTo>
                  <a:pt x="1038253" y="660561"/>
                </a:lnTo>
                <a:lnTo>
                  <a:pt x="1002563" y="647034"/>
                </a:lnTo>
                <a:lnTo>
                  <a:pt x="940744" y="614765"/>
                </a:lnTo>
                <a:lnTo>
                  <a:pt x="890356" y="574227"/>
                </a:lnTo>
                <a:lnTo>
                  <a:pt x="849818" y="523839"/>
                </a:lnTo>
                <a:lnTo>
                  <a:pt x="817549" y="462020"/>
                </a:lnTo>
                <a:lnTo>
                  <a:pt x="804021" y="426330"/>
                </a:lnTo>
                <a:lnTo>
                  <a:pt x="791969" y="387189"/>
                </a:lnTo>
                <a:lnTo>
                  <a:pt x="781193" y="344401"/>
                </a:lnTo>
                <a:lnTo>
                  <a:pt x="771497" y="297767"/>
                </a:lnTo>
                <a:lnTo>
                  <a:pt x="762682" y="247090"/>
                </a:lnTo>
                <a:lnTo>
                  <a:pt x="754552" y="192173"/>
                </a:lnTo>
                <a:lnTo>
                  <a:pt x="746909" y="132817"/>
                </a:lnTo>
                <a:lnTo>
                  <a:pt x="739554" y="68825"/>
                </a:lnTo>
                <a:lnTo>
                  <a:pt x="73229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7107517" y="3915617"/>
            <a:ext cx="1464945" cy="1464945"/>
          </a:xfrm>
          <a:custGeom>
            <a:avLst/>
            <a:gdLst/>
            <a:ahLst/>
            <a:cxnLst/>
            <a:rect l="l" t="t" r="r" b="b"/>
            <a:pathLst>
              <a:path w="1464945" h="1464945">
                <a:moveTo>
                  <a:pt x="732291" y="0"/>
                </a:moveTo>
                <a:lnTo>
                  <a:pt x="725029" y="68825"/>
                </a:lnTo>
                <a:lnTo>
                  <a:pt x="717674" y="132817"/>
                </a:lnTo>
                <a:lnTo>
                  <a:pt x="710031" y="192173"/>
                </a:lnTo>
                <a:lnTo>
                  <a:pt x="701901" y="247090"/>
                </a:lnTo>
                <a:lnTo>
                  <a:pt x="693086" y="297767"/>
                </a:lnTo>
                <a:lnTo>
                  <a:pt x="683390" y="344401"/>
                </a:lnTo>
                <a:lnTo>
                  <a:pt x="672614" y="387189"/>
                </a:lnTo>
                <a:lnTo>
                  <a:pt x="660561" y="426330"/>
                </a:lnTo>
                <a:lnTo>
                  <a:pt x="647034" y="462020"/>
                </a:lnTo>
                <a:lnTo>
                  <a:pt x="614765" y="523839"/>
                </a:lnTo>
                <a:lnTo>
                  <a:pt x="574227" y="574227"/>
                </a:lnTo>
                <a:lnTo>
                  <a:pt x="523839" y="614765"/>
                </a:lnTo>
                <a:lnTo>
                  <a:pt x="462020" y="647034"/>
                </a:lnTo>
                <a:lnTo>
                  <a:pt x="426330" y="660561"/>
                </a:lnTo>
                <a:lnTo>
                  <a:pt x="387189" y="672614"/>
                </a:lnTo>
                <a:lnTo>
                  <a:pt x="344401" y="683390"/>
                </a:lnTo>
                <a:lnTo>
                  <a:pt x="297767" y="693086"/>
                </a:lnTo>
                <a:lnTo>
                  <a:pt x="247090" y="701901"/>
                </a:lnTo>
                <a:lnTo>
                  <a:pt x="192173" y="710031"/>
                </a:lnTo>
                <a:lnTo>
                  <a:pt x="132817" y="717674"/>
                </a:lnTo>
                <a:lnTo>
                  <a:pt x="68825" y="725029"/>
                </a:lnTo>
                <a:lnTo>
                  <a:pt x="0" y="732291"/>
                </a:lnTo>
                <a:lnTo>
                  <a:pt x="68825" y="739554"/>
                </a:lnTo>
                <a:lnTo>
                  <a:pt x="132817" y="746909"/>
                </a:lnTo>
                <a:lnTo>
                  <a:pt x="192173" y="754552"/>
                </a:lnTo>
                <a:lnTo>
                  <a:pt x="247090" y="762682"/>
                </a:lnTo>
                <a:lnTo>
                  <a:pt x="297767" y="771497"/>
                </a:lnTo>
                <a:lnTo>
                  <a:pt x="344401" y="781193"/>
                </a:lnTo>
                <a:lnTo>
                  <a:pt x="387189" y="791969"/>
                </a:lnTo>
                <a:lnTo>
                  <a:pt x="426330" y="804021"/>
                </a:lnTo>
                <a:lnTo>
                  <a:pt x="462020" y="817549"/>
                </a:lnTo>
                <a:lnTo>
                  <a:pt x="523839" y="849818"/>
                </a:lnTo>
                <a:lnTo>
                  <a:pt x="574227" y="890356"/>
                </a:lnTo>
                <a:lnTo>
                  <a:pt x="614765" y="940744"/>
                </a:lnTo>
                <a:lnTo>
                  <a:pt x="647034" y="1002563"/>
                </a:lnTo>
                <a:lnTo>
                  <a:pt x="660561" y="1038253"/>
                </a:lnTo>
                <a:lnTo>
                  <a:pt x="672614" y="1077393"/>
                </a:lnTo>
                <a:lnTo>
                  <a:pt x="683390" y="1120181"/>
                </a:lnTo>
                <a:lnTo>
                  <a:pt x="693086" y="1166815"/>
                </a:lnTo>
                <a:lnTo>
                  <a:pt x="701901" y="1217492"/>
                </a:lnTo>
                <a:lnTo>
                  <a:pt x="710031" y="1272410"/>
                </a:lnTo>
                <a:lnTo>
                  <a:pt x="717674" y="1331766"/>
                </a:lnTo>
                <a:lnTo>
                  <a:pt x="725029" y="1395758"/>
                </a:lnTo>
                <a:lnTo>
                  <a:pt x="732291" y="1464583"/>
                </a:lnTo>
                <a:lnTo>
                  <a:pt x="739554" y="1395758"/>
                </a:lnTo>
                <a:lnTo>
                  <a:pt x="746909" y="1331766"/>
                </a:lnTo>
                <a:lnTo>
                  <a:pt x="754552" y="1272410"/>
                </a:lnTo>
                <a:lnTo>
                  <a:pt x="762682" y="1217492"/>
                </a:lnTo>
                <a:lnTo>
                  <a:pt x="771497" y="1166815"/>
                </a:lnTo>
                <a:lnTo>
                  <a:pt x="781193" y="1120181"/>
                </a:lnTo>
                <a:lnTo>
                  <a:pt x="791969" y="1077393"/>
                </a:lnTo>
                <a:lnTo>
                  <a:pt x="804021" y="1038253"/>
                </a:lnTo>
                <a:lnTo>
                  <a:pt x="817549" y="1002563"/>
                </a:lnTo>
                <a:lnTo>
                  <a:pt x="849818" y="940744"/>
                </a:lnTo>
                <a:lnTo>
                  <a:pt x="890356" y="890356"/>
                </a:lnTo>
                <a:lnTo>
                  <a:pt x="940744" y="849818"/>
                </a:lnTo>
                <a:lnTo>
                  <a:pt x="1002563" y="817549"/>
                </a:lnTo>
                <a:lnTo>
                  <a:pt x="1038253" y="804021"/>
                </a:lnTo>
                <a:lnTo>
                  <a:pt x="1077393" y="791969"/>
                </a:lnTo>
                <a:lnTo>
                  <a:pt x="1120181" y="781193"/>
                </a:lnTo>
                <a:lnTo>
                  <a:pt x="1166815" y="771497"/>
                </a:lnTo>
                <a:lnTo>
                  <a:pt x="1217492" y="762682"/>
                </a:lnTo>
                <a:lnTo>
                  <a:pt x="1272410" y="754552"/>
                </a:lnTo>
                <a:lnTo>
                  <a:pt x="1331766" y="746909"/>
                </a:lnTo>
                <a:lnTo>
                  <a:pt x="1395758" y="739554"/>
                </a:lnTo>
                <a:lnTo>
                  <a:pt x="1464583" y="732291"/>
                </a:lnTo>
                <a:lnTo>
                  <a:pt x="1395758" y="725029"/>
                </a:lnTo>
                <a:lnTo>
                  <a:pt x="1331766" y="717674"/>
                </a:lnTo>
                <a:lnTo>
                  <a:pt x="1272410" y="710031"/>
                </a:lnTo>
                <a:lnTo>
                  <a:pt x="1217492" y="701901"/>
                </a:lnTo>
                <a:lnTo>
                  <a:pt x="1166815" y="693086"/>
                </a:lnTo>
                <a:lnTo>
                  <a:pt x="1120181" y="683390"/>
                </a:lnTo>
                <a:lnTo>
                  <a:pt x="1077393" y="672614"/>
                </a:lnTo>
                <a:lnTo>
                  <a:pt x="1038253" y="660561"/>
                </a:lnTo>
                <a:lnTo>
                  <a:pt x="1002563" y="647034"/>
                </a:lnTo>
                <a:lnTo>
                  <a:pt x="940744" y="614765"/>
                </a:lnTo>
                <a:lnTo>
                  <a:pt x="890356" y="574227"/>
                </a:lnTo>
                <a:lnTo>
                  <a:pt x="849818" y="523839"/>
                </a:lnTo>
                <a:lnTo>
                  <a:pt x="817549" y="462020"/>
                </a:lnTo>
                <a:lnTo>
                  <a:pt x="804021" y="426330"/>
                </a:lnTo>
                <a:lnTo>
                  <a:pt x="791969" y="387189"/>
                </a:lnTo>
                <a:lnTo>
                  <a:pt x="781193" y="344401"/>
                </a:lnTo>
                <a:lnTo>
                  <a:pt x="771497" y="297767"/>
                </a:lnTo>
                <a:lnTo>
                  <a:pt x="762682" y="247090"/>
                </a:lnTo>
                <a:lnTo>
                  <a:pt x="754552" y="192173"/>
                </a:lnTo>
                <a:lnTo>
                  <a:pt x="746909" y="132817"/>
                </a:lnTo>
                <a:lnTo>
                  <a:pt x="739554" y="68825"/>
                </a:lnTo>
                <a:lnTo>
                  <a:pt x="732291" y="0"/>
                </a:lnTo>
                <a:close/>
              </a:path>
            </a:pathLst>
          </a:custGeom>
          <a:solidFill>
            <a:srgbClr val="046B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0367281" y="9984148"/>
            <a:ext cx="988060" cy="988060"/>
          </a:xfrm>
          <a:custGeom>
            <a:avLst/>
            <a:gdLst/>
            <a:ahLst/>
            <a:cxnLst/>
            <a:rect l="l" t="t" r="r" b="b"/>
            <a:pathLst>
              <a:path w="988059" h="988059">
                <a:moveTo>
                  <a:pt x="493827" y="0"/>
                </a:moveTo>
                <a:lnTo>
                  <a:pt x="486320" y="69655"/>
                </a:lnTo>
                <a:lnTo>
                  <a:pt x="478504" y="131852"/>
                </a:lnTo>
                <a:lnTo>
                  <a:pt x="469902" y="187066"/>
                </a:lnTo>
                <a:lnTo>
                  <a:pt x="460037" y="235774"/>
                </a:lnTo>
                <a:lnTo>
                  <a:pt x="448432" y="278453"/>
                </a:lnTo>
                <a:lnTo>
                  <a:pt x="434612" y="315579"/>
                </a:lnTo>
                <a:lnTo>
                  <a:pt x="398416" y="375080"/>
                </a:lnTo>
                <a:lnTo>
                  <a:pt x="347637" y="418091"/>
                </a:lnTo>
                <a:lnTo>
                  <a:pt x="278459" y="448426"/>
                </a:lnTo>
                <a:lnTo>
                  <a:pt x="235780" y="460031"/>
                </a:lnTo>
                <a:lnTo>
                  <a:pt x="187070" y="469897"/>
                </a:lnTo>
                <a:lnTo>
                  <a:pt x="131855" y="478501"/>
                </a:lnTo>
                <a:lnTo>
                  <a:pt x="69657" y="486319"/>
                </a:lnTo>
                <a:lnTo>
                  <a:pt x="0" y="493827"/>
                </a:lnTo>
                <a:lnTo>
                  <a:pt x="69657" y="501334"/>
                </a:lnTo>
                <a:lnTo>
                  <a:pt x="131855" y="509151"/>
                </a:lnTo>
                <a:lnTo>
                  <a:pt x="187070" y="517753"/>
                </a:lnTo>
                <a:lnTo>
                  <a:pt x="235780" y="527618"/>
                </a:lnTo>
                <a:lnTo>
                  <a:pt x="278459" y="539222"/>
                </a:lnTo>
                <a:lnTo>
                  <a:pt x="315586" y="553042"/>
                </a:lnTo>
                <a:lnTo>
                  <a:pt x="375088" y="589237"/>
                </a:lnTo>
                <a:lnTo>
                  <a:pt x="418099" y="640016"/>
                </a:lnTo>
                <a:lnTo>
                  <a:pt x="448432" y="709192"/>
                </a:lnTo>
                <a:lnTo>
                  <a:pt x="460037" y="751871"/>
                </a:lnTo>
                <a:lnTo>
                  <a:pt x="469902" y="800579"/>
                </a:lnTo>
                <a:lnTo>
                  <a:pt x="478504" y="855792"/>
                </a:lnTo>
                <a:lnTo>
                  <a:pt x="486320" y="917989"/>
                </a:lnTo>
                <a:lnTo>
                  <a:pt x="493827" y="987645"/>
                </a:lnTo>
                <a:lnTo>
                  <a:pt x="501334" y="917989"/>
                </a:lnTo>
                <a:lnTo>
                  <a:pt x="509151" y="855792"/>
                </a:lnTo>
                <a:lnTo>
                  <a:pt x="517753" y="800579"/>
                </a:lnTo>
                <a:lnTo>
                  <a:pt x="527618" y="751871"/>
                </a:lnTo>
                <a:lnTo>
                  <a:pt x="539222" y="709192"/>
                </a:lnTo>
                <a:lnTo>
                  <a:pt x="553042" y="672066"/>
                </a:lnTo>
                <a:lnTo>
                  <a:pt x="589237" y="612565"/>
                </a:lnTo>
                <a:lnTo>
                  <a:pt x="640016" y="569555"/>
                </a:lnTo>
                <a:lnTo>
                  <a:pt x="709192" y="539222"/>
                </a:lnTo>
                <a:lnTo>
                  <a:pt x="751871" y="527618"/>
                </a:lnTo>
                <a:lnTo>
                  <a:pt x="800579" y="517753"/>
                </a:lnTo>
                <a:lnTo>
                  <a:pt x="855792" y="509151"/>
                </a:lnTo>
                <a:lnTo>
                  <a:pt x="917989" y="501334"/>
                </a:lnTo>
                <a:lnTo>
                  <a:pt x="987645" y="493827"/>
                </a:lnTo>
                <a:lnTo>
                  <a:pt x="917989" y="486319"/>
                </a:lnTo>
                <a:lnTo>
                  <a:pt x="855792" y="478501"/>
                </a:lnTo>
                <a:lnTo>
                  <a:pt x="800579" y="469897"/>
                </a:lnTo>
                <a:lnTo>
                  <a:pt x="751871" y="460031"/>
                </a:lnTo>
                <a:lnTo>
                  <a:pt x="709192" y="448426"/>
                </a:lnTo>
                <a:lnTo>
                  <a:pt x="672066" y="434605"/>
                </a:lnTo>
                <a:lnTo>
                  <a:pt x="612565" y="398409"/>
                </a:lnTo>
                <a:lnTo>
                  <a:pt x="569555" y="347629"/>
                </a:lnTo>
                <a:lnTo>
                  <a:pt x="539222" y="278453"/>
                </a:lnTo>
                <a:lnTo>
                  <a:pt x="527618" y="235774"/>
                </a:lnTo>
                <a:lnTo>
                  <a:pt x="517753" y="187066"/>
                </a:lnTo>
                <a:lnTo>
                  <a:pt x="509151" y="131852"/>
                </a:lnTo>
                <a:lnTo>
                  <a:pt x="501334" y="69655"/>
                </a:lnTo>
                <a:lnTo>
                  <a:pt x="493827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9597783" y="4564703"/>
            <a:ext cx="1344295" cy="1318895"/>
          </a:xfrm>
          <a:custGeom>
            <a:avLst/>
            <a:gdLst/>
            <a:ahLst/>
            <a:cxnLst/>
            <a:rect l="l" t="t" r="r" b="b"/>
            <a:pathLst>
              <a:path w="1344295" h="1318895">
                <a:moveTo>
                  <a:pt x="908519" y="864412"/>
                </a:moveTo>
                <a:lnTo>
                  <a:pt x="840676" y="857072"/>
                </a:lnTo>
                <a:lnTo>
                  <a:pt x="780542" y="849376"/>
                </a:lnTo>
                <a:lnTo>
                  <a:pt x="727595" y="840803"/>
                </a:lnTo>
                <a:lnTo>
                  <a:pt x="681316" y="830834"/>
                </a:lnTo>
                <a:lnTo>
                  <a:pt x="641172" y="818921"/>
                </a:lnTo>
                <a:lnTo>
                  <a:pt x="577202" y="787222"/>
                </a:lnTo>
                <a:lnTo>
                  <a:pt x="531456" y="741476"/>
                </a:lnTo>
                <a:lnTo>
                  <a:pt x="499757" y="677506"/>
                </a:lnTo>
                <a:lnTo>
                  <a:pt x="487845" y="637362"/>
                </a:lnTo>
                <a:lnTo>
                  <a:pt x="477862" y="591083"/>
                </a:lnTo>
                <a:lnTo>
                  <a:pt x="469290" y="538137"/>
                </a:lnTo>
                <a:lnTo>
                  <a:pt x="461606" y="478002"/>
                </a:lnTo>
                <a:lnTo>
                  <a:pt x="454266" y="410159"/>
                </a:lnTo>
                <a:lnTo>
                  <a:pt x="446925" y="478002"/>
                </a:lnTo>
                <a:lnTo>
                  <a:pt x="439229" y="538137"/>
                </a:lnTo>
                <a:lnTo>
                  <a:pt x="430657" y="591083"/>
                </a:lnTo>
                <a:lnTo>
                  <a:pt x="420674" y="637362"/>
                </a:lnTo>
                <a:lnTo>
                  <a:pt x="408774" y="677506"/>
                </a:lnTo>
                <a:lnTo>
                  <a:pt x="377063" y="741476"/>
                </a:lnTo>
                <a:lnTo>
                  <a:pt x="331330" y="787222"/>
                </a:lnTo>
                <a:lnTo>
                  <a:pt x="267347" y="818921"/>
                </a:lnTo>
                <a:lnTo>
                  <a:pt x="227203" y="830834"/>
                </a:lnTo>
                <a:lnTo>
                  <a:pt x="180924" y="840803"/>
                </a:lnTo>
                <a:lnTo>
                  <a:pt x="127977" y="849376"/>
                </a:lnTo>
                <a:lnTo>
                  <a:pt x="67856" y="857072"/>
                </a:lnTo>
                <a:lnTo>
                  <a:pt x="0" y="864412"/>
                </a:lnTo>
                <a:lnTo>
                  <a:pt x="67856" y="871753"/>
                </a:lnTo>
                <a:lnTo>
                  <a:pt x="127977" y="879449"/>
                </a:lnTo>
                <a:lnTo>
                  <a:pt x="180924" y="888022"/>
                </a:lnTo>
                <a:lnTo>
                  <a:pt x="227203" y="898004"/>
                </a:lnTo>
                <a:lnTo>
                  <a:pt x="267347" y="909916"/>
                </a:lnTo>
                <a:lnTo>
                  <a:pt x="331330" y="941616"/>
                </a:lnTo>
                <a:lnTo>
                  <a:pt x="377063" y="987361"/>
                </a:lnTo>
                <a:lnTo>
                  <a:pt x="408774" y="1051331"/>
                </a:lnTo>
                <a:lnTo>
                  <a:pt x="420674" y="1091476"/>
                </a:lnTo>
                <a:lnTo>
                  <a:pt x="430657" y="1137754"/>
                </a:lnTo>
                <a:lnTo>
                  <a:pt x="439229" y="1190701"/>
                </a:lnTo>
                <a:lnTo>
                  <a:pt x="446925" y="1250835"/>
                </a:lnTo>
                <a:lnTo>
                  <a:pt x="454266" y="1318679"/>
                </a:lnTo>
                <a:lnTo>
                  <a:pt x="461606" y="1250835"/>
                </a:lnTo>
                <a:lnTo>
                  <a:pt x="469290" y="1190701"/>
                </a:lnTo>
                <a:lnTo>
                  <a:pt x="477862" y="1137754"/>
                </a:lnTo>
                <a:lnTo>
                  <a:pt x="487845" y="1091476"/>
                </a:lnTo>
                <a:lnTo>
                  <a:pt x="499757" y="1051331"/>
                </a:lnTo>
                <a:lnTo>
                  <a:pt x="531456" y="987361"/>
                </a:lnTo>
                <a:lnTo>
                  <a:pt x="577202" y="941616"/>
                </a:lnTo>
                <a:lnTo>
                  <a:pt x="641172" y="909916"/>
                </a:lnTo>
                <a:lnTo>
                  <a:pt x="681316" y="898004"/>
                </a:lnTo>
                <a:lnTo>
                  <a:pt x="727595" y="888022"/>
                </a:lnTo>
                <a:lnTo>
                  <a:pt x="780542" y="879449"/>
                </a:lnTo>
                <a:lnTo>
                  <a:pt x="840676" y="871753"/>
                </a:lnTo>
                <a:lnTo>
                  <a:pt x="908519" y="864412"/>
                </a:lnTo>
                <a:close/>
              </a:path>
              <a:path w="1344295" h="1318895">
                <a:moveTo>
                  <a:pt x="1343952" y="287235"/>
                </a:moveTo>
                <a:lnTo>
                  <a:pt x="1277670" y="279717"/>
                </a:lnTo>
                <a:lnTo>
                  <a:pt x="1223378" y="271119"/>
                </a:lnTo>
                <a:lnTo>
                  <a:pt x="1179690" y="260083"/>
                </a:lnTo>
                <a:lnTo>
                  <a:pt x="1118717" y="225234"/>
                </a:lnTo>
                <a:lnTo>
                  <a:pt x="1083868" y="164261"/>
                </a:lnTo>
                <a:lnTo>
                  <a:pt x="1072832" y="120573"/>
                </a:lnTo>
                <a:lnTo>
                  <a:pt x="1064234" y="66268"/>
                </a:lnTo>
                <a:lnTo>
                  <a:pt x="1056728" y="0"/>
                </a:lnTo>
                <a:lnTo>
                  <a:pt x="1049210" y="66268"/>
                </a:lnTo>
                <a:lnTo>
                  <a:pt x="1040612" y="120573"/>
                </a:lnTo>
                <a:lnTo>
                  <a:pt x="1029576" y="164261"/>
                </a:lnTo>
                <a:lnTo>
                  <a:pt x="994727" y="225234"/>
                </a:lnTo>
                <a:lnTo>
                  <a:pt x="933754" y="260083"/>
                </a:lnTo>
                <a:lnTo>
                  <a:pt x="890079" y="271119"/>
                </a:lnTo>
                <a:lnTo>
                  <a:pt x="835774" y="279717"/>
                </a:lnTo>
                <a:lnTo>
                  <a:pt x="769493" y="287235"/>
                </a:lnTo>
                <a:lnTo>
                  <a:pt x="835774" y="294741"/>
                </a:lnTo>
                <a:lnTo>
                  <a:pt x="890079" y="303339"/>
                </a:lnTo>
                <a:lnTo>
                  <a:pt x="933754" y="314375"/>
                </a:lnTo>
                <a:lnTo>
                  <a:pt x="994727" y="349224"/>
                </a:lnTo>
                <a:lnTo>
                  <a:pt x="1029576" y="410197"/>
                </a:lnTo>
                <a:lnTo>
                  <a:pt x="1040612" y="453885"/>
                </a:lnTo>
                <a:lnTo>
                  <a:pt x="1049210" y="508177"/>
                </a:lnTo>
                <a:lnTo>
                  <a:pt x="1056728" y="574459"/>
                </a:lnTo>
                <a:lnTo>
                  <a:pt x="1064234" y="508177"/>
                </a:lnTo>
                <a:lnTo>
                  <a:pt x="1072832" y="453885"/>
                </a:lnTo>
                <a:lnTo>
                  <a:pt x="1083868" y="410197"/>
                </a:lnTo>
                <a:lnTo>
                  <a:pt x="1118717" y="349224"/>
                </a:lnTo>
                <a:lnTo>
                  <a:pt x="1179690" y="314375"/>
                </a:lnTo>
                <a:lnTo>
                  <a:pt x="1223378" y="303339"/>
                </a:lnTo>
                <a:lnTo>
                  <a:pt x="1277670" y="294741"/>
                </a:lnTo>
                <a:lnTo>
                  <a:pt x="1343952" y="287235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7564127" y="2973658"/>
            <a:ext cx="908685" cy="908685"/>
          </a:xfrm>
          <a:custGeom>
            <a:avLst/>
            <a:gdLst/>
            <a:ahLst/>
            <a:cxnLst/>
            <a:rect l="l" t="t" r="r" b="b"/>
            <a:pathLst>
              <a:path w="908684" h="908685">
                <a:moveTo>
                  <a:pt x="454258" y="0"/>
                </a:moveTo>
                <a:lnTo>
                  <a:pt x="446916" y="67847"/>
                </a:lnTo>
                <a:lnTo>
                  <a:pt x="439222" y="127979"/>
                </a:lnTo>
                <a:lnTo>
                  <a:pt x="430650" y="180922"/>
                </a:lnTo>
                <a:lnTo>
                  <a:pt x="420673" y="227202"/>
                </a:lnTo>
                <a:lnTo>
                  <a:pt x="408767" y="267344"/>
                </a:lnTo>
                <a:lnTo>
                  <a:pt x="377060" y="331321"/>
                </a:lnTo>
                <a:lnTo>
                  <a:pt x="331321" y="377060"/>
                </a:lnTo>
                <a:lnTo>
                  <a:pt x="267344" y="408767"/>
                </a:lnTo>
                <a:lnTo>
                  <a:pt x="227202" y="420673"/>
                </a:lnTo>
                <a:lnTo>
                  <a:pt x="180922" y="430650"/>
                </a:lnTo>
                <a:lnTo>
                  <a:pt x="127979" y="439222"/>
                </a:lnTo>
                <a:lnTo>
                  <a:pt x="67847" y="446916"/>
                </a:lnTo>
                <a:lnTo>
                  <a:pt x="0" y="454258"/>
                </a:lnTo>
                <a:lnTo>
                  <a:pt x="67847" y="461601"/>
                </a:lnTo>
                <a:lnTo>
                  <a:pt x="127979" y="469297"/>
                </a:lnTo>
                <a:lnTo>
                  <a:pt x="180922" y="477870"/>
                </a:lnTo>
                <a:lnTo>
                  <a:pt x="227202" y="487847"/>
                </a:lnTo>
                <a:lnTo>
                  <a:pt x="267344" y="499754"/>
                </a:lnTo>
                <a:lnTo>
                  <a:pt x="331321" y="531461"/>
                </a:lnTo>
                <a:lnTo>
                  <a:pt x="377060" y="577200"/>
                </a:lnTo>
                <a:lnTo>
                  <a:pt x="408767" y="641177"/>
                </a:lnTo>
                <a:lnTo>
                  <a:pt x="420673" y="681320"/>
                </a:lnTo>
                <a:lnTo>
                  <a:pt x="430650" y="727600"/>
                </a:lnTo>
                <a:lnTo>
                  <a:pt x="439222" y="780544"/>
                </a:lnTo>
                <a:lnTo>
                  <a:pt x="446916" y="840678"/>
                </a:lnTo>
                <a:lnTo>
                  <a:pt x="454258" y="908527"/>
                </a:lnTo>
                <a:lnTo>
                  <a:pt x="461600" y="840678"/>
                </a:lnTo>
                <a:lnTo>
                  <a:pt x="469294" y="780544"/>
                </a:lnTo>
                <a:lnTo>
                  <a:pt x="477866" y="727600"/>
                </a:lnTo>
                <a:lnTo>
                  <a:pt x="487842" y="681320"/>
                </a:lnTo>
                <a:lnTo>
                  <a:pt x="499749" y="641177"/>
                </a:lnTo>
                <a:lnTo>
                  <a:pt x="531456" y="577200"/>
                </a:lnTo>
                <a:lnTo>
                  <a:pt x="577195" y="531461"/>
                </a:lnTo>
                <a:lnTo>
                  <a:pt x="641171" y="499754"/>
                </a:lnTo>
                <a:lnTo>
                  <a:pt x="681314" y="487847"/>
                </a:lnTo>
                <a:lnTo>
                  <a:pt x="727594" y="477870"/>
                </a:lnTo>
                <a:lnTo>
                  <a:pt x="780537" y="469297"/>
                </a:lnTo>
                <a:lnTo>
                  <a:pt x="840669" y="461601"/>
                </a:lnTo>
                <a:lnTo>
                  <a:pt x="908516" y="454258"/>
                </a:lnTo>
                <a:lnTo>
                  <a:pt x="840669" y="446916"/>
                </a:lnTo>
                <a:lnTo>
                  <a:pt x="780537" y="439222"/>
                </a:lnTo>
                <a:lnTo>
                  <a:pt x="727594" y="430650"/>
                </a:lnTo>
                <a:lnTo>
                  <a:pt x="681314" y="420673"/>
                </a:lnTo>
                <a:lnTo>
                  <a:pt x="641171" y="408767"/>
                </a:lnTo>
                <a:lnTo>
                  <a:pt x="577195" y="377060"/>
                </a:lnTo>
                <a:lnTo>
                  <a:pt x="531456" y="331321"/>
                </a:lnTo>
                <a:lnTo>
                  <a:pt x="499749" y="267344"/>
                </a:lnTo>
                <a:lnTo>
                  <a:pt x="487842" y="227202"/>
                </a:lnTo>
                <a:lnTo>
                  <a:pt x="477866" y="180922"/>
                </a:lnTo>
                <a:lnTo>
                  <a:pt x="469294" y="127979"/>
                </a:lnTo>
                <a:lnTo>
                  <a:pt x="461600" y="67847"/>
                </a:lnTo>
                <a:lnTo>
                  <a:pt x="454258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8750678" y="213216"/>
            <a:ext cx="908685" cy="908685"/>
          </a:xfrm>
          <a:custGeom>
            <a:avLst/>
            <a:gdLst/>
            <a:ahLst/>
            <a:cxnLst/>
            <a:rect l="l" t="t" r="r" b="b"/>
            <a:pathLst>
              <a:path w="908684" h="908685">
                <a:moveTo>
                  <a:pt x="454258" y="0"/>
                </a:moveTo>
                <a:lnTo>
                  <a:pt x="446916" y="67847"/>
                </a:lnTo>
                <a:lnTo>
                  <a:pt x="439222" y="127979"/>
                </a:lnTo>
                <a:lnTo>
                  <a:pt x="430650" y="180922"/>
                </a:lnTo>
                <a:lnTo>
                  <a:pt x="420673" y="227202"/>
                </a:lnTo>
                <a:lnTo>
                  <a:pt x="408767" y="267344"/>
                </a:lnTo>
                <a:lnTo>
                  <a:pt x="377060" y="331321"/>
                </a:lnTo>
                <a:lnTo>
                  <a:pt x="331321" y="377060"/>
                </a:lnTo>
                <a:lnTo>
                  <a:pt x="267344" y="408767"/>
                </a:lnTo>
                <a:lnTo>
                  <a:pt x="227202" y="420673"/>
                </a:lnTo>
                <a:lnTo>
                  <a:pt x="180922" y="430650"/>
                </a:lnTo>
                <a:lnTo>
                  <a:pt x="127979" y="439222"/>
                </a:lnTo>
                <a:lnTo>
                  <a:pt x="67847" y="446916"/>
                </a:lnTo>
                <a:lnTo>
                  <a:pt x="0" y="454258"/>
                </a:lnTo>
                <a:lnTo>
                  <a:pt x="67847" y="461601"/>
                </a:lnTo>
                <a:lnTo>
                  <a:pt x="127979" y="469297"/>
                </a:lnTo>
                <a:lnTo>
                  <a:pt x="180922" y="477870"/>
                </a:lnTo>
                <a:lnTo>
                  <a:pt x="227202" y="487847"/>
                </a:lnTo>
                <a:lnTo>
                  <a:pt x="267344" y="499754"/>
                </a:lnTo>
                <a:lnTo>
                  <a:pt x="331321" y="531461"/>
                </a:lnTo>
                <a:lnTo>
                  <a:pt x="377060" y="577200"/>
                </a:lnTo>
                <a:lnTo>
                  <a:pt x="408767" y="641177"/>
                </a:lnTo>
                <a:lnTo>
                  <a:pt x="420673" y="681320"/>
                </a:lnTo>
                <a:lnTo>
                  <a:pt x="430650" y="727600"/>
                </a:lnTo>
                <a:lnTo>
                  <a:pt x="439222" y="780544"/>
                </a:lnTo>
                <a:lnTo>
                  <a:pt x="446916" y="840678"/>
                </a:lnTo>
                <a:lnTo>
                  <a:pt x="454258" y="908527"/>
                </a:lnTo>
                <a:lnTo>
                  <a:pt x="461600" y="840678"/>
                </a:lnTo>
                <a:lnTo>
                  <a:pt x="469294" y="780544"/>
                </a:lnTo>
                <a:lnTo>
                  <a:pt x="477866" y="727600"/>
                </a:lnTo>
                <a:lnTo>
                  <a:pt x="487842" y="681320"/>
                </a:lnTo>
                <a:lnTo>
                  <a:pt x="499749" y="641177"/>
                </a:lnTo>
                <a:lnTo>
                  <a:pt x="531456" y="577200"/>
                </a:lnTo>
                <a:lnTo>
                  <a:pt x="577195" y="531461"/>
                </a:lnTo>
                <a:lnTo>
                  <a:pt x="641171" y="499754"/>
                </a:lnTo>
                <a:lnTo>
                  <a:pt x="681314" y="487847"/>
                </a:lnTo>
                <a:lnTo>
                  <a:pt x="727594" y="477870"/>
                </a:lnTo>
                <a:lnTo>
                  <a:pt x="780537" y="469297"/>
                </a:lnTo>
                <a:lnTo>
                  <a:pt x="840669" y="461601"/>
                </a:lnTo>
                <a:lnTo>
                  <a:pt x="908516" y="454258"/>
                </a:lnTo>
                <a:lnTo>
                  <a:pt x="840669" y="446916"/>
                </a:lnTo>
                <a:lnTo>
                  <a:pt x="780537" y="439222"/>
                </a:lnTo>
                <a:lnTo>
                  <a:pt x="727594" y="430650"/>
                </a:lnTo>
                <a:lnTo>
                  <a:pt x="681314" y="420673"/>
                </a:lnTo>
                <a:lnTo>
                  <a:pt x="641171" y="408767"/>
                </a:lnTo>
                <a:lnTo>
                  <a:pt x="577195" y="377060"/>
                </a:lnTo>
                <a:lnTo>
                  <a:pt x="531456" y="331321"/>
                </a:lnTo>
                <a:lnTo>
                  <a:pt x="499749" y="267344"/>
                </a:lnTo>
                <a:lnTo>
                  <a:pt x="487842" y="227202"/>
                </a:lnTo>
                <a:lnTo>
                  <a:pt x="477866" y="180922"/>
                </a:lnTo>
                <a:lnTo>
                  <a:pt x="469294" y="127979"/>
                </a:lnTo>
                <a:lnTo>
                  <a:pt x="461600" y="67847"/>
                </a:lnTo>
                <a:lnTo>
                  <a:pt x="454258" y="0"/>
                </a:lnTo>
                <a:close/>
              </a:path>
            </a:pathLst>
          </a:custGeom>
          <a:solidFill>
            <a:srgbClr val="E1643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308086" y="3013158"/>
            <a:ext cx="230504" cy="524510"/>
          </a:xfrm>
          <a:custGeom>
            <a:avLst/>
            <a:gdLst/>
            <a:ahLst/>
            <a:cxnLst/>
            <a:rect l="l" t="t" r="r" b="b"/>
            <a:pathLst>
              <a:path w="230505" h="524510">
                <a:moveTo>
                  <a:pt x="115912" y="0"/>
                </a:moveTo>
                <a:lnTo>
                  <a:pt x="72000" y="6596"/>
                </a:lnTo>
                <a:lnTo>
                  <a:pt x="16908" y="54957"/>
                </a:lnTo>
                <a:lnTo>
                  <a:pt x="4090" y="93780"/>
                </a:lnTo>
                <a:lnTo>
                  <a:pt x="0" y="140404"/>
                </a:lnTo>
                <a:lnTo>
                  <a:pt x="0" y="386323"/>
                </a:lnTo>
                <a:lnTo>
                  <a:pt x="4848" y="443404"/>
                </a:lnTo>
                <a:lnTo>
                  <a:pt x="20996" y="486769"/>
                </a:lnTo>
                <a:lnTo>
                  <a:pt x="50853" y="514323"/>
                </a:lnTo>
                <a:lnTo>
                  <a:pt x="96824" y="523973"/>
                </a:lnTo>
                <a:lnTo>
                  <a:pt x="120708" y="521487"/>
                </a:lnTo>
                <a:lnTo>
                  <a:pt x="142072" y="513352"/>
                </a:lnTo>
                <a:lnTo>
                  <a:pt x="159791" y="498551"/>
                </a:lnTo>
                <a:lnTo>
                  <a:pt x="172738" y="476069"/>
                </a:lnTo>
                <a:lnTo>
                  <a:pt x="174198" y="497350"/>
                </a:lnTo>
                <a:lnTo>
                  <a:pt x="175326" y="508332"/>
                </a:lnTo>
                <a:lnTo>
                  <a:pt x="176633" y="516801"/>
                </a:lnTo>
                <a:lnTo>
                  <a:pt x="230233" y="516801"/>
                </a:lnTo>
                <a:lnTo>
                  <a:pt x="230233" y="234505"/>
                </a:lnTo>
                <a:lnTo>
                  <a:pt x="112028" y="234505"/>
                </a:lnTo>
                <a:lnTo>
                  <a:pt x="112028" y="293603"/>
                </a:lnTo>
                <a:lnTo>
                  <a:pt x="161659" y="293603"/>
                </a:lnTo>
                <a:lnTo>
                  <a:pt x="161659" y="370868"/>
                </a:lnTo>
                <a:lnTo>
                  <a:pt x="159769" y="409659"/>
                </a:lnTo>
                <a:lnTo>
                  <a:pt x="152653" y="438718"/>
                </a:lnTo>
                <a:lnTo>
                  <a:pt x="138146" y="456953"/>
                </a:lnTo>
                <a:lnTo>
                  <a:pt x="114080" y="463273"/>
                </a:lnTo>
                <a:lnTo>
                  <a:pt x="93595" y="458536"/>
                </a:lnTo>
                <a:lnTo>
                  <a:pt x="79820" y="444758"/>
                </a:lnTo>
                <a:lnTo>
                  <a:pt x="72063" y="422589"/>
                </a:lnTo>
                <a:lnTo>
                  <a:pt x="69631" y="392679"/>
                </a:lnTo>
                <a:lnTo>
                  <a:pt x="69631" y="131147"/>
                </a:lnTo>
                <a:lnTo>
                  <a:pt x="72399" y="100164"/>
                </a:lnTo>
                <a:lnTo>
                  <a:pt x="80849" y="78750"/>
                </a:lnTo>
                <a:lnTo>
                  <a:pt x="95203" y="66325"/>
                </a:lnTo>
                <a:lnTo>
                  <a:pt x="115682" y="62312"/>
                </a:lnTo>
                <a:lnTo>
                  <a:pt x="139763" y="68305"/>
                </a:lnTo>
                <a:lnTo>
                  <a:pt x="153191" y="83781"/>
                </a:lnTo>
                <a:lnTo>
                  <a:pt x="159014" y="104988"/>
                </a:lnTo>
                <a:lnTo>
                  <a:pt x="160277" y="128174"/>
                </a:lnTo>
                <a:lnTo>
                  <a:pt x="160277" y="145964"/>
                </a:lnTo>
                <a:lnTo>
                  <a:pt x="228631" y="145964"/>
                </a:lnTo>
                <a:lnTo>
                  <a:pt x="228631" y="130927"/>
                </a:lnTo>
                <a:lnTo>
                  <a:pt x="226448" y="94678"/>
                </a:lnTo>
                <a:lnTo>
                  <a:pt x="217572" y="59378"/>
                </a:lnTo>
                <a:lnTo>
                  <a:pt x="198517" y="29111"/>
                </a:lnTo>
                <a:lnTo>
                  <a:pt x="165793" y="7958"/>
                </a:lnTo>
                <a:lnTo>
                  <a:pt x="11591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595714" y="3131705"/>
            <a:ext cx="219710" cy="404495"/>
          </a:xfrm>
          <a:custGeom>
            <a:avLst/>
            <a:gdLst/>
            <a:ahLst/>
            <a:cxnLst/>
            <a:rect l="l" t="t" r="r" b="b"/>
            <a:pathLst>
              <a:path w="219710" h="404495">
                <a:moveTo>
                  <a:pt x="111043" y="0"/>
                </a:moveTo>
                <a:lnTo>
                  <a:pt x="65717" y="7403"/>
                </a:lnTo>
                <a:lnTo>
                  <a:pt x="30654" y="29764"/>
                </a:lnTo>
                <a:lnTo>
                  <a:pt x="8025" y="67307"/>
                </a:lnTo>
                <a:lnTo>
                  <a:pt x="0" y="120258"/>
                </a:lnTo>
                <a:lnTo>
                  <a:pt x="0" y="280138"/>
                </a:lnTo>
                <a:lnTo>
                  <a:pt x="6957" y="334210"/>
                </a:lnTo>
                <a:lnTo>
                  <a:pt x="6998" y="334532"/>
                </a:lnTo>
                <a:lnTo>
                  <a:pt x="27725" y="373344"/>
                </a:lnTo>
                <a:lnTo>
                  <a:pt x="61828" y="396642"/>
                </a:lnTo>
                <a:lnTo>
                  <a:pt x="61990" y="396642"/>
                </a:lnTo>
                <a:lnTo>
                  <a:pt x="108750" y="404354"/>
                </a:lnTo>
                <a:lnTo>
                  <a:pt x="155287" y="396642"/>
                </a:lnTo>
                <a:lnTo>
                  <a:pt x="190021" y="373344"/>
                </a:lnTo>
                <a:lnTo>
                  <a:pt x="206506" y="343654"/>
                </a:lnTo>
                <a:lnTo>
                  <a:pt x="110049" y="343654"/>
                </a:lnTo>
                <a:lnTo>
                  <a:pt x="90950" y="339203"/>
                </a:lnTo>
                <a:lnTo>
                  <a:pt x="78091" y="326689"/>
                </a:lnTo>
                <a:lnTo>
                  <a:pt x="70840" y="307369"/>
                </a:lnTo>
                <a:lnTo>
                  <a:pt x="68563" y="282504"/>
                </a:lnTo>
                <a:lnTo>
                  <a:pt x="68614" y="118875"/>
                </a:lnTo>
                <a:lnTo>
                  <a:pt x="70964" y="94183"/>
                </a:lnTo>
                <a:lnTo>
                  <a:pt x="78399" y="75785"/>
                </a:lnTo>
                <a:lnTo>
                  <a:pt x="91211" y="64522"/>
                </a:lnTo>
                <a:lnTo>
                  <a:pt x="109745" y="60699"/>
                </a:lnTo>
                <a:lnTo>
                  <a:pt x="206926" y="60699"/>
                </a:lnTo>
                <a:lnTo>
                  <a:pt x="190988" y="31585"/>
                </a:lnTo>
                <a:lnTo>
                  <a:pt x="157019" y="8010"/>
                </a:lnTo>
                <a:lnTo>
                  <a:pt x="111043" y="0"/>
                </a:lnTo>
                <a:close/>
              </a:path>
              <a:path w="219710" h="404495">
                <a:moveTo>
                  <a:pt x="206926" y="60699"/>
                </a:moveTo>
                <a:lnTo>
                  <a:pt x="109745" y="60699"/>
                </a:lnTo>
                <a:lnTo>
                  <a:pt x="129169" y="65049"/>
                </a:lnTo>
                <a:lnTo>
                  <a:pt x="141795" y="77148"/>
                </a:lnTo>
                <a:lnTo>
                  <a:pt x="148631" y="95566"/>
                </a:lnTo>
                <a:lnTo>
                  <a:pt x="150686" y="118875"/>
                </a:lnTo>
                <a:lnTo>
                  <a:pt x="150592" y="282504"/>
                </a:lnTo>
                <a:lnTo>
                  <a:pt x="148262" y="308973"/>
                </a:lnTo>
                <a:lnTo>
                  <a:pt x="140836" y="328381"/>
                </a:lnTo>
                <a:lnTo>
                  <a:pt x="128175" y="339871"/>
                </a:lnTo>
                <a:lnTo>
                  <a:pt x="110049" y="343654"/>
                </a:lnTo>
                <a:lnTo>
                  <a:pt x="206506" y="343654"/>
                </a:lnTo>
                <a:lnTo>
                  <a:pt x="211749" y="334210"/>
                </a:lnTo>
                <a:lnTo>
                  <a:pt x="219260" y="278996"/>
                </a:lnTo>
                <a:lnTo>
                  <a:pt x="219260" y="122697"/>
                </a:lnTo>
                <a:lnTo>
                  <a:pt x="212040" y="70042"/>
                </a:lnTo>
                <a:lnTo>
                  <a:pt x="206926" y="6069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863499" y="3131705"/>
            <a:ext cx="219710" cy="404495"/>
          </a:xfrm>
          <a:custGeom>
            <a:avLst/>
            <a:gdLst/>
            <a:ahLst/>
            <a:cxnLst/>
            <a:rect l="l" t="t" r="r" b="b"/>
            <a:pathLst>
              <a:path w="219710" h="404495">
                <a:moveTo>
                  <a:pt x="111054" y="0"/>
                </a:moveTo>
                <a:lnTo>
                  <a:pt x="65726" y="7403"/>
                </a:lnTo>
                <a:lnTo>
                  <a:pt x="30660" y="29764"/>
                </a:lnTo>
                <a:lnTo>
                  <a:pt x="8027" y="67307"/>
                </a:lnTo>
                <a:lnTo>
                  <a:pt x="0" y="120258"/>
                </a:lnTo>
                <a:lnTo>
                  <a:pt x="0" y="280138"/>
                </a:lnTo>
                <a:lnTo>
                  <a:pt x="6958" y="334210"/>
                </a:lnTo>
                <a:lnTo>
                  <a:pt x="7000" y="334532"/>
                </a:lnTo>
                <a:lnTo>
                  <a:pt x="27730" y="373344"/>
                </a:lnTo>
                <a:lnTo>
                  <a:pt x="61837" y="396642"/>
                </a:lnTo>
                <a:lnTo>
                  <a:pt x="61999" y="396642"/>
                </a:lnTo>
                <a:lnTo>
                  <a:pt x="108761" y="404354"/>
                </a:lnTo>
                <a:lnTo>
                  <a:pt x="155297" y="396642"/>
                </a:lnTo>
                <a:lnTo>
                  <a:pt x="190031" y="373344"/>
                </a:lnTo>
                <a:lnTo>
                  <a:pt x="206516" y="343654"/>
                </a:lnTo>
                <a:lnTo>
                  <a:pt x="110059" y="343654"/>
                </a:lnTo>
                <a:lnTo>
                  <a:pt x="90961" y="339203"/>
                </a:lnTo>
                <a:lnTo>
                  <a:pt x="78102" y="326689"/>
                </a:lnTo>
                <a:lnTo>
                  <a:pt x="70850" y="307369"/>
                </a:lnTo>
                <a:lnTo>
                  <a:pt x="68573" y="282504"/>
                </a:lnTo>
                <a:lnTo>
                  <a:pt x="68624" y="118875"/>
                </a:lnTo>
                <a:lnTo>
                  <a:pt x="70975" y="94183"/>
                </a:lnTo>
                <a:lnTo>
                  <a:pt x="78409" y="75785"/>
                </a:lnTo>
                <a:lnTo>
                  <a:pt x="91221" y="64522"/>
                </a:lnTo>
                <a:lnTo>
                  <a:pt x="109755" y="60699"/>
                </a:lnTo>
                <a:lnTo>
                  <a:pt x="206936" y="60699"/>
                </a:lnTo>
                <a:lnTo>
                  <a:pt x="190999" y="31585"/>
                </a:lnTo>
                <a:lnTo>
                  <a:pt x="157029" y="8010"/>
                </a:lnTo>
                <a:lnTo>
                  <a:pt x="111054" y="0"/>
                </a:lnTo>
                <a:close/>
              </a:path>
              <a:path w="219710" h="404495">
                <a:moveTo>
                  <a:pt x="206936" y="60699"/>
                </a:moveTo>
                <a:lnTo>
                  <a:pt x="109755" y="60699"/>
                </a:lnTo>
                <a:lnTo>
                  <a:pt x="129179" y="65049"/>
                </a:lnTo>
                <a:lnTo>
                  <a:pt x="141805" y="77148"/>
                </a:lnTo>
                <a:lnTo>
                  <a:pt x="148642" y="95566"/>
                </a:lnTo>
                <a:lnTo>
                  <a:pt x="150696" y="118875"/>
                </a:lnTo>
                <a:lnTo>
                  <a:pt x="150602" y="282504"/>
                </a:lnTo>
                <a:lnTo>
                  <a:pt x="148272" y="308973"/>
                </a:lnTo>
                <a:lnTo>
                  <a:pt x="140846" y="328381"/>
                </a:lnTo>
                <a:lnTo>
                  <a:pt x="128185" y="339871"/>
                </a:lnTo>
                <a:lnTo>
                  <a:pt x="110059" y="343654"/>
                </a:lnTo>
                <a:lnTo>
                  <a:pt x="206516" y="343654"/>
                </a:lnTo>
                <a:lnTo>
                  <a:pt x="211760" y="334210"/>
                </a:lnTo>
                <a:lnTo>
                  <a:pt x="219270" y="278996"/>
                </a:lnTo>
                <a:lnTo>
                  <a:pt x="219270" y="122697"/>
                </a:lnTo>
                <a:lnTo>
                  <a:pt x="212050" y="70042"/>
                </a:lnTo>
                <a:lnTo>
                  <a:pt x="206936" y="6069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2129013" y="3131704"/>
            <a:ext cx="220979" cy="536575"/>
          </a:xfrm>
          <a:custGeom>
            <a:avLst/>
            <a:gdLst/>
            <a:ahLst/>
            <a:cxnLst/>
            <a:rect l="l" t="t" r="r" b="b"/>
            <a:pathLst>
              <a:path w="220980" h="536575">
                <a:moveTo>
                  <a:pt x="68867" y="434282"/>
                </a:moveTo>
                <a:lnTo>
                  <a:pt x="303" y="434282"/>
                </a:lnTo>
                <a:lnTo>
                  <a:pt x="328" y="436227"/>
                </a:lnTo>
                <a:lnTo>
                  <a:pt x="4119" y="469848"/>
                </a:lnTo>
                <a:lnTo>
                  <a:pt x="19155" y="502266"/>
                </a:lnTo>
                <a:lnTo>
                  <a:pt x="50790" y="526601"/>
                </a:lnTo>
                <a:lnTo>
                  <a:pt x="104405" y="536193"/>
                </a:lnTo>
                <a:lnTo>
                  <a:pt x="157027" y="528220"/>
                </a:lnTo>
                <a:lnTo>
                  <a:pt x="190540" y="506112"/>
                </a:lnTo>
                <a:lnTo>
                  <a:pt x="205507" y="479221"/>
                </a:lnTo>
                <a:lnTo>
                  <a:pt x="108059" y="479221"/>
                </a:lnTo>
                <a:lnTo>
                  <a:pt x="87654" y="474517"/>
                </a:lnTo>
                <a:lnTo>
                  <a:pt x="75768" y="463095"/>
                </a:lnTo>
                <a:lnTo>
                  <a:pt x="70230" y="448988"/>
                </a:lnTo>
                <a:lnTo>
                  <a:pt x="68867" y="436227"/>
                </a:lnTo>
                <a:lnTo>
                  <a:pt x="68867" y="434282"/>
                </a:lnTo>
                <a:close/>
              </a:path>
              <a:path w="220980" h="536575">
                <a:moveTo>
                  <a:pt x="219019" y="353769"/>
                </a:moveTo>
                <a:lnTo>
                  <a:pt x="150686" y="353769"/>
                </a:lnTo>
                <a:lnTo>
                  <a:pt x="150686" y="399767"/>
                </a:lnTo>
                <a:lnTo>
                  <a:pt x="149054" y="434282"/>
                </a:lnTo>
                <a:lnTo>
                  <a:pt x="142782" y="459139"/>
                </a:lnTo>
                <a:lnTo>
                  <a:pt x="129805" y="474173"/>
                </a:lnTo>
                <a:lnTo>
                  <a:pt x="108059" y="479221"/>
                </a:lnTo>
                <a:lnTo>
                  <a:pt x="205507" y="479221"/>
                </a:lnTo>
                <a:lnTo>
                  <a:pt x="209202" y="472582"/>
                </a:lnTo>
                <a:lnTo>
                  <a:pt x="217275" y="430345"/>
                </a:lnTo>
                <a:lnTo>
                  <a:pt x="218994" y="382813"/>
                </a:lnTo>
                <a:lnTo>
                  <a:pt x="219019" y="353769"/>
                </a:lnTo>
                <a:close/>
              </a:path>
              <a:path w="220980" h="536575">
                <a:moveTo>
                  <a:pt x="93546" y="0"/>
                </a:moveTo>
                <a:lnTo>
                  <a:pt x="49656" y="10036"/>
                </a:lnTo>
                <a:lnTo>
                  <a:pt x="20751" y="36607"/>
                </a:lnTo>
                <a:lnTo>
                  <a:pt x="4858" y="74402"/>
                </a:lnTo>
                <a:lnTo>
                  <a:pt x="0" y="118111"/>
                </a:lnTo>
                <a:lnTo>
                  <a:pt x="0" y="270138"/>
                </a:lnTo>
                <a:lnTo>
                  <a:pt x="3969" y="319142"/>
                </a:lnTo>
                <a:lnTo>
                  <a:pt x="17701" y="357642"/>
                </a:lnTo>
                <a:lnTo>
                  <a:pt x="43926" y="382813"/>
                </a:lnTo>
                <a:lnTo>
                  <a:pt x="85379" y="391831"/>
                </a:lnTo>
                <a:lnTo>
                  <a:pt x="108381" y="389230"/>
                </a:lnTo>
                <a:lnTo>
                  <a:pt x="126871" y="381725"/>
                </a:lnTo>
                <a:lnTo>
                  <a:pt x="140943" y="369757"/>
                </a:lnTo>
                <a:lnTo>
                  <a:pt x="150686" y="353769"/>
                </a:lnTo>
                <a:lnTo>
                  <a:pt x="219019" y="353769"/>
                </a:lnTo>
                <a:lnTo>
                  <a:pt x="219019" y="331215"/>
                </a:lnTo>
                <a:lnTo>
                  <a:pt x="106614" y="331215"/>
                </a:lnTo>
                <a:lnTo>
                  <a:pt x="89214" y="327080"/>
                </a:lnTo>
                <a:lnTo>
                  <a:pt x="77407" y="314665"/>
                </a:lnTo>
                <a:lnTo>
                  <a:pt x="70690" y="293958"/>
                </a:lnTo>
                <a:lnTo>
                  <a:pt x="68563" y="264944"/>
                </a:lnTo>
                <a:lnTo>
                  <a:pt x="68563" y="122080"/>
                </a:lnTo>
                <a:lnTo>
                  <a:pt x="71190" y="95461"/>
                </a:lnTo>
                <a:lnTo>
                  <a:pt x="79115" y="76612"/>
                </a:lnTo>
                <a:lnTo>
                  <a:pt x="92399" y="65401"/>
                </a:lnTo>
                <a:lnTo>
                  <a:pt x="111106" y="61694"/>
                </a:lnTo>
                <a:lnTo>
                  <a:pt x="219329" y="61694"/>
                </a:lnTo>
                <a:lnTo>
                  <a:pt x="219498" y="48578"/>
                </a:lnTo>
                <a:lnTo>
                  <a:pt x="219670" y="40511"/>
                </a:lnTo>
                <a:lnTo>
                  <a:pt x="158016" y="40511"/>
                </a:lnTo>
                <a:lnTo>
                  <a:pt x="151071" y="25426"/>
                </a:lnTo>
                <a:lnTo>
                  <a:pt x="138766" y="12473"/>
                </a:lnTo>
                <a:lnTo>
                  <a:pt x="119969" y="3411"/>
                </a:lnTo>
                <a:lnTo>
                  <a:pt x="93546" y="0"/>
                </a:lnTo>
                <a:close/>
              </a:path>
              <a:path w="220980" h="536575">
                <a:moveTo>
                  <a:pt x="219329" y="61694"/>
                </a:moveTo>
                <a:lnTo>
                  <a:pt x="111106" y="61694"/>
                </a:lnTo>
                <a:lnTo>
                  <a:pt x="132446" y="67297"/>
                </a:lnTo>
                <a:lnTo>
                  <a:pt x="144447" y="82492"/>
                </a:lnTo>
                <a:lnTo>
                  <a:pt x="149727" y="104861"/>
                </a:lnTo>
                <a:lnTo>
                  <a:pt x="150906" y="131985"/>
                </a:lnTo>
                <a:lnTo>
                  <a:pt x="150906" y="247269"/>
                </a:lnTo>
                <a:lnTo>
                  <a:pt x="149336" y="281497"/>
                </a:lnTo>
                <a:lnTo>
                  <a:pt x="143029" y="308007"/>
                </a:lnTo>
                <a:lnTo>
                  <a:pt x="129588" y="325135"/>
                </a:lnTo>
                <a:lnTo>
                  <a:pt x="106614" y="331215"/>
                </a:lnTo>
                <a:lnTo>
                  <a:pt x="219019" y="331215"/>
                </a:lnTo>
                <a:lnTo>
                  <a:pt x="219121" y="82492"/>
                </a:lnTo>
                <a:lnTo>
                  <a:pt x="219165" y="74402"/>
                </a:lnTo>
                <a:lnTo>
                  <a:pt x="219281" y="65401"/>
                </a:lnTo>
                <a:lnTo>
                  <a:pt x="219329" y="61694"/>
                </a:lnTo>
                <a:close/>
              </a:path>
              <a:path w="220980" h="536575">
                <a:moveTo>
                  <a:pt x="220558" y="6094"/>
                </a:moveTo>
                <a:lnTo>
                  <a:pt x="161366" y="6094"/>
                </a:lnTo>
                <a:lnTo>
                  <a:pt x="160363" y="12473"/>
                </a:lnTo>
                <a:lnTo>
                  <a:pt x="160295" y="12907"/>
                </a:lnTo>
                <a:lnTo>
                  <a:pt x="159204" y="21696"/>
                </a:lnTo>
                <a:lnTo>
                  <a:pt x="158357" y="31289"/>
                </a:lnTo>
                <a:lnTo>
                  <a:pt x="158016" y="40511"/>
                </a:lnTo>
                <a:lnTo>
                  <a:pt x="219670" y="40511"/>
                </a:lnTo>
                <a:lnTo>
                  <a:pt x="219753" y="36607"/>
                </a:lnTo>
                <a:lnTo>
                  <a:pt x="219866" y="31289"/>
                </a:lnTo>
                <a:lnTo>
                  <a:pt x="219990" y="25426"/>
                </a:lnTo>
                <a:lnTo>
                  <a:pt x="220358" y="12907"/>
                </a:lnTo>
                <a:lnTo>
                  <a:pt x="220442" y="10036"/>
                </a:lnTo>
                <a:lnTo>
                  <a:pt x="220558" y="609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2416114" y="2997982"/>
            <a:ext cx="68580" cy="532130"/>
          </a:xfrm>
          <a:custGeom>
            <a:avLst/>
            <a:gdLst/>
            <a:ahLst/>
            <a:cxnLst/>
            <a:rect l="l" t="t" r="r" b="b"/>
            <a:pathLst>
              <a:path w="68580" h="532129">
                <a:moveTo>
                  <a:pt x="68343" y="0"/>
                </a:moveTo>
                <a:lnTo>
                  <a:pt x="0" y="0"/>
                </a:lnTo>
                <a:lnTo>
                  <a:pt x="0" y="531983"/>
                </a:lnTo>
                <a:lnTo>
                  <a:pt x="68343" y="531983"/>
                </a:lnTo>
                <a:lnTo>
                  <a:pt x="6834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2541771" y="3131707"/>
            <a:ext cx="214629" cy="404495"/>
          </a:xfrm>
          <a:custGeom>
            <a:avLst/>
            <a:gdLst/>
            <a:ahLst/>
            <a:cxnLst/>
            <a:rect l="l" t="t" r="r" b="b"/>
            <a:pathLst>
              <a:path w="214630" h="404495">
                <a:moveTo>
                  <a:pt x="108750" y="0"/>
                </a:moveTo>
                <a:lnTo>
                  <a:pt x="53697" y="12528"/>
                </a:lnTo>
                <a:lnTo>
                  <a:pt x="20543" y="44294"/>
                </a:lnTo>
                <a:lnTo>
                  <a:pt x="4305" y="86572"/>
                </a:lnTo>
                <a:lnTo>
                  <a:pt x="29" y="130331"/>
                </a:lnTo>
                <a:lnTo>
                  <a:pt x="0" y="266473"/>
                </a:lnTo>
                <a:lnTo>
                  <a:pt x="2427" y="311311"/>
                </a:lnTo>
                <a:lnTo>
                  <a:pt x="11627" y="349317"/>
                </a:lnTo>
                <a:lnTo>
                  <a:pt x="30474" y="378693"/>
                </a:lnTo>
                <a:lnTo>
                  <a:pt x="61841" y="397639"/>
                </a:lnTo>
                <a:lnTo>
                  <a:pt x="108604" y="404354"/>
                </a:lnTo>
                <a:lnTo>
                  <a:pt x="164890" y="391769"/>
                </a:lnTo>
                <a:lnTo>
                  <a:pt x="196308" y="360862"/>
                </a:lnTo>
                <a:lnTo>
                  <a:pt x="201400" y="346324"/>
                </a:lnTo>
                <a:lnTo>
                  <a:pt x="107452" y="346324"/>
                </a:lnTo>
                <a:lnTo>
                  <a:pt x="87004" y="340626"/>
                </a:lnTo>
                <a:lnTo>
                  <a:pt x="74574" y="325545"/>
                </a:lnTo>
                <a:lnTo>
                  <a:pt x="68406" y="304102"/>
                </a:lnTo>
                <a:lnTo>
                  <a:pt x="66741" y="279321"/>
                </a:lnTo>
                <a:lnTo>
                  <a:pt x="66741" y="218977"/>
                </a:lnTo>
                <a:lnTo>
                  <a:pt x="214223" y="218977"/>
                </a:lnTo>
                <a:lnTo>
                  <a:pt x="214223" y="164696"/>
                </a:lnTo>
                <a:lnTo>
                  <a:pt x="67264" y="164696"/>
                </a:lnTo>
                <a:lnTo>
                  <a:pt x="67283" y="120854"/>
                </a:lnTo>
                <a:lnTo>
                  <a:pt x="69370" y="95681"/>
                </a:lnTo>
                <a:lnTo>
                  <a:pt x="69477" y="94392"/>
                </a:lnTo>
                <a:lnTo>
                  <a:pt x="76604" y="74586"/>
                </a:lnTo>
                <a:lnTo>
                  <a:pt x="89378" y="62261"/>
                </a:lnTo>
                <a:lnTo>
                  <a:pt x="108530" y="58019"/>
                </a:lnTo>
                <a:lnTo>
                  <a:pt x="200312" y="58019"/>
                </a:lnTo>
                <a:lnTo>
                  <a:pt x="191623" y="37404"/>
                </a:lnTo>
                <a:lnTo>
                  <a:pt x="159134" y="9953"/>
                </a:lnTo>
                <a:lnTo>
                  <a:pt x="108750" y="0"/>
                </a:lnTo>
                <a:close/>
              </a:path>
              <a:path w="214630" h="404495">
                <a:moveTo>
                  <a:pt x="212925" y="282954"/>
                </a:moveTo>
                <a:lnTo>
                  <a:pt x="146184" y="282954"/>
                </a:lnTo>
                <a:lnTo>
                  <a:pt x="146184" y="285394"/>
                </a:lnTo>
                <a:lnTo>
                  <a:pt x="144861" y="308454"/>
                </a:lnTo>
                <a:lnTo>
                  <a:pt x="139430" y="327894"/>
                </a:lnTo>
                <a:lnTo>
                  <a:pt x="127692" y="341317"/>
                </a:lnTo>
                <a:lnTo>
                  <a:pt x="107452" y="346324"/>
                </a:lnTo>
                <a:lnTo>
                  <a:pt x="201400" y="346324"/>
                </a:lnTo>
                <a:lnTo>
                  <a:pt x="209954" y="321903"/>
                </a:lnTo>
                <a:lnTo>
                  <a:pt x="212906" y="285394"/>
                </a:lnTo>
                <a:lnTo>
                  <a:pt x="212925" y="282954"/>
                </a:lnTo>
                <a:close/>
              </a:path>
              <a:path w="214630" h="404495">
                <a:moveTo>
                  <a:pt x="200312" y="58019"/>
                </a:moveTo>
                <a:lnTo>
                  <a:pt x="108530" y="58019"/>
                </a:lnTo>
                <a:lnTo>
                  <a:pt x="128580" y="62718"/>
                </a:lnTo>
                <a:lnTo>
                  <a:pt x="140808" y="75788"/>
                </a:lnTo>
                <a:lnTo>
                  <a:pt x="146904" y="95681"/>
                </a:lnTo>
                <a:lnTo>
                  <a:pt x="148560" y="120854"/>
                </a:lnTo>
                <a:lnTo>
                  <a:pt x="148560" y="164696"/>
                </a:lnTo>
                <a:lnTo>
                  <a:pt x="214223" y="164696"/>
                </a:lnTo>
                <a:lnTo>
                  <a:pt x="214223" y="130331"/>
                </a:lnTo>
                <a:lnTo>
                  <a:pt x="209044" y="78735"/>
                </a:lnTo>
                <a:lnTo>
                  <a:pt x="200312" y="5801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2913792" y="3020334"/>
            <a:ext cx="224790" cy="509905"/>
          </a:xfrm>
          <a:custGeom>
            <a:avLst/>
            <a:gdLst/>
            <a:ahLst/>
            <a:cxnLst/>
            <a:rect l="l" t="t" r="r" b="b"/>
            <a:pathLst>
              <a:path w="224789" h="509904">
                <a:moveTo>
                  <a:pt x="97913" y="0"/>
                </a:moveTo>
                <a:lnTo>
                  <a:pt x="0" y="0"/>
                </a:lnTo>
                <a:lnTo>
                  <a:pt x="0" y="509628"/>
                </a:lnTo>
                <a:lnTo>
                  <a:pt x="102656" y="509628"/>
                </a:lnTo>
                <a:lnTo>
                  <a:pt x="149056" y="504264"/>
                </a:lnTo>
                <a:lnTo>
                  <a:pt x="183439" y="488250"/>
                </a:lnTo>
                <a:lnTo>
                  <a:pt x="206785" y="461705"/>
                </a:lnTo>
                <a:lnTo>
                  <a:pt x="209843" y="453200"/>
                </a:lnTo>
                <a:lnTo>
                  <a:pt x="66196" y="453200"/>
                </a:lnTo>
                <a:lnTo>
                  <a:pt x="66196" y="266819"/>
                </a:lnTo>
                <a:lnTo>
                  <a:pt x="206112" y="266819"/>
                </a:lnTo>
                <a:lnTo>
                  <a:pt x="205010" y="264455"/>
                </a:lnTo>
                <a:lnTo>
                  <a:pt x="186530" y="246631"/>
                </a:lnTo>
                <a:lnTo>
                  <a:pt x="167146" y="237029"/>
                </a:lnTo>
                <a:lnTo>
                  <a:pt x="184506" y="227155"/>
                </a:lnTo>
                <a:lnTo>
                  <a:pt x="198185" y="210925"/>
                </a:lnTo>
                <a:lnTo>
                  <a:pt x="66196" y="210925"/>
                </a:lnTo>
                <a:lnTo>
                  <a:pt x="66196" y="56961"/>
                </a:lnTo>
                <a:lnTo>
                  <a:pt x="203260" y="56961"/>
                </a:lnTo>
                <a:lnTo>
                  <a:pt x="187830" y="29763"/>
                </a:lnTo>
                <a:lnTo>
                  <a:pt x="151729" y="7603"/>
                </a:lnTo>
                <a:lnTo>
                  <a:pt x="97913" y="0"/>
                </a:lnTo>
                <a:close/>
              </a:path>
              <a:path w="224789" h="509904">
                <a:moveTo>
                  <a:pt x="206112" y="266819"/>
                </a:moveTo>
                <a:lnTo>
                  <a:pt x="91651" y="266819"/>
                </a:lnTo>
                <a:lnTo>
                  <a:pt x="122779" y="271137"/>
                </a:lnTo>
                <a:lnTo>
                  <a:pt x="142839" y="284548"/>
                </a:lnTo>
                <a:lnTo>
                  <a:pt x="153588" y="307741"/>
                </a:lnTo>
                <a:lnTo>
                  <a:pt x="156577" y="339267"/>
                </a:lnTo>
                <a:lnTo>
                  <a:pt x="156657" y="377496"/>
                </a:lnTo>
                <a:lnTo>
                  <a:pt x="154092" y="411032"/>
                </a:lnTo>
                <a:lnTo>
                  <a:pt x="144478" y="435046"/>
                </a:lnTo>
                <a:lnTo>
                  <a:pt x="125615" y="448809"/>
                </a:lnTo>
                <a:lnTo>
                  <a:pt x="95180" y="453200"/>
                </a:lnTo>
                <a:lnTo>
                  <a:pt x="209843" y="453200"/>
                </a:lnTo>
                <a:lnTo>
                  <a:pt x="220074" y="424747"/>
                </a:lnTo>
                <a:lnTo>
                  <a:pt x="224286" y="377496"/>
                </a:lnTo>
                <a:lnTo>
                  <a:pt x="224286" y="339267"/>
                </a:lnTo>
                <a:lnTo>
                  <a:pt x="218843" y="294125"/>
                </a:lnTo>
                <a:lnTo>
                  <a:pt x="206112" y="266819"/>
                </a:lnTo>
                <a:close/>
              </a:path>
              <a:path w="224789" h="509904">
                <a:moveTo>
                  <a:pt x="203260" y="56961"/>
                </a:moveTo>
                <a:lnTo>
                  <a:pt x="93798" y="56961"/>
                </a:lnTo>
                <a:lnTo>
                  <a:pt x="119510" y="60625"/>
                </a:lnTo>
                <a:lnTo>
                  <a:pt x="136893" y="71980"/>
                </a:lnTo>
                <a:lnTo>
                  <a:pt x="146742" y="91571"/>
                </a:lnTo>
                <a:lnTo>
                  <a:pt x="149848" y="119943"/>
                </a:lnTo>
                <a:lnTo>
                  <a:pt x="149848" y="141074"/>
                </a:lnTo>
                <a:lnTo>
                  <a:pt x="147054" y="174861"/>
                </a:lnTo>
                <a:lnTo>
                  <a:pt x="137558" y="196331"/>
                </a:lnTo>
                <a:lnTo>
                  <a:pt x="119695" y="207635"/>
                </a:lnTo>
                <a:lnTo>
                  <a:pt x="91798" y="210925"/>
                </a:lnTo>
                <a:lnTo>
                  <a:pt x="198185" y="210925"/>
                </a:lnTo>
                <a:lnTo>
                  <a:pt x="199657" y="209179"/>
                </a:lnTo>
                <a:lnTo>
                  <a:pt x="210376" y="179458"/>
                </a:lnTo>
                <a:lnTo>
                  <a:pt x="214443" y="134351"/>
                </a:lnTo>
                <a:lnTo>
                  <a:pt x="214443" y="113839"/>
                </a:lnTo>
                <a:lnTo>
                  <a:pt x="208105" y="65501"/>
                </a:lnTo>
                <a:lnTo>
                  <a:pt x="203260" y="5696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3188766" y="3131711"/>
            <a:ext cx="471805" cy="404495"/>
          </a:xfrm>
          <a:custGeom>
            <a:avLst/>
            <a:gdLst/>
            <a:ahLst/>
            <a:cxnLst/>
            <a:rect l="l" t="t" r="r" b="b"/>
            <a:pathLst>
              <a:path w="471804" h="404495">
                <a:moveTo>
                  <a:pt x="217119" y="398259"/>
                </a:moveTo>
                <a:lnTo>
                  <a:pt x="216687" y="380288"/>
                </a:lnTo>
                <a:lnTo>
                  <a:pt x="216458" y="355917"/>
                </a:lnTo>
                <a:lnTo>
                  <a:pt x="216357" y="287299"/>
                </a:lnTo>
                <a:lnTo>
                  <a:pt x="216357" y="6096"/>
                </a:lnTo>
                <a:lnTo>
                  <a:pt x="148031" y="6096"/>
                </a:lnTo>
                <a:lnTo>
                  <a:pt x="148031" y="265658"/>
                </a:lnTo>
                <a:lnTo>
                  <a:pt x="145072" y="303453"/>
                </a:lnTo>
                <a:lnTo>
                  <a:pt x="136575" y="327152"/>
                </a:lnTo>
                <a:lnTo>
                  <a:pt x="123164" y="339407"/>
                </a:lnTo>
                <a:lnTo>
                  <a:pt x="105397" y="342900"/>
                </a:lnTo>
                <a:lnTo>
                  <a:pt x="88734" y="339585"/>
                </a:lnTo>
                <a:lnTo>
                  <a:pt x="77203" y="329260"/>
                </a:lnTo>
                <a:lnTo>
                  <a:pt x="70497" y="311365"/>
                </a:lnTo>
                <a:lnTo>
                  <a:pt x="68338" y="285318"/>
                </a:lnTo>
                <a:lnTo>
                  <a:pt x="68338" y="6096"/>
                </a:lnTo>
                <a:lnTo>
                  <a:pt x="0" y="6096"/>
                </a:lnTo>
                <a:lnTo>
                  <a:pt x="0" y="303110"/>
                </a:lnTo>
                <a:lnTo>
                  <a:pt x="7188" y="355142"/>
                </a:lnTo>
                <a:lnTo>
                  <a:pt x="25628" y="385914"/>
                </a:lnTo>
                <a:lnTo>
                  <a:pt x="50571" y="400608"/>
                </a:lnTo>
                <a:lnTo>
                  <a:pt x="77292" y="404355"/>
                </a:lnTo>
                <a:lnTo>
                  <a:pt x="100507" y="402259"/>
                </a:lnTo>
                <a:lnTo>
                  <a:pt x="120662" y="395020"/>
                </a:lnTo>
                <a:lnTo>
                  <a:pt x="137134" y="381254"/>
                </a:lnTo>
                <a:lnTo>
                  <a:pt x="149326" y="359575"/>
                </a:lnTo>
                <a:lnTo>
                  <a:pt x="149555" y="369595"/>
                </a:lnTo>
                <a:lnTo>
                  <a:pt x="150139" y="380517"/>
                </a:lnTo>
                <a:lnTo>
                  <a:pt x="150964" y="390639"/>
                </a:lnTo>
                <a:lnTo>
                  <a:pt x="151917" y="398259"/>
                </a:lnTo>
                <a:lnTo>
                  <a:pt x="217119" y="398259"/>
                </a:lnTo>
                <a:close/>
              </a:path>
              <a:path w="471804" h="404495">
                <a:moveTo>
                  <a:pt x="471271" y="292722"/>
                </a:moveTo>
                <a:lnTo>
                  <a:pt x="466293" y="250545"/>
                </a:lnTo>
                <a:lnTo>
                  <a:pt x="450532" y="217462"/>
                </a:lnTo>
                <a:lnTo>
                  <a:pt x="422757" y="188709"/>
                </a:lnTo>
                <a:lnTo>
                  <a:pt x="358990" y="143421"/>
                </a:lnTo>
                <a:lnTo>
                  <a:pt x="345135" y="129514"/>
                </a:lnTo>
                <a:lnTo>
                  <a:pt x="338239" y="115354"/>
                </a:lnTo>
                <a:lnTo>
                  <a:pt x="336372" y="98425"/>
                </a:lnTo>
                <a:lnTo>
                  <a:pt x="338112" y="81699"/>
                </a:lnTo>
                <a:lnTo>
                  <a:pt x="343598" y="68973"/>
                </a:lnTo>
                <a:lnTo>
                  <a:pt x="353225" y="60871"/>
                </a:lnTo>
                <a:lnTo>
                  <a:pt x="367398" y="58026"/>
                </a:lnTo>
                <a:lnTo>
                  <a:pt x="381952" y="60744"/>
                </a:lnTo>
                <a:lnTo>
                  <a:pt x="391896" y="68961"/>
                </a:lnTo>
                <a:lnTo>
                  <a:pt x="397598" y="82753"/>
                </a:lnTo>
                <a:lnTo>
                  <a:pt x="399415" y="102247"/>
                </a:lnTo>
                <a:lnTo>
                  <a:pt x="399415" y="125361"/>
                </a:lnTo>
                <a:lnTo>
                  <a:pt x="465620" y="125361"/>
                </a:lnTo>
                <a:lnTo>
                  <a:pt x="465620" y="108737"/>
                </a:lnTo>
                <a:lnTo>
                  <a:pt x="460413" y="63703"/>
                </a:lnTo>
                <a:lnTo>
                  <a:pt x="443534" y="29438"/>
                </a:lnTo>
                <a:lnTo>
                  <a:pt x="413131" y="7645"/>
                </a:lnTo>
                <a:lnTo>
                  <a:pt x="367322" y="0"/>
                </a:lnTo>
                <a:lnTo>
                  <a:pt x="323786" y="7442"/>
                </a:lnTo>
                <a:lnTo>
                  <a:pt x="292874" y="28524"/>
                </a:lnTo>
                <a:lnTo>
                  <a:pt x="274447" y="61379"/>
                </a:lnTo>
                <a:lnTo>
                  <a:pt x="268338" y="104152"/>
                </a:lnTo>
                <a:lnTo>
                  <a:pt x="273126" y="141109"/>
                </a:lnTo>
                <a:lnTo>
                  <a:pt x="287680" y="170992"/>
                </a:lnTo>
                <a:lnTo>
                  <a:pt x="312216" y="196989"/>
                </a:lnTo>
                <a:lnTo>
                  <a:pt x="375158" y="242951"/>
                </a:lnTo>
                <a:lnTo>
                  <a:pt x="391947" y="261353"/>
                </a:lnTo>
                <a:lnTo>
                  <a:pt x="400062" y="279831"/>
                </a:lnTo>
                <a:lnTo>
                  <a:pt x="402170" y="300748"/>
                </a:lnTo>
                <a:lnTo>
                  <a:pt x="400177" y="320636"/>
                </a:lnTo>
                <a:lnTo>
                  <a:pt x="393954" y="334886"/>
                </a:lnTo>
                <a:lnTo>
                  <a:pt x="383095" y="343471"/>
                </a:lnTo>
                <a:lnTo>
                  <a:pt x="367169" y="346329"/>
                </a:lnTo>
                <a:lnTo>
                  <a:pt x="350393" y="342633"/>
                </a:lnTo>
                <a:lnTo>
                  <a:pt x="339077" y="332244"/>
                </a:lnTo>
                <a:lnTo>
                  <a:pt x="332663" y="316255"/>
                </a:lnTo>
                <a:lnTo>
                  <a:pt x="330644" y="295706"/>
                </a:lnTo>
                <a:lnTo>
                  <a:pt x="330644" y="278079"/>
                </a:lnTo>
                <a:lnTo>
                  <a:pt x="261543" y="278079"/>
                </a:lnTo>
                <a:lnTo>
                  <a:pt x="261543" y="295617"/>
                </a:lnTo>
                <a:lnTo>
                  <a:pt x="265963" y="335889"/>
                </a:lnTo>
                <a:lnTo>
                  <a:pt x="281927" y="370674"/>
                </a:lnTo>
                <a:lnTo>
                  <a:pt x="313550" y="395135"/>
                </a:lnTo>
                <a:lnTo>
                  <a:pt x="364896" y="404368"/>
                </a:lnTo>
                <a:lnTo>
                  <a:pt x="411480" y="397243"/>
                </a:lnTo>
                <a:lnTo>
                  <a:pt x="444728" y="376072"/>
                </a:lnTo>
                <a:lnTo>
                  <a:pt x="464642" y="341134"/>
                </a:lnTo>
                <a:lnTo>
                  <a:pt x="471271" y="2927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3711394" y="2997982"/>
            <a:ext cx="68580" cy="81915"/>
          </a:xfrm>
          <a:custGeom>
            <a:avLst/>
            <a:gdLst/>
            <a:ahLst/>
            <a:cxnLst/>
            <a:rect l="l" t="t" r="r" b="b"/>
            <a:pathLst>
              <a:path w="68579" h="81914">
                <a:moveTo>
                  <a:pt x="68332" y="0"/>
                </a:moveTo>
                <a:lnTo>
                  <a:pt x="0" y="0"/>
                </a:lnTo>
                <a:lnTo>
                  <a:pt x="0" y="81798"/>
                </a:lnTo>
                <a:lnTo>
                  <a:pt x="68332" y="81798"/>
                </a:lnTo>
                <a:lnTo>
                  <a:pt x="6833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3710850" y="3137799"/>
            <a:ext cx="68580" cy="392430"/>
          </a:xfrm>
          <a:custGeom>
            <a:avLst/>
            <a:gdLst/>
            <a:ahLst/>
            <a:cxnLst/>
            <a:rect l="l" t="t" r="r" b="b"/>
            <a:pathLst>
              <a:path w="68579" h="392429">
                <a:moveTo>
                  <a:pt x="68343" y="0"/>
                </a:moveTo>
                <a:lnTo>
                  <a:pt x="0" y="0"/>
                </a:lnTo>
                <a:lnTo>
                  <a:pt x="0" y="392155"/>
                </a:lnTo>
                <a:lnTo>
                  <a:pt x="68343" y="392155"/>
                </a:lnTo>
                <a:lnTo>
                  <a:pt x="6834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3847439" y="3131700"/>
            <a:ext cx="219710" cy="398780"/>
          </a:xfrm>
          <a:custGeom>
            <a:avLst/>
            <a:gdLst/>
            <a:ahLst/>
            <a:cxnLst/>
            <a:rect l="l" t="t" r="r" b="b"/>
            <a:pathLst>
              <a:path w="219710" h="398779">
                <a:moveTo>
                  <a:pt x="139901" y="0"/>
                </a:moveTo>
                <a:lnTo>
                  <a:pt x="113922" y="3208"/>
                </a:lnTo>
                <a:lnTo>
                  <a:pt x="93633" y="12160"/>
                </a:lnTo>
                <a:lnTo>
                  <a:pt x="78452" y="25846"/>
                </a:lnTo>
                <a:lnTo>
                  <a:pt x="67798" y="43255"/>
                </a:lnTo>
                <a:lnTo>
                  <a:pt x="67575" y="32980"/>
                </a:lnTo>
                <a:lnTo>
                  <a:pt x="66987" y="22936"/>
                </a:lnTo>
                <a:lnTo>
                  <a:pt x="66155" y="13764"/>
                </a:lnTo>
                <a:lnTo>
                  <a:pt x="65202" y="6104"/>
                </a:lnTo>
                <a:lnTo>
                  <a:pt x="0" y="6104"/>
                </a:lnTo>
                <a:lnTo>
                  <a:pt x="435" y="21544"/>
                </a:lnTo>
                <a:lnTo>
                  <a:pt x="659" y="43459"/>
                </a:lnTo>
                <a:lnTo>
                  <a:pt x="753" y="126425"/>
                </a:lnTo>
                <a:lnTo>
                  <a:pt x="753" y="398260"/>
                </a:lnTo>
                <a:lnTo>
                  <a:pt x="69097" y="398260"/>
                </a:lnTo>
                <a:lnTo>
                  <a:pt x="69097" y="139074"/>
                </a:lnTo>
                <a:lnTo>
                  <a:pt x="71897" y="100841"/>
                </a:lnTo>
                <a:lnTo>
                  <a:pt x="80301" y="77146"/>
                </a:lnTo>
                <a:lnTo>
                  <a:pt x="94311" y="65070"/>
                </a:lnTo>
                <a:lnTo>
                  <a:pt x="113933" y="61694"/>
                </a:lnTo>
                <a:lnTo>
                  <a:pt x="129980" y="64646"/>
                </a:lnTo>
                <a:lnTo>
                  <a:pt x="141495" y="73874"/>
                </a:lnTo>
                <a:lnTo>
                  <a:pt x="148436" y="89939"/>
                </a:lnTo>
                <a:lnTo>
                  <a:pt x="150759" y="113399"/>
                </a:lnTo>
                <a:lnTo>
                  <a:pt x="150759" y="398260"/>
                </a:lnTo>
                <a:lnTo>
                  <a:pt x="219103" y="398260"/>
                </a:lnTo>
                <a:lnTo>
                  <a:pt x="219103" y="100342"/>
                </a:lnTo>
                <a:lnTo>
                  <a:pt x="213155" y="53764"/>
                </a:lnTo>
                <a:lnTo>
                  <a:pt x="196641" y="22704"/>
                </a:lnTo>
                <a:lnTo>
                  <a:pt x="171558" y="5378"/>
                </a:lnTo>
                <a:lnTo>
                  <a:pt x="13990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4124147" y="3131711"/>
            <a:ext cx="709930" cy="404495"/>
          </a:xfrm>
          <a:custGeom>
            <a:avLst/>
            <a:gdLst/>
            <a:ahLst/>
            <a:cxnLst/>
            <a:rect l="l" t="t" r="r" b="b"/>
            <a:pathLst>
              <a:path w="709929" h="404495">
                <a:moveTo>
                  <a:pt x="214223" y="130327"/>
                </a:moveTo>
                <a:lnTo>
                  <a:pt x="209042" y="78740"/>
                </a:lnTo>
                <a:lnTo>
                  <a:pt x="200304" y="58026"/>
                </a:lnTo>
                <a:lnTo>
                  <a:pt x="191617" y="37401"/>
                </a:lnTo>
                <a:lnTo>
                  <a:pt x="159131" y="9956"/>
                </a:lnTo>
                <a:lnTo>
                  <a:pt x="148564" y="7874"/>
                </a:lnTo>
                <a:lnTo>
                  <a:pt x="148564" y="120853"/>
                </a:lnTo>
                <a:lnTo>
                  <a:pt x="148564" y="164693"/>
                </a:lnTo>
                <a:lnTo>
                  <a:pt x="67259" y="164693"/>
                </a:lnTo>
                <a:lnTo>
                  <a:pt x="67284" y="120853"/>
                </a:lnTo>
                <a:lnTo>
                  <a:pt x="76606" y="74587"/>
                </a:lnTo>
                <a:lnTo>
                  <a:pt x="108534" y="58026"/>
                </a:lnTo>
                <a:lnTo>
                  <a:pt x="128574" y="62725"/>
                </a:lnTo>
                <a:lnTo>
                  <a:pt x="140804" y="75793"/>
                </a:lnTo>
                <a:lnTo>
                  <a:pt x="146900" y="95681"/>
                </a:lnTo>
                <a:lnTo>
                  <a:pt x="148564" y="120853"/>
                </a:lnTo>
                <a:lnTo>
                  <a:pt x="148564" y="7874"/>
                </a:lnTo>
                <a:lnTo>
                  <a:pt x="108750" y="0"/>
                </a:lnTo>
                <a:lnTo>
                  <a:pt x="53695" y="12534"/>
                </a:lnTo>
                <a:lnTo>
                  <a:pt x="20548" y="44297"/>
                </a:lnTo>
                <a:lnTo>
                  <a:pt x="4305" y="86575"/>
                </a:lnTo>
                <a:lnTo>
                  <a:pt x="25" y="130327"/>
                </a:lnTo>
                <a:lnTo>
                  <a:pt x="0" y="266471"/>
                </a:lnTo>
                <a:lnTo>
                  <a:pt x="2425" y="311315"/>
                </a:lnTo>
                <a:lnTo>
                  <a:pt x="11633" y="349313"/>
                </a:lnTo>
                <a:lnTo>
                  <a:pt x="30480" y="378701"/>
                </a:lnTo>
                <a:lnTo>
                  <a:pt x="61836" y="397637"/>
                </a:lnTo>
                <a:lnTo>
                  <a:pt x="108597" y="404355"/>
                </a:lnTo>
                <a:lnTo>
                  <a:pt x="164884" y="391769"/>
                </a:lnTo>
                <a:lnTo>
                  <a:pt x="196303" y="360870"/>
                </a:lnTo>
                <a:lnTo>
                  <a:pt x="201396" y="346329"/>
                </a:lnTo>
                <a:lnTo>
                  <a:pt x="209956" y="321906"/>
                </a:lnTo>
                <a:lnTo>
                  <a:pt x="212902" y="285394"/>
                </a:lnTo>
                <a:lnTo>
                  <a:pt x="212928" y="282956"/>
                </a:lnTo>
                <a:lnTo>
                  <a:pt x="146189" y="282956"/>
                </a:lnTo>
                <a:lnTo>
                  <a:pt x="146189" y="285394"/>
                </a:lnTo>
                <a:lnTo>
                  <a:pt x="144856" y="308457"/>
                </a:lnTo>
                <a:lnTo>
                  <a:pt x="139433" y="327901"/>
                </a:lnTo>
                <a:lnTo>
                  <a:pt x="127698" y="341325"/>
                </a:lnTo>
                <a:lnTo>
                  <a:pt x="107454" y="346329"/>
                </a:lnTo>
                <a:lnTo>
                  <a:pt x="87007" y="340626"/>
                </a:lnTo>
                <a:lnTo>
                  <a:pt x="74574" y="325551"/>
                </a:lnTo>
                <a:lnTo>
                  <a:pt x="68402" y="304101"/>
                </a:lnTo>
                <a:lnTo>
                  <a:pt x="66738" y="279323"/>
                </a:lnTo>
                <a:lnTo>
                  <a:pt x="66738" y="218973"/>
                </a:lnTo>
                <a:lnTo>
                  <a:pt x="214223" y="218973"/>
                </a:lnTo>
                <a:lnTo>
                  <a:pt x="214223" y="164693"/>
                </a:lnTo>
                <a:lnTo>
                  <a:pt x="214223" y="130327"/>
                </a:lnTo>
                <a:close/>
              </a:path>
              <a:path w="709929" h="404495">
                <a:moveTo>
                  <a:pt x="462889" y="292722"/>
                </a:moveTo>
                <a:lnTo>
                  <a:pt x="457898" y="250545"/>
                </a:lnTo>
                <a:lnTo>
                  <a:pt x="442137" y="217462"/>
                </a:lnTo>
                <a:lnTo>
                  <a:pt x="414362" y="188709"/>
                </a:lnTo>
                <a:lnTo>
                  <a:pt x="350608" y="143421"/>
                </a:lnTo>
                <a:lnTo>
                  <a:pt x="336753" y="129514"/>
                </a:lnTo>
                <a:lnTo>
                  <a:pt x="329857" y="115354"/>
                </a:lnTo>
                <a:lnTo>
                  <a:pt x="327990" y="98425"/>
                </a:lnTo>
                <a:lnTo>
                  <a:pt x="329730" y="81699"/>
                </a:lnTo>
                <a:lnTo>
                  <a:pt x="335203" y="68973"/>
                </a:lnTo>
                <a:lnTo>
                  <a:pt x="344830" y="60871"/>
                </a:lnTo>
                <a:lnTo>
                  <a:pt x="359016" y="58026"/>
                </a:lnTo>
                <a:lnTo>
                  <a:pt x="373570" y="60744"/>
                </a:lnTo>
                <a:lnTo>
                  <a:pt x="383501" y="68961"/>
                </a:lnTo>
                <a:lnTo>
                  <a:pt x="389204" y="82753"/>
                </a:lnTo>
                <a:lnTo>
                  <a:pt x="391020" y="102247"/>
                </a:lnTo>
                <a:lnTo>
                  <a:pt x="391020" y="125361"/>
                </a:lnTo>
                <a:lnTo>
                  <a:pt x="457225" y="125361"/>
                </a:lnTo>
                <a:lnTo>
                  <a:pt x="457225" y="108737"/>
                </a:lnTo>
                <a:lnTo>
                  <a:pt x="452018" y="63703"/>
                </a:lnTo>
                <a:lnTo>
                  <a:pt x="435152" y="29438"/>
                </a:lnTo>
                <a:lnTo>
                  <a:pt x="404749" y="7645"/>
                </a:lnTo>
                <a:lnTo>
                  <a:pt x="358927" y="0"/>
                </a:lnTo>
                <a:lnTo>
                  <a:pt x="315391" y="7442"/>
                </a:lnTo>
                <a:lnTo>
                  <a:pt x="284480" y="28524"/>
                </a:lnTo>
                <a:lnTo>
                  <a:pt x="266052" y="61379"/>
                </a:lnTo>
                <a:lnTo>
                  <a:pt x="259943" y="104152"/>
                </a:lnTo>
                <a:lnTo>
                  <a:pt x="264744" y="141109"/>
                </a:lnTo>
                <a:lnTo>
                  <a:pt x="279285" y="170992"/>
                </a:lnTo>
                <a:lnTo>
                  <a:pt x="303822" y="196989"/>
                </a:lnTo>
                <a:lnTo>
                  <a:pt x="366776" y="242951"/>
                </a:lnTo>
                <a:lnTo>
                  <a:pt x="383565" y="261353"/>
                </a:lnTo>
                <a:lnTo>
                  <a:pt x="391668" y="279831"/>
                </a:lnTo>
                <a:lnTo>
                  <a:pt x="393776" y="300748"/>
                </a:lnTo>
                <a:lnTo>
                  <a:pt x="391795" y="320636"/>
                </a:lnTo>
                <a:lnTo>
                  <a:pt x="385572" y="334886"/>
                </a:lnTo>
                <a:lnTo>
                  <a:pt x="374700" y="343471"/>
                </a:lnTo>
                <a:lnTo>
                  <a:pt x="358787" y="346329"/>
                </a:lnTo>
                <a:lnTo>
                  <a:pt x="342011" y="342633"/>
                </a:lnTo>
                <a:lnTo>
                  <a:pt x="330682" y="332244"/>
                </a:lnTo>
                <a:lnTo>
                  <a:pt x="324281" y="316255"/>
                </a:lnTo>
                <a:lnTo>
                  <a:pt x="322262" y="295706"/>
                </a:lnTo>
                <a:lnTo>
                  <a:pt x="322262" y="278079"/>
                </a:lnTo>
                <a:lnTo>
                  <a:pt x="253149" y="278079"/>
                </a:lnTo>
                <a:lnTo>
                  <a:pt x="253149" y="295617"/>
                </a:lnTo>
                <a:lnTo>
                  <a:pt x="257568" y="335889"/>
                </a:lnTo>
                <a:lnTo>
                  <a:pt x="273545" y="370674"/>
                </a:lnTo>
                <a:lnTo>
                  <a:pt x="305155" y="395135"/>
                </a:lnTo>
                <a:lnTo>
                  <a:pt x="356501" y="404368"/>
                </a:lnTo>
                <a:lnTo>
                  <a:pt x="403098" y="397243"/>
                </a:lnTo>
                <a:lnTo>
                  <a:pt x="436333" y="376072"/>
                </a:lnTo>
                <a:lnTo>
                  <a:pt x="456247" y="341134"/>
                </a:lnTo>
                <a:lnTo>
                  <a:pt x="462889" y="292722"/>
                </a:lnTo>
                <a:close/>
              </a:path>
              <a:path w="709929" h="404495">
                <a:moveTo>
                  <a:pt x="709307" y="292722"/>
                </a:moveTo>
                <a:lnTo>
                  <a:pt x="704329" y="250545"/>
                </a:lnTo>
                <a:lnTo>
                  <a:pt x="688555" y="217462"/>
                </a:lnTo>
                <a:lnTo>
                  <a:pt x="660793" y="188709"/>
                </a:lnTo>
                <a:lnTo>
                  <a:pt x="597027" y="143421"/>
                </a:lnTo>
                <a:lnTo>
                  <a:pt x="583171" y="129514"/>
                </a:lnTo>
                <a:lnTo>
                  <a:pt x="576275" y="115354"/>
                </a:lnTo>
                <a:lnTo>
                  <a:pt x="574408" y="98425"/>
                </a:lnTo>
                <a:lnTo>
                  <a:pt x="576148" y="81699"/>
                </a:lnTo>
                <a:lnTo>
                  <a:pt x="581634" y="68973"/>
                </a:lnTo>
                <a:lnTo>
                  <a:pt x="591261" y="60871"/>
                </a:lnTo>
                <a:lnTo>
                  <a:pt x="605434" y="58026"/>
                </a:lnTo>
                <a:lnTo>
                  <a:pt x="619988" y="60744"/>
                </a:lnTo>
                <a:lnTo>
                  <a:pt x="629932" y="68961"/>
                </a:lnTo>
                <a:lnTo>
                  <a:pt x="635635" y="82753"/>
                </a:lnTo>
                <a:lnTo>
                  <a:pt x="637451" y="102247"/>
                </a:lnTo>
                <a:lnTo>
                  <a:pt x="637451" y="125361"/>
                </a:lnTo>
                <a:lnTo>
                  <a:pt x="703656" y="125361"/>
                </a:lnTo>
                <a:lnTo>
                  <a:pt x="703656" y="108737"/>
                </a:lnTo>
                <a:lnTo>
                  <a:pt x="698449" y="63703"/>
                </a:lnTo>
                <a:lnTo>
                  <a:pt x="681570" y="29438"/>
                </a:lnTo>
                <a:lnTo>
                  <a:pt x="651167" y="7645"/>
                </a:lnTo>
                <a:lnTo>
                  <a:pt x="605358" y="0"/>
                </a:lnTo>
                <a:lnTo>
                  <a:pt x="561809" y="7442"/>
                </a:lnTo>
                <a:lnTo>
                  <a:pt x="530910" y="28524"/>
                </a:lnTo>
                <a:lnTo>
                  <a:pt x="512483" y="61379"/>
                </a:lnTo>
                <a:lnTo>
                  <a:pt x="506374" y="104152"/>
                </a:lnTo>
                <a:lnTo>
                  <a:pt x="511162" y="141109"/>
                </a:lnTo>
                <a:lnTo>
                  <a:pt x="525703" y="170992"/>
                </a:lnTo>
                <a:lnTo>
                  <a:pt x="550252" y="196989"/>
                </a:lnTo>
                <a:lnTo>
                  <a:pt x="613194" y="242951"/>
                </a:lnTo>
                <a:lnTo>
                  <a:pt x="629983" y="261353"/>
                </a:lnTo>
                <a:lnTo>
                  <a:pt x="638098" y="279831"/>
                </a:lnTo>
                <a:lnTo>
                  <a:pt x="640207" y="300748"/>
                </a:lnTo>
                <a:lnTo>
                  <a:pt x="638213" y="320636"/>
                </a:lnTo>
                <a:lnTo>
                  <a:pt x="631990" y="334886"/>
                </a:lnTo>
                <a:lnTo>
                  <a:pt x="621131" y="343471"/>
                </a:lnTo>
                <a:lnTo>
                  <a:pt x="605205" y="346329"/>
                </a:lnTo>
                <a:lnTo>
                  <a:pt x="588429" y="342633"/>
                </a:lnTo>
                <a:lnTo>
                  <a:pt x="577100" y="332244"/>
                </a:lnTo>
                <a:lnTo>
                  <a:pt x="570699" y="316255"/>
                </a:lnTo>
                <a:lnTo>
                  <a:pt x="568680" y="295706"/>
                </a:lnTo>
                <a:lnTo>
                  <a:pt x="568680" y="278079"/>
                </a:lnTo>
                <a:lnTo>
                  <a:pt x="499579" y="278079"/>
                </a:lnTo>
                <a:lnTo>
                  <a:pt x="499579" y="295617"/>
                </a:lnTo>
                <a:lnTo>
                  <a:pt x="503999" y="335889"/>
                </a:lnTo>
                <a:lnTo>
                  <a:pt x="519963" y="370674"/>
                </a:lnTo>
                <a:lnTo>
                  <a:pt x="551586" y="395135"/>
                </a:lnTo>
                <a:lnTo>
                  <a:pt x="602919" y="404368"/>
                </a:lnTo>
                <a:lnTo>
                  <a:pt x="649516" y="397243"/>
                </a:lnTo>
                <a:lnTo>
                  <a:pt x="682764" y="376072"/>
                </a:lnTo>
                <a:lnTo>
                  <a:pt x="702678" y="341134"/>
                </a:lnTo>
                <a:lnTo>
                  <a:pt x="709307" y="29272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4987519" y="3020329"/>
            <a:ext cx="222885" cy="509905"/>
          </a:xfrm>
          <a:custGeom>
            <a:avLst/>
            <a:gdLst/>
            <a:ahLst/>
            <a:cxnLst/>
            <a:rect l="l" t="t" r="r" b="b"/>
            <a:pathLst>
              <a:path w="222885" h="509904">
                <a:moveTo>
                  <a:pt x="104865" y="0"/>
                </a:moveTo>
                <a:lnTo>
                  <a:pt x="0" y="0"/>
                </a:lnTo>
                <a:lnTo>
                  <a:pt x="0" y="509628"/>
                </a:lnTo>
                <a:lnTo>
                  <a:pt x="68332" y="509628"/>
                </a:lnTo>
                <a:lnTo>
                  <a:pt x="68332" y="293687"/>
                </a:lnTo>
                <a:lnTo>
                  <a:pt x="100750" y="293687"/>
                </a:lnTo>
                <a:lnTo>
                  <a:pt x="149876" y="287199"/>
                </a:lnTo>
                <a:lnTo>
                  <a:pt x="184671" y="268739"/>
                </a:lnTo>
                <a:lnTo>
                  <a:pt x="207097" y="239811"/>
                </a:lnTo>
                <a:lnTo>
                  <a:pt x="207906" y="237259"/>
                </a:lnTo>
                <a:lnTo>
                  <a:pt x="68332" y="237259"/>
                </a:lnTo>
                <a:lnTo>
                  <a:pt x="68332" y="56961"/>
                </a:lnTo>
                <a:lnTo>
                  <a:pt x="208151" y="56961"/>
                </a:lnTo>
                <a:lnTo>
                  <a:pt x="193306" y="30502"/>
                </a:lnTo>
                <a:lnTo>
                  <a:pt x="156498" y="7496"/>
                </a:lnTo>
                <a:lnTo>
                  <a:pt x="104865" y="0"/>
                </a:lnTo>
                <a:close/>
              </a:path>
              <a:path w="222885" h="509904">
                <a:moveTo>
                  <a:pt x="208151" y="56961"/>
                </a:moveTo>
                <a:lnTo>
                  <a:pt x="99599" y="56961"/>
                </a:lnTo>
                <a:lnTo>
                  <a:pt x="128181" y="62703"/>
                </a:lnTo>
                <a:lnTo>
                  <a:pt x="144886" y="78248"/>
                </a:lnTo>
                <a:lnTo>
                  <a:pt x="152712" y="101073"/>
                </a:lnTo>
                <a:lnTo>
                  <a:pt x="154477" y="126132"/>
                </a:lnTo>
                <a:lnTo>
                  <a:pt x="154536" y="156571"/>
                </a:lnTo>
                <a:lnTo>
                  <a:pt x="152519" y="189132"/>
                </a:lnTo>
                <a:lnTo>
                  <a:pt x="143869" y="215128"/>
                </a:lnTo>
                <a:lnTo>
                  <a:pt x="125341" y="231541"/>
                </a:lnTo>
                <a:lnTo>
                  <a:pt x="93567" y="237259"/>
                </a:lnTo>
                <a:lnTo>
                  <a:pt x="207906" y="237259"/>
                </a:lnTo>
                <a:lnTo>
                  <a:pt x="219114" y="201920"/>
                </a:lnTo>
                <a:lnTo>
                  <a:pt x="222684" y="156571"/>
                </a:lnTo>
                <a:lnTo>
                  <a:pt x="222684" y="126132"/>
                </a:lnTo>
                <a:lnTo>
                  <a:pt x="215349" y="69790"/>
                </a:lnTo>
                <a:lnTo>
                  <a:pt x="208151" y="5696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5255844" y="2994399"/>
            <a:ext cx="690880" cy="542290"/>
          </a:xfrm>
          <a:custGeom>
            <a:avLst/>
            <a:gdLst/>
            <a:ahLst/>
            <a:cxnLst/>
            <a:rect l="l" t="t" r="r" b="b"/>
            <a:pathLst>
              <a:path w="690879" h="542289">
                <a:moveTo>
                  <a:pt x="151815" y="137769"/>
                </a:moveTo>
                <a:lnTo>
                  <a:pt x="125679" y="141439"/>
                </a:lnTo>
                <a:lnTo>
                  <a:pt x="101714" y="152895"/>
                </a:lnTo>
                <a:lnTo>
                  <a:pt x="81597" y="173850"/>
                </a:lnTo>
                <a:lnTo>
                  <a:pt x="66967" y="205981"/>
                </a:lnTo>
                <a:lnTo>
                  <a:pt x="66751" y="187617"/>
                </a:lnTo>
                <a:lnTo>
                  <a:pt x="66217" y="169227"/>
                </a:lnTo>
                <a:lnTo>
                  <a:pt x="65544" y="153581"/>
                </a:lnTo>
                <a:lnTo>
                  <a:pt x="64909" y="143408"/>
                </a:lnTo>
                <a:lnTo>
                  <a:pt x="0" y="143408"/>
                </a:lnTo>
                <a:lnTo>
                  <a:pt x="673" y="171132"/>
                </a:lnTo>
                <a:lnTo>
                  <a:pt x="863" y="200050"/>
                </a:lnTo>
                <a:lnTo>
                  <a:pt x="762" y="276542"/>
                </a:lnTo>
                <a:lnTo>
                  <a:pt x="762" y="535559"/>
                </a:lnTo>
                <a:lnTo>
                  <a:pt x="69100" y="535559"/>
                </a:lnTo>
                <a:lnTo>
                  <a:pt x="69100" y="316953"/>
                </a:lnTo>
                <a:lnTo>
                  <a:pt x="75514" y="269925"/>
                </a:lnTo>
                <a:lnTo>
                  <a:pt x="93091" y="240944"/>
                </a:lnTo>
                <a:lnTo>
                  <a:pt x="119354" y="226250"/>
                </a:lnTo>
                <a:lnTo>
                  <a:pt x="151815" y="222059"/>
                </a:lnTo>
                <a:lnTo>
                  <a:pt x="151815" y="137769"/>
                </a:lnTo>
                <a:close/>
              </a:path>
              <a:path w="690879" h="542289">
                <a:moveTo>
                  <a:pt x="402132" y="260007"/>
                </a:moveTo>
                <a:lnTo>
                  <a:pt x="394919" y="207352"/>
                </a:lnTo>
                <a:lnTo>
                  <a:pt x="389801" y="198018"/>
                </a:lnTo>
                <a:lnTo>
                  <a:pt x="373862" y="168897"/>
                </a:lnTo>
                <a:lnTo>
                  <a:pt x="339890" y="145326"/>
                </a:lnTo>
                <a:lnTo>
                  <a:pt x="333565" y="144233"/>
                </a:lnTo>
                <a:lnTo>
                  <a:pt x="333565" y="256184"/>
                </a:lnTo>
                <a:lnTo>
                  <a:pt x="333463" y="419811"/>
                </a:lnTo>
                <a:lnTo>
                  <a:pt x="331139" y="446290"/>
                </a:lnTo>
                <a:lnTo>
                  <a:pt x="323710" y="465696"/>
                </a:lnTo>
                <a:lnTo>
                  <a:pt x="311048" y="477189"/>
                </a:lnTo>
                <a:lnTo>
                  <a:pt x="292925" y="480961"/>
                </a:lnTo>
                <a:lnTo>
                  <a:pt x="273824" y="476516"/>
                </a:lnTo>
                <a:lnTo>
                  <a:pt x="260959" y="464007"/>
                </a:lnTo>
                <a:lnTo>
                  <a:pt x="253707" y="444677"/>
                </a:lnTo>
                <a:lnTo>
                  <a:pt x="251434" y="419811"/>
                </a:lnTo>
                <a:lnTo>
                  <a:pt x="251485" y="256184"/>
                </a:lnTo>
                <a:lnTo>
                  <a:pt x="253834" y="231495"/>
                </a:lnTo>
                <a:lnTo>
                  <a:pt x="261277" y="213093"/>
                </a:lnTo>
                <a:lnTo>
                  <a:pt x="274078" y="201828"/>
                </a:lnTo>
                <a:lnTo>
                  <a:pt x="292620" y="198018"/>
                </a:lnTo>
                <a:lnTo>
                  <a:pt x="312039" y="202361"/>
                </a:lnTo>
                <a:lnTo>
                  <a:pt x="324662" y="214464"/>
                </a:lnTo>
                <a:lnTo>
                  <a:pt x="331508" y="232879"/>
                </a:lnTo>
                <a:lnTo>
                  <a:pt x="333565" y="256184"/>
                </a:lnTo>
                <a:lnTo>
                  <a:pt x="333565" y="144233"/>
                </a:lnTo>
                <a:lnTo>
                  <a:pt x="293916" y="137312"/>
                </a:lnTo>
                <a:lnTo>
                  <a:pt x="248589" y="144716"/>
                </a:lnTo>
                <a:lnTo>
                  <a:pt x="213525" y="167081"/>
                </a:lnTo>
                <a:lnTo>
                  <a:pt x="190893" y="204622"/>
                </a:lnTo>
                <a:lnTo>
                  <a:pt x="182867" y="257568"/>
                </a:lnTo>
                <a:lnTo>
                  <a:pt x="182867" y="417449"/>
                </a:lnTo>
                <a:lnTo>
                  <a:pt x="189826" y="471525"/>
                </a:lnTo>
                <a:lnTo>
                  <a:pt x="189865" y="471843"/>
                </a:lnTo>
                <a:lnTo>
                  <a:pt x="210591" y="510654"/>
                </a:lnTo>
                <a:lnTo>
                  <a:pt x="244703" y="533958"/>
                </a:lnTo>
                <a:lnTo>
                  <a:pt x="244856" y="533958"/>
                </a:lnTo>
                <a:lnTo>
                  <a:pt x="291617" y="541667"/>
                </a:lnTo>
                <a:lnTo>
                  <a:pt x="338162" y="533958"/>
                </a:lnTo>
                <a:lnTo>
                  <a:pt x="372897" y="510654"/>
                </a:lnTo>
                <a:lnTo>
                  <a:pt x="389382" y="480961"/>
                </a:lnTo>
                <a:lnTo>
                  <a:pt x="394627" y="471525"/>
                </a:lnTo>
                <a:lnTo>
                  <a:pt x="402132" y="416306"/>
                </a:lnTo>
                <a:lnTo>
                  <a:pt x="402132" y="260007"/>
                </a:lnTo>
                <a:close/>
              </a:path>
              <a:path w="690879" h="542289">
                <a:moveTo>
                  <a:pt x="586892" y="143408"/>
                </a:moveTo>
                <a:lnTo>
                  <a:pt x="538213" y="143408"/>
                </a:lnTo>
                <a:lnTo>
                  <a:pt x="538213" y="106070"/>
                </a:lnTo>
                <a:lnTo>
                  <a:pt x="539584" y="87757"/>
                </a:lnTo>
                <a:lnTo>
                  <a:pt x="544550" y="74231"/>
                </a:lnTo>
                <a:lnTo>
                  <a:pt x="554431" y="65862"/>
                </a:lnTo>
                <a:lnTo>
                  <a:pt x="570560" y="62992"/>
                </a:lnTo>
                <a:lnTo>
                  <a:pt x="576059" y="62992"/>
                </a:lnTo>
                <a:lnTo>
                  <a:pt x="580021" y="63220"/>
                </a:lnTo>
                <a:lnTo>
                  <a:pt x="586346" y="64211"/>
                </a:lnTo>
                <a:lnTo>
                  <a:pt x="586346" y="2832"/>
                </a:lnTo>
                <a:lnTo>
                  <a:pt x="580580" y="1511"/>
                </a:lnTo>
                <a:lnTo>
                  <a:pt x="573646" y="647"/>
                </a:lnTo>
                <a:lnTo>
                  <a:pt x="565988" y="152"/>
                </a:lnTo>
                <a:lnTo>
                  <a:pt x="558038" y="0"/>
                </a:lnTo>
                <a:lnTo>
                  <a:pt x="515708" y="8064"/>
                </a:lnTo>
                <a:lnTo>
                  <a:pt x="488569" y="29667"/>
                </a:lnTo>
                <a:lnTo>
                  <a:pt x="474141" y="60909"/>
                </a:lnTo>
                <a:lnTo>
                  <a:pt x="469887" y="97904"/>
                </a:lnTo>
                <a:lnTo>
                  <a:pt x="469887" y="143408"/>
                </a:lnTo>
                <a:lnTo>
                  <a:pt x="430136" y="143408"/>
                </a:lnTo>
                <a:lnTo>
                  <a:pt x="430136" y="203581"/>
                </a:lnTo>
                <a:lnTo>
                  <a:pt x="469887" y="203581"/>
                </a:lnTo>
                <a:lnTo>
                  <a:pt x="469887" y="535571"/>
                </a:lnTo>
                <a:lnTo>
                  <a:pt x="538213" y="535571"/>
                </a:lnTo>
                <a:lnTo>
                  <a:pt x="538213" y="203581"/>
                </a:lnTo>
                <a:lnTo>
                  <a:pt x="586892" y="203581"/>
                </a:lnTo>
                <a:lnTo>
                  <a:pt x="586892" y="143408"/>
                </a:lnTo>
                <a:close/>
              </a:path>
              <a:path w="690879" h="542289">
                <a:moveTo>
                  <a:pt x="690118" y="143408"/>
                </a:moveTo>
                <a:lnTo>
                  <a:pt x="621766" y="143408"/>
                </a:lnTo>
                <a:lnTo>
                  <a:pt x="621766" y="535559"/>
                </a:lnTo>
                <a:lnTo>
                  <a:pt x="690118" y="535559"/>
                </a:lnTo>
                <a:lnTo>
                  <a:pt x="690118" y="143408"/>
                </a:lnTo>
                <a:close/>
              </a:path>
              <a:path w="690879" h="542289">
                <a:moveTo>
                  <a:pt x="690651" y="3594"/>
                </a:moveTo>
                <a:lnTo>
                  <a:pt x="622312" y="3594"/>
                </a:lnTo>
                <a:lnTo>
                  <a:pt x="622312" y="85382"/>
                </a:lnTo>
                <a:lnTo>
                  <a:pt x="690651" y="85382"/>
                </a:lnTo>
                <a:lnTo>
                  <a:pt x="690651" y="359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6014947" y="2997982"/>
            <a:ext cx="68580" cy="532130"/>
          </a:xfrm>
          <a:custGeom>
            <a:avLst/>
            <a:gdLst/>
            <a:ahLst/>
            <a:cxnLst/>
            <a:rect l="l" t="t" r="r" b="b"/>
            <a:pathLst>
              <a:path w="68579" h="532129">
                <a:moveTo>
                  <a:pt x="68343" y="0"/>
                </a:moveTo>
                <a:lnTo>
                  <a:pt x="0" y="0"/>
                </a:lnTo>
                <a:lnTo>
                  <a:pt x="0" y="531983"/>
                </a:lnTo>
                <a:lnTo>
                  <a:pt x="68343" y="531983"/>
                </a:lnTo>
                <a:lnTo>
                  <a:pt x="6834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6140606" y="3131707"/>
            <a:ext cx="214629" cy="404495"/>
          </a:xfrm>
          <a:custGeom>
            <a:avLst/>
            <a:gdLst/>
            <a:ahLst/>
            <a:cxnLst/>
            <a:rect l="l" t="t" r="r" b="b"/>
            <a:pathLst>
              <a:path w="214629" h="404495">
                <a:moveTo>
                  <a:pt x="108750" y="0"/>
                </a:moveTo>
                <a:lnTo>
                  <a:pt x="53697" y="12528"/>
                </a:lnTo>
                <a:lnTo>
                  <a:pt x="20543" y="44294"/>
                </a:lnTo>
                <a:lnTo>
                  <a:pt x="4305" y="86572"/>
                </a:lnTo>
                <a:lnTo>
                  <a:pt x="29" y="130331"/>
                </a:lnTo>
                <a:lnTo>
                  <a:pt x="0" y="266473"/>
                </a:lnTo>
                <a:lnTo>
                  <a:pt x="2427" y="311311"/>
                </a:lnTo>
                <a:lnTo>
                  <a:pt x="11627" y="349317"/>
                </a:lnTo>
                <a:lnTo>
                  <a:pt x="30474" y="378693"/>
                </a:lnTo>
                <a:lnTo>
                  <a:pt x="61841" y="397639"/>
                </a:lnTo>
                <a:lnTo>
                  <a:pt x="108604" y="404354"/>
                </a:lnTo>
                <a:lnTo>
                  <a:pt x="164890" y="391769"/>
                </a:lnTo>
                <a:lnTo>
                  <a:pt x="196308" y="360862"/>
                </a:lnTo>
                <a:lnTo>
                  <a:pt x="201400" y="346324"/>
                </a:lnTo>
                <a:lnTo>
                  <a:pt x="107452" y="346324"/>
                </a:lnTo>
                <a:lnTo>
                  <a:pt x="87004" y="340626"/>
                </a:lnTo>
                <a:lnTo>
                  <a:pt x="74574" y="325545"/>
                </a:lnTo>
                <a:lnTo>
                  <a:pt x="68406" y="304102"/>
                </a:lnTo>
                <a:lnTo>
                  <a:pt x="66741" y="279321"/>
                </a:lnTo>
                <a:lnTo>
                  <a:pt x="66741" y="218977"/>
                </a:lnTo>
                <a:lnTo>
                  <a:pt x="214223" y="218977"/>
                </a:lnTo>
                <a:lnTo>
                  <a:pt x="214223" y="164696"/>
                </a:lnTo>
                <a:lnTo>
                  <a:pt x="67264" y="164696"/>
                </a:lnTo>
                <a:lnTo>
                  <a:pt x="67283" y="120854"/>
                </a:lnTo>
                <a:lnTo>
                  <a:pt x="69370" y="95681"/>
                </a:lnTo>
                <a:lnTo>
                  <a:pt x="69477" y="94392"/>
                </a:lnTo>
                <a:lnTo>
                  <a:pt x="76604" y="74586"/>
                </a:lnTo>
                <a:lnTo>
                  <a:pt x="89378" y="62261"/>
                </a:lnTo>
                <a:lnTo>
                  <a:pt x="108530" y="58019"/>
                </a:lnTo>
                <a:lnTo>
                  <a:pt x="200312" y="58019"/>
                </a:lnTo>
                <a:lnTo>
                  <a:pt x="191623" y="37404"/>
                </a:lnTo>
                <a:lnTo>
                  <a:pt x="159134" y="9953"/>
                </a:lnTo>
                <a:lnTo>
                  <a:pt x="108750" y="0"/>
                </a:lnTo>
                <a:close/>
              </a:path>
              <a:path w="214629" h="404495">
                <a:moveTo>
                  <a:pt x="212925" y="282954"/>
                </a:moveTo>
                <a:lnTo>
                  <a:pt x="146184" y="282954"/>
                </a:lnTo>
                <a:lnTo>
                  <a:pt x="146184" y="285394"/>
                </a:lnTo>
                <a:lnTo>
                  <a:pt x="144861" y="308454"/>
                </a:lnTo>
                <a:lnTo>
                  <a:pt x="139430" y="327894"/>
                </a:lnTo>
                <a:lnTo>
                  <a:pt x="127692" y="341317"/>
                </a:lnTo>
                <a:lnTo>
                  <a:pt x="107452" y="346324"/>
                </a:lnTo>
                <a:lnTo>
                  <a:pt x="201400" y="346324"/>
                </a:lnTo>
                <a:lnTo>
                  <a:pt x="209954" y="321903"/>
                </a:lnTo>
                <a:lnTo>
                  <a:pt x="212906" y="285394"/>
                </a:lnTo>
                <a:lnTo>
                  <a:pt x="212925" y="282954"/>
                </a:lnTo>
                <a:close/>
              </a:path>
              <a:path w="214629" h="404495">
                <a:moveTo>
                  <a:pt x="200312" y="58019"/>
                </a:moveTo>
                <a:lnTo>
                  <a:pt x="108530" y="58019"/>
                </a:lnTo>
                <a:lnTo>
                  <a:pt x="128580" y="62718"/>
                </a:lnTo>
                <a:lnTo>
                  <a:pt x="140808" y="75788"/>
                </a:lnTo>
                <a:lnTo>
                  <a:pt x="146904" y="95681"/>
                </a:lnTo>
                <a:lnTo>
                  <a:pt x="148560" y="120854"/>
                </a:lnTo>
                <a:lnTo>
                  <a:pt x="148560" y="164696"/>
                </a:lnTo>
                <a:lnTo>
                  <a:pt x="214223" y="164696"/>
                </a:lnTo>
                <a:lnTo>
                  <a:pt x="214223" y="130331"/>
                </a:lnTo>
                <a:lnTo>
                  <a:pt x="209044" y="78735"/>
                </a:lnTo>
                <a:lnTo>
                  <a:pt x="200312" y="5801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6512635" y="2992253"/>
            <a:ext cx="146050" cy="619760"/>
          </a:xfrm>
          <a:custGeom>
            <a:avLst/>
            <a:gdLst/>
            <a:ahLst/>
            <a:cxnLst/>
            <a:rect l="l" t="t" r="r" b="b"/>
            <a:pathLst>
              <a:path w="146050" h="619760">
                <a:moveTo>
                  <a:pt x="145702" y="0"/>
                </a:moveTo>
                <a:lnTo>
                  <a:pt x="80343" y="0"/>
                </a:lnTo>
                <a:lnTo>
                  <a:pt x="61648" y="34474"/>
                </a:lnTo>
                <a:lnTo>
                  <a:pt x="43202" y="75479"/>
                </a:lnTo>
                <a:lnTo>
                  <a:pt x="26408" y="122993"/>
                </a:lnTo>
                <a:lnTo>
                  <a:pt x="12674" y="176998"/>
                </a:lnTo>
                <a:lnTo>
                  <a:pt x="3402" y="237473"/>
                </a:lnTo>
                <a:lnTo>
                  <a:pt x="0" y="304399"/>
                </a:lnTo>
                <a:lnTo>
                  <a:pt x="2331" y="362682"/>
                </a:lnTo>
                <a:lnTo>
                  <a:pt x="8865" y="416749"/>
                </a:lnTo>
                <a:lnTo>
                  <a:pt x="18908" y="466481"/>
                </a:lnTo>
                <a:lnTo>
                  <a:pt x="31770" y="511761"/>
                </a:lnTo>
                <a:lnTo>
                  <a:pt x="46757" y="552471"/>
                </a:lnTo>
                <a:lnTo>
                  <a:pt x="63179" y="588492"/>
                </a:lnTo>
                <a:lnTo>
                  <a:pt x="80343" y="619708"/>
                </a:lnTo>
                <a:lnTo>
                  <a:pt x="145702" y="619708"/>
                </a:lnTo>
                <a:lnTo>
                  <a:pt x="125351" y="580466"/>
                </a:lnTo>
                <a:lnTo>
                  <a:pt x="107430" y="540061"/>
                </a:lnTo>
                <a:lnTo>
                  <a:pt x="92196" y="498053"/>
                </a:lnTo>
                <a:lnTo>
                  <a:pt x="79903" y="454000"/>
                </a:lnTo>
                <a:lnTo>
                  <a:pt x="70806" y="407464"/>
                </a:lnTo>
                <a:lnTo>
                  <a:pt x="65161" y="358002"/>
                </a:lnTo>
                <a:lnTo>
                  <a:pt x="63223" y="305173"/>
                </a:lnTo>
                <a:lnTo>
                  <a:pt x="66354" y="240320"/>
                </a:lnTo>
                <a:lnTo>
                  <a:pt x="75075" y="181895"/>
                </a:lnTo>
                <a:lnTo>
                  <a:pt x="88379" y="129274"/>
                </a:lnTo>
                <a:lnTo>
                  <a:pt x="105257" y="81834"/>
                </a:lnTo>
                <a:lnTo>
                  <a:pt x="124700" y="38950"/>
                </a:lnTo>
                <a:lnTo>
                  <a:pt x="14570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6706423" y="3020329"/>
            <a:ext cx="321310" cy="509905"/>
          </a:xfrm>
          <a:custGeom>
            <a:avLst/>
            <a:gdLst/>
            <a:ahLst/>
            <a:cxnLst/>
            <a:rect l="l" t="t" r="r" b="b"/>
            <a:pathLst>
              <a:path w="321309" h="509904">
                <a:moveTo>
                  <a:pt x="321194" y="0"/>
                </a:moveTo>
                <a:lnTo>
                  <a:pt x="222537" y="0"/>
                </a:lnTo>
                <a:lnTo>
                  <a:pt x="200952" y="118344"/>
                </a:lnTo>
                <a:lnTo>
                  <a:pt x="179669" y="236513"/>
                </a:lnTo>
                <a:lnTo>
                  <a:pt x="170585" y="289297"/>
                </a:lnTo>
                <a:lnTo>
                  <a:pt x="163311" y="334557"/>
                </a:lnTo>
                <a:lnTo>
                  <a:pt x="158424" y="369800"/>
                </a:lnTo>
                <a:lnTo>
                  <a:pt x="157660" y="369800"/>
                </a:lnTo>
                <a:lnTo>
                  <a:pt x="147616" y="290667"/>
                </a:lnTo>
                <a:lnTo>
                  <a:pt x="140046" y="239004"/>
                </a:lnTo>
                <a:lnTo>
                  <a:pt x="131283" y="182037"/>
                </a:lnTo>
                <a:lnTo>
                  <a:pt x="121706" y="121835"/>
                </a:lnTo>
                <a:lnTo>
                  <a:pt x="101630" y="0"/>
                </a:lnTo>
                <a:lnTo>
                  <a:pt x="0" y="0"/>
                </a:lnTo>
                <a:lnTo>
                  <a:pt x="0" y="509628"/>
                </a:lnTo>
                <a:lnTo>
                  <a:pt x="62458" y="509628"/>
                </a:lnTo>
                <a:lnTo>
                  <a:pt x="62458" y="320932"/>
                </a:lnTo>
                <a:lnTo>
                  <a:pt x="62185" y="265751"/>
                </a:lnTo>
                <a:lnTo>
                  <a:pt x="61476" y="207903"/>
                </a:lnTo>
                <a:lnTo>
                  <a:pt x="60500" y="151424"/>
                </a:lnTo>
                <a:lnTo>
                  <a:pt x="58417" y="58720"/>
                </a:lnTo>
                <a:lnTo>
                  <a:pt x="59945" y="58720"/>
                </a:lnTo>
                <a:lnTo>
                  <a:pt x="70662" y="137632"/>
                </a:lnTo>
                <a:lnTo>
                  <a:pt x="123451" y="509628"/>
                </a:lnTo>
                <a:lnTo>
                  <a:pt x="188737" y="509628"/>
                </a:lnTo>
                <a:lnTo>
                  <a:pt x="205832" y="402659"/>
                </a:lnTo>
                <a:lnTo>
                  <a:pt x="223522" y="289118"/>
                </a:lnTo>
                <a:lnTo>
                  <a:pt x="246990" y="134065"/>
                </a:lnTo>
                <a:lnTo>
                  <a:pt x="257803" y="59254"/>
                </a:lnTo>
                <a:lnTo>
                  <a:pt x="258578" y="59254"/>
                </a:lnTo>
                <a:lnTo>
                  <a:pt x="257706" y="98574"/>
                </a:lnTo>
                <a:lnTo>
                  <a:pt x="256952" y="146388"/>
                </a:lnTo>
                <a:lnTo>
                  <a:pt x="256360" y="199650"/>
                </a:lnTo>
                <a:lnTo>
                  <a:pt x="255973" y="255314"/>
                </a:lnTo>
                <a:lnTo>
                  <a:pt x="255835" y="310336"/>
                </a:lnTo>
                <a:lnTo>
                  <a:pt x="255835" y="509628"/>
                </a:lnTo>
                <a:lnTo>
                  <a:pt x="321194" y="509628"/>
                </a:lnTo>
                <a:lnTo>
                  <a:pt x="32119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7079288" y="3131701"/>
            <a:ext cx="213360" cy="404495"/>
          </a:xfrm>
          <a:custGeom>
            <a:avLst/>
            <a:gdLst/>
            <a:ahLst/>
            <a:cxnLst/>
            <a:rect l="l" t="t" r="r" b="b"/>
            <a:pathLst>
              <a:path w="213359" h="404495">
                <a:moveTo>
                  <a:pt x="204182" y="56343"/>
                </a:moveTo>
                <a:lnTo>
                  <a:pt x="112268" y="56343"/>
                </a:lnTo>
                <a:lnTo>
                  <a:pt x="128447" y="59923"/>
                </a:lnTo>
                <a:lnTo>
                  <a:pt x="137938" y="70156"/>
                </a:lnTo>
                <a:lnTo>
                  <a:pt x="142454" y="86554"/>
                </a:lnTo>
                <a:lnTo>
                  <a:pt x="143597" y="108509"/>
                </a:lnTo>
                <a:lnTo>
                  <a:pt x="143597" y="163565"/>
                </a:lnTo>
                <a:lnTo>
                  <a:pt x="131252" y="163565"/>
                </a:lnTo>
                <a:lnTo>
                  <a:pt x="90590" y="167229"/>
                </a:lnTo>
                <a:lnTo>
                  <a:pt x="54663" y="179413"/>
                </a:lnTo>
                <a:lnTo>
                  <a:pt x="25941" y="201903"/>
                </a:lnTo>
                <a:lnTo>
                  <a:pt x="6897" y="236488"/>
                </a:lnTo>
                <a:lnTo>
                  <a:pt x="0" y="284954"/>
                </a:lnTo>
                <a:lnTo>
                  <a:pt x="0" y="291823"/>
                </a:lnTo>
                <a:lnTo>
                  <a:pt x="4543" y="334609"/>
                </a:lnTo>
                <a:lnTo>
                  <a:pt x="18886" y="370495"/>
                </a:lnTo>
                <a:lnTo>
                  <a:pt x="44103" y="395180"/>
                </a:lnTo>
                <a:lnTo>
                  <a:pt x="81264" y="404364"/>
                </a:lnTo>
                <a:lnTo>
                  <a:pt x="101734" y="402383"/>
                </a:lnTo>
                <a:lnTo>
                  <a:pt x="119479" y="396067"/>
                </a:lnTo>
                <a:lnTo>
                  <a:pt x="134233" y="384861"/>
                </a:lnTo>
                <a:lnTo>
                  <a:pt x="145733" y="368208"/>
                </a:lnTo>
                <a:lnTo>
                  <a:pt x="211982" y="368208"/>
                </a:lnTo>
                <a:lnTo>
                  <a:pt x="211909" y="365221"/>
                </a:lnTo>
                <a:lnTo>
                  <a:pt x="211690" y="344272"/>
                </a:lnTo>
                <a:lnTo>
                  <a:pt x="102729" y="344272"/>
                </a:lnTo>
                <a:lnTo>
                  <a:pt x="85507" y="340159"/>
                </a:lnTo>
                <a:lnTo>
                  <a:pt x="73925" y="328808"/>
                </a:lnTo>
                <a:lnTo>
                  <a:pt x="67403" y="311693"/>
                </a:lnTo>
                <a:lnTo>
                  <a:pt x="65359" y="290294"/>
                </a:lnTo>
                <a:lnTo>
                  <a:pt x="65359" y="283959"/>
                </a:lnTo>
                <a:lnTo>
                  <a:pt x="69835" y="251402"/>
                </a:lnTo>
                <a:lnTo>
                  <a:pt x="82628" y="230567"/>
                </a:lnTo>
                <a:lnTo>
                  <a:pt x="102783" y="219499"/>
                </a:lnTo>
                <a:lnTo>
                  <a:pt x="129346" y="216244"/>
                </a:lnTo>
                <a:lnTo>
                  <a:pt x="211627" y="216244"/>
                </a:lnTo>
                <a:lnTo>
                  <a:pt x="211627" y="103242"/>
                </a:lnTo>
                <a:lnTo>
                  <a:pt x="206687" y="61353"/>
                </a:lnTo>
                <a:lnTo>
                  <a:pt x="204182" y="56343"/>
                </a:lnTo>
                <a:close/>
              </a:path>
              <a:path w="213359" h="404495">
                <a:moveTo>
                  <a:pt x="211982" y="368208"/>
                </a:moveTo>
                <a:lnTo>
                  <a:pt x="145733" y="368208"/>
                </a:lnTo>
                <a:lnTo>
                  <a:pt x="146439" y="374286"/>
                </a:lnTo>
                <a:lnTo>
                  <a:pt x="147602" y="382405"/>
                </a:lnTo>
                <a:lnTo>
                  <a:pt x="148993" y="390939"/>
                </a:lnTo>
                <a:lnTo>
                  <a:pt x="150382" y="398260"/>
                </a:lnTo>
                <a:lnTo>
                  <a:pt x="213166" y="398260"/>
                </a:lnTo>
                <a:lnTo>
                  <a:pt x="212403" y="384861"/>
                </a:lnTo>
                <a:lnTo>
                  <a:pt x="212130" y="374286"/>
                </a:lnTo>
                <a:lnTo>
                  <a:pt x="212038" y="370495"/>
                </a:lnTo>
                <a:lnTo>
                  <a:pt x="211982" y="368208"/>
                </a:lnTo>
                <a:close/>
              </a:path>
              <a:path w="213359" h="404495">
                <a:moveTo>
                  <a:pt x="211627" y="216244"/>
                </a:moveTo>
                <a:lnTo>
                  <a:pt x="144896" y="216244"/>
                </a:lnTo>
                <a:lnTo>
                  <a:pt x="144896" y="266410"/>
                </a:lnTo>
                <a:lnTo>
                  <a:pt x="142563" y="301904"/>
                </a:lnTo>
                <a:lnTo>
                  <a:pt x="135160" y="326077"/>
                </a:lnTo>
                <a:lnTo>
                  <a:pt x="122084" y="339882"/>
                </a:lnTo>
                <a:lnTo>
                  <a:pt x="102729" y="344272"/>
                </a:lnTo>
                <a:lnTo>
                  <a:pt x="211690" y="344272"/>
                </a:lnTo>
                <a:lnTo>
                  <a:pt x="211627" y="216244"/>
                </a:lnTo>
                <a:close/>
              </a:path>
              <a:path w="213359" h="404495">
                <a:moveTo>
                  <a:pt x="114624" y="0"/>
                </a:moveTo>
                <a:lnTo>
                  <a:pt x="64555" y="8481"/>
                </a:lnTo>
                <a:lnTo>
                  <a:pt x="33135" y="31335"/>
                </a:lnTo>
                <a:lnTo>
                  <a:pt x="16855" y="64675"/>
                </a:lnTo>
                <a:lnTo>
                  <a:pt x="12368" y="103242"/>
                </a:lnTo>
                <a:lnTo>
                  <a:pt x="12333" y="103546"/>
                </a:lnTo>
                <a:lnTo>
                  <a:pt x="12209" y="111619"/>
                </a:lnTo>
                <a:lnTo>
                  <a:pt x="79484" y="111619"/>
                </a:lnTo>
                <a:lnTo>
                  <a:pt x="79507" y="103242"/>
                </a:lnTo>
                <a:lnTo>
                  <a:pt x="80928" y="84783"/>
                </a:lnTo>
                <a:lnTo>
                  <a:pt x="85953" y="70156"/>
                </a:lnTo>
                <a:lnTo>
                  <a:pt x="86068" y="69822"/>
                </a:lnTo>
                <a:lnTo>
                  <a:pt x="96111" y="59923"/>
                </a:lnTo>
                <a:lnTo>
                  <a:pt x="112268" y="56343"/>
                </a:lnTo>
                <a:lnTo>
                  <a:pt x="204182" y="56343"/>
                </a:lnTo>
                <a:lnTo>
                  <a:pt x="190372" y="28725"/>
                </a:lnTo>
                <a:lnTo>
                  <a:pt x="160433" y="7545"/>
                </a:lnTo>
                <a:lnTo>
                  <a:pt x="11462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7359302" y="3131705"/>
            <a:ext cx="220345" cy="530225"/>
          </a:xfrm>
          <a:custGeom>
            <a:avLst/>
            <a:gdLst/>
            <a:ahLst/>
            <a:cxnLst/>
            <a:rect l="l" t="t" r="r" b="b"/>
            <a:pathLst>
              <a:path w="220345" h="530225">
                <a:moveTo>
                  <a:pt x="65212" y="6094"/>
                </a:moveTo>
                <a:lnTo>
                  <a:pt x="0" y="6094"/>
                </a:lnTo>
                <a:lnTo>
                  <a:pt x="363" y="23024"/>
                </a:lnTo>
                <a:lnTo>
                  <a:pt x="435" y="26409"/>
                </a:lnTo>
                <a:lnTo>
                  <a:pt x="505" y="34260"/>
                </a:lnTo>
                <a:lnTo>
                  <a:pt x="610" y="46071"/>
                </a:lnTo>
                <a:lnTo>
                  <a:pt x="659" y="51579"/>
                </a:lnTo>
                <a:lnTo>
                  <a:pt x="753" y="530088"/>
                </a:lnTo>
                <a:lnTo>
                  <a:pt x="69107" y="530088"/>
                </a:lnTo>
                <a:lnTo>
                  <a:pt x="69107" y="368815"/>
                </a:lnTo>
                <a:lnTo>
                  <a:pt x="199640" y="368815"/>
                </a:lnTo>
                <a:lnTo>
                  <a:pt x="210875" y="342659"/>
                </a:lnTo>
                <a:lnTo>
                  <a:pt x="110656" y="342659"/>
                </a:lnTo>
                <a:lnTo>
                  <a:pt x="89430" y="336569"/>
                </a:lnTo>
                <a:lnTo>
                  <a:pt x="76697" y="319998"/>
                </a:lnTo>
                <a:lnTo>
                  <a:pt x="70497" y="295490"/>
                </a:lnTo>
                <a:lnTo>
                  <a:pt x="68867" y="265594"/>
                </a:lnTo>
                <a:lnTo>
                  <a:pt x="68867" y="132812"/>
                </a:lnTo>
                <a:lnTo>
                  <a:pt x="71429" y="101592"/>
                </a:lnTo>
                <a:lnTo>
                  <a:pt x="79455" y="79379"/>
                </a:lnTo>
                <a:lnTo>
                  <a:pt x="93454" y="66104"/>
                </a:lnTo>
                <a:lnTo>
                  <a:pt x="113933" y="61694"/>
                </a:lnTo>
                <a:lnTo>
                  <a:pt x="214046" y="61694"/>
                </a:lnTo>
                <a:lnTo>
                  <a:pt x="207504" y="46071"/>
                </a:lnTo>
                <a:lnTo>
                  <a:pt x="67809" y="46071"/>
                </a:lnTo>
                <a:lnTo>
                  <a:pt x="67586" y="34260"/>
                </a:lnTo>
                <a:lnTo>
                  <a:pt x="66997" y="23024"/>
                </a:lnTo>
                <a:lnTo>
                  <a:pt x="66175" y="13423"/>
                </a:lnTo>
                <a:lnTo>
                  <a:pt x="65212" y="6094"/>
                </a:lnTo>
                <a:close/>
              </a:path>
              <a:path w="220345" h="530225">
                <a:moveTo>
                  <a:pt x="199640" y="368815"/>
                </a:moveTo>
                <a:lnTo>
                  <a:pt x="69107" y="368815"/>
                </a:lnTo>
                <a:lnTo>
                  <a:pt x="77813" y="381865"/>
                </a:lnTo>
                <a:lnTo>
                  <a:pt x="90600" y="393248"/>
                </a:lnTo>
                <a:lnTo>
                  <a:pt x="108391" y="401300"/>
                </a:lnTo>
                <a:lnTo>
                  <a:pt x="132111" y="404354"/>
                </a:lnTo>
                <a:lnTo>
                  <a:pt x="169741" y="397029"/>
                </a:lnTo>
                <a:lnTo>
                  <a:pt x="197306" y="374247"/>
                </a:lnTo>
                <a:lnTo>
                  <a:pt x="199640" y="368815"/>
                </a:lnTo>
                <a:close/>
              </a:path>
              <a:path w="220345" h="530225">
                <a:moveTo>
                  <a:pt x="214046" y="61694"/>
                </a:moveTo>
                <a:lnTo>
                  <a:pt x="113933" y="61694"/>
                </a:lnTo>
                <a:lnTo>
                  <a:pt x="129805" y="65009"/>
                </a:lnTo>
                <a:lnTo>
                  <a:pt x="141589" y="75344"/>
                </a:lnTo>
                <a:lnTo>
                  <a:pt x="148925" y="93283"/>
                </a:lnTo>
                <a:lnTo>
                  <a:pt x="151450" y="119409"/>
                </a:lnTo>
                <a:lnTo>
                  <a:pt x="151450" y="278462"/>
                </a:lnTo>
                <a:lnTo>
                  <a:pt x="149398" y="305412"/>
                </a:lnTo>
                <a:lnTo>
                  <a:pt x="142578" y="325600"/>
                </a:lnTo>
                <a:lnTo>
                  <a:pt x="129995" y="338268"/>
                </a:lnTo>
                <a:lnTo>
                  <a:pt x="110656" y="342659"/>
                </a:lnTo>
                <a:lnTo>
                  <a:pt x="210875" y="342659"/>
                </a:lnTo>
                <a:lnTo>
                  <a:pt x="214252" y="334797"/>
                </a:lnTo>
                <a:lnTo>
                  <a:pt x="219924" y="278462"/>
                </a:lnTo>
                <a:lnTo>
                  <a:pt x="220024" y="114436"/>
                </a:lnTo>
                <a:lnTo>
                  <a:pt x="215266" y="66104"/>
                </a:lnTo>
                <a:lnTo>
                  <a:pt x="215158" y="65009"/>
                </a:lnTo>
                <a:lnTo>
                  <a:pt x="215074" y="64149"/>
                </a:lnTo>
                <a:lnTo>
                  <a:pt x="214046" y="61694"/>
                </a:lnTo>
                <a:close/>
              </a:path>
              <a:path w="220345" h="530225">
                <a:moveTo>
                  <a:pt x="139451" y="0"/>
                </a:moveTo>
                <a:lnTo>
                  <a:pt x="113176" y="3594"/>
                </a:lnTo>
                <a:lnTo>
                  <a:pt x="92934" y="13423"/>
                </a:lnTo>
                <a:lnTo>
                  <a:pt x="78040" y="28059"/>
                </a:lnTo>
                <a:lnTo>
                  <a:pt x="67809" y="46071"/>
                </a:lnTo>
                <a:lnTo>
                  <a:pt x="207504" y="46071"/>
                </a:lnTo>
                <a:lnTo>
                  <a:pt x="200109" y="28412"/>
                </a:lnTo>
                <a:lnTo>
                  <a:pt x="174958" y="7078"/>
                </a:lnTo>
                <a:lnTo>
                  <a:pt x="13945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7740243" y="3020332"/>
            <a:ext cx="462915" cy="516255"/>
          </a:xfrm>
          <a:custGeom>
            <a:avLst/>
            <a:gdLst/>
            <a:ahLst/>
            <a:cxnLst/>
            <a:rect l="l" t="t" r="r" b="b"/>
            <a:pathLst>
              <a:path w="462915" h="516254">
                <a:moveTo>
                  <a:pt x="222681" y="126136"/>
                </a:moveTo>
                <a:lnTo>
                  <a:pt x="215353" y="69799"/>
                </a:lnTo>
                <a:lnTo>
                  <a:pt x="193306" y="30505"/>
                </a:lnTo>
                <a:lnTo>
                  <a:pt x="156502" y="7493"/>
                </a:lnTo>
                <a:lnTo>
                  <a:pt x="154533" y="7213"/>
                </a:lnTo>
                <a:lnTo>
                  <a:pt x="154533" y="156578"/>
                </a:lnTo>
                <a:lnTo>
                  <a:pt x="152514" y="189128"/>
                </a:lnTo>
                <a:lnTo>
                  <a:pt x="143865" y="215125"/>
                </a:lnTo>
                <a:lnTo>
                  <a:pt x="125336" y="231546"/>
                </a:lnTo>
                <a:lnTo>
                  <a:pt x="93560" y="237261"/>
                </a:lnTo>
                <a:lnTo>
                  <a:pt x="68326" y="237261"/>
                </a:lnTo>
                <a:lnTo>
                  <a:pt x="68326" y="56959"/>
                </a:lnTo>
                <a:lnTo>
                  <a:pt x="99593" y="56959"/>
                </a:lnTo>
                <a:lnTo>
                  <a:pt x="144881" y="78257"/>
                </a:lnTo>
                <a:lnTo>
                  <a:pt x="154470" y="126136"/>
                </a:lnTo>
                <a:lnTo>
                  <a:pt x="154533" y="156578"/>
                </a:lnTo>
                <a:lnTo>
                  <a:pt x="154533" y="7213"/>
                </a:lnTo>
                <a:lnTo>
                  <a:pt x="104863" y="0"/>
                </a:lnTo>
                <a:lnTo>
                  <a:pt x="0" y="0"/>
                </a:lnTo>
                <a:lnTo>
                  <a:pt x="0" y="509625"/>
                </a:lnTo>
                <a:lnTo>
                  <a:pt x="68326" y="509625"/>
                </a:lnTo>
                <a:lnTo>
                  <a:pt x="68326" y="293687"/>
                </a:lnTo>
                <a:lnTo>
                  <a:pt x="100749" y="293687"/>
                </a:lnTo>
                <a:lnTo>
                  <a:pt x="149872" y="287197"/>
                </a:lnTo>
                <a:lnTo>
                  <a:pt x="184670" y="268744"/>
                </a:lnTo>
                <a:lnTo>
                  <a:pt x="207098" y="239814"/>
                </a:lnTo>
                <a:lnTo>
                  <a:pt x="207899" y="237261"/>
                </a:lnTo>
                <a:lnTo>
                  <a:pt x="219113" y="201917"/>
                </a:lnTo>
                <a:lnTo>
                  <a:pt x="222681" y="156578"/>
                </a:lnTo>
                <a:lnTo>
                  <a:pt x="222681" y="126136"/>
                </a:lnTo>
                <a:close/>
              </a:path>
              <a:path w="462915" h="516254">
                <a:moveTo>
                  <a:pt x="462419" y="509638"/>
                </a:moveTo>
                <a:lnTo>
                  <a:pt x="461657" y="496239"/>
                </a:lnTo>
                <a:lnTo>
                  <a:pt x="461391" y="485660"/>
                </a:lnTo>
                <a:lnTo>
                  <a:pt x="461302" y="481876"/>
                </a:lnTo>
                <a:lnTo>
                  <a:pt x="461238" y="479577"/>
                </a:lnTo>
                <a:lnTo>
                  <a:pt x="461175" y="476592"/>
                </a:lnTo>
                <a:lnTo>
                  <a:pt x="460946" y="455650"/>
                </a:lnTo>
                <a:lnTo>
                  <a:pt x="460883" y="327621"/>
                </a:lnTo>
                <a:lnTo>
                  <a:pt x="460883" y="214617"/>
                </a:lnTo>
                <a:lnTo>
                  <a:pt x="455942" y="172732"/>
                </a:lnTo>
                <a:lnTo>
                  <a:pt x="453440" y="167716"/>
                </a:lnTo>
                <a:lnTo>
                  <a:pt x="439635" y="140106"/>
                </a:lnTo>
                <a:lnTo>
                  <a:pt x="409689" y="118922"/>
                </a:lnTo>
                <a:lnTo>
                  <a:pt x="394157" y="116370"/>
                </a:lnTo>
                <a:lnTo>
                  <a:pt x="394157" y="327621"/>
                </a:lnTo>
                <a:lnTo>
                  <a:pt x="394157" y="377786"/>
                </a:lnTo>
                <a:lnTo>
                  <a:pt x="391820" y="413283"/>
                </a:lnTo>
                <a:lnTo>
                  <a:pt x="384416" y="437451"/>
                </a:lnTo>
                <a:lnTo>
                  <a:pt x="371348" y="451256"/>
                </a:lnTo>
                <a:lnTo>
                  <a:pt x="351993" y="455650"/>
                </a:lnTo>
                <a:lnTo>
                  <a:pt x="334772" y="451535"/>
                </a:lnTo>
                <a:lnTo>
                  <a:pt x="323189" y="440182"/>
                </a:lnTo>
                <a:lnTo>
                  <a:pt x="316661" y="423062"/>
                </a:lnTo>
                <a:lnTo>
                  <a:pt x="314617" y="401675"/>
                </a:lnTo>
                <a:lnTo>
                  <a:pt x="314617" y="395338"/>
                </a:lnTo>
                <a:lnTo>
                  <a:pt x="319100" y="362775"/>
                </a:lnTo>
                <a:lnTo>
                  <a:pt x="331889" y="341947"/>
                </a:lnTo>
                <a:lnTo>
                  <a:pt x="352044" y="330873"/>
                </a:lnTo>
                <a:lnTo>
                  <a:pt x="378612" y="327621"/>
                </a:lnTo>
                <a:lnTo>
                  <a:pt x="394157" y="327621"/>
                </a:lnTo>
                <a:lnTo>
                  <a:pt x="394157" y="116370"/>
                </a:lnTo>
                <a:lnTo>
                  <a:pt x="313817" y="119862"/>
                </a:lnTo>
                <a:lnTo>
                  <a:pt x="282397" y="142709"/>
                </a:lnTo>
                <a:lnTo>
                  <a:pt x="261632" y="214617"/>
                </a:lnTo>
                <a:lnTo>
                  <a:pt x="261594" y="214922"/>
                </a:lnTo>
                <a:lnTo>
                  <a:pt x="261467" y="222999"/>
                </a:lnTo>
                <a:lnTo>
                  <a:pt x="328739" y="222999"/>
                </a:lnTo>
                <a:lnTo>
                  <a:pt x="328764" y="214617"/>
                </a:lnTo>
                <a:lnTo>
                  <a:pt x="330187" y="196164"/>
                </a:lnTo>
                <a:lnTo>
                  <a:pt x="335216" y="181533"/>
                </a:lnTo>
                <a:lnTo>
                  <a:pt x="335330" y="181203"/>
                </a:lnTo>
                <a:lnTo>
                  <a:pt x="345376" y="171297"/>
                </a:lnTo>
                <a:lnTo>
                  <a:pt x="361530" y="167716"/>
                </a:lnTo>
                <a:lnTo>
                  <a:pt x="377710" y="171297"/>
                </a:lnTo>
                <a:lnTo>
                  <a:pt x="387197" y="181533"/>
                </a:lnTo>
                <a:lnTo>
                  <a:pt x="391718" y="197929"/>
                </a:lnTo>
                <a:lnTo>
                  <a:pt x="392861" y="219887"/>
                </a:lnTo>
                <a:lnTo>
                  <a:pt x="392861" y="274942"/>
                </a:lnTo>
                <a:lnTo>
                  <a:pt x="380517" y="274942"/>
                </a:lnTo>
                <a:lnTo>
                  <a:pt x="339852" y="278599"/>
                </a:lnTo>
                <a:lnTo>
                  <a:pt x="303923" y="290791"/>
                </a:lnTo>
                <a:lnTo>
                  <a:pt x="275196" y="313283"/>
                </a:lnTo>
                <a:lnTo>
                  <a:pt x="256159" y="347865"/>
                </a:lnTo>
                <a:lnTo>
                  <a:pt x="249262" y="396328"/>
                </a:lnTo>
                <a:lnTo>
                  <a:pt x="249262" y="403199"/>
                </a:lnTo>
                <a:lnTo>
                  <a:pt x="253796" y="445985"/>
                </a:lnTo>
                <a:lnTo>
                  <a:pt x="268147" y="481876"/>
                </a:lnTo>
                <a:lnTo>
                  <a:pt x="293357" y="506552"/>
                </a:lnTo>
                <a:lnTo>
                  <a:pt x="330530" y="515734"/>
                </a:lnTo>
                <a:lnTo>
                  <a:pt x="350989" y="513753"/>
                </a:lnTo>
                <a:lnTo>
                  <a:pt x="368744" y="507441"/>
                </a:lnTo>
                <a:lnTo>
                  <a:pt x="383489" y="496239"/>
                </a:lnTo>
                <a:lnTo>
                  <a:pt x="394995" y="479577"/>
                </a:lnTo>
                <a:lnTo>
                  <a:pt x="395693" y="485660"/>
                </a:lnTo>
                <a:lnTo>
                  <a:pt x="396862" y="493776"/>
                </a:lnTo>
                <a:lnTo>
                  <a:pt x="398259" y="502310"/>
                </a:lnTo>
                <a:lnTo>
                  <a:pt x="399643" y="509638"/>
                </a:lnTo>
                <a:lnTo>
                  <a:pt x="462419" y="509638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8259371" y="3131703"/>
            <a:ext cx="206375" cy="404495"/>
          </a:xfrm>
          <a:custGeom>
            <a:avLst/>
            <a:gdLst/>
            <a:ahLst/>
            <a:cxnLst/>
            <a:rect l="l" t="t" r="r" b="b"/>
            <a:pathLst>
              <a:path w="206375" h="404495">
                <a:moveTo>
                  <a:pt x="105619" y="0"/>
                </a:moveTo>
                <a:lnTo>
                  <a:pt x="54016" y="10341"/>
                </a:lnTo>
                <a:lnTo>
                  <a:pt x="21609" y="37967"/>
                </a:lnTo>
                <a:lnTo>
                  <a:pt x="4802" y="77781"/>
                </a:lnTo>
                <a:lnTo>
                  <a:pt x="0" y="124687"/>
                </a:lnTo>
                <a:lnTo>
                  <a:pt x="0" y="266620"/>
                </a:lnTo>
                <a:lnTo>
                  <a:pt x="4038" y="322037"/>
                </a:lnTo>
                <a:lnTo>
                  <a:pt x="19271" y="365621"/>
                </a:lnTo>
                <a:lnTo>
                  <a:pt x="50376" y="394140"/>
                </a:lnTo>
                <a:lnTo>
                  <a:pt x="102028" y="404364"/>
                </a:lnTo>
                <a:lnTo>
                  <a:pt x="154904" y="394084"/>
                </a:lnTo>
                <a:lnTo>
                  <a:pt x="186701" y="366254"/>
                </a:lnTo>
                <a:lnTo>
                  <a:pt x="202241" y="325394"/>
                </a:lnTo>
                <a:lnTo>
                  <a:pt x="206349" y="276023"/>
                </a:lnTo>
                <a:lnTo>
                  <a:pt x="206349" y="270672"/>
                </a:lnTo>
                <a:lnTo>
                  <a:pt x="138854" y="270672"/>
                </a:lnTo>
                <a:lnTo>
                  <a:pt x="138854" y="286713"/>
                </a:lnTo>
                <a:lnTo>
                  <a:pt x="137257" y="312616"/>
                </a:lnTo>
                <a:lnTo>
                  <a:pt x="131680" y="331268"/>
                </a:lnTo>
                <a:lnTo>
                  <a:pt x="120941" y="342548"/>
                </a:lnTo>
                <a:lnTo>
                  <a:pt x="103860" y="346335"/>
                </a:lnTo>
                <a:lnTo>
                  <a:pt x="85866" y="341199"/>
                </a:lnTo>
                <a:lnTo>
                  <a:pt x="75119" y="327602"/>
                </a:lnTo>
                <a:lnTo>
                  <a:pt x="69918" y="308256"/>
                </a:lnTo>
                <a:lnTo>
                  <a:pt x="68563" y="285876"/>
                </a:lnTo>
                <a:lnTo>
                  <a:pt x="68563" y="116656"/>
                </a:lnTo>
                <a:lnTo>
                  <a:pt x="70472" y="91191"/>
                </a:lnTo>
                <a:lnTo>
                  <a:pt x="76633" y="72849"/>
                </a:lnTo>
                <a:lnTo>
                  <a:pt x="87699" y="61755"/>
                </a:lnTo>
                <a:lnTo>
                  <a:pt x="104321" y="58029"/>
                </a:lnTo>
                <a:lnTo>
                  <a:pt x="122068" y="62382"/>
                </a:lnTo>
                <a:lnTo>
                  <a:pt x="132566" y="74389"/>
                </a:lnTo>
                <a:lnTo>
                  <a:pt x="137575" y="92472"/>
                </a:lnTo>
                <a:lnTo>
                  <a:pt x="138854" y="115054"/>
                </a:lnTo>
                <a:lnTo>
                  <a:pt x="138854" y="130320"/>
                </a:lnTo>
                <a:lnTo>
                  <a:pt x="206349" y="130320"/>
                </a:lnTo>
                <a:lnTo>
                  <a:pt x="206349" y="115137"/>
                </a:lnTo>
                <a:lnTo>
                  <a:pt x="203179" y="76005"/>
                </a:lnTo>
                <a:lnTo>
                  <a:pt x="189502" y="38776"/>
                </a:lnTo>
                <a:lnTo>
                  <a:pt x="159065" y="10943"/>
                </a:lnTo>
                <a:lnTo>
                  <a:pt x="10561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8514422" y="2991719"/>
            <a:ext cx="384810" cy="619760"/>
          </a:xfrm>
          <a:custGeom>
            <a:avLst/>
            <a:gdLst/>
            <a:ahLst/>
            <a:cxnLst/>
            <a:rect l="l" t="t" r="r" b="b"/>
            <a:pathLst>
              <a:path w="384809" h="619760">
                <a:moveTo>
                  <a:pt x="225767" y="538251"/>
                </a:moveTo>
                <a:lnTo>
                  <a:pt x="144818" y="290601"/>
                </a:lnTo>
                <a:lnTo>
                  <a:pt x="217754" y="146088"/>
                </a:lnTo>
                <a:lnTo>
                  <a:pt x="145745" y="146088"/>
                </a:lnTo>
                <a:lnTo>
                  <a:pt x="127508" y="187782"/>
                </a:lnTo>
                <a:lnTo>
                  <a:pt x="85725" y="282244"/>
                </a:lnTo>
                <a:lnTo>
                  <a:pt x="69113" y="321157"/>
                </a:lnTo>
                <a:lnTo>
                  <a:pt x="67805" y="321157"/>
                </a:lnTo>
                <a:lnTo>
                  <a:pt x="67805" y="6261"/>
                </a:lnTo>
                <a:lnTo>
                  <a:pt x="0" y="6261"/>
                </a:lnTo>
                <a:lnTo>
                  <a:pt x="0" y="538251"/>
                </a:lnTo>
                <a:lnTo>
                  <a:pt x="67805" y="538251"/>
                </a:lnTo>
                <a:lnTo>
                  <a:pt x="67805" y="414921"/>
                </a:lnTo>
                <a:lnTo>
                  <a:pt x="97637" y="357098"/>
                </a:lnTo>
                <a:lnTo>
                  <a:pt x="151155" y="538251"/>
                </a:lnTo>
                <a:lnTo>
                  <a:pt x="225767" y="538251"/>
                </a:lnTo>
                <a:close/>
              </a:path>
              <a:path w="384809" h="619760">
                <a:moveTo>
                  <a:pt x="384365" y="315315"/>
                </a:moveTo>
                <a:lnTo>
                  <a:pt x="382028" y="257035"/>
                </a:lnTo>
                <a:lnTo>
                  <a:pt x="375500" y="202971"/>
                </a:lnTo>
                <a:lnTo>
                  <a:pt x="365455" y="153238"/>
                </a:lnTo>
                <a:lnTo>
                  <a:pt x="352590" y="107950"/>
                </a:lnTo>
                <a:lnTo>
                  <a:pt x="337604" y="67246"/>
                </a:lnTo>
                <a:lnTo>
                  <a:pt x="321183" y="31216"/>
                </a:lnTo>
                <a:lnTo>
                  <a:pt x="304025" y="0"/>
                </a:lnTo>
                <a:lnTo>
                  <a:pt x="238671" y="0"/>
                </a:lnTo>
                <a:lnTo>
                  <a:pt x="259016" y="39243"/>
                </a:lnTo>
                <a:lnTo>
                  <a:pt x="276936" y="79654"/>
                </a:lnTo>
                <a:lnTo>
                  <a:pt x="292176" y="121666"/>
                </a:lnTo>
                <a:lnTo>
                  <a:pt x="304457" y="165722"/>
                </a:lnTo>
                <a:lnTo>
                  <a:pt x="313550" y="212255"/>
                </a:lnTo>
                <a:lnTo>
                  <a:pt x="319201" y="261721"/>
                </a:lnTo>
                <a:lnTo>
                  <a:pt x="321132" y="314553"/>
                </a:lnTo>
                <a:lnTo>
                  <a:pt x="318008" y="379412"/>
                </a:lnTo>
                <a:lnTo>
                  <a:pt x="309283" y="437832"/>
                </a:lnTo>
                <a:lnTo>
                  <a:pt x="295986" y="490448"/>
                </a:lnTo>
                <a:lnTo>
                  <a:pt x="279107" y="537883"/>
                </a:lnTo>
                <a:lnTo>
                  <a:pt x="259664" y="580771"/>
                </a:lnTo>
                <a:lnTo>
                  <a:pt x="238671" y="619721"/>
                </a:lnTo>
                <a:lnTo>
                  <a:pt x="304025" y="619721"/>
                </a:lnTo>
                <a:lnTo>
                  <a:pt x="322719" y="585241"/>
                </a:lnTo>
                <a:lnTo>
                  <a:pt x="341160" y="544233"/>
                </a:lnTo>
                <a:lnTo>
                  <a:pt x="357949" y="496722"/>
                </a:lnTo>
                <a:lnTo>
                  <a:pt x="371690" y="442722"/>
                </a:lnTo>
                <a:lnTo>
                  <a:pt x="380961" y="382244"/>
                </a:lnTo>
                <a:lnTo>
                  <a:pt x="384365" y="31531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1293444" y="3887298"/>
            <a:ext cx="781050" cy="439420"/>
          </a:xfrm>
          <a:custGeom>
            <a:avLst/>
            <a:gdLst/>
            <a:ahLst/>
            <a:cxnLst/>
            <a:rect l="l" t="t" r="r" b="b"/>
            <a:pathLst>
              <a:path w="781050" h="439420">
                <a:moveTo>
                  <a:pt x="208343" y="274421"/>
                </a:moveTo>
                <a:lnTo>
                  <a:pt x="175514" y="274421"/>
                </a:lnTo>
                <a:lnTo>
                  <a:pt x="175514" y="60833"/>
                </a:lnTo>
                <a:lnTo>
                  <a:pt x="175514" y="5270"/>
                </a:lnTo>
                <a:lnTo>
                  <a:pt x="123494" y="5270"/>
                </a:lnTo>
                <a:lnTo>
                  <a:pt x="123494" y="60833"/>
                </a:lnTo>
                <a:lnTo>
                  <a:pt x="122758" y="92240"/>
                </a:lnTo>
                <a:lnTo>
                  <a:pt x="121970" y="123799"/>
                </a:lnTo>
                <a:lnTo>
                  <a:pt x="121335" y="155397"/>
                </a:lnTo>
                <a:lnTo>
                  <a:pt x="121069" y="186918"/>
                </a:lnTo>
                <a:lnTo>
                  <a:pt x="121069" y="274421"/>
                </a:lnTo>
                <a:lnTo>
                  <a:pt x="56426" y="274421"/>
                </a:lnTo>
                <a:lnTo>
                  <a:pt x="73647" y="221043"/>
                </a:lnTo>
                <a:lnTo>
                  <a:pt x="90551" y="167843"/>
                </a:lnTo>
                <a:lnTo>
                  <a:pt x="106997" y="114541"/>
                </a:lnTo>
                <a:lnTo>
                  <a:pt x="122847" y="60833"/>
                </a:lnTo>
                <a:lnTo>
                  <a:pt x="123494" y="60833"/>
                </a:lnTo>
                <a:lnTo>
                  <a:pt x="123494" y="5270"/>
                </a:lnTo>
                <a:lnTo>
                  <a:pt x="97040" y="5270"/>
                </a:lnTo>
                <a:lnTo>
                  <a:pt x="0" y="279501"/>
                </a:lnTo>
                <a:lnTo>
                  <a:pt x="0" y="323189"/>
                </a:lnTo>
                <a:lnTo>
                  <a:pt x="121069" y="323189"/>
                </a:lnTo>
                <a:lnTo>
                  <a:pt x="121069" y="433882"/>
                </a:lnTo>
                <a:lnTo>
                  <a:pt x="175514" y="433882"/>
                </a:lnTo>
                <a:lnTo>
                  <a:pt x="175514" y="323189"/>
                </a:lnTo>
                <a:lnTo>
                  <a:pt x="203669" y="323189"/>
                </a:lnTo>
                <a:lnTo>
                  <a:pt x="208343" y="274421"/>
                </a:lnTo>
                <a:close/>
              </a:path>
              <a:path w="781050" h="439420">
                <a:moveTo>
                  <a:pt x="448335" y="274421"/>
                </a:moveTo>
                <a:lnTo>
                  <a:pt x="415493" y="274421"/>
                </a:lnTo>
                <a:lnTo>
                  <a:pt x="415493" y="60833"/>
                </a:lnTo>
                <a:lnTo>
                  <a:pt x="415493" y="5270"/>
                </a:lnTo>
                <a:lnTo>
                  <a:pt x="363486" y="5270"/>
                </a:lnTo>
                <a:lnTo>
                  <a:pt x="363486" y="60833"/>
                </a:lnTo>
                <a:lnTo>
                  <a:pt x="362750" y="92240"/>
                </a:lnTo>
                <a:lnTo>
                  <a:pt x="361962" y="123799"/>
                </a:lnTo>
                <a:lnTo>
                  <a:pt x="361327" y="155397"/>
                </a:lnTo>
                <a:lnTo>
                  <a:pt x="361061" y="186918"/>
                </a:lnTo>
                <a:lnTo>
                  <a:pt x="361061" y="274421"/>
                </a:lnTo>
                <a:lnTo>
                  <a:pt x="296418" y="274421"/>
                </a:lnTo>
                <a:lnTo>
                  <a:pt x="313639" y="221043"/>
                </a:lnTo>
                <a:lnTo>
                  <a:pt x="330542" y="167843"/>
                </a:lnTo>
                <a:lnTo>
                  <a:pt x="346989" y="114541"/>
                </a:lnTo>
                <a:lnTo>
                  <a:pt x="362839" y="60833"/>
                </a:lnTo>
                <a:lnTo>
                  <a:pt x="363486" y="60833"/>
                </a:lnTo>
                <a:lnTo>
                  <a:pt x="363486" y="5270"/>
                </a:lnTo>
                <a:lnTo>
                  <a:pt x="337032" y="5270"/>
                </a:lnTo>
                <a:lnTo>
                  <a:pt x="239991" y="279501"/>
                </a:lnTo>
                <a:lnTo>
                  <a:pt x="239991" y="323189"/>
                </a:lnTo>
                <a:lnTo>
                  <a:pt x="361061" y="323189"/>
                </a:lnTo>
                <a:lnTo>
                  <a:pt x="361061" y="433882"/>
                </a:lnTo>
                <a:lnTo>
                  <a:pt x="415493" y="433882"/>
                </a:lnTo>
                <a:lnTo>
                  <a:pt x="415493" y="323189"/>
                </a:lnTo>
                <a:lnTo>
                  <a:pt x="443661" y="323189"/>
                </a:lnTo>
                <a:lnTo>
                  <a:pt x="448335" y="274421"/>
                </a:lnTo>
                <a:close/>
              </a:path>
              <a:path w="781050" h="439420">
                <a:moveTo>
                  <a:pt x="606361" y="152628"/>
                </a:moveTo>
                <a:lnTo>
                  <a:pt x="606336" y="76047"/>
                </a:lnTo>
                <a:lnTo>
                  <a:pt x="601687" y="42938"/>
                </a:lnTo>
                <a:lnTo>
                  <a:pt x="598652" y="37553"/>
                </a:lnTo>
                <a:lnTo>
                  <a:pt x="588327" y="19126"/>
                </a:lnTo>
                <a:lnTo>
                  <a:pt x="567296" y="4787"/>
                </a:lnTo>
                <a:lnTo>
                  <a:pt x="564527" y="4318"/>
                </a:lnTo>
                <a:lnTo>
                  <a:pt x="564527" y="73075"/>
                </a:lnTo>
                <a:lnTo>
                  <a:pt x="564451" y="155676"/>
                </a:lnTo>
                <a:lnTo>
                  <a:pt x="563346" y="170713"/>
                </a:lnTo>
                <a:lnTo>
                  <a:pt x="559231" y="182841"/>
                </a:lnTo>
                <a:lnTo>
                  <a:pt x="551370" y="190512"/>
                </a:lnTo>
                <a:lnTo>
                  <a:pt x="538949" y="193179"/>
                </a:lnTo>
                <a:lnTo>
                  <a:pt x="527062" y="190741"/>
                </a:lnTo>
                <a:lnTo>
                  <a:pt x="519074" y="183553"/>
                </a:lnTo>
                <a:lnTo>
                  <a:pt x="514591" y="171767"/>
                </a:lnTo>
                <a:lnTo>
                  <a:pt x="513207" y="155676"/>
                </a:lnTo>
                <a:lnTo>
                  <a:pt x="513283" y="73075"/>
                </a:lnTo>
                <a:lnTo>
                  <a:pt x="514540" y="58623"/>
                </a:lnTo>
                <a:lnTo>
                  <a:pt x="518960" y="47129"/>
                </a:lnTo>
                <a:lnTo>
                  <a:pt x="527062" y="39992"/>
                </a:lnTo>
                <a:lnTo>
                  <a:pt x="539407" y="37553"/>
                </a:lnTo>
                <a:lnTo>
                  <a:pt x="551040" y="39992"/>
                </a:lnTo>
                <a:lnTo>
                  <a:pt x="550875" y="39992"/>
                </a:lnTo>
                <a:lnTo>
                  <a:pt x="558622" y="46901"/>
                </a:lnTo>
                <a:lnTo>
                  <a:pt x="563092" y="58064"/>
                </a:lnTo>
                <a:lnTo>
                  <a:pt x="564527" y="73075"/>
                </a:lnTo>
                <a:lnTo>
                  <a:pt x="564527" y="4318"/>
                </a:lnTo>
                <a:lnTo>
                  <a:pt x="512178" y="4343"/>
                </a:lnTo>
                <a:lnTo>
                  <a:pt x="476427" y="41541"/>
                </a:lnTo>
                <a:lnTo>
                  <a:pt x="471347" y="76047"/>
                </a:lnTo>
                <a:lnTo>
                  <a:pt x="471347" y="155676"/>
                </a:lnTo>
                <a:lnTo>
                  <a:pt x="476059" y="189077"/>
                </a:lnTo>
                <a:lnTo>
                  <a:pt x="489534" y="212877"/>
                </a:lnTo>
                <a:lnTo>
                  <a:pt x="510819" y="227114"/>
                </a:lnTo>
                <a:lnTo>
                  <a:pt x="538949" y="231851"/>
                </a:lnTo>
                <a:lnTo>
                  <a:pt x="568731" y="226301"/>
                </a:lnTo>
                <a:lnTo>
                  <a:pt x="589762" y="210439"/>
                </a:lnTo>
                <a:lnTo>
                  <a:pt x="598398" y="193179"/>
                </a:lnTo>
                <a:lnTo>
                  <a:pt x="602246" y="185470"/>
                </a:lnTo>
                <a:lnTo>
                  <a:pt x="606361" y="152628"/>
                </a:lnTo>
                <a:close/>
              </a:path>
              <a:path w="781050" h="439420">
                <a:moveTo>
                  <a:pt x="742607" y="5283"/>
                </a:moveTo>
                <a:lnTo>
                  <a:pt x="710399" y="5283"/>
                </a:lnTo>
                <a:lnTo>
                  <a:pt x="508368" y="433882"/>
                </a:lnTo>
                <a:lnTo>
                  <a:pt x="539635" y="433882"/>
                </a:lnTo>
                <a:lnTo>
                  <a:pt x="742607" y="5283"/>
                </a:lnTo>
                <a:close/>
              </a:path>
              <a:path w="781050" h="439420">
                <a:moveTo>
                  <a:pt x="780669" y="283476"/>
                </a:moveTo>
                <a:lnTo>
                  <a:pt x="775995" y="249656"/>
                </a:lnTo>
                <a:lnTo>
                  <a:pt x="773290" y="244856"/>
                </a:lnTo>
                <a:lnTo>
                  <a:pt x="762635" y="225907"/>
                </a:lnTo>
                <a:lnTo>
                  <a:pt x="741603" y="211912"/>
                </a:lnTo>
                <a:lnTo>
                  <a:pt x="738822" y="211455"/>
                </a:lnTo>
                <a:lnTo>
                  <a:pt x="738822" y="279920"/>
                </a:lnTo>
                <a:lnTo>
                  <a:pt x="738746" y="362978"/>
                </a:lnTo>
                <a:lnTo>
                  <a:pt x="737641" y="378028"/>
                </a:lnTo>
                <a:lnTo>
                  <a:pt x="733539" y="390156"/>
                </a:lnTo>
                <a:lnTo>
                  <a:pt x="725614" y="397891"/>
                </a:lnTo>
                <a:lnTo>
                  <a:pt x="725360" y="397891"/>
                </a:lnTo>
                <a:lnTo>
                  <a:pt x="713270" y="400494"/>
                </a:lnTo>
                <a:lnTo>
                  <a:pt x="687501" y="362978"/>
                </a:lnTo>
                <a:lnTo>
                  <a:pt x="687489" y="281495"/>
                </a:lnTo>
                <a:lnTo>
                  <a:pt x="688835" y="265925"/>
                </a:lnTo>
                <a:lnTo>
                  <a:pt x="693267" y="254431"/>
                </a:lnTo>
                <a:lnTo>
                  <a:pt x="701370" y="247294"/>
                </a:lnTo>
                <a:lnTo>
                  <a:pt x="713727" y="244856"/>
                </a:lnTo>
                <a:lnTo>
                  <a:pt x="725716" y="247294"/>
                </a:lnTo>
                <a:lnTo>
                  <a:pt x="725271" y="247294"/>
                </a:lnTo>
                <a:lnTo>
                  <a:pt x="732929" y="253974"/>
                </a:lnTo>
                <a:lnTo>
                  <a:pt x="737400" y="264985"/>
                </a:lnTo>
                <a:lnTo>
                  <a:pt x="738822" y="279920"/>
                </a:lnTo>
                <a:lnTo>
                  <a:pt x="738822" y="211455"/>
                </a:lnTo>
                <a:lnTo>
                  <a:pt x="713917" y="207314"/>
                </a:lnTo>
                <a:lnTo>
                  <a:pt x="685723" y="211912"/>
                </a:lnTo>
                <a:lnTo>
                  <a:pt x="686282" y="211912"/>
                </a:lnTo>
                <a:lnTo>
                  <a:pt x="664883" y="225577"/>
                </a:lnTo>
                <a:lnTo>
                  <a:pt x="650735" y="249237"/>
                </a:lnTo>
                <a:lnTo>
                  <a:pt x="645934" y="281495"/>
                </a:lnTo>
                <a:lnTo>
                  <a:pt x="645655" y="283476"/>
                </a:lnTo>
                <a:lnTo>
                  <a:pt x="645655" y="362978"/>
                </a:lnTo>
                <a:lnTo>
                  <a:pt x="650087" y="396367"/>
                </a:lnTo>
                <a:lnTo>
                  <a:pt x="663092" y="420166"/>
                </a:lnTo>
                <a:lnTo>
                  <a:pt x="684288" y="434416"/>
                </a:lnTo>
                <a:lnTo>
                  <a:pt x="713270" y="439153"/>
                </a:lnTo>
                <a:lnTo>
                  <a:pt x="743051" y="433603"/>
                </a:lnTo>
                <a:lnTo>
                  <a:pt x="764082" y="417741"/>
                </a:lnTo>
                <a:lnTo>
                  <a:pt x="772693" y="400494"/>
                </a:lnTo>
                <a:lnTo>
                  <a:pt x="776554" y="392785"/>
                </a:lnTo>
                <a:lnTo>
                  <a:pt x="780669" y="359943"/>
                </a:lnTo>
                <a:lnTo>
                  <a:pt x="780669" y="28347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2199436" y="3858291"/>
            <a:ext cx="349250" cy="468630"/>
          </a:xfrm>
          <a:custGeom>
            <a:avLst/>
            <a:gdLst/>
            <a:ahLst/>
            <a:cxnLst/>
            <a:rect l="l" t="t" r="r" b="b"/>
            <a:pathLst>
              <a:path w="349250" h="468629">
                <a:moveTo>
                  <a:pt x="189484" y="224713"/>
                </a:moveTo>
                <a:lnTo>
                  <a:pt x="183248" y="179222"/>
                </a:lnTo>
                <a:lnTo>
                  <a:pt x="135699" y="125603"/>
                </a:lnTo>
                <a:lnTo>
                  <a:pt x="130225" y="124650"/>
                </a:lnTo>
                <a:lnTo>
                  <a:pt x="130225" y="221424"/>
                </a:lnTo>
                <a:lnTo>
                  <a:pt x="130136" y="362839"/>
                </a:lnTo>
                <a:lnTo>
                  <a:pt x="121716" y="402501"/>
                </a:lnTo>
                <a:lnTo>
                  <a:pt x="95110" y="415696"/>
                </a:lnTo>
                <a:lnTo>
                  <a:pt x="78613" y="411848"/>
                </a:lnTo>
                <a:lnTo>
                  <a:pt x="67487" y="401027"/>
                </a:lnTo>
                <a:lnTo>
                  <a:pt x="61226" y="384340"/>
                </a:lnTo>
                <a:lnTo>
                  <a:pt x="59245" y="362839"/>
                </a:lnTo>
                <a:lnTo>
                  <a:pt x="59296" y="221424"/>
                </a:lnTo>
                <a:lnTo>
                  <a:pt x="61214" y="201282"/>
                </a:lnTo>
                <a:lnTo>
                  <a:pt x="61328" y="200075"/>
                </a:lnTo>
                <a:lnTo>
                  <a:pt x="67754" y="184175"/>
                </a:lnTo>
                <a:lnTo>
                  <a:pt x="78828" y="174447"/>
                </a:lnTo>
                <a:lnTo>
                  <a:pt x="94843" y="171145"/>
                </a:lnTo>
                <a:lnTo>
                  <a:pt x="111633" y="174904"/>
                </a:lnTo>
                <a:lnTo>
                  <a:pt x="122542" y="185356"/>
                </a:lnTo>
                <a:lnTo>
                  <a:pt x="128447" y="201282"/>
                </a:lnTo>
                <a:lnTo>
                  <a:pt x="130225" y="221424"/>
                </a:lnTo>
                <a:lnTo>
                  <a:pt x="130225" y="124650"/>
                </a:lnTo>
                <a:lnTo>
                  <a:pt x="56781" y="125082"/>
                </a:lnTo>
                <a:lnTo>
                  <a:pt x="6934" y="176847"/>
                </a:lnTo>
                <a:lnTo>
                  <a:pt x="177" y="221424"/>
                </a:lnTo>
                <a:lnTo>
                  <a:pt x="101" y="221881"/>
                </a:lnTo>
                <a:lnTo>
                  <a:pt x="0" y="360794"/>
                </a:lnTo>
                <a:lnTo>
                  <a:pt x="6007" y="407543"/>
                </a:lnTo>
                <a:lnTo>
                  <a:pt x="23964" y="441363"/>
                </a:lnTo>
                <a:lnTo>
                  <a:pt x="53428" y="461505"/>
                </a:lnTo>
                <a:lnTo>
                  <a:pt x="53581" y="461505"/>
                </a:lnTo>
                <a:lnTo>
                  <a:pt x="93980" y="468172"/>
                </a:lnTo>
                <a:lnTo>
                  <a:pt x="134200" y="461505"/>
                </a:lnTo>
                <a:lnTo>
                  <a:pt x="178473" y="415696"/>
                </a:lnTo>
                <a:lnTo>
                  <a:pt x="189484" y="359816"/>
                </a:lnTo>
                <a:lnTo>
                  <a:pt x="189484" y="224713"/>
                </a:lnTo>
                <a:close/>
              </a:path>
              <a:path w="349250" h="468629">
                <a:moveTo>
                  <a:pt x="349148" y="123952"/>
                </a:moveTo>
                <a:lnTo>
                  <a:pt x="307098" y="123952"/>
                </a:lnTo>
                <a:lnTo>
                  <a:pt x="307098" y="91681"/>
                </a:lnTo>
                <a:lnTo>
                  <a:pt x="308279" y="75844"/>
                </a:lnTo>
                <a:lnTo>
                  <a:pt x="312572" y="64160"/>
                </a:lnTo>
                <a:lnTo>
                  <a:pt x="321119" y="56921"/>
                </a:lnTo>
                <a:lnTo>
                  <a:pt x="335051" y="54432"/>
                </a:lnTo>
                <a:lnTo>
                  <a:pt x="339788" y="54432"/>
                </a:lnTo>
                <a:lnTo>
                  <a:pt x="343217" y="54648"/>
                </a:lnTo>
                <a:lnTo>
                  <a:pt x="348678" y="55499"/>
                </a:lnTo>
                <a:lnTo>
                  <a:pt x="348678" y="2438"/>
                </a:lnTo>
                <a:lnTo>
                  <a:pt x="342887" y="647"/>
                </a:lnTo>
                <a:lnTo>
                  <a:pt x="333387" y="0"/>
                </a:lnTo>
                <a:lnTo>
                  <a:pt x="324205" y="0"/>
                </a:lnTo>
                <a:lnTo>
                  <a:pt x="287616" y="6972"/>
                </a:lnTo>
                <a:lnTo>
                  <a:pt x="264172" y="25641"/>
                </a:lnTo>
                <a:lnTo>
                  <a:pt x="251701" y="52641"/>
                </a:lnTo>
                <a:lnTo>
                  <a:pt x="248018" y="84620"/>
                </a:lnTo>
                <a:lnTo>
                  <a:pt x="248018" y="123952"/>
                </a:lnTo>
                <a:lnTo>
                  <a:pt x="213677" y="123952"/>
                </a:lnTo>
                <a:lnTo>
                  <a:pt x="213677" y="175945"/>
                </a:lnTo>
                <a:lnTo>
                  <a:pt x="248018" y="175945"/>
                </a:lnTo>
                <a:lnTo>
                  <a:pt x="248018" y="462889"/>
                </a:lnTo>
                <a:lnTo>
                  <a:pt x="307098" y="462889"/>
                </a:lnTo>
                <a:lnTo>
                  <a:pt x="307098" y="175945"/>
                </a:lnTo>
                <a:lnTo>
                  <a:pt x="349148" y="175945"/>
                </a:lnTo>
                <a:lnTo>
                  <a:pt x="349148" y="12395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 descr=""/>
          <p:cNvSpPr/>
          <p:nvPr/>
        </p:nvSpPr>
        <p:spPr>
          <a:xfrm>
            <a:off x="2656332" y="3861390"/>
            <a:ext cx="280035" cy="465455"/>
          </a:xfrm>
          <a:custGeom>
            <a:avLst/>
            <a:gdLst/>
            <a:ahLst/>
            <a:cxnLst/>
            <a:rect l="l" t="t" r="r" b="b"/>
            <a:pathLst>
              <a:path w="280035" h="465454">
                <a:moveTo>
                  <a:pt x="178346" y="215087"/>
                </a:moveTo>
                <a:lnTo>
                  <a:pt x="175602" y="181267"/>
                </a:lnTo>
                <a:lnTo>
                  <a:pt x="163779" y="149085"/>
                </a:lnTo>
                <a:lnTo>
                  <a:pt x="137477" y="125031"/>
                </a:lnTo>
                <a:lnTo>
                  <a:pt x="91287" y="115570"/>
                </a:lnTo>
                <a:lnTo>
                  <a:pt x="46685" y="124510"/>
                </a:lnTo>
                <a:lnTo>
                  <a:pt x="18669" y="148386"/>
                </a:lnTo>
                <a:lnTo>
                  <a:pt x="4152" y="182803"/>
                </a:lnTo>
                <a:lnTo>
                  <a:pt x="0" y="223342"/>
                </a:lnTo>
                <a:lnTo>
                  <a:pt x="0" y="346011"/>
                </a:lnTo>
                <a:lnTo>
                  <a:pt x="3492" y="393915"/>
                </a:lnTo>
                <a:lnTo>
                  <a:pt x="16649" y="431584"/>
                </a:lnTo>
                <a:lnTo>
                  <a:pt x="43535" y="456222"/>
                </a:lnTo>
                <a:lnTo>
                  <a:pt x="88176" y="465061"/>
                </a:lnTo>
                <a:lnTo>
                  <a:pt x="133883" y="456171"/>
                </a:lnTo>
                <a:lnTo>
                  <a:pt x="161366" y="432130"/>
                </a:lnTo>
                <a:lnTo>
                  <a:pt x="174790" y="396811"/>
                </a:lnTo>
                <a:lnTo>
                  <a:pt x="178346" y="354126"/>
                </a:lnTo>
                <a:lnTo>
                  <a:pt x="178346" y="349516"/>
                </a:lnTo>
                <a:lnTo>
                  <a:pt x="120015" y="349516"/>
                </a:lnTo>
                <a:lnTo>
                  <a:pt x="120015" y="363372"/>
                </a:lnTo>
                <a:lnTo>
                  <a:pt x="118630" y="385762"/>
                </a:lnTo>
                <a:lnTo>
                  <a:pt x="113817" y="401891"/>
                </a:lnTo>
                <a:lnTo>
                  <a:pt x="104533" y="411632"/>
                </a:lnTo>
                <a:lnTo>
                  <a:pt x="89763" y="414909"/>
                </a:lnTo>
                <a:lnTo>
                  <a:pt x="74218" y="410464"/>
                </a:lnTo>
                <a:lnTo>
                  <a:pt x="64922" y="398716"/>
                </a:lnTo>
                <a:lnTo>
                  <a:pt x="60426" y="382003"/>
                </a:lnTo>
                <a:lnTo>
                  <a:pt x="59245" y="362661"/>
                </a:lnTo>
                <a:lnTo>
                  <a:pt x="59245" y="216395"/>
                </a:lnTo>
                <a:lnTo>
                  <a:pt x="60896" y="194386"/>
                </a:lnTo>
                <a:lnTo>
                  <a:pt x="66230" y="178536"/>
                </a:lnTo>
                <a:lnTo>
                  <a:pt x="75793" y="168948"/>
                </a:lnTo>
                <a:lnTo>
                  <a:pt x="90157" y="165735"/>
                </a:lnTo>
                <a:lnTo>
                  <a:pt x="105498" y="169494"/>
                </a:lnTo>
                <a:lnTo>
                  <a:pt x="114579" y="179870"/>
                </a:lnTo>
                <a:lnTo>
                  <a:pt x="118910" y="195491"/>
                </a:lnTo>
                <a:lnTo>
                  <a:pt x="120015" y="215011"/>
                </a:lnTo>
                <a:lnTo>
                  <a:pt x="120015" y="228206"/>
                </a:lnTo>
                <a:lnTo>
                  <a:pt x="178346" y="228206"/>
                </a:lnTo>
                <a:lnTo>
                  <a:pt x="178346" y="215087"/>
                </a:lnTo>
                <a:close/>
              </a:path>
              <a:path w="280035" h="465454">
                <a:moveTo>
                  <a:pt x="279488" y="0"/>
                </a:moveTo>
                <a:lnTo>
                  <a:pt x="220421" y="0"/>
                </a:lnTo>
                <a:lnTo>
                  <a:pt x="220421" y="459778"/>
                </a:lnTo>
                <a:lnTo>
                  <a:pt x="279488" y="459778"/>
                </a:lnTo>
                <a:lnTo>
                  <a:pt x="279488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 descr=""/>
          <p:cNvSpPr/>
          <p:nvPr/>
        </p:nvSpPr>
        <p:spPr>
          <a:xfrm>
            <a:off x="2995238" y="3861379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89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 descr=""/>
          <p:cNvSpPr/>
          <p:nvPr/>
        </p:nvSpPr>
        <p:spPr>
          <a:xfrm>
            <a:off x="2994777" y="3982234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89" h="339089">
                <a:moveTo>
                  <a:pt x="59066" y="0"/>
                </a:moveTo>
                <a:lnTo>
                  <a:pt x="0" y="0"/>
                </a:lnTo>
                <a:lnTo>
                  <a:pt x="0" y="338932"/>
                </a:lnTo>
                <a:lnTo>
                  <a:pt x="59066" y="338932"/>
                </a:lnTo>
                <a:lnTo>
                  <a:pt x="590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 descr=""/>
          <p:cNvSpPr/>
          <p:nvPr/>
        </p:nvSpPr>
        <p:spPr>
          <a:xfrm>
            <a:off x="3104019" y="3861390"/>
            <a:ext cx="614045" cy="465455"/>
          </a:xfrm>
          <a:custGeom>
            <a:avLst/>
            <a:gdLst/>
            <a:ahLst/>
            <a:cxnLst/>
            <a:rect l="l" t="t" r="r" b="b"/>
            <a:pathLst>
              <a:path w="614045" h="465454">
                <a:moveTo>
                  <a:pt x="178346" y="215087"/>
                </a:moveTo>
                <a:lnTo>
                  <a:pt x="175615" y="181267"/>
                </a:lnTo>
                <a:lnTo>
                  <a:pt x="163791" y="149085"/>
                </a:lnTo>
                <a:lnTo>
                  <a:pt x="137477" y="125031"/>
                </a:lnTo>
                <a:lnTo>
                  <a:pt x="91287" y="115570"/>
                </a:lnTo>
                <a:lnTo>
                  <a:pt x="46685" y="124510"/>
                </a:lnTo>
                <a:lnTo>
                  <a:pt x="18681" y="148386"/>
                </a:lnTo>
                <a:lnTo>
                  <a:pt x="4152" y="182803"/>
                </a:lnTo>
                <a:lnTo>
                  <a:pt x="0" y="223342"/>
                </a:lnTo>
                <a:lnTo>
                  <a:pt x="0" y="346011"/>
                </a:lnTo>
                <a:lnTo>
                  <a:pt x="3492" y="393915"/>
                </a:lnTo>
                <a:lnTo>
                  <a:pt x="16662" y="431584"/>
                </a:lnTo>
                <a:lnTo>
                  <a:pt x="43548" y="456222"/>
                </a:lnTo>
                <a:lnTo>
                  <a:pt x="88188" y="465061"/>
                </a:lnTo>
                <a:lnTo>
                  <a:pt x="133883" y="456171"/>
                </a:lnTo>
                <a:lnTo>
                  <a:pt x="161366" y="432130"/>
                </a:lnTo>
                <a:lnTo>
                  <a:pt x="174802" y="396811"/>
                </a:lnTo>
                <a:lnTo>
                  <a:pt x="178346" y="354126"/>
                </a:lnTo>
                <a:lnTo>
                  <a:pt x="178346" y="349516"/>
                </a:lnTo>
                <a:lnTo>
                  <a:pt x="120015" y="349516"/>
                </a:lnTo>
                <a:lnTo>
                  <a:pt x="120015" y="363372"/>
                </a:lnTo>
                <a:lnTo>
                  <a:pt x="118643" y="385762"/>
                </a:lnTo>
                <a:lnTo>
                  <a:pt x="113817" y="401891"/>
                </a:lnTo>
                <a:lnTo>
                  <a:pt x="104533" y="411632"/>
                </a:lnTo>
                <a:lnTo>
                  <a:pt x="89763" y="414909"/>
                </a:lnTo>
                <a:lnTo>
                  <a:pt x="74218" y="410464"/>
                </a:lnTo>
                <a:lnTo>
                  <a:pt x="64922" y="398716"/>
                </a:lnTo>
                <a:lnTo>
                  <a:pt x="60426" y="382003"/>
                </a:lnTo>
                <a:lnTo>
                  <a:pt x="59258" y="362661"/>
                </a:lnTo>
                <a:lnTo>
                  <a:pt x="59258" y="216395"/>
                </a:lnTo>
                <a:lnTo>
                  <a:pt x="60909" y="194386"/>
                </a:lnTo>
                <a:lnTo>
                  <a:pt x="66230" y="178536"/>
                </a:lnTo>
                <a:lnTo>
                  <a:pt x="75793" y="168948"/>
                </a:lnTo>
                <a:lnTo>
                  <a:pt x="90170" y="165735"/>
                </a:lnTo>
                <a:lnTo>
                  <a:pt x="105498" y="169494"/>
                </a:lnTo>
                <a:lnTo>
                  <a:pt x="114579" y="179870"/>
                </a:lnTo>
                <a:lnTo>
                  <a:pt x="118910" y="195491"/>
                </a:lnTo>
                <a:lnTo>
                  <a:pt x="120015" y="215011"/>
                </a:lnTo>
                <a:lnTo>
                  <a:pt x="120015" y="228206"/>
                </a:lnTo>
                <a:lnTo>
                  <a:pt x="178346" y="228206"/>
                </a:lnTo>
                <a:lnTo>
                  <a:pt x="178346" y="215087"/>
                </a:lnTo>
                <a:close/>
              </a:path>
              <a:path w="614045" h="465454">
                <a:moveTo>
                  <a:pt x="415531" y="459790"/>
                </a:moveTo>
                <a:lnTo>
                  <a:pt x="345579" y="245757"/>
                </a:lnTo>
                <a:lnTo>
                  <a:pt x="408622" y="120853"/>
                </a:lnTo>
                <a:lnTo>
                  <a:pt x="346379" y="120853"/>
                </a:lnTo>
                <a:lnTo>
                  <a:pt x="330619" y="156895"/>
                </a:lnTo>
                <a:lnTo>
                  <a:pt x="294500" y="238518"/>
                </a:lnTo>
                <a:lnTo>
                  <a:pt x="280136" y="272148"/>
                </a:lnTo>
                <a:lnTo>
                  <a:pt x="279019" y="272148"/>
                </a:lnTo>
                <a:lnTo>
                  <a:pt x="279019" y="0"/>
                </a:lnTo>
                <a:lnTo>
                  <a:pt x="220421" y="0"/>
                </a:lnTo>
                <a:lnTo>
                  <a:pt x="220421" y="459790"/>
                </a:lnTo>
                <a:lnTo>
                  <a:pt x="279019" y="459790"/>
                </a:lnTo>
                <a:lnTo>
                  <a:pt x="279019" y="353199"/>
                </a:lnTo>
                <a:lnTo>
                  <a:pt x="304787" y="303225"/>
                </a:lnTo>
                <a:lnTo>
                  <a:pt x="351066" y="459790"/>
                </a:lnTo>
                <a:lnTo>
                  <a:pt x="415531" y="459790"/>
                </a:lnTo>
                <a:close/>
              </a:path>
              <a:path w="614045" h="465454">
                <a:moveTo>
                  <a:pt x="613651" y="368592"/>
                </a:moveTo>
                <a:lnTo>
                  <a:pt x="609346" y="332130"/>
                </a:lnTo>
                <a:lnTo>
                  <a:pt x="595718" y="303530"/>
                </a:lnTo>
                <a:lnTo>
                  <a:pt x="571728" y="278688"/>
                </a:lnTo>
                <a:lnTo>
                  <a:pt x="516610" y="239534"/>
                </a:lnTo>
                <a:lnTo>
                  <a:pt x="504634" y="227520"/>
                </a:lnTo>
                <a:lnTo>
                  <a:pt x="498690" y="215277"/>
                </a:lnTo>
                <a:lnTo>
                  <a:pt x="497078" y="200660"/>
                </a:lnTo>
                <a:lnTo>
                  <a:pt x="498576" y="186194"/>
                </a:lnTo>
                <a:lnTo>
                  <a:pt x="503313" y="175183"/>
                </a:lnTo>
                <a:lnTo>
                  <a:pt x="511632" y="168186"/>
                </a:lnTo>
                <a:lnTo>
                  <a:pt x="523875" y="165735"/>
                </a:lnTo>
                <a:lnTo>
                  <a:pt x="536448" y="168084"/>
                </a:lnTo>
                <a:lnTo>
                  <a:pt x="545045" y="175171"/>
                </a:lnTo>
                <a:lnTo>
                  <a:pt x="549973" y="187096"/>
                </a:lnTo>
                <a:lnTo>
                  <a:pt x="551548" y="203936"/>
                </a:lnTo>
                <a:lnTo>
                  <a:pt x="551548" y="223939"/>
                </a:lnTo>
                <a:lnTo>
                  <a:pt x="608774" y="223939"/>
                </a:lnTo>
                <a:lnTo>
                  <a:pt x="608774" y="209550"/>
                </a:lnTo>
                <a:lnTo>
                  <a:pt x="604278" y="170637"/>
                </a:lnTo>
                <a:lnTo>
                  <a:pt x="589686" y="141020"/>
                </a:lnTo>
                <a:lnTo>
                  <a:pt x="563410" y="122186"/>
                </a:lnTo>
                <a:lnTo>
                  <a:pt x="523798" y="115582"/>
                </a:lnTo>
                <a:lnTo>
                  <a:pt x="486181" y="122008"/>
                </a:lnTo>
                <a:lnTo>
                  <a:pt x="459460" y="140233"/>
                </a:lnTo>
                <a:lnTo>
                  <a:pt x="443534" y="168630"/>
                </a:lnTo>
                <a:lnTo>
                  <a:pt x="438251" y="205613"/>
                </a:lnTo>
                <a:lnTo>
                  <a:pt x="442404" y="237540"/>
                </a:lnTo>
                <a:lnTo>
                  <a:pt x="454964" y="263372"/>
                </a:lnTo>
                <a:lnTo>
                  <a:pt x="476186" y="285838"/>
                </a:lnTo>
                <a:lnTo>
                  <a:pt x="530593" y="325551"/>
                </a:lnTo>
                <a:lnTo>
                  <a:pt x="545096" y="341464"/>
                </a:lnTo>
                <a:lnTo>
                  <a:pt x="552107" y="357428"/>
                </a:lnTo>
                <a:lnTo>
                  <a:pt x="553923" y="375513"/>
                </a:lnTo>
                <a:lnTo>
                  <a:pt x="552208" y="392696"/>
                </a:lnTo>
                <a:lnTo>
                  <a:pt x="546836" y="405015"/>
                </a:lnTo>
                <a:lnTo>
                  <a:pt x="537451" y="412432"/>
                </a:lnTo>
                <a:lnTo>
                  <a:pt x="523684" y="414909"/>
                </a:lnTo>
                <a:lnTo>
                  <a:pt x="509193" y="411708"/>
                </a:lnTo>
                <a:lnTo>
                  <a:pt x="499402" y="402742"/>
                </a:lnTo>
                <a:lnTo>
                  <a:pt x="493864" y="388912"/>
                </a:lnTo>
                <a:lnTo>
                  <a:pt x="492125" y="371157"/>
                </a:lnTo>
                <a:lnTo>
                  <a:pt x="492125" y="355917"/>
                </a:lnTo>
                <a:lnTo>
                  <a:pt x="432396" y="355917"/>
                </a:lnTo>
                <a:lnTo>
                  <a:pt x="432396" y="371081"/>
                </a:lnTo>
                <a:lnTo>
                  <a:pt x="436206" y="405879"/>
                </a:lnTo>
                <a:lnTo>
                  <a:pt x="450011" y="435952"/>
                </a:lnTo>
                <a:lnTo>
                  <a:pt x="477329" y="457085"/>
                </a:lnTo>
                <a:lnTo>
                  <a:pt x="521703" y="465061"/>
                </a:lnTo>
                <a:lnTo>
                  <a:pt x="561975" y="458914"/>
                </a:lnTo>
                <a:lnTo>
                  <a:pt x="590702" y="440613"/>
                </a:lnTo>
                <a:lnTo>
                  <a:pt x="607910" y="410425"/>
                </a:lnTo>
                <a:lnTo>
                  <a:pt x="613651" y="36859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/>
          <p:nvPr/>
        </p:nvSpPr>
        <p:spPr>
          <a:xfrm>
            <a:off x="3839841" y="3976962"/>
            <a:ext cx="191135" cy="463550"/>
          </a:xfrm>
          <a:custGeom>
            <a:avLst/>
            <a:gdLst/>
            <a:ahLst/>
            <a:cxnLst/>
            <a:rect l="l" t="t" r="r" b="b"/>
            <a:pathLst>
              <a:path w="191135" h="463550">
                <a:moveTo>
                  <a:pt x="59516" y="375350"/>
                </a:moveTo>
                <a:lnTo>
                  <a:pt x="261" y="375350"/>
                </a:lnTo>
                <a:lnTo>
                  <a:pt x="284" y="377035"/>
                </a:lnTo>
                <a:lnTo>
                  <a:pt x="3558" y="406088"/>
                </a:lnTo>
                <a:lnTo>
                  <a:pt x="16549" y="434108"/>
                </a:lnTo>
                <a:lnTo>
                  <a:pt x="43888" y="455141"/>
                </a:lnTo>
                <a:lnTo>
                  <a:pt x="90227" y="463430"/>
                </a:lnTo>
                <a:lnTo>
                  <a:pt x="144360" y="452817"/>
                </a:lnTo>
                <a:lnTo>
                  <a:pt x="174122" y="424030"/>
                </a:lnTo>
                <a:lnTo>
                  <a:pt x="177042" y="414196"/>
                </a:lnTo>
                <a:lnTo>
                  <a:pt x="93400" y="414196"/>
                </a:lnTo>
                <a:lnTo>
                  <a:pt x="75759" y="410130"/>
                </a:lnTo>
                <a:lnTo>
                  <a:pt x="65483" y="400257"/>
                </a:lnTo>
                <a:lnTo>
                  <a:pt x="60695" y="388063"/>
                </a:lnTo>
                <a:lnTo>
                  <a:pt x="59516" y="377035"/>
                </a:lnTo>
                <a:lnTo>
                  <a:pt x="59516" y="375350"/>
                </a:lnTo>
                <a:close/>
              </a:path>
              <a:path w="191135" h="463550">
                <a:moveTo>
                  <a:pt x="189313" y="305770"/>
                </a:moveTo>
                <a:lnTo>
                  <a:pt x="130226" y="305770"/>
                </a:lnTo>
                <a:lnTo>
                  <a:pt x="130226" y="345518"/>
                </a:lnTo>
                <a:lnTo>
                  <a:pt x="128819" y="375350"/>
                </a:lnTo>
                <a:lnTo>
                  <a:pt x="123404" y="396836"/>
                </a:lnTo>
                <a:lnTo>
                  <a:pt x="112194" y="409832"/>
                </a:lnTo>
                <a:lnTo>
                  <a:pt x="93400" y="414196"/>
                </a:lnTo>
                <a:lnTo>
                  <a:pt x="177042" y="414196"/>
                </a:lnTo>
                <a:lnTo>
                  <a:pt x="186706" y="381651"/>
                </a:lnTo>
                <a:lnTo>
                  <a:pt x="189272" y="330874"/>
                </a:lnTo>
                <a:lnTo>
                  <a:pt x="189313" y="305770"/>
                </a:lnTo>
                <a:close/>
              </a:path>
              <a:path w="191135" h="463550">
                <a:moveTo>
                  <a:pt x="80856" y="0"/>
                </a:moveTo>
                <a:lnTo>
                  <a:pt x="42919" y="8674"/>
                </a:lnTo>
                <a:lnTo>
                  <a:pt x="17936" y="31639"/>
                </a:lnTo>
                <a:lnTo>
                  <a:pt x="4199" y="64304"/>
                </a:lnTo>
                <a:lnTo>
                  <a:pt x="0" y="102080"/>
                </a:lnTo>
                <a:lnTo>
                  <a:pt x="0" y="233479"/>
                </a:lnTo>
                <a:lnTo>
                  <a:pt x="3432" y="275837"/>
                </a:lnTo>
                <a:lnTo>
                  <a:pt x="15303" y="309116"/>
                </a:lnTo>
                <a:lnTo>
                  <a:pt x="37972" y="330874"/>
                </a:lnTo>
                <a:lnTo>
                  <a:pt x="73798" y="338670"/>
                </a:lnTo>
                <a:lnTo>
                  <a:pt x="93676" y="336421"/>
                </a:lnTo>
                <a:lnTo>
                  <a:pt x="109653" y="329932"/>
                </a:lnTo>
                <a:lnTo>
                  <a:pt x="121810" y="319587"/>
                </a:lnTo>
                <a:lnTo>
                  <a:pt x="130226" y="305770"/>
                </a:lnTo>
                <a:lnTo>
                  <a:pt x="189313" y="305770"/>
                </a:lnTo>
                <a:lnTo>
                  <a:pt x="189321" y="286263"/>
                </a:lnTo>
                <a:lnTo>
                  <a:pt x="92154" y="286263"/>
                </a:lnTo>
                <a:lnTo>
                  <a:pt x="77109" y="282690"/>
                </a:lnTo>
                <a:lnTo>
                  <a:pt x="66901" y="271961"/>
                </a:lnTo>
                <a:lnTo>
                  <a:pt x="61094" y="254065"/>
                </a:lnTo>
                <a:lnTo>
                  <a:pt x="59254" y="228987"/>
                </a:lnTo>
                <a:lnTo>
                  <a:pt x="59254" y="105515"/>
                </a:lnTo>
                <a:lnTo>
                  <a:pt x="61525" y="82507"/>
                </a:lnTo>
                <a:lnTo>
                  <a:pt x="68376" y="66215"/>
                </a:lnTo>
                <a:lnTo>
                  <a:pt x="79861" y="56523"/>
                </a:lnTo>
                <a:lnTo>
                  <a:pt x="96038" y="53317"/>
                </a:lnTo>
                <a:lnTo>
                  <a:pt x="189567" y="53317"/>
                </a:lnTo>
                <a:lnTo>
                  <a:pt x="189711" y="41981"/>
                </a:lnTo>
                <a:lnTo>
                  <a:pt x="189858" y="35014"/>
                </a:lnTo>
                <a:lnTo>
                  <a:pt x="136571" y="35014"/>
                </a:lnTo>
                <a:lnTo>
                  <a:pt x="130574" y="21976"/>
                </a:lnTo>
                <a:lnTo>
                  <a:pt x="119940" y="10781"/>
                </a:lnTo>
                <a:lnTo>
                  <a:pt x="103693" y="2948"/>
                </a:lnTo>
                <a:lnTo>
                  <a:pt x="80856" y="0"/>
                </a:lnTo>
                <a:close/>
              </a:path>
              <a:path w="191135" h="463550">
                <a:moveTo>
                  <a:pt x="189567" y="53317"/>
                </a:moveTo>
                <a:lnTo>
                  <a:pt x="96038" y="53317"/>
                </a:lnTo>
                <a:lnTo>
                  <a:pt x="114480" y="58158"/>
                </a:lnTo>
                <a:lnTo>
                  <a:pt x="124852" y="71289"/>
                </a:lnTo>
                <a:lnTo>
                  <a:pt x="129416" y="90622"/>
                </a:lnTo>
                <a:lnTo>
                  <a:pt x="130435" y="114069"/>
                </a:lnTo>
                <a:lnTo>
                  <a:pt x="130435" y="213710"/>
                </a:lnTo>
                <a:lnTo>
                  <a:pt x="129076" y="243291"/>
                </a:lnTo>
                <a:lnTo>
                  <a:pt x="123620" y="266203"/>
                </a:lnTo>
                <a:lnTo>
                  <a:pt x="112001" y="281008"/>
                </a:lnTo>
                <a:lnTo>
                  <a:pt x="92154" y="286263"/>
                </a:lnTo>
                <a:lnTo>
                  <a:pt x="189321" y="286263"/>
                </a:lnTo>
                <a:lnTo>
                  <a:pt x="189427" y="64304"/>
                </a:lnTo>
                <a:lnTo>
                  <a:pt x="189526" y="56523"/>
                </a:lnTo>
                <a:lnTo>
                  <a:pt x="189567" y="53317"/>
                </a:lnTo>
                <a:close/>
              </a:path>
              <a:path w="191135" h="463550">
                <a:moveTo>
                  <a:pt x="190622" y="5277"/>
                </a:moveTo>
                <a:lnTo>
                  <a:pt x="139472" y="5277"/>
                </a:lnTo>
                <a:lnTo>
                  <a:pt x="138605" y="10781"/>
                </a:lnTo>
                <a:lnTo>
                  <a:pt x="137601" y="18752"/>
                </a:lnTo>
                <a:lnTo>
                  <a:pt x="136867" y="27041"/>
                </a:lnTo>
                <a:lnTo>
                  <a:pt x="136696" y="31639"/>
                </a:lnTo>
                <a:lnTo>
                  <a:pt x="136571" y="35014"/>
                </a:lnTo>
                <a:lnTo>
                  <a:pt x="189858" y="35014"/>
                </a:lnTo>
                <a:lnTo>
                  <a:pt x="189929" y="31639"/>
                </a:lnTo>
                <a:lnTo>
                  <a:pt x="190026" y="27041"/>
                </a:lnTo>
                <a:lnTo>
                  <a:pt x="190133" y="21976"/>
                </a:lnTo>
                <a:lnTo>
                  <a:pt x="190450" y="11159"/>
                </a:lnTo>
                <a:lnTo>
                  <a:pt x="190522" y="8674"/>
                </a:lnTo>
                <a:lnTo>
                  <a:pt x="190622" y="527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 descr=""/>
          <p:cNvSpPr/>
          <p:nvPr/>
        </p:nvSpPr>
        <p:spPr>
          <a:xfrm>
            <a:off x="4078523" y="3976965"/>
            <a:ext cx="189865" cy="349885"/>
          </a:xfrm>
          <a:custGeom>
            <a:avLst/>
            <a:gdLst/>
            <a:ahLst/>
            <a:cxnLst/>
            <a:rect l="l" t="t" r="r" b="b"/>
            <a:pathLst>
              <a:path w="189864" h="349885">
                <a:moveTo>
                  <a:pt x="95965" y="0"/>
                </a:moveTo>
                <a:lnTo>
                  <a:pt x="56790" y="6397"/>
                </a:lnTo>
                <a:lnTo>
                  <a:pt x="6934" y="58163"/>
                </a:lnTo>
                <a:lnTo>
                  <a:pt x="179" y="102740"/>
                </a:lnTo>
                <a:lnTo>
                  <a:pt x="0" y="242118"/>
                </a:lnTo>
                <a:lnTo>
                  <a:pt x="6012" y="288857"/>
                </a:lnTo>
                <a:lnTo>
                  <a:pt x="6047" y="289131"/>
                </a:lnTo>
                <a:lnTo>
                  <a:pt x="23963" y="322682"/>
                </a:lnTo>
                <a:lnTo>
                  <a:pt x="53435" y="342821"/>
                </a:lnTo>
                <a:lnTo>
                  <a:pt x="53581" y="342821"/>
                </a:lnTo>
                <a:lnTo>
                  <a:pt x="93986" y="349486"/>
                </a:lnTo>
                <a:lnTo>
                  <a:pt x="134207" y="342821"/>
                </a:lnTo>
                <a:lnTo>
                  <a:pt x="164226" y="322682"/>
                </a:lnTo>
                <a:lnTo>
                  <a:pt x="178472" y="297017"/>
                </a:lnTo>
                <a:lnTo>
                  <a:pt x="95117" y="297017"/>
                </a:lnTo>
                <a:lnTo>
                  <a:pt x="78611" y="293169"/>
                </a:lnTo>
                <a:lnTo>
                  <a:pt x="67495" y="282352"/>
                </a:lnTo>
                <a:lnTo>
                  <a:pt x="61224" y="265653"/>
                </a:lnTo>
                <a:lnTo>
                  <a:pt x="59254" y="244160"/>
                </a:lnTo>
                <a:lnTo>
                  <a:pt x="59298" y="102740"/>
                </a:lnTo>
                <a:lnTo>
                  <a:pt x="67755" y="65496"/>
                </a:lnTo>
                <a:lnTo>
                  <a:pt x="94845" y="52459"/>
                </a:lnTo>
                <a:lnTo>
                  <a:pt x="178832" y="52459"/>
                </a:lnTo>
                <a:lnTo>
                  <a:pt x="165063" y="27300"/>
                </a:lnTo>
                <a:lnTo>
                  <a:pt x="135705" y="6923"/>
                </a:lnTo>
                <a:lnTo>
                  <a:pt x="95965" y="0"/>
                </a:lnTo>
                <a:close/>
              </a:path>
              <a:path w="189864" h="349885">
                <a:moveTo>
                  <a:pt x="178832" y="52459"/>
                </a:moveTo>
                <a:lnTo>
                  <a:pt x="94845" y="52459"/>
                </a:lnTo>
                <a:lnTo>
                  <a:pt x="111633" y="56220"/>
                </a:lnTo>
                <a:lnTo>
                  <a:pt x="122544" y="66679"/>
                </a:lnTo>
                <a:lnTo>
                  <a:pt x="128451" y="82599"/>
                </a:lnTo>
                <a:lnTo>
                  <a:pt x="130226" y="102740"/>
                </a:lnTo>
                <a:lnTo>
                  <a:pt x="130145" y="244160"/>
                </a:lnTo>
                <a:lnTo>
                  <a:pt x="128255" y="265653"/>
                </a:lnTo>
                <a:lnTo>
                  <a:pt x="128133" y="267040"/>
                </a:lnTo>
                <a:lnTo>
                  <a:pt x="121718" y="283815"/>
                </a:lnTo>
                <a:lnTo>
                  <a:pt x="110780" y="293747"/>
                </a:lnTo>
                <a:lnTo>
                  <a:pt x="95117" y="297017"/>
                </a:lnTo>
                <a:lnTo>
                  <a:pt x="178472" y="297017"/>
                </a:lnTo>
                <a:lnTo>
                  <a:pt x="183001" y="288857"/>
                </a:lnTo>
                <a:lnTo>
                  <a:pt x="189491" y="241134"/>
                </a:lnTo>
                <a:lnTo>
                  <a:pt x="189491" y="106038"/>
                </a:lnTo>
                <a:lnTo>
                  <a:pt x="183253" y="60536"/>
                </a:lnTo>
                <a:lnTo>
                  <a:pt x="178832" y="5245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 descr=""/>
          <p:cNvSpPr/>
          <p:nvPr/>
        </p:nvSpPr>
        <p:spPr>
          <a:xfrm>
            <a:off x="4386288" y="3900074"/>
            <a:ext cx="705485" cy="426720"/>
          </a:xfrm>
          <a:custGeom>
            <a:avLst/>
            <a:gdLst/>
            <a:ahLst/>
            <a:cxnLst/>
            <a:rect l="l" t="t" r="r" b="b"/>
            <a:pathLst>
              <a:path w="705485" h="426720">
                <a:moveTo>
                  <a:pt x="181241" y="329907"/>
                </a:moveTo>
                <a:lnTo>
                  <a:pt x="176936" y="293446"/>
                </a:lnTo>
                <a:lnTo>
                  <a:pt x="163322" y="264845"/>
                </a:lnTo>
                <a:lnTo>
                  <a:pt x="139319" y="240004"/>
                </a:lnTo>
                <a:lnTo>
                  <a:pt x="84213" y="200850"/>
                </a:lnTo>
                <a:lnTo>
                  <a:pt x="72237" y="188836"/>
                </a:lnTo>
                <a:lnTo>
                  <a:pt x="66281" y="176593"/>
                </a:lnTo>
                <a:lnTo>
                  <a:pt x="64668" y="161975"/>
                </a:lnTo>
                <a:lnTo>
                  <a:pt x="66179" y="147510"/>
                </a:lnTo>
                <a:lnTo>
                  <a:pt x="70916" y="136499"/>
                </a:lnTo>
                <a:lnTo>
                  <a:pt x="79235" y="129501"/>
                </a:lnTo>
                <a:lnTo>
                  <a:pt x="91478" y="127050"/>
                </a:lnTo>
                <a:lnTo>
                  <a:pt x="104051" y="129400"/>
                </a:lnTo>
                <a:lnTo>
                  <a:pt x="112649" y="136486"/>
                </a:lnTo>
                <a:lnTo>
                  <a:pt x="117576" y="148412"/>
                </a:lnTo>
                <a:lnTo>
                  <a:pt x="119151" y="165252"/>
                </a:lnTo>
                <a:lnTo>
                  <a:pt x="119151" y="185254"/>
                </a:lnTo>
                <a:lnTo>
                  <a:pt x="176377" y="185254"/>
                </a:lnTo>
                <a:lnTo>
                  <a:pt x="176377" y="170865"/>
                </a:lnTo>
                <a:lnTo>
                  <a:pt x="171869" y="131953"/>
                </a:lnTo>
                <a:lnTo>
                  <a:pt x="157289" y="102336"/>
                </a:lnTo>
                <a:lnTo>
                  <a:pt x="131000" y="83502"/>
                </a:lnTo>
                <a:lnTo>
                  <a:pt x="91401" y="76898"/>
                </a:lnTo>
                <a:lnTo>
                  <a:pt x="53784" y="83324"/>
                </a:lnTo>
                <a:lnTo>
                  <a:pt x="27063" y="101549"/>
                </a:lnTo>
                <a:lnTo>
                  <a:pt x="11137" y="129946"/>
                </a:lnTo>
                <a:lnTo>
                  <a:pt x="5854" y="166928"/>
                </a:lnTo>
                <a:lnTo>
                  <a:pt x="9994" y="198856"/>
                </a:lnTo>
                <a:lnTo>
                  <a:pt x="22567" y="224688"/>
                </a:lnTo>
                <a:lnTo>
                  <a:pt x="43776" y="247154"/>
                </a:lnTo>
                <a:lnTo>
                  <a:pt x="98196" y="286867"/>
                </a:lnTo>
                <a:lnTo>
                  <a:pt x="112699" y="302780"/>
                </a:lnTo>
                <a:lnTo>
                  <a:pt x="119697" y="318744"/>
                </a:lnTo>
                <a:lnTo>
                  <a:pt x="121526" y="336829"/>
                </a:lnTo>
                <a:lnTo>
                  <a:pt x="119811" y="354012"/>
                </a:lnTo>
                <a:lnTo>
                  <a:pt x="114439" y="366331"/>
                </a:lnTo>
                <a:lnTo>
                  <a:pt x="105041" y="373748"/>
                </a:lnTo>
                <a:lnTo>
                  <a:pt x="91287" y="376224"/>
                </a:lnTo>
                <a:lnTo>
                  <a:pt x="76784" y="373024"/>
                </a:lnTo>
                <a:lnTo>
                  <a:pt x="67005" y="364058"/>
                </a:lnTo>
                <a:lnTo>
                  <a:pt x="61468" y="350227"/>
                </a:lnTo>
                <a:lnTo>
                  <a:pt x="59715" y="332473"/>
                </a:lnTo>
                <a:lnTo>
                  <a:pt x="59715" y="317233"/>
                </a:lnTo>
                <a:lnTo>
                  <a:pt x="0" y="317233"/>
                </a:lnTo>
                <a:lnTo>
                  <a:pt x="0" y="332397"/>
                </a:lnTo>
                <a:lnTo>
                  <a:pt x="3810" y="367195"/>
                </a:lnTo>
                <a:lnTo>
                  <a:pt x="17614" y="397268"/>
                </a:lnTo>
                <a:lnTo>
                  <a:pt x="44932" y="418401"/>
                </a:lnTo>
                <a:lnTo>
                  <a:pt x="89306" y="426377"/>
                </a:lnTo>
                <a:lnTo>
                  <a:pt x="129565" y="420230"/>
                </a:lnTo>
                <a:lnTo>
                  <a:pt x="158305" y="401929"/>
                </a:lnTo>
                <a:lnTo>
                  <a:pt x="175514" y="371741"/>
                </a:lnTo>
                <a:lnTo>
                  <a:pt x="181241" y="329907"/>
                </a:lnTo>
                <a:close/>
              </a:path>
              <a:path w="705485" h="426720">
                <a:moveTo>
                  <a:pt x="339331" y="82169"/>
                </a:moveTo>
                <a:lnTo>
                  <a:pt x="294640" y="82169"/>
                </a:lnTo>
                <a:lnTo>
                  <a:pt x="294640" y="0"/>
                </a:lnTo>
                <a:lnTo>
                  <a:pt x="235775" y="0"/>
                </a:lnTo>
                <a:lnTo>
                  <a:pt x="235775" y="82169"/>
                </a:lnTo>
                <a:lnTo>
                  <a:pt x="198577" y="82169"/>
                </a:lnTo>
                <a:lnTo>
                  <a:pt x="198577" y="134162"/>
                </a:lnTo>
                <a:lnTo>
                  <a:pt x="235775" y="134162"/>
                </a:lnTo>
                <a:lnTo>
                  <a:pt x="235775" y="356527"/>
                </a:lnTo>
                <a:lnTo>
                  <a:pt x="240144" y="390918"/>
                </a:lnTo>
                <a:lnTo>
                  <a:pt x="252641" y="412178"/>
                </a:lnTo>
                <a:lnTo>
                  <a:pt x="272338" y="422973"/>
                </a:lnTo>
                <a:lnTo>
                  <a:pt x="298310" y="425983"/>
                </a:lnTo>
                <a:lnTo>
                  <a:pt x="308063" y="425729"/>
                </a:lnTo>
                <a:lnTo>
                  <a:pt x="318452" y="424802"/>
                </a:lnTo>
                <a:lnTo>
                  <a:pt x="328599" y="422948"/>
                </a:lnTo>
                <a:lnTo>
                  <a:pt x="337616" y="419912"/>
                </a:lnTo>
                <a:lnTo>
                  <a:pt x="337616" y="374980"/>
                </a:lnTo>
                <a:lnTo>
                  <a:pt x="333540" y="376301"/>
                </a:lnTo>
                <a:lnTo>
                  <a:pt x="324180" y="376948"/>
                </a:lnTo>
                <a:lnTo>
                  <a:pt x="318046" y="376948"/>
                </a:lnTo>
                <a:lnTo>
                  <a:pt x="305600" y="374434"/>
                </a:lnTo>
                <a:lnTo>
                  <a:pt x="298526" y="367652"/>
                </a:lnTo>
                <a:lnTo>
                  <a:pt x="295363" y="357759"/>
                </a:lnTo>
                <a:lnTo>
                  <a:pt x="294640" y="345897"/>
                </a:lnTo>
                <a:lnTo>
                  <a:pt x="294640" y="134162"/>
                </a:lnTo>
                <a:lnTo>
                  <a:pt x="339331" y="134162"/>
                </a:lnTo>
                <a:lnTo>
                  <a:pt x="339331" y="82169"/>
                </a:lnTo>
                <a:close/>
              </a:path>
              <a:path w="705485" h="426720">
                <a:moveTo>
                  <a:pt x="503402" y="77279"/>
                </a:moveTo>
                <a:lnTo>
                  <a:pt x="480809" y="80454"/>
                </a:lnTo>
                <a:lnTo>
                  <a:pt x="460108" y="90360"/>
                </a:lnTo>
                <a:lnTo>
                  <a:pt x="442709" y="108470"/>
                </a:lnTo>
                <a:lnTo>
                  <a:pt x="430060" y="136245"/>
                </a:lnTo>
                <a:lnTo>
                  <a:pt x="429869" y="120370"/>
                </a:lnTo>
                <a:lnTo>
                  <a:pt x="428840" y="90957"/>
                </a:lnTo>
                <a:lnTo>
                  <a:pt x="428282" y="82169"/>
                </a:lnTo>
                <a:lnTo>
                  <a:pt x="372186" y="82169"/>
                </a:lnTo>
                <a:lnTo>
                  <a:pt x="372757" y="106133"/>
                </a:lnTo>
                <a:lnTo>
                  <a:pt x="372935" y="131114"/>
                </a:lnTo>
                <a:lnTo>
                  <a:pt x="372846" y="197231"/>
                </a:lnTo>
                <a:lnTo>
                  <a:pt x="372846" y="421106"/>
                </a:lnTo>
                <a:lnTo>
                  <a:pt x="431914" y="421106"/>
                </a:lnTo>
                <a:lnTo>
                  <a:pt x="431914" y="232156"/>
                </a:lnTo>
                <a:lnTo>
                  <a:pt x="437451" y="191516"/>
                </a:lnTo>
                <a:lnTo>
                  <a:pt x="452640" y="166458"/>
                </a:lnTo>
                <a:lnTo>
                  <a:pt x="475348" y="153758"/>
                </a:lnTo>
                <a:lnTo>
                  <a:pt x="503402" y="150152"/>
                </a:lnTo>
                <a:lnTo>
                  <a:pt x="503402" y="77279"/>
                </a:lnTo>
                <a:close/>
              </a:path>
              <a:path w="705485" h="426720">
                <a:moveTo>
                  <a:pt x="705421" y="421093"/>
                </a:moveTo>
                <a:lnTo>
                  <a:pt x="704761" y="409524"/>
                </a:lnTo>
                <a:lnTo>
                  <a:pt x="704532" y="400380"/>
                </a:lnTo>
                <a:lnTo>
                  <a:pt x="704405" y="395135"/>
                </a:lnTo>
                <a:lnTo>
                  <a:pt x="704342" y="392544"/>
                </a:lnTo>
                <a:lnTo>
                  <a:pt x="704151" y="374434"/>
                </a:lnTo>
                <a:lnTo>
                  <a:pt x="704100" y="263791"/>
                </a:lnTo>
                <a:lnTo>
                  <a:pt x="704100" y="166116"/>
                </a:lnTo>
                <a:lnTo>
                  <a:pt x="699833" y="129921"/>
                </a:lnTo>
                <a:lnTo>
                  <a:pt x="697661" y="125590"/>
                </a:lnTo>
                <a:lnTo>
                  <a:pt x="685723" y="101714"/>
                </a:lnTo>
                <a:lnTo>
                  <a:pt x="659853" y="83413"/>
                </a:lnTo>
                <a:lnTo>
                  <a:pt x="646417" y="81203"/>
                </a:lnTo>
                <a:lnTo>
                  <a:pt x="646417" y="263791"/>
                </a:lnTo>
                <a:lnTo>
                  <a:pt x="646417" y="307149"/>
                </a:lnTo>
                <a:lnTo>
                  <a:pt x="644398" y="337832"/>
                </a:lnTo>
                <a:lnTo>
                  <a:pt x="638009" y="358711"/>
                </a:lnTo>
                <a:lnTo>
                  <a:pt x="626706" y="370649"/>
                </a:lnTo>
                <a:lnTo>
                  <a:pt x="609981" y="374434"/>
                </a:lnTo>
                <a:lnTo>
                  <a:pt x="595083" y="370890"/>
                </a:lnTo>
                <a:lnTo>
                  <a:pt x="585076" y="361073"/>
                </a:lnTo>
                <a:lnTo>
                  <a:pt x="579450" y="346278"/>
                </a:lnTo>
                <a:lnTo>
                  <a:pt x="577811" y="329095"/>
                </a:lnTo>
                <a:lnTo>
                  <a:pt x="577684" y="322313"/>
                </a:lnTo>
                <a:lnTo>
                  <a:pt x="581558" y="294170"/>
                </a:lnTo>
                <a:lnTo>
                  <a:pt x="592607" y="276174"/>
                </a:lnTo>
                <a:lnTo>
                  <a:pt x="610019" y="266611"/>
                </a:lnTo>
                <a:lnTo>
                  <a:pt x="632980" y="263791"/>
                </a:lnTo>
                <a:lnTo>
                  <a:pt x="646417" y="263791"/>
                </a:lnTo>
                <a:lnTo>
                  <a:pt x="646417" y="81203"/>
                </a:lnTo>
                <a:lnTo>
                  <a:pt x="576986" y="84213"/>
                </a:lnTo>
                <a:lnTo>
                  <a:pt x="535762" y="132791"/>
                </a:lnTo>
                <a:lnTo>
                  <a:pt x="531736" y="173355"/>
                </a:lnTo>
                <a:lnTo>
                  <a:pt x="589889" y="173355"/>
                </a:lnTo>
                <a:lnTo>
                  <a:pt x="589902" y="166116"/>
                </a:lnTo>
                <a:lnTo>
                  <a:pt x="591019" y="151688"/>
                </a:lnTo>
                <a:lnTo>
                  <a:pt x="591134" y="150164"/>
                </a:lnTo>
                <a:lnTo>
                  <a:pt x="595477" y="137528"/>
                </a:lnTo>
                <a:lnTo>
                  <a:pt x="595566" y="137236"/>
                </a:lnTo>
                <a:lnTo>
                  <a:pt x="604253" y="128676"/>
                </a:lnTo>
                <a:lnTo>
                  <a:pt x="618223" y="125590"/>
                </a:lnTo>
                <a:lnTo>
                  <a:pt x="632206" y="128676"/>
                </a:lnTo>
                <a:lnTo>
                  <a:pt x="640410" y="137528"/>
                </a:lnTo>
                <a:lnTo>
                  <a:pt x="644309" y="151688"/>
                </a:lnTo>
                <a:lnTo>
                  <a:pt x="645299" y="170662"/>
                </a:lnTo>
                <a:lnTo>
                  <a:pt x="645299" y="218249"/>
                </a:lnTo>
                <a:lnTo>
                  <a:pt x="634631" y="218249"/>
                </a:lnTo>
                <a:lnTo>
                  <a:pt x="591248" y="223304"/>
                </a:lnTo>
                <a:lnTo>
                  <a:pt x="555104" y="240461"/>
                </a:lnTo>
                <a:lnTo>
                  <a:pt x="530364" y="272757"/>
                </a:lnTo>
                <a:lnTo>
                  <a:pt x="521182" y="323176"/>
                </a:lnTo>
                <a:lnTo>
                  <a:pt x="521182" y="329095"/>
                </a:lnTo>
                <a:lnTo>
                  <a:pt x="525106" y="366077"/>
                </a:lnTo>
                <a:lnTo>
                  <a:pt x="537514" y="397103"/>
                </a:lnTo>
                <a:lnTo>
                  <a:pt x="559308" y="418439"/>
                </a:lnTo>
                <a:lnTo>
                  <a:pt x="591426" y="426377"/>
                </a:lnTo>
                <a:lnTo>
                  <a:pt x="609117" y="424662"/>
                </a:lnTo>
                <a:lnTo>
                  <a:pt x="624459" y="419201"/>
                </a:lnTo>
                <a:lnTo>
                  <a:pt x="637197" y="409524"/>
                </a:lnTo>
                <a:lnTo>
                  <a:pt x="647141" y="395135"/>
                </a:lnTo>
                <a:lnTo>
                  <a:pt x="647750" y="400380"/>
                </a:lnTo>
                <a:lnTo>
                  <a:pt x="648754" y="407403"/>
                </a:lnTo>
                <a:lnTo>
                  <a:pt x="649960" y="414769"/>
                </a:lnTo>
                <a:lnTo>
                  <a:pt x="651167" y="421093"/>
                </a:lnTo>
                <a:lnTo>
                  <a:pt x="705421" y="42109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 descr=""/>
          <p:cNvSpPr/>
          <p:nvPr/>
        </p:nvSpPr>
        <p:spPr>
          <a:xfrm>
            <a:off x="5150586" y="3861379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89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 descr=""/>
          <p:cNvSpPr/>
          <p:nvPr/>
        </p:nvSpPr>
        <p:spPr>
          <a:xfrm>
            <a:off x="5150125" y="3982234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89" h="339089">
                <a:moveTo>
                  <a:pt x="59066" y="0"/>
                </a:moveTo>
                <a:lnTo>
                  <a:pt x="0" y="0"/>
                </a:lnTo>
                <a:lnTo>
                  <a:pt x="0" y="338932"/>
                </a:lnTo>
                <a:lnTo>
                  <a:pt x="59066" y="338932"/>
                </a:lnTo>
                <a:lnTo>
                  <a:pt x="590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 descr=""/>
          <p:cNvSpPr/>
          <p:nvPr/>
        </p:nvSpPr>
        <p:spPr>
          <a:xfrm>
            <a:off x="5259371" y="3976962"/>
            <a:ext cx="191135" cy="463550"/>
          </a:xfrm>
          <a:custGeom>
            <a:avLst/>
            <a:gdLst/>
            <a:ahLst/>
            <a:cxnLst/>
            <a:rect l="l" t="t" r="r" b="b"/>
            <a:pathLst>
              <a:path w="191135" h="463550">
                <a:moveTo>
                  <a:pt x="59516" y="375350"/>
                </a:moveTo>
                <a:lnTo>
                  <a:pt x="261" y="375350"/>
                </a:lnTo>
                <a:lnTo>
                  <a:pt x="284" y="377035"/>
                </a:lnTo>
                <a:lnTo>
                  <a:pt x="3558" y="406088"/>
                </a:lnTo>
                <a:lnTo>
                  <a:pt x="16549" y="434108"/>
                </a:lnTo>
                <a:lnTo>
                  <a:pt x="43888" y="455141"/>
                </a:lnTo>
                <a:lnTo>
                  <a:pt x="90227" y="463430"/>
                </a:lnTo>
                <a:lnTo>
                  <a:pt x="144360" y="452817"/>
                </a:lnTo>
                <a:lnTo>
                  <a:pt x="174122" y="424030"/>
                </a:lnTo>
                <a:lnTo>
                  <a:pt x="177042" y="414196"/>
                </a:lnTo>
                <a:lnTo>
                  <a:pt x="93400" y="414196"/>
                </a:lnTo>
                <a:lnTo>
                  <a:pt x="75759" y="410130"/>
                </a:lnTo>
                <a:lnTo>
                  <a:pt x="65483" y="400257"/>
                </a:lnTo>
                <a:lnTo>
                  <a:pt x="60695" y="388063"/>
                </a:lnTo>
                <a:lnTo>
                  <a:pt x="59516" y="377035"/>
                </a:lnTo>
                <a:lnTo>
                  <a:pt x="59516" y="375350"/>
                </a:lnTo>
                <a:close/>
              </a:path>
              <a:path w="191135" h="463550">
                <a:moveTo>
                  <a:pt x="189313" y="305770"/>
                </a:moveTo>
                <a:lnTo>
                  <a:pt x="130226" y="305770"/>
                </a:lnTo>
                <a:lnTo>
                  <a:pt x="130226" y="345518"/>
                </a:lnTo>
                <a:lnTo>
                  <a:pt x="128819" y="375350"/>
                </a:lnTo>
                <a:lnTo>
                  <a:pt x="123404" y="396836"/>
                </a:lnTo>
                <a:lnTo>
                  <a:pt x="112194" y="409832"/>
                </a:lnTo>
                <a:lnTo>
                  <a:pt x="93400" y="414196"/>
                </a:lnTo>
                <a:lnTo>
                  <a:pt x="177042" y="414196"/>
                </a:lnTo>
                <a:lnTo>
                  <a:pt x="186706" y="381651"/>
                </a:lnTo>
                <a:lnTo>
                  <a:pt x="189272" y="330874"/>
                </a:lnTo>
                <a:lnTo>
                  <a:pt x="189313" y="305770"/>
                </a:lnTo>
                <a:close/>
              </a:path>
              <a:path w="191135" h="463550">
                <a:moveTo>
                  <a:pt x="80856" y="0"/>
                </a:moveTo>
                <a:lnTo>
                  <a:pt x="42919" y="8674"/>
                </a:lnTo>
                <a:lnTo>
                  <a:pt x="17936" y="31639"/>
                </a:lnTo>
                <a:lnTo>
                  <a:pt x="4199" y="64304"/>
                </a:lnTo>
                <a:lnTo>
                  <a:pt x="0" y="102080"/>
                </a:lnTo>
                <a:lnTo>
                  <a:pt x="0" y="233479"/>
                </a:lnTo>
                <a:lnTo>
                  <a:pt x="3432" y="275837"/>
                </a:lnTo>
                <a:lnTo>
                  <a:pt x="15303" y="309116"/>
                </a:lnTo>
                <a:lnTo>
                  <a:pt x="37972" y="330874"/>
                </a:lnTo>
                <a:lnTo>
                  <a:pt x="73798" y="338670"/>
                </a:lnTo>
                <a:lnTo>
                  <a:pt x="93676" y="336421"/>
                </a:lnTo>
                <a:lnTo>
                  <a:pt x="109653" y="329932"/>
                </a:lnTo>
                <a:lnTo>
                  <a:pt x="121810" y="319587"/>
                </a:lnTo>
                <a:lnTo>
                  <a:pt x="130226" y="305770"/>
                </a:lnTo>
                <a:lnTo>
                  <a:pt x="189313" y="305770"/>
                </a:lnTo>
                <a:lnTo>
                  <a:pt x="189321" y="286263"/>
                </a:lnTo>
                <a:lnTo>
                  <a:pt x="92154" y="286263"/>
                </a:lnTo>
                <a:lnTo>
                  <a:pt x="77109" y="282690"/>
                </a:lnTo>
                <a:lnTo>
                  <a:pt x="66901" y="271961"/>
                </a:lnTo>
                <a:lnTo>
                  <a:pt x="61094" y="254065"/>
                </a:lnTo>
                <a:lnTo>
                  <a:pt x="59254" y="228987"/>
                </a:lnTo>
                <a:lnTo>
                  <a:pt x="59254" y="105515"/>
                </a:lnTo>
                <a:lnTo>
                  <a:pt x="61525" y="82507"/>
                </a:lnTo>
                <a:lnTo>
                  <a:pt x="68376" y="66215"/>
                </a:lnTo>
                <a:lnTo>
                  <a:pt x="79861" y="56523"/>
                </a:lnTo>
                <a:lnTo>
                  <a:pt x="96038" y="53317"/>
                </a:lnTo>
                <a:lnTo>
                  <a:pt x="189567" y="53317"/>
                </a:lnTo>
                <a:lnTo>
                  <a:pt x="189711" y="41981"/>
                </a:lnTo>
                <a:lnTo>
                  <a:pt x="189858" y="35014"/>
                </a:lnTo>
                <a:lnTo>
                  <a:pt x="136571" y="35014"/>
                </a:lnTo>
                <a:lnTo>
                  <a:pt x="130574" y="21976"/>
                </a:lnTo>
                <a:lnTo>
                  <a:pt x="119940" y="10781"/>
                </a:lnTo>
                <a:lnTo>
                  <a:pt x="103693" y="2948"/>
                </a:lnTo>
                <a:lnTo>
                  <a:pt x="80856" y="0"/>
                </a:lnTo>
                <a:close/>
              </a:path>
              <a:path w="191135" h="463550">
                <a:moveTo>
                  <a:pt x="189567" y="53317"/>
                </a:moveTo>
                <a:lnTo>
                  <a:pt x="96038" y="53317"/>
                </a:lnTo>
                <a:lnTo>
                  <a:pt x="114480" y="58158"/>
                </a:lnTo>
                <a:lnTo>
                  <a:pt x="124852" y="71289"/>
                </a:lnTo>
                <a:lnTo>
                  <a:pt x="129416" y="90622"/>
                </a:lnTo>
                <a:lnTo>
                  <a:pt x="130435" y="114069"/>
                </a:lnTo>
                <a:lnTo>
                  <a:pt x="130435" y="213710"/>
                </a:lnTo>
                <a:lnTo>
                  <a:pt x="129076" y="243291"/>
                </a:lnTo>
                <a:lnTo>
                  <a:pt x="123620" y="266203"/>
                </a:lnTo>
                <a:lnTo>
                  <a:pt x="112001" y="281008"/>
                </a:lnTo>
                <a:lnTo>
                  <a:pt x="92154" y="286263"/>
                </a:lnTo>
                <a:lnTo>
                  <a:pt x="189321" y="286263"/>
                </a:lnTo>
                <a:lnTo>
                  <a:pt x="189427" y="64304"/>
                </a:lnTo>
                <a:lnTo>
                  <a:pt x="189526" y="56523"/>
                </a:lnTo>
                <a:lnTo>
                  <a:pt x="189567" y="53317"/>
                </a:lnTo>
                <a:close/>
              </a:path>
              <a:path w="191135" h="463550">
                <a:moveTo>
                  <a:pt x="190622" y="5277"/>
                </a:moveTo>
                <a:lnTo>
                  <a:pt x="139472" y="5277"/>
                </a:lnTo>
                <a:lnTo>
                  <a:pt x="138605" y="10781"/>
                </a:lnTo>
                <a:lnTo>
                  <a:pt x="137601" y="18752"/>
                </a:lnTo>
                <a:lnTo>
                  <a:pt x="136867" y="27041"/>
                </a:lnTo>
                <a:lnTo>
                  <a:pt x="136696" y="31639"/>
                </a:lnTo>
                <a:lnTo>
                  <a:pt x="136571" y="35014"/>
                </a:lnTo>
                <a:lnTo>
                  <a:pt x="189858" y="35014"/>
                </a:lnTo>
                <a:lnTo>
                  <a:pt x="189929" y="31639"/>
                </a:lnTo>
                <a:lnTo>
                  <a:pt x="190026" y="27041"/>
                </a:lnTo>
                <a:lnTo>
                  <a:pt x="190133" y="21976"/>
                </a:lnTo>
                <a:lnTo>
                  <a:pt x="190450" y="11159"/>
                </a:lnTo>
                <a:lnTo>
                  <a:pt x="190522" y="8674"/>
                </a:lnTo>
                <a:lnTo>
                  <a:pt x="190622" y="527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 descr=""/>
          <p:cNvSpPr/>
          <p:nvPr/>
        </p:nvSpPr>
        <p:spPr>
          <a:xfrm>
            <a:off x="5507469" y="3861390"/>
            <a:ext cx="357505" cy="464820"/>
          </a:xfrm>
          <a:custGeom>
            <a:avLst/>
            <a:gdLst/>
            <a:ahLst/>
            <a:cxnLst/>
            <a:rect l="l" t="t" r="r" b="b"/>
            <a:pathLst>
              <a:path w="357504" h="464820">
                <a:moveTo>
                  <a:pt x="188722" y="202742"/>
                </a:moveTo>
                <a:lnTo>
                  <a:pt x="185458" y="168630"/>
                </a:lnTo>
                <a:lnTo>
                  <a:pt x="174447" y="140931"/>
                </a:lnTo>
                <a:lnTo>
                  <a:pt x="153797" y="122364"/>
                </a:lnTo>
                <a:lnTo>
                  <a:pt x="121653" y="115582"/>
                </a:lnTo>
                <a:lnTo>
                  <a:pt x="99148" y="118186"/>
                </a:lnTo>
                <a:lnTo>
                  <a:pt x="81508" y="125399"/>
                </a:lnTo>
                <a:lnTo>
                  <a:pt x="68287" y="136296"/>
                </a:lnTo>
                <a:lnTo>
                  <a:pt x="59067" y="149923"/>
                </a:lnTo>
                <a:lnTo>
                  <a:pt x="59067" y="0"/>
                </a:lnTo>
                <a:lnTo>
                  <a:pt x="0" y="0"/>
                </a:lnTo>
                <a:lnTo>
                  <a:pt x="0" y="459790"/>
                </a:lnTo>
                <a:lnTo>
                  <a:pt x="59067" y="459790"/>
                </a:lnTo>
                <a:lnTo>
                  <a:pt x="59067" y="233654"/>
                </a:lnTo>
                <a:lnTo>
                  <a:pt x="60769" y="205333"/>
                </a:lnTo>
                <a:lnTo>
                  <a:pt x="66789" y="185089"/>
                </a:lnTo>
                <a:lnTo>
                  <a:pt x="78524" y="172948"/>
                </a:lnTo>
                <a:lnTo>
                  <a:pt x="97345" y="168897"/>
                </a:lnTo>
                <a:lnTo>
                  <a:pt x="114134" y="172885"/>
                </a:lnTo>
                <a:lnTo>
                  <a:pt x="123926" y="183654"/>
                </a:lnTo>
                <a:lnTo>
                  <a:pt x="128511" y="199364"/>
                </a:lnTo>
                <a:lnTo>
                  <a:pt x="129654" y="218186"/>
                </a:lnTo>
                <a:lnTo>
                  <a:pt x="129654" y="459790"/>
                </a:lnTo>
                <a:lnTo>
                  <a:pt x="188722" y="459790"/>
                </a:lnTo>
                <a:lnTo>
                  <a:pt x="188722" y="202742"/>
                </a:lnTo>
                <a:close/>
              </a:path>
              <a:path w="357504" h="464820">
                <a:moveTo>
                  <a:pt x="357479" y="120853"/>
                </a:moveTo>
                <a:lnTo>
                  <a:pt x="312788" y="120853"/>
                </a:lnTo>
                <a:lnTo>
                  <a:pt x="312788" y="38684"/>
                </a:lnTo>
                <a:lnTo>
                  <a:pt x="253911" y="38684"/>
                </a:lnTo>
                <a:lnTo>
                  <a:pt x="253911" y="120853"/>
                </a:lnTo>
                <a:lnTo>
                  <a:pt x="216725" y="120853"/>
                </a:lnTo>
                <a:lnTo>
                  <a:pt x="216725" y="172847"/>
                </a:lnTo>
                <a:lnTo>
                  <a:pt x="253911" y="172847"/>
                </a:lnTo>
                <a:lnTo>
                  <a:pt x="253911" y="395211"/>
                </a:lnTo>
                <a:lnTo>
                  <a:pt x="258292" y="429602"/>
                </a:lnTo>
                <a:lnTo>
                  <a:pt x="270789" y="450862"/>
                </a:lnTo>
                <a:lnTo>
                  <a:pt x="290474" y="461657"/>
                </a:lnTo>
                <a:lnTo>
                  <a:pt x="316445" y="464667"/>
                </a:lnTo>
                <a:lnTo>
                  <a:pt x="326212" y="464413"/>
                </a:lnTo>
                <a:lnTo>
                  <a:pt x="336600" y="463486"/>
                </a:lnTo>
                <a:lnTo>
                  <a:pt x="346735" y="461632"/>
                </a:lnTo>
                <a:lnTo>
                  <a:pt x="355752" y="458597"/>
                </a:lnTo>
                <a:lnTo>
                  <a:pt x="355752" y="413664"/>
                </a:lnTo>
                <a:lnTo>
                  <a:pt x="351688" y="414985"/>
                </a:lnTo>
                <a:lnTo>
                  <a:pt x="342328" y="415632"/>
                </a:lnTo>
                <a:lnTo>
                  <a:pt x="336181" y="415632"/>
                </a:lnTo>
                <a:lnTo>
                  <a:pt x="323735" y="413118"/>
                </a:lnTo>
                <a:lnTo>
                  <a:pt x="316674" y="406336"/>
                </a:lnTo>
                <a:lnTo>
                  <a:pt x="313512" y="396443"/>
                </a:lnTo>
                <a:lnTo>
                  <a:pt x="312788" y="384581"/>
                </a:lnTo>
                <a:lnTo>
                  <a:pt x="312788" y="172847"/>
                </a:lnTo>
                <a:lnTo>
                  <a:pt x="357479" y="172847"/>
                </a:lnTo>
                <a:lnTo>
                  <a:pt x="357479" y="1208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 descr=""/>
          <p:cNvSpPr/>
          <p:nvPr/>
        </p:nvSpPr>
        <p:spPr>
          <a:xfrm>
            <a:off x="5986151" y="3861382"/>
            <a:ext cx="189230" cy="460375"/>
          </a:xfrm>
          <a:custGeom>
            <a:avLst/>
            <a:gdLst/>
            <a:ahLst/>
            <a:cxnLst/>
            <a:rect l="l" t="t" r="r" b="b"/>
            <a:pathLst>
              <a:path w="189229" h="460375">
                <a:moveTo>
                  <a:pt x="59066" y="0"/>
                </a:moveTo>
                <a:lnTo>
                  <a:pt x="0" y="0"/>
                </a:lnTo>
                <a:lnTo>
                  <a:pt x="0" y="459787"/>
                </a:lnTo>
                <a:lnTo>
                  <a:pt x="59066" y="459787"/>
                </a:lnTo>
                <a:lnTo>
                  <a:pt x="59066" y="233657"/>
                </a:lnTo>
                <a:lnTo>
                  <a:pt x="60767" y="205330"/>
                </a:lnTo>
                <a:lnTo>
                  <a:pt x="66792" y="185091"/>
                </a:lnTo>
                <a:lnTo>
                  <a:pt x="78524" y="172944"/>
                </a:lnTo>
                <a:lnTo>
                  <a:pt x="97347" y="168895"/>
                </a:lnTo>
                <a:lnTo>
                  <a:pt x="114127" y="172890"/>
                </a:lnTo>
                <a:lnTo>
                  <a:pt x="123928" y="183656"/>
                </a:lnTo>
                <a:lnTo>
                  <a:pt x="128514" y="199366"/>
                </a:lnTo>
                <a:lnTo>
                  <a:pt x="129650" y="218192"/>
                </a:lnTo>
                <a:lnTo>
                  <a:pt x="129650" y="459787"/>
                </a:lnTo>
                <a:lnTo>
                  <a:pt x="188716" y="459787"/>
                </a:lnTo>
                <a:lnTo>
                  <a:pt x="188716" y="202747"/>
                </a:lnTo>
                <a:lnTo>
                  <a:pt x="185461" y="168626"/>
                </a:lnTo>
                <a:lnTo>
                  <a:pt x="174447" y="140939"/>
                </a:lnTo>
                <a:lnTo>
                  <a:pt x="153801" y="122364"/>
                </a:lnTo>
                <a:lnTo>
                  <a:pt x="121650" y="115577"/>
                </a:lnTo>
                <a:lnTo>
                  <a:pt x="99149" y="118190"/>
                </a:lnTo>
                <a:lnTo>
                  <a:pt x="81507" y="125407"/>
                </a:lnTo>
                <a:lnTo>
                  <a:pt x="68291" y="136295"/>
                </a:lnTo>
                <a:lnTo>
                  <a:pt x="59066" y="149922"/>
                </a:lnTo>
                <a:lnTo>
                  <a:pt x="590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 descr=""/>
          <p:cNvSpPr/>
          <p:nvPr/>
        </p:nvSpPr>
        <p:spPr>
          <a:xfrm>
            <a:off x="6224631" y="3976958"/>
            <a:ext cx="185420" cy="349885"/>
          </a:xfrm>
          <a:custGeom>
            <a:avLst/>
            <a:gdLst/>
            <a:ahLst/>
            <a:cxnLst/>
            <a:rect l="l" t="t" r="r" b="b"/>
            <a:pathLst>
              <a:path w="185420" h="349885">
                <a:moveTo>
                  <a:pt x="93997" y="0"/>
                </a:moveTo>
                <a:lnTo>
                  <a:pt x="46413" y="10828"/>
                </a:lnTo>
                <a:lnTo>
                  <a:pt x="17757" y="38285"/>
                </a:lnTo>
                <a:lnTo>
                  <a:pt x="3721" y="74826"/>
                </a:lnTo>
                <a:lnTo>
                  <a:pt x="0" y="230307"/>
                </a:lnTo>
                <a:lnTo>
                  <a:pt x="3441" y="277889"/>
                </a:lnTo>
                <a:lnTo>
                  <a:pt x="16998" y="315639"/>
                </a:lnTo>
                <a:lnTo>
                  <a:pt x="45521" y="340518"/>
                </a:lnTo>
                <a:lnTo>
                  <a:pt x="93861" y="349486"/>
                </a:lnTo>
                <a:lnTo>
                  <a:pt x="142511" y="338609"/>
                </a:lnTo>
                <a:lnTo>
                  <a:pt x="169664" y="311896"/>
                </a:lnTo>
                <a:lnTo>
                  <a:pt x="174065" y="299331"/>
                </a:lnTo>
                <a:lnTo>
                  <a:pt x="92866" y="299331"/>
                </a:lnTo>
                <a:lnTo>
                  <a:pt x="75194" y="294406"/>
                </a:lnTo>
                <a:lnTo>
                  <a:pt x="64453" y="281372"/>
                </a:lnTo>
                <a:lnTo>
                  <a:pt x="59123" y="262839"/>
                </a:lnTo>
                <a:lnTo>
                  <a:pt x="57684" y="241416"/>
                </a:lnTo>
                <a:lnTo>
                  <a:pt x="57684" y="189271"/>
                </a:lnTo>
                <a:lnTo>
                  <a:pt x="185156" y="189271"/>
                </a:lnTo>
                <a:lnTo>
                  <a:pt x="185156" y="142351"/>
                </a:lnTo>
                <a:lnTo>
                  <a:pt x="58144" y="142351"/>
                </a:lnTo>
                <a:lnTo>
                  <a:pt x="58160" y="104457"/>
                </a:lnTo>
                <a:lnTo>
                  <a:pt x="66213" y="64470"/>
                </a:lnTo>
                <a:lnTo>
                  <a:pt x="93798" y="50155"/>
                </a:lnTo>
                <a:lnTo>
                  <a:pt x="173135" y="50155"/>
                </a:lnTo>
                <a:lnTo>
                  <a:pt x="165621" y="32331"/>
                </a:lnTo>
                <a:lnTo>
                  <a:pt x="137541" y="8604"/>
                </a:lnTo>
                <a:lnTo>
                  <a:pt x="93997" y="0"/>
                </a:lnTo>
                <a:close/>
              </a:path>
              <a:path w="185420" h="349885">
                <a:moveTo>
                  <a:pt x="184025" y="244568"/>
                </a:moveTo>
                <a:lnTo>
                  <a:pt x="126352" y="244568"/>
                </a:lnTo>
                <a:lnTo>
                  <a:pt x="126352" y="246673"/>
                </a:lnTo>
                <a:lnTo>
                  <a:pt x="125209" y="266602"/>
                </a:lnTo>
                <a:lnTo>
                  <a:pt x="120513" y="283403"/>
                </a:lnTo>
                <a:lnTo>
                  <a:pt x="110365" y="295003"/>
                </a:lnTo>
                <a:lnTo>
                  <a:pt x="92866" y="299331"/>
                </a:lnTo>
                <a:lnTo>
                  <a:pt x="174065" y="299331"/>
                </a:lnTo>
                <a:lnTo>
                  <a:pt x="181458" y="278225"/>
                </a:lnTo>
                <a:lnTo>
                  <a:pt x="184009" y="246673"/>
                </a:lnTo>
                <a:lnTo>
                  <a:pt x="184025" y="244568"/>
                </a:lnTo>
                <a:close/>
              </a:path>
              <a:path w="185420" h="349885">
                <a:moveTo>
                  <a:pt x="173135" y="50155"/>
                </a:moveTo>
                <a:lnTo>
                  <a:pt x="93798" y="50155"/>
                </a:lnTo>
                <a:lnTo>
                  <a:pt x="111130" y="54216"/>
                </a:lnTo>
                <a:lnTo>
                  <a:pt x="121697" y="65511"/>
                </a:lnTo>
                <a:lnTo>
                  <a:pt x="126964" y="82702"/>
                </a:lnTo>
                <a:lnTo>
                  <a:pt x="128393" y="104457"/>
                </a:lnTo>
                <a:lnTo>
                  <a:pt x="128393" y="142351"/>
                </a:lnTo>
                <a:lnTo>
                  <a:pt x="185156" y="142351"/>
                </a:lnTo>
                <a:lnTo>
                  <a:pt x="185156" y="112645"/>
                </a:lnTo>
                <a:lnTo>
                  <a:pt x="180679" y="68054"/>
                </a:lnTo>
                <a:lnTo>
                  <a:pt x="173135" y="5015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 descr=""/>
          <p:cNvSpPr/>
          <p:nvPr/>
        </p:nvSpPr>
        <p:spPr>
          <a:xfrm>
            <a:off x="6456248" y="3976960"/>
            <a:ext cx="343535" cy="349885"/>
          </a:xfrm>
          <a:custGeom>
            <a:avLst/>
            <a:gdLst/>
            <a:ahLst/>
            <a:cxnLst/>
            <a:rect l="l" t="t" r="r" b="b"/>
            <a:pathLst>
              <a:path w="343534" h="349885">
                <a:moveTo>
                  <a:pt x="131216" y="393"/>
                </a:moveTo>
                <a:lnTo>
                  <a:pt x="108623" y="3568"/>
                </a:lnTo>
                <a:lnTo>
                  <a:pt x="87922" y="13474"/>
                </a:lnTo>
                <a:lnTo>
                  <a:pt x="70523" y="31584"/>
                </a:lnTo>
                <a:lnTo>
                  <a:pt x="57873" y="59359"/>
                </a:lnTo>
                <a:lnTo>
                  <a:pt x="57683" y="43484"/>
                </a:lnTo>
                <a:lnTo>
                  <a:pt x="56654" y="14071"/>
                </a:lnTo>
                <a:lnTo>
                  <a:pt x="56095" y="5283"/>
                </a:lnTo>
                <a:lnTo>
                  <a:pt x="0" y="5283"/>
                </a:lnTo>
                <a:lnTo>
                  <a:pt x="584" y="29248"/>
                </a:lnTo>
                <a:lnTo>
                  <a:pt x="749" y="54229"/>
                </a:lnTo>
                <a:lnTo>
                  <a:pt x="660" y="120345"/>
                </a:lnTo>
                <a:lnTo>
                  <a:pt x="660" y="344220"/>
                </a:lnTo>
                <a:lnTo>
                  <a:pt x="59728" y="344220"/>
                </a:lnTo>
                <a:lnTo>
                  <a:pt x="59728" y="155270"/>
                </a:lnTo>
                <a:lnTo>
                  <a:pt x="65265" y="114630"/>
                </a:lnTo>
                <a:lnTo>
                  <a:pt x="80467" y="89573"/>
                </a:lnTo>
                <a:lnTo>
                  <a:pt x="103162" y="76873"/>
                </a:lnTo>
                <a:lnTo>
                  <a:pt x="131216" y="73266"/>
                </a:lnTo>
                <a:lnTo>
                  <a:pt x="131216" y="393"/>
                </a:lnTo>
                <a:close/>
              </a:path>
              <a:path w="343534" h="349885">
                <a:moveTo>
                  <a:pt x="343179" y="112649"/>
                </a:moveTo>
                <a:lnTo>
                  <a:pt x="338709" y="68059"/>
                </a:lnTo>
                <a:lnTo>
                  <a:pt x="323646" y="32334"/>
                </a:lnTo>
                <a:lnTo>
                  <a:pt x="286423" y="6807"/>
                </a:lnTo>
                <a:lnTo>
                  <a:pt x="286423" y="104457"/>
                </a:lnTo>
                <a:lnTo>
                  <a:pt x="286423" y="142354"/>
                </a:lnTo>
                <a:lnTo>
                  <a:pt x="216179" y="142354"/>
                </a:lnTo>
                <a:lnTo>
                  <a:pt x="216192" y="104457"/>
                </a:lnTo>
                <a:lnTo>
                  <a:pt x="217995" y="82702"/>
                </a:lnTo>
                <a:lnTo>
                  <a:pt x="218084" y="81584"/>
                </a:lnTo>
                <a:lnTo>
                  <a:pt x="224243" y="64477"/>
                </a:lnTo>
                <a:lnTo>
                  <a:pt x="235280" y="53822"/>
                </a:lnTo>
                <a:lnTo>
                  <a:pt x="251828" y="50165"/>
                </a:lnTo>
                <a:lnTo>
                  <a:pt x="269163" y="54216"/>
                </a:lnTo>
                <a:lnTo>
                  <a:pt x="279730" y="65519"/>
                </a:lnTo>
                <a:lnTo>
                  <a:pt x="284988" y="82702"/>
                </a:lnTo>
                <a:lnTo>
                  <a:pt x="286423" y="104457"/>
                </a:lnTo>
                <a:lnTo>
                  <a:pt x="286423" y="6807"/>
                </a:lnTo>
                <a:lnTo>
                  <a:pt x="204444" y="10833"/>
                </a:lnTo>
                <a:lnTo>
                  <a:pt x="175780" y="38290"/>
                </a:lnTo>
                <a:lnTo>
                  <a:pt x="161747" y="74828"/>
                </a:lnTo>
                <a:lnTo>
                  <a:pt x="158026" y="230314"/>
                </a:lnTo>
                <a:lnTo>
                  <a:pt x="161467" y="277888"/>
                </a:lnTo>
                <a:lnTo>
                  <a:pt x="175031" y="315645"/>
                </a:lnTo>
                <a:lnTo>
                  <a:pt x="203555" y="340525"/>
                </a:lnTo>
                <a:lnTo>
                  <a:pt x="251891" y="349491"/>
                </a:lnTo>
                <a:lnTo>
                  <a:pt x="300545" y="338620"/>
                </a:lnTo>
                <a:lnTo>
                  <a:pt x="327698" y="311899"/>
                </a:lnTo>
                <a:lnTo>
                  <a:pt x="332092" y="299339"/>
                </a:lnTo>
                <a:lnTo>
                  <a:pt x="339483" y="278231"/>
                </a:lnTo>
                <a:lnTo>
                  <a:pt x="342036" y="246672"/>
                </a:lnTo>
                <a:lnTo>
                  <a:pt x="342049" y="244576"/>
                </a:lnTo>
                <a:lnTo>
                  <a:pt x="284378" y="244576"/>
                </a:lnTo>
                <a:lnTo>
                  <a:pt x="284378" y="246672"/>
                </a:lnTo>
                <a:lnTo>
                  <a:pt x="283235" y="266611"/>
                </a:lnTo>
                <a:lnTo>
                  <a:pt x="278536" y="283413"/>
                </a:lnTo>
                <a:lnTo>
                  <a:pt x="268389" y="295008"/>
                </a:lnTo>
                <a:lnTo>
                  <a:pt x="250901" y="299339"/>
                </a:lnTo>
                <a:lnTo>
                  <a:pt x="233222" y="294411"/>
                </a:lnTo>
                <a:lnTo>
                  <a:pt x="222478" y="281381"/>
                </a:lnTo>
                <a:lnTo>
                  <a:pt x="217157" y="262839"/>
                </a:lnTo>
                <a:lnTo>
                  <a:pt x="215709" y="241427"/>
                </a:lnTo>
                <a:lnTo>
                  <a:pt x="215709" y="189280"/>
                </a:lnTo>
                <a:lnTo>
                  <a:pt x="343179" y="189280"/>
                </a:lnTo>
                <a:lnTo>
                  <a:pt x="343179" y="142354"/>
                </a:lnTo>
                <a:lnTo>
                  <a:pt x="343179" y="11264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 descr=""/>
          <p:cNvSpPr/>
          <p:nvPr/>
        </p:nvSpPr>
        <p:spPr>
          <a:xfrm>
            <a:off x="6844262" y="4226342"/>
            <a:ext cx="59690" cy="95250"/>
          </a:xfrm>
          <a:custGeom>
            <a:avLst/>
            <a:gdLst/>
            <a:ahLst/>
            <a:cxnLst/>
            <a:rect l="l" t="t" r="r" b="b"/>
            <a:pathLst>
              <a:path w="59690" h="95250">
                <a:moveTo>
                  <a:pt x="59066" y="0"/>
                </a:moveTo>
                <a:lnTo>
                  <a:pt x="0" y="0"/>
                </a:lnTo>
                <a:lnTo>
                  <a:pt x="0" y="94834"/>
                </a:lnTo>
                <a:lnTo>
                  <a:pt x="59066" y="94834"/>
                </a:lnTo>
                <a:lnTo>
                  <a:pt x="590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 descr=""/>
          <p:cNvSpPr/>
          <p:nvPr/>
        </p:nvSpPr>
        <p:spPr>
          <a:xfrm>
            <a:off x="1027518" y="4737194"/>
            <a:ext cx="474345" cy="516255"/>
          </a:xfrm>
          <a:custGeom>
            <a:avLst/>
            <a:gdLst/>
            <a:ahLst/>
            <a:cxnLst/>
            <a:rect l="l" t="t" r="r" b="b"/>
            <a:pathLst>
              <a:path w="474344" h="516254">
                <a:moveTo>
                  <a:pt x="222694" y="126136"/>
                </a:moveTo>
                <a:lnTo>
                  <a:pt x="215353" y="69786"/>
                </a:lnTo>
                <a:lnTo>
                  <a:pt x="193306" y="30492"/>
                </a:lnTo>
                <a:lnTo>
                  <a:pt x="156502" y="7493"/>
                </a:lnTo>
                <a:lnTo>
                  <a:pt x="154546" y="7213"/>
                </a:lnTo>
                <a:lnTo>
                  <a:pt x="154546" y="156565"/>
                </a:lnTo>
                <a:lnTo>
                  <a:pt x="152527" y="189115"/>
                </a:lnTo>
                <a:lnTo>
                  <a:pt x="143878" y="215112"/>
                </a:lnTo>
                <a:lnTo>
                  <a:pt x="125349" y="231533"/>
                </a:lnTo>
                <a:lnTo>
                  <a:pt x="93573" y="237248"/>
                </a:lnTo>
                <a:lnTo>
                  <a:pt x="68338" y="237248"/>
                </a:lnTo>
                <a:lnTo>
                  <a:pt x="68338" y="56946"/>
                </a:lnTo>
                <a:lnTo>
                  <a:pt x="99606" y="56946"/>
                </a:lnTo>
                <a:lnTo>
                  <a:pt x="144894" y="78232"/>
                </a:lnTo>
                <a:lnTo>
                  <a:pt x="154482" y="126136"/>
                </a:lnTo>
                <a:lnTo>
                  <a:pt x="154546" y="156565"/>
                </a:lnTo>
                <a:lnTo>
                  <a:pt x="154546" y="7213"/>
                </a:lnTo>
                <a:lnTo>
                  <a:pt x="104876" y="0"/>
                </a:lnTo>
                <a:lnTo>
                  <a:pt x="0" y="0"/>
                </a:lnTo>
                <a:lnTo>
                  <a:pt x="0" y="509625"/>
                </a:lnTo>
                <a:lnTo>
                  <a:pt x="68338" y="509625"/>
                </a:lnTo>
                <a:lnTo>
                  <a:pt x="68338" y="293687"/>
                </a:lnTo>
                <a:lnTo>
                  <a:pt x="100761" y="293687"/>
                </a:lnTo>
                <a:lnTo>
                  <a:pt x="149885" y="287197"/>
                </a:lnTo>
                <a:lnTo>
                  <a:pt x="184683" y="268732"/>
                </a:lnTo>
                <a:lnTo>
                  <a:pt x="207911" y="237248"/>
                </a:lnTo>
                <a:lnTo>
                  <a:pt x="222694" y="156565"/>
                </a:lnTo>
                <a:lnTo>
                  <a:pt x="222694" y="126136"/>
                </a:lnTo>
                <a:close/>
              </a:path>
              <a:path w="474344" h="516254">
                <a:moveTo>
                  <a:pt x="473938" y="241693"/>
                </a:moveTo>
                <a:lnTo>
                  <a:pt x="468757" y="190106"/>
                </a:lnTo>
                <a:lnTo>
                  <a:pt x="460019" y="169379"/>
                </a:lnTo>
                <a:lnTo>
                  <a:pt x="451332" y="148767"/>
                </a:lnTo>
                <a:lnTo>
                  <a:pt x="418846" y="121323"/>
                </a:lnTo>
                <a:lnTo>
                  <a:pt x="408279" y="119240"/>
                </a:lnTo>
                <a:lnTo>
                  <a:pt x="408279" y="232219"/>
                </a:lnTo>
                <a:lnTo>
                  <a:pt x="408279" y="276059"/>
                </a:lnTo>
                <a:lnTo>
                  <a:pt x="326974" y="276059"/>
                </a:lnTo>
                <a:lnTo>
                  <a:pt x="326999" y="232219"/>
                </a:lnTo>
                <a:lnTo>
                  <a:pt x="336321" y="185953"/>
                </a:lnTo>
                <a:lnTo>
                  <a:pt x="368249" y="169379"/>
                </a:lnTo>
                <a:lnTo>
                  <a:pt x="388289" y="174078"/>
                </a:lnTo>
                <a:lnTo>
                  <a:pt x="400519" y="187159"/>
                </a:lnTo>
                <a:lnTo>
                  <a:pt x="406615" y="207048"/>
                </a:lnTo>
                <a:lnTo>
                  <a:pt x="408279" y="232219"/>
                </a:lnTo>
                <a:lnTo>
                  <a:pt x="408279" y="119240"/>
                </a:lnTo>
                <a:lnTo>
                  <a:pt x="368465" y="111366"/>
                </a:lnTo>
                <a:lnTo>
                  <a:pt x="313410" y="123888"/>
                </a:lnTo>
                <a:lnTo>
                  <a:pt x="280250" y="155663"/>
                </a:lnTo>
                <a:lnTo>
                  <a:pt x="264020" y="197942"/>
                </a:lnTo>
                <a:lnTo>
                  <a:pt x="259740" y="241693"/>
                </a:lnTo>
                <a:lnTo>
                  <a:pt x="259715" y="377850"/>
                </a:lnTo>
                <a:lnTo>
                  <a:pt x="262140" y="422681"/>
                </a:lnTo>
                <a:lnTo>
                  <a:pt x="271335" y="460692"/>
                </a:lnTo>
                <a:lnTo>
                  <a:pt x="290182" y="490067"/>
                </a:lnTo>
                <a:lnTo>
                  <a:pt x="321551" y="509016"/>
                </a:lnTo>
                <a:lnTo>
                  <a:pt x="368312" y="515734"/>
                </a:lnTo>
                <a:lnTo>
                  <a:pt x="424599" y="503148"/>
                </a:lnTo>
                <a:lnTo>
                  <a:pt x="456018" y="472236"/>
                </a:lnTo>
                <a:lnTo>
                  <a:pt x="461111" y="457695"/>
                </a:lnTo>
                <a:lnTo>
                  <a:pt x="469671" y="433273"/>
                </a:lnTo>
                <a:lnTo>
                  <a:pt x="472617" y="396760"/>
                </a:lnTo>
                <a:lnTo>
                  <a:pt x="472643" y="394335"/>
                </a:lnTo>
                <a:lnTo>
                  <a:pt x="405892" y="394335"/>
                </a:lnTo>
                <a:lnTo>
                  <a:pt x="405892" y="396760"/>
                </a:lnTo>
                <a:lnTo>
                  <a:pt x="404571" y="419823"/>
                </a:lnTo>
                <a:lnTo>
                  <a:pt x="399148" y="439267"/>
                </a:lnTo>
                <a:lnTo>
                  <a:pt x="387400" y="452691"/>
                </a:lnTo>
                <a:lnTo>
                  <a:pt x="367169" y="457695"/>
                </a:lnTo>
                <a:lnTo>
                  <a:pt x="346722" y="452005"/>
                </a:lnTo>
                <a:lnTo>
                  <a:pt x="334289" y="436918"/>
                </a:lnTo>
                <a:lnTo>
                  <a:pt x="328117" y="415480"/>
                </a:lnTo>
                <a:lnTo>
                  <a:pt x="326453" y="390690"/>
                </a:lnTo>
                <a:lnTo>
                  <a:pt x="326453" y="330352"/>
                </a:lnTo>
                <a:lnTo>
                  <a:pt x="473938" y="330352"/>
                </a:lnTo>
                <a:lnTo>
                  <a:pt x="473938" y="276059"/>
                </a:lnTo>
                <a:lnTo>
                  <a:pt x="473938" y="241693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 descr=""/>
          <p:cNvSpPr/>
          <p:nvPr/>
        </p:nvSpPr>
        <p:spPr>
          <a:xfrm>
            <a:off x="1555267" y="4848548"/>
            <a:ext cx="648970" cy="404495"/>
          </a:xfrm>
          <a:custGeom>
            <a:avLst/>
            <a:gdLst/>
            <a:ahLst/>
            <a:cxnLst/>
            <a:rect l="l" t="t" r="r" b="b"/>
            <a:pathLst>
              <a:path w="648969" h="404495">
                <a:moveTo>
                  <a:pt x="151815" y="469"/>
                </a:moveTo>
                <a:lnTo>
                  <a:pt x="125679" y="4140"/>
                </a:lnTo>
                <a:lnTo>
                  <a:pt x="101714" y="15595"/>
                </a:lnTo>
                <a:lnTo>
                  <a:pt x="81597" y="36550"/>
                </a:lnTo>
                <a:lnTo>
                  <a:pt x="66967" y="68681"/>
                </a:lnTo>
                <a:lnTo>
                  <a:pt x="66751" y="50317"/>
                </a:lnTo>
                <a:lnTo>
                  <a:pt x="66217" y="31927"/>
                </a:lnTo>
                <a:lnTo>
                  <a:pt x="65544" y="16281"/>
                </a:lnTo>
                <a:lnTo>
                  <a:pt x="64897" y="6108"/>
                </a:lnTo>
                <a:lnTo>
                  <a:pt x="0" y="6108"/>
                </a:lnTo>
                <a:lnTo>
                  <a:pt x="673" y="33832"/>
                </a:lnTo>
                <a:lnTo>
                  <a:pt x="863" y="62750"/>
                </a:lnTo>
                <a:lnTo>
                  <a:pt x="762" y="139242"/>
                </a:lnTo>
                <a:lnTo>
                  <a:pt x="762" y="398259"/>
                </a:lnTo>
                <a:lnTo>
                  <a:pt x="69100" y="398259"/>
                </a:lnTo>
                <a:lnTo>
                  <a:pt x="69100" y="179654"/>
                </a:lnTo>
                <a:lnTo>
                  <a:pt x="75514" y="132626"/>
                </a:lnTo>
                <a:lnTo>
                  <a:pt x="93091" y="103644"/>
                </a:lnTo>
                <a:lnTo>
                  <a:pt x="119354" y="88938"/>
                </a:lnTo>
                <a:lnTo>
                  <a:pt x="151815" y="84772"/>
                </a:lnTo>
                <a:lnTo>
                  <a:pt x="151815" y="469"/>
                </a:lnTo>
                <a:close/>
              </a:path>
              <a:path w="648969" h="404495">
                <a:moveTo>
                  <a:pt x="387870" y="292735"/>
                </a:moveTo>
                <a:lnTo>
                  <a:pt x="382879" y="250571"/>
                </a:lnTo>
                <a:lnTo>
                  <a:pt x="367118" y="217474"/>
                </a:lnTo>
                <a:lnTo>
                  <a:pt x="339344" y="188722"/>
                </a:lnTo>
                <a:lnTo>
                  <a:pt x="275590" y="143421"/>
                </a:lnTo>
                <a:lnTo>
                  <a:pt x="261734" y="129527"/>
                </a:lnTo>
                <a:lnTo>
                  <a:pt x="254838" y="115366"/>
                </a:lnTo>
                <a:lnTo>
                  <a:pt x="252971" y="98437"/>
                </a:lnTo>
                <a:lnTo>
                  <a:pt x="254711" y="81711"/>
                </a:lnTo>
                <a:lnTo>
                  <a:pt x="260184" y="68973"/>
                </a:lnTo>
                <a:lnTo>
                  <a:pt x="269811" y="60871"/>
                </a:lnTo>
                <a:lnTo>
                  <a:pt x="283997" y="58039"/>
                </a:lnTo>
                <a:lnTo>
                  <a:pt x="298551" y="60744"/>
                </a:lnTo>
                <a:lnTo>
                  <a:pt x="308483" y="68961"/>
                </a:lnTo>
                <a:lnTo>
                  <a:pt x="314185" y="82765"/>
                </a:lnTo>
                <a:lnTo>
                  <a:pt x="316001" y="102247"/>
                </a:lnTo>
                <a:lnTo>
                  <a:pt x="316001" y="125387"/>
                </a:lnTo>
                <a:lnTo>
                  <a:pt x="382206" y="125387"/>
                </a:lnTo>
                <a:lnTo>
                  <a:pt x="382206" y="108750"/>
                </a:lnTo>
                <a:lnTo>
                  <a:pt x="376999" y="63715"/>
                </a:lnTo>
                <a:lnTo>
                  <a:pt x="360133" y="29451"/>
                </a:lnTo>
                <a:lnTo>
                  <a:pt x="329730" y="7645"/>
                </a:lnTo>
                <a:lnTo>
                  <a:pt x="283908" y="0"/>
                </a:lnTo>
                <a:lnTo>
                  <a:pt x="240372" y="7442"/>
                </a:lnTo>
                <a:lnTo>
                  <a:pt x="209461" y="28536"/>
                </a:lnTo>
                <a:lnTo>
                  <a:pt x="191033" y="61391"/>
                </a:lnTo>
                <a:lnTo>
                  <a:pt x="184924" y="104165"/>
                </a:lnTo>
                <a:lnTo>
                  <a:pt x="189725" y="141122"/>
                </a:lnTo>
                <a:lnTo>
                  <a:pt x="204266" y="171005"/>
                </a:lnTo>
                <a:lnTo>
                  <a:pt x="228803" y="197002"/>
                </a:lnTo>
                <a:lnTo>
                  <a:pt x="291757" y="242963"/>
                </a:lnTo>
                <a:lnTo>
                  <a:pt x="308546" y="261366"/>
                </a:lnTo>
                <a:lnTo>
                  <a:pt x="316649" y="279844"/>
                </a:lnTo>
                <a:lnTo>
                  <a:pt x="318757" y="300761"/>
                </a:lnTo>
                <a:lnTo>
                  <a:pt x="316776" y="320649"/>
                </a:lnTo>
                <a:lnTo>
                  <a:pt x="310553" y="334899"/>
                </a:lnTo>
                <a:lnTo>
                  <a:pt x="299681" y="343484"/>
                </a:lnTo>
                <a:lnTo>
                  <a:pt x="283768" y="346354"/>
                </a:lnTo>
                <a:lnTo>
                  <a:pt x="266992" y="342646"/>
                </a:lnTo>
                <a:lnTo>
                  <a:pt x="255663" y="332270"/>
                </a:lnTo>
                <a:lnTo>
                  <a:pt x="249262" y="316268"/>
                </a:lnTo>
                <a:lnTo>
                  <a:pt x="247243" y="295719"/>
                </a:lnTo>
                <a:lnTo>
                  <a:pt x="247243" y="278091"/>
                </a:lnTo>
                <a:lnTo>
                  <a:pt x="178130" y="278091"/>
                </a:lnTo>
                <a:lnTo>
                  <a:pt x="178130" y="295643"/>
                </a:lnTo>
                <a:lnTo>
                  <a:pt x="182549" y="335902"/>
                </a:lnTo>
                <a:lnTo>
                  <a:pt x="198526" y="370687"/>
                </a:lnTo>
                <a:lnTo>
                  <a:pt x="230136" y="395147"/>
                </a:lnTo>
                <a:lnTo>
                  <a:pt x="281482" y="404380"/>
                </a:lnTo>
                <a:lnTo>
                  <a:pt x="328079" y="397256"/>
                </a:lnTo>
                <a:lnTo>
                  <a:pt x="361315" y="376085"/>
                </a:lnTo>
                <a:lnTo>
                  <a:pt x="381228" y="341147"/>
                </a:lnTo>
                <a:lnTo>
                  <a:pt x="387870" y="292735"/>
                </a:lnTo>
                <a:close/>
              </a:path>
              <a:path w="648969" h="404495">
                <a:moveTo>
                  <a:pt x="648550" y="122707"/>
                </a:moveTo>
                <a:lnTo>
                  <a:pt x="641337" y="70053"/>
                </a:lnTo>
                <a:lnTo>
                  <a:pt x="620280" y="31597"/>
                </a:lnTo>
                <a:lnTo>
                  <a:pt x="586308" y="8026"/>
                </a:lnTo>
                <a:lnTo>
                  <a:pt x="579983" y="6934"/>
                </a:lnTo>
                <a:lnTo>
                  <a:pt x="579983" y="118884"/>
                </a:lnTo>
                <a:lnTo>
                  <a:pt x="579894" y="282511"/>
                </a:lnTo>
                <a:lnTo>
                  <a:pt x="577557" y="308991"/>
                </a:lnTo>
                <a:lnTo>
                  <a:pt x="570128" y="328396"/>
                </a:lnTo>
                <a:lnTo>
                  <a:pt x="557466" y="339877"/>
                </a:lnTo>
                <a:lnTo>
                  <a:pt x="539343" y="343662"/>
                </a:lnTo>
                <a:lnTo>
                  <a:pt x="520242" y="339217"/>
                </a:lnTo>
                <a:lnTo>
                  <a:pt x="507390" y="326694"/>
                </a:lnTo>
                <a:lnTo>
                  <a:pt x="500138" y="307378"/>
                </a:lnTo>
                <a:lnTo>
                  <a:pt x="497852" y="282511"/>
                </a:lnTo>
                <a:lnTo>
                  <a:pt x="497903" y="118884"/>
                </a:lnTo>
                <a:lnTo>
                  <a:pt x="500265" y="94195"/>
                </a:lnTo>
                <a:lnTo>
                  <a:pt x="507695" y="75806"/>
                </a:lnTo>
                <a:lnTo>
                  <a:pt x="520509" y="64541"/>
                </a:lnTo>
                <a:lnTo>
                  <a:pt x="539038" y="60718"/>
                </a:lnTo>
                <a:lnTo>
                  <a:pt x="558469" y="65074"/>
                </a:lnTo>
                <a:lnTo>
                  <a:pt x="571093" y="77165"/>
                </a:lnTo>
                <a:lnTo>
                  <a:pt x="577926" y="95580"/>
                </a:lnTo>
                <a:lnTo>
                  <a:pt x="579983" y="118884"/>
                </a:lnTo>
                <a:lnTo>
                  <a:pt x="579983" y="6934"/>
                </a:lnTo>
                <a:lnTo>
                  <a:pt x="540334" y="12"/>
                </a:lnTo>
                <a:lnTo>
                  <a:pt x="495007" y="7416"/>
                </a:lnTo>
                <a:lnTo>
                  <a:pt x="459955" y="29781"/>
                </a:lnTo>
                <a:lnTo>
                  <a:pt x="437324" y="67322"/>
                </a:lnTo>
                <a:lnTo>
                  <a:pt x="429298" y="120269"/>
                </a:lnTo>
                <a:lnTo>
                  <a:pt x="429298" y="280162"/>
                </a:lnTo>
                <a:lnTo>
                  <a:pt x="436257" y="334225"/>
                </a:lnTo>
                <a:lnTo>
                  <a:pt x="436295" y="334556"/>
                </a:lnTo>
                <a:lnTo>
                  <a:pt x="457022" y="373367"/>
                </a:lnTo>
                <a:lnTo>
                  <a:pt x="491121" y="396659"/>
                </a:lnTo>
                <a:lnTo>
                  <a:pt x="491286" y="396659"/>
                </a:lnTo>
                <a:lnTo>
                  <a:pt x="538048" y="404380"/>
                </a:lnTo>
                <a:lnTo>
                  <a:pt x="584581" y="396659"/>
                </a:lnTo>
                <a:lnTo>
                  <a:pt x="619315" y="373367"/>
                </a:lnTo>
                <a:lnTo>
                  <a:pt x="635800" y="343662"/>
                </a:lnTo>
                <a:lnTo>
                  <a:pt x="641045" y="334225"/>
                </a:lnTo>
                <a:lnTo>
                  <a:pt x="648550" y="279006"/>
                </a:lnTo>
                <a:lnTo>
                  <a:pt x="648550" y="122707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 descr=""/>
          <p:cNvSpPr/>
          <p:nvPr/>
        </p:nvSpPr>
        <p:spPr>
          <a:xfrm>
            <a:off x="2260231" y="4848551"/>
            <a:ext cx="219710" cy="398780"/>
          </a:xfrm>
          <a:custGeom>
            <a:avLst/>
            <a:gdLst/>
            <a:ahLst/>
            <a:cxnLst/>
            <a:rect l="l" t="t" r="r" b="b"/>
            <a:pathLst>
              <a:path w="219710" h="398779">
                <a:moveTo>
                  <a:pt x="139901" y="0"/>
                </a:moveTo>
                <a:lnTo>
                  <a:pt x="113922" y="3208"/>
                </a:lnTo>
                <a:lnTo>
                  <a:pt x="93633" y="12160"/>
                </a:lnTo>
                <a:lnTo>
                  <a:pt x="78452" y="25846"/>
                </a:lnTo>
                <a:lnTo>
                  <a:pt x="67798" y="43255"/>
                </a:lnTo>
                <a:lnTo>
                  <a:pt x="67575" y="32980"/>
                </a:lnTo>
                <a:lnTo>
                  <a:pt x="66987" y="22936"/>
                </a:lnTo>
                <a:lnTo>
                  <a:pt x="66155" y="13764"/>
                </a:lnTo>
                <a:lnTo>
                  <a:pt x="65202" y="6104"/>
                </a:lnTo>
                <a:lnTo>
                  <a:pt x="0" y="6104"/>
                </a:lnTo>
                <a:lnTo>
                  <a:pt x="435" y="21540"/>
                </a:lnTo>
                <a:lnTo>
                  <a:pt x="659" y="43455"/>
                </a:lnTo>
                <a:lnTo>
                  <a:pt x="753" y="126425"/>
                </a:lnTo>
                <a:lnTo>
                  <a:pt x="753" y="398260"/>
                </a:lnTo>
                <a:lnTo>
                  <a:pt x="69097" y="398260"/>
                </a:lnTo>
                <a:lnTo>
                  <a:pt x="69097" y="139074"/>
                </a:lnTo>
                <a:lnTo>
                  <a:pt x="71897" y="100837"/>
                </a:lnTo>
                <a:lnTo>
                  <a:pt x="80301" y="77142"/>
                </a:lnTo>
                <a:lnTo>
                  <a:pt x="94311" y="65069"/>
                </a:lnTo>
                <a:lnTo>
                  <a:pt x="113933" y="61694"/>
                </a:lnTo>
                <a:lnTo>
                  <a:pt x="129980" y="64644"/>
                </a:lnTo>
                <a:lnTo>
                  <a:pt x="141495" y="73870"/>
                </a:lnTo>
                <a:lnTo>
                  <a:pt x="148436" y="89934"/>
                </a:lnTo>
                <a:lnTo>
                  <a:pt x="150759" y="113399"/>
                </a:lnTo>
                <a:lnTo>
                  <a:pt x="150759" y="398260"/>
                </a:lnTo>
                <a:lnTo>
                  <a:pt x="219103" y="398260"/>
                </a:lnTo>
                <a:lnTo>
                  <a:pt x="219103" y="100342"/>
                </a:lnTo>
                <a:lnTo>
                  <a:pt x="213155" y="53764"/>
                </a:lnTo>
                <a:lnTo>
                  <a:pt x="196641" y="22704"/>
                </a:lnTo>
                <a:lnTo>
                  <a:pt x="171558" y="5378"/>
                </a:lnTo>
                <a:lnTo>
                  <a:pt x="139901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 descr=""/>
          <p:cNvSpPr/>
          <p:nvPr/>
        </p:nvSpPr>
        <p:spPr>
          <a:xfrm>
            <a:off x="2528799" y="4848552"/>
            <a:ext cx="213360" cy="404495"/>
          </a:xfrm>
          <a:custGeom>
            <a:avLst/>
            <a:gdLst/>
            <a:ahLst/>
            <a:cxnLst/>
            <a:rect l="l" t="t" r="r" b="b"/>
            <a:pathLst>
              <a:path w="213360" h="404495">
                <a:moveTo>
                  <a:pt x="204184" y="56343"/>
                </a:moveTo>
                <a:lnTo>
                  <a:pt x="112268" y="56343"/>
                </a:lnTo>
                <a:lnTo>
                  <a:pt x="128445" y="59921"/>
                </a:lnTo>
                <a:lnTo>
                  <a:pt x="137938" y="70156"/>
                </a:lnTo>
                <a:lnTo>
                  <a:pt x="142454" y="86554"/>
                </a:lnTo>
                <a:lnTo>
                  <a:pt x="143597" y="108509"/>
                </a:lnTo>
                <a:lnTo>
                  <a:pt x="143597" y="163565"/>
                </a:lnTo>
                <a:lnTo>
                  <a:pt x="131252" y="163565"/>
                </a:lnTo>
                <a:lnTo>
                  <a:pt x="90590" y="167229"/>
                </a:lnTo>
                <a:lnTo>
                  <a:pt x="54663" y="179413"/>
                </a:lnTo>
                <a:lnTo>
                  <a:pt x="25941" y="201903"/>
                </a:lnTo>
                <a:lnTo>
                  <a:pt x="6897" y="236488"/>
                </a:lnTo>
                <a:lnTo>
                  <a:pt x="0" y="284954"/>
                </a:lnTo>
                <a:lnTo>
                  <a:pt x="0" y="291823"/>
                </a:lnTo>
                <a:lnTo>
                  <a:pt x="4543" y="334609"/>
                </a:lnTo>
                <a:lnTo>
                  <a:pt x="18886" y="370495"/>
                </a:lnTo>
                <a:lnTo>
                  <a:pt x="44103" y="395180"/>
                </a:lnTo>
                <a:lnTo>
                  <a:pt x="81264" y="404364"/>
                </a:lnTo>
                <a:lnTo>
                  <a:pt x="101734" y="402383"/>
                </a:lnTo>
                <a:lnTo>
                  <a:pt x="119479" y="396067"/>
                </a:lnTo>
                <a:lnTo>
                  <a:pt x="134233" y="384861"/>
                </a:lnTo>
                <a:lnTo>
                  <a:pt x="145733" y="368208"/>
                </a:lnTo>
                <a:lnTo>
                  <a:pt x="211982" y="368208"/>
                </a:lnTo>
                <a:lnTo>
                  <a:pt x="211909" y="365221"/>
                </a:lnTo>
                <a:lnTo>
                  <a:pt x="211690" y="344272"/>
                </a:lnTo>
                <a:lnTo>
                  <a:pt x="102729" y="344272"/>
                </a:lnTo>
                <a:lnTo>
                  <a:pt x="85507" y="340159"/>
                </a:lnTo>
                <a:lnTo>
                  <a:pt x="73925" y="328808"/>
                </a:lnTo>
                <a:lnTo>
                  <a:pt x="67403" y="311693"/>
                </a:lnTo>
                <a:lnTo>
                  <a:pt x="65359" y="290294"/>
                </a:lnTo>
                <a:lnTo>
                  <a:pt x="65359" y="283959"/>
                </a:lnTo>
                <a:lnTo>
                  <a:pt x="69835" y="251402"/>
                </a:lnTo>
                <a:lnTo>
                  <a:pt x="82628" y="230567"/>
                </a:lnTo>
                <a:lnTo>
                  <a:pt x="102783" y="219499"/>
                </a:lnTo>
                <a:lnTo>
                  <a:pt x="129346" y="216244"/>
                </a:lnTo>
                <a:lnTo>
                  <a:pt x="211627" y="216244"/>
                </a:lnTo>
                <a:lnTo>
                  <a:pt x="211627" y="103232"/>
                </a:lnTo>
                <a:lnTo>
                  <a:pt x="206687" y="61348"/>
                </a:lnTo>
                <a:lnTo>
                  <a:pt x="204184" y="56343"/>
                </a:lnTo>
                <a:close/>
              </a:path>
              <a:path w="213360" h="404495">
                <a:moveTo>
                  <a:pt x="211982" y="368208"/>
                </a:moveTo>
                <a:lnTo>
                  <a:pt x="145733" y="368208"/>
                </a:lnTo>
                <a:lnTo>
                  <a:pt x="146439" y="374286"/>
                </a:lnTo>
                <a:lnTo>
                  <a:pt x="147602" y="382405"/>
                </a:lnTo>
                <a:lnTo>
                  <a:pt x="148993" y="390939"/>
                </a:lnTo>
                <a:lnTo>
                  <a:pt x="150382" y="398260"/>
                </a:lnTo>
                <a:lnTo>
                  <a:pt x="213166" y="398260"/>
                </a:lnTo>
                <a:lnTo>
                  <a:pt x="212403" y="384861"/>
                </a:lnTo>
                <a:lnTo>
                  <a:pt x="212130" y="374286"/>
                </a:lnTo>
                <a:lnTo>
                  <a:pt x="212038" y="370495"/>
                </a:lnTo>
                <a:lnTo>
                  <a:pt x="211982" y="368208"/>
                </a:lnTo>
                <a:close/>
              </a:path>
              <a:path w="213360" h="404495">
                <a:moveTo>
                  <a:pt x="211627" y="216244"/>
                </a:moveTo>
                <a:lnTo>
                  <a:pt x="144896" y="216244"/>
                </a:lnTo>
                <a:lnTo>
                  <a:pt x="144896" y="266410"/>
                </a:lnTo>
                <a:lnTo>
                  <a:pt x="142563" y="301904"/>
                </a:lnTo>
                <a:lnTo>
                  <a:pt x="135160" y="326077"/>
                </a:lnTo>
                <a:lnTo>
                  <a:pt x="122084" y="339882"/>
                </a:lnTo>
                <a:lnTo>
                  <a:pt x="102729" y="344272"/>
                </a:lnTo>
                <a:lnTo>
                  <a:pt x="211690" y="344272"/>
                </a:lnTo>
                <a:lnTo>
                  <a:pt x="211627" y="216244"/>
                </a:lnTo>
                <a:close/>
              </a:path>
              <a:path w="213360" h="404495">
                <a:moveTo>
                  <a:pt x="114624" y="0"/>
                </a:moveTo>
                <a:lnTo>
                  <a:pt x="64555" y="8480"/>
                </a:lnTo>
                <a:lnTo>
                  <a:pt x="33135" y="31331"/>
                </a:lnTo>
                <a:lnTo>
                  <a:pt x="16855" y="64670"/>
                </a:lnTo>
                <a:lnTo>
                  <a:pt x="12369" y="103232"/>
                </a:lnTo>
                <a:lnTo>
                  <a:pt x="12334" y="103536"/>
                </a:lnTo>
                <a:lnTo>
                  <a:pt x="12209" y="111619"/>
                </a:lnTo>
                <a:lnTo>
                  <a:pt x="79484" y="111619"/>
                </a:lnTo>
                <a:lnTo>
                  <a:pt x="79507" y="103232"/>
                </a:lnTo>
                <a:lnTo>
                  <a:pt x="80928" y="84774"/>
                </a:lnTo>
                <a:lnTo>
                  <a:pt x="85951" y="70156"/>
                </a:lnTo>
                <a:lnTo>
                  <a:pt x="86068" y="69817"/>
                </a:lnTo>
                <a:lnTo>
                  <a:pt x="96111" y="59921"/>
                </a:lnTo>
                <a:lnTo>
                  <a:pt x="112268" y="56343"/>
                </a:lnTo>
                <a:lnTo>
                  <a:pt x="204184" y="56343"/>
                </a:lnTo>
                <a:lnTo>
                  <a:pt x="190372" y="28724"/>
                </a:lnTo>
                <a:lnTo>
                  <a:pt x="160433" y="7545"/>
                </a:lnTo>
                <a:lnTo>
                  <a:pt x="114624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 descr=""/>
          <p:cNvSpPr/>
          <p:nvPr/>
        </p:nvSpPr>
        <p:spPr>
          <a:xfrm>
            <a:off x="2809558" y="4714830"/>
            <a:ext cx="68580" cy="532130"/>
          </a:xfrm>
          <a:custGeom>
            <a:avLst/>
            <a:gdLst/>
            <a:ahLst/>
            <a:cxnLst/>
            <a:rect l="l" t="t" r="r" b="b"/>
            <a:pathLst>
              <a:path w="68580" h="532129">
                <a:moveTo>
                  <a:pt x="68343" y="0"/>
                </a:moveTo>
                <a:lnTo>
                  <a:pt x="0" y="0"/>
                </a:lnTo>
                <a:lnTo>
                  <a:pt x="0" y="531983"/>
                </a:lnTo>
                <a:lnTo>
                  <a:pt x="68343" y="531983"/>
                </a:lnTo>
                <a:lnTo>
                  <a:pt x="68343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 descr=""/>
          <p:cNvSpPr/>
          <p:nvPr/>
        </p:nvSpPr>
        <p:spPr>
          <a:xfrm>
            <a:off x="2925978" y="4737182"/>
            <a:ext cx="712470" cy="647700"/>
          </a:xfrm>
          <a:custGeom>
            <a:avLst/>
            <a:gdLst/>
            <a:ahLst/>
            <a:cxnLst/>
            <a:rect l="l" t="t" r="r" b="b"/>
            <a:pathLst>
              <a:path w="712470" h="647700">
                <a:moveTo>
                  <a:pt x="169481" y="12"/>
                </a:moveTo>
                <a:lnTo>
                  <a:pt x="116890" y="12"/>
                </a:lnTo>
                <a:lnTo>
                  <a:pt x="0" y="532523"/>
                </a:lnTo>
                <a:lnTo>
                  <a:pt x="53136" y="532523"/>
                </a:lnTo>
                <a:lnTo>
                  <a:pt x="169481" y="12"/>
                </a:lnTo>
                <a:close/>
              </a:path>
              <a:path w="712470" h="647700">
                <a:moveTo>
                  <a:pt x="455701" y="509638"/>
                </a:moveTo>
                <a:lnTo>
                  <a:pt x="430809" y="362229"/>
                </a:lnTo>
                <a:lnTo>
                  <a:pt x="420192" y="299389"/>
                </a:lnTo>
                <a:lnTo>
                  <a:pt x="380492" y="64312"/>
                </a:lnTo>
                <a:lnTo>
                  <a:pt x="369633" y="0"/>
                </a:lnTo>
                <a:lnTo>
                  <a:pt x="353263" y="0"/>
                </a:lnTo>
                <a:lnTo>
                  <a:pt x="353263" y="299389"/>
                </a:lnTo>
                <a:lnTo>
                  <a:pt x="288912" y="299389"/>
                </a:lnTo>
                <a:lnTo>
                  <a:pt x="296341" y="247103"/>
                </a:lnTo>
                <a:lnTo>
                  <a:pt x="304012" y="192671"/>
                </a:lnTo>
                <a:lnTo>
                  <a:pt x="310997" y="140893"/>
                </a:lnTo>
                <a:lnTo>
                  <a:pt x="316357" y="96520"/>
                </a:lnTo>
                <a:lnTo>
                  <a:pt x="319176" y="64312"/>
                </a:lnTo>
                <a:lnTo>
                  <a:pt x="321767" y="64312"/>
                </a:lnTo>
                <a:lnTo>
                  <a:pt x="331089" y="142189"/>
                </a:lnTo>
                <a:lnTo>
                  <a:pt x="337578" y="190030"/>
                </a:lnTo>
                <a:lnTo>
                  <a:pt x="345033" y="242697"/>
                </a:lnTo>
                <a:lnTo>
                  <a:pt x="353263" y="299389"/>
                </a:lnTo>
                <a:lnTo>
                  <a:pt x="353263" y="0"/>
                </a:lnTo>
                <a:lnTo>
                  <a:pt x="272821" y="0"/>
                </a:lnTo>
                <a:lnTo>
                  <a:pt x="190055" y="509638"/>
                </a:lnTo>
                <a:lnTo>
                  <a:pt x="259461" y="509638"/>
                </a:lnTo>
                <a:lnTo>
                  <a:pt x="280047" y="362229"/>
                </a:lnTo>
                <a:lnTo>
                  <a:pt x="361581" y="362229"/>
                </a:lnTo>
                <a:lnTo>
                  <a:pt x="384225" y="509638"/>
                </a:lnTo>
                <a:lnTo>
                  <a:pt x="455701" y="509638"/>
                </a:lnTo>
                <a:close/>
              </a:path>
              <a:path w="712470" h="647700">
                <a:moveTo>
                  <a:pt x="711974" y="117475"/>
                </a:moveTo>
                <a:lnTo>
                  <a:pt x="652780" y="117475"/>
                </a:lnTo>
                <a:lnTo>
                  <a:pt x="651776" y="123850"/>
                </a:lnTo>
                <a:lnTo>
                  <a:pt x="651713" y="124282"/>
                </a:lnTo>
                <a:lnTo>
                  <a:pt x="650621" y="133070"/>
                </a:lnTo>
                <a:lnTo>
                  <a:pt x="649770" y="142659"/>
                </a:lnTo>
                <a:lnTo>
                  <a:pt x="649439" y="151892"/>
                </a:lnTo>
                <a:lnTo>
                  <a:pt x="642493" y="136804"/>
                </a:lnTo>
                <a:lnTo>
                  <a:pt x="642327" y="136639"/>
                </a:lnTo>
                <a:lnTo>
                  <a:pt x="642327" y="243357"/>
                </a:lnTo>
                <a:lnTo>
                  <a:pt x="642327" y="358648"/>
                </a:lnTo>
                <a:lnTo>
                  <a:pt x="640753" y="392874"/>
                </a:lnTo>
                <a:lnTo>
                  <a:pt x="634453" y="419392"/>
                </a:lnTo>
                <a:lnTo>
                  <a:pt x="621004" y="436524"/>
                </a:lnTo>
                <a:lnTo>
                  <a:pt x="598030" y="442595"/>
                </a:lnTo>
                <a:lnTo>
                  <a:pt x="580631" y="438467"/>
                </a:lnTo>
                <a:lnTo>
                  <a:pt x="568820" y="426046"/>
                </a:lnTo>
                <a:lnTo>
                  <a:pt x="562114" y="405345"/>
                </a:lnTo>
                <a:lnTo>
                  <a:pt x="559981" y="376326"/>
                </a:lnTo>
                <a:lnTo>
                  <a:pt x="559981" y="233451"/>
                </a:lnTo>
                <a:lnTo>
                  <a:pt x="562610" y="206832"/>
                </a:lnTo>
                <a:lnTo>
                  <a:pt x="570534" y="187985"/>
                </a:lnTo>
                <a:lnTo>
                  <a:pt x="583819" y="176771"/>
                </a:lnTo>
                <a:lnTo>
                  <a:pt x="602526" y="173075"/>
                </a:lnTo>
                <a:lnTo>
                  <a:pt x="623862" y="178676"/>
                </a:lnTo>
                <a:lnTo>
                  <a:pt x="635863" y="193865"/>
                </a:lnTo>
                <a:lnTo>
                  <a:pt x="641146" y="216242"/>
                </a:lnTo>
                <a:lnTo>
                  <a:pt x="642327" y="243357"/>
                </a:lnTo>
                <a:lnTo>
                  <a:pt x="642327" y="136639"/>
                </a:lnTo>
                <a:lnTo>
                  <a:pt x="630186" y="123850"/>
                </a:lnTo>
                <a:lnTo>
                  <a:pt x="611390" y="114782"/>
                </a:lnTo>
                <a:lnTo>
                  <a:pt x="584962" y="111379"/>
                </a:lnTo>
                <a:lnTo>
                  <a:pt x="541070" y="121412"/>
                </a:lnTo>
                <a:lnTo>
                  <a:pt x="512165" y="147980"/>
                </a:lnTo>
                <a:lnTo>
                  <a:pt x="496277" y="185775"/>
                </a:lnTo>
                <a:lnTo>
                  <a:pt x="491413" y="229489"/>
                </a:lnTo>
                <a:lnTo>
                  <a:pt x="491413" y="381520"/>
                </a:lnTo>
                <a:lnTo>
                  <a:pt x="495388" y="430530"/>
                </a:lnTo>
                <a:lnTo>
                  <a:pt x="509117" y="469023"/>
                </a:lnTo>
                <a:lnTo>
                  <a:pt x="535343" y="494195"/>
                </a:lnTo>
                <a:lnTo>
                  <a:pt x="576795" y="503212"/>
                </a:lnTo>
                <a:lnTo>
                  <a:pt x="599795" y="500621"/>
                </a:lnTo>
                <a:lnTo>
                  <a:pt x="618286" y="493102"/>
                </a:lnTo>
                <a:lnTo>
                  <a:pt x="632358" y="481139"/>
                </a:lnTo>
                <a:lnTo>
                  <a:pt x="642099" y="465150"/>
                </a:lnTo>
                <a:lnTo>
                  <a:pt x="642099" y="511149"/>
                </a:lnTo>
                <a:lnTo>
                  <a:pt x="640473" y="545668"/>
                </a:lnTo>
                <a:lnTo>
                  <a:pt x="634199" y="570522"/>
                </a:lnTo>
                <a:lnTo>
                  <a:pt x="621220" y="585558"/>
                </a:lnTo>
                <a:lnTo>
                  <a:pt x="599478" y="590613"/>
                </a:lnTo>
                <a:lnTo>
                  <a:pt x="579069" y="585901"/>
                </a:lnTo>
                <a:lnTo>
                  <a:pt x="567182" y="574484"/>
                </a:lnTo>
                <a:lnTo>
                  <a:pt x="561644" y="560374"/>
                </a:lnTo>
                <a:lnTo>
                  <a:pt x="560285" y="547611"/>
                </a:lnTo>
                <a:lnTo>
                  <a:pt x="560285" y="545668"/>
                </a:lnTo>
                <a:lnTo>
                  <a:pt x="491718" y="545668"/>
                </a:lnTo>
                <a:lnTo>
                  <a:pt x="510578" y="613651"/>
                </a:lnTo>
                <a:lnTo>
                  <a:pt x="542213" y="637984"/>
                </a:lnTo>
                <a:lnTo>
                  <a:pt x="595820" y="647573"/>
                </a:lnTo>
                <a:lnTo>
                  <a:pt x="648449" y="639610"/>
                </a:lnTo>
                <a:lnTo>
                  <a:pt x="681951" y="617499"/>
                </a:lnTo>
                <a:lnTo>
                  <a:pt x="700620" y="583971"/>
                </a:lnTo>
                <a:lnTo>
                  <a:pt x="708698" y="541731"/>
                </a:lnTo>
                <a:lnTo>
                  <a:pt x="710412" y="494195"/>
                </a:lnTo>
                <a:lnTo>
                  <a:pt x="710438" y="465150"/>
                </a:lnTo>
                <a:lnTo>
                  <a:pt x="710438" y="442595"/>
                </a:lnTo>
                <a:lnTo>
                  <a:pt x="710539" y="193865"/>
                </a:lnTo>
                <a:lnTo>
                  <a:pt x="710577" y="185775"/>
                </a:lnTo>
                <a:lnTo>
                  <a:pt x="710704" y="176771"/>
                </a:lnTo>
                <a:lnTo>
                  <a:pt x="710742" y="173075"/>
                </a:lnTo>
                <a:lnTo>
                  <a:pt x="710920" y="159956"/>
                </a:lnTo>
                <a:lnTo>
                  <a:pt x="711085" y="151892"/>
                </a:lnTo>
                <a:lnTo>
                  <a:pt x="711174" y="147980"/>
                </a:lnTo>
                <a:lnTo>
                  <a:pt x="711288" y="142659"/>
                </a:lnTo>
                <a:lnTo>
                  <a:pt x="711403" y="136804"/>
                </a:lnTo>
                <a:lnTo>
                  <a:pt x="711771" y="124282"/>
                </a:lnTo>
                <a:lnTo>
                  <a:pt x="711860" y="121412"/>
                </a:lnTo>
                <a:lnTo>
                  <a:pt x="711974" y="117475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 descr=""/>
          <p:cNvSpPr/>
          <p:nvPr/>
        </p:nvSpPr>
        <p:spPr>
          <a:xfrm>
            <a:off x="3693599" y="4848554"/>
            <a:ext cx="214629" cy="404495"/>
          </a:xfrm>
          <a:custGeom>
            <a:avLst/>
            <a:gdLst/>
            <a:ahLst/>
            <a:cxnLst/>
            <a:rect l="l" t="t" r="r" b="b"/>
            <a:pathLst>
              <a:path w="214629" h="404495">
                <a:moveTo>
                  <a:pt x="108750" y="0"/>
                </a:moveTo>
                <a:lnTo>
                  <a:pt x="53697" y="12528"/>
                </a:lnTo>
                <a:lnTo>
                  <a:pt x="20543" y="44294"/>
                </a:lnTo>
                <a:lnTo>
                  <a:pt x="4305" y="86572"/>
                </a:lnTo>
                <a:lnTo>
                  <a:pt x="29" y="130331"/>
                </a:lnTo>
                <a:lnTo>
                  <a:pt x="0" y="266484"/>
                </a:lnTo>
                <a:lnTo>
                  <a:pt x="2427" y="311321"/>
                </a:lnTo>
                <a:lnTo>
                  <a:pt x="11627" y="349328"/>
                </a:lnTo>
                <a:lnTo>
                  <a:pt x="30474" y="378704"/>
                </a:lnTo>
                <a:lnTo>
                  <a:pt x="61841" y="397649"/>
                </a:lnTo>
                <a:lnTo>
                  <a:pt x="108604" y="404364"/>
                </a:lnTo>
                <a:lnTo>
                  <a:pt x="164890" y="391778"/>
                </a:lnTo>
                <a:lnTo>
                  <a:pt x="196308" y="360868"/>
                </a:lnTo>
                <a:lnTo>
                  <a:pt x="201398" y="346335"/>
                </a:lnTo>
                <a:lnTo>
                  <a:pt x="107452" y="346335"/>
                </a:lnTo>
                <a:lnTo>
                  <a:pt x="87004" y="340636"/>
                </a:lnTo>
                <a:lnTo>
                  <a:pt x="74574" y="325554"/>
                </a:lnTo>
                <a:lnTo>
                  <a:pt x="68406" y="304109"/>
                </a:lnTo>
                <a:lnTo>
                  <a:pt x="66741" y="279321"/>
                </a:lnTo>
                <a:lnTo>
                  <a:pt x="66741" y="218988"/>
                </a:lnTo>
                <a:lnTo>
                  <a:pt x="214223" y="218988"/>
                </a:lnTo>
                <a:lnTo>
                  <a:pt x="214223" y="164696"/>
                </a:lnTo>
                <a:lnTo>
                  <a:pt x="67264" y="164696"/>
                </a:lnTo>
                <a:lnTo>
                  <a:pt x="67283" y="120854"/>
                </a:lnTo>
                <a:lnTo>
                  <a:pt x="69370" y="95681"/>
                </a:lnTo>
                <a:lnTo>
                  <a:pt x="69477" y="94392"/>
                </a:lnTo>
                <a:lnTo>
                  <a:pt x="76604" y="74586"/>
                </a:lnTo>
                <a:lnTo>
                  <a:pt x="89378" y="62261"/>
                </a:lnTo>
                <a:lnTo>
                  <a:pt x="108530" y="58019"/>
                </a:lnTo>
                <a:lnTo>
                  <a:pt x="200310" y="58019"/>
                </a:lnTo>
                <a:lnTo>
                  <a:pt x="191619" y="37404"/>
                </a:lnTo>
                <a:lnTo>
                  <a:pt x="159129" y="9953"/>
                </a:lnTo>
                <a:lnTo>
                  <a:pt x="108750" y="0"/>
                </a:lnTo>
                <a:close/>
              </a:path>
              <a:path w="214629" h="404495">
                <a:moveTo>
                  <a:pt x="212925" y="282965"/>
                </a:moveTo>
                <a:lnTo>
                  <a:pt x="146184" y="282965"/>
                </a:lnTo>
                <a:lnTo>
                  <a:pt x="146184" y="285394"/>
                </a:lnTo>
                <a:lnTo>
                  <a:pt x="144861" y="308460"/>
                </a:lnTo>
                <a:lnTo>
                  <a:pt x="139430" y="327903"/>
                </a:lnTo>
                <a:lnTo>
                  <a:pt x="127692" y="341327"/>
                </a:lnTo>
                <a:lnTo>
                  <a:pt x="107452" y="346335"/>
                </a:lnTo>
                <a:lnTo>
                  <a:pt x="201398" y="346335"/>
                </a:lnTo>
                <a:lnTo>
                  <a:pt x="209954" y="321909"/>
                </a:lnTo>
                <a:lnTo>
                  <a:pt x="212907" y="285394"/>
                </a:lnTo>
                <a:lnTo>
                  <a:pt x="212925" y="282965"/>
                </a:lnTo>
                <a:close/>
              </a:path>
              <a:path w="214629" h="404495">
                <a:moveTo>
                  <a:pt x="200310" y="58019"/>
                </a:moveTo>
                <a:lnTo>
                  <a:pt x="108530" y="58019"/>
                </a:lnTo>
                <a:lnTo>
                  <a:pt x="128580" y="62718"/>
                </a:lnTo>
                <a:lnTo>
                  <a:pt x="140808" y="75788"/>
                </a:lnTo>
                <a:lnTo>
                  <a:pt x="146904" y="95681"/>
                </a:lnTo>
                <a:lnTo>
                  <a:pt x="148560" y="120854"/>
                </a:lnTo>
                <a:lnTo>
                  <a:pt x="148560" y="164696"/>
                </a:lnTo>
                <a:lnTo>
                  <a:pt x="214223" y="164696"/>
                </a:lnTo>
                <a:lnTo>
                  <a:pt x="214223" y="130331"/>
                </a:lnTo>
                <a:lnTo>
                  <a:pt x="209043" y="78735"/>
                </a:lnTo>
                <a:lnTo>
                  <a:pt x="200310" y="5801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 descr=""/>
          <p:cNvSpPr/>
          <p:nvPr/>
        </p:nvSpPr>
        <p:spPr>
          <a:xfrm>
            <a:off x="3961625" y="4759610"/>
            <a:ext cx="414655" cy="493395"/>
          </a:xfrm>
          <a:custGeom>
            <a:avLst/>
            <a:gdLst/>
            <a:ahLst/>
            <a:cxnLst/>
            <a:rect l="l" t="t" r="r" b="b"/>
            <a:pathLst>
              <a:path w="414654" h="493395">
                <a:moveTo>
                  <a:pt x="219113" y="189293"/>
                </a:moveTo>
                <a:lnTo>
                  <a:pt x="213156" y="142709"/>
                </a:lnTo>
                <a:lnTo>
                  <a:pt x="196646" y="111658"/>
                </a:lnTo>
                <a:lnTo>
                  <a:pt x="171564" y="94322"/>
                </a:lnTo>
                <a:lnTo>
                  <a:pt x="139903" y="88950"/>
                </a:lnTo>
                <a:lnTo>
                  <a:pt x="113931" y="92151"/>
                </a:lnTo>
                <a:lnTo>
                  <a:pt x="93637" y="101104"/>
                </a:lnTo>
                <a:lnTo>
                  <a:pt x="78460" y="114795"/>
                </a:lnTo>
                <a:lnTo>
                  <a:pt x="67805" y="132207"/>
                </a:lnTo>
                <a:lnTo>
                  <a:pt x="67576" y="121932"/>
                </a:lnTo>
                <a:lnTo>
                  <a:pt x="66992" y="111887"/>
                </a:lnTo>
                <a:lnTo>
                  <a:pt x="66167" y="102717"/>
                </a:lnTo>
                <a:lnTo>
                  <a:pt x="65201" y="95046"/>
                </a:lnTo>
                <a:lnTo>
                  <a:pt x="0" y="95046"/>
                </a:lnTo>
                <a:lnTo>
                  <a:pt x="444" y="110490"/>
                </a:lnTo>
                <a:lnTo>
                  <a:pt x="660" y="132397"/>
                </a:lnTo>
                <a:lnTo>
                  <a:pt x="762" y="215366"/>
                </a:lnTo>
                <a:lnTo>
                  <a:pt x="762" y="487210"/>
                </a:lnTo>
                <a:lnTo>
                  <a:pt x="69100" y="487210"/>
                </a:lnTo>
                <a:lnTo>
                  <a:pt x="69100" y="228015"/>
                </a:lnTo>
                <a:lnTo>
                  <a:pt x="71907" y="189788"/>
                </a:lnTo>
                <a:lnTo>
                  <a:pt x="80302" y="166090"/>
                </a:lnTo>
                <a:lnTo>
                  <a:pt x="94322" y="154012"/>
                </a:lnTo>
                <a:lnTo>
                  <a:pt x="113944" y="150647"/>
                </a:lnTo>
                <a:lnTo>
                  <a:pt x="129984" y="153593"/>
                </a:lnTo>
                <a:lnTo>
                  <a:pt x="141503" y="162814"/>
                </a:lnTo>
                <a:lnTo>
                  <a:pt x="148437" y="178879"/>
                </a:lnTo>
                <a:lnTo>
                  <a:pt x="150761" y="202349"/>
                </a:lnTo>
                <a:lnTo>
                  <a:pt x="150761" y="487210"/>
                </a:lnTo>
                <a:lnTo>
                  <a:pt x="219113" y="487210"/>
                </a:lnTo>
                <a:lnTo>
                  <a:pt x="219113" y="189293"/>
                </a:lnTo>
                <a:close/>
              </a:path>
              <a:path w="414654" h="493395">
                <a:moveTo>
                  <a:pt x="414413" y="95046"/>
                </a:moveTo>
                <a:lnTo>
                  <a:pt x="362699" y="95046"/>
                </a:lnTo>
                <a:lnTo>
                  <a:pt x="362699" y="0"/>
                </a:lnTo>
                <a:lnTo>
                  <a:pt x="294589" y="0"/>
                </a:lnTo>
                <a:lnTo>
                  <a:pt x="294589" y="95046"/>
                </a:lnTo>
                <a:lnTo>
                  <a:pt x="251561" y="95046"/>
                </a:lnTo>
                <a:lnTo>
                  <a:pt x="251561" y="155219"/>
                </a:lnTo>
                <a:lnTo>
                  <a:pt x="294589" y="155219"/>
                </a:lnTo>
                <a:lnTo>
                  <a:pt x="294589" y="412496"/>
                </a:lnTo>
                <a:lnTo>
                  <a:pt x="299643" y="452285"/>
                </a:lnTo>
                <a:lnTo>
                  <a:pt x="314109" y="476885"/>
                </a:lnTo>
                <a:lnTo>
                  <a:pt x="336892" y="489369"/>
                </a:lnTo>
                <a:lnTo>
                  <a:pt x="366953" y="492848"/>
                </a:lnTo>
                <a:lnTo>
                  <a:pt x="378244" y="492556"/>
                </a:lnTo>
                <a:lnTo>
                  <a:pt x="390258" y="491490"/>
                </a:lnTo>
                <a:lnTo>
                  <a:pt x="401993" y="489343"/>
                </a:lnTo>
                <a:lnTo>
                  <a:pt x="412419" y="485825"/>
                </a:lnTo>
                <a:lnTo>
                  <a:pt x="412419" y="433819"/>
                </a:lnTo>
                <a:lnTo>
                  <a:pt x="407708" y="435368"/>
                </a:lnTo>
                <a:lnTo>
                  <a:pt x="396875" y="436118"/>
                </a:lnTo>
                <a:lnTo>
                  <a:pt x="389775" y="436118"/>
                </a:lnTo>
                <a:lnTo>
                  <a:pt x="375373" y="433209"/>
                </a:lnTo>
                <a:lnTo>
                  <a:pt x="367195" y="425373"/>
                </a:lnTo>
                <a:lnTo>
                  <a:pt x="363537" y="413931"/>
                </a:lnTo>
                <a:lnTo>
                  <a:pt x="362699" y="400202"/>
                </a:lnTo>
                <a:lnTo>
                  <a:pt x="362699" y="155219"/>
                </a:lnTo>
                <a:lnTo>
                  <a:pt x="414413" y="155219"/>
                </a:lnTo>
                <a:lnTo>
                  <a:pt x="414413" y="95046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 descr=""/>
          <p:cNvSpPr/>
          <p:nvPr/>
        </p:nvSpPr>
        <p:spPr>
          <a:xfrm>
            <a:off x="4491113" y="4737194"/>
            <a:ext cx="628015" cy="516255"/>
          </a:xfrm>
          <a:custGeom>
            <a:avLst/>
            <a:gdLst/>
            <a:ahLst/>
            <a:cxnLst/>
            <a:rect l="l" t="t" r="r" b="b"/>
            <a:pathLst>
              <a:path w="628014" h="516254">
                <a:moveTo>
                  <a:pt x="393090" y="0"/>
                </a:moveTo>
                <a:lnTo>
                  <a:pt x="323773" y="0"/>
                </a:lnTo>
                <a:lnTo>
                  <a:pt x="312775" y="98044"/>
                </a:lnTo>
                <a:lnTo>
                  <a:pt x="301244" y="204533"/>
                </a:lnTo>
                <a:lnTo>
                  <a:pt x="295871" y="256832"/>
                </a:lnTo>
                <a:lnTo>
                  <a:pt x="291109" y="306336"/>
                </a:lnTo>
                <a:lnTo>
                  <a:pt x="287197" y="351383"/>
                </a:lnTo>
                <a:lnTo>
                  <a:pt x="284365" y="390334"/>
                </a:lnTo>
                <a:lnTo>
                  <a:pt x="282613" y="390334"/>
                </a:lnTo>
                <a:lnTo>
                  <a:pt x="278561" y="348653"/>
                </a:lnTo>
                <a:lnTo>
                  <a:pt x="273151" y="302209"/>
                </a:lnTo>
                <a:lnTo>
                  <a:pt x="266738" y="252399"/>
                </a:lnTo>
                <a:lnTo>
                  <a:pt x="259651" y="200545"/>
                </a:lnTo>
                <a:lnTo>
                  <a:pt x="231140" y="0"/>
                </a:lnTo>
                <a:lnTo>
                  <a:pt x="163576" y="0"/>
                </a:lnTo>
                <a:lnTo>
                  <a:pt x="128066" y="256819"/>
                </a:lnTo>
                <a:lnTo>
                  <a:pt x="121437" y="307327"/>
                </a:lnTo>
                <a:lnTo>
                  <a:pt x="115760" y="353466"/>
                </a:lnTo>
                <a:lnTo>
                  <a:pt x="111340" y="393484"/>
                </a:lnTo>
                <a:lnTo>
                  <a:pt x="110045" y="393484"/>
                </a:lnTo>
                <a:lnTo>
                  <a:pt x="104406" y="310515"/>
                </a:lnTo>
                <a:lnTo>
                  <a:pt x="100012" y="260172"/>
                </a:lnTo>
                <a:lnTo>
                  <a:pt x="94919" y="206603"/>
                </a:lnTo>
                <a:lnTo>
                  <a:pt x="89395" y="151803"/>
                </a:lnTo>
                <a:lnTo>
                  <a:pt x="83693" y="97764"/>
                </a:lnTo>
                <a:lnTo>
                  <a:pt x="72771" y="0"/>
                </a:lnTo>
                <a:lnTo>
                  <a:pt x="0" y="0"/>
                </a:lnTo>
                <a:lnTo>
                  <a:pt x="70345" y="509625"/>
                </a:lnTo>
                <a:lnTo>
                  <a:pt x="140957" y="509625"/>
                </a:lnTo>
                <a:lnTo>
                  <a:pt x="173736" y="288112"/>
                </a:lnTo>
                <a:lnTo>
                  <a:pt x="181673" y="232244"/>
                </a:lnTo>
                <a:lnTo>
                  <a:pt x="188683" y="180060"/>
                </a:lnTo>
                <a:lnTo>
                  <a:pt x="194348" y="133464"/>
                </a:lnTo>
                <a:lnTo>
                  <a:pt x="195643" y="133464"/>
                </a:lnTo>
                <a:lnTo>
                  <a:pt x="200787" y="178511"/>
                </a:lnTo>
                <a:lnTo>
                  <a:pt x="207314" y="229793"/>
                </a:lnTo>
                <a:lnTo>
                  <a:pt x="214795" y="285305"/>
                </a:lnTo>
                <a:lnTo>
                  <a:pt x="238734" y="457212"/>
                </a:lnTo>
                <a:lnTo>
                  <a:pt x="245808" y="509625"/>
                </a:lnTo>
                <a:lnTo>
                  <a:pt x="316966" y="509625"/>
                </a:lnTo>
                <a:lnTo>
                  <a:pt x="393090" y="0"/>
                </a:lnTo>
                <a:close/>
              </a:path>
              <a:path w="628014" h="516254">
                <a:moveTo>
                  <a:pt x="627532" y="241693"/>
                </a:moveTo>
                <a:lnTo>
                  <a:pt x="622350" y="190106"/>
                </a:lnTo>
                <a:lnTo>
                  <a:pt x="604926" y="148767"/>
                </a:lnTo>
                <a:lnTo>
                  <a:pt x="572439" y="121323"/>
                </a:lnTo>
                <a:lnTo>
                  <a:pt x="561873" y="119240"/>
                </a:lnTo>
                <a:lnTo>
                  <a:pt x="561873" y="232219"/>
                </a:lnTo>
                <a:lnTo>
                  <a:pt x="561873" y="276059"/>
                </a:lnTo>
                <a:lnTo>
                  <a:pt x="480568" y="276059"/>
                </a:lnTo>
                <a:lnTo>
                  <a:pt x="480593" y="232219"/>
                </a:lnTo>
                <a:lnTo>
                  <a:pt x="489915" y="185953"/>
                </a:lnTo>
                <a:lnTo>
                  <a:pt x="521843" y="169379"/>
                </a:lnTo>
                <a:lnTo>
                  <a:pt x="541883" y="174078"/>
                </a:lnTo>
                <a:lnTo>
                  <a:pt x="554113" y="187159"/>
                </a:lnTo>
                <a:lnTo>
                  <a:pt x="560209" y="207048"/>
                </a:lnTo>
                <a:lnTo>
                  <a:pt x="561873" y="232219"/>
                </a:lnTo>
                <a:lnTo>
                  <a:pt x="561873" y="119240"/>
                </a:lnTo>
                <a:lnTo>
                  <a:pt x="522058" y="111366"/>
                </a:lnTo>
                <a:lnTo>
                  <a:pt x="467004" y="123888"/>
                </a:lnTo>
                <a:lnTo>
                  <a:pt x="433857" y="155663"/>
                </a:lnTo>
                <a:lnTo>
                  <a:pt x="417614" y="197942"/>
                </a:lnTo>
                <a:lnTo>
                  <a:pt x="413334" y="241693"/>
                </a:lnTo>
                <a:lnTo>
                  <a:pt x="413308" y="377850"/>
                </a:lnTo>
                <a:lnTo>
                  <a:pt x="415734" y="422681"/>
                </a:lnTo>
                <a:lnTo>
                  <a:pt x="424942" y="460692"/>
                </a:lnTo>
                <a:lnTo>
                  <a:pt x="443788" y="490067"/>
                </a:lnTo>
                <a:lnTo>
                  <a:pt x="475145" y="509016"/>
                </a:lnTo>
                <a:lnTo>
                  <a:pt x="521906" y="515734"/>
                </a:lnTo>
                <a:lnTo>
                  <a:pt x="578192" y="503148"/>
                </a:lnTo>
                <a:lnTo>
                  <a:pt x="609612" y="472236"/>
                </a:lnTo>
                <a:lnTo>
                  <a:pt x="614705" y="457695"/>
                </a:lnTo>
                <a:lnTo>
                  <a:pt x="623265" y="433273"/>
                </a:lnTo>
                <a:lnTo>
                  <a:pt x="626211" y="396760"/>
                </a:lnTo>
                <a:lnTo>
                  <a:pt x="626237" y="394335"/>
                </a:lnTo>
                <a:lnTo>
                  <a:pt x="559498" y="394335"/>
                </a:lnTo>
                <a:lnTo>
                  <a:pt x="559498" y="396760"/>
                </a:lnTo>
                <a:lnTo>
                  <a:pt x="558165" y="419823"/>
                </a:lnTo>
                <a:lnTo>
                  <a:pt x="552742" y="439267"/>
                </a:lnTo>
                <a:lnTo>
                  <a:pt x="541007" y="452691"/>
                </a:lnTo>
                <a:lnTo>
                  <a:pt x="520763" y="457695"/>
                </a:lnTo>
                <a:lnTo>
                  <a:pt x="500316" y="452005"/>
                </a:lnTo>
                <a:lnTo>
                  <a:pt x="487883" y="436918"/>
                </a:lnTo>
                <a:lnTo>
                  <a:pt x="481711" y="415480"/>
                </a:lnTo>
                <a:lnTo>
                  <a:pt x="480047" y="390690"/>
                </a:lnTo>
                <a:lnTo>
                  <a:pt x="480047" y="330352"/>
                </a:lnTo>
                <a:lnTo>
                  <a:pt x="627532" y="330352"/>
                </a:lnTo>
                <a:lnTo>
                  <a:pt x="627532" y="276059"/>
                </a:lnTo>
                <a:lnTo>
                  <a:pt x="627532" y="241693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 descr=""/>
          <p:cNvSpPr/>
          <p:nvPr/>
        </p:nvSpPr>
        <p:spPr>
          <a:xfrm>
            <a:off x="5173218" y="4714842"/>
            <a:ext cx="471170" cy="538480"/>
          </a:xfrm>
          <a:custGeom>
            <a:avLst/>
            <a:gdLst/>
            <a:ahLst/>
            <a:cxnLst/>
            <a:rect l="l" t="t" r="r" b="b"/>
            <a:pathLst>
              <a:path w="471170" h="538479">
                <a:moveTo>
                  <a:pt x="220014" y="250228"/>
                </a:moveTo>
                <a:lnTo>
                  <a:pt x="215417" y="202704"/>
                </a:lnTo>
                <a:lnTo>
                  <a:pt x="212559" y="195414"/>
                </a:lnTo>
                <a:lnTo>
                  <a:pt x="204228" y="174218"/>
                </a:lnTo>
                <a:lnTo>
                  <a:pt x="200964" y="165900"/>
                </a:lnTo>
                <a:lnTo>
                  <a:pt x="175755" y="142138"/>
                </a:lnTo>
                <a:lnTo>
                  <a:pt x="151447" y="136588"/>
                </a:lnTo>
                <a:lnTo>
                  <a:pt x="151447" y="260997"/>
                </a:lnTo>
                <a:lnTo>
                  <a:pt x="151447" y="404698"/>
                </a:lnTo>
                <a:lnTo>
                  <a:pt x="148844" y="436575"/>
                </a:lnTo>
                <a:lnTo>
                  <a:pt x="141147" y="458762"/>
                </a:lnTo>
                <a:lnTo>
                  <a:pt x="128536" y="471716"/>
                </a:lnTo>
                <a:lnTo>
                  <a:pt x="111188" y="475932"/>
                </a:lnTo>
                <a:lnTo>
                  <a:pt x="91859" y="471487"/>
                </a:lnTo>
                <a:lnTo>
                  <a:pt x="78727" y="457949"/>
                </a:lnTo>
                <a:lnTo>
                  <a:pt x="71234" y="435013"/>
                </a:lnTo>
                <a:lnTo>
                  <a:pt x="68859" y="402348"/>
                </a:lnTo>
                <a:lnTo>
                  <a:pt x="68859" y="276288"/>
                </a:lnTo>
                <a:lnTo>
                  <a:pt x="70650" y="243128"/>
                </a:lnTo>
                <a:lnTo>
                  <a:pt x="77330" y="217614"/>
                </a:lnTo>
                <a:lnTo>
                  <a:pt x="90932" y="201218"/>
                </a:lnTo>
                <a:lnTo>
                  <a:pt x="113461" y="195414"/>
                </a:lnTo>
                <a:lnTo>
                  <a:pt x="132143" y="199986"/>
                </a:lnTo>
                <a:lnTo>
                  <a:pt x="143789" y="213080"/>
                </a:lnTo>
                <a:lnTo>
                  <a:pt x="149758" y="233730"/>
                </a:lnTo>
                <a:lnTo>
                  <a:pt x="151447" y="260997"/>
                </a:lnTo>
                <a:lnTo>
                  <a:pt x="151447" y="136588"/>
                </a:lnTo>
                <a:lnTo>
                  <a:pt x="138823" y="133705"/>
                </a:lnTo>
                <a:lnTo>
                  <a:pt x="115189" y="136563"/>
                </a:lnTo>
                <a:lnTo>
                  <a:pt x="95669" y="144691"/>
                </a:lnTo>
                <a:lnTo>
                  <a:pt x="80302" y="157454"/>
                </a:lnTo>
                <a:lnTo>
                  <a:pt x="69100" y="174218"/>
                </a:lnTo>
                <a:lnTo>
                  <a:pt x="69100" y="0"/>
                </a:lnTo>
                <a:lnTo>
                  <a:pt x="749" y="0"/>
                </a:lnTo>
                <a:lnTo>
                  <a:pt x="635" y="512229"/>
                </a:lnTo>
                <a:lnTo>
                  <a:pt x="0" y="531977"/>
                </a:lnTo>
                <a:lnTo>
                  <a:pt x="62077" y="531977"/>
                </a:lnTo>
                <a:lnTo>
                  <a:pt x="63042" y="523925"/>
                </a:lnTo>
                <a:lnTo>
                  <a:pt x="63741" y="515645"/>
                </a:lnTo>
                <a:lnTo>
                  <a:pt x="64249" y="506539"/>
                </a:lnTo>
                <a:lnTo>
                  <a:pt x="64630" y="497052"/>
                </a:lnTo>
                <a:lnTo>
                  <a:pt x="64668" y="496049"/>
                </a:lnTo>
                <a:lnTo>
                  <a:pt x="73533" y="512229"/>
                </a:lnTo>
                <a:lnTo>
                  <a:pt x="86601" y="525437"/>
                </a:lnTo>
                <a:lnTo>
                  <a:pt x="104940" y="534352"/>
                </a:lnTo>
                <a:lnTo>
                  <a:pt x="129590" y="537616"/>
                </a:lnTo>
                <a:lnTo>
                  <a:pt x="175133" y="526948"/>
                </a:lnTo>
                <a:lnTo>
                  <a:pt x="202730" y="497052"/>
                </a:lnTo>
                <a:lnTo>
                  <a:pt x="216357" y="451116"/>
                </a:lnTo>
                <a:lnTo>
                  <a:pt x="220014" y="392315"/>
                </a:lnTo>
                <a:lnTo>
                  <a:pt x="220014" y="250228"/>
                </a:lnTo>
                <a:close/>
              </a:path>
              <a:path w="471170" h="538479">
                <a:moveTo>
                  <a:pt x="471030" y="426440"/>
                </a:moveTo>
                <a:lnTo>
                  <a:pt x="466051" y="384276"/>
                </a:lnTo>
                <a:lnTo>
                  <a:pt x="450291" y="351180"/>
                </a:lnTo>
                <a:lnTo>
                  <a:pt x="422516" y="322427"/>
                </a:lnTo>
                <a:lnTo>
                  <a:pt x="358762" y="277126"/>
                </a:lnTo>
                <a:lnTo>
                  <a:pt x="344893" y="263232"/>
                </a:lnTo>
                <a:lnTo>
                  <a:pt x="338010" y="249072"/>
                </a:lnTo>
                <a:lnTo>
                  <a:pt x="336143" y="232143"/>
                </a:lnTo>
                <a:lnTo>
                  <a:pt x="337883" y="215417"/>
                </a:lnTo>
                <a:lnTo>
                  <a:pt x="343357" y="202679"/>
                </a:lnTo>
                <a:lnTo>
                  <a:pt x="352983" y="194576"/>
                </a:lnTo>
                <a:lnTo>
                  <a:pt x="367169" y="191744"/>
                </a:lnTo>
                <a:lnTo>
                  <a:pt x="381711" y="194449"/>
                </a:lnTo>
                <a:lnTo>
                  <a:pt x="391655" y="202666"/>
                </a:lnTo>
                <a:lnTo>
                  <a:pt x="397357" y="216471"/>
                </a:lnTo>
                <a:lnTo>
                  <a:pt x="399173" y="235953"/>
                </a:lnTo>
                <a:lnTo>
                  <a:pt x="399173" y="259092"/>
                </a:lnTo>
                <a:lnTo>
                  <a:pt x="465378" y="259092"/>
                </a:lnTo>
                <a:lnTo>
                  <a:pt x="465378" y="242455"/>
                </a:lnTo>
                <a:lnTo>
                  <a:pt x="460171" y="197421"/>
                </a:lnTo>
                <a:lnTo>
                  <a:pt x="443306" y="163156"/>
                </a:lnTo>
                <a:lnTo>
                  <a:pt x="412889" y="141351"/>
                </a:lnTo>
                <a:lnTo>
                  <a:pt x="367080" y="133705"/>
                </a:lnTo>
                <a:lnTo>
                  <a:pt x="323545" y="141147"/>
                </a:lnTo>
                <a:lnTo>
                  <a:pt x="292633" y="162242"/>
                </a:lnTo>
                <a:lnTo>
                  <a:pt x="274205" y="195097"/>
                </a:lnTo>
                <a:lnTo>
                  <a:pt x="268097" y="237871"/>
                </a:lnTo>
                <a:lnTo>
                  <a:pt x="272897" y="274828"/>
                </a:lnTo>
                <a:lnTo>
                  <a:pt x="287439" y="304711"/>
                </a:lnTo>
                <a:lnTo>
                  <a:pt x="311975" y="330708"/>
                </a:lnTo>
                <a:lnTo>
                  <a:pt x="374929" y="376669"/>
                </a:lnTo>
                <a:lnTo>
                  <a:pt x="391718" y="395071"/>
                </a:lnTo>
                <a:lnTo>
                  <a:pt x="399821" y="413550"/>
                </a:lnTo>
                <a:lnTo>
                  <a:pt x="401929" y="434467"/>
                </a:lnTo>
                <a:lnTo>
                  <a:pt x="399948" y="454355"/>
                </a:lnTo>
                <a:lnTo>
                  <a:pt x="393725" y="468604"/>
                </a:lnTo>
                <a:lnTo>
                  <a:pt x="382854" y="477189"/>
                </a:lnTo>
                <a:lnTo>
                  <a:pt x="366928" y="480060"/>
                </a:lnTo>
                <a:lnTo>
                  <a:pt x="350164" y="476351"/>
                </a:lnTo>
                <a:lnTo>
                  <a:pt x="338836" y="465975"/>
                </a:lnTo>
                <a:lnTo>
                  <a:pt x="332435" y="449973"/>
                </a:lnTo>
                <a:lnTo>
                  <a:pt x="330415" y="429425"/>
                </a:lnTo>
                <a:lnTo>
                  <a:pt x="330415" y="411797"/>
                </a:lnTo>
                <a:lnTo>
                  <a:pt x="261302" y="411797"/>
                </a:lnTo>
                <a:lnTo>
                  <a:pt x="261302" y="429348"/>
                </a:lnTo>
                <a:lnTo>
                  <a:pt x="265722" y="469607"/>
                </a:lnTo>
                <a:lnTo>
                  <a:pt x="281698" y="504393"/>
                </a:lnTo>
                <a:lnTo>
                  <a:pt x="313309" y="528853"/>
                </a:lnTo>
                <a:lnTo>
                  <a:pt x="364655" y="538086"/>
                </a:lnTo>
                <a:lnTo>
                  <a:pt x="411251" y="530961"/>
                </a:lnTo>
                <a:lnTo>
                  <a:pt x="444487" y="509790"/>
                </a:lnTo>
                <a:lnTo>
                  <a:pt x="464400" y="474853"/>
                </a:lnTo>
                <a:lnTo>
                  <a:pt x="471030" y="42644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/>
          <p:nvPr/>
        </p:nvSpPr>
        <p:spPr>
          <a:xfrm>
            <a:off x="5695617" y="4714830"/>
            <a:ext cx="68580" cy="81915"/>
          </a:xfrm>
          <a:custGeom>
            <a:avLst/>
            <a:gdLst/>
            <a:ahLst/>
            <a:cxnLst/>
            <a:rect l="l" t="t" r="r" b="b"/>
            <a:pathLst>
              <a:path w="68579" h="81914">
                <a:moveTo>
                  <a:pt x="68332" y="0"/>
                </a:moveTo>
                <a:lnTo>
                  <a:pt x="0" y="0"/>
                </a:lnTo>
                <a:lnTo>
                  <a:pt x="0" y="81798"/>
                </a:lnTo>
                <a:lnTo>
                  <a:pt x="68332" y="81798"/>
                </a:lnTo>
                <a:lnTo>
                  <a:pt x="68332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 descr=""/>
          <p:cNvSpPr/>
          <p:nvPr/>
        </p:nvSpPr>
        <p:spPr>
          <a:xfrm>
            <a:off x="5695061" y="4759610"/>
            <a:ext cx="510540" cy="493395"/>
          </a:xfrm>
          <a:custGeom>
            <a:avLst/>
            <a:gdLst/>
            <a:ahLst/>
            <a:cxnLst/>
            <a:rect l="l" t="t" r="r" b="b"/>
            <a:pathLst>
              <a:path w="510539" h="493395">
                <a:moveTo>
                  <a:pt x="68351" y="95059"/>
                </a:moveTo>
                <a:lnTo>
                  <a:pt x="0" y="95059"/>
                </a:lnTo>
                <a:lnTo>
                  <a:pt x="0" y="487210"/>
                </a:lnTo>
                <a:lnTo>
                  <a:pt x="68351" y="487210"/>
                </a:lnTo>
                <a:lnTo>
                  <a:pt x="68351" y="95059"/>
                </a:lnTo>
                <a:close/>
              </a:path>
              <a:path w="510539" h="493395">
                <a:moveTo>
                  <a:pt x="267919" y="95046"/>
                </a:moveTo>
                <a:lnTo>
                  <a:pt x="216204" y="95046"/>
                </a:lnTo>
                <a:lnTo>
                  <a:pt x="216204" y="0"/>
                </a:lnTo>
                <a:lnTo>
                  <a:pt x="148094" y="0"/>
                </a:lnTo>
                <a:lnTo>
                  <a:pt x="148094" y="95046"/>
                </a:lnTo>
                <a:lnTo>
                  <a:pt x="105067" y="95046"/>
                </a:lnTo>
                <a:lnTo>
                  <a:pt x="105067" y="155219"/>
                </a:lnTo>
                <a:lnTo>
                  <a:pt x="148094" y="155219"/>
                </a:lnTo>
                <a:lnTo>
                  <a:pt x="148094" y="412496"/>
                </a:lnTo>
                <a:lnTo>
                  <a:pt x="153149" y="452285"/>
                </a:lnTo>
                <a:lnTo>
                  <a:pt x="167614" y="476885"/>
                </a:lnTo>
                <a:lnTo>
                  <a:pt x="190398" y="489369"/>
                </a:lnTo>
                <a:lnTo>
                  <a:pt x="220459" y="492848"/>
                </a:lnTo>
                <a:lnTo>
                  <a:pt x="231749" y="492556"/>
                </a:lnTo>
                <a:lnTo>
                  <a:pt x="243763" y="491490"/>
                </a:lnTo>
                <a:lnTo>
                  <a:pt x="255498" y="489343"/>
                </a:lnTo>
                <a:lnTo>
                  <a:pt x="265925" y="485825"/>
                </a:lnTo>
                <a:lnTo>
                  <a:pt x="265925" y="433819"/>
                </a:lnTo>
                <a:lnTo>
                  <a:pt x="261213" y="435368"/>
                </a:lnTo>
                <a:lnTo>
                  <a:pt x="250380" y="436118"/>
                </a:lnTo>
                <a:lnTo>
                  <a:pt x="243281" y="436118"/>
                </a:lnTo>
                <a:lnTo>
                  <a:pt x="228879" y="433209"/>
                </a:lnTo>
                <a:lnTo>
                  <a:pt x="220700" y="425373"/>
                </a:lnTo>
                <a:lnTo>
                  <a:pt x="217043" y="413931"/>
                </a:lnTo>
                <a:lnTo>
                  <a:pt x="216204" y="400202"/>
                </a:lnTo>
                <a:lnTo>
                  <a:pt x="216204" y="155219"/>
                </a:lnTo>
                <a:lnTo>
                  <a:pt x="267919" y="155219"/>
                </a:lnTo>
                <a:lnTo>
                  <a:pt x="267919" y="95046"/>
                </a:lnTo>
                <a:close/>
              </a:path>
              <a:path w="510539" h="493395">
                <a:moveTo>
                  <a:pt x="510019" y="219278"/>
                </a:moveTo>
                <a:lnTo>
                  <a:pt x="504837" y="167690"/>
                </a:lnTo>
                <a:lnTo>
                  <a:pt x="487426" y="126352"/>
                </a:lnTo>
                <a:lnTo>
                  <a:pt x="454926" y="98907"/>
                </a:lnTo>
                <a:lnTo>
                  <a:pt x="444360" y="96824"/>
                </a:lnTo>
                <a:lnTo>
                  <a:pt x="444360" y="209804"/>
                </a:lnTo>
                <a:lnTo>
                  <a:pt x="444360" y="253644"/>
                </a:lnTo>
                <a:lnTo>
                  <a:pt x="363067" y="253644"/>
                </a:lnTo>
                <a:lnTo>
                  <a:pt x="363080" y="209804"/>
                </a:lnTo>
                <a:lnTo>
                  <a:pt x="372402" y="163537"/>
                </a:lnTo>
                <a:lnTo>
                  <a:pt x="404329" y="146964"/>
                </a:lnTo>
                <a:lnTo>
                  <a:pt x="424383" y="151663"/>
                </a:lnTo>
                <a:lnTo>
                  <a:pt x="436600" y="164744"/>
                </a:lnTo>
                <a:lnTo>
                  <a:pt x="442696" y="184632"/>
                </a:lnTo>
                <a:lnTo>
                  <a:pt x="444360" y="209804"/>
                </a:lnTo>
                <a:lnTo>
                  <a:pt x="444360" y="96824"/>
                </a:lnTo>
                <a:lnTo>
                  <a:pt x="404545" y="88950"/>
                </a:lnTo>
                <a:lnTo>
                  <a:pt x="349491" y="101473"/>
                </a:lnTo>
                <a:lnTo>
                  <a:pt x="316344" y="133248"/>
                </a:lnTo>
                <a:lnTo>
                  <a:pt x="300101" y="175526"/>
                </a:lnTo>
                <a:lnTo>
                  <a:pt x="295821" y="219278"/>
                </a:lnTo>
                <a:lnTo>
                  <a:pt x="295795" y="355434"/>
                </a:lnTo>
                <a:lnTo>
                  <a:pt x="298221" y="400265"/>
                </a:lnTo>
                <a:lnTo>
                  <a:pt x="307428" y="438277"/>
                </a:lnTo>
                <a:lnTo>
                  <a:pt x="326275" y="467652"/>
                </a:lnTo>
                <a:lnTo>
                  <a:pt x="357644" y="486600"/>
                </a:lnTo>
                <a:lnTo>
                  <a:pt x="404406" y="493318"/>
                </a:lnTo>
                <a:lnTo>
                  <a:pt x="460692" y="480733"/>
                </a:lnTo>
                <a:lnTo>
                  <a:pt x="492099" y="449821"/>
                </a:lnTo>
                <a:lnTo>
                  <a:pt x="497192" y="435279"/>
                </a:lnTo>
                <a:lnTo>
                  <a:pt x="505752" y="410857"/>
                </a:lnTo>
                <a:lnTo>
                  <a:pt x="508711" y="374345"/>
                </a:lnTo>
                <a:lnTo>
                  <a:pt x="508723" y="371919"/>
                </a:lnTo>
                <a:lnTo>
                  <a:pt x="441985" y="371919"/>
                </a:lnTo>
                <a:lnTo>
                  <a:pt x="441985" y="374345"/>
                </a:lnTo>
                <a:lnTo>
                  <a:pt x="440664" y="397408"/>
                </a:lnTo>
                <a:lnTo>
                  <a:pt x="435229" y="416852"/>
                </a:lnTo>
                <a:lnTo>
                  <a:pt x="423494" y="430276"/>
                </a:lnTo>
                <a:lnTo>
                  <a:pt x="403250" y="435279"/>
                </a:lnTo>
                <a:lnTo>
                  <a:pt x="382803" y="429590"/>
                </a:lnTo>
                <a:lnTo>
                  <a:pt x="370370" y="414502"/>
                </a:lnTo>
                <a:lnTo>
                  <a:pt x="364197" y="393065"/>
                </a:lnTo>
                <a:lnTo>
                  <a:pt x="362534" y="368274"/>
                </a:lnTo>
                <a:lnTo>
                  <a:pt x="362534" y="307936"/>
                </a:lnTo>
                <a:lnTo>
                  <a:pt x="510019" y="307936"/>
                </a:lnTo>
                <a:lnTo>
                  <a:pt x="510019" y="253644"/>
                </a:lnTo>
                <a:lnTo>
                  <a:pt x="510019" y="219278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 descr=""/>
          <p:cNvSpPr/>
          <p:nvPr/>
        </p:nvSpPr>
        <p:spPr>
          <a:xfrm>
            <a:off x="1011720" y="5578239"/>
            <a:ext cx="794385" cy="465455"/>
          </a:xfrm>
          <a:custGeom>
            <a:avLst/>
            <a:gdLst/>
            <a:ahLst/>
            <a:cxnLst/>
            <a:rect l="l" t="t" r="r" b="b"/>
            <a:pathLst>
              <a:path w="794385" h="465454">
                <a:moveTo>
                  <a:pt x="178346" y="215099"/>
                </a:moveTo>
                <a:lnTo>
                  <a:pt x="175602" y="181279"/>
                </a:lnTo>
                <a:lnTo>
                  <a:pt x="163779" y="149098"/>
                </a:lnTo>
                <a:lnTo>
                  <a:pt x="137477" y="125044"/>
                </a:lnTo>
                <a:lnTo>
                  <a:pt x="91274" y="115582"/>
                </a:lnTo>
                <a:lnTo>
                  <a:pt x="46672" y="124523"/>
                </a:lnTo>
                <a:lnTo>
                  <a:pt x="18669" y="148399"/>
                </a:lnTo>
                <a:lnTo>
                  <a:pt x="4140" y="182816"/>
                </a:lnTo>
                <a:lnTo>
                  <a:pt x="0" y="223354"/>
                </a:lnTo>
                <a:lnTo>
                  <a:pt x="0" y="346024"/>
                </a:lnTo>
                <a:lnTo>
                  <a:pt x="3479" y="393928"/>
                </a:lnTo>
                <a:lnTo>
                  <a:pt x="16649" y="431584"/>
                </a:lnTo>
                <a:lnTo>
                  <a:pt x="43535" y="456234"/>
                </a:lnTo>
                <a:lnTo>
                  <a:pt x="88176" y="465074"/>
                </a:lnTo>
                <a:lnTo>
                  <a:pt x="133883" y="456184"/>
                </a:lnTo>
                <a:lnTo>
                  <a:pt x="161366" y="432130"/>
                </a:lnTo>
                <a:lnTo>
                  <a:pt x="174790" y="396824"/>
                </a:lnTo>
                <a:lnTo>
                  <a:pt x="178346" y="354139"/>
                </a:lnTo>
                <a:lnTo>
                  <a:pt x="178346" y="349516"/>
                </a:lnTo>
                <a:lnTo>
                  <a:pt x="120015" y="349516"/>
                </a:lnTo>
                <a:lnTo>
                  <a:pt x="120015" y="363385"/>
                </a:lnTo>
                <a:lnTo>
                  <a:pt x="118630" y="385775"/>
                </a:lnTo>
                <a:lnTo>
                  <a:pt x="113817" y="401891"/>
                </a:lnTo>
                <a:lnTo>
                  <a:pt x="104533" y="411645"/>
                </a:lnTo>
                <a:lnTo>
                  <a:pt x="89763" y="414909"/>
                </a:lnTo>
                <a:lnTo>
                  <a:pt x="74206" y="410476"/>
                </a:lnTo>
                <a:lnTo>
                  <a:pt x="64922" y="398729"/>
                </a:lnTo>
                <a:lnTo>
                  <a:pt x="60426" y="382003"/>
                </a:lnTo>
                <a:lnTo>
                  <a:pt x="59245" y="362673"/>
                </a:lnTo>
                <a:lnTo>
                  <a:pt x="59245" y="216408"/>
                </a:lnTo>
                <a:lnTo>
                  <a:pt x="60896" y="194398"/>
                </a:lnTo>
                <a:lnTo>
                  <a:pt x="66230" y="178549"/>
                </a:lnTo>
                <a:lnTo>
                  <a:pt x="75793" y="168960"/>
                </a:lnTo>
                <a:lnTo>
                  <a:pt x="90157" y="165735"/>
                </a:lnTo>
                <a:lnTo>
                  <a:pt x="105498" y="169494"/>
                </a:lnTo>
                <a:lnTo>
                  <a:pt x="114566" y="179870"/>
                </a:lnTo>
                <a:lnTo>
                  <a:pt x="118910" y="195503"/>
                </a:lnTo>
                <a:lnTo>
                  <a:pt x="120015" y="215023"/>
                </a:lnTo>
                <a:lnTo>
                  <a:pt x="120015" y="228219"/>
                </a:lnTo>
                <a:lnTo>
                  <a:pt x="178346" y="228219"/>
                </a:lnTo>
                <a:lnTo>
                  <a:pt x="178346" y="215099"/>
                </a:lnTo>
                <a:close/>
              </a:path>
              <a:path w="794385" h="465454">
                <a:moveTo>
                  <a:pt x="350964" y="115976"/>
                </a:moveTo>
                <a:lnTo>
                  <a:pt x="328371" y="119151"/>
                </a:lnTo>
                <a:lnTo>
                  <a:pt x="307670" y="129057"/>
                </a:lnTo>
                <a:lnTo>
                  <a:pt x="290271" y="147167"/>
                </a:lnTo>
                <a:lnTo>
                  <a:pt x="277622" y="174929"/>
                </a:lnTo>
                <a:lnTo>
                  <a:pt x="277444" y="159054"/>
                </a:lnTo>
                <a:lnTo>
                  <a:pt x="276402" y="129654"/>
                </a:lnTo>
                <a:lnTo>
                  <a:pt x="275844" y="120865"/>
                </a:lnTo>
                <a:lnTo>
                  <a:pt x="219748" y="120865"/>
                </a:lnTo>
                <a:lnTo>
                  <a:pt x="220332" y="144818"/>
                </a:lnTo>
                <a:lnTo>
                  <a:pt x="220497" y="169811"/>
                </a:lnTo>
                <a:lnTo>
                  <a:pt x="220408" y="235927"/>
                </a:lnTo>
                <a:lnTo>
                  <a:pt x="220408" y="459790"/>
                </a:lnTo>
                <a:lnTo>
                  <a:pt x="279476" y="459790"/>
                </a:lnTo>
                <a:lnTo>
                  <a:pt x="279476" y="270852"/>
                </a:lnTo>
                <a:lnTo>
                  <a:pt x="285026" y="230200"/>
                </a:lnTo>
                <a:lnTo>
                  <a:pt x="300215" y="205155"/>
                </a:lnTo>
                <a:lnTo>
                  <a:pt x="322910" y="192443"/>
                </a:lnTo>
                <a:lnTo>
                  <a:pt x="350964" y="188836"/>
                </a:lnTo>
                <a:lnTo>
                  <a:pt x="350964" y="115976"/>
                </a:lnTo>
                <a:close/>
              </a:path>
              <a:path w="794385" h="465454">
                <a:moveTo>
                  <a:pt x="562940" y="228231"/>
                </a:moveTo>
                <a:lnTo>
                  <a:pt x="558457" y="183642"/>
                </a:lnTo>
                <a:lnTo>
                  <a:pt x="550913" y="165735"/>
                </a:lnTo>
                <a:lnTo>
                  <a:pt x="543407" y="147916"/>
                </a:lnTo>
                <a:lnTo>
                  <a:pt x="515315" y="124180"/>
                </a:lnTo>
                <a:lnTo>
                  <a:pt x="506171" y="122377"/>
                </a:lnTo>
                <a:lnTo>
                  <a:pt x="506171" y="220040"/>
                </a:lnTo>
                <a:lnTo>
                  <a:pt x="506171" y="257937"/>
                </a:lnTo>
                <a:lnTo>
                  <a:pt x="435927" y="257937"/>
                </a:lnTo>
                <a:lnTo>
                  <a:pt x="435940" y="220040"/>
                </a:lnTo>
                <a:lnTo>
                  <a:pt x="437743" y="198285"/>
                </a:lnTo>
                <a:lnTo>
                  <a:pt x="437832" y="197167"/>
                </a:lnTo>
                <a:lnTo>
                  <a:pt x="443992" y="180047"/>
                </a:lnTo>
                <a:lnTo>
                  <a:pt x="455028" y="169405"/>
                </a:lnTo>
                <a:lnTo>
                  <a:pt x="471576" y="165735"/>
                </a:lnTo>
                <a:lnTo>
                  <a:pt x="488911" y="169799"/>
                </a:lnTo>
                <a:lnTo>
                  <a:pt x="499478" y="181089"/>
                </a:lnTo>
                <a:lnTo>
                  <a:pt x="504748" y="198285"/>
                </a:lnTo>
                <a:lnTo>
                  <a:pt x="506171" y="220040"/>
                </a:lnTo>
                <a:lnTo>
                  <a:pt x="506171" y="122377"/>
                </a:lnTo>
                <a:lnTo>
                  <a:pt x="424192" y="126415"/>
                </a:lnTo>
                <a:lnTo>
                  <a:pt x="395541" y="153873"/>
                </a:lnTo>
                <a:lnTo>
                  <a:pt x="381495" y="190411"/>
                </a:lnTo>
                <a:lnTo>
                  <a:pt x="377774" y="345884"/>
                </a:lnTo>
                <a:lnTo>
                  <a:pt x="381215" y="393471"/>
                </a:lnTo>
                <a:lnTo>
                  <a:pt x="394779" y="431215"/>
                </a:lnTo>
                <a:lnTo>
                  <a:pt x="423303" y="456095"/>
                </a:lnTo>
                <a:lnTo>
                  <a:pt x="471639" y="465074"/>
                </a:lnTo>
                <a:lnTo>
                  <a:pt x="520293" y="454190"/>
                </a:lnTo>
                <a:lnTo>
                  <a:pt x="547446" y="427482"/>
                </a:lnTo>
                <a:lnTo>
                  <a:pt x="551840" y="414909"/>
                </a:lnTo>
                <a:lnTo>
                  <a:pt x="559231" y="393801"/>
                </a:lnTo>
                <a:lnTo>
                  <a:pt x="561784" y="362254"/>
                </a:lnTo>
                <a:lnTo>
                  <a:pt x="561809" y="360146"/>
                </a:lnTo>
                <a:lnTo>
                  <a:pt x="504126" y="360146"/>
                </a:lnTo>
                <a:lnTo>
                  <a:pt x="504126" y="362254"/>
                </a:lnTo>
                <a:lnTo>
                  <a:pt x="502983" y="382181"/>
                </a:lnTo>
                <a:lnTo>
                  <a:pt x="498297" y="398983"/>
                </a:lnTo>
                <a:lnTo>
                  <a:pt x="488149" y="410591"/>
                </a:lnTo>
                <a:lnTo>
                  <a:pt x="470649" y="414909"/>
                </a:lnTo>
                <a:lnTo>
                  <a:pt x="452983" y="409994"/>
                </a:lnTo>
                <a:lnTo>
                  <a:pt x="442239" y="396951"/>
                </a:lnTo>
                <a:lnTo>
                  <a:pt x="436905" y="378421"/>
                </a:lnTo>
                <a:lnTo>
                  <a:pt x="435470" y="356997"/>
                </a:lnTo>
                <a:lnTo>
                  <a:pt x="435470" y="304850"/>
                </a:lnTo>
                <a:lnTo>
                  <a:pt x="562940" y="304850"/>
                </a:lnTo>
                <a:lnTo>
                  <a:pt x="562940" y="257937"/>
                </a:lnTo>
                <a:lnTo>
                  <a:pt x="562940" y="228231"/>
                </a:lnTo>
                <a:close/>
              </a:path>
              <a:path w="794385" h="465454">
                <a:moveTo>
                  <a:pt x="794092" y="459790"/>
                </a:moveTo>
                <a:lnTo>
                  <a:pt x="793699" y="444271"/>
                </a:lnTo>
                <a:lnTo>
                  <a:pt x="793597" y="433311"/>
                </a:lnTo>
                <a:lnTo>
                  <a:pt x="793534" y="427088"/>
                </a:lnTo>
                <a:lnTo>
                  <a:pt x="793508" y="411734"/>
                </a:lnTo>
                <a:lnTo>
                  <a:pt x="793457" y="168897"/>
                </a:lnTo>
                <a:lnTo>
                  <a:pt x="793445" y="140106"/>
                </a:lnTo>
                <a:lnTo>
                  <a:pt x="793419" y="0"/>
                </a:lnTo>
                <a:lnTo>
                  <a:pt x="734364" y="0"/>
                </a:lnTo>
                <a:lnTo>
                  <a:pt x="734364" y="140106"/>
                </a:lnTo>
                <a:lnTo>
                  <a:pt x="734364" y="233895"/>
                </a:lnTo>
                <a:lnTo>
                  <a:pt x="734364" y="341160"/>
                </a:lnTo>
                <a:lnTo>
                  <a:pt x="732853" y="369938"/>
                </a:lnTo>
                <a:lnTo>
                  <a:pt x="727214" y="392226"/>
                </a:lnTo>
                <a:lnTo>
                  <a:pt x="715797" y="406628"/>
                </a:lnTo>
                <a:lnTo>
                  <a:pt x="696937" y="411734"/>
                </a:lnTo>
                <a:lnTo>
                  <a:pt x="681126" y="408178"/>
                </a:lnTo>
                <a:lnTo>
                  <a:pt x="670750" y="397675"/>
                </a:lnTo>
                <a:lnTo>
                  <a:pt x="668896" y="392226"/>
                </a:lnTo>
                <a:lnTo>
                  <a:pt x="664946" y="380276"/>
                </a:lnTo>
                <a:lnTo>
                  <a:pt x="663181" y="356323"/>
                </a:lnTo>
                <a:lnTo>
                  <a:pt x="663181" y="220840"/>
                </a:lnTo>
                <a:lnTo>
                  <a:pt x="665060" y="199263"/>
                </a:lnTo>
                <a:lnTo>
                  <a:pt x="671068" y="182905"/>
                </a:lnTo>
                <a:lnTo>
                  <a:pt x="681837" y="172529"/>
                </a:lnTo>
                <a:lnTo>
                  <a:pt x="697979" y="168897"/>
                </a:lnTo>
                <a:lnTo>
                  <a:pt x="717537" y="173863"/>
                </a:lnTo>
                <a:lnTo>
                  <a:pt x="728510" y="187553"/>
                </a:lnTo>
                <a:lnTo>
                  <a:pt x="733310" y="208165"/>
                </a:lnTo>
                <a:lnTo>
                  <a:pt x="734364" y="233895"/>
                </a:lnTo>
                <a:lnTo>
                  <a:pt x="734364" y="140106"/>
                </a:lnTo>
                <a:lnTo>
                  <a:pt x="725995" y="129654"/>
                </a:lnTo>
                <a:lnTo>
                  <a:pt x="713994" y="121958"/>
                </a:lnTo>
                <a:lnTo>
                  <a:pt x="698855" y="117208"/>
                </a:lnTo>
                <a:lnTo>
                  <a:pt x="681075" y="115582"/>
                </a:lnTo>
                <a:lnTo>
                  <a:pt x="646188" y="123113"/>
                </a:lnTo>
                <a:lnTo>
                  <a:pt x="622198" y="144132"/>
                </a:lnTo>
                <a:lnTo>
                  <a:pt x="608368" y="176288"/>
                </a:lnTo>
                <a:lnTo>
                  <a:pt x="603935" y="217195"/>
                </a:lnTo>
                <a:lnTo>
                  <a:pt x="603935" y="352501"/>
                </a:lnTo>
                <a:lnTo>
                  <a:pt x="606856" y="397675"/>
                </a:lnTo>
                <a:lnTo>
                  <a:pt x="617740" y="433311"/>
                </a:lnTo>
                <a:lnTo>
                  <a:pt x="639737" y="456679"/>
                </a:lnTo>
                <a:lnTo>
                  <a:pt x="676008" y="465074"/>
                </a:lnTo>
                <a:lnTo>
                  <a:pt x="698157" y="462153"/>
                </a:lnTo>
                <a:lnTo>
                  <a:pt x="714717" y="454113"/>
                </a:lnTo>
                <a:lnTo>
                  <a:pt x="726782" y="442061"/>
                </a:lnTo>
                <a:lnTo>
                  <a:pt x="735482" y="427088"/>
                </a:lnTo>
                <a:lnTo>
                  <a:pt x="735660" y="433311"/>
                </a:lnTo>
                <a:lnTo>
                  <a:pt x="735672" y="433908"/>
                </a:lnTo>
                <a:lnTo>
                  <a:pt x="736130" y="442061"/>
                </a:lnTo>
                <a:lnTo>
                  <a:pt x="736180" y="443039"/>
                </a:lnTo>
                <a:lnTo>
                  <a:pt x="736904" y="452374"/>
                </a:lnTo>
                <a:lnTo>
                  <a:pt x="737730" y="459790"/>
                </a:lnTo>
                <a:lnTo>
                  <a:pt x="794092" y="45979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 descr=""/>
          <p:cNvSpPr/>
          <p:nvPr/>
        </p:nvSpPr>
        <p:spPr>
          <a:xfrm>
            <a:off x="1864225" y="5578238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89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 descr=""/>
          <p:cNvSpPr/>
          <p:nvPr/>
        </p:nvSpPr>
        <p:spPr>
          <a:xfrm>
            <a:off x="1863765" y="5699093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89" h="339089">
                <a:moveTo>
                  <a:pt x="59066" y="0"/>
                </a:moveTo>
                <a:lnTo>
                  <a:pt x="0" y="0"/>
                </a:lnTo>
                <a:lnTo>
                  <a:pt x="0" y="338932"/>
                </a:lnTo>
                <a:lnTo>
                  <a:pt x="59066" y="338932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 descr=""/>
          <p:cNvSpPr/>
          <p:nvPr/>
        </p:nvSpPr>
        <p:spPr>
          <a:xfrm>
            <a:off x="1981778" y="5578242"/>
            <a:ext cx="190500" cy="464820"/>
          </a:xfrm>
          <a:custGeom>
            <a:avLst/>
            <a:gdLst/>
            <a:ahLst/>
            <a:cxnLst/>
            <a:rect l="l" t="t" r="r" b="b"/>
            <a:pathLst>
              <a:path w="190500" h="464820">
                <a:moveTo>
                  <a:pt x="175490" y="428730"/>
                </a:moveTo>
                <a:lnTo>
                  <a:pt x="55904" y="428730"/>
                </a:lnTo>
                <a:lnTo>
                  <a:pt x="63560" y="442720"/>
                </a:lnTo>
                <a:lnTo>
                  <a:pt x="74862" y="454143"/>
                </a:lnTo>
                <a:lnTo>
                  <a:pt x="90714" y="461843"/>
                </a:lnTo>
                <a:lnTo>
                  <a:pt x="112017" y="464666"/>
                </a:lnTo>
                <a:lnTo>
                  <a:pt x="151385" y="455443"/>
                </a:lnTo>
                <a:lnTo>
                  <a:pt x="175230" y="429607"/>
                </a:lnTo>
                <a:lnTo>
                  <a:pt x="175490" y="428730"/>
                </a:lnTo>
                <a:close/>
              </a:path>
              <a:path w="190500" h="464820">
                <a:moveTo>
                  <a:pt x="59725" y="0"/>
                </a:moveTo>
                <a:lnTo>
                  <a:pt x="670" y="0"/>
                </a:lnTo>
                <a:lnTo>
                  <a:pt x="587" y="395809"/>
                </a:lnTo>
                <a:lnTo>
                  <a:pt x="461" y="445668"/>
                </a:lnTo>
                <a:lnTo>
                  <a:pt x="0" y="459787"/>
                </a:lnTo>
                <a:lnTo>
                  <a:pt x="53663" y="459787"/>
                </a:lnTo>
                <a:lnTo>
                  <a:pt x="55904" y="428730"/>
                </a:lnTo>
                <a:lnTo>
                  <a:pt x="175490" y="428730"/>
                </a:lnTo>
                <a:lnTo>
                  <a:pt x="180645" y="411348"/>
                </a:lnTo>
                <a:lnTo>
                  <a:pt x="96112" y="411348"/>
                </a:lnTo>
                <a:lnTo>
                  <a:pt x="79411" y="407508"/>
                </a:lnTo>
                <a:lnTo>
                  <a:pt x="68059" y="395809"/>
                </a:lnTo>
                <a:lnTo>
                  <a:pt x="61590" y="375982"/>
                </a:lnTo>
                <a:lnTo>
                  <a:pt x="59537" y="347759"/>
                </a:lnTo>
                <a:lnTo>
                  <a:pt x="59537" y="238799"/>
                </a:lnTo>
                <a:lnTo>
                  <a:pt x="61074" y="210140"/>
                </a:lnTo>
                <a:lnTo>
                  <a:pt x="66848" y="188081"/>
                </a:lnTo>
                <a:lnTo>
                  <a:pt x="78602" y="173905"/>
                </a:lnTo>
                <a:lnTo>
                  <a:pt x="98080" y="168895"/>
                </a:lnTo>
                <a:lnTo>
                  <a:pt x="183708" y="168895"/>
                </a:lnTo>
                <a:lnTo>
                  <a:pt x="176521" y="150581"/>
                </a:lnTo>
                <a:lnTo>
                  <a:pt x="59725" y="150581"/>
                </a:lnTo>
                <a:lnTo>
                  <a:pt x="59725" y="0"/>
                </a:lnTo>
                <a:close/>
              </a:path>
              <a:path w="190500" h="464820">
                <a:moveTo>
                  <a:pt x="183708" y="168895"/>
                </a:moveTo>
                <a:lnTo>
                  <a:pt x="98080" y="168895"/>
                </a:lnTo>
                <a:lnTo>
                  <a:pt x="114222" y="172849"/>
                </a:lnTo>
                <a:lnTo>
                  <a:pt x="124282" y="184164"/>
                </a:lnTo>
                <a:lnTo>
                  <a:pt x="129448" y="202017"/>
                </a:lnTo>
                <a:lnTo>
                  <a:pt x="130907" y="225584"/>
                </a:lnTo>
                <a:lnTo>
                  <a:pt x="130907" y="349779"/>
                </a:lnTo>
                <a:lnTo>
                  <a:pt x="128768" y="375982"/>
                </a:lnTo>
                <a:lnTo>
                  <a:pt x="128658" y="377339"/>
                </a:lnTo>
                <a:lnTo>
                  <a:pt x="122010" y="396510"/>
                </a:lnTo>
                <a:lnTo>
                  <a:pt x="111112" y="407708"/>
                </a:lnTo>
                <a:lnTo>
                  <a:pt x="96112" y="411348"/>
                </a:lnTo>
                <a:lnTo>
                  <a:pt x="180645" y="411348"/>
                </a:lnTo>
                <a:lnTo>
                  <a:pt x="187004" y="389906"/>
                </a:lnTo>
                <a:lnTo>
                  <a:pt x="190161" y="339089"/>
                </a:lnTo>
                <a:lnTo>
                  <a:pt x="190161" y="216276"/>
                </a:lnTo>
                <a:lnTo>
                  <a:pt x="186182" y="175199"/>
                </a:lnTo>
                <a:lnTo>
                  <a:pt x="183708" y="168895"/>
                </a:lnTo>
                <a:close/>
              </a:path>
              <a:path w="190500" h="464820">
                <a:moveTo>
                  <a:pt x="119996" y="115577"/>
                </a:moveTo>
                <a:lnTo>
                  <a:pt x="99570" y="118043"/>
                </a:lnTo>
                <a:lnTo>
                  <a:pt x="82699" y="125069"/>
                </a:lnTo>
                <a:lnTo>
                  <a:pt x="69408" y="136100"/>
                </a:lnTo>
                <a:lnTo>
                  <a:pt x="59725" y="150581"/>
                </a:lnTo>
                <a:lnTo>
                  <a:pt x="176521" y="150581"/>
                </a:lnTo>
                <a:lnTo>
                  <a:pt x="173702" y="143400"/>
                </a:lnTo>
                <a:lnTo>
                  <a:pt x="151911" y="122864"/>
                </a:lnTo>
                <a:lnTo>
                  <a:pt x="119996" y="115577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 descr=""/>
          <p:cNvSpPr/>
          <p:nvPr/>
        </p:nvSpPr>
        <p:spPr>
          <a:xfrm>
            <a:off x="2221586" y="5578238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89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 descr=""/>
          <p:cNvSpPr/>
          <p:nvPr/>
        </p:nvSpPr>
        <p:spPr>
          <a:xfrm>
            <a:off x="2221126" y="5699093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89" h="339089">
                <a:moveTo>
                  <a:pt x="59066" y="0"/>
                </a:moveTo>
                <a:lnTo>
                  <a:pt x="0" y="0"/>
                </a:lnTo>
                <a:lnTo>
                  <a:pt x="0" y="338932"/>
                </a:lnTo>
                <a:lnTo>
                  <a:pt x="59066" y="338932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 descr=""/>
          <p:cNvSpPr/>
          <p:nvPr/>
        </p:nvSpPr>
        <p:spPr>
          <a:xfrm>
            <a:off x="2339803" y="5578238"/>
            <a:ext cx="59690" cy="460375"/>
          </a:xfrm>
          <a:custGeom>
            <a:avLst/>
            <a:gdLst/>
            <a:ahLst/>
            <a:cxnLst/>
            <a:rect l="l" t="t" r="r" b="b"/>
            <a:pathLst>
              <a:path w="59689" h="460375">
                <a:moveTo>
                  <a:pt x="59066" y="0"/>
                </a:moveTo>
                <a:lnTo>
                  <a:pt x="0" y="0"/>
                </a:lnTo>
                <a:lnTo>
                  <a:pt x="0" y="459787"/>
                </a:lnTo>
                <a:lnTo>
                  <a:pt x="59066" y="459787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 descr=""/>
          <p:cNvSpPr/>
          <p:nvPr/>
        </p:nvSpPr>
        <p:spPr>
          <a:xfrm>
            <a:off x="2458270" y="5578238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89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/>
          <p:nvPr/>
        </p:nvSpPr>
        <p:spPr>
          <a:xfrm>
            <a:off x="2457818" y="5616936"/>
            <a:ext cx="466090" cy="539750"/>
          </a:xfrm>
          <a:custGeom>
            <a:avLst/>
            <a:gdLst/>
            <a:ahLst/>
            <a:cxnLst/>
            <a:rect l="l" t="t" r="r" b="b"/>
            <a:pathLst>
              <a:path w="466089" h="539750">
                <a:moveTo>
                  <a:pt x="59067" y="82169"/>
                </a:moveTo>
                <a:lnTo>
                  <a:pt x="0" y="82169"/>
                </a:lnTo>
                <a:lnTo>
                  <a:pt x="0" y="421093"/>
                </a:lnTo>
                <a:lnTo>
                  <a:pt x="59067" y="421093"/>
                </a:lnTo>
                <a:lnTo>
                  <a:pt x="59067" y="82169"/>
                </a:lnTo>
                <a:close/>
              </a:path>
              <a:path w="466089" h="539750">
                <a:moveTo>
                  <a:pt x="231521" y="82169"/>
                </a:moveTo>
                <a:lnTo>
                  <a:pt x="186829" y="82169"/>
                </a:lnTo>
                <a:lnTo>
                  <a:pt x="186829" y="0"/>
                </a:lnTo>
                <a:lnTo>
                  <a:pt x="127965" y="0"/>
                </a:lnTo>
                <a:lnTo>
                  <a:pt x="127965" y="82169"/>
                </a:lnTo>
                <a:lnTo>
                  <a:pt x="90766" y="82169"/>
                </a:lnTo>
                <a:lnTo>
                  <a:pt x="90766" y="134162"/>
                </a:lnTo>
                <a:lnTo>
                  <a:pt x="127965" y="134162"/>
                </a:lnTo>
                <a:lnTo>
                  <a:pt x="127965" y="356527"/>
                </a:lnTo>
                <a:lnTo>
                  <a:pt x="132334" y="390918"/>
                </a:lnTo>
                <a:lnTo>
                  <a:pt x="144830" y="412178"/>
                </a:lnTo>
                <a:lnTo>
                  <a:pt x="164528" y="422973"/>
                </a:lnTo>
                <a:lnTo>
                  <a:pt x="190500" y="425970"/>
                </a:lnTo>
                <a:lnTo>
                  <a:pt x="200253" y="425729"/>
                </a:lnTo>
                <a:lnTo>
                  <a:pt x="210642" y="424802"/>
                </a:lnTo>
                <a:lnTo>
                  <a:pt x="220789" y="422948"/>
                </a:lnTo>
                <a:lnTo>
                  <a:pt x="229806" y="419912"/>
                </a:lnTo>
                <a:lnTo>
                  <a:pt x="229806" y="374967"/>
                </a:lnTo>
                <a:lnTo>
                  <a:pt x="225729" y="376288"/>
                </a:lnTo>
                <a:lnTo>
                  <a:pt x="216369" y="376936"/>
                </a:lnTo>
                <a:lnTo>
                  <a:pt x="210235" y="376936"/>
                </a:lnTo>
                <a:lnTo>
                  <a:pt x="197789" y="374421"/>
                </a:lnTo>
                <a:lnTo>
                  <a:pt x="190715" y="367652"/>
                </a:lnTo>
                <a:lnTo>
                  <a:pt x="187553" y="357759"/>
                </a:lnTo>
                <a:lnTo>
                  <a:pt x="186829" y="345897"/>
                </a:lnTo>
                <a:lnTo>
                  <a:pt x="186829" y="134162"/>
                </a:lnTo>
                <a:lnTo>
                  <a:pt x="231521" y="134162"/>
                </a:lnTo>
                <a:lnTo>
                  <a:pt x="231521" y="82169"/>
                </a:lnTo>
                <a:close/>
              </a:path>
              <a:path w="466089" h="539750">
                <a:moveTo>
                  <a:pt x="465937" y="82169"/>
                </a:moveTo>
                <a:lnTo>
                  <a:pt x="406679" y="82169"/>
                </a:lnTo>
                <a:lnTo>
                  <a:pt x="394589" y="152742"/>
                </a:lnTo>
                <a:lnTo>
                  <a:pt x="374459" y="266941"/>
                </a:lnTo>
                <a:lnTo>
                  <a:pt x="367106" y="311810"/>
                </a:lnTo>
                <a:lnTo>
                  <a:pt x="362051" y="349364"/>
                </a:lnTo>
                <a:lnTo>
                  <a:pt x="360476" y="349364"/>
                </a:lnTo>
                <a:lnTo>
                  <a:pt x="356984" y="316623"/>
                </a:lnTo>
                <a:lnTo>
                  <a:pt x="350367" y="270624"/>
                </a:lnTo>
                <a:lnTo>
                  <a:pt x="341350" y="214287"/>
                </a:lnTo>
                <a:lnTo>
                  <a:pt x="318947" y="82169"/>
                </a:lnTo>
                <a:lnTo>
                  <a:pt x="255600" y="82169"/>
                </a:lnTo>
                <a:lnTo>
                  <a:pt x="331495" y="434149"/>
                </a:lnTo>
                <a:lnTo>
                  <a:pt x="325158" y="460248"/>
                </a:lnTo>
                <a:lnTo>
                  <a:pt x="316750" y="475945"/>
                </a:lnTo>
                <a:lnTo>
                  <a:pt x="305511" y="483628"/>
                </a:lnTo>
                <a:lnTo>
                  <a:pt x="290639" y="485673"/>
                </a:lnTo>
                <a:lnTo>
                  <a:pt x="283248" y="485673"/>
                </a:lnTo>
                <a:lnTo>
                  <a:pt x="272554" y="484352"/>
                </a:lnTo>
                <a:lnTo>
                  <a:pt x="271183" y="483958"/>
                </a:lnTo>
                <a:lnTo>
                  <a:pt x="270268" y="537019"/>
                </a:lnTo>
                <a:lnTo>
                  <a:pt x="283768" y="538835"/>
                </a:lnTo>
                <a:lnTo>
                  <a:pt x="291236" y="539432"/>
                </a:lnTo>
                <a:lnTo>
                  <a:pt x="298958" y="539661"/>
                </a:lnTo>
                <a:lnTo>
                  <a:pt x="326313" y="537324"/>
                </a:lnTo>
                <a:lnTo>
                  <a:pt x="351015" y="524967"/>
                </a:lnTo>
                <a:lnTo>
                  <a:pt x="372503" y="494563"/>
                </a:lnTo>
                <a:lnTo>
                  <a:pt x="390182" y="438099"/>
                </a:lnTo>
                <a:lnTo>
                  <a:pt x="465937" y="8216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/>
          <p:nvPr/>
        </p:nvSpPr>
        <p:spPr>
          <a:xfrm>
            <a:off x="3043281" y="5578239"/>
            <a:ext cx="189230" cy="460375"/>
          </a:xfrm>
          <a:custGeom>
            <a:avLst/>
            <a:gdLst/>
            <a:ahLst/>
            <a:cxnLst/>
            <a:rect l="l" t="t" r="r" b="b"/>
            <a:pathLst>
              <a:path w="189230" h="460375">
                <a:moveTo>
                  <a:pt x="59066" y="0"/>
                </a:moveTo>
                <a:lnTo>
                  <a:pt x="0" y="0"/>
                </a:lnTo>
                <a:lnTo>
                  <a:pt x="0" y="459787"/>
                </a:lnTo>
                <a:lnTo>
                  <a:pt x="59066" y="459787"/>
                </a:lnTo>
                <a:lnTo>
                  <a:pt x="59066" y="233657"/>
                </a:lnTo>
                <a:lnTo>
                  <a:pt x="60767" y="205330"/>
                </a:lnTo>
                <a:lnTo>
                  <a:pt x="66792" y="185091"/>
                </a:lnTo>
                <a:lnTo>
                  <a:pt x="78524" y="172944"/>
                </a:lnTo>
                <a:lnTo>
                  <a:pt x="97347" y="168895"/>
                </a:lnTo>
                <a:lnTo>
                  <a:pt x="114127" y="172890"/>
                </a:lnTo>
                <a:lnTo>
                  <a:pt x="123928" y="183656"/>
                </a:lnTo>
                <a:lnTo>
                  <a:pt x="128514" y="199366"/>
                </a:lnTo>
                <a:lnTo>
                  <a:pt x="129650" y="218192"/>
                </a:lnTo>
                <a:lnTo>
                  <a:pt x="129650" y="459787"/>
                </a:lnTo>
                <a:lnTo>
                  <a:pt x="188716" y="459787"/>
                </a:lnTo>
                <a:lnTo>
                  <a:pt x="188716" y="202747"/>
                </a:lnTo>
                <a:lnTo>
                  <a:pt x="185461" y="168626"/>
                </a:lnTo>
                <a:lnTo>
                  <a:pt x="174447" y="140939"/>
                </a:lnTo>
                <a:lnTo>
                  <a:pt x="153801" y="122364"/>
                </a:lnTo>
                <a:lnTo>
                  <a:pt x="121650" y="115577"/>
                </a:lnTo>
                <a:lnTo>
                  <a:pt x="99149" y="118190"/>
                </a:lnTo>
                <a:lnTo>
                  <a:pt x="81507" y="125407"/>
                </a:lnTo>
                <a:lnTo>
                  <a:pt x="68291" y="136295"/>
                </a:lnTo>
                <a:lnTo>
                  <a:pt x="59066" y="149922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 descr=""/>
          <p:cNvSpPr/>
          <p:nvPr/>
        </p:nvSpPr>
        <p:spPr>
          <a:xfrm>
            <a:off x="3291001" y="5699093"/>
            <a:ext cx="187960" cy="344805"/>
          </a:xfrm>
          <a:custGeom>
            <a:avLst/>
            <a:gdLst/>
            <a:ahLst/>
            <a:cxnLst/>
            <a:rect l="l" t="t" r="r" b="b"/>
            <a:pathLst>
              <a:path w="187960" h="344804">
                <a:moveTo>
                  <a:pt x="186989" y="0"/>
                </a:moveTo>
                <a:lnTo>
                  <a:pt x="127922" y="0"/>
                </a:lnTo>
                <a:lnTo>
                  <a:pt x="127922" y="224338"/>
                </a:lnTo>
                <a:lnTo>
                  <a:pt x="125366" y="256999"/>
                </a:lnTo>
                <a:lnTo>
                  <a:pt x="118036" y="277471"/>
                </a:lnTo>
                <a:lnTo>
                  <a:pt x="106440" y="288062"/>
                </a:lnTo>
                <a:lnTo>
                  <a:pt x="91086" y="291080"/>
                </a:lnTo>
                <a:lnTo>
                  <a:pt x="76685" y="288217"/>
                </a:lnTo>
                <a:lnTo>
                  <a:pt x="66719" y="279300"/>
                </a:lnTo>
                <a:lnTo>
                  <a:pt x="60928" y="263833"/>
                </a:lnTo>
                <a:lnTo>
                  <a:pt x="59055" y="241322"/>
                </a:lnTo>
                <a:lnTo>
                  <a:pt x="59055" y="0"/>
                </a:lnTo>
                <a:lnTo>
                  <a:pt x="0" y="0"/>
                </a:lnTo>
                <a:lnTo>
                  <a:pt x="0" y="256704"/>
                </a:lnTo>
                <a:lnTo>
                  <a:pt x="6214" y="301669"/>
                </a:lnTo>
                <a:lnTo>
                  <a:pt x="22139" y="328272"/>
                </a:lnTo>
                <a:lnTo>
                  <a:pt x="43692" y="340967"/>
                </a:lnTo>
                <a:lnTo>
                  <a:pt x="66793" y="344209"/>
                </a:lnTo>
                <a:lnTo>
                  <a:pt x="86861" y="342391"/>
                </a:lnTo>
                <a:lnTo>
                  <a:pt x="104276" y="336136"/>
                </a:lnTo>
                <a:lnTo>
                  <a:pt x="118515" y="324242"/>
                </a:lnTo>
                <a:lnTo>
                  <a:pt x="129053" y="305509"/>
                </a:lnTo>
                <a:lnTo>
                  <a:pt x="129244" y="314159"/>
                </a:lnTo>
                <a:lnTo>
                  <a:pt x="129749" y="323602"/>
                </a:lnTo>
                <a:lnTo>
                  <a:pt x="130467" y="332355"/>
                </a:lnTo>
                <a:lnTo>
                  <a:pt x="131294" y="338932"/>
                </a:lnTo>
                <a:lnTo>
                  <a:pt x="187648" y="338932"/>
                </a:lnTo>
                <a:lnTo>
                  <a:pt x="187267" y="323398"/>
                </a:lnTo>
                <a:lnTo>
                  <a:pt x="187071" y="302333"/>
                </a:lnTo>
                <a:lnTo>
                  <a:pt x="186989" y="243039"/>
                </a:lnTo>
                <a:lnTo>
                  <a:pt x="186989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 descr=""/>
          <p:cNvSpPr/>
          <p:nvPr/>
        </p:nvSpPr>
        <p:spPr>
          <a:xfrm>
            <a:off x="3536454" y="5578252"/>
            <a:ext cx="291465" cy="464820"/>
          </a:xfrm>
          <a:custGeom>
            <a:avLst/>
            <a:gdLst/>
            <a:ahLst/>
            <a:cxnLst/>
            <a:rect l="l" t="t" r="r" b="b"/>
            <a:pathLst>
              <a:path w="291464" h="464820">
                <a:moveTo>
                  <a:pt x="190157" y="216268"/>
                </a:moveTo>
                <a:lnTo>
                  <a:pt x="186182" y="175196"/>
                </a:lnTo>
                <a:lnTo>
                  <a:pt x="183705" y="168897"/>
                </a:lnTo>
                <a:lnTo>
                  <a:pt x="176517" y="150583"/>
                </a:lnTo>
                <a:lnTo>
                  <a:pt x="173697" y="143395"/>
                </a:lnTo>
                <a:lnTo>
                  <a:pt x="151904" y="122859"/>
                </a:lnTo>
                <a:lnTo>
                  <a:pt x="130898" y="118071"/>
                </a:lnTo>
                <a:lnTo>
                  <a:pt x="130898" y="225577"/>
                </a:lnTo>
                <a:lnTo>
                  <a:pt x="130898" y="349770"/>
                </a:lnTo>
                <a:lnTo>
                  <a:pt x="122008" y="396506"/>
                </a:lnTo>
                <a:lnTo>
                  <a:pt x="96113" y="411340"/>
                </a:lnTo>
                <a:lnTo>
                  <a:pt x="79413" y="407504"/>
                </a:lnTo>
                <a:lnTo>
                  <a:pt x="68059" y="395808"/>
                </a:lnTo>
                <a:lnTo>
                  <a:pt x="61582" y="375983"/>
                </a:lnTo>
                <a:lnTo>
                  <a:pt x="59537" y="347751"/>
                </a:lnTo>
                <a:lnTo>
                  <a:pt x="59537" y="238798"/>
                </a:lnTo>
                <a:lnTo>
                  <a:pt x="61074" y="210134"/>
                </a:lnTo>
                <a:lnTo>
                  <a:pt x="66852" y="188074"/>
                </a:lnTo>
                <a:lnTo>
                  <a:pt x="78600" y="173901"/>
                </a:lnTo>
                <a:lnTo>
                  <a:pt x="98082" y="168897"/>
                </a:lnTo>
                <a:lnTo>
                  <a:pt x="114223" y="172847"/>
                </a:lnTo>
                <a:lnTo>
                  <a:pt x="124282" y="184162"/>
                </a:lnTo>
                <a:lnTo>
                  <a:pt x="129451" y="202018"/>
                </a:lnTo>
                <a:lnTo>
                  <a:pt x="130898" y="225577"/>
                </a:lnTo>
                <a:lnTo>
                  <a:pt x="130898" y="118071"/>
                </a:lnTo>
                <a:lnTo>
                  <a:pt x="119989" y="115570"/>
                </a:lnTo>
                <a:lnTo>
                  <a:pt x="99568" y="118033"/>
                </a:lnTo>
                <a:lnTo>
                  <a:pt x="82702" y="125069"/>
                </a:lnTo>
                <a:lnTo>
                  <a:pt x="69405" y="136093"/>
                </a:lnTo>
                <a:lnTo>
                  <a:pt x="59728" y="150583"/>
                </a:lnTo>
                <a:lnTo>
                  <a:pt x="59728" y="0"/>
                </a:lnTo>
                <a:lnTo>
                  <a:pt x="673" y="0"/>
                </a:lnTo>
                <a:lnTo>
                  <a:pt x="584" y="395808"/>
                </a:lnTo>
                <a:lnTo>
                  <a:pt x="457" y="445668"/>
                </a:lnTo>
                <a:lnTo>
                  <a:pt x="0" y="459778"/>
                </a:lnTo>
                <a:lnTo>
                  <a:pt x="53657" y="459778"/>
                </a:lnTo>
                <a:lnTo>
                  <a:pt x="54508" y="452831"/>
                </a:lnTo>
                <a:lnTo>
                  <a:pt x="55105" y="445668"/>
                </a:lnTo>
                <a:lnTo>
                  <a:pt x="55537" y="437794"/>
                </a:lnTo>
                <a:lnTo>
                  <a:pt x="55867" y="429602"/>
                </a:lnTo>
                <a:lnTo>
                  <a:pt x="55905" y="428726"/>
                </a:lnTo>
                <a:lnTo>
                  <a:pt x="63563" y="442722"/>
                </a:lnTo>
                <a:lnTo>
                  <a:pt x="74866" y="454139"/>
                </a:lnTo>
                <a:lnTo>
                  <a:pt x="90716" y="461835"/>
                </a:lnTo>
                <a:lnTo>
                  <a:pt x="112014" y="464667"/>
                </a:lnTo>
                <a:lnTo>
                  <a:pt x="151384" y="455434"/>
                </a:lnTo>
                <a:lnTo>
                  <a:pt x="175221" y="429602"/>
                </a:lnTo>
                <a:lnTo>
                  <a:pt x="175488" y="428726"/>
                </a:lnTo>
                <a:lnTo>
                  <a:pt x="180644" y="411340"/>
                </a:lnTo>
                <a:lnTo>
                  <a:pt x="187007" y="389902"/>
                </a:lnTo>
                <a:lnTo>
                  <a:pt x="190157" y="339090"/>
                </a:lnTo>
                <a:lnTo>
                  <a:pt x="190157" y="216268"/>
                </a:lnTo>
                <a:close/>
              </a:path>
              <a:path w="291464" h="464820">
                <a:moveTo>
                  <a:pt x="290842" y="364959"/>
                </a:moveTo>
                <a:lnTo>
                  <a:pt x="231775" y="364959"/>
                </a:lnTo>
                <a:lnTo>
                  <a:pt x="231775" y="459790"/>
                </a:lnTo>
                <a:lnTo>
                  <a:pt x="290842" y="459790"/>
                </a:lnTo>
                <a:lnTo>
                  <a:pt x="290842" y="36495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 descr=""/>
          <p:cNvSpPr/>
          <p:nvPr/>
        </p:nvSpPr>
        <p:spPr>
          <a:xfrm>
            <a:off x="1988769" y="6404235"/>
            <a:ext cx="337820" cy="532130"/>
          </a:xfrm>
          <a:custGeom>
            <a:avLst/>
            <a:gdLst/>
            <a:ahLst/>
            <a:cxnLst/>
            <a:rect l="l" t="t" r="r" b="b"/>
            <a:pathLst>
              <a:path w="337819" h="532129">
                <a:moveTo>
                  <a:pt x="225196" y="469125"/>
                </a:moveTo>
                <a:lnTo>
                  <a:pt x="79121" y="469125"/>
                </a:lnTo>
                <a:lnTo>
                  <a:pt x="221678" y="75349"/>
                </a:lnTo>
                <a:lnTo>
                  <a:pt x="221678" y="22339"/>
                </a:lnTo>
                <a:lnTo>
                  <a:pt x="12738" y="22339"/>
                </a:lnTo>
                <a:lnTo>
                  <a:pt x="12738" y="85725"/>
                </a:lnTo>
                <a:lnTo>
                  <a:pt x="146304" y="85725"/>
                </a:lnTo>
                <a:lnTo>
                  <a:pt x="0" y="486689"/>
                </a:lnTo>
                <a:lnTo>
                  <a:pt x="0" y="531977"/>
                </a:lnTo>
                <a:lnTo>
                  <a:pt x="216331" y="531977"/>
                </a:lnTo>
                <a:lnTo>
                  <a:pt x="225196" y="469125"/>
                </a:lnTo>
                <a:close/>
              </a:path>
              <a:path w="337819" h="532129">
                <a:moveTo>
                  <a:pt x="336880" y="139814"/>
                </a:moveTo>
                <a:lnTo>
                  <a:pt x="268541" y="139814"/>
                </a:lnTo>
                <a:lnTo>
                  <a:pt x="268541" y="531964"/>
                </a:lnTo>
                <a:lnTo>
                  <a:pt x="336880" y="531964"/>
                </a:lnTo>
                <a:lnTo>
                  <a:pt x="336880" y="139814"/>
                </a:lnTo>
                <a:close/>
              </a:path>
              <a:path w="337819" h="532129">
                <a:moveTo>
                  <a:pt x="337413" y="0"/>
                </a:moveTo>
                <a:lnTo>
                  <a:pt x="269087" y="0"/>
                </a:lnTo>
                <a:lnTo>
                  <a:pt x="269087" y="81788"/>
                </a:lnTo>
                <a:lnTo>
                  <a:pt x="337413" y="81788"/>
                </a:lnTo>
                <a:lnTo>
                  <a:pt x="33741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 descr=""/>
          <p:cNvSpPr/>
          <p:nvPr/>
        </p:nvSpPr>
        <p:spPr>
          <a:xfrm>
            <a:off x="2394639" y="6404223"/>
            <a:ext cx="68580" cy="532130"/>
          </a:xfrm>
          <a:custGeom>
            <a:avLst/>
            <a:gdLst/>
            <a:ahLst/>
            <a:cxnLst/>
            <a:rect l="l" t="t" r="r" b="b"/>
            <a:pathLst>
              <a:path w="68580" h="532129">
                <a:moveTo>
                  <a:pt x="68343" y="0"/>
                </a:moveTo>
                <a:lnTo>
                  <a:pt x="0" y="0"/>
                </a:lnTo>
                <a:lnTo>
                  <a:pt x="0" y="531983"/>
                </a:lnTo>
                <a:lnTo>
                  <a:pt x="68343" y="531983"/>
                </a:lnTo>
                <a:lnTo>
                  <a:pt x="6834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 descr=""/>
          <p:cNvSpPr/>
          <p:nvPr/>
        </p:nvSpPr>
        <p:spPr>
          <a:xfrm>
            <a:off x="2531200" y="6404223"/>
            <a:ext cx="68580" cy="532130"/>
          </a:xfrm>
          <a:custGeom>
            <a:avLst/>
            <a:gdLst/>
            <a:ahLst/>
            <a:cxnLst/>
            <a:rect l="l" t="t" r="r" b="b"/>
            <a:pathLst>
              <a:path w="68580" h="532129">
                <a:moveTo>
                  <a:pt x="68343" y="0"/>
                </a:moveTo>
                <a:lnTo>
                  <a:pt x="0" y="0"/>
                </a:lnTo>
                <a:lnTo>
                  <a:pt x="0" y="531983"/>
                </a:lnTo>
                <a:lnTo>
                  <a:pt x="68343" y="531983"/>
                </a:lnTo>
                <a:lnTo>
                  <a:pt x="6834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 descr=""/>
          <p:cNvSpPr/>
          <p:nvPr/>
        </p:nvSpPr>
        <p:spPr>
          <a:xfrm>
            <a:off x="2656852" y="6426587"/>
            <a:ext cx="812800" cy="532765"/>
          </a:xfrm>
          <a:custGeom>
            <a:avLst/>
            <a:gdLst/>
            <a:ahLst/>
            <a:cxnLst/>
            <a:rect l="l" t="t" r="r" b="b"/>
            <a:pathLst>
              <a:path w="812800" h="532765">
                <a:moveTo>
                  <a:pt x="219265" y="234061"/>
                </a:moveTo>
                <a:lnTo>
                  <a:pt x="212039" y="181406"/>
                </a:lnTo>
                <a:lnTo>
                  <a:pt x="190995" y="142951"/>
                </a:lnTo>
                <a:lnTo>
                  <a:pt x="157022" y="119367"/>
                </a:lnTo>
                <a:lnTo>
                  <a:pt x="150685" y="118275"/>
                </a:lnTo>
                <a:lnTo>
                  <a:pt x="150685" y="230238"/>
                </a:lnTo>
                <a:lnTo>
                  <a:pt x="150596" y="393865"/>
                </a:lnTo>
                <a:lnTo>
                  <a:pt x="148259" y="420344"/>
                </a:lnTo>
                <a:lnTo>
                  <a:pt x="140843" y="439750"/>
                </a:lnTo>
                <a:lnTo>
                  <a:pt x="128181" y="451231"/>
                </a:lnTo>
                <a:lnTo>
                  <a:pt x="110058" y="455015"/>
                </a:lnTo>
                <a:lnTo>
                  <a:pt x="90957" y="450570"/>
                </a:lnTo>
                <a:lnTo>
                  <a:pt x="78092" y="438048"/>
                </a:lnTo>
                <a:lnTo>
                  <a:pt x="70840" y="418731"/>
                </a:lnTo>
                <a:lnTo>
                  <a:pt x="68567" y="393865"/>
                </a:lnTo>
                <a:lnTo>
                  <a:pt x="68618" y="230238"/>
                </a:lnTo>
                <a:lnTo>
                  <a:pt x="70967" y="205549"/>
                </a:lnTo>
                <a:lnTo>
                  <a:pt x="78397" y="187159"/>
                </a:lnTo>
                <a:lnTo>
                  <a:pt x="91211" y="175895"/>
                </a:lnTo>
                <a:lnTo>
                  <a:pt x="109753" y="172072"/>
                </a:lnTo>
                <a:lnTo>
                  <a:pt x="129171" y="176428"/>
                </a:lnTo>
                <a:lnTo>
                  <a:pt x="141795" y="188518"/>
                </a:lnTo>
                <a:lnTo>
                  <a:pt x="148640" y="206933"/>
                </a:lnTo>
                <a:lnTo>
                  <a:pt x="150685" y="230238"/>
                </a:lnTo>
                <a:lnTo>
                  <a:pt x="150685" y="118275"/>
                </a:lnTo>
                <a:lnTo>
                  <a:pt x="111048" y="111366"/>
                </a:lnTo>
                <a:lnTo>
                  <a:pt x="65722" y="118770"/>
                </a:lnTo>
                <a:lnTo>
                  <a:pt x="30657" y="141122"/>
                </a:lnTo>
                <a:lnTo>
                  <a:pt x="8026" y="178676"/>
                </a:lnTo>
                <a:lnTo>
                  <a:pt x="0" y="231622"/>
                </a:lnTo>
                <a:lnTo>
                  <a:pt x="0" y="391515"/>
                </a:lnTo>
                <a:lnTo>
                  <a:pt x="6959" y="445579"/>
                </a:lnTo>
                <a:lnTo>
                  <a:pt x="6997" y="445909"/>
                </a:lnTo>
                <a:lnTo>
                  <a:pt x="27724" y="484720"/>
                </a:lnTo>
                <a:lnTo>
                  <a:pt x="61836" y="508012"/>
                </a:lnTo>
                <a:lnTo>
                  <a:pt x="61988" y="508012"/>
                </a:lnTo>
                <a:lnTo>
                  <a:pt x="108750" y="515734"/>
                </a:lnTo>
                <a:lnTo>
                  <a:pt x="155295" y="508012"/>
                </a:lnTo>
                <a:lnTo>
                  <a:pt x="190017" y="484720"/>
                </a:lnTo>
                <a:lnTo>
                  <a:pt x="211747" y="445579"/>
                </a:lnTo>
                <a:lnTo>
                  <a:pt x="219265" y="390359"/>
                </a:lnTo>
                <a:lnTo>
                  <a:pt x="219265" y="234061"/>
                </a:lnTo>
                <a:close/>
              </a:path>
              <a:path w="812800" h="532765">
                <a:moveTo>
                  <a:pt x="624624" y="117462"/>
                </a:moveTo>
                <a:lnTo>
                  <a:pt x="556069" y="117462"/>
                </a:lnTo>
                <a:lnTo>
                  <a:pt x="543255" y="210134"/>
                </a:lnTo>
                <a:lnTo>
                  <a:pt x="534073" y="279222"/>
                </a:lnTo>
                <a:lnTo>
                  <a:pt x="527773" y="329463"/>
                </a:lnTo>
                <a:lnTo>
                  <a:pt x="520941" y="392264"/>
                </a:lnTo>
                <a:lnTo>
                  <a:pt x="518934" y="414248"/>
                </a:lnTo>
                <a:lnTo>
                  <a:pt x="518172" y="414248"/>
                </a:lnTo>
                <a:lnTo>
                  <a:pt x="515429" y="388366"/>
                </a:lnTo>
                <a:lnTo>
                  <a:pt x="511086" y="357365"/>
                </a:lnTo>
                <a:lnTo>
                  <a:pt x="504850" y="318020"/>
                </a:lnTo>
                <a:lnTo>
                  <a:pt x="485597" y="201307"/>
                </a:lnTo>
                <a:lnTo>
                  <a:pt x="472020" y="117462"/>
                </a:lnTo>
                <a:lnTo>
                  <a:pt x="407200" y="117462"/>
                </a:lnTo>
                <a:lnTo>
                  <a:pt x="393649" y="199859"/>
                </a:lnTo>
                <a:lnTo>
                  <a:pt x="367550" y="356019"/>
                </a:lnTo>
                <a:lnTo>
                  <a:pt x="362813" y="387692"/>
                </a:lnTo>
                <a:lnTo>
                  <a:pt x="359613" y="414172"/>
                </a:lnTo>
                <a:lnTo>
                  <a:pt x="358851" y="414172"/>
                </a:lnTo>
                <a:lnTo>
                  <a:pt x="353720" y="359321"/>
                </a:lnTo>
                <a:lnTo>
                  <a:pt x="349250" y="320865"/>
                </a:lnTo>
                <a:lnTo>
                  <a:pt x="342900" y="270167"/>
                </a:lnTo>
                <a:lnTo>
                  <a:pt x="334200" y="203593"/>
                </a:lnTo>
                <a:lnTo>
                  <a:pt x="322707" y="117462"/>
                </a:lnTo>
                <a:lnTo>
                  <a:pt x="250164" y="117462"/>
                </a:lnTo>
                <a:lnTo>
                  <a:pt x="319684" y="509625"/>
                </a:lnTo>
                <a:lnTo>
                  <a:pt x="388708" y="509625"/>
                </a:lnTo>
                <a:lnTo>
                  <a:pt x="420128" y="341287"/>
                </a:lnTo>
                <a:lnTo>
                  <a:pt x="427736" y="297776"/>
                </a:lnTo>
                <a:lnTo>
                  <a:pt x="433425" y="260604"/>
                </a:lnTo>
                <a:lnTo>
                  <a:pt x="436905" y="229793"/>
                </a:lnTo>
                <a:lnTo>
                  <a:pt x="437667" y="229793"/>
                </a:lnTo>
                <a:lnTo>
                  <a:pt x="441998" y="262724"/>
                </a:lnTo>
                <a:lnTo>
                  <a:pt x="448183" y="301980"/>
                </a:lnTo>
                <a:lnTo>
                  <a:pt x="473913" y="451370"/>
                </a:lnTo>
                <a:lnTo>
                  <a:pt x="483590" y="509625"/>
                </a:lnTo>
                <a:lnTo>
                  <a:pt x="551535" y="509625"/>
                </a:lnTo>
                <a:lnTo>
                  <a:pt x="624624" y="117462"/>
                </a:lnTo>
                <a:close/>
              </a:path>
              <a:path w="812800" h="532765">
                <a:moveTo>
                  <a:pt x="812584" y="0"/>
                </a:moveTo>
                <a:lnTo>
                  <a:pt x="759993" y="0"/>
                </a:lnTo>
                <a:lnTo>
                  <a:pt x="643089" y="532511"/>
                </a:lnTo>
                <a:lnTo>
                  <a:pt x="696239" y="532511"/>
                </a:lnTo>
                <a:lnTo>
                  <a:pt x="81258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 descr=""/>
          <p:cNvSpPr/>
          <p:nvPr/>
        </p:nvSpPr>
        <p:spPr>
          <a:xfrm>
            <a:off x="3519468" y="6426569"/>
            <a:ext cx="220345" cy="509905"/>
          </a:xfrm>
          <a:custGeom>
            <a:avLst/>
            <a:gdLst/>
            <a:ahLst/>
            <a:cxnLst/>
            <a:rect l="l" t="t" r="r" b="b"/>
            <a:pathLst>
              <a:path w="220345" h="509904">
                <a:moveTo>
                  <a:pt x="100520" y="0"/>
                </a:moveTo>
                <a:lnTo>
                  <a:pt x="0" y="0"/>
                </a:lnTo>
                <a:lnTo>
                  <a:pt x="0" y="509628"/>
                </a:lnTo>
                <a:lnTo>
                  <a:pt x="68332" y="509628"/>
                </a:lnTo>
                <a:lnTo>
                  <a:pt x="68332" y="277499"/>
                </a:lnTo>
                <a:lnTo>
                  <a:pt x="201540" y="277499"/>
                </a:lnTo>
                <a:lnTo>
                  <a:pt x="188480" y="260453"/>
                </a:lnTo>
                <a:lnTo>
                  <a:pt x="168131" y="248254"/>
                </a:lnTo>
                <a:lnTo>
                  <a:pt x="185951" y="238360"/>
                </a:lnTo>
                <a:lnTo>
                  <a:pt x="201820" y="220537"/>
                </a:lnTo>
                <a:lnTo>
                  <a:pt x="68332" y="220537"/>
                </a:lnTo>
                <a:lnTo>
                  <a:pt x="68332" y="56972"/>
                </a:lnTo>
                <a:lnTo>
                  <a:pt x="207680" y="56972"/>
                </a:lnTo>
                <a:lnTo>
                  <a:pt x="189190" y="27016"/>
                </a:lnTo>
                <a:lnTo>
                  <a:pt x="151730" y="6366"/>
                </a:lnTo>
                <a:lnTo>
                  <a:pt x="100520" y="0"/>
                </a:lnTo>
                <a:close/>
              </a:path>
              <a:path w="220345" h="509904">
                <a:moveTo>
                  <a:pt x="201540" y="277499"/>
                </a:moveTo>
                <a:lnTo>
                  <a:pt x="92175" y="277499"/>
                </a:lnTo>
                <a:lnTo>
                  <a:pt x="121071" y="281021"/>
                </a:lnTo>
                <a:lnTo>
                  <a:pt x="138162" y="293553"/>
                </a:lnTo>
                <a:lnTo>
                  <a:pt x="146313" y="318042"/>
                </a:lnTo>
                <a:lnTo>
                  <a:pt x="148393" y="357434"/>
                </a:lnTo>
                <a:lnTo>
                  <a:pt x="148294" y="392213"/>
                </a:lnTo>
                <a:lnTo>
                  <a:pt x="148577" y="435607"/>
                </a:lnTo>
                <a:lnTo>
                  <a:pt x="150111" y="477931"/>
                </a:lnTo>
                <a:lnTo>
                  <a:pt x="153733" y="509628"/>
                </a:lnTo>
                <a:lnTo>
                  <a:pt x="219940" y="509628"/>
                </a:lnTo>
                <a:lnTo>
                  <a:pt x="216835" y="477931"/>
                </a:lnTo>
                <a:lnTo>
                  <a:pt x="215445" y="435607"/>
                </a:lnTo>
                <a:lnTo>
                  <a:pt x="215109" y="392213"/>
                </a:lnTo>
                <a:lnTo>
                  <a:pt x="215134" y="352774"/>
                </a:lnTo>
                <a:lnTo>
                  <a:pt x="212125" y="309288"/>
                </a:lnTo>
                <a:lnTo>
                  <a:pt x="203192" y="279656"/>
                </a:lnTo>
                <a:lnTo>
                  <a:pt x="201540" y="277499"/>
                </a:lnTo>
                <a:close/>
              </a:path>
              <a:path w="220345" h="509904">
                <a:moveTo>
                  <a:pt x="207680" y="56972"/>
                </a:moveTo>
                <a:lnTo>
                  <a:pt x="94101" y="56972"/>
                </a:lnTo>
                <a:lnTo>
                  <a:pt x="123009" y="61638"/>
                </a:lnTo>
                <a:lnTo>
                  <a:pt x="140503" y="75082"/>
                </a:lnTo>
                <a:lnTo>
                  <a:pt x="149130" y="96476"/>
                </a:lnTo>
                <a:lnTo>
                  <a:pt x="151440" y="124990"/>
                </a:lnTo>
                <a:lnTo>
                  <a:pt x="151440" y="144665"/>
                </a:lnTo>
                <a:lnTo>
                  <a:pt x="148528" y="179725"/>
                </a:lnTo>
                <a:lnTo>
                  <a:pt x="138788" y="203228"/>
                </a:lnTo>
                <a:lnTo>
                  <a:pt x="120712" y="216417"/>
                </a:lnTo>
                <a:lnTo>
                  <a:pt x="92792" y="220537"/>
                </a:lnTo>
                <a:lnTo>
                  <a:pt x="201820" y="220537"/>
                </a:lnTo>
                <a:lnTo>
                  <a:pt x="202707" y="219541"/>
                </a:lnTo>
                <a:lnTo>
                  <a:pt x="215145" y="188399"/>
                </a:lnTo>
                <a:lnTo>
                  <a:pt x="220014" y="141534"/>
                </a:lnTo>
                <a:lnTo>
                  <a:pt x="220014" y="120478"/>
                </a:lnTo>
                <a:lnTo>
                  <a:pt x="212189" y="64277"/>
                </a:lnTo>
                <a:lnTo>
                  <a:pt x="207680" y="5697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/>
          <p:nvPr/>
        </p:nvSpPr>
        <p:spPr>
          <a:xfrm>
            <a:off x="3788321" y="6537953"/>
            <a:ext cx="465455" cy="404495"/>
          </a:xfrm>
          <a:custGeom>
            <a:avLst/>
            <a:gdLst/>
            <a:ahLst/>
            <a:cxnLst/>
            <a:rect l="l" t="t" r="r" b="b"/>
            <a:pathLst>
              <a:path w="465454" h="404495">
                <a:moveTo>
                  <a:pt x="214223" y="130327"/>
                </a:moveTo>
                <a:lnTo>
                  <a:pt x="209042" y="78740"/>
                </a:lnTo>
                <a:lnTo>
                  <a:pt x="200317" y="58026"/>
                </a:lnTo>
                <a:lnTo>
                  <a:pt x="191630" y="37401"/>
                </a:lnTo>
                <a:lnTo>
                  <a:pt x="159131" y="9956"/>
                </a:lnTo>
                <a:lnTo>
                  <a:pt x="148564" y="7874"/>
                </a:lnTo>
                <a:lnTo>
                  <a:pt x="148564" y="120865"/>
                </a:lnTo>
                <a:lnTo>
                  <a:pt x="148564" y="164706"/>
                </a:lnTo>
                <a:lnTo>
                  <a:pt x="67271" y="164706"/>
                </a:lnTo>
                <a:lnTo>
                  <a:pt x="67284" y="120865"/>
                </a:lnTo>
                <a:lnTo>
                  <a:pt x="76606" y="74587"/>
                </a:lnTo>
                <a:lnTo>
                  <a:pt x="108534" y="58026"/>
                </a:lnTo>
                <a:lnTo>
                  <a:pt x="128587" y="62725"/>
                </a:lnTo>
                <a:lnTo>
                  <a:pt x="140804" y="75793"/>
                </a:lnTo>
                <a:lnTo>
                  <a:pt x="146900" y="95681"/>
                </a:lnTo>
                <a:lnTo>
                  <a:pt x="148564" y="120865"/>
                </a:lnTo>
                <a:lnTo>
                  <a:pt x="148564" y="7874"/>
                </a:lnTo>
                <a:lnTo>
                  <a:pt x="108750" y="0"/>
                </a:lnTo>
                <a:lnTo>
                  <a:pt x="53695" y="12522"/>
                </a:lnTo>
                <a:lnTo>
                  <a:pt x="20548" y="44297"/>
                </a:lnTo>
                <a:lnTo>
                  <a:pt x="4305" y="86575"/>
                </a:lnTo>
                <a:lnTo>
                  <a:pt x="25" y="130327"/>
                </a:lnTo>
                <a:lnTo>
                  <a:pt x="0" y="266484"/>
                </a:lnTo>
                <a:lnTo>
                  <a:pt x="2425" y="311315"/>
                </a:lnTo>
                <a:lnTo>
                  <a:pt x="11633" y="349326"/>
                </a:lnTo>
                <a:lnTo>
                  <a:pt x="30480" y="378701"/>
                </a:lnTo>
                <a:lnTo>
                  <a:pt x="61849" y="397649"/>
                </a:lnTo>
                <a:lnTo>
                  <a:pt x="108610" y="404368"/>
                </a:lnTo>
                <a:lnTo>
                  <a:pt x="164896" y="391782"/>
                </a:lnTo>
                <a:lnTo>
                  <a:pt x="196303" y="360870"/>
                </a:lnTo>
                <a:lnTo>
                  <a:pt x="201396" y="346329"/>
                </a:lnTo>
                <a:lnTo>
                  <a:pt x="209956" y="321906"/>
                </a:lnTo>
                <a:lnTo>
                  <a:pt x="212902" y="285394"/>
                </a:lnTo>
                <a:lnTo>
                  <a:pt x="212928" y="282968"/>
                </a:lnTo>
                <a:lnTo>
                  <a:pt x="146189" y="282968"/>
                </a:lnTo>
                <a:lnTo>
                  <a:pt x="146189" y="285394"/>
                </a:lnTo>
                <a:lnTo>
                  <a:pt x="144868" y="308457"/>
                </a:lnTo>
                <a:lnTo>
                  <a:pt x="139433" y="327901"/>
                </a:lnTo>
                <a:lnTo>
                  <a:pt x="127698" y="341325"/>
                </a:lnTo>
                <a:lnTo>
                  <a:pt x="107454" y="346329"/>
                </a:lnTo>
                <a:lnTo>
                  <a:pt x="87007" y="340639"/>
                </a:lnTo>
                <a:lnTo>
                  <a:pt x="74574" y="325551"/>
                </a:lnTo>
                <a:lnTo>
                  <a:pt x="68402" y="304101"/>
                </a:lnTo>
                <a:lnTo>
                  <a:pt x="66738" y="279323"/>
                </a:lnTo>
                <a:lnTo>
                  <a:pt x="66738" y="218986"/>
                </a:lnTo>
                <a:lnTo>
                  <a:pt x="214223" y="218986"/>
                </a:lnTo>
                <a:lnTo>
                  <a:pt x="214223" y="164706"/>
                </a:lnTo>
                <a:lnTo>
                  <a:pt x="214223" y="130327"/>
                </a:lnTo>
                <a:close/>
              </a:path>
              <a:path w="465454" h="404495">
                <a:moveTo>
                  <a:pt x="465162" y="398259"/>
                </a:moveTo>
                <a:lnTo>
                  <a:pt x="464400" y="384860"/>
                </a:lnTo>
                <a:lnTo>
                  <a:pt x="464134" y="374281"/>
                </a:lnTo>
                <a:lnTo>
                  <a:pt x="464045" y="370497"/>
                </a:lnTo>
                <a:lnTo>
                  <a:pt x="463981" y="368211"/>
                </a:lnTo>
                <a:lnTo>
                  <a:pt x="463905" y="365213"/>
                </a:lnTo>
                <a:lnTo>
                  <a:pt x="463689" y="344271"/>
                </a:lnTo>
                <a:lnTo>
                  <a:pt x="463626" y="216242"/>
                </a:lnTo>
                <a:lnTo>
                  <a:pt x="463626" y="103225"/>
                </a:lnTo>
                <a:lnTo>
                  <a:pt x="458685" y="61341"/>
                </a:lnTo>
                <a:lnTo>
                  <a:pt x="456184" y="56337"/>
                </a:lnTo>
                <a:lnTo>
                  <a:pt x="442379" y="28727"/>
                </a:lnTo>
                <a:lnTo>
                  <a:pt x="412432" y="7543"/>
                </a:lnTo>
                <a:lnTo>
                  <a:pt x="396900" y="4991"/>
                </a:lnTo>
                <a:lnTo>
                  <a:pt x="396900" y="216242"/>
                </a:lnTo>
                <a:lnTo>
                  <a:pt x="396900" y="266407"/>
                </a:lnTo>
                <a:lnTo>
                  <a:pt x="394563" y="301904"/>
                </a:lnTo>
                <a:lnTo>
                  <a:pt x="387159" y="326072"/>
                </a:lnTo>
                <a:lnTo>
                  <a:pt x="374091" y="339877"/>
                </a:lnTo>
                <a:lnTo>
                  <a:pt x="354736" y="344271"/>
                </a:lnTo>
                <a:lnTo>
                  <a:pt x="337515" y="340156"/>
                </a:lnTo>
                <a:lnTo>
                  <a:pt x="325932" y="328803"/>
                </a:lnTo>
                <a:lnTo>
                  <a:pt x="319405" y="311696"/>
                </a:lnTo>
                <a:lnTo>
                  <a:pt x="317360" y="290296"/>
                </a:lnTo>
                <a:lnTo>
                  <a:pt x="317360" y="283959"/>
                </a:lnTo>
                <a:lnTo>
                  <a:pt x="321843" y="251396"/>
                </a:lnTo>
                <a:lnTo>
                  <a:pt x="334632" y="230568"/>
                </a:lnTo>
                <a:lnTo>
                  <a:pt x="354787" y="219494"/>
                </a:lnTo>
                <a:lnTo>
                  <a:pt x="381342" y="216242"/>
                </a:lnTo>
                <a:lnTo>
                  <a:pt x="396900" y="216242"/>
                </a:lnTo>
                <a:lnTo>
                  <a:pt x="396900" y="4991"/>
                </a:lnTo>
                <a:lnTo>
                  <a:pt x="316560" y="8483"/>
                </a:lnTo>
                <a:lnTo>
                  <a:pt x="285140" y="31330"/>
                </a:lnTo>
                <a:lnTo>
                  <a:pt x="264375" y="103225"/>
                </a:lnTo>
                <a:lnTo>
                  <a:pt x="264337" y="103530"/>
                </a:lnTo>
                <a:lnTo>
                  <a:pt x="264210" y="111620"/>
                </a:lnTo>
                <a:lnTo>
                  <a:pt x="331482" y="111620"/>
                </a:lnTo>
                <a:lnTo>
                  <a:pt x="331508" y="103225"/>
                </a:lnTo>
                <a:lnTo>
                  <a:pt x="332930" y="84772"/>
                </a:lnTo>
                <a:lnTo>
                  <a:pt x="337959" y="70154"/>
                </a:lnTo>
                <a:lnTo>
                  <a:pt x="338074" y="69811"/>
                </a:lnTo>
                <a:lnTo>
                  <a:pt x="348119" y="59918"/>
                </a:lnTo>
                <a:lnTo>
                  <a:pt x="364274" y="56337"/>
                </a:lnTo>
                <a:lnTo>
                  <a:pt x="380453" y="59918"/>
                </a:lnTo>
                <a:lnTo>
                  <a:pt x="389940" y="70154"/>
                </a:lnTo>
                <a:lnTo>
                  <a:pt x="394462" y="86550"/>
                </a:lnTo>
                <a:lnTo>
                  <a:pt x="395605" y="108508"/>
                </a:lnTo>
                <a:lnTo>
                  <a:pt x="395605" y="163563"/>
                </a:lnTo>
                <a:lnTo>
                  <a:pt x="383260" y="163563"/>
                </a:lnTo>
                <a:lnTo>
                  <a:pt x="342595" y="167220"/>
                </a:lnTo>
                <a:lnTo>
                  <a:pt x="306666" y="179412"/>
                </a:lnTo>
                <a:lnTo>
                  <a:pt x="277939" y="201904"/>
                </a:lnTo>
                <a:lnTo>
                  <a:pt x="258902" y="236486"/>
                </a:lnTo>
                <a:lnTo>
                  <a:pt x="252006" y="284949"/>
                </a:lnTo>
                <a:lnTo>
                  <a:pt x="252006" y="291820"/>
                </a:lnTo>
                <a:lnTo>
                  <a:pt x="256540" y="334606"/>
                </a:lnTo>
                <a:lnTo>
                  <a:pt x="270891" y="370497"/>
                </a:lnTo>
                <a:lnTo>
                  <a:pt x="296100" y="395173"/>
                </a:lnTo>
                <a:lnTo>
                  <a:pt x="333260" y="404368"/>
                </a:lnTo>
                <a:lnTo>
                  <a:pt x="353733" y="402374"/>
                </a:lnTo>
                <a:lnTo>
                  <a:pt x="371475" y="396062"/>
                </a:lnTo>
                <a:lnTo>
                  <a:pt x="386232" y="384860"/>
                </a:lnTo>
                <a:lnTo>
                  <a:pt x="397738" y="368211"/>
                </a:lnTo>
                <a:lnTo>
                  <a:pt x="398437" y="374281"/>
                </a:lnTo>
                <a:lnTo>
                  <a:pt x="399605" y="382397"/>
                </a:lnTo>
                <a:lnTo>
                  <a:pt x="400989" y="390931"/>
                </a:lnTo>
                <a:lnTo>
                  <a:pt x="402386" y="398259"/>
                </a:lnTo>
                <a:lnTo>
                  <a:pt x="465162" y="39825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 descr=""/>
          <p:cNvSpPr/>
          <p:nvPr/>
        </p:nvSpPr>
        <p:spPr>
          <a:xfrm>
            <a:off x="4321099" y="6404235"/>
            <a:ext cx="514350" cy="538480"/>
          </a:xfrm>
          <a:custGeom>
            <a:avLst/>
            <a:gdLst/>
            <a:ahLst/>
            <a:cxnLst/>
            <a:rect l="l" t="t" r="r" b="b"/>
            <a:pathLst>
              <a:path w="514350" h="538479">
                <a:moveTo>
                  <a:pt x="68338" y="0"/>
                </a:moveTo>
                <a:lnTo>
                  <a:pt x="0" y="0"/>
                </a:lnTo>
                <a:lnTo>
                  <a:pt x="0" y="531977"/>
                </a:lnTo>
                <a:lnTo>
                  <a:pt x="68338" y="531977"/>
                </a:lnTo>
                <a:lnTo>
                  <a:pt x="68338" y="0"/>
                </a:lnTo>
                <a:close/>
              </a:path>
              <a:path w="514350" h="538479">
                <a:moveTo>
                  <a:pt x="267144" y="139814"/>
                </a:moveTo>
                <a:lnTo>
                  <a:pt x="215430" y="139814"/>
                </a:lnTo>
                <a:lnTo>
                  <a:pt x="215430" y="44767"/>
                </a:lnTo>
                <a:lnTo>
                  <a:pt x="147307" y="44767"/>
                </a:lnTo>
                <a:lnTo>
                  <a:pt x="147307" y="139814"/>
                </a:lnTo>
                <a:lnTo>
                  <a:pt x="104279" y="139814"/>
                </a:lnTo>
                <a:lnTo>
                  <a:pt x="104279" y="199986"/>
                </a:lnTo>
                <a:lnTo>
                  <a:pt x="147307" y="199986"/>
                </a:lnTo>
                <a:lnTo>
                  <a:pt x="147307" y="457263"/>
                </a:lnTo>
                <a:lnTo>
                  <a:pt x="152374" y="497052"/>
                </a:lnTo>
                <a:lnTo>
                  <a:pt x="166827" y="521652"/>
                </a:lnTo>
                <a:lnTo>
                  <a:pt x="189623" y="534136"/>
                </a:lnTo>
                <a:lnTo>
                  <a:pt x="219671" y="537616"/>
                </a:lnTo>
                <a:lnTo>
                  <a:pt x="230962" y="537324"/>
                </a:lnTo>
                <a:lnTo>
                  <a:pt x="242989" y="536244"/>
                </a:lnTo>
                <a:lnTo>
                  <a:pt x="254723" y="534098"/>
                </a:lnTo>
                <a:lnTo>
                  <a:pt x="265150" y="530593"/>
                </a:lnTo>
                <a:lnTo>
                  <a:pt x="265150" y="478586"/>
                </a:lnTo>
                <a:lnTo>
                  <a:pt x="260426" y="480136"/>
                </a:lnTo>
                <a:lnTo>
                  <a:pt x="249605" y="480885"/>
                </a:lnTo>
                <a:lnTo>
                  <a:pt x="242506" y="480885"/>
                </a:lnTo>
                <a:lnTo>
                  <a:pt x="228092" y="477977"/>
                </a:lnTo>
                <a:lnTo>
                  <a:pt x="219925" y="470141"/>
                </a:lnTo>
                <a:lnTo>
                  <a:pt x="216268" y="458685"/>
                </a:lnTo>
                <a:lnTo>
                  <a:pt x="215430" y="444969"/>
                </a:lnTo>
                <a:lnTo>
                  <a:pt x="215430" y="199986"/>
                </a:lnTo>
                <a:lnTo>
                  <a:pt x="267144" y="199986"/>
                </a:lnTo>
                <a:lnTo>
                  <a:pt x="267144" y="139814"/>
                </a:lnTo>
                <a:close/>
              </a:path>
              <a:path w="514350" h="538479">
                <a:moveTo>
                  <a:pt x="514286" y="256413"/>
                </a:moveTo>
                <a:lnTo>
                  <a:pt x="507072" y="203758"/>
                </a:lnTo>
                <a:lnTo>
                  <a:pt x="486016" y="165303"/>
                </a:lnTo>
                <a:lnTo>
                  <a:pt x="452043" y="141719"/>
                </a:lnTo>
                <a:lnTo>
                  <a:pt x="445719" y="140627"/>
                </a:lnTo>
                <a:lnTo>
                  <a:pt x="445719" y="252590"/>
                </a:lnTo>
                <a:lnTo>
                  <a:pt x="445617" y="416217"/>
                </a:lnTo>
                <a:lnTo>
                  <a:pt x="443293" y="442696"/>
                </a:lnTo>
                <a:lnTo>
                  <a:pt x="435864" y="462102"/>
                </a:lnTo>
                <a:lnTo>
                  <a:pt x="423202" y="473583"/>
                </a:lnTo>
                <a:lnTo>
                  <a:pt x="405079" y="477367"/>
                </a:lnTo>
                <a:lnTo>
                  <a:pt x="385978" y="472922"/>
                </a:lnTo>
                <a:lnTo>
                  <a:pt x="373126" y="460400"/>
                </a:lnTo>
                <a:lnTo>
                  <a:pt x="365874" y="441083"/>
                </a:lnTo>
                <a:lnTo>
                  <a:pt x="363588" y="416217"/>
                </a:lnTo>
                <a:lnTo>
                  <a:pt x="363639" y="252590"/>
                </a:lnTo>
                <a:lnTo>
                  <a:pt x="365988" y="227901"/>
                </a:lnTo>
                <a:lnTo>
                  <a:pt x="373430" y="209511"/>
                </a:lnTo>
                <a:lnTo>
                  <a:pt x="386245" y="198247"/>
                </a:lnTo>
                <a:lnTo>
                  <a:pt x="404774" y="194424"/>
                </a:lnTo>
                <a:lnTo>
                  <a:pt x="424192" y="198780"/>
                </a:lnTo>
                <a:lnTo>
                  <a:pt x="436829" y="210870"/>
                </a:lnTo>
                <a:lnTo>
                  <a:pt x="443661" y="229285"/>
                </a:lnTo>
                <a:lnTo>
                  <a:pt x="445719" y="252590"/>
                </a:lnTo>
                <a:lnTo>
                  <a:pt x="445719" y="140627"/>
                </a:lnTo>
                <a:lnTo>
                  <a:pt x="406069" y="133718"/>
                </a:lnTo>
                <a:lnTo>
                  <a:pt x="360743" y="141122"/>
                </a:lnTo>
                <a:lnTo>
                  <a:pt x="325678" y="163474"/>
                </a:lnTo>
                <a:lnTo>
                  <a:pt x="303047" y="201028"/>
                </a:lnTo>
                <a:lnTo>
                  <a:pt x="295021" y="253974"/>
                </a:lnTo>
                <a:lnTo>
                  <a:pt x="295021" y="413867"/>
                </a:lnTo>
                <a:lnTo>
                  <a:pt x="301980" y="467931"/>
                </a:lnTo>
                <a:lnTo>
                  <a:pt x="302018" y="468261"/>
                </a:lnTo>
                <a:lnTo>
                  <a:pt x="322745" y="507072"/>
                </a:lnTo>
                <a:lnTo>
                  <a:pt x="356857" y="530364"/>
                </a:lnTo>
                <a:lnTo>
                  <a:pt x="357022" y="530364"/>
                </a:lnTo>
                <a:lnTo>
                  <a:pt x="403783" y="538086"/>
                </a:lnTo>
                <a:lnTo>
                  <a:pt x="450316" y="530364"/>
                </a:lnTo>
                <a:lnTo>
                  <a:pt x="485051" y="507072"/>
                </a:lnTo>
                <a:lnTo>
                  <a:pt x="501535" y="477367"/>
                </a:lnTo>
                <a:lnTo>
                  <a:pt x="506780" y="467931"/>
                </a:lnTo>
                <a:lnTo>
                  <a:pt x="514286" y="412711"/>
                </a:lnTo>
                <a:lnTo>
                  <a:pt x="514286" y="25641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/>
          <p:nvPr/>
        </p:nvSpPr>
        <p:spPr>
          <a:xfrm>
            <a:off x="4891786" y="6538410"/>
            <a:ext cx="210185" cy="398145"/>
          </a:xfrm>
          <a:custGeom>
            <a:avLst/>
            <a:gdLst/>
            <a:ahLst/>
            <a:cxnLst/>
            <a:rect l="l" t="t" r="r" b="b"/>
            <a:pathLst>
              <a:path w="210185" h="398145">
                <a:moveTo>
                  <a:pt x="151803" y="0"/>
                </a:moveTo>
                <a:lnTo>
                  <a:pt x="125666" y="3670"/>
                </a:lnTo>
                <a:lnTo>
                  <a:pt x="101714" y="15138"/>
                </a:lnTo>
                <a:lnTo>
                  <a:pt x="81584" y="36080"/>
                </a:lnTo>
                <a:lnTo>
                  <a:pt x="66954" y="68211"/>
                </a:lnTo>
                <a:lnTo>
                  <a:pt x="66738" y="49847"/>
                </a:lnTo>
                <a:lnTo>
                  <a:pt x="66217" y="31470"/>
                </a:lnTo>
                <a:lnTo>
                  <a:pt x="65544" y="15811"/>
                </a:lnTo>
                <a:lnTo>
                  <a:pt x="64897" y="5638"/>
                </a:lnTo>
                <a:lnTo>
                  <a:pt x="0" y="5638"/>
                </a:lnTo>
                <a:lnTo>
                  <a:pt x="660" y="33362"/>
                </a:lnTo>
                <a:lnTo>
                  <a:pt x="863" y="62280"/>
                </a:lnTo>
                <a:lnTo>
                  <a:pt x="749" y="138772"/>
                </a:lnTo>
                <a:lnTo>
                  <a:pt x="749" y="397789"/>
                </a:lnTo>
                <a:lnTo>
                  <a:pt x="69088" y="397789"/>
                </a:lnTo>
                <a:lnTo>
                  <a:pt x="69088" y="179184"/>
                </a:lnTo>
                <a:lnTo>
                  <a:pt x="75501" y="132156"/>
                </a:lnTo>
                <a:lnTo>
                  <a:pt x="93091" y="103174"/>
                </a:lnTo>
                <a:lnTo>
                  <a:pt x="119341" y="88480"/>
                </a:lnTo>
                <a:lnTo>
                  <a:pt x="151803" y="84302"/>
                </a:lnTo>
                <a:lnTo>
                  <a:pt x="151803" y="0"/>
                </a:lnTo>
                <a:close/>
              </a:path>
              <a:path w="210185" h="398145">
                <a:moveTo>
                  <a:pt x="209880" y="288074"/>
                </a:moveTo>
                <a:lnTo>
                  <a:pt x="141528" y="288074"/>
                </a:lnTo>
                <a:lnTo>
                  <a:pt x="141528" y="397789"/>
                </a:lnTo>
                <a:lnTo>
                  <a:pt x="209880" y="397789"/>
                </a:lnTo>
                <a:lnTo>
                  <a:pt x="209880" y="28807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 descr=""/>
          <p:cNvSpPr/>
          <p:nvPr/>
        </p:nvSpPr>
        <p:spPr>
          <a:xfrm>
            <a:off x="5155539" y="6537940"/>
            <a:ext cx="469900" cy="404495"/>
          </a:xfrm>
          <a:custGeom>
            <a:avLst/>
            <a:gdLst/>
            <a:ahLst/>
            <a:cxnLst/>
            <a:rect l="l" t="t" r="r" b="b"/>
            <a:pathLst>
              <a:path w="469900" h="404495">
                <a:moveTo>
                  <a:pt x="206349" y="115150"/>
                </a:moveTo>
                <a:lnTo>
                  <a:pt x="203174" y="76022"/>
                </a:lnTo>
                <a:lnTo>
                  <a:pt x="189496" y="38785"/>
                </a:lnTo>
                <a:lnTo>
                  <a:pt x="159067" y="10947"/>
                </a:lnTo>
                <a:lnTo>
                  <a:pt x="105613" y="0"/>
                </a:lnTo>
                <a:lnTo>
                  <a:pt x="54013" y="10350"/>
                </a:lnTo>
                <a:lnTo>
                  <a:pt x="21602" y="37973"/>
                </a:lnTo>
                <a:lnTo>
                  <a:pt x="4800" y="77800"/>
                </a:lnTo>
                <a:lnTo>
                  <a:pt x="0" y="124701"/>
                </a:lnTo>
                <a:lnTo>
                  <a:pt x="0" y="266636"/>
                </a:lnTo>
                <a:lnTo>
                  <a:pt x="4038" y="322046"/>
                </a:lnTo>
                <a:lnTo>
                  <a:pt x="19265" y="365633"/>
                </a:lnTo>
                <a:lnTo>
                  <a:pt x="50368" y="394157"/>
                </a:lnTo>
                <a:lnTo>
                  <a:pt x="102019" y="404380"/>
                </a:lnTo>
                <a:lnTo>
                  <a:pt x="154901" y="394093"/>
                </a:lnTo>
                <a:lnTo>
                  <a:pt x="186702" y="366268"/>
                </a:lnTo>
                <a:lnTo>
                  <a:pt x="202234" y="325412"/>
                </a:lnTo>
                <a:lnTo>
                  <a:pt x="206349" y="276034"/>
                </a:lnTo>
                <a:lnTo>
                  <a:pt x="206349" y="270687"/>
                </a:lnTo>
                <a:lnTo>
                  <a:pt x="138849" y="270687"/>
                </a:lnTo>
                <a:lnTo>
                  <a:pt x="138849" y="286727"/>
                </a:lnTo>
                <a:lnTo>
                  <a:pt x="137248" y="312635"/>
                </a:lnTo>
                <a:lnTo>
                  <a:pt x="131673" y="331279"/>
                </a:lnTo>
                <a:lnTo>
                  <a:pt x="120942" y="342557"/>
                </a:lnTo>
                <a:lnTo>
                  <a:pt x="103860" y="346341"/>
                </a:lnTo>
                <a:lnTo>
                  <a:pt x="85864" y="341210"/>
                </a:lnTo>
                <a:lnTo>
                  <a:pt x="75120" y="327621"/>
                </a:lnTo>
                <a:lnTo>
                  <a:pt x="69913" y="308267"/>
                </a:lnTo>
                <a:lnTo>
                  <a:pt x="68554" y="285889"/>
                </a:lnTo>
                <a:lnTo>
                  <a:pt x="68554" y="116662"/>
                </a:lnTo>
                <a:lnTo>
                  <a:pt x="70472" y="91198"/>
                </a:lnTo>
                <a:lnTo>
                  <a:pt x="76631" y="72859"/>
                </a:lnTo>
                <a:lnTo>
                  <a:pt x="87693" y="61772"/>
                </a:lnTo>
                <a:lnTo>
                  <a:pt x="104317" y="58039"/>
                </a:lnTo>
                <a:lnTo>
                  <a:pt x="122059" y="62395"/>
                </a:lnTo>
                <a:lnTo>
                  <a:pt x="132562" y="74396"/>
                </a:lnTo>
                <a:lnTo>
                  <a:pt x="137566" y="92481"/>
                </a:lnTo>
                <a:lnTo>
                  <a:pt x="138849" y="115062"/>
                </a:lnTo>
                <a:lnTo>
                  <a:pt x="138849" y="130340"/>
                </a:lnTo>
                <a:lnTo>
                  <a:pt x="206349" y="130340"/>
                </a:lnTo>
                <a:lnTo>
                  <a:pt x="206349" y="115150"/>
                </a:lnTo>
                <a:close/>
              </a:path>
              <a:path w="469900" h="404495">
                <a:moveTo>
                  <a:pt x="469493" y="122707"/>
                </a:moveTo>
                <a:lnTo>
                  <a:pt x="462267" y="70053"/>
                </a:lnTo>
                <a:lnTo>
                  <a:pt x="441223" y="31597"/>
                </a:lnTo>
                <a:lnTo>
                  <a:pt x="407250" y="8013"/>
                </a:lnTo>
                <a:lnTo>
                  <a:pt x="400913" y="6921"/>
                </a:lnTo>
                <a:lnTo>
                  <a:pt x="400913" y="118884"/>
                </a:lnTo>
                <a:lnTo>
                  <a:pt x="400824" y="282511"/>
                </a:lnTo>
                <a:lnTo>
                  <a:pt x="398487" y="308991"/>
                </a:lnTo>
                <a:lnTo>
                  <a:pt x="391071" y="328396"/>
                </a:lnTo>
                <a:lnTo>
                  <a:pt x="378409" y="339877"/>
                </a:lnTo>
                <a:lnTo>
                  <a:pt x="360273" y="343662"/>
                </a:lnTo>
                <a:lnTo>
                  <a:pt x="341185" y="339217"/>
                </a:lnTo>
                <a:lnTo>
                  <a:pt x="328320" y="326694"/>
                </a:lnTo>
                <a:lnTo>
                  <a:pt x="321068" y="307378"/>
                </a:lnTo>
                <a:lnTo>
                  <a:pt x="318795" y="282511"/>
                </a:lnTo>
                <a:lnTo>
                  <a:pt x="318846" y="118884"/>
                </a:lnTo>
                <a:lnTo>
                  <a:pt x="321195" y="94195"/>
                </a:lnTo>
                <a:lnTo>
                  <a:pt x="328625" y="75806"/>
                </a:lnTo>
                <a:lnTo>
                  <a:pt x="341439" y="64541"/>
                </a:lnTo>
                <a:lnTo>
                  <a:pt x="359981" y="60718"/>
                </a:lnTo>
                <a:lnTo>
                  <a:pt x="379399" y="65074"/>
                </a:lnTo>
                <a:lnTo>
                  <a:pt x="392023" y="77165"/>
                </a:lnTo>
                <a:lnTo>
                  <a:pt x="398868" y="95580"/>
                </a:lnTo>
                <a:lnTo>
                  <a:pt x="400913" y="118884"/>
                </a:lnTo>
                <a:lnTo>
                  <a:pt x="400913" y="6921"/>
                </a:lnTo>
                <a:lnTo>
                  <a:pt x="361276" y="12"/>
                </a:lnTo>
                <a:lnTo>
                  <a:pt x="315950" y="7416"/>
                </a:lnTo>
                <a:lnTo>
                  <a:pt x="280885" y="29768"/>
                </a:lnTo>
                <a:lnTo>
                  <a:pt x="258254" y="67322"/>
                </a:lnTo>
                <a:lnTo>
                  <a:pt x="250228" y="120269"/>
                </a:lnTo>
                <a:lnTo>
                  <a:pt x="250228" y="280162"/>
                </a:lnTo>
                <a:lnTo>
                  <a:pt x="257187" y="334225"/>
                </a:lnTo>
                <a:lnTo>
                  <a:pt x="257225" y="334556"/>
                </a:lnTo>
                <a:lnTo>
                  <a:pt x="277952" y="373367"/>
                </a:lnTo>
                <a:lnTo>
                  <a:pt x="312064" y="396659"/>
                </a:lnTo>
                <a:lnTo>
                  <a:pt x="312216" y="396659"/>
                </a:lnTo>
                <a:lnTo>
                  <a:pt x="358978" y="404380"/>
                </a:lnTo>
                <a:lnTo>
                  <a:pt x="405523" y="396659"/>
                </a:lnTo>
                <a:lnTo>
                  <a:pt x="440245" y="373367"/>
                </a:lnTo>
                <a:lnTo>
                  <a:pt x="461975" y="334225"/>
                </a:lnTo>
                <a:lnTo>
                  <a:pt x="469493" y="279006"/>
                </a:lnTo>
                <a:lnTo>
                  <a:pt x="469493" y="12270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 descr=""/>
          <p:cNvSpPr/>
          <p:nvPr/>
        </p:nvSpPr>
        <p:spPr>
          <a:xfrm>
            <a:off x="5681439" y="6537942"/>
            <a:ext cx="347980" cy="398780"/>
          </a:xfrm>
          <a:custGeom>
            <a:avLst/>
            <a:gdLst/>
            <a:ahLst/>
            <a:cxnLst/>
            <a:rect l="l" t="t" r="r" b="b"/>
            <a:pathLst>
              <a:path w="347979" h="398779">
                <a:moveTo>
                  <a:pt x="272054" y="0"/>
                </a:moveTo>
                <a:lnTo>
                  <a:pt x="245198" y="3609"/>
                </a:lnTo>
                <a:lnTo>
                  <a:pt x="224710" y="13254"/>
                </a:lnTo>
                <a:lnTo>
                  <a:pt x="209374" y="27162"/>
                </a:lnTo>
                <a:lnTo>
                  <a:pt x="197973" y="43558"/>
                </a:lnTo>
                <a:lnTo>
                  <a:pt x="188772" y="24008"/>
                </a:lnTo>
                <a:lnTo>
                  <a:pt x="175194" y="10451"/>
                </a:lnTo>
                <a:lnTo>
                  <a:pt x="157496" y="2558"/>
                </a:lnTo>
                <a:lnTo>
                  <a:pt x="135933" y="0"/>
                </a:lnTo>
                <a:lnTo>
                  <a:pt x="113424" y="2772"/>
                </a:lnTo>
                <a:lnTo>
                  <a:pt x="94546" y="10859"/>
                </a:lnTo>
                <a:lnTo>
                  <a:pt x="79328" y="23911"/>
                </a:lnTo>
                <a:lnTo>
                  <a:pt x="67798" y="41579"/>
                </a:lnTo>
                <a:lnTo>
                  <a:pt x="67081" y="23268"/>
                </a:lnTo>
                <a:lnTo>
                  <a:pt x="66408" y="14736"/>
                </a:lnTo>
                <a:lnTo>
                  <a:pt x="65202" y="6104"/>
                </a:lnTo>
                <a:lnTo>
                  <a:pt x="0" y="6104"/>
                </a:lnTo>
                <a:lnTo>
                  <a:pt x="435" y="20939"/>
                </a:lnTo>
                <a:lnTo>
                  <a:pt x="659" y="41441"/>
                </a:lnTo>
                <a:lnTo>
                  <a:pt x="753" y="119483"/>
                </a:lnTo>
                <a:lnTo>
                  <a:pt x="753" y="398260"/>
                </a:lnTo>
                <a:lnTo>
                  <a:pt x="69097" y="398260"/>
                </a:lnTo>
                <a:lnTo>
                  <a:pt x="69097" y="128634"/>
                </a:lnTo>
                <a:lnTo>
                  <a:pt x="70667" y="101128"/>
                </a:lnTo>
                <a:lnTo>
                  <a:pt x="76462" y="80011"/>
                </a:lnTo>
                <a:lnTo>
                  <a:pt x="88105" y="66471"/>
                </a:lnTo>
                <a:lnTo>
                  <a:pt x="107221" y="61694"/>
                </a:lnTo>
                <a:lnTo>
                  <a:pt x="121622" y="64045"/>
                </a:lnTo>
                <a:lnTo>
                  <a:pt x="131834" y="72101"/>
                </a:lnTo>
                <a:lnTo>
                  <a:pt x="137918" y="87363"/>
                </a:lnTo>
                <a:lnTo>
                  <a:pt x="139932" y="111336"/>
                </a:lnTo>
                <a:lnTo>
                  <a:pt x="139932" y="398260"/>
                </a:lnTo>
                <a:lnTo>
                  <a:pt x="208810" y="398260"/>
                </a:lnTo>
                <a:lnTo>
                  <a:pt x="208810" y="127964"/>
                </a:lnTo>
                <a:lnTo>
                  <a:pt x="210432" y="100651"/>
                </a:lnTo>
                <a:lnTo>
                  <a:pt x="216349" y="79755"/>
                </a:lnTo>
                <a:lnTo>
                  <a:pt x="228140" y="66396"/>
                </a:lnTo>
                <a:lnTo>
                  <a:pt x="247385" y="61694"/>
                </a:lnTo>
                <a:lnTo>
                  <a:pt x="263199" y="65026"/>
                </a:lnTo>
                <a:lnTo>
                  <a:pt x="273092" y="74513"/>
                </a:lnTo>
                <a:lnTo>
                  <a:pt x="278196" y="89391"/>
                </a:lnTo>
                <a:lnTo>
                  <a:pt x="279645" y="108897"/>
                </a:lnTo>
                <a:lnTo>
                  <a:pt x="279645" y="398260"/>
                </a:lnTo>
                <a:lnTo>
                  <a:pt x="347978" y="398260"/>
                </a:lnTo>
                <a:lnTo>
                  <a:pt x="347978" y="95913"/>
                </a:lnTo>
                <a:lnTo>
                  <a:pt x="341858" y="48772"/>
                </a:lnTo>
                <a:lnTo>
                  <a:pt x="325330" y="19375"/>
                </a:lnTo>
                <a:lnTo>
                  <a:pt x="301145" y="4268"/>
                </a:lnTo>
                <a:lnTo>
                  <a:pt x="27205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 descr=""/>
          <p:cNvSpPr/>
          <p:nvPr/>
        </p:nvSpPr>
        <p:spPr>
          <a:xfrm>
            <a:off x="6198731" y="6537938"/>
            <a:ext cx="220345" cy="530225"/>
          </a:xfrm>
          <a:custGeom>
            <a:avLst/>
            <a:gdLst/>
            <a:ahLst/>
            <a:cxnLst/>
            <a:rect l="l" t="t" r="r" b="b"/>
            <a:pathLst>
              <a:path w="220345" h="530225">
                <a:moveTo>
                  <a:pt x="65212" y="6104"/>
                </a:moveTo>
                <a:lnTo>
                  <a:pt x="0" y="6104"/>
                </a:lnTo>
                <a:lnTo>
                  <a:pt x="363" y="23038"/>
                </a:lnTo>
                <a:lnTo>
                  <a:pt x="435" y="26415"/>
                </a:lnTo>
                <a:lnTo>
                  <a:pt x="505" y="34272"/>
                </a:lnTo>
                <a:lnTo>
                  <a:pt x="610" y="46082"/>
                </a:lnTo>
                <a:lnTo>
                  <a:pt x="659" y="51586"/>
                </a:lnTo>
                <a:lnTo>
                  <a:pt x="753" y="530099"/>
                </a:lnTo>
                <a:lnTo>
                  <a:pt x="69107" y="530099"/>
                </a:lnTo>
                <a:lnTo>
                  <a:pt x="69107" y="368826"/>
                </a:lnTo>
                <a:lnTo>
                  <a:pt x="199640" y="368826"/>
                </a:lnTo>
                <a:lnTo>
                  <a:pt x="210875" y="342670"/>
                </a:lnTo>
                <a:lnTo>
                  <a:pt x="110656" y="342670"/>
                </a:lnTo>
                <a:lnTo>
                  <a:pt x="89430" y="336580"/>
                </a:lnTo>
                <a:lnTo>
                  <a:pt x="76697" y="320008"/>
                </a:lnTo>
                <a:lnTo>
                  <a:pt x="70497" y="295501"/>
                </a:lnTo>
                <a:lnTo>
                  <a:pt x="68867" y="265604"/>
                </a:lnTo>
                <a:lnTo>
                  <a:pt x="68867" y="132833"/>
                </a:lnTo>
                <a:lnTo>
                  <a:pt x="71429" y="101607"/>
                </a:lnTo>
                <a:lnTo>
                  <a:pt x="79455" y="79391"/>
                </a:lnTo>
                <a:lnTo>
                  <a:pt x="93454" y="66114"/>
                </a:lnTo>
                <a:lnTo>
                  <a:pt x="113933" y="61704"/>
                </a:lnTo>
                <a:lnTo>
                  <a:pt x="214046" y="61704"/>
                </a:lnTo>
                <a:lnTo>
                  <a:pt x="207505" y="46082"/>
                </a:lnTo>
                <a:lnTo>
                  <a:pt x="67809" y="46082"/>
                </a:lnTo>
                <a:lnTo>
                  <a:pt x="67586" y="34272"/>
                </a:lnTo>
                <a:lnTo>
                  <a:pt x="66997" y="23038"/>
                </a:lnTo>
                <a:lnTo>
                  <a:pt x="66174" y="13428"/>
                </a:lnTo>
                <a:lnTo>
                  <a:pt x="65212" y="6104"/>
                </a:lnTo>
                <a:close/>
              </a:path>
              <a:path w="220345" h="530225">
                <a:moveTo>
                  <a:pt x="199640" y="368826"/>
                </a:moveTo>
                <a:lnTo>
                  <a:pt x="69107" y="368826"/>
                </a:lnTo>
                <a:lnTo>
                  <a:pt x="77813" y="381875"/>
                </a:lnTo>
                <a:lnTo>
                  <a:pt x="90600" y="393258"/>
                </a:lnTo>
                <a:lnTo>
                  <a:pt x="108391" y="401310"/>
                </a:lnTo>
                <a:lnTo>
                  <a:pt x="132111" y="404364"/>
                </a:lnTo>
                <a:lnTo>
                  <a:pt x="169741" y="397039"/>
                </a:lnTo>
                <a:lnTo>
                  <a:pt x="197306" y="374258"/>
                </a:lnTo>
                <a:lnTo>
                  <a:pt x="199640" y="368826"/>
                </a:lnTo>
                <a:close/>
              </a:path>
              <a:path w="220345" h="530225">
                <a:moveTo>
                  <a:pt x="214046" y="61704"/>
                </a:moveTo>
                <a:lnTo>
                  <a:pt x="113933" y="61704"/>
                </a:lnTo>
                <a:lnTo>
                  <a:pt x="129805" y="65020"/>
                </a:lnTo>
                <a:lnTo>
                  <a:pt x="141589" y="75355"/>
                </a:lnTo>
                <a:lnTo>
                  <a:pt x="148925" y="93293"/>
                </a:lnTo>
                <a:lnTo>
                  <a:pt x="151450" y="119420"/>
                </a:lnTo>
                <a:lnTo>
                  <a:pt x="151450" y="278473"/>
                </a:lnTo>
                <a:lnTo>
                  <a:pt x="149398" y="305422"/>
                </a:lnTo>
                <a:lnTo>
                  <a:pt x="142578" y="325610"/>
                </a:lnTo>
                <a:lnTo>
                  <a:pt x="129995" y="338278"/>
                </a:lnTo>
                <a:lnTo>
                  <a:pt x="110656" y="342670"/>
                </a:lnTo>
                <a:lnTo>
                  <a:pt x="210875" y="342670"/>
                </a:lnTo>
                <a:lnTo>
                  <a:pt x="214252" y="334808"/>
                </a:lnTo>
                <a:lnTo>
                  <a:pt x="219924" y="278473"/>
                </a:lnTo>
                <a:lnTo>
                  <a:pt x="220024" y="114446"/>
                </a:lnTo>
                <a:lnTo>
                  <a:pt x="215266" y="66114"/>
                </a:lnTo>
                <a:lnTo>
                  <a:pt x="215159" y="65020"/>
                </a:lnTo>
                <a:lnTo>
                  <a:pt x="215074" y="64158"/>
                </a:lnTo>
                <a:lnTo>
                  <a:pt x="214046" y="61704"/>
                </a:lnTo>
                <a:close/>
              </a:path>
              <a:path w="220345" h="530225">
                <a:moveTo>
                  <a:pt x="139451" y="0"/>
                </a:moveTo>
                <a:lnTo>
                  <a:pt x="113176" y="3595"/>
                </a:lnTo>
                <a:lnTo>
                  <a:pt x="92934" y="13428"/>
                </a:lnTo>
                <a:lnTo>
                  <a:pt x="78040" y="28068"/>
                </a:lnTo>
                <a:lnTo>
                  <a:pt x="67809" y="46082"/>
                </a:lnTo>
                <a:lnTo>
                  <a:pt x="207505" y="46082"/>
                </a:lnTo>
                <a:lnTo>
                  <a:pt x="200109" y="28417"/>
                </a:lnTo>
                <a:lnTo>
                  <a:pt x="174958" y="7080"/>
                </a:lnTo>
                <a:lnTo>
                  <a:pt x="13945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 descr=""/>
          <p:cNvSpPr/>
          <p:nvPr/>
        </p:nvSpPr>
        <p:spPr>
          <a:xfrm>
            <a:off x="6475692" y="6400641"/>
            <a:ext cx="690880" cy="542290"/>
          </a:xfrm>
          <a:custGeom>
            <a:avLst/>
            <a:gdLst/>
            <a:ahLst/>
            <a:cxnLst/>
            <a:rect l="l" t="t" r="r" b="b"/>
            <a:pathLst>
              <a:path w="690879" h="542290">
                <a:moveTo>
                  <a:pt x="151803" y="137769"/>
                </a:moveTo>
                <a:lnTo>
                  <a:pt x="125666" y="141439"/>
                </a:lnTo>
                <a:lnTo>
                  <a:pt x="101714" y="152908"/>
                </a:lnTo>
                <a:lnTo>
                  <a:pt x="81584" y="173850"/>
                </a:lnTo>
                <a:lnTo>
                  <a:pt x="66954" y="205981"/>
                </a:lnTo>
                <a:lnTo>
                  <a:pt x="66738" y="187617"/>
                </a:lnTo>
                <a:lnTo>
                  <a:pt x="66205" y="169240"/>
                </a:lnTo>
                <a:lnTo>
                  <a:pt x="65532" y="153581"/>
                </a:lnTo>
                <a:lnTo>
                  <a:pt x="64897" y="143408"/>
                </a:lnTo>
                <a:lnTo>
                  <a:pt x="0" y="143408"/>
                </a:lnTo>
                <a:lnTo>
                  <a:pt x="660" y="171132"/>
                </a:lnTo>
                <a:lnTo>
                  <a:pt x="863" y="200050"/>
                </a:lnTo>
                <a:lnTo>
                  <a:pt x="749" y="276542"/>
                </a:lnTo>
                <a:lnTo>
                  <a:pt x="749" y="535559"/>
                </a:lnTo>
                <a:lnTo>
                  <a:pt x="69088" y="535559"/>
                </a:lnTo>
                <a:lnTo>
                  <a:pt x="69088" y="316953"/>
                </a:lnTo>
                <a:lnTo>
                  <a:pt x="75501" y="269925"/>
                </a:lnTo>
                <a:lnTo>
                  <a:pt x="93078" y="240944"/>
                </a:lnTo>
                <a:lnTo>
                  <a:pt x="119341" y="226250"/>
                </a:lnTo>
                <a:lnTo>
                  <a:pt x="151803" y="222072"/>
                </a:lnTo>
                <a:lnTo>
                  <a:pt x="151803" y="137769"/>
                </a:lnTo>
                <a:close/>
              </a:path>
              <a:path w="690879" h="542290">
                <a:moveTo>
                  <a:pt x="402107" y="260007"/>
                </a:moveTo>
                <a:lnTo>
                  <a:pt x="394893" y="207352"/>
                </a:lnTo>
                <a:lnTo>
                  <a:pt x="373837" y="168897"/>
                </a:lnTo>
                <a:lnTo>
                  <a:pt x="339877" y="145313"/>
                </a:lnTo>
                <a:lnTo>
                  <a:pt x="333540" y="144221"/>
                </a:lnTo>
                <a:lnTo>
                  <a:pt x="333540" y="256184"/>
                </a:lnTo>
                <a:lnTo>
                  <a:pt x="333451" y="419811"/>
                </a:lnTo>
                <a:lnTo>
                  <a:pt x="331114" y="446290"/>
                </a:lnTo>
                <a:lnTo>
                  <a:pt x="323684" y="465696"/>
                </a:lnTo>
                <a:lnTo>
                  <a:pt x="311023" y="477177"/>
                </a:lnTo>
                <a:lnTo>
                  <a:pt x="292900" y="480961"/>
                </a:lnTo>
                <a:lnTo>
                  <a:pt x="273799" y="476516"/>
                </a:lnTo>
                <a:lnTo>
                  <a:pt x="260946" y="463994"/>
                </a:lnTo>
                <a:lnTo>
                  <a:pt x="253695" y="444677"/>
                </a:lnTo>
                <a:lnTo>
                  <a:pt x="251421" y="419811"/>
                </a:lnTo>
                <a:lnTo>
                  <a:pt x="251472" y="256184"/>
                </a:lnTo>
                <a:lnTo>
                  <a:pt x="253822" y="231495"/>
                </a:lnTo>
                <a:lnTo>
                  <a:pt x="261251" y="213106"/>
                </a:lnTo>
                <a:lnTo>
                  <a:pt x="274066" y="201841"/>
                </a:lnTo>
                <a:lnTo>
                  <a:pt x="292595" y="198018"/>
                </a:lnTo>
                <a:lnTo>
                  <a:pt x="312026" y="202374"/>
                </a:lnTo>
                <a:lnTo>
                  <a:pt x="324650" y="214464"/>
                </a:lnTo>
                <a:lnTo>
                  <a:pt x="331482" y="232879"/>
                </a:lnTo>
                <a:lnTo>
                  <a:pt x="333540" y="256184"/>
                </a:lnTo>
                <a:lnTo>
                  <a:pt x="333540" y="144221"/>
                </a:lnTo>
                <a:lnTo>
                  <a:pt x="293890" y="137312"/>
                </a:lnTo>
                <a:lnTo>
                  <a:pt x="248564" y="144716"/>
                </a:lnTo>
                <a:lnTo>
                  <a:pt x="213499" y="167068"/>
                </a:lnTo>
                <a:lnTo>
                  <a:pt x="190868" y="204622"/>
                </a:lnTo>
                <a:lnTo>
                  <a:pt x="182841" y="257568"/>
                </a:lnTo>
                <a:lnTo>
                  <a:pt x="182841" y="417461"/>
                </a:lnTo>
                <a:lnTo>
                  <a:pt x="189801" y="471525"/>
                </a:lnTo>
                <a:lnTo>
                  <a:pt x="189839" y="471855"/>
                </a:lnTo>
                <a:lnTo>
                  <a:pt x="210578" y="510667"/>
                </a:lnTo>
                <a:lnTo>
                  <a:pt x="244678" y="533958"/>
                </a:lnTo>
                <a:lnTo>
                  <a:pt x="244843" y="533958"/>
                </a:lnTo>
                <a:lnTo>
                  <a:pt x="291604" y="541680"/>
                </a:lnTo>
                <a:lnTo>
                  <a:pt x="338137" y="533958"/>
                </a:lnTo>
                <a:lnTo>
                  <a:pt x="372872" y="510667"/>
                </a:lnTo>
                <a:lnTo>
                  <a:pt x="394601" y="471525"/>
                </a:lnTo>
                <a:lnTo>
                  <a:pt x="402107" y="416306"/>
                </a:lnTo>
                <a:lnTo>
                  <a:pt x="402107" y="260007"/>
                </a:lnTo>
                <a:close/>
              </a:path>
              <a:path w="690879" h="542290">
                <a:moveTo>
                  <a:pt x="586879" y="143408"/>
                </a:moveTo>
                <a:lnTo>
                  <a:pt x="538200" y="143408"/>
                </a:lnTo>
                <a:lnTo>
                  <a:pt x="538200" y="106070"/>
                </a:lnTo>
                <a:lnTo>
                  <a:pt x="539572" y="87757"/>
                </a:lnTo>
                <a:lnTo>
                  <a:pt x="544537" y="74231"/>
                </a:lnTo>
                <a:lnTo>
                  <a:pt x="554431" y="65862"/>
                </a:lnTo>
                <a:lnTo>
                  <a:pt x="570547" y="62979"/>
                </a:lnTo>
                <a:lnTo>
                  <a:pt x="576046" y="62979"/>
                </a:lnTo>
                <a:lnTo>
                  <a:pt x="580021" y="63220"/>
                </a:lnTo>
                <a:lnTo>
                  <a:pt x="586346" y="64211"/>
                </a:lnTo>
                <a:lnTo>
                  <a:pt x="586346" y="2819"/>
                </a:lnTo>
                <a:lnTo>
                  <a:pt x="580567" y="1511"/>
                </a:lnTo>
                <a:lnTo>
                  <a:pt x="573646" y="647"/>
                </a:lnTo>
                <a:lnTo>
                  <a:pt x="565975" y="152"/>
                </a:lnTo>
                <a:lnTo>
                  <a:pt x="558025" y="0"/>
                </a:lnTo>
                <a:lnTo>
                  <a:pt x="515696" y="8064"/>
                </a:lnTo>
                <a:lnTo>
                  <a:pt x="488569" y="29667"/>
                </a:lnTo>
                <a:lnTo>
                  <a:pt x="474129" y="60909"/>
                </a:lnTo>
                <a:lnTo>
                  <a:pt x="469874" y="97904"/>
                </a:lnTo>
                <a:lnTo>
                  <a:pt x="469874" y="143408"/>
                </a:lnTo>
                <a:lnTo>
                  <a:pt x="430123" y="143408"/>
                </a:lnTo>
                <a:lnTo>
                  <a:pt x="430123" y="203593"/>
                </a:lnTo>
                <a:lnTo>
                  <a:pt x="469874" y="203593"/>
                </a:lnTo>
                <a:lnTo>
                  <a:pt x="469874" y="535571"/>
                </a:lnTo>
                <a:lnTo>
                  <a:pt x="538200" y="535571"/>
                </a:lnTo>
                <a:lnTo>
                  <a:pt x="538200" y="203593"/>
                </a:lnTo>
                <a:lnTo>
                  <a:pt x="586879" y="203593"/>
                </a:lnTo>
                <a:lnTo>
                  <a:pt x="586879" y="143408"/>
                </a:lnTo>
                <a:close/>
              </a:path>
              <a:path w="690879" h="542290">
                <a:moveTo>
                  <a:pt x="690105" y="143408"/>
                </a:moveTo>
                <a:lnTo>
                  <a:pt x="621766" y="143408"/>
                </a:lnTo>
                <a:lnTo>
                  <a:pt x="621766" y="535559"/>
                </a:lnTo>
                <a:lnTo>
                  <a:pt x="690105" y="535559"/>
                </a:lnTo>
                <a:lnTo>
                  <a:pt x="690105" y="143408"/>
                </a:lnTo>
                <a:close/>
              </a:path>
              <a:path w="690879" h="542290">
                <a:moveTo>
                  <a:pt x="690638" y="3594"/>
                </a:moveTo>
                <a:lnTo>
                  <a:pt x="622300" y="3594"/>
                </a:lnTo>
                <a:lnTo>
                  <a:pt x="622300" y="85382"/>
                </a:lnTo>
                <a:lnTo>
                  <a:pt x="690638" y="85382"/>
                </a:lnTo>
                <a:lnTo>
                  <a:pt x="690638" y="3594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 descr=""/>
          <p:cNvSpPr/>
          <p:nvPr/>
        </p:nvSpPr>
        <p:spPr>
          <a:xfrm>
            <a:off x="7234784" y="6404223"/>
            <a:ext cx="68580" cy="532130"/>
          </a:xfrm>
          <a:custGeom>
            <a:avLst/>
            <a:gdLst/>
            <a:ahLst/>
            <a:cxnLst/>
            <a:rect l="l" t="t" r="r" b="b"/>
            <a:pathLst>
              <a:path w="68579" h="532129">
                <a:moveTo>
                  <a:pt x="68343" y="0"/>
                </a:moveTo>
                <a:lnTo>
                  <a:pt x="0" y="0"/>
                </a:lnTo>
                <a:lnTo>
                  <a:pt x="0" y="531983"/>
                </a:lnTo>
                <a:lnTo>
                  <a:pt x="68343" y="531983"/>
                </a:lnTo>
                <a:lnTo>
                  <a:pt x="6834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 descr=""/>
          <p:cNvSpPr/>
          <p:nvPr/>
        </p:nvSpPr>
        <p:spPr>
          <a:xfrm>
            <a:off x="7360437" y="6537940"/>
            <a:ext cx="462915" cy="404495"/>
          </a:xfrm>
          <a:custGeom>
            <a:avLst/>
            <a:gdLst/>
            <a:ahLst/>
            <a:cxnLst/>
            <a:rect l="l" t="t" r="r" b="b"/>
            <a:pathLst>
              <a:path w="462915" h="404495">
                <a:moveTo>
                  <a:pt x="214223" y="130340"/>
                </a:moveTo>
                <a:lnTo>
                  <a:pt x="209042" y="78752"/>
                </a:lnTo>
                <a:lnTo>
                  <a:pt x="191617" y="37414"/>
                </a:lnTo>
                <a:lnTo>
                  <a:pt x="159131" y="9969"/>
                </a:lnTo>
                <a:lnTo>
                  <a:pt x="148564" y="7886"/>
                </a:lnTo>
                <a:lnTo>
                  <a:pt x="148564" y="120878"/>
                </a:lnTo>
                <a:lnTo>
                  <a:pt x="148564" y="164719"/>
                </a:lnTo>
                <a:lnTo>
                  <a:pt x="67259" y="164719"/>
                </a:lnTo>
                <a:lnTo>
                  <a:pt x="67284" y="120878"/>
                </a:lnTo>
                <a:lnTo>
                  <a:pt x="76606" y="74599"/>
                </a:lnTo>
                <a:lnTo>
                  <a:pt x="108534" y="58039"/>
                </a:lnTo>
                <a:lnTo>
                  <a:pt x="128587" y="62738"/>
                </a:lnTo>
                <a:lnTo>
                  <a:pt x="140804" y="75806"/>
                </a:lnTo>
                <a:lnTo>
                  <a:pt x="146900" y="95694"/>
                </a:lnTo>
                <a:lnTo>
                  <a:pt x="148564" y="120878"/>
                </a:lnTo>
                <a:lnTo>
                  <a:pt x="148564" y="7886"/>
                </a:lnTo>
                <a:lnTo>
                  <a:pt x="108750" y="12"/>
                </a:lnTo>
                <a:lnTo>
                  <a:pt x="53695" y="12534"/>
                </a:lnTo>
                <a:lnTo>
                  <a:pt x="20548" y="44310"/>
                </a:lnTo>
                <a:lnTo>
                  <a:pt x="4305" y="86588"/>
                </a:lnTo>
                <a:lnTo>
                  <a:pt x="25" y="130340"/>
                </a:lnTo>
                <a:lnTo>
                  <a:pt x="0" y="266496"/>
                </a:lnTo>
                <a:lnTo>
                  <a:pt x="2425" y="311327"/>
                </a:lnTo>
                <a:lnTo>
                  <a:pt x="11633" y="349338"/>
                </a:lnTo>
                <a:lnTo>
                  <a:pt x="30480" y="378714"/>
                </a:lnTo>
                <a:lnTo>
                  <a:pt x="61836" y="397662"/>
                </a:lnTo>
                <a:lnTo>
                  <a:pt x="108610" y="404380"/>
                </a:lnTo>
                <a:lnTo>
                  <a:pt x="164896" y="391795"/>
                </a:lnTo>
                <a:lnTo>
                  <a:pt x="196303" y="360883"/>
                </a:lnTo>
                <a:lnTo>
                  <a:pt x="201396" y="346341"/>
                </a:lnTo>
                <a:lnTo>
                  <a:pt x="209956" y="321919"/>
                </a:lnTo>
                <a:lnTo>
                  <a:pt x="212902" y="285407"/>
                </a:lnTo>
                <a:lnTo>
                  <a:pt x="212928" y="282981"/>
                </a:lnTo>
                <a:lnTo>
                  <a:pt x="146189" y="282981"/>
                </a:lnTo>
                <a:lnTo>
                  <a:pt x="146189" y="285407"/>
                </a:lnTo>
                <a:lnTo>
                  <a:pt x="144856" y="308470"/>
                </a:lnTo>
                <a:lnTo>
                  <a:pt x="139433" y="327914"/>
                </a:lnTo>
                <a:lnTo>
                  <a:pt x="127698" y="341337"/>
                </a:lnTo>
                <a:lnTo>
                  <a:pt x="107454" y="346341"/>
                </a:lnTo>
                <a:lnTo>
                  <a:pt x="87007" y="340652"/>
                </a:lnTo>
                <a:lnTo>
                  <a:pt x="74574" y="325564"/>
                </a:lnTo>
                <a:lnTo>
                  <a:pt x="68402" y="304114"/>
                </a:lnTo>
                <a:lnTo>
                  <a:pt x="66738" y="279336"/>
                </a:lnTo>
                <a:lnTo>
                  <a:pt x="66738" y="218998"/>
                </a:lnTo>
                <a:lnTo>
                  <a:pt x="214223" y="218998"/>
                </a:lnTo>
                <a:lnTo>
                  <a:pt x="214223" y="164719"/>
                </a:lnTo>
                <a:lnTo>
                  <a:pt x="214223" y="130340"/>
                </a:lnTo>
                <a:close/>
              </a:path>
              <a:path w="462915" h="404495">
                <a:moveTo>
                  <a:pt x="462876" y="292735"/>
                </a:moveTo>
                <a:lnTo>
                  <a:pt x="457898" y="250571"/>
                </a:lnTo>
                <a:lnTo>
                  <a:pt x="442125" y="217474"/>
                </a:lnTo>
                <a:lnTo>
                  <a:pt x="414362" y="188722"/>
                </a:lnTo>
                <a:lnTo>
                  <a:pt x="350596" y="143421"/>
                </a:lnTo>
                <a:lnTo>
                  <a:pt x="336740" y="129527"/>
                </a:lnTo>
                <a:lnTo>
                  <a:pt x="329844" y="115366"/>
                </a:lnTo>
                <a:lnTo>
                  <a:pt x="327977" y="98437"/>
                </a:lnTo>
                <a:lnTo>
                  <a:pt x="329717" y="81711"/>
                </a:lnTo>
                <a:lnTo>
                  <a:pt x="335203" y="68986"/>
                </a:lnTo>
                <a:lnTo>
                  <a:pt x="344830" y="60883"/>
                </a:lnTo>
                <a:lnTo>
                  <a:pt x="359003" y="58039"/>
                </a:lnTo>
                <a:lnTo>
                  <a:pt x="373557" y="60756"/>
                </a:lnTo>
                <a:lnTo>
                  <a:pt x="383501" y="68973"/>
                </a:lnTo>
                <a:lnTo>
                  <a:pt x="389191" y="82765"/>
                </a:lnTo>
                <a:lnTo>
                  <a:pt x="391007" y="102260"/>
                </a:lnTo>
                <a:lnTo>
                  <a:pt x="391007" y="125387"/>
                </a:lnTo>
                <a:lnTo>
                  <a:pt x="457225" y="125387"/>
                </a:lnTo>
                <a:lnTo>
                  <a:pt x="457225" y="108750"/>
                </a:lnTo>
                <a:lnTo>
                  <a:pt x="452018" y="63715"/>
                </a:lnTo>
                <a:lnTo>
                  <a:pt x="435140" y="29451"/>
                </a:lnTo>
                <a:lnTo>
                  <a:pt x="404736" y="7645"/>
                </a:lnTo>
                <a:lnTo>
                  <a:pt x="358914" y="0"/>
                </a:lnTo>
                <a:lnTo>
                  <a:pt x="315379" y="7442"/>
                </a:lnTo>
                <a:lnTo>
                  <a:pt x="284480" y="28536"/>
                </a:lnTo>
                <a:lnTo>
                  <a:pt x="266052" y="61391"/>
                </a:lnTo>
                <a:lnTo>
                  <a:pt x="259943" y="104165"/>
                </a:lnTo>
                <a:lnTo>
                  <a:pt x="264731" y="141122"/>
                </a:lnTo>
                <a:lnTo>
                  <a:pt x="279273" y="171005"/>
                </a:lnTo>
                <a:lnTo>
                  <a:pt x="303822" y="197002"/>
                </a:lnTo>
                <a:lnTo>
                  <a:pt x="366763" y="242963"/>
                </a:lnTo>
                <a:lnTo>
                  <a:pt x="383552" y="261366"/>
                </a:lnTo>
                <a:lnTo>
                  <a:pt x="391655" y="279844"/>
                </a:lnTo>
                <a:lnTo>
                  <a:pt x="393763" y="300761"/>
                </a:lnTo>
                <a:lnTo>
                  <a:pt x="391782" y="320649"/>
                </a:lnTo>
                <a:lnTo>
                  <a:pt x="385559" y="334899"/>
                </a:lnTo>
                <a:lnTo>
                  <a:pt x="374688" y="343484"/>
                </a:lnTo>
                <a:lnTo>
                  <a:pt x="358775" y="346341"/>
                </a:lnTo>
                <a:lnTo>
                  <a:pt x="341998" y="342646"/>
                </a:lnTo>
                <a:lnTo>
                  <a:pt x="330669" y="332270"/>
                </a:lnTo>
                <a:lnTo>
                  <a:pt x="324269" y="316268"/>
                </a:lnTo>
                <a:lnTo>
                  <a:pt x="322249" y="295719"/>
                </a:lnTo>
                <a:lnTo>
                  <a:pt x="322249" y="278091"/>
                </a:lnTo>
                <a:lnTo>
                  <a:pt x="253149" y="278091"/>
                </a:lnTo>
                <a:lnTo>
                  <a:pt x="253149" y="295643"/>
                </a:lnTo>
                <a:lnTo>
                  <a:pt x="257556" y="335902"/>
                </a:lnTo>
                <a:lnTo>
                  <a:pt x="273532" y="370687"/>
                </a:lnTo>
                <a:lnTo>
                  <a:pt x="305155" y="395147"/>
                </a:lnTo>
                <a:lnTo>
                  <a:pt x="356489" y="404380"/>
                </a:lnTo>
                <a:lnTo>
                  <a:pt x="403085" y="397256"/>
                </a:lnTo>
                <a:lnTo>
                  <a:pt x="436321" y="376085"/>
                </a:lnTo>
                <a:lnTo>
                  <a:pt x="456247" y="341147"/>
                </a:lnTo>
                <a:lnTo>
                  <a:pt x="462876" y="29273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 descr=""/>
          <p:cNvSpPr/>
          <p:nvPr/>
        </p:nvSpPr>
        <p:spPr>
          <a:xfrm>
            <a:off x="1991283" y="7267631"/>
            <a:ext cx="434340" cy="465455"/>
          </a:xfrm>
          <a:custGeom>
            <a:avLst/>
            <a:gdLst/>
            <a:ahLst/>
            <a:cxnLst/>
            <a:rect l="l" t="t" r="r" b="b"/>
            <a:pathLst>
              <a:path w="434339" h="465454">
                <a:moveTo>
                  <a:pt x="181254" y="368592"/>
                </a:moveTo>
                <a:lnTo>
                  <a:pt x="176949" y="332143"/>
                </a:lnTo>
                <a:lnTo>
                  <a:pt x="163322" y="303542"/>
                </a:lnTo>
                <a:lnTo>
                  <a:pt x="139331" y="278688"/>
                </a:lnTo>
                <a:lnTo>
                  <a:pt x="84226" y="239534"/>
                </a:lnTo>
                <a:lnTo>
                  <a:pt x="72250" y="227520"/>
                </a:lnTo>
                <a:lnTo>
                  <a:pt x="66294" y="215290"/>
                </a:lnTo>
                <a:lnTo>
                  <a:pt x="64681" y="200660"/>
                </a:lnTo>
                <a:lnTo>
                  <a:pt x="66179" y="186194"/>
                </a:lnTo>
                <a:lnTo>
                  <a:pt x="70916" y="175196"/>
                </a:lnTo>
                <a:lnTo>
                  <a:pt x="79235" y="168198"/>
                </a:lnTo>
                <a:lnTo>
                  <a:pt x="91478" y="165735"/>
                </a:lnTo>
                <a:lnTo>
                  <a:pt x="104063" y="168084"/>
                </a:lnTo>
                <a:lnTo>
                  <a:pt x="112649" y="175183"/>
                </a:lnTo>
                <a:lnTo>
                  <a:pt x="117589" y="187109"/>
                </a:lnTo>
                <a:lnTo>
                  <a:pt x="119151" y="203949"/>
                </a:lnTo>
                <a:lnTo>
                  <a:pt x="119151" y="223951"/>
                </a:lnTo>
                <a:lnTo>
                  <a:pt x="176377" y="223951"/>
                </a:lnTo>
                <a:lnTo>
                  <a:pt x="176377" y="209562"/>
                </a:lnTo>
                <a:lnTo>
                  <a:pt x="171881" y="170637"/>
                </a:lnTo>
                <a:lnTo>
                  <a:pt x="157289" y="141033"/>
                </a:lnTo>
                <a:lnTo>
                  <a:pt x="131013" y="122186"/>
                </a:lnTo>
                <a:lnTo>
                  <a:pt x="91414" y="115582"/>
                </a:lnTo>
                <a:lnTo>
                  <a:pt x="53784" y="122021"/>
                </a:lnTo>
                <a:lnTo>
                  <a:pt x="27076" y="140246"/>
                </a:lnTo>
                <a:lnTo>
                  <a:pt x="11137" y="168643"/>
                </a:lnTo>
                <a:lnTo>
                  <a:pt x="5867" y="205613"/>
                </a:lnTo>
                <a:lnTo>
                  <a:pt x="10007" y="237553"/>
                </a:lnTo>
                <a:lnTo>
                  <a:pt x="22567" y="263372"/>
                </a:lnTo>
                <a:lnTo>
                  <a:pt x="43789" y="285838"/>
                </a:lnTo>
                <a:lnTo>
                  <a:pt x="98196" y="325564"/>
                </a:lnTo>
                <a:lnTo>
                  <a:pt x="112699" y="341464"/>
                </a:lnTo>
                <a:lnTo>
                  <a:pt x="119710" y="357441"/>
                </a:lnTo>
                <a:lnTo>
                  <a:pt x="121526" y="375513"/>
                </a:lnTo>
                <a:lnTo>
                  <a:pt x="119811" y="392709"/>
                </a:lnTo>
                <a:lnTo>
                  <a:pt x="114439" y="405028"/>
                </a:lnTo>
                <a:lnTo>
                  <a:pt x="105054" y="412432"/>
                </a:lnTo>
                <a:lnTo>
                  <a:pt x="91300" y="414921"/>
                </a:lnTo>
                <a:lnTo>
                  <a:pt x="76796" y="411721"/>
                </a:lnTo>
                <a:lnTo>
                  <a:pt x="67005" y="402742"/>
                </a:lnTo>
                <a:lnTo>
                  <a:pt x="61468" y="388912"/>
                </a:lnTo>
                <a:lnTo>
                  <a:pt x="59728" y="371157"/>
                </a:lnTo>
                <a:lnTo>
                  <a:pt x="59728" y="355917"/>
                </a:lnTo>
                <a:lnTo>
                  <a:pt x="0" y="355917"/>
                </a:lnTo>
                <a:lnTo>
                  <a:pt x="0" y="371081"/>
                </a:lnTo>
                <a:lnTo>
                  <a:pt x="3810" y="405892"/>
                </a:lnTo>
                <a:lnTo>
                  <a:pt x="17614" y="435965"/>
                </a:lnTo>
                <a:lnTo>
                  <a:pt x="44932" y="457085"/>
                </a:lnTo>
                <a:lnTo>
                  <a:pt x="89306" y="465074"/>
                </a:lnTo>
                <a:lnTo>
                  <a:pt x="129578" y="458914"/>
                </a:lnTo>
                <a:lnTo>
                  <a:pt x="158305" y="440626"/>
                </a:lnTo>
                <a:lnTo>
                  <a:pt x="175514" y="410438"/>
                </a:lnTo>
                <a:lnTo>
                  <a:pt x="181254" y="368592"/>
                </a:lnTo>
                <a:close/>
              </a:path>
              <a:path w="434339" h="465454">
                <a:moveTo>
                  <a:pt x="339331" y="120865"/>
                </a:moveTo>
                <a:lnTo>
                  <a:pt x="294640" y="120865"/>
                </a:lnTo>
                <a:lnTo>
                  <a:pt x="294640" y="38696"/>
                </a:lnTo>
                <a:lnTo>
                  <a:pt x="235775" y="38696"/>
                </a:lnTo>
                <a:lnTo>
                  <a:pt x="235775" y="120865"/>
                </a:lnTo>
                <a:lnTo>
                  <a:pt x="198577" y="120865"/>
                </a:lnTo>
                <a:lnTo>
                  <a:pt x="198577" y="172859"/>
                </a:lnTo>
                <a:lnTo>
                  <a:pt x="235775" y="172859"/>
                </a:lnTo>
                <a:lnTo>
                  <a:pt x="235775" y="395224"/>
                </a:lnTo>
                <a:lnTo>
                  <a:pt x="240144" y="429615"/>
                </a:lnTo>
                <a:lnTo>
                  <a:pt x="252641" y="450875"/>
                </a:lnTo>
                <a:lnTo>
                  <a:pt x="272338" y="461670"/>
                </a:lnTo>
                <a:lnTo>
                  <a:pt x="298297" y="464667"/>
                </a:lnTo>
                <a:lnTo>
                  <a:pt x="308063" y="464426"/>
                </a:lnTo>
                <a:lnTo>
                  <a:pt x="318452" y="463499"/>
                </a:lnTo>
                <a:lnTo>
                  <a:pt x="328599" y="461645"/>
                </a:lnTo>
                <a:lnTo>
                  <a:pt x="337604" y="458609"/>
                </a:lnTo>
                <a:lnTo>
                  <a:pt x="337604" y="413664"/>
                </a:lnTo>
                <a:lnTo>
                  <a:pt x="333540" y="414985"/>
                </a:lnTo>
                <a:lnTo>
                  <a:pt x="324167" y="415632"/>
                </a:lnTo>
                <a:lnTo>
                  <a:pt x="318033" y="415632"/>
                </a:lnTo>
                <a:lnTo>
                  <a:pt x="305587" y="413118"/>
                </a:lnTo>
                <a:lnTo>
                  <a:pt x="298526" y="406349"/>
                </a:lnTo>
                <a:lnTo>
                  <a:pt x="295363" y="396455"/>
                </a:lnTo>
                <a:lnTo>
                  <a:pt x="294640" y="384594"/>
                </a:lnTo>
                <a:lnTo>
                  <a:pt x="294640" y="172859"/>
                </a:lnTo>
                <a:lnTo>
                  <a:pt x="339331" y="172859"/>
                </a:lnTo>
                <a:lnTo>
                  <a:pt x="339331" y="120865"/>
                </a:lnTo>
                <a:close/>
              </a:path>
              <a:path w="434339" h="465454">
                <a:moveTo>
                  <a:pt x="433882" y="120865"/>
                </a:moveTo>
                <a:lnTo>
                  <a:pt x="374815" y="120865"/>
                </a:lnTo>
                <a:lnTo>
                  <a:pt x="374815" y="459790"/>
                </a:lnTo>
                <a:lnTo>
                  <a:pt x="433882" y="459790"/>
                </a:lnTo>
                <a:lnTo>
                  <a:pt x="433882" y="120865"/>
                </a:lnTo>
                <a:close/>
              </a:path>
              <a:path w="434339" h="465454">
                <a:moveTo>
                  <a:pt x="434340" y="0"/>
                </a:moveTo>
                <a:lnTo>
                  <a:pt x="375272" y="0"/>
                </a:lnTo>
                <a:lnTo>
                  <a:pt x="375272" y="70700"/>
                </a:lnTo>
                <a:lnTo>
                  <a:pt x="434340" y="70700"/>
                </a:lnTo>
                <a:lnTo>
                  <a:pt x="43434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 descr=""/>
          <p:cNvSpPr/>
          <p:nvPr/>
        </p:nvSpPr>
        <p:spPr>
          <a:xfrm>
            <a:off x="2484783" y="7267632"/>
            <a:ext cx="59690" cy="460375"/>
          </a:xfrm>
          <a:custGeom>
            <a:avLst/>
            <a:gdLst/>
            <a:ahLst/>
            <a:cxnLst/>
            <a:rect l="l" t="t" r="r" b="b"/>
            <a:pathLst>
              <a:path w="59689" h="460375">
                <a:moveTo>
                  <a:pt x="59066" y="0"/>
                </a:moveTo>
                <a:lnTo>
                  <a:pt x="0" y="0"/>
                </a:lnTo>
                <a:lnTo>
                  <a:pt x="0" y="459787"/>
                </a:lnTo>
                <a:lnTo>
                  <a:pt x="59066" y="459787"/>
                </a:lnTo>
                <a:lnTo>
                  <a:pt x="590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 descr=""/>
          <p:cNvSpPr/>
          <p:nvPr/>
        </p:nvSpPr>
        <p:spPr>
          <a:xfrm>
            <a:off x="2602789" y="7267632"/>
            <a:ext cx="59690" cy="460375"/>
          </a:xfrm>
          <a:custGeom>
            <a:avLst/>
            <a:gdLst/>
            <a:ahLst/>
            <a:cxnLst/>
            <a:rect l="l" t="t" r="r" b="b"/>
            <a:pathLst>
              <a:path w="59689" h="460375">
                <a:moveTo>
                  <a:pt x="59066" y="0"/>
                </a:moveTo>
                <a:lnTo>
                  <a:pt x="0" y="0"/>
                </a:lnTo>
                <a:lnTo>
                  <a:pt x="0" y="459787"/>
                </a:lnTo>
                <a:lnTo>
                  <a:pt x="59066" y="459787"/>
                </a:lnTo>
                <a:lnTo>
                  <a:pt x="5906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 descr=""/>
          <p:cNvSpPr/>
          <p:nvPr/>
        </p:nvSpPr>
        <p:spPr>
          <a:xfrm>
            <a:off x="2799067" y="7267631"/>
            <a:ext cx="409575" cy="465455"/>
          </a:xfrm>
          <a:custGeom>
            <a:avLst/>
            <a:gdLst/>
            <a:ahLst/>
            <a:cxnLst/>
            <a:rect l="l" t="t" r="r" b="b"/>
            <a:pathLst>
              <a:path w="409575" h="465454">
                <a:moveTo>
                  <a:pt x="178346" y="215099"/>
                </a:moveTo>
                <a:lnTo>
                  <a:pt x="175602" y="181267"/>
                </a:lnTo>
                <a:lnTo>
                  <a:pt x="163791" y="149098"/>
                </a:lnTo>
                <a:lnTo>
                  <a:pt x="137477" y="125044"/>
                </a:lnTo>
                <a:lnTo>
                  <a:pt x="91287" y="115582"/>
                </a:lnTo>
                <a:lnTo>
                  <a:pt x="46685" y="124523"/>
                </a:lnTo>
                <a:lnTo>
                  <a:pt x="18669" y="148399"/>
                </a:lnTo>
                <a:lnTo>
                  <a:pt x="4152" y="182803"/>
                </a:lnTo>
                <a:lnTo>
                  <a:pt x="0" y="223342"/>
                </a:lnTo>
                <a:lnTo>
                  <a:pt x="0" y="346024"/>
                </a:lnTo>
                <a:lnTo>
                  <a:pt x="3492" y="393915"/>
                </a:lnTo>
                <a:lnTo>
                  <a:pt x="16662" y="431584"/>
                </a:lnTo>
                <a:lnTo>
                  <a:pt x="43535" y="456234"/>
                </a:lnTo>
                <a:lnTo>
                  <a:pt x="88188" y="465061"/>
                </a:lnTo>
                <a:lnTo>
                  <a:pt x="133883" y="456184"/>
                </a:lnTo>
                <a:lnTo>
                  <a:pt x="161366" y="432130"/>
                </a:lnTo>
                <a:lnTo>
                  <a:pt x="174802" y="396824"/>
                </a:lnTo>
                <a:lnTo>
                  <a:pt x="178346" y="354139"/>
                </a:lnTo>
                <a:lnTo>
                  <a:pt x="178346" y="349516"/>
                </a:lnTo>
                <a:lnTo>
                  <a:pt x="120015" y="349516"/>
                </a:lnTo>
                <a:lnTo>
                  <a:pt x="120015" y="363385"/>
                </a:lnTo>
                <a:lnTo>
                  <a:pt x="118630" y="385775"/>
                </a:lnTo>
                <a:lnTo>
                  <a:pt x="113817" y="401891"/>
                </a:lnTo>
                <a:lnTo>
                  <a:pt x="104533" y="411645"/>
                </a:lnTo>
                <a:lnTo>
                  <a:pt x="89763" y="414909"/>
                </a:lnTo>
                <a:lnTo>
                  <a:pt x="74218" y="410476"/>
                </a:lnTo>
                <a:lnTo>
                  <a:pt x="64922" y="398716"/>
                </a:lnTo>
                <a:lnTo>
                  <a:pt x="60426" y="382003"/>
                </a:lnTo>
                <a:lnTo>
                  <a:pt x="59258" y="362673"/>
                </a:lnTo>
                <a:lnTo>
                  <a:pt x="59258" y="216408"/>
                </a:lnTo>
                <a:lnTo>
                  <a:pt x="60909" y="194398"/>
                </a:lnTo>
                <a:lnTo>
                  <a:pt x="66230" y="178549"/>
                </a:lnTo>
                <a:lnTo>
                  <a:pt x="75793" y="168960"/>
                </a:lnTo>
                <a:lnTo>
                  <a:pt x="90157" y="165735"/>
                </a:lnTo>
                <a:lnTo>
                  <a:pt x="105498" y="169494"/>
                </a:lnTo>
                <a:lnTo>
                  <a:pt x="114579" y="179870"/>
                </a:lnTo>
                <a:lnTo>
                  <a:pt x="118910" y="195503"/>
                </a:lnTo>
                <a:lnTo>
                  <a:pt x="120015" y="215023"/>
                </a:lnTo>
                <a:lnTo>
                  <a:pt x="120015" y="228219"/>
                </a:lnTo>
                <a:lnTo>
                  <a:pt x="178346" y="228219"/>
                </a:lnTo>
                <a:lnTo>
                  <a:pt x="178346" y="215099"/>
                </a:lnTo>
                <a:close/>
              </a:path>
              <a:path w="409575" h="465454">
                <a:moveTo>
                  <a:pt x="409130" y="202755"/>
                </a:moveTo>
                <a:lnTo>
                  <a:pt x="405879" y="168630"/>
                </a:lnTo>
                <a:lnTo>
                  <a:pt x="394855" y="140944"/>
                </a:lnTo>
                <a:lnTo>
                  <a:pt x="374218" y="122364"/>
                </a:lnTo>
                <a:lnTo>
                  <a:pt x="342061" y="115582"/>
                </a:lnTo>
                <a:lnTo>
                  <a:pt x="319557" y="118198"/>
                </a:lnTo>
                <a:lnTo>
                  <a:pt x="301917" y="125412"/>
                </a:lnTo>
                <a:lnTo>
                  <a:pt x="288709" y="136296"/>
                </a:lnTo>
                <a:lnTo>
                  <a:pt x="279476" y="149923"/>
                </a:lnTo>
                <a:lnTo>
                  <a:pt x="279476" y="0"/>
                </a:lnTo>
                <a:lnTo>
                  <a:pt x="220408" y="0"/>
                </a:lnTo>
                <a:lnTo>
                  <a:pt x="220408" y="459790"/>
                </a:lnTo>
                <a:lnTo>
                  <a:pt x="279476" y="459790"/>
                </a:lnTo>
                <a:lnTo>
                  <a:pt x="279476" y="233667"/>
                </a:lnTo>
                <a:lnTo>
                  <a:pt x="281178" y="205333"/>
                </a:lnTo>
                <a:lnTo>
                  <a:pt x="287210" y="185102"/>
                </a:lnTo>
                <a:lnTo>
                  <a:pt x="298932" y="172948"/>
                </a:lnTo>
                <a:lnTo>
                  <a:pt x="317754" y="168897"/>
                </a:lnTo>
                <a:lnTo>
                  <a:pt x="334543" y="172897"/>
                </a:lnTo>
                <a:lnTo>
                  <a:pt x="344335" y="183667"/>
                </a:lnTo>
                <a:lnTo>
                  <a:pt x="348932" y="199377"/>
                </a:lnTo>
                <a:lnTo>
                  <a:pt x="350062" y="218198"/>
                </a:lnTo>
                <a:lnTo>
                  <a:pt x="350062" y="459790"/>
                </a:lnTo>
                <a:lnTo>
                  <a:pt x="409130" y="459790"/>
                </a:lnTo>
                <a:lnTo>
                  <a:pt x="409130" y="202755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 descr=""/>
          <p:cNvSpPr/>
          <p:nvPr/>
        </p:nvSpPr>
        <p:spPr>
          <a:xfrm>
            <a:off x="3257956" y="7267631"/>
            <a:ext cx="1075055" cy="465455"/>
          </a:xfrm>
          <a:custGeom>
            <a:avLst/>
            <a:gdLst/>
            <a:ahLst/>
            <a:cxnLst/>
            <a:rect l="l" t="t" r="r" b="b"/>
            <a:pathLst>
              <a:path w="1075054" h="465454">
                <a:moveTo>
                  <a:pt x="185166" y="228231"/>
                </a:moveTo>
                <a:lnTo>
                  <a:pt x="180682" y="183629"/>
                </a:lnTo>
                <a:lnTo>
                  <a:pt x="165620" y="147916"/>
                </a:lnTo>
                <a:lnTo>
                  <a:pt x="128397" y="122377"/>
                </a:lnTo>
                <a:lnTo>
                  <a:pt x="128397" y="220040"/>
                </a:lnTo>
                <a:lnTo>
                  <a:pt x="128397" y="257937"/>
                </a:lnTo>
                <a:lnTo>
                  <a:pt x="58153" y="257937"/>
                </a:lnTo>
                <a:lnTo>
                  <a:pt x="58166" y="220040"/>
                </a:lnTo>
                <a:lnTo>
                  <a:pt x="59969" y="198285"/>
                </a:lnTo>
                <a:lnTo>
                  <a:pt x="60058" y="197167"/>
                </a:lnTo>
                <a:lnTo>
                  <a:pt x="66217" y="180047"/>
                </a:lnTo>
                <a:lnTo>
                  <a:pt x="77254" y="169405"/>
                </a:lnTo>
                <a:lnTo>
                  <a:pt x="93802" y="165735"/>
                </a:lnTo>
                <a:lnTo>
                  <a:pt x="111137" y="169799"/>
                </a:lnTo>
                <a:lnTo>
                  <a:pt x="121704" y="181089"/>
                </a:lnTo>
                <a:lnTo>
                  <a:pt x="126961" y="198285"/>
                </a:lnTo>
                <a:lnTo>
                  <a:pt x="128397" y="220040"/>
                </a:lnTo>
                <a:lnTo>
                  <a:pt x="128397" y="122377"/>
                </a:lnTo>
                <a:lnTo>
                  <a:pt x="46418" y="126415"/>
                </a:lnTo>
                <a:lnTo>
                  <a:pt x="17754" y="153860"/>
                </a:lnTo>
                <a:lnTo>
                  <a:pt x="3721" y="190411"/>
                </a:lnTo>
                <a:lnTo>
                  <a:pt x="0" y="345884"/>
                </a:lnTo>
                <a:lnTo>
                  <a:pt x="3441" y="393471"/>
                </a:lnTo>
                <a:lnTo>
                  <a:pt x="17005" y="431215"/>
                </a:lnTo>
                <a:lnTo>
                  <a:pt x="45529" y="456095"/>
                </a:lnTo>
                <a:lnTo>
                  <a:pt x="93865" y="465061"/>
                </a:lnTo>
                <a:lnTo>
                  <a:pt x="142519" y="454190"/>
                </a:lnTo>
                <a:lnTo>
                  <a:pt x="169672" y="427482"/>
                </a:lnTo>
                <a:lnTo>
                  <a:pt x="174066" y="414909"/>
                </a:lnTo>
                <a:lnTo>
                  <a:pt x="181457" y="393801"/>
                </a:lnTo>
                <a:lnTo>
                  <a:pt x="184010" y="362254"/>
                </a:lnTo>
                <a:lnTo>
                  <a:pt x="184023" y="360146"/>
                </a:lnTo>
                <a:lnTo>
                  <a:pt x="126352" y="360146"/>
                </a:lnTo>
                <a:lnTo>
                  <a:pt x="126352" y="362254"/>
                </a:lnTo>
                <a:lnTo>
                  <a:pt x="125209" y="382181"/>
                </a:lnTo>
                <a:lnTo>
                  <a:pt x="120510" y="398983"/>
                </a:lnTo>
                <a:lnTo>
                  <a:pt x="110363" y="410591"/>
                </a:lnTo>
                <a:lnTo>
                  <a:pt x="92875" y="414909"/>
                </a:lnTo>
                <a:lnTo>
                  <a:pt x="75196" y="409981"/>
                </a:lnTo>
                <a:lnTo>
                  <a:pt x="64452" y="396951"/>
                </a:lnTo>
                <a:lnTo>
                  <a:pt x="59131" y="378421"/>
                </a:lnTo>
                <a:lnTo>
                  <a:pt x="57683" y="356997"/>
                </a:lnTo>
                <a:lnTo>
                  <a:pt x="57683" y="304850"/>
                </a:lnTo>
                <a:lnTo>
                  <a:pt x="185166" y="304850"/>
                </a:lnTo>
                <a:lnTo>
                  <a:pt x="185166" y="257937"/>
                </a:lnTo>
                <a:lnTo>
                  <a:pt x="185166" y="228231"/>
                </a:lnTo>
                <a:close/>
              </a:path>
              <a:path w="1075054" h="465454">
                <a:moveTo>
                  <a:pt x="404507" y="215099"/>
                </a:moveTo>
                <a:lnTo>
                  <a:pt x="401764" y="181267"/>
                </a:lnTo>
                <a:lnTo>
                  <a:pt x="389940" y="149098"/>
                </a:lnTo>
                <a:lnTo>
                  <a:pt x="363639" y="125044"/>
                </a:lnTo>
                <a:lnTo>
                  <a:pt x="317436" y="115582"/>
                </a:lnTo>
                <a:lnTo>
                  <a:pt x="272834" y="124523"/>
                </a:lnTo>
                <a:lnTo>
                  <a:pt x="244830" y="148399"/>
                </a:lnTo>
                <a:lnTo>
                  <a:pt x="230301" y="182803"/>
                </a:lnTo>
                <a:lnTo>
                  <a:pt x="226161" y="223342"/>
                </a:lnTo>
                <a:lnTo>
                  <a:pt x="226161" y="346024"/>
                </a:lnTo>
                <a:lnTo>
                  <a:pt x="229641" y="393915"/>
                </a:lnTo>
                <a:lnTo>
                  <a:pt x="242811" y="431584"/>
                </a:lnTo>
                <a:lnTo>
                  <a:pt x="269697" y="456234"/>
                </a:lnTo>
                <a:lnTo>
                  <a:pt x="314337" y="465061"/>
                </a:lnTo>
                <a:lnTo>
                  <a:pt x="360045" y="456184"/>
                </a:lnTo>
                <a:lnTo>
                  <a:pt x="387527" y="432130"/>
                </a:lnTo>
                <a:lnTo>
                  <a:pt x="400951" y="396824"/>
                </a:lnTo>
                <a:lnTo>
                  <a:pt x="404507" y="354139"/>
                </a:lnTo>
                <a:lnTo>
                  <a:pt x="404507" y="349516"/>
                </a:lnTo>
                <a:lnTo>
                  <a:pt x="346176" y="349516"/>
                </a:lnTo>
                <a:lnTo>
                  <a:pt x="346176" y="363385"/>
                </a:lnTo>
                <a:lnTo>
                  <a:pt x="344792" y="385775"/>
                </a:lnTo>
                <a:lnTo>
                  <a:pt x="339966" y="401891"/>
                </a:lnTo>
                <a:lnTo>
                  <a:pt x="330695" y="411645"/>
                </a:lnTo>
                <a:lnTo>
                  <a:pt x="315925" y="414909"/>
                </a:lnTo>
                <a:lnTo>
                  <a:pt x="300367" y="410476"/>
                </a:lnTo>
                <a:lnTo>
                  <a:pt x="291084" y="398716"/>
                </a:lnTo>
                <a:lnTo>
                  <a:pt x="286588" y="382003"/>
                </a:lnTo>
                <a:lnTo>
                  <a:pt x="285407" y="362673"/>
                </a:lnTo>
                <a:lnTo>
                  <a:pt x="285407" y="216408"/>
                </a:lnTo>
                <a:lnTo>
                  <a:pt x="287058" y="194398"/>
                </a:lnTo>
                <a:lnTo>
                  <a:pt x="292392" y="178549"/>
                </a:lnTo>
                <a:lnTo>
                  <a:pt x="301955" y="168960"/>
                </a:lnTo>
                <a:lnTo>
                  <a:pt x="316318" y="165735"/>
                </a:lnTo>
                <a:lnTo>
                  <a:pt x="331660" y="169494"/>
                </a:lnTo>
                <a:lnTo>
                  <a:pt x="340728" y="179870"/>
                </a:lnTo>
                <a:lnTo>
                  <a:pt x="345071" y="195503"/>
                </a:lnTo>
                <a:lnTo>
                  <a:pt x="346176" y="215023"/>
                </a:lnTo>
                <a:lnTo>
                  <a:pt x="346176" y="228219"/>
                </a:lnTo>
                <a:lnTo>
                  <a:pt x="404507" y="228219"/>
                </a:lnTo>
                <a:lnTo>
                  <a:pt x="404507" y="215099"/>
                </a:lnTo>
                <a:close/>
              </a:path>
              <a:path w="1075054" h="465454">
                <a:moveTo>
                  <a:pt x="641692" y="459790"/>
                </a:moveTo>
                <a:lnTo>
                  <a:pt x="571741" y="245757"/>
                </a:lnTo>
                <a:lnTo>
                  <a:pt x="634784" y="120865"/>
                </a:lnTo>
                <a:lnTo>
                  <a:pt x="572541" y="120865"/>
                </a:lnTo>
                <a:lnTo>
                  <a:pt x="556780" y="156895"/>
                </a:lnTo>
                <a:lnTo>
                  <a:pt x="520661" y="238531"/>
                </a:lnTo>
                <a:lnTo>
                  <a:pt x="506310" y="272161"/>
                </a:lnTo>
                <a:lnTo>
                  <a:pt x="505180" y="272161"/>
                </a:lnTo>
                <a:lnTo>
                  <a:pt x="505180" y="12"/>
                </a:lnTo>
                <a:lnTo>
                  <a:pt x="446582" y="12"/>
                </a:lnTo>
                <a:lnTo>
                  <a:pt x="446582" y="459790"/>
                </a:lnTo>
                <a:lnTo>
                  <a:pt x="505180" y="459790"/>
                </a:lnTo>
                <a:lnTo>
                  <a:pt x="505180" y="353199"/>
                </a:lnTo>
                <a:lnTo>
                  <a:pt x="530948" y="303237"/>
                </a:lnTo>
                <a:lnTo>
                  <a:pt x="577227" y="459790"/>
                </a:lnTo>
                <a:lnTo>
                  <a:pt x="641692" y="459790"/>
                </a:lnTo>
                <a:close/>
              </a:path>
              <a:path w="1075054" h="465454">
                <a:moveTo>
                  <a:pt x="843838" y="228231"/>
                </a:moveTo>
                <a:lnTo>
                  <a:pt x="839355" y="183629"/>
                </a:lnTo>
                <a:lnTo>
                  <a:pt x="824293" y="147916"/>
                </a:lnTo>
                <a:lnTo>
                  <a:pt x="787069" y="122377"/>
                </a:lnTo>
                <a:lnTo>
                  <a:pt x="787069" y="220040"/>
                </a:lnTo>
                <a:lnTo>
                  <a:pt x="787069" y="257937"/>
                </a:lnTo>
                <a:lnTo>
                  <a:pt x="716826" y="257937"/>
                </a:lnTo>
                <a:lnTo>
                  <a:pt x="716838" y="220040"/>
                </a:lnTo>
                <a:lnTo>
                  <a:pt x="718642" y="198285"/>
                </a:lnTo>
                <a:lnTo>
                  <a:pt x="718731" y="197167"/>
                </a:lnTo>
                <a:lnTo>
                  <a:pt x="724890" y="180047"/>
                </a:lnTo>
                <a:lnTo>
                  <a:pt x="735926" y="169405"/>
                </a:lnTo>
                <a:lnTo>
                  <a:pt x="752475" y="165735"/>
                </a:lnTo>
                <a:lnTo>
                  <a:pt x="769810" y="169799"/>
                </a:lnTo>
                <a:lnTo>
                  <a:pt x="780376" y="181089"/>
                </a:lnTo>
                <a:lnTo>
                  <a:pt x="785647" y="198285"/>
                </a:lnTo>
                <a:lnTo>
                  <a:pt x="787069" y="220040"/>
                </a:lnTo>
                <a:lnTo>
                  <a:pt x="787069" y="122377"/>
                </a:lnTo>
                <a:lnTo>
                  <a:pt x="705091" y="126415"/>
                </a:lnTo>
                <a:lnTo>
                  <a:pt x="676440" y="153860"/>
                </a:lnTo>
                <a:lnTo>
                  <a:pt x="662393" y="190411"/>
                </a:lnTo>
                <a:lnTo>
                  <a:pt x="658672" y="345884"/>
                </a:lnTo>
                <a:lnTo>
                  <a:pt x="662114" y="393471"/>
                </a:lnTo>
                <a:lnTo>
                  <a:pt x="675678" y="431215"/>
                </a:lnTo>
                <a:lnTo>
                  <a:pt x="704202" y="456095"/>
                </a:lnTo>
                <a:lnTo>
                  <a:pt x="752538" y="465061"/>
                </a:lnTo>
                <a:lnTo>
                  <a:pt x="801192" y="454190"/>
                </a:lnTo>
                <a:lnTo>
                  <a:pt x="828344" y="427482"/>
                </a:lnTo>
                <a:lnTo>
                  <a:pt x="832739" y="414909"/>
                </a:lnTo>
                <a:lnTo>
                  <a:pt x="840130" y="393801"/>
                </a:lnTo>
                <a:lnTo>
                  <a:pt x="842683" y="362254"/>
                </a:lnTo>
                <a:lnTo>
                  <a:pt x="842708" y="360146"/>
                </a:lnTo>
                <a:lnTo>
                  <a:pt x="785025" y="360146"/>
                </a:lnTo>
                <a:lnTo>
                  <a:pt x="785025" y="362254"/>
                </a:lnTo>
                <a:lnTo>
                  <a:pt x="783882" y="382181"/>
                </a:lnTo>
                <a:lnTo>
                  <a:pt x="779195" y="398983"/>
                </a:lnTo>
                <a:lnTo>
                  <a:pt x="769048" y="410591"/>
                </a:lnTo>
                <a:lnTo>
                  <a:pt x="751547" y="414909"/>
                </a:lnTo>
                <a:lnTo>
                  <a:pt x="733882" y="409981"/>
                </a:lnTo>
                <a:lnTo>
                  <a:pt x="723138" y="396951"/>
                </a:lnTo>
                <a:lnTo>
                  <a:pt x="717804" y="378421"/>
                </a:lnTo>
                <a:lnTo>
                  <a:pt x="716356" y="356997"/>
                </a:lnTo>
                <a:lnTo>
                  <a:pt x="716356" y="304850"/>
                </a:lnTo>
                <a:lnTo>
                  <a:pt x="843838" y="304850"/>
                </a:lnTo>
                <a:lnTo>
                  <a:pt x="843838" y="257937"/>
                </a:lnTo>
                <a:lnTo>
                  <a:pt x="843838" y="228231"/>
                </a:lnTo>
                <a:close/>
              </a:path>
              <a:path w="1075054" h="465454">
                <a:moveTo>
                  <a:pt x="1074991" y="459790"/>
                </a:moveTo>
                <a:lnTo>
                  <a:pt x="1074597" y="444258"/>
                </a:lnTo>
                <a:lnTo>
                  <a:pt x="1074496" y="433311"/>
                </a:lnTo>
                <a:lnTo>
                  <a:pt x="1074432" y="427088"/>
                </a:lnTo>
                <a:lnTo>
                  <a:pt x="1074407" y="411734"/>
                </a:lnTo>
                <a:lnTo>
                  <a:pt x="1074356" y="168897"/>
                </a:lnTo>
                <a:lnTo>
                  <a:pt x="1074343" y="140106"/>
                </a:lnTo>
                <a:lnTo>
                  <a:pt x="1074318" y="0"/>
                </a:lnTo>
                <a:lnTo>
                  <a:pt x="1015263" y="0"/>
                </a:lnTo>
                <a:lnTo>
                  <a:pt x="1015263" y="140106"/>
                </a:lnTo>
                <a:lnTo>
                  <a:pt x="1015263" y="233895"/>
                </a:lnTo>
                <a:lnTo>
                  <a:pt x="1015263" y="341160"/>
                </a:lnTo>
                <a:lnTo>
                  <a:pt x="1013752" y="369938"/>
                </a:lnTo>
                <a:lnTo>
                  <a:pt x="1008113" y="392226"/>
                </a:lnTo>
                <a:lnTo>
                  <a:pt x="996696" y="406628"/>
                </a:lnTo>
                <a:lnTo>
                  <a:pt x="977836" y="411734"/>
                </a:lnTo>
                <a:lnTo>
                  <a:pt x="962012" y="408178"/>
                </a:lnTo>
                <a:lnTo>
                  <a:pt x="951649" y="397675"/>
                </a:lnTo>
                <a:lnTo>
                  <a:pt x="949794" y="392226"/>
                </a:lnTo>
                <a:lnTo>
                  <a:pt x="945845" y="380276"/>
                </a:lnTo>
                <a:lnTo>
                  <a:pt x="944079" y="356323"/>
                </a:lnTo>
                <a:lnTo>
                  <a:pt x="944079" y="220840"/>
                </a:lnTo>
                <a:lnTo>
                  <a:pt x="945946" y="199263"/>
                </a:lnTo>
                <a:lnTo>
                  <a:pt x="951966" y="182905"/>
                </a:lnTo>
                <a:lnTo>
                  <a:pt x="962736" y="172529"/>
                </a:lnTo>
                <a:lnTo>
                  <a:pt x="978877" y="168897"/>
                </a:lnTo>
                <a:lnTo>
                  <a:pt x="998435" y="173863"/>
                </a:lnTo>
                <a:lnTo>
                  <a:pt x="1009408" y="187553"/>
                </a:lnTo>
                <a:lnTo>
                  <a:pt x="1014209" y="208165"/>
                </a:lnTo>
                <a:lnTo>
                  <a:pt x="1015263" y="233895"/>
                </a:lnTo>
                <a:lnTo>
                  <a:pt x="1015263" y="140106"/>
                </a:lnTo>
                <a:lnTo>
                  <a:pt x="1006894" y="129654"/>
                </a:lnTo>
                <a:lnTo>
                  <a:pt x="994892" y="121958"/>
                </a:lnTo>
                <a:lnTo>
                  <a:pt x="979754" y="117208"/>
                </a:lnTo>
                <a:lnTo>
                  <a:pt x="961974" y="115582"/>
                </a:lnTo>
                <a:lnTo>
                  <a:pt x="927074" y="123113"/>
                </a:lnTo>
                <a:lnTo>
                  <a:pt x="903097" y="144132"/>
                </a:lnTo>
                <a:lnTo>
                  <a:pt x="889266" y="176288"/>
                </a:lnTo>
                <a:lnTo>
                  <a:pt x="884834" y="217195"/>
                </a:lnTo>
                <a:lnTo>
                  <a:pt x="884834" y="352501"/>
                </a:lnTo>
                <a:lnTo>
                  <a:pt x="887755" y="397675"/>
                </a:lnTo>
                <a:lnTo>
                  <a:pt x="898639" y="433311"/>
                </a:lnTo>
                <a:lnTo>
                  <a:pt x="920635" y="456679"/>
                </a:lnTo>
                <a:lnTo>
                  <a:pt x="956906" y="465061"/>
                </a:lnTo>
                <a:lnTo>
                  <a:pt x="979055" y="462153"/>
                </a:lnTo>
                <a:lnTo>
                  <a:pt x="995616" y="454113"/>
                </a:lnTo>
                <a:lnTo>
                  <a:pt x="1007681" y="442061"/>
                </a:lnTo>
                <a:lnTo>
                  <a:pt x="1016368" y="427088"/>
                </a:lnTo>
                <a:lnTo>
                  <a:pt x="1016546" y="433311"/>
                </a:lnTo>
                <a:lnTo>
                  <a:pt x="1016571" y="433895"/>
                </a:lnTo>
                <a:lnTo>
                  <a:pt x="1017028" y="442061"/>
                </a:lnTo>
                <a:lnTo>
                  <a:pt x="1017079" y="443039"/>
                </a:lnTo>
                <a:lnTo>
                  <a:pt x="1017803" y="452374"/>
                </a:lnTo>
                <a:lnTo>
                  <a:pt x="1018628" y="459790"/>
                </a:lnTo>
                <a:lnTo>
                  <a:pt x="1074991" y="45979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 descr=""/>
          <p:cNvSpPr/>
          <p:nvPr/>
        </p:nvSpPr>
        <p:spPr>
          <a:xfrm>
            <a:off x="4477918" y="7267644"/>
            <a:ext cx="424815" cy="578485"/>
          </a:xfrm>
          <a:custGeom>
            <a:avLst/>
            <a:gdLst/>
            <a:ahLst/>
            <a:cxnLst/>
            <a:rect l="l" t="t" r="r" b="b"/>
            <a:pathLst>
              <a:path w="424814" h="578484">
                <a:moveTo>
                  <a:pt x="190169" y="216268"/>
                </a:moveTo>
                <a:lnTo>
                  <a:pt x="186182" y="175196"/>
                </a:lnTo>
                <a:lnTo>
                  <a:pt x="151917" y="122859"/>
                </a:lnTo>
                <a:lnTo>
                  <a:pt x="130911" y="118071"/>
                </a:lnTo>
                <a:lnTo>
                  <a:pt x="130911" y="225577"/>
                </a:lnTo>
                <a:lnTo>
                  <a:pt x="130911" y="349770"/>
                </a:lnTo>
                <a:lnTo>
                  <a:pt x="122008" y="396506"/>
                </a:lnTo>
                <a:lnTo>
                  <a:pt x="96113" y="411340"/>
                </a:lnTo>
                <a:lnTo>
                  <a:pt x="79413" y="407504"/>
                </a:lnTo>
                <a:lnTo>
                  <a:pt x="68059" y="395808"/>
                </a:lnTo>
                <a:lnTo>
                  <a:pt x="61595" y="375983"/>
                </a:lnTo>
                <a:lnTo>
                  <a:pt x="59537" y="347751"/>
                </a:lnTo>
                <a:lnTo>
                  <a:pt x="59537" y="238798"/>
                </a:lnTo>
                <a:lnTo>
                  <a:pt x="61074" y="210134"/>
                </a:lnTo>
                <a:lnTo>
                  <a:pt x="66852" y="188074"/>
                </a:lnTo>
                <a:lnTo>
                  <a:pt x="78613" y="173901"/>
                </a:lnTo>
                <a:lnTo>
                  <a:pt x="98082" y="168884"/>
                </a:lnTo>
                <a:lnTo>
                  <a:pt x="114223" y="172847"/>
                </a:lnTo>
                <a:lnTo>
                  <a:pt x="124282" y="184162"/>
                </a:lnTo>
                <a:lnTo>
                  <a:pt x="129451" y="202006"/>
                </a:lnTo>
                <a:lnTo>
                  <a:pt x="130911" y="225577"/>
                </a:lnTo>
                <a:lnTo>
                  <a:pt x="130911" y="118071"/>
                </a:lnTo>
                <a:lnTo>
                  <a:pt x="120002" y="115570"/>
                </a:lnTo>
                <a:lnTo>
                  <a:pt x="99580" y="118033"/>
                </a:lnTo>
                <a:lnTo>
                  <a:pt x="82702" y="125069"/>
                </a:lnTo>
                <a:lnTo>
                  <a:pt x="69418" y="136093"/>
                </a:lnTo>
                <a:lnTo>
                  <a:pt x="59728" y="150571"/>
                </a:lnTo>
                <a:lnTo>
                  <a:pt x="59728" y="0"/>
                </a:lnTo>
                <a:lnTo>
                  <a:pt x="673" y="0"/>
                </a:lnTo>
                <a:lnTo>
                  <a:pt x="596" y="395808"/>
                </a:lnTo>
                <a:lnTo>
                  <a:pt x="469" y="445668"/>
                </a:lnTo>
                <a:lnTo>
                  <a:pt x="0" y="459778"/>
                </a:lnTo>
                <a:lnTo>
                  <a:pt x="53670" y="459778"/>
                </a:lnTo>
                <a:lnTo>
                  <a:pt x="54508" y="452831"/>
                </a:lnTo>
                <a:lnTo>
                  <a:pt x="55105" y="445668"/>
                </a:lnTo>
                <a:lnTo>
                  <a:pt x="55549" y="437794"/>
                </a:lnTo>
                <a:lnTo>
                  <a:pt x="55867" y="429602"/>
                </a:lnTo>
                <a:lnTo>
                  <a:pt x="55905" y="428726"/>
                </a:lnTo>
                <a:lnTo>
                  <a:pt x="63563" y="442709"/>
                </a:lnTo>
                <a:lnTo>
                  <a:pt x="74866" y="454139"/>
                </a:lnTo>
                <a:lnTo>
                  <a:pt x="90716" y="461835"/>
                </a:lnTo>
                <a:lnTo>
                  <a:pt x="112026" y="464654"/>
                </a:lnTo>
                <a:lnTo>
                  <a:pt x="151384" y="455434"/>
                </a:lnTo>
                <a:lnTo>
                  <a:pt x="175234" y="429602"/>
                </a:lnTo>
                <a:lnTo>
                  <a:pt x="175488" y="428726"/>
                </a:lnTo>
                <a:lnTo>
                  <a:pt x="180644" y="411340"/>
                </a:lnTo>
                <a:lnTo>
                  <a:pt x="187007" y="389902"/>
                </a:lnTo>
                <a:lnTo>
                  <a:pt x="190169" y="339090"/>
                </a:lnTo>
                <a:lnTo>
                  <a:pt x="190169" y="216268"/>
                </a:lnTo>
                <a:close/>
              </a:path>
              <a:path w="424814" h="578484">
                <a:moveTo>
                  <a:pt x="424446" y="120853"/>
                </a:moveTo>
                <a:lnTo>
                  <a:pt x="365175" y="120853"/>
                </a:lnTo>
                <a:lnTo>
                  <a:pt x="353085" y="191427"/>
                </a:lnTo>
                <a:lnTo>
                  <a:pt x="332955" y="305625"/>
                </a:lnTo>
                <a:lnTo>
                  <a:pt x="325615" y="350494"/>
                </a:lnTo>
                <a:lnTo>
                  <a:pt x="320548" y="388048"/>
                </a:lnTo>
                <a:lnTo>
                  <a:pt x="318973" y="388048"/>
                </a:lnTo>
                <a:lnTo>
                  <a:pt x="315480" y="355307"/>
                </a:lnTo>
                <a:lnTo>
                  <a:pt x="308864" y="309308"/>
                </a:lnTo>
                <a:lnTo>
                  <a:pt x="299847" y="252971"/>
                </a:lnTo>
                <a:lnTo>
                  <a:pt x="277456" y="120853"/>
                </a:lnTo>
                <a:lnTo>
                  <a:pt x="214096" y="120853"/>
                </a:lnTo>
                <a:lnTo>
                  <a:pt x="289991" y="472833"/>
                </a:lnTo>
                <a:lnTo>
                  <a:pt x="283654" y="498932"/>
                </a:lnTo>
                <a:lnTo>
                  <a:pt x="275247" y="514629"/>
                </a:lnTo>
                <a:lnTo>
                  <a:pt x="264007" y="522312"/>
                </a:lnTo>
                <a:lnTo>
                  <a:pt x="249135" y="524357"/>
                </a:lnTo>
                <a:lnTo>
                  <a:pt x="241744" y="524357"/>
                </a:lnTo>
                <a:lnTo>
                  <a:pt x="231051" y="523036"/>
                </a:lnTo>
                <a:lnTo>
                  <a:pt x="229679" y="522643"/>
                </a:lnTo>
                <a:lnTo>
                  <a:pt x="228765" y="575703"/>
                </a:lnTo>
                <a:lnTo>
                  <a:pt x="242265" y="577519"/>
                </a:lnTo>
                <a:lnTo>
                  <a:pt x="249745" y="578116"/>
                </a:lnTo>
                <a:lnTo>
                  <a:pt x="257454" y="578345"/>
                </a:lnTo>
                <a:lnTo>
                  <a:pt x="284810" y="576008"/>
                </a:lnTo>
                <a:lnTo>
                  <a:pt x="309524" y="563651"/>
                </a:lnTo>
                <a:lnTo>
                  <a:pt x="331000" y="533247"/>
                </a:lnTo>
                <a:lnTo>
                  <a:pt x="348678" y="476783"/>
                </a:lnTo>
                <a:lnTo>
                  <a:pt x="424446" y="12085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 descr=""/>
          <p:cNvSpPr/>
          <p:nvPr/>
        </p:nvSpPr>
        <p:spPr>
          <a:xfrm>
            <a:off x="5021224" y="7383212"/>
            <a:ext cx="300990" cy="344805"/>
          </a:xfrm>
          <a:custGeom>
            <a:avLst/>
            <a:gdLst/>
            <a:ahLst/>
            <a:cxnLst/>
            <a:rect l="l" t="t" r="r" b="b"/>
            <a:pathLst>
              <a:path w="300989" h="344804">
                <a:moveTo>
                  <a:pt x="235144" y="0"/>
                </a:moveTo>
                <a:lnTo>
                  <a:pt x="211930" y="3117"/>
                </a:lnTo>
                <a:lnTo>
                  <a:pt x="194219" y="11449"/>
                </a:lnTo>
                <a:lnTo>
                  <a:pt x="180960" y="23465"/>
                </a:lnTo>
                <a:lnTo>
                  <a:pt x="171104" y="37632"/>
                </a:lnTo>
                <a:lnTo>
                  <a:pt x="163155" y="20744"/>
                </a:lnTo>
                <a:lnTo>
                  <a:pt x="151422" y="9031"/>
                </a:lnTo>
                <a:lnTo>
                  <a:pt x="136127" y="2210"/>
                </a:lnTo>
                <a:lnTo>
                  <a:pt x="117493" y="0"/>
                </a:lnTo>
                <a:lnTo>
                  <a:pt x="98035" y="2396"/>
                </a:lnTo>
                <a:lnTo>
                  <a:pt x="81720" y="9383"/>
                </a:lnTo>
                <a:lnTo>
                  <a:pt x="68569" y="20660"/>
                </a:lnTo>
                <a:lnTo>
                  <a:pt x="58605" y="35925"/>
                </a:lnTo>
                <a:lnTo>
                  <a:pt x="57970" y="20106"/>
                </a:lnTo>
                <a:lnTo>
                  <a:pt x="57390" y="12734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094"/>
                </a:lnTo>
                <a:lnTo>
                  <a:pt x="577" y="35811"/>
                </a:lnTo>
                <a:lnTo>
                  <a:pt x="659" y="103263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11169"/>
                </a:lnTo>
                <a:lnTo>
                  <a:pt x="61084" y="87391"/>
                </a:lnTo>
                <a:lnTo>
                  <a:pt x="66093" y="69139"/>
                </a:lnTo>
                <a:lnTo>
                  <a:pt x="76154" y="57436"/>
                </a:lnTo>
                <a:lnTo>
                  <a:pt x="92667" y="53307"/>
                </a:lnTo>
                <a:lnTo>
                  <a:pt x="105119" y="55339"/>
                </a:lnTo>
                <a:lnTo>
                  <a:pt x="113945" y="62303"/>
                </a:lnTo>
                <a:lnTo>
                  <a:pt x="119199" y="75495"/>
                </a:lnTo>
                <a:lnTo>
                  <a:pt x="120938" y="96216"/>
                </a:lnTo>
                <a:lnTo>
                  <a:pt x="120938" y="344209"/>
                </a:lnTo>
                <a:lnTo>
                  <a:pt x="180476" y="344209"/>
                </a:lnTo>
                <a:lnTo>
                  <a:pt x="180476" y="110583"/>
                </a:lnTo>
                <a:lnTo>
                  <a:pt x="181877" y="86981"/>
                </a:lnTo>
                <a:lnTo>
                  <a:pt x="186991" y="68920"/>
                </a:lnTo>
                <a:lnTo>
                  <a:pt x="197182" y="57372"/>
                </a:lnTo>
                <a:lnTo>
                  <a:pt x="213815" y="53307"/>
                </a:lnTo>
                <a:lnTo>
                  <a:pt x="227484" y="56187"/>
                </a:lnTo>
                <a:lnTo>
                  <a:pt x="236034" y="64388"/>
                </a:lnTo>
                <a:lnTo>
                  <a:pt x="240446" y="77249"/>
                </a:lnTo>
                <a:lnTo>
                  <a:pt x="241699" y="94112"/>
                </a:lnTo>
                <a:lnTo>
                  <a:pt x="241699" y="344209"/>
                </a:lnTo>
                <a:lnTo>
                  <a:pt x="300755" y="344209"/>
                </a:lnTo>
                <a:lnTo>
                  <a:pt x="300755" y="82897"/>
                </a:lnTo>
                <a:lnTo>
                  <a:pt x="295465" y="42150"/>
                </a:lnTo>
                <a:lnTo>
                  <a:pt x="281182" y="16742"/>
                </a:lnTo>
                <a:lnTo>
                  <a:pt x="260282" y="3688"/>
                </a:lnTo>
                <a:lnTo>
                  <a:pt x="23514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 descr=""/>
          <p:cNvSpPr/>
          <p:nvPr/>
        </p:nvSpPr>
        <p:spPr>
          <a:xfrm>
            <a:off x="5371795" y="7306329"/>
            <a:ext cx="565150" cy="426720"/>
          </a:xfrm>
          <a:custGeom>
            <a:avLst/>
            <a:gdLst/>
            <a:ahLst/>
            <a:cxnLst/>
            <a:rect l="l" t="t" r="r" b="b"/>
            <a:pathLst>
              <a:path w="565150" h="426720">
                <a:moveTo>
                  <a:pt x="189496" y="182930"/>
                </a:moveTo>
                <a:lnTo>
                  <a:pt x="183248" y="137426"/>
                </a:lnTo>
                <a:lnTo>
                  <a:pt x="135699" y="83820"/>
                </a:lnTo>
                <a:lnTo>
                  <a:pt x="130225" y="82867"/>
                </a:lnTo>
                <a:lnTo>
                  <a:pt x="130225" y="179628"/>
                </a:lnTo>
                <a:lnTo>
                  <a:pt x="130149" y="321056"/>
                </a:lnTo>
                <a:lnTo>
                  <a:pt x="121716" y="360705"/>
                </a:lnTo>
                <a:lnTo>
                  <a:pt x="95123" y="373913"/>
                </a:lnTo>
                <a:lnTo>
                  <a:pt x="78613" y="370065"/>
                </a:lnTo>
                <a:lnTo>
                  <a:pt x="67500" y="359244"/>
                </a:lnTo>
                <a:lnTo>
                  <a:pt x="61226" y="342544"/>
                </a:lnTo>
                <a:lnTo>
                  <a:pt x="59258" y="321056"/>
                </a:lnTo>
                <a:lnTo>
                  <a:pt x="59296" y="179628"/>
                </a:lnTo>
                <a:lnTo>
                  <a:pt x="67754" y="142392"/>
                </a:lnTo>
                <a:lnTo>
                  <a:pt x="94843" y="129349"/>
                </a:lnTo>
                <a:lnTo>
                  <a:pt x="111633" y="133108"/>
                </a:lnTo>
                <a:lnTo>
                  <a:pt x="122542" y="143573"/>
                </a:lnTo>
                <a:lnTo>
                  <a:pt x="128447" y="159486"/>
                </a:lnTo>
                <a:lnTo>
                  <a:pt x="130225" y="179628"/>
                </a:lnTo>
                <a:lnTo>
                  <a:pt x="130225" y="82867"/>
                </a:lnTo>
                <a:lnTo>
                  <a:pt x="56794" y="83286"/>
                </a:lnTo>
                <a:lnTo>
                  <a:pt x="6934" y="135051"/>
                </a:lnTo>
                <a:lnTo>
                  <a:pt x="177" y="179628"/>
                </a:lnTo>
                <a:lnTo>
                  <a:pt x="0" y="319011"/>
                </a:lnTo>
                <a:lnTo>
                  <a:pt x="6007" y="365747"/>
                </a:lnTo>
                <a:lnTo>
                  <a:pt x="6045" y="366026"/>
                </a:lnTo>
                <a:lnTo>
                  <a:pt x="23964" y="399580"/>
                </a:lnTo>
                <a:lnTo>
                  <a:pt x="53428" y="419709"/>
                </a:lnTo>
                <a:lnTo>
                  <a:pt x="53581" y="419709"/>
                </a:lnTo>
                <a:lnTo>
                  <a:pt x="93980" y="426377"/>
                </a:lnTo>
                <a:lnTo>
                  <a:pt x="134200" y="419709"/>
                </a:lnTo>
                <a:lnTo>
                  <a:pt x="164223" y="399580"/>
                </a:lnTo>
                <a:lnTo>
                  <a:pt x="178473" y="373913"/>
                </a:lnTo>
                <a:lnTo>
                  <a:pt x="183007" y="365747"/>
                </a:lnTo>
                <a:lnTo>
                  <a:pt x="189496" y="318020"/>
                </a:lnTo>
                <a:lnTo>
                  <a:pt x="189496" y="182930"/>
                </a:lnTo>
                <a:close/>
              </a:path>
              <a:path w="565150" h="426720">
                <a:moveTo>
                  <a:pt x="406603" y="329895"/>
                </a:moveTo>
                <a:lnTo>
                  <a:pt x="402297" y="293446"/>
                </a:lnTo>
                <a:lnTo>
                  <a:pt x="388670" y="264845"/>
                </a:lnTo>
                <a:lnTo>
                  <a:pt x="364680" y="239991"/>
                </a:lnTo>
                <a:lnTo>
                  <a:pt x="309562" y="200837"/>
                </a:lnTo>
                <a:lnTo>
                  <a:pt x="297599" y="188823"/>
                </a:lnTo>
                <a:lnTo>
                  <a:pt x="291642" y="176593"/>
                </a:lnTo>
                <a:lnTo>
                  <a:pt x="290029" y="161963"/>
                </a:lnTo>
                <a:lnTo>
                  <a:pt x="291528" y="147497"/>
                </a:lnTo>
                <a:lnTo>
                  <a:pt x="296265" y="136499"/>
                </a:lnTo>
                <a:lnTo>
                  <a:pt x="304584" y="129501"/>
                </a:lnTo>
                <a:lnTo>
                  <a:pt x="316826" y="127038"/>
                </a:lnTo>
                <a:lnTo>
                  <a:pt x="329412" y="129387"/>
                </a:lnTo>
                <a:lnTo>
                  <a:pt x="337997" y="136486"/>
                </a:lnTo>
                <a:lnTo>
                  <a:pt x="342938" y="148412"/>
                </a:lnTo>
                <a:lnTo>
                  <a:pt x="344500" y="165252"/>
                </a:lnTo>
                <a:lnTo>
                  <a:pt x="344500" y="185254"/>
                </a:lnTo>
                <a:lnTo>
                  <a:pt x="401726" y="185254"/>
                </a:lnTo>
                <a:lnTo>
                  <a:pt x="401726" y="170865"/>
                </a:lnTo>
                <a:lnTo>
                  <a:pt x="397230" y="131940"/>
                </a:lnTo>
                <a:lnTo>
                  <a:pt x="382638" y="102336"/>
                </a:lnTo>
                <a:lnTo>
                  <a:pt x="356362" y="83489"/>
                </a:lnTo>
                <a:lnTo>
                  <a:pt x="316763" y="76885"/>
                </a:lnTo>
                <a:lnTo>
                  <a:pt x="279133" y="83324"/>
                </a:lnTo>
                <a:lnTo>
                  <a:pt x="252425" y="101549"/>
                </a:lnTo>
                <a:lnTo>
                  <a:pt x="236486" y="129946"/>
                </a:lnTo>
                <a:lnTo>
                  <a:pt x="231216" y="166916"/>
                </a:lnTo>
                <a:lnTo>
                  <a:pt x="235356" y="198856"/>
                </a:lnTo>
                <a:lnTo>
                  <a:pt x="247916" y="224675"/>
                </a:lnTo>
                <a:lnTo>
                  <a:pt x="269138" y="247142"/>
                </a:lnTo>
                <a:lnTo>
                  <a:pt x="323545" y="286867"/>
                </a:lnTo>
                <a:lnTo>
                  <a:pt x="338048" y="302768"/>
                </a:lnTo>
                <a:lnTo>
                  <a:pt x="345059" y="318744"/>
                </a:lnTo>
                <a:lnTo>
                  <a:pt x="346875" y="336816"/>
                </a:lnTo>
                <a:lnTo>
                  <a:pt x="345160" y="354012"/>
                </a:lnTo>
                <a:lnTo>
                  <a:pt x="339788" y="366331"/>
                </a:lnTo>
                <a:lnTo>
                  <a:pt x="330403" y="373735"/>
                </a:lnTo>
                <a:lnTo>
                  <a:pt x="316649" y="376224"/>
                </a:lnTo>
                <a:lnTo>
                  <a:pt x="302145" y="373024"/>
                </a:lnTo>
                <a:lnTo>
                  <a:pt x="292354" y="364045"/>
                </a:lnTo>
                <a:lnTo>
                  <a:pt x="286816" y="350215"/>
                </a:lnTo>
                <a:lnTo>
                  <a:pt x="285076" y="332460"/>
                </a:lnTo>
                <a:lnTo>
                  <a:pt x="285076" y="317220"/>
                </a:lnTo>
                <a:lnTo>
                  <a:pt x="225348" y="317220"/>
                </a:lnTo>
                <a:lnTo>
                  <a:pt x="225348" y="332384"/>
                </a:lnTo>
                <a:lnTo>
                  <a:pt x="229158" y="367195"/>
                </a:lnTo>
                <a:lnTo>
                  <a:pt x="242963" y="397268"/>
                </a:lnTo>
                <a:lnTo>
                  <a:pt x="270281" y="418388"/>
                </a:lnTo>
                <a:lnTo>
                  <a:pt x="314655" y="426377"/>
                </a:lnTo>
                <a:lnTo>
                  <a:pt x="354926" y="420217"/>
                </a:lnTo>
                <a:lnTo>
                  <a:pt x="383654" y="401929"/>
                </a:lnTo>
                <a:lnTo>
                  <a:pt x="400862" y="371741"/>
                </a:lnTo>
                <a:lnTo>
                  <a:pt x="406603" y="329895"/>
                </a:lnTo>
                <a:close/>
              </a:path>
              <a:path w="565150" h="426720">
                <a:moveTo>
                  <a:pt x="564680" y="82169"/>
                </a:moveTo>
                <a:lnTo>
                  <a:pt x="520001" y="82169"/>
                </a:lnTo>
                <a:lnTo>
                  <a:pt x="520001" y="0"/>
                </a:lnTo>
                <a:lnTo>
                  <a:pt x="461124" y="0"/>
                </a:lnTo>
                <a:lnTo>
                  <a:pt x="461124" y="82169"/>
                </a:lnTo>
                <a:lnTo>
                  <a:pt x="423938" y="82169"/>
                </a:lnTo>
                <a:lnTo>
                  <a:pt x="423938" y="134162"/>
                </a:lnTo>
                <a:lnTo>
                  <a:pt x="461124" y="134162"/>
                </a:lnTo>
                <a:lnTo>
                  <a:pt x="461124" y="356527"/>
                </a:lnTo>
                <a:lnTo>
                  <a:pt x="465505" y="390918"/>
                </a:lnTo>
                <a:lnTo>
                  <a:pt x="477989" y="412178"/>
                </a:lnTo>
                <a:lnTo>
                  <a:pt x="497687" y="422973"/>
                </a:lnTo>
                <a:lnTo>
                  <a:pt x="523659" y="425970"/>
                </a:lnTo>
                <a:lnTo>
                  <a:pt x="533425" y="425729"/>
                </a:lnTo>
                <a:lnTo>
                  <a:pt x="543814" y="424802"/>
                </a:lnTo>
                <a:lnTo>
                  <a:pt x="553948" y="422948"/>
                </a:lnTo>
                <a:lnTo>
                  <a:pt x="562965" y="419912"/>
                </a:lnTo>
                <a:lnTo>
                  <a:pt x="562965" y="374967"/>
                </a:lnTo>
                <a:lnTo>
                  <a:pt x="558901" y="376288"/>
                </a:lnTo>
                <a:lnTo>
                  <a:pt x="549529" y="376936"/>
                </a:lnTo>
                <a:lnTo>
                  <a:pt x="543394" y="376936"/>
                </a:lnTo>
                <a:lnTo>
                  <a:pt x="530948" y="374421"/>
                </a:lnTo>
                <a:lnTo>
                  <a:pt x="523887" y="367652"/>
                </a:lnTo>
                <a:lnTo>
                  <a:pt x="520725" y="357759"/>
                </a:lnTo>
                <a:lnTo>
                  <a:pt x="520001" y="345897"/>
                </a:lnTo>
                <a:lnTo>
                  <a:pt x="520001" y="134162"/>
                </a:lnTo>
                <a:lnTo>
                  <a:pt x="564680" y="134162"/>
                </a:lnTo>
                <a:lnTo>
                  <a:pt x="564680" y="8216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 descr=""/>
          <p:cNvSpPr/>
          <p:nvPr/>
        </p:nvSpPr>
        <p:spPr>
          <a:xfrm>
            <a:off x="6057017" y="7267633"/>
            <a:ext cx="190500" cy="464820"/>
          </a:xfrm>
          <a:custGeom>
            <a:avLst/>
            <a:gdLst/>
            <a:ahLst/>
            <a:cxnLst/>
            <a:rect l="l" t="t" r="r" b="b"/>
            <a:pathLst>
              <a:path w="190500" h="464820">
                <a:moveTo>
                  <a:pt x="175490" y="428730"/>
                </a:moveTo>
                <a:lnTo>
                  <a:pt x="55904" y="428730"/>
                </a:lnTo>
                <a:lnTo>
                  <a:pt x="63560" y="442720"/>
                </a:lnTo>
                <a:lnTo>
                  <a:pt x="74862" y="454143"/>
                </a:lnTo>
                <a:lnTo>
                  <a:pt x="90714" y="461843"/>
                </a:lnTo>
                <a:lnTo>
                  <a:pt x="112017" y="464666"/>
                </a:lnTo>
                <a:lnTo>
                  <a:pt x="151385" y="455443"/>
                </a:lnTo>
                <a:lnTo>
                  <a:pt x="175230" y="429607"/>
                </a:lnTo>
                <a:lnTo>
                  <a:pt x="175490" y="428730"/>
                </a:lnTo>
                <a:close/>
              </a:path>
              <a:path w="190500" h="464820">
                <a:moveTo>
                  <a:pt x="59725" y="0"/>
                </a:moveTo>
                <a:lnTo>
                  <a:pt x="670" y="0"/>
                </a:lnTo>
                <a:lnTo>
                  <a:pt x="587" y="395809"/>
                </a:lnTo>
                <a:lnTo>
                  <a:pt x="461" y="445668"/>
                </a:lnTo>
                <a:lnTo>
                  <a:pt x="0" y="459787"/>
                </a:lnTo>
                <a:lnTo>
                  <a:pt x="53663" y="459787"/>
                </a:lnTo>
                <a:lnTo>
                  <a:pt x="55904" y="428730"/>
                </a:lnTo>
                <a:lnTo>
                  <a:pt x="175490" y="428730"/>
                </a:lnTo>
                <a:lnTo>
                  <a:pt x="180645" y="411348"/>
                </a:lnTo>
                <a:lnTo>
                  <a:pt x="96101" y="411348"/>
                </a:lnTo>
                <a:lnTo>
                  <a:pt x="79406" y="407508"/>
                </a:lnTo>
                <a:lnTo>
                  <a:pt x="68058" y="395809"/>
                </a:lnTo>
                <a:lnTo>
                  <a:pt x="61590" y="375982"/>
                </a:lnTo>
                <a:lnTo>
                  <a:pt x="59537" y="347759"/>
                </a:lnTo>
                <a:lnTo>
                  <a:pt x="59537" y="238799"/>
                </a:lnTo>
                <a:lnTo>
                  <a:pt x="61074" y="210140"/>
                </a:lnTo>
                <a:lnTo>
                  <a:pt x="66848" y="188081"/>
                </a:lnTo>
                <a:lnTo>
                  <a:pt x="78602" y="173905"/>
                </a:lnTo>
                <a:lnTo>
                  <a:pt x="98080" y="168895"/>
                </a:lnTo>
                <a:lnTo>
                  <a:pt x="183708" y="168895"/>
                </a:lnTo>
                <a:lnTo>
                  <a:pt x="176521" y="150581"/>
                </a:lnTo>
                <a:lnTo>
                  <a:pt x="59725" y="150581"/>
                </a:lnTo>
                <a:lnTo>
                  <a:pt x="59725" y="0"/>
                </a:lnTo>
                <a:close/>
              </a:path>
              <a:path w="190500" h="464820">
                <a:moveTo>
                  <a:pt x="183708" y="168895"/>
                </a:moveTo>
                <a:lnTo>
                  <a:pt x="98080" y="168895"/>
                </a:lnTo>
                <a:lnTo>
                  <a:pt x="114222" y="172849"/>
                </a:lnTo>
                <a:lnTo>
                  <a:pt x="124282" y="184164"/>
                </a:lnTo>
                <a:lnTo>
                  <a:pt x="129448" y="202017"/>
                </a:lnTo>
                <a:lnTo>
                  <a:pt x="130907" y="225584"/>
                </a:lnTo>
                <a:lnTo>
                  <a:pt x="130907" y="349779"/>
                </a:lnTo>
                <a:lnTo>
                  <a:pt x="128768" y="375982"/>
                </a:lnTo>
                <a:lnTo>
                  <a:pt x="128658" y="377339"/>
                </a:lnTo>
                <a:lnTo>
                  <a:pt x="122009" y="396510"/>
                </a:lnTo>
                <a:lnTo>
                  <a:pt x="111108" y="407708"/>
                </a:lnTo>
                <a:lnTo>
                  <a:pt x="96101" y="411348"/>
                </a:lnTo>
                <a:lnTo>
                  <a:pt x="180645" y="411348"/>
                </a:lnTo>
                <a:lnTo>
                  <a:pt x="187004" y="389906"/>
                </a:lnTo>
                <a:lnTo>
                  <a:pt x="190161" y="339089"/>
                </a:lnTo>
                <a:lnTo>
                  <a:pt x="190161" y="216276"/>
                </a:lnTo>
                <a:lnTo>
                  <a:pt x="186182" y="175199"/>
                </a:lnTo>
                <a:lnTo>
                  <a:pt x="183708" y="168895"/>
                </a:lnTo>
                <a:close/>
              </a:path>
              <a:path w="190500" h="464820">
                <a:moveTo>
                  <a:pt x="119996" y="115577"/>
                </a:moveTo>
                <a:lnTo>
                  <a:pt x="99570" y="118043"/>
                </a:lnTo>
                <a:lnTo>
                  <a:pt x="82699" y="125069"/>
                </a:lnTo>
                <a:lnTo>
                  <a:pt x="69408" y="136100"/>
                </a:lnTo>
                <a:lnTo>
                  <a:pt x="59725" y="150581"/>
                </a:lnTo>
                <a:lnTo>
                  <a:pt x="176521" y="150581"/>
                </a:lnTo>
                <a:lnTo>
                  <a:pt x="173702" y="143400"/>
                </a:lnTo>
                <a:lnTo>
                  <a:pt x="151911" y="122864"/>
                </a:lnTo>
                <a:lnTo>
                  <a:pt x="119996" y="11557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 descr=""/>
          <p:cNvSpPr/>
          <p:nvPr/>
        </p:nvSpPr>
        <p:spPr>
          <a:xfrm>
            <a:off x="6296164" y="7383214"/>
            <a:ext cx="638175" cy="462915"/>
          </a:xfrm>
          <a:custGeom>
            <a:avLst/>
            <a:gdLst/>
            <a:ahLst/>
            <a:cxnLst/>
            <a:rect l="l" t="t" r="r" b="b"/>
            <a:pathLst>
              <a:path w="638175" h="462915">
                <a:moveTo>
                  <a:pt x="187655" y="344208"/>
                </a:moveTo>
                <a:lnTo>
                  <a:pt x="187274" y="328676"/>
                </a:lnTo>
                <a:lnTo>
                  <a:pt x="187071" y="307606"/>
                </a:lnTo>
                <a:lnTo>
                  <a:pt x="186994" y="248310"/>
                </a:lnTo>
                <a:lnTo>
                  <a:pt x="186994" y="5270"/>
                </a:lnTo>
                <a:lnTo>
                  <a:pt x="127927" y="5270"/>
                </a:lnTo>
                <a:lnTo>
                  <a:pt x="127927" y="229616"/>
                </a:lnTo>
                <a:lnTo>
                  <a:pt x="125374" y="262280"/>
                </a:lnTo>
                <a:lnTo>
                  <a:pt x="118046" y="282752"/>
                </a:lnTo>
                <a:lnTo>
                  <a:pt x="106451" y="293344"/>
                </a:lnTo>
                <a:lnTo>
                  <a:pt x="91097" y="296354"/>
                </a:lnTo>
                <a:lnTo>
                  <a:pt x="76695" y="293497"/>
                </a:lnTo>
                <a:lnTo>
                  <a:pt x="66725" y="284581"/>
                </a:lnTo>
                <a:lnTo>
                  <a:pt x="60934" y="269113"/>
                </a:lnTo>
                <a:lnTo>
                  <a:pt x="59055" y="246595"/>
                </a:lnTo>
                <a:lnTo>
                  <a:pt x="59055" y="5270"/>
                </a:lnTo>
                <a:lnTo>
                  <a:pt x="0" y="5270"/>
                </a:lnTo>
                <a:lnTo>
                  <a:pt x="0" y="261975"/>
                </a:lnTo>
                <a:lnTo>
                  <a:pt x="6223" y="306946"/>
                </a:lnTo>
                <a:lnTo>
                  <a:pt x="22148" y="333552"/>
                </a:lnTo>
                <a:lnTo>
                  <a:pt x="43700" y="346240"/>
                </a:lnTo>
                <a:lnTo>
                  <a:pt x="66802" y="349491"/>
                </a:lnTo>
                <a:lnTo>
                  <a:pt x="86868" y="347662"/>
                </a:lnTo>
                <a:lnTo>
                  <a:pt x="104279" y="341414"/>
                </a:lnTo>
                <a:lnTo>
                  <a:pt x="118516" y="329514"/>
                </a:lnTo>
                <a:lnTo>
                  <a:pt x="129057" y="310781"/>
                </a:lnTo>
                <a:lnTo>
                  <a:pt x="129247" y="319430"/>
                </a:lnTo>
                <a:lnTo>
                  <a:pt x="129755" y="328879"/>
                </a:lnTo>
                <a:lnTo>
                  <a:pt x="130467" y="337629"/>
                </a:lnTo>
                <a:lnTo>
                  <a:pt x="131305" y="344208"/>
                </a:lnTo>
                <a:lnTo>
                  <a:pt x="187655" y="344208"/>
                </a:lnTo>
                <a:close/>
              </a:path>
              <a:path w="638175" h="462915">
                <a:moveTo>
                  <a:pt x="429895" y="5283"/>
                </a:moveTo>
                <a:lnTo>
                  <a:pt x="370636" y="5283"/>
                </a:lnTo>
                <a:lnTo>
                  <a:pt x="358546" y="75857"/>
                </a:lnTo>
                <a:lnTo>
                  <a:pt x="338416" y="190055"/>
                </a:lnTo>
                <a:lnTo>
                  <a:pt x="331063" y="234924"/>
                </a:lnTo>
                <a:lnTo>
                  <a:pt x="326009" y="272478"/>
                </a:lnTo>
                <a:lnTo>
                  <a:pt x="324434" y="272478"/>
                </a:lnTo>
                <a:lnTo>
                  <a:pt x="320929" y="239737"/>
                </a:lnTo>
                <a:lnTo>
                  <a:pt x="314325" y="193738"/>
                </a:lnTo>
                <a:lnTo>
                  <a:pt x="305308" y="137401"/>
                </a:lnTo>
                <a:lnTo>
                  <a:pt x="282905" y="5283"/>
                </a:lnTo>
                <a:lnTo>
                  <a:pt x="219544" y="5283"/>
                </a:lnTo>
                <a:lnTo>
                  <a:pt x="295452" y="357263"/>
                </a:lnTo>
                <a:lnTo>
                  <a:pt x="289102" y="383362"/>
                </a:lnTo>
                <a:lnTo>
                  <a:pt x="280708" y="399059"/>
                </a:lnTo>
                <a:lnTo>
                  <a:pt x="269468" y="406742"/>
                </a:lnTo>
                <a:lnTo>
                  <a:pt x="254596" y="408787"/>
                </a:lnTo>
                <a:lnTo>
                  <a:pt x="247205" y="408787"/>
                </a:lnTo>
                <a:lnTo>
                  <a:pt x="236512" y="407466"/>
                </a:lnTo>
                <a:lnTo>
                  <a:pt x="235140" y="407073"/>
                </a:lnTo>
                <a:lnTo>
                  <a:pt x="234213" y="460133"/>
                </a:lnTo>
                <a:lnTo>
                  <a:pt x="247713" y="461949"/>
                </a:lnTo>
                <a:lnTo>
                  <a:pt x="255193" y="462546"/>
                </a:lnTo>
                <a:lnTo>
                  <a:pt x="262915" y="462775"/>
                </a:lnTo>
                <a:lnTo>
                  <a:pt x="290271" y="460438"/>
                </a:lnTo>
                <a:lnTo>
                  <a:pt x="314972" y="448081"/>
                </a:lnTo>
                <a:lnTo>
                  <a:pt x="336448" y="417677"/>
                </a:lnTo>
                <a:lnTo>
                  <a:pt x="354126" y="361213"/>
                </a:lnTo>
                <a:lnTo>
                  <a:pt x="429895" y="5283"/>
                </a:lnTo>
                <a:close/>
              </a:path>
              <a:path w="638175" h="462915">
                <a:moveTo>
                  <a:pt x="638098" y="112649"/>
                </a:moveTo>
                <a:lnTo>
                  <a:pt x="633628" y="68046"/>
                </a:lnTo>
                <a:lnTo>
                  <a:pt x="618566" y="32334"/>
                </a:lnTo>
                <a:lnTo>
                  <a:pt x="581342" y="6794"/>
                </a:lnTo>
                <a:lnTo>
                  <a:pt x="581342" y="104457"/>
                </a:lnTo>
                <a:lnTo>
                  <a:pt x="581342" y="142354"/>
                </a:lnTo>
                <a:lnTo>
                  <a:pt x="511086" y="142354"/>
                </a:lnTo>
                <a:lnTo>
                  <a:pt x="511111" y="104457"/>
                </a:lnTo>
                <a:lnTo>
                  <a:pt x="512914" y="82702"/>
                </a:lnTo>
                <a:lnTo>
                  <a:pt x="513003" y="81584"/>
                </a:lnTo>
                <a:lnTo>
                  <a:pt x="519163" y="64465"/>
                </a:lnTo>
                <a:lnTo>
                  <a:pt x="530199" y="53822"/>
                </a:lnTo>
                <a:lnTo>
                  <a:pt x="546747" y="50152"/>
                </a:lnTo>
                <a:lnTo>
                  <a:pt x="564070" y="54216"/>
                </a:lnTo>
                <a:lnTo>
                  <a:pt x="574649" y="65506"/>
                </a:lnTo>
                <a:lnTo>
                  <a:pt x="579907" y="82702"/>
                </a:lnTo>
                <a:lnTo>
                  <a:pt x="581342" y="104457"/>
                </a:lnTo>
                <a:lnTo>
                  <a:pt x="581342" y="6794"/>
                </a:lnTo>
                <a:lnTo>
                  <a:pt x="499364" y="10833"/>
                </a:lnTo>
                <a:lnTo>
                  <a:pt x="470700" y="38277"/>
                </a:lnTo>
                <a:lnTo>
                  <a:pt x="456666" y="74828"/>
                </a:lnTo>
                <a:lnTo>
                  <a:pt x="452945" y="230301"/>
                </a:lnTo>
                <a:lnTo>
                  <a:pt x="456387" y="277888"/>
                </a:lnTo>
                <a:lnTo>
                  <a:pt x="469938" y="315633"/>
                </a:lnTo>
                <a:lnTo>
                  <a:pt x="498462" y="340512"/>
                </a:lnTo>
                <a:lnTo>
                  <a:pt x="546811" y="349478"/>
                </a:lnTo>
                <a:lnTo>
                  <a:pt x="595452" y="338607"/>
                </a:lnTo>
                <a:lnTo>
                  <a:pt x="627011" y="299326"/>
                </a:lnTo>
                <a:lnTo>
                  <a:pt x="636955" y="246672"/>
                </a:lnTo>
                <a:lnTo>
                  <a:pt x="636968" y="244563"/>
                </a:lnTo>
                <a:lnTo>
                  <a:pt x="579297" y="244563"/>
                </a:lnTo>
                <a:lnTo>
                  <a:pt x="579297" y="246672"/>
                </a:lnTo>
                <a:lnTo>
                  <a:pt x="578154" y="266598"/>
                </a:lnTo>
                <a:lnTo>
                  <a:pt x="573455" y="283400"/>
                </a:lnTo>
                <a:lnTo>
                  <a:pt x="563308" y="295008"/>
                </a:lnTo>
                <a:lnTo>
                  <a:pt x="545807" y="299326"/>
                </a:lnTo>
                <a:lnTo>
                  <a:pt x="528142" y="294398"/>
                </a:lnTo>
                <a:lnTo>
                  <a:pt x="517398" y="281368"/>
                </a:lnTo>
                <a:lnTo>
                  <a:pt x="512076" y="262839"/>
                </a:lnTo>
                <a:lnTo>
                  <a:pt x="510628" y="241414"/>
                </a:lnTo>
                <a:lnTo>
                  <a:pt x="510628" y="189268"/>
                </a:lnTo>
                <a:lnTo>
                  <a:pt x="638098" y="189268"/>
                </a:lnTo>
                <a:lnTo>
                  <a:pt x="638098" y="142354"/>
                </a:lnTo>
                <a:lnTo>
                  <a:pt x="638098" y="11264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 descr=""/>
          <p:cNvSpPr/>
          <p:nvPr/>
        </p:nvSpPr>
        <p:spPr>
          <a:xfrm>
            <a:off x="6980745" y="7383214"/>
            <a:ext cx="434340" cy="349885"/>
          </a:xfrm>
          <a:custGeom>
            <a:avLst/>
            <a:gdLst/>
            <a:ahLst/>
            <a:cxnLst/>
            <a:rect l="l" t="t" r="r" b="b"/>
            <a:pathLst>
              <a:path w="434340" h="349884">
                <a:moveTo>
                  <a:pt x="131216" y="393"/>
                </a:moveTo>
                <a:lnTo>
                  <a:pt x="108623" y="3568"/>
                </a:lnTo>
                <a:lnTo>
                  <a:pt x="87922" y="13474"/>
                </a:lnTo>
                <a:lnTo>
                  <a:pt x="70523" y="31584"/>
                </a:lnTo>
                <a:lnTo>
                  <a:pt x="57873" y="59347"/>
                </a:lnTo>
                <a:lnTo>
                  <a:pt x="57683" y="43472"/>
                </a:lnTo>
                <a:lnTo>
                  <a:pt x="56654" y="14071"/>
                </a:lnTo>
                <a:lnTo>
                  <a:pt x="56095" y="5283"/>
                </a:lnTo>
                <a:lnTo>
                  <a:pt x="0" y="5283"/>
                </a:lnTo>
                <a:lnTo>
                  <a:pt x="571" y="29235"/>
                </a:lnTo>
                <a:lnTo>
                  <a:pt x="749" y="54229"/>
                </a:lnTo>
                <a:lnTo>
                  <a:pt x="660" y="120345"/>
                </a:lnTo>
                <a:lnTo>
                  <a:pt x="660" y="344208"/>
                </a:lnTo>
                <a:lnTo>
                  <a:pt x="59728" y="344208"/>
                </a:lnTo>
                <a:lnTo>
                  <a:pt x="59728" y="155270"/>
                </a:lnTo>
                <a:lnTo>
                  <a:pt x="65265" y="114617"/>
                </a:lnTo>
                <a:lnTo>
                  <a:pt x="80467" y="89573"/>
                </a:lnTo>
                <a:lnTo>
                  <a:pt x="103162" y="76860"/>
                </a:lnTo>
                <a:lnTo>
                  <a:pt x="131216" y="73253"/>
                </a:lnTo>
                <a:lnTo>
                  <a:pt x="131216" y="393"/>
                </a:lnTo>
                <a:close/>
              </a:path>
              <a:path w="434340" h="349884">
                <a:moveTo>
                  <a:pt x="335178" y="253009"/>
                </a:moveTo>
                <a:lnTo>
                  <a:pt x="330873" y="216560"/>
                </a:lnTo>
                <a:lnTo>
                  <a:pt x="317258" y="187960"/>
                </a:lnTo>
                <a:lnTo>
                  <a:pt x="293255" y="163106"/>
                </a:lnTo>
                <a:lnTo>
                  <a:pt x="238150" y="123952"/>
                </a:lnTo>
                <a:lnTo>
                  <a:pt x="226174" y="111937"/>
                </a:lnTo>
                <a:lnTo>
                  <a:pt x="220218" y="99707"/>
                </a:lnTo>
                <a:lnTo>
                  <a:pt x="218605" y="85077"/>
                </a:lnTo>
                <a:lnTo>
                  <a:pt x="220116" y="70612"/>
                </a:lnTo>
                <a:lnTo>
                  <a:pt x="224840" y="59613"/>
                </a:lnTo>
                <a:lnTo>
                  <a:pt x="233159" y="52616"/>
                </a:lnTo>
                <a:lnTo>
                  <a:pt x="245414" y="50152"/>
                </a:lnTo>
                <a:lnTo>
                  <a:pt x="257987" y="52501"/>
                </a:lnTo>
                <a:lnTo>
                  <a:pt x="266585" y="59601"/>
                </a:lnTo>
                <a:lnTo>
                  <a:pt x="271513" y="71526"/>
                </a:lnTo>
                <a:lnTo>
                  <a:pt x="273088" y="88366"/>
                </a:lnTo>
                <a:lnTo>
                  <a:pt x="273088" y="108369"/>
                </a:lnTo>
                <a:lnTo>
                  <a:pt x="330314" y="108369"/>
                </a:lnTo>
                <a:lnTo>
                  <a:pt x="330314" y="93980"/>
                </a:lnTo>
                <a:lnTo>
                  <a:pt x="325805" y="55054"/>
                </a:lnTo>
                <a:lnTo>
                  <a:pt x="311226" y="25450"/>
                </a:lnTo>
                <a:lnTo>
                  <a:pt x="284937" y="6604"/>
                </a:lnTo>
                <a:lnTo>
                  <a:pt x="245338" y="0"/>
                </a:lnTo>
                <a:lnTo>
                  <a:pt x="207708" y="6438"/>
                </a:lnTo>
                <a:lnTo>
                  <a:pt x="181000" y="24663"/>
                </a:lnTo>
                <a:lnTo>
                  <a:pt x="165074" y="53060"/>
                </a:lnTo>
                <a:lnTo>
                  <a:pt x="159791" y="90030"/>
                </a:lnTo>
                <a:lnTo>
                  <a:pt x="163931" y="121970"/>
                </a:lnTo>
                <a:lnTo>
                  <a:pt x="176504" y="147789"/>
                </a:lnTo>
                <a:lnTo>
                  <a:pt x="197713" y="170256"/>
                </a:lnTo>
                <a:lnTo>
                  <a:pt x="252133" y="209981"/>
                </a:lnTo>
                <a:lnTo>
                  <a:pt x="266636" y="225882"/>
                </a:lnTo>
                <a:lnTo>
                  <a:pt x="273634" y="241858"/>
                </a:lnTo>
                <a:lnTo>
                  <a:pt x="275450" y="259930"/>
                </a:lnTo>
                <a:lnTo>
                  <a:pt x="273748" y="277126"/>
                </a:lnTo>
                <a:lnTo>
                  <a:pt x="268376" y="289445"/>
                </a:lnTo>
                <a:lnTo>
                  <a:pt x="258978" y="296849"/>
                </a:lnTo>
                <a:lnTo>
                  <a:pt x="245224" y="299339"/>
                </a:lnTo>
                <a:lnTo>
                  <a:pt x="230720" y="296138"/>
                </a:lnTo>
                <a:lnTo>
                  <a:pt x="220941" y="287159"/>
                </a:lnTo>
                <a:lnTo>
                  <a:pt x="215404" y="273329"/>
                </a:lnTo>
                <a:lnTo>
                  <a:pt x="213652" y="255574"/>
                </a:lnTo>
                <a:lnTo>
                  <a:pt x="213652" y="240334"/>
                </a:lnTo>
                <a:lnTo>
                  <a:pt x="153936" y="240334"/>
                </a:lnTo>
                <a:lnTo>
                  <a:pt x="153936" y="255498"/>
                </a:lnTo>
                <a:lnTo>
                  <a:pt x="157746" y="290309"/>
                </a:lnTo>
                <a:lnTo>
                  <a:pt x="171551" y="320382"/>
                </a:lnTo>
                <a:lnTo>
                  <a:pt x="198869" y="341503"/>
                </a:lnTo>
                <a:lnTo>
                  <a:pt x="243230" y="349491"/>
                </a:lnTo>
                <a:lnTo>
                  <a:pt x="283502" y="343331"/>
                </a:lnTo>
                <a:lnTo>
                  <a:pt x="312229" y="325043"/>
                </a:lnTo>
                <a:lnTo>
                  <a:pt x="329450" y="294855"/>
                </a:lnTo>
                <a:lnTo>
                  <a:pt x="335178" y="253009"/>
                </a:lnTo>
                <a:close/>
              </a:path>
              <a:path w="434340" h="349884">
                <a:moveTo>
                  <a:pt x="433895" y="249377"/>
                </a:moveTo>
                <a:lnTo>
                  <a:pt x="374827" y="249377"/>
                </a:lnTo>
                <a:lnTo>
                  <a:pt x="374827" y="344208"/>
                </a:lnTo>
                <a:lnTo>
                  <a:pt x="433895" y="344208"/>
                </a:lnTo>
                <a:lnTo>
                  <a:pt x="433895" y="24937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 descr=""/>
          <p:cNvSpPr/>
          <p:nvPr/>
        </p:nvSpPr>
        <p:spPr>
          <a:xfrm>
            <a:off x="1293751" y="8174003"/>
            <a:ext cx="227329" cy="524510"/>
          </a:xfrm>
          <a:custGeom>
            <a:avLst/>
            <a:gdLst/>
            <a:ahLst/>
            <a:cxnLst/>
            <a:rect l="l" t="t" r="r" b="b"/>
            <a:pathLst>
              <a:path w="227330" h="524509">
                <a:moveTo>
                  <a:pt x="114917" y="0"/>
                </a:moveTo>
                <a:lnTo>
                  <a:pt x="61550" y="11111"/>
                </a:lnTo>
                <a:lnTo>
                  <a:pt x="28897" y="40726"/>
                </a:lnTo>
                <a:lnTo>
                  <a:pt x="12543" y="82773"/>
                </a:lnTo>
                <a:lnTo>
                  <a:pt x="8073" y="131179"/>
                </a:lnTo>
                <a:lnTo>
                  <a:pt x="13399" y="179578"/>
                </a:lnTo>
                <a:lnTo>
                  <a:pt x="29219" y="215871"/>
                </a:lnTo>
                <a:lnTo>
                  <a:pt x="55295" y="246115"/>
                </a:lnTo>
                <a:lnTo>
                  <a:pt x="91389" y="276368"/>
                </a:lnTo>
                <a:lnTo>
                  <a:pt x="124683" y="304924"/>
                </a:lnTo>
                <a:lnTo>
                  <a:pt x="145036" y="330510"/>
                </a:lnTo>
                <a:lnTo>
                  <a:pt x="155216" y="358770"/>
                </a:lnTo>
                <a:lnTo>
                  <a:pt x="157995" y="395349"/>
                </a:lnTo>
                <a:lnTo>
                  <a:pt x="155811" y="424380"/>
                </a:lnTo>
                <a:lnTo>
                  <a:pt x="148524" y="446647"/>
                </a:lnTo>
                <a:lnTo>
                  <a:pt x="135033" y="460913"/>
                </a:lnTo>
                <a:lnTo>
                  <a:pt x="114237" y="465943"/>
                </a:lnTo>
                <a:lnTo>
                  <a:pt x="93423" y="461687"/>
                </a:lnTo>
                <a:lnTo>
                  <a:pt x="79159" y="449161"/>
                </a:lnTo>
                <a:lnTo>
                  <a:pt x="70958" y="428731"/>
                </a:lnTo>
                <a:lnTo>
                  <a:pt x="68332" y="400762"/>
                </a:lnTo>
                <a:lnTo>
                  <a:pt x="68332" y="370082"/>
                </a:lnTo>
                <a:lnTo>
                  <a:pt x="0" y="370082"/>
                </a:lnTo>
                <a:lnTo>
                  <a:pt x="0" y="399914"/>
                </a:lnTo>
                <a:lnTo>
                  <a:pt x="5004" y="447706"/>
                </a:lnTo>
                <a:lnTo>
                  <a:pt x="22706" y="487388"/>
                </a:lnTo>
                <a:lnTo>
                  <a:pt x="57134" y="514481"/>
                </a:lnTo>
                <a:lnTo>
                  <a:pt x="112321" y="524507"/>
                </a:lnTo>
                <a:lnTo>
                  <a:pt x="159280" y="516948"/>
                </a:lnTo>
                <a:lnTo>
                  <a:pt x="192069" y="496265"/>
                </a:lnTo>
                <a:lnTo>
                  <a:pt x="212834" y="465445"/>
                </a:lnTo>
                <a:lnTo>
                  <a:pt x="223720" y="427477"/>
                </a:lnTo>
                <a:lnTo>
                  <a:pt x="226872" y="385349"/>
                </a:lnTo>
                <a:lnTo>
                  <a:pt x="222127" y="330426"/>
                </a:lnTo>
                <a:lnTo>
                  <a:pt x="206144" y="288326"/>
                </a:lnTo>
                <a:lnTo>
                  <a:pt x="176297" y="251817"/>
                </a:lnTo>
                <a:lnTo>
                  <a:pt x="129964" y="213668"/>
                </a:lnTo>
                <a:lnTo>
                  <a:pt x="102351" y="190678"/>
                </a:lnTo>
                <a:lnTo>
                  <a:pt x="86082" y="170055"/>
                </a:lnTo>
                <a:lnTo>
                  <a:pt x="78367" y="148132"/>
                </a:lnTo>
                <a:lnTo>
                  <a:pt x="76416" y="121242"/>
                </a:lnTo>
                <a:lnTo>
                  <a:pt x="78081" y="96192"/>
                </a:lnTo>
                <a:lnTo>
                  <a:pt x="83956" y="76538"/>
                </a:lnTo>
                <a:lnTo>
                  <a:pt x="95362" y="63702"/>
                </a:lnTo>
                <a:lnTo>
                  <a:pt x="113619" y="59108"/>
                </a:lnTo>
                <a:lnTo>
                  <a:pt x="131936" y="63447"/>
                </a:lnTo>
                <a:lnTo>
                  <a:pt x="143169" y="75872"/>
                </a:lnTo>
                <a:lnTo>
                  <a:pt x="148813" y="95489"/>
                </a:lnTo>
                <a:lnTo>
                  <a:pt x="150361" y="121409"/>
                </a:lnTo>
                <a:lnTo>
                  <a:pt x="150361" y="145294"/>
                </a:lnTo>
                <a:lnTo>
                  <a:pt x="218171" y="145294"/>
                </a:lnTo>
                <a:lnTo>
                  <a:pt x="218171" y="119567"/>
                </a:lnTo>
                <a:lnTo>
                  <a:pt x="214188" y="75920"/>
                </a:lnTo>
                <a:lnTo>
                  <a:pt x="198946" y="37653"/>
                </a:lnTo>
                <a:lnTo>
                  <a:pt x="167503" y="10451"/>
                </a:lnTo>
                <a:lnTo>
                  <a:pt x="114917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 descr=""/>
          <p:cNvSpPr/>
          <p:nvPr/>
        </p:nvSpPr>
        <p:spPr>
          <a:xfrm>
            <a:off x="1569005" y="8293095"/>
            <a:ext cx="219710" cy="404495"/>
          </a:xfrm>
          <a:custGeom>
            <a:avLst/>
            <a:gdLst/>
            <a:ahLst/>
            <a:cxnLst/>
            <a:rect l="l" t="t" r="r" b="b"/>
            <a:pathLst>
              <a:path w="219710" h="404495">
                <a:moveTo>
                  <a:pt x="111043" y="0"/>
                </a:moveTo>
                <a:lnTo>
                  <a:pt x="65717" y="7403"/>
                </a:lnTo>
                <a:lnTo>
                  <a:pt x="30654" y="29763"/>
                </a:lnTo>
                <a:lnTo>
                  <a:pt x="8025" y="67303"/>
                </a:lnTo>
                <a:lnTo>
                  <a:pt x="207" y="118875"/>
                </a:lnTo>
                <a:lnTo>
                  <a:pt x="0" y="280138"/>
                </a:lnTo>
                <a:lnTo>
                  <a:pt x="6956" y="334205"/>
                </a:lnTo>
                <a:lnTo>
                  <a:pt x="6998" y="334532"/>
                </a:lnTo>
                <a:lnTo>
                  <a:pt x="27725" y="373344"/>
                </a:lnTo>
                <a:lnTo>
                  <a:pt x="61828" y="396642"/>
                </a:lnTo>
                <a:lnTo>
                  <a:pt x="61989" y="396642"/>
                </a:lnTo>
                <a:lnTo>
                  <a:pt x="108750" y="404354"/>
                </a:lnTo>
                <a:lnTo>
                  <a:pt x="155287" y="396642"/>
                </a:lnTo>
                <a:lnTo>
                  <a:pt x="190019" y="373344"/>
                </a:lnTo>
                <a:lnTo>
                  <a:pt x="206510" y="343643"/>
                </a:lnTo>
                <a:lnTo>
                  <a:pt x="110049" y="343643"/>
                </a:lnTo>
                <a:lnTo>
                  <a:pt x="90950" y="339192"/>
                </a:lnTo>
                <a:lnTo>
                  <a:pt x="78091" y="326678"/>
                </a:lnTo>
                <a:lnTo>
                  <a:pt x="70840" y="307359"/>
                </a:lnTo>
                <a:lnTo>
                  <a:pt x="68563" y="282494"/>
                </a:lnTo>
                <a:lnTo>
                  <a:pt x="68614" y="118875"/>
                </a:lnTo>
                <a:lnTo>
                  <a:pt x="70964" y="94183"/>
                </a:lnTo>
                <a:lnTo>
                  <a:pt x="78399" y="75785"/>
                </a:lnTo>
                <a:lnTo>
                  <a:pt x="91211" y="64522"/>
                </a:lnTo>
                <a:lnTo>
                  <a:pt x="109745" y="60699"/>
                </a:lnTo>
                <a:lnTo>
                  <a:pt x="206928" y="60699"/>
                </a:lnTo>
                <a:lnTo>
                  <a:pt x="190988" y="31584"/>
                </a:lnTo>
                <a:lnTo>
                  <a:pt x="157019" y="8010"/>
                </a:lnTo>
                <a:lnTo>
                  <a:pt x="111043" y="0"/>
                </a:lnTo>
                <a:close/>
              </a:path>
              <a:path w="219710" h="404495">
                <a:moveTo>
                  <a:pt x="206928" y="60699"/>
                </a:moveTo>
                <a:lnTo>
                  <a:pt x="109745" y="60699"/>
                </a:lnTo>
                <a:lnTo>
                  <a:pt x="129169" y="65049"/>
                </a:lnTo>
                <a:lnTo>
                  <a:pt x="141795" y="77148"/>
                </a:lnTo>
                <a:lnTo>
                  <a:pt x="148631" y="95566"/>
                </a:lnTo>
                <a:lnTo>
                  <a:pt x="150686" y="118875"/>
                </a:lnTo>
                <a:lnTo>
                  <a:pt x="150593" y="282494"/>
                </a:lnTo>
                <a:lnTo>
                  <a:pt x="148262" y="308971"/>
                </a:lnTo>
                <a:lnTo>
                  <a:pt x="140836" y="328376"/>
                </a:lnTo>
                <a:lnTo>
                  <a:pt x="128175" y="339862"/>
                </a:lnTo>
                <a:lnTo>
                  <a:pt x="110049" y="343643"/>
                </a:lnTo>
                <a:lnTo>
                  <a:pt x="206510" y="343643"/>
                </a:lnTo>
                <a:lnTo>
                  <a:pt x="211749" y="334205"/>
                </a:lnTo>
                <a:lnTo>
                  <a:pt x="219260" y="278986"/>
                </a:lnTo>
                <a:lnTo>
                  <a:pt x="219260" y="122687"/>
                </a:lnTo>
                <a:lnTo>
                  <a:pt x="212040" y="70037"/>
                </a:lnTo>
                <a:lnTo>
                  <a:pt x="206928" y="60699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 descr=""/>
          <p:cNvSpPr/>
          <p:nvPr/>
        </p:nvSpPr>
        <p:spPr>
          <a:xfrm>
            <a:off x="1836792" y="8293087"/>
            <a:ext cx="206375" cy="404495"/>
          </a:xfrm>
          <a:custGeom>
            <a:avLst/>
            <a:gdLst/>
            <a:ahLst/>
            <a:cxnLst/>
            <a:rect l="l" t="t" r="r" b="b"/>
            <a:pathLst>
              <a:path w="206375" h="404495">
                <a:moveTo>
                  <a:pt x="105630" y="0"/>
                </a:moveTo>
                <a:lnTo>
                  <a:pt x="54024" y="10342"/>
                </a:lnTo>
                <a:lnTo>
                  <a:pt x="21614" y="37971"/>
                </a:lnTo>
                <a:lnTo>
                  <a:pt x="4804" y="77786"/>
                </a:lnTo>
                <a:lnTo>
                  <a:pt x="0" y="124687"/>
                </a:lnTo>
                <a:lnTo>
                  <a:pt x="0" y="266620"/>
                </a:lnTo>
                <a:lnTo>
                  <a:pt x="4040" y="322037"/>
                </a:lnTo>
                <a:lnTo>
                  <a:pt x="19276" y="365621"/>
                </a:lnTo>
                <a:lnTo>
                  <a:pt x="50384" y="394140"/>
                </a:lnTo>
                <a:lnTo>
                  <a:pt x="102038" y="404364"/>
                </a:lnTo>
                <a:lnTo>
                  <a:pt x="154915" y="394084"/>
                </a:lnTo>
                <a:lnTo>
                  <a:pt x="186711" y="366254"/>
                </a:lnTo>
                <a:lnTo>
                  <a:pt x="202252" y="325394"/>
                </a:lnTo>
                <a:lnTo>
                  <a:pt x="206360" y="276023"/>
                </a:lnTo>
                <a:lnTo>
                  <a:pt x="206360" y="270672"/>
                </a:lnTo>
                <a:lnTo>
                  <a:pt x="138864" y="270672"/>
                </a:lnTo>
                <a:lnTo>
                  <a:pt x="138864" y="286713"/>
                </a:lnTo>
                <a:lnTo>
                  <a:pt x="137268" y="312616"/>
                </a:lnTo>
                <a:lnTo>
                  <a:pt x="131691" y="331268"/>
                </a:lnTo>
                <a:lnTo>
                  <a:pt x="120952" y="342548"/>
                </a:lnTo>
                <a:lnTo>
                  <a:pt x="103871" y="346335"/>
                </a:lnTo>
                <a:lnTo>
                  <a:pt x="85876" y="341199"/>
                </a:lnTo>
                <a:lnTo>
                  <a:pt x="75129" y="327602"/>
                </a:lnTo>
                <a:lnTo>
                  <a:pt x="69929" y="308256"/>
                </a:lnTo>
                <a:lnTo>
                  <a:pt x="68573" y="285876"/>
                </a:lnTo>
                <a:lnTo>
                  <a:pt x="68573" y="116656"/>
                </a:lnTo>
                <a:lnTo>
                  <a:pt x="70482" y="91191"/>
                </a:lnTo>
                <a:lnTo>
                  <a:pt x="76644" y="72849"/>
                </a:lnTo>
                <a:lnTo>
                  <a:pt x="87710" y="61755"/>
                </a:lnTo>
                <a:lnTo>
                  <a:pt x="104331" y="58029"/>
                </a:lnTo>
                <a:lnTo>
                  <a:pt x="122078" y="62382"/>
                </a:lnTo>
                <a:lnTo>
                  <a:pt x="132577" y="74390"/>
                </a:lnTo>
                <a:lnTo>
                  <a:pt x="137586" y="92476"/>
                </a:lnTo>
                <a:lnTo>
                  <a:pt x="138864" y="115064"/>
                </a:lnTo>
                <a:lnTo>
                  <a:pt x="138864" y="130331"/>
                </a:lnTo>
                <a:lnTo>
                  <a:pt x="206360" y="130331"/>
                </a:lnTo>
                <a:lnTo>
                  <a:pt x="206360" y="115137"/>
                </a:lnTo>
                <a:lnTo>
                  <a:pt x="203190" y="76005"/>
                </a:lnTo>
                <a:lnTo>
                  <a:pt x="189512" y="38776"/>
                </a:lnTo>
                <a:lnTo>
                  <a:pt x="159076" y="10943"/>
                </a:lnTo>
                <a:lnTo>
                  <a:pt x="105630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 descr=""/>
          <p:cNvSpPr/>
          <p:nvPr/>
        </p:nvSpPr>
        <p:spPr>
          <a:xfrm>
            <a:off x="2095433" y="8159363"/>
            <a:ext cx="68580" cy="81915"/>
          </a:xfrm>
          <a:custGeom>
            <a:avLst/>
            <a:gdLst/>
            <a:ahLst/>
            <a:cxnLst/>
            <a:rect l="l" t="t" r="r" b="b"/>
            <a:pathLst>
              <a:path w="68580" h="81915">
                <a:moveTo>
                  <a:pt x="68332" y="0"/>
                </a:moveTo>
                <a:lnTo>
                  <a:pt x="0" y="0"/>
                </a:lnTo>
                <a:lnTo>
                  <a:pt x="0" y="81798"/>
                </a:lnTo>
                <a:lnTo>
                  <a:pt x="68332" y="81798"/>
                </a:lnTo>
                <a:lnTo>
                  <a:pt x="68332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 descr=""/>
          <p:cNvSpPr/>
          <p:nvPr/>
        </p:nvSpPr>
        <p:spPr>
          <a:xfrm>
            <a:off x="2094889" y="8299181"/>
            <a:ext cx="68580" cy="392430"/>
          </a:xfrm>
          <a:custGeom>
            <a:avLst/>
            <a:gdLst/>
            <a:ahLst/>
            <a:cxnLst/>
            <a:rect l="l" t="t" r="r" b="b"/>
            <a:pathLst>
              <a:path w="68580" h="392429">
                <a:moveTo>
                  <a:pt x="68343" y="0"/>
                </a:moveTo>
                <a:lnTo>
                  <a:pt x="0" y="0"/>
                </a:lnTo>
                <a:lnTo>
                  <a:pt x="0" y="392155"/>
                </a:lnTo>
                <a:lnTo>
                  <a:pt x="68343" y="392155"/>
                </a:lnTo>
                <a:lnTo>
                  <a:pt x="68343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 descr=""/>
          <p:cNvSpPr/>
          <p:nvPr/>
        </p:nvSpPr>
        <p:spPr>
          <a:xfrm>
            <a:off x="2210868" y="8293096"/>
            <a:ext cx="213360" cy="404495"/>
          </a:xfrm>
          <a:custGeom>
            <a:avLst/>
            <a:gdLst/>
            <a:ahLst/>
            <a:cxnLst/>
            <a:rect l="l" t="t" r="r" b="b"/>
            <a:pathLst>
              <a:path w="213360" h="404495">
                <a:moveTo>
                  <a:pt x="204181" y="56333"/>
                </a:moveTo>
                <a:lnTo>
                  <a:pt x="112268" y="56333"/>
                </a:lnTo>
                <a:lnTo>
                  <a:pt x="128447" y="59912"/>
                </a:lnTo>
                <a:lnTo>
                  <a:pt x="137938" y="70145"/>
                </a:lnTo>
                <a:lnTo>
                  <a:pt x="142454" y="86543"/>
                </a:lnTo>
                <a:lnTo>
                  <a:pt x="143597" y="108499"/>
                </a:lnTo>
                <a:lnTo>
                  <a:pt x="143597" y="163555"/>
                </a:lnTo>
                <a:lnTo>
                  <a:pt x="131252" y="163555"/>
                </a:lnTo>
                <a:lnTo>
                  <a:pt x="90590" y="167219"/>
                </a:lnTo>
                <a:lnTo>
                  <a:pt x="54663" y="179402"/>
                </a:lnTo>
                <a:lnTo>
                  <a:pt x="25941" y="201893"/>
                </a:lnTo>
                <a:lnTo>
                  <a:pt x="6897" y="236478"/>
                </a:lnTo>
                <a:lnTo>
                  <a:pt x="0" y="284944"/>
                </a:lnTo>
                <a:lnTo>
                  <a:pt x="0" y="291813"/>
                </a:lnTo>
                <a:lnTo>
                  <a:pt x="4543" y="334598"/>
                </a:lnTo>
                <a:lnTo>
                  <a:pt x="18886" y="370484"/>
                </a:lnTo>
                <a:lnTo>
                  <a:pt x="44103" y="395170"/>
                </a:lnTo>
                <a:lnTo>
                  <a:pt x="81264" y="404354"/>
                </a:lnTo>
                <a:lnTo>
                  <a:pt x="101734" y="402372"/>
                </a:lnTo>
                <a:lnTo>
                  <a:pt x="119479" y="396057"/>
                </a:lnTo>
                <a:lnTo>
                  <a:pt x="134233" y="384851"/>
                </a:lnTo>
                <a:lnTo>
                  <a:pt x="145733" y="368198"/>
                </a:lnTo>
                <a:lnTo>
                  <a:pt x="211982" y="368198"/>
                </a:lnTo>
                <a:lnTo>
                  <a:pt x="211909" y="365211"/>
                </a:lnTo>
                <a:lnTo>
                  <a:pt x="211690" y="344261"/>
                </a:lnTo>
                <a:lnTo>
                  <a:pt x="102729" y="344261"/>
                </a:lnTo>
                <a:lnTo>
                  <a:pt x="85507" y="340149"/>
                </a:lnTo>
                <a:lnTo>
                  <a:pt x="73925" y="328797"/>
                </a:lnTo>
                <a:lnTo>
                  <a:pt x="67403" y="311683"/>
                </a:lnTo>
                <a:lnTo>
                  <a:pt x="65359" y="290284"/>
                </a:lnTo>
                <a:lnTo>
                  <a:pt x="65359" y="283949"/>
                </a:lnTo>
                <a:lnTo>
                  <a:pt x="69835" y="251392"/>
                </a:lnTo>
                <a:lnTo>
                  <a:pt x="82628" y="230557"/>
                </a:lnTo>
                <a:lnTo>
                  <a:pt x="102783" y="219489"/>
                </a:lnTo>
                <a:lnTo>
                  <a:pt x="129346" y="216234"/>
                </a:lnTo>
                <a:lnTo>
                  <a:pt x="211627" y="216234"/>
                </a:lnTo>
                <a:lnTo>
                  <a:pt x="211627" y="103232"/>
                </a:lnTo>
                <a:lnTo>
                  <a:pt x="206687" y="61344"/>
                </a:lnTo>
                <a:lnTo>
                  <a:pt x="204181" y="56333"/>
                </a:lnTo>
                <a:close/>
              </a:path>
              <a:path w="213360" h="404495">
                <a:moveTo>
                  <a:pt x="211982" y="368198"/>
                </a:moveTo>
                <a:lnTo>
                  <a:pt x="145733" y="368198"/>
                </a:lnTo>
                <a:lnTo>
                  <a:pt x="146439" y="374276"/>
                </a:lnTo>
                <a:lnTo>
                  <a:pt x="147602" y="382395"/>
                </a:lnTo>
                <a:lnTo>
                  <a:pt x="148993" y="390928"/>
                </a:lnTo>
                <a:lnTo>
                  <a:pt x="150382" y="398249"/>
                </a:lnTo>
                <a:lnTo>
                  <a:pt x="213166" y="398249"/>
                </a:lnTo>
                <a:lnTo>
                  <a:pt x="212403" y="384851"/>
                </a:lnTo>
                <a:lnTo>
                  <a:pt x="212130" y="374276"/>
                </a:lnTo>
                <a:lnTo>
                  <a:pt x="212038" y="370484"/>
                </a:lnTo>
                <a:lnTo>
                  <a:pt x="211982" y="368198"/>
                </a:lnTo>
                <a:close/>
              </a:path>
              <a:path w="213360" h="404495">
                <a:moveTo>
                  <a:pt x="211627" y="216234"/>
                </a:moveTo>
                <a:lnTo>
                  <a:pt x="144896" y="216234"/>
                </a:lnTo>
                <a:lnTo>
                  <a:pt x="144896" y="266400"/>
                </a:lnTo>
                <a:lnTo>
                  <a:pt x="142563" y="301894"/>
                </a:lnTo>
                <a:lnTo>
                  <a:pt x="135160" y="326067"/>
                </a:lnTo>
                <a:lnTo>
                  <a:pt x="122084" y="339872"/>
                </a:lnTo>
                <a:lnTo>
                  <a:pt x="102729" y="344261"/>
                </a:lnTo>
                <a:lnTo>
                  <a:pt x="211690" y="344261"/>
                </a:lnTo>
                <a:lnTo>
                  <a:pt x="211627" y="216234"/>
                </a:lnTo>
                <a:close/>
              </a:path>
              <a:path w="213360" h="404495">
                <a:moveTo>
                  <a:pt x="114624" y="0"/>
                </a:moveTo>
                <a:lnTo>
                  <a:pt x="64555" y="8479"/>
                </a:lnTo>
                <a:lnTo>
                  <a:pt x="33135" y="31330"/>
                </a:lnTo>
                <a:lnTo>
                  <a:pt x="16855" y="64666"/>
                </a:lnTo>
                <a:lnTo>
                  <a:pt x="12368" y="103232"/>
                </a:lnTo>
                <a:lnTo>
                  <a:pt x="12333" y="103536"/>
                </a:lnTo>
                <a:lnTo>
                  <a:pt x="12209" y="111619"/>
                </a:lnTo>
                <a:lnTo>
                  <a:pt x="79484" y="111619"/>
                </a:lnTo>
                <a:lnTo>
                  <a:pt x="79507" y="103232"/>
                </a:lnTo>
                <a:lnTo>
                  <a:pt x="80928" y="84772"/>
                </a:lnTo>
                <a:lnTo>
                  <a:pt x="85953" y="70145"/>
                </a:lnTo>
                <a:lnTo>
                  <a:pt x="86068" y="69812"/>
                </a:lnTo>
                <a:lnTo>
                  <a:pt x="96111" y="59912"/>
                </a:lnTo>
                <a:lnTo>
                  <a:pt x="112268" y="56333"/>
                </a:lnTo>
                <a:lnTo>
                  <a:pt x="204181" y="56333"/>
                </a:lnTo>
                <a:lnTo>
                  <a:pt x="190372" y="28720"/>
                </a:lnTo>
                <a:lnTo>
                  <a:pt x="160433" y="7544"/>
                </a:lnTo>
                <a:lnTo>
                  <a:pt x="114624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 descr=""/>
          <p:cNvSpPr/>
          <p:nvPr/>
        </p:nvSpPr>
        <p:spPr>
          <a:xfrm>
            <a:off x="2491641" y="8159363"/>
            <a:ext cx="68580" cy="532130"/>
          </a:xfrm>
          <a:custGeom>
            <a:avLst/>
            <a:gdLst/>
            <a:ahLst/>
            <a:cxnLst/>
            <a:rect l="l" t="t" r="r" b="b"/>
            <a:pathLst>
              <a:path w="68580" h="532129">
                <a:moveTo>
                  <a:pt x="68343" y="0"/>
                </a:moveTo>
                <a:lnTo>
                  <a:pt x="0" y="0"/>
                </a:lnTo>
                <a:lnTo>
                  <a:pt x="0" y="531983"/>
                </a:lnTo>
                <a:lnTo>
                  <a:pt x="68343" y="531983"/>
                </a:lnTo>
                <a:lnTo>
                  <a:pt x="68343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 descr=""/>
          <p:cNvSpPr/>
          <p:nvPr/>
        </p:nvSpPr>
        <p:spPr>
          <a:xfrm>
            <a:off x="2731424" y="8181713"/>
            <a:ext cx="321310" cy="509905"/>
          </a:xfrm>
          <a:custGeom>
            <a:avLst/>
            <a:gdLst/>
            <a:ahLst/>
            <a:cxnLst/>
            <a:rect l="l" t="t" r="r" b="b"/>
            <a:pathLst>
              <a:path w="321310" h="509904">
                <a:moveTo>
                  <a:pt x="321194" y="0"/>
                </a:moveTo>
                <a:lnTo>
                  <a:pt x="222537" y="0"/>
                </a:lnTo>
                <a:lnTo>
                  <a:pt x="200952" y="118344"/>
                </a:lnTo>
                <a:lnTo>
                  <a:pt x="179669" y="236513"/>
                </a:lnTo>
                <a:lnTo>
                  <a:pt x="170585" y="289297"/>
                </a:lnTo>
                <a:lnTo>
                  <a:pt x="163311" y="334557"/>
                </a:lnTo>
                <a:lnTo>
                  <a:pt x="158424" y="369800"/>
                </a:lnTo>
                <a:lnTo>
                  <a:pt x="157660" y="369800"/>
                </a:lnTo>
                <a:lnTo>
                  <a:pt x="147616" y="290667"/>
                </a:lnTo>
                <a:lnTo>
                  <a:pt x="140046" y="239004"/>
                </a:lnTo>
                <a:lnTo>
                  <a:pt x="131283" y="182037"/>
                </a:lnTo>
                <a:lnTo>
                  <a:pt x="121706" y="121835"/>
                </a:lnTo>
                <a:lnTo>
                  <a:pt x="101630" y="0"/>
                </a:lnTo>
                <a:lnTo>
                  <a:pt x="0" y="0"/>
                </a:lnTo>
                <a:lnTo>
                  <a:pt x="0" y="509628"/>
                </a:lnTo>
                <a:lnTo>
                  <a:pt x="62458" y="509628"/>
                </a:lnTo>
                <a:lnTo>
                  <a:pt x="62458" y="320932"/>
                </a:lnTo>
                <a:lnTo>
                  <a:pt x="62185" y="265751"/>
                </a:lnTo>
                <a:lnTo>
                  <a:pt x="61476" y="207903"/>
                </a:lnTo>
                <a:lnTo>
                  <a:pt x="60500" y="151424"/>
                </a:lnTo>
                <a:lnTo>
                  <a:pt x="58417" y="58720"/>
                </a:lnTo>
                <a:lnTo>
                  <a:pt x="59945" y="58720"/>
                </a:lnTo>
                <a:lnTo>
                  <a:pt x="70662" y="137632"/>
                </a:lnTo>
                <a:lnTo>
                  <a:pt x="123451" y="509628"/>
                </a:lnTo>
                <a:lnTo>
                  <a:pt x="188737" y="509628"/>
                </a:lnTo>
                <a:lnTo>
                  <a:pt x="205832" y="402660"/>
                </a:lnTo>
                <a:lnTo>
                  <a:pt x="223522" y="289122"/>
                </a:lnTo>
                <a:lnTo>
                  <a:pt x="246990" y="134069"/>
                </a:lnTo>
                <a:lnTo>
                  <a:pt x="257803" y="59254"/>
                </a:lnTo>
                <a:lnTo>
                  <a:pt x="258578" y="59254"/>
                </a:lnTo>
                <a:lnTo>
                  <a:pt x="257706" y="98574"/>
                </a:lnTo>
                <a:lnTo>
                  <a:pt x="256952" y="146388"/>
                </a:lnTo>
                <a:lnTo>
                  <a:pt x="256360" y="199650"/>
                </a:lnTo>
                <a:lnTo>
                  <a:pt x="255973" y="255314"/>
                </a:lnTo>
                <a:lnTo>
                  <a:pt x="255835" y="310336"/>
                </a:lnTo>
                <a:lnTo>
                  <a:pt x="255835" y="509628"/>
                </a:lnTo>
                <a:lnTo>
                  <a:pt x="321194" y="509628"/>
                </a:lnTo>
                <a:lnTo>
                  <a:pt x="321194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 descr=""/>
          <p:cNvSpPr/>
          <p:nvPr/>
        </p:nvSpPr>
        <p:spPr>
          <a:xfrm>
            <a:off x="3111699" y="8293096"/>
            <a:ext cx="214629" cy="404495"/>
          </a:xfrm>
          <a:custGeom>
            <a:avLst/>
            <a:gdLst/>
            <a:ahLst/>
            <a:cxnLst/>
            <a:rect l="l" t="t" r="r" b="b"/>
            <a:pathLst>
              <a:path w="214629" h="404495">
                <a:moveTo>
                  <a:pt x="108750" y="0"/>
                </a:moveTo>
                <a:lnTo>
                  <a:pt x="53697" y="12528"/>
                </a:lnTo>
                <a:lnTo>
                  <a:pt x="20543" y="44294"/>
                </a:lnTo>
                <a:lnTo>
                  <a:pt x="4305" y="86572"/>
                </a:lnTo>
                <a:lnTo>
                  <a:pt x="29" y="130331"/>
                </a:lnTo>
                <a:lnTo>
                  <a:pt x="0" y="266473"/>
                </a:lnTo>
                <a:lnTo>
                  <a:pt x="2427" y="311311"/>
                </a:lnTo>
                <a:lnTo>
                  <a:pt x="11627" y="349317"/>
                </a:lnTo>
                <a:lnTo>
                  <a:pt x="30474" y="378693"/>
                </a:lnTo>
                <a:lnTo>
                  <a:pt x="61841" y="397639"/>
                </a:lnTo>
                <a:lnTo>
                  <a:pt x="108604" y="404354"/>
                </a:lnTo>
                <a:lnTo>
                  <a:pt x="164890" y="391767"/>
                </a:lnTo>
                <a:lnTo>
                  <a:pt x="196308" y="360858"/>
                </a:lnTo>
                <a:lnTo>
                  <a:pt x="201398" y="346324"/>
                </a:lnTo>
                <a:lnTo>
                  <a:pt x="107452" y="346324"/>
                </a:lnTo>
                <a:lnTo>
                  <a:pt x="87004" y="340625"/>
                </a:lnTo>
                <a:lnTo>
                  <a:pt x="74574" y="325543"/>
                </a:lnTo>
                <a:lnTo>
                  <a:pt x="68406" y="304098"/>
                </a:lnTo>
                <a:lnTo>
                  <a:pt x="66741" y="279310"/>
                </a:lnTo>
                <a:lnTo>
                  <a:pt x="66741" y="218977"/>
                </a:lnTo>
                <a:lnTo>
                  <a:pt x="214223" y="218977"/>
                </a:lnTo>
                <a:lnTo>
                  <a:pt x="214223" y="164696"/>
                </a:lnTo>
                <a:lnTo>
                  <a:pt x="67264" y="164696"/>
                </a:lnTo>
                <a:lnTo>
                  <a:pt x="67283" y="120854"/>
                </a:lnTo>
                <a:lnTo>
                  <a:pt x="69370" y="95681"/>
                </a:lnTo>
                <a:lnTo>
                  <a:pt x="69477" y="94392"/>
                </a:lnTo>
                <a:lnTo>
                  <a:pt x="76604" y="74586"/>
                </a:lnTo>
                <a:lnTo>
                  <a:pt x="89378" y="62261"/>
                </a:lnTo>
                <a:lnTo>
                  <a:pt x="108530" y="58019"/>
                </a:lnTo>
                <a:lnTo>
                  <a:pt x="200314" y="58019"/>
                </a:lnTo>
                <a:lnTo>
                  <a:pt x="191623" y="37400"/>
                </a:lnTo>
                <a:lnTo>
                  <a:pt x="159134" y="9952"/>
                </a:lnTo>
                <a:lnTo>
                  <a:pt x="108750" y="0"/>
                </a:lnTo>
                <a:close/>
              </a:path>
              <a:path w="214629" h="404495">
                <a:moveTo>
                  <a:pt x="212925" y="282954"/>
                </a:moveTo>
                <a:lnTo>
                  <a:pt x="146184" y="282954"/>
                </a:lnTo>
                <a:lnTo>
                  <a:pt x="146184" y="285383"/>
                </a:lnTo>
                <a:lnTo>
                  <a:pt x="144861" y="308449"/>
                </a:lnTo>
                <a:lnTo>
                  <a:pt x="139430" y="327893"/>
                </a:lnTo>
                <a:lnTo>
                  <a:pt x="127692" y="341317"/>
                </a:lnTo>
                <a:lnTo>
                  <a:pt x="107452" y="346324"/>
                </a:lnTo>
                <a:lnTo>
                  <a:pt x="201398" y="346324"/>
                </a:lnTo>
                <a:lnTo>
                  <a:pt x="209954" y="321898"/>
                </a:lnTo>
                <a:lnTo>
                  <a:pt x="212907" y="285383"/>
                </a:lnTo>
                <a:lnTo>
                  <a:pt x="212925" y="282954"/>
                </a:lnTo>
                <a:close/>
              </a:path>
              <a:path w="214629" h="404495">
                <a:moveTo>
                  <a:pt x="200314" y="58019"/>
                </a:moveTo>
                <a:lnTo>
                  <a:pt x="108530" y="58019"/>
                </a:lnTo>
                <a:lnTo>
                  <a:pt x="128580" y="62718"/>
                </a:lnTo>
                <a:lnTo>
                  <a:pt x="140808" y="75788"/>
                </a:lnTo>
                <a:lnTo>
                  <a:pt x="146904" y="95681"/>
                </a:lnTo>
                <a:lnTo>
                  <a:pt x="148560" y="120854"/>
                </a:lnTo>
                <a:lnTo>
                  <a:pt x="148560" y="164696"/>
                </a:lnTo>
                <a:lnTo>
                  <a:pt x="214223" y="164696"/>
                </a:lnTo>
                <a:lnTo>
                  <a:pt x="214223" y="130331"/>
                </a:lnTo>
                <a:lnTo>
                  <a:pt x="209044" y="78731"/>
                </a:lnTo>
                <a:lnTo>
                  <a:pt x="200314" y="58019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 descr=""/>
          <p:cNvSpPr/>
          <p:nvPr/>
        </p:nvSpPr>
        <p:spPr>
          <a:xfrm>
            <a:off x="3373392" y="8159367"/>
            <a:ext cx="220345" cy="538480"/>
          </a:xfrm>
          <a:custGeom>
            <a:avLst/>
            <a:gdLst/>
            <a:ahLst/>
            <a:cxnLst/>
            <a:rect l="l" t="t" r="r" b="b"/>
            <a:pathLst>
              <a:path w="220345" h="538479">
                <a:moveTo>
                  <a:pt x="89274" y="133723"/>
                </a:moveTo>
                <a:lnTo>
                  <a:pt x="48891" y="142438"/>
                </a:lnTo>
                <a:lnTo>
                  <a:pt x="21140" y="166761"/>
                </a:lnTo>
                <a:lnTo>
                  <a:pt x="5137" y="203960"/>
                </a:lnTo>
                <a:lnTo>
                  <a:pt x="0" y="251301"/>
                </a:lnTo>
                <a:lnTo>
                  <a:pt x="0" y="407830"/>
                </a:lnTo>
                <a:lnTo>
                  <a:pt x="3382" y="460110"/>
                </a:lnTo>
                <a:lnTo>
                  <a:pt x="15968" y="501335"/>
                </a:lnTo>
                <a:lnTo>
                  <a:pt x="41417" y="528369"/>
                </a:lnTo>
                <a:lnTo>
                  <a:pt x="83390" y="538077"/>
                </a:lnTo>
                <a:lnTo>
                  <a:pt x="109020" y="534699"/>
                </a:lnTo>
                <a:lnTo>
                  <a:pt x="128179" y="525408"/>
                </a:lnTo>
                <a:lnTo>
                  <a:pt x="142147" y="511467"/>
                </a:lnTo>
                <a:lnTo>
                  <a:pt x="152204" y="494142"/>
                </a:lnTo>
                <a:lnTo>
                  <a:pt x="219381" y="494142"/>
                </a:lnTo>
                <a:lnTo>
                  <a:pt x="219351" y="476383"/>
                </a:lnTo>
                <a:lnTo>
                  <a:pt x="107609" y="476383"/>
                </a:lnTo>
                <a:lnTo>
                  <a:pt x="89316" y="472262"/>
                </a:lnTo>
                <a:lnTo>
                  <a:pt x="77306" y="460110"/>
                </a:lnTo>
                <a:lnTo>
                  <a:pt x="75176" y="453795"/>
                </a:lnTo>
                <a:lnTo>
                  <a:pt x="70600" y="439979"/>
                </a:lnTo>
                <a:lnTo>
                  <a:pt x="68563" y="412270"/>
                </a:lnTo>
                <a:lnTo>
                  <a:pt x="68563" y="255500"/>
                </a:lnTo>
                <a:lnTo>
                  <a:pt x="70725" y="230545"/>
                </a:lnTo>
                <a:lnTo>
                  <a:pt x="77684" y="211621"/>
                </a:lnTo>
                <a:lnTo>
                  <a:pt x="90151" y="199616"/>
                </a:lnTo>
                <a:lnTo>
                  <a:pt x="108834" y="195418"/>
                </a:lnTo>
                <a:lnTo>
                  <a:pt x="219297" y="195418"/>
                </a:lnTo>
                <a:lnTo>
                  <a:pt x="219291" y="162099"/>
                </a:lnTo>
                <a:lnTo>
                  <a:pt x="150906" y="162099"/>
                </a:lnTo>
                <a:lnTo>
                  <a:pt x="141229" y="150001"/>
                </a:lnTo>
                <a:lnTo>
                  <a:pt x="127346" y="141099"/>
                </a:lnTo>
                <a:lnTo>
                  <a:pt x="109836" y="135602"/>
                </a:lnTo>
                <a:lnTo>
                  <a:pt x="89274" y="133723"/>
                </a:lnTo>
                <a:close/>
              </a:path>
              <a:path w="220345" h="538479">
                <a:moveTo>
                  <a:pt x="219381" y="494142"/>
                </a:moveTo>
                <a:lnTo>
                  <a:pt x="152204" y="494142"/>
                </a:lnTo>
                <a:lnTo>
                  <a:pt x="152408" y="501335"/>
                </a:lnTo>
                <a:lnTo>
                  <a:pt x="152427" y="502024"/>
                </a:lnTo>
                <a:lnTo>
                  <a:pt x="152953" y="511467"/>
                </a:lnTo>
                <a:lnTo>
                  <a:pt x="153016" y="512598"/>
                </a:lnTo>
                <a:lnTo>
                  <a:pt x="153848" y="523401"/>
                </a:lnTo>
                <a:lnTo>
                  <a:pt x="154801" y="531973"/>
                </a:lnTo>
                <a:lnTo>
                  <a:pt x="220014" y="531973"/>
                </a:lnTo>
                <a:lnTo>
                  <a:pt x="219578" y="514012"/>
                </a:lnTo>
                <a:lnTo>
                  <a:pt x="219452" y="501335"/>
                </a:lnTo>
                <a:lnTo>
                  <a:pt x="219381" y="494142"/>
                </a:lnTo>
                <a:close/>
              </a:path>
              <a:path w="220345" h="538479">
                <a:moveTo>
                  <a:pt x="219297" y="195418"/>
                </a:moveTo>
                <a:lnTo>
                  <a:pt x="108834" y="195418"/>
                </a:lnTo>
                <a:lnTo>
                  <a:pt x="131456" y="201159"/>
                </a:lnTo>
                <a:lnTo>
                  <a:pt x="144135" y="216993"/>
                </a:lnTo>
                <a:lnTo>
                  <a:pt x="149682" y="240837"/>
                </a:lnTo>
                <a:lnTo>
                  <a:pt x="150906" y="270609"/>
                </a:lnTo>
                <a:lnTo>
                  <a:pt x="150906" y="394720"/>
                </a:lnTo>
                <a:lnTo>
                  <a:pt x="149159" y="428003"/>
                </a:lnTo>
                <a:lnTo>
                  <a:pt x="142639" y="453795"/>
                </a:lnTo>
                <a:lnTo>
                  <a:pt x="129428" y="470464"/>
                </a:lnTo>
                <a:lnTo>
                  <a:pt x="107609" y="476383"/>
                </a:lnTo>
                <a:lnTo>
                  <a:pt x="219351" y="476383"/>
                </a:lnTo>
                <a:lnTo>
                  <a:pt x="219297" y="195418"/>
                </a:lnTo>
                <a:close/>
              </a:path>
              <a:path w="220345" h="538479">
                <a:moveTo>
                  <a:pt x="219260" y="0"/>
                </a:moveTo>
                <a:lnTo>
                  <a:pt x="150906" y="0"/>
                </a:lnTo>
                <a:lnTo>
                  <a:pt x="150906" y="162099"/>
                </a:lnTo>
                <a:lnTo>
                  <a:pt x="219291" y="162099"/>
                </a:lnTo>
                <a:lnTo>
                  <a:pt x="219260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 descr=""/>
          <p:cNvSpPr/>
          <p:nvPr/>
        </p:nvSpPr>
        <p:spPr>
          <a:xfrm>
            <a:off x="3661040" y="8159363"/>
            <a:ext cx="68580" cy="81915"/>
          </a:xfrm>
          <a:custGeom>
            <a:avLst/>
            <a:gdLst/>
            <a:ahLst/>
            <a:cxnLst/>
            <a:rect l="l" t="t" r="r" b="b"/>
            <a:pathLst>
              <a:path w="68579" h="81915">
                <a:moveTo>
                  <a:pt x="68332" y="0"/>
                </a:moveTo>
                <a:lnTo>
                  <a:pt x="0" y="0"/>
                </a:lnTo>
                <a:lnTo>
                  <a:pt x="0" y="81798"/>
                </a:lnTo>
                <a:lnTo>
                  <a:pt x="68332" y="81798"/>
                </a:lnTo>
                <a:lnTo>
                  <a:pt x="68332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 descr=""/>
          <p:cNvSpPr/>
          <p:nvPr/>
        </p:nvSpPr>
        <p:spPr>
          <a:xfrm>
            <a:off x="3660495" y="8299181"/>
            <a:ext cx="68580" cy="392430"/>
          </a:xfrm>
          <a:custGeom>
            <a:avLst/>
            <a:gdLst/>
            <a:ahLst/>
            <a:cxnLst/>
            <a:rect l="l" t="t" r="r" b="b"/>
            <a:pathLst>
              <a:path w="68579" h="392429">
                <a:moveTo>
                  <a:pt x="68343" y="0"/>
                </a:moveTo>
                <a:lnTo>
                  <a:pt x="0" y="0"/>
                </a:lnTo>
                <a:lnTo>
                  <a:pt x="0" y="392155"/>
                </a:lnTo>
                <a:lnTo>
                  <a:pt x="68343" y="392155"/>
                </a:lnTo>
                <a:lnTo>
                  <a:pt x="68343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 descr=""/>
          <p:cNvSpPr/>
          <p:nvPr/>
        </p:nvSpPr>
        <p:spPr>
          <a:xfrm>
            <a:off x="3776471" y="8293096"/>
            <a:ext cx="213360" cy="404495"/>
          </a:xfrm>
          <a:custGeom>
            <a:avLst/>
            <a:gdLst/>
            <a:ahLst/>
            <a:cxnLst/>
            <a:rect l="l" t="t" r="r" b="b"/>
            <a:pathLst>
              <a:path w="213360" h="404495">
                <a:moveTo>
                  <a:pt x="204181" y="56333"/>
                </a:moveTo>
                <a:lnTo>
                  <a:pt x="112268" y="56333"/>
                </a:lnTo>
                <a:lnTo>
                  <a:pt x="128447" y="59912"/>
                </a:lnTo>
                <a:lnTo>
                  <a:pt x="137938" y="70145"/>
                </a:lnTo>
                <a:lnTo>
                  <a:pt x="142454" y="86543"/>
                </a:lnTo>
                <a:lnTo>
                  <a:pt x="143597" y="108499"/>
                </a:lnTo>
                <a:lnTo>
                  <a:pt x="143597" y="163555"/>
                </a:lnTo>
                <a:lnTo>
                  <a:pt x="131252" y="163555"/>
                </a:lnTo>
                <a:lnTo>
                  <a:pt x="90590" y="167219"/>
                </a:lnTo>
                <a:lnTo>
                  <a:pt x="54663" y="179402"/>
                </a:lnTo>
                <a:lnTo>
                  <a:pt x="25941" y="201893"/>
                </a:lnTo>
                <a:lnTo>
                  <a:pt x="6897" y="236478"/>
                </a:lnTo>
                <a:lnTo>
                  <a:pt x="0" y="284944"/>
                </a:lnTo>
                <a:lnTo>
                  <a:pt x="0" y="291813"/>
                </a:lnTo>
                <a:lnTo>
                  <a:pt x="4543" y="334598"/>
                </a:lnTo>
                <a:lnTo>
                  <a:pt x="18886" y="370484"/>
                </a:lnTo>
                <a:lnTo>
                  <a:pt x="44103" y="395170"/>
                </a:lnTo>
                <a:lnTo>
                  <a:pt x="81264" y="404354"/>
                </a:lnTo>
                <a:lnTo>
                  <a:pt x="101734" y="402372"/>
                </a:lnTo>
                <a:lnTo>
                  <a:pt x="119479" y="396057"/>
                </a:lnTo>
                <a:lnTo>
                  <a:pt x="134233" y="384851"/>
                </a:lnTo>
                <a:lnTo>
                  <a:pt x="145733" y="368198"/>
                </a:lnTo>
                <a:lnTo>
                  <a:pt x="211982" y="368198"/>
                </a:lnTo>
                <a:lnTo>
                  <a:pt x="211909" y="365211"/>
                </a:lnTo>
                <a:lnTo>
                  <a:pt x="211690" y="344261"/>
                </a:lnTo>
                <a:lnTo>
                  <a:pt x="102729" y="344261"/>
                </a:lnTo>
                <a:lnTo>
                  <a:pt x="85507" y="340149"/>
                </a:lnTo>
                <a:lnTo>
                  <a:pt x="73925" y="328797"/>
                </a:lnTo>
                <a:lnTo>
                  <a:pt x="67403" y="311683"/>
                </a:lnTo>
                <a:lnTo>
                  <a:pt x="65359" y="290284"/>
                </a:lnTo>
                <a:lnTo>
                  <a:pt x="65359" y="283949"/>
                </a:lnTo>
                <a:lnTo>
                  <a:pt x="69835" y="251392"/>
                </a:lnTo>
                <a:lnTo>
                  <a:pt x="82628" y="230557"/>
                </a:lnTo>
                <a:lnTo>
                  <a:pt x="102783" y="219489"/>
                </a:lnTo>
                <a:lnTo>
                  <a:pt x="129346" y="216234"/>
                </a:lnTo>
                <a:lnTo>
                  <a:pt x="211627" y="216234"/>
                </a:lnTo>
                <a:lnTo>
                  <a:pt x="211627" y="103232"/>
                </a:lnTo>
                <a:lnTo>
                  <a:pt x="206687" y="61344"/>
                </a:lnTo>
                <a:lnTo>
                  <a:pt x="204181" y="56333"/>
                </a:lnTo>
                <a:close/>
              </a:path>
              <a:path w="213360" h="404495">
                <a:moveTo>
                  <a:pt x="211982" y="368198"/>
                </a:moveTo>
                <a:lnTo>
                  <a:pt x="145733" y="368198"/>
                </a:lnTo>
                <a:lnTo>
                  <a:pt x="146439" y="374276"/>
                </a:lnTo>
                <a:lnTo>
                  <a:pt x="147602" y="382395"/>
                </a:lnTo>
                <a:lnTo>
                  <a:pt x="148993" y="390928"/>
                </a:lnTo>
                <a:lnTo>
                  <a:pt x="150382" y="398249"/>
                </a:lnTo>
                <a:lnTo>
                  <a:pt x="213166" y="398249"/>
                </a:lnTo>
                <a:lnTo>
                  <a:pt x="212403" y="384851"/>
                </a:lnTo>
                <a:lnTo>
                  <a:pt x="212130" y="374276"/>
                </a:lnTo>
                <a:lnTo>
                  <a:pt x="212038" y="370484"/>
                </a:lnTo>
                <a:lnTo>
                  <a:pt x="211982" y="368198"/>
                </a:lnTo>
                <a:close/>
              </a:path>
              <a:path w="213360" h="404495">
                <a:moveTo>
                  <a:pt x="211627" y="216234"/>
                </a:moveTo>
                <a:lnTo>
                  <a:pt x="144896" y="216234"/>
                </a:lnTo>
                <a:lnTo>
                  <a:pt x="144896" y="266400"/>
                </a:lnTo>
                <a:lnTo>
                  <a:pt x="142563" y="301894"/>
                </a:lnTo>
                <a:lnTo>
                  <a:pt x="135160" y="326067"/>
                </a:lnTo>
                <a:lnTo>
                  <a:pt x="122084" y="339872"/>
                </a:lnTo>
                <a:lnTo>
                  <a:pt x="102729" y="344261"/>
                </a:lnTo>
                <a:lnTo>
                  <a:pt x="211690" y="344261"/>
                </a:lnTo>
                <a:lnTo>
                  <a:pt x="211627" y="216234"/>
                </a:lnTo>
                <a:close/>
              </a:path>
              <a:path w="213360" h="404495">
                <a:moveTo>
                  <a:pt x="114624" y="0"/>
                </a:moveTo>
                <a:lnTo>
                  <a:pt x="64555" y="8479"/>
                </a:lnTo>
                <a:lnTo>
                  <a:pt x="33135" y="31330"/>
                </a:lnTo>
                <a:lnTo>
                  <a:pt x="16855" y="64666"/>
                </a:lnTo>
                <a:lnTo>
                  <a:pt x="12368" y="103232"/>
                </a:lnTo>
                <a:lnTo>
                  <a:pt x="12333" y="103536"/>
                </a:lnTo>
                <a:lnTo>
                  <a:pt x="12209" y="111619"/>
                </a:lnTo>
                <a:lnTo>
                  <a:pt x="79484" y="111619"/>
                </a:lnTo>
                <a:lnTo>
                  <a:pt x="79507" y="103232"/>
                </a:lnTo>
                <a:lnTo>
                  <a:pt x="80928" y="84772"/>
                </a:lnTo>
                <a:lnTo>
                  <a:pt x="85953" y="70145"/>
                </a:lnTo>
                <a:lnTo>
                  <a:pt x="86068" y="69812"/>
                </a:lnTo>
                <a:lnTo>
                  <a:pt x="96111" y="59912"/>
                </a:lnTo>
                <a:lnTo>
                  <a:pt x="112268" y="56333"/>
                </a:lnTo>
                <a:lnTo>
                  <a:pt x="204181" y="56333"/>
                </a:lnTo>
                <a:lnTo>
                  <a:pt x="190372" y="28720"/>
                </a:lnTo>
                <a:lnTo>
                  <a:pt x="160433" y="7544"/>
                </a:lnTo>
                <a:lnTo>
                  <a:pt x="114624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 descr=""/>
          <p:cNvSpPr/>
          <p:nvPr/>
        </p:nvSpPr>
        <p:spPr>
          <a:xfrm>
            <a:off x="4160469" y="8153647"/>
            <a:ext cx="379095" cy="619760"/>
          </a:xfrm>
          <a:custGeom>
            <a:avLst/>
            <a:gdLst/>
            <a:ahLst/>
            <a:cxnLst/>
            <a:rect l="l" t="t" r="r" b="b"/>
            <a:pathLst>
              <a:path w="379095" h="619759">
                <a:moveTo>
                  <a:pt x="145707" y="0"/>
                </a:moveTo>
                <a:lnTo>
                  <a:pt x="80352" y="0"/>
                </a:lnTo>
                <a:lnTo>
                  <a:pt x="61658" y="34480"/>
                </a:lnTo>
                <a:lnTo>
                  <a:pt x="43205" y="75488"/>
                </a:lnTo>
                <a:lnTo>
                  <a:pt x="26416" y="122999"/>
                </a:lnTo>
                <a:lnTo>
                  <a:pt x="12674" y="176999"/>
                </a:lnTo>
                <a:lnTo>
                  <a:pt x="3403" y="237477"/>
                </a:lnTo>
                <a:lnTo>
                  <a:pt x="0" y="304393"/>
                </a:lnTo>
                <a:lnTo>
                  <a:pt x="2336" y="362673"/>
                </a:lnTo>
                <a:lnTo>
                  <a:pt x="8864" y="416750"/>
                </a:lnTo>
                <a:lnTo>
                  <a:pt x="18910" y="466483"/>
                </a:lnTo>
                <a:lnTo>
                  <a:pt x="31775" y="511759"/>
                </a:lnTo>
                <a:lnTo>
                  <a:pt x="46761" y="552475"/>
                </a:lnTo>
                <a:lnTo>
                  <a:pt x="63182" y="588492"/>
                </a:lnTo>
                <a:lnTo>
                  <a:pt x="80352" y="619721"/>
                </a:lnTo>
                <a:lnTo>
                  <a:pt x="145707" y="619721"/>
                </a:lnTo>
                <a:lnTo>
                  <a:pt x="125349" y="580466"/>
                </a:lnTo>
                <a:lnTo>
                  <a:pt x="107429" y="540067"/>
                </a:lnTo>
                <a:lnTo>
                  <a:pt x="92202" y="498055"/>
                </a:lnTo>
                <a:lnTo>
                  <a:pt x="79908" y="453999"/>
                </a:lnTo>
                <a:lnTo>
                  <a:pt x="70815" y="407466"/>
                </a:lnTo>
                <a:lnTo>
                  <a:pt x="65163" y="358000"/>
                </a:lnTo>
                <a:lnTo>
                  <a:pt x="63233" y="305168"/>
                </a:lnTo>
                <a:lnTo>
                  <a:pt x="66357" y="240322"/>
                </a:lnTo>
                <a:lnTo>
                  <a:pt x="75082" y="181889"/>
                </a:lnTo>
                <a:lnTo>
                  <a:pt x="88379" y="129273"/>
                </a:lnTo>
                <a:lnTo>
                  <a:pt x="105257" y="81826"/>
                </a:lnTo>
                <a:lnTo>
                  <a:pt x="124701" y="38950"/>
                </a:lnTo>
                <a:lnTo>
                  <a:pt x="145707" y="0"/>
                </a:lnTo>
                <a:close/>
              </a:path>
              <a:path w="379095" h="619759">
                <a:moveTo>
                  <a:pt x="378828" y="28079"/>
                </a:moveTo>
                <a:lnTo>
                  <a:pt x="189204" y="28079"/>
                </a:lnTo>
                <a:lnTo>
                  <a:pt x="189204" y="91579"/>
                </a:lnTo>
                <a:lnTo>
                  <a:pt x="189204" y="238899"/>
                </a:lnTo>
                <a:lnTo>
                  <a:pt x="189204" y="302399"/>
                </a:lnTo>
                <a:lnTo>
                  <a:pt x="189204" y="537349"/>
                </a:lnTo>
                <a:lnTo>
                  <a:pt x="257543" y="537349"/>
                </a:lnTo>
                <a:lnTo>
                  <a:pt x="257543" y="302399"/>
                </a:lnTo>
                <a:lnTo>
                  <a:pt x="372592" y="302399"/>
                </a:lnTo>
                <a:lnTo>
                  <a:pt x="372592" y="238899"/>
                </a:lnTo>
                <a:lnTo>
                  <a:pt x="257543" y="238899"/>
                </a:lnTo>
                <a:lnTo>
                  <a:pt x="257543" y="91579"/>
                </a:lnTo>
                <a:lnTo>
                  <a:pt x="378828" y="91579"/>
                </a:lnTo>
                <a:lnTo>
                  <a:pt x="378828" y="28079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2" name="object 142" descr=""/>
          <p:cNvGrpSpPr/>
          <p:nvPr/>
        </p:nvGrpSpPr>
        <p:grpSpPr>
          <a:xfrm>
            <a:off x="4586209" y="8181718"/>
            <a:ext cx="339725" cy="582930"/>
            <a:chOff x="4586209" y="8181718"/>
            <a:chExt cx="339725" cy="582930"/>
          </a:xfrm>
        </p:grpSpPr>
        <p:sp>
          <p:nvSpPr>
            <p:cNvPr id="143" name="object 143" descr=""/>
            <p:cNvSpPr/>
            <p:nvPr/>
          </p:nvSpPr>
          <p:spPr>
            <a:xfrm>
              <a:off x="4586209" y="8181718"/>
              <a:ext cx="224790" cy="509905"/>
            </a:xfrm>
            <a:custGeom>
              <a:avLst/>
              <a:gdLst/>
              <a:ahLst/>
              <a:cxnLst/>
              <a:rect l="l" t="t" r="r" b="b"/>
              <a:pathLst>
                <a:path w="224789" h="509904">
                  <a:moveTo>
                    <a:pt x="97913" y="0"/>
                  </a:moveTo>
                  <a:lnTo>
                    <a:pt x="0" y="0"/>
                  </a:lnTo>
                  <a:lnTo>
                    <a:pt x="0" y="509628"/>
                  </a:lnTo>
                  <a:lnTo>
                    <a:pt x="102656" y="509628"/>
                  </a:lnTo>
                  <a:lnTo>
                    <a:pt x="149056" y="504264"/>
                  </a:lnTo>
                  <a:lnTo>
                    <a:pt x="183439" y="488250"/>
                  </a:lnTo>
                  <a:lnTo>
                    <a:pt x="206785" y="461705"/>
                  </a:lnTo>
                  <a:lnTo>
                    <a:pt x="209843" y="453200"/>
                  </a:lnTo>
                  <a:lnTo>
                    <a:pt x="66196" y="453200"/>
                  </a:lnTo>
                  <a:lnTo>
                    <a:pt x="66196" y="266819"/>
                  </a:lnTo>
                  <a:lnTo>
                    <a:pt x="206112" y="266819"/>
                  </a:lnTo>
                  <a:lnTo>
                    <a:pt x="205010" y="264455"/>
                  </a:lnTo>
                  <a:lnTo>
                    <a:pt x="186530" y="246631"/>
                  </a:lnTo>
                  <a:lnTo>
                    <a:pt x="167146" y="237029"/>
                  </a:lnTo>
                  <a:lnTo>
                    <a:pt x="184506" y="227160"/>
                  </a:lnTo>
                  <a:lnTo>
                    <a:pt x="198189" y="210925"/>
                  </a:lnTo>
                  <a:lnTo>
                    <a:pt x="66196" y="210925"/>
                  </a:lnTo>
                  <a:lnTo>
                    <a:pt x="66196" y="56961"/>
                  </a:lnTo>
                  <a:lnTo>
                    <a:pt x="203260" y="56961"/>
                  </a:lnTo>
                  <a:lnTo>
                    <a:pt x="187830" y="29763"/>
                  </a:lnTo>
                  <a:lnTo>
                    <a:pt x="151729" y="7603"/>
                  </a:lnTo>
                  <a:lnTo>
                    <a:pt x="97913" y="0"/>
                  </a:lnTo>
                  <a:close/>
                </a:path>
                <a:path w="224789" h="509904">
                  <a:moveTo>
                    <a:pt x="206112" y="266819"/>
                  </a:moveTo>
                  <a:lnTo>
                    <a:pt x="91651" y="266819"/>
                  </a:lnTo>
                  <a:lnTo>
                    <a:pt x="122779" y="271137"/>
                  </a:lnTo>
                  <a:lnTo>
                    <a:pt x="142839" y="284548"/>
                  </a:lnTo>
                  <a:lnTo>
                    <a:pt x="153588" y="307741"/>
                  </a:lnTo>
                  <a:lnTo>
                    <a:pt x="156577" y="339267"/>
                  </a:lnTo>
                  <a:lnTo>
                    <a:pt x="156657" y="377496"/>
                  </a:lnTo>
                  <a:lnTo>
                    <a:pt x="154092" y="411032"/>
                  </a:lnTo>
                  <a:lnTo>
                    <a:pt x="144478" y="435046"/>
                  </a:lnTo>
                  <a:lnTo>
                    <a:pt x="125615" y="448809"/>
                  </a:lnTo>
                  <a:lnTo>
                    <a:pt x="95180" y="453200"/>
                  </a:lnTo>
                  <a:lnTo>
                    <a:pt x="209843" y="453200"/>
                  </a:lnTo>
                  <a:lnTo>
                    <a:pt x="220074" y="424747"/>
                  </a:lnTo>
                  <a:lnTo>
                    <a:pt x="224286" y="377496"/>
                  </a:lnTo>
                  <a:lnTo>
                    <a:pt x="224286" y="339267"/>
                  </a:lnTo>
                  <a:lnTo>
                    <a:pt x="218843" y="294125"/>
                  </a:lnTo>
                  <a:lnTo>
                    <a:pt x="206112" y="266819"/>
                  </a:lnTo>
                  <a:close/>
                </a:path>
                <a:path w="224789" h="509904">
                  <a:moveTo>
                    <a:pt x="203260" y="56961"/>
                  </a:moveTo>
                  <a:lnTo>
                    <a:pt x="93798" y="56961"/>
                  </a:lnTo>
                  <a:lnTo>
                    <a:pt x="119510" y="60625"/>
                  </a:lnTo>
                  <a:lnTo>
                    <a:pt x="136893" y="71982"/>
                  </a:lnTo>
                  <a:lnTo>
                    <a:pt x="146742" y="91576"/>
                  </a:lnTo>
                  <a:lnTo>
                    <a:pt x="149848" y="119954"/>
                  </a:lnTo>
                  <a:lnTo>
                    <a:pt x="149848" y="141074"/>
                  </a:lnTo>
                  <a:lnTo>
                    <a:pt x="147054" y="174861"/>
                  </a:lnTo>
                  <a:lnTo>
                    <a:pt x="137558" y="196331"/>
                  </a:lnTo>
                  <a:lnTo>
                    <a:pt x="119695" y="207635"/>
                  </a:lnTo>
                  <a:lnTo>
                    <a:pt x="91798" y="210925"/>
                  </a:lnTo>
                  <a:lnTo>
                    <a:pt x="198189" y="210925"/>
                  </a:lnTo>
                  <a:lnTo>
                    <a:pt x="199657" y="209183"/>
                  </a:lnTo>
                  <a:lnTo>
                    <a:pt x="210376" y="179460"/>
                  </a:lnTo>
                  <a:lnTo>
                    <a:pt x="214443" y="134351"/>
                  </a:lnTo>
                  <a:lnTo>
                    <a:pt x="214443" y="113839"/>
                  </a:lnTo>
                  <a:lnTo>
                    <a:pt x="208105" y="65501"/>
                  </a:lnTo>
                  <a:lnTo>
                    <a:pt x="203260" y="56961"/>
                  </a:lnTo>
                  <a:close/>
                </a:path>
              </a:pathLst>
            </a:custGeom>
            <a:solidFill>
              <a:srgbClr val="FFE9B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4" name="object 14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24582" y="8581610"/>
              <a:ext cx="100991" cy="182968"/>
            </a:xfrm>
            <a:prstGeom prst="rect">
              <a:avLst/>
            </a:prstGeom>
          </p:spPr>
        </p:pic>
      </p:grpSp>
      <p:sp>
        <p:nvSpPr>
          <p:cNvPr id="145" name="object 145" descr=""/>
          <p:cNvSpPr/>
          <p:nvPr/>
        </p:nvSpPr>
        <p:spPr>
          <a:xfrm>
            <a:off x="5082902" y="8181719"/>
            <a:ext cx="68580" cy="509905"/>
          </a:xfrm>
          <a:custGeom>
            <a:avLst/>
            <a:gdLst/>
            <a:ahLst/>
            <a:cxnLst/>
            <a:rect l="l" t="t" r="r" b="b"/>
            <a:pathLst>
              <a:path w="68579" h="509904">
                <a:moveTo>
                  <a:pt x="68332" y="0"/>
                </a:moveTo>
                <a:lnTo>
                  <a:pt x="0" y="0"/>
                </a:lnTo>
                <a:lnTo>
                  <a:pt x="0" y="509628"/>
                </a:lnTo>
                <a:lnTo>
                  <a:pt x="68332" y="509628"/>
                </a:lnTo>
                <a:lnTo>
                  <a:pt x="68332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6" name="object 146" descr=""/>
          <p:cNvGrpSpPr/>
          <p:nvPr/>
        </p:nvGrpSpPr>
        <p:grpSpPr>
          <a:xfrm>
            <a:off x="5212141" y="8174552"/>
            <a:ext cx="363855" cy="590550"/>
            <a:chOff x="5212141" y="8174552"/>
            <a:chExt cx="363855" cy="590550"/>
          </a:xfrm>
        </p:grpSpPr>
        <p:sp>
          <p:nvSpPr>
            <p:cNvPr id="147" name="object 147" descr=""/>
            <p:cNvSpPr/>
            <p:nvPr/>
          </p:nvSpPr>
          <p:spPr>
            <a:xfrm>
              <a:off x="5212141" y="8174552"/>
              <a:ext cx="230504" cy="524510"/>
            </a:xfrm>
            <a:custGeom>
              <a:avLst/>
              <a:gdLst/>
              <a:ahLst/>
              <a:cxnLst/>
              <a:rect l="l" t="t" r="r" b="b"/>
              <a:pathLst>
                <a:path w="230504" h="524509">
                  <a:moveTo>
                    <a:pt x="115912" y="0"/>
                  </a:moveTo>
                  <a:lnTo>
                    <a:pt x="72000" y="6595"/>
                  </a:lnTo>
                  <a:lnTo>
                    <a:pt x="16908" y="54950"/>
                  </a:lnTo>
                  <a:lnTo>
                    <a:pt x="4090" y="93770"/>
                  </a:lnTo>
                  <a:lnTo>
                    <a:pt x="0" y="140393"/>
                  </a:lnTo>
                  <a:lnTo>
                    <a:pt x="0" y="386312"/>
                  </a:lnTo>
                  <a:lnTo>
                    <a:pt x="4848" y="443394"/>
                  </a:lnTo>
                  <a:lnTo>
                    <a:pt x="20996" y="486758"/>
                  </a:lnTo>
                  <a:lnTo>
                    <a:pt x="50853" y="514313"/>
                  </a:lnTo>
                  <a:lnTo>
                    <a:pt x="96824" y="523963"/>
                  </a:lnTo>
                  <a:lnTo>
                    <a:pt x="120708" y="521477"/>
                  </a:lnTo>
                  <a:lnTo>
                    <a:pt x="142072" y="513341"/>
                  </a:lnTo>
                  <a:lnTo>
                    <a:pt x="159791" y="498540"/>
                  </a:lnTo>
                  <a:lnTo>
                    <a:pt x="172738" y="476058"/>
                  </a:lnTo>
                  <a:lnTo>
                    <a:pt x="174198" y="497339"/>
                  </a:lnTo>
                  <a:lnTo>
                    <a:pt x="175326" y="508322"/>
                  </a:lnTo>
                  <a:lnTo>
                    <a:pt x="176633" y="516790"/>
                  </a:lnTo>
                  <a:lnTo>
                    <a:pt x="230233" y="516790"/>
                  </a:lnTo>
                  <a:lnTo>
                    <a:pt x="230233" y="234495"/>
                  </a:lnTo>
                  <a:lnTo>
                    <a:pt x="112028" y="234495"/>
                  </a:lnTo>
                  <a:lnTo>
                    <a:pt x="112028" y="293603"/>
                  </a:lnTo>
                  <a:lnTo>
                    <a:pt x="161659" y="293603"/>
                  </a:lnTo>
                  <a:lnTo>
                    <a:pt x="161659" y="370857"/>
                  </a:lnTo>
                  <a:lnTo>
                    <a:pt x="159769" y="409649"/>
                  </a:lnTo>
                  <a:lnTo>
                    <a:pt x="152653" y="438707"/>
                  </a:lnTo>
                  <a:lnTo>
                    <a:pt x="138146" y="456942"/>
                  </a:lnTo>
                  <a:lnTo>
                    <a:pt x="114080" y="463263"/>
                  </a:lnTo>
                  <a:lnTo>
                    <a:pt x="93595" y="458526"/>
                  </a:lnTo>
                  <a:lnTo>
                    <a:pt x="79820" y="444748"/>
                  </a:lnTo>
                  <a:lnTo>
                    <a:pt x="72063" y="422579"/>
                  </a:lnTo>
                  <a:lnTo>
                    <a:pt x="69631" y="392668"/>
                  </a:lnTo>
                  <a:lnTo>
                    <a:pt x="69631" y="131147"/>
                  </a:lnTo>
                  <a:lnTo>
                    <a:pt x="72399" y="100163"/>
                  </a:lnTo>
                  <a:lnTo>
                    <a:pt x="80849" y="78744"/>
                  </a:lnTo>
                  <a:lnTo>
                    <a:pt x="95203" y="66316"/>
                  </a:lnTo>
                  <a:lnTo>
                    <a:pt x="115682" y="62301"/>
                  </a:lnTo>
                  <a:lnTo>
                    <a:pt x="139763" y="68294"/>
                  </a:lnTo>
                  <a:lnTo>
                    <a:pt x="153191" y="83772"/>
                  </a:lnTo>
                  <a:lnTo>
                    <a:pt x="159014" y="104982"/>
                  </a:lnTo>
                  <a:lnTo>
                    <a:pt x="160277" y="128174"/>
                  </a:lnTo>
                  <a:lnTo>
                    <a:pt x="160277" y="145964"/>
                  </a:lnTo>
                  <a:lnTo>
                    <a:pt x="228631" y="145964"/>
                  </a:lnTo>
                  <a:lnTo>
                    <a:pt x="228631" y="130917"/>
                  </a:lnTo>
                  <a:lnTo>
                    <a:pt x="226448" y="94668"/>
                  </a:lnTo>
                  <a:lnTo>
                    <a:pt x="217572" y="59372"/>
                  </a:lnTo>
                  <a:lnTo>
                    <a:pt x="198517" y="29108"/>
                  </a:lnTo>
                  <a:lnTo>
                    <a:pt x="165793" y="7957"/>
                  </a:lnTo>
                  <a:lnTo>
                    <a:pt x="115912" y="0"/>
                  </a:lnTo>
                  <a:close/>
                </a:path>
              </a:pathLst>
            </a:custGeom>
            <a:solidFill>
              <a:srgbClr val="FFE9B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8" name="object 14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4627" y="8581610"/>
              <a:ext cx="100991" cy="182968"/>
            </a:xfrm>
            <a:prstGeom prst="rect">
              <a:avLst/>
            </a:prstGeom>
          </p:spPr>
        </p:pic>
      </p:grpSp>
      <p:sp>
        <p:nvSpPr>
          <p:cNvPr id="149" name="object 149" descr=""/>
          <p:cNvSpPr/>
          <p:nvPr/>
        </p:nvSpPr>
        <p:spPr>
          <a:xfrm>
            <a:off x="5732919" y="8159374"/>
            <a:ext cx="307975" cy="532130"/>
          </a:xfrm>
          <a:custGeom>
            <a:avLst/>
            <a:gdLst/>
            <a:ahLst/>
            <a:cxnLst/>
            <a:rect l="l" t="t" r="r" b="b"/>
            <a:pathLst>
              <a:path w="307975" h="532129">
                <a:moveTo>
                  <a:pt x="196519" y="470725"/>
                </a:moveTo>
                <a:lnTo>
                  <a:pt x="68338" y="470725"/>
                </a:lnTo>
                <a:lnTo>
                  <a:pt x="68338" y="22352"/>
                </a:lnTo>
                <a:lnTo>
                  <a:pt x="0" y="22352"/>
                </a:lnTo>
                <a:lnTo>
                  <a:pt x="0" y="531977"/>
                </a:lnTo>
                <a:lnTo>
                  <a:pt x="190106" y="531977"/>
                </a:lnTo>
                <a:lnTo>
                  <a:pt x="196519" y="470725"/>
                </a:lnTo>
                <a:close/>
              </a:path>
              <a:path w="307975" h="532129">
                <a:moveTo>
                  <a:pt x="306920" y="139814"/>
                </a:moveTo>
                <a:lnTo>
                  <a:pt x="238582" y="139814"/>
                </a:lnTo>
                <a:lnTo>
                  <a:pt x="238582" y="531964"/>
                </a:lnTo>
                <a:lnTo>
                  <a:pt x="306920" y="531964"/>
                </a:lnTo>
                <a:lnTo>
                  <a:pt x="306920" y="139814"/>
                </a:lnTo>
                <a:close/>
              </a:path>
              <a:path w="307975" h="532129">
                <a:moveTo>
                  <a:pt x="307454" y="0"/>
                </a:moveTo>
                <a:lnTo>
                  <a:pt x="239128" y="0"/>
                </a:lnTo>
                <a:lnTo>
                  <a:pt x="239128" y="81788"/>
                </a:lnTo>
                <a:lnTo>
                  <a:pt x="307454" y="81788"/>
                </a:lnTo>
                <a:lnTo>
                  <a:pt x="307454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 descr=""/>
          <p:cNvSpPr/>
          <p:nvPr/>
        </p:nvSpPr>
        <p:spPr>
          <a:xfrm>
            <a:off x="6108076" y="8293095"/>
            <a:ext cx="219710" cy="398780"/>
          </a:xfrm>
          <a:custGeom>
            <a:avLst/>
            <a:gdLst/>
            <a:ahLst/>
            <a:cxnLst/>
            <a:rect l="l" t="t" r="r" b="b"/>
            <a:pathLst>
              <a:path w="219710" h="398779">
                <a:moveTo>
                  <a:pt x="139901" y="0"/>
                </a:moveTo>
                <a:lnTo>
                  <a:pt x="113922" y="3206"/>
                </a:lnTo>
                <a:lnTo>
                  <a:pt x="93633" y="12155"/>
                </a:lnTo>
                <a:lnTo>
                  <a:pt x="78452" y="25837"/>
                </a:lnTo>
                <a:lnTo>
                  <a:pt x="67798" y="43244"/>
                </a:lnTo>
                <a:lnTo>
                  <a:pt x="67575" y="32969"/>
                </a:lnTo>
                <a:lnTo>
                  <a:pt x="66987" y="22926"/>
                </a:lnTo>
                <a:lnTo>
                  <a:pt x="66155" y="13754"/>
                </a:lnTo>
                <a:lnTo>
                  <a:pt x="65202" y="6094"/>
                </a:lnTo>
                <a:lnTo>
                  <a:pt x="0" y="6094"/>
                </a:lnTo>
                <a:lnTo>
                  <a:pt x="435" y="21535"/>
                </a:lnTo>
                <a:lnTo>
                  <a:pt x="659" y="43452"/>
                </a:lnTo>
                <a:lnTo>
                  <a:pt x="753" y="126414"/>
                </a:lnTo>
                <a:lnTo>
                  <a:pt x="753" y="398249"/>
                </a:lnTo>
                <a:lnTo>
                  <a:pt x="69097" y="398249"/>
                </a:lnTo>
                <a:lnTo>
                  <a:pt x="69097" y="139074"/>
                </a:lnTo>
                <a:lnTo>
                  <a:pt x="71897" y="100835"/>
                </a:lnTo>
                <a:lnTo>
                  <a:pt x="80301" y="77137"/>
                </a:lnTo>
                <a:lnTo>
                  <a:pt x="94311" y="65060"/>
                </a:lnTo>
                <a:lnTo>
                  <a:pt x="113933" y="61683"/>
                </a:lnTo>
                <a:lnTo>
                  <a:pt x="129980" y="64635"/>
                </a:lnTo>
                <a:lnTo>
                  <a:pt x="141495" y="73865"/>
                </a:lnTo>
                <a:lnTo>
                  <a:pt x="148436" y="89933"/>
                </a:lnTo>
                <a:lnTo>
                  <a:pt x="150759" y="113399"/>
                </a:lnTo>
                <a:lnTo>
                  <a:pt x="150759" y="398249"/>
                </a:lnTo>
                <a:lnTo>
                  <a:pt x="219103" y="398249"/>
                </a:lnTo>
                <a:lnTo>
                  <a:pt x="219103" y="100342"/>
                </a:lnTo>
                <a:lnTo>
                  <a:pt x="213155" y="53759"/>
                </a:lnTo>
                <a:lnTo>
                  <a:pt x="196641" y="22700"/>
                </a:lnTo>
                <a:lnTo>
                  <a:pt x="171558" y="5377"/>
                </a:lnTo>
                <a:lnTo>
                  <a:pt x="139901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 descr=""/>
          <p:cNvSpPr/>
          <p:nvPr/>
        </p:nvSpPr>
        <p:spPr>
          <a:xfrm>
            <a:off x="6395694" y="8159374"/>
            <a:ext cx="459740" cy="538480"/>
          </a:xfrm>
          <a:custGeom>
            <a:avLst/>
            <a:gdLst/>
            <a:ahLst/>
            <a:cxnLst/>
            <a:rect l="l" t="t" r="r" b="b"/>
            <a:pathLst>
              <a:path w="459740" h="538479">
                <a:moveTo>
                  <a:pt x="225767" y="531964"/>
                </a:moveTo>
                <a:lnTo>
                  <a:pt x="144818" y="284327"/>
                </a:lnTo>
                <a:lnTo>
                  <a:pt x="217754" y="139814"/>
                </a:lnTo>
                <a:lnTo>
                  <a:pt x="145745" y="139814"/>
                </a:lnTo>
                <a:lnTo>
                  <a:pt x="127508" y="181508"/>
                </a:lnTo>
                <a:lnTo>
                  <a:pt x="85725" y="275971"/>
                </a:lnTo>
                <a:lnTo>
                  <a:pt x="69113" y="314883"/>
                </a:lnTo>
                <a:lnTo>
                  <a:pt x="67805" y="314883"/>
                </a:lnTo>
                <a:lnTo>
                  <a:pt x="67805" y="0"/>
                </a:lnTo>
                <a:lnTo>
                  <a:pt x="0" y="0"/>
                </a:lnTo>
                <a:lnTo>
                  <a:pt x="0" y="531964"/>
                </a:lnTo>
                <a:lnTo>
                  <a:pt x="67805" y="531964"/>
                </a:lnTo>
                <a:lnTo>
                  <a:pt x="67805" y="408647"/>
                </a:lnTo>
                <a:lnTo>
                  <a:pt x="97637" y="350837"/>
                </a:lnTo>
                <a:lnTo>
                  <a:pt x="151155" y="531964"/>
                </a:lnTo>
                <a:lnTo>
                  <a:pt x="225767" y="531964"/>
                </a:lnTo>
                <a:close/>
              </a:path>
              <a:path w="459740" h="538479">
                <a:moveTo>
                  <a:pt x="459663" y="264058"/>
                </a:moveTo>
                <a:lnTo>
                  <a:pt x="454482" y="212458"/>
                </a:lnTo>
                <a:lnTo>
                  <a:pt x="437070" y="171132"/>
                </a:lnTo>
                <a:lnTo>
                  <a:pt x="404571" y="143675"/>
                </a:lnTo>
                <a:lnTo>
                  <a:pt x="394004" y="141592"/>
                </a:lnTo>
                <a:lnTo>
                  <a:pt x="394004" y="254584"/>
                </a:lnTo>
                <a:lnTo>
                  <a:pt x="394004" y="298424"/>
                </a:lnTo>
                <a:lnTo>
                  <a:pt x="312712" y="298424"/>
                </a:lnTo>
                <a:lnTo>
                  <a:pt x="312724" y="254584"/>
                </a:lnTo>
                <a:lnTo>
                  <a:pt x="322046" y="208318"/>
                </a:lnTo>
                <a:lnTo>
                  <a:pt x="353974" y="191744"/>
                </a:lnTo>
                <a:lnTo>
                  <a:pt x="374027" y="196443"/>
                </a:lnTo>
                <a:lnTo>
                  <a:pt x="386245" y="209511"/>
                </a:lnTo>
                <a:lnTo>
                  <a:pt x="392341" y="229412"/>
                </a:lnTo>
                <a:lnTo>
                  <a:pt x="394004" y="254584"/>
                </a:lnTo>
                <a:lnTo>
                  <a:pt x="394004" y="141592"/>
                </a:lnTo>
                <a:lnTo>
                  <a:pt x="354190" y="133731"/>
                </a:lnTo>
                <a:lnTo>
                  <a:pt x="299135" y="146253"/>
                </a:lnTo>
                <a:lnTo>
                  <a:pt x="265988" y="178028"/>
                </a:lnTo>
                <a:lnTo>
                  <a:pt x="249745" y="220306"/>
                </a:lnTo>
                <a:lnTo>
                  <a:pt x="245478" y="264058"/>
                </a:lnTo>
                <a:lnTo>
                  <a:pt x="245440" y="400202"/>
                </a:lnTo>
                <a:lnTo>
                  <a:pt x="247865" y="445033"/>
                </a:lnTo>
                <a:lnTo>
                  <a:pt x="257073" y="483044"/>
                </a:lnTo>
                <a:lnTo>
                  <a:pt x="275920" y="512419"/>
                </a:lnTo>
                <a:lnTo>
                  <a:pt x="307289" y="531368"/>
                </a:lnTo>
                <a:lnTo>
                  <a:pt x="354050" y="538086"/>
                </a:lnTo>
                <a:lnTo>
                  <a:pt x="410337" y="525500"/>
                </a:lnTo>
                <a:lnTo>
                  <a:pt x="441756" y="494588"/>
                </a:lnTo>
                <a:lnTo>
                  <a:pt x="446836" y="480047"/>
                </a:lnTo>
                <a:lnTo>
                  <a:pt x="455396" y="455625"/>
                </a:lnTo>
                <a:lnTo>
                  <a:pt x="458355" y="419112"/>
                </a:lnTo>
                <a:lnTo>
                  <a:pt x="458368" y="416687"/>
                </a:lnTo>
                <a:lnTo>
                  <a:pt x="391629" y="416687"/>
                </a:lnTo>
                <a:lnTo>
                  <a:pt x="391629" y="419112"/>
                </a:lnTo>
                <a:lnTo>
                  <a:pt x="390309" y="442175"/>
                </a:lnTo>
                <a:lnTo>
                  <a:pt x="384873" y="461619"/>
                </a:lnTo>
                <a:lnTo>
                  <a:pt x="373138" y="475043"/>
                </a:lnTo>
                <a:lnTo>
                  <a:pt x="352894" y="480047"/>
                </a:lnTo>
                <a:lnTo>
                  <a:pt x="332447" y="474357"/>
                </a:lnTo>
                <a:lnTo>
                  <a:pt x="320014" y="459270"/>
                </a:lnTo>
                <a:lnTo>
                  <a:pt x="313855" y="437832"/>
                </a:lnTo>
                <a:lnTo>
                  <a:pt x="312178" y="413042"/>
                </a:lnTo>
                <a:lnTo>
                  <a:pt x="312178" y="352704"/>
                </a:lnTo>
                <a:lnTo>
                  <a:pt x="459663" y="352704"/>
                </a:lnTo>
                <a:lnTo>
                  <a:pt x="459663" y="298424"/>
                </a:lnTo>
                <a:lnTo>
                  <a:pt x="459663" y="264058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 descr=""/>
          <p:cNvSpPr/>
          <p:nvPr/>
        </p:nvSpPr>
        <p:spPr>
          <a:xfrm>
            <a:off x="6902836" y="8159367"/>
            <a:ext cx="220345" cy="538480"/>
          </a:xfrm>
          <a:custGeom>
            <a:avLst/>
            <a:gdLst/>
            <a:ahLst/>
            <a:cxnLst/>
            <a:rect l="l" t="t" r="r" b="b"/>
            <a:pathLst>
              <a:path w="220345" h="538479">
                <a:moveTo>
                  <a:pt x="89285" y="133723"/>
                </a:moveTo>
                <a:lnTo>
                  <a:pt x="48900" y="142438"/>
                </a:lnTo>
                <a:lnTo>
                  <a:pt x="21145" y="166761"/>
                </a:lnTo>
                <a:lnTo>
                  <a:pt x="5139" y="203960"/>
                </a:lnTo>
                <a:lnTo>
                  <a:pt x="0" y="251301"/>
                </a:lnTo>
                <a:lnTo>
                  <a:pt x="0" y="407830"/>
                </a:lnTo>
                <a:lnTo>
                  <a:pt x="3383" y="460110"/>
                </a:lnTo>
                <a:lnTo>
                  <a:pt x="15973" y="501335"/>
                </a:lnTo>
                <a:lnTo>
                  <a:pt x="41426" y="528369"/>
                </a:lnTo>
                <a:lnTo>
                  <a:pt x="83400" y="538077"/>
                </a:lnTo>
                <a:lnTo>
                  <a:pt x="109030" y="534699"/>
                </a:lnTo>
                <a:lnTo>
                  <a:pt x="128189" y="525408"/>
                </a:lnTo>
                <a:lnTo>
                  <a:pt x="142157" y="511467"/>
                </a:lnTo>
                <a:lnTo>
                  <a:pt x="152215" y="494142"/>
                </a:lnTo>
                <a:lnTo>
                  <a:pt x="219391" y="494142"/>
                </a:lnTo>
                <a:lnTo>
                  <a:pt x="219362" y="476383"/>
                </a:lnTo>
                <a:lnTo>
                  <a:pt x="107619" y="476383"/>
                </a:lnTo>
                <a:lnTo>
                  <a:pt x="89326" y="472262"/>
                </a:lnTo>
                <a:lnTo>
                  <a:pt x="77316" y="460110"/>
                </a:lnTo>
                <a:lnTo>
                  <a:pt x="75186" y="453795"/>
                </a:lnTo>
                <a:lnTo>
                  <a:pt x="70610" y="439979"/>
                </a:lnTo>
                <a:lnTo>
                  <a:pt x="68573" y="412270"/>
                </a:lnTo>
                <a:lnTo>
                  <a:pt x="68573" y="255500"/>
                </a:lnTo>
                <a:lnTo>
                  <a:pt x="70735" y="230545"/>
                </a:lnTo>
                <a:lnTo>
                  <a:pt x="77695" y="211621"/>
                </a:lnTo>
                <a:lnTo>
                  <a:pt x="90161" y="199616"/>
                </a:lnTo>
                <a:lnTo>
                  <a:pt x="108844" y="195418"/>
                </a:lnTo>
                <a:lnTo>
                  <a:pt x="219308" y="195418"/>
                </a:lnTo>
                <a:lnTo>
                  <a:pt x="219301" y="162099"/>
                </a:lnTo>
                <a:lnTo>
                  <a:pt x="150916" y="162099"/>
                </a:lnTo>
                <a:lnTo>
                  <a:pt x="141239" y="150001"/>
                </a:lnTo>
                <a:lnTo>
                  <a:pt x="127357" y="141099"/>
                </a:lnTo>
                <a:lnTo>
                  <a:pt x="109846" y="135602"/>
                </a:lnTo>
                <a:lnTo>
                  <a:pt x="89285" y="133723"/>
                </a:lnTo>
                <a:close/>
              </a:path>
              <a:path w="220345" h="538479">
                <a:moveTo>
                  <a:pt x="219391" y="494142"/>
                </a:moveTo>
                <a:lnTo>
                  <a:pt x="152215" y="494142"/>
                </a:lnTo>
                <a:lnTo>
                  <a:pt x="152418" y="501335"/>
                </a:lnTo>
                <a:lnTo>
                  <a:pt x="152438" y="502024"/>
                </a:lnTo>
                <a:lnTo>
                  <a:pt x="152963" y="511467"/>
                </a:lnTo>
                <a:lnTo>
                  <a:pt x="153026" y="512598"/>
                </a:lnTo>
                <a:lnTo>
                  <a:pt x="153858" y="523401"/>
                </a:lnTo>
                <a:lnTo>
                  <a:pt x="154812" y="531973"/>
                </a:lnTo>
                <a:lnTo>
                  <a:pt x="220024" y="531973"/>
                </a:lnTo>
                <a:lnTo>
                  <a:pt x="219588" y="514012"/>
                </a:lnTo>
                <a:lnTo>
                  <a:pt x="219463" y="501335"/>
                </a:lnTo>
                <a:lnTo>
                  <a:pt x="219391" y="494142"/>
                </a:lnTo>
                <a:close/>
              </a:path>
              <a:path w="220345" h="538479">
                <a:moveTo>
                  <a:pt x="219308" y="195418"/>
                </a:moveTo>
                <a:lnTo>
                  <a:pt x="108844" y="195418"/>
                </a:lnTo>
                <a:lnTo>
                  <a:pt x="131467" y="201159"/>
                </a:lnTo>
                <a:lnTo>
                  <a:pt x="144146" y="216993"/>
                </a:lnTo>
                <a:lnTo>
                  <a:pt x="149692" y="240837"/>
                </a:lnTo>
                <a:lnTo>
                  <a:pt x="150916" y="270609"/>
                </a:lnTo>
                <a:lnTo>
                  <a:pt x="150916" y="394720"/>
                </a:lnTo>
                <a:lnTo>
                  <a:pt x="149169" y="428003"/>
                </a:lnTo>
                <a:lnTo>
                  <a:pt x="142650" y="453795"/>
                </a:lnTo>
                <a:lnTo>
                  <a:pt x="129439" y="470464"/>
                </a:lnTo>
                <a:lnTo>
                  <a:pt x="107619" y="476383"/>
                </a:lnTo>
                <a:lnTo>
                  <a:pt x="219362" y="476383"/>
                </a:lnTo>
                <a:lnTo>
                  <a:pt x="219308" y="195418"/>
                </a:lnTo>
                <a:close/>
              </a:path>
              <a:path w="220345" h="538479">
                <a:moveTo>
                  <a:pt x="219270" y="0"/>
                </a:moveTo>
                <a:lnTo>
                  <a:pt x="150916" y="0"/>
                </a:lnTo>
                <a:lnTo>
                  <a:pt x="150916" y="162099"/>
                </a:lnTo>
                <a:lnTo>
                  <a:pt x="219301" y="162099"/>
                </a:lnTo>
                <a:lnTo>
                  <a:pt x="219270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 descr=""/>
          <p:cNvSpPr/>
          <p:nvPr/>
        </p:nvSpPr>
        <p:spPr>
          <a:xfrm>
            <a:off x="7188650" y="8181719"/>
            <a:ext cx="68580" cy="509905"/>
          </a:xfrm>
          <a:custGeom>
            <a:avLst/>
            <a:gdLst/>
            <a:ahLst/>
            <a:cxnLst/>
            <a:rect l="l" t="t" r="r" b="b"/>
            <a:pathLst>
              <a:path w="68579" h="509904">
                <a:moveTo>
                  <a:pt x="68332" y="0"/>
                </a:moveTo>
                <a:lnTo>
                  <a:pt x="0" y="0"/>
                </a:lnTo>
                <a:lnTo>
                  <a:pt x="0" y="509628"/>
                </a:lnTo>
                <a:lnTo>
                  <a:pt x="68332" y="509628"/>
                </a:lnTo>
                <a:lnTo>
                  <a:pt x="68332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 descr=""/>
          <p:cNvSpPr/>
          <p:nvPr/>
        </p:nvSpPr>
        <p:spPr>
          <a:xfrm>
            <a:off x="7322705" y="8153101"/>
            <a:ext cx="401320" cy="619760"/>
          </a:xfrm>
          <a:custGeom>
            <a:avLst/>
            <a:gdLst/>
            <a:ahLst/>
            <a:cxnLst/>
            <a:rect l="l" t="t" r="r" b="b"/>
            <a:pathLst>
              <a:path w="401320" h="619759">
                <a:moveTo>
                  <a:pt x="219100" y="240347"/>
                </a:moveTo>
                <a:lnTo>
                  <a:pt x="213156" y="193763"/>
                </a:lnTo>
                <a:lnTo>
                  <a:pt x="196634" y="162699"/>
                </a:lnTo>
                <a:lnTo>
                  <a:pt x="171551" y="145376"/>
                </a:lnTo>
                <a:lnTo>
                  <a:pt x="139903" y="140004"/>
                </a:lnTo>
                <a:lnTo>
                  <a:pt x="113919" y="143205"/>
                </a:lnTo>
                <a:lnTo>
                  <a:pt x="93637" y="152158"/>
                </a:lnTo>
                <a:lnTo>
                  <a:pt x="78447" y="165836"/>
                </a:lnTo>
                <a:lnTo>
                  <a:pt x="67792" y="183248"/>
                </a:lnTo>
                <a:lnTo>
                  <a:pt x="67576" y="172974"/>
                </a:lnTo>
                <a:lnTo>
                  <a:pt x="66979" y="162928"/>
                </a:lnTo>
                <a:lnTo>
                  <a:pt x="66154" y="153758"/>
                </a:lnTo>
                <a:lnTo>
                  <a:pt x="65201" y="146088"/>
                </a:lnTo>
                <a:lnTo>
                  <a:pt x="0" y="146088"/>
                </a:lnTo>
                <a:lnTo>
                  <a:pt x="431" y="161531"/>
                </a:lnTo>
                <a:lnTo>
                  <a:pt x="660" y="183451"/>
                </a:lnTo>
                <a:lnTo>
                  <a:pt x="749" y="266420"/>
                </a:lnTo>
                <a:lnTo>
                  <a:pt x="749" y="538251"/>
                </a:lnTo>
                <a:lnTo>
                  <a:pt x="69100" y="538251"/>
                </a:lnTo>
                <a:lnTo>
                  <a:pt x="69100" y="279069"/>
                </a:lnTo>
                <a:lnTo>
                  <a:pt x="71894" y="240830"/>
                </a:lnTo>
                <a:lnTo>
                  <a:pt x="80302" y="217131"/>
                </a:lnTo>
                <a:lnTo>
                  <a:pt x="94310" y="205066"/>
                </a:lnTo>
                <a:lnTo>
                  <a:pt x="113931" y="201688"/>
                </a:lnTo>
                <a:lnTo>
                  <a:pt x="129984" y="204635"/>
                </a:lnTo>
                <a:lnTo>
                  <a:pt x="141490" y="213868"/>
                </a:lnTo>
                <a:lnTo>
                  <a:pt x="148437" y="229933"/>
                </a:lnTo>
                <a:lnTo>
                  <a:pt x="150761" y="253403"/>
                </a:lnTo>
                <a:lnTo>
                  <a:pt x="150761" y="538251"/>
                </a:lnTo>
                <a:lnTo>
                  <a:pt x="219100" y="538251"/>
                </a:lnTo>
                <a:lnTo>
                  <a:pt x="219100" y="240347"/>
                </a:lnTo>
                <a:close/>
              </a:path>
              <a:path w="401320" h="619759">
                <a:moveTo>
                  <a:pt x="401142" y="315328"/>
                </a:moveTo>
                <a:lnTo>
                  <a:pt x="398805" y="257048"/>
                </a:lnTo>
                <a:lnTo>
                  <a:pt x="392277" y="202971"/>
                </a:lnTo>
                <a:lnTo>
                  <a:pt x="382231" y="153238"/>
                </a:lnTo>
                <a:lnTo>
                  <a:pt x="369366" y="107962"/>
                </a:lnTo>
                <a:lnTo>
                  <a:pt x="354380" y="67246"/>
                </a:lnTo>
                <a:lnTo>
                  <a:pt x="337972" y="31229"/>
                </a:lnTo>
                <a:lnTo>
                  <a:pt x="320802" y="0"/>
                </a:lnTo>
                <a:lnTo>
                  <a:pt x="255447" y="0"/>
                </a:lnTo>
                <a:lnTo>
                  <a:pt x="275793" y="39255"/>
                </a:lnTo>
                <a:lnTo>
                  <a:pt x="293712" y="79654"/>
                </a:lnTo>
                <a:lnTo>
                  <a:pt x="308952" y="121666"/>
                </a:lnTo>
                <a:lnTo>
                  <a:pt x="321246" y="165722"/>
                </a:lnTo>
                <a:lnTo>
                  <a:pt x="330339" y="212255"/>
                </a:lnTo>
                <a:lnTo>
                  <a:pt x="335978" y="261721"/>
                </a:lnTo>
                <a:lnTo>
                  <a:pt x="337921" y="314553"/>
                </a:lnTo>
                <a:lnTo>
                  <a:pt x="334784" y="379399"/>
                </a:lnTo>
                <a:lnTo>
                  <a:pt x="326059" y="437832"/>
                </a:lnTo>
                <a:lnTo>
                  <a:pt x="312762" y="490448"/>
                </a:lnTo>
                <a:lnTo>
                  <a:pt x="295884" y="537895"/>
                </a:lnTo>
                <a:lnTo>
                  <a:pt x="276440" y="580771"/>
                </a:lnTo>
                <a:lnTo>
                  <a:pt x="255447" y="619721"/>
                </a:lnTo>
                <a:lnTo>
                  <a:pt x="320802" y="619721"/>
                </a:lnTo>
                <a:lnTo>
                  <a:pt x="339496" y="585241"/>
                </a:lnTo>
                <a:lnTo>
                  <a:pt x="357949" y="544245"/>
                </a:lnTo>
                <a:lnTo>
                  <a:pt x="374738" y="496722"/>
                </a:lnTo>
                <a:lnTo>
                  <a:pt x="388467" y="442722"/>
                </a:lnTo>
                <a:lnTo>
                  <a:pt x="397738" y="382244"/>
                </a:lnTo>
                <a:lnTo>
                  <a:pt x="401142" y="315328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 descr=""/>
          <p:cNvSpPr/>
          <p:nvPr/>
        </p:nvSpPr>
        <p:spPr>
          <a:xfrm>
            <a:off x="1373492" y="9051600"/>
            <a:ext cx="319405" cy="431165"/>
          </a:xfrm>
          <a:custGeom>
            <a:avLst/>
            <a:gdLst/>
            <a:ahLst/>
            <a:cxnLst/>
            <a:rect l="l" t="t" r="r" b="b"/>
            <a:pathLst>
              <a:path w="319405" h="431165">
                <a:moveTo>
                  <a:pt x="186105" y="2362"/>
                </a:moveTo>
                <a:lnTo>
                  <a:pt x="0" y="2362"/>
                </a:lnTo>
                <a:lnTo>
                  <a:pt x="0" y="54559"/>
                </a:lnTo>
                <a:lnTo>
                  <a:pt x="125996" y="54559"/>
                </a:lnTo>
                <a:lnTo>
                  <a:pt x="107873" y="91503"/>
                </a:lnTo>
                <a:lnTo>
                  <a:pt x="90347" y="132626"/>
                </a:lnTo>
                <a:lnTo>
                  <a:pt x="73761" y="177292"/>
                </a:lnTo>
                <a:lnTo>
                  <a:pt x="58432" y="224853"/>
                </a:lnTo>
                <a:lnTo>
                  <a:pt x="44678" y="274637"/>
                </a:lnTo>
                <a:lnTo>
                  <a:pt x="32842" y="326021"/>
                </a:lnTo>
                <a:lnTo>
                  <a:pt x="23241" y="378345"/>
                </a:lnTo>
                <a:lnTo>
                  <a:pt x="16205" y="430974"/>
                </a:lnTo>
                <a:lnTo>
                  <a:pt x="76403" y="430974"/>
                </a:lnTo>
                <a:lnTo>
                  <a:pt x="84124" y="374396"/>
                </a:lnTo>
                <a:lnTo>
                  <a:pt x="93827" y="320090"/>
                </a:lnTo>
                <a:lnTo>
                  <a:pt x="105397" y="268160"/>
                </a:lnTo>
                <a:lnTo>
                  <a:pt x="118681" y="218668"/>
                </a:lnTo>
                <a:lnTo>
                  <a:pt x="133527" y="171716"/>
                </a:lnTo>
                <a:lnTo>
                  <a:pt x="149809" y="127393"/>
                </a:lnTo>
                <a:lnTo>
                  <a:pt x="167386" y="85788"/>
                </a:lnTo>
                <a:lnTo>
                  <a:pt x="186105" y="46977"/>
                </a:lnTo>
                <a:lnTo>
                  <a:pt x="186105" y="2362"/>
                </a:lnTo>
                <a:close/>
              </a:path>
              <a:path w="319405" h="431165">
                <a:moveTo>
                  <a:pt x="319163" y="0"/>
                </a:moveTo>
                <a:lnTo>
                  <a:pt x="276123" y="0"/>
                </a:lnTo>
                <a:lnTo>
                  <a:pt x="265214" y="10312"/>
                </a:lnTo>
                <a:lnTo>
                  <a:pt x="250659" y="19850"/>
                </a:lnTo>
                <a:lnTo>
                  <a:pt x="233375" y="27470"/>
                </a:lnTo>
                <a:lnTo>
                  <a:pt x="214223" y="32029"/>
                </a:lnTo>
                <a:lnTo>
                  <a:pt x="214223" y="77368"/>
                </a:lnTo>
                <a:lnTo>
                  <a:pt x="224104" y="76657"/>
                </a:lnTo>
                <a:lnTo>
                  <a:pt x="236601" y="75171"/>
                </a:lnTo>
                <a:lnTo>
                  <a:pt x="249377" y="73139"/>
                </a:lnTo>
                <a:lnTo>
                  <a:pt x="260096" y="70815"/>
                </a:lnTo>
                <a:lnTo>
                  <a:pt x="260096" y="430961"/>
                </a:lnTo>
                <a:lnTo>
                  <a:pt x="319163" y="430961"/>
                </a:lnTo>
                <a:lnTo>
                  <a:pt x="319163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 descr=""/>
          <p:cNvSpPr/>
          <p:nvPr/>
        </p:nvSpPr>
        <p:spPr>
          <a:xfrm>
            <a:off x="1746343" y="9048681"/>
            <a:ext cx="309880" cy="439420"/>
          </a:xfrm>
          <a:custGeom>
            <a:avLst/>
            <a:gdLst/>
            <a:ahLst/>
            <a:cxnLst/>
            <a:rect l="l" t="t" r="r" b="b"/>
            <a:pathLst>
              <a:path w="309880" h="439420">
                <a:moveTo>
                  <a:pt x="242568" y="207313"/>
                </a:moveTo>
                <a:lnTo>
                  <a:pt x="214377" y="211907"/>
                </a:lnTo>
                <a:lnTo>
                  <a:pt x="214937" y="211907"/>
                </a:lnTo>
                <a:lnTo>
                  <a:pt x="193529" y="225574"/>
                </a:lnTo>
                <a:lnTo>
                  <a:pt x="179383" y="249243"/>
                </a:lnTo>
                <a:lnTo>
                  <a:pt x="174584" y="281499"/>
                </a:lnTo>
                <a:lnTo>
                  <a:pt x="174308" y="283478"/>
                </a:lnTo>
                <a:lnTo>
                  <a:pt x="174308" y="362983"/>
                </a:lnTo>
                <a:lnTo>
                  <a:pt x="178735" y="396372"/>
                </a:lnTo>
                <a:lnTo>
                  <a:pt x="191748" y="420170"/>
                </a:lnTo>
                <a:lnTo>
                  <a:pt x="212943" y="434419"/>
                </a:lnTo>
                <a:lnTo>
                  <a:pt x="241919" y="439159"/>
                </a:lnTo>
                <a:lnTo>
                  <a:pt x="271697" y="433601"/>
                </a:lnTo>
                <a:lnTo>
                  <a:pt x="292727" y="417737"/>
                </a:lnTo>
                <a:lnTo>
                  <a:pt x="301350" y="400490"/>
                </a:lnTo>
                <a:lnTo>
                  <a:pt x="241919" y="400490"/>
                </a:lnTo>
                <a:lnTo>
                  <a:pt x="230019" y="397891"/>
                </a:lnTo>
                <a:lnTo>
                  <a:pt x="222032" y="390422"/>
                </a:lnTo>
                <a:lnTo>
                  <a:pt x="217544" y="378580"/>
                </a:lnTo>
                <a:lnTo>
                  <a:pt x="216151" y="362983"/>
                </a:lnTo>
                <a:lnTo>
                  <a:pt x="216140" y="281499"/>
                </a:lnTo>
                <a:lnTo>
                  <a:pt x="217486" y="265931"/>
                </a:lnTo>
                <a:lnTo>
                  <a:pt x="221917" y="254426"/>
                </a:lnTo>
                <a:lnTo>
                  <a:pt x="230019" y="247296"/>
                </a:lnTo>
                <a:lnTo>
                  <a:pt x="242380" y="244851"/>
                </a:lnTo>
                <a:lnTo>
                  <a:pt x="301937" y="244851"/>
                </a:lnTo>
                <a:lnTo>
                  <a:pt x="291281" y="225911"/>
                </a:lnTo>
                <a:lnTo>
                  <a:pt x="270252" y="211907"/>
                </a:lnTo>
                <a:lnTo>
                  <a:pt x="242568" y="207313"/>
                </a:lnTo>
                <a:close/>
              </a:path>
              <a:path w="309880" h="439420">
                <a:moveTo>
                  <a:pt x="271258" y="5277"/>
                </a:moveTo>
                <a:lnTo>
                  <a:pt x="239050" y="5277"/>
                </a:lnTo>
                <a:lnTo>
                  <a:pt x="37025" y="433882"/>
                </a:lnTo>
                <a:lnTo>
                  <a:pt x="68291" y="433882"/>
                </a:lnTo>
                <a:lnTo>
                  <a:pt x="271258" y="5277"/>
                </a:lnTo>
                <a:close/>
              </a:path>
              <a:path w="309880" h="439420">
                <a:moveTo>
                  <a:pt x="301937" y="244851"/>
                </a:moveTo>
                <a:lnTo>
                  <a:pt x="242380" y="244851"/>
                </a:lnTo>
                <a:lnTo>
                  <a:pt x="254364" y="247296"/>
                </a:lnTo>
                <a:lnTo>
                  <a:pt x="253918" y="247296"/>
                </a:lnTo>
                <a:lnTo>
                  <a:pt x="261582" y="253977"/>
                </a:lnTo>
                <a:lnTo>
                  <a:pt x="266058" y="264981"/>
                </a:lnTo>
                <a:lnTo>
                  <a:pt x="267489" y="279918"/>
                </a:lnTo>
                <a:lnTo>
                  <a:pt x="267411" y="362983"/>
                </a:lnTo>
                <a:lnTo>
                  <a:pt x="266301" y="378023"/>
                </a:lnTo>
                <a:lnTo>
                  <a:pt x="262192" y="390158"/>
                </a:lnTo>
                <a:lnTo>
                  <a:pt x="254266" y="397891"/>
                </a:lnTo>
                <a:lnTo>
                  <a:pt x="254011" y="397891"/>
                </a:lnTo>
                <a:lnTo>
                  <a:pt x="241919" y="400490"/>
                </a:lnTo>
                <a:lnTo>
                  <a:pt x="301350" y="400490"/>
                </a:lnTo>
                <a:lnTo>
                  <a:pt x="305204" y="392781"/>
                </a:lnTo>
                <a:lnTo>
                  <a:pt x="309320" y="359947"/>
                </a:lnTo>
                <a:lnTo>
                  <a:pt x="309320" y="283478"/>
                </a:lnTo>
                <a:lnTo>
                  <a:pt x="304641" y="249658"/>
                </a:lnTo>
                <a:lnTo>
                  <a:pt x="301937" y="244851"/>
                </a:lnTo>
                <a:close/>
              </a:path>
              <a:path w="309880" h="439420">
                <a:moveTo>
                  <a:pt x="68270" y="0"/>
                </a:moveTo>
                <a:lnTo>
                  <a:pt x="40825" y="4342"/>
                </a:lnTo>
                <a:lnTo>
                  <a:pt x="19221" y="17916"/>
                </a:lnTo>
                <a:lnTo>
                  <a:pt x="5074" y="41545"/>
                </a:lnTo>
                <a:lnTo>
                  <a:pt x="0" y="76050"/>
                </a:lnTo>
                <a:lnTo>
                  <a:pt x="0" y="155681"/>
                </a:lnTo>
                <a:lnTo>
                  <a:pt x="4705" y="189074"/>
                </a:lnTo>
                <a:lnTo>
                  <a:pt x="18180" y="212871"/>
                </a:lnTo>
                <a:lnTo>
                  <a:pt x="39465" y="227117"/>
                </a:lnTo>
                <a:lnTo>
                  <a:pt x="67600" y="231856"/>
                </a:lnTo>
                <a:lnTo>
                  <a:pt x="97384" y="226298"/>
                </a:lnTo>
                <a:lnTo>
                  <a:pt x="118417" y="210433"/>
                </a:lnTo>
                <a:lnTo>
                  <a:pt x="127044" y="193177"/>
                </a:lnTo>
                <a:lnTo>
                  <a:pt x="67600" y="193177"/>
                </a:lnTo>
                <a:lnTo>
                  <a:pt x="55707" y="190744"/>
                </a:lnTo>
                <a:lnTo>
                  <a:pt x="47727" y="183554"/>
                </a:lnTo>
                <a:lnTo>
                  <a:pt x="43243" y="171770"/>
                </a:lnTo>
                <a:lnTo>
                  <a:pt x="41852" y="155681"/>
                </a:lnTo>
                <a:lnTo>
                  <a:pt x="41938" y="73076"/>
                </a:lnTo>
                <a:lnTo>
                  <a:pt x="43186" y="58628"/>
                </a:lnTo>
                <a:lnTo>
                  <a:pt x="47612" y="47124"/>
                </a:lnTo>
                <a:lnTo>
                  <a:pt x="55707" y="39994"/>
                </a:lnTo>
                <a:lnTo>
                  <a:pt x="68060" y="37548"/>
                </a:lnTo>
                <a:lnTo>
                  <a:pt x="127308" y="37548"/>
                </a:lnTo>
                <a:lnTo>
                  <a:pt x="116974" y="19123"/>
                </a:lnTo>
                <a:lnTo>
                  <a:pt x="95948" y="4790"/>
                </a:lnTo>
                <a:lnTo>
                  <a:pt x="68270" y="0"/>
                </a:lnTo>
                <a:close/>
              </a:path>
              <a:path w="309880" h="439420">
                <a:moveTo>
                  <a:pt x="127308" y="37548"/>
                </a:moveTo>
                <a:lnTo>
                  <a:pt x="68060" y="37548"/>
                </a:lnTo>
                <a:lnTo>
                  <a:pt x="79692" y="39994"/>
                </a:lnTo>
                <a:lnTo>
                  <a:pt x="79521" y="39994"/>
                </a:lnTo>
                <a:lnTo>
                  <a:pt x="87272" y="46905"/>
                </a:lnTo>
                <a:lnTo>
                  <a:pt x="91749" y="58067"/>
                </a:lnTo>
                <a:lnTo>
                  <a:pt x="93180" y="73076"/>
                </a:lnTo>
                <a:lnTo>
                  <a:pt x="93103" y="155681"/>
                </a:lnTo>
                <a:lnTo>
                  <a:pt x="91992" y="170714"/>
                </a:lnTo>
                <a:lnTo>
                  <a:pt x="87882" y="182846"/>
                </a:lnTo>
                <a:lnTo>
                  <a:pt x="80025" y="190507"/>
                </a:lnTo>
                <a:lnTo>
                  <a:pt x="67600" y="193177"/>
                </a:lnTo>
                <a:lnTo>
                  <a:pt x="127044" y="193177"/>
                </a:lnTo>
                <a:lnTo>
                  <a:pt x="130895" y="185474"/>
                </a:lnTo>
                <a:lnTo>
                  <a:pt x="135011" y="152634"/>
                </a:lnTo>
                <a:lnTo>
                  <a:pt x="134992" y="76050"/>
                </a:lnTo>
                <a:lnTo>
                  <a:pt x="130333" y="42941"/>
                </a:lnTo>
                <a:lnTo>
                  <a:pt x="127308" y="37548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 descr=""/>
          <p:cNvSpPr/>
          <p:nvPr/>
        </p:nvSpPr>
        <p:spPr>
          <a:xfrm>
            <a:off x="2180971" y="9019685"/>
            <a:ext cx="349250" cy="468630"/>
          </a:xfrm>
          <a:custGeom>
            <a:avLst/>
            <a:gdLst/>
            <a:ahLst/>
            <a:cxnLst/>
            <a:rect l="l" t="t" r="r" b="b"/>
            <a:pathLst>
              <a:path w="349250" h="468629">
                <a:moveTo>
                  <a:pt x="189484" y="224713"/>
                </a:moveTo>
                <a:lnTo>
                  <a:pt x="183248" y="179209"/>
                </a:lnTo>
                <a:lnTo>
                  <a:pt x="135699" y="125603"/>
                </a:lnTo>
                <a:lnTo>
                  <a:pt x="130225" y="124650"/>
                </a:lnTo>
                <a:lnTo>
                  <a:pt x="130225" y="221411"/>
                </a:lnTo>
                <a:lnTo>
                  <a:pt x="130136" y="362839"/>
                </a:lnTo>
                <a:lnTo>
                  <a:pt x="128244" y="384327"/>
                </a:lnTo>
                <a:lnTo>
                  <a:pt x="128130" y="385711"/>
                </a:lnTo>
                <a:lnTo>
                  <a:pt x="121716" y="402488"/>
                </a:lnTo>
                <a:lnTo>
                  <a:pt x="110782" y="412419"/>
                </a:lnTo>
                <a:lnTo>
                  <a:pt x="95110" y="415696"/>
                </a:lnTo>
                <a:lnTo>
                  <a:pt x="78613" y="411848"/>
                </a:lnTo>
                <a:lnTo>
                  <a:pt x="67487" y="401027"/>
                </a:lnTo>
                <a:lnTo>
                  <a:pt x="61214" y="384327"/>
                </a:lnTo>
                <a:lnTo>
                  <a:pt x="59245" y="362839"/>
                </a:lnTo>
                <a:lnTo>
                  <a:pt x="59296" y="221411"/>
                </a:lnTo>
                <a:lnTo>
                  <a:pt x="67754" y="184175"/>
                </a:lnTo>
                <a:lnTo>
                  <a:pt x="94843" y="171132"/>
                </a:lnTo>
                <a:lnTo>
                  <a:pt x="111633" y="174891"/>
                </a:lnTo>
                <a:lnTo>
                  <a:pt x="122542" y="185356"/>
                </a:lnTo>
                <a:lnTo>
                  <a:pt x="128447" y="201269"/>
                </a:lnTo>
                <a:lnTo>
                  <a:pt x="130225" y="221411"/>
                </a:lnTo>
                <a:lnTo>
                  <a:pt x="130225" y="124650"/>
                </a:lnTo>
                <a:lnTo>
                  <a:pt x="56781" y="125069"/>
                </a:lnTo>
                <a:lnTo>
                  <a:pt x="6934" y="176834"/>
                </a:lnTo>
                <a:lnTo>
                  <a:pt x="177" y="221411"/>
                </a:lnTo>
                <a:lnTo>
                  <a:pt x="101" y="221881"/>
                </a:lnTo>
                <a:lnTo>
                  <a:pt x="0" y="360794"/>
                </a:lnTo>
                <a:lnTo>
                  <a:pt x="6007" y="407530"/>
                </a:lnTo>
                <a:lnTo>
                  <a:pt x="23964" y="441363"/>
                </a:lnTo>
                <a:lnTo>
                  <a:pt x="53428" y="461492"/>
                </a:lnTo>
                <a:lnTo>
                  <a:pt x="53581" y="461492"/>
                </a:lnTo>
                <a:lnTo>
                  <a:pt x="93980" y="468160"/>
                </a:lnTo>
                <a:lnTo>
                  <a:pt x="134200" y="461492"/>
                </a:lnTo>
                <a:lnTo>
                  <a:pt x="178473" y="415696"/>
                </a:lnTo>
                <a:lnTo>
                  <a:pt x="189484" y="359803"/>
                </a:lnTo>
                <a:lnTo>
                  <a:pt x="189484" y="224713"/>
                </a:lnTo>
                <a:close/>
              </a:path>
              <a:path w="349250" h="468629">
                <a:moveTo>
                  <a:pt x="349161" y="123952"/>
                </a:moveTo>
                <a:lnTo>
                  <a:pt x="307111" y="123952"/>
                </a:lnTo>
                <a:lnTo>
                  <a:pt x="307111" y="91681"/>
                </a:lnTo>
                <a:lnTo>
                  <a:pt x="308292" y="75844"/>
                </a:lnTo>
                <a:lnTo>
                  <a:pt x="312585" y="64147"/>
                </a:lnTo>
                <a:lnTo>
                  <a:pt x="321119" y="56908"/>
                </a:lnTo>
                <a:lnTo>
                  <a:pt x="335051" y="54432"/>
                </a:lnTo>
                <a:lnTo>
                  <a:pt x="339801" y="54432"/>
                </a:lnTo>
                <a:lnTo>
                  <a:pt x="343217" y="54648"/>
                </a:lnTo>
                <a:lnTo>
                  <a:pt x="348691" y="55486"/>
                </a:lnTo>
                <a:lnTo>
                  <a:pt x="348691" y="2438"/>
                </a:lnTo>
                <a:lnTo>
                  <a:pt x="342900" y="647"/>
                </a:lnTo>
                <a:lnTo>
                  <a:pt x="333387" y="0"/>
                </a:lnTo>
                <a:lnTo>
                  <a:pt x="324218" y="0"/>
                </a:lnTo>
                <a:lnTo>
                  <a:pt x="287629" y="6959"/>
                </a:lnTo>
                <a:lnTo>
                  <a:pt x="264185" y="25628"/>
                </a:lnTo>
                <a:lnTo>
                  <a:pt x="251714" y="52641"/>
                </a:lnTo>
                <a:lnTo>
                  <a:pt x="248031" y="84607"/>
                </a:lnTo>
                <a:lnTo>
                  <a:pt x="248031" y="123952"/>
                </a:lnTo>
                <a:lnTo>
                  <a:pt x="213690" y="123952"/>
                </a:lnTo>
                <a:lnTo>
                  <a:pt x="213690" y="175945"/>
                </a:lnTo>
                <a:lnTo>
                  <a:pt x="248031" y="175945"/>
                </a:lnTo>
                <a:lnTo>
                  <a:pt x="248031" y="462876"/>
                </a:lnTo>
                <a:lnTo>
                  <a:pt x="307111" y="462876"/>
                </a:lnTo>
                <a:lnTo>
                  <a:pt x="307111" y="175945"/>
                </a:lnTo>
                <a:lnTo>
                  <a:pt x="349161" y="175945"/>
                </a:lnTo>
                <a:lnTo>
                  <a:pt x="349161" y="123952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 descr=""/>
          <p:cNvSpPr/>
          <p:nvPr/>
        </p:nvSpPr>
        <p:spPr>
          <a:xfrm>
            <a:off x="2646638" y="9022774"/>
            <a:ext cx="190500" cy="464820"/>
          </a:xfrm>
          <a:custGeom>
            <a:avLst/>
            <a:gdLst/>
            <a:ahLst/>
            <a:cxnLst/>
            <a:rect l="l" t="t" r="r" b="b"/>
            <a:pathLst>
              <a:path w="190500" h="464820">
                <a:moveTo>
                  <a:pt x="175490" y="428730"/>
                </a:moveTo>
                <a:lnTo>
                  <a:pt x="55904" y="428730"/>
                </a:lnTo>
                <a:lnTo>
                  <a:pt x="63560" y="442720"/>
                </a:lnTo>
                <a:lnTo>
                  <a:pt x="74862" y="454143"/>
                </a:lnTo>
                <a:lnTo>
                  <a:pt x="90714" y="461843"/>
                </a:lnTo>
                <a:lnTo>
                  <a:pt x="112017" y="464666"/>
                </a:lnTo>
                <a:lnTo>
                  <a:pt x="151385" y="455443"/>
                </a:lnTo>
                <a:lnTo>
                  <a:pt x="175230" y="429607"/>
                </a:lnTo>
                <a:lnTo>
                  <a:pt x="175490" y="428730"/>
                </a:lnTo>
                <a:close/>
              </a:path>
              <a:path w="190500" h="464820">
                <a:moveTo>
                  <a:pt x="59725" y="0"/>
                </a:moveTo>
                <a:lnTo>
                  <a:pt x="670" y="0"/>
                </a:lnTo>
                <a:lnTo>
                  <a:pt x="587" y="395809"/>
                </a:lnTo>
                <a:lnTo>
                  <a:pt x="461" y="445668"/>
                </a:lnTo>
                <a:lnTo>
                  <a:pt x="0" y="459787"/>
                </a:lnTo>
                <a:lnTo>
                  <a:pt x="53663" y="459787"/>
                </a:lnTo>
                <a:lnTo>
                  <a:pt x="55904" y="428730"/>
                </a:lnTo>
                <a:lnTo>
                  <a:pt x="175490" y="428730"/>
                </a:lnTo>
                <a:lnTo>
                  <a:pt x="180645" y="411348"/>
                </a:lnTo>
                <a:lnTo>
                  <a:pt x="96112" y="411348"/>
                </a:lnTo>
                <a:lnTo>
                  <a:pt x="79411" y="407508"/>
                </a:lnTo>
                <a:lnTo>
                  <a:pt x="68059" y="395809"/>
                </a:lnTo>
                <a:lnTo>
                  <a:pt x="61590" y="375982"/>
                </a:lnTo>
                <a:lnTo>
                  <a:pt x="59537" y="347759"/>
                </a:lnTo>
                <a:lnTo>
                  <a:pt x="59537" y="238799"/>
                </a:lnTo>
                <a:lnTo>
                  <a:pt x="61074" y="210140"/>
                </a:lnTo>
                <a:lnTo>
                  <a:pt x="66848" y="188081"/>
                </a:lnTo>
                <a:lnTo>
                  <a:pt x="78602" y="173905"/>
                </a:lnTo>
                <a:lnTo>
                  <a:pt x="98080" y="168895"/>
                </a:lnTo>
                <a:lnTo>
                  <a:pt x="183708" y="168895"/>
                </a:lnTo>
                <a:lnTo>
                  <a:pt x="176521" y="150581"/>
                </a:lnTo>
                <a:lnTo>
                  <a:pt x="59725" y="150581"/>
                </a:lnTo>
                <a:lnTo>
                  <a:pt x="59725" y="0"/>
                </a:lnTo>
                <a:close/>
              </a:path>
              <a:path w="190500" h="464820">
                <a:moveTo>
                  <a:pt x="183708" y="168895"/>
                </a:moveTo>
                <a:lnTo>
                  <a:pt x="98080" y="168895"/>
                </a:lnTo>
                <a:lnTo>
                  <a:pt x="114222" y="172849"/>
                </a:lnTo>
                <a:lnTo>
                  <a:pt x="124282" y="184164"/>
                </a:lnTo>
                <a:lnTo>
                  <a:pt x="129448" y="202017"/>
                </a:lnTo>
                <a:lnTo>
                  <a:pt x="130907" y="225584"/>
                </a:lnTo>
                <a:lnTo>
                  <a:pt x="130907" y="349779"/>
                </a:lnTo>
                <a:lnTo>
                  <a:pt x="128768" y="375982"/>
                </a:lnTo>
                <a:lnTo>
                  <a:pt x="128658" y="377339"/>
                </a:lnTo>
                <a:lnTo>
                  <a:pt x="122010" y="396510"/>
                </a:lnTo>
                <a:lnTo>
                  <a:pt x="111112" y="407708"/>
                </a:lnTo>
                <a:lnTo>
                  <a:pt x="96112" y="411348"/>
                </a:lnTo>
                <a:lnTo>
                  <a:pt x="180645" y="411348"/>
                </a:lnTo>
                <a:lnTo>
                  <a:pt x="187004" y="389906"/>
                </a:lnTo>
                <a:lnTo>
                  <a:pt x="190161" y="339089"/>
                </a:lnTo>
                <a:lnTo>
                  <a:pt x="190161" y="216276"/>
                </a:lnTo>
                <a:lnTo>
                  <a:pt x="186182" y="175199"/>
                </a:lnTo>
                <a:lnTo>
                  <a:pt x="183708" y="168895"/>
                </a:lnTo>
                <a:close/>
              </a:path>
              <a:path w="190500" h="464820">
                <a:moveTo>
                  <a:pt x="119996" y="115577"/>
                </a:moveTo>
                <a:lnTo>
                  <a:pt x="99570" y="118043"/>
                </a:lnTo>
                <a:lnTo>
                  <a:pt x="82699" y="125069"/>
                </a:lnTo>
                <a:lnTo>
                  <a:pt x="69408" y="136100"/>
                </a:lnTo>
                <a:lnTo>
                  <a:pt x="59725" y="150581"/>
                </a:lnTo>
                <a:lnTo>
                  <a:pt x="176521" y="150581"/>
                </a:lnTo>
                <a:lnTo>
                  <a:pt x="173702" y="143400"/>
                </a:lnTo>
                <a:lnTo>
                  <a:pt x="151911" y="122864"/>
                </a:lnTo>
                <a:lnTo>
                  <a:pt x="119996" y="115577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 descr=""/>
          <p:cNvSpPr/>
          <p:nvPr/>
        </p:nvSpPr>
        <p:spPr>
          <a:xfrm>
            <a:off x="2885795" y="9138354"/>
            <a:ext cx="638175" cy="462915"/>
          </a:xfrm>
          <a:custGeom>
            <a:avLst/>
            <a:gdLst/>
            <a:ahLst/>
            <a:cxnLst/>
            <a:rect l="l" t="t" r="r" b="b"/>
            <a:pathLst>
              <a:path w="638175" h="462915">
                <a:moveTo>
                  <a:pt x="187642" y="344208"/>
                </a:moveTo>
                <a:lnTo>
                  <a:pt x="187261" y="328676"/>
                </a:lnTo>
                <a:lnTo>
                  <a:pt x="187071" y="307606"/>
                </a:lnTo>
                <a:lnTo>
                  <a:pt x="186982" y="248323"/>
                </a:lnTo>
                <a:lnTo>
                  <a:pt x="186982" y="5283"/>
                </a:lnTo>
                <a:lnTo>
                  <a:pt x="127914" y="5283"/>
                </a:lnTo>
                <a:lnTo>
                  <a:pt x="127914" y="229616"/>
                </a:lnTo>
                <a:lnTo>
                  <a:pt x="125361" y="262280"/>
                </a:lnTo>
                <a:lnTo>
                  <a:pt x="118033" y="282752"/>
                </a:lnTo>
                <a:lnTo>
                  <a:pt x="106438" y="293344"/>
                </a:lnTo>
                <a:lnTo>
                  <a:pt x="91084" y="296354"/>
                </a:lnTo>
                <a:lnTo>
                  <a:pt x="76682" y="293497"/>
                </a:lnTo>
                <a:lnTo>
                  <a:pt x="66713" y="284581"/>
                </a:lnTo>
                <a:lnTo>
                  <a:pt x="60921" y="269113"/>
                </a:lnTo>
                <a:lnTo>
                  <a:pt x="59055" y="246595"/>
                </a:lnTo>
                <a:lnTo>
                  <a:pt x="59055" y="5283"/>
                </a:lnTo>
                <a:lnTo>
                  <a:pt x="0" y="5283"/>
                </a:lnTo>
                <a:lnTo>
                  <a:pt x="0" y="261988"/>
                </a:lnTo>
                <a:lnTo>
                  <a:pt x="6210" y="306946"/>
                </a:lnTo>
                <a:lnTo>
                  <a:pt x="22136" y="333552"/>
                </a:lnTo>
                <a:lnTo>
                  <a:pt x="43688" y="346240"/>
                </a:lnTo>
                <a:lnTo>
                  <a:pt x="66789" y="349491"/>
                </a:lnTo>
                <a:lnTo>
                  <a:pt x="86855" y="347675"/>
                </a:lnTo>
                <a:lnTo>
                  <a:pt x="104267" y="341414"/>
                </a:lnTo>
                <a:lnTo>
                  <a:pt x="118516" y="329526"/>
                </a:lnTo>
                <a:lnTo>
                  <a:pt x="129044" y="310781"/>
                </a:lnTo>
                <a:lnTo>
                  <a:pt x="129235" y="319443"/>
                </a:lnTo>
                <a:lnTo>
                  <a:pt x="129743" y="328879"/>
                </a:lnTo>
                <a:lnTo>
                  <a:pt x="130467" y="337629"/>
                </a:lnTo>
                <a:lnTo>
                  <a:pt x="131292" y="344208"/>
                </a:lnTo>
                <a:lnTo>
                  <a:pt x="187642" y="344208"/>
                </a:lnTo>
                <a:close/>
              </a:path>
              <a:path w="638175" h="462915">
                <a:moveTo>
                  <a:pt x="429882" y="5283"/>
                </a:moveTo>
                <a:lnTo>
                  <a:pt x="370611" y="5283"/>
                </a:lnTo>
                <a:lnTo>
                  <a:pt x="358521" y="75857"/>
                </a:lnTo>
                <a:lnTo>
                  <a:pt x="338391" y="190055"/>
                </a:lnTo>
                <a:lnTo>
                  <a:pt x="331050" y="234924"/>
                </a:lnTo>
                <a:lnTo>
                  <a:pt x="325983" y="272491"/>
                </a:lnTo>
                <a:lnTo>
                  <a:pt x="324421" y="272491"/>
                </a:lnTo>
                <a:lnTo>
                  <a:pt x="320916" y="239737"/>
                </a:lnTo>
                <a:lnTo>
                  <a:pt x="314299" y="193738"/>
                </a:lnTo>
                <a:lnTo>
                  <a:pt x="305282" y="137401"/>
                </a:lnTo>
                <a:lnTo>
                  <a:pt x="282892" y="5283"/>
                </a:lnTo>
                <a:lnTo>
                  <a:pt x="219532" y="5283"/>
                </a:lnTo>
                <a:lnTo>
                  <a:pt x="295427" y="357263"/>
                </a:lnTo>
                <a:lnTo>
                  <a:pt x="289090" y="383362"/>
                </a:lnTo>
                <a:lnTo>
                  <a:pt x="280695" y="399059"/>
                </a:lnTo>
                <a:lnTo>
                  <a:pt x="269443" y="406742"/>
                </a:lnTo>
                <a:lnTo>
                  <a:pt x="254571" y="408787"/>
                </a:lnTo>
                <a:lnTo>
                  <a:pt x="247180" y="408787"/>
                </a:lnTo>
                <a:lnTo>
                  <a:pt x="236486" y="407466"/>
                </a:lnTo>
                <a:lnTo>
                  <a:pt x="235115" y="407073"/>
                </a:lnTo>
                <a:lnTo>
                  <a:pt x="234188" y="460133"/>
                </a:lnTo>
                <a:lnTo>
                  <a:pt x="247700" y="461949"/>
                </a:lnTo>
                <a:lnTo>
                  <a:pt x="255181" y="462546"/>
                </a:lnTo>
                <a:lnTo>
                  <a:pt x="262890" y="462775"/>
                </a:lnTo>
                <a:lnTo>
                  <a:pt x="290245" y="460438"/>
                </a:lnTo>
                <a:lnTo>
                  <a:pt x="314947" y="448081"/>
                </a:lnTo>
                <a:lnTo>
                  <a:pt x="336435" y="417677"/>
                </a:lnTo>
                <a:lnTo>
                  <a:pt x="354114" y="361213"/>
                </a:lnTo>
                <a:lnTo>
                  <a:pt x="429882" y="5283"/>
                </a:lnTo>
                <a:close/>
              </a:path>
              <a:path w="638175" h="462915">
                <a:moveTo>
                  <a:pt x="638086" y="112649"/>
                </a:moveTo>
                <a:lnTo>
                  <a:pt x="633615" y="68059"/>
                </a:lnTo>
                <a:lnTo>
                  <a:pt x="618553" y="32334"/>
                </a:lnTo>
                <a:lnTo>
                  <a:pt x="581329" y="6794"/>
                </a:lnTo>
                <a:lnTo>
                  <a:pt x="581329" y="104457"/>
                </a:lnTo>
                <a:lnTo>
                  <a:pt x="581329" y="142354"/>
                </a:lnTo>
                <a:lnTo>
                  <a:pt x="511086" y="142354"/>
                </a:lnTo>
                <a:lnTo>
                  <a:pt x="511098" y="104457"/>
                </a:lnTo>
                <a:lnTo>
                  <a:pt x="512902" y="82702"/>
                </a:lnTo>
                <a:lnTo>
                  <a:pt x="512991" y="81584"/>
                </a:lnTo>
                <a:lnTo>
                  <a:pt x="519150" y="64465"/>
                </a:lnTo>
                <a:lnTo>
                  <a:pt x="530186" y="53822"/>
                </a:lnTo>
                <a:lnTo>
                  <a:pt x="546735" y="50152"/>
                </a:lnTo>
                <a:lnTo>
                  <a:pt x="564070" y="54216"/>
                </a:lnTo>
                <a:lnTo>
                  <a:pt x="574636" y="65506"/>
                </a:lnTo>
                <a:lnTo>
                  <a:pt x="579894" y="82702"/>
                </a:lnTo>
                <a:lnTo>
                  <a:pt x="581329" y="104457"/>
                </a:lnTo>
                <a:lnTo>
                  <a:pt x="581329" y="6794"/>
                </a:lnTo>
                <a:lnTo>
                  <a:pt x="499351" y="10833"/>
                </a:lnTo>
                <a:lnTo>
                  <a:pt x="470687" y="38290"/>
                </a:lnTo>
                <a:lnTo>
                  <a:pt x="456653" y="74828"/>
                </a:lnTo>
                <a:lnTo>
                  <a:pt x="452932" y="230301"/>
                </a:lnTo>
                <a:lnTo>
                  <a:pt x="456374" y="277888"/>
                </a:lnTo>
                <a:lnTo>
                  <a:pt x="469938" y="315633"/>
                </a:lnTo>
                <a:lnTo>
                  <a:pt x="498462" y="340512"/>
                </a:lnTo>
                <a:lnTo>
                  <a:pt x="546798" y="349491"/>
                </a:lnTo>
                <a:lnTo>
                  <a:pt x="595452" y="338607"/>
                </a:lnTo>
                <a:lnTo>
                  <a:pt x="622604" y="311899"/>
                </a:lnTo>
                <a:lnTo>
                  <a:pt x="626999" y="299326"/>
                </a:lnTo>
                <a:lnTo>
                  <a:pt x="634390" y="278218"/>
                </a:lnTo>
                <a:lnTo>
                  <a:pt x="636943" y="246672"/>
                </a:lnTo>
                <a:lnTo>
                  <a:pt x="636955" y="244563"/>
                </a:lnTo>
                <a:lnTo>
                  <a:pt x="579285" y="244563"/>
                </a:lnTo>
                <a:lnTo>
                  <a:pt x="579285" y="246672"/>
                </a:lnTo>
                <a:lnTo>
                  <a:pt x="578142" y="266598"/>
                </a:lnTo>
                <a:lnTo>
                  <a:pt x="573443" y="283400"/>
                </a:lnTo>
                <a:lnTo>
                  <a:pt x="563295" y="295008"/>
                </a:lnTo>
                <a:lnTo>
                  <a:pt x="545795" y="299326"/>
                </a:lnTo>
                <a:lnTo>
                  <a:pt x="528129" y="294411"/>
                </a:lnTo>
                <a:lnTo>
                  <a:pt x="517385" y="281368"/>
                </a:lnTo>
                <a:lnTo>
                  <a:pt x="512064" y="262839"/>
                </a:lnTo>
                <a:lnTo>
                  <a:pt x="510616" y="241414"/>
                </a:lnTo>
                <a:lnTo>
                  <a:pt x="510616" y="189268"/>
                </a:lnTo>
                <a:lnTo>
                  <a:pt x="638086" y="189268"/>
                </a:lnTo>
                <a:lnTo>
                  <a:pt x="638086" y="142354"/>
                </a:lnTo>
                <a:lnTo>
                  <a:pt x="638086" y="112649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 descr=""/>
          <p:cNvSpPr/>
          <p:nvPr/>
        </p:nvSpPr>
        <p:spPr>
          <a:xfrm>
            <a:off x="3570351" y="9138354"/>
            <a:ext cx="335280" cy="349885"/>
          </a:xfrm>
          <a:custGeom>
            <a:avLst/>
            <a:gdLst/>
            <a:ahLst/>
            <a:cxnLst/>
            <a:rect l="l" t="t" r="r" b="b"/>
            <a:pathLst>
              <a:path w="335279" h="349884">
                <a:moveTo>
                  <a:pt x="131216" y="393"/>
                </a:moveTo>
                <a:lnTo>
                  <a:pt x="108623" y="3568"/>
                </a:lnTo>
                <a:lnTo>
                  <a:pt x="87922" y="13474"/>
                </a:lnTo>
                <a:lnTo>
                  <a:pt x="70523" y="31584"/>
                </a:lnTo>
                <a:lnTo>
                  <a:pt x="57873" y="59347"/>
                </a:lnTo>
                <a:lnTo>
                  <a:pt x="57696" y="43472"/>
                </a:lnTo>
                <a:lnTo>
                  <a:pt x="56654" y="14071"/>
                </a:lnTo>
                <a:lnTo>
                  <a:pt x="56095" y="5283"/>
                </a:lnTo>
                <a:lnTo>
                  <a:pt x="0" y="5283"/>
                </a:lnTo>
                <a:lnTo>
                  <a:pt x="584" y="29235"/>
                </a:lnTo>
                <a:lnTo>
                  <a:pt x="749" y="54229"/>
                </a:lnTo>
                <a:lnTo>
                  <a:pt x="660" y="120345"/>
                </a:lnTo>
                <a:lnTo>
                  <a:pt x="660" y="344208"/>
                </a:lnTo>
                <a:lnTo>
                  <a:pt x="59728" y="344208"/>
                </a:lnTo>
                <a:lnTo>
                  <a:pt x="59728" y="155270"/>
                </a:lnTo>
                <a:lnTo>
                  <a:pt x="65278" y="114617"/>
                </a:lnTo>
                <a:lnTo>
                  <a:pt x="80467" y="89573"/>
                </a:lnTo>
                <a:lnTo>
                  <a:pt x="103162" y="76860"/>
                </a:lnTo>
                <a:lnTo>
                  <a:pt x="131216" y="73253"/>
                </a:lnTo>
                <a:lnTo>
                  <a:pt x="131216" y="393"/>
                </a:lnTo>
                <a:close/>
              </a:path>
              <a:path w="335279" h="349884">
                <a:moveTo>
                  <a:pt x="335191" y="253009"/>
                </a:moveTo>
                <a:lnTo>
                  <a:pt x="330885" y="216560"/>
                </a:lnTo>
                <a:lnTo>
                  <a:pt x="317271" y="187960"/>
                </a:lnTo>
                <a:lnTo>
                  <a:pt x="293281" y="163106"/>
                </a:lnTo>
                <a:lnTo>
                  <a:pt x="238163" y="123964"/>
                </a:lnTo>
                <a:lnTo>
                  <a:pt x="226187" y="111937"/>
                </a:lnTo>
                <a:lnTo>
                  <a:pt x="220230" y="99707"/>
                </a:lnTo>
                <a:lnTo>
                  <a:pt x="218617" y="85077"/>
                </a:lnTo>
                <a:lnTo>
                  <a:pt x="220129" y="70612"/>
                </a:lnTo>
                <a:lnTo>
                  <a:pt x="224866" y="59613"/>
                </a:lnTo>
                <a:lnTo>
                  <a:pt x="233184" y="52616"/>
                </a:lnTo>
                <a:lnTo>
                  <a:pt x="245427" y="50165"/>
                </a:lnTo>
                <a:lnTo>
                  <a:pt x="258000" y="52501"/>
                </a:lnTo>
                <a:lnTo>
                  <a:pt x="266598" y="59601"/>
                </a:lnTo>
                <a:lnTo>
                  <a:pt x="271526" y="71526"/>
                </a:lnTo>
                <a:lnTo>
                  <a:pt x="273100" y="88366"/>
                </a:lnTo>
                <a:lnTo>
                  <a:pt x="273100" y="108369"/>
                </a:lnTo>
                <a:lnTo>
                  <a:pt x="330327" y="108369"/>
                </a:lnTo>
                <a:lnTo>
                  <a:pt x="330327" y="93980"/>
                </a:lnTo>
                <a:lnTo>
                  <a:pt x="325818" y="55054"/>
                </a:lnTo>
                <a:lnTo>
                  <a:pt x="311238" y="25450"/>
                </a:lnTo>
                <a:lnTo>
                  <a:pt x="284949" y="6604"/>
                </a:lnTo>
                <a:lnTo>
                  <a:pt x="245351" y="0"/>
                </a:lnTo>
                <a:lnTo>
                  <a:pt x="207733" y="6438"/>
                </a:lnTo>
                <a:lnTo>
                  <a:pt x="181013" y="24663"/>
                </a:lnTo>
                <a:lnTo>
                  <a:pt x="165087" y="53060"/>
                </a:lnTo>
                <a:lnTo>
                  <a:pt x="159804" y="90030"/>
                </a:lnTo>
                <a:lnTo>
                  <a:pt x="163944" y="121970"/>
                </a:lnTo>
                <a:lnTo>
                  <a:pt x="176517" y="147789"/>
                </a:lnTo>
                <a:lnTo>
                  <a:pt x="197726" y="170256"/>
                </a:lnTo>
                <a:lnTo>
                  <a:pt x="252145" y="209981"/>
                </a:lnTo>
                <a:lnTo>
                  <a:pt x="266649" y="225882"/>
                </a:lnTo>
                <a:lnTo>
                  <a:pt x="273646" y="241858"/>
                </a:lnTo>
                <a:lnTo>
                  <a:pt x="275475" y="259930"/>
                </a:lnTo>
                <a:lnTo>
                  <a:pt x="273761" y="277126"/>
                </a:lnTo>
                <a:lnTo>
                  <a:pt x="268389" y="289445"/>
                </a:lnTo>
                <a:lnTo>
                  <a:pt x="259003" y="296862"/>
                </a:lnTo>
                <a:lnTo>
                  <a:pt x="245237" y="299339"/>
                </a:lnTo>
                <a:lnTo>
                  <a:pt x="230733" y="296138"/>
                </a:lnTo>
                <a:lnTo>
                  <a:pt x="220954" y="287159"/>
                </a:lnTo>
                <a:lnTo>
                  <a:pt x="215417" y="273329"/>
                </a:lnTo>
                <a:lnTo>
                  <a:pt x="213664" y="255574"/>
                </a:lnTo>
                <a:lnTo>
                  <a:pt x="213664" y="240347"/>
                </a:lnTo>
                <a:lnTo>
                  <a:pt x="153949" y="240347"/>
                </a:lnTo>
                <a:lnTo>
                  <a:pt x="153949" y="255498"/>
                </a:lnTo>
                <a:lnTo>
                  <a:pt x="157759" y="290309"/>
                </a:lnTo>
                <a:lnTo>
                  <a:pt x="171564" y="320382"/>
                </a:lnTo>
                <a:lnTo>
                  <a:pt x="198882" y="341515"/>
                </a:lnTo>
                <a:lnTo>
                  <a:pt x="243255" y="349491"/>
                </a:lnTo>
                <a:lnTo>
                  <a:pt x="283527" y="343331"/>
                </a:lnTo>
                <a:lnTo>
                  <a:pt x="312254" y="325043"/>
                </a:lnTo>
                <a:lnTo>
                  <a:pt x="329463" y="294855"/>
                </a:lnTo>
                <a:lnTo>
                  <a:pt x="335191" y="253009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 descr=""/>
          <p:cNvSpPr/>
          <p:nvPr/>
        </p:nvSpPr>
        <p:spPr>
          <a:xfrm>
            <a:off x="4023959" y="9138346"/>
            <a:ext cx="184785" cy="349885"/>
          </a:xfrm>
          <a:custGeom>
            <a:avLst/>
            <a:gdLst/>
            <a:ahLst/>
            <a:cxnLst/>
            <a:rect l="l" t="t" r="r" b="b"/>
            <a:pathLst>
              <a:path w="184785" h="349884">
                <a:moveTo>
                  <a:pt x="176480" y="48700"/>
                </a:moveTo>
                <a:lnTo>
                  <a:pt x="97033" y="48700"/>
                </a:lnTo>
                <a:lnTo>
                  <a:pt x="111015" y="51793"/>
                </a:lnTo>
                <a:lnTo>
                  <a:pt x="119218" y="60636"/>
                </a:lnTo>
                <a:lnTo>
                  <a:pt x="123122" y="74806"/>
                </a:lnTo>
                <a:lnTo>
                  <a:pt x="124111" y="93777"/>
                </a:lnTo>
                <a:lnTo>
                  <a:pt x="124111" y="141367"/>
                </a:lnTo>
                <a:lnTo>
                  <a:pt x="113441" y="141367"/>
                </a:lnTo>
                <a:lnTo>
                  <a:pt x="70064" y="146418"/>
                </a:lnTo>
                <a:lnTo>
                  <a:pt x="33919" y="163580"/>
                </a:lnTo>
                <a:lnTo>
                  <a:pt x="9174" y="195864"/>
                </a:lnTo>
                <a:lnTo>
                  <a:pt x="0" y="246285"/>
                </a:lnTo>
                <a:lnTo>
                  <a:pt x="0" y="252212"/>
                </a:lnTo>
                <a:lnTo>
                  <a:pt x="3926" y="289193"/>
                </a:lnTo>
                <a:lnTo>
                  <a:pt x="16322" y="320211"/>
                </a:lnTo>
                <a:lnTo>
                  <a:pt x="38117" y="341548"/>
                </a:lnTo>
                <a:lnTo>
                  <a:pt x="70238" y="349486"/>
                </a:lnTo>
                <a:lnTo>
                  <a:pt x="87933" y="347773"/>
                </a:lnTo>
                <a:lnTo>
                  <a:pt x="103267" y="342314"/>
                </a:lnTo>
                <a:lnTo>
                  <a:pt x="116016" y="332629"/>
                </a:lnTo>
                <a:lnTo>
                  <a:pt x="125954" y="318241"/>
                </a:lnTo>
                <a:lnTo>
                  <a:pt x="183213" y="318241"/>
                </a:lnTo>
                <a:lnTo>
                  <a:pt x="183151" y="315661"/>
                </a:lnTo>
                <a:lnTo>
                  <a:pt x="182967" y="297551"/>
                </a:lnTo>
                <a:lnTo>
                  <a:pt x="88793" y="297551"/>
                </a:lnTo>
                <a:lnTo>
                  <a:pt x="58264" y="269390"/>
                </a:lnTo>
                <a:lnTo>
                  <a:pt x="56500" y="245427"/>
                </a:lnTo>
                <a:lnTo>
                  <a:pt x="60367" y="217288"/>
                </a:lnTo>
                <a:lnTo>
                  <a:pt x="71419" y="199281"/>
                </a:lnTo>
                <a:lnTo>
                  <a:pt x="88836" y="189717"/>
                </a:lnTo>
                <a:lnTo>
                  <a:pt x="111797" y="186905"/>
                </a:lnTo>
                <a:lnTo>
                  <a:pt x="182915" y="186905"/>
                </a:lnTo>
                <a:lnTo>
                  <a:pt x="182915" y="89232"/>
                </a:lnTo>
                <a:lnTo>
                  <a:pt x="178646" y="53030"/>
                </a:lnTo>
                <a:lnTo>
                  <a:pt x="176480" y="48700"/>
                </a:lnTo>
                <a:close/>
              </a:path>
              <a:path w="184785" h="349884">
                <a:moveTo>
                  <a:pt x="183213" y="318241"/>
                </a:moveTo>
                <a:lnTo>
                  <a:pt x="125954" y="318241"/>
                </a:lnTo>
                <a:lnTo>
                  <a:pt x="126565" y="323494"/>
                </a:lnTo>
                <a:lnTo>
                  <a:pt x="127573" y="330510"/>
                </a:lnTo>
                <a:lnTo>
                  <a:pt x="128779" y="337884"/>
                </a:lnTo>
                <a:lnTo>
                  <a:pt x="129985" y="344209"/>
                </a:lnTo>
                <a:lnTo>
                  <a:pt x="184235" y="344209"/>
                </a:lnTo>
                <a:lnTo>
                  <a:pt x="183573" y="332629"/>
                </a:lnTo>
                <a:lnTo>
                  <a:pt x="183340" y="323494"/>
                </a:lnTo>
                <a:lnTo>
                  <a:pt x="183213" y="318241"/>
                </a:lnTo>
                <a:close/>
              </a:path>
              <a:path w="184785" h="349884">
                <a:moveTo>
                  <a:pt x="182915" y="186905"/>
                </a:moveTo>
                <a:lnTo>
                  <a:pt x="125231" y="186905"/>
                </a:lnTo>
                <a:lnTo>
                  <a:pt x="125231" y="230265"/>
                </a:lnTo>
                <a:lnTo>
                  <a:pt x="123216" y="260939"/>
                </a:lnTo>
                <a:lnTo>
                  <a:pt x="116821" y="281829"/>
                </a:lnTo>
                <a:lnTo>
                  <a:pt x="105521" y="293758"/>
                </a:lnTo>
                <a:lnTo>
                  <a:pt x="88793" y="297551"/>
                </a:lnTo>
                <a:lnTo>
                  <a:pt x="182967" y="297551"/>
                </a:lnTo>
                <a:lnTo>
                  <a:pt x="182915" y="186905"/>
                </a:lnTo>
                <a:close/>
              </a:path>
              <a:path w="184785" h="349884">
                <a:moveTo>
                  <a:pt x="99075" y="0"/>
                </a:moveTo>
                <a:lnTo>
                  <a:pt x="55797" y="7330"/>
                </a:lnTo>
                <a:lnTo>
                  <a:pt x="28640" y="27082"/>
                </a:lnTo>
                <a:lnTo>
                  <a:pt x="14570" y="55897"/>
                </a:lnTo>
                <a:lnTo>
                  <a:pt x="10692" y="89232"/>
                </a:lnTo>
                <a:lnTo>
                  <a:pt x="10661" y="89494"/>
                </a:lnTo>
                <a:lnTo>
                  <a:pt x="10554" y="96468"/>
                </a:lnTo>
                <a:lnTo>
                  <a:pt x="68699" y="96468"/>
                </a:lnTo>
                <a:lnTo>
                  <a:pt x="68719" y="89232"/>
                </a:lnTo>
                <a:lnTo>
                  <a:pt x="69828" y="74806"/>
                </a:lnTo>
                <a:lnTo>
                  <a:pt x="97033" y="48700"/>
                </a:lnTo>
                <a:lnTo>
                  <a:pt x="176480" y="48700"/>
                </a:lnTo>
                <a:lnTo>
                  <a:pt x="164543" y="24830"/>
                </a:lnTo>
                <a:lnTo>
                  <a:pt x="138666" y="6522"/>
                </a:lnTo>
                <a:lnTo>
                  <a:pt x="99075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 descr=""/>
          <p:cNvSpPr/>
          <p:nvPr/>
        </p:nvSpPr>
        <p:spPr>
          <a:xfrm>
            <a:off x="4265930" y="9138354"/>
            <a:ext cx="343535" cy="349885"/>
          </a:xfrm>
          <a:custGeom>
            <a:avLst/>
            <a:gdLst/>
            <a:ahLst/>
            <a:cxnLst/>
            <a:rect l="l" t="t" r="r" b="b"/>
            <a:pathLst>
              <a:path w="343535" h="349884">
                <a:moveTo>
                  <a:pt x="131216" y="393"/>
                </a:moveTo>
                <a:lnTo>
                  <a:pt x="108623" y="3568"/>
                </a:lnTo>
                <a:lnTo>
                  <a:pt x="87922" y="13474"/>
                </a:lnTo>
                <a:lnTo>
                  <a:pt x="70523" y="31584"/>
                </a:lnTo>
                <a:lnTo>
                  <a:pt x="57873" y="59347"/>
                </a:lnTo>
                <a:lnTo>
                  <a:pt x="57696" y="43472"/>
                </a:lnTo>
                <a:lnTo>
                  <a:pt x="56654" y="14071"/>
                </a:lnTo>
                <a:lnTo>
                  <a:pt x="56095" y="5283"/>
                </a:lnTo>
                <a:lnTo>
                  <a:pt x="0" y="5283"/>
                </a:lnTo>
                <a:lnTo>
                  <a:pt x="584" y="29235"/>
                </a:lnTo>
                <a:lnTo>
                  <a:pt x="749" y="54229"/>
                </a:lnTo>
                <a:lnTo>
                  <a:pt x="660" y="120345"/>
                </a:lnTo>
                <a:lnTo>
                  <a:pt x="660" y="344208"/>
                </a:lnTo>
                <a:lnTo>
                  <a:pt x="59728" y="344208"/>
                </a:lnTo>
                <a:lnTo>
                  <a:pt x="59728" y="155270"/>
                </a:lnTo>
                <a:lnTo>
                  <a:pt x="65265" y="114617"/>
                </a:lnTo>
                <a:lnTo>
                  <a:pt x="80467" y="89573"/>
                </a:lnTo>
                <a:lnTo>
                  <a:pt x="103162" y="76860"/>
                </a:lnTo>
                <a:lnTo>
                  <a:pt x="131216" y="73253"/>
                </a:lnTo>
                <a:lnTo>
                  <a:pt x="131216" y="393"/>
                </a:lnTo>
                <a:close/>
              </a:path>
              <a:path w="343535" h="349884">
                <a:moveTo>
                  <a:pt x="343192" y="112649"/>
                </a:moveTo>
                <a:lnTo>
                  <a:pt x="338709" y="68059"/>
                </a:lnTo>
                <a:lnTo>
                  <a:pt x="323646" y="32334"/>
                </a:lnTo>
                <a:lnTo>
                  <a:pt x="286423" y="6794"/>
                </a:lnTo>
                <a:lnTo>
                  <a:pt x="286423" y="104457"/>
                </a:lnTo>
                <a:lnTo>
                  <a:pt x="286423" y="142354"/>
                </a:lnTo>
                <a:lnTo>
                  <a:pt x="216179" y="142354"/>
                </a:lnTo>
                <a:lnTo>
                  <a:pt x="216192" y="104457"/>
                </a:lnTo>
                <a:lnTo>
                  <a:pt x="217995" y="82702"/>
                </a:lnTo>
                <a:lnTo>
                  <a:pt x="218084" y="81584"/>
                </a:lnTo>
                <a:lnTo>
                  <a:pt x="224243" y="64465"/>
                </a:lnTo>
                <a:lnTo>
                  <a:pt x="235280" y="53822"/>
                </a:lnTo>
                <a:lnTo>
                  <a:pt x="251828" y="50152"/>
                </a:lnTo>
                <a:lnTo>
                  <a:pt x="269163" y="54216"/>
                </a:lnTo>
                <a:lnTo>
                  <a:pt x="279730" y="65506"/>
                </a:lnTo>
                <a:lnTo>
                  <a:pt x="285000" y="82702"/>
                </a:lnTo>
                <a:lnTo>
                  <a:pt x="286423" y="104457"/>
                </a:lnTo>
                <a:lnTo>
                  <a:pt x="286423" y="6794"/>
                </a:lnTo>
                <a:lnTo>
                  <a:pt x="204444" y="10833"/>
                </a:lnTo>
                <a:lnTo>
                  <a:pt x="175793" y="38290"/>
                </a:lnTo>
                <a:lnTo>
                  <a:pt x="161747" y="74828"/>
                </a:lnTo>
                <a:lnTo>
                  <a:pt x="158026" y="230301"/>
                </a:lnTo>
                <a:lnTo>
                  <a:pt x="161467" y="277888"/>
                </a:lnTo>
                <a:lnTo>
                  <a:pt x="175031" y="315633"/>
                </a:lnTo>
                <a:lnTo>
                  <a:pt x="203555" y="340512"/>
                </a:lnTo>
                <a:lnTo>
                  <a:pt x="251891" y="349491"/>
                </a:lnTo>
                <a:lnTo>
                  <a:pt x="300545" y="338607"/>
                </a:lnTo>
                <a:lnTo>
                  <a:pt x="327698" y="311899"/>
                </a:lnTo>
                <a:lnTo>
                  <a:pt x="332092" y="299326"/>
                </a:lnTo>
                <a:lnTo>
                  <a:pt x="339483" y="278218"/>
                </a:lnTo>
                <a:lnTo>
                  <a:pt x="342036" y="246672"/>
                </a:lnTo>
                <a:lnTo>
                  <a:pt x="342061" y="244563"/>
                </a:lnTo>
                <a:lnTo>
                  <a:pt x="284378" y="244563"/>
                </a:lnTo>
                <a:lnTo>
                  <a:pt x="284378" y="246672"/>
                </a:lnTo>
                <a:lnTo>
                  <a:pt x="283235" y="266598"/>
                </a:lnTo>
                <a:lnTo>
                  <a:pt x="278549" y="283400"/>
                </a:lnTo>
                <a:lnTo>
                  <a:pt x="268401" y="295008"/>
                </a:lnTo>
                <a:lnTo>
                  <a:pt x="250901" y="299326"/>
                </a:lnTo>
                <a:lnTo>
                  <a:pt x="233222" y="294411"/>
                </a:lnTo>
                <a:lnTo>
                  <a:pt x="222478" y="281368"/>
                </a:lnTo>
                <a:lnTo>
                  <a:pt x="217157" y="262839"/>
                </a:lnTo>
                <a:lnTo>
                  <a:pt x="215709" y="241414"/>
                </a:lnTo>
                <a:lnTo>
                  <a:pt x="215709" y="189268"/>
                </a:lnTo>
                <a:lnTo>
                  <a:pt x="343192" y="189268"/>
                </a:lnTo>
                <a:lnTo>
                  <a:pt x="343192" y="142354"/>
                </a:lnTo>
                <a:lnTo>
                  <a:pt x="343192" y="112649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 descr=""/>
          <p:cNvSpPr/>
          <p:nvPr/>
        </p:nvSpPr>
        <p:spPr>
          <a:xfrm>
            <a:off x="4743284" y="9138353"/>
            <a:ext cx="300990" cy="344805"/>
          </a:xfrm>
          <a:custGeom>
            <a:avLst/>
            <a:gdLst/>
            <a:ahLst/>
            <a:cxnLst/>
            <a:rect l="l" t="t" r="r" b="b"/>
            <a:pathLst>
              <a:path w="300989" h="344804">
                <a:moveTo>
                  <a:pt x="235144" y="0"/>
                </a:moveTo>
                <a:lnTo>
                  <a:pt x="211930" y="3117"/>
                </a:lnTo>
                <a:lnTo>
                  <a:pt x="194219" y="11449"/>
                </a:lnTo>
                <a:lnTo>
                  <a:pt x="180960" y="23465"/>
                </a:lnTo>
                <a:lnTo>
                  <a:pt x="171104" y="37632"/>
                </a:lnTo>
                <a:lnTo>
                  <a:pt x="163155" y="20744"/>
                </a:lnTo>
                <a:lnTo>
                  <a:pt x="151422" y="9031"/>
                </a:lnTo>
                <a:lnTo>
                  <a:pt x="136127" y="2210"/>
                </a:lnTo>
                <a:lnTo>
                  <a:pt x="117493" y="0"/>
                </a:lnTo>
                <a:lnTo>
                  <a:pt x="98035" y="2396"/>
                </a:lnTo>
                <a:lnTo>
                  <a:pt x="81720" y="9383"/>
                </a:lnTo>
                <a:lnTo>
                  <a:pt x="68569" y="20660"/>
                </a:lnTo>
                <a:lnTo>
                  <a:pt x="58605" y="35925"/>
                </a:lnTo>
                <a:lnTo>
                  <a:pt x="57970" y="20106"/>
                </a:lnTo>
                <a:lnTo>
                  <a:pt x="57390" y="12734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094"/>
                </a:lnTo>
                <a:lnTo>
                  <a:pt x="577" y="35811"/>
                </a:lnTo>
                <a:lnTo>
                  <a:pt x="659" y="103263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11169"/>
                </a:lnTo>
                <a:lnTo>
                  <a:pt x="61084" y="87391"/>
                </a:lnTo>
                <a:lnTo>
                  <a:pt x="66093" y="69139"/>
                </a:lnTo>
                <a:lnTo>
                  <a:pt x="76154" y="57436"/>
                </a:lnTo>
                <a:lnTo>
                  <a:pt x="92667" y="53307"/>
                </a:lnTo>
                <a:lnTo>
                  <a:pt x="105119" y="55339"/>
                </a:lnTo>
                <a:lnTo>
                  <a:pt x="113945" y="62303"/>
                </a:lnTo>
                <a:lnTo>
                  <a:pt x="119199" y="75495"/>
                </a:lnTo>
                <a:lnTo>
                  <a:pt x="120938" y="96216"/>
                </a:lnTo>
                <a:lnTo>
                  <a:pt x="120938" y="344209"/>
                </a:lnTo>
                <a:lnTo>
                  <a:pt x="180476" y="344209"/>
                </a:lnTo>
                <a:lnTo>
                  <a:pt x="180476" y="110583"/>
                </a:lnTo>
                <a:lnTo>
                  <a:pt x="181877" y="86981"/>
                </a:lnTo>
                <a:lnTo>
                  <a:pt x="186991" y="68920"/>
                </a:lnTo>
                <a:lnTo>
                  <a:pt x="197182" y="57372"/>
                </a:lnTo>
                <a:lnTo>
                  <a:pt x="213815" y="53307"/>
                </a:lnTo>
                <a:lnTo>
                  <a:pt x="227484" y="56187"/>
                </a:lnTo>
                <a:lnTo>
                  <a:pt x="236034" y="64388"/>
                </a:lnTo>
                <a:lnTo>
                  <a:pt x="240446" y="77249"/>
                </a:lnTo>
                <a:lnTo>
                  <a:pt x="241699" y="94112"/>
                </a:lnTo>
                <a:lnTo>
                  <a:pt x="241699" y="344209"/>
                </a:lnTo>
                <a:lnTo>
                  <a:pt x="300755" y="344209"/>
                </a:lnTo>
                <a:lnTo>
                  <a:pt x="300755" y="82897"/>
                </a:lnTo>
                <a:lnTo>
                  <a:pt x="295465" y="42150"/>
                </a:lnTo>
                <a:lnTo>
                  <a:pt x="281182" y="16742"/>
                </a:lnTo>
                <a:lnTo>
                  <a:pt x="260282" y="3688"/>
                </a:lnTo>
                <a:lnTo>
                  <a:pt x="235144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 descr=""/>
          <p:cNvSpPr/>
          <p:nvPr/>
        </p:nvSpPr>
        <p:spPr>
          <a:xfrm>
            <a:off x="5093862" y="9138355"/>
            <a:ext cx="189865" cy="349885"/>
          </a:xfrm>
          <a:custGeom>
            <a:avLst/>
            <a:gdLst/>
            <a:ahLst/>
            <a:cxnLst/>
            <a:rect l="l" t="t" r="r" b="b"/>
            <a:pathLst>
              <a:path w="189864" h="349884">
                <a:moveTo>
                  <a:pt x="95965" y="0"/>
                </a:moveTo>
                <a:lnTo>
                  <a:pt x="56790" y="6397"/>
                </a:lnTo>
                <a:lnTo>
                  <a:pt x="6934" y="58163"/>
                </a:lnTo>
                <a:lnTo>
                  <a:pt x="179" y="102740"/>
                </a:lnTo>
                <a:lnTo>
                  <a:pt x="0" y="242118"/>
                </a:lnTo>
                <a:lnTo>
                  <a:pt x="6012" y="288857"/>
                </a:lnTo>
                <a:lnTo>
                  <a:pt x="6047" y="289131"/>
                </a:lnTo>
                <a:lnTo>
                  <a:pt x="23963" y="322682"/>
                </a:lnTo>
                <a:lnTo>
                  <a:pt x="53435" y="342821"/>
                </a:lnTo>
                <a:lnTo>
                  <a:pt x="53581" y="342821"/>
                </a:lnTo>
                <a:lnTo>
                  <a:pt x="93986" y="349486"/>
                </a:lnTo>
                <a:lnTo>
                  <a:pt x="134207" y="342821"/>
                </a:lnTo>
                <a:lnTo>
                  <a:pt x="164226" y="322682"/>
                </a:lnTo>
                <a:lnTo>
                  <a:pt x="178472" y="297017"/>
                </a:lnTo>
                <a:lnTo>
                  <a:pt x="95117" y="297017"/>
                </a:lnTo>
                <a:lnTo>
                  <a:pt x="78611" y="293169"/>
                </a:lnTo>
                <a:lnTo>
                  <a:pt x="67495" y="282352"/>
                </a:lnTo>
                <a:lnTo>
                  <a:pt x="61224" y="265653"/>
                </a:lnTo>
                <a:lnTo>
                  <a:pt x="59254" y="244160"/>
                </a:lnTo>
                <a:lnTo>
                  <a:pt x="59298" y="102740"/>
                </a:lnTo>
                <a:lnTo>
                  <a:pt x="67755" y="65496"/>
                </a:lnTo>
                <a:lnTo>
                  <a:pt x="94845" y="52459"/>
                </a:lnTo>
                <a:lnTo>
                  <a:pt x="178832" y="52459"/>
                </a:lnTo>
                <a:lnTo>
                  <a:pt x="165063" y="27300"/>
                </a:lnTo>
                <a:lnTo>
                  <a:pt x="135705" y="6923"/>
                </a:lnTo>
                <a:lnTo>
                  <a:pt x="95965" y="0"/>
                </a:lnTo>
                <a:close/>
              </a:path>
              <a:path w="189864" h="349884">
                <a:moveTo>
                  <a:pt x="178832" y="52459"/>
                </a:moveTo>
                <a:lnTo>
                  <a:pt x="94845" y="52459"/>
                </a:lnTo>
                <a:lnTo>
                  <a:pt x="111633" y="56220"/>
                </a:lnTo>
                <a:lnTo>
                  <a:pt x="122544" y="66679"/>
                </a:lnTo>
                <a:lnTo>
                  <a:pt x="128451" y="82599"/>
                </a:lnTo>
                <a:lnTo>
                  <a:pt x="130226" y="102740"/>
                </a:lnTo>
                <a:lnTo>
                  <a:pt x="130145" y="244160"/>
                </a:lnTo>
                <a:lnTo>
                  <a:pt x="128255" y="265653"/>
                </a:lnTo>
                <a:lnTo>
                  <a:pt x="128133" y="267040"/>
                </a:lnTo>
                <a:lnTo>
                  <a:pt x="121718" y="283815"/>
                </a:lnTo>
                <a:lnTo>
                  <a:pt x="110780" y="293747"/>
                </a:lnTo>
                <a:lnTo>
                  <a:pt x="95117" y="297017"/>
                </a:lnTo>
                <a:lnTo>
                  <a:pt x="178472" y="297017"/>
                </a:lnTo>
                <a:lnTo>
                  <a:pt x="183001" y="288857"/>
                </a:lnTo>
                <a:lnTo>
                  <a:pt x="189491" y="241134"/>
                </a:lnTo>
                <a:lnTo>
                  <a:pt x="189491" y="106038"/>
                </a:lnTo>
                <a:lnTo>
                  <a:pt x="183253" y="60536"/>
                </a:lnTo>
                <a:lnTo>
                  <a:pt x="178832" y="52459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 descr=""/>
          <p:cNvSpPr/>
          <p:nvPr/>
        </p:nvSpPr>
        <p:spPr>
          <a:xfrm>
            <a:off x="5332069" y="9138354"/>
            <a:ext cx="343535" cy="349885"/>
          </a:xfrm>
          <a:custGeom>
            <a:avLst/>
            <a:gdLst/>
            <a:ahLst/>
            <a:cxnLst/>
            <a:rect l="l" t="t" r="r" b="b"/>
            <a:pathLst>
              <a:path w="343535" h="349884">
                <a:moveTo>
                  <a:pt x="131216" y="393"/>
                </a:moveTo>
                <a:lnTo>
                  <a:pt x="108623" y="3568"/>
                </a:lnTo>
                <a:lnTo>
                  <a:pt x="87922" y="13474"/>
                </a:lnTo>
                <a:lnTo>
                  <a:pt x="70523" y="31584"/>
                </a:lnTo>
                <a:lnTo>
                  <a:pt x="57873" y="59347"/>
                </a:lnTo>
                <a:lnTo>
                  <a:pt x="57696" y="43472"/>
                </a:lnTo>
                <a:lnTo>
                  <a:pt x="56654" y="14071"/>
                </a:lnTo>
                <a:lnTo>
                  <a:pt x="56095" y="5283"/>
                </a:lnTo>
                <a:lnTo>
                  <a:pt x="0" y="5283"/>
                </a:lnTo>
                <a:lnTo>
                  <a:pt x="584" y="29235"/>
                </a:lnTo>
                <a:lnTo>
                  <a:pt x="749" y="54229"/>
                </a:lnTo>
                <a:lnTo>
                  <a:pt x="660" y="120345"/>
                </a:lnTo>
                <a:lnTo>
                  <a:pt x="660" y="344208"/>
                </a:lnTo>
                <a:lnTo>
                  <a:pt x="59728" y="344208"/>
                </a:lnTo>
                <a:lnTo>
                  <a:pt x="59728" y="155270"/>
                </a:lnTo>
                <a:lnTo>
                  <a:pt x="65265" y="114617"/>
                </a:lnTo>
                <a:lnTo>
                  <a:pt x="80467" y="89573"/>
                </a:lnTo>
                <a:lnTo>
                  <a:pt x="103162" y="76860"/>
                </a:lnTo>
                <a:lnTo>
                  <a:pt x="131216" y="73253"/>
                </a:lnTo>
                <a:lnTo>
                  <a:pt x="131216" y="393"/>
                </a:lnTo>
                <a:close/>
              </a:path>
              <a:path w="343535" h="349884">
                <a:moveTo>
                  <a:pt x="343192" y="112649"/>
                </a:moveTo>
                <a:lnTo>
                  <a:pt x="338709" y="68059"/>
                </a:lnTo>
                <a:lnTo>
                  <a:pt x="323646" y="32334"/>
                </a:lnTo>
                <a:lnTo>
                  <a:pt x="286423" y="6794"/>
                </a:lnTo>
                <a:lnTo>
                  <a:pt x="286423" y="104457"/>
                </a:lnTo>
                <a:lnTo>
                  <a:pt x="286423" y="142354"/>
                </a:lnTo>
                <a:lnTo>
                  <a:pt x="216179" y="142354"/>
                </a:lnTo>
                <a:lnTo>
                  <a:pt x="216192" y="104457"/>
                </a:lnTo>
                <a:lnTo>
                  <a:pt x="217995" y="82702"/>
                </a:lnTo>
                <a:lnTo>
                  <a:pt x="218084" y="81584"/>
                </a:lnTo>
                <a:lnTo>
                  <a:pt x="224243" y="64465"/>
                </a:lnTo>
                <a:lnTo>
                  <a:pt x="235280" y="53822"/>
                </a:lnTo>
                <a:lnTo>
                  <a:pt x="251828" y="50152"/>
                </a:lnTo>
                <a:lnTo>
                  <a:pt x="269163" y="54216"/>
                </a:lnTo>
                <a:lnTo>
                  <a:pt x="279730" y="65506"/>
                </a:lnTo>
                <a:lnTo>
                  <a:pt x="284988" y="82702"/>
                </a:lnTo>
                <a:lnTo>
                  <a:pt x="286423" y="104457"/>
                </a:lnTo>
                <a:lnTo>
                  <a:pt x="286423" y="6794"/>
                </a:lnTo>
                <a:lnTo>
                  <a:pt x="204444" y="10833"/>
                </a:lnTo>
                <a:lnTo>
                  <a:pt x="175780" y="38290"/>
                </a:lnTo>
                <a:lnTo>
                  <a:pt x="161747" y="74828"/>
                </a:lnTo>
                <a:lnTo>
                  <a:pt x="158026" y="230301"/>
                </a:lnTo>
                <a:lnTo>
                  <a:pt x="161467" y="277888"/>
                </a:lnTo>
                <a:lnTo>
                  <a:pt x="175031" y="315633"/>
                </a:lnTo>
                <a:lnTo>
                  <a:pt x="203555" y="340512"/>
                </a:lnTo>
                <a:lnTo>
                  <a:pt x="251891" y="349491"/>
                </a:lnTo>
                <a:lnTo>
                  <a:pt x="300545" y="338607"/>
                </a:lnTo>
                <a:lnTo>
                  <a:pt x="327698" y="311899"/>
                </a:lnTo>
                <a:lnTo>
                  <a:pt x="332092" y="299326"/>
                </a:lnTo>
                <a:lnTo>
                  <a:pt x="339483" y="278218"/>
                </a:lnTo>
                <a:lnTo>
                  <a:pt x="342036" y="246672"/>
                </a:lnTo>
                <a:lnTo>
                  <a:pt x="342049" y="244563"/>
                </a:lnTo>
                <a:lnTo>
                  <a:pt x="284378" y="244563"/>
                </a:lnTo>
                <a:lnTo>
                  <a:pt x="284378" y="246672"/>
                </a:lnTo>
                <a:lnTo>
                  <a:pt x="283235" y="266598"/>
                </a:lnTo>
                <a:lnTo>
                  <a:pt x="278536" y="283400"/>
                </a:lnTo>
                <a:lnTo>
                  <a:pt x="268389" y="295008"/>
                </a:lnTo>
                <a:lnTo>
                  <a:pt x="250901" y="299326"/>
                </a:lnTo>
                <a:lnTo>
                  <a:pt x="233222" y="294411"/>
                </a:lnTo>
                <a:lnTo>
                  <a:pt x="222491" y="281368"/>
                </a:lnTo>
                <a:lnTo>
                  <a:pt x="217157" y="262839"/>
                </a:lnTo>
                <a:lnTo>
                  <a:pt x="215709" y="241414"/>
                </a:lnTo>
                <a:lnTo>
                  <a:pt x="215709" y="189268"/>
                </a:lnTo>
                <a:lnTo>
                  <a:pt x="343192" y="189268"/>
                </a:lnTo>
                <a:lnTo>
                  <a:pt x="343192" y="142354"/>
                </a:lnTo>
                <a:lnTo>
                  <a:pt x="343192" y="112649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 descr=""/>
          <p:cNvSpPr/>
          <p:nvPr/>
        </p:nvSpPr>
        <p:spPr>
          <a:xfrm>
            <a:off x="5810074" y="9022772"/>
            <a:ext cx="59690" cy="460375"/>
          </a:xfrm>
          <a:custGeom>
            <a:avLst/>
            <a:gdLst/>
            <a:ahLst/>
            <a:cxnLst/>
            <a:rect l="l" t="t" r="r" b="b"/>
            <a:pathLst>
              <a:path w="59689" h="460375">
                <a:moveTo>
                  <a:pt x="59066" y="0"/>
                </a:moveTo>
                <a:lnTo>
                  <a:pt x="0" y="0"/>
                </a:lnTo>
                <a:lnTo>
                  <a:pt x="0" y="459787"/>
                </a:lnTo>
                <a:lnTo>
                  <a:pt x="59066" y="459787"/>
                </a:lnTo>
                <a:lnTo>
                  <a:pt x="59066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 descr=""/>
          <p:cNvSpPr/>
          <p:nvPr/>
        </p:nvSpPr>
        <p:spPr>
          <a:xfrm>
            <a:off x="5928552" y="9022772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89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 descr=""/>
          <p:cNvSpPr/>
          <p:nvPr/>
        </p:nvSpPr>
        <p:spPr>
          <a:xfrm>
            <a:off x="5928091" y="9143627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89" h="339090">
                <a:moveTo>
                  <a:pt x="59066" y="0"/>
                </a:moveTo>
                <a:lnTo>
                  <a:pt x="0" y="0"/>
                </a:lnTo>
                <a:lnTo>
                  <a:pt x="0" y="338932"/>
                </a:lnTo>
                <a:lnTo>
                  <a:pt x="59066" y="338932"/>
                </a:lnTo>
                <a:lnTo>
                  <a:pt x="59066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 descr=""/>
          <p:cNvSpPr/>
          <p:nvPr/>
        </p:nvSpPr>
        <p:spPr>
          <a:xfrm>
            <a:off x="6046762" y="9022784"/>
            <a:ext cx="397510" cy="465455"/>
          </a:xfrm>
          <a:custGeom>
            <a:avLst/>
            <a:gdLst/>
            <a:ahLst/>
            <a:cxnLst/>
            <a:rect l="l" t="t" r="r" b="b"/>
            <a:pathLst>
              <a:path w="397510" h="465454">
                <a:moveTo>
                  <a:pt x="195110" y="459778"/>
                </a:moveTo>
                <a:lnTo>
                  <a:pt x="125158" y="245745"/>
                </a:lnTo>
                <a:lnTo>
                  <a:pt x="188201" y="120853"/>
                </a:lnTo>
                <a:lnTo>
                  <a:pt x="125971" y="120853"/>
                </a:lnTo>
                <a:lnTo>
                  <a:pt x="110210" y="156883"/>
                </a:lnTo>
                <a:lnTo>
                  <a:pt x="74079" y="238518"/>
                </a:lnTo>
                <a:lnTo>
                  <a:pt x="59728" y="272148"/>
                </a:lnTo>
                <a:lnTo>
                  <a:pt x="58610" y="272148"/>
                </a:lnTo>
                <a:lnTo>
                  <a:pt x="58610" y="0"/>
                </a:lnTo>
                <a:lnTo>
                  <a:pt x="0" y="0"/>
                </a:lnTo>
                <a:lnTo>
                  <a:pt x="0" y="459778"/>
                </a:lnTo>
                <a:lnTo>
                  <a:pt x="58610" y="459778"/>
                </a:lnTo>
                <a:lnTo>
                  <a:pt x="58610" y="353187"/>
                </a:lnTo>
                <a:lnTo>
                  <a:pt x="84378" y="303225"/>
                </a:lnTo>
                <a:lnTo>
                  <a:pt x="130644" y="459778"/>
                </a:lnTo>
                <a:lnTo>
                  <a:pt x="195110" y="459778"/>
                </a:lnTo>
                <a:close/>
              </a:path>
              <a:path w="397510" h="465454">
                <a:moveTo>
                  <a:pt x="397256" y="228219"/>
                </a:moveTo>
                <a:lnTo>
                  <a:pt x="392772" y="183629"/>
                </a:lnTo>
                <a:lnTo>
                  <a:pt x="385229" y="165722"/>
                </a:lnTo>
                <a:lnTo>
                  <a:pt x="377723" y="147904"/>
                </a:lnTo>
                <a:lnTo>
                  <a:pt x="349643" y="124167"/>
                </a:lnTo>
                <a:lnTo>
                  <a:pt x="340487" y="122364"/>
                </a:lnTo>
                <a:lnTo>
                  <a:pt x="340487" y="220027"/>
                </a:lnTo>
                <a:lnTo>
                  <a:pt x="340487" y="257924"/>
                </a:lnTo>
                <a:lnTo>
                  <a:pt x="270243" y="257924"/>
                </a:lnTo>
                <a:lnTo>
                  <a:pt x="270256" y="220027"/>
                </a:lnTo>
                <a:lnTo>
                  <a:pt x="278307" y="180035"/>
                </a:lnTo>
                <a:lnTo>
                  <a:pt x="305892" y="165722"/>
                </a:lnTo>
                <a:lnTo>
                  <a:pt x="323227" y="169786"/>
                </a:lnTo>
                <a:lnTo>
                  <a:pt x="333794" y="181076"/>
                </a:lnTo>
                <a:lnTo>
                  <a:pt x="339064" y="198272"/>
                </a:lnTo>
                <a:lnTo>
                  <a:pt x="340487" y="220027"/>
                </a:lnTo>
                <a:lnTo>
                  <a:pt x="340487" y="122364"/>
                </a:lnTo>
                <a:lnTo>
                  <a:pt x="258508" y="126403"/>
                </a:lnTo>
                <a:lnTo>
                  <a:pt x="229857" y="153860"/>
                </a:lnTo>
                <a:lnTo>
                  <a:pt x="215823" y="190398"/>
                </a:lnTo>
                <a:lnTo>
                  <a:pt x="212102" y="345871"/>
                </a:lnTo>
                <a:lnTo>
                  <a:pt x="215544" y="393458"/>
                </a:lnTo>
                <a:lnTo>
                  <a:pt x="229095" y="431203"/>
                </a:lnTo>
                <a:lnTo>
                  <a:pt x="257619" y="456082"/>
                </a:lnTo>
                <a:lnTo>
                  <a:pt x="305955" y="465061"/>
                </a:lnTo>
                <a:lnTo>
                  <a:pt x="354609" y="454177"/>
                </a:lnTo>
                <a:lnTo>
                  <a:pt x="386168" y="414896"/>
                </a:lnTo>
                <a:lnTo>
                  <a:pt x="396113" y="362242"/>
                </a:lnTo>
                <a:lnTo>
                  <a:pt x="396125" y="360133"/>
                </a:lnTo>
                <a:lnTo>
                  <a:pt x="338455" y="360133"/>
                </a:lnTo>
                <a:lnTo>
                  <a:pt x="338455" y="362242"/>
                </a:lnTo>
                <a:lnTo>
                  <a:pt x="337312" y="382168"/>
                </a:lnTo>
                <a:lnTo>
                  <a:pt x="332613" y="398970"/>
                </a:lnTo>
                <a:lnTo>
                  <a:pt x="322465" y="410578"/>
                </a:lnTo>
                <a:lnTo>
                  <a:pt x="304965" y="414896"/>
                </a:lnTo>
                <a:lnTo>
                  <a:pt x="287299" y="409981"/>
                </a:lnTo>
                <a:lnTo>
                  <a:pt x="276555" y="396938"/>
                </a:lnTo>
                <a:lnTo>
                  <a:pt x="271221" y="378409"/>
                </a:lnTo>
                <a:lnTo>
                  <a:pt x="269786" y="356984"/>
                </a:lnTo>
                <a:lnTo>
                  <a:pt x="269786" y="304838"/>
                </a:lnTo>
                <a:lnTo>
                  <a:pt x="397256" y="304838"/>
                </a:lnTo>
                <a:lnTo>
                  <a:pt x="397256" y="257924"/>
                </a:lnTo>
                <a:lnTo>
                  <a:pt x="397256" y="228219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 descr=""/>
          <p:cNvSpPr/>
          <p:nvPr/>
        </p:nvSpPr>
        <p:spPr>
          <a:xfrm>
            <a:off x="6491795" y="9022784"/>
            <a:ext cx="305435" cy="578485"/>
          </a:xfrm>
          <a:custGeom>
            <a:avLst/>
            <a:gdLst/>
            <a:ahLst/>
            <a:cxnLst/>
            <a:rect l="l" t="t" r="r" b="b"/>
            <a:pathLst>
              <a:path w="305434" h="578484">
                <a:moveTo>
                  <a:pt x="59067" y="0"/>
                </a:moveTo>
                <a:lnTo>
                  <a:pt x="0" y="0"/>
                </a:lnTo>
                <a:lnTo>
                  <a:pt x="0" y="459778"/>
                </a:lnTo>
                <a:lnTo>
                  <a:pt x="59067" y="459778"/>
                </a:lnTo>
                <a:lnTo>
                  <a:pt x="59067" y="0"/>
                </a:lnTo>
                <a:close/>
              </a:path>
              <a:path w="305434" h="578484">
                <a:moveTo>
                  <a:pt x="305079" y="120853"/>
                </a:moveTo>
                <a:lnTo>
                  <a:pt x="245821" y="120853"/>
                </a:lnTo>
                <a:lnTo>
                  <a:pt x="233730" y="191427"/>
                </a:lnTo>
                <a:lnTo>
                  <a:pt x="213588" y="305625"/>
                </a:lnTo>
                <a:lnTo>
                  <a:pt x="206248" y="350494"/>
                </a:lnTo>
                <a:lnTo>
                  <a:pt x="201193" y="388061"/>
                </a:lnTo>
                <a:lnTo>
                  <a:pt x="199618" y="388061"/>
                </a:lnTo>
                <a:lnTo>
                  <a:pt x="196113" y="355307"/>
                </a:lnTo>
                <a:lnTo>
                  <a:pt x="189496" y="309308"/>
                </a:lnTo>
                <a:lnTo>
                  <a:pt x="180492" y="252971"/>
                </a:lnTo>
                <a:lnTo>
                  <a:pt x="158089" y="120853"/>
                </a:lnTo>
                <a:lnTo>
                  <a:pt x="94729" y="120853"/>
                </a:lnTo>
                <a:lnTo>
                  <a:pt x="170637" y="472833"/>
                </a:lnTo>
                <a:lnTo>
                  <a:pt x="164287" y="498932"/>
                </a:lnTo>
                <a:lnTo>
                  <a:pt x="155892" y="514629"/>
                </a:lnTo>
                <a:lnTo>
                  <a:pt x="144653" y="522312"/>
                </a:lnTo>
                <a:lnTo>
                  <a:pt x="129781" y="524357"/>
                </a:lnTo>
                <a:lnTo>
                  <a:pt x="122389" y="524357"/>
                </a:lnTo>
                <a:lnTo>
                  <a:pt x="111696" y="523036"/>
                </a:lnTo>
                <a:lnTo>
                  <a:pt x="110324" y="522643"/>
                </a:lnTo>
                <a:lnTo>
                  <a:pt x="109385" y="575703"/>
                </a:lnTo>
                <a:lnTo>
                  <a:pt x="122897" y="577519"/>
                </a:lnTo>
                <a:lnTo>
                  <a:pt x="130378" y="578116"/>
                </a:lnTo>
                <a:lnTo>
                  <a:pt x="138087" y="578345"/>
                </a:lnTo>
                <a:lnTo>
                  <a:pt x="165442" y="576008"/>
                </a:lnTo>
                <a:lnTo>
                  <a:pt x="190157" y="563651"/>
                </a:lnTo>
                <a:lnTo>
                  <a:pt x="211632" y="533247"/>
                </a:lnTo>
                <a:lnTo>
                  <a:pt x="229311" y="476783"/>
                </a:lnTo>
                <a:lnTo>
                  <a:pt x="305079" y="120853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 descr=""/>
          <p:cNvSpPr/>
          <p:nvPr/>
        </p:nvSpPr>
        <p:spPr>
          <a:xfrm>
            <a:off x="6885216" y="9061468"/>
            <a:ext cx="354330" cy="426720"/>
          </a:xfrm>
          <a:custGeom>
            <a:avLst/>
            <a:gdLst/>
            <a:ahLst/>
            <a:cxnLst/>
            <a:rect l="l" t="t" r="r" b="b"/>
            <a:pathLst>
              <a:path w="354329" h="426720">
                <a:moveTo>
                  <a:pt x="140754" y="82169"/>
                </a:moveTo>
                <a:lnTo>
                  <a:pt x="96062" y="82169"/>
                </a:lnTo>
                <a:lnTo>
                  <a:pt x="96062" y="0"/>
                </a:lnTo>
                <a:lnTo>
                  <a:pt x="37185" y="0"/>
                </a:lnTo>
                <a:lnTo>
                  <a:pt x="37185" y="82169"/>
                </a:lnTo>
                <a:lnTo>
                  <a:pt x="0" y="82169"/>
                </a:lnTo>
                <a:lnTo>
                  <a:pt x="0" y="134162"/>
                </a:lnTo>
                <a:lnTo>
                  <a:pt x="37185" y="134162"/>
                </a:lnTo>
                <a:lnTo>
                  <a:pt x="37185" y="356527"/>
                </a:lnTo>
                <a:lnTo>
                  <a:pt x="41567" y="390918"/>
                </a:lnTo>
                <a:lnTo>
                  <a:pt x="54063" y="412178"/>
                </a:lnTo>
                <a:lnTo>
                  <a:pt x="73748" y="422973"/>
                </a:lnTo>
                <a:lnTo>
                  <a:pt x="99720" y="425970"/>
                </a:lnTo>
                <a:lnTo>
                  <a:pt x="109486" y="425729"/>
                </a:lnTo>
                <a:lnTo>
                  <a:pt x="119875" y="424802"/>
                </a:lnTo>
                <a:lnTo>
                  <a:pt x="130009" y="422948"/>
                </a:lnTo>
                <a:lnTo>
                  <a:pt x="139026" y="419912"/>
                </a:lnTo>
                <a:lnTo>
                  <a:pt x="139026" y="374967"/>
                </a:lnTo>
                <a:lnTo>
                  <a:pt x="134962" y="376288"/>
                </a:lnTo>
                <a:lnTo>
                  <a:pt x="125590" y="376936"/>
                </a:lnTo>
                <a:lnTo>
                  <a:pt x="119456" y="376936"/>
                </a:lnTo>
                <a:lnTo>
                  <a:pt x="107010" y="374421"/>
                </a:lnTo>
                <a:lnTo>
                  <a:pt x="99949" y="367652"/>
                </a:lnTo>
                <a:lnTo>
                  <a:pt x="96786" y="357759"/>
                </a:lnTo>
                <a:lnTo>
                  <a:pt x="96062" y="345897"/>
                </a:lnTo>
                <a:lnTo>
                  <a:pt x="96062" y="134162"/>
                </a:lnTo>
                <a:lnTo>
                  <a:pt x="140754" y="134162"/>
                </a:lnTo>
                <a:lnTo>
                  <a:pt x="140754" y="82169"/>
                </a:lnTo>
                <a:close/>
              </a:path>
              <a:path w="354329" h="426720">
                <a:moveTo>
                  <a:pt x="354330" y="182930"/>
                </a:moveTo>
                <a:lnTo>
                  <a:pt x="348094" y="137426"/>
                </a:lnTo>
                <a:lnTo>
                  <a:pt x="343662" y="129349"/>
                </a:lnTo>
                <a:lnTo>
                  <a:pt x="329895" y="104190"/>
                </a:lnTo>
                <a:lnTo>
                  <a:pt x="300545" y="83820"/>
                </a:lnTo>
                <a:lnTo>
                  <a:pt x="295059" y="82867"/>
                </a:lnTo>
                <a:lnTo>
                  <a:pt x="295059" y="179628"/>
                </a:lnTo>
                <a:lnTo>
                  <a:pt x="294982" y="321056"/>
                </a:lnTo>
                <a:lnTo>
                  <a:pt x="286550" y="360705"/>
                </a:lnTo>
                <a:lnTo>
                  <a:pt x="259956" y="373913"/>
                </a:lnTo>
                <a:lnTo>
                  <a:pt x="243446" y="370065"/>
                </a:lnTo>
                <a:lnTo>
                  <a:pt x="232333" y="359244"/>
                </a:lnTo>
                <a:lnTo>
                  <a:pt x="226060" y="342544"/>
                </a:lnTo>
                <a:lnTo>
                  <a:pt x="224091" y="321056"/>
                </a:lnTo>
                <a:lnTo>
                  <a:pt x="224129" y="179628"/>
                </a:lnTo>
                <a:lnTo>
                  <a:pt x="232587" y="142392"/>
                </a:lnTo>
                <a:lnTo>
                  <a:pt x="259676" y="129349"/>
                </a:lnTo>
                <a:lnTo>
                  <a:pt x="276466" y="133108"/>
                </a:lnTo>
                <a:lnTo>
                  <a:pt x="287375" y="143573"/>
                </a:lnTo>
                <a:lnTo>
                  <a:pt x="293281" y="159486"/>
                </a:lnTo>
                <a:lnTo>
                  <a:pt x="295059" y="179628"/>
                </a:lnTo>
                <a:lnTo>
                  <a:pt x="295059" y="82867"/>
                </a:lnTo>
                <a:lnTo>
                  <a:pt x="221627" y="83286"/>
                </a:lnTo>
                <a:lnTo>
                  <a:pt x="171767" y="135051"/>
                </a:lnTo>
                <a:lnTo>
                  <a:pt x="165011" y="179628"/>
                </a:lnTo>
                <a:lnTo>
                  <a:pt x="164833" y="319011"/>
                </a:lnTo>
                <a:lnTo>
                  <a:pt x="170853" y="365747"/>
                </a:lnTo>
                <a:lnTo>
                  <a:pt x="170878" y="366026"/>
                </a:lnTo>
                <a:lnTo>
                  <a:pt x="188798" y="399580"/>
                </a:lnTo>
                <a:lnTo>
                  <a:pt x="218274" y="419709"/>
                </a:lnTo>
                <a:lnTo>
                  <a:pt x="218414" y="419709"/>
                </a:lnTo>
                <a:lnTo>
                  <a:pt x="258826" y="426377"/>
                </a:lnTo>
                <a:lnTo>
                  <a:pt x="299046" y="419709"/>
                </a:lnTo>
                <a:lnTo>
                  <a:pt x="329057" y="399580"/>
                </a:lnTo>
                <a:lnTo>
                  <a:pt x="343306" y="373913"/>
                </a:lnTo>
                <a:lnTo>
                  <a:pt x="347840" y="365747"/>
                </a:lnTo>
                <a:lnTo>
                  <a:pt x="354330" y="318020"/>
                </a:lnTo>
                <a:lnTo>
                  <a:pt x="354330" y="18293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 descr=""/>
          <p:cNvSpPr/>
          <p:nvPr/>
        </p:nvSpPr>
        <p:spPr>
          <a:xfrm>
            <a:off x="7351280" y="9138367"/>
            <a:ext cx="539750" cy="349885"/>
          </a:xfrm>
          <a:custGeom>
            <a:avLst/>
            <a:gdLst/>
            <a:ahLst/>
            <a:cxnLst/>
            <a:rect l="l" t="t" r="r" b="b"/>
            <a:pathLst>
              <a:path w="539750" h="349884">
                <a:moveTo>
                  <a:pt x="323646" y="5270"/>
                </a:moveTo>
                <a:lnTo>
                  <a:pt x="264388" y="5270"/>
                </a:lnTo>
                <a:lnTo>
                  <a:pt x="251498" y="98793"/>
                </a:lnTo>
                <a:lnTo>
                  <a:pt x="242938" y="164160"/>
                </a:lnTo>
                <a:lnTo>
                  <a:pt x="237617" y="208419"/>
                </a:lnTo>
                <a:lnTo>
                  <a:pt x="234429" y="238607"/>
                </a:lnTo>
                <a:lnTo>
                  <a:pt x="232295" y="261772"/>
                </a:lnTo>
                <a:lnTo>
                  <a:pt x="231635" y="261772"/>
                </a:lnTo>
                <a:lnTo>
                  <a:pt x="228638" y="234480"/>
                </a:lnTo>
                <a:lnTo>
                  <a:pt x="223570" y="200025"/>
                </a:lnTo>
                <a:lnTo>
                  <a:pt x="205536" y="90258"/>
                </a:lnTo>
                <a:lnTo>
                  <a:pt x="191744" y="5270"/>
                </a:lnTo>
                <a:lnTo>
                  <a:pt x="135737" y="5270"/>
                </a:lnTo>
                <a:lnTo>
                  <a:pt x="121958" y="88861"/>
                </a:lnTo>
                <a:lnTo>
                  <a:pt x="103517" y="198653"/>
                </a:lnTo>
                <a:lnTo>
                  <a:pt x="98069" y="233781"/>
                </a:lnTo>
                <a:lnTo>
                  <a:pt x="94602" y="261696"/>
                </a:lnTo>
                <a:lnTo>
                  <a:pt x="93941" y="261696"/>
                </a:lnTo>
                <a:lnTo>
                  <a:pt x="88125" y="202069"/>
                </a:lnTo>
                <a:lnTo>
                  <a:pt x="82562" y="156235"/>
                </a:lnTo>
                <a:lnTo>
                  <a:pt x="74307" y="92456"/>
                </a:lnTo>
                <a:lnTo>
                  <a:pt x="62699" y="5270"/>
                </a:lnTo>
                <a:lnTo>
                  <a:pt x="0" y="5270"/>
                </a:lnTo>
                <a:lnTo>
                  <a:pt x="60083" y="344195"/>
                </a:lnTo>
                <a:lnTo>
                  <a:pt x="119735" y="344195"/>
                </a:lnTo>
                <a:lnTo>
                  <a:pt x="142265" y="223901"/>
                </a:lnTo>
                <a:lnTo>
                  <a:pt x="151028" y="175488"/>
                </a:lnTo>
                <a:lnTo>
                  <a:pt x="157543" y="134950"/>
                </a:lnTo>
                <a:lnTo>
                  <a:pt x="161404" y="102336"/>
                </a:lnTo>
                <a:lnTo>
                  <a:pt x="162052" y="102336"/>
                </a:lnTo>
                <a:lnTo>
                  <a:pt x="166751" y="137172"/>
                </a:lnTo>
                <a:lnTo>
                  <a:pt x="173647" y="179717"/>
                </a:lnTo>
                <a:lnTo>
                  <a:pt x="191731" y="284162"/>
                </a:lnTo>
                <a:lnTo>
                  <a:pt x="201739" y="344195"/>
                </a:lnTo>
                <a:lnTo>
                  <a:pt x="260477" y="344195"/>
                </a:lnTo>
                <a:lnTo>
                  <a:pt x="323646" y="5270"/>
                </a:lnTo>
                <a:close/>
              </a:path>
              <a:path w="539750" h="349884">
                <a:moveTo>
                  <a:pt x="539673" y="106032"/>
                </a:moveTo>
                <a:lnTo>
                  <a:pt x="533438" y="60528"/>
                </a:lnTo>
                <a:lnTo>
                  <a:pt x="485889" y="6921"/>
                </a:lnTo>
                <a:lnTo>
                  <a:pt x="480415" y="5969"/>
                </a:lnTo>
                <a:lnTo>
                  <a:pt x="480415" y="102730"/>
                </a:lnTo>
                <a:lnTo>
                  <a:pt x="480326" y="244157"/>
                </a:lnTo>
                <a:lnTo>
                  <a:pt x="478434" y="265645"/>
                </a:lnTo>
                <a:lnTo>
                  <a:pt x="478320" y="267030"/>
                </a:lnTo>
                <a:lnTo>
                  <a:pt x="471906" y="283806"/>
                </a:lnTo>
                <a:lnTo>
                  <a:pt x="460959" y="293738"/>
                </a:lnTo>
                <a:lnTo>
                  <a:pt x="445300" y="297014"/>
                </a:lnTo>
                <a:lnTo>
                  <a:pt x="428790" y="293166"/>
                </a:lnTo>
                <a:lnTo>
                  <a:pt x="417677" y="282346"/>
                </a:lnTo>
                <a:lnTo>
                  <a:pt x="411403" y="265645"/>
                </a:lnTo>
                <a:lnTo>
                  <a:pt x="409435" y="244157"/>
                </a:lnTo>
                <a:lnTo>
                  <a:pt x="409486" y="102730"/>
                </a:lnTo>
                <a:lnTo>
                  <a:pt x="417944" y="65493"/>
                </a:lnTo>
                <a:lnTo>
                  <a:pt x="445033" y="52451"/>
                </a:lnTo>
                <a:lnTo>
                  <a:pt x="461822" y="56210"/>
                </a:lnTo>
                <a:lnTo>
                  <a:pt x="472732" y="66675"/>
                </a:lnTo>
                <a:lnTo>
                  <a:pt x="478637" y="82588"/>
                </a:lnTo>
                <a:lnTo>
                  <a:pt x="480415" y="102730"/>
                </a:lnTo>
                <a:lnTo>
                  <a:pt x="480415" y="5969"/>
                </a:lnTo>
                <a:lnTo>
                  <a:pt x="406971" y="6388"/>
                </a:lnTo>
                <a:lnTo>
                  <a:pt x="357124" y="58153"/>
                </a:lnTo>
                <a:lnTo>
                  <a:pt x="350367" y="102730"/>
                </a:lnTo>
                <a:lnTo>
                  <a:pt x="350291" y="103200"/>
                </a:lnTo>
                <a:lnTo>
                  <a:pt x="350189" y="242112"/>
                </a:lnTo>
                <a:lnTo>
                  <a:pt x="356196" y="288848"/>
                </a:lnTo>
                <a:lnTo>
                  <a:pt x="374142" y="322681"/>
                </a:lnTo>
                <a:lnTo>
                  <a:pt x="403618" y="342811"/>
                </a:lnTo>
                <a:lnTo>
                  <a:pt x="403771" y="342811"/>
                </a:lnTo>
                <a:lnTo>
                  <a:pt x="444169" y="349478"/>
                </a:lnTo>
                <a:lnTo>
                  <a:pt x="484390" y="342811"/>
                </a:lnTo>
                <a:lnTo>
                  <a:pt x="528662" y="297014"/>
                </a:lnTo>
                <a:lnTo>
                  <a:pt x="539673" y="241122"/>
                </a:lnTo>
                <a:lnTo>
                  <a:pt x="539673" y="106032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 descr=""/>
          <p:cNvSpPr/>
          <p:nvPr/>
        </p:nvSpPr>
        <p:spPr>
          <a:xfrm>
            <a:off x="7939685" y="9022784"/>
            <a:ext cx="360045" cy="460375"/>
          </a:xfrm>
          <a:custGeom>
            <a:avLst/>
            <a:gdLst/>
            <a:ahLst/>
            <a:cxnLst/>
            <a:rect l="l" t="t" r="r" b="b"/>
            <a:pathLst>
              <a:path w="360045" h="460375">
                <a:moveTo>
                  <a:pt x="131203" y="115963"/>
                </a:moveTo>
                <a:lnTo>
                  <a:pt x="108623" y="119138"/>
                </a:lnTo>
                <a:lnTo>
                  <a:pt x="87909" y="129044"/>
                </a:lnTo>
                <a:lnTo>
                  <a:pt x="70523" y="147154"/>
                </a:lnTo>
                <a:lnTo>
                  <a:pt x="57873" y="174917"/>
                </a:lnTo>
                <a:lnTo>
                  <a:pt x="57683" y="159042"/>
                </a:lnTo>
                <a:lnTo>
                  <a:pt x="56642" y="129641"/>
                </a:lnTo>
                <a:lnTo>
                  <a:pt x="56083" y="120853"/>
                </a:lnTo>
                <a:lnTo>
                  <a:pt x="0" y="120853"/>
                </a:lnTo>
                <a:lnTo>
                  <a:pt x="571" y="144805"/>
                </a:lnTo>
                <a:lnTo>
                  <a:pt x="749" y="169799"/>
                </a:lnTo>
                <a:lnTo>
                  <a:pt x="660" y="235915"/>
                </a:lnTo>
                <a:lnTo>
                  <a:pt x="660" y="459778"/>
                </a:lnTo>
                <a:lnTo>
                  <a:pt x="59728" y="459778"/>
                </a:lnTo>
                <a:lnTo>
                  <a:pt x="59728" y="270840"/>
                </a:lnTo>
                <a:lnTo>
                  <a:pt x="65265" y="230187"/>
                </a:lnTo>
                <a:lnTo>
                  <a:pt x="80454" y="205143"/>
                </a:lnTo>
                <a:lnTo>
                  <a:pt x="103149" y="192430"/>
                </a:lnTo>
                <a:lnTo>
                  <a:pt x="131203" y="188823"/>
                </a:lnTo>
                <a:lnTo>
                  <a:pt x="131203" y="115963"/>
                </a:lnTo>
                <a:close/>
              </a:path>
              <a:path w="360045" h="460375">
                <a:moveTo>
                  <a:pt x="359930" y="459778"/>
                </a:moveTo>
                <a:lnTo>
                  <a:pt x="289966" y="245745"/>
                </a:lnTo>
                <a:lnTo>
                  <a:pt x="353021" y="120853"/>
                </a:lnTo>
                <a:lnTo>
                  <a:pt x="290779" y="120853"/>
                </a:lnTo>
                <a:lnTo>
                  <a:pt x="275018" y="156883"/>
                </a:lnTo>
                <a:lnTo>
                  <a:pt x="238899" y="238518"/>
                </a:lnTo>
                <a:lnTo>
                  <a:pt x="224536" y="272148"/>
                </a:lnTo>
                <a:lnTo>
                  <a:pt x="223418" y="272148"/>
                </a:lnTo>
                <a:lnTo>
                  <a:pt x="223418" y="0"/>
                </a:lnTo>
                <a:lnTo>
                  <a:pt x="164807" y="0"/>
                </a:lnTo>
                <a:lnTo>
                  <a:pt x="164807" y="459778"/>
                </a:lnTo>
                <a:lnTo>
                  <a:pt x="223418" y="459778"/>
                </a:lnTo>
                <a:lnTo>
                  <a:pt x="223418" y="353187"/>
                </a:lnTo>
                <a:lnTo>
                  <a:pt x="249186" y="303225"/>
                </a:lnTo>
                <a:lnTo>
                  <a:pt x="295452" y="459778"/>
                </a:lnTo>
                <a:lnTo>
                  <a:pt x="359930" y="459778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 descr=""/>
          <p:cNvSpPr/>
          <p:nvPr/>
        </p:nvSpPr>
        <p:spPr>
          <a:xfrm>
            <a:off x="8382468" y="9143627"/>
            <a:ext cx="323850" cy="339090"/>
          </a:xfrm>
          <a:custGeom>
            <a:avLst/>
            <a:gdLst/>
            <a:ahLst/>
            <a:cxnLst/>
            <a:rect l="l" t="t" r="r" b="b"/>
            <a:pathLst>
              <a:path w="323850" h="339090">
                <a:moveTo>
                  <a:pt x="323644" y="0"/>
                </a:moveTo>
                <a:lnTo>
                  <a:pt x="264379" y="0"/>
                </a:lnTo>
                <a:lnTo>
                  <a:pt x="251491" y="93528"/>
                </a:lnTo>
                <a:lnTo>
                  <a:pt x="242931" y="158898"/>
                </a:lnTo>
                <a:lnTo>
                  <a:pt x="237607" y="203153"/>
                </a:lnTo>
                <a:lnTo>
                  <a:pt x="234423" y="233340"/>
                </a:lnTo>
                <a:lnTo>
                  <a:pt x="232286" y="256505"/>
                </a:lnTo>
                <a:lnTo>
                  <a:pt x="231636" y="256505"/>
                </a:lnTo>
                <a:lnTo>
                  <a:pt x="228638" y="229216"/>
                </a:lnTo>
                <a:lnTo>
                  <a:pt x="223565" y="194761"/>
                </a:lnTo>
                <a:lnTo>
                  <a:pt x="205531" y="84992"/>
                </a:lnTo>
                <a:lnTo>
                  <a:pt x="191742" y="0"/>
                </a:lnTo>
                <a:lnTo>
                  <a:pt x="135734" y="0"/>
                </a:lnTo>
                <a:lnTo>
                  <a:pt x="121954" y="83590"/>
                </a:lnTo>
                <a:lnTo>
                  <a:pt x="103517" y="193385"/>
                </a:lnTo>
                <a:lnTo>
                  <a:pt x="98065" y="228519"/>
                </a:lnTo>
                <a:lnTo>
                  <a:pt x="94593" y="256431"/>
                </a:lnTo>
                <a:lnTo>
                  <a:pt x="93934" y="256431"/>
                </a:lnTo>
                <a:lnTo>
                  <a:pt x="88117" y="196797"/>
                </a:lnTo>
                <a:lnTo>
                  <a:pt x="82554" y="150969"/>
                </a:lnTo>
                <a:lnTo>
                  <a:pt x="74309" y="87190"/>
                </a:lnTo>
                <a:lnTo>
                  <a:pt x="62699" y="0"/>
                </a:lnTo>
                <a:lnTo>
                  <a:pt x="0" y="0"/>
                </a:lnTo>
                <a:lnTo>
                  <a:pt x="60081" y="338932"/>
                </a:lnTo>
                <a:lnTo>
                  <a:pt x="119734" y="338932"/>
                </a:lnTo>
                <a:lnTo>
                  <a:pt x="142257" y="218630"/>
                </a:lnTo>
                <a:lnTo>
                  <a:pt x="151020" y="170220"/>
                </a:lnTo>
                <a:lnTo>
                  <a:pt x="157544" y="129689"/>
                </a:lnTo>
                <a:lnTo>
                  <a:pt x="161398" y="97075"/>
                </a:lnTo>
                <a:lnTo>
                  <a:pt x="162047" y="97075"/>
                </a:lnTo>
                <a:lnTo>
                  <a:pt x="166747" y="131906"/>
                </a:lnTo>
                <a:lnTo>
                  <a:pt x="173649" y="174445"/>
                </a:lnTo>
                <a:lnTo>
                  <a:pt x="191724" y="278895"/>
                </a:lnTo>
                <a:lnTo>
                  <a:pt x="201732" y="338932"/>
                </a:lnTo>
                <a:lnTo>
                  <a:pt x="260473" y="338932"/>
                </a:lnTo>
                <a:lnTo>
                  <a:pt x="323644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 descr=""/>
          <p:cNvSpPr/>
          <p:nvPr/>
        </p:nvSpPr>
        <p:spPr>
          <a:xfrm>
            <a:off x="8739912" y="9022772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90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 descr=""/>
          <p:cNvSpPr/>
          <p:nvPr/>
        </p:nvSpPr>
        <p:spPr>
          <a:xfrm>
            <a:off x="8739441" y="9022784"/>
            <a:ext cx="454025" cy="464820"/>
          </a:xfrm>
          <a:custGeom>
            <a:avLst/>
            <a:gdLst/>
            <a:ahLst/>
            <a:cxnLst/>
            <a:rect l="l" t="t" r="r" b="b"/>
            <a:pathLst>
              <a:path w="454025" h="464820">
                <a:moveTo>
                  <a:pt x="59067" y="120853"/>
                </a:moveTo>
                <a:lnTo>
                  <a:pt x="0" y="120853"/>
                </a:lnTo>
                <a:lnTo>
                  <a:pt x="0" y="459778"/>
                </a:lnTo>
                <a:lnTo>
                  <a:pt x="59067" y="459778"/>
                </a:lnTo>
                <a:lnTo>
                  <a:pt x="59067" y="120853"/>
                </a:lnTo>
                <a:close/>
              </a:path>
              <a:path w="454025" h="464820">
                <a:moveTo>
                  <a:pt x="231521" y="120853"/>
                </a:moveTo>
                <a:lnTo>
                  <a:pt x="186829" y="120853"/>
                </a:lnTo>
                <a:lnTo>
                  <a:pt x="186829" y="38684"/>
                </a:lnTo>
                <a:lnTo>
                  <a:pt x="127965" y="38684"/>
                </a:lnTo>
                <a:lnTo>
                  <a:pt x="127965" y="120853"/>
                </a:lnTo>
                <a:lnTo>
                  <a:pt x="90766" y="120853"/>
                </a:lnTo>
                <a:lnTo>
                  <a:pt x="90766" y="172847"/>
                </a:lnTo>
                <a:lnTo>
                  <a:pt x="127965" y="172847"/>
                </a:lnTo>
                <a:lnTo>
                  <a:pt x="127965" y="395211"/>
                </a:lnTo>
                <a:lnTo>
                  <a:pt x="132334" y="429602"/>
                </a:lnTo>
                <a:lnTo>
                  <a:pt x="144830" y="450862"/>
                </a:lnTo>
                <a:lnTo>
                  <a:pt x="164528" y="461657"/>
                </a:lnTo>
                <a:lnTo>
                  <a:pt x="190500" y="464654"/>
                </a:lnTo>
                <a:lnTo>
                  <a:pt x="200253" y="464413"/>
                </a:lnTo>
                <a:lnTo>
                  <a:pt x="210642" y="463486"/>
                </a:lnTo>
                <a:lnTo>
                  <a:pt x="220789" y="461632"/>
                </a:lnTo>
                <a:lnTo>
                  <a:pt x="229806" y="458597"/>
                </a:lnTo>
                <a:lnTo>
                  <a:pt x="229806" y="413651"/>
                </a:lnTo>
                <a:lnTo>
                  <a:pt x="225729" y="414972"/>
                </a:lnTo>
                <a:lnTo>
                  <a:pt x="216357" y="415620"/>
                </a:lnTo>
                <a:lnTo>
                  <a:pt x="210235" y="415620"/>
                </a:lnTo>
                <a:lnTo>
                  <a:pt x="197789" y="413105"/>
                </a:lnTo>
                <a:lnTo>
                  <a:pt x="190715" y="406336"/>
                </a:lnTo>
                <a:lnTo>
                  <a:pt x="187553" y="396443"/>
                </a:lnTo>
                <a:lnTo>
                  <a:pt x="186829" y="384581"/>
                </a:lnTo>
                <a:lnTo>
                  <a:pt x="186829" y="172847"/>
                </a:lnTo>
                <a:lnTo>
                  <a:pt x="231521" y="172847"/>
                </a:lnTo>
                <a:lnTo>
                  <a:pt x="231521" y="120853"/>
                </a:lnTo>
                <a:close/>
              </a:path>
              <a:path w="454025" h="464820">
                <a:moveTo>
                  <a:pt x="453745" y="202742"/>
                </a:moveTo>
                <a:lnTo>
                  <a:pt x="450494" y="168617"/>
                </a:lnTo>
                <a:lnTo>
                  <a:pt x="439470" y="140931"/>
                </a:lnTo>
                <a:lnTo>
                  <a:pt x="418833" y="122364"/>
                </a:lnTo>
                <a:lnTo>
                  <a:pt x="386676" y="115570"/>
                </a:lnTo>
                <a:lnTo>
                  <a:pt x="364172" y="118186"/>
                </a:lnTo>
                <a:lnTo>
                  <a:pt x="346532" y="125399"/>
                </a:lnTo>
                <a:lnTo>
                  <a:pt x="333324" y="136283"/>
                </a:lnTo>
                <a:lnTo>
                  <a:pt x="324091" y="149910"/>
                </a:lnTo>
                <a:lnTo>
                  <a:pt x="324091" y="0"/>
                </a:lnTo>
                <a:lnTo>
                  <a:pt x="265023" y="0"/>
                </a:lnTo>
                <a:lnTo>
                  <a:pt x="265023" y="459778"/>
                </a:lnTo>
                <a:lnTo>
                  <a:pt x="324091" y="459778"/>
                </a:lnTo>
                <a:lnTo>
                  <a:pt x="324091" y="233654"/>
                </a:lnTo>
                <a:lnTo>
                  <a:pt x="325793" y="205320"/>
                </a:lnTo>
                <a:lnTo>
                  <a:pt x="331825" y="185089"/>
                </a:lnTo>
                <a:lnTo>
                  <a:pt x="343547" y="172935"/>
                </a:lnTo>
                <a:lnTo>
                  <a:pt x="362381" y="168884"/>
                </a:lnTo>
                <a:lnTo>
                  <a:pt x="379158" y="172885"/>
                </a:lnTo>
                <a:lnTo>
                  <a:pt x="388962" y="183654"/>
                </a:lnTo>
                <a:lnTo>
                  <a:pt x="393547" y="199364"/>
                </a:lnTo>
                <a:lnTo>
                  <a:pt x="394677" y="218186"/>
                </a:lnTo>
                <a:lnTo>
                  <a:pt x="394677" y="459778"/>
                </a:lnTo>
                <a:lnTo>
                  <a:pt x="453745" y="459778"/>
                </a:lnTo>
                <a:lnTo>
                  <a:pt x="453745" y="202742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 descr=""/>
          <p:cNvSpPr/>
          <p:nvPr/>
        </p:nvSpPr>
        <p:spPr>
          <a:xfrm>
            <a:off x="1299647" y="9929562"/>
            <a:ext cx="184785" cy="349885"/>
          </a:xfrm>
          <a:custGeom>
            <a:avLst/>
            <a:gdLst/>
            <a:ahLst/>
            <a:cxnLst/>
            <a:rect l="l" t="t" r="r" b="b"/>
            <a:pathLst>
              <a:path w="184784" h="349884">
                <a:moveTo>
                  <a:pt x="176480" y="48700"/>
                </a:moveTo>
                <a:lnTo>
                  <a:pt x="97033" y="48700"/>
                </a:lnTo>
                <a:lnTo>
                  <a:pt x="111015" y="51793"/>
                </a:lnTo>
                <a:lnTo>
                  <a:pt x="119218" y="60636"/>
                </a:lnTo>
                <a:lnTo>
                  <a:pt x="123122" y="74806"/>
                </a:lnTo>
                <a:lnTo>
                  <a:pt x="124111" y="93777"/>
                </a:lnTo>
                <a:lnTo>
                  <a:pt x="124111" y="141367"/>
                </a:lnTo>
                <a:lnTo>
                  <a:pt x="113441" y="141367"/>
                </a:lnTo>
                <a:lnTo>
                  <a:pt x="70064" y="146418"/>
                </a:lnTo>
                <a:lnTo>
                  <a:pt x="33919" y="163580"/>
                </a:lnTo>
                <a:lnTo>
                  <a:pt x="9174" y="195864"/>
                </a:lnTo>
                <a:lnTo>
                  <a:pt x="0" y="246285"/>
                </a:lnTo>
                <a:lnTo>
                  <a:pt x="0" y="252212"/>
                </a:lnTo>
                <a:lnTo>
                  <a:pt x="3926" y="289193"/>
                </a:lnTo>
                <a:lnTo>
                  <a:pt x="16322" y="320211"/>
                </a:lnTo>
                <a:lnTo>
                  <a:pt x="38117" y="341548"/>
                </a:lnTo>
                <a:lnTo>
                  <a:pt x="70238" y="349486"/>
                </a:lnTo>
                <a:lnTo>
                  <a:pt x="87933" y="347773"/>
                </a:lnTo>
                <a:lnTo>
                  <a:pt x="103267" y="342314"/>
                </a:lnTo>
                <a:lnTo>
                  <a:pt x="116016" y="332629"/>
                </a:lnTo>
                <a:lnTo>
                  <a:pt x="125954" y="318241"/>
                </a:lnTo>
                <a:lnTo>
                  <a:pt x="183213" y="318241"/>
                </a:lnTo>
                <a:lnTo>
                  <a:pt x="183151" y="315661"/>
                </a:lnTo>
                <a:lnTo>
                  <a:pt x="182967" y="297551"/>
                </a:lnTo>
                <a:lnTo>
                  <a:pt x="88793" y="297551"/>
                </a:lnTo>
                <a:lnTo>
                  <a:pt x="58264" y="269390"/>
                </a:lnTo>
                <a:lnTo>
                  <a:pt x="56500" y="245427"/>
                </a:lnTo>
                <a:lnTo>
                  <a:pt x="60367" y="217288"/>
                </a:lnTo>
                <a:lnTo>
                  <a:pt x="71419" y="199281"/>
                </a:lnTo>
                <a:lnTo>
                  <a:pt x="88836" y="189717"/>
                </a:lnTo>
                <a:lnTo>
                  <a:pt x="111797" y="186905"/>
                </a:lnTo>
                <a:lnTo>
                  <a:pt x="182915" y="186905"/>
                </a:lnTo>
                <a:lnTo>
                  <a:pt x="182915" y="89232"/>
                </a:lnTo>
                <a:lnTo>
                  <a:pt x="178646" y="53030"/>
                </a:lnTo>
                <a:lnTo>
                  <a:pt x="176480" y="48700"/>
                </a:lnTo>
                <a:close/>
              </a:path>
              <a:path w="184784" h="349884">
                <a:moveTo>
                  <a:pt x="183213" y="318241"/>
                </a:moveTo>
                <a:lnTo>
                  <a:pt x="125954" y="318241"/>
                </a:lnTo>
                <a:lnTo>
                  <a:pt x="126565" y="323494"/>
                </a:lnTo>
                <a:lnTo>
                  <a:pt x="127573" y="330510"/>
                </a:lnTo>
                <a:lnTo>
                  <a:pt x="128779" y="337884"/>
                </a:lnTo>
                <a:lnTo>
                  <a:pt x="129985" y="344209"/>
                </a:lnTo>
                <a:lnTo>
                  <a:pt x="184235" y="344209"/>
                </a:lnTo>
                <a:lnTo>
                  <a:pt x="183573" y="332629"/>
                </a:lnTo>
                <a:lnTo>
                  <a:pt x="183340" y="323494"/>
                </a:lnTo>
                <a:lnTo>
                  <a:pt x="183213" y="318241"/>
                </a:lnTo>
                <a:close/>
              </a:path>
              <a:path w="184784" h="349884">
                <a:moveTo>
                  <a:pt x="182915" y="186905"/>
                </a:moveTo>
                <a:lnTo>
                  <a:pt x="125231" y="186905"/>
                </a:lnTo>
                <a:lnTo>
                  <a:pt x="125231" y="230265"/>
                </a:lnTo>
                <a:lnTo>
                  <a:pt x="123216" y="260939"/>
                </a:lnTo>
                <a:lnTo>
                  <a:pt x="116821" y="281829"/>
                </a:lnTo>
                <a:lnTo>
                  <a:pt x="105521" y="293758"/>
                </a:lnTo>
                <a:lnTo>
                  <a:pt x="88793" y="297551"/>
                </a:lnTo>
                <a:lnTo>
                  <a:pt x="182967" y="297551"/>
                </a:lnTo>
                <a:lnTo>
                  <a:pt x="182915" y="186905"/>
                </a:lnTo>
                <a:close/>
              </a:path>
              <a:path w="184784" h="349884">
                <a:moveTo>
                  <a:pt x="99075" y="0"/>
                </a:moveTo>
                <a:lnTo>
                  <a:pt x="55797" y="7330"/>
                </a:lnTo>
                <a:lnTo>
                  <a:pt x="28640" y="27082"/>
                </a:lnTo>
                <a:lnTo>
                  <a:pt x="14570" y="55897"/>
                </a:lnTo>
                <a:lnTo>
                  <a:pt x="10692" y="89232"/>
                </a:lnTo>
                <a:lnTo>
                  <a:pt x="10661" y="89494"/>
                </a:lnTo>
                <a:lnTo>
                  <a:pt x="10554" y="96468"/>
                </a:lnTo>
                <a:lnTo>
                  <a:pt x="68699" y="96468"/>
                </a:lnTo>
                <a:lnTo>
                  <a:pt x="68719" y="89232"/>
                </a:lnTo>
                <a:lnTo>
                  <a:pt x="69828" y="74806"/>
                </a:lnTo>
                <a:lnTo>
                  <a:pt x="97033" y="48700"/>
                </a:lnTo>
                <a:lnTo>
                  <a:pt x="176480" y="48700"/>
                </a:lnTo>
                <a:lnTo>
                  <a:pt x="164543" y="24830"/>
                </a:lnTo>
                <a:lnTo>
                  <a:pt x="138666" y="6522"/>
                </a:lnTo>
                <a:lnTo>
                  <a:pt x="99075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 descr=""/>
          <p:cNvSpPr/>
          <p:nvPr/>
        </p:nvSpPr>
        <p:spPr>
          <a:xfrm>
            <a:off x="1532862" y="9929569"/>
            <a:ext cx="191135" cy="463550"/>
          </a:xfrm>
          <a:custGeom>
            <a:avLst/>
            <a:gdLst/>
            <a:ahLst/>
            <a:cxnLst/>
            <a:rect l="l" t="t" r="r" b="b"/>
            <a:pathLst>
              <a:path w="191135" h="463550">
                <a:moveTo>
                  <a:pt x="59516" y="375350"/>
                </a:moveTo>
                <a:lnTo>
                  <a:pt x="261" y="375350"/>
                </a:lnTo>
                <a:lnTo>
                  <a:pt x="284" y="377035"/>
                </a:lnTo>
                <a:lnTo>
                  <a:pt x="3558" y="406088"/>
                </a:lnTo>
                <a:lnTo>
                  <a:pt x="16549" y="434108"/>
                </a:lnTo>
                <a:lnTo>
                  <a:pt x="43888" y="455141"/>
                </a:lnTo>
                <a:lnTo>
                  <a:pt x="90227" y="463430"/>
                </a:lnTo>
                <a:lnTo>
                  <a:pt x="144360" y="452817"/>
                </a:lnTo>
                <a:lnTo>
                  <a:pt x="174122" y="424030"/>
                </a:lnTo>
                <a:lnTo>
                  <a:pt x="177042" y="414196"/>
                </a:lnTo>
                <a:lnTo>
                  <a:pt x="93400" y="414196"/>
                </a:lnTo>
                <a:lnTo>
                  <a:pt x="75759" y="410130"/>
                </a:lnTo>
                <a:lnTo>
                  <a:pt x="65483" y="400257"/>
                </a:lnTo>
                <a:lnTo>
                  <a:pt x="60695" y="388063"/>
                </a:lnTo>
                <a:lnTo>
                  <a:pt x="59516" y="377035"/>
                </a:lnTo>
                <a:lnTo>
                  <a:pt x="59516" y="375350"/>
                </a:lnTo>
                <a:close/>
              </a:path>
              <a:path w="191135" h="463550">
                <a:moveTo>
                  <a:pt x="189313" y="305770"/>
                </a:moveTo>
                <a:lnTo>
                  <a:pt x="130226" y="305770"/>
                </a:lnTo>
                <a:lnTo>
                  <a:pt x="130226" y="345518"/>
                </a:lnTo>
                <a:lnTo>
                  <a:pt x="128819" y="375350"/>
                </a:lnTo>
                <a:lnTo>
                  <a:pt x="123404" y="396836"/>
                </a:lnTo>
                <a:lnTo>
                  <a:pt x="112194" y="409832"/>
                </a:lnTo>
                <a:lnTo>
                  <a:pt x="93400" y="414196"/>
                </a:lnTo>
                <a:lnTo>
                  <a:pt x="177042" y="414196"/>
                </a:lnTo>
                <a:lnTo>
                  <a:pt x="186706" y="381651"/>
                </a:lnTo>
                <a:lnTo>
                  <a:pt x="189272" y="330874"/>
                </a:lnTo>
                <a:lnTo>
                  <a:pt x="189313" y="305770"/>
                </a:lnTo>
                <a:close/>
              </a:path>
              <a:path w="191135" h="463550">
                <a:moveTo>
                  <a:pt x="80856" y="0"/>
                </a:moveTo>
                <a:lnTo>
                  <a:pt x="42919" y="8674"/>
                </a:lnTo>
                <a:lnTo>
                  <a:pt x="17936" y="31639"/>
                </a:lnTo>
                <a:lnTo>
                  <a:pt x="4199" y="64304"/>
                </a:lnTo>
                <a:lnTo>
                  <a:pt x="0" y="102080"/>
                </a:lnTo>
                <a:lnTo>
                  <a:pt x="0" y="233479"/>
                </a:lnTo>
                <a:lnTo>
                  <a:pt x="3432" y="275837"/>
                </a:lnTo>
                <a:lnTo>
                  <a:pt x="15303" y="309116"/>
                </a:lnTo>
                <a:lnTo>
                  <a:pt x="37972" y="330874"/>
                </a:lnTo>
                <a:lnTo>
                  <a:pt x="73798" y="338670"/>
                </a:lnTo>
                <a:lnTo>
                  <a:pt x="93676" y="336421"/>
                </a:lnTo>
                <a:lnTo>
                  <a:pt x="109653" y="329932"/>
                </a:lnTo>
                <a:lnTo>
                  <a:pt x="121810" y="319587"/>
                </a:lnTo>
                <a:lnTo>
                  <a:pt x="130226" y="305770"/>
                </a:lnTo>
                <a:lnTo>
                  <a:pt x="189313" y="305770"/>
                </a:lnTo>
                <a:lnTo>
                  <a:pt x="189321" y="286263"/>
                </a:lnTo>
                <a:lnTo>
                  <a:pt x="92154" y="286263"/>
                </a:lnTo>
                <a:lnTo>
                  <a:pt x="77109" y="282690"/>
                </a:lnTo>
                <a:lnTo>
                  <a:pt x="66901" y="271961"/>
                </a:lnTo>
                <a:lnTo>
                  <a:pt x="61094" y="254065"/>
                </a:lnTo>
                <a:lnTo>
                  <a:pt x="59254" y="228987"/>
                </a:lnTo>
                <a:lnTo>
                  <a:pt x="59254" y="105515"/>
                </a:lnTo>
                <a:lnTo>
                  <a:pt x="61525" y="82507"/>
                </a:lnTo>
                <a:lnTo>
                  <a:pt x="68376" y="66215"/>
                </a:lnTo>
                <a:lnTo>
                  <a:pt x="79861" y="56523"/>
                </a:lnTo>
                <a:lnTo>
                  <a:pt x="96038" y="53317"/>
                </a:lnTo>
                <a:lnTo>
                  <a:pt x="189567" y="53317"/>
                </a:lnTo>
                <a:lnTo>
                  <a:pt x="189711" y="41981"/>
                </a:lnTo>
                <a:lnTo>
                  <a:pt x="189858" y="35014"/>
                </a:lnTo>
                <a:lnTo>
                  <a:pt x="136571" y="35014"/>
                </a:lnTo>
                <a:lnTo>
                  <a:pt x="130574" y="21976"/>
                </a:lnTo>
                <a:lnTo>
                  <a:pt x="119940" y="10781"/>
                </a:lnTo>
                <a:lnTo>
                  <a:pt x="103693" y="2948"/>
                </a:lnTo>
                <a:lnTo>
                  <a:pt x="80856" y="0"/>
                </a:lnTo>
                <a:close/>
              </a:path>
              <a:path w="191135" h="463550">
                <a:moveTo>
                  <a:pt x="189567" y="53317"/>
                </a:moveTo>
                <a:lnTo>
                  <a:pt x="96038" y="53317"/>
                </a:lnTo>
                <a:lnTo>
                  <a:pt x="114480" y="58158"/>
                </a:lnTo>
                <a:lnTo>
                  <a:pt x="124852" y="71289"/>
                </a:lnTo>
                <a:lnTo>
                  <a:pt x="129416" y="90622"/>
                </a:lnTo>
                <a:lnTo>
                  <a:pt x="130435" y="114069"/>
                </a:lnTo>
                <a:lnTo>
                  <a:pt x="130435" y="213710"/>
                </a:lnTo>
                <a:lnTo>
                  <a:pt x="129076" y="243291"/>
                </a:lnTo>
                <a:lnTo>
                  <a:pt x="123620" y="266203"/>
                </a:lnTo>
                <a:lnTo>
                  <a:pt x="112001" y="281008"/>
                </a:lnTo>
                <a:lnTo>
                  <a:pt x="92154" y="286263"/>
                </a:lnTo>
                <a:lnTo>
                  <a:pt x="189321" y="286263"/>
                </a:lnTo>
                <a:lnTo>
                  <a:pt x="189427" y="64304"/>
                </a:lnTo>
                <a:lnTo>
                  <a:pt x="189526" y="56523"/>
                </a:lnTo>
                <a:lnTo>
                  <a:pt x="189567" y="53317"/>
                </a:lnTo>
                <a:close/>
              </a:path>
              <a:path w="191135" h="463550">
                <a:moveTo>
                  <a:pt x="190622" y="5277"/>
                </a:moveTo>
                <a:lnTo>
                  <a:pt x="139472" y="5277"/>
                </a:lnTo>
                <a:lnTo>
                  <a:pt x="138605" y="10781"/>
                </a:lnTo>
                <a:lnTo>
                  <a:pt x="137601" y="18752"/>
                </a:lnTo>
                <a:lnTo>
                  <a:pt x="136867" y="27041"/>
                </a:lnTo>
                <a:lnTo>
                  <a:pt x="136696" y="31639"/>
                </a:lnTo>
                <a:lnTo>
                  <a:pt x="136571" y="35014"/>
                </a:lnTo>
                <a:lnTo>
                  <a:pt x="189858" y="35014"/>
                </a:lnTo>
                <a:lnTo>
                  <a:pt x="189929" y="31639"/>
                </a:lnTo>
                <a:lnTo>
                  <a:pt x="190026" y="27041"/>
                </a:lnTo>
                <a:lnTo>
                  <a:pt x="190133" y="21976"/>
                </a:lnTo>
                <a:lnTo>
                  <a:pt x="190450" y="11159"/>
                </a:lnTo>
                <a:lnTo>
                  <a:pt x="190522" y="8674"/>
                </a:lnTo>
                <a:lnTo>
                  <a:pt x="190622" y="5277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 descr=""/>
          <p:cNvSpPr/>
          <p:nvPr/>
        </p:nvSpPr>
        <p:spPr>
          <a:xfrm>
            <a:off x="1771539" y="9929563"/>
            <a:ext cx="185420" cy="349885"/>
          </a:xfrm>
          <a:custGeom>
            <a:avLst/>
            <a:gdLst/>
            <a:ahLst/>
            <a:cxnLst/>
            <a:rect l="l" t="t" r="r" b="b"/>
            <a:pathLst>
              <a:path w="185419" h="349884">
                <a:moveTo>
                  <a:pt x="93997" y="0"/>
                </a:moveTo>
                <a:lnTo>
                  <a:pt x="46413" y="10828"/>
                </a:lnTo>
                <a:lnTo>
                  <a:pt x="17757" y="38285"/>
                </a:lnTo>
                <a:lnTo>
                  <a:pt x="3721" y="74826"/>
                </a:lnTo>
                <a:lnTo>
                  <a:pt x="0" y="230307"/>
                </a:lnTo>
                <a:lnTo>
                  <a:pt x="3441" y="277889"/>
                </a:lnTo>
                <a:lnTo>
                  <a:pt x="16998" y="315639"/>
                </a:lnTo>
                <a:lnTo>
                  <a:pt x="45521" y="340518"/>
                </a:lnTo>
                <a:lnTo>
                  <a:pt x="93861" y="349486"/>
                </a:lnTo>
                <a:lnTo>
                  <a:pt x="142511" y="338609"/>
                </a:lnTo>
                <a:lnTo>
                  <a:pt x="169664" y="311896"/>
                </a:lnTo>
                <a:lnTo>
                  <a:pt x="174065" y="299331"/>
                </a:lnTo>
                <a:lnTo>
                  <a:pt x="92866" y="299331"/>
                </a:lnTo>
                <a:lnTo>
                  <a:pt x="75194" y="294406"/>
                </a:lnTo>
                <a:lnTo>
                  <a:pt x="64453" y="281372"/>
                </a:lnTo>
                <a:lnTo>
                  <a:pt x="59123" y="262839"/>
                </a:lnTo>
                <a:lnTo>
                  <a:pt x="57684" y="241416"/>
                </a:lnTo>
                <a:lnTo>
                  <a:pt x="57684" y="189271"/>
                </a:lnTo>
                <a:lnTo>
                  <a:pt x="185156" y="189271"/>
                </a:lnTo>
                <a:lnTo>
                  <a:pt x="185156" y="142351"/>
                </a:lnTo>
                <a:lnTo>
                  <a:pt x="58144" y="142351"/>
                </a:lnTo>
                <a:lnTo>
                  <a:pt x="58160" y="104457"/>
                </a:lnTo>
                <a:lnTo>
                  <a:pt x="66213" y="64470"/>
                </a:lnTo>
                <a:lnTo>
                  <a:pt x="93798" y="50155"/>
                </a:lnTo>
                <a:lnTo>
                  <a:pt x="173135" y="50155"/>
                </a:lnTo>
                <a:lnTo>
                  <a:pt x="165621" y="32331"/>
                </a:lnTo>
                <a:lnTo>
                  <a:pt x="137541" y="8604"/>
                </a:lnTo>
                <a:lnTo>
                  <a:pt x="93997" y="0"/>
                </a:lnTo>
                <a:close/>
              </a:path>
              <a:path w="185419" h="349884">
                <a:moveTo>
                  <a:pt x="184025" y="244568"/>
                </a:moveTo>
                <a:lnTo>
                  <a:pt x="126352" y="244568"/>
                </a:lnTo>
                <a:lnTo>
                  <a:pt x="126352" y="246673"/>
                </a:lnTo>
                <a:lnTo>
                  <a:pt x="125209" y="266602"/>
                </a:lnTo>
                <a:lnTo>
                  <a:pt x="120513" y="283403"/>
                </a:lnTo>
                <a:lnTo>
                  <a:pt x="110365" y="295003"/>
                </a:lnTo>
                <a:lnTo>
                  <a:pt x="92866" y="299331"/>
                </a:lnTo>
                <a:lnTo>
                  <a:pt x="174065" y="299331"/>
                </a:lnTo>
                <a:lnTo>
                  <a:pt x="181458" y="278225"/>
                </a:lnTo>
                <a:lnTo>
                  <a:pt x="184009" y="246673"/>
                </a:lnTo>
                <a:lnTo>
                  <a:pt x="184025" y="244568"/>
                </a:lnTo>
                <a:close/>
              </a:path>
              <a:path w="185419" h="349884">
                <a:moveTo>
                  <a:pt x="173135" y="50155"/>
                </a:moveTo>
                <a:lnTo>
                  <a:pt x="93798" y="50155"/>
                </a:lnTo>
                <a:lnTo>
                  <a:pt x="111130" y="54216"/>
                </a:lnTo>
                <a:lnTo>
                  <a:pt x="121697" y="65511"/>
                </a:lnTo>
                <a:lnTo>
                  <a:pt x="126964" y="82702"/>
                </a:lnTo>
                <a:lnTo>
                  <a:pt x="128393" y="104457"/>
                </a:lnTo>
                <a:lnTo>
                  <a:pt x="128393" y="142351"/>
                </a:lnTo>
                <a:lnTo>
                  <a:pt x="185156" y="142351"/>
                </a:lnTo>
                <a:lnTo>
                  <a:pt x="185156" y="112645"/>
                </a:lnTo>
                <a:lnTo>
                  <a:pt x="180679" y="68054"/>
                </a:lnTo>
                <a:lnTo>
                  <a:pt x="173135" y="50155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 descr=""/>
          <p:cNvSpPr/>
          <p:nvPr/>
        </p:nvSpPr>
        <p:spPr>
          <a:xfrm>
            <a:off x="2003158" y="9852679"/>
            <a:ext cx="561975" cy="426720"/>
          </a:xfrm>
          <a:custGeom>
            <a:avLst/>
            <a:gdLst/>
            <a:ahLst/>
            <a:cxnLst/>
            <a:rect l="l" t="t" r="r" b="b"/>
            <a:pathLst>
              <a:path w="561975" h="426720">
                <a:moveTo>
                  <a:pt x="189369" y="163614"/>
                </a:moveTo>
                <a:lnTo>
                  <a:pt x="184226" y="123355"/>
                </a:lnTo>
                <a:lnTo>
                  <a:pt x="169951" y="96520"/>
                </a:lnTo>
                <a:lnTo>
                  <a:pt x="148285" y="81534"/>
                </a:lnTo>
                <a:lnTo>
                  <a:pt x="120916" y="76885"/>
                </a:lnTo>
                <a:lnTo>
                  <a:pt x="98463" y="79667"/>
                </a:lnTo>
                <a:lnTo>
                  <a:pt x="80937" y="87401"/>
                </a:lnTo>
                <a:lnTo>
                  <a:pt x="67818" y="99225"/>
                </a:lnTo>
                <a:lnTo>
                  <a:pt x="58610" y="114274"/>
                </a:lnTo>
                <a:lnTo>
                  <a:pt x="58407" y="105397"/>
                </a:lnTo>
                <a:lnTo>
                  <a:pt x="57899" y="96723"/>
                </a:lnTo>
                <a:lnTo>
                  <a:pt x="57188" y="88785"/>
                </a:lnTo>
                <a:lnTo>
                  <a:pt x="56349" y="82169"/>
                </a:lnTo>
                <a:lnTo>
                  <a:pt x="0" y="82169"/>
                </a:lnTo>
                <a:lnTo>
                  <a:pt x="381" y="95516"/>
                </a:lnTo>
                <a:lnTo>
                  <a:pt x="571" y="114452"/>
                </a:lnTo>
                <a:lnTo>
                  <a:pt x="660" y="186169"/>
                </a:lnTo>
                <a:lnTo>
                  <a:pt x="660" y="421093"/>
                </a:lnTo>
                <a:lnTo>
                  <a:pt x="59728" y="421093"/>
                </a:lnTo>
                <a:lnTo>
                  <a:pt x="59728" y="197091"/>
                </a:lnTo>
                <a:lnTo>
                  <a:pt x="62153" y="164045"/>
                </a:lnTo>
                <a:lnTo>
                  <a:pt x="69418" y="143573"/>
                </a:lnTo>
                <a:lnTo>
                  <a:pt x="81521" y="133121"/>
                </a:lnTo>
                <a:lnTo>
                  <a:pt x="98475" y="130213"/>
                </a:lnTo>
                <a:lnTo>
                  <a:pt x="112344" y="132765"/>
                </a:lnTo>
                <a:lnTo>
                  <a:pt x="122301" y="140741"/>
                </a:lnTo>
                <a:lnTo>
                  <a:pt x="128295" y="154622"/>
                </a:lnTo>
                <a:lnTo>
                  <a:pt x="130314" y="174904"/>
                </a:lnTo>
                <a:lnTo>
                  <a:pt x="130314" y="421093"/>
                </a:lnTo>
                <a:lnTo>
                  <a:pt x="189369" y="421093"/>
                </a:lnTo>
                <a:lnTo>
                  <a:pt x="189369" y="163614"/>
                </a:lnTo>
                <a:close/>
              </a:path>
              <a:path w="561975" h="426720">
                <a:moveTo>
                  <a:pt x="358127" y="82169"/>
                </a:moveTo>
                <a:lnTo>
                  <a:pt x="313436" y="82169"/>
                </a:lnTo>
                <a:lnTo>
                  <a:pt x="313436" y="0"/>
                </a:lnTo>
                <a:lnTo>
                  <a:pt x="254571" y="0"/>
                </a:lnTo>
                <a:lnTo>
                  <a:pt x="254571" y="82169"/>
                </a:lnTo>
                <a:lnTo>
                  <a:pt x="217373" y="82169"/>
                </a:lnTo>
                <a:lnTo>
                  <a:pt x="217373" y="134162"/>
                </a:lnTo>
                <a:lnTo>
                  <a:pt x="254571" y="134162"/>
                </a:lnTo>
                <a:lnTo>
                  <a:pt x="254571" y="356527"/>
                </a:lnTo>
                <a:lnTo>
                  <a:pt x="258940" y="390918"/>
                </a:lnTo>
                <a:lnTo>
                  <a:pt x="271437" y="412178"/>
                </a:lnTo>
                <a:lnTo>
                  <a:pt x="291134" y="422973"/>
                </a:lnTo>
                <a:lnTo>
                  <a:pt x="317106" y="425983"/>
                </a:lnTo>
                <a:lnTo>
                  <a:pt x="326859" y="425729"/>
                </a:lnTo>
                <a:lnTo>
                  <a:pt x="337248" y="424802"/>
                </a:lnTo>
                <a:lnTo>
                  <a:pt x="347395" y="422960"/>
                </a:lnTo>
                <a:lnTo>
                  <a:pt x="356412" y="419925"/>
                </a:lnTo>
                <a:lnTo>
                  <a:pt x="356412" y="374980"/>
                </a:lnTo>
                <a:lnTo>
                  <a:pt x="352336" y="376301"/>
                </a:lnTo>
                <a:lnTo>
                  <a:pt x="342976" y="376948"/>
                </a:lnTo>
                <a:lnTo>
                  <a:pt x="336842" y="376948"/>
                </a:lnTo>
                <a:lnTo>
                  <a:pt x="324396" y="374434"/>
                </a:lnTo>
                <a:lnTo>
                  <a:pt x="317322" y="367652"/>
                </a:lnTo>
                <a:lnTo>
                  <a:pt x="314159" y="357759"/>
                </a:lnTo>
                <a:lnTo>
                  <a:pt x="313436" y="345897"/>
                </a:lnTo>
                <a:lnTo>
                  <a:pt x="313436" y="134162"/>
                </a:lnTo>
                <a:lnTo>
                  <a:pt x="358127" y="134162"/>
                </a:lnTo>
                <a:lnTo>
                  <a:pt x="358127" y="82169"/>
                </a:lnTo>
                <a:close/>
              </a:path>
              <a:path w="561975" h="426720">
                <a:moveTo>
                  <a:pt x="561352" y="329907"/>
                </a:moveTo>
                <a:lnTo>
                  <a:pt x="557047" y="293446"/>
                </a:lnTo>
                <a:lnTo>
                  <a:pt x="543420" y="264845"/>
                </a:lnTo>
                <a:lnTo>
                  <a:pt x="519430" y="240004"/>
                </a:lnTo>
                <a:lnTo>
                  <a:pt x="464324" y="200850"/>
                </a:lnTo>
                <a:lnTo>
                  <a:pt x="452348" y="188836"/>
                </a:lnTo>
                <a:lnTo>
                  <a:pt x="446392" y="176593"/>
                </a:lnTo>
                <a:lnTo>
                  <a:pt x="444779" y="161975"/>
                </a:lnTo>
                <a:lnTo>
                  <a:pt x="446278" y="147510"/>
                </a:lnTo>
                <a:lnTo>
                  <a:pt x="451015" y="136499"/>
                </a:lnTo>
                <a:lnTo>
                  <a:pt x="459333" y="129501"/>
                </a:lnTo>
                <a:lnTo>
                  <a:pt x="471576" y="127050"/>
                </a:lnTo>
                <a:lnTo>
                  <a:pt x="484162" y="129400"/>
                </a:lnTo>
                <a:lnTo>
                  <a:pt x="492760" y="136486"/>
                </a:lnTo>
                <a:lnTo>
                  <a:pt x="497687" y="148412"/>
                </a:lnTo>
                <a:lnTo>
                  <a:pt x="499262" y="165265"/>
                </a:lnTo>
                <a:lnTo>
                  <a:pt x="499262" y="185254"/>
                </a:lnTo>
                <a:lnTo>
                  <a:pt x="556475" y="185254"/>
                </a:lnTo>
                <a:lnTo>
                  <a:pt x="556475" y="170865"/>
                </a:lnTo>
                <a:lnTo>
                  <a:pt x="551980" y="131953"/>
                </a:lnTo>
                <a:lnTo>
                  <a:pt x="537387" y="102336"/>
                </a:lnTo>
                <a:lnTo>
                  <a:pt x="511111" y="83502"/>
                </a:lnTo>
                <a:lnTo>
                  <a:pt x="471512" y="76898"/>
                </a:lnTo>
                <a:lnTo>
                  <a:pt x="433882" y="83324"/>
                </a:lnTo>
                <a:lnTo>
                  <a:pt x="407174" y="101549"/>
                </a:lnTo>
                <a:lnTo>
                  <a:pt x="391236" y="129946"/>
                </a:lnTo>
                <a:lnTo>
                  <a:pt x="385965" y="166928"/>
                </a:lnTo>
                <a:lnTo>
                  <a:pt x="390105" y="198856"/>
                </a:lnTo>
                <a:lnTo>
                  <a:pt x="402666" y="224688"/>
                </a:lnTo>
                <a:lnTo>
                  <a:pt x="423887" y="247154"/>
                </a:lnTo>
                <a:lnTo>
                  <a:pt x="478294" y="286867"/>
                </a:lnTo>
                <a:lnTo>
                  <a:pt x="492798" y="302780"/>
                </a:lnTo>
                <a:lnTo>
                  <a:pt x="499808" y="318744"/>
                </a:lnTo>
                <a:lnTo>
                  <a:pt x="501624" y="336829"/>
                </a:lnTo>
                <a:lnTo>
                  <a:pt x="499910" y="354012"/>
                </a:lnTo>
                <a:lnTo>
                  <a:pt x="494538" y="366331"/>
                </a:lnTo>
                <a:lnTo>
                  <a:pt x="485152" y="373748"/>
                </a:lnTo>
                <a:lnTo>
                  <a:pt x="471398" y="376224"/>
                </a:lnTo>
                <a:lnTo>
                  <a:pt x="456895" y="373024"/>
                </a:lnTo>
                <a:lnTo>
                  <a:pt x="447103" y="364058"/>
                </a:lnTo>
                <a:lnTo>
                  <a:pt x="441566" y="350227"/>
                </a:lnTo>
                <a:lnTo>
                  <a:pt x="439826" y="332473"/>
                </a:lnTo>
                <a:lnTo>
                  <a:pt x="439826" y="317233"/>
                </a:lnTo>
                <a:lnTo>
                  <a:pt x="380098" y="317233"/>
                </a:lnTo>
                <a:lnTo>
                  <a:pt x="380098" y="332397"/>
                </a:lnTo>
                <a:lnTo>
                  <a:pt x="383908" y="367195"/>
                </a:lnTo>
                <a:lnTo>
                  <a:pt x="397713" y="397268"/>
                </a:lnTo>
                <a:lnTo>
                  <a:pt x="425030" y="418401"/>
                </a:lnTo>
                <a:lnTo>
                  <a:pt x="469404" y="426377"/>
                </a:lnTo>
                <a:lnTo>
                  <a:pt x="509676" y="420230"/>
                </a:lnTo>
                <a:lnTo>
                  <a:pt x="538403" y="401929"/>
                </a:lnTo>
                <a:lnTo>
                  <a:pt x="555612" y="371741"/>
                </a:lnTo>
                <a:lnTo>
                  <a:pt x="561352" y="329907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 descr=""/>
          <p:cNvSpPr/>
          <p:nvPr/>
        </p:nvSpPr>
        <p:spPr>
          <a:xfrm>
            <a:off x="2670784" y="9813994"/>
            <a:ext cx="548640" cy="460375"/>
          </a:xfrm>
          <a:custGeom>
            <a:avLst/>
            <a:gdLst/>
            <a:ahLst/>
            <a:cxnLst/>
            <a:rect l="l" t="t" r="r" b="b"/>
            <a:pathLst>
              <a:path w="548639" h="460375">
                <a:moveTo>
                  <a:pt x="323634" y="120853"/>
                </a:moveTo>
                <a:lnTo>
                  <a:pt x="264375" y="120853"/>
                </a:lnTo>
                <a:lnTo>
                  <a:pt x="251485" y="214388"/>
                </a:lnTo>
                <a:lnTo>
                  <a:pt x="242925" y="279755"/>
                </a:lnTo>
                <a:lnTo>
                  <a:pt x="237604" y="324002"/>
                </a:lnTo>
                <a:lnTo>
                  <a:pt x="234416" y="354190"/>
                </a:lnTo>
                <a:lnTo>
                  <a:pt x="232283" y="377355"/>
                </a:lnTo>
                <a:lnTo>
                  <a:pt x="231635" y="377355"/>
                </a:lnTo>
                <a:lnTo>
                  <a:pt x="228638" y="350075"/>
                </a:lnTo>
                <a:lnTo>
                  <a:pt x="223558" y="315620"/>
                </a:lnTo>
                <a:lnTo>
                  <a:pt x="205524" y="205841"/>
                </a:lnTo>
                <a:lnTo>
                  <a:pt x="191731" y="120853"/>
                </a:lnTo>
                <a:lnTo>
                  <a:pt x="135724" y="120853"/>
                </a:lnTo>
                <a:lnTo>
                  <a:pt x="121945" y="204444"/>
                </a:lnTo>
                <a:lnTo>
                  <a:pt x="103505" y="314236"/>
                </a:lnTo>
                <a:lnTo>
                  <a:pt x="98056" y="349377"/>
                </a:lnTo>
                <a:lnTo>
                  <a:pt x="94589" y="377291"/>
                </a:lnTo>
                <a:lnTo>
                  <a:pt x="93929" y="377291"/>
                </a:lnTo>
                <a:lnTo>
                  <a:pt x="88112" y="317652"/>
                </a:lnTo>
                <a:lnTo>
                  <a:pt x="82550" y="271830"/>
                </a:lnTo>
                <a:lnTo>
                  <a:pt x="74307" y="208038"/>
                </a:lnTo>
                <a:lnTo>
                  <a:pt x="62687" y="120853"/>
                </a:lnTo>
                <a:lnTo>
                  <a:pt x="0" y="120853"/>
                </a:lnTo>
                <a:lnTo>
                  <a:pt x="60071" y="459790"/>
                </a:lnTo>
                <a:lnTo>
                  <a:pt x="119722" y="459790"/>
                </a:lnTo>
                <a:lnTo>
                  <a:pt x="142252" y="339483"/>
                </a:lnTo>
                <a:lnTo>
                  <a:pt x="151015" y="291071"/>
                </a:lnTo>
                <a:lnTo>
                  <a:pt x="157543" y="250545"/>
                </a:lnTo>
                <a:lnTo>
                  <a:pt x="161391" y="217932"/>
                </a:lnTo>
                <a:lnTo>
                  <a:pt x="162039" y="217932"/>
                </a:lnTo>
                <a:lnTo>
                  <a:pt x="166738" y="252755"/>
                </a:lnTo>
                <a:lnTo>
                  <a:pt x="173647" y="295300"/>
                </a:lnTo>
                <a:lnTo>
                  <a:pt x="191719" y="399745"/>
                </a:lnTo>
                <a:lnTo>
                  <a:pt x="201726" y="459790"/>
                </a:lnTo>
                <a:lnTo>
                  <a:pt x="260464" y="459790"/>
                </a:lnTo>
                <a:lnTo>
                  <a:pt x="323634" y="120853"/>
                </a:lnTo>
                <a:close/>
              </a:path>
              <a:path w="548639" h="460375">
                <a:moveTo>
                  <a:pt x="548309" y="202742"/>
                </a:moveTo>
                <a:lnTo>
                  <a:pt x="545058" y="168630"/>
                </a:lnTo>
                <a:lnTo>
                  <a:pt x="534047" y="140944"/>
                </a:lnTo>
                <a:lnTo>
                  <a:pt x="513397" y="122364"/>
                </a:lnTo>
                <a:lnTo>
                  <a:pt x="481241" y="115582"/>
                </a:lnTo>
                <a:lnTo>
                  <a:pt x="458749" y="118186"/>
                </a:lnTo>
                <a:lnTo>
                  <a:pt x="441109" y="125412"/>
                </a:lnTo>
                <a:lnTo>
                  <a:pt x="427888" y="136296"/>
                </a:lnTo>
                <a:lnTo>
                  <a:pt x="418668" y="149923"/>
                </a:lnTo>
                <a:lnTo>
                  <a:pt x="418668" y="0"/>
                </a:lnTo>
                <a:lnTo>
                  <a:pt x="359600" y="0"/>
                </a:lnTo>
                <a:lnTo>
                  <a:pt x="359600" y="459790"/>
                </a:lnTo>
                <a:lnTo>
                  <a:pt x="418668" y="459790"/>
                </a:lnTo>
                <a:lnTo>
                  <a:pt x="418668" y="233654"/>
                </a:lnTo>
                <a:lnTo>
                  <a:pt x="420370" y="205333"/>
                </a:lnTo>
                <a:lnTo>
                  <a:pt x="426389" y="185089"/>
                </a:lnTo>
                <a:lnTo>
                  <a:pt x="438124" y="172948"/>
                </a:lnTo>
                <a:lnTo>
                  <a:pt x="456946" y="168897"/>
                </a:lnTo>
                <a:lnTo>
                  <a:pt x="473722" y="172885"/>
                </a:lnTo>
                <a:lnTo>
                  <a:pt x="483527" y="183654"/>
                </a:lnTo>
                <a:lnTo>
                  <a:pt x="488111" y="199364"/>
                </a:lnTo>
                <a:lnTo>
                  <a:pt x="489242" y="218186"/>
                </a:lnTo>
                <a:lnTo>
                  <a:pt x="489242" y="459790"/>
                </a:lnTo>
                <a:lnTo>
                  <a:pt x="548309" y="459790"/>
                </a:lnTo>
                <a:lnTo>
                  <a:pt x="548309" y="202742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 descr=""/>
          <p:cNvSpPr/>
          <p:nvPr/>
        </p:nvSpPr>
        <p:spPr>
          <a:xfrm>
            <a:off x="3268871" y="9929572"/>
            <a:ext cx="189865" cy="349885"/>
          </a:xfrm>
          <a:custGeom>
            <a:avLst/>
            <a:gdLst/>
            <a:ahLst/>
            <a:cxnLst/>
            <a:rect l="l" t="t" r="r" b="b"/>
            <a:pathLst>
              <a:path w="189864" h="349884">
                <a:moveTo>
                  <a:pt x="95965" y="0"/>
                </a:moveTo>
                <a:lnTo>
                  <a:pt x="56790" y="6397"/>
                </a:lnTo>
                <a:lnTo>
                  <a:pt x="6934" y="58163"/>
                </a:lnTo>
                <a:lnTo>
                  <a:pt x="179" y="102740"/>
                </a:lnTo>
                <a:lnTo>
                  <a:pt x="0" y="242118"/>
                </a:lnTo>
                <a:lnTo>
                  <a:pt x="6012" y="288857"/>
                </a:lnTo>
                <a:lnTo>
                  <a:pt x="6047" y="289131"/>
                </a:lnTo>
                <a:lnTo>
                  <a:pt x="23963" y="322682"/>
                </a:lnTo>
                <a:lnTo>
                  <a:pt x="53435" y="342821"/>
                </a:lnTo>
                <a:lnTo>
                  <a:pt x="53581" y="342821"/>
                </a:lnTo>
                <a:lnTo>
                  <a:pt x="93986" y="349486"/>
                </a:lnTo>
                <a:lnTo>
                  <a:pt x="134207" y="342821"/>
                </a:lnTo>
                <a:lnTo>
                  <a:pt x="164226" y="322682"/>
                </a:lnTo>
                <a:lnTo>
                  <a:pt x="178472" y="297017"/>
                </a:lnTo>
                <a:lnTo>
                  <a:pt x="95117" y="297017"/>
                </a:lnTo>
                <a:lnTo>
                  <a:pt x="78611" y="293169"/>
                </a:lnTo>
                <a:lnTo>
                  <a:pt x="67495" y="282352"/>
                </a:lnTo>
                <a:lnTo>
                  <a:pt x="61224" y="265653"/>
                </a:lnTo>
                <a:lnTo>
                  <a:pt x="59254" y="244160"/>
                </a:lnTo>
                <a:lnTo>
                  <a:pt x="59298" y="102740"/>
                </a:lnTo>
                <a:lnTo>
                  <a:pt x="67755" y="65496"/>
                </a:lnTo>
                <a:lnTo>
                  <a:pt x="94845" y="52459"/>
                </a:lnTo>
                <a:lnTo>
                  <a:pt x="178832" y="52459"/>
                </a:lnTo>
                <a:lnTo>
                  <a:pt x="165063" y="27300"/>
                </a:lnTo>
                <a:lnTo>
                  <a:pt x="135705" y="6923"/>
                </a:lnTo>
                <a:lnTo>
                  <a:pt x="95965" y="0"/>
                </a:lnTo>
                <a:close/>
              </a:path>
              <a:path w="189864" h="349884">
                <a:moveTo>
                  <a:pt x="178832" y="52459"/>
                </a:moveTo>
                <a:lnTo>
                  <a:pt x="94845" y="52459"/>
                </a:lnTo>
                <a:lnTo>
                  <a:pt x="111633" y="56220"/>
                </a:lnTo>
                <a:lnTo>
                  <a:pt x="122544" y="66679"/>
                </a:lnTo>
                <a:lnTo>
                  <a:pt x="128451" y="82599"/>
                </a:lnTo>
                <a:lnTo>
                  <a:pt x="130226" y="102740"/>
                </a:lnTo>
                <a:lnTo>
                  <a:pt x="130145" y="244160"/>
                </a:lnTo>
                <a:lnTo>
                  <a:pt x="128255" y="265653"/>
                </a:lnTo>
                <a:lnTo>
                  <a:pt x="128133" y="267040"/>
                </a:lnTo>
                <a:lnTo>
                  <a:pt x="121718" y="283815"/>
                </a:lnTo>
                <a:lnTo>
                  <a:pt x="110780" y="293747"/>
                </a:lnTo>
                <a:lnTo>
                  <a:pt x="95117" y="297017"/>
                </a:lnTo>
                <a:lnTo>
                  <a:pt x="178472" y="297017"/>
                </a:lnTo>
                <a:lnTo>
                  <a:pt x="183001" y="288857"/>
                </a:lnTo>
                <a:lnTo>
                  <a:pt x="189491" y="241134"/>
                </a:lnTo>
                <a:lnTo>
                  <a:pt x="189491" y="106038"/>
                </a:lnTo>
                <a:lnTo>
                  <a:pt x="183253" y="60536"/>
                </a:lnTo>
                <a:lnTo>
                  <a:pt x="178832" y="52459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 descr=""/>
          <p:cNvSpPr/>
          <p:nvPr/>
        </p:nvSpPr>
        <p:spPr>
          <a:xfrm>
            <a:off x="3595420" y="9813994"/>
            <a:ext cx="863600" cy="465455"/>
          </a:xfrm>
          <a:custGeom>
            <a:avLst/>
            <a:gdLst/>
            <a:ahLst/>
            <a:cxnLst/>
            <a:rect l="l" t="t" r="r" b="b"/>
            <a:pathLst>
              <a:path w="863600" h="465454">
                <a:moveTo>
                  <a:pt x="188709" y="202742"/>
                </a:moveTo>
                <a:lnTo>
                  <a:pt x="185458" y="168630"/>
                </a:lnTo>
                <a:lnTo>
                  <a:pt x="174447" y="140944"/>
                </a:lnTo>
                <a:lnTo>
                  <a:pt x="153797" y="122364"/>
                </a:lnTo>
                <a:lnTo>
                  <a:pt x="121653" y="115582"/>
                </a:lnTo>
                <a:lnTo>
                  <a:pt x="99148" y="118186"/>
                </a:lnTo>
                <a:lnTo>
                  <a:pt x="81508" y="125412"/>
                </a:lnTo>
                <a:lnTo>
                  <a:pt x="68287" y="136296"/>
                </a:lnTo>
                <a:lnTo>
                  <a:pt x="59067" y="149923"/>
                </a:lnTo>
                <a:lnTo>
                  <a:pt x="59067" y="0"/>
                </a:lnTo>
                <a:lnTo>
                  <a:pt x="0" y="0"/>
                </a:lnTo>
                <a:lnTo>
                  <a:pt x="0" y="459790"/>
                </a:lnTo>
                <a:lnTo>
                  <a:pt x="59067" y="459790"/>
                </a:lnTo>
                <a:lnTo>
                  <a:pt x="59067" y="233654"/>
                </a:lnTo>
                <a:lnTo>
                  <a:pt x="60769" y="205333"/>
                </a:lnTo>
                <a:lnTo>
                  <a:pt x="66789" y="185089"/>
                </a:lnTo>
                <a:lnTo>
                  <a:pt x="78524" y="172948"/>
                </a:lnTo>
                <a:lnTo>
                  <a:pt x="97345" y="168897"/>
                </a:lnTo>
                <a:lnTo>
                  <a:pt x="114122" y="172885"/>
                </a:lnTo>
                <a:lnTo>
                  <a:pt x="123926" y="183654"/>
                </a:lnTo>
                <a:lnTo>
                  <a:pt x="128511" y="199364"/>
                </a:lnTo>
                <a:lnTo>
                  <a:pt x="129654" y="218186"/>
                </a:lnTo>
                <a:lnTo>
                  <a:pt x="129654" y="459790"/>
                </a:lnTo>
                <a:lnTo>
                  <a:pt x="188709" y="459790"/>
                </a:lnTo>
                <a:lnTo>
                  <a:pt x="188709" y="202742"/>
                </a:lnTo>
                <a:close/>
              </a:path>
              <a:path w="863600" h="465454">
                <a:moveTo>
                  <a:pt x="415671" y="459778"/>
                </a:moveTo>
                <a:lnTo>
                  <a:pt x="415010" y="448208"/>
                </a:lnTo>
                <a:lnTo>
                  <a:pt x="414782" y="439064"/>
                </a:lnTo>
                <a:lnTo>
                  <a:pt x="414655" y="433819"/>
                </a:lnTo>
                <a:lnTo>
                  <a:pt x="414591" y="431241"/>
                </a:lnTo>
                <a:lnTo>
                  <a:pt x="414401" y="413131"/>
                </a:lnTo>
                <a:lnTo>
                  <a:pt x="414350" y="302475"/>
                </a:lnTo>
                <a:lnTo>
                  <a:pt x="414350" y="204812"/>
                </a:lnTo>
                <a:lnTo>
                  <a:pt x="410083" y="168605"/>
                </a:lnTo>
                <a:lnTo>
                  <a:pt x="407911" y="164274"/>
                </a:lnTo>
                <a:lnTo>
                  <a:pt x="395973" y="140398"/>
                </a:lnTo>
                <a:lnTo>
                  <a:pt x="370103" y="122097"/>
                </a:lnTo>
                <a:lnTo>
                  <a:pt x="356666" y="119888"/>
                </a:lnTo>
                <a:lnTo>
                  <a:pt x="356666" y="302475"/>
                </a:lnTo>
                <a:lnTo>
                  <a:pt x="356666" y="345833"/>
                </a:lnTo>
                <a:lnTo>
                  <a:pt x="354647" y="376516"/>
                </a:lnTo>
                <a:lnTo>
                  <a:pt x="348259" y="397408"/>
                </a:lnTo>
                <a:lnTo>
                  <a:pt x="336956" y="409333"/>
                </a:lnTo>
                <a:lnTo>
                  <a:pt x="320230" y="413131"/>
                </a:lnTo>
                <a:lnTo>
                  <a:pt x="305333" y="409575"/>
                </a:lnTo>
                <a:lnTo>
                  <a:pt x="295325" y="399757"/>
                </a:lnTo>
                <a:lnTo>
                  <a:pt x="289699" y="384962"/>
                </a:lnTo>
                <a:lnTo>
                  <a:pt x="288061" y="367792"/>
                </a:lnTo>
                <a:lnTo>
                  <a:pt x="287934" y="360997"/>
                </a:lnTo>
                <a:lnTo>
                  <a:pt x="291807" y="332867"/>
                </a:lnTo>
                <a:lnTo>
                  <a:pt x="302856" y="314858"/>
                </a:lnTo>
                <a:lnTo>
                  <a:pt x="320268" y="305295"/>
                </a:lnTo>
                <a:lnTo>
                  <a:pt x="343230" y="302475"/>
                </a:lnTo>
                <a:lnTo>
                  <a:pt x="356666" y="302475"/>
                </a:lnTo>
                <a:lnTo>
                  <a:pt x="356666" y="119888"/>
                </a:lnTo>
                <a:lnTo>
                  <a:pt x="287235" y="122910"/>
                </a:lnTo>
                <a:lnTo>
                  <a:pt x="246011" y="171475"/>
                </a:lnTo>
                <a:lnTo>
                  <a:pt x="241985" y="212039"/>
                </a:lnTo>
                <a:lnTo>
                  <a:pt x="300139" y="212039"/>
                </a:lnTo>
                <a:lnTo>
                  <a:pt x="300151" y="204812"/>
                </a:lnTo>
                <a:lnTo>
                  <a:pt x="301269" y="190385"/>
                </a:lnTo>
                <a:lnTo>
                  <a:pt x="301383" y="188849"/>
                </a:lnTo>
                <a:lnTo>
                  <a:pt x="305727" y="176212"/>
                </a:lnTo>
                <a:lnTo>
                  <a:pt x="305816" y="175920"/>
                </a:lnTo>
                <a:lnTo>
                  <a:pt x="314502" y="167373"/>
                </a:lnTo>
                <a:lnTo>
                  <a:pt x="328472" y="164274"/>
                </a:lnTo>
                <a:lnTo>
                  <a:pt x="342455" y="167373"/>
                </a:lnTo>
                <a:lnTo>
                  <a:pt x="350659" y="176212"/>
                </a:lnTo>
                <a:lnTo>
                  <a:pt x="354558" y="190385"/>
                </a:lnTo>
                <a:lnTo>
                  <a:pt x="355549" y="209346"/>
                </a:lnTo>
                <a:lnTo>
                  <a:pt x="355549" y="256946"/>
                </a:lnTo>
                <a:lnTo>
                  <a:pt x="344881" y="256946"/>
                </a:lnTo>
                <a:lnTo>
                  <a:pt x="301498" y="261988"/>
                </a:lnTo>
                <a:lnTo>
                  <a:pt x="265353" y="279158"/>
                </a:lnTo>
                <a:lnTo>
                  <a:pt x="240614" y="311442"/>
                </a:lnTo>
                <a:lnTo>
                  <a:pt x="231432" y="361861"/>
                </a:lnTo>
                <a:lnTo>
                  <a:pt x="231432" y="367792"/>
                </a:lnTo>
                <a:lnTo>
                  <a:pt x="235356" y="404761"/>
                </a:lnTo>
                <a:lnTo>
                  <a:pt x="247764" y="435787"/>
                </a:lnTo>
                <a:lnTo>
                  <a:pt x="269557" y="457123"/>
                </a:lnTo>
                <a:lnTo>
                  <a:pt x="301675" y="465061"/>
                </a:lnTo>
                <a:lnTo>
                  <a:pt x="319366" y="463346"/>
                </a:lnTo>
                <a:lnTo>
                  <a:pt x="334708" y="457885"/>
                </a:lnTo>
                <a:lnTo>
                  <a:pt x="347446" y="448208"/>
                </a:lnTo>
                <a:lnTo>
                  <a:pt x="357390" y="433819"/>
                </a:lnTo>
                <a:lnTo>
                  <a:pt x="358000" y="439064"/>
                </a:lnTo>
                <a:lnTo>
                  <a:pt x="359003" y="446087"/>
                </a:lnTo>
                <a:lnTo>
                  <a:pt x="360210" y="453453"/>
                </a:lnTo>
                <a:lnTo>
                  <a:pt x="361416" y="459778"/>
                </a:lnTo>
                <a:lnTo>
                  <a:pt x="415671" y="459778"/>
                </a:lnTo>
                <a:close/>
              </a:path>
              <a:path w="863600" h="465454">
                <a:moveTo>
                  <a:pt x="654558" y="120853"/>
                </a:moveTo>
                <a:lnTo>
                  <a:pt x="595287" y="120853"/>
                </a:lnTo>
                <a:lnTo>
                  <a:pt x="587133" y="168389"/>
                </a:lnTo>
                <a:lnTo>
                  <a:pt x="576668" y="226504"/>
                </a:lnTo>
                <a:lnTo>
                  <a:pt x="565823" y="288124"/>
                </a:lnTo>
                <a:lnTo>
                  <a:pt x="556514" y="346176"/>
                </a:lnTo>
                <a:lnTo>
                  <a:pt x="550672" y="393598"/>
                </a:lnTo>
                <a:lnTo>
                  <a:pt x="550011" y="393598"/>
                </a:lnTo>
                <a:lnTo>
                  <a:pt x="543433" y="344297"/>
                </a:lnTo>
                <a:lnTo>
                  <a:pt x="534492" y="285305"/>
                </a:lnTo>
                <a:lnTo>
                  <a:pt x="524586" y="223697"/>
                </a:lnTo>
                <a:lnTo>
                  <a:pt x="507365" y="120853"/>
                </a:lnTo>
                <a:lnTo>
                  <a:pt x="444207" y="120853"/>
                </a:lnTo>
                <a:lnTo>
                  <a:pt x="515162" y="459790"/>
                </a:lnTo>
                <a:lnTo>
                  <a:pt x="582091" y="459790"/>
                </a:lnTo>
                <a:lnTo>
                  <a:pt x="654558" y="120853"/>
                </a:lnTo>
                <a:close/>
              </a:path>
              <a:path w="863600" h="465454">
                <a:moveTo>
                  <a:pt x="863422" y="228219"/>
                </a:moveTo>
                <a:lnTo>
                  <a:pt x="858951" y="183629"/>
                </a:lnTo>
                <a:lnTo>
                  <a:pt x="851395" y="165735"/>
                </a:lnTo>
                <a:lnTo>
                  <a:pt x="843889" y="147904"/>
                </a:lnTo>
                <a:lnTo>
                  <a:pt x="815809" y="124180"/>
                </a:lnTo>
                <a:lnTo>
                  <a:pt x="806665" y="122377"/>
                </a:lnTo>
                <a:lnTo>
                  <a:pt x="806665" y="220027"/>
                </a:lnTo>
                <a:lnTo>
                  <a:pt x="806665" y="257924"/>
                </a:lnTo>
                <a:lnTo>
                  <a:pt x="736409" y="257924"/>
                </a:lnTo>
                <a:lnTo>
                  <a:pt x="736422" y="220027"/>
                </a:lnTo>
                <a:lnTo>
                  <a:pt x="744474" y="180047"/>
                </a:lnTo>
                <a:lnTo>
                  <a:pt x="772058" y="165735"/>
                </a:lnTo>
                <a:lnTo>
                  <a:pt x="789393" y="169786"/>
                </a:lnTo>
                <a:lnTo>
                  <a:pt x="799960" y="181089"/>
                </a:lnTo>
                <a:lnTo>
                  <a:pt x="805230" y="198272"/>
                </a:lnTo>
                <a:lnTo>
                  <a:pt x="806665" y="220027"/>
                </a:lnTo>
                <a:lnTo>
                  <a:pt x="806665" y="122377"/>
                </a:lnTo>
                <a:lnTo>
                  <a:pt x="724674" y="126403"/>
                </a:lnTo>
                <a:lnTo>
                  <a:pt x="696023" y="153860"/>
                </a:lnTo>
                <a:lnTo>
                  <a:pt x="681990" y="190398"/>
                </a:lnTo>
                <a:lnTo>
                  <a:pt x="678268" y="345884"/>
                </a:lnTo>
                <a:lnTo>
                  <a:pt x="681710" y="393458"/>
                </a:lnTo>
                <a:lnTo>
                  <a:pt x="695261" y="431215"/>
                </a:lnTo>
                <a:lnTo>
                  <a:pt x="723785" y="456095"/>
                </a:lnTo>
                <a:lnTo>
                  <a:pt x="772121" y="465061"/>
                </a:lnTo>
                <a:lnTo>
                  <a:pt x="820775" y="454190"/>
                </a:lnTo>
                <a:lnTo>
                  <a:pt x="852335" y="414909"/>
                </a:lnTo>
                <a:lnTo>
                  <a:pt x="862279" y="362242"/>
                </a:lnTo>
                <a:lnTo>
                  <a:pt x="862291" y="360146"/>
                </a:lnTo>
                <a:lnTo>
                  <a:pt x="804621" y="360146"/>
                </a:lnTo>
                <a:lnTo>
                  <a:pt x="804621" y="362242"/>
                </a:lnTo>
                <a:lnTo>
                  <a:pt x="803478" y="382181"/>
                </a:lnTo>
                <a:lnTo>
                  <a:pt x="798779" y="398983"/>
                </a:lnTo>
                <a:lnTo>
                  <a:pt x="788631" y="410578"/>
                </a:lnTo>
                <a:lnTo>
                  <a:pt x="771131" y="414909"/>
                </a:lnTo>
                <a:lnTo>
                  <a:pt x="753465" y="409981"/>
                </a:lnTo>
                <a:lnTo>
                  <a:pt x="742721" y="396951"/>
                </a:lnTo>
                <a:lnTo>
                  <a:pt x="737387" y="378409"/>
                </a:lnTo>
                <a:lnTo>
                  <a:pt x="735952" y="356997"/>
                </a:lnTo>
                <a:lnTo>
                  <a:pt x="735952" y="304850"/>
                </a:lnTo>
                <a:lnTo>
                  <a:pt x="863422" y="304850"/>
                </a:lnTo>
                <a:lnTo>
                  <a:pt x="863422" y="257924"/>
                </a:lnTo>
                <a:lnTo>
                  <a:pt x="863422" y="228219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 descr=""/>
          <p:cNvSpPr/>
          <p:nvPr/>
        </p:nvSpPr>
        <p:spPr>
          <a:xfrm>
            <a:off x="4580480" y="9929562"/>
            <a:ext cx="184785" cy="349885"/>
          </a:xfrm>
          <a:custGeom>
            <a:avLst/>
            <a:gdLst/>
            <a:ahLst/>
            <a:cxnLst/>
            <a:rect l="l" t="t" r="r" b="b"/>
            <a:pathLst>
              <a:path w="184785" h="349884">
                <a:moveTo>
                  <a:pt x="176478" y="48700"/>
                </a:moveTo>
                <a:lnTo>
                  <a:pt x="97033" y="48700"/>
                </a:lnTo>
                <a:lnTo>
                  <a:pt x="111015" y="51793"/>
                </a:lnTo>
                <a:lnTo>
                  <a:pt x="119218" y="60636"/>
                </a:lnTo>
                <a:lnTo>
                  <a:pt x="123122" y="74806"/>
                </a:lnTo>
                <a:lnTo>
                  <a:pt x="124111" y="93777"/>
                </a:lnTo>
                <a:lnTo>
                  <a:pt x="124111" y="141367"/>
                </a:lnTo>
                <a:lnTo>
                  <a:pt x="113441" y="141367"/>
                </a:lnTo>
                <a:lnTo>
                  <a:pt x="70064" y="146418"/>
                </a:lnTo>
                <a:lnTo>
                  <a:pt x="33919" y="163580"/>
                </a:lnTo>
                <a:lnTo>
                  <a:pt x="9174" y="195864"/>
                </a:lnTo>
                <a:lnTo>
                  <a:pt x="0" y="246285"/>
                </a:lnTo>
                <a:lnTo>
                  <a:pt x="0" y="252212"/>
                </a:lnTo>
                <a:lnTo>
                  <a:pt x="3926" y="289193"/>
                </a:lnTo>
                <a:lnTo>
                  <a:pt x="16322" y="320211"/>
                </a:lnTo>
                <a:lnTo>
                  <a:pt x="38117" y="341548"/>
                </a:lnTo>
                <a:lnTo>
                  <a:pt x="70238" y="349486"/>
                </a:lnTo>
                <a:lnTo>
                  <a:pt x="87933" y="347773"/>
                </a:lnTo>
                <a:lnTo>
                  <a:pt x="103267" y="342314"/>
                </a:lnTo>
                <a:lnTo>
                  <a:pt x="116016" y="332629"/>
                </a:lnTo>
                <a:lnTo>
                  <a:pt x="125954" y="318241"/>
                </a:lnTo>
                <a:lnTo>
                  <a:pt x="183213" y="318241"/>
                </a:lnTo>
                <a:lnTo>
                  <a:pt x="183151" y="315661"/>
                </a:lnTo>
                <a:lnTo>
                  <a:pt x="182967" y="297551"/>
                </a:lnTo>
                <a:lnTo>
                  <a:pt x="88793" y="297551"/>
                </a:lnTo>
                <a:lnTo>
                  <a:pt x="58264" y="269390"/>
                </a:lnTo>
                <a:lnTo>
                  <a:pt x="56500" y="245427"/>
                </a:lnTo>
                <a:lnTo>
                  <a:pt x="60367" y="217288"/>
                </a:lnTo>
                <a:lnTo>
                  <a:pt x="71419" y="199281"/>
                </a:lnTo>
                <a:lnTo>
                  <a:pt x="88836" y="189717"/>
                </a:lnTo>
                <a:lnTo>
                  <a:pt x="111797" y="186905"/>
                </a:lnTo>
                <a:lnTo>
                  <a:pt x="182915" y="186905"/>
                </a:lnTo>
                <a:lnTo>
                  <a:pt x="182915" y="89232"/>
                </a:lnTo>
                <a:lnTo>
                  <a:pt x="178644" y="53030"/>
                </a:lnTo>
                <a:lnTo>
                  <a:pt x="176478" y="48700"/>
                </a:lnTo>
                <a:close/>
              </a:path>
              <a:path w="184785" h="349884">
                <a:moveTo>
                  <a:pt x="183213" y="318241"/>
                </a:moveTo>
                <a:lnTo>
                  <a:pt x="125954" y="318241"/>
                </a:lnTo>
                <a:lnTo>
                  <a:pt x="126565" y="323494"/>
                </a:lnTo>
                <a:lnTo>
                  <a:pt x="127573" y="330510"/>
                </a:lnTo>
                <a:lnTo>
                  <a:pt x="128779" y="337884"/>
                </a:lnTo>
                <a:lnTo>
                  <a:pt x="129985" y="344209"/>
                </a:lnTo>
                <a:lnTo>
                  <a:pt x="184235" y="344209"/>
                </a:lnTo>
                <a:lnTo>
                  <a:pt x="183573" y="332629"/>
                </a:lnTo>
                <a:lnTo>
                  <a:pt x="183340" y="323494"/>
                </a:lnTo>
                <a:lnTo>
                  <a:pt x="183213" y="318241"/>
                </a:lnTo>
                <a:close/>
              </a:path>
              <a:path w="184785" h="349884">
                <a:moveTo>
                  <a:pt x="182915" y="186905"/>
                </a:moveTo>
                <a:lnTo>
                  <a:pt x="125231" y="186905"/>
                </a:lnTo>
                <a:lnTo>
                  <a:pt x="125231" y="230265"/>
                </a:lnTo>
                <a:lnTo>
                  <a:pt x="123216" y="260939"/>
                </a:lnTo>
                <a:lnTo>
                  <a:pt x="116821" y="281829"/>
                </a:lnTo>
                <a:lnTo>
                  <a:pt x="105521" y="293758"/>
                </a:lnTo>
                <a:lnTo>
                  <a:pt x="88793" y="297551"/>
                </a:lnTo>
                <a:lnTo>
                  <a:pt x="182967" y="297551"/>
                </a:lnTo>
                <a:lnTo>
                  <a:pt x="182915" y="186905"/>
                </a:lnTo>
                <a:close/>
              </a:path>
              <a:path w="184785" h="349884">
                <a:moveTo>
                  <a:pt x="99075" y="0"/>
                </a:moveTo>
                <a:lnTo>
                  <a:pt x="55797" y="7330"/>
                </a:lnTo>
                <a:lnTo>
                  <a:pt x="28640" y="27082"/>
                </a:lnTo>
                <a:lnTo>
                  <a:pt x="14570" y="55897"/>
                </a:lnTo>
                <a:lnTo>
                  <a:pt x="10692" y="89232"/>
                </a:lnTo>
                <a:lnTo>
                  <a:pt x="10661" y="89494"/>
                </a:lnTo>
                <a:lnTo>
                  <a:pt x="10554" y="96468"/>
                </a:lnTo>
                <a:lnTo>
                  <a:pt x="68699" y="96468"/>
                </a:lnTo>
                <a:lnTo>
                  <a:pt x="68719" y="89232"/>
                </a:lnTo>
                <a:lnTo>
                  <a:pt x="69828" y="74806"/>
                </a:lnTo>
                <a:lnTo>
                  <a:pt x="97033" y="48700"/>
                </a:lnTo>
                <a:lnTo>
                  <a:pt x="176478" y="48700"/>
                </a:lnTo>
                <a:lnTo>
                  <a:pt x="164539" y="24830"/>
                </a:lnTo>
                <a:lnTo>
                  <a:pt x="138662" y="6522"/>
                </a:lnTo>
                <a:lnTo>
                  <a:pt x="99075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 descr=""/>
          <p:cNvSpPr/>
          <p:nvPr/>
        </p:nvSpPr>
        <p:spPr>
          <a:xfrm>
            <a:off x="4892002" y="9852679"/>
            <a:ext cx="720090" cy="426720"/>
          </a:xfrm>
          <a:custGeom>
            <a:avLst/>
            <a:gdLst/>
            <a:ahLst/>
            <a:cxnLst/>
            <a:rect l="l" t="t" r="r" b="b"/>
            <a:pathLst>
              <a:path w="720089" h="426720">
                <a:moveTo>
                  <a:pt x="181254" y="329907"/>
                </a:moveTo>
                <a:lnTo>
                  <a:pt x="176949" y="293446"/>
                </a:lnTo>
                <a:lnTo>
                  <a:pt x="163334" y="264845"/>
                </a:lnTo>
                <a:lnTo>
                  <a:pt x="139331" y="240004"/>
                </a:lnTo>
                <a:lnTo>
                  <a:pt x="84226" y="200850"/>
                </a:lnTo>
                <a:lnTo>
                  <a:pt x="72250" y="188836"/>
                </a:lnTo>
                <a:lnTo>
                  <a:pt x="66294" y="176593"/>
                </a:lnTo>
                <a:lnTo>
                  <a:pt x="64681" y="161975"/>
                </a:lnTo>
                <a:lnTo>
                  <a:pt x="66179" y="147510"/>
                </a:lnTo>
                <a:lnTo>
                  <a:pt x="70916" y="136499"/>
                </a:lnTo>
                <a:lnTo>
                  <a:pt x="79235" y="129501"/>
                </a:lnTo>
                <a:lnTo>
                  <a:pt x="91490" y="127050"/>
                </a:lnTo>
                <a:lnTo>
                  <a:pt x="104063" y="129400"/>
                </a:lnTo>
                <a:lnTo>
                  <a:pt x="112661" y="136486"/>
                </a:lnTo>
                <a:lnTo>
                  <a:pt x="117589" y="148412"/>
                </a:lnTo>
                <a:lnTo>
                  <a:pt x="119164" y="165265"/>
                </a:lnTo>
                <a:lnTo>
                  <a:pt x="119164" y="185254"/>
                </a:lnTo>
                <a:lnTo>
                  <a:pt x="176390" y="185254"/>
                </a:lnTo>
                <a:lnTo>
                  <a:pt x="176390" y="170865"/>
                </a:lnTo>
                <a:lnTo>
                  <a:pt x="171881" y="131953"/>
                </a:lnTo>
                <a:lnTo>
                  <a:pt x="157302" y="102336"/>
                </a:lnTo>
                <a:lnTo>
                  <a:pt x="131013" y="83502"/>
                </a:lnTo>
                <a:lnTo>
                  <a:pt x="91414" y="76898"/>
                </a:lnTo>
                <a:lnTo>
                  <a:pt x="53784" y="83324"/>
                </a:lnTo>
                <a:lnTo>
                  <a:pt x="27076" y="101549"/>
                </a:lnTo>
                <a:lnTo>
                  <a:pt x="11150" y="129946"/>
                </a:lnTo>
                <a:lnTo>
                  <a:pt x="5867" y="166928"/>
                </a:lnTo>
                <a:lnTo>
                  <a:pt x="10007" y="198856"/>
                </a:lnTo>
                <a:lnTo>
                  <a:pt x="22580" y="224688"/>
                </a:lnTo>
                <a:lnTo>
                  <a:pt x="43789" y="247154"/>
                </a:lnTo>
                <a:lnTo>
                  <a:pt x="98196" y="286867"/>
                </a:lnTo>
                <a:lnTo>
                  <a:pt x="112712" y="302780"/>
                </a:lnTo>
                <a:lnTo>
                  <a:pt x="119710" y="318744"/>
                </a:lnTo>
                <a:lnTo>
                  <a:pt x="121526" y="336829"/>
                </a:lnTo>
                <a:lnTo>
                  <a:pt x="119811" y="354012"/>
                </a:lnTo>
                <a:lnTo>
                  <a:pt x="114439" y="366331"/>
                </a:lnTo>
                <a:lnTo>
                  <a:pt x="105054" y="373748"/>
                </a:lnTo>
                <a:lnTo>
                  <a:pt x="91300" y="376224"/>
                </a:lnTo>
                <a:lnTo>
                  <a:pt x="76796" y="373024"/>
                </a:lnTo>
                <a:lnTo>
                  <a:pt x="67005" y="364058"/>
                </a:lnTo>
                <a:lnTo>
                  <a:pt x="61468" y="350227"/>
                </a:lnTo>
                <a:lnTo>
                  <a:pt x="59728" y="332473"/>
                </a:lnTo>
                <a:lnTo>
                  <a:pt x="59728" y="317233"/>
                </a:lnTo>
                <a:lnTo>
                  <a:pt x="0" y="317233"/>
                </a:lnTo>
                <a:lnTo>
                  <a:pt x="0" y="332397"/>
                </a:lnTo>
                <a:lnTo>
                  <a:pt x="3822" y="367195"/>
                </a:lnTo>
                <a:lnTo>
                  <a:pt x="17627" y="397268"/>
                </a:lnTo>
                <a:lnTo>
                  <a:pt x="44945" y="418401"/>
                </a:lnTo>
                <a:lnTo>
                  <a:pt x="89306" y="426377"/>
                </a:lnTo>
                <a:lnTo>
                  <a:pt x="129578" y="420230"/>
                </a:lnTo>
                <a:lnTo>
                  <a:pt x="158305" y="401929"/>
                </a:lnTo>
                <a:lnTo>
                  <a:pt x="175526" y="371741"/>
                </a:lnTo>
                <a:lnTo>
                  <a:pt x="181254" y="329907"/>
                </a:lnTo>
                <a:close/>
              </a:path>
              <a:path w="720089" h="426720">
                <a:moveTo>
                  <a:pt x="339331" y="82169"/>
                </a:moveTo>
                <a:lnTo>
                  <a:pt x="294640" y="82169"/>
                </a:lnTo>
                <a:lnTo>
                  <a:pt x="294640" y="0"/>
                </a:lnTo>
                <a:lnTo>
                  <a:pt x="235775" y="0"/>
                </a:lnTo>
                <a:lnTo>
                  <a:pt x="235775" y="82169"/>
                </a:lnTo>
                <a:lnTo>
                  <a:pt x="198577" y="82169"/>
                </a:lnTo>
                <a:lnTo>
                  <a:pt x="198577" y="134162"/>
                </a:lnTo>
                <a:lnTo>
                  <a:pt x="235775" y="134162"/>
                </a:lnTo>
                <a:lnTo>
                  <a:pt x="235775" y="356527"/>
                </a:lnTo>
                <a:lnTo>
                  <a:pt x="240144" y="390918"/>
                </a:lnTo>
                <a:lnTo>
                  <a:pt x="252641" y="412178"/>
                </a:lnTo>
                <a:lnTo>
                  <a:pt x="272338" y="422973"/>
                </a:lnTo>
                <a:lnTo>
                  <a:pt x="298310" y="425983"/>
                </a:lnTo>
                <a:lnTo>
                  <a:pt x="308063" y="425729"/>
                </a:lnTo>
                <a:lnTo>
                  <a:pt x="318452" y="424802"/>
                </a:lnTo>
                <a:lnTo>
                  <a:pt x="328599" y="422960"/>
                </a:lnTo>
                <a:lnTo>
                  <a:pt x="337616" y="419925"/>
                </a:lnTo>
                <a:lnTo>
                  <a:pt x="337616" y="374980"/>
                </a:lnTo>
                <a:lnTo>
                  <a:pt x="333540" y="376301"/>
                </a:lnTo>
                <a:lnTo>
                  <a:pt x="324180" y="376948"/>
                </a:lnTo>
                <a:lnTo>
                  <a:pt x="318046" y="376948"/>
                </a:lnTo>
                <a:lnTo>
                  <a:pt x="305600" y="374434"/>
                </a:lnTo>
                <a:lnTo>
                  <a:pt x="298526" y="367652"/>
                </a:lnTo>
                <a:lnTo>
                  <a:pt x="295363" y="357759"/>
                </a:lnTo>
                <a:lnTo>
                  <a:pt x="294640" y="345897"/>
                </a:lnTo>
                <a:lnTo>
                  <a:pt x="294640" y="134162"/>
                </a:lnTo>
                <a:lnTo>
                  <a:pt x="339331" y="134162"/>
                </a:lnTo>
                <a:lnTo>
                  <a:pt x="339331" y="82169"/>
                </a:lnTo>
                <a:close/>
              </a:path>
              <a:path w="720089" h="426720">
                <a:moveTo>
                  <a:pt x="503389" y="77279"/>
                </a:moveTo>
                <a:lnTo>
                  <a:pt x="480809" y="80454"/>
                </a:lnTo>
                <a:lnTo>
                  <a:pt x="460095" y="90373"/>
                </a:lnTo>
                <a:lnTo>
                  <a:pt x="442709" y="108470"/>
                </a:lnTo>
                <a:lnTo>
                  <a:pt x="430060" y="136245"/>
                </a:lnTo>
                <a:lnTo>
                  <a:pt x="429869" y="120370"/>
                </a:lnTo>
                <a:lnTo>
                  <a:pt x="428828" y="90957"/>
                </a:lnTo>
                <a:lnTo>
                  <a:pt x="428282" y="82169"/>
                </a:lnTo>
                <a:lnTo>
                  <a:pt x="372186" y="82169"/>
                </a:lnTo>
                <a:lnTo>
                  <a:pt x="372757" y="106133"/>
                </a:lnTo>
                <a:lnTo>
                  <a:pt x="372935" y="131127"/>
                </a:lnTo>
                <a:lnTo>
                  <a:pt x="372846" y="197243"/>
                </a:lnTo>
                <a:lnTo>
                  <a:pt x="372846" y="421106"/>
                </a:lnTo>
                <a:lnTo>
                  <a:pt x="431914" y="421106"/>
                </a:lnTo>
                <a:lnTo>
                  <a:pt x="431914" y="232156"/>
                </a:lnTo>
                <a:lnTo>
                  <a:pt x="437451" y="191516"/>
                </a:lnTo>
                <a:lnTo>
                  <a:pt x="452640" y="166458"/>
                </a:lnTo>
                <a:lnTo>
                  <a:pt x="475335" y="153758"/>
                </a:lnTo>
                <a:lnTo>
                  <a:pt x="503389" y="150152"/>
                </a:lnTo>
                <a:lnTo>
                  <a:pt x="503389" y="77279"/>
                </a:lnTo>
                <a:close/>
              </a:path>
              <a:path w="720089" h="426720">
                <a:moveTo>
                  <a:pt x="719709" y="182943"/>
                </a:moveTo>
                <a:lnTo>
                  <a:pt x="713473" y="137439"/>
                </a:lnTo>
                <a:lnTo>
                  <a:pt x="665924" y="83820"/>
                </a:lnTo>
                <a:lnTo>
                  <a:pt x="660438" y="82867"/>
                </a:lnTo>
                <a:lnTo>
                  <a:pt x="660438" y="179641"/>
                </a:lnTo>
                <a:lnTo>
                  <a:pt x="660361" y="321056"/>
                </a:lnTo>
                <a:lnTo>
                  <a:pt x="651929" y="360718"/>
                </a:lnTo>
                <a:lnTo>
                  <a:pt x="625335" y="373913"/>
                </a:lnTo>
                <a:lnTo>
                  <a:pt x="608825" y="370065"/>
                </a:lnTo>
                <a:lnTo>
                  <a:pt x="597712" y="359257"/>
                </a:lnTo>
                <a:lnTo>
                  <a:pt x="591439" y="342557"/>
                </a:lnTo>
                <a:lnTo>
                  <a:pt x="589470" y="321056"/>
                </a:lnTo>
                <a:lnTo>
                  <a:pt x="589508" y="179641"/>
                </a:lnTo>
                <a:lnTo>
                  <a:pt x="591426" y="159499"/>
                </a:lnTo>
                <a:lnTo>
                  <a:pt x="591540" y="158292"/>
                </a:lnTo>
                <a:lnTo>
                  <a:pt x="597966" y="142392"/>
                </a:lnTo>
                <a:lnTo>
                  <a:pt x="609041" y="132664"/>
                </a:lnTo>
                <a:lnTo>
                  <a:pt x="625055" y="129362"/>
                </a:lnTo>
                <a:lnTo>
                  <a:pt x="641845" y="133121"/>
                </a:lnTo>
                <a:lnTo>
                  <a:pt x="652754" y="143573"/>
                </a:lnTo>
                <a:lnTo>
                  <a:pt x="658672" y="159499"/>
                </a:lnTo>
                <a:lnTo>
                  <a:pt x="660438" y="179641"/>
                </a:lnTo>
                <a:lnTo>
                  <a:pt x="660438" y="82867"/>
                </a:lnTo>
                <a:lnTo>
                  <a:pt x="587006" y="83299"/>
                </a:lnTo>
                <a:lnTo>
                  <a:pt x="537146" y="135064"/>
                </a:lnTo>
                <a:lnTo>
                  <a:pt x="530390" y="179641"/>
                </a:lnTo>
                <a:lnTo>
                  <a:pt x="530212" y="319011"/>
                </a:lnTo>
                <a:lnTo>
                  <a:pt x="536232" y="365760"/>
                </a:lnTo>
                <a:lnTo>
                  <a:pt x="536257" y="366026"/>
                </a:lnTo>
                <a:lnTo>
                  <a:pt x="554177" y="399580"/>
                </a:lnTo>
                <a:lnTo>
                  <a:pt x="583653" y="419722"/>
                </a:lnTo>
                <a:lnTo>
                  <a:pt x="583793" y="419722"/>
                </a:lnTo>
                <a:lnTo>
                  <a:pt x="624205" y="426389"/>
                </a:lnTo>
                <a:lnTo>
                  <a:pt x="664425" y="419722"/>
                </a:lnTo>
                <a:lnTo>
                  <a:pt x="694436" y="399580"/>
                </a:lnTo>
                <a:lnTo>
                  <a:pt x="708685" y="373913"/>
                </a:lnTo>
                <a:lnTo>
                  <a:pt x="713219" y="365760"/>
                </a:lnTo>
                <a:lnTo>
                  <a:pt x="719709" y="318033"/>
                </a:lnTo>
                <a:lnTo>
                  <a:pt x="719709" y="182943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 descr=""/>
          <p:cNvSpPr/>
          <p:nvPr/>
        </p:nvSpPr>
        <p:spPr>
          <a:xfrm>
            <a:off x="5660439" y="9929562"/>
            <a:ext cx="189865" cy="344805"/>
          </a:xfrm>
          <a:custGeom>
            <a:avLst/>
            <a:gdLst/>
            <a:ahLst/>
            <a:cxnLst/>
            <a:rect l="l" t="t" r="r" b="b"/>
            <a:pathLst>
              <a:path w="189864" h="344804">
                <a:moveTo>
                  <a:pt x="120917" y="0"/>
                </a:moveTo>
                <a:lnTo>
                  <a:pt x="98468" y="2773"/>
                </a:lnTo>
                <a:lnTo>
                  <a:pt x="80934" y="10511"/>
                </a:lnTo>
                <a:lnTo>
                  <a:pt x="67814" y="22338"/>
                </a:lnTo>
                <a:lnTo>
                  <a:pt x="58605" y="37381"/>
                </a:lnTo>
                <a:lnTo>
                  <a:pt x="58412" y="28506"/>
                </a:lnTo>
                <a:lnTo>
                  <a:pt x="57903" y="19829"/>
                </a:lnTo>
                <a:lnTo>
                  <a:pt x="57183" y="11901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623"/>
                </a:lnTo>
                <a:lnTo>
                  <a:pt x="577" y="37564"/>
                </a:lnTo>
                <a:lnTo>
                  <a:pt x="659" y="109274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20205"/>
                </a:lnTo>
                <a:lnTo>
                  <a:pt x="62146" y="87159"/>
                </a:lnTo>
                <a:lnTo>
                  <a:pt x="69411" y="66677"/>
                </a:lnTo>
                <a:lnTo>
                  <a:pt x="81521" y="56237"/>
                </a:lnTo>
                <a:lnTo>
                  <a:pt x="98478" y="53317"/>
                </a:lnTo>
                <a:lnTo>
                  <a:pt x="112344" y="55870"/>
                </a:lnTo>
                <a:lnTo>
                  <a:pt x="122298" y="63848"/>
                </a:lnTo>
                <a:lnTo>
                  <a:pt x="128300" y="77737"/>
                </a:lnTo>
                <a:lnTo>
                  <a:pt x="130310" y="98017"/>
                </a:lnTo>
                <a:lnTo>
                  <a:pt x="130310" y="344209"/>
                </a:lnTo>
                <a:lnTo>
                  <a:pt x="189365" y="344209"/>
                </a:lnTo>
                <a:lnTo>
                  <a:pt x="189365" y="86730"/>
                </a:lnTo>
                <a:lnTo>
                  <a:pt x="184226" y="46471"/>
                </a:lnTo>
                <a:lnTo>
                  <a:pt x="169956" y="19625"/>
                </a:lnTo>
                <a:lnTo>
                  <a:pt x="148279" y="4649"/>
                </a:lnTo>
                <a:lnTo>
                  <a:pt x="120917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 descr=""/>
          <p:cNvSpPr/>
          <p:nvPr/>
        </p:nvSpPr>
        <p:spPr>
          <a:xfrm>
            <a:off x="5899578" y="9929569"/>
            <a:ext cx="191135" cy="463550"/>
          </a:xfrm>
          <a:custGeom>
            <a:avLst/>
            <a:gdLst/>
            <a:ahLst/>
            <a:cxnLst/>
            <a:rect l="l" t="t" r="r" b="b"/>
            <a:pathLst>
              <a:path w="191135" h="463550">
                <a:moveTo>
                  <a:pt x="59516" y="375350"/>
                </a:moveTo>
                <a:lnTo>
                  <a:pt x="261" y="375350"/>
                </a:lnTo>
                <a:lnTo>
                  <a:pt x="284" y="377035"/>
                </a:lnTo>
                <a:lnTo>
                  <a:pt x="3558" y="406088"/>
                </a:lnTo>
                <a:lnTo>
                  <a:pt x="16549" y="434108"/>
                </a:lnTo>
                <a:lnTo>
                  <a:pt x="43888" y="455141"/>
                </a:lnTo>
                <a:lnTo>
                  <a:pt x="90227" y="463430"/>
                </a:lnTo>
                <a:lnTo>
                  <a:pt x="144360" y="452817"/>
                </a:lnTo>
                <a:lnTo>
                  <a:pt x="174122" y="424030"/>
                </a:lnTo>
                <a:lnTo>
                  <a:pt x="177042" y="414196"/>
                </a:lnTo>
                <a:lnTo>
                  <a:pt x="93400" y="414196"/>
                </a:lnTo>
                <a:lnTo>
                  <a:pt x="75759" y="410130"/>
                </a:lnTo>
                <a:lnTo>
                  <a:pt x="65483" y="400257"/>
                </a:lnTo>
                <a:lnTo>
                  <a:pt x="60695" y="388063"/>
                </a:lnTo>
                <a:lnTo>
                  <a:pt x="59516" y="377035"/>
                </a:lnTo>
                <a:lnTo>
                  <a:pt x="59516" y="375350"/>
                </a:lnTo>
                <a:close/>
              </a:path>
              <a:path w="191135" h="463550">
                <a:moveTo>
                  <a:pt x="189313" y="305770"/>
                </a:moveTo>
                <a:lnTo>
                  <a:pt x="130226" y="305770"/>
                </a:lnTo>
                <a:lnTo>
                  <a:pt x="130226" y="345518"/>
                </a:lnTo>
                <a:lnTo>
                  <a:pt x="128819" y="375350"/>
                </a:lnTo>
                <a:lnTo>
                  <a:pt x="123404" y="396836"/>
                </a:lnTo>
                <a:lnTo>
                  <a:pt x="112194" y="409832"/>
                </a:lnTo>
                <a:lnTo>
                  <a:pt x="93400" y="414196"/>
                </a:lnTo>
                <a:lnTo>
                  <a:pt x="177042" y="414196"/>
                </a:lnTo>
                <a:lnTo>
                  <a:pt x="186706" y="381651"/>
                </a:lnTo>
                <a:lnTo>
                  <a:pt x="189272" y="330874"/>
                </a:lnTo>
                <a:lnTo>
                  <a:pt x="189313" y="305770"/>
                </a:lnTo>
                <a:close/>
              </a:path>
              <a:path w="191135" h="463550">
                <a:moveTo>
                  <a:pt x="80856" y="0"/>
                </a:moveTo>
                <a:lnTo>
                  <a:pt x="42919" y="8674"/>
                </a:lnTo>
                <a:lnTo>
                  <a:pt x="17936" y="31639"/>
                </a:lnTo>
                <a:lnTo>
                  <a:pt x="4199" y="64304"/>
                </a:lnTo>
                <a:lnTo>
                  <a:pt x="0" y="102080"/>
                </a:lnTo>
                <a:lnTo>
                  <a:pt x="0" y="233479"/>
                </a:lnTo>
                <a:lnTo>
                  <a:pt x="3432" y="275837"/>
                </a:lnTo>
                <a:lnTo>
                  <a:pt x="15303" y="309116"/>
                </a:lnTo>
                <a:lnTo>
                  <a:pt x="37972" y="330874"/>
                </a:lnTo>
                <a:lnTo>
                  <a:pt x="73798" y="338670"/>
                </a:lnTo>
                <a:lnTo>
                  <a:pt x="93676" y="336421"/>
                </a:lnTo>
                <a:lnTo>
                  <a:pt x="109653" y="329932"/>
                </a:lnTo>
                <a:lnTo>
                  <a:pt x="121810" y="319587"/>
                </a:lnTo>
                <a:lnTo>
                  <a:pt x="130226" y="305770"/>
                </a:lnTo>
                <a:lnTo>
                  <a:pt x="189313" y="305770"/>
                </a:lnTo>
                <a:lnTo>
                  <a:pt x="189321" y="286263"/>
                </a:lnTo>
                <a:lnTo>
                  <a:pt x="92154" y="286263"/>
                </a:lnTo>
                <a:lnTo>
                  <a:pt x="77109" y="282690"/>
                </a:lnTo>
                <a:lnTo>
                  <a:pt x="66901" y="271961"/>
                </a:lnTo>
                <a:lnTo>
                  <a:pt x="61094" y="254065"/>
                </a:lnTo>
                <a:lnTo>
                  <a:pt x="59254" y="228987"/>
                </a:lnTo>
                <a:lnTo>
                  <a:pt x="59254" y="105515"/>
                </a:lnTo>
                <a:lnTo>
                  <a:pt x="61525" y="82507"/>
                </a:lnTo>
                <a:lnTo>
                  <a:pt x="68376" y="66215"/>
                </a:lnTo>
                <a:lnTo>
                  <a:pt x="79861" y="56523"/>
                </a:lnTo>
                <a:lnTo>
                  <a:pt x="96038" y="53317"/>
                </a:lnTo>
                <a:lnTo>
                  <a:pt x="189567" y="53317"/>
                </a:lnTo>
                <a:lnTo>
                  <a:pt x="189711" y="41981"/>
                </a:lnTo>
                <a:lnTo>
                  <a:pt x="189858" y="35014"/>
                </a:lnTo>
                <a:lnTo>
                  <a:pt x="136571" y="35014"/>
                </a:lnTo>
                <a:lnTo>
                  <a:pt x="130574" y="21976"/>
                </a:lnTo>
                <a:lnTo>
                  <a:pt x="119940" y="10781"/>
                </a:lnTo>
                <a:lnTo>
                  <a:pt x="103693" y="2948"/>
                </a:lnTo>
                <a:lnTo>
                  <a:pt x="80856" y="0"/>
                </a:lnTo>
                <a:close/>
              </a:path>
              <a:path w="191135" h="463550">
                <a:moveTo>
                  <a:pt x="189567" y="53317"/>
                </a:moveTo>
                <a:lnTo>
                  <a:pt x="96038" y="53317"/>
                </a:lnTo>
                <a:lnTo>
                  <a:pt x="114480" y="58158"/>
                </a:lnTo>
                <a:lnTo>
                  <a:pt x="124852" y="71289"/>
                </a:lnTo>
                <a:lnTo>
                  <a:pt x="129416" y="90622"/>
                </a:lnTo>
                <a:lnTo>
                  <a:pt x="130435" y="114069"/>
                </a:lnTo>
                <a:lnTo>
                  <a:pt x="130435" y="213710"/>
                </a:lnTo>
                <a:lnTo>
                  <a:pt x="129076" y="243291"/>
                </a:lnTo>
                <a:lnTo>
                  <a:pt x="123620" y="266203"/>
                </a:lnTo>
                <a:lnTo>
                  <a:pt x="112001" y="281008"/>
                </a:lnTo>
                <a:lnTo>
                  <a:pt x="92154" y="286263"/>
                </a:lnTo>
                <a:lnTo>
                  <a:pt x="189321" y="286263"/>
                </a:lnTo>
                <a:lnTo>
                  <a:pt x="189427" y="64304"/>
                </a:lnTo>
                <a:lnTo>
                  <a:pt x="189526" y="56523"/>
                </a:lnTo>
                <a:lnTo>
                  <a:pt x="189567" y="53317"/>
                </a:lnTo>
                <a:close/>
              </a:path>
              <a:path w="191135" h="463550">
                <a:moveTo>
                  <a:pt x="190622" y="5277"/>
                </a:moveTo>
                <a:lnTo>
                  <a:pt x="139472" y="5277"/>
                </a:lnTo>
                <a:lnTo>
                  <a:pt x="138605" y="10781"/>
                </a:lnTo>
                <a:lnTo>
                  <a:pt x="137601" y="18752"/>
                </a:lnTo>
                <a:lnTo>
                  <a:pt x="136867" y="27041"/>
                </a:lnTo>
                <a:lnTo>
                  <a:pt x="136696" y="31639"/>
                </a:lnTo>
                <a:lnTo>
                  <a:pt x="136571" y="35014"/>
                </a:lnTo>
                <a:lnTo>
                  <a:pt x="189858" y="35014"/>
                </a:lnTo>
                <a:lnTo>
                  <a:pt x="189929" y="31639"/>
                </a:lnTo>
                <a:lnTo>
                  <a:pt x="190026" y="27041"/>
                </a:lnTo>
                <a:lnTo>
                  <a:pt x="190133" y="21976"/>
                </a:lnTo>
                <a:lnTo>
                  <a:pt x="190450" y="11159"/>
                </a:lnTo>
                <a:lnTo>
                  <a:pt x="190522" y="8674"/>
                </a:lnTo>
                <a:lnTo>
                  <a:pt x="190622" y="5277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 descr=""/>
          <p:cNvSpPr/>
          <p:nvPr/>
        </p:nvSpPr>
        <p:spPr>
          <a:xfrm>
            <a:off x="6234715" y="9929570"/>
            <a:ext cx="190500" cy="458470"/>
          </a:xfrm>
          <a:custGeom>
            <a:avLst/>
            <a:gdLst/>
            <a:ahLst/>
            <a:cxnLst/>
            <a:rect l="l" t="t" r="r" b="b"/>
            <a:pathLst>
              <a:path w="190500" h="458470">
                <a:moveTo>
                  <a:pt x="56364" y="5277"/>
                </a:moveTo>
                <a:lnTo>
                  <a:pt x="0" y="5277"/>
                </a:lnTo>
                <a:lnTo>
                  <a:pt x="322" y="19901"/>
                </a:lnTo>
                <a:lnTo>
                  <a:pt x="449" y="29606"/>
                </a:lnTo>
                <a:lnTo>
                  <a:pt x="542" y="39810"/>
                </a:lnTo>
                <a:lnTo>
                  <a:pt x="586" y="44579"/>
                </a:lnTo>
                <a:lnTo>
                  <a:pt x="670" y="458153"/>
                </a:lnTo>
                <a:lnTo>
                  <a:pt x="59725" y="458153"/>
                </a:lnTo>
                <a:lnTo>
                  <a:pt x="59725" y="318765"/>
                </a:lnTo>
                <a:lnTo>
                  <a:pt x="172547" y="318765"/>
                </a:lnTo>
                <a:lnTo>
                  <a:pt x="182255" y="296158"/>
                </a:lnTo>
                <a:lnTo>
                  <a:pt x="95641" y="296158"/>
                </a:lnTo>
                <a:lnTo>
                  <a:pt x="77299" y="290894"/>
                </a:lnTo>
                <a:lnTo>
                  <a:pt x="66300" y="276570"/>
                </a:lnTo>
                <a:lnTo>
                  <a:pt x="60945" y="255385"/>
                </a:lnTo>
                <a:lnTo>
                  <a:pt x="59537" y="229542"/>
                </a:lnTo>
                <a:lnTo>
                  <a:pt x="59537" y="114792"/>
                </a:lnTo>
                <a:lnTo>
                  <a:pt x="61749" y="87802"/>
                </a:lnTo>
                <a:lnTo>
                  <a:pt x="68681" y="68598"/>
                </a:lnTo>
                <a:lnTo>
                  <a:pt x="80776" y="57120"/>
                </a:lnTo>
                <a:lnTo>
                  <a:pt x="98478" y="53307"/>
                </a:lnTo>
                <a:lnTo>
                  <a:pt x="184992" y="53307"/>
                </a:lnTo>
                <a:lnTo>
                  <a:pt x="179341" y="39810"/>
                </a:lnTo>
                <a:lnTo>
                  <a:pt x="58616" y="39810"/>
                </a:lnTo>
                <a:lnTo>
                  <a:pt x="58421" y="29606"/>
                </a:lnTo>
                <a:lnTo>
                  <a:pt x="57910" y="19901"/>
                </a:lnTo>
                <a:lnTo>
                  <a:pt x="57196" y="11600"/>
                </a:lnTo>
                <a:lnTo>
                  <a:pt x="56475" y="6115"/>
                </a:lnTo>
                <a:lnTo>
                  <a:pt x="56364" y="5277"/>
                </a:lnTo>
                <a:close/>
              </a:path>
              <a:path w="190500" h="458470">
                <a:moveTo>
                  <a:pt x="172547" y="318765"/>
                </a:moveTo>
                <a:lnTo>
                  <a:pt x="59725" y="318765"/>
                </a:lnTo>
                <a:lnTo>
                  <a:pt x="67259" y="330045"/>
                </a:lnTo>
                <a:lnTo>
                  <a:pt x="78314" y="339886"/>
                </a:lnTo>
                <a:lnTo>
                  <a:pt x="93692" y="346846"/>
                </a:lnTo>
                <a:lnTo>
                  <a:pt x="114195" y="349486"/>
                </a:lnTo>
                <a:lnTo>
                  <a:pt x="146712" y="343153"/>
                </a:lnTo>
                <a:lnTo>
                  <a:pt x="170531" y="323460"/>
                </a:lnTo>
                <a:lnTo>
                  <a:pt x="172547" y="318765"/>
                </a:lnTo>
                <a:close/>
              </a:path>
              <a:path w="190500" h="458470">
                <a:moveTo>
                  <a:pt x="184992" y="53307"/>
                </a:moveTo>
                <a:lnTo>
                  <a:pt x="98478" y="53307"/>
                </a:lnTo>
                <a:lnTo>
                  <a:pt x="112190" y="56173"/>
                </a:lnTo>
                <a:lnTo>
                  <a:pt x="122377" y="65107"/>
                </a:lnTo>
                <a:lnTo>
                  <a:pt x="128721" y="80615"/>
                </a:lnTo>
                <a:lnTo>
                  <a:pt x="130907" y="103201"/>
                </a:lnTo>
                <a:lnTo>
                  <a:pt x="130907" y="240673"/>
                </a:lnTo>
                <a:lnTo>
                  <a:pt x="129132" y="263964"/>
                </a:lnTo>
                <a:lnTo>
                  <a:pt x="123235" y="281412"/>
                </a:lnTo>
                <a:lnTo>
                  <a:pt x="112358" y="292362"/>
                </a:lnTo>
                <a:lnTo>
                  <a:pt x="95641" y="296158"/>
                </a:lnTo>
                <a:lnTo>
                  <a:pt x="182255" y="296158"/>
                </a:lnTo>
                <a:lnTo>
                  <a:pt x="185174" y="289361"/>
                </a:lnTo>
                <a:lnTo>
                  <a:pt x="190075" y="240673"/>
                </a:lnTo>
                <a:lnTo>
                  <a:pt x="190161" y="98907"/>
                </a:lnTo>
                <a:lnTo>
                  <a:pt x="186049" y="57120"/>
                </a:lnTo>
                <a:lnTo>
                  <a:pt x="185956" y="56173"/>
                </a:lnTo>
                <a:lnTo>
                  <a:pt x="185884" y="55438"/>
                </a:lnTo>
                <a:lnTo>
                  <a:pt x="184992" y="53307"/>
                </a:lnTo>
                <a:close/>
              </a:path>
              <a:path w="190500" h="458470">
                <a:moveTo>
                  <a:pt x="120530" y="0"/>
                </a:moveTo>
                <a:lnTo>
                  <a:pt x="97820" y="3106"/>
                </a:lnTo>
                <a:lnTo>
                  <a:pt x="80326" y="11600"/>
                </a:lnTo>
                <a:lnTo>
                  <a:pt x="67455" y="24247"/>
                </a:lnTo>
                <a:lnTo>
                  <a:pt x="58616" y="39810"/>
                </a:lnTo>
                <a:lnTo>
                  <a:pt x="179341" y="39810"/>
                </a:lnTo>
                <a:lnTo>
                  <a:pt x="172952" y="24551"/>
                </a:lnTo>
                <a:lnTo>
                  <a:pt x="151217" y="6115"/>
                </a:lnTo>
                <a:lnTo>
                  <a:pt x="120530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 descr=""/>
          <p:cNvSpPr/>
          <p:nvPr/>
        </p:nvSpPr>
        <p:spPr>
          <a:xfrm>
            <a:off x="6474054" y="9929564"/>
            <a:ext cx="779145" cy="349885"/>
          </a:xfrm>
          <a:custGeom>
            <a:avLst/>
            <a:gdLst/>
            <a:ahLst/>
            <a:cxnLst/>
            <a:rect l="l" t="t" r="r" b="b"/>
            <a:pathLst>
              <a:path w="779145" h="349884">
                <a:moveTo>
                  <a:pt x="131216" y="393"/>
                </a:moveTo>
                <a:lnTo>
                  <a:pt x="108623" y="3568"/>
                </a:lnTo>
                <a:lnTo>
                  <a:pt x="87909" y="13487"/>
                </a:lnTo>
                <a:lnTo>
                  <a:pt x="70523" y="31584"/>
                </a:lnTo>
                <a:lnTo>
                  <a:pt x="57873" y="59359"/>
                </a:lnTo>
                <a:lnTo>
                  <a:pt x="57683" y="43484"/>
                </a:lnTo>
                <a:lnTo>
                  <a:pt x="56654" y="14071"/>
                </a:lnTo>
                <a:lnTo>
                  <a:pt x="56095" y="5283"/>
                </a:lnTo>
                <a:lnTo>
                  <a:pt x="0" y="5283"/>
                </a:lnTo>
                <a:lnTo>
                  <a:pt x="571" y="29248"/>
                </a:lnTo>
                <a:lnTo>
                  <a:pt x="749" y="54241"/>
                </a:lnTo>
                <a:lnTo>
                  <a:pt x="660" y="120357"/>
                </a:lnTo>
                <a:lnTo>
                  <a:pt x="660" y="344220"/>
                </a:lnTo>
                <a:lnTo>
                  <a:pt x="59728" y="344220"/>
                </a:lnTo>
                <a:lnTo>
                  <a:pt x="59728" y="155270"/>
                </a:lnTo>
                <a:lnTo>
                  <a:pt x="65265" y="114630"/>
                </a:lnTo>
                <a:lnTo>
                  <a:pt x="80454" y="89573"/>
                </a:lnTo>
                <a:lnTo>
                  <a:pt x="103162" y="76873"/>
                </a:lnTo>
                <a:lnTo>
                  <a:pt x="131216" y="73266"/>
                </a:lnTo>
                <a:lnTo>
                  <a:pt x="131216" y="393"/>
                </a:lnTo>
                <a:close/>
              </a:path>
              <a:path w="779145" h="349884">
                <a:moveTo>
                  <a:pt x="343179" y="112649"/>
                </a:moveTo>
                <a:lnTo>
                  <a:pt x="338709" y="68059"/>
                </a:lnTo>
                <a:lnTo>
                  <a:pt x="323646" y="32334"/>
                </a:lnTo>
                <a:lnTo>
                  <a:pt x="286423" y="6807"/>
                </a:lnTo>
                <a:lnTo>
                  <a:pt x="286423" y="104457"/>
                </a:lnTo>
                <a:lnTo>
                  <a:pt x="286423" y="142354"/>
                </a:lnTo>
                <a:lnTo>
                  <a:pt x="216166" y="142354"/>
                </a:lnTo>
                <a:lnTo>
                  <a:pt x="216192" y="104457"/>
                </a:lnTo>
                <a:lnTo>
                  <a:pt x="217995" y="82702"/>
                </a:lnTo>
                <a:lnTo>
                  <a:pt x="218084" y="81584"/>
                </a:lnTo>
                <a:lnTo>
                  <a:pt x="224243" y="64477"/>
                </a:lnTo>
                <a:lnTo>
                  <a:pt x="235280" y="53822"/>
                </a:lnTo>
                <a:lnTo>
                  <a:pt x="251828" y="50165"/>
                </a:lnTo>
                <a:lnTo>
                  <a:pt x="269151" y="54216"/>
                </a:lnTo>
                <a:lnTo>
                  <a:pt x="279730" y="65519"/>
                </a:lnTo>
                <a:lnTo>
                  <a:pt x="284988" y="82702"/>
                </a:lnTo>
                <a:lnTo>
                  <a:pt x="286423" y="104457"/>
                </a:lnTo>
                <a:lnTo>
                  <a:pt x="286423" y="6807"/>
                </a:lnTo>
                <a:lnTo>
                  <a:pt x="204444" y="10833"/>
                </a:lnTo>
                <a:lnTo>
                  <a:pt x="175780" y="38290"/>
                </a:lnTo>
                <a:lnTo>
                  <a:pt x="161747" y="74828"/>
                </a:lnTo>
                <a:lnTo>
                  <a:pt x="158026" y="230314"/>
                </a:lnTo>
                <a:lnTo>
                  <a:pt x="161467" y="277888"/>
                </a:lnTo>
                <a:lnTo>
                  <a:pt x="175018" y="315645"/>
                </a:lnTo>
                <a:lnTo>
                  <a:pt x="203542" y="340525"/>
                </a:lnTo>
                <a:lnTo>
                  <a:pt x="251891" y="349491"/>
                </a:lnTo>
                <a:lnTo>
                  <a:pt x="300532" y="338620"/>
                </a:lnTo>
                <a:lnTo>
                  <a:pt x="332092" y="299339"/>
                </a:lnTo>
                <a:lnTo>
                  <a:pt x="342036" y="246672"/>
                </a:lnTo>
                <a:lnTo>
                  <a:pt x="342049" y="244576"/>
                </a:lnTo>
                <a:lnTo>
                  <a:pt x="284378" y="244576"/>
                </a:lnTo>
                <a:lnTo>
                  <a:pt x="284378" y="246672"/>
                </a:lnTo>
                <a:lnTo>
                  <a:pt x="283235" y="266611"/>
                </a:lnTo>
                <a:lnTo>
                  <a:pt x="278536" y="283413"/>
                </a:lnTo>
                <a:lnTo>
                  <a:pt x="268389" y="295008"/>
                </a:lnTo>
                <a:lnTo>
                  <a:pt x="250888" y="299339"/>
                </a:lnTo>
                <a:lnTo>
                  <a:pt x="233222" y="294411"/>
                </a:lnTo>
                <a:lnTo>
                  <a:pt x="222478" y="281381"/>
                </a:lnTo>
                <a:lnTo>
                  <a:pt x="217144" y="262839"/>
                </a:lnTo>
                <a:lnTo>
                  <a:pt x="215709" y="241427"/>
                </a:lnTo>
                <a:lnTo>
                  <a:pt x="215709" y="189280"/>
                </a:lnTo>
                <a:lnTo>
                  <a:pt x="343179" y="189280"/>
                </a:lnTo>
                <a:lnTo>
                  <a:pt x="343179" y="142354"/>
                </a:lnTo>
                <a:lnTo>
                  <a:pt x="343179" y="112649"/>
                </a:lnTo>
                <a:close/>
              </a:path>
              <a:path w="779145" h="349884">
                <a:moveTo>
                  <a:pt x="558050" y="253022"/>
                </a:moveTo>
                <a:lnTo>
                  <a:pt x="553745" y="216560"/>
                </a:lnTo>
                <a:lnTo>
                  <a:pt x="540118" y="187960"/>
                </a:lnTo>
                <a:lnTo>
                  <a:pt x="516128" y="163118"/>
                </a:lnTo>
                <a:lnTo>
                  <a:pt x="461010" y="123964"/>
                </a:lnTo>
                <a:lnTo>
                  <a:pt x="449046" y="111950"/>
                </a:lnTo>
                <a:lnTo>
                  <a:pt x="443090" y="99707"/>
                </a:lnTo>
                <a:lnTo>
                  <a:pt x="441477" y="85090"/>
                </a:lnTo>
                <a:lnTo>
                  <a:pt x="442976" y="70624"/>
                </a:lnTo>
                <a:lnTo>
                  <a:pt x="447713" y="59613"/>
                </a:lnTo>
                <a:lnTo>
                  <a:pt x="456031" y="52616"/>
                </a:lnTo>
                <a:lnTo>
                  <a:pt x="468274" y="50165"/>
                </a:lnTo>
                <a:lnTo>
                  <a:pt x="480860" y="52514"/>
                </a:lnTo>
                <a:lnTo>
                  <a:pt x="489445" y="59601"/>
                </a:lnTo>
                <a:lnTo>
                  <a:pt x="494385" y="71526"/>
                </a:lnTo>
                <a:lnTo>
                  <a:pt x="495947" y="88379"/>
                </a:lnTo>
                <a:lnTo>
                  <a:pt x="495947" y="108369"/>
                </a:lnTo>
                <a:lnTo>
                  <a:pt x="553173" y="108369"/>
                </a:lnTo>
                <a:lnTo>
                  <a:pt x="553173" y="93980"/>
                </a:lnTo>
                <a:lnTo>
                  <a:pt x="548678" y="55067"/>
                </a:lnTo>
                <a:lnTo>
                  <a:pt x="534085" y="25450"/>
                </a:lnTo>
                <a:lnTo>
                  <a:pt x="507809" y="6616"/>
                </a:lnTo>
                <a:lnTo>
                  <a:pt x="468210" y="12"/>
                </a:lnTo>
                <a:lnTo>
                  <a:pt x="430580" y="6438"/>
                </a:lnTo>
                <a:lnTo>
                  <a:pt x="403872" y="24663"/>
                </a:lnTo>
                <a:lnTo>
                  <a:pt x="387934" y="53060"/>
                </a:lnTo>
                <a:lnTo>
                  <a:pt x="382663" y="90043"/>
                </a:lnTo>
                <a:lnTo>
                  <a:pt x="386803" y="121970"/>
                </a:lnTo>
                <a:lnTo>
                  <a:pt x="399364" y="147802"/>
                </a:lnTo>
                <a:lnTo>
                  <a:pt x="420585" y="170268"/>
                </a:lnTo>
                <a:lnTo>
                  <a:pt x="474992" y="209981"/>
                </a:lnTo>
                <a:lnTo>
                  <a:pt x="489496" y="225894"/>
                </a:lnTo>
                <a:lnTo>
                  <a:pt x="496506" y="241858"/>
                </a:lnTo>
                <a:lnTo>
                  <a:pt x="498322" y="259943"/>
                </a:lnTo>
                <a:lnTo>
                  <a:pt x="496608" y="277126"/>
                </a:lnTo>
                <a:lnTo>
                  <a:pt x="491236" y="289445"/>
                </a:lnTo>
                <a:lnTo>
                  <a:pt x="481850" y="296862"/>
                </a:lnTo>
                <a:lnTo>
                  <a:pt x="468083" y="299339"/>
                </a:lnTo>
                <a:lnTo>
                  <a:pt x="453593" y="296138"/>
                </a:lnTo>
                <a:lnTo>
                  <a:pt x="443801" y="287172"/>
                </a:lnTo>
                <a:lnTo>
                  <a:pt x="438264" y="273342"/>
                </a:lnTo>
                <a:lnTo>
                  <a:pt x="436524" y="255587"/>
                </a:lnTo>
                <a:lnTo>
                  <a:pt x="436524" y="240347"/>
                </a:lnTo>
                <a:lnTo>
                  <a:pt x="376796" y="240347"/>
                </a:lnTo>
                <a:lnTo>
                  <a:pt x="376796" y="255511"/>
                </a:lnTo>
                <a:lnTo>
                  <a:pt x="380606" y="290309"/>
                </a:lnTo>
                <a:lnTo>
                  <a:pt x="394411" y="320382"/>
                </a:lnTo>
                <a:lnTo>
                  <a:pt x="421728" y="341515"/>
                </a:lnTo>
                <a:lnTo>
                  <a:pt x="466102" y="349491"/>
                </a:lnTo>
                <a:lnTo>
                  <a:pt x="506374" y="343344"/>
                </a:lnTo>
                <a:lnTo>
                  <a:pt x="535101" y="325043"/>
                </a:lnTo>
                <a:lnTo>
                  <a:pt x="552310" y="294855"/>
                </a:lnTo>
                <a:lnTo>
                  <a:pt x="558050" y="253022"/>
                </a:lnTo>
                <a:close/>
              </a:path>
              <a:path w="779145" h="349884">
                <a:moveTo>
                  <a:pt x="778992" y="112649"/>
                </a:moveTo>
                <a:lnTo>
                  <a:pt x="774509" y="68059"/>
                </a:lnTo>
                <a:lnTo>
                  <a:pt x="766965" y="50165"/>
                </a:lnTo>
                <a:lnTo>
                  <a:pt x="759460" y="32334"/>
                </a:lnTo>
                <a:lnTo>
                  <a:pt x="731380" y="8610"/>
                </a:lnTo>
                <a:lnTo>
                  <a:pt x="722223" y="6807"/>
                </a:lnTo>
                <a:lnTo>
                  <a:pt x="722223" y="104457"/>
                </a:lnTo>
                <a:lnTo>
                  <a:pt x="722223" y="142354"/>
                </a:lnTo>
                <a:lnTo>
                  <a:pt x="651979" y="142354"/>
                </a:lnTo>
                <a:lnTo>
                  <a:pt x="651992" y="104457"/>
                </a:lnTo>
                <a:lnTo>
                  <a:pt x="660044" y="64477"/>
                </a:lnTo>
                <a:lnTo>
                  <a:pt x="687628" y="50165"/>
                </a:lnTo>
                <a:lnTo>
                  <a:pt x="704964" y="54216"/>
                </a:lnTo>
                <a:lnTo>
                  <a:pt x="715530" y="65519"/>
                </a:lnTo>
                <a:lnTo>
                  <a:pt x="720801" y="82702"/>
                </a:lnTo>
                <a:lnTo>
                  <a:pt x="722223" y="104457"/>
                </a:lnTo>
                <a:lnTo>
                  <a:pt x="722223" y="6807"/>
                </a:lnTo>
                <a:lnTo>
                  <a:pt x="640245" y="10833"/>
                </a:lnTo>
                <a:lnTo>
                  <a:pt x="611593" y="38290"/>
                </a:lnTo>
                <a:lnTo>
                  <a:pt x="597560" y="74828"/>
                </a:lnTo>
                <a:lnTo>
                  <a:pt x="593839" y="230314"/>
                </a:lnTo>
                <a:lnTo>
                  <a:pt x="597281" y="277888"/>
                </a:lnTo>
                <a:lnTo>
                  <a:pt x="610831" y="315645"/>
                </a:lnTo>
                <a:lnTo>
                  <a:pt x="639356" y="340525"/>
                </a:lnTo>
                <a:lnTo>
                  <a:pt x="687692" y="349491"/>
                </a:lnTo>
                <a:lnTo>
                  <a:pt x="736346" y="338620"/>
                </a:lnTo>
                <a:lnTo>
                  <a:pt x="767905" y="299339"/>
                </a:lnTo>
                <a:lnTo>
                  <a:pt x="777849" y="246672"/>
                </a:lnTo>
                <a:lnTo>
                  <a:pt x="777862" y="244576"/>
                </a:lnTo>
                <a:lnTo>
                  <a:pt x="720191" y="244576"/>
                </a:lnTo>
                <a:lnTo>
                  <a:pt x="720191" y="246672"/>
                </a:lnTo>
                <a:lnTo>
                  <a:pt x="719048" y="266611"/>
                </a:lnTo>
                <a:lnTo>
                  <a:pt x="714349" y="283413"/>
                </a:lnTo>
                <a:lnTo>
                  <a:pt x="704202" y="295008"/>
                </a:lnTo>
                <a:lnTo>
                  <a:pt x="686701" y="299339"/>
                </a:lnTo>
                <a:lnTo>
                  <a:pt x="669036" y="294411"/>
                </a:lnTo>
                <a:lnTo>
                  <a:pt x="658291" y="281381"/>
                </a:lnTo>
                <a:lnTo>
                  <a:pt x="652957" y="262839"/>
                </a:lnTo>
                <a:lnTo>
                  <a:pt x="651522" y="241427"/>
                </a:lnTo>
                <a:lnTo>
                  <a:pt x="651522" y="189280"/>
                </a:lnTo>
                <a:lnTo>
                  <a:pt x="778992" y="189280"/>
                </a:lnTo>
                <a:lnTo>
                  <a:pt x="778992" y="142354"/>
                </a:lnTo>
                <a:lnTo>
                  <a:pt x="778992" y="112649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 descr=""/>
          <p:cNvSpPr/>
          <p:nvPr/>
        </p:nvSpPr>
        <p:spPr>
          <a:xfrm>
            <a:off x="7299521" y="9929562"/>
            <a:ext cx="189865" cy="344805"/>
          </a:xfrm>
          <a:custGeom>
            <a:avLst/>
            <a:gdLst/>
            <a:ahLst/>
            <a:cxnLst/>
            <a:rect l="l" t="t" r="r" b="b"/>
            <a:pathLst>
              <a:path w="189865" h="344804">
                <a:moveTo>
                  <a:pt x="120917" y="0"/>
                </a:moveTo>
                <a:lnTo>
                  <a:pt x="98468" y="2773"/>
                </a:lnTo>
                <a:lnTo>
                  <a:pt x="80934" y="10511"/>
                </a:lnTo>
                <a:lnTo>
                  <a:pt x="67814" y="22338"/>
                </a:lnTo>
                <a:lnTo>
                  <a:pt x="58605" y="37381"/>
                </a:lnTo>
                <a:lnTo>
                  <a:pt x="58412" y="28506"/>
                </a:lnTo>
                <a:lnTo>
                  <a:pt x="57903" y="19829"/>
                </a:lnTo>
                <a:lnTo>
                  <a:pt x="57183" y="11901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623"/>
                </a:lnTo>
                <a:lnTo>
                  <a:pt x="577" y="37564"/>
                </a:lnTo>
                <a:lnTo>
                  <a:pt x="659" y="109274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20205"/>
                </a:lnTo>
                <a:lnTo>
                  <a:pt x="62146" y="87159"/>
                </a:lnTo>
                <a:lnTo>
                  <a:pt x="69411" y="66677"/>
                </a:lnTo>
                <a:lnTo>
                  <a:pt x="81521" y="56237"/>
                </a:lnTo>
                <a:lnTo>
                  <a:pt x="98478" y="53317"/>
                </a:lnTo>
                <a:lnTo>
                  <a:pt x="112344" y="55870"/>
                </a:lnTo>
                <a:lnTo>
                  <a:pt x="122298" y="63848"/>
                </a:lnTo>
                <a:lnTo>
                  <a:pt x="128300" y="77737"/>
                </a:lnTo>
                <a:lnTo>
                  <a:pt x="130310" y="98017"/>
                </a:lnTo>
                <a:lnTo>
                  <a:pt x="130310" y="344209"/>
                </a:lnTo>
                <a:lnTo>
                  <a:pt x="189365" y="344209"/>
                </a:lnTo>
                <a:lnTo>
                  <a:pt x="189365" y="86730"/>
                </a:lnTo>
                <a:lnTo>
                  <a:pt x="184226" y="46471"/>
                </a:lnTo>
                <a:lnTo>
                  <a:pt x="169956" y="19625"/>
                </a:lnTo>
                <a:lnTo>
                  <a:pt x="148279" y="4649"/>
                </a:lnTo>
                <a:lnTo>
                  <a:pt x="120917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 descr=""/>
          <p:cNvSpPr/>
          <p:nvPr/>
        </p:nvSpPr>
        <p:spPr>
          <a:xfrm>
            <a:off x="7538669" y="9929564"/>
            <a:ext cx="401955" cy="349885"/>
          </a:xfrm>
          <a:custGeom>
            <a:avLst/>
            <a:gdLst/>
            <a:ahLst/>
            <a:cxnLst/>
            <a:rect l="l" t="t" r="r" b="b"/>
            <a:pathLst>
              <a:path w="401954" h="349884">
                <a:moveTo>
                  <a:pt x="178346" y="99517"/>
                </a:moveTo>
                <a:lnTo>
                  <a:pt x="175602" y="65697"/>
                </a:lnTo>
                <a:lnTo>
                  <a:pt x="163779" y="33515"/>
                </a:lnTo>
                <a:lnTo>
                  <a:pt x="137477" y="9461"/>
                </a:lnTo>
                <a:lnTo>
                  <a:pt x="91274" y="0"/>
                </a:lnTo>
                <a:lnTo>
                  <a:pt x="46672" y="8940"/>
                </a:lnTo>
                <a:lnTo>
                  <a:pt x="18669" y="32829"/>
                </a:lnTo>
                <a:lnTo>
                  <a:pt x="4140" y="67233"/>
                </a:lnTo>
                <a:lnTo>
                  <a:pt x="0" y="107772"/>
                </a:lnTo>
                <a:lnTo>
                  <a:pt x="0" y="230454"/>
                </a:lnTo>
                <a:lnTo>
                  <a:pt x="3492" y="278345"/>
                </a:lnTo>
                <a:lnTo>
                  <a:pt x="16649" y="316014"/>
                </a:lnTo>
                <a:lnTo>
                  <a:pt x="43535" y="340652"/>
                </a:lnTo>
                <a:lnTo>
                  <a:pt x="88176" y="349491"/>
                </a:lnTo>
                <a:lnTo>
                  <a:pt x="133883" y="340614"/>
                </a:lnTo>
                <a:lnTo>
                  <a:pt x="161366" y="316560"/>
                </a:lnTo>
                <a:lnTo>
                  <a:pt x="174790" y="281241"/>
                </a:lnTo>
                <a:lnTo>
                  <a:pt x="178346" y="238569"/>
                </a:lnTo>
                <a:lnTo>
                  <a:pt x="178346" y="233946"/>
                </a:lnTo>
                <a:lnTo>
                  <a:pt x="120015" y="233946"/>
                </a:lnTo>
                <a:lnTo>
                  <a:pt x="120015" y="247815"/>
                </a:lnTo>
                <a:lnTo>
                  <a:pt x="118630" y="270205"/>
                </a:lnTo>
                <a:lnTo>
                  <a:pt x="113817" y="286321"/>
                </a:lnTo>
                <a:lnTo>
                  <a:pt x="104533" y="296062"/>
                </a:lnTo>
                <a:lnTo>
                  <a:pt x="89763" y="299339"/>
                </a:lnTo>
                <a:lnTo>
                  <a:pt x="74206" y="294894"/>
                </a:lnTo>
                <a:lnTo>
                  <a:pt x="64922" y="283146"/>
                </a:lnTo>
                <a:lnTo>
                  <a:pt x="60426" y="266433"/>
                </a:lnTo>
                <a:lnTo>
                  <a:pt x="59245" y="247103"/>
                </a:lnTo>
                <a:lnTo>
                  <a:pt x="59245" y="100825"/>
                </a:lnTo>
                <a:lnTo>
                  <a:pt x="60896" y="78816"/>
                </a:lnTo>
                <a:lnTo>
                  <a:pt x="66230" y="62966"/>
                </a:lnTo>
                <a:lnTo>
                  <a:pt x="75793" y="53378"/>
                </a:lnTo>
                <a:lnTo>
                  <a:pt x="90157" y="50165"/>
                </a:lnTo>
                <a:lnTo>
                  <a:pt x="105498" y="53924"/>
                </a:lnTo>
                <a:lnTo>
                  <a:pt x="114579" y="64300"/>
                </a:lnTo>
                <a:lnTo>
                  <a:pt x="118910" y="79921"/>
                </a:lnTo>
                <a:lnTo>
                  <a:pt x="120015" y="99453"/>
                </a:lnTo>
                <a:lnTo>
                  <a:pt x="120015" y="112636"/>
                </a:lnTo>
                <a:lnTo>
                  <a:pt x="178346" y="112636"/>
                </a:lnTo>
                <a:lnTo>
                  <a:pt x="178346" y="99517"/>
                </a:lnTo>
                <a:close/>
              </a:path>
              <a:path w="401954" h="349884">
                <a:moveTo>
                  <a:pt x="401396" y="112649"/>
                </a:moveTo>
                <a:lnTo>
                  <a:pt x="396913" y="68059"/>
                </a:lnTo>
                <a:lnTo>
                  <a:pt x="389369" y="50165"/>
                </a:lnTo>
                <a:lnTo>
                  <a:pt x="381863" y="32334"/>
                </a:lnTo>
                <a:lnTo>
                  <a:pt x="353783" y="8610"/>
                </a:lnTo>
                <a:lnTo>
                  <a:pt x="344627" y="6807"/>
                </a:lnTo>
                <a:lnTo>
                  <a:pt x="344627" y="104457"/>
                </a:lnTo>
                <a:lnTo>
                  <a:pt x="344627" y="142354"/>
                </a:lnTo>
                <a:lnTo>
                  <a:pt x="274383" y="142354"/>
                </a:lnTo>
                <a:lnTo>
                  <a:pt x="274396" y="104457"/>
                </a:lnTo>
                <a:lnTo>
                  <a:pt x="282448" y="64477"/>
                </a:lnTo>
                <a:lnTo>
                  <a:pt x="310032" y="50165"/>
                </a:lnTo>
                <a:lnTo>
                  <a:pt x="327367" y="54216"/>
                </a:lnTo>
                <a:lnTo>
                  <a:pt x="337934" y="65519"/>
                </a:lnTo>
                <a:lnTo>
                  <a:pt x="343204" y="82702"/>
                </a:lnTo>
                <a:lnTo>
                  <a:pt x="344627" y="104457"/>
                </a:lnTo>
                <a:lnTo>
                  <a:pt x="344627" y="6807"/>
                </a:lnTo>
                <a:lnTo>
                  <a:pt x="262648" y="10833"/>
                </a:lnTo>
                <a:lnTo>
                  <a:pt x="233997" y="38290"/>
                </a:lnTo>
                <a:lnTo>
                  <a:pt x="219964" y="74828"/>
                </a:lnTo>
                <a:lnTo>
                  <a:pt x="216242" y="230314"/>
                </a:lnTo>
                <a:lnTo>
                  <a:pt x="219684" y="277888"/>
                </a:lnTo>
                <a:lnTo>
                  <a:pt x="233235" y="315645"/>
                </a:lnTo>
                <a:lnTo>
                  <a:pt x="261759" y="340525"/>
                </a:lnTo>
                <a:lnTo>
                  <a:pt x="310095" y="349491"/>
                </a:lnTo>
                <a:lnTo>
                  <a:pt x="358749" y="338620"/>
                </a:lnTo>
                <a:lnTo>
                  <a:pt x="390309" y="299339"/>
                </a:lnTo>
                <a:lnTo>
                  <a:pt x="400253" y="246672"/>
                </a:lnTo>
                <a:lnTo>
                  <a:pt x="400265" y="244576"/>
                </a:lnTo>
                <a:lnTo>
                  <a:pt x="342595" y="244576"/>
                </a:lnTo>
                <a:lnTo>
                  <a:pt x="342595" y="246672"/>
                </a:lnTo>
                <a:lnTo>
                  <a:pt x="341452" y="266611"/>
                </a:lnTo>
                <a:lnTo>
                  <a:pt x="336753" y="283413"/>
                </a:lnTo>
                <a:lnTo>
                  <a:pt x="326605" y="295008"/>
                </a:lnTo>
                <a:lnTo>
                  <a:pt x="309105" y="299339"/>
                </a:lnTo>
                <a:lnTo>
                  <a:pt x="291439" y="294411"/>
                </a:lnTo>
                <a:lnTo>
                  <a:pt x="280695" y="281381"/>
                </a:lnTo>
                <a:lnTo>
                  <a:pt x="275361" y="262839"/>
                </a:lnTo>
                <a:lnTo>
                  <a:pt x="273926" y="241427"/>
                </a:lnTo>
                <a:lnTo>
                  <a:pt x="273926" y="189280"/>
                </a:lnTo>
                <a:lnTo>
                  <a:pt x="401396" y="189280"/>
                </a:lnTo>
                <a:lnTo>
                  <a:pt x="401396" y="142354"/>
                </a:lnTo>
                <a:lnTo>
                  <a:pt x="401396" y="112649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 descr=""/>
          <p:cNvSpPr/>
          <p:nvPr/>
        </p:nvSpPr>
        <p:spPr>
          <a:xfrm>
            <a:off x="7984897" y="10178946"/>
            <a:ext cx="59690" cy="95250"/>
          </a:xfrm>
          <a:custGeom>
            <a:avLst/>
            <a:gdLst/>
            <a:ahLst/>
            <a:cxnLst/>
            <a:rect l="l" t="t" r="r" b="b"/>
            <a:pathLst>
              <a:path w="59690" h="95250">
                <a:moveTo>
                  <a:pt x="59066" y="0"/>
                </a:moveTo>
                <a:lnTo>
                  <a:pt x="0" y="0"/>
                </a:lnTo>
                <a:lnTo>
                  <a:pt x="0" y="94834"/>
                </a:lnTo>
                <a:lnTo>
                  <a:pt x="59066" y="94834"/>
                </a:lnTo>
                <a:lnTo>
                  <a:pt x="59066" y="0"/>
                </a:lnTo>
                <a:close/>
              </a:path>
            </a:pathLst>
          </a:custGeom>
          <a:solidFill>
            <a:srgbClr val="FF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 descr=""/>
          <p:cNvSpPr/>
          <p:nvPr/>
        </p:nvSpPr>
        <p:spPr>
          <a:xfrm>
            <a:off x="12187797" y="3549046"/>
            <a:ext cx="770255" cy="439420"/>
          </a:xfrm>
          <a:custGeom>
            <a:avLst/>
            <a:gdLst/>
            <a:ahLst/>
            <a:cxnLst/>
            <a:rect l="l" t="t" r="r" b="b"/>
            <a:pathLst>
              <a:path w="770254" h="439420">
                <a:moveTo>
                  <a:pt x="189699" y="109943"/>
                </a:moveTo>
                <a:lnTo>
                  <a:pt x="183857" y="62382"/>
                </a:lnTo>
                <a:lnTo>
                  <a:pt x="166255" y="27965"/>
                </a:lnTo>
                <a:lnTo>
                  <a:pt x="131559" y="6159"/>
                </a:lnTo>
                <a:lnTo>
                  <a:pt x="131559" y="152730"/>
                </a:lnTo>
                <a:lnTo>
                  <a:pt x="129895" y="180098"/>
                </a:lnTo>
                <a:lnTo>
                  <a:pt x="123990" y="200850"/>
                </a:lnTo>
                <a:lnTo>
                  <a:pt x="112420" y="214020"/>
                </a:lnTo>
                <a:lnTo>
                  <a:pt x="93789" y="218617"/>
                </a:lnTo>
                <a:lnTo>
                  <a:pt x="76250" y="214579"/>
                </a:lnTo>
                <a:lnTo>
                  <a:pt x="65493" y="203619"/>
                </a:lnTo>
                <a:lnTo>
                  <a:pt x="60083" y="187413"/>
                </a:lnTo>
                <a:lnTo>
                  <a:pt x="58597" y="167690"/>
                </a:lnTo>
                <a:lnTo>
                  <a:pt x="58597" y="100558"/>
                </a:lnTo>
                <a:lnTo>
                  <a:pt x="60680" y="78397"/>
                </a:lnTo>
                <a:lnTo>
                  <a:pt x="60744" y="77622"/>
                </a:lnTo>
                <a:lnTo>
                  <a:pt x="67373" y="61480"/>
                </a:lnTo>
                <a:lnTo>
                  <a:pt x="78752" y="51917"/>
                </a:lnTo>
                <a:lnTo>
                  <a:pt x="95173" y="48768"/>
                </a:lnTo>
                <a:lnTo>
                  <a:pt x="112141" y="52133"/>
                </a:lnTo>
                <a:lnTo>
                  <a:pt x="123405" y="62103"/>
                </a:lnTo>
                <a:lnTo>
                  <a:pt x="129628" y="78397"/>
                </a:lnTo>
                <a:lnTo>
                  <a:pt x="131521" y="100558"/>
                </a:lnTo>
                <a:lnTo>
                  <a:pt x="131559" y="152730"/>
                </a:lnTo>
                <a:lnTo>
                  <a:pt x="131559" y="6159"/>
                </a:lnTo>
                <a:lnTo>
                  <a:pt x="53568" y="7353"/>
                </a:lnTo>
                <a:lnTo>
                  <a:pt x="5930" y="62103"/>
                </a:lnTo>
                <a:lnTo>
                  <a:pt x="0" y="106768"/>
                </a:lnTo>
                <a:lnTo>
                  <a:pt x="76" y="167690"/>
                </a:lnTo>
                <a:lnTo>
                  <a:pt x="4165" y="209003"/>
                </a:lnTo>
                <a:lnTo>
                  <a:pt x="41148" y="262483"/>
                </a:lnTo>
                <a:lnTo>
                  <a:pt x="76365" y="269913"/>
                </a:lnTo>
                <a:lnTo>
                  <a:pt x="96266" y="267957"/>
                </a:lnTo>
                <a:lnTo>
                  <a:pt x="111493" y="262318"/>
                </a:lnTo>
                <a:lnTo>
                  <a:pt x="122999" y="253301"/>
                </a:lnTo>
                <a:lnTo>
                  <a:pt x="131737" y="241236"/>
                </a:lnTo>
                <a:lnTo>
                  <a:pt x="131737" y="307657"/>
                </a:lnTo>
                <a:lnTo>
                  <a:pt x="130035" y="346697"/>
                </a:lnTo>
                <a:lnTo>
                  <a:pt x="113118" y="385787"/>
                </a:lnTo>
                <a:lnTo>
                  <a:pt x="95707" y="389915"/>
                </a:lnTo>
                <a:lnTo>
                  <a:pt x="80721" y="386892"/>
                </a:lnTo>
                <a:lnTo>
                  <a:pt x="70256" y="378015"/>
                </a:lnTo>
                <a:lnTo>
                  <a:pt x="64109" y="363613"/>
                </a:lnTo>
                <a:lnTo>
                  <a:pt x="62103" y="343992"/>
                </a:lnTo>
                <a:lnTo>
                  <a:pt x="62103" y="337781"/>
                </a:lnTo>
                <a:lnTo>
                  <a:pt x="3949" y="337781"/>
                </a:lnTo>
                <a:lnTo>
                  <a:pt x="3949" y="340487"/>
                </a:lnTo>
                <a:lnTo>
                  <a:pt x="7721" y="376542"/>
                </a:lnTo>
                <a:lnTo>
                  <a:pt x="21590" y="408165"/>
                </a:lnTo>
                <a:lnTo>
                  <a:pt x="49415" y="430618"/>
                </a:lnTo>
                <a:lnTo>
                  <a:pt x="95046" y="439153"/>
                </a:lnTo>
                <a:lnTo>
                  <a:pt x="138353" y="431482"/>
                </a:lnTo>
                <a:lnTo>
                  <a:pt x="175920" y="389915"/>
                </a:lnTo>
                <a:lnTo>
                  <a:pt x="188214" y="338670"/>
                </a:lnTo>
                <a:lnTo>
                  <a:pt x="189699" y="293725"/>
                </a:lnTo>
                <a:lnTo>
                  <a:pt x="189699" y="241236"/>
                </a:lnTo>
                <a:lnTo>
                  <a:pt x="189699" y="218617"/>
                </a:lnTo>
                <a:lnTo>
                  <a:pt x="189699" y="109943"/>
                </a:lnTo>
                <a:close/>
              </a:path>
              <a:path w="770254" h="439420">
                <a:moveTo>
                  <a:pt x="424802" y="248526"/>
                </a:moveTo>
                <a:lnTo>
                  <a:pt x="420827" y="209397"/>
                </a:lnTo>
                <a:lnTo>
                  <a:pt x="417728" y="201815"/>
                </a:lnTo>
                <a:lnTo>
                  <a:pt x="408990" y="180454"/>
                </a:lnTo>
                <a:lnTo>
                  <a:pt x="408000" y="178028"/>
                </a:lnTo>
                <a:lnTo>
                  <a:pt x="385013" y="157175"/>
                </a:lnTo>
                <a:lnTo>
                  <a:pt x="366191" y="153047"/>
                </a:lnTo>
                <a:lnTo>
                  <a:pt x="366191" y="257238"/>
                </a:lnTo>
                <a:lnTo>
                  <a:pt x="366191" y="331139"/>
                </a:lnTo>
                <a:lnTo>
                  <a:pt x="364274" y="356654"/>
                </a:lnTo>
                <a:lnTo>
                  <a:pt x="357936" y="375208"/>
                </a:lnTo>
                <a:lnTo>
                  <a:pt x="346379" y="386549"/>
                </a:lnTo>
                <a:lnTo>
                  <a:pt x="328777" y="390385"/>
                </a:lnTo>
                <a:lnTo>
                  <a:pt x="309956" y="385559"/>
                </a:lnTo>
                <a:lnTo>
                  <a:pt x="298437" y="372579"/>
                </a:lnTo>
                <a:lnTo>
                  <a:pt x="292658" y="353682"/>
                </a:lnTo>
                <a:lnTo>
                  <a:pt x="291084" y="331139"/>
                </a:lnTo>
                <a:lnTo>
                  <a:pt x="291084" y="263740"/>
                </a:lnTo>
                <a:lnTo>
                  <a:pt x="293014" y="237769"/>
                </a:lnTo>
                <a:lnTo>
                  <a:pt x="299529" y="218287"/>
                </a:lnTo>
                <a:lnTo>
                  <a:pt x="311658" y="206057"/>
                </a:lnTo>
                <a:lnTo>
                  <a:pt x="330415" y="201815"/>
                </a:lnTo>
                <a:lnTo>
                  <a:pt x="348132" y="205803"/>
                </a:lnTo>
                <a:lnTo>
                  <a:pt x="359079" y="217093"/>
                </a:lnTo>
                <a:lnTo>
                  <a:pt x="364642" y="234581"/>
                </a:lnTo>
                <a:lnTo>
                  <a:pt x="366191" y="257238"/>
                </a:lnTo>
                <a:lnTo>
                  <a:pt x="366191" y="153047"/>
                </a:lnTo>
                <a:lnTo>
                  <a:pt x="350558" y="149618"/>
                </a:lnTo>
                <a:lnTo>
                  <a:pt x="329298" y="152057"/>
                </a:lnTo>
                <a:lnTo>
                  <a:pt x="312813" y="158711"/>
                </a:lnTo>
                <a:lnTo>
                  <a:pt x="300316" y="168516"/>
                </a:lnTo>
                <a:lnTo>
                  <a:pt x="291084" y="180454"/>
                </a:lnTo>
                <a:lnTo>
                  <a:pt x="291084" y="120269"/>
                </a:lnTo>
                <a:lnTo>
                  <a:pt x="292849" y="88430"/>
                </a:lnTo>
                <a:lnTo>
                  <a:pt x="298983" y="66382"/>
                </a:lnTo>
                <a:lnTo>
                  <a:pt x="310756" y="53568"/>
                </a:lnTo>
                <a:lnTo>
                  <a:pt x="329425" y="49428"/>
                </a:lnTo>
                <a:lnTo>
                  <a:pt x="347497" y="54165"/>
                </a:lnTo>
                <a:lnTo>
                  <a:pt x="357771" y="66040"/>
                </a:lnTo>
                <a:lnTo>
                  <a:pt x="362369" y="81470"/>
                </a:lnTo>
                <a:lnTo>
                  <a:pt x="363435" y="96939"/>
                </a:lnTo>
                <a:lnTo>
                  <a:pt x="363435" y="102349"/>
                </a:lnTo>
                <a:lnTo>
                  <a:pt x="419265" y="102349"/>
                </a:lnTo>
                <a:lnTo>
                  <a:pt x="419265" y="99517"/>
                </a:lnTo>
                <a:lnTo>
                  <a:pt x="416204" y="66382"/>
                </a:lnTo>
                <a:lnTo>
                  <a:pt x="376466" y="9664"/>
                </a:lnTo>
                <a:lnTo>
                  <a:pt x="329628" y="0"/>
                </a:lnTo>
                <a:lnTo>
                  <a:pt x="281711" y="9664"/>
                </a:lnTo>
                <a:lnTo>
                  <a:pt x="281863" y="9664"/>
                </a:lnTo>
                <a:lnTo>
                  <a:pt x="252285" y="36258"/>
                </a:lnTo>
                <a:lnTo>
                  <a:pt x="237172" y="76581"/>
                </a:lnTo>
                <a:lnTo>
                  <a:pt x="232930" y="127215"/>
                </a:lnTo>
                <a:lnTo>
                  <a:pt x="233032" y="322491"/>
                </a:lnTo>
                <a:lnTo>
                  <a:pt x="236575" y="365086"/>
                </a:lnTo>
                <a:lnTo>
                  <a:pt x="250596" y="402793"/>
                </a:lnTo>
                <a:lnTo>
                  <a:pt x="279565" y="429196"/>
                </a:lnTo>
                <a:lnTo>
                  <a:pt x="328117" y="439140"/>
                </a:lnTo>
                <a:lnTo>
                  <a:pt x="375437" y="430149"/>
                </a:lnTo>
                <a:lnTo>
                  <a:pt x="405104" y="405447"/>
                </a:lnTo>
                <a:lnTo>
                  <a:pt x="411340" y="390385"/>
                </a:lnTo>
                <a:lnTo>
                  <a:pt x="420433" y="368427"/>
                </a:lnTo>
                <a:lnTo>
                  <a:pt x="424802" y="322491"/>
                </a:lnTo>
                <a:lnTo>
                  <a:pt x="424802" y="248526"/>
                </a:lnTo>
                <a:close/>
              </a:path>
              <a:path w="770254" h="439420">
                <a:moveTo>
                  <a:pt x="595744" y="152628"/>
                </a:moveTo>
                <a:lnTo>
                  <a:pt x="595731" y="76047"/>
                </a:lnTo>
                <a:lnTo>
                  <a:pt x="588048" y="37541"/>
                </a:lnTo>
                <a:lnTo>
                  <a:pt x="556679" y="4787"/>
                </a:lnTo>
                <a:lnTo>
                  <a:pt x="553910" y="4318"/>
                </a:lnTo>
                <a:lnTo>
                  <a:pt x="553910" y="73063"/>
                </a:lnTo>
                <a:lnTo>
                  <a:pt x="553834" y="155676"/>
                </a:lnTo>
                <a:lnTo>
                  <a:pt x="552729" y="170713"/>
                </a:lnTo>
                <a:lnTo>
                  <a:pt x="548614" y="182841"/>
                </a:lnTo>
                <a:lnTo>
                  <a:pt x="540766" y="190500"/>
                </a:lnTo>
                <a:lnTo>
                  <a:pt x="528332" y="193167"/>
                </a:lnTo>
                <a:lnTo>
                  <a:pt x="516445" y="190741"/>
                </a:lnTo>
                <a:lnTo>
                  <a:pt x="508457" y="183553"/>
                </a:lnTo>
                <a:lnTo>
                  <a:pt x="503974" y="171767"/>
                </a:lnTo>
                <a:lnTo>
                  <a:pt x="502589" y="155676"/>
                </a:lnTo>
                <a:lnTo>
                  <a:pt x="502678" y="73063"/>
                </a:lnTo>
                <a:lnTo>
                  <a:pt x="503923" y="58623"/>
                </a:lnTo>
                <a:lnTo>
                  <a:pt x="508342" y="47117"/>
                </a:lnTo>
                <a:lnTo>
                  <a:pt x="516445" y="39992"/>
                </a:lnTo>
                <a:lnTo>
                  <a:pt x="528802" y="37541"/>
                </a:lnTo>
                <a:lnTo>
                  <a:pt x="540423" y="39992"/>
                </a:lnTo>
                <a:lnTo>
                  <a:pt x="540258" y="39992"/>
                </a:lnTo>
                <a:lnTo>
                  <a:pt x="548005" y="46901"/>
                </a:lnTo>
                <a:lnTo>
                  <a:pt x="552488" y="58064"/>
                </a:lnTo>
                <a:lnTo>
                  <a:pt x="553910" y="73063"/>
                </a:lnTo>
                <a:lnTo>
                  <a:pt x="553910" y="4318"/>
                </a:lnTo>
                <a:lnTo>
                  <a:pt x="501561" y="4343"/>
                </a:lnTo>
                <a:lnTo>
                  <a:pt x="465810" y="41541"/>
                </a:lnTo>
                <a:lnTo>
                  <a:pt x="460730" y="76047"/>
                </a:lnTo>
                <a:lnTo>
                  <a:pt x="460730" y="155676"/>
                </a:lnTo>
                <a:lnTo>
                  <a:pt x="465442" y="189064"/>
                </a:lnTo>
                <a:lnTo>
                  <a:pt x="478917" y="212864"/>
                </a:lnTo>
                <a:lnTo>
                  <a:pt x="500202" y="227114"/>
                </a:lnTo>
                <a:lnTo>
                  <a:pt x="528332" y="231851"/>
                </a:lnTo>
                <a:lnTo>
                  <a:pt x="558114" y="226288"/>
                </a:lnTo>
                <a:lnTo>
                  <a:pt x="579158" y="210426"/>
                </a:lnTo>
                <a:lnTo>
                  <a:pt x="587781" y="193167"/>
                </a:lnTo>
                <a:lnTo>
                  <a:pt x="591629" y="185470"/>
                </a:lnTo>
                <a:lnTo>
                  <a:pt x="595744" y="152628"/>
                </a:lnTo>
                <a:close/>
              </a:path>
              <a:path w="770254" h="439420">
                <a:moveTo>
                  <a:pt x="731989" y="5270"/>
                </a:moveTo>
                <a:lnTo>
                  <a:pt x="699795" y="5270"/>
                </a:lnTo>
                <a:lnTo>
                  <a:pt x="497763" y="433870"/>
                </a:lnTo>
                <a:lnTo>
                  <a:pt x="529031" y="433870"/>
                </a:lnTo>
                <a:lnTo>
                  <a:pt x="731989" y="5270"/>
                </a:lnTo>
                <a:close/>
              </a:path>
              <a:path w="770254" h="439420">
                <a:moveTo>
                  <a:pt x="770051" y="283476"/>
                </a:moveTo>
                <a:lnTo>
                  <a:pt x="762673" y="244843"/>
                </a:lnTo>
                <a:lnTo>
                  <a:pt x="730999" y="211899"/>
                </a:lnTo>
                <a:lnTo>
                  <a:pt x="728230" y="211442"/>
                </a:lnTo>
                <a:lnTo>
                  <a:pt x="728230" y="279908"/>
                </a:lnTo>
                <a:lnTo>
                  <a:pt x="728141" y="362978"/>
                </a:lnTo>
                <a:lnTo>
                  <a:pt x="727036" y="378015"/>
                </a:lnTo>
                <a:lnTo>
                  <a:pt x="722922" y="390156"/>
                </a:lnTo>
                <a:lnTo>
                  <a:pt x="714997" y="397878"/>
                </a:lnTo>
                <a:lnTo>
                  <a:pt x="714743" y="397878"/>
                </a:lnTo>
                <a:lnTo>
                  <a:pt x="702652" y="400481"/>
                </a:lnTo>
                <a:lnTo>
                  <a:pt x="676897" y="362978"/>
                </a:lnTo>
                <a:lnTo>
                  <a:pt x="676884" y="281495"/>
                </a:lnTo>
                <a:lnTo>
                  <a:pt x="678230" y="265925"/>
                </a:lnTo>
                <a:lnTo>
                  <a:pt x="682663" y="254419"/>
                </a:lnTo>
                <a:lnTo>
                  <a:pt x="690753" y="247294"/>
                </a:lnTo>
                <a:lnTo>
                  <a:pt x="703110" y="244843"/>
                </a:lnTo>
                <a:lnTo>
                  <a:pt x="715098" y="247294"/>
                </a:lnTo>
                <a:lnTo>
                  <a:pt x="714654" y="247294"/>
                </a:lnTo>
                <a:lnTo>
                  <a:pt x="722312" y="253974"/>
                </a:lnTo>
                <a:lnTo>
                  <a:pt x="726795" y="264972"/>
                </a:lnTo>
                <a:lnTo>
                  <a:pt x="728230" y="279908"/>
                </a:lnTo>
                <a:lnTo>
                  <a:pt x="728230" y="211442"/>
                </a:lnTo>
                <a:lnTo>
                  <a:pt x="703300" y="207302"/>
                </a:lnTo>
                <a:lnTo>
                  <a:pt x="675119" y="211899"/>
                </a:lnTo>
                <a:lnTo>
                  <a:pt x="675678" y="211899"/>
                </a:lnTo>
                <a:lnTo>
                  <a:pt x="654265" y="225564"/>
                </a:lnTo>
                <a:lnTo>
                  <a:pt x="640118" y="249237"/>
                </a:lnTo>
                <a:lnTo>
                  <a:pt x="635317" y="281495"/>
                </a:lnTo>
                <a:lnTo>
                  <a:pt x="635050" y="283476"/>
                </a:lnTo>
                <a:lnTo>
                  <a:pt x="635050" y="362978"/>
                </a:lnTo>
                <a:lnTo>
                  <a:pt x="639470" y="396367"/>
                </a:lnTo>
                <a:lnTo>
                  <a:pt x="652487" y="420166"/>
                </a:lnTo>
                <a:lnTo>
                  <a:pt x="673684" y="434416"/>
                </a:lnTo>
                <a:lnTo>
                  <a:pt x="702652" y="439153"/>
                </a:lnTo>
                <a:lnTo>
                  <a:pt x="732434" y="433590"/>
                </a:lnTo>
                <a:lnTo>
                  <a:pt x="753465" y="417728"/>
                </a:lnTo>
                <a:lnTo>
                  <a:pt x="762088" y="400481"/>
                </a:lnTo>
                <a:lnTo>
                  <a:pt x="765937" y="392772"/>
                </a:lnTo>
                <a:lnTo>
                  <a:pt x="770051" y="359943"/>
                </a:lnTo>
                <a:lnTo>
                  <a:pt x="770051" y="28347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 descr=""/>
          <p:cNvSpPr/>
          <p:nvPr/>
        </p:nvSpPr>
        <p:spPr>
          <a:xfrm>
            <a:off x="13083159" y="3520027"/>
            <a:ext cx="349250" cy="468630"/>
          </a:xfrm>
          <a:custGeom>
            <a:avLst/>
            <a:gdLst/>
            <a:ahLst/>
            <a:cxnLst/>
            <a:rect l="l" t="t" r="r" b="b"/>
            <a:pathLst>
              <a:path w="349250" h="468629">
                <a:moveTo>
                  <a:pt x="189509" y="224726"/>
                </a:moveTo>
                <a:lnTo>
                  <a:pt x="183261" y="179222"/>
                </a:lnTo>
                <a:lnTo>
                  <a:pt x="135712" y="125615"/>
                </a:lnTo>
                <a:lnTo>
                  <a:pt x="130238" y="124663"/>
                </a:lnTo>
                <a:lnTo>
                  <a:pt x="130238" y="221424"/>
                </a:lnTo>
                <a:lnTo>
                  <a:pt x="130162" y="362851"/>
                </a:lnTo>
                <a:lnTo>
                  <a:pt x="121729" y="402501"/>
                </a:lnTo>
                <a:lnTo>
                  <a:pt x="95123" y="415709"/>
                </a:lnTo>
                <a:lnTo>
                  <a:pt x="78613" y="411861"/>
                </a:lnTo>
                <a:lnTo>
                  <a:pt x="67500" y="401040"/>
                </a:lnTo>
                <a:lnTo>
                  <a:pt x="61239" y="384340"/>
                </a:lnTo>
                <a:lnTo>
                  <a:pt x="59270" y="362851"/>
                </a:lnTo>
                <a:lnTo>
                  <a:pt x="59309" y="221424"/>
                </a:lnTo>
                <a:lnTo>
                  <a:pt x="67767" y="184188"/>
                </a:lnTo>
                <a:lnTo>
                  <a:pt x="94843" y="171145"/>
                </a:lnTo>
                <a:lnTo>
                  <a:pt x="111645" y="174904"/>
                </a:lnTo>
                <a:lnTo>
                  <a:pt x="122555" y="185369"/>
                </a:lnTo>
                <a:lnTo>
                  <a:pt x="128460" y="201282"/>
                </a:lnTo>
                <a:lnTo>
                  <a:pt x="130238" y="221424"/>
                </a:lnTo>
                <a:lnTo>
                  <a:pt x="130238" y="124663"/>
                </a:lnTo>
                <a:lnTo>
                  <a:pt x="56807" y="125082"/>
                </a:lnTo>
                <a:lnTo>
                  <a:pt x="6934" y="176847"/>
                </a:lnTo>
                <a:lnTo>
                  <a:pt x="177" y="221424"/>
                </a:lnTo>
                <a:lnTo>
                  <a:pt x="0" y="360807"/>
                </a:lnTo>
                <a:lnTo>
                  <a:pt x="6019" y="407543"/>
                </a:lnTo>
                <a:lnTo>
                  <a:pt x="6057" y="407822"/>
                </a:lnTo>
                <a:lnTo>
                  <a:pt x="23964" y="441363"/>
                </a:lnTo>
                <a:lnTo>
                  <a:pt x="53441" y="461505"/>
                </a:lnTo>
                <a:lnTo>
                  <a:pt x="53594" y="461505"/>
                </a:lnTo>
                <a:lnTo>
                  <a:pt x="93992" y="468172"/>
                </a:lnTo>
                <a:lnTo>
                  <a:pt x="134213" y="461505"/>
                </a:lnTo>
                <a:lnTo>
                  <a:pt x="178485" y="415709"/>
                </a:lnTo>
                <a:lnTo>
                  <a:pt x="189509" y="359816"/>
                </a:lnTo>
                <a:lnTo>
                  <a:pt x="189509" y="224726"/>
                </a:lnTo>
                <a:close/>
              </a:path>
              <a:path w="349250" h="468629">
                <a:moveTo>
                  <a:pt x="349173" y="123964"/>
                </a:moveTo>
                <a:lnTo>
                  <a:pt x="307111" y="123964"/>
                </a:lnTo>
                <a:lnTo>
                  <a:pt x="307111" y="91694"/>
                </a:lnTo>
                <a:lnTo>
                  <a:pt x="308292" y="75857"/>
                </a:lnTo>
                <a:lnTo>
                  <a:pt x="312585" y="64160"/>
                </a:lnTo>
                <a:lnTo>
                  <a:pt x="321132" y="56921"/>
                </a:lnTo>
                <a:lnTo>
                  <a:pt x="335064" y="54444"/>
                </a:lnTo>
                <a:lnTo>
                  <a:pt x="339801" y="54444"/>
                </a:lnTo>
                <a:lnTo>
                  <a:pt x="343230" y="54648"/>
                </a:lnTo>
                <a:lnTo>
                  <a:pt x="348691" y="55499"/>
                </a:lnTo>
                <a:lnTo>
                  <a:pt x="348691" y="2438"/>
                </a:lnTo>
                <a:lnTo>
                  <a:pt x="342912" y="660"/>
                </a:lnTo>
                <a:lnTo>
                  <a:pt x="333400" y="0"/>
                </a:lnTo>
                <a:lnTo>
                  <a:pt x="324231" y="0"/>
                </a:lnTo>
                <a:lnTo>
                  <a:pt x="287642" y="6972"/>
                </a:lnTo>
                <a:lnTo>
                  <a:pt x="264185" y="25641"/>
                </a:lnTo>
                <a:lnTo>
                  <a:pt x="251714" y="52641"/>
                </a:lnTo>
                <a:lnTo>
                  <a:pt x="248043" y="84620"/>
                </a:lnTo>
                <a:lnTo>
                  <a:pt x="248043" y="123964"/>
                </a:lnTo>
                <a:lnTo>
                  <a:pt x="213690" y="123964"/>
                </a:lnTo>
                <a:lnTo>
                  <a:pt x="213690" y="175958"/>
                </a:lnTo>
                <a:lnTo>
                  <a:pt x="248043" y="175958"/>
                </a:lnTo>
                <a:lnTo>
                  <a:pt x="248043" y="462889"/>
                </a:lnTo>
                <a:lnTo>
                  <a:pt x="307111" y="462889"/>
                </a:lnTo>
                <a:lnTo>
                  <a:pt x="307111" y="175958"/>
                </a:lnTo>
                <a:lnTo>
                  <a:pt x="349173" y="175958"/>
                </a:lnTo>
                <a:lnTo>
                  <a:pt x="349173" y="123964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 descr=""/>
          <p:cNvSpPr/>
          <p:nvPr/>
        </p:nvSpPr>
        <p:spPr>
          <a:xfrm>
            <a:off x="13549495" y="3523124"/>
            <a:ext cx="189230" cy="460375"/>
          </a:xfrm>
          <a:custGeom>
            <a:avLst/>
            <a:gdLst/>
            <a:ahLst/>
            <a:cxnLst/>
            <a:rect l="l" t="t" r="r" b="b"/>
            <a:pathLst>
              <a:path w="189230" h="460375">
                <a:moveTo>
                  <a:pt x="59066" y="0"/>
                </a:moveTo>
                <a:lnTo>
                  <a:pt x="0" y="0"/>
                </a:lnTo>
                <a:lnTo>
                  <a:pt x="0" y="459787"/>
                </a:lnTo>
                <a:lnTo>
                  <a:pt x="59066" y="459787"/>
                </a:lnTo>
                <a:lnTo>
                  <a:pt x="59066" y="233657"/>
                </a:lnTo>
                <a:lnTo>
                  <a:pt x="60767" y="205330"/>
                </a:lnTo>
                <a:lnTo>
                  <a:pt x="66792" y="185091"/>
                </a:lnTo>
                <a:lnTo>
                  <a:pt x="78524" y="172944"/>
                </a:lnTo>
                <a:lnTo>
                  <a:pt x="97347" y="168895"/>
                </a:lnTo>
                <a:lnTo>
                  <a:pt x="114127" y="172890"/>
                </a:lnTo>
                <a:lnTo>
                  <a:pt x="123928" y="183656"/>
                </a:lnTo>
                <a:lnTo>
                  <a:pt x="128514" y="199366"/>
                </a:lnTo>
                <a:lnTo>
                  <a:pt x="129650" y="218192"/>
                </a:lnTo>
                <a:lnTo>
                  <a:pt x="129650" y="459787"/>
                </a:lnTo>
                <a:lnTo>
                  <a:pt x="188716" y="459787"/>
                </a:lnTo>
                <a:lnTo>
                  <a:pt x="188716" y="202747"/>
                </a:lnTo>
                <a:lnTo>
                  <a:pt x="185461" y="168626"/>
                </a:lnTo>
                <a:lnTo>
                  <a:pt x="174447" y="140939"/>
                </a:lnTo>
                <a:lnTo>
                  <a:pt x="153801" y="122364"/>
                </a:lnTo>
                <a:lnTo>
                  <a:pt x="121650" y="115577"/>
                </a:lnTo>
                <a:lnTo>
                  <a:pt x="99149" y="118190"/>
                </a:lnTo>
                <a:lnTo>
                  <a:pt x="81507" y="125407"/>
                </a:lnTo>
                <a:lnTo>
                  <a:pt x="68291" y="136295"/>
                </a:lnTo>
                <a:lnTo>
                  <a:pt x="59066" y="149922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 descr=""/>
          <p:cNvSpPr/>
          <p:nvPr/>
        </p:nvSpPr>
        <p:spPr>
          <a:xfrm>
            <a:off x="13787980" y="3638706"/>
            <a:ext cx="189865" cy="349885"/>
          </a:xfrm>
          <a:custGeom>
            <a:avLst/>
            <a:gdLst/>
            <a:ahLst/>
            <a:cxnLst/>
            <a:rect l="l" t="t" r="r" b="b"/>
            <a:pathLst>
              <a:path w="189865" h="349885">
                <a:moveTo>
                  <a:pt x="95965" y="0"/>
                </a:moveTo>
                <a:lnTo>
                  <a:pt x="56790" y="6397"/>
                </a:lnTo>
                <a:lnTo>
                  <a:pt x="6934" y="58163"/>
                </a:lnTo>
                <a:lnTo>
                  <a:pt x="179" y="102740"/>
                </a:lnTo>
                <a:lnTo>
                  <a:pt x="0" y="242118"/>
                </a:lnTo>
                <a:lnTo>
                  <a:pt x="6012" y="288857"/>
                </a:lnTo>
                <a:lnTo>
                  <a:pt x="6047" y="289131"/>
                </a:lnTo>
                <a:lnTo>
                  <a:pt x="23963" y="322682"/>
                </a:lnTo>
                <a:lnTo>
                  <a:pt x="53435" y="342821"/>
                </a:lnTo>
                <a:lnTo>
                  <a:pt x="53581" y="342821"/>
                </a:lnTo>
                <a:lnTo>
                  <a:pt x="93986" y="349486"/>
                </a:lnTo>
                <a:lnTo>
                  <a:pt x="134207" y="342821"/>
                </a:lnTo>
                <a:lnTo>
                  <a:pt x="164226" y="322682"/>
                </a:lnTo>
                <a:lnTo>
                  <a:pt x="178472" y="297017"/>
                </a:lnTo>
                <a:lnTo>
                  <a:pt x="95117" y="297017"/>
                </a:lnTo>
                <a:lnTo>
                  <a:pt x="78611" y="293169"/>
                </a:lnTo>
                <a:lnTo>
                  <a:pt x="67495" y="282352"/>
                </a:lnTo>
                <a:lnTo>
                  <a:pt x="61224" y="265653"/>
                </a:lnTo>
                <a:lnTo>
                  <a:pt x="59254" y="244160"/>
                </a:lnTo>
                <a:lnTo>
                  <a:pt x="59298" y="102740"/>
                </a:lnTo>
                <a:lnTo>
                  <a:pt x="67755" y="65496"/>
                </a:lnTo>
                <a:lnTo>
                  <a:pt x="94845" y="52459"/>
                </a:lnTo>
                <a:lnTo>
                  <a:pt x="178832" y="52459"/>
                </a:lnTo>
                <a:lnTo>
                  <a:pt x="165063" y="27300"/>
                </a:lnTo>
                <a:lnTo>
                  <a:pt x="135705" y="6923"/>
                </a:lnTo>
                <a:lnTo>
                  <a:pt x="95965" y="0"/>
                </a:lnTo>
                <a:close/>
              </a:path>
              <a:path w="189865" h="349885">
                <a:moveTo>
                  <a:pt x="178832" y="52459"/>
                </a:moveTo>
                <a:lnTo>
                  <a:pt x="94845" y="52459"/>
                </a:lnTo>
                <a:lnTo>
                  <a:pt x="111633" y="56220"/>
                </a:lnTo>
                <a:lnTo>
                  <a:pt x="122544" y="66679"/>
                </a:lnTo>
                <a:lnTo>
                  <a:pt x="128451" y="82599"/>
                </a:lnTo>
                <a:lnTo>
                  <a:pt x="130226" y="102740"/>
                </a:lnTo>
                <a:lnTo>
                  <a:pt x="130145" y="244160"/>
                </a:lnTo>
                <a:lnTo>
                  <a:pt x="128255" y="265653"/>
                </a:lnTo>
                <a:lnTo>
                  <a:pt x="128133" y="267040"/>
                </a:lnTo>
                <a:lnTo>
                  <a:pt x="121718" y="283815"/>
                </a:lnTo>
                <a:lnTo>
                  <a:pt x="110780" y="293747"/>
                </a:lnTo>
                <a:lnTo>
                  <a:pt x="95117" y="297017"/>
                </a:lnTo>
                <a:lnTo>
                  <a:pt x="178472" y="297017"/>
                </a:lnTo>
                <a:lnTo>
                  <a:pt x="183001" y="288857"/>
                </a:lnTo>
                <a:lnTo>
                  <a:pt x="189491" y="241134"/>
                </a:lnTo>
                <a:lnTo>
                  <a:pt x="189491" y="106038"/>
                </a:lnTo>
                <a:lnTo>
                  <a:pt x="183253" y="60536"/>
                </a:lnTo>
                <a:lnTo>
                  <a:pt x="178832" y="5245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 descr=""/>
          <p:cNvSpPr/>
          <p:nvPr/>
        </p:nvSpPr>
        <p:spPr>
          <a:xfrm>
            <a:off x="14026196" y="3638705"/>
            <a:ext cx="300990" cy="344805"/>
          </a:xfrm>
          <a:custGeom>
            <a:avLst/>
            <a:gdLst/>
            <a:ahLst/>
            <a:cxnLst/>
            <a:rect l="l" t="t" r="r" b="b"/>
            <a:pathLst>
              <a:path w="300990" h="344804">
                <a:moveTo>
                  <a:pt x="235144" y="0"/>
                </a:moveTo>
                <a:lnTo>
                  <a:pt x="211930" y="3117"/>
                </a:lnTo>
                <a:lnTo>
                  <a:pt x="194219" y="11449"/>
                </a:lnTo>
                <a:lnTo>
                  <a:pt x="180960" y="23465"/>
                </a:lnTo>
                <a:lnTo>
                  <a:pt x="171104" y="37632"/>
                </a:lnTo>
                <a:lnTo>
                  <a:pt x="163155" y="20744"/>
                </a:lnTo>
                <a:lnTo>
                  <a:pt x="151422" y="9031"/>
                </a:lnTo>
                <a:lnTo>
                  <a:pt x="136127" y="2210"/>
                </a:lnTo>
                <a:lnTo>
                  <a:pt x="117493" y="0"/>
                </a:lnTo>
                <a:lnTo>
                  <a:pt x="98035" y="2396"/>
                </a:lnTo>
                <a:lnTo>
                  <a:pt x="81720" y="9383"/>
                </a:lnTo>
                <a:lnTo>
                  <a:pt x="68569" y="20660"/>
                </a:lnTo>
                <a:lnTo>
                  <a:pt x="58605" y="35925"/>
                </a:lnTo>
                <a:lnTo>
                  <a:pt x="57970" y="20106"/>
                </a:lnTo>
                <a:lnTo>
                  <a:pt x="57390" y="12734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094"/>
                </a:lnTo>
                <a:lnTo>
                  <a:pt x="577" y="35811"/>
                </a:lnTo>
                <a:lnTo>
                  <a:pt x="659" y="103263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11169"/>
                </a:lnTo>
                <a:lnTo>
                  <a:pt x="61084" y="87391"/>
                </a:lnTo>
                <a:lnTo>
                  <a:pt x="66093" y="69139"/>
                </a:lnTo>
                <a:lnTo>
                  <a:pt x="76154" y="57436"/>
                </a:lnTo>
                <a:lnTo>
                  <a:pt x="92667" y="53307"/>
                </a:lnTo>
                <a:lnTo>
                  <a:pt x="105115" y="55339"/>
                </a:lnTo>
                <a:lnTo>
                  <a:pt x="113941" y="62303"/>
                </a:lnTo>
                <a:lnTo>
                  <a:pt x="119198" y="75495"/>
                </a:lnTo>
                <a:lnTo>
                  <a:pt x="120938" y="96216"/>
                </a:lnTo>
                <a:lnTo>
                  <a:pt x="120938" y="344209"/>
                </a:lnTo>
                <a:lnTo>
                  <a:pt x="180476" y="344209"/>
                </a:lnTo>
                <a:lnTo>
                  <a:pt x="180476" y="110583"/>
                </a:lnTo>
                <a:lnTo>
                  <a:pt x="181877" y="86981"/>
                </a:lnTo>
                <a:lnTo>
                  <a:pt x="186991" y="68920"/>
                </a:lnTo>
                <a:lnTo>
                  <a:pt x="197182" y="57372"/>
                </a:lnTo>
                <a:lnTo>
                  <a:pt x="213815" y="53307"/>
                </a:lnTo>
                <a:lnTo>
                  <a:pt x="227484" y="56187"/>
                </a:lnTo>
                <a:lnTo>
                  <a:pt x="236034" y="64388"/>
                </a:lnTo>
                <a:lnTo>
                  <a:pt x="240446" y="77249"/>
                </a:lnTo>
                <a:lnTo>
                  <a:pt x="241699" y="94112"/>
                </a:lnTo>
                <a:lnTo>
                  <a:pt x="241699" y="344209"/>
                </a:lnTo>
                <a:lnTo>
                  <a:pt x="300755" y="344209"/>
                </a:lnTo>
                <a:lnTo>
                  <a:pt x="300755" y="82897"/>
                </a:lnTo>
                <a:lnTo>
                  <a:pt x="295465" y="42150"/>
                </a:lnTo>
                <a:lnTo>
                  <a:pt x="281182" y="16742"/>
                </a:lnTo>
                <a:lnTo>
                  <a:pt x="260282" y="3688"/>
                </a:lnTo>
                <a:lnTo>
                  <a:pt x="235144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 descr=""/>
          <p:cNvSpPr/>
          <p:nvPr/>
        </p:nvSpPr>
        <p:spPr>
          <a:xfrm>
            <a:off x="14376768" y="3638699"/>
            <a:ext cx="185420" cy="349885"/>
          </a:xfrm>
          <a:custGeom>
            <a:avLst/>
            <a:gdLst/>
            <a:ahLst/>
            <a:cxnLst/>
            <a:rect l="l" t="t" r="r" b="b"/>
            <a:pathLst>
              <a:path w="185419" h="349885">
                <a:moveTo>
                  <a:pt x="93997" y="0"/>
                </a:moveTo>
                <a:lnTo>
                  <a:pt x="46413" y="10828"/>
                </a:lnTo>
                <a:lnTo>
                  <a:pt x="17757" y="38285"/>
                </a:lnTo>
                <a:lnTo>
                  <a:pt x="3721" y="74826"/>
                </a:lnTo>
                <a:lnTo>
                  <a:pt x="0" y="230307"/>
                </a:lnTo>
                <a:lnTo>
                  <a:pt x="3441" y="277889"/>
                </a:lnTo>
                <a:lnTo>
                  <a:pt x="16998" y="315639"/>
                </a:lnTo>
                <a:lnTo>
                  <a:pt x="45521" y="340518"/>
                </a:lnTo>
                <a:lnTo>
                  <a:pt x="93861" y="349486"/>
                </a:lnTo>
                <a:lnTo>
                  <a:pt x="142511" y="338609"/>
                </a:lnTo>
                <a:lnTo>
                  <a:pt x="169664" y="311896"/>
                </a:lnTo>
                <a:lnTo>
                  <a:pt x="174065" y="299331"/>
                </a:lnTo>
                <a:lnTo>
                  <a:pt x="92866" y="299331"/>
                </a:lnTo>
                <a:lnTo>
                  <a:pt x="75199" y="294406"/>
                </a:lnTo>
                <a:lnTo>
                  <a:pt x="64457" y="281372"/>
                </a:lnTo>
                <a:lnTo>
                  <a:pt x="59124" y="262839"/>
                </a:lnTo>
                <a:lnTo>
                  <a:pt x="57684" y="241416"/>
                </a:lnTo>
                <a:lnTo>
                  <a:pt x="57684" y="189271"/>
                </a:lnTo>
                <a:lnTo>
                  <a:pt x="185156" y="189271"/>
                </a:lnTo>
                <a:lnTo>
                  <a:pt x="185156" y="142351"/>
                </a:lnTo>
                <a:lnTo>
                  <a:pt x="58144" y="142351"/>
                </a:lnTo>
                <a:lnTo>
                  <a:pt x="58160" y="104457"/>
                </a:lnTo>
                <a:lnTo>
                  <a:pt x="66213" y="64470"/>
                </a:lnTo>
                <a:lnTo>
                  <a:pt x="93798" y="50155"/>
                </a:lnTo>
                <a:lnTo>
                  <a:pt x="173135" y="50155"/>
                </a:lnTo>
                <a:lnTo>
                  <a:pt x="165621" y="32331"/>
                </a:lnTo>
                <a:lnTo>
                  <a:pt x="137541" y="8604"/>
                </a:lnTo>
                <a:lnTo>
                  <a:pt x="93997" y="0"/>
                </a:lnTo>
                <a:close/>
              </a:path>
              <a:path w="185419" h="349885">
                <a:moveTo>
                  <a:pt x="184025" y="244568"/>
                </a:moveTo>
                <a:lnTo>
                  <a:pt x="126352" y="244568"/>
                </a:lnTo>
                <a:lnTo>
                  <a:pt x="126352" y="246673"/>
                </a:lnTo>
                <a:lnTo>
                  <a:pt x="125209" y="266602"/>
                </a:lnTo>
                <a:lnTo>
                  <a:pt x="120513" y="283403"/>
                </a:lnTo>
                <a:lnTo>
                  <a:pt x="110365" y="295003"/>
                </a:lnTo>
                <a:lnTo>
                  <a:pt x="92866" y="299331"/>
                </a:lnTo>
                <a:lnTo>
                  <a:pt x="174065" y="299331"/>
                </a:lnTo>
                <a:lnTo>
                  <a:pt x="181458" y="278225"/>
                </a:lnTo>
                <a:lnTo>
                  <a:pt x="184009" y="246673"/>
                </a:lnTo>
                <a:lnTo>
                  <a:pt x="184025" y="244568"/>
                </a:lnTo>
                <a:close/>
              </a:path>
              <a:path w="185419" h="349885">
                <a:moveTo>
                  <a:pt x="173135" y="50155"/>
                </a:moveTo>
                <a:lnTo>
                  <a:pt x="93798" y="50155"/>
                </a:lnTo>
                <a:lnTo>
                  <a:pt x="111130" y="54216"/>
                </a:lnTo>
                <a:lnTo>
                  <a:pt x="121697" y="65511"/>
                </a:lnTo>
                <a:lnTo>
                  <a:pt x="126964" y="82702"/>
                </a:lnTo>
                <a:lnTo>
                  <a:pt x="128393" y="104457"/>
                </a:lnTo>
                <a:lnTo>
                  <a:pt x="128393" y="142351"/>
                </a:lnTo>
                <a:lnTo>
                  <a:pt x="185156" y="142351"/>
                </a:lnTo>
                <a:lnTo>
                  <a:pt x="185156" y="112645"/>
                </a:lnTo>
                <a:lnTo>
                  <a:pt x="180679" y="68054"/>
                </a:lnTo>
                <a:lnTo>
                  <a:pt x="173135" y="50155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 descr=""/>
          <p:cNvSpPr/>
          <p:nvPr/>
        </p:nvSpPr>
        <p:spPr>
          <a:xfrm>
            <a:off x="14609041" y="3523126"/>
            <a:ext cx="190500" cy="464820"/>
          </a:xfrm>
          <a:custGeom>
            <a:avLst/>
            <a:gdLst/>
            <a:ahLst/>
            <a:cxnLst/>
            <a:rect l="l" t="t" r="r" b="b"/>
            <a:pathLst>
              <a:path w="190500" h="464820">
                <a:moveTo>
                  <a:pt x="175490" y="428730"/>
                </a:moveTo>
                <a:lnTo>
                  <a:pt x="55904" y="428730"/>
                </a:lnTo>
                <a:lnTo>
                  <a:pt x="63560" y="442720"/>
                </a:lnTo>
                <a:lnTo>
                  <a:pt x="74862" y="454143"/>
                </a:lnTo>
                <a:lnTo>
                  <a:pt x="90714" y="461843"/>
                </a:lnTo>
                <a:lnTo>
                  <a:pt x="112017" y="464666"/>
                </a:lnTo>
                <a:lnTo>
                  <a:pt x="151385" y="455443"/>
                </a:lnTo>
                <a:lnTo>
                  <a:pt x="175230" y="429607"/>
                </a:lnTo>
                <a:lnTo>
                  <a:pt x="175490" y="428730"/>
                </a:lnTo>
                <a:close/>
              </a:path>
              <a:path w="190500" h="464820">
                <a:moveTo>
                  <a:pt x="59725" y="0"/>
                </a:moveTo>
                <a:lnTo>
                  <a:pt x="670" y="0"/>
                </a:lnTo>
                <a:lnTo>
                  <a:pt x="587" y="395809"/>
                </a:lnTo>
                <a:lnTo>
                  <a:pt x="461" y="445668"/>
                </a:lnTo>
                <a:lnTo>
                  <a:pt x="0" y="459787"/>
                </a:lnTo>
                <a:lnTo>
                  <a:pt x="53663" y="459787"/>
                </a:lnTo>
                <a:lnTo>
                  <a:pt x="55904" y="428730"/>
                </a:lnTo>
                <a:lnTo>
                  <a:pt x="175490" y="428730"/>
                </a:lnTo>
                <a:lnTo>
                  <a:pt x="180645" y="411348"/>
                </a:lnTo>
                <a:lnTo>
                  <a:pt x="96112" y="411348"/>
                </a:lnTo>
                <a:lnTo>
                  <a:pt x="79411" y="407508"/>
                </a:lnTo>
                <a:lnTo>
                  <a:pt x="68059" y="395809"/>
                </a:lnTo>
                <a:lnTo>
                  <a:pt x="61590" y="375982"/>
                </a:lnTo>
                <a:lnTo>
                  <a:pt x="59537" y="347759"/>
                </a:lnTo>
                <a:lnTo>
                  <a:pt x="59537" y="238799"/>
                </a:lnTo>
                <a:lnTo>
                  <a:pt x="61074" y="210140"/>
                </a:lnTo>
                <a:lnTo>
                  <a:pt x="66848" y="188081"/>
                </a:lnTo>
                <a:lnTo>
                  <a:pt x="78602" y="173905"/>
                </a:lnTo>
                <a:lnTo>
                  <a:pt x="98080" y="168895"/>
                </a:lnTo>
                <a:lnTo>
                  <a:pt x="183708" y="168895"/>
                </a:lnTo>
                <a:lnTo>
                  <a:pt x="176521" y="150581"/>
                </a:lnTo>
                <a:lnTo>
                  <a:pt x="59725" y="150581"/>
                </a:lnTo>
                <a:lnTo>
                  <a:pt x="59725" y="0"/>
                </a:lnTo>
                <a:close/>
              </a:path>
              <a:path w="190500" h="464820">
                <a:moveTo>
                  <a:pt x="183708" y="168895"/>
                </a:moveTo>
                <a:lnTo>
                  <a:pt x="98080" y="168895"/>
                </a:lnTo>
                <a:lnTo>
                  <a:pt x="114222" y="172849"/>
                </a:lnTo>
                <a:lnTo>
                  <a:pt x="124282" y="184164"/>
                </a:lnTo>
                <a:lnTo>
                  <a:pt x="129448" y="202017"/>
                </a:lnTo>
                <a:lnTo>
                  <a:pt x="130907" y="225584"/>
                </a:lnTo>
                <a:lnTo>
                  <a:pt x="130907" y="349779"/>
                </a:lnTo>
                <a:lnTo>
                  <a:pt x="128768" y="375982"/>
                </a:lnTo>
                <a:lnTo>
                  <a:pt x="128658" y="377339"/>
                </a:lnTo>
                <a:lnTo>
                  <a:pt x="122010" y="396510"/>
                </a:lnTo>
                <a:lnTo>
                  <a:pt x="111112" y="407708"/>
                </a:lnTo>
                <a:lnTo>
                  <a:pt x="96112" y="411348"/>
                </a:lnTo>
                <a:lnTo>
                  <a:pt x="180645" y="411348"/>
                </a:lnTo>
                <a:lnTo>
                  <a:pt x="187004" y="389906"/>
                </a:lnTo>
                <a:lnTo>
                  <a:pt x="190161" y="339089"/>
                </a:lnTo>
                <a:lnTo>
                  <a:pt x="190161" y="216276"/>
                </a:lnTo>
                <a:lnTo>
                  <a:pt x="186182" y="175199"/>
                </a:lnTo>
                <a:lnTo>
                  <a:pt x="183708" y="168895"/>
                </a:lnTo>
                <a:close/>
              </a:path>
              <a:path w="190500" h="464820">
                <a:moveTo>
                  <a:pt x="119996" y="115577"/>
                </a:moveTo>
                <a:lnTo>
                  <a:pt x="99570" y="118043"/>
                </a:lnTo>
                <a:lnTo>
                  <a:pt x="82699" y="125069"/>
                </a:lnTo>
                <a:lnTo>
                  <a:pt x="69408" y="136100"/>
                </a:lnTo>
                <a:lnTo>
                  <a:pt x="59725" y="150581"/>
                </a:lnTo>
                <a:lnTo>
                  <a:pt x="176521" y="150581"/>
                </a:lnTo>
                <a:lnTo>
                  <a:pt x="173702" y="143400"/>
                </a:lnTo>
                <a:lnTo>
                  <a:pt x="151911" y="122864"/>
                </a:lnTo>
                <a:lnTo>
                  <a:pt x="119996" y="115577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 descr=""/>
          <p:cNvSpPr/>
          <p:nvPr/>
        </p:nvSpPr>
        <p:spPr>
          <a:xfrm>
            <a:off x="14848192" y="3638708"/>
            <a:ext cx="638175" cy="462915"/>
          </a:xfrm>
          <a:custGeom>
            <a:avLst/>
            <a:gdLst/>
            <a:ahLst/>
            <a:cxnLst/>
            <a:rect l="l" t="t" r="r" b="b"/>
            <a:pathLst>
              <a:path w="638175" h="462914">
                <a:moveTo>
                  <a:pt x="187655" y="344208"/>
                </a:moveTo>
                <a:lnTo>
                  <a:pt x="187274" y="328676"/>
                </a:lnTo>
                <a:lnTo>
                  <a:pt x="187071" y="307606"/>
                </a:lnTo>
                <a:lnTo>
                  <a:pt x="186994" y="248310"/>
                </a:lnTo>
                <a:lnTo>
                  <a:pt x="186994" y="5270"/>
                </a:lnTo>
                <a:lnTo>
                  <a:pt x="127927" y="5270"/>
                </a:lnTo>
                <a:lnTo>
                  <a:pt x="127927" y="229616"/>
                </a:lnTo>
                <a:lnTo>
                  <a:pt x="125374" y="262280"/>
                </a:lnTo>
                <a:lnTo>
                  <a:pt x="118033" y="282752"/>
                </a:lnTo>
                <a:lnTo>
                  <a:pt x="106438" y="293344"/>
                </a:lnTo>
                <a:lnTo>
                  <a:pt x="91084" y="296354"/>
                </a:lnTo>
                <a:lnTo>
                  <a:pt x="76682" y="293497"/>
                </a:lnTo>
                <a:lnTo>
                  <a:pt x="66725" y="284581"/>
                </a:lnTo>
                <a:lnTo>
                  <a:pt x="60934" y="269113"/>
                </a:lnTo>
                <a:lnTo>
                  <a:pt x="59055" y="246595"/>
                </a:lnTo>
                <a:lnTo>
                  <a:pt x="59055" y="5270"/>
                </a:lnTo>
                <a:lnTo>
                  <a:pt x="0" y="5270"/>
                </a:lnTo>
                <a:lnTo>
                  <a:pt x="0" y="261975"/>
                </a:lnTo>
                <a:lnTo>
                  <a:pt x="6210" y="306946"/>
                </a:lnTo>
                <a:lnTo>
                  <a:pt x="22136" y="333552"/>
                </a:lnTo>
                <a:lnTo>
                  <a:pt x="43688" y="346240"/>
                </a:lnTo>
                <a:lnTo>
                  <a:pt x="66789" y="349491"/>
                </a:lnTo>
                <a:lnTo>
                  <a:pt x="86868" y="347662"/>
                </a:lnTo>
                <a:lnTo>
                  <a:pt x="104279" y="341414"/>
                </a:lnTo>
                <a:lnTo>
                  <a:pt x="118516" y="329514"/>
                </a:lnTo>
                <a:lnTo>
                  <a:pt x="129057" y="310781"/>
                </a:lnTo>
                <a:lnTo>
                  <a:pt x="129247" y="319430"/>
                </a:lnTo>
                <a:lnTo>
                  <a:pt x="129755" y="328879"/>
                </a:lnTo>
                <a:lnTo>
                  <a:pt x="130467" y="337629"/>
                </a:lnTo>
                <a:lnTo>
                  <a:pt x="131292" y="344208"/>
                </a:lnTo>
                <a:lnTo>
                  <a:pt x="187655" y="344208"/>
                </a:lnTo>
                <a:close/>
              </a:path>
              <a:path w="638175" h="462914">
                <a:moveTo>
                  <a:pt x="429882" y="5270"/>
                </a:moveTo>
                <a:lnTo>
                  <a:pt x="370624" y="5270"/>
                </a:lnTo>
                <a:lnTo>
                  <a:pt x="358533" y="75857"/>
                </a:lnTo>
                <a:lnTo>
                  <a:pt x="338404" y="190055"/>
                </a:lnTo>
                <a:lnTo>
                  <a:pt x="331050" y="234924"/>
                </a:lnTo>
                <a:lnTo>
                  <a:pt x="325996" y="272478"/>
                </a:lnTo>
                <a:lnTo>
                  <a:pt x="324421" y="272478"/>
                </a:lnTo>
                <a:lnTo>
                  <a:pt x="320916" y="239725"/>
                </a:lnTo>
                <a:lnTo>
                  <a:pt x="314312" y="193738"/>
                </a:lnTo>
                <a:lnTo>
                  <a:pt x="305295" y="137401"/>
                </a:lnTo>
                <a:lnTo>
                  <a:pt x="282892" y="5270"/>
                </a:lnTo>
                <a:lnTo>
                  <a:pt x="219532" y="5270"/>
                </a:lnTo>
                <a:lnTo>
                  <a:pt x="295440" y="357263"/>
                </a:lnTo>
                <a:lnTo>
                  <a:pt x="289090" y="383362"/>
                </a:lnTo>
                <a:lnTo>
                  <a:pt x="280695" y="399059"/>
                </a:lnTo>
                <a:lnTo>
                  <a:pt x="269455" y="406742"/>
                </a:lnTo>
                <a:lnTo>
                  <a:pt x="254584" y="408787"/>
                </a:lnTo>
                <a:lnTo>
                  <a:pt x="247192" y="408787"/>
                </a:lnTo>
                <a:lnTo>
                  <a:pt x="236499" y="407466"/>
                </a:lnTo>
                <a:lnTo>
                  <a:pt x="235127" y="407073"/>
                </a:lnTo>
                <a:lnTo>
                  <a:pt x="234200" y="460133"/>
                </a:lnTo>
                <a:lnTo>
                  <a:pt x="247700" y="461949"/>
                </a:lnTo>
                <a:lnTo>
                  <a:pt x="255181" y="462546"/>
                </a:lnTo>
                <a:lnTo>
                  <a:pt x="262890" y="462775"/>
                </a:lnTo>
                <a:lnTo>
                  <a:pt x="290258" y="460438"/>
                </a:lnTo>
                <a:lnTo>
                  <a:pt x="314960" y="448081"/>
                </a:lnTo>
                <a:lnTo>
                  <a:pt x="336435" y="417677"/>
                </a:lnTo>
                <a:lnTo>
                  <a:pt x="354114" y="361213"/>
                </a:lnTo>
                <a:lnTo>
                  <a:pt x="429882" y="5270"/>
                </a:lnTo>
                <a:close/>
              </a:path>
              <a:path w="638175" h="462914">
                <a:moveTo>
                  <a:pt x="638098" y="112649"/>
                </a:moveTo>
                <a:lnTo>
                  <a:pt x="633615" y="68046"/>
                </a:lnTo>
                <a:lnTo>
                  <a:pt x="626071" y="50152"/>
                </a:lnTo>
                <a:lnTo>
                  <a:pt x="618566" y="32334"/>
                </a:lnTo>
                <a:lnTo>
                  <a:pt x="590486" y="8597"/>
                </a:lnTo>
                <a:lnTo>
                  <a:pt x="581329" y="6794"/>
                </a:lnTo>
                <a:lnTo>
                  <a:pt x="581329" y="104457"/>
                </a:lnTo>
                <a:lnTo>
                  <a:pt x="581329" y="142354"/>
                </a:lnTo>
                <a:lnTo>
                  <a:pt x="511086" y="142354"/>
                </a:lnTo>
                <a:lnTo>
                  <a:pt x="511098" y="104457"/>
                </a:lnTo>
                <a:lnTo>
                  <a:pt x="519150" y="64465"/>
                </a:lnTo>
                <a:lnTo>
                  <a:pt x="546735" y="50152"/>
                </a:lnTo>
                <a:lnTo>
                  <a:pt x="564070" y="54216"/>
                </a:lnTo>
                <a:lnTo>
                  <a:pt x="574636" y="65506"/>
                </a:lnTo>
                <a:lnTo>
                  <a:pt x="579907" y="82702"/>
                </a:lnTo>
                <a:lnTo>
                  <a:pt x="581329" y="104457"/>
                </a:lnTo>
                <a:lnTo>
                  <a:pt x="581329" y="6794"/>
                </a:lnTo>
                <a:lnTo>
                  <a:pt x="499351" y="10820"/>
                </a:lnTo>
                <a:lnTo>
                  <a:pt x="470700" y="38277"/>
                </a:lnTo>
                <a:lnTo>
                  <a:pt x="456666" y="74828"/>
                </a:lnTo>
                <a:lnTo>
                  <a:pt x="452945" y="230301"/>
                </a:lnTo>
                <a:lnTo>
                  <a:pt x="456387" y="277888"/>
                </a:lnTo>
                <a:lnTo>
                  <a:pt x="469938" y="315633"/>
                </a:lnTo>
                <a:lnTo>
                  <a:pt x="498462" y="340512"/>
                </a:lnTo>
                <a:lnTo>
                  <a:pt x="546798" y="349478"/>
                </a:lnTo>
                <a:lnTo>
                  <a:pt x="595452" y="338607"/>
                </a:lnTo>
                <a:lnTo>
                  <a:pt x="627011" y="299326"/>
                </a:lnTo>
                <a:lnTo>
                  <a:pt x="636955" y="246672"/>
                </a:lnTo>
                <a:lnTo>
                  <a:pt x="636968" y="244563"/>
                </a:lnTo>
                <a:lnTo>
                  <a:pt x="579297" y="244563"/>
                </a:lnTo>
                <a:lnTo>
                  <a:pt x="579297" y="246672"/>
                </a:lnTo>
                <a:lnTo>
                  <a:pt x="578154" y="266598"/>
                </a:lnTo>
                <a:lnTo>
                  <a:pt x="573455" y="283400"/>
                </a:lnTo>
                <a:lnTo>
                  <a:pt x="563308" y="294995"/>
                </a:lnTo>
                <a:lnTo>
                  <a:pt x="545807" y="299326"/>
                </a:lnTo>
                <a:lnTo>
                  <a:pt x="528142" y="294398"/>
                </a:lnTo>
                <a:lnTo>
                  <a:pt x="517398" y="281368"/>
                </a:lnTo>
                <a:lnTo>
                  <a:pt x="512064" y="262839"/>
                </a:lnTo>
                <a:lnTo>
                  <a:pt x="510628" y="241414"/>
                </a:lnTo>
                <a:lnTo>
                  <a:pt x="510628" y="189268"/>
                </a:lnTo>
                <a:lnTo>
                  <a:pt x="638098" y="189268"/>
                </a:lnTo>
                <a:lnTo>
                  <a:pt x="638098" y="142354"/>
                </a:lnTo>
                <a:lnTo>
                  <a:pt x="638098" y="11264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 descr=""/>
          <p:cNvSpPr/>
          <p:nvPr/>
        </p:nvSpPr>
        <p:spPr>
          <a:xfrm>
            <a:off x="15532774" y="3638708"/>
            <a:ext cx="335280" cy="349885"/>
          </a:xfrm>
          <a:custGeom>
            <a:avLst/>
            <a:gdLst/>
            <a:ahLst/>
            <a:cxnLst/>
            <a:rect l="l" t="t" r="r" b="b"/>
            <a:pathLst>
              <a:path w="335280" h="349885">
                <a:moveTo>
                  <a:pt x="131203" y="393"/>
                </a:moveTo>
                <a:lnTo>
                  <a:pt x="108623" y="3568"/>
                </a:lnTo>
                <a:lnTo>
                  <a:pt x="87909" y="13474"/>
                </a:lnTo>
                <a:lnTo>
                  <a:pt x="70510" y="31584"/>
                </a:lnTo>
                <a:lnTo>
                  <a:pt x="57873" y="59347"/>
                </a:lnTo>
                <a:lnTo>
                  <a:pt x="57683" y="43472"/>
                </a:lnTo>
                <a:lnTo>
                  <a:pt x="56642" y="14071"/>
                </a:lnTo>
                <a:lnTo>
                  <a:pt x="56083" y="5283"/>
                </a:lnTo>
                <a:lnTo>
                  <a:pt x="0" y="5283"/>
                </a:lnTo>
                <a:lnTo>
                  <a:pt x="571" y="29235"/>
                </a:lnTo>
                <a:lnTo>
                  <a:pt x="749" y="54229"/>
                </a:lnTo>
                <a:lnTo>
                  <a:pt x="660" y="120345"/>
                </a:lnTo>
                <a:lnTo>
                  <a:pt x="660" y="344208"/>
                </a:lnTo>
                <a:lnTo>
                  <a:pt x="59728" y="344208"/>
                </a:lnTo>
                <a:lnTo>
                  <a:pt x="59728" y="155257"/>
                </a:lnTo>
                <a:lnTo>
                  <a:pt x="65265" y="114617"/>
                </a:lnTo>
                <a:lnTo>
                  <a:pt x="80454" y="89573"/>
                </a:lnTo>
                <a:lnTo>
                  <a:pt x="103149" y="76860"/>
                </a:lnTo>
                <a:lnTo>
                  <a:pt x="131203" y="73253"/>
                </a:lnTo>
                <a:lnTo>
                  <a:pt x="131203" y="393"/>
                </a:lnTo>
                <a:close/>
              </a:path>
              <a:path w="335280" h="349885">
                <a:moveTo>
                  <a:pt x="335178" y="253009"/>
                </a:moveTo>
                <a:lnTo>
                  <a:pt x="330873" y="216560"/>
                </a:lnTo>
                <a:lnTo>
                  <a:pt x="317258" y="187960"/>
                </a:lnTo>
                <a:lnTo>
                  <a:pt x="293255" y="163106"/>
                </a:lnTo>
                <a:lnTo>
                  <a:pt x="238150" y="123952"/>
                </a:lnTo>
                <a:lnTo>
                  <a:pt x="226174" y="111937"/>
                </a:lnTo>
                <a:lnTo>
                  <a:pt x="220218" y="99707"/>
                </a:lnTo>
                <a:lnTo>
                  <a:pt x="218605" y="85077"/>
                </a:lnTo>
                <a:lnTo>
                  <a:pt x="220103" y="70612"/>
                </a:lnTo>
                <a:lnTo>
                  <a:pt x="224840" y="59613"/>
                </a:lnTo>
                <a:lnTo>
                  <a:pt x="233159" y="52616"/>
                </a:lnTo>
                <a:lnTo>
                  <a:pt x="245414" y="50152"/>
                </a:lnTo>
                <a:lnTo>
                  <a:pt x="257987" y="52501"/>
                </a:lnTo>
                <a:lnTo>
                  <a:pt x="266585" y="59601"/>
                </a:lnTo>
                <a:lnTo>
                  <a:pt x="271513" y="71526"/>
                </a:lnTo>
                <a:lnTo>
                  <a:pt x="273088" y="88366"/>
                </a:lnTo>
                <a:lnTo>
                  <a:pt x="273088" y="108369"/>
                </a:lnTo>
                <a:lnTo>
                  <a:pt x="330314" y="108369"/>
                </a:lnTo>
                <a:lnTo>
                  <a:pt x="330314" y="93980"/>
                </a:lnTo>
                <a:lnTo>
                  <a:pt x="325805" y="55054"/>
                </a:lnTo>
                <a:lnTo>
                  <a:pt x="311226" y="25438"/>
                </a:lnTo>
                <a:lnTo>
                  <a:pt x="284937" y="6604"/>
                </a:lnTo>
                <a:lnTo>
                  <a:pt x="245338" y="0"/>
                </a:lnTo>
                <a:lnTo>
                  <a:pt x="207708" y="6438"/>
                </a:lnTo>
                <a:lnTo>
                  <a:pt x="181000" y="24650"/>
                </a:lnTo>
                <a:lnTo>
                  <a:pt x="165074" y="53060"/>
                </a:lnTo>
                <a:lnTo>
                  <a:pt x="159791" y="90030"/>
                </a:lnTo>
                <a:lnTo>
                  <a:pt x="163931" y="121970"/>
                </a:lnTo>
                <a:lnTo>
                  <a:pt x="176504" y="147789"/>
                </a:lnTo>
                <a:lnTo>
                  <a:pt x="197713" y="170256"/>
                </a:lnTo>
                <a:lnTo>
                  <a:pt x="252120" y="209981"/>
                </a:lnTo>
                <a:lnTo>
                  <a:pt x="266636" y="225882"/>
                </a:lnTo>
                <a:lnTo>
                  <a:pt x="273634" y="241858"/>
                </a:lnTo>
                <a:lnTo>
                  <a:pt x="275450" y="259930"/>
                </a:lnTo>
                <a:lnTo>
                  <a:pt x="273735" y="277126"/>
                </a:lnTo>
                <a:lnTo>
                  <a:pt x="268363" y="289445"/>
                </a:lnTo>
                <a:lnTo>
                  <a:pt x="258978" y="296849"/>
                </a:lnTo>
                <a:lnTo>
                  <a:pt x="245224" y="299339"/>
                </a:lnTo>
                <a:lnTo>
                  <a:pt x="230720" y="296138"/>
                </a:lnTo>
                <a:lnTo>
                  <a:pt x="220929" y="287159"/>
                </a:lnTo>
                <a:lnTo>
                  <a:pt x="215392" y="273329"/>
                </a:lnTo>
                <a:lnTo>
                  <a:pt x="213652" y="255574"/>
                </a:lnTo>
                <a:lnTo>
                  <a:pt x="213652" y="240334"/>
                </a:lnTo>
                <a:lnTo>
                  <a:pt x="153924" y="240334"/>
                </a:lnTo>
                <a:lnTo>
                  <a:pt x="153924" y="255498"/>
                </a:lnTo>
                <a:lnTo>
                  <a:pt x="157746" y="290309"/>
                </a:lnTo>
                <a:lnTo>
                  <a:pt x="171551" y="320370"/>
                </a:lnTo>
                <a:lnTo>
                  <a:pt x="198869" y="341503"/>
                </a:lnTo>
                <a:lnTo>
                  <a:pt x="243230" y="349491"/>
                </a:lnTo>
                <a:lnTo>
                  <a:pt x="283502" y="343331"/>
                </a:lnTo>
                <a:lnTo>
                  <a:pt x="312229" y="325043"/>
                </a:lnTo>
                <a:lnTo>
                  <a:pt x="329450" y="294843"/>
                </a:lnTo>
                <a:lnTo>
                  <a:pt x="335178" y="25300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 descr=""/>
          <p:cNvSpPr/>
          <p:nvPr/>
        </p:nvSpPr>
        <p:spPr>
          <a:xfrm>
            <a:off x="15980765" y="3561822"/>
            <a:ext cx="548005" cy="426720"/>
          </a:xfrm>
          <a:custGeom>
            <a:avLst/>
            <a:gdLst/>
            <a:ahLst/>
            <a:cxnLst/>
            <a:rect l="l" t="t" r="r" b="b"/>
            <a:pathLst>
              <a:path w="548005" h="426720">
                <a:moveTo>
                  <a:pt x="181254" y="329895"/>
                </a:moveTo>
                <a:lnTo>
                  <a:pt x="176949" y="293446"/>
                </a:lnTo>
                <a:lnTo>
                  <a:pt x="163322" y="264845"/>
                </a:lnTo>
                <a:lnTo>
                  <a:pt x="139331" y="239991"/>
                </a:lnTo>
                <a:lnTo>
                  <a:pt x="84226" y="200837"/>
                </a:lnTo>
                <a:lnTo>
                  <a:pt x="72250" y="188823"/>
                </a:lnTo>
                <a:lnTo>
                  <a:pt x="66294" y="176593"/>
                </a:lnTo>
                <a:lnTo>
                  <a:pt x="64681" y="161963"/>
                </a:lnTo>
                <a:lnTo>
                  <a:pt x="66179" y="147497"/>
                </a:lnTo>
                <a:lnTo>
                  <a:pt x="70916" y="136499"/>
                </a:lnTo>
                <a:lnTo>
                  <a:pt x="79235" y="129501"/>
                </a:lnTo>
                <a:lnTo>
                  <a:pt x="91478" y="127038"/>
                </a:lnTo>
                <a:lnTo>
                  <a:pt x="104063" y="129387"/>
                </a:lnTo>
                <a:lnTo>
                  <a:pt x="112661" y="136486"/>
                </a:lnTo>
                <a:lnTo>
                  <a:pt x="117589" y="148412"/>
                </a:lnTo>
                <a:lnTo>
                  <a:pt x="119164" y="165252"/>
                </a:lnTo>
                <a:lnTo>
                  <a:pt x="119164" y="185254"/>
                </a:lnTo>
                <a:lnTo>
                  <a:pt x="176377" y="185254"/>
                </a:lnTo>
                <a:lnTo>
                  <a:pt x="176377" y="170865"/>
                </a:lnTo>
                <a:lnTo>
                  <a:pt x="171881" y="131940"/>
                </a:lnTo>
                <a:lnTo>
                  <a:pt x="157289" y="102323"/>
                </a:lnTo>
                <a:lnTo>
                  <a:pt x="131013" y="83489"/>
                </a:lnTo>
                <a:lnTo>
                  <a:pt x="91414" y="76885"/>
                </a:lnTo>
                <a:lnTo>
                  <a:pt x="53784" y="83324"/>
                </a:lnTo>
                <a:lnTo>
                  <a:pt x="27076" y="101536"/>
                </a:lnTo>
                <a:lnTo>
                  <a:pt x="11137" y="129946"/>
                </a:lnTo>
                <a:lnTo>
                  <a:pt x="5867" y="166916"/>
                </a:lnTo>
                <a:lnTo>
                  <a:pt x="10007" y="198856"/>
                </a:lnTo>
                <a:lnTo>
                  <a:pt x="22567" y="224675"/>
                </a:lnTo>
                <a:lnTo>
                  <a:pt x="43789" y="247142"/>
                </a:lnTo>
                <a:lnTo>
                  <a:pt x="98196" y="286867"/>
                </a:lnTo>
                <a:lnTo>
                  <a:pt x="112699" y="302768"/>
                </a:lnTo>
                <a:lnTo>
                  <a:pt x="119710" y="318744"/>
                </a:lnTo>
                <a:lnTo>
                  <a:pt x="121526" y="336816"/>
                </a:lnTo>
                <a:lnTo>
                  <a:pt x="119811" y="354012"/>
                </a:lnTo>
                <a:lnTo>
                  <a:pt x="114439" y="366331"/>
                </a:lnTo>
                <a:lnTo>
                  <a:pt x="105054" y="373735"/>
                </a:lnTo>
                <a:lnTo>
                  <a:pt x="91300" y="376224"/>
                </a:lnTo>
                <a:lnTo>
                  <a:pt x="76796" y="373024"/>
                </a:lnTo>
                <a:lnTo>
                  <a:pt x="67005" y="364045"/>
                </a:lnTo>
                <a:lnTo>
                  <a:pt x="61468" y="350215"/>
                </a:lnTo>
                <a:lnTo>
                  <a:pt x="59728" y="332460"/>
                </a:lnTo>
                <a:lnTo>
                  <a:pt x="59728" y="317220"/>
                </a:lnTo>
                <a:lnTo>
                  <a:pt x="0" y="317220"/>
                </a:lnTo>
                <a:lnTo>
                  <a:pt x="0" y="332384"/>
                </a:lnTo>
                <a:lnTo>
                  <a:pt x="3810" y="367195"/>
                </a:lnTo>
                <a:lnTo>
                  <a:pt x="17614" y="397256"/>
                </a:lnTo>
                <a:lnTo>
                  <a:pt x="44932" y="418388"/>
                </a:lnTo>
                <a:lnTo>
                  <a:pt x="89306" y="426377"/>
                </a:lnTo>
                <a:lnTo>
                  <a:pt x="129578" y="420217"/>
                </a:lnTo>
                <a:lnTo>
                  <a:pt x="158305" y="401929"/>
                </a:lnTo>
                <a:lnTo>
                  <a:pt x="175514" y="371729"/>
                </a:lnTo>
                <a:lnTo>
                  <a:pt x="181254" y="329895"/>
                </a:lnTo>
                <a:close/>
              </a:path>
              <a:path w="548005" h="426720">
                <a:moveTo>
                  <a:pt x="339331" y="82156"/>
                </a:moveTo>
                <a:lnTo>
                  <a:pt x="294640" y="82156"/>
                </a:lnTo>
                <a:lnTo>
                  <a:pt x="294640" y="0"/>
                </a:lnTo>
                <a:lnTo>
                  <a:pt x="235762" y="0"/>
                </a:lnTo>
                <a:lnTo>
                  <a:pt x="235762" y="82156"/>
                </a:lnTo>
                <a:lnTo>
                  <a:pt x="198577" y="82156"/>
                </a:lnTo>
                <a:lnTo>
                  <a:pt x="198577" y="134162"/>
                </a:lnTo>
                <a:lnTo>
                  <a:pt x="235762" y="134162"/>
                </a:lnTo>
                <a:lnTo>
                  <a:pt x="235762" y="356514"/>
                </a:lnTo>
                <a:lnTo>
                  <a:pt x="240144" y="390918"/>
                </a:lnTo>
                <a:lnTo>
                  <a:pt x="252641" y="412165"/>
                </a:lnTo>
                <a:lnTo>
                  <a:pt x="272326" y="422973"/>
                </a:lnTo>
                <a:lnTo>
                  <a:pt x="298297" y="425970"/>
                </a:lnTo>
                <a:lnTo>
                  <a:pt x="308063" y="425729"/>
                </a:lnTo>
                <a:lnTo>
                  <a:pt x="318452" y="424802"/>
                </a:lnTo>
                <a:lnTo>
                  <a:pt x="328587" y="422948"/>
                </a:lnTo>
                <a:lnTo>
                  <a:pt x="337604" y="419912"/>
                </a:lnTo>
                <a:lnTo>
                  <a:pt x="337604" y="374967"/>
                </a:lnTo>
                <a:lnTo>
                  <a:pt x="333540" y="376288"/>
                </a:lnTo>
                <a:lnTo>
                  <a:pt x="324180" y="376936"/>
                </a:lnTo>
                <a:lnTo>
                  <a:pt x="318033" y="376936"/>
                </a:lnTo>
                <a:lnTo>
                  <a:pt x="305587" y="374421"/>
                </a:lnTo>
                <a:lnTo>
                  <a:pt x="298526" y="367652"/>
                </a:lnTo>
                <a:lnTo>
                  <a:pt x="295363" y="357759"/>
                </a:lnTo>
                <a:lnTo>
                  <a:pt x="294640" y="345897"/>
                </a:lnTo>
                <a:lnTo>
                  <a:pt x="294640" y="134162"/>
                </a:lnTo>
                <a:lnTo>
                  <a:pt x="339331" y="134162"/>
                </a:lnTo>
                <a:lnTo>
                  <a:pt x="339331" y="82156"/>
                </a:lnTo>
                <a:close/>
              </a:path>
              <a:path w="548005" h="426720">
                <a:moveTo>
                  <a:pt x="547839" y="421093"/>
                </a:moveTo>
                <a:lnTo>
                  <a:pt x="547179" y="409511"/>
                </a:lnTo>
                <a:lnTo>
                  <a:pt x="546950" y="400380"/>
                </a:lnTo>
                <a:lnTo>
                  <a:pt x="546823" y="395122"/>
                </a:lnTo>
                <a:lnTo>
                  <a:pt x="546760" y="392544"/>
                </a:lnTo>
                <a:lnTo>
                  <a:pt x="546569" y="374434"/>
                </a:lnTo>
                <a:lnTo>
                  <a:pt x="546519" y="263791"/>
                </a:lnTo>
                <a:lnTo>
                  <a:pt x="546519" y="166116"/>
                </a:lnTo>
                <a:lnTo>
                  <a:pt x="542251" y="129908"/>
                </a:lnTo>
                <a:lnTo>
                  <a:pt x="540080" y="125577"/>
                </a:lnTo>
                <a:lnTo>
                  <a:pt x="528142" y="101714"/>
                </a:lnTo>
                <a:lnTo>
                  <a:pt x="502272" y="83400"/>
                </a:lnTo>
                <a:lnTo>
                  <a:pt x="488835" y="81191"/>
                </a:lnTo>
                <a:lnTo>
                  <a:pt x="488835" y="263791"/>
                </a:lnTo>
                <a:lnTo>
                  <a:pt x="488835" y="307149"/>
                </a:lnTo>
                <a:lnTo>
                  <a:pt x="486816" y="337820"/>
                </a:lnTo>
                <a:lnTo>
                  <a:pt x="480428" y="358711"/>
                </a:lnTo>
                <a:lnTo>
                  <a:pt x="469125" y="370636"/>
                </a:lnTo>
                <a:lnTo>
                  <a:pt x="452399" y="374434"/>
                </a:lnTo>
                <a:lnTo>
                  <a:pt x="437502" y="370878"/>
                </a:lnTo>
                <a:lnTo>
                  <a:pt x="427494" y="361061"/>
                </a:lnTo>
                <a:lnTo>
                  <a:pt x="421868" y="346278"/>
                </a:lnTo>
                <a:lnTo>
                  <a:pt x="420230" y="329095"/>
                </a:lnTo>
                <a:lnTo>
                  <a:pt x="420103" y="322313"/>
                </a:lnTo>
                <a:lnTo>
                  <a:pt x="423976" y="294170"/>
                </a:lnTo>
                <a:lnTo>
                  <a:pt x="435025" y="276161"/>
                </a:lnTo>
                <a:lnTo>
                  <a:pt x="452437" y="266598"/>
                </a:lnTo>
                <a:lnTo>
                  <a:pt x="475399" y="263791"/>
                </a:lnTo>
                <a:lnTo>
                  <a:pt x="488835" y="263791"/>
                </a:lnTo>
                <a:lnTo>
                  <a:pt x="488835" y="81191"/>
                </a:lnTo>
                <a:lnTo>
                  <a:pt x="419404" y="84213"/>
                </a:lnTo>
                <a:lnTo>
                  <a:pt x="378180" y="132778"/>
                </a:lnTo>
                <a:lnTo>
                  <a:pt x="374154" y="173355"/>
                </a:lnTo>
                <a:lnTo>
                  <a:pt x="432308" y="173355"/>
                </a:lnTo>
                <a:lnTo>
                  <a:pt x="432320" y="166116"/>
                </a:lnTo>
                <a:lnTo>
                  <a:pt x="433438" y="151688"/>
                </a:lnTo>
                <a:lnTo>
                  <a:pt x="433552" y="150164"/>
                </a:lnTo>
                <a:lnTo>
                  <a:pt x="437896" y="137515"/>
                </a:lnTo>
                <a:lnTo>
                  <a:pt x="437984" y="137236"/>
                </a:lnTo>
                <a:lnTo>
                  <a:pt x="446671" y="128676"/>
                </a:lnTo>
                <a:lnTo>
                  <a:pt x="460641" y="125577"/>
                </a:lnTo>
                <a:lnTo>
                  <a:pt x="474624" y="128676"/>
                </a:lnTo>
                <a:lnTo>
                  <a:pt x="482828" y="137515"/>
                </a:lnTo>
                <a:lnTo>
                  <a:pt x="486727" y="151688"/>
                </a:lnTo>
                <a:lnTo>
                  <a:pt x="487718" y="170662"/>
                </a:lnTo>
                <a:lnTo>
                  <a:pt x="487718" y="218249"/>
                </a:lnTo>
                <a:lnTo>
                  <a:pt x="477050" y="218249"/>
                </a:lnTo>
                <a:lnTo>
                  <a:pt x="433666" y="223304"/>
                </a:lnTo>
                <a:lnTo>
                  <a:pt x="397522" y="240461"/>
                </a:lnTo>
                <a:lnTo>
                  <a:pt x="372783" y="272745"/>
                </a:lnTo>
                <a:lnTo>
                  <a:pt x="363601" y="323164"/>
                </a:lnTo>
                <a:lnTo>
                  <a:pt x="363601" y="329095"/>
                </a:lnTo>
                <a:lnTo>
                  <a:pt x="367525" y="366077"/>
                </a:lnTo>
                <a:lnTo>
                  <a:pt x="379933" y="397090"/>
                </a:lnTo>
                <a:lnTo>
                  <a:pt x="401726" y="418426"/>
                </a:lnTo>
                <a:lnTo>
                  <a:pt x="433844" y="426364"/>
                </a:lnTo>
                <a:lnTo>
                  <a:pt x="451535" y="424649"/>
                </a:lnTo>
                <a:lnTo>
                  <a:pt x="466877" y="419201"/>
                </a:lnTo>
                <a:lnTo>
                  <a:pt x="479615" y="409511"/>
                </a:lnTo>
                <a:lnTo>
                  <a:pt x="489559" y="395122"/>
                </a:lnTo>
                <a:lnTo>
                  <a:pt x="490169" y="400380"/>
                </a:lnTo>
                <a:lnTo>
                  <a:pt x="491172" y="407390"/>
                </a:lnTo>
                <a:lnTo>
                  <a:pt x="492379" y="414769"/>
                </a:lnTo>
                <a:lnTo>
                  <a:pt x="493585" y="421093"/>
                </a:lnTo>
                <a:lnTo>
                  <a:pt x="547839" y="421093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 descr=""/>
          <p:cNvSpPr/>
          <p:nvPr/>
        </p:nvSpPr>
        <p:spPr>
          <a:xfrm>
            <a:off x="16586341" y="3561822"/>
            <a:ext cx="296545" cy="426084"/>
          </a:xfrm>
          <a:custGeom>
            <a:avLst/>
            <a:gdLst/>
            <a:ahLst/>
            <a:cxnLst/>
            <a:rect l="l" t="t" r="r" b="b"/>
            <a:pathLst>
              <a:path w="296544" h="426085">
                <a:moveTo>
                  <a:pt x="131216" y="77279"/>
                </a:moveTo>
                <a:lnTo>
                  <a:pt x="108623" y="80454"/>
                </a:lnTo>
                <a:lnTo>
                  <a:pt x="87909" y="90360"/>
                </a:lnTo>
                <a:lnTo>
                  <a:pt x="70523" y="108470"/>
                </a:lnTo>
                <a:lnTo>
                  <a:pt x="57873" y="136232"/>
                </a:lnTo>
                <a:lnTo>
                  <a:pt x="57683" y="120357"/>
                </a:lnTo>
                <a:lnTo>
                  <a:pt x="56654" y="90957"/>
                </a:lnTo>
                <a:lnTo>
                  <a:pt x="56095" y="82169"/>
                </a:lnTo>
                <a:lnTo>
                  <a:pt x="0" y="82169"/>
                </a:lnTo>
                <a:lnTo>
                  <a:pt x="571" y="106121"/>
                </a:lnTo>
                <a:lnTo>
                  <a:pt x="749" y="131114"/>
                </a:lnTo>
                <a:lnTo>
                  <a:pt x="660" y="197231"/>
                </a:lnTo>
                <a:lnTo>
                  <a:pt x="660" y="421093"/>
                </a:lnTo>
                <a:lnTo>
                  <a:pt x="59728" y="421093"/>
                </a:lnTo>
                <a:lnTo>
                  <a:pt x="59728" y="232143"/>
                </a:lnTo>
                <a:lnTo>
                  <a:pt x="65265" y="191503"/>
                </a:lnTo>
                <a:lnTo>
                  <a:pt x="80467" y="166458"/>
                </a:lnTo>
                <a:lnTo>
                  <a:pt x="103162" y="153746"/>
                </a:lnTo>
                <a:lnTo>
                  <a:pt x="131216" y="150139"/>
                </a:lnTo>
                <a:lnTo>
                  <a:pt x="131216" y="77279"/>
                </a:lnTo>
                <a:close/>
              </a:path>
              <a:path w="296544" h="426085">
                <a:moveTo>
                  <a:pt x="296151" y="82156"/>
                </a:moveTo>
                <a:lnTo>
                  <a:pt x="251460" y="82156"/>
                </a:lnTo>
                <a:lnTo>
                  <a:pt x="251460" y="0"/>
                </a:lnTo>
                <a:lnTo>
                  <a:pt x="192595" y="0"/>
                </a:lnTo>
                <a:lnTo>
                  <a:pt x="192595" y="82156"/>
                </a:lnTo>
                <a:lnTo>
                  <a:pt x="155397" y="82156"/>
                </a:lnTo>
                <a:lnTo>
                  <a:pt x="155397" y="134162"/>
                </a:lnTo>
                <a:lnTo>
                  <a:pt x="192595" y="134162"/>
                </a:lnTo>
                <a:lnTo>
                  <a:pt x="192595" y="356514"/>
                </a:lnTo>
                <a:lnTo>
                  <a:pt x="196964" y="390918"/>
                </a:lnTo>
                <a:lnTo>
                  <a:pt x="209461" y="412165"/>
                </a:lnTo>
                <a:lnTo>
                  <a:pt x="229158" y="422973"/>
                </a:lnTo>
                <a:lnTo>
                  <a:pt x="255130" y="425970"/>
                </a:lnTo>
                <a:lnTo>
                  <a:pt x="264883" y="425729"/>
                </a:lnTo>
                <a:lnTo>
                  <a:pt x="275272" y="424802"/>
                </a:lnTo>
                <a:lnTo>
                  <a:pt x="285419" y="422948"/>
                </a:lnTo>
                <a:lnTo>
                  <a:pt x="294436" y="419912"/>
                </a:lnTo>
                <a:lnTo>
                  <a:pt x="294436" y="374967"/>
                </a:lnTo>
                <a:lnTo>
                  <a:pt x="290360" y="376288"/>
                </a:lnTo>
                <a:lnTo>
                  <a:pt x="281000" y="376936"/>
                </a:lnTo>
                <a:lnTo>
                  <a:pt x="274866" y="376936"/>
                </a:lnTo>
                <a:lnTo>
                  <a:pt x="262420" y="374421"/>
                </a:lnTo>
                <a:lnTo>
                  <a:pt x="255346" y="367652"/>
                </a:lnTo>
                <a:lnTo>
                  <a:pt x="252183" y="357759"/>
                </a:lnTo>
                <a:lnTo>
                  <a:pt x="251460" y="345897"/>
                </a:lnTo>
                <a:lnTo>
                  <a:pt x="251460" y="134162"/>
                </a:lnTo>
                <a:lnTo>
                  <a:pt x="296151" y="134162"/>
                </a:lnTo>
                <a:lnTo>
                  <a:pt x="296151" y="82156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 descr=""/>
          <p:cNvSpPr/>
          <p:nvPr/>
        </p:nvSpPr>
        <p:spPr>
          <a:xfrm>
            <a:off x="12702070" y="4314348"/>
            <a:ext cx="363220" cy="464820"/>
          </a:xfrm>
          <a:custGeom>
            <a:avLst/>
            <a:gdLst/>
            <a:ahLst/>
            <a:cxnLst/>
            <a:rect l="l" t="t" r="r" b="b"/>
            <a:pathLst>
              <a:path w="363219" h="464820">
                <a:moveTo>
                  <a:pt x="140741" y="120853"/>
                </a:moveTo>
                <a:lnTo>
                  <a:pt x="96050" y="120853"/>
                </a:lnTo>
                <a:lnTo>
                  <a:pt x="96050" y="38684"/>
                </a:lnTo>
                <a:lnTo>
                  <a:pt x="37185" y="38684"/>
                </a:lnTo>
                <a:lnTo>
                  <a:pt x="37185" y="120853"/>
                </a:lnTo>
                <a:lnTo>
                  <a:pt x="0" y="120853"/>
                </a:lnTo>
                <a:lnTo>
                  <a:pt x="0" y="172847"/>
                </a:lnTo>
                <a:lnTo>
                  <a:pt x="37185" y="172847"/>
                </a:lnTo>
                <a:lnTo>
                  <a:pt x="37185" y="395211"/>
                </a:lnTo>
                <a:lnTo>
                  <a:pt x="41554" y="429602"/>
                </a:lnTo>
                <a:lnTo>
                  <a:pt x="54051" y="450862"/>
                </a:lnTo>
                <a:lnTo>
                  <a:pt x="73748" y="461657"/>
                </a:lnTo>
                <a:lnTo>
                  <a:pt x="99707" y="464667"/>
                </a:lnTo>
                <a:lnTo>
                  <a:pt x="109474" y="464413"/>
                </a:lnTo>
                <a:lnTo>
                  <a:pt x="119862" y="463486"/>
                </a:lnTo>
                <a:lnTo>
                  <a:pt x="130009" y="461632"/>
                </a:lnTo>
                <a:lnTo>
                  <a:pt x="139026" y="458597"/>
                </a:lnTo>
                <a:lnTo>
                  <a:pt x="139026" y="413664"/>
                </a:lnTo>
                <a:lnTo>
                  <a:pt x="134950" y="414985"/>
                </a:lnTo>
                <a:lnTo>
                  <a:pt x="125590" y="415632"/>
                </a:lnTo>
                <a:lnTo>
                  <a:pt x="119443" y="415632"/>
                </a:lnTo>
                <a:lnTo>
                  <a:pt x="107010" y="413118"/>
                </a:lnTo>
                <a:lnTo>
                  <a:pt x="99936" y="406336"/>
                </a:lnTo>
                <a:lnTo>
                  <a:pt x="96774" y="396443"/>
                </a:lnTo>
                <a:lnTo>
                  <a:pt x="96050" y="384581"/>
                </a:lnTo>
                <a:lnTo>
                  <a:pt x="96050" y="172847"/>
                </a:lnTo>
                <a:lnTo>
                  <a:pt x="140741" y="172847"/>
                </a:lnTo>
                <a:lnTo>
                  <a:pt x="140741" y="120853"/>
                </a:lnTo>
                <a:close/>
              </a:path>
              <a:path w="363219" h="464820">
                <a:moveTo>
                  <a:pt x="362966" y="202742"/>
                </a:moveTo>
                <a:lnTo>
                  <a:pt x="359702" y="168617"/>
                </a:lnTo>
                <a:lnTo>
                  <a:pt x="348691" y="140931"/>
                </a:lnTo>
                <a:lnTo>
                  <a:pt x="328053" y="122364"/>
                </a:lnTo>
                <a:lnTo>
                  <a:pt x="295910" y="115570"/>
                </a:lnTo>
                <a:lnTo>
                  <a:pt x="273405" y="118186"/>
                </a:lnTo>
                <a:lnTo>
                  <a:pt x="255752" y="125399"/>
                </a:lnTo>
                <a:lnTo>
                  <a:pt x="242544" y="136296"/>
                </a:lnTo>
                <a:lnTo>
                  <a:pt x="233324" y="149923"/>
                </a:lnTo>
                <a:lnTo>
                  <a:pt x="233324" y="0"/>
                </a:lnTo>
                <a:lnTo>
                  <a:pt x="174244" y="0"/>
                </a:lnTo>
                <a:lnTo>
                  <a:pt x="174244" y="459790"/>
                </a:lnTo>
                <a:lnTo>
                  <a:pt x="233324" y="459790"/>
                </a:lnTo>
                <a:lnTo>
                  <a:pt x="233324" y="233654"/>
                </a:lnTo>
                <a:lnTo>
                  <a:pt x="235026" y="205333"/>
                </a:lnTo>
                <a:lnTo>
                  <a:pt x="241046" y="185089"/>
                </a:lnTo>
                <a:lnTo>
                  <a:pt x="252780" y="172948"/>
                </a:lnTo>
                <a:lnTo>
                  <a:pt x="271602" y="168897"/>
                </a:lnTo>
                <a:lnTo>
                  <a:pt x="288378" y="172885"/>
                </a:lnTo>
                <a:lnTo>
                  <a:pt x="298183" y="183654"/>
                </a:lnTo>
                <a:lnTo>
                  <a:pt x="302755" y="199364"/>
                </a:lnTo>
                <a:lnTo>
                  <a:pt x="303898" y="218186"/>
                </a:lnTo>
                <a:lnTo>
                  <a:pt x="303898" y="459790"/>
                </a:lnTo>
                <a:lnTo>
                  <a:pt x="362966" y="459790"/>
                </a:lnTo>
                <a:lnTo>
                  <a:pt x="362966" y="202742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object 205" descr=""/>
          <p:cNvSpPr/>
          <p:nvPr/>
        </p:nvSpPr>
        <p:spPr>
          <a:xfrm>
            <a:off x="13114801" y="4429916"/>
            <a:ext cx="185420" cy="349885"/>
          </a:xfrm>
          <a:custGeom>
            <a:avLst/>
            <a:gdLst/>
            <a:ahLst/>
            <a:cxnLst/>
            <a:rect l="l" t="t" r="r" b="b"/>
            <a:pathLst>
              <a:path w="185419" h="349885">
                <a:moveTo>
                  <a:pt x="93997" y="0"/>
                </a:moveTo>
                <a:lnTo>
                  <a:pt x="46413" y="10828"/>
                </a:lnTo>
                <a:lnTo>
                  <a:pt x="17757" y="38285"/>
                </a:lnTo>
                <a:lnTo>
                  <a:pt x="3721" y="74826"/>
                </a:lnTo>
                <a:lnTo>
                  <a:pt x="0" y="230307"/>
                </a:lnTo>
                <a:lnTo>
                  <a:pt x="3441" y="277889"/>
                </a:lnTo>
                <a:lnTo>
                  <a:pt x="16998" y="315639"/>
                </a:lnTo>
                <a:lnTo>
                  <a:pt x="45521" y="340518"/>
                </a:lnTo>
                <a:lnTo>
                  <a:pt x="93861" y="349486"/>
                </a:lnTo>
                <a:lnTo>
                  <a:pt x="142511" y="338609"/>
                </a:lnTo>
                <a:lnTo>
                  <a:pt x="169664" y="311896"/>
                </a:lnTo>
                <a:lnTo>
                  <a:pt x="174065" y="299331"/>
                </a:lnTo>
                <a:lnTo>
                  <a:pt x="92866" y="299331"/>
                </a:lnTo>
                <a:lnTo>
                  <a:pt x="75199" y="294406"/>
                </a:lnTo>
                <a:lnTo>
                  <a:pt x="64457" y="281372"/>
                </a:lnTo>
                <a:lnTo>
                  <a:pt x="59124" y="262839"/>
                </a:lnTo>
                <a:lnTo>
                  <a:pt x="57684" y="241416"/>
                </a:lnTo>
                <a:lnTo>
                  <a:pt x="57684" y="189271"/>
                </a:lnTo>
                <a:lnTo>
                  <a:pt x="185156" y="189271"/>
                </a:lnTo>
                <a:lnTo>
                  <a:pt x="185156" y="142351"/>
                </a:lnTo>
                <a:lnTo>
                  <a:pt x="58144" y="142351"/>
                </a:lnTo>
                <a:lnTo>
                  <a:pt x="58160" y="104457"/>
                </a:lnTo>
                <a:lnTo>
                  <a:pt x="66213" y="64470"/>
                </a:lnTo>
                <a:lnTo>
                  <a:pt x="93798" y="50155"/>
                </a:lnTo>
                <a:lnTo>
                  <a:pt x="173135" y="50155"/>
                </a:lnTo>
                <a:lnTo>
                  <a:pt x="165621" y="32331"/>
                </a:lnTo>
                <a:lnTo>
                  <a:pt x="137541" y="8604"/>
                </a:lnTo>
                <a:lnTo>
                  <a:pt x="93997" y="0"/>
                </a:lnTo>
                <a:close/>
              </a:path>
              <a:path w="185419" h="349885">
                <a:moveTo>
                  <a:pt x="184025" y="244568"/>
                </a:moveTo>
                <a:lnTo>
                  <a:pt x="126352" y="244568"/>
                </a:lnTo>
                <a:lnTo>
                  <a:pt x="126352" y="246673"/>
                </a:lnTo>
                <a:lnTo>
                  <a:pt x="125209" y="266602"/>
                </a:lnTo>
                <a:lnTo>
                  <a:pt x="120513" y="283403"/>
                </a:lnTo>
                <a:lnTo>
                  <a:pt x="110365" y="295003"/>
                </a:lnTo>
                <a:lnTo>
                  <a:pt x="92866" y="299331"/>
                </a:lnTo>
                <a:lnTo>
                  <a:pt x="174065" y="299331"/>
                </a:lnTo>
                <a:lnTo>
                  <a:pt x="181458" y="278225"/>
                </a:lnTo>
                <a:lnTo>
                  <a:pt x="184009" y="246673"/>
                </a:lnTo>
                <a:lnTo>
                  <a:pt x="184025" y="244568"/>
                </a:lnTo>
                <a:close/>
              </a:path>
              <a:path w="185419" h="349885">
                <a:moveTo>
                  <a:pt x="173135" y="50155"/>
                </a:moveTo>
                <a:lnTo>
                  <a:pt x="93798" y="50155"/>
                </a:lnTo>
                <a:lnTo>
                  <a:pt x="111130" y="54216"/>
                </a:lnTo>
                <a:lnTo>
                  <a:pt x="121697" y="65511"/>
                </a:lnTo>
                <a:lnTo>
                  <a:pt x="126964" y="82702"/>
                </a:lnTo>
                <a:lnTo>
                  <a:pt x="128393" y="104457"/>
                </a:lnTo>
                <a:lnTo>
                  <a:pt x="128393" y="142351"/>
                </a:lnTo>
                <a:lnTo>
                  <a:pt x="185156" y="142351"/>
                </a:lnTo>
                <a:lnTo>
                  <a:pt x="185156" y="112645"/>
                </a:lnTo>
                <a:lnTo>
                  <a:pt x="180679" y="68054"/>
                </a:lnTo>
                <a:lnTo>
                  <a:pt x="173135" y="50155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 descr=""/>
          <p:cNvSpPr/>
          <p:nvPr/>
        </p:nvSpPr>
        <p:spPr>
          <a:xfrm>
            <a:off x="13347541" y="4314339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90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object 207" descr=""/>
          <p:cNvSpPr/>
          <p:nvPr/>
        </p:nvSpPr>
        <p:spPr>
          <a:xfrm>
            <a:off x="13347090" y="4435194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90" h="339089">
                <a:moveTo>
                  <a:pt x="59066" y="0"/>
                </a:moveTo>
                <a:lnTo>
                  <a:pt x="0" y="0"/>
                </a:lnTo>
                <a:lnTo>
                  <a:pt x="0" y="338932"/>
                </a:lnTo>
                <a:lnTo>
                  <a:pt x="59066" y="338932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 descr=""/>
          <p:cNvSpPr/>
          <p:nvPr/>
        </p:nvSpPr>
        <p:spPr>
          <a:xfrm>
            <a:off x="13465103" y="4430307"/>
            <a:ext cx="131445" cy="344170"/>
          </a:xfrm>
          <a:custGeom>
            <a:avLst/>
            <a:gdLst/>
            <a:ahLst/>
            <a:cxnLst/>
            <a:rect l="l" t="t" r="r" b="b"/>
            <a:pathLst>
              <a:path w="131444" h="344170">
                <a:moveTo>
                  <a:pt x="131210" y="0"/>
                </a:moveTo>
                <a:lnTo>
                  <a:pt x="108622" y="3175"/>
                </a:lnTo>
                <a:lnTo>
                  <a:pt x="87913" y="13083"/>
                </a:lnTo>
                <a:lnTo>
                  <a:pt x="70518" y="31189"/>
                </a:lnTo>
                <a:lnTo>
                  <a:pt x="57872" y="58961"/>
                </a:lnTo>
                <a:lnTo>
                  <a:pt x="57687" y="43087"/>
                </a:lnTo>
                <a:lnTo>
                  <a:pt x="56648" y="13678"/>
                </a:lnTo>
                <a:lnTo>
                  <a:pt x="56092" y="4889"/>
                </a:lnTo>
                <a:lnTo>
                  <a:pt x="0" y="4889"/>
                </a:lnTo>
                <a:lnTo>
                  <a:pt x="575" y="28849"/>
                </a:lnTo>
                <a:lnTo>
                  <a:pt x="749" y="53838"/>
                </a:lnTo>
                <a:lnTo>
                  <a:pt x="659" y="119954"/>
                </a:lnTo>
                <a:lnTo>
                  <a:pt x="659" y="343821"/>
                </a:lnTo>
                <a:lnTo>
                  <a:pt x="59725" y="343821"/>
                </a:lnTo>
                <a:lnTo>
                  <a:pt x="59725" y="154874"/>
                </a:lnTo>
                <a:lnTo>
                  <a:pt x="65267" y="114231"/>
                </a:lnTo>
                <a:lnTo>
                  <a:pt x="80460" y="89180"/>
                </a:lnTo>
                <a:lnTo>
                  <a:pt x="103157" y="76474"/>
                </a:lnTo>
                <a:lnTo>
                  <a:pt x="131210" y="72866"/>
                </a:lnTo>
                <a:lnTo>
                  <a:pt x="131210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" name="object 209" descr=""/>
          <p:cNvSpPr/>
          <p:nvPr/>
        </p:nvSpPr>
        <p:spPr>
          <a:xfrm>
            <a:off x="13698157" y="4429918"/>
            <a:ext cx="619125" cy="349885"/>
          </a:xfrm>
          <a:custGeom>
            <a:avLst/>
            <a:gdLst/>
            <a:ahLst/>
            <a:cxnLst/>
            <a:rect l="l" t="t" r="r" b="b"/>
            <a:pathLst>
              <a:path w="619125" h="349885">
                <a:moveTo>
                  <a:pt x="181254" y="253022"/>
                </a:moveTo>
                <a:lnTo>
                  <a:pt x="176949" y="216560"/>
                </a:lnTo>
                <a:lnTo>
                  <a:pt x="163334" y="187960"/>
                </a:lnTo>
                <a:lnTo>
                  <a:pt x="139331" y="163118"/>
                </a:lnTo>
                <a:lnTo>
                  <a:pt x="84226" y="123964"/>
                </a:lnTo>
                <a:lnTo>
                  <a:pt x="72250" y="111950"/>
                </a:lnTo>
                <a:lnTo>
                  <a:pt x="66294" y="99707"/>
                </a:lnTo>
                <a:lnTo>
                  <a:pt x="64681" y="85090"/>
                </a:lnTo>
                <a:lnTo>
                  <a:pt x="66179" y="70624"/>
                </a:lnTo>
                <a:lnTo>
                  <a:pt x="70916" y="59613"/>
                </a:lnTo>
                <a:lnTo>
                  <a:pt x="79235" y="52616"/>
                </a:lnTo>
                <a:lnTo>
                  <a:pt x="91490" y="50165"/>
                </a:lnTo>
                <a:lnTo>
                  <a:pt x="104063" y="52514"/>
                </a:lnTo>
                <a:lnTo>
                  <a:pt x="112661" y="59601"/>
                </a:lnTo>
                <a:lnTo>
                  <a:pt x="117589" y="71526"/>
                </a:lnTo>
                <a:lnTo>
                  <a:pt x="119164" y="88366"/>
                </a:lnTo>
                <a:lnTo>
                  <a:pt x="119164" y="108369"/>
                </a:lnTo>
                <a:lnTo>
                  <a:pt x="176390" y="108369"/>
                </a:lnTo>
                <a:lnTo>
                  <a:pt x="176390" y="93980"/>
                </a:lnTo>
                <a:lnTo>
                  <a:pt x="171881" y="55067"/>
                </a:lnTo>
                <a:lnTo>
                  <a:pt x="157302" y="25450"/>
                </a:lnTo>
                <a:lnTo>
                  <a:pt x="131013" y="6616"/>
                </a:lnTo>
                <a:lnTo>
                  <a:pt x="91414" y="12"/>
                </a:lnTo>
                <a:lnTo>
                  <a:pt x="53784" y="6438"/>
                </a:lnTo>
                <a:lnTo>
                  <a:pt x="27076" y="24663"/>
                </a:lnTo>
                <a:lnTo>
                  <a:pt x="11150" y="53060"/>
                </a:lnTo>
                <a:lnTo>
                  <a:pt x="5867" y="90043"/>
                </a:lnTo>
                <a:lnTo>
                  <a:pt x="10007" y="121970"/>
                </a:lnTo>
                <a:lnTo>
                  <a:pt x="22580" y="147802"/>
                </a:lnTo>
                <a:lnTo>
                  <a:pt x="43789" y="170268"/>
                </a:lnTo>
                <a:lnTo>
                  <a:pt x="98196" y="209981"/>
                </a:lnTo>
                <a:lnTo>
                  <a:pt x="112712" y="225894"/>
                </a:lnTo>
                <a:lnTo>
                  <a:pt x="119710" y="241858"/>
                </a:lnTo>
                <a:lnTo>
                  <a:pt x="121526" y="259943"/>
                </a:lnTo>
                <a:lnTo>
                  <a:pt x="119824" y="277126"/>
                </a:lnTo>
                <a:lnTo>
                  <a:pt x="114439" y="289445"/>
                </a:lnTo>
                <a:lnTo>
                  <a:pt x="105054" y="296862"/>
                </a:lnTo>
                <a:lnTo>
                  <a:pt x="91300" y="299339"/>
                </a:lnTo>
                <a:lnTo>
                  <a:pt x="76796" y="296138"/>
                </a:lnTo>
                <a:lnTo>
                  <a:pt x="67005" y="287172"/>
                </a:lnTo>
                <a:lnTo>
                  <a:pt x="61480" y="273342"/>
                </a:lnTo>
                <a:lnTo>
                  <a:pt x="59728" y="255587"/>
                </a:lnTo>
                <a:lnTo>
                  <a:pt x="59728" y="240347"/>
                </a:lnTo>
                <a:lnTo>
                  <a:pt x="0" y="240347"/>
                </a:lnTo>
                <a:lnTo>
                  <a:pt x="0" y="255511"/>
                </a:lnTo>
                <a:lnTo>
                  <a:pt x="3822" y="290309"/>
                </a:lnTo>
                <a:lnTo>
                  <a:pt x="17627" y="320382"/>
                </a:lnTo>
                <a:lnTo>
                  <a:pt x="44945" y="341515"/>
                </a:lnTo>
                <a:lnTo>
                  <a:pt x="89306" y="349491"/>
                </a:lnTo>
                <a:lnTo>
                  <a:pt x="129578" y="343344"/>
                </a:lnTo>
                <a:lnTo>
                  <a:pt x="158305" y="325043"/>
                </a:lnTo>
                <a:lnTo>
                  <a:pt x="175526" y="294855"/>
                </a:lnTo>
                <a:lnTo>
                  <a:pt x="181254" y="253022"/>
                </a:lnTo>
                <a:close/>
              </a:path>
              <a:path w="619125" h="349885">
                <a:moveTo>
                  <a:pt x="402209" y="112649"/>
                </a:moveTo>
                <a:lnTo>
                  <a:pt x="397738" y="68059"/>
                </a:lnTo>
                <a:lnTo>
                  <a:pt x="382676" y="32334"/>
                </a:lnTo>
                <a:lnTo>
                  <a:pt x="345452" y="6807"/>
                </a:lnTo>
                <a:lnTo>
                  <a:pt x="345452" y="104457"/>
                </a:lnTo>
                <a:lnTo>
                  <a:pt x="345452" y="142354"/>
                </a:lnTo>
                <a:lnTo>
                  <a:pt x="275209" y="142354"/>
                </a:lnTo>
                <a:lnTo>
                  <a:pt x="275221" y="104457"/>
                </a:lnTo>
                <a:lnTo>
                  <a:pt x="277025" y="82702"/>
                </a:lnTo>
                <a:lnTo>
                  <a:pt x="277114" y="81584"/>
                </a:lnTo>
                <a:lnTo>
                  <a:pt x="283273" y="64477"/>
                </a:lnTo>
                <a:lnTo>
                  <a:pt x="294309" y="53822"/>
                </a:lnTo>
                <a:lnTo>
                  <a:pt x="310857" y="50165"/>
                </a:lnTo>
                <a:lnTo>
                  <a:pt x="328193" y="54216"/>
                </a:lnTo>
                <a:lnTo>
                  <a:pt x="338759" y="65519"/>
                </a:lnTo>
                <a:lnTo>
                  <a:pt x="344017" y="82702"/>
                </a:lnTo>
                <a:lnTo>
                  <a:pt x="345452" y="104457"/>
                </a:lnTo>
                <a:lnTo>
                  <a:pt x="345452" y="6807"/>
                </a:lnTo>
                <a:lnTo>
                  <a:pt x="263474" y="10833"/>
                </a:lnTo>
                <a:lnTo>
                  <a:pt x="234810" y="38290"/>
                </a:lnTo>
                <a:lnTo>
                  <a:pt x="220776" y="74828"/>
                </a:lnTo>
                <a:lnTo>
                  <a:pt x="217055" y="230314"/>
                </a:lnTo>
                <a:lnTo>
                  <a:pt x="220497" y="277888"/>
                </a:lnTo>
                <a:lnTo>
                  <a:pt x="234061" y="315645"/>
                </a:lnTo>
                <a:lnTo>
                  <a:pt x="262585" y="340525"/>
                </a:lnTo>
                <a:lnTo>
                  <a:pt x="310921" y="349491"/>
                </a:lnTo>
                <a:lnTo>
                  <a:pt x="359575" y="338607"/>
                </a:lnTo>
                <a:lnTo>
                  <a:pt x="386727" y="311899"/>
                </a:lnTo>
                <a:lnTo>
                  <a:pt x="391121" y="299339"/>
                </a:lnTo>
                <a:lnTo>
                  <a:pt x="398513" y="278231"/>
                </a:lnTo>
                <a:lnTo>
                  <a:pt x="401066" y="246672"/>
                </a:lnTo>
                <a:lnTo>
                  <a:pt x="401078" y="244576"/>
                </a:lnTo>
                <a:lnTo>
                  <a:pt x="343408" y="244576"/>
                </a:lnTo>
                <a:lnTo>
                  <a:pt x="343408" y="246672"/>
                </a:lnTo>
                <a:lnTo>
                  <a:pt x="342265" y="266611"/>
                </a:lnTo>
                <a:lnTo>
                  <a:pt x="337566" y="283413"/>
                </a:lnTo>
                <a:lnTo>
                  <a:pt x="327418" y="295008"/>
                </a:lnTo>
                <a:lnTo>
                  <a:pt x="309930" y="299339"/>
                </a:lnTo>
                <a:lnTo>
                  <a:pt x="292252" y="294411"/>
                </a:lnTo>
                <a:lnTo>
                  <a:pt x="281508" y="281381"/>
                </a:lnTo>
                <a:lnTo>
                  <a:pt x="276186" y="262839"/>
                </a:lnTo>
                <a:lnTo>
                  <a:pt x="274739" y="241427"/>
                </a:lnTo>
                <a:lnTo>
                  <a:pt x="274739" y="189280"/>
                </a:lnTo>
                <a:lnTo>
                  <a:pt x="402209" y="189280"/>
                </a:lnTo>
                <a:lnTo>
                  <a:pt x="402209" y="142354"/>
                </a:lnTo>
                <a:lnTo>
                  <a:pt x="402209" y="112649"/>
                </a:lnTo>
                <a:close/>
              </a:path>
              <a:path w="619125" h="349885">
                <a:moveTo>
                  <a:pt x="619061" y="344208"/>
                </a:moveTo>
                <a:lnTo>
                  <a:pt x="618401" y="332625"/>
                </a:lnTo>
                <a:lnTo>
                  <a:pt x="618172" y="323494"/>
                </a:lnTo>
                <a:lnTo>
                  <a:pt x="618045" y="318249"/>
                </a:lnTo>
                <a:lnTo>
                  <a:pt x="617982" y="315658"/>
                </a:lnTo>
                <a:lnTo>
                  <a:pt x="617804" y="297548"/>
                </a:lnTo>
                <a:lnTo>
                  <a:pt x="617753" y="186905"/>
                </a:lnTo>
                <a:lnTo>
                  <a:pt x="617753" y="89230"/>
                </a:lnTo>
                <a:lnTo>
                  <a:pt x="613473" y="53035"/>
                </a:lnTo>
                <a:lnTo>
                  <a:pt x="611314" y="48704"/>
                </a:lnTo>
                <a:lnTo>
                  <a:pt x="599376" y="24828"/>
                </a:lnTo>
                <a:lnTo>
                  <a:pt x="573493" y="6527"/>
                </a:lnTo>
                <a:lnTo>
                  <a:pt x="560070" y="4318"/>
                </a:lnTo>
                <a:lnTo>
                  <a:pt x="560070" y="186905"/>
                </a:lnTo>
                <a:lnTo>
                  <a:pt x="560070" y="230263"/>
                </a:lnTo>
                <a:lnTo>
                  <a:pt x="558050" y="260946"/>
                </a:lnTo>
                <a:lnTo>
                  <a:pt x="551649" y="281825"/>
                </a:lnTo>
                <a:lnTo>
                  <a:pt x="540359" y="293763"/>
                </a:lnTo>
                <a:lnTo>
                  <a:pt x="523621" y="297548"/>
                </a:lnTo>
                <a:lnTo>
                  <a:pt x="508736" y="293992"/>
                </a:lnTo>
                <a:lnTo>
                  <a:pt x="498729" y="284187"/>
                </a:lnTo>
                <a:lnTo>
                  <a:pt x="493090" y="269392"/>
                </a:lnTo>
                <a:lnTo>
                  <a:pt x="491464" y="252209"/>
                </a:lnTo>
                <a:lnTo>
                  <a:pt x="491337" y="245427"/>
                </a:lnTo>
                <a:lnTo>
                  <a:pt x="495198" y="217284"/>
                </a:lnTo>
                <a:lnTo>
                  <a:pt x="506247" y="199288"/>
                </a:lnTo>
                <a:lnTo>
                  <a:pt x="523671" y="189725"/>
                </a:lnTo>
                <a:lnTo>
                  <a:pt x="546633" y="186905"/>
                </a:lnTo>
                <a:lnTo>
                  <a:pt x="560070" y="186905"/>
                </a:lnTo>
                <a:lnTo>
                  <a:pt x="560070" y="4318"/>
                </a:lnTo>
                <a:lnTo>
                  <a:pt x="490626" y="7327"/>
                </a:lnTo>
                <a:lnTo>
                  <a:pt x="449402" y="55905"/>
                </a:lnTo>
                <a:lnTo>
                  <a:pt x="445528" y="89230"/>
                </a:lnTo>
                <a:lnTo>
                  <a:pt x="445490" y="89496"/>
                </a:lnTo>
                <a:lnTo>
                  <a:pt x="445389" y="96469"/>
                </a:lnTo>
                <a:lnTo>
                  <a:pt x="503529" y="96469"/>
                </a:lnTo>
                <a:lnTo>
                  <a:pt x="503555" y="89230"/>
                </a:lnTo>
                <a:lnTo>
                  <a:pt x="504659" y="74803"/>
                </a:lnTo>
                <a:lnTo>
                  <a:pt x="531863" y="48704"/>
                </a:lnTo>
                <a:lnTo>
                  <a:pt x="545846" y="51790"/>
                </a:lnTo>
                <a:lnTo>
                  <a:pt x="554050" y="60642"/>
                </a:lnTo>
                <a:lnTo>
                  <a:pt x="557949" y="74803"/>
                </a:lnTo>
                <a:lnTo>
                  <a:pt x="558939" y="93776"/>
                </a:lnTo>
                <a:lnTo>
                  <a:pt x="558939" y="141363"/>
                </a:lnTo>
                <a:lnTo>
                  <a:pt x="548271" y="141363"/>
                </a:lnTo>
                <a:lnTo>
                  <a:pt x="504901" y="146418"/>
                </a:lnTo>
                <a:lnTo>
                  <a:pt x="468757" y="163576"/>
                </a:lnTo>
                <a:lnTo>
                  <a:pt x="444004" y="195872"/>
                </a:lnTo>
                <a:lnTo>
                  <a:pt x="434835" y="246291"/>
                </a:lnTo>
                <a:lnTo>
                  <a:pt x="434835" y="252209"/>
                </a:lnTo>
                <a:lnTo>
                  <a:pt x="438759" y="289191"/>
                </a:lnTo>
                <a:lnTo>
                  <a:pt x="451154" y="320217"/>
                </a:lnTo>
                <a:lnTo>
                  <a:pt x="472948" y="341553"/>
                </a:lnTo>
                <a:lnTo>
                  <a:pt x="505066" y="349491"/>
                </a:lnTo>
                <a:lnTo>
                  <a:pt x="522770" y="347776"/>
                </a:lnTo>
                <a:lnTo>
                  <a:pt x="538099" y="342315"/>
                </a:lnTo>
                <a:lnTo>
                  <a:pt x="550849" y="332625"/>
                </a:lnTo>
                <a:lnTo>
                  <a:pt x="560781" y="318249"/>
                </a:lnTo>
                <a:lnTo>
                  <a:pt x="561390" y="323494"/>
                </a:lnTo>
                <a:lnTo>
                  <a:pt x="562406" y="330517"/>
                </a:lnTo>
                <a:lnTo>
                  <a:pt x="563613" y="337883"/>
                </a:lnTo>
                <a:lnTo>
                  <a:pt x="564819" y="344208"/>
                </a:lnTo>
                <a:lnTo>
                  <a:pt x="619061" y="344208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object 210" descr=""/>
          <p:cNvSpPr/>
          <p:nvPr/>
        </p:nvSpPr>
        <p:spPr>
          <a:xfrm>
            <a:off x="14374965" y="4314348"/>
            <a:ext cx="567690" cy="465455"/>
          </a:xfrm>
          <a:custGeom>
            <a:avLst/>
            <a:gdLst/>
            <a:ahLst/>
            <a:cxnLst/>
            <a:rect l="l" t="t" r="r" b="b"/>
            <a:pathLst>
              <a:path w="567690" h="465454">
                <a:moveTo>
                  <a:pt x="131216" y="115963"/>
                </a:moveTo>
                <a:lnTo>
                  <a:pt x="108623" y="119138"/>
                </a:lnTo>
                <a:lnTo>
                  <a:pt x="87922" y="129044"/>
                </a:lnTo>
                <a:lnTo>
                  <a:pt x="70523" y="147154"/>
                </a:lnTo>
                <a:lnTo>
                  <a:pt x="57873" y="174929"/>
                </a:lnTo>
                <a:lnTo>
                  <a:pt x="57696" y="159054"/>
                </a:lnTo>
                <a:lnTo>
                  <a:pt x="56654" y="129641"/>
                </a:lnTo>
                <a:lnTo>
                  <a:pt x="56095" y="120853"/>
                </a:lnTo>
                <a:lnTo>
                  <a:pt x="0" y="120853"/>
                </a:lnTo>
                <a:lnTo>
                  <a:pt x="584" y="144818"/>
                </a:lnTo>
                <a:lnTo>
                  <a:pt x="749" y="169799"/>
                </a:lnTo>
                <a:lnTo>
                  <a:pt x="660" y="235915"/>
                </a:lnTo>
                <a:lnTo>
                  <a:pt x="660" y="459790"/>
                </a:lnTo>
                <a:lnTo>
                  <a:pt x="59728" y="459790"/>
                </a:lnTo>
                <a:lnTo>
                  <a:pt x="59728" y="270840"/>
                </a:lnTo>
                <a:lnTo>
                  <a:pt x="65278" y="230200"/>
                </a:lnTo>
                <a:lnTo>
                  <a:pt x="80467" y="205143"/>
                </a:lnTo>
                <a:lnTo>
                  <a:pt x="103162" y="192443"/>
                </a:lnTo>
                <a:lnTo>
                  <a:pt x="131216" y="188836"/>
                </a:lnTo>
                <a:lnTo>
                  <a:pt x="131216" y="115963"/>
                </a:lnTo>
                <a:close/>
              </a:path>
              <a:path w="567690" h="465454">
                <a:moveTo>
                  <a:pt x="336384" y="215087"/>
                </a:moveTo>
                <a:lnTo>
                  <a:pt x="333641" y="181267"/>
                </a:lnTo>
                <a:lnTo>
                  <a:pt x="321830" y="149085"/>
                </a:lnTo>
                <a:lnTo>
                  <a:pt x="295516" y="125031"/>
                </a:lnTo>
                <a:lnTo>
                  <a:pt x="249326" y="115570"/>
                </a:lnTo>
                <a:lnTo>
                  <a:pt x="204724" y="124510"/>
                </a:lnTo>
                <a:lnTo>
                  <a:pt x="176707" y="148386"/>
                </a:lnTo>
                <a:lnTo>
                  <a:pt x="162191" y="182803"/>
                </a:lnTo>
                <a:lnTo>
                  <a:pt x="158038" y="223342"/>
                </a:lnTo>
                <a:lnTo>
                  <a:pt x="158038" y="346011"/>
                </a:lnTo>
                <a:lnTo>
                  <a:pt x="161531" y="393915"/>
                </a:lnTo>
                <a:lnTo>
                  <a:pt x="174688" y="431584"/>
                </a:lnTo>
                <a:lnTo>
                  <a:pt x="201574" y="456222"/>
                </a:lnTo>
                <a:lnTo>
                  <a:pt x="246227" y="465061"/>
                </a:lnTo>
                <a:lnTo>
                  <a:pt x="291922" y="456171"/>
                </a:lnTo>
                <a:lnTo>
                  <a:pt x="319405" y="432130"/>
                </a:lnTo>
                <a:lnTo>
                  <a:pt x="332841" y="396811"/>
                </a:lnTo>
                <a:lnTo>
                  <a:pt x="336384" y="354126"/>
                </a:lnTo>
                <a:lnTo>
                  <a:pt x="336384" y="349516"/>
                </a:lnTo>
                <a:lnTo>
                  <a:pt x="278053" y="349516"/>
                </a:lnTo>
                <a:lnTo>
                  <a:pt x="278053" y="363372"/>
                </a:lnTo>
                <a:lnTo>
                  <a:pt x="276669" y="385762"/>
                </a:lnTo>
                <a:lnTo>
                  <a:pt x="271856" y="401891"/>
                </a:lnTo>
                <a:lnTo>
                  <a:pt x="262572" y="411632"/>
                </a:lnTo>
                <a:lnTo>
                  <a:pt x="247802" y="414909"/>
                </a:lnTo>
                <a:lnTo>
                  <a:pt x="232257" y="410464"/>
                </a:lnTo>
                <a:lnTo>
                  <a:pt x="222961" y="398716"/>
                </a:lnTo>
                <a:lnTo>
                  <a:pt x="218465" y="382003"/>
                </a:lnTo>
                <a:lnTo>
                  <a:pt x="217297" y="362661"/>
                </a:lnTo>
                <a:lnTo>
                  <a:pt x="217297" y="216395"/>
                </a:lnTo>
                <a:lnTo>
                  <a:pt x="218948" y="194386"/>
                </a:lnTo>
                <a:lnTo>
                  <a:pt x="224269" y="178536"/>
                </a:lnTo>
                <a:lnTo>
                  <a:pt x="233832" y="168948"/>
                </a:lnTo>
                <a:lnTo>
                  <a:pt x="248196" y="165735"/>
                </a:lnTo>
                <a:lnTo>
                  <a:pt x="263537" y="169494"/>
                </a:lnTo>
                <a:lnTo>
                  <a:pt x="272618" y="179870"/>
                </a:lnTo>
                <a:lnTo>
                  <a:pt x="276948" y="195491"/>
                </a:lnTo>
                <a:lnTo>
                  <a:pt x="278053" y="215011"/>
                </a:lnTo>
                <a:lnTo>
                  <a:pt x="278053" y="228206"/>
                </a:lnTo>
                <a:lnTo>
                  <a:pt x="336384" y="228206"/>
                </a:lnTo>
                <a:lnTo>
                  <a:pt x="336384" y="215087"/>
                </a:lnTo>
                <a:close/>
              </a:path>
              <a:path w="567690" h="465454">
                <a:moveTo>
                  <a:pt x="567169" y="202742"/>
                </a:moveTo>
                <a:lnTo>
                  <a:pt x="563918" y="168617"/>
                </a:lnTo>
                <a:lnTo>
                  <a:pt x="552894" y="140931"/>
                </a:lnTo>
                <a:lnTo>
                  <a:pt x="532257" y="122364"/>
                </a:lnTo>
                <a:lnTo>
                  <a:pt x="500100" y="115570"/>
                </a:lnTo>
                <a:lnTo>
                  <a:pt x="477596" y="118186"/>
                </a:lnTo>
                <a:lnTo>
                  <a:pt x="459955" y="125399"/>
                </a:lnTo>
                <a:lnTo>
                  <a:pt x="446747" y="136296"/>
                </a:lnTo>
                <a:lnTo>
                  <a:pt x="437515" y="149923"/>
                </a:lnTo>
                <a:lnTo>
                  <a:pt x="437515" y="0"/>
                </a:lnTo>
                <a:lnTo>
                  <a:pt x="378447" y="0"/>
                </a:lnTo>
                <a:lnTo>
                  <a:pt x="378447" y="459790"/>
                </a:lnTo>
                <a:lnTo>
                  <a:pt x="437515" y="459790"/>
                </a:lnTo>
                <a:lnTo>
                  <a:pt x="437515" y="233654"/>
                </a:lnTo>
                <a:lnTo>
                  <a:pt x="439216" y="205333"/>
                </a:lnTo>
                <a:lnTo>
                  <a:pt x="445249" y="185089"/>
                </a:lnTo>
                <a:lnTo>
                  <a:pt x="456971" y="172948"/>
                </a:lnTo>
                <a:lnTo>
                  <a:pt x="475792" y="168897"/>
                </a:lnTo>
                <a:lnTo>
                  <a:pt x="492582" y="172885"/>
                </a:lnTo>
                <a:lnTo>
                  <a:pt x="502373" y="183654"/>
                </a:lnTo>
                <a:lnTo>
                  <a:pt x="506958" y="199364"/>
                </a:lnTo>
                <a:lnTo>
                  <a:pt x="508101" y="218186"/>
                </a:lnTo>
                <a:lnTo>
                  <a:pt x="508101" y="459790"/>
                </a:lnTo>
                <a:lnTo>
                  <a:pt x="567169" y="459790"/>
                </a:lnTo>
                <a:lnTo>
                  <a:pt x="567169" y="202742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1" name="object 211" descr=""/>
          <p:cNvSpPr/>
          <p:nvPr/>
        </p:nvSpPr>
        <p:spPr>
          <a:xfrm>
            <a:off x="15079600" y="4429923"/>
            <a:ext cx="189865" cy="349885"/>
          </a:xfrm>
          <a:custGeom>
            <a:avLst/>
            <a:gdLst/>
            <a:ahLst/>
            <a:cxnLst/>
            <a:rect l="l" t="t" r="r" b="b"/>
            <a:pathLst>
              <a:path w="189865" h="349885">
                <a:moveTo>
                  <a:pt x="95965" y="0"/>
                </a:moveTo>
                <a:lnTo>
                  <a:pt x="56790" y="6397"/>
                </a:lnTo>
                <a:lnTo>
                  <a:pt x="6934" y="58163"/>
                </a:lnTo>
                <a:lnTo>
                  <a:pt x="179" y="102740"/>
                </a:lnTo>
                <a:lnTo>
                  <a:pt x="0" y="242118"/>
                </a:lnTo>
                <a:lnTo>
                  <a:pt x="6012" y="288857"/>
                </a:lnTo>
                <a:lnTo>
                  <a:pt x="6047" y="289131"/>
                </a:lnTo>
                <a:lnTo>
                  <a:pt x="23963" y="322682"/>
                </a:lnTo>
                <a:lnTo>
                  <a:pt x="53435" y="342821"/>
                </a:lnTo>
                <a:lnTo>
                  <a:pt x="53581" y="342821"/>
                </a:lnTo>
                <a:lnTo>
                  <a:pt x="93986" y="349486"/>
                </a:lnTo>
                <a:lnTo>
                  <a:pt x="134207" y="342821"/>
                </a:lnTo>
                <a:lnTo>
                  <a:pt x="164226" y="322682"/>
                </a:lnTo>
                <a:lnTo>
                  <a:pt x="178472" y="297017"/>
                </a:lnTo>
                <a:lnTo>
                  <a:pt x="95117" y="297017"/>
                </a:lnTo>
                <a:lnTo>
                  <a:pt x="78611" y="293169"/>
                </a:lnTo>
                <a:lnTo>
                  <a:pt x="67495" y="282352"/>
                </a:lnTo>
                <a:lnTo>
                  <a:pt x="61224" y="265653"/>
                </a:lnTo>
                <a:lnTo>
                  <a:pt x="59254" y="244160"/>
                </a:lnTo>
                <a:lnTo>
                  <a:pt x="59298" y="102740"/>
                </a:lnTo>
                <a:lnTo>
                  <a:pt x="67755" y="65496"/>
                </a:lnTo>
                <a:lnTo>
                  <a:pt x="94845" y="52459"/>
                </a:lnTo>
                <a:lnTo>
                  <a:pt x="178832" y="52459"/>
                </a:lnTo>
                <a:lnTo>
                  <a:pt x="165063" y="27300"/>
                </a:lnTo>
                <a:lnTo>
                  <a:pt x="135705" y="6923"/>
                </a:lnTo>
                <a:lnTo>
                  <a:pt x="95965" y="0"/>
                </a:lnTo>
                <a:close/>
              </a:path>
              <a:path w="189865" h="349885">
                <a:moveTo>
                  <a:pt x="178832" y="52459"/>
                </a:moveTo>
                <a:lnTo>
                  <a:pt x="94845" y="52459"/>
                </a:lnTo>
                <a:lnTo>
                  <a:pt x="111633" y="56220"/>
                </a:lnTo>
                <a:lnTo>
                  <a:pt x="122544" y="66679"/>
                </a:lnTo>
                <a:lnTo>
                  <a:pt x="128451" y="82599"/>
                </a:lnTo>
                <a:lnTo>
                  <a:pt x="130226" y="102740"/>
                </a:lnTo>
                <a:lnTo>
                  <a:pt x="130145" y="244160"/>
                </a:lnTo>
                <a:lnTo>
                  <a:pt x="128255" y="265653"/>
                </a:lnTo>
                <a:lnTo>
                  <a:pt x="128133" y="267040"/>
                </a:lnTo>
                <a:lnTo>
                  <a:pt x="121718" y="283815"/>
                </a:lnTo>
                <a:lnTo>
                  <a:pt x="110780" y="293747"/>
                </a:lnTo>
                <a:lnTo>
                  <a:pt x="95117" y="297017"/>
                </a:lnTo>
                <a:lnTo>
                  <a:pt x="178472" y="297017"/>
                </a:lnTo>
                <a:lnTo>
                  <a:pt x="183001" y="288857"/>
                </a:lnTo>
                <a:lnTo>
                  <a:pt x="189491" y="241134"/>
                </a:lnTo>
                <a:lnTo>
                  <a:pt x="189491" y="106038"/>
                </a:lnTo>
                <a:lnTo>
                  <a:pt x="183253" y="60536"/>
                </a:lnTo>
                <a:lnTo>
                  <a:pt x="178832" y="5245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2" name="object 212" descr=""/>
          <p:cNvSpPr/>
          <p:nvPr/>
        </p:nvSpPr>
        <p:spPr>
          <a:xfrm>
            <a:off x="15317816" y="4429914"/>
            <a:ext cx="189865" cy="344805"/>
          </a:xfrm>
          <a:custGeom>
            <a:avLst/>
            <a:gdLst/>
            <a:ahLst/>
            <a:cxnLst/>
            <a:rect l="l" t="t" r="r" b="b"/>
            <a:pathLst>
              <a:path w="189865" h="344804">
                <a:moveTo>
                  <a:pt x="120917" y="0"/>
                </a:moveTo>
                <a:lnTo>
                  <a:pt x="98468" y="2773"/>
                </a:lnTo>
                <a:lnTo>
                  <a:pt x="80934" y="10511"/>
                </a:lnTo>
                <a:lnTo>
                  <a:pt x="67814" y="22338"/>
                </a:lnTo>
                <a:lnTo>
                  <a:pt x="58605" y="37381"/>
                </a:lnTo>
                <a:lnTo>
                  <a:pt x="58412" y="28506"/>
                </a:lnTo>
                <a:lnTo>
                  <a:pt x="57903" y="19829"/>
                </a:lnTo>
                <a:lnTo>
                  <a:pt x="57183" y="11901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623"/>
                </a:lnTo>
                <a:lnTo>
                  <a:pt x="577" y="37564"/>
                </a:lnTo>
                <a:lnTo>
                  <a:pt x="659" y="109274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20205"/>
                </a:lnTo>
                <a:lnTo>
                  <a:pt x="62146" y="87159"/>
                </a:lnTo>
                <a:lnTo>
                  <a:pt x="69411" y="66677"/>
                </a:lnTo>
                <a:lnTo>
                  <a:pt x="81521" y="56237"/>
                </a:lnTo>
                <a:lnTo>
                  <a:pt x="98478" y="53317"/>
                </a:lnTo>
                <a:lnTo>
                  <a:pt x="112344" y="55870"/>
                </a:lnTo>
                <a:lnTo>
                  <a:pt x="122298" y="63848"/>
                </a:lnTo>
                <a:lnTo>
                  <a:pt x="128300" y="77737"/>
                </a:lnTo>
                <a:lnTo>
                  <a:pt x="130310" y="98017"/>
                </a:lnTo>
                <a:lnTo>
                  <a:pt x="130310" y="344209"/>
                </a:lnTo>
                <a:lnTo>
                  <a:pt x="189365" y="344209"/>
                </a:lnTo>
                <a:lnTo>
                  <a:pt x="189365" y="86730"/>
                </a:lnTo>
                <a:lnTo>
                  <a:pt x="184226" y="46471"/>
                </a:lnTo>
                <a:lnTo>
                  <a:pt x="169956" y="19625"/>
                </a:lnTo>
                <a:lnTo>
                  <a:pt x="148279" y="4649"/>
                </a:lnTo>
                <a:lnTo>
                  <a:pt x="120917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3" name="object 213" descr=""/>
          <p:cNvSpPr/>
          <p:nvPr/>
        </p:nvSpPr>
        <p:spPr>
          <a:xfrm>
            <a:off x="15566384" y="4314339"/>
            <a:ext cx="59690" cy="460375"/>
          </a:xfrm>
          <a:custGeom>
            <a:avLst/>
            <a:gdLst/>
            <a:ahLst/>
            <a:cxnLst/>
            <a:rect l="l" t="t" r="r" b="b"/>
            <a:pathLst>
              <a:path w="59690" h="460375">
                <a:moveTo>
                  <a:pt x="59066" y="0"/>
                </a:moveTo>
                <a:lnTo>
                  <a:pt x="0" y="0"/>
                </a:lnTo>
                <a:lnTo>
                  <a:pt x="0" y="459787"/>
                </a:lnTo>
                <a:lnTo>
                  <a:pt x="59066" y="459787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 descr=""/>
          <p:cNvSpPr/>
          <p:nvPr/>
        </p:nvSpPr>
        <p:spPr>
          <a:xfrm>
            <a:off x="15684851" y="4314339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90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5" name="object 215" descr=""/>
          <p:cNvSpPr/>
          <p:nvPr/>
        </p:nvSpPr>
        <p:spPr>
          <a:xfrm>
            <a:off x="15684391" y="4435194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90" h="339089">
                <a:moveTo>
                  <a:pt x="59066" y="0"/>
                </a:moveTo>
                <a:lnTo>
                  <a:pt x="0" y="0"/>
                </a:lnTo>
                <a:lnTo>
                  <a:pt x="0" y="338932"/>
                </a:lnTo>
                <a:lnTo>
                  <a:pt x="59066" y="338932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6" name="object 216" descr=""/>
          <p:cNvSpPr/>
          <p:nvPr/>
        </p:nvSpPr>
        <p:spPr>
          <a:xfrm>
            <a:off x="15802412" y="4429914"/>
            <a:ext cx="189865" cy="344805"/>
          </a:xfrm>
          <a:custGeom>
            <a:avLst/>
            <a:gdLst/>
            <a:ahLst/>
            <a:cxnLst/>
            <a:rect l="l" t="t" r="r" b="b"/>
            <a:pathLst>
              <a:path w="189865" h="344804">
                <a:moveTo>
                  <a:pt x="120917" y="0"/>
                </a:moveTo>
                <a:lnTo>
                  <a:pt x="98468" y="2773"/>
                </a:lnTo>
                <a:lnTo>
                  <a:pt x="80934" y="10511"/>
                </a:lnTo>
                <a:lnTo>
                  <a:pt x="67814" y="22338"/>
                </a:lnTo>
                <a:lnTo>
                  <a:pt x="58605" y="37381"/>
                </a:lnTo>
                <a:lnTo>
                  <a:pt x="58412" y="28506"/>
                </a:lnTo>
                <a:lnTo>
                  <a:pt x="57903" y="19829"/>
                </a:lnTo>
                <a:lnTo>
                  <a:pt x="57183" y="11901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623"/>
                </a:lnTo>
                <a:lnTo>
                  <a:pt x="577" y="37564"/>
                </a:lnTo>
                <a:lnTo>
                  <a:pt x="659" y="109274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20205"/>
                </a:lnTo>
                <a:lnTo>
                  <a:pt x="62146" y="87159"/>
                </a:lnTo>
                <a:lnTo>
                  <a:pt x="69411" y="66677"/>
                </a:lnTo>
                <a:lnTo>
                  <a:pt x="81521" y="56237"/>
                </a:lnTo>
                <a:lnTo>
                  <a:pt x="98478" y="53317"/>
                </a:lnTo>
                <a:lnTo>
                  <a:pt x="112344" y="55870"/>
                </a:lnTo>
                <a:lnTo>
                  <a:pt x="122298" y="63848"/>
                </a:lnTo>
                <a:lnTo>
                  <a:pt x="128300" y="77737"/>
                </a:lnTo>
                <a:lnTo>
                  <a:pt x="130310" y="98017"/>
                </a:lnTo>
                <a:lnTo>
                  <a:pt x="130310" y="344209"/>
                </a:lnTo>
                <a:lnTo>
                  <a:pt x="189365" y="344209"/>
                </a:lnTo>
                <a:lnTo>
                  <a:pt x="189365" y="86730"/>
                </a:lnTo>
                <a:lnTo>
                  <a:pt x="184226" y="46471"/>
                </a:lnTo>
                <a:lnTo>
                  <a:pt x="169956" y="19625"/>
                </a:lnTo>
                <a:lnTo>
                  <a:pt x="148279" y="4649"/>
                </a:lnTo>
                <a:lnTo>
                  <a:pt x="120917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 descr=""/>
          <p:cNvSpPr/>
          <p:nvPr/>
        </p:nvSpPr>
        <p:spPr>
          <a:xfrm>
            <a:off x="16041557" y="4429916"/>
            <a:ext cx="185420" cy="349885"/>
          </a:xfrm>
          <a:custGeom>
            <a:avLst/>
            <a:gdLst/>
            <a:ahLst/>
            <a:cxnLst/>
            <a:rect l="l" t="t" r="r" b="b"/>
            <a:pathLst>
              <a:path w="185419" h="349885">
                <a:moveTo>
                  <a:pt x="93997" y="0"/>
                </a:moveTo>
                <a:lnTo>
                  <a:pt x="46413" y="10828"/>
                </a:lnTo>
                <a:lnTo>
                  <a:pt x="17757" y="38285"/>
                </a:lnTo>
                <a:lnTo>
                  <a:pt x="3721" y="74826"/>
                </a:lnTo>
                <a:lnTo>
                  <a:pt x="0" y="230307"/>
                </a:lnTo>
                <a:lnTo>
                  <a:pt x="3441" y="277889"/>
                </a:lnTo>
                <a:lnTo>
                  <a:pt x="16998" y="315639"/>
                </a:lnTo>
                <a:lnTo>
                  <a:pt x="45521" y="340518"/>
                </a:lnTo>
                <a:lnTo>
                  <a:pt x="93861" y="349486"/>
                </a:lnTo>
                <a:lnTo>
                  <a:pt x="142511" y="338609"/>
                </a:lnTo>
                <a:lnTo>
                  <a:pt x="169664" y="311896"/>
                </a:lnTo>
                <a:lnTo>
                  <a:pt x="174065" y="299331"/>
                </a:lnTo>
                <a:lnTo>
                  <a:pt x="92866" y="299331"/>
                </a:lnTo>
                <a:lnTo>
                  <a:pt x="75199" y="294406"/>
                </a:lnTo>
                <a:lnTo>
                  <a:pt x="64457" y="281372"/>
                </a:lnTo>
                <a:lnTo>
                  <a:pt x="59124" y="262839"/>
                </a:lnTo>
                <a:lnTo>
                  <a:pt x="57684" y="241416"/>
                </a:lnTo>
                <a:lnTo>
                  <a:pt x="57684" y="189271"/>
                </a:lnTo>
                <a:lnTo>
                  <a:pt x="185156" y="189271"/>
                </a:lnTo>
                <a:lnTo>
                  <a:pt x="185156" y="142351"/>
                </a:lnTo>
                <a:lnTo>
                  <a:pt x="58144" y="142351"/>
                </a:lnTo>
                <a:lnTo>
                  <a:pt x="58160" y="104457"/>
                </a:lnTo>
                <a:lnTo>
                  <a:pt x="66213" y="64470"/>
                </a:lnTo>
                <a:lnTo>
                  <a:pt x="93798" y="50155"/>
                </a:lnTo>
                <a:lnTo>
                  <a:pt x="173135" y="50155"/>
                </a:lnTo>
                <a:lnTo>
                  <a:pt x="165621" y="32331"/>
                </a:lnTo>
                <a:lnTo>
                  <a:pt x="137541" y="8604"/>
                </a:lnTo>
                <a:lnTo>
                  <a:pt x="93997" y="0"/>
                </a:lnTo>
                <a:close/>
              </a:path>
              <a:path w="185419" h="349885">
                <a:moveTo>
                  <a:pt x="184025" y="244568"/>
                </a:moveTo>
                <a:lnTo>
                  <a:pt x="126352" y="244568"/>
                </a:lnTo>
                <a:lnTo>
                  <a:pt x="126352" y="246673"/>
                </a:lnTo>
                <a:lnTo>
                  <a:pt x="125209" y="266602"/>
                </a:lnTo>
                <a:lnTo>
                  <a:pt x="120513" y="283403"/>
                </a:lnTo>
                <a:lnTo>
                  <a:pt x="110365" y="295003"/>
                </a:lnTo>
                <a:lnTo>
                  <a:pt x="92866" y="299331"/>
                </a:lnTo>
                <a:lnTo>
                  <a:pt x="174065" y="299331"/>
                </a:lnTo>
                <a:lnTo>
                  <a:pt x="181458" y="278225"/>
                </a:lnTo>
                <a:lnTo>
                  <a:pt x="184009" y="246673"/>
                </a:lnTo>
                <a:lnTo>
                  <a:pt x="184025" y="244568"/>
                </a:lnTo>
                <a:close/>
              </a:path>
              <a:path w="185419" h="349885">
                <a:moveTo>
                  <a:pt x="173135" y="50155"/>
                </a:moveTo>
                <a:lnTo>
                  <a:pt x="93798" y="50155"/>
                </a:lnTo>
                <a:lnTo>
                  <a:pt x="111130" y="54216"/>
                </a:lnTo>
                <a:lnTo>
                  <a:pt x="121697" y="65511"/>
                </a:lnTo>
                <a:lnTo>
                  <a:pt x="126964" y="82702"/>
                </a:lnTo>
                <a:lnTo>
                  <a:pt x="128393" y="104457"/>
                </a:lnTo>
                <a:lnTo>
                  <a:pt x="128393" y="142351"/>
                </a:lnTo>
                <a:lnTo>
                  <a:pt x="185156" y="142351"/>
                </a:lnTo>
                <a:lnTo>
                  <a:pt x="185156" y="112645"/>
                </a:lnTo>
                <a:lnTo>
                  <a:pt x="180679" y="68054"/>
                </a:lnTo>
                <a:lnTo>
                  <a:pt x="173135" y="50155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8" name="object 218" descr=""/>
          <p:cNvSpPr/>
          <p:nvPr/>
        </p:nvSpPr>
        <p:spPr>
          <a:xfrm>
            <a:off x="16271535" y="4679302"/>
            <a:ext cx="59690" cy="95250"/>
          </a:xfrm>
          <a:custGeom>
            <a:avLst/>
            <a:gdLst/>
            <a:ahLst/>
            <a:cxnLst/>
            <a:rect l="l" t="t" r="r" b="b"/>
            <a:pathLst>
              <a:path w="59690" h="95250">
                <a:moveTo>
                  <a:pt x="59066" y="0"/>
                </a:moveTo>
                <a:lnTo>
                  <a:pt x="0" y="0"/>
                </a:lnTo>
                <a:lnTo>
                  <a:pt x="0" y="94834"/>
                </a:lnTo>
                <a:lnTo>
                  <a:pt x="59066" y="94834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 descr=""/>
          <p:cNvSpPr/>
          <p:nvPr/>
        </p:nvSpPr>
        <p:spPr>
          <a:xfrm>
            <a:off x="11992636" y="5282634"/>
            <a:ext cx="753110" cy="439420"/>
          </a:xfrm>
          <a:custGeom>
            <a:avLst/>
            <a:gdLst/>
            <a:ahLst/>
            <a:cxnLst/>
            <a:rect l="l" t="t" r="r" b="b"/>
            <a:pathLst>
              <a:path w="753109" h="439420">
                <a:moveTo>
                  <a:pt x="189699" y="109956"/>
                </a:moveTo>
                <a:lnTo>
                  <a:pt x="183857" y="62395"/>
                </a:lnTo>
                <a:lnTo>
                  <a:pt x="166255" y="27978"/>
                </a:lnTo>
                <a:lnTo>
                  <a:pt x="131546" y="6172"/>
                </a:lnTo>
                <a:lnTo>
                  <a:pt x="131546" y="152730"/>
                </a:lnTo>
                <a:lnTo>
                  <a:pt x="129895" y="180111"/>
                </a:lnTo>
                <a:lnTo>
                  <a:pt x="123977" y="200863"/>
                </a:lnTo>
                <a:lnTo>
                  <a:pt x="112420" y="214020"/>
                </a:lnTo>
                <a:lnTo>
                  <a:pt x="93776" y="218630"/>
                </a:lnTo>
                <a:lnTo>
                  <a:pt x="76250" y="214591"/>
                </a:lnTo>
                <a:lnTo>
                  <a:pt x="65493" y="203619"/>
                </a:lnTo>
                <a:lnTo>
                  <a:pt x="60083" y="187413"/>
                </a:lnTo>
                <a:lnTo>
                  <a:pt x="58597" y="167703"/>
                </a:lnTo>
                <a:lnTo>
                  <a:pt x="58597" y="100571"/>
                </a:lnTo>
                <a:lnTo>
                  <a:pt x="67373" y="61480"/>
                </a:lnTo>
                <a:lnTo>
                  <a:pt x="95161" y="48780"/>
                </a:lnTo>
                <a:lnTo>
                  <a:pt x="112141" y="52146"/>
                </a:lnTo>
                <a:lnTo>
                  <a:pt x="123405" y="62103"/>
                </a:lnTo>
                <a:lnTo>
                  <a:pt x="129628" y="78409"/>
                </a:lnTo>
                <a:lnTo>
                  <a:pt x="131521" y="100571"/>
                </a:lnTo>
                <a:lnTo>
                  <a:pt x="131546" y="152730"/>
                </a:lnTo>
                <a:lnTo>
                  <a:pt x="131546" y="6172"/>
                </a:lnTo>
                <a:lnTo>
                  <a:pt x="53568" y="7366"/>
                </a:lnTo>
                <a:lnTo>
                  <a:pt x="5930" y="62103"/>
                </a:lnTo>
                <a:lnTo>
                  <a:pt x="0" y="106781"/>
                </a:lnTo>
                <a:lnTo>
                  <a:pt x="76" y="167703"/>
                </a:lnTo>
                <a:lnTo>
                  <a:pt x="4165" y="209016"/>
                </a:lnTo>
                <a:lnTo>
                  <a:pt x="17360" y="241249"/>
                </a:lnTo>
                <a:lnTo>
                  <a:pt x="17475" y="241528"/>
                </a:lnTo>
                <a:lnTo>
                  <a:pt x="41148" y="262496"/>
                </a:lnTo>
                <a:lnTo>
                  <a:pt x="76365" y="269913"/>
                </a:lnTo>
                <a:lnTo>
                  <a:pt x="96253" y="267970"/>
                </a:lnTo>
                <a:lnTo>
                  <a:pt x="111493" y="262331"/>
                </a:lnTo>
                <a:lnTo>
                  <a:pt x="122999" y="253314"/>
                </a:lnTo>
                <a:lnTo>
                  <a:pt x="131737" y="241249"/>
                </a:lnTo>
                <a:lnTo>
                  <a:pt x="131737" y="307657"/>
                </a:lnTo>
                <a:lnTo>
                  <a:pt x="130149" y="343992"/>
                </a:lnTo>
                <a:lnTo>
                  <a:pt x="130035" y="346710"/>
                </a:lnTo>
                <a:lnTo>
                  <a:pt x="124193" y="372071"/>
                </a:lnTo>
                <a:lnTo>
                  <a:pt x="113118" y="385800"/>
                </a:lnTo>
                <a:lnTo>
                  <a:pt x="95694" y="389928"/>
                </a:lnTo>
                <a:lnTo>
                  <a:pt x="80721" y="386892"/>
                </a:lnTo>
                <a:lnTo>
                  <a:pt x="70243" y="378028"/>
                </a:lnTo>
                <a:lnTo>
                  <a:pt x="64109" y="363626"/>
                </a:lnTo>
                <a:lnTo>
                  <a:pt x="62103" y="343992"/>
                </a:lnTo>
                <a:lnTo>
                  <a:pt x="62103" y="337781"/>
                </a:lnTo>
                <a:lnTo>
                  <a:pt x="3937" y="337781"/>
                </a:lnTo>
                <a:lnTo>
                  <a:pt x="3937" y="340499"/>
                </a:lnTo>
                <a:lnTo>
                  <a:pt x="7708" y="376555"/>
                </a:lnTo>
                <a:lnTo>
                  <a:pt x="21590" y="408178"/>
                </a:lnTo>
                <a:lnTo>
                  <a:pt x="49415" y="430618"/>
                </a:lnTo>
                <a:lnTo>
                  <a:pt x="95034" y="439153"/>
                </a:lnTo>
                <a:lnTo>
                  <a:pt x="138341" y="431482"/>
                </a:lnTo>
                <a:lnTo>
                  <a:pt x="166001" y="410337"/>
                </a:lnTo>
                <a:lnTo>
                  <a:pt x="175907" y="389928"/>
                </a:lnTo>
                <a:lnTo>
                  <a:pt x="181470" y="378472"/>
                </a:lnTo>
                <a:lnTo>
                  <a:pt x="188214" y="338683"/>
                </a:lnTo>
                <a:lnTo>
                  <a:pt x="189699" y="293738"/>
                </a:lnTo>
                <a:lnTo>
                  <a:pt x="189699" y="241249"/>
                </a:lnTo>
                <a:lnTo>
                  <a:pt x="189699" y="218630"/>
                </a:lnTo>
                <a:lnTo>
                  <a:pt x="189699" y="109956"/>
                </a:lnTo>
                <a:close/>
              </a:path>
              <a:path w="753109" h="439420">
                <a:moveTo>
                  <a:pt x="407162" y="5283"/>
                </a:moveTo>
                <a:lnTo>
                  <a:pt x="221056" y="5283"/>
                </a:lnTo>
                <a:lnTo>
                  <a:pt x="221056" y="57480"/>
                </a:lnTo>
                <a:lnTo>
                  <a:pt x="347052" y="57480"/>
                </a:lnTo>
                <a:lnTo>
                  <a:pt x="328930" y="94424"/>
                </a:lnTo>
                <a:lnTo>
                  <a:pt x="311404" y="135547"/>
                </a:lnTo>
                <a:lnTo>
                  <a:pt x="294817" y="180213"/>
                </a:lnTo>
                <a:lnTo>
                  <a:pt x="279476" y="227761"/>
                </a:lnTo>
                <a:lnTo>
                  <a:pt x="265734" y="277558"/>
                </a:lnTo>
                <a:lnTo>
                  <a:pt x="253898" y="328942"/>
                </a:lnTo>
                <a:lnTo>
                  <a:pt x="244297" y="381266"/>
                </a:lnTo>
                <a:lnTo>
                  <a:pt x="237261" y="433882"/>
                </a:lnTo>
                <a:lnTo>
                  <a:pt x="297459" y="433882"/>
                </a:lnTo>
                <a:lnTo>
                  <a:pt x="305181" y="377304"/>
                </a:lnTo>
                <a:lnTo>
                  <a:pt x="314883" y="323011"/>
                </a:lnTo>
                <a:lnTo>
                  <a:pt x="326453" y="271068"/>
                </a:lnTo>
                <a:lnTo>
                  <a:pt x="339737" y="221576"/>
                </a:lnTo>
                <a:lnTo>
                  <a:pt x="354584" y="174637"/>
                </a:lnTo>
                <a:lnTo>
                  <a:pt x="370865" y="130314"/>
                </a:lnTo>
                <a:lnTo>
                  <a:pt x="388442" y="88696"/>
                </a:lnTo>
                <a:lnTo>
                  <a:pt x="407162" y="49898"/>
                </a:lnTo>
                <a:lnTo>
                  <a:pt x="407162" y="5283"/>
                </a:lnTo>
                <a:close/>
              </a:path>
              <a:path w="753109" h="439420">
                <a:moveTo>
                  <a:pt x="578586" y="152628"/>
                </a:moveTo>
                <a:lnTo>
                  <a:pt x="578573" y="76047"/>
                </a:lnTo>
                <a:lnTo>
                  <a:pt x="573913" y="42938"/>
                </a:lnTo>
                <a:lnTo>
                  <a:pt x="570877" y="37553"/>
                </a:lnTo>
                <a:lnTo>
                  <a:pt x="560552" y="19126"/>
                </a:lnTo>
                <a:lnTo>
                  <a:pt x="539521" y="4787"/>
                </a:lnTo>
                <a:lnTo>
                  <a:pt x="536752" y="4318"/>
                </a:lnTo>
                <a:lnTo>
                  <a:pt x="536752" y="73075"/>
                </a:lnTo>
                <a:lnTo>
                  <a:pt x="536676" y="155676"/>
                </a:lnTo>
                <a:lnTo>
                  <a:pt x="535571" y="170713"/>
                </a:lnTo>
                <a:lnTo>
                  <a:pt x="531456" y="182841"/>
                </a:lnTo>
                <a:lnTo>
                  <a:pt x="523595" y="190512"/>
                </a:lnTo>
                <a:lnTo>
                  <a:pt x="511175" y="193179"/>
                </a:lnTo>
                <a:lnTo>
                  <a:pt x="499287" y="190741"/>
                </a:lnTo>
                <a:lnTo>
                  <a:pt x="491299" y="183553"/>
                </a:lnTo>
                <a:lnTo>
                  <a:pt x="486816" y="171767"/>
                </a:lnTo>
                <a:lnTo>
                  <a:pt x="485432" y="155676"/>
                </a:lnTo>
                <a:lnTo>
                  <a:pt x="485508" y="73075"/>
                </a:lnTo>
                <a:lnTo>
                  <a:pt x="486765" y="58623"/>
                </a:lnTo>
                <a:lnTo>
                  <a:pt x="491185" y="47129"/>
                </a:lnTo>
                <a:lnTo>
                  <a:pt x="499275" y="39992"/>
                </a:lnTo>
                <a:lnTo>
                  <a:pt x="511632" y="37553"/>
                </a:lnTo>
                <a:lnTo>
                  <a:pt x="523265" y="39992"/>
                </a:lnTo>
                <a:lnTo>
                  <a:pt x="523100" y="39992"/>
                </a:lnTo>
                <a:lnTo>
                  <a:pt x="530847" y="46901"/>
                </a:lnTo>
                <a:lnTo>
                  <a:pt x="535330" y="58064"/>
                </a:lnTo>
                <a:lnTo>
                  <a:pt x="536752" y="73075"/>
                </a:lnTo>
                <a:lnTo>
                  <a:pt x="536752" y="4318"/>
                </a:lnTo>
                <a:lnTo>
                  <a:pt x="484390" y="4343"/>
                </a:lnTo>
                <a:lnTo>
                  <a:pt x="448640" y="41541"/>
                </a:lnTo>
                <a:lnTo>
                  <a:pt x="443560" y="76047"/>
                </a:lnTo>
                <a:lnTo>
                  <a:pt x="443560" y="155676"/>
                </a:lnTo>
                <a:lnTo>
                  <a:pt x="448271" y="189077"/>
                </a:lnTo>
                <a:lnTo>
                  <a:pt x="461746" y="212877"/>
                </a:lnTo>
                <a:lnTo>
                  <a:pt x="483031" y="227114"/>
                </a:lnTo>
                <a:lnTo>
                  <a:pt x="511175" y="231851"/>
                </a:lnTo>
                <a:lnTo>
                  <a:pt x="540956" y="226301"/>
                </a:lnTo>
                <a:lnTo>
                  <a:pt x="561987" y="210439"/>
                </a:lnTo>
                <a:lnTo>
                  <a:pt x="570623" y="193179"/>
                </a:lnTo>
                <a:lnTo>
                  <a:pt x="574471" y="185470"/>
                </a:lnTo>
                <a:lnTo>
                  <a:pt x="578586" y="152628"/>
                </a:lnTo>
                <a:close/>
              </a:path>
              <a:path w="753109" h="439420">
                <a:moveTo>
                  <a:pt x="714832" y="5283"/>
                </a:moveTo>
                <a:lnTo>
                  <a:pt x="682625" y="5283"/>
                </a:lnTo>
                <a:lnTo>
                  <a:pt x="480593" y="433882"/>
                </a:lnTo>
                <a:lnTo>
                  <a:pt x="511860" y="433882"/>
                </a:lnTo>
                <a:lnTo>
                  <a:pt x="714832" y="5283"/>
                </a:lnTo>
                <a:close/>
              </a:path>
              <a:path w="753109" h="439420">
                <a:moveTo>
                  <a:pt x="752881" y="283476"/>
                </a:moveTo>
                <a:lnTo>
                  <a:pt x="748207" y="249656"/>
                </a:lnTo>
                <a:lnTo>
                  <a:pt x="745502" y="244856"/>
                </a:lnTo>
                <a:lnTo>
                  <a:pt x="734847" y="225907"/>
                </a:lnTo>
                <a:lnTo>
                  <a:pt x="713828" y="211912"/>
                </a:lnTo>
                <a:lnTo>
                  <a:pt x="711060" y="211455"/>
                </a:lnTo>
                <a:lnTo>
                  <a:pt x="711060" y="279920"/>
                </a:lnTo>
                <a:lnTo>
                  <a:pt x="710971" y="362978"/>
                </a:lnTo>
                <a:lnTo>
                  <a:pt x="709866" y="378028"/>
                </a:lnTo>
                <a:lnTo>
                  <a:pt x="705751" y="390156"/>
                </a:lnTo>
                <a:lnTo>
                  <a:pt x="697826" y="397891"/>
                </a:lnTo>
                <a:lnTo>
                  <a:pt x="697572" y="397891"/>
                </a:lnTo>
                <a:lnTo>
                  <a:pt x="685482" y="400494"/>
                </a:lnTo>
                <a:lnTo>
                  <a:pt x="659726" y="362978"/>
                </a:lnTo>
                <a:lnTo>
                  <a:pt x="659714" y="281495"/>
                </a:lnTo>
                <a:lnTo>
                  <a:pt x="661060" y="265925"/>
                </a:lnTo>
                <a:lnTo>
                  <a:pt x="665492" y="254431"/>
                </a:lnTo>
                <a:lnTo>
                  <a:pt x="673595" y="247294"/>
                </a:lnTo>
                <a:lnTo>
                  <a:pt x="685952" y="244856"/>
                </a:lnTo>
                <a:lnTo>
                  <a:pt x="697928" y="247294"/>
                </a:lnTo>
                <a:lnTo>
                  <a:pt x="697484" y="247294"/>
                </a:lnTo>
                <a:lnTo>
                  <a:pt x="705154" y="253974"/>
                </a:lnTo>
                <a:lnTo>
                  <a:pt x="709625" y="264985"/>
                </a:lnTo>
                <a:lnTo>
                  <a:pt x="711060" y="279920"/>
                </a:lnTo>
                <a:lnTo>
                  <a:pt x="711060" y="211455"/>
                </a:lnTo>
                <a:lnTo>
                  <a:pt x="686142" y="207314"/>
                </a:lnTo>
                <a:lnTo>
                  <a:pt x="657948" y="211912"/>
                </a:lnTo>
                <a:lnTo>
                  <a:pt x="658507" y="211912"/>
                </a:lnTo>
                <a:lnTo>
                  <a:pt x="637108" y="225577"/>
                </a:lnTo>
                <a:lnTo>
                  <a:pt x="622960" y="249237"/>
                </a:lnTo>
                <a:lnTo>
                  <a:pt x="618159" y="281495"/>
                </a:lnTo>
                <a:lnTo>
                  <a:pt x="617880" y="283476"/>
                </a:lnTo>
                <a:lnTo>
                  <a:pt x="617880" y="362978"/>
                </a:lnTo>
                <a:lnTo>
                  <a:pt x="622312" y="396367"/>
                </a:lnTo>
                <a:lnTo>
                  <a:pt x="635317" y="420166"/>
                </a:lnTo>
                <a:lnTo>
                  <a:pt x="656513" y="434416"/>
                </a:lnTo>
                <a:lnTo>
                  <a:pt x="685482" y="439153"/>
                </a:lnTo>
                <a:lnTo>
                  <a:pt x="715264" y="433603"/>
                </a:lnTo>
                <a:lnTo>
                  <a:pt x="736295" y="417741"/>
                </a:lnTo>
                <a:lnTo>
                  <a:pt x="744918" y="400494"/>
                </a:lnTo>
                <a:lnTo>
                  <a:pt x="748766" y="392785"/>
                </a:lnTo>
                <a:lnTo>
                  <a:pt x="752881" y="359943"/>
                </a:lnTo>
                <a:lnTo>
                  <a:pt x="752881" y="283476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0" name="object 220" descr=""/>
          <p:cNvSpPr/>
          <p:nvPr/>
        </p:nvSpPr>
        <p:spPr>
          <a:xfrm>
            <a:off x="12870840" y="5253627"/>
            <a:ext cx="349250" cy="468630"/>
          </a:xfrm>
          <a:custGeom>
            <a:avLst/>
            <a:gdLst/>
            <a:ahLst/>
            <a:cxnLst/>
            <a:rect l="l" t="t" r="r" b="b"/>
            <a:pathLst>
              <a:path w="349250" h="468629">
                <a:moveTo>
                  <a:pt x="189496" y="224726"/>
                </a:moveTo>
                <a:lnTo>
                  <a:pt x="183261" y="179222"/>
                </a:lnTo>
                <a:lnTo>
                  <a:pt x="135712" y="125603"/>
                </a:lnTo>
                <a:lnTo>
                  <a:pt x="130238" y="124650"/>
                </a:lnTo>
                <a:lnTo>
                  <a:pt x="130238" y="221424"/>
                </a:lnTo>
                <a:lnTo>
                  <a:pt x="130149" y="362839"/>
                </a:lnTo>
                <a:lnTo>
                  <a:pt x="121729" y="402501"/>
                </a:lnTo>
                <a:lnTo>
                  <a:pt x="95123" y="415696"/>
                </a:lnTo>
                <a:lnTo>
                  <a:pt x="78613" y="411848"/>
                </a:lnTo>
                <a:lnTo>
                  <a:pt x="67500" y="401040"/>
                </a:lnTo>
                <a:lnTo>
                  <a:pt x="61239" y="384340"/>
                </a:lnTo>
                <a:lnTo>
                  <a:pt x="59270" y="362839"/>
                </a:lnTo>
                <a:lnTo>
                  <a:pt x="59309" y="221424"/>
                </a:lnTo>
                <a:lnTo>
                  <a:pt x="61226" y="201282"/>
                </a:lnTo>
                <a:lnTo>
                  <a:pt x="61341" y="200075"/>
                </a:lnTo>
                <a:lnTo>
                  <a:pt x="67767" y="184175"/>
                </a:lnTo>
                <a:lnTo>
                  <a:pt x="78828" y="174447"/>
                </a:lnTo>
                <a:lnTo>
                  <a:pt x="94843" y="171145"/>
                </a:lnTo>
                <a:lnTo>
                  <a:pt x="111633" y="174904"/>
                </a:lnTo>
                <a:lnTo>
                  <a:pt x="122555" y="185356"/>
                </a:lnTo>
                <a:lnTo>
                  <a:pt x="128460" y="201282"/>
                </a:lnTo>
                <a:lnTo>
                  <a:pt x="130238" y="221424"/>
                </a:lnTo>
                <a:lnTo>
                  <a:pt x="130238" y="124650"/>
                </a:lnTo>
                <a:lnTo>
                  <a:pt x="56794" y="125082"/>
                </a:lnTo>
                <a:lnTo>
                  <a:pt x="6934" y="176847"/>
                </a:lnTo>
                <a:lnTo>
                  <a:pt x="177" y="221424"/>
                </a:lnTo>
                <a:lnTo>
                  <a:pt x="0" y="360794"/>
                </a:lnTo>
                <a:lnTo>
                  <a:pt x="6019" y="407543"/>
                </a:lnTo>
                <a:lnTo>
                  <a:pt x="6045" y="407809"/>
                </a:lnTo>
                <a:lnTo>
                  <a:pt x="23964" y="441363"/>
                </a:lnTo>
                <a:lnTo>
                  <a:pt x="53441" y="461505"/>
                </a:lnTo>
                <a:lnTo>
                  <a:pt x="53581" y="461505"/>
                </a:lnTo>
                <a:lnTo>
                  <a:pt x="93992" y="468172"/>
                </a:lnTo>
                <a:lnTo>
                  <a:pt x="134213" y="461505"/>
                </a:lnTo>
                <a:lnTo>
                  <a:pt x="178485" y="415696"/>
                </a:lnTo>
                <a:lnTo>
                  <a:pt x="189496" y="359816"/>
                </a:lnTo>
                <a:lnTo>
                  <a:pt x="189496" y="224726"/>
                </a:lnTo>
                <a:close/>
              </a:path>
              <a:path w="349250" h="468629">
                <a:moveTo>
                  <a:pt x="349161" y="123952"/>
                </a:moveTo>
                <a:lnTo>
                  <a:pt x="307098" y="123952"/>
                </a:lnTo>
                <a:lnTo>
                  <a:pt x="307098" y="91681"/>
                </a:lnTo>
                <a:lnTo>
                  <a:pt x="308279" y="75844"/>
                </a:lnTo>
                <a:lnTo>
                  <a:pt x="312572" y="64160"/>
                </a:lnTo>
                <a:lnTo>
                  <a:pt x="321119" y="56921"/>
                </a:lnTo>
                <a:lnTo>
                  <a:pt x="335051" y="54444"/>
                </a:lnTo>
                <a:lnTo>
                  <a:pt x="339788" y="54444"/>
                </a:lnTo>
                <a:lnTo>
                  <a:pt x="343217" y="54648"/>
                </a:lnTo>
                <a:lnTo>
                  <a:pt x="348678" y="55499"/>
                </a:lnTo>
                <a:lnTo>
                  <a:pt x="348678" y="2438"/>
                </a:lnTo>
                <a:lnTo>
                  <a:pt x="342887" y="647"/>
                </a:lnTo>
                <a:lnTo>
                  <a:pt x="333387" y="0"/>
                </a:lnTo>
                <a:lnTo>
                  <a:pt x="324218" y="0"/>
                </a:lnTo>
                <a:lnTo>
                  <a:pt x="287629" y="6972"/>
                </a:lnTo>
                <a:lnTo>
                  <a:pt x="264172" y="25641"/>
                </a:lnTo>
                <a:lnTo>
                  <a:pt x="251701" y="52641"/>
                </a:lnTo>
                <a:lnTo>
                  <a:pt x="248031" y="84620"/>
                </a:lnTo>
                <a:lnTo>
                  <a:pt x="248031" y="123952"/>
                </a:lnTo>
                <a:lnTo>
                  <a:pt x="213677" y="123952"/>
                </a:lnTo>
                <a:lnTo>
                  <a:pt x="213677" y="175958"/>
                </a:lnTo>
                <a:lnTo>
                  <a:pt x="248031" y="175958"/>
                </a:lnTo>
                <a:lnTo>
                  <a:pt x="248031" y="462889"/>
                </a:lnTo>
                <a:lnTo>
                  <a:pt x="307098" y="462889"/>
                </a:lnTo>
                <a:lnTo>
                  <a:pt x="307098" y="175958"/>
                </a:lnTo>
                <a:lnTo>
                  <a:pt x="349161" y="175958"/>
                </a:lnTo>
                <a:lnTo>
                  <a:pt x="349161" y="123952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 descr=""/>
          <p:cNvSpPr/>
          <p:nvPr/>
        </p:nvSpPr>
        <p:spPr>
          <a:xfrm>
            <a:off x="13336513" y="5256722"/>
            <a:ext cx="190500" cy="464820"/>
          </a:xfrm>
          <a:custGeom>
            <a:avLst/>
            <a:gdLst/>
            <a:ahLst/>
            <a:cxnLst/>
            <a:rect l="l" t="t" r="r" b="b"/>
            <a:pathLst>
              <a:path w="190500" h="464820">
                <a:moveTo>
                  <a:pt x="175490" y="428730"/>
                </a:moveTo>
                <a:lnTo>
                  <a:pt x="55904" y="428730"/>
                </a:lnTo>
                <a:lnTo>
                  <a:pt x="63560" y="442720"/>
                </a:lnTo>
                <a:lnTo>
                  <a:pt x="74862" y="454143"/>
                </a:lnTo>
                <a:lnTo>
                  <a:pt x="90714" y="461843"/>
                </a:lnTo>
                <a:lnTo>
                  <a:pt x="112017" y="464666"/>
                </a:lnTo>
                <a:lnTo>
                  <a:pt x="151385" y="455443"/>
                </a:lnTo>
                <a:lnTo>
                  <a:pt x="175230" y="429607"/>
                </a:lnTo>
                <a:lnTo>
                  <a:pt x="175490" y="428730"/>
                </a:lnTo>
                <a:close/>
              </a:path>
              <a:path w="190500" h="464820">
                <a:moveTo>
                  <a:pt x="59725" y="0"/>
                </a:moveTo>
                <a:lnTo>
                  <a:pt x="670" y="0"/>
                </a:lnTo>
                <a:lnTo>
                  <a:pt x="587" y="395809"/>
                </a:lnTo>
                <a:lnTo>
                  <a:pt x="461" y="445668"/>
                </a:lnTo>
                <a:lnTo>
                  <a:pt x="0" y="459787"/>
                </a:lnTo>
                <a:lnTo>
                  <a:pt x="53663" y="459787"/>
                </a:lnTo>
                <a:lnTo>
                  <a:pt x="55904" y="428730"/>
                </a:lnTo>
                <a:lnTo>
                  <a:pt x="175490" y="428730"/>
                </a:lnTo>
                <a:lnTo>
                  <a:pt x="180645" y="411348"/>
                </a:lnTo>
                <a:lnTo>
                  <a:pt x="96101" y="411348"/>
                </a:lnTo>
                <a:lnTo>
                  <a:pt x="79406" y="407508"/>
                </a:lnTo>
                <a:lnTo>
                  <a:pt x="68058" y="395809"/>
                </a:lnTo>
                <a:lnTo>
                  <a:pt x="61590" y="375982"/>
                </a:lnTo>
                <a:lnTo>
                  <a:pt x="59537" y="347759"/>
                </a:lnTo>
                <a:lnTo>
                  <a:pt x="59537" y="238799"/>
                </a:lnTo>
                <a:lnTo>
                  <a:pt x="61074" y="210140"/>
                </a:lnTo>
                <a:lnTo>
                  <a:pt x="66848" y="188081"/>
                </a:lnTo>
                <a:lnTo>
                  <a:pt x="78602" y="173905"/>
                </a:lnTo>
                <a:lnTo>
                  <a:pt x="98080" y="168895"/>
                </a:lnTo>
                <a:lnTo>
                  <a:pt x="183708" y="168895"/>
                </a:lnTo>
                <a:lnTo>
                  <a:pt x="176521" y="150581"/>
                </a:lnTo>
                <a:lnTo>
                  <a:pt x="59725" y="150581"/>
                </a:lnTo>
                <a:lnTo>
                  <a:pt x="59725" y="0"/>
                </a:lnTo>
                <a:close/>
              </a:path>
              <a:path w="190500" h="464820">
                <a:moveTo>
                  <a:pt x="183708" y="168895"/>
                </a:moveTo>
                <a:lnTo>
                  <a:pt x="98080" y="168895"/>
                </a:lnTo>
                <a:lnTo>
                  <a:pt x="114222" y="172849"/>
                </a:lnTo>
                <a:lnTo>
                  <a:pt x="124282" y="184164"/>
                </a:lnTo>
                <a:lnTo>
                  <a:pt x="129448" y="202017"/>
                </a:lnTo>
                <a:lnTo>
                  <a:pt x="130907" y="225584"/>
                </a:lnTo>
                <a:lnTo>
                  <a:pt x="130907" y="349779"/>
                </a:lnTo>
                <a:lnTo>
                  <a:pt x="128768" y="375982"/>
                </a:lnTo>
                <a:lnTo>
                  <a:pt x="128658" y="377339"/>
                </a:lnTo>
                <a:lnTo>
                  <a:pt x="122009" y="396510"/>
                </a:lnTo>
                <a:lnTo>
                  <a:pt x="111108" y="407708"/>
                </a:lnTo>
                <a:lnTo>
                  <a:pt x="96101" y="411348"/>
                </a:lnTo>
                <a:lnTo>
                  <a:pt x="180645" y="411348"/>
                </a:lnTo>
                <a:lnTo>
                  <a:pt x="187004" y="389906"/>
                </a:lnTo>
                <a:lnTo>
                  <a:pt x="190161" y="339089"/>
                </a:lnTo>
                <a:lnTo>
                  <a:pt x="190161" y="216276"/>
                </a:lnTo>
                <a:lnTo>
                  <a:pt x="186182" y="175199"/>
                </a:lnTo>
                <a:lnTo>
                  <a:pt x="183708" y="168895"/>
                </a:lnTo>
                <a:close/>
              </a:path>
              <a:path w="190500" h="464820">
                <a:moveTo>
                  <a:pt x="119996" y="115577"/>
                </a:moveTo>
                <a:lnTo>
                  <a:pt x="99570" y="118043"/>
                </a:lnTo>
                <a:lnTo>
                  <a:pt x="82699" y="125069"/>
                </a:lnTo>
                <a:lnTo>
                  <a:pt x="69408" y="136100"/>
                </a:lnTo>
                <a:lnTo>
                  <a:pt x="59725" y="150581"/>
                </a:lnTo>
                <a:lnTo>
                  <a:pt x="176521" y="150581"/>
                </a:lnTo>
                <a:lnTo>
                  <a:pt x="173702" y="143400"/>
                </a:lnTo>
                <a:lnTo>
                  <a:pt x="151911" y="122864"/>
                </a:lnTo>
                <a:lnTo>
                  <a:pt x="119996" y="115577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2" name="object 222" descr=""/>
          <p:cNvSpPr/>
          <p:nvPr/>
        </p:nvSpPr>
        <p:spPr>
          <a:xfrm>
            <a:off x="13575665" y="5372296"/>
            <a:ext cx="638175" cy="462915"/>
          </a:xfrm>
          <a:custGeom>
            <a:avLst/>
            <a:gdLst/>
            <a:ahLst/>
            <a:cxnLst/>
            <a:rect l="l" t="t" r="r" b="b"/>
            <a:pathLst>
              <a:path w="638175" h="462914">
                <a:moveTo>
                  <a:pt x="187642" y="344220"/>
                </a:moveTo>
                <a:lnTo>
                  <a:pt x="187261" y="328676"/>
                </a:lnTo>
                <a:lnTo>
                  <a:pt x="187071" y="307619"/>
                </a:lnTo>
                <a:lnTo>
                  <a:pt x="186982" y="248323"/>
                </a:lnTo>
                <a:lnTo>
                  <a:pt x="186982" y="5283"/>
                </a:lnTo>
                <a:lnTo>
                  <a:pt x="127927" y="5283"/>
                </a:lnTo>
                <a:lnTo>
                  <a:pt x="127927" y="229628"/>
                </a:lnTo>
                <a:lnTo>
                  <a:pt x="125361" y="262280"/>
                </a:lnTo>
                <a:lnTo>
                  <a:pt x="118033" y="282752"/>
                </a:lnTo>
                <a:lnTo>
                  <a:pt x="106438" y="293344"/>
                </a:lnTo>
                <a:lnTo>
                  <a:pt x="91084" y="296367"/>
                </a:lnTo>
                <a:lnTo>
                  <a:pt x="76682" y="293497"/>
                </a:lnTo>
                <a:lnTo>
                  <a:pt x="66713" y="284581"/>
                </a:lnTo>
                <a:lnTo>
                  <a:pt x="60921" y="269113"/>
                </a:lnTo>
                <a:lnTo>
                  <a:pt x="59055" y="246608"/>
                </a:lnTo>
                <a:lnTo>
                  <a:pt x="59055" y="5283"/>
                </a:lnTo>
                <a:lnTo>
                  <a:pt x="0" y="5283"/>
                </a:lnTo>
                <a:lnTo>
                  <a:pt x="0" y="261988"/>
                </a:lnTo>
                <a:lnTo>
                  <a:pt x="6210" y="306959"/>
                </a:lnTo>
                <a:lnTo>
                  <a:pt x="22136" y="333552"/>
                </a:lnTo>
                <a:lnTo>
                  <a:pt x="43688" y="346252"/>
                </a:lnTo>
                <a:lnTo>
                  <a:pt x="66789" y="349491"/>
                </a:lnTo>
                <a:lnTo>
                  <a:pt x="86855" y="347675"/>
                </a:lnTo>
                <a:lnTo>
                  <a:pt x="104279" y="341414"/>
                </a:lnTo>
                <a:lnTo>
                  <a:pt x="118516" y="329526"/>
                </a:lnTo>
                <a:lnTo>
                  <a:pt x="129057" y="310794"/>
                </a:lnTo>
                <a:lnTo>
                  <a:pt x="129247" y="319443"/>
                </a:lnTo>
                <a:lnTo>
                  <a:pt x="129743" y="328891"/>
                </a:lnTo>
                <a:lnTo>
                  <a:pt x="130467" y="337642"/>
                </a:lnTo>
                <a:lnTo>
                  <a:pt x="131292" y="344220"/>
                </a:lnTo>
                <a:lnTo>
                  <a:pt x="187642" y="344220"/>
                </a:lnTo>
                <a:close/>
              </a:path>
              <a:path w="638175" h="462914">
                <a:moveTo>
                  <a:pt x="429882" y="5283"/>
                </a:moveTo>
                <a:lnTo>
                  <a:pt x="370624" y="5283"/>
                </a:lnTo>
                <a:lnTo>
                  <a:pt x="358533" y="75869"/>
                </a:lnTo>
                <a:lnTo>
                  <a:pt x="338391" y="190055"/>
                </a:lnTo>
                <a:lnTo>
                  <a:pt x="331050" y="234924"/>
                </a:lnTo>
                <a:lnTo>
                  <a:pt x="325996" y="272491"/>
                </a:lnTo>
                <a:lnTo>
                  <a:pt x="324421" y="272491"/>
                </a:lnTo>
                <a:lnTo>
                  <a:pt x="320916" y="239737"/>
                </a:lnTo>
                <a:lnTo>
                  <a:pt x="314299" y="193751"/>
                </a:lnTo>
                <a:lnTo>
                  <a:pt x="305295" y="137414"/>
                </a:lnTo>
                <a:lnTo>
                  <a:pt x="282892" y="5283"/>
                </a:lnTo>
                <a:lnTo>
                  <a:pt x="219532" y="5283"/>
                </a:lnTo>
                <a:lnTo>
                  <a:pt x="295440" y="357276"/>
                </a:lnTo>
                <a:lnTo>
                  <a:pt x="289090" y="383362"/>
                </a:lnTo>
                <a:lnTo>
                  <a:pt x="280695" y="399072"/>
                </a:lnTo>
                <a:lnTo>
                  <a:pt x="269455" y="406755"/>
                </a:lnTo>
                <a:lnTo>
                  <a:pt x="254584" y="408787"/>
                </a:lnTo>
                <a:lnTo>
                  <a:pt x="247192" y="408787"/>
                </a:lnTo>
                <a:lnTo>
                  <a:pt x="236499" y="407466"/>
                </a:lnTo>
                <a:lnTo>
                  <a:pt x="235127" y="407085"/>
                </a:lnTo>
                <a:lnTo>
                  <a:pt x="234200" y="460133"/>
                </a:lnTo>
                <a:lnTo>
                  <a:pt x="247700" y="461949"/>
                </a:lnTo>
                <a:lnTo>
                  <a:pt x="255181" y="462546"/>
                </a:lnTo>
                <a:lnTo>
                  <a:pt x="262890" y="462775"/>
                </a:lnTo>
                <a:lnTo>
                  <a:pt x="290258" y="460438"/>
                </a:lnTo>
                <a:lnTo>
                  <a:pt x="314960" y="448081"/>
                </a:lnTo>
                <a:lnTo>
                  <a:pt x="336435" y="417690"/>
                </a:lnTo>
                <a:lnTo>
                  <a:pt x="354114" y="361226"/>
                </a:lnTo>
                <a:lnTo>
                  <a:pt x="429882" y="5283"/>
                </a:lnTo>
                <a:close/>
              </a:path>
              <a:path w="638175" h="462914">
                <a:moveTo>
                  <a:pt x="638098" y="112649"/>
                </a:moveTo>
                <a:lnTo>
                  <a:pt x="633615" y="68059"/>
                </a:lnTo>
                <a:lnTo>
                  <a:pt x="626071" y="50165"/>
                </a:lnTo>
                <a:lnTo>
                  <a:pt x="618566" y="32334"/>
                </a:lnTo>
                <a:lnTo>
                  <a:pt x="590486" y="8610"/>
                </a:lnTo>
                <a:lnTo>
                  <a:pt x="581329" y="6807"/>
                </a:lnTo>
                <a:lnTo>
                  <a:pt x="581329" y="104457"/>
                </a:lnTo>
                <a:lnTo>
                  <a:pt x="581329" y="142354"/>
                </a:lnTo>
                <a:lnTo>
                  <a:pt x="511086" y="142354"/>
                </a:lnTo>
                <a:lnTo>
                  <a:pt x="511098" y="104457"/>
                </a:lnTo>
                <a:lnTo>
                  <a:pt x="512902" y="82702"/>
                </a:lnTo>
                <a:lnTo>
                  <a:pt x="512991" y="81584"/>
                </a:lnTo>
                <a:lnTo>
                  <a:pt x="519150" y="64477"/>
                </a:lnTo>
                <a:lnTo>
                  <a:pt x="530186" y="53822"/>
                </a:lnTo>
                <a:lnTo>
                  <a:pt x="546735" y="50165"/>
                </a:lnTo>
                <a:lnTo>
                  <a:pt x="564070" y="54216"/>
                </a:lnTo>
                <a:lnTo>
                  <a:pt x="574636" y="65519"/>
                </a:lnTo>
                <a:lnTo>
                  <a:pt x="579907" y="82702"/>
                </a:lnTo>
                <a:lnTo>
                  <a:pt x="581329" y="104457"/>
                </a:lnTo>
                <a:lnTo>
                  <a:pt x="581329" y="6807"/>
                </a:lnTo>
                <a:lnTo>
                  <a:pt x="499351" y="10833"/>
                </a:lnTo>
                <a:lnTo>
                  <a:pt x="470700" y="38290"/>
                </a:lnTo>
                <a:lnTo>
                  <a:pt x="456666" y="74828"/>
                </a:lnTo>
                <a:lnTo>
                  <a:pt x="452945" y="230314"/>
                </a:lnTo>
                <a:lnTo>
                  <a:pt x="456387" y="277901"/>
                </a:lnTo>
                <a:lnTo>
                  <a:pt x="469938" y="315645"/>
                </a:lnTo>
                <a:lnTo>
                  <a:pt x="498462" y="340525"/>
                </a:lnTo>
                <a:lnTo>
                  <a:pt x="546798" y="349491"/>
                </a:lnTo>
                <a:lnTo>
                  <a:pt x="595452" y="338620"/>
                </a:lnTo>
                <a:lnTo>
                  <a:pt x="627011" y="299339"/>
                </a:lnTo>
                <a:lnTo>
                  <a:pt x="636955" y="246684"/>
                </a:lnTo>
                <a:lnTo>
                  <a:pt x="636968" y="244576"/>
                </a:lnTo>
                <a:lnTo>
                  <a:pt x="579297" y="244576"/>
                </a:lnTo>
                <a:lnTo>
                  <a:pt x="579297" y="246684"/>
                </a:lnTo>
                <a:lnTo>
                  <a:pt x="578154" y="266611"/>
                </a:lnTo>
                <a:lnTo>
                  <a:pt x="573455" y="283413"/>
                </a:lnTo>
                <a:lnTo>
                  <a:pt x="563308" y="295008"/>
                </a:lnTo>
                <a:lnTo>
                  <a:pt x="545807" y="299339"/>
                </a:lnTo>
                <a:lnTo>
                  <a:pt x="528142" y="294411"/>
                </a:lnTo>
                <a:lnTo>
                  <a:pt x="517398" y="281381"/>
                </a:lnTo>
                <a:lnTo>
                  <a:pt x="512064" y="262839"/>
                </a:lnTo>
                <a:lnTo>
                  <a:pt x="510628" y="241427"/>
                </a:lnTo>
                <a:lnTo>
                  <a:pt x="510628" y="189280"/>
                </a:lnTo>
                <a:lnTo>
                  <a:pt x="638098" y="189280"/>
                </a:lnTo>
                <a:lnTo>
                  <a:pt x="638098" y="142354"/>
                </a:lnTo>
                <a:lnTo>
                  <a:pt x="638098" y="11264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 descr=""/>
          <p:cNvSpPr/>
          <p:nvPr/>
        </p:nvSpPr>
        <p:spPr>
          <a:xfrm>
            <a:off x="14260233" y="5372309"/>
            <a:ext cx="335280" cy="349885"/>
          </a:xfrm>
          <a:custGeom>
            <a:avLst/>
            <a:gdLst/>
            <a:ahLst/>
            <a:cxnLst/>
            <a:rect l="l" t="t" r="r" b="b"/>
            <a:pathLst>
              <a:path w="335280" h="349885">
                <a:moveTo>
                  <a:pt x="131203" y="381"/>
                </a:moveTo>
                <a:lnTo>
                  <a:pt x="108623" y="3556"/>
                </a:lnTo>
                <a:lnTo>
                  <a:pt x="87909" y="13462"/>
                </a:lnTo>
                <a:lnTo>
                  <a:pt x="70510" y="31572"/>
                </a:lnTo>
                <a:lnTo>
                  <a:pt x="57873" y="59347"/>
                </a:lnTo>
                <a:lnTo>
                  <a:pt x="57683" y="43472"/>
                </a:lnTo>
                <a:lnTo>
                  <a:pt x="56642" y="14058"/>
                </a:lnTo>
                <a:lnTo>
                  <a:pt x="56083" y="5270"/>
                </a:lnTo>
                <a:lnTo>
                  <a:pt x="0" y="5270"/>
                </a:lnTo>
                <a:lnTo>
                  <a:pt x="571" y="29235"/>
                </a:lnTo>
                <a:lnTo>
                  <a:pt x="749" y="54229"/>
                </a:lnTo>
                <a:lnTo>
                  <a:pt x="660" y="120345"/>
                </a:lnTo>
                <a:lnTo>
                  <a:pt x="660" y="344208"/>
                </a:lnTo>
                <a:lnTo>
                  <a:pt x="59728" y="344208"/>
                </a:lnTo>
                <a:lnTo>
                  <a:pt x="59728" y="155257"/>
                </a:lnTo>
                <a:lnTo>
                  <a:pt x="65265" y="114617"/>
                </a:lnTo>
                <a:lnTo>
                  <a:pt x="80454" y="89560"/>
                </a:lnTo>
                <a:lnTo>
                  <a:pt x="103149" y="76860"/>
                </a:lnTo>
                <a:lnTo>
                  <a:pt x="131203" y="73253"/>
                </a:lnTo>
                <a:lnTo>
                  <a:pt x="131203" y="381"/>
                </a:lnTo>
                <a:close/>
              </a:path>
              <a:path w="335280" h="349885">
                <a:moveTo>
                  <a:pt x="335191" y="253009"/>
                </a:moveTo>
                <a:lnTo>
                  <a:pt x="330885" y="216547"/>
                </a:lnTo>
                <a:lnTo>
                  <a:pt x="317258" y="187947"/>
                </a:lnTo>
                <a:lnTo>
                  <a:pt x="293268" y="163106"/>
                </a:lnTo>
                <a:lnTo>
                  <a:pt x="238163" y="123952"/>
                </a:lnTo>
                <a:lnTo>
                  <a:pt x="226187" y="111937"/>
                </a:lnTo>
                <a:lnTo>
                  <a:pt x="220230" y="99695"/>
                </a:lnTo>
                <a:lnTo>
                  <a:pt x="218617" y="85077"/>
                </a:lnTo>
                <a:lnTo>
                  <a:pt x="220116" y="70612"/>
                </a:lnTo>
                <a:lnTo>
                  <a:pt x="224853" y="59601"/>
                </a:lnTo>
                <a:lnTo>
                  <a:pt x="233172" y="52603"/>
                </a:lnTo>
                <a:lnTo>
                  <a:pt x="245427" y="50152"/>
                </a:lnTo>
                <a:lnTo>
                  <a:pt x="258000" y="52501"/>
                </a:lnTo>
                <a:lnTo>
                  <a:pt x="266598" y="59588"/>
                </a:lnTo>
                <a:lnTo>
                  <a:pt x="271526" y="71513"/>
                </a:lnTo>
                <a:lnTo>
                  <a:pt x="273100" y="88366"/>
                </a:lnTo>
                <a:lnTo>
                  <a:pt x="273100" y="108356"/>
                </a:lnTo>
                <a:lnTo>
                  <a:pt x="330314" y="108356"/>
                </a:lnTo>
                <a:lnTo>
                  <a:pt x="330314" y="93967"/>
                </a:lnTo>
                <a:lnTo>
                  <a:pt x="325818" y="55054"/>
                </a:lnTo>
                <a:lnTo>
                  <a:pt x="311226" y="25438"/>
                </a:lnTo>
                <a:lnTo>
                  <a:pt x="284949" y="6604"/>
                </a:lnTo>
                <a:lnTo>
                  <a:pt x="245351" y="0"/>
                </a:lnTo>
                <a:lnTo>
                  <a:pt x="207721" y="6426"/>
                </a:lnTo>
                <a:lnTo>
                  <a:pt x="181013" y="24650"/>
                </a:lnTo>
                <a:lnTo>
                  <a:pt x="165087" y="53060"/>
                </a:lnTo>
                <a:lnTo>
                  <a:pt x="159804" y="90030"/>
                </a:lnTo>
                <a:lnTo>
                  <a:pt x="163944" y="121958"/>
                </a:lnTo>
                <a:lnTo>
                  <a:pt x="176517" y="147789"/>
                </a:lnTo>
                <a:lnTo>
                  <a:pt x="197726" y="170256"/>
                </a:lnTo>
                <a:lnTo>
                  <a:pt x="252133" y="209981"/>
                </a:lnTo>
                <a:lnTo>
                  <a:pt x="266636" y="225882"/>
                </a:lnTo>
                <a:lnTo>
                  <a:pt x="273646" y="241846"/>
                </a:lnTo>
                <a:lnTo>
                  <a:pt x="275463" y="259930"/>
                </a:lnTo>
                <a:lnTo>
                  <a:pt x="273748" y="277114"/>
                </a:lnTo>
                <a:lnTo>
                  <a:pt x="268376" y="289433"/>
                </a:lnTo>
                <a:lnTo>
                  <a:pt x="258991" y="296849"/>
                </a:lnTo>
                <a:lnTo>
                  <a:pt x="245237" y="299326"/>
                </a:lnTo>
                <a:lnTo>
                  <a:pt x="230733" y="296125"/>
                </a:lnTo>
                <a:lnTo>
                  <a:pt x="220941" y="287159"/>
                </a:lnTo>
                <a:lnTo>
                  <a:pt x="215404" y="273329"/>
                </a:lnTo>
                <a:lnTo>
                  <a:pt x="213664" y="255574"/>
                </a:lnTo>
                <a:lnTo>
                  <a:pt x="213664" y="240334"/>
                </a:lnTo>
                <a:lnTo>
                  <a:pt x="153936" y="240334"/>
                </a:lnTo>
                <a:lnTo>
                  <a:pt x="153936" y="255498"/>
                </a:lnTo>
                <a:lnTo>
                  <a:pt x="157759" y="290296"/>
                </a:lnTo>
                <a:lnTo>
                  <a:pt x="171551" y="320370"/>
                </a:lnTo>
                <a:lnTo>
                  <a:pt x="198882" y="341503"/>
                </a:lnTo>
                <a:lnTo>
                  <a:pt x="243243" y="349478"/>
                </a:lnTo>
                <a:lnTo>
                  <a:pt x="283514" y="343331"/>
                </a:lnTo>
                <a:lnTo>
                  <a:pt x="312242" y="325031"/>
                </a:lnTo>
                <a:lnTo>
                  <a:pt x="329450" y="294843"/>
                </a:lnTo>
                <a:lnTo>
                  <a:pt x="335191" y="25300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 descr=""/>
          <p:cNvSpPr/>
          <p:nvPr/>
        </p:nvSpPr>
        <p:spPr>
          <a:xfrm>
            <a:off x="14717586" y="5256726"/>
            <a:ext cx="409575" cy="465455"/>
          </a:xfrm>
          <a:custGeom>
            <a:avLst/>
            <a:gdLst/>
            <a:ahLst/>
            <a:cxnLst/>
            <a:rect l="l" t="t" r="r" b="b"/>
            <a:pathLst>
              <a:path w="409575" h="465454">
                <a:moveTo>
                  <a:pt x="178358" y="215087"/>
                </a:moveTo>
                <a:lnTo>
                  <a:pt x="175615" y="181267"/>
                </a:lnTo>
                <a:lnTo>
                  <a:pt x="163791" y="149085"/>
                </a:lnTo>
                <a:lnTo>
                  <a:pt x="137490" y="125031"/>
                </a:lnTo>
                <a:lnTo>
                  <a:pt x="91287" y="115570"/>
                </a:lnTo>
                <a:lnTo>
                  <a:pt x="46685" y="124510"/>
                </a:lnTo>
                <a:lnTo>
                  <a:pt x="18681" y="148386"/>
                </a:lnTo>
                <a:lnTo>
                  <a:pt x="4152" y="182803"/>
                </a:lnTo>
                <a:lnTo>
                  <a:pt x="0" y="223342"/>
                </a:lnTo>
                <a:lnTo>
                  <a:pt x="0" y="346024"/>
                </a:lnTo>
                <a:lnTo>
                  <a:pt x="3492" y="393915"/>
                </a:lnTo>
                <a:lnTo>
                  <a:pt x="16662" y="431584"/>
                </a:lnTo>
                <a:lnTo>
                  <a:pt x="43548" y="456222"/>
                </a:lnTo>
                <a:lnTo>
                  <a:pt x="88188" y="465061"/>
                </a:lnTo>
                <a:lnTo>
                  <a:pt x="133896" y="456184"/>
                </a:lnTo>
                <a:lnTo>
                  <a:pt x="161378" y="432130"/>
                </a:lnTo>
                <a:lnTo>
                  <a:pt x="174802" y="396811"/>
                </a:lnTo>
                <a:lnTo>
                  <a:pt x="178358" y="354139"/>
                </a:lnTo>
                <a:lnTo>
                  <a:pt x="178358" y="349516"/>
                </a:lnTo>
                <a:lnTo>
                  <a:pt x="120027" y="349516"/>
                </a:lnTo>
                <a:lnTo>
                  <a:pt x="120027" y="363385"/>
                </a:lnTo>
                <a:lnTo>
                  <a:pt x="118643" y="385775"/>
                </a:lnTo>
                <a:lnTo>
                  <a:pt x="113817" y="401891"/>
                </a:lnTo>
                <a:lnTo>
                  <a:pt x="104546" y="411632"/>
                </a:lnTo>
                <a:lnTo>
                  <a:pt x="89776" y="414909"/>
                </a:lnTo>
                <a:lnTo>
                  <a:pt x="74218" y="410464"/>
                </a:lnTo>
                <a:lnTo>
                  <a:pt x="64935" y="398716"/>
                </a:lnTo>
                <a:lnTo>
                  <a:pt x="60439" y="382003"/>
                </a:lnTo>
                <a:lnTo>
                  <a:pt x="59258" y="362673"/>
                </a:lnTo>
                <a:lnTo>
                  <a:pt x="59258" y="216395"/>
                </a:lnTo>
                <a:lnTo>
                  <a:pt x="60909" y="194386"/>
                </a:lnTo>
                <a:lnTo>
                  <a:pt x="66243" y="178536"/>
                </a:lnTo>
                <a:lnTo>
                  <a:pt x="75806" y="168948"/>
                </a:lnTo>
                <a:lnTo>
                  <a:pt x="90170" y="165735"/>
                </a:lnTo>
                <a:lnTo>
                  <a:pt x="105511" y="169494"/>
                </a:lnTo>
                <a:lnTo>
                  <a:pt x="114579" y="179870"/>
                </a:lnTo>
                <a:lnTo>
                  <a:pt x="118922" y="195491"/>
                </a:lnTo>
                <a:lnTo>
                  <a:pt x="120027" y="215023"/>
                </a:lnTo>
                <a:lnTo>
                  <a:pt x="120027" y="228206"/>
                </a:lnTo>
                <a:lnTo>
                  <a:pt x="178358" y="228206"/>
                </a:lnTo>
                <a:lnTo>
                  <a:pt x="178358" y="215087"/>
                </a:lnTo>
                <a:close/>
              </a:path>
              <a:path w="409575" h="465454">
                <a:moveTo>
                  <a:pt x="409143" y="202742"/>
                </a:moveTo>
                <a:lnTo>
                  <a:pt x="405879" y="168630"/>
                </a:lnTo>
                <a:lnTo>
                  <a:pt x="394868" y="140944"/>
                </a:lnTo>
                <a:lnTo>
                  <a:pt x="374218" y="122364"/>
                </a:lnTo>
                <a:lnTo>
                  <a:pt x="342074" y="115582"/>
                </a:lnTo>
                <a:lnTo>
                  <a:pt x="319570" y="118186"/>
                </a:lnTo>
                <a:lnTo>
                  <a:pt x="301929" y="125412"/>
                </a:lnTo>
                <a:lnTo>
                  <a:pt x="288709" y="136296"/>
                </a:lnTo>
                <a:lnTo>
                  <a:pt x="279488" y="149923"/>
                </a:lnTo>
                <a:lnTo>
                  <a:pt x="279488" y="0"/>
                </a:lnTo>
                <a:lnTo>
                  <a:pt x="220421" y="0"/>
                </a:lnTo>
                <a:lnTo>
                  <a:pt x="220421" y="459790"/>
                </a:lnTo>
                <a:lnTo>
                  <a:pt x="279488" y="459790"/>
                </a:lnTo>
                <a:lnTo>
                  <a:pt x="279488" y="233654"/>
                </a:lnTo>
                <a:lnTo>
                  <a:pt x="281190" y="205333"/>
                </a:lnTo>
                <a:lnTo>
                  <a:pt x="287210" y="185089"/>
                </a:lnTo>
                <a:lnTo>
                  <a:pt x="298945" y="172948"/>
                </a:lnTo>
                <a:lnTo>
                  <a:pt x="317766" y="168897"/>
                </a:lnTo>
                <a:lnTo>
                  <a:pt x="334543" y="172885"/>
                </a:lnTo>
                <a:lnTo>
                  <a:pt x="344347" y="183654"/>
                </a:lnTo>
                <a:lnTo>
                  <a:pt x="348932" y="199364"/>
                </a:lnTo>
                <a:lnTo>
                  <a:pt x="350075" y="218186"/>
                </a:lnTo>
                <a:lnTo>
                  <a:pt x="350075" y="459790"/>
                </a:lnTo>
                <a:lnTo>
                  <a:pt x="409143" y="459790"/>
                </a:lnTo>
                <a:lnTo>
                  <a:pt x="409143" y="202742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object 225" descr=""/>
          <p:cNvSpPr/>
          <p:nvPr/>
        </p:nvSpPr>
        <p:spPr>
          <a:xfrm>
            <a:off x="15176487" y="5256726"/>
            <a:ext cx="641985" cy="465455"/>
          </a:xfrm>
          <a:custGeom>
            <a:avLst/>
            <a:gdLst/>
            <a:ahLst/>
            <a:cxnLst/>
            <a:rect l="l" t="t" r="r" b="b"/>
            <a:pathLst>
              <a:path w="641984" h="465454">
                <a:moveTo>
                  <a:pt x="185153" y="228219"/>
                </a:moveTo>
                <a:lnTo>
                  <a:pt x="180682" y="183629"/>
                </a:lnTo>
                <a:lnTo>
                  <a:pt x="165620" y="147904"/>
                </a:lnTo>
                <a:lnTo>
                  <a:pt x="128397" y="122377"/>
                </a:lnTo>
                <a:lnTo>
                  <a:pt x="128397" y="220027"/>
                </a:lnTo>
                <a:lnTo>
                  <a:pt x="128397" y="257924"/>
                </a:lnTo>
                <a:lnTo>
                  <a:pt x="58140" y="257924"/>
                </a:lnTo>
                <a:lnTo>
                  <a:pt x="58153" y="220027"/>
                </a:lnTo>
                <a:lnTo>
                  <a:pt x="66217" y="180047"/>
                </a:lnTo>
                <a:lnTo>
                  <a:pt x="93802" y="165735"/>
                </a:lnTo>
                <a:lnTo>
                  <a:pt x="111125" y="169786"/>
                </a:lnTo>
                <a:lnTo>
                  <a:pt x="121691" y="181089"/>
                </a:lnTo>
                <a:lnTo>
                  <a:pt x="126961" y="198272"/>
                </a:lnTo>
                <a:lnTo>
                  <a:pt x="128397" y="220027"/>
                </a:lnTo>
                <a:lnTo>
                  <a:pt x="128397" y="122377"/>
                </a:lnTo>
                <a:lnTo>
                  <a:pt x="46405" y="126403"/>
                </a:lnTo>
                <a:lnTo>
                  <a:pt x="17754" y="153860"/>
                </a:lnTo>
                <a:lnTo>
                  <a:pt x="3721" y="190398"/>
                </a:lnTo>
                <a:lnTo>
                  <a:pt x="0" y="345884"/>
                </a:lnTo>
                <a:lnTo>
                  <a:pt x="3441" y="393471"/>
                </a:lnTo>
                <a:lnTo>
                  <a:pt x="16992" y="431215"/>
                </a:lnTo>
                <a:lnTo>
                  <a:pt x="45516" y="456095"/>
                </a:lnTo>
                <a:lnTo>
                  <a:pt x="93853" y="465061"/>
                </a:lnTo>
                <a:lnTo>
                  <a:pt x="142506" y="454190"/>
                </a:lnTo>
                <a:lnTo>
                  <a:pt x="174066" y="414909"/>
                </a:lnTo>
                <a:lnTo>
                  <a:pt x="184010" y="362254"/>
                </a:lnTo>
                <a:lnTo>
                  <a:pt x="184023" y="360146"/>
                </a:lnTo>
                <a:lnTo>
                  <a:pt x="126352" y="360146"/>
                </a:lnTo>
                <a:lnTo>
                  <a:pt x="126352" y="362254"/>
                </a:lnTo>
                <a:lnTo>
                  <a:pt x="125209" y="382181"/>
                </a:lnTo>
                <a:lnTo>
                  <a:pt x="120510" y="398983"/>
                </a:lnTo>
                <a:lnTo>
                  <a:pt x="110363" y="410578"/>
                </a:lnTo>
                <a:lnTo>
                  <a:pt x="92862" y="414909"/>
                </a:lnTo>
                <a:lnTo>
                  <a:pt x="75196" y="409981"/>
                </a:lnTo>
                <a:lnTo>
                  <a:pt x="64452" y="396951"/>
                </a:lnTo>
                <a:lnTo>
                  <a:pt x="59118" y="378409"/>
                </a:lnTo>
                <a:lnTo>
                  <a:pt x="57683" y="356997"/>
                </a:lnTo>
                <a:lnTo>
                  <a:pt x="57683" y="304850"/>
                </a:lnTo>
                <a:lnTo>
                  <a:pt x="185153" y="304850"/>
                </a:lnTo>
                <a:lnTo>
                  <a:pt x="185153" y="257924"/>
                </a:lnTo>
                <a:lnTo>
                  <a:pt x="185153" y="228219"/>
                </a:lnTo>
                <a:close/>
              </a:path>
              <a:path w="641984" h="465454">
                <a:moveTo>
                  <a:pt x="404507" y="215087"/>
                </a:moveTo>
                <a:lnTo>
                  <a:pt x="401777" y="181267"/>
                </a:lnTo>
                <a:lnTo>
                  <a:pt x="389953" y="149085"/>
                </a:lnTo>
                <a:lnTo>
                  <a:pt x="363639" y="125031"/>
                </a:lnTo>
                <a:lnTo>
                  <a:pt x="317449" y="115570"/>
                </a:lnTo>
                <a:lnTo>
                  <a:pt x="272846" y="124510"/>
                </a:lnTo>
                <a:lnTo>
                  <a:pt x="244830" y="148386"/>
                </a:lnTo>
                <a:lnTo>
                  <a:pt x="230314" y="182803"/>
                </a:lnTo>
                <a:lnTo>
                  <a:pt x="226161" y="223342"/>
                </a:lnTo>
                <a:lnTo>
                  <a:pt x="226161" y="346024"/>
                </a:lnTo>
                <a:lnTo>
                  <a:pt x="229654" y="393915"/>
                </a:lnTo>
                <a:lnTo>
                  <a:pt x="242824" y="431584"/>
                </a:lnTo>
                <a:lnTo>
                  <a:pt x="269697" y="456222"/>
                </a:lnTo>
                <a:lnTo>
                  <a:pt x="314350" y="465061"/>
                </a:lnTo>
                <a:lnTo>
                  <a:pt x="360045" y="456184"/>
                </a:lnTo>
                <a:lnTo>
                  <a:pt x="387527" y="432130"/>
                </a:lnTo>
                <a:lnTo>
                  <a:pt x="400964" y="396811"/>
                </a:lnTo>
                <a:lnTo>
                  <a:pt x="404507" y="354139"/>
                </a:lnTo>
                <a:lnTo>
                  <a:pt x="404507" y="349516"/>
                </a:lnTo>
                <a:lnTo>
                  <a:pt x="346176" y="349516"/>
                </a:lnTo>
                <a:lnTo>
                  <a:pt x="346176" y="363385"/>
                </a:lnTo>
                <a:lnTo>
                  <a:pt x="344792" y="385775"/>
                </a:lnTo>
                <a:lnTo>
                  <a:pt x="339979" y="401891"/>
                </a:lnTo>
                <a:lnTo>
                  <a:pt x="330695" y="411632"/>
                </a:lnTo>
                <a:lnTo>
                  <a:pt x="315925" y="414909"/>
                </a:lnTo>
                <a:lnTo>
                  <a:pt x="300380" y="410464"/>
                </a:lnTo>
                <a:lnTo>
                  <a:pt x="291084" y="398716"/>
                </a:lnTo>
                <a:lnTo>
                  <a:pt x="286588" y="382003"/>
                </a:lnTo>
                <a:lnTo>
                  <a:pt x="285419" y="362673"/>
                </a:lnTo>
                <a:lnTo>
                  <a:pt x="285419" y="216395"/>
                </a:lnTo>
                <a:lnTo>
                  <a:pt x="287070" y="194386"/>
                </a:lnTo>
                <a:lnTo>
                  <a:pt x="292392" y="178536"/>
                </a:lnTo>
                <a:lnTo>
                  <a:pt x="301955" y="168948"/>
                </a:lnTo>
                <a:lnTo>
                  <a:pt x="316331" y="165735"/>
                </a:lnTo>
                <a:lnTo>
                  <a:pt x="331660" y="169494"/>
                </a:lnTo>
                <a:lnTo>
                  <a:pt x="340741" y="179870"/>
                </a:lnTo>
                <a:lnTo>
                  <a:pt x="345071" y="195491"/>
                </a:lnTo>
                <a:lnTo>
                  <a:pt x="346176" y="215023"/>
                </a:lnTo>
                <a:lnTo>
                  <a:pt x="346176" y="228206"/>
                </a:lnTo>
                <a:lnTo>
                  <a:pt x="404507" y="228206"/>
                </a:lnTo>
                <a:lnTo>
                  <a:pt x="404507" y="215087"/>
                </a:lnTo>
                <a:close/>
              </a:path>
              <a:path w="641984" h="465454">
                <a:moveTo>
                  <a:pt x="641692" y="459790"/>
                </a:moveTo>
                <a:lnTo>
                  <a:pt x="571728" y="245757"/>
                </a:lnTo>
                <a:lnTo>
                  <a:pt x="634784" y="120853"/>
                </a:lnTo>
                <a:lnTo>
                  <a:pt x="572541" y="120853"/>
                </a:lnTo>
                <a:lnTo>
                  <a:pt x="556780" y="156895"/>
                </a:lnTo>
                <a:lnTo>
                  <a:pt x="520661" y="238518"/>
                </a:lnTo>
                <a:lnTo>
                  <a:pt x="506298" y="272148"/>
                </a:lnTo>
                <a:lnTo>
                  <a:pt x="505180" y="272148"/>
                </a:lnTo>
                <a:lnTo>
                  <a:pt x="505180" y="0"/>
                </a:lnTo>
                <a:lnTo>
                  <a:pt x="446570" y="0"/>
                </a:lnTo>
                <a:lnTo>
                  <a:pt x="446570" y="459790"/>
                </a:lnTo>
                <a:lnTo>
                  <a:pt x="505180" y="459790"/>
                </a:lnTo>
                <a:lnTo>
                  <a:pt x="505180" y="353199"/>
                </a:lnTo>
                <a:lnTo>
                  <a:pt x="530948" y="303225"/>
                </a:lnTo>
                <a:lnTo>
                  <a:pt x="577215" y="459790"/>
                </a:lnTo>
                <a:lnTo>
                  <a:pt x="641692" y="45979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6" name="object 226" descr=""/>
          <p:cNvSpPr/>
          <p:nvPr/>
        </p:nvSpPr>
        <p:spPr>
          <a:xfrm>
            <a:off x="15916933" y="5372303"/>
            <a:ext cx="189865" cy="349885"/>
          </a:xfrm>
          <a:custGeom>
            <a:avLst/>
            <a:gdLst/>
            <a:ahLst/>
            <a:cxnLst/>
            <a:rect l="l" t="t" r="r" b="b"/>
            <a:pathLst>
              <a:path w="189865" h="349885">
                <a:moveTo>
                  <a:pt x="95965" y="0"/>
                </a:moveTo>
                <a:lnTo>
                  <a:pt x="56790" y="6397"/>
                </a:lnTo>
                <a:lnTo>
                  <a:pt x="6934" y="58163"/>
                </a:lnTo>
                <a:lnTo>
                  <a:pt x="179" y="102740"/>
                </a:lnTo>
                <a:lnTo>
                  <a:pt x="0" y="242118"/>
                </a:lnTo>
                <a:lnTo>
                  <a:pt x="6012" y="288857"/>
                </a:lnTo>
                <a:lnTo>
                  <a:pt x="6047" y="289131"/>
                </a:lnTo>
                <a:lnTo>
                  <a:pt x="23963" y="322682"/>
                </a:lnTo>
                <a:lnTo>
                  <a:pt x="53435" y="342821"/>
                </a:lnTo>
                <a:lnTo>
                  <a:pt x="53581" y="342821"/>
                </a:lnTo>
                <a:lnTo>
                  <a:pt x="93986" y="349486"/>
                </a:lnTo>
                <a:lnTo>
                  <a:pt x="134207" y="342821"/>
                </a:lnTo>
                <a:lnTo>
                  <a:pt x="164226" y="322682"/>
                </a:lnTo>
                <a:lnTo>
                  <a:pt x="178472" y="297017"/>
                </a:lnTo>
                <a:lnTo>
                  <a:pt x="95117" y="297017"/>
                </a:lnTo>
                <a:lnTo>
                  <a:pt x="78611" y="293169"/>
                </a:lnTo>
                <a:lnTo>
                  <a:pt x="67495" y="282352"/>
                </a:lnTo>
                <a:lnTo>
                  <a:pt x="61224" y="265653"/>
                </a:lnTo>
                <a:lnTo>
                  <a:pt x="59254" y="244160"/>
                </a:lnTo>
                <a:lnTo>
                  <a:pt x="59298" y="102740"/>
                </a:lnTo>
                <a:lnTo>
                  <a:pt x="67755" y="65496"/>
                </a:lnTo>
                <a:lnTo>
                  <a:pt x="94845" y="52459"/>
                </a:lnTo>
                <a:lnTo>
                  <a:pt x="178832" y="52459"/>
                </a:lnTo>
                <a:lnTo>
                  <a:pt x="165063" y="27300"/>
                </a:lnTo>
                <a:lnTo>
                  <a:pt x="135705" y="6923"/>
                </a:lnTo>
                <a:lnTo>
                  <a:pt x="95965" y="0"/>
                </a:lnTo>
                <a:close/>
              </a:path>
              <a:path w="189865" h="349885">
                <a:moveTo>
                  <a:pt x="178832" y="52459"/>
                </a:moveTo>
                <a:lnTo>
                  <a:pt x="94845" y="52459"/>
                </a:lnTo>
                <a:lnTo>
                  <a:pt x="111633" y="56220"/>
                </a:lnTo>
                <a:lnTo>
                  <a:pt x="122544" y="66679"/>
                </a:lnTo>
                <a:lnTo>
                  <a:pt x="128451" y="82599"/>
                </a:lnTo>
                <a:lnTo>
                  <a:pt x="130226" y="102740"/>
                </a:lnTo>
                <a:lnTo>
                  <a:pt x="130145" y="244160"/>
                </a:lnTo>
                <a:lnTo>
                  <a:pt x="128255" y="265653"/>
                </a:lnTo>
                <a:lnTo>
                  <a:pt x="128133" y="267040"/>
                </a:lnTo>
                <a:lnTo>
                  <a:pt x="121718" y="283815"/>
                </a:lnTo>
                <a:lnTo>
                  <a:pt x="110780" y="293747"/>
                </a:lnTo>
                <a:lnTo>
                  <a:pt x="95117" y="297017"/>
                </a:lnTo>
                <a:lnTo>
                  <a:pt x="178472" y="297017"/>
                </a:lnTo>
                <a:lnTo>
                  <a:pt x="183001" y="288857"/>
                </a:lnTo>
                <a:lnTo>
                  <a:pt x="189491" y="241134"/>
                </a:lnTo>
                <a:lnTo>
                  <a:pt x="189491" y="106038"/>
                </a:lnTo>
                <a:lnTo>
                  <a:pt x="183253" y="60536"/>
                </a:lnTo>
                <a:lnTo>
                  <a:pt x="178832" y="5245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 descr=""/>
          <p:cNvSpPr/>
          <p:nvPr/>
        </p:nvSpPr>
        <p:spPr>
          <a:xfrm>
            <a:off x="16155150" y="5372294"/>
            <a:ext cx="189865" cy="344805"/>
          </a:xfrm>
          <a:custGeom>
            <a:avLst/>
            <a:gdLst/>
            <a:ahLst/>
            <a:cxnLst/>
            <a:rect l="l" t="t" r="r" b="b"/>
            <a:pathLst>
              <a:path w="189865" h="344804">
                <a:moveTo>
                  <a:pt x="120917" y="0"/>
                </a:moveTo>
                <a:lnTo>
                  <a:pt x="98468" y="2773"/>
                </a:lnTo>
                <a:lnTo>
                  <a:pt x="80934" y="10511"/>
                </a:lnTo>
                <a:lnTo>
                  <a:pt x="67814" y="22338"/>
                </a:lnTo>
                <a:lnTo>
                  <a:pt x="58605" y="37381"/>
                </a:lnTo>
                <a:lnTo>
                  <a:pt x="58412" y="28506"/>
                </a:lnTo>
                <a:lnTo>
                  <a:pt x="57903" y="19829"/>
                </a:lnTo>
                <a:lnTo>
                  <a:pt x="57183" y="11901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623"/>
                </a:lnTo>
                <a:lnTo>
                  <a:pt x="577" y="37564"/>
                </a:lnTo>
                <a:lnTo>
                  <a:pt x="659" y="109274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20205"/>
                </a:lnTo>
                <a:lnTo>
                  <a:pt x="62146" y="87159"/>
                </a:lnTo>
                <a:lnTo>
                  <a:pt x="69411" y="66677"/>
                </a:lnTo>
                <a:lnTo>
                  <a:pt x="81521" y="56237"/>
                </a:lnTo>
                <a:lnTo>
                  <a:pt x="98478" y="53317"/>
                </a:lnTo>
                <a:lnTo>
                  <a:pt x="112344" y="55870"/>
                </a:lnTo>
                <a:lnTo>
                  <a:pt x="122298" y="63848"/>
                </a:lnTo>
                <a:lnTo>
                  <a:pt x="128300" y="77737"/>
                </a:lnTo>
                <a:lnTo>
                  <a:pt x="130310" y="98017"/>
                </a:lnTo>
                <a:lnTo>
                  <a:pt x="130310" y="344209"/>
                </a:lnTo>
                <a:lnTo>
                  <a:pt x="189365" y="344209"/>
                </a:lnTo>
                <a:lnTo>
                  <a:pt x="189365" y="86730"/>
                </a:lnTo>
                <a:lnTo>
                  <a:pt x="184226" y="46471"/>
                </a:lnTo>
                <a:lnTo>
                  <a:pt x="169956" y="19625"/>
                </a:lnTo>
                <a:lnTo>
                  <a:pt x="148279" y="4649"/>
                </a:lnTo>
                <a:lnTo>
                  <a:pt x="120917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8" name="object 228" descr=""/>
          <p:cNvSpPr/>
          <p:nvPr/>
        </p:nvSpPr>
        <p:spPr>
          <a:xfrm>
            <a:off x="16403719" y="5256719"/>
            <a:ext cx="59690" cy="460375"/>
          </a:xfrm>
          <a:custGeom>
            <a:avLst/>
            <a:gdLst/>
            <a:ahLst/>
            <a:cxnLst/>
            <a:rect l="l" t="t" r="r" b="b"/>
            <a:pathLst>
              <a:path w="59690" h="460375">
                <a:moveTo>
                  <a:pt x="59066" y="0"/>
                </a:moveTo>
                <a:lnTo>
                  <a:pt x="0" y="0"/>
                </a:lnTo>
                <a:lnTo>
                  <a:pt x="0" y="459787"/>
                </a:lnTo>
                <a:lnTo>
                  <a:pt x="59066" y="459787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 descr=""/>
          <p:cNvSpPr/>
          <p:nvPr/>
        </p:nvSpPr>
        <p:spPr>
          <a:xfrm>
            <a:off x="16522188" y="5256719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90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 descr=""/>
          <p:cNvSpPr/>
          <p:nvPr/>
        </p:nvSpPr>
        <p:spPr>
          <a:xfrm>
            <a:off x="16521727" y="5377574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90" h="339089">
                <a:moveTo>
                  <a:pt x="59066" y="0"/>
                </a:moveTo>
                <a:lnTo>
                  <a:pt x="0" y="0"/>
                </a:lnTo>
                <a:lnTo>
                  <a:pt x="0" y="338932"/>
                </a:lnTo>
                <a:lnTo>
                  <a:pt x="59066" y="338932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 descr=""/>
          <p:cNvSpPr/>
          <p:nvPr/>
        </p:nvSpPr>
        <p:spPr>
          <a:xfrm>
            <a:off x="16639744" y="5372294"/>
            <a:ext cx="189865" cy="344805"/>
          </a:xfrm>
          <a:custGeom>
            <a:avLst/>
            <a:gdLst/>
            <a:ahLst/>
            <a:cxnLst/>
            <a:rect l="l" t="t" r="r" b="b"/>
            <a:pathLst>
              <a:path w="189865" h="344804">
                <a:moveTo>
                  <a:pt x="120917" y="0"/>
                </a:moveTo>
                <a:lnTo>
                  <a:pt x="98468" y="2773"/>
                </a:lnTo>
                <a:lnTo>
                  <a:pt x="80934" y="10511"/>
                </a:lnTo>
                <a:lnTo>
                  <a:pt x="67814" y="22338"/>
                </a:lnTo>
                <a:lnTo>
                  <a:pt x="58605" y="37381"/>
                </a:lnTo>
                <a:lnTo>
                  <a:pt x="58412" y="28506"/>
                </a:lnTo>
                <a:lnTo>
                  <a:pt x="57903" y="19829"/>
                </a:lnTo>
                <a:lnTo>
                  <a:pt x="57183" y="11901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623"/>
                </a:lnTo>
                <a:lnTo>
                  <a:pt x="577" y="37564"/>
                </a:lnTo>
                <a:lnTo>
                  <a:pt x="659" y="109274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20205"/>
                </a:lnTo>
                <a:lnTo>
                  <a:pt x="62146" y="87159"/>
                </a:lnTo>
                <a:lnTo>
                  <a:pt x="69411" y="66677"/>
                </a:lnTo>
                <a:lnTo>
                  <a:pt x="81521" y="56237"/>
                </a:lnTo>
                <a:lnTo>
                  <a:pt x="98478" y="53317"/>
                </a:lnTo>
                <a:lnTo>
                  <a:pt x="112344" y="55870"/>
                </a:lnTo>
                <a:lnTo>
                  <a:pt x="122298" y="63848"/>
                </a:lnTo>
                <a:lnTo>
                  <a:pt x="128300" y="77737"/>
                </a:lnTo>
                <a:lnTo>
                  <a:pt x="130310" y="98017"/>
                </a:lnTo>
                <a:lnTo>
                  <a:pt x="130310" y="344209"/>
                </a:lnTo>
                <a:lnTo>
                  <a:pt x="189365" y="344209"/>
                </a:lnTo>
                <a:lnTo>
                  <a:pt x="189365" y="86730"/>
                </a:lnTo>
                <a:lnTo>
                  <a:pt x="184226" y="46471"/>
                </a:lnTo>
                <a:lnTo>
                  <a:pt x="169956" y="19625"/>
                </a:lnTo>
                <a:lnTo>
                  <a:pt x="148279" y="4649"/>
                </a:lnTo>
                <a:lnTo>
                  <a:pt x="120917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object 232" descr=""/>
          <p:cNvSpPr/>
          <p:nvPr/>
        </p:nvSpPr>
        <p:spPr>
          <a:xfrm>
            <a:off x="16878890" y="5372296"/>
            <a:ext cx="185420" cy="349885"/>
          </a:xfrm>
          <a:custGeom>
            <a:avLst/>
            <a:gdLst/>
            <a:ahLst/>
            <a:cxnLst/>
            <a:rect l="l" t="t" r="r" b="b"/>
            <a:pathLst>
              <a:path w="185419" h="349885">
                <a:moveTo>
                  <a:pt x="93997" y="0"/>
                </a:moveTo>
                <a:lnTo>
                  <a:pt x="46413" y="10828"/>
                </a:lnTo>
                <a:lnTo>
                  <a:pt x="17757" y="38285"/>
                </a:lnTo>
                <a:lnTo>
                  <a:pt x="3721" y="74826"/>
                </a:lnTo>
                <a:lnTo>
                  <a:pt x="0" y="230307"/>
                </a:lnTo>
                <a:lnTo>
                  <a:pt x="3441" y="277889"/>
                </a:lnTo>
                <a:lnTo>
                  <a:pt x="16998" y="315639"/>
                </a:lnTo>
                <a:lnTo>
                  <a:pt x="45521" y="340518"/>
                </a:lnTo>
                <a:lnTo>
                  <a:pt x="93861" y="349486"/>
                </a:lnTo>
                <a:lnTo>
                  <a:pt x="142511" y="338609"/>
                </a:lnTo>
                <a:lnTo>
                  <a:pt x="169664" y="311896"/>
                </a:lnTo>
                <a:lnTo>
                  <a:pt x="174065" y="299331"/>
                </a:lnTo>
                <a:lnTo>
                  <a:pt x="92866" y="299331"/>
                </a:lnTo>
                <a:lnTo>
                  <a:pt x="75194" y="294406"/>
                </a:lnTo>
                <a:lnTo>
                  <a:pt x="64453" y="281372"/>
                </a:lnTo>
                <a:lnTo>
                  <a:pt x="59123" y="262839"/>
                </a:lnTo>
                <a:lnTo>
                  <a:pt x="57684" y="241416"/>
                </a:lnTo>
                <a:lnTo>
                  <a:pt x="57684" y="189271"/>
                </a:lnTo>
                <a:lnTo>
                  <a:pt x="185156" y="189271"/>
                </a:lnTo>
                <a:lnTo>
                  <a:pt x="185156" y="142351"/>
                </a:lnTo>
                <a:lnTo>
                  <a:pt x="58144" y="142351"/>
                </a:lnTo>
                <a:lnTo>
                  <a:pt x="58160" y="104457"/>
                </a:lnTo>
                <a:lnTo>
                  <a:pt x="66213" y="64470"/>
                </a:lnTo>
                <a:lnTo>
                  <a:pt x="93798" y="50155"/>
                </a:lnTo>
                <a:lnTo>
                  <a:pt x="173135" y="50155"/>
                </a:lnTo>
                <a:lnTo>
                  <a:pt x="165621" y="32331"/>
                </a:lnTo>
                <a:lnTo>
                  <a:pt x="137541" y="8604"/>
                </a:lnTo>
                <a:lnTo>
                  <a:pt x="93997" y="0"/>
                </a:lnTo>
                <a:close/>
              </a:path>
              <a:path w="185419" h="349885">
                <a:moveTo>
                  <a:pt x="184025" y="244568"/>
                </a:moveTo>
                <a:lnTo>
                  <a:pt x="126352" y="244568"/>
                </a:lnTo>
                <a:lnTo>
                  <a:pt x="126352" y="246673"/>
                </a:lnTo>
                <a:lnTo>
                  <a:pt x="125209" y="266602"/>
                </a:lnTo>
                <a:lnTo>
                  <a:pt x="120513" y="283403"/>
                </a:lnTo>
                <a:lnTo>
                  <a:pt x="110365" y="295003"/>
                </a:lnTo>
                <a:lnTo>
                  <a:pt x="92866" y="299331"/>
                </a:lnTo>
                <a:lnTo>
                  <a:pt x="174065" y="299331"/>
                </a:lnTo>
                <a:lnTo>
                  <a:pt x="181458" y="278225"/>
                </a:lnTo>
                <a:lnTo>
                  <a:pt x="184009" y="246673"/>
                </a:lnTo>
                <a:lnTo>
                  <a:pt x="184025" y="244568"/>
                </a:lnTo>
                <a:close/>
              </a:path>
              <a:path w="185419" h="349885">
                <a:moveTo>
                  <a:pt x="173135" y="50155"/>
                </a:moveTo>
                <a:lnTo>
                  <a:pt x="93798" y="50155"/>
                </a:lnTo>
                <a:lnTo>
                  <a:pt x="111130" y="54216"/>
                </a:lnTo>
                <a:lnTo>
                  <a:pt x="121697" y="65511"/>
                </a:lnTo>
                <a:lnTo>
                  <a:pt x="126964" y="82702"/>
                </a:lnTo>
                <a:lnTo>
                  <a:pt x="128393" y="104457"/>
                </a:lnTo>
                <a:lnTo>
                  <a:pt x="128393" y="142351"/>
                </a:lnTo>
                <a:lnTo>
                  <a:pt x="185156" y="142351"/>
                </a:lnTo>
                <a:lnTo>
                  <a:pt x="185156" y="112645"/>
                </a:lnTo>
                <a:lnTo>
                  <a:pt x="180679" y="68054"/>
                </a:lnTo>
                <a:lnTo>
                  <a:pt x="173135" y="50155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 descr=""/>
          <p:cNvSpPr/>
          <p:nvPr/>
        </p:nvSpPr>
        <p:spPr>
          <a:xfrm>
            <a:off x="12238762" y="6163519"/>
            <a:ext cx="577850" cy="349885"/>
          </a:xfrm>
          <a:custGeom>
            <a:avLst/>
            <a:gdLst/>
            <a:ahLst/>
            <a:cxnLst/>
            <a:rect l="l" t="t" r="r" b="b"/>
            <a:pathLst>
              <a:path w="577850" h="349884">
                <a:moveTo>
                  <a:pt x="131216" y="393"/>
                </a:moveTo>
                <a:lnTo>
                  <a:pt x="108623" y="3568"/>
                </a:lnTo>
                <a:lnTo>
                  <a:pt x="87909" y="13474"/>
                </a:lnTo>
                <a:lnTo>
                  <a:pt x="70523" y="31584"/>
                </a:lnTo>
                <a:lnTo>
                  <a:pt x="57873" y="59347"/>
                </a:lnTo>
                <a:lnTo>
                  <a:pt x="57696" y="43472"/>
                </a:lnTo>
                <a:lnTo>
                  <a:pt x="56654" y="14071"/>
                </a:lnTo>
                <a:lnTo>
                  <a:pt x="56095" y="5283"/>
                </a:lnTo>
                <a:lnTo>
                  <a:pt x="0" y="5283"/>
                </a:lnTo>
                <a:lnTo>
                  <a:pt x="584" y="29235"/>
                </a:lnTo>
                <a:lnTo>
                  <a:pt x="749" y="54229"/>
                </a:lnTo>
                <a:lnTo>
                  <a:pt x="660" y="120345"/>
                </a:lnTo>
                <a:lnTo>
                  <a:pt x="660" y="344208"/>
                </a:lnTo>
                <a:lnTo>
                  <a:pt x="59728" y="344208"/>
                </a:lnTo>
                <a:lnTo>
                  <a:pt x="59728" y="155270"/>
                </a:lnTo>
                <a:lnTo>
                  <a:pt x="65278" y="114617"/>
                </a:lnTo>
                <a:lnTo>
                  <a:pt x="80467" y="89573"/>
                </a:lnTo>
                <a:lnTo>
                  <a:pt x="103162" y="76860"/>
                </a:lnTo>
                <a:lnTo>
                  <a:pt x="131216" y="73253"/>
                </a:lnTo>
                <a:lnTo>
                  <a:pt x="131216" y="393"/>
                </a:lnTo>
                <a:close/>
              </a:path>
              <a:path w="577850" h="349884">
                <a:moveTo>
                  <a:pt x="343179" y="112649"/>
                </a:moveTo>
                <a:lnTo>
                  <a:pt x="338709" y="68059"/>
                </a:lnTo>
                <a:lnTo>
                  <a:pt x="323646" y="32334"/>
                </a:lnTo>
                <a:lnTo>
                  <a:pt x="286423" y="6794"/>
                </a:lnTo>
                <a:lnTo>
                  <a:pt x="286423" y="104457"/>
                </a:lnTo>
                <a:lnTo>
                  <a:pt x="286423" y="142354"/>
                </a:lnTo>
                <a:lnTo>
                  <a:pt x="216179" y="142354"/>
                </a:lnTo>
                <a:lnTo>
                  <a:pt x="216192" y="104457"/>
                </a:lnTo>
                <a:lnTo>
                  <a:pt x="217995" y="82702"/>
                </a:lnTo>
                <a:lnTo>
                  <a:pt x="218084" y="81584"/>
                </a:lnTo>
                <a:lnTo>
                  <a:pt x="224243" y="64465"/>
                </a:lnTo>
                <a:lnTo>
                  <a:pt x="235280" y="53822"/>
                </a:lnTo>
                <a:lnTo>
                  <a:pt x="251815" y="50152"/>
                </a:lnTo>
                <a:lnTo>
                  <a:pt x="269151" y="54216"/>
                </a:lnTo>
                <a:lnTo>
                  <a:pt x="279730" y="65506"/>
                </a:lnTo>
                <a:lnTo>
                  <a:pt x="284988" y="82702"/>
                </a:lnTo>
                <a:lnTo>
                  <a:pt x="286423" y="104457"/>
                </a:lnTo>
                <a:lnTo>
                  <a:pt x="286423" y="6794"/>
                </a:lnTo>
                <a:lnTo>
                  <a:pt x="204444" y="10833"/>
                </a:lnTo>
                <a:lnTo>
                  <a:pt x="175793" y="38277"/>
                </a:lnTo>
                <a:lnTo>
                  <a:pt x="161747" y="74828"/>
                </a:lnTo>
                <a:lnTo>
                  <a:pt x="158026" y="230301"/>
                </a:lnTo>
                <a:lnTo>
                  <a:pt x="161467" y="277888"/>
                </a:lnTo>
                <a:lnTo>
                  <a:pt x="175031" y="315633"/>
                </a:lnTo>
                <a:lnTo>
                  <a:pt x="203542" y="340512"/>
                </a:lnTo>
                <a:lnTo>
                  <a:pt x="251891" y="349491"/>
                </a:lnTo>
                <a:lnTo>
                  <a:pt x="300545" y="338607"/>
                </a:lnTo>
                <a:lnTo>
                  <a:pt x="327698" y="311899"/>
                </a:lnTo>
                <a:lnTo>
                  <a:pt x="332092" y="299326"/>
                </a:lnTo>
                <a:lnTo>
                  <a:pt x="339483" y="278218"/>
                </a:lnTo>
                <a:lnTo>
                  <a:pt x="342036" y="246672"/>
                </a:lnTo>
                <a:lnTo>
                  <a:pt x="342061" y="244563"/>
                </a:lnTo>
                <a:lnTo>
                  <a:pt x="284378" y="244563"/>
                </a:lnTo>
                <a:lnTo>
                  <a:pt x="284378" y="246672"/>
                </a:lnTo>
                <a:lnTo>
                  <a:pt x="283235" y="266598"/>
                </a:lnTo>
                <a:lnTo>
                  <a:pt x="278549" y="283400"/>
                </a:lnTo>
                <a:lnTo>
                  <a:pt x="268401" y="295008"/>
                </a:lnTo>
                <a:lnTo>
                  <a:pt x="250901" y="299326"/>
                </a:lnTo>
                <a:lnTo>
                  <a:pt x="233222" y="294411"/>
                </a:lnTo>
                <a:lnTo>
                  <a:pt x="222478" y="281368"/>
                </a:lnTo>
                <a:lnTo>
                  <a:pt x="217144" y="262839"/>
                </a:lnTo>
                <a:lnTo>
                  <a:pt x="215709" y="241414"/>
                </a:lnTo>
                <a:lnTo>
                  <a:pt x="215709" y="189268"/>
                </a:lnTo>
                <a:lnTo>
                  <a:pt x="343179" y="189268"/>
                </a:lnTo>
                <a:lnTo>
                  <a:pt x="343179" y="142354"/>
                </a:lnTo>
                <a:lnTo>
                  <a:pt x="343179" y="112649"/>
                </a:lnTo>
                <a:close/>
              </a:path>
              <a:path w="577850" h="349884">
                <a:moveTo>
                  <a:pt x="577380" y="5283"/>
                </a:moveTo>
                <a:lnTo>
                  <a:pt x="518109" y="5283"/>
                </a:lnTo>
                <a:lnTo>
                  <a:pt x="509955" y="52819"/>
                </a:lnTo>
                <a:lnTo>
                  <a:pt x="499491" y="110934"/>
                </a:lnTo>
                <a:lnTo>
                  <a:pt x="488645" y="172554"/>
                </a:lnTo>
                <a:lnTo>
                  <a:pt x="479336" y="230606"/>
                </a:lnTo>
                <a:lnTo>
                  <a:pt x="473494" y="278028"/>
                </a:lnTo>
                <a:lnTo>
                  <a:pt x="472833" y="278028"/>
                </a:lnTo>
                <a:lnTo>
                  <a:pt x="466255" y="228714"/>
                </a:lnTo>
                <a:lnTo>
                  <a:pt x="457314" y="169722"/>
                </a:lnTo>
                <a:lnTo>
                  <a:pt x="447421" y="108115"/>
                </a:lnTo>
                <a:lnTo>
                  <a:pt x="430199" y="5283"/>
                </a:lnTo>
                <a:lnTo>
                  <a:pt x="367030" y="5283"/>
                </a:lnTo>
                <a:lnTo>
                  <a:pt x="437984" y="344208"/>
                </a:lnTo>
                <a:lnTo>
                  <a:pt x="504901" y="344208"/>
                </a:lnTo>
                <a:lnTo>
                  <a:pt x="577380" y="5283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object 234" descr=""/>
          <p:cNvSpPr/>
          <p:nvPr/>
        </p:nvSpPr>
        <p:spPr>
          <a:xfrm>
            <a:off x="12849745" y="6047931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90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 descr=""/>
          <p:cNvSpPr/>
          <p:nvPr/>
        </p:nvSpPr>
        <p:spPr>
          <a:xfrm>
            <a:off x="12849294" y="6168785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90" h="339090">
                <a:moveTo>
                  <a:pt x="59066" y="0"/>
                </a:moveTo>
                <a:lnTo>
                  <a:pt x="0" y="0"/>
                </a:lnTo>
                <a:lnTo>
                  <a:pt x="0" y="338932"/>
                </a:lnTo>
                <a:lnTo>
                  <a:pt x="59066" y="338932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 descr=""/>
          <p:cNvSpPr/>
          <p:nvPr/>
        </p:nvSpPr>
        <p:spPr>
          <a:xfrm>
            <a:off x="12958534" y="6163519"/>
            <a:ext cx="731520" cy="349885"/>
          </a:xfrm>
          <a:custGeom>
            <a:avLst/>
            <a:gdLst/>
            <a:ahLst/>
            <a:cxnLst/>
            <a:rect l="l" t="t" r="r" b="b"/>
            <a:pathLst>
              <a:path w="731519" h="349884">
                <a:moveTo>
                  <a:pt x="185140" y="112649"/>
                </a:moveTo>
                <a:lnTo>
                  <a:pt x="180670" y="68059"/>
                </a:lnTo>
                <a:lnTo>
                  <a:pt x="165608" y="32334"/>
                </a:lnTo>
                <a:lnTo>
                  <a:pt x="128384" y="6794"/>
                </a:lnTo>
                <a:lnTo>
                  <a:pt x="128384" y="104457"/>
                </a:lnTo>
                <a:lnTo>
                  <a:pt x="128384" y="142354"/>
                </a:lnTo>
                <a:lnTo>
                  <a:pt x="58140" y="142354"/>
                </a:lnTo>
                <a:lnTo>
                  <a:pt x="58153" y="104457"/>
                </a:lnTo>
                <a:lnTo>
                  <a:pt x="59956" y="82702"/>
                </a:lnTo>
                <a:lnTo>
                  <a:pt x="60045" y="81584"/>
                </a:lnTo>
                <a:lnTo>
                  <a:pt x="66205" y="64465"/>
                </a:lnTo>
                <a:lnTo>
                  <a:pt x="77241" y="53822"/>
                </a:lnTo>
                <a:lnTo>
                  <a:pt x="93776" y="50152"/>
                </a:lnTo>
                <a:lnTo>
                  <a:pt x="111112" y="54216"/>
                </a:lnTo>
                <a:lnTo>
                  <a:pt x="121691" y="65506"/>
                </a:lnTo>
                <a:lnTo>
                  <a:pt x="126961" y="82702"/>
                </a:lnTo>
                <a:lnTo>
                  <a:pt x="128384" y="104457"/>
                </a:lnTo>
                <a:lnTo>
                  <a:pt x="128384" y="6794"/>
                </a:lnTo>
                <a:lnTo>
                  <a:pt x="46405" y="10833"/>
                </a:lnTo>
                <a:lnTo>
                  <a:pt x="17754" y="38277"/>
                </a:lnTo>
                <a:lnTo>
                  <a:pt x="3721" y="74828"/>
                </a:lnTo>
                <a:lnTo>
                  <a:pt x="0" y="230301"/>
                </a:lnTo>
                <a:lnTo>
                  <a:pt x="3429" y="277888"/>
                </a:lnTo>
                <a:lnTo>
                  <a:pt x="16992" y="315633"/>
                </a:lnTo>
                <a:lnTo>
                  <a:pt x="45516" y="340512"/>
                </a:lnTo>
                <a:lnTo>
                  <a:pt x="93853" y="349491"/>
                </a:lnTo>
                <a:lnTo>
                  <a:pt x="142506" y="338607"/>
                </a:lnTo>
                <a:lnTo>
                  <a:pt x="174066" y="299326"/>
                </a:lnTo>
                <a:lnTo>
                  <a:pt x="184010" y="246672"/>
                </a:lnTo>
                <a:lnTo>
                  <a:pt x="184023" y="244563"/>
                </a:lnTo>
                <a:lnTo>
                  <a:pt x="126352" y="244563"/>
                </a:lnTo>
                <a:lnTo>
                  <a:pt x="126352" y="246672"/>
                </a:lnTo>
                <a:lnTo>
                  <a:pt x="125196" y="266598"/>
                </a:lnTo>
                <a:lnTo>
                  <a:pt x="120510" y="283400"/>
                </a:lnTo>
                <a:lnTo>
                  <a:pt x="110350" y="295008"/>
                </a:lnTo>
                <a:lnTo>
                  <a:pt x="92862" y="299326"/>
                </a:lnTo>
                <a:lnTo>
                  <a:pt x="75184" y="294411"/>
                </a:lnTo>
                <a:lnTo>
                  <a:pt x="64439" y="281368"/>
                </a:lnTo>
                <a:lnTo>
                  <a:pt x="59105" y="262839"/>
                </a:lnTo>
                <a:lnTo>
                  <a:pt x="57670" y="241414"/>
                </a:lnTo>
                <a:lnTo>
                  <a:pt x="57670" y="189268"/>
                </a:lnTo>
                <a:lnTo>
                  <a:pt x="185140" y="189268"/>
                </a:lnTo>
                <a:lnTo>
                  <a:pt x="185140" y="142354"/>
                </a:lnTo>
                <a:lnTo>
                  <a:pt x="185140" y="112649"/>
                </a:lnTo>
                <a:close/>
              </a:path>
              <a:path w="731519" h="349884">
                <a:moveTo>
                  <a:pt x="531914" y="5283"/>
                </a:moveTo>
                <a:lnTo>
                  <a:pt x="472655" y="5283"/>
                </a:lnTo>
                <a:lnTo>
                  <a:pt x="459765" y="98806"/>
                </a:lnTo>
                <a:lnTo>
                  <a:pt x="451205" y="164172"/>
                </a:lnTo>
                <a:lnTo>
                  <a:pt x="445884" y="208432"/>
                </a:lnTo>
                <a:lnTo>
                  <a:pt x="442696" y="238620"/>
                </a:lnTo>
                <a:lnTo>
                  <a:pt x="440563" y="261785"/>
                </a:lnTo>
                <a:lnTo>
                  <a:pt x="439915" y="261785"/>
                </a:lnTo>
                <a:lnTo>
                  <a:pt x="436918" y="234492"/>
                </a:lnTo>
                <a:lnTo>
                  <a:pt x="431838" y="200037"/>
                </a:lnTo>
                <a:lnTo>
                  <a:pt x="413804" y="90271"/>
                </a:lnTo>
                <a:lnTo>
                  <a:pt x="400011" y="5283"/>
                </a:lnTo>
                <a:lnTo>
                  <a:pt x="344004" y="5283"/>
                </a:lnTo>
                <a:lnTo>
                  <a:pt x="330225" y="88874"/>
                </a:lnTo>
                <a:lnTo>
                  <a:pt x="311785" y="198666"/>
                </a:lnTo>
                <a:lnTo>
                  <a:pt x="306336" y="233794"/>
                </a:lnTo>
                <a:lnTo>
                  <a:pt x="302869" y="261708"/>
                </a:lnTo>
                <a:lnTo>
                  <a:pt x="302209" y="261708"/>
                </a:lnTo>
                <a:lnTo>
                  <a:pt x="296392" y="202069"/>
                </a:lnTo>
                <a:lnTo>
                  <a:pt x="290830" y="156248"/>
                </a:lnTo>
                <a:lnTo>
                  <a:pt x="282587" y="92468"/>
                </a:lnTo>
                <a:lnTo>
                  <a:pt x="270967" y="5283"/>
                </a:lnTo>
                <a:lnTo>
                  <a:pt x="208267" y="5283"/>
                </a:lnTo>
                <a:lnTo>
                  <a:pt x="268351" y="344208"/>
                </a:lnTo>
                <a:lnTo>
                  <a:pt x="328002" y="344208"/>
                </a:lnTo>
                <a:lnTo>
                  <a:pt x="350532" y="223913"/>
                </a:lnTo>
                <a:lnTo>
                  <a:pt x="359295" y="175501"/>
                </a:lnTo>
                <a:lnTo>
                  <a:pt x="365823" y="134962"/>
                </a:lnTo>
                <a:lnTo>
                  <a:pt x="369671" y="102349"/>
                </a:lnTo>
                <a:lnTo>
                  <a:pt x="370319" y="102349"/>
                </a:lnTo>
                <a:lnTo>
                  <a:pt x="375018" y="137185"/>
                </a:lnTo>
                <a:lnTo>
                  <a:pt x="381927" y="179717"/>
                </a:lnTo>
                <a:lnTo>
                  <a:pt x="399999" y="284175"/>
                </a:lnTo>
                <a:lnTo>
                  <a:pt x="410006" y="344208"/>
                </a:lnTo>
                <a:lnTo>
                  <a:pt x="468744" y="344208"/>
                </a:lnTo>
                <a:lnTo>
                  <a:pt x="531914" y="5283"/>
                </a:lnTo>
                <a:close/>
              </a:path>
              <a:path w="731519" h="349884">
                <a:moveTo>
                  <a:pt x="730986" y="253009"/>
                </a:moveTo>
                <a:lnTo>
                  <a:pt x="726681" y="216560"/>
                </a:lnTo>
                <a:lnTo>
                  <a:pt x="713054" y="187960"/>
                </a:lnTo>
                <a:lnTo>
                  <a:pt x="689063" y="163106"/>
                </a:lnTo>
                <a:lnTo>
                  <a:pt x="633958" y="123952"/>
                </a:lnTo>
                <a:lnTo>
                  <a:pt x="621982" y="111937"/>
                </a:lnTo>
                <a:lnTo>
                  <a:pt x="616026" y="99707"/>
                </a:lnTo>
                <a:lnTo>
                  <a:pt x="614413" y="85077"/>
                </a:lnTo>
                <a:lnTo>
                  <a:pt x="615911" y="70612"/>
                </a:lnTo>
                <a:lnTo>
                  <a:pt x="620649" y="59613"/>
                </a:lnTo>
                <a:lnTo>
                  <a:pt x="628967" y="52616"/>
                </a:lnTo>
                <a:lnTo>
                  <a:pt x="641210" y="50152"/>
                </a:lnTo>
                <a:lnTo>
                  <a:pt x="653796" y="52501"/>
                </a:lnTo>
                <a:lnTo>
                  <a:pt x="662381" y="59601"/>
                </a:lnTo>
                <a:lnTo>
                  <a:pt x="667321" y="71526"/>
                </a:lnTo>
                <a:lnTo>
                  <a:pt x="668883" y="88366"/>
                </a:lnTo>
                <a:lnTo>
                  <a:pt x="668883" y="108369"/>
                </a:lnTo>
                <a:lnTo>
                  <a:pt x="726109" y="108369"/>
                </a:lnTo>
                <a:lnTo>
                  <a:pt x="726109" y="93980"/>
                </a:lnTo>
                <a:lnTo>
                  <a:pt x="721614" y="55054"/>
                </a:lnTo>
                <a:lnTo>
                  <a:pt x="707021" y="25450"/>
                </a:lnTo>
                <a:lnTo>
                  <a:pt x="680745" y="6604"/>
                </a:lnTo>
                <a:lnTo>
                  <a:pt x="641146" y="0"/>
                </a:lnTo>
                <a:lnTo>
                  <a:pt x="603516" y="6438"/>
                </a:lnTo>
                <a:lnTo>
                  <a:pt x="576808" y="24663"/>
                </a:lnTo>
                <a:lnTo>
                  <a:pt x="560870" y="53060"/>
                </a:lnTo>
                <a:lnTo>
                  <a:pt x="555599" y="90030"/>
                </a:lnTo>
                <a:lnTo>
                  <a:pt x="559739" y="121970"/>
                </a:lnTo>
                <a:lnTo>
                  <a:pt x="572300" y="147789"/>
                </a:lnTo>
                <a:lnTo>
                  <a:pt x="593521" y="170256"/>
                </a:lnTo>
                <a:lnTo>
                  <a:pt x="647928" y="209981"/>
                </a:lnTo>
                <a:lnTo>
                  <a:pt x="662432" y="225882"/>
                </a:lnTo>
                <a:lnTo>
                  <a:pt x="669442" y="241858"/>
                </a:lnTo>
                <a:lnTo>
                  <a:pt x="671258" y="259930"/>
                </a:lnTo>
                <a:lnTo>
                  <a:pt x="669544" y="277126"/>
                </a:lnTo>
                <a:lnTo>
                  <a:pt x="664171" y="289445"/>
                </a:lnTo>
                <a:lnTo>
                  <a:pt x="654786" y="296849"/>
                </a:lnTo>
                <a:lnTo>
                  <a:pt x="641032" y="299339"/>
                </a:lnTo>
                <a:lnTo>
                  <a:pt x="626529" y="296138"/>
                </a:lnTo>
                <a:lnTo>
                  <a:pt x="616737" y="287159"/>
                </a:lnTo>
                <a:lnTo>
                  <a:pt x="611200" y="273329"/>
                </a:lnTo>
                <a:lnTo>
                  <a:pt x="609460" y="255574"/>
                </a:lnTo>
                <a:lnTo>
                  <a:pt x="609460" y="240334"/>
                </a:lnTo>
                <a:lnTo>
                  <a:pt x="549732" y="240334"/>
                </a:lnTo>
                <a:lnTo>
                  <a:pt x="549732" y="255498"/>
                </a:lnTo>
                <a:lnTo>
                  <a:pt x="553542" y="290309"/>
                </a:lnTo>
                <a:lnTo>
                  <a:pt x="567347" y="320382"/>
                </a:lnTo>
                <a:lnTo>
                  <a:pt x="594664" y="341515"/>
                </a:lnTo>
                <a:lnTo>
                  <a:pt x="639038" y="349491"/>
                </a:lnTo>
                <a:lnTo>
                  <a:pt x="679310" y="343331"/>
                </a:lnTo>
                <a:lnTo>
                  <a:pt x="708037" y="325043"/>
                </a:lnTo>
                <a:lnTo>
                  <a:pt x="725246" y="294855"/>
                </a:lnTo>
                <a:lnTo>
                  <a:pt x="730986" y="25300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7" name="object 237" descr=""/>
          <p:cNvSpPr/>
          <p:nvPr/>
        </p:nvSpPr>
        <p:spPr>
          <a:xfrm>
            <a:off x="13820458" y="6044837"/>
            <a:ext cx="788035" cy="468630"/>
          </a:xfrm>
          <a:custGeom>
            <a:avLst/>
            <a:gdLst/>
            <a:ahLst/>
            <a:cxnLst/>
            <a:rect l="l" t="t" r="r" b="b"/>
            <a:pathLst>
              <a:path w="788034" h="468629">
                <a:moveTo>
                  <a:pt x="190157" y="219379"/>
                </a:moveTo>
                <a:lnTo>
                  <a:pt x="186182" y="178308"/>
                </a:lnTo>
                <a:lnTo>
                  <a:pt x="183705" y="172008"/>
                </a:lnTo>
                <a:lnTo>
                  <a:pt x="176517" y="153695"/>
                </a:lnTo>
                <a:lnTo>
                  <a:pt x="173697" y="146507"/>
                </a:lnTo>
                <a:lnTo>
                  <a:pt x="151917" y="125971"/>
                </a:lnTo>
                <a:lnTo>
                  <a:pt x="130911" y="121183"/>
                </a:lnTo>
                <a:lnTo>
                  <a:pt x="130911" y="228688"/>
                </a:lnTo>
                <a:lnTo>
                  <a:pt x="130911" y="352882"/>
                </a:lnTo>
                <a:lnTo>
                  <a:pt x="128765" y="379095"/>
                </a:lnTo>
                <a:lnTo>
                  <a:pt x="128663" y="380441"/>
                </a:lnTo>
                <a:lnTo>
                  <a:pt x="122008" y="399618"/>
                </a:lnTo>
                <a:lnTo>
                  <a:pt x="111112" y="410819"/>
                </a:lnTo>
                <a:lnTo>
                  <a:pt x="96100" y="414451"/>
                </a:lnTo>
                <a:lnTo>
                  <a:pt x="79413" y="410616"/>
                </a:lnTo>
                <a:lnTo>
                  <a:pt x="68059" y="398919"/>
                </a:lnTo>
                <a:lnTo>
                  <a:pt x="61595" y="379095"/>
                </a:lnTo>
                <a:lnTo>
                  <a:pt x="59537" y="350862"/>
                </a:lnTo>
                <a:lnTo>
                  <a:pt x="59537" y="241909"/>
                </a:lnTo>
                <a:lnTo>
                  <a:pt x="61074" y="213245"/>
                </a:lnTo>
                <a:lnTo>
                  <a:pt x="66852" y="191185"/>
                </a:lnTo>
                <a:lnTo>
                  <a:pt x="78600" y="177012"/>
                </a:lnTo>
                <a:lnTo>
                  <a:pt x="98082" y="172008"/>
                </a:lnTo>
                <a:lnTo>
                  <a:pt x="114223" y="175958"/>
                </a:lnTo>
                <a:lnTo>
                  <a:pt x="124282" y="187274"/>
                </a:lnTo>
                <a:lnTo>
                  <a:pt x="129451" y="205130"/>
                </a:lnTo>
                <a:lnTo>
                  <a:pt x="130911" y="228688"/>
                </a:lnTo>
                <a:lnTo>
                  <a:pt x="130911" y="121183"/>
                </a:lnTo>
                <a:lnTo>
                  <a:pt x="120002" y="118681"/>
                </a:lnTo>
                <a:lnTo>
                  <a:pt x="99568" y="121145"/>
                </a:lnTo>
                <a:lnTo>
                  <a:pt x="82702" y="128181"/>
                </a:lnTo>
                <a:lnTo>
                  <a:pt x="69405" y="139204"/>
                </a:lnTo>
                <a:lnTo>
                  <a:pt x="59728" y="153695"/>
                </a:lnTo>
                <a:lnTo>
                  <a:pt x="59728" y="3111"/>
                </a:lnTo>
                <a:lnTo>
                  <a:pt x="673" y="3111"/>
                </a:lnTo>
                <a:lnTo>
                  <a:pt x="584" y="398919"/>
                </a:lnTo>
                <a:lnTo>
                  <a:pt x="457" y="448779"/>
                </a:lnTo>
                <a:lnTo>
                  <a:pt x="0" y="462889"/>
                </a:lnTo>
                <a:lnTo>
                  <a:pt x="53657" y="462889"/>
                </a:lnTo>
                <a:lnTo>
                  <a:pt x="54508" y="455942"/>
                </a:lnTo>
                <a:lnTo>
                  <a:pt x="55105" y="448779"/>
                </a:lnTo>
                <a:lnTo>
                  <a:pt x="55549" y="440905"/>
                </a:lnTo>
                <a:lnTo>
                  <a:pt x="55867" y="432714"/>
                </a:lnTo>
                <a:lnTo>
                  <a:pt x="55905" y="431838"/>
                </a:lnTo>
                <a:lnTo>
                  <a:pt x="63563" y="445833"/>
                </a:lnTo>
                <a:lnTo>
                  <a:pt x="74866" y="457250"/>
                </a:lnTo>
                <a:lnTo>
                  <a:pt x="90716" y="464947"/>
                </a:lnTo>
                <a:lnTo>
                  <a:pt x="112014" y="467779"/>
                </a:lnTo>
                <a:lnTo>
                  <a:pt x="151384" y="458546"/>
                </a:lnTo>
                <a:lnTo>
                  <a:pt x="175234" y="432714"/>
                </a:lnTo>
                <a:lnTo>
                  <a:pt x="175488" y="431838"/>
                </a:lnTo>
                <a:lnTo>
                  <a:pt x="180644" y="414451"/>
                </a:lnTo>
                <a:lnTo>
                  <a:pt x="187007" y="393014"/>
                </a:lnTo>
                <a:lnTo>
                  <a:pt x="190157" y="342201"/>
                </a:lnTo>
                <a:lnTo>
                  <a:pt x="190157" y="219379"/>
                </a:lnTo>
                <a:close/>
              </a:path>
              <a:path w="788034" h="468629">
                <a:moveTo>
                  <a:pt x="417042" y="231330"/>
                </a:moveTo>
                <a:lnTo>
                  <a:pt x="412572" y="186740"/>
                </a:lnTo>
                <a:lnTo>
                  <a:pt x="397510" y="151015"/>
                </a:lnTo>
                <a:lnTo>
                  <a:pt x="360286" y="125476"/>
                </a:lnTo>
                <a:lnTo>
                  <a:pt x="360286" y="223139"/>
                </a:lnTo>
                <a:lnTo>
                  <a:pt x="360286" y="261035"/>
                </a:lnTo>
                <a:lnTo>
                  <a:pt x="290029" y="261035"/>
                </a:lnTo>
                <a:lnTo>
                  <a:pt x="290055" y="223139"/>
                </a:lnTo>
                <a:lnTo>
                  <a:pt x="291858" y="201383"/>
                </a:lnTo>
                <a:lnTo>
                  <a:pt x="291947" y="200266"/>
                </a:lnTo>
                <a:lnTo>
                  <a:pt x="298107" y="183146"/>
                </a:lnTo>
                <a:lnTo>
                  <a:pt x="309143" y="172504"/>
                </a:lnTo>
                <a:lnTo>
                  <a:pt x="325691" y="168833"/>
                </a:lnTo>
                <a:lnTo>
                  <a:pt x="343027" y="172897"/>
                </a:lnTo>
                <a:lnTo>
                  <a:pt x="353593" y="184188"/>
                </a:lnTo>
                <a:lnTo>
                  <a:pt x="358851" y="201383"/>
                </a:lnTo>
                <a:lnTo>
                  <a:pt x="360286" y="223139"/>
                </a:lnTo>
                <a:lnTo>
                  <a:pt x="360286" y="125476"/>
                </a:lnTo>
                <a:lnTo>
                  <a:pt x="278307" y="129514"/>
                </a:lnTo>
                <a:lnTo>
                  <a:pt x="249643" y="156959"/>
                </a:lnTo>
                <a:lnTo>
                  <a:pt x="235610" y="193509"/>
                </a:lnTo>
                <a:lnTo>
                  <a:pt x="231889" y="348983"/>
                </a:lnTo>
                <a:lnTo>
                  <a:pt x="235331" y="396570"/>
                </a:lnTo>
                <a:lnTo>
                  <a:pt x="248894" y="434314"/>
                </a:lnTo>
                <a:lnTo>
                  <a:pt x="277406" y="459193"/>
                </a:lnTo>
                <a:lnTo>
                  <a:pt x="325755" y="468172"/>
                </a:lnTo>
                <a:lnTo>
                  <a:pt x="374396" y="457288"/>
                </a:lnTo>
                <a:lnTo>
                  <a:pt x="401561" y="430580"/>
                </a:lnTo>
                <a:lnTo>
                  <a:pt x="405955" y="418007"/>
                </a:lnTo>
                <a:lnTo>
                  <a:pt x="413346" y="396900"/>
                </a:lnTo>
                <a:lnTo>
                  <a:pt x="415899" y="365353"/>
                </a:lnTo>
                <a:lnTo>
                  <a:pt x="415912" y="363245"/>
                </a:lnTo>
                <a:lnTo>
                  <a:pt x="358241" y="363245"/>
                </a:lnTo>
                <a:lnTo>
                  <a:pt x="358241" y="365353"/>
                </a:lnTo>
                <a:lnTo>
                  <a:pt x="357098" y="385279"/>
                </a:lnTo>
                <a:lnTo>
                  <a:pt x="352399" y="402082"/>
                </a:lnTo>
                <a:lnTo>
                  <a:pt x="342252" y="413689"/>
                </a:lnTo>
                <a:lnTo>
                  <a:pt x="324751" y="418007"/>
                </a:lnTo>
                <a:lnTo>
                  <a:pt x="307086" y="413092"/>
                </a:lnTo>
                <a:lnTo>
                  <a:pt x="296341" y="400050"/>
                </a:lnTo>
                <a:lnTo>
                  <a:pt x="291020" y="381520"/>
                </a:lnTo>
                <a:lnTo>
                  <a:pt x="289572" y="360095"/>
                </a:lnTo>
                <a:lnTo>
                  <a:pt x="289572" y="307949"/>
                </a:lnTo>
                <a:lnTo>
                  <a:pt x="417042" y="307949"/>
                </a:lnTo>
                <a:lnTo>
                  <a:pt x="417042" y="261035"/>
                </a:lnTo>
                <a:lnTo>
                  <a:pt x="417042" y="231330"/>
                </a:lnTo>
                <a:close/>
              </a:path>
              <a:path w="788034" h="468629">
                <a:moveTo>
                  <a:pt x="576440" y="123964"/>
                </a:moveTo>
                <a:lnTo>
                  <a:pt x="534390" y="123964"/>
                </a:lnTo>
                <a:lnTo>
                  <a:pt x="534390" y="91694"/>
                </a:lnTo>
                <a:lnTo>
                  <a:pt x="535571" y="75857"/>
                </a:lnTo>
                <a:lnTo>
                  <a:pt x="539864" y="64160"/>
                </a:lnTo>
                <a:lnTo>
                  <a:pt x="548398" y="56921"/>
                </a:lnTo>
                <a:lnTo>
                  <a:pt x="562330" y="54444"/>
                </a:lnTo>
                <a:lnTo>
                  <a:pt x="567080" y="54444"/>
                </a:lnTo>
                <a:lnTo>
                  <a:pt x="570496" y="54648"/>
                </a:lnTo>
                <a:lnTo>
                  <a:pt x="575970" y="55499"/>
                </a:lnTo>
                <a:lnTo>
                  <a:pt x="575970" y="2451"/>
                </a:lnTo>
                <a:lnTo>
                  <a:pt x="570179" y="660"/>
                </a:lnTo>
                <a:lnTo>
                  <a:pt x="560666" y="0"/>
                </a:lnTo>
                <a:lnTo>
                  <a:pt x="551497" y="0"/>
                </a:lnTo>
                <a:lnTo>
                  <a:pt x="514908" y="6972"/>
                </a:lnTo>
                <a:lnTo>
                  <a:pt x="491464" y="25641"/>
                </a:lnTo>
                <a:lnTo>
                  <a:pt x="478993" y="52654"/>
                </a:lnTo>
                <a:lnTo>
                  <a:pt x="475310" y="84620"/>
                </a:lnTo>
                <a:lnTo>
                  <a:pt x="475310" y="123964"/>
                </a:lnTo>
                <a:lnTo>
                  <a:pt x="440969" y="123964"/>
                </a:lnTo>
                <a:lnTo>
                  <a:pt x="440969" y="175958"/>
                </a:lnTo>
                <a:lnTo>
                  <a:pt x="475310" y="175958"/>
                </a:lnTo>
                <a:lnTo>
                  <a:pt x="475310" y="462889"/>
                </a:lnTo>
                <a:lnTo>
                  <a:pt x="534390" y="462889"/>
                </a:lnTo>
                <a:lnTo>
                  <a:pt x="534390" y="175958"/>
                </a:lnTo>
                <a:lnTo>
                  <a:pt x="576440" y="175958"/>
                </a:lnTo>
                <a:lnTo>
                  <a:pt x="576440" y="123964"/>
                </a:lnTo>
                <a:close/>
              </a:path>
              <a:path w="788034" h="468629">
                <a:moveTo>
                  <a:pt x="787958" y="224726"/>
                </a:moveTo>
                <a:lnTo>
                  <a:pt x="781723" y="179222"/>
                </a:lnTo>
                <a:lnTo>
                  <a:pt x="734174" y="125615"/>
                </a:lnTo>
                <a:lnTo>
                  <a:pt x="728700" y="124663"/>
                </a:lnTo>
                <a:lnTo>
                  <a:pt x="728700" y="221424"/>
                </a:lnTo>
                <a:lnTo>
                  <a:pt x="728611" y="362851"/>
                </a:lnTo>
                <a:lnTo>
                  <a:pt x="726719" y="384340"/>
                </a:lnTo>
                <a:lnTo>
                  <a:pt x="726605" y="385724"/>
                </a:lnTo>
                <a:lnTo>
                  <a:pt x="720191" y="402501"/>
                </a:lnTo>
                <a:lnTo>
                  <a:pt x="709244" y="412432"/>
                </a:lnTo>
                <a:lnTo>
                  <a:pt x="693585" y="415709"/>
                </a:lnTo>
                <a:lnTo>
                  <a:pt x="677075" y="411861"/>
                </a:lnTo>
                <a:lnTo>
                  <a:pt x="665962" y="401040"/>
                </a:lnTo>
                <a:lnTo>
                  <a:pt x="659688" y="384340"/>
                </a:lnTo>
                <a:lnTo>
                  <a:pt x="657720" y="362851"/>
                </a:lnTo>
                <a:lnTo>
                  <a:pt x="657771" y="221424"/>
                </a:lnTo>
                <a:lnTo>
                  <a:pt x="666229" y="184188"/>
                </a:lnTo>
                <a:lnTo>
                  <a:pt x="693318" y="171145"/>
                </a:lnTo>
                <a:lnTo>
                  <a:pt x="710107" y="174904"/>
                </a:lnTo>
                <a:lnTo>
                  <a:pt x="721017" y="185369"/>
                </a:lnTo>
                <a:lnTo>
                  <a:pt x="726922" y="201282"/>
                </a:lnTo>
                <a:lnTo>
                  <a:pt x="728700" y="221424"/>
                </a:lnTo>
                <a:lnTo>
                  <a:pt x="728700" y="124663"/>
                </a:lnTo>
                <a:lnTo>
                  <a:pt x="655256" y="125082"/>
                </a:lnTo>
                <a:lnTo>
                  <a:pt x="605409" y="176847"/>
                </a:lnTo>
                <a:lnTo>
                  <a:pt x="598652" y="221424"/>
                </a:lnTo>
                <a:lnTo>
                  <a:pt x="598576" y="221894"/>
                </a:lnTo>
                <a:lnTo>
                  <a:pt x="598474" y="360807"/>
                </a:lnTo>
                <a:lnTo>
                  <a:pt x="604481" y="407543"/>
                </a:lnTo>
                <a:lnTo>
                  <a:pt x="622427" y="441375"/>
                </a:lnTo>
                <a:lnTo>
                  <a:pt x="651903" y="461505"/>
                </a:lnTo>
                <a:lnTo>
                  <a:pt x="652056" y="461505"/>
                </a:lnTo>
                <a:lnTo>
                  <a:pt x="692454" y="468172"/>
                </a:lnTo>
                <a:lnTo>
                  <a:pt x="732675" y="461505"/>
                </a:lnTo>
                <a:lnTo>
                  <a:pt x="776947" y="415709"/>
                </a:lnTo>
                <a:lnTo>
                  <a:pt x="787958" y="359816"/>
                </a:lnTo>
                <a:lnTo>
                  <a:pt x="787958" y="224726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object 238" descr=""/>
          <p:cNvSpPr/>
          <p:nvPr/>
        </p:nvSpPr>
        <p:spPr>
          <a:xfrm>
            <a:off x="14657147" y="6163519"/>
            <a:ext cx="343535" cy="349885"/>
          </a:xfrm>
          <a:custGeom>
            <a:avLst/>
            <a:gdLst/>
            <a:ahLst/>
            <a:cxnLst/>
            <a:rect l="l" t="t" r="r" b="b"/>
            <a:pathLst>
              <a:path w="343534" h="349884">
                <a:moveTo>
                  <a:pt x="131203" y="393"/>
                </a:moveTo>
                <a:lnTo>
                  <a:pt x="108623" y="3568"/>
                </a:lnTo>
                <a:lnTo>
                  <a:pt x="87909" y="13474"/>
                </a:lnTo>
                <a:lnTo>
                  <a:pt x="70510" y="31584"/>
                </a:lnTo>
                <a:lnTo>
                  <a:pt x="57873" y="59347"/>
                </a:lnTo>
                <a:lnTo>
                  <a:pt x="57683" y="43472"/>
                </a:lnTo>
                <a:lnTo>
                  <a:pt x="56642" y="14071"/>
                </a:lnTo>
                <a:lnTo>
                  <a:pt x="56083" y="5283"/>
                </a:lnTo>
                <a:lnTo>
                  <a:pt x="0" y="5283"/>
                </a:lnTo>
                <a:lnTo>
                  <a:pt x="571" y="29235"/>
                </a:lnTo>
                <a:lnTo>
                  <a:pt x="749" y="54229"/>
                </a:lnTo>
                <a:lnTo>
                  <a:pt x="660" y="120345"/>
                </a:lnTo>
                <a:lnTo>
                  <a:pt x="660" y="344208"/>
                </a:lnTo>
                <a:lnTo>
                  <a:pt x="59728" y="344208"/>
                </a:lnTo>
                <a:lnTo>
                  <a:pt x="59728" y="155270"/>
                </a:lnTo>
                <a:lnTo>
                  <a:pt x="65265" y="114617"/>
                </a:lnTo>
                <a:lnTo>
                  <a:pt x="80454" y="89573"/>
                </a:lnTo>
                <a:lnTo>
                  <a:pt x="103149" y="76860"/>
                </a:lnTo>
                <a:lnTo>
                  <a:pt x="131203" y="73253"/>
                </a:lnTo>
                <a:lnTo>
                  <a:pt x="131203" y="393"/>
                </a:lnTo>
                <a:close/>
              </a:path>
              <a:path w="343534" h="349884">
                <a:moveTo>
                  <a:pt x="343179" y="112649"/>
                </a:moveTo>
                <a:lnTo>
                  <a:pt x="338696" y="68059"/>
                </a:lnTo>
                <a:lnTo>
                  <a:pt x="331152" y="50152"/>
                </a:lnTo>
                <a:lnTo>
                  <a:pt x="323646" y="32334"/>
                </a:lnTo>
                <a:lnTo>
                  <a:pt x="295567" y="8597"/>
                </a:lnTo>
                <a:lnTo>
                  <a:pt x="286410" y="6794"/>
                </a:lnTo>
                <a:lnTo>
                  <a:pt x="286410" y="104457"/>
                </a:lnTo>
                <a:lnTo>
                  <a:pt x="286410" y="142354"/>
                </a:lnTo>
                <a:lnTo>
                  <a:pt x="216166" y="142354"/>
                </a:lnTo>
                <a:lnTo>
                  <a:pt x="216179" y="104457"/>
                </a:lnTo>
                <a:lnTo>
                  <a:pt x="224231" y="64465"/>
                </a:lnTo>
                <a:lnTo>
                  <a:pt x="251815" y="50152"/>
                </a:lnTo>
                <a:lnTo>
                  <a:pt x="269151" y="54216"/>
                </a:lnTo>
                <a:lnTo>
                  <a:pt x="279717" y="65506"/>
                </a:lnTo>
                <a:lnTo>
                  <a:pt x="284988" y="82702"/>
                </a:lnTo>
                <a:lnTo>
                  <a:pt x="286410" y="104457"/>
                </a:lnTo>
                <a:lnTo>
                  <a:pt x="286410" y="6794"/>
                </a:lnTo>
                <a:lnTo>
                  <a:pt x="204431" y="10833"/>
                </a:lnTo>
                <a:lnTo>
                  <a:pt x="175780" y="38277"/>
                </a:lnTo>
                <a:lnTo>
                  <a:pt x="161747" y="74828"/>
                </a:lnTo>
                <a:lnTo>
                  <a:pt x="158026" y="230301"/>
                </a:lnTo>
                <a:lnTo>
                  <a:pt x="161467" y="277888"/>
                </a:lnTo>
                <a:lnTo>
                  <a:pt x="175018" y="315633"/>
                </a:lnTo>
                <a:lnTo>
                  <a:pt x="203542" y="340512"/>
                </a:lnTo>
                <a:lnTo>
                  <a:pt x="251879" y="349491"/>
                </a:lnTo>
                <a:lnTo>
                  <a:pt x="300532" y="338607"/>
                </a:lnTo>
                <a:lnTo>
                  <a:pt x="332092" y="299326"/>
                </a:lnTo>
                <a:lnTo>
                  <a:pt x="342036" y="246672"/>
                </a:lnTo>
                <a:lnTo>
                  <a:pt x="342049" y="244563"/>
                </a:lnTo>
                <a:lnTo>
                  <a:pt x="284378" y="244563"/>
                </a:lnTo>
                <a:lnTo>
                  <a:pt x="284378" y="246672"/>
                </a:lnTo>
                <a:lnTo>
                  <a:pt x="283235" y="266598"/>
                </a:lnTo>
                <a:lnTo>
                  <a:pt x="278536" y="283400"/>
                </a:lnTo>
                <a:lnTo>
                  <a:pt x="268389" y="295008"/>
                </a:lnTo>
                <a:lnTo>
                  <a:pt x="250888" y="299326"/>
                </a:lnTo>
                <a:lnTo>
                  <a:pt x="233222" y="294411"/>
                </a:lnTo>
                <a:lnTo>
                  <a:pt x="222478" y="281368"/>
                </a:lnTo>
                <a:lnTo>
                  <a:pt x="217144" y="262839"/>
                </a:lnTo>
                <a:lnTo>
                  <a:pt x="215709" y="241414"/>
                </a:lnTo>
                <a:lnTo>
                  <a:pt x="215709" y="189268"/>
                </a:lnTo>
                <a:lnTo>
                  <a:pt x="343179" y="189268"/>
                </a:lnTo>
                <a:lnTo>
                  <a:pt x="343179" y="142354"/>
                </a:lnTo>
                <a:lnTo>
                  <a:pt x="343179" y="11264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 descr=""/>
          <p:cNvSpPr/>
          <p:nvPr/>
        </p:nvSpPr>
        <p:spPr>
          <a:xfrm>
            <a:off x="15125717" y="6047934"/>
            <a:ext cx="190500" cy="465455"/>
          </a:xfrm>
          <a:custGeom>
            <a:avLst/>
            <a:gdLst/>
            <a:ahLst/>
            <a:cxnLst/>
            <a:rect l="l" t="t" r="r" b="b"/>
            <a:pathLst>
              <a:path w="190500" h="465454">
                <a:moveTo>
                  <a:pt x="77149" y="115577"/>
                </a:moveTo>
                <a:lnTo>
                  <a:pt x="42252" y="123109"/>
                </a:lnTo>
                <a:lnTo>
                  <a:pt x="18270" y="144131"/>
                </a:lnTo>
                <a:lnTo>
                  <a:pt x="4440" y="176281"/>
                </a:lnTo>
                <a:lnTo>
                  <a:pt x="0" y="217197"/>
                </a:lnTo>
                <a:lnTo>
                  <a:pt x="0" y="352491"/>
                </a:lnTo>
                <a:lnTo>
                  <a:pt x="2924" y="397676"/>
                </a:lnTo>
                <a:lnTo>
                  <a:pt x="13804" y="433307"/>
                </a:lnTo>
                <a:lnTo>
                  <a:pt x="35803" y="456673"/>
                </a:lnTo>
                <a:lnTo>
                  <a:pt x="72081" y="465064"/>
                </a:lnTo>
                <a:lnTo>
                  <a:pt x="94228" y="462144"/>
                </a:lnTo>
                <a:lnTo>
                  <a:pt x="110785" y="454113"/>
                </a:lnTo>
                <a:lnTo>
                  <a:pt x="122856" y="442062"/>
                </a:lnTo>
                <a:lnTo>
                  <a:pt x="131545" y="427086"/>
                </a:lnTo>
                <a:lnTo>
                  <a:pt x="189598" y="427086"/>
                </a:lnTo>
                <a:lnTo>
                  <a:pt x="189572" y="411736"/>
                </a:lnTo>
                <a:lnTo>
                  <a:pt x="93002" y="411736"/>
                </a:lnTo>
                <a:lnTo>
                  <a:pt x="77189" y="408174"/>
                </a:lnTo>
                <a:lnTo>
                  <a:pt x="66815" y="397676"/>
                </a:lnTo>
                <a:lnTo>
                  <a:pt x="64970" y="392218"/>
                </a:lnTo>
                <a:lnTo>
                  <a:pt x="61014" y="380270"/>
                </a:lnTo>
                <a:lnTo>
                  <a:pt x="59254" y="356324"/>
                </a:lnTo>
                <a:lnTo>
                  <a:pt x="59254" y="220830"/>
                </a:lnTo>
                <a:lnTo>
                  <a:pt x="61123" y="199260"/>
                </a:lnTo>
                <a:lnTo>
                  <a:pt x="67139" y="182902"/>
                </a:lnTo>
                <a:lnTo>
                  <a:pt x="77913" y="172525"/>
                </a:lnTo>
                <a:lnTo>
                  <a:pt x="94059" y="168895"/>
                </a:lnTo>
                <a:lnTo>
                  <a:pt x="189524" y="168895"/>
                </a:lnTo>
                <a:lnTo>
                  <a:pt x="189519" y="140100"/>
                </a:lnTo>
                <a:lnTo>
                  <a:pt x="130435" y="140100"/>
                </a:lnTo>
                <a:lnTo>
                  <a:pt x="122062" y="129647"/>
                </a:lnTo>
                <a:lnTo>
                  <a:pt x="110059" y="121953"/>
                </a:lnTo>
                <a:lnTo>
                  <a:pt x="94922" y="117202"/>
                </a:lnTo>
                <a:lnTo>
                  <a:pt x="77149" y="115577"/>
                </a:lnTo>
                <a:close/>
              </a:path>
              <a:path w="190500" h="465454">
                <a:moveTo>
                  <a:pt x="189598" y="427086"/>
                </a:moveTo>
                <a:lnTo>
                  <a:pt x="131545" y="427086"/>
                </a:lnTo>
                <a:lnTo>
                  <a:pt x="131723" y="433307"/>
                </a:lnTo>
                <a:lnTo>
                  <a:pt x="133796" y="459787"/>
                </a:lnTo>
                <a:lnTo>
                  <a:pt x="190161" y="459787"/>
                </a:lnTo>
                <a:lnTo>
                  <a:pt x="189774" y="444261"/>
                </a:lnTo>
                <a:lnTo>
                  <a:pt x="189662" y="433307"/>
                </a:lnTo>
                <a:lnTo>
                  <a:pt x="189598" y="427086"/>
                </a:lnTo>
                <a:close/>
              </a:path>
              <a:path w="190500" h="465454">
                <a:moveTo>
                  <a:pt x="189524" y="168895"/>
                </a:moveTo>
                <a:lnTo>
                  <a:pt x="94059" y="168895"/>
                </a:lnTo>
                <a:lnTo>
                  <a:pt x="113614" y="173858"/>
                </a:lnTo>
                <a:lnTo>
                  <a:pt x="124577" y="187546"/>
                </a:lnTo>
                <a:lnTo>
                  <a:pt x="129375" y="208157"/>
                </a:lnTo>
                <a:lnTo>
                  <a:pt x="130435" y="233888"/>
                </a:lnTo>
                <a:lnTo>
                  <a:pt x="130435" y="341162"/>
                </a:lnTo>
                <a:lnTo>
                  <a:pt x="128924" y="369929"/>
                </a:lnTo>
                <a:lnTo>
                  <a:pt x="123286" y="392218"/>
                </a:lnTo>
                <a:lnTo>
                  <a:pt x="111865" y="406622"/>
                </a:lnTo>
                <a:lnTo>
                  <a:pt x="93002" y="411736"/>
                </a:lnTo>
                <a:lnTo>
                  <a:pt x="189572" y="411736"/>
                </a:lnTo>
                <a:lnTo>
                  <a:pt x="189524" y="168895"/>
                </a:lnTo>
                <a:close/>
              </a:path>
              <a:path w="190500" h="465454">
                <a:moveTo>
                  <a:pt x="189491" y="0"/>
                </a:moveTo>
                <a:lnTo>
                  <a:pt x="130435" y="0"/>
                </a:lnTo>
                <a:lnTo>
                  <a:pt x="130435" y="140100"/>
                </a:lnTo>
                <a:lnTo>
                  <a:pt x="189519" y="140100"/>
                </a:lnTo>
                <a:lnTo>
                  <a:pt x="189491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object 240" descr=""/>
          <p:cNvSpPr/>
          <p:nvPr/>
        </p:nvSpPr>
        <p:spPr>
          <a:xfrm>
            <a:off x="15364384" y="6163519"/>
            <a:ext cx="405130" cy="349885"/>
          </a:xfrm>
          <a:custGeom>
            <a:avLst/>
            <a:gdLst/>
            <a:ahLst/>
            <a:cxnLst/>
            <a:rect l="l" t="t" r="r" b="b"/>
            <a:pathLst>
              <a:path w="405130" h="349884">
                <a:moveTo>
                  <a:pt x="185166" y="112649"/>
                </a:moveTo>
                <a:lnTo>
                  <a:pt x="180682" y="68059"/>
                </a:lnTo>
                <a:lnTo>
                  <a:pt x="165620" y="32334"/>
                </a:lnTo>
                <a:lnTo>
                  <a:pt x="128397" y="6794"/>
                </a:lnTo>
                <a:lnTo>
                  <a:pt x="128397" y="104457"/>
                </a:lnTo>
                <a:lnTo>
                  <a:pt x="128397" y="142354"/>
                </a:lnTo>
                <a:lnTo>
                  <a:pt x="58153" y="142354"/>
                </a:lnTo>
                <a:lnTo>
                  <a:pt x="58166" y="104457"/>
                </a:lnTo>
                <a:lnTo>
                  <a:pt x="59969" y="82702"/>
                </a:lnTo>
                <a:lnTo>
                  <a:pt x="60058" y="81584"/>
                </a:lnTo>
                <a:lnTo>
                  <a:pt x="66217" y="64465"/>
                </a:lnTo>
                <a:lnTo>
                  <a:pt x="77254" y="53822"/>
                </a:lnTo>
                <a:lnTo>
                  <a:pt x="93802" y="50152"/>
                </a:lnTo>
                <a:lnTo>
                  <a:pt x="111137" y="54216"/>
                </a:lnTo>
                <a:lnTo>
                  <a:pt x="121704" y="65506"/>
                </a:lnTo>
                <a:lnTo>
                  <a:pt x="126974" y="82702"/>
                </a:lnTo>
                <a:lnTo>
                  <a:pt x="128397" y="104457"/>
                </a:lnTo>
                <a:lnTo>
                  <a:pt x="128397" y="6794"/>
                </a:lnTo>
                <a:lnTo>
                  <a:pt x="46418" y="10833"/>
                </a:lnTo>
                <a:lnTo>
                  <a:pt x="17767" y="38277"/>
                </a:lnTo>
                <a:lnTo>
                  <a:pt x="3721" y="74828"/>
                </a:lnTo>
                <a:lnTo>
                  <a:pt x="0" y="230301"/>
                </a:lnTo>
                <a:lnTo>
                  <a:pt x="3441" y="277888"/>
                </a:lnTo>
                <a:lnTo>
                  <a:pt x="17005" y="315633"/>
                </a:lnTo>
                <a:lnTo>
                  <a:pt x="45529" y="340512"/>
                </a:lnTo>
                <a:lnTo>
                  <a:pt x="93865" y="349491"/>
                </a:lnTo>
                <a:lnTo>
                  <a:pt x="142519" y="338607"/>
                </a:lnTo>
                <a:lnTo>
                  <a:pt x="169672" y="311899"/>
                </a:lnTo>
                <a:lnTo>
                  <a:pt x="174066" y="299326"/>
                </a:lnTo>
                <a:lnTo>
                  <a:pt x="181457" y="278218"/>
                </a:lnTo>
                <a:lnTo>
                  <a:pt x="184010" y="246672"/>
                </a:lnTo>
                <a:lnTo>
                  <a:pt x="184035" y="244563"/>
                </a:lnTo>
                <a:lnTo>
                  <a:pt x="126352" y="244563"/>
                </a:lnTo>
                <a:lnTo>
                  <a:pt x="126352" y="246672"/>
                </a:lnTo>
                <a:lnTo>
                  <a:pt x="125209" y="266598"/>
                </a:lnTo>
                <a:lnTo>
                  <a:pt x="120523" y="283400"/>
                </a:lnTo>
                <a:lnTo>
                  <a:pt x="110375" y="295008"/>
                </a:lnTo>
                <a:lnTo>
                  <a:pt x="92875" y="299326"/>
                </a:lnTo>
                <a:lnTo>
                  <a:pt x="75196" y="294411"/>
                </a:lnTo>
                <a:lnTo>
                  <a:pt x="64452" y="281368"/>
                </a:lnTo>
                <a:lnTo>
                  <a:pt x="59131" y="262839"/>
                </a:lnTo>
                <a:lnTo>
                  <a:pt x="57683" y="241414"/>
                </a:lnTo>
                <a:lnTo>
                  <a:pt x="57683" y="189268"/>
                </a:lnTo>
                <a:lnTo>
                  <a:pt x="185166" y="189268"/>
                </a:lnTo>
                <a:lnTo>
                  <a:pt x="185166" y="142354"/>
                </a:lnTo>
                <a:lnTo>
                  <a:pt x="185166" y="112649"/>
                </a:lnTo>
                <a:close/>
              </a:path>
              <a:path w="405130" h="349884">
                <a:moveTo>
                  <a:pt x="404507" y="99517"/>
                </a:moveTo>
                <a:lnTo>
                  <a:pt x="401764" y="65697"/>
                </a:lnTo>
                <a:lnTo>
                  <a:pt x="389940" y="33515"/>
                </a:lnTo>
                <a:lnTo>
                  <a:pt x="363639" y="9461"/>
                </a:lnTo>
                <a:lnTo>
                  <a:pt x="317436" y="0"/>
                </a:lnTo>
                <a:lnTo>
                  <a:pt x="272834" y="8940"/>
                </a:lnTo>
                <a:lnTo>
                  <a:pt x="244830" y="32816"/>
                </a:lnTo>
                <a:lnTo>
                  <a:pt x="230301" y="67233"/>
                </a:lnTo>
                <a:lnTo>
                  <a:pt x="226161" y="107772"/>
                </a:lnTo>
                <a:lnTo>
                  <a:pt x="226161" y="230441"/>
                </a:lnTo>
                <a:lnTo>
                  <a:pt x="229654" y="278345"/>
                </a:lnTo>
                <a:lnTo>
                  <a:pt x="242811" y="316001"/>
                </a:lnTo>
                <a:lnTo>
                  <a:pt x="269697" y="340652"/>
                </a:lnTo>
                <a:lnTo>
                  <a:pt x="314337" y="349491"/>
                </a:lnTo>
                <a:lnTo>
                  <a:pt x="360045" y="340601"/>
                </a:lnTo>
                <a:lnTo>
                  <a:pt x="387527" y="316547"/>
                </a:lnTo>
                <a:lnTo>
                  <a:pt x="400951" y="281241"/>
                </a:lnTo>
                <a:lnTo>
                  <a:pt x="404507" y="238556"/>
                </a:lnTo>
                <a:lnTo>
                  <a:pt x="404507" y="233934"/>
                </a:lnTo>
                <a:lnTo>
                  <a:pt x="346176" y="233934"/>
                </a:lnTo>
                <a:lnTo>
                  <a:pt x="346176" y="247802"/>
                </a:lnTo>
                <a:lnTo>
                  <a:pt x="344792" y="270192"/>
                </a:lnTo>
                <a:lnTo>
                  <a:pt x="339979" y="286308"/>
                </a:lnTo>
                <a:lnTo>
                  <a:pt x="330695" y="296062"/>
                </a:lnTo>
                <a:lnTo>
                  <a:pt x="315925" y="299326"/>
                </a:lnTo>
                <a:lnTo>
                  <a:pt x="300367" y="294894"/>
                </a:lnTo>
                <a:lnTo>
                  <a:pt x="291084" y="283146"/>
                </a:lnTo>
                <a:lnTo>
                  <a:pt x="286588" y="266420"/>
                </a:lnTo>
                <a:lnTo>
                  <a:pt x="285407" y="247091"/>
                </a:lnTo>
                <a:lnTo>
                  <a:pt x="285407" y="100825"/>
                </a:lnTo>
                <a:lnTo>
                  <a:pt x="287058" y="78816"/>
                </a:lnTo>
                <a:lnTo>
                  <a:pt x="292392" y="62966"/>
                </a:lnTo>
                <a:lnTo>
                  <a:pt x="301955" y="53378"/>
                </a:lnTo>
                <a:lnTo>
                  <a:pt x="316318" y="50152"/>
                </a:lnTo>
                <a:lnTo>
                  <a:pt x="331660" y="53911"/>
                </a:lnTo>
                <a:lnTo>
                  <a:pt x="340741" y="64287"/>
                </a:lnTo>
                <a:lnTo>
                  <a:pt x="345071" y="79921"/>
                </a:lnTo>
                <a:lnTo>
                  <a:pt x="346176" y="99441"/>
                </a:lnTo>
                <a:lnTo>
                  <a:pt x="346176" y="112636"/>
                </a:lnTo>
                <a:lnTo>
                  <a:pt x="404507" y="112636"/>
                </a:lnTo>
                <a:lnTo>
                  <a:pt x="404507" y="99517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 descr=""/>
          <p:cNvSpPr/>
          <p:nvPr/>
        </p:nvSpPr>
        <p:spPr>
          <a:xfrm>
            <a:off x="15814051" y="6047931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90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 descr=""/>
          <p:cNvSpPr/>
          <p:nvPr/>
        </p:nvSpPr>
        <p:spPr>
          <a:xfrm>
            <a:off x="15813591" y="6168785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90" h="339090">
                <a:moveTo>
                  <a:pt x="59066" y="0"/>
                </a:moveTo>
                <a:lnTo>
                  <a:pt x="0" y="0"/>
                </a:lnTo>
                <a:lnTo>
                  <a:pt x="0" y="338932"/>
                </a:lnTo>
                <a:lnTo>
                  <a:pt x="59066" y="338932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 descr=""/>
          <p:cNvSpPr/>
          <p:nvPr/>
        </p:nvSpPr>
        <p:spPr>
          <a:xfrm>
            <a:off x="15922854" y="6047934"/>
            <a:ext cx="190500" cy="465455"/>
          </a:xfrm>
          <a:custGeom>
            <a:avLst/>
            <a:gdLst/>
            <a:ahLst/>
            <a:cxnLst/>
            <a:rect l="l" t="t" r="r" b="b"/>
            <a:pathLst>
              <a:path w="190500" h="465454">
                <a:moveTo>
                  <a:pt x="77149" y="115577"/>
                </a:moveTo>
                <a:lnTo>
                  <a:pt x="42252" y="123109"/>
                </a:lnTo>
                <a:lnTo>
                  <a:pt x="18270" y="144131"/>
                </a:lnTo>
                <a:lnTo>
                  <a:pt x="4440" y="176281"/>
                </a:lnTo>
                <a:lnTo>
                  <a:pt x="0" y="217197"/>
                </a:lnTo>
                <a:lnTo>
                  <a:pt x="0" y="352491"/>
                </a:lnTo>
                <a:lnTo>
                  <a:pt x="2924" y="397676"/>
                </a:lnTo>
                <a:lnTo>
                  <a:pt x="13804" y="433307"/>
                </a:lnTo>
                <a:lnTo>
                  <a:pt x="35803" y="456673"/>
                </a:lnTo>
                <a:lnTo>
                  <a:pt x="72081" y="465064"/>
                </a:lnTo>
                <a:lnTo>
                  <a:pt x="94228" y="462144"/>
                </a:lnTo>
                <a:lnTo>
                  <a:pt x="110785" y="454113"/>
                </a:lnTo>
                <a:lnTo>
                  <a:pt x="122856" y="442062"/>
                </a:lnTo>
                <a:lnTo>
                  <a:pt x="131545" y="427086"/>
                </a:lnTo>
                <a:lnTo>
                  <a:pt x="189598" y="427086"/>
                </a:lnTo>
                <a:lnTo>
                  <a:pt x="189572" y="411736"/>
                </a:lnTo>
                <a:lnTo>
                  <a:pt x="93002" y="411736"/>
                </a:lnTo>
                <a:lnTo>
                  <a:pt x="77189" y="408174"/>
                </a:lnTo>
                <a:lnTo>
                  <a:pt x="66815" y="397676"/>
                </a:lnTo>
                <a:lnTo>
                  <a:pt x="64970" y="392218"/>
                </a:lnTo>
                <a:lnTo>
                  <a:pt x="61014" y="380270"/>
                </a:lnTo>
                <a:lnTo>
                  <a:pt x="59254" y="356324"/>
                </a:lnTo>
                <a:lnTo>
                  <a:pt x="59254" y="220830"/>
                </a:lnTo>
                <a:lnTo>
                  <a:pt x="61123" y="199260"/>
                </a:lnTo>
                <a:lnTo>
                  <a:pt x="67139" y="182902"/>
                </a:lnTo>
                <a:lnTo>
                  <a:pt x="77913" y="172525"/>
                </a:lnTo>
                <a:lnTo>
                  <a:pt x="94059" y="168895"/>
                </a:lnTo>
                <a:lnTo>
                  <a:pt x="189524" y="168895"/>
                </a:lnTo>
                <a:lnTo>
                  <a:pt x="189519" y="140100"/>
                </a:lnTo>
                <a:lnTo>
                  <a:pt x="130435" y="140100"/>
                </a:lnTo>
                <a:lnTo>
                  <a:pt x="122062" y="129647"/>
                </a:lnTo>
                <a:lnTo>
                  <a:pt x="110059" y="121953"/>
                </a:lnTo>
                <a:lnTo>
                  <a:pt x="94922" y="117202"/>
                </a:lnTo>
                <a:lnTo>
                  <a:pt x="77149" y="115577"/>
                </a:lnTo>
                <a:close/>
              </a:path>
              <a:path w="190500" h="465454">
                <a:moveTo>
                  <a:pt x="189598" y="427086"/>
                </a:moveTo>
                <a:lnTo>
                  <a:pt x="131545" y="427086"/>
                </a:lnTo>
                <a:lnTo>
                  <a:pt x="131723" y="433307"/>
                </a:lnTo>
                <a:lnTo>
                  <a:pt x="133796" y="459787"/>
                </a:lnTo>
                <a:lnTo>
                  <a:pt x="190161" y="459787"/>
                </a:lnTo>
                <a:lnTo>
                  <a:pt x="189774" y="444261"/>
                </a:lnTo>
                <a:lnTo>
                  <a:pt x="189662" y="433307"/>
                </a:lnTo>
                <a:lnTo>
                  <a:pt x="189598" y="427086"/>
                </a:lnTo>
                <a:close/>
              </a:path>
              <a:path w="190500" h="465454">
                <a:moveTo>
                  <a:pt x="189524" y="168895"/>
                </a:moveTo>
                <a:lnTo>
                  <a:pt x="94059" y="168895"/>
                </a:lnTo>
                <a:lnTo>
                  <a:pt x="113614" y="173858"/>
                </a:lnTo>
                <a:lnTo>
                  <a:pt x="124577" y="187546"/>
                </a:lnTo>
                <a:lnTo>
                  <a:pt x="129375" y="208157"/>
                </a:lnTo>
                <a:lnTo>
                  <a:pt x="130435" y="233888"/>
                </a:lnTo>
                <a:lnTo>
                  <a:pt x="130435" y="341162"/>
                </a:lnTo>
                <a:lnTo>
                  <a:pt x="128924" y="369929"/>
                </a:lnTo>
                <a:lnTo>
                  <a:pt x="123286" y="392218"/>
                </a:lnTo>
                <a:lnTo>
                  <a:pt x="111865" y="406622"/>
                </a:lnTo>
                <a:lnTo>
                  <a:pt x="93002" y="411736"/>
                </a:lnTo>
                <a:lnTo>
                  <a:pt x="189572" y="411736"/>
                </a:lnTo>
                <a:lnTo>
                  <a:pt x="189524" y="168895"/>
                </a:lnTo>
                <a:close/>
              </a:path>
              <a:path w="190500" h="465454">
                <a:moveTo>
                  <a:pt x="189491" y="0"/>
                </a:moveTo>
                <a:lnTo>
                  <a:pt x="130435" y="0"/>
                </a:lnTo>
                <a:lnTo>
                  <a:pt x="130435" y="140100"/>
                </a:lnTo>
                <a:lnTo>
                  <a:pt x="189519" y="140100"/>
                </a:lnTo>
                <a:lnTo>
                  <a:pt x="189491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object 244" descr=""/>
          <p:cNvSpPr/>
          <p:nvPr/>
        </p:nvSpPr>
        <p:spPr>
          <a:xfrm>
            <a:off x="16171412" y="6047931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90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 descr=""/>
          <p:cNvSpPr/>
          <p:nvPr/>
        </p:nvSpPr>
        <p:spPr>
          <a:xfrm>
            <a:off x="16170952" y="6168785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90" h="339090">
                <a:moveTo>
                  <a:pt x="59066" y="0"/>
                </a:moveTo>
                <a:lnTo>
                  <a:pt x="0" y="0"/>
                </a:lnTo>
                <a:lnTo>
                  <a:pt x="0" y="338932"/>
                </a:lnTo>
                <a:lnTo>
                  <a:pt x="59066" y="338932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6" name="object 246" descr=""/>
          <p:cNvSpPr/>
          <p:nvPr/>
        </p:nvSpPr>
        <p:spPr>
          <a:xfrm>
            <a:off x="16288980" y="6163509"/>
            <a:ext cx="189865" cy="344805"/>
          </a:xfrm>
          <a:custGeom>
            <a:avLst/>
            <a:gdLst/>
            <a:ahLst/>
            <a:cxnLst/>
            <a:rect l="l" t="t" r="r" b="b"/>
            <a:pathLst>
              <a:path w="189865" h="344804">
                <a:moveTo>
                  <a:pt x="120917" y="0"/>
                </a:moveTo>
                <a:lnTo>
                  <a:pt x="98468" y="2773"/>
                </a:lnTo>
                <a:lnTo>
                  <a:pt x="80934" y="10511"/>
                </a:lnTo>
                <a:lnTo>
                  <a:pt x="67814" y="22338"/>
                </a:lnTo>
                <a:lnTo>
                  <a:pt x="58605" y="37381"/>
                </a:lnTo>
                <a:lnTo>
                  <a:pt x="58412" y="28506"/>
                </a:lnTo>
                <a:lnTo>
                  <a:pt x="57903" y="19829"/>
                </a:lnTo>
                <a:lnTo>
                  <a:pt x="57183" y="11901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623"/>
                </a:lnTo>
                <a:lnTo>
                  <a:pt x="577" y="37564"/>
                </a:lnTo>
                <a:lnTo>
                  <a:pt x="659" y="109274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20205"/>
                </a:lnTo>
                <a:lnTo>
                  <a:pt x="62146" y="87159"/>
                </a:lnTo>
                <a:lnTo>
                  <a:pt x="69411" y="66677"/>
                </a:lnTo>
                <a:lnTo>
                  <a:pt x="81521" y="56237"/>
                </a:lnTo>
                <a:lnTo>
                  <a:pt x="98478" y="53317"/>
                </a:lnTo>
                <a:lnTo>
                  <a:pt x="112344" y="55870"/>
                </a:lnTo>
                <a:lnTo>
                  <a:pt x="122298" y="63848"/>
                </a:lnTo>
                <a:lnTo>
                  <a:pt x="128300" y="77737"/>
                </a:lnTo>
                <a:lnTo>
                  <a:pt x="130310" y="98017"/>
                </a:lnTo>
                <a:lnTo>
                  <a:pt x="130310" y="344209"/>
                </a:lnTo>
                <a:lnTo>
                  <a:pt x="189365" y="344209"/>
                </a:lnTo>
                <a:lnTo>
                  <a:pt x="189365" y="86730"/>
                </a:lnTo>
                <a:lnTo>
                  <a:pt x="184226" y="46471"/>
                </a:lnTo>
                <a:lnTo>
                  <a:pt x="169956" y="19625"/>
                </a:lnTo>
                <a:lnTo>
                  <a:pt x="148279" y="4649"/>
                </a:lnTo>
                <a:lnTo>
                  <a:pt x="120917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object 247" descr=""/>
          <p:cNvSpPr/>
          <p:nvPr/>
        </p:nvSpPr>
        <p:spPr>
          <a:xfrm>
            <a:off x="16528121" y="6163516"/>
            <a:ext cx="191135" cy="463550"/>
          </a:xfrm>
          <a:custGeom>
            <a:avLst/>
            <a:gdLst/>
            <a:ahLst/>
            <a:cxnLst/>
            <a:rect l="l" t="t" r="r" b="b"/>
            <a:pathLst>
              <a:path w="191134" h="463550">
                <a:moveTo>
                  <a:pt x="59516" y="375350"/>
                </a:moveTo>
                <a:lnTo>
                  <a:pt x="261" y="375350"/>
                </a:lnTo>
                <a:lnTo>
                  <a:pt x="284" y="377035"/>
                </a:lnTo>
                <a:lnTo>
                  <a:pt x="3558" y="406088"/>
                </a:lnTo>
                <a:lnTo>
                  <a:pt x="16549" y="434108"/>
                </a:lnTo>
                <a:lnTo>
                  <a:pt x="43888" y="455141"/>
                </a:lnTo>
                <a:lnTo>
                  <a:pt x="90227" y="463430"/>
                </a:lnTo>
                <a:lnTo>
                  <a:pt x="144360" y="452817"/>
                </a:lnTo>
                <a:lnTo>
                  <a:pt x="174122" y="424030"/>
                </a:lnTo>
                <a:lnTo>
                  <a:pt x="177042" y="414196"/>
                </a:lnTo>
                <a:lnTo>
                  <a:pt x="93400" y="414196"/>
                </a:lnTo>
                <a:lnTo>
                  <a:pt x="75759" y="410130"/>
                </a:lnTo>
                <a:lnTo>
                  <a:pt x="65483" y="400257"/>
                </a:lnTo>
                <a:lnTo>
                  <a:pt x="60695" y="388063"/>
                </a:lnTo>
                <a:lnTo>
                  <a:pt x="59516" y="377035"/>
                </a:lnTo>
                <a:lnTo>
                  <a:pt x="59516" y="375350"/>
                </a:lnTo>
                <a:close/>
              </a:path>
              <a:path w="191134" h="463550">
                <a:moveTo>
                  <a:pt x="189313" y="305770"/>
                </a:moveTo>
                <a:lnTo>
                  <a:pt x="130226" y="305770"/>
                </a:lnTo>
                <a:lnTo>
                  <a:pt x="130226" y="345518"/>
                </a:lnTo>
                <a:lnTo>
                  <a:pt x="128819" y="375350"/>
                </a:lnTo>
                <a:lnTo>
                  <a:pt x="123404" y="396836"/>
                </a:lnTo>
                <a:lnTo>
                  <a:pt x="112194" y="409832"/>
                </a:lnTo>
                <a:lnTo>
                  <a:pt x="93400" y="414196"/>
                </a:lnTo>
                <a:lnTo>
                  <a:pt x="177042" y="414196"/>
                </a:lnTo>
                <a:lnTo>
                  <a:pt x="186706" y="381651"/>
                </a:lnTo>
                <a:lnTo>
                  <a:pt x="189272" y="330874"/>
                </a:lnTo>
                <a:lnTo>
                  <a:pt x="189313" y="305770"/>
                </a:lnTo>
                <a:close/>
              </a:path>
              <a:path w="191134" h="463550">
                <a:moveTo>
                  <a:pt x="80856" y="0"/>
                </a:moveTo>
                <a:lnTo>
                  <a:pt x="42919" y="8674"/>
                </a:lnTo>
                <a:lnTo>
                  <a:pt x="17936" y="31639"/>
                </a:lnTo>
                <a:lnTo>
                  <a:pt x="4199" y="64304"/>
                </a:lnTo>
                <a:lnTo>
                  <a:pt x="0" y="102080"/>
                </a:lnTo>
                <a:lnTo>
                  <a:pt x="0" y="233479"/>
                </a:lnTo>
                <a:lnTo>
                  <a:pt x="3432" y="275837"/>
                </a:lnTo>
                <a:lnTo>
                  <a:pt x="15303" y="309116"/>
                </a:lnTo>
                <a:lnTo>
                  <a:pt x="37972" y="330874"/>
                </a:lnTo>
                <a:lnTo>
                  <a:pt x="73798" y="338670"/>
                </a:lnTo>
                <a:lnTo>
                  <a:pt x="93676" y="336421"/>
                </a:lnTo>
                <a:lnTo>
                  <a:pt x="109653" y="329932"/>
                </a:lnTo>
                <a:lnTo>
                  <a:pt x="121810" y="319587"/>
                </a:lnTo>
                <a:lnTo>
                  <a:pt x="130226" y="305770"/>
                </a:lnTo>
                <a:lnTo>
                  <a:pt x="189313" y="305770"/>
                </a:lnTo>
                <a:lnTo>
                  <a:pt x="189321" y="286263"/>
                </a:lnTo>
                <a:lnTo>
                  <a:pt x="92154" y="286263"/>
                </a:lnTo>
                <a:lnTo>
                  <a:pt x="77109" y="282690"/>
                </a:lnTo>
                <a:lnTo>
                  <a:pt x="66901" y="271961"/>
                </a:lnTo>
                <a:lnTo>
                  <a:pt x="61094" y="254065"/>
                </a:lnTo>
                <a:lnTo>
                  <a:pt x="59254" y="228987"/>
                </a:lnTo>
                <a:lnTo>
                  <a:pt x="59254" y="105515"/>
                </a:lnTo>
                <a:lnTo>
                  <a:pt x="61525" y="82507"/>
                </a:lnTo>
                <a:lnTo>
                  <a:pt x="68376" y="66215"/>
                </a:lnTo>
                <a:lnTo>
                  <a:pt x="79861" y="56523"/>
                </a:lnTo>
                <a:lnTo>
                  <a:pt x="96038" y="53317"/>
                </a:lnTo>
                <a:lnTo>
                  <a:pt x="189567" y="53317"/>
                </a:lnTo>
                <a:lnTo>
                  <a:pt x="189711" y="41981"/>
                </a:lnTo>
                <a:lnTo>
                  <a:pt x="189858" y="35014"/>
                </a:lnTo>
                <a:lnTo>
                  <a:pt x="136571" y="35014"/>
                </a:lnTo>
                <a:lnTo>
                  <a:pt x="130574" y="21976"/>
                </a:lnTo>
                <a:lnTo>
                  <a:pt x="119940" y="10781"/>
                </a:lnTo>
                <a:lnTo>
                  <a:pt x="103693" y="2948"/>
                </a:lnTo>
                <a:lnTo>
                  <a:pt x="80856" y="0"/>
                </a:lnTo>
                <a:close/>
              </a:path>
              <a:path w="191134" h="463550">
                <a:moveTo>
                  <a:pt x="189567" y="53317"/>
                </a:moveTo>
                <a:lnTo>
                  <a:pt x="96038" y="53317"/>
                </a:lnTo>
                <a:lnTo>
                  <a:pt x="114480" y="58158"/>
                </a:lnTo>
                <a:lnTo>
                  <a:pt x="124852" y="71289"/>
                </a:lnTo>
                <a:lnTo>
                  <a:pt x="129416" y="90622"/>
                </a:lnTo>
                <a:lnTo>
                  <a:pt x="130435" y="114069"/>
                </a:lnTo>
                <a:lnTo>
                  <a:pt x="130435" y="213710"/>
                </a:lnTo>
                <a:lnTo>
                  <a:pt x="129076" y="243291"/>
                </a:lnTo>
                <a:lnTo>
                  <a:pt x="123620" y="266203"/>
                </a:lnTo>
                <a:lnTo>
                  <a:pt x="112001" y="281008"/>
                </a:lnTo>
                <a:lnTo>
                  <a:pt x="92154" y="286263"/>
                </a:lnTo>
                <a:lnTo>
                  <a:pt x="189321" y="286263"/>
                </a:lnTo>
                <a:lnTo>
                  <a:pt x="189427" y="64304"/>
                </a:lnTo>
                <a:lnTo>
                  <a:pt x="189526" y="56523"/>
                </a:lnTo>
                <a:lnTo>
                  <a:pt x="189567" y="53317"/>
                </a:lnTo>
                <a:close/>
              </a:path>
              <a:path w="191134" h="463550">
                <a:moveTo>
                  <a:pt x="190622" y="5277"/>
                </a:moveTo>
                <a:lnTo>
                  <a:pt x="139472" y="5277"/>
                </a:lnTo>
                <a:lnTo>
                  <a:pt x="138605" y="10781"/>
                </a:lnTo>
                <a:lnTo>
                  <a:pt x="137601" y="18752"/>
                </a:lnTo>
                <a:lnTo>
                  <a:pt x="136867" y="27041"/>
                </a:lnTo>
                <a:lnTo>
                  <a:pt x="136696" y="31639"/>
                </a:lnTo>
                <a:lnTo>
                  <a:pt x="136571" y="35014"/>
                </a:lnTo>
                <a:lnTo>
                  <a:pt x="189858" y="35014"/>
                </a:lnTo>
                <a:lnTo>
                  <a:pt x="189929" y="31639"/>
                </a:lnTo>
                <a:lnTo>
                  <a:pt x="190026" y="27041"/>
                </a:lnTo>
                <a:lnTo>
                  <a:pt x="190133" y="21976"/>
                </a:lnTo>
                <a:lnTo>
                  <a:pt x="190450" y="11159"/>
                </a:lnTo>
                <a:lnTo>
                  <a:pt x="190522" y="8674"/>
                </a:lnTo>
                <a:lnTo>
                  <a:pt x="190622" y="5277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 descr=""/>
          <p:cNvSpPr/>
          <p:nvPr/>
        </p:nvSpPr>
        <p:spPr>
          <a:xfrm>
            <a:off x="16765364" y="6412893"/>
            <a:ext cx="59690" cy="95250"/>
          </a:xfrm>
          <a:custGeom>
            <a:avLst/>
            <a:gdLst/>
            <a:ahLst/>
            <a:cxnLst/>
            <a:rect l="l" t="t" r="r" b="b"/>
            <a:pathLst>
              <a:path w="59690" h="95250">
                <a:moveTo>
                  <a:pt x="59066" y="0"/>
                </a:moveTo>
                <a:lnTo>
                  <a:pt x="0" y="0"/>
                </a:lnTo>
                <a:lnTo>
                  <a:pt x="0" y="94834"/>
                </a:lnTo>
                <a:lnTo>
                  <a:pt x="59066" y="94834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 descr=""/>
          <p:cNvSpPr/>
          <p:nvPr/>
        </p:nvSpPr>
        <p:spPr>
          <a:xfrm>
            <a:off x="11701539" y="7016692"/>
            <a:ext cx="323215" cy="438784"/>
          </a:xfrm>
          <a:custGeom>
            <a:avLst/>
            <a:gdLst/>
            <a:ahLst/>
            <a:cxnLst/>
            <a:rect l="l" t="t" r="r" b="b"/>
            <a:pathLst>
              <a:path w="323215" h="438784">
                <a:moveTo>
                  <a:pt x="195173" y="287832"/>
                </a:moveTo>
                <a:lnTo>
                  <a:pt x="183375" y="232003"/>
                </a:lnTo>
                <a:lnTo>
                  <a:pt x="152298" y="203492"/>
                </a:lnTo>
                <a:lnTo>
                  <a:pt x="166560" y="193103"/>
                </a:lnTo>
                <a:lnTo>
                  <a:pt x="177253" y="179273"/>
                </a:lnTo>
                <a:lnTo>
                  <a:pt x="178460" y="177723"/>
                </a:lnTo>
                <a:lnTo>
                  <a:pt x="186613" y="154584"/>
                </a:lnTo>
                <a:lnTo>
                  <a:pt x="189522" y="122123"/>
                </a:lnTo>
                <a:lnTo>
                  <a:pt x="189636" y="102501"/>
                </a:lnTo>
                <a:lnTo>
                  <a:pt x="182930" y="55016"/>
                </a:lnTo>
                <a:lnTo>
                  <a:pt x="180086" y="50165"/>
                </a:lnTo>
                <a:lnTo>
                  <a:pt x="164299" y="23279"/>
                </a:lnTo>
                <a:lnTo>
                  <a:pt x="136296" y="5765"/>
                </a:lnTo>
                <a:lnTo>
                  <a:pt x="136296" y="280504"/>
                </a:lnTo>
                <a:lnTo>
                  <a:pt x="136296" y="335622"/>
                </a:lnTo>
                <a:lnTo>
                  <a:pt x="134175" y="358419"/>
                </a:lnTo>
                <a:lnTo>
                  <a:pt x="127381" y="374827"/>
                </a:lnTo>
                <a:lnTo>
                  <a:pt x="115303" y="384746"/>
                </a:lnTo>
                <a:lnTo>
                  <a:pt x="97345" y="388073"/>
                </a:lnTo>
                <a:lnTo>
                  <a:pt x="79705" y="384251"/>
                </a:lnTo>
                <a:lnTo>
                  <a:pt x="67678" y="373494"/>
                </a:lnTo>
                <a:lnTo>
                  <a:pt x="60794" y="356895"/>
                </a:lnTo>
                <a:lnTo>
                  <a:pt x="58623" y="335622"/>
                </a:lnTo>
                <a:lnTo>
                  <a:pt x="58635" y="280504"/>
                </a:lnTo>
                <a:lnTo>
                  <a:pt x="61036" y="258114"/>
                </a:lnTo>
                <a:lnTo>
                  <a:pt x="68287" y="242265"/>
                </a:lnTo>
                <a:lnTo>
                  <a:pt x="80314" y="232943"/>
                </a:lnTo>
                <a:lnTo>
                  <a:pt x="97091" y="229895"/>
                </a:lnTo>
                <a:lnTo>
                  <a:pt x="113969" y="232625"/>
                </a:lnTo>
                <a:lnTo>
                  <a:pt x="126250" y="241401"/>
                </a:lnTo>
                <a:lnTo>
                  <a:pt x="133756" y="257086"/>
                </a:lnTo>
                <a:lnTo>
                  <a:pt x="136296" y="280504"/>
                </a:lnTo>
                <a:lnTo>
                  <a:pt x="136296" y="5765"/>
                </a:lnTo>
                <a:lnTo>
                  <a:pt x="135915" y="5524"/>
                </a:lnTo>
                <a:lnTo>
                  <a:pt x="133134" y="5105"/>
                </a:lnTo>
                <a:lnTo>
                  <a:pt x="133134" y="97802"/>
                </a:lnTo>
                <a:lnTo>
                  <a:pt x="133007" y="132549"/>
                </a:lnTo>
                <a:lnTo>
                  <a:pt x="113284" y="176555"/>
                </a:lnTo>
                <a:lnTo>
                  <a:pt x="98209" y="179273"/>
                </a:lnTo>
                <a:lnTo>
                  <a:pt x="82550" y="176009"/>
                </a:lnTo>
                <a:lnTo>
                  <a:pt x="71259" y="166662"/>
                </a:lnTo>
                <a:lnTo>
                  <a:pt x="64490" y="152044"/>
                </a:lnTo>
                <a:lnTo>
                  <a:pt x="62153" y="132549"/>
                </a:lnTo>
                <a:lnTo>
                  <a:pt x="62179" y="97802"/>
                </a:lnTo>
                <a:lnTo>
                  <a:pt x="63957" y="79108"/>
                </a:lnTo>
                <a:lnTo>
                  <a:pt x="69926" y="63931"/>
                </a:lnTo>
                <a:lnTo>
                  <a:pt x="80899" y="53835"/>
                </a:lnTo>
                <a:lnTo>
                  <a:pt x="97751" y="50165"/>
                </a:lnTo>
                <a:lnTo>
                  <a:pt x="115252" y="53835"/>
                </a:lnTo>
                <a:lnTo>
                  <a:pt x="126085" y="63931"/>
                </a:lnTo>
                <a:lnTo>
                  <a:pt x="131597" y="79108"/>
                </a:lnTo>
                <a:lnTo>
                  <a:pt x="133134" y="97802"/>
                </a:lnTo>
                <a:lnTo>
                  <a:pt x="133134" y="5105"/>
                </a:lnTo>
                <a:lnTo>
                  <a:pt x="60312" y="6375"/>
                </a:lnTo>
                <a:lnTo>
                  <a:pt x="12458" y="57175"/>
                </a:lnTo>
                <a:lnTo>
                  <a:pt x="6134" y="101498"/>
                </a:lnTo>
                <a:lnTo>
                  <a:pt x="6134" y="122123"/>
                </a:lnTo>
                <a:lnTo>
                  <a:pt x="8623" y="152044"/>
                </a:lnTo>
                <a:lnTo>
                  <a:pt x="15875" y="174612"/>
                </a:lnTo>
                <a:lnTo>
                  <a:pt x="27495" y="191389"/>
                </a:lnTo>
                <a:lnTo>
                  <a:pt x="43129" y="203962"/>
                </a:lnTo>
                <a:lnTo>
                  <a:pt x="27736" y="214909"/>
                </a:lnTo>
                <a:lnTo>
                  <a:pt x="13881" y="230517"/>
                </a:lnTo>
                <a:lnTo>
                  <a:pt x="3860" y="253809"/>
                </a:lnTo>
                <a:lnTo>
                  <a:pt x="0" y="287832"/>
                </a:lnTo>
                <a:lnTo>
                  <a:pt x="0" y="332574"/>
                </a:lnTo>
                <a:lnTo>
                  <a:pt x="7442" y="383425"/>
                </a:lnTo>
                <a:lnTo>
                  <a:pt x="27863" y="416090"/>
                </a:lnTo>
                <a:lnTo>
                  <a:pt x="58470" y="433527"/>
                </a:lnTo>
                <a:lnTo>
                  <a:pt x="96431" y="438696"/>
                </a:lnTo>
                <a:lnTo>
                  <a:pt x="138709" y="432650"/>
                </a:lnTo>
                <a:lnTo>
                  <a:pt x="169659" y="413423"/>
                </a:lnTo>
                <a:lnTo>
                  <a:pt x="183807" y="388073"/>
                </a:lnTo>
                <a:lnTo>
                  <a:pt x="188696" y="379323"/>
                </a:lnTo>
                <a:lnTo>
                  <a:pt x="195173" y="328688"/>
                </a:lnTo>
                <a:lnTo>
                  <a:pt x="195173" y="287832"/>
                </a:lnTo>
                <a:close/>
              </a:path>
              <a:path w="323215" h="438784">
                <a:moveTo>
                  <a:pt x="322668" y="2451"/>
                </a:moveTo>
                <a:lnTo>
                  <a:pt x="279628" y="2451"/>
                </a:lnTo>
                <a:lnTo>
                  <a:pt x="268719" y="12763"/>
                </a:lnTo>
                <a:lnTo>
                  <a:pt x="254165" y="22301"/>
                </a:lnTo>
                <a:lnTo>
                  <a:pt x="236867" y="29921"/>
                </a:lnTo>
                <a:lnTo>
                  <a:pt x="217716" y="34480"/>
                </a:lnTo>
                <a:lnTo>
                  <a:pt x="217716" y="79819"/>
                </a:lnTo>
                <a:lnTo>
                  <a:pt x="227609" y="79108"/>
                </a:lnTo>
                <a:lnTo>
                  <a:pt x="240106" y="77622"/>
                </a:lnTo>
                <a:lnTo>
                  <a:pt x="252882" y="75590"/>
                </a:lnTo>
                <a:lnTo>
                  <a:pt x="263588" y="73266"/>
                </a:lnTo>
                <a:lnTo>
                  <a:pt x="263588" y="433412"/>
                </a:lnTo>
                <a:lnTo>
                  <a:pt x="322668" y="433412"/>
                </a:lnTo>
                <a:lnTo>
                  <a:pt x="322668" y="245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0" name="object 250" descr=""/>
          <p:cNvSpPr/>
          <p:nvPr/>
        </p:nvSpPr>
        <p:spPr>
          <a:xfrm>
            <a:off x="12077886" y="7016225"/>
            <a:ext cx="309880" cy="439420"/>
          </a:xfrm>
          <a:custGeom>
            <a:avLst/>
            <a:gdLst/>
            <a:ahLst/>
            <a:cxnLst/>
            <a:rect l="l" t="t" r="r" b="b"/>
            <a:pathLst>
              <a:path w="309879" h="439420">
                <a:moveTo>
                  <a:pt x="242568" y="207313"/>
                </a:moveTo>
                <a:lnTo>
                  <a:pt x="214377" y="211907"/>
                </a:lnTo>
                <a:lnTo>
                  <a:pt x="214937" y="211907"/>
                </a:lnTo>
                <a:lnTo>
                  <a:pt x="193529" y="225574"/>
                </a:lnTo>
                <a:lnTo>
                  <a:pt x="179383" y="249243"/>
                </a:lnTo>
                <a:lnTo>
                  <a:pt x="174584" y="281499"/>
                </a:lnTo>
                <a:lnTo>
                  <a:pt x="174308" y="283478"/>
                </a:lnTo>
                <a:lnTo>
                  <a:pt x="174308" y="362983"/>
                </a:lnTo>
                <a:lnTo>
                  <a:pt x="178735" y="396372"/>
                </a:lnTo>
                <a:lnTo>
                  <a:pt x="191748" y="420170"/>
                </a:lnTo>
                <a:lnTo>
                  <a:pt x="212943" y="434419"/>
                </a:lnTo>
                <a:lnTo>
                  <a:pt x="241919" y="439159"/>
                </a:lnTo>
                <a:lnTo>
                  <a:pt x="271697" y="433601"/>
                </a:lnTo>
                <a:lnTo>
                  <a:pt x="292727" y="417737"/>
                </a:lnTo>
                <a:lnTo>
                  <a:pt x="301350" y="400490"/>
                </a:lnTo>
                <a:lnTo>
                  <a:pt x="241919" y="400490"/>
                </a:lnTo>
                <a:lnTo>
                  <a:pt x="230025" y="397891"/>
                </a:lnTo>
                <a:lnTo>
                  <a:pt x="222041" y="390422"/>
                </a:lnTo>
                <a:lnTo>
                  <a:pt x="217554" y="378580"/>
                </a:lnTo>
                <a:lnTo>
                  <a:pt x="216161" y="362983"/>
                </a:lnTo>
                <a:lnTo>
                  <a:pt x="216150" y="281499"/>
                </a:lnTo>
                <a:lnTo>
                  <a:pt x="217495" y="265931"/>
                </a:lnTo>
                <a:lnTo>
                  <a:pt x="221922" y="254426"/>
                </a:lnTo>
                <a:lnTo>
                  <a:pt x="230021" y="247296"/>
                </a:lnTo>
                <a:lnTo>
                  <a:pt x="242380" y="244851"/>
                </a:lnTo>
                <a:lnTo>
                  <a:pt x="301939" y="244851"/>
                </a:lnTo>
                <a:lnTo>
                  <a:pt x="291285" y="225911"/>
                </a:lnTo>
                <a:lnTo>
                  <a:pt x="270257" y="211907"/>
                </a:lnTo>
                <a:lnTo>
                  <a:pt x="242568" y="207313"/>
                </a:lnTo>
                <a:close/>
              </a:path>
              <a:path w="309879" h="439420">
                <a:moveTo>
                  <a:pt x="271258" y="5277"/>
                </a:moveTo>
                <a:lnTo>
                  <a:pt x="239060" y="5277"/>
                </a:lnTo>
                <a:lnTo>
                  <a:pt x="37025" y="433882"/>
                </a:lnTo>
                <a:lnTo>
                  <a:pt x="68291" y="433882"/>
                </a:lnTo>
                <a:lnTo>
                  <a:pt x="271258" y="5277"/>
                </a:lnTo>
                <a:close/>
              </a:path>
              <a:path w="309879" h="439420">
                <a:moveTo>
                  <a:pt x="301939" y="244851"/>
                </a:moveTo>
                <a:lnTo>
                  <a:pt x="242380" y="244851"/>
                </a:lnTo>
                <a:lnTo>
                  <a:pt x="254364" y="247296"/>
                </a:lnTo>
                <a:lnTo>
                  <a:pt x="253918" y="247296"/>
                </a:lnTo>
                <a:lnTo>
                  <a:pt x="261582" y="253977"/>
                </a:lnTo>
                <a:lnTo>
                  <a:pt x="266058" y="264981"/>
                </a:lnTo>
                <a:lnTo>
                  <a:pt x="267489" y="279918"/>
                </a:lnTo>
                <a:lnTo>
                  <a:pt x="267411" y="362983"/>
                </a:lnTo>
                <a:lnTo>
                  <a:pt x="266301" y="378023"/>
                </a:lnTo>
                <a:lnTo>
                  <a:pt x="262192" y="390158"/>
                </a:lnTo>
                <a:lnTo>
                  <a:pt x="254266" y="397891"/>
                </a:lnTo>
                <a:lnTo>
                  <a:pt x="254011" y="397891"/>
                </a:lnTo>
                <a:lnTo>
                  <a:pt x="241919" y="400490"/>
                </a:lnTo>
                <a:lnTo>
                  <a:pt x="301350" y="400490"/>
                </a:lnTo>
                <a:lnTo>
                  <a:pt x="305204" y="392781"/>
                </a:lnTo>
                <a:lnTo>
                  <a:pt x="309320" y="359947"/>
                </a:lnTo>
                <a:lnTo>
                  <a:pt x="309320" y="283478"/>
                </a:lnTo>
                <a:lnTo>
                  <a:pt x="304643" y="249658"/>
                </a:lnTo>
                <a:lnTo>
                  <a:pt x="301939" y="244851"/>
                </a:lnTo>
                <a:close/>
              </a:path>
              <a:path w="309879" h="439420">
                <a:moveTo>
                  <a:pt x="68270" y="0"/>
                </a:moveTo>
                <a:lnTo>
                  <a:pt x="40825" y="4342"/>
                </a:lnTo>
                <a:lnTo>
                  <a:pt x="19221" y="17916"/>
                </a:lnTo>
                <a:lnTo>
                  <a:pt x="5074" y="41545"/>
                </a:lnTo>
                <a:lnTo>
                  <a:pt x="0" y="76050"/>
                </a:lnTo>
                <a:lnTo>
                  <a:pt x="0" y="155681"/>
                </a:lnTo>
                <a:lnTo>
                  <a:pt x="4705" y="189074"/>
                </a:lnTo>
                <a:lnTo>
                  <a:pt x="18180" y="212871"/>
                </a:lnTo>
                <a:lnTo>
                  <a:pt x="39465" y="227117"/>
                </a:lnTo>
                <a:lnTo>
                  <a:pt x="67600" y="231856"/>
                </a:lnTo>
                <a:lnTo>
                  <a:pt x="97384" y="226298"/>
                </a:lnTo>
                <a:lnTo>
                  <a:pt x="118417" y="210433"/>
                </a:lnTo>
                <a:lnTo>
                  <a:pt x="127044" y="193177"/>
                </a:lnTo>
                <a:lnTo>
                  <a:pt x="67600" y="193177"/>
                </a:lnTo>
                <a:lnTo>
                  <a:pt x="55707" y="190744"/>
                </a:lnTo>
                <a:lnTo>
                  <a:pt x="47727" y="183554"/>
                </a:lnTo>
                <a:lnTo>
                  <a:pt x="43243" y="171770"/>
                </a:lnTo>
                <a:lnTo>
                  <a:pt x="41852" y="155681"/>
                </a:lnTo>
                <a:lnTo>
                  <a:pt x="41938" y="73076"/>
                </a:lnTo>
                <a:lnTo>
                  <a:pt x="43186" y="58628"/>
                </a:lnTo>
                <a:lnTo>
                  <a:pt x="47612" y="47124"/>
                </a:lnTo>
                <a:lnTo>
                  <a:pt x="55707" y="39994"/>
                </a:lnTo>
                <a:lnTo>
                  <a:pt x="68060" y="37548"/>
                </a:lnTo>
                <a:lnTo>
                  <a:pt x="127308" y="37548"/>
                </a:lnTo>
                <a:lnTo>
                  <a:pt x="116974" y="19123"/>
                </a:lnTo>
                <a:lnTo>
                  <a:pt x="95948" y="4790"/>
                </a:lnTo>
                <a:lnTo>
                  <a:pt x="68270" y="0"/>
                </a:lnTo>
                <a:close/>
              </a:path>
              <a:path w="309879" h="439420">
                <a:moveTo>
                  <a:pt x="127308" y="37548"/>
                </a:moveTo>
                <a:lnTo>
                  <a:pt x="68060" y="37548"/>
                </a:lnTo>
                <a:lnTo>
                  <a:pt x="79692" y="39994"/>
                </a:lnTo>
                <a:lnTo>
                  <a:pt x="79521" y="39994"/>
                </a:lnTo>
                <a:lnTo>
                  <a:pt x="87272" y="46905"/>
                </a:lnTo>
                <a:lnTo>
                  <a:pt x="91749" y="58067"/>
                </a:lnTo>
                <a:lnTo>
                  <a:pt x="93180" y="73076"/>
                </a:lnTo>
                <a:lnTo>
                  <a:pt x="93103" y="155681"/>
                </a:lnTo>
                <a:lnTo>
                  <a:pt x="91992" y="170714"/>
                </a:lnTo>
                <a:lnTo>
                  <a:pt x="87882" y="182846"/>
                </a:lnTo>
                <a:lnTo>
                  <a:pt x="80025" y="190507"/>
                </a:lnTo>
                <a:lnTo>
                  <a:pt x="67600" y="193177"/>
                </a:lnTo>
                <a:lnTo>
                  <a:pt x="127044" y="193177"/>
                </a:lnTo>
                <a:lnTo>
                  <a:pt x="130895" y="185474"/>
                </a:lnTo>
                <a:lnTo>
                  <a:pt x="135011" y="152634"/>
                </a:lnTo>
                <a:lnTo>
                  <a:pt x="134992" y="76050"/>
                </a:lnTo>
                <a:lnTo>
                  <a:pt x="130333" y="42941"/>
                </a:lnTo>
                <a:lnTo>
                  <a:pt x="127308" y="3754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object 251" descr=""/>
          <p:cNvSpPr/>
          <p:nvPr/>
        </p:nvSpPr>
        <p:spPr>
          <a:xfrm>
            <a:off x="12512523" y="6987228"/>
            <a:ext cx="349250" cy="468630"/>
          </a:xfrm>
          <a:custGeom>
            <a:avLst/>
            <a:gdLst/>
            <a:ahLst/>
            <a:cxnLst/>
            <a:rect l="l" t="t" r="r" b="b"/>
            <a:pathLst>
              <a:path w="349250" h="468629">
                <a:moveTo>
                  <a:pt x="189484" y="224713"/>
                </a:moveTo>
                <a:lnTo>
                  <a:pt x="183248" y="179209"/>
                </a:lnTo>
                <a:lnTo>
                  <a:pt x="135699" y="125603"/>
                </a:lnTo>
                <a:lnTo>
                  <a:pt x="130225" y="124650"/>
                </a:lnTo>
                <a:lnTo>
                  <a:pt x="130225" y="221411"/>
                </a:lnTo>
                <a:lnTo>
                  <a:pt x="130136" y="362839"/>
                </a:lnTo>
                <a:lnTo>
                  <a:pt x="121716" y="402488"/>
                </a:lnTo>
                <a:lnTo>
                  <a:pt x="95110" y="415696"/>
                </a:lnTo>
                <a:lnTo>
                  <a:pt x="78600" y="411848"/>
                </a:lnTo>
                <a:lnTo>
                  <a:pt x="67487" y="401027"/>
                </a:lnTo>
                <a:lnTo>
                  <a:pt x="61214" y="384327"/>
                </a:lnTo>
                <a:lnTo>
                  <a:pt x="59245" y="362839"/>
                </a:lnTo>
                <a:lnTo>
                  <a:pt x="59296" y="221411"/>
                </a:lnTo>
                <a:lnTo>
                  <a:pt x="67754" y="184175"/>
                </a:lnTo>
                <a:lnTo>
                  <a:pt x="94830" y="171132"/>
                </a:lnTo>
                <a:lnTo>
                  <a:pt x="111620" y="174891"/>
                </a:lnTo>
                <a:lnTo>
                  <a:pt x="122542" y="185356"/>
                </a:lnTo>
                <a:lnTo>
                  <a:pt x="128447" y="201269"/>
                </a:lnTo>
                <a:lnTo>
                  <a:pt x="130225" y="221411"/>
                </a:lnTo>
                <a:lnTo>
                  <a:pt x="130225" y="124650"/>
                </a:lnTo>
                <a:lnTo>
                  <a:pt x="56781" y="125069"/>
                </a:lnTo>
                <a:lnTo>
                  <a:pt x="6934" y="176834"/>
                </a:lnTo>
                <a:lnTo>
                  <a:pt x="177" y="221411"/>
                </a:lnTo>
                <a:lnTo>
                  <a:pt x="101" y="221881"/>
                </a:lnTo>
                <a:lnTo>
                  <a:pt x="0" y="360794"/>
                </a:lnTo>
                <a:lnTo>
                  <a:pt x="6007" y="407530"/>
                </a:lnTo>
                <a:lnTo>
                  <a:pt x="23964" y="441363"/>
                </a:lnTo>
                <a:lnTo>
                  <a:pt x="53428" y="461492"/>
                </a:lnTo>
                <a:lnTo>
                  <a:pt x="53581" y="461492"/>
                </a:lnTo>
                <a:lnTo>
                  <a:pt x="93980" y="468160"/>
                </a:lnTo>
                <a:lnTo>
                  <a:pt x="134200" y="461492"/>
                </a:lnTo>
                <a:lnTo>
                  <a:pt x="178473" y="415696"/>
                </a:lnTo>
                <a:lnTo>
                  <a:pt x="189484" y="359816"/>
                </a:lnTo>
                <a:lnTo>
                  <a:pt x="189484" y="224713"/>
                </a:lnTo>
                <a:close/>
              </a:path>
              <a:path w="349250" h="468629">
                <a:moveTo>
                  <a:pt x="349161" y="123952"/>
                </a:moveTo>
                <a:lnTo>
                  <a:pt x="307098" y="123952"/>
                </a:lnTo>
                <a:lnTo>
                  <a:pt x="307098" y="91681"/>
                </a:lnTo>
                <a:lnTo>
                  <a:pt x="308279" y="75844"/>
                </a:lnTo>
                <a:lnTo>
                  <a:pt x="312572" y="64160"/>
                </a:lnTo>
                <a:lnTo>
                  <a:pt x="321119" y="56908"/>
                </a:lnTo>
                <a:lnTo>
                  <a:pt x="335051" y="54432"/>
                </a:lnTo>
                <a:lnTo>
                  <a:pt x="339801" y="54432"/>
                </a:lnTo>
                <a:lnTo>
                  <a:pt x="343230" y="54648"/>
                </a:lnTo>
                <a:lnTo>
                  <a:pt x="348691" y="55486"/>
                </a:lnTo>
                <a:lnTo>
                  <a:pt x="348691" y="2438"/>
                </a:lnTo>
                <a:lnTo>
                  <a:pt x="342887" y="647"/>
                </a:lnTo>
                <a:lnTo>
                  <a:pt x="333387" y="0"/>
                </a:lnTo>
                <a:lnTo>
                  <a:pt x="324205" y="0"/>
                </a:lnTo>
                <a:lnTo>
                  <a:pt x="287629" y="6959"/>
                </a:lnTo>
                <a:lnTo>
                  <a:pt x="264185" y="25628"/>
                </a:lnTo>
                <a:lnTo>
                  <a:pt x="251701" y="52641"/>
                </a:lnTo>
                <a:lnTo>
                  <a:pt x="248018" y="84607"/>
                </a:lnTo>
                <a:lnTo>
                  <a:pt x="248018" y="123952"/>
                </a:lnTo>
                <a:lnTo>
                  <a:pt x="213677" y="123952"/>
                </a:lnTo>
                <a:lnTo>
                  <a:pt x="213677" y="175945"/>
                </a:lnTo>
                <a:lnTo>
                  <a:pt x="248018" y="175945"/>
                </a:lnTo>
                <a:lnTo>
                  <a:pt x="248018" y="462876"/>
                </a:lnTo>
                <a:lnTo>
                  <a:pt x="307098" y="462876"/>
                </a:lnTo>
                <a:lnTo>
                  <a:pt x="307098" y="175945"/>
                </a:lnTo>
                <a:lnTo>
                  <a:pt x="349161" y="175945"/>
                </a:lnTo>
                <a:lnTo>
                  <a:pt x="349161" y="123952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 descr=""/>
          <p:cNvSpPr/>
          <p:nvPr/>
        </p:nvSpPr>
        <p:spPr>
          <a:xfrm>
            <a:off x="12969418" y="7105897"/>
            <a:ext cx="405765" cy="349885"/>
          </a:xfrm>
          <a:custGeom>
            <a:avLst/>
            <a:gdLst/>
            <a:ahLst/>
            <a:cxnLst/>
            <a:rect l="l" t="t" r="r" b="b"/>
            <a:pathLst>
              <a:path w="405765" h="349884">
                <a:moveTo>
                  <a:pt x="178346" y="99517"/>
                </a:moveTo>
                <a:lnTo>
                  <a:pt x="175602" y="65697"/>
                </a:lnTo>
                <a:lnTo>
                  <a:pt x="163791" y="33515"/>
                </a:lnTo>
                <a:lnTo>
                  <a:pt x="137477" y="9461"/>
                </a:lnTo>
                <a:lnTo>
                  <a:pt x="91287" y="0"/>
                </a:lnTo>
                <a:lnTo>
                  <a:pt x="46685" y="8940"/>
                </a:lnTo>
                <a:lnTo>
                  <a:pt x="18669" y="32816"/>
                </a:lnTo>
                <a:lnTo>
                  <a:pt x="4152" y="67233"/>
                </a:lnTo>
                <a:lnTo>
                  <a:pt x="0" y="107772"/>
                </a:lnTo>
                <a:lnTo>
                  <a:pt x="0" y="230441"/>
                </a:lnTo>
                <a:lnTo>
                  <a:pt x="3492" y="278345"/>
                </a:lnTo>
                <a:lnTo>
                  <a:pt x="16649" y="316001"/>
                </a:lnTo>
                <a:lnTo>
                  <a:pt x="43535" y="340652"/>
                </a:lnTo>
                <a:lnTo>
                  <a:pt x="88188" y="349491"/>
                </a:lnTo>
                <a:lnTo>
                  <a:pt x="133883" y="340601"/>
                </a:lnTo>
                <a:lnTo>
                  <a:pt x="161366" y="316560"/>
                </a:lnTo>
                <a:lnTo>
                  <a:pt x="174790" y="281241"/>
                </a:lnTo>
                <a:lnTo>
                  <a:pt x="178346" y="238556"/>
                </a:lnTo>
                <a:lnTo>
                  <a:pt x="178346" y="233946"/>
                </a:lnTo>
                <a:lnTo>
                  <a:pt x="120015" y="233946"/>
                </a:lnTo>
                <a:lnTo>
                  <a:pt x="120015" y="247802"/>
                </a:lnTo>
                <a:lnTo>
                  <a:pt x="118630" y="270192"/>
                </a:lnTo>
                <a:lnTo>
                  <a:pt x="113817" y="286308"/>
                </a:lnTo>
                <a:lnTo>
                  <a:pt x="104533" y="296062"/>
                </a:lnTo>
                <a:lnTo>
                  <a:pt x="89763" y="299326"/>
                </a:lnTo>
                <a:lnTo>
                  <a:pt x="74218" y="294894"/>
                </a:lnTo>
                <a:lnTo>
                  <a:pt x="64922" y="283146"/>
                </a:lnTo>
                <a:lnTo>
                  <a:pt x="60439" y="266433"/>
                </a:lnTo>
                <a:lnTo>
                  <a:pt x="59258" y="247091"/>
                </a:lnTo>
                <a:lnTo>
                  <a:pt x="59258" y="100825"/>
                </a:lnTo>
                <a:lnTo>
                  <a:pt x="60909" y="78816"/>
                </a:lnTo>
                <a:lnTo>
                  <a:pt x="66230" y="62966"/>
                </a:lnTo>
                <a:lnTo>
                  <a:pt x="75793" y="53378"/>
                </a:lnTo>
                <a:lnTo>
                  <a:pt x="90157" y="50152"/>
                </a:lnTo>
                <a:lnTo>
                  <a:pt x="105498" y="53911"/>
                </a:lnTo>
                <a:lnTo>
                  <a:pt x="114579" y="64287"/>
                </a:lnTo>
                <a:lnTo>
                  <a:pt x="118910" y="79921"/>
                </a:lnTo>
                <a:lnTo>
                  <a:pt x="120015" y="99441"/>
                </a:lnTo>
                <a:lnTo>
                  <a:pt x="120015" y="112636"/>
                </a:lnTo>
                <a:lnTo>
                  <a:pt x="178346" y="112636"/>
                </a:lnTo>
                <a:lnTo>
                  <a:pt x="178346" y="99517"/>
                </a:lnTo>
                <a:close/>
              </a:path>
              <a:path w="405765" h="349884">
                <a:moveTo>
                  <a:pt x="405752" y="106045"/>
                </a:moveTo>
                <a:lnTo>
                  <a:pt x="399503" y="60540"/>
                </a:lnTo>
                <a:lnTo>
                  <a:pt x="351955" y="6934"/>
                </a:lnTo>
                <a:lnTo>
                  <a:pt x="346481" y="5981"/>
                </a:lnTo>
                <a:lnTo>
                  <a:pt x="346481" y="102743"/>
                </a:lnTo>
                <a:lnTo>
                  <a:pt x="346405" y="244170"/>
                </a:lnTo>
                <a:lnTo>
                  <a:pt x="337972" y="283819"/>
                </a:lnTo>
                <a:lnTo>
                  <a:pt x="311378" y="297027"/>
                </a:lnTo>
                <a:lnTo>
                  <a:pt x="294868" y="293179"/>
                </a:lnTo>
                <a:lnTo>
                  <a:pt x="283756" y="282359"/>
                </a:lnTo>
                <a:lnTo>
                  <a:pt x="277482" y="265658"/>
                </a:lnTo>
                <a:lnTo>
                  <a:pt x="275513" y="244170"/>
                </a:lnTo>
                <a:lnTo>
                  <a:pt x="275551" y="102743"/>
                </a:lnTo>
                <a:lnTo>
                  <a:pt x="284010" y="65506"/>
                </a:lnTo>
                <a:lnTo>
                  <a:pt x="311099" y="52463"/>
                </a:lnTo>
                <a:lnTo>
                  <a:pt x="327888" y="56222"/>
                </a:lnTo>
                <a:lnTo>
                  <a:pt x="338797" y="66687"/>
                </a:lnTo>
                <a:lnTo>
                  <a:pt x="344703" y="82600"/>
                </a:lnTo>
                <a:lnTo>
                  <a:pt x="346481" y="102743"/>
                </a:lnTo>
                <a:lnTo>
                  <a:pt x="346481" y="5981"/>
                </a:lnTo>
                <a:lnTo>
                  <a:pt x="273050" y="6400"/>
                </a:lnTo>
                <a:lnTo>
                  <a:pt x="223189" y="58166"/>
                </a:lnTo>
                <a:lnTo>
                  <a:pt x="216433" y="102743"/>
                </a:lnTo>
                <a:lnTo>
                  <a:pt x="216255" y="242125"/>
                </a:lnTo>
                <a:lnTo>
                  <a:pt x="222262" y="288861"/>
                </a:lnTo>
                <a:lnTo>
                  <a:pt x="222300" y="289140"/>
                </a:lnTo>
                <a:lnTo>
                  <a:pt x="240220" y="322694"/>
                </a:lnTo>
                <a:lnTo>
                  <a:pt x="269684" y="342823"/>
                </a:lnTo>
                <a:lnTo>
                  <a:pt x="269836" y="342823"/>
                </a:lnTo>
                <a:lnTo>
                  <a:pt x="310235" y="349491"/>
                </a:lnTo>
                <a:lnTo>
                  <a:pt x="350469" y="342823"/>
                </a:lnTo>
                <a:lnTo>
                  <a:pt x="380479" y="322694"/>
                </a:lnTo>
                <a:lnTo>
                  <a:pt x="394728" y="297027"/>
                </a:lnTo>
                <a:lnTo>
                  <a:pt x="399262" y="288861"/>
                </a:lnTo>
                <a:lnTo>
                  <a:pt x="405752" y="241147"/>
                </a:lnTo>
                <a:lnTo>
                  <a:pt x="405752" y="106045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 descr=""/>
          <p:cNvSpPr/>
          <p:nvPr/>
        </p:nvSpPr>
        <p:spPr>
          <a:xfrm>
            <a:off x="13423887" y="7105897"/>
            <a:ext cx="638810" cy="349885"/>
          </a:xfrm>
          <a:custGeom>
            <a:avLst/>
            <a:gdLst/>
            <a:ahLst/>
            <a:cxnLst/>
            <a:rect l="l" t="t" r="r" b="b"/>
            <a:pathLst>
              <a:path w="638809" h="349884">
                <a:moveTo>
                  <a:pt x="189369" y="86728"/>
                </a:moveTo>
                <a:lnTo>
                  <a:pt x="184226" y="46469"/>
                </a:lnTo>
                <a:lnTo>
                  <a:pt x="169964" y="19621"/>
                </a:lnTo>
                <a:lnTo>
                  <a:pt x="148285" y="4648"/>
                </a:lnTo>
                <a:lnTo>
                  <a:pt x="120916" y="0"/>
                </a:lnTo>
                <a:lnTo>
                  <a:pt x="98475" y="2768"/>
                </a:lnTo>
                <a:lnTo>
                  <a:pt x="80937" y="10515"/>
                </a:lnTo>
                <a:lnTo>
                  <a:pt x="67818" y="22339"/>
                </a:lnTo>
                <a:lnTo>
                  <a:pt x="58610" y="37376"/>
                </a:lnTo>
                <a:lnTo>
                  <a:pt x="58420" y="28498"/>
                </a:lnTo>
                <a:lnTo>
                  <a:pt x="57899" y="19824"/>
                </a:lnTo>
                <a:lnTo>
                  <a:pt x="57188" y="11899"/>
                </a:lnTo>
                <a:lnTo>
                  <a:pt x="56349" y="5270"/>
                </a:lnTo>
                <a:lnTo>
                  <a:pt x="0" y="5270"/>
                </a:lnTo>
                <a:lnTo>
                  <a:pt x="381" y="18618"/>
                </a:lnTo>
                <a:lnTo>
                  <a:pt x="584" y="37566"/>
                </a:lnTo>
                <a:lnTo>
                  <a:pt x="660" y="109270"/>
                </a:lnTo>
                <a:lnTo>
                  <a:pt x="660" y="344208"/>
                </a:lnTo>
                <a:lnTo>
                  <a:pt x="59728" y="344208"/>
                </a:lnTo>
                <a:lnTo>
                  <a:pt x="59728" y="120205"/>
                </a:lnTo>
                <a:lnTo>
                  <a:pt x="62153" y="87160"/>
                </a:lnTo>
                <a:lnTo>
                  <a:pt x="69418" y="66675"/>
                </a:lnTo>
                <a:lnTo>
                  <a:pt x="81521" y="56235"/>
                </a:lnTo>
                <a:lnTo>
                  <a:pt x="98475" y="53314"/>
                </a:lnTo>
                <a:lnTo>
                  <a:pt x="112344" y="55867"/>
                </a:lnTo>
                <a:lnTo>
                  <a:pt x="122301" y="63842"/>
                </a:lnTo>
                <a:lnTo>
                  <a:pt x="128308" y="77736"/>
                </a:lnTo>
                <a:lnTo>
                  <a:pt x="130314" y="98018"/>
                </a:lnTo>
                <a:lnTo>
                  <a:pt x="130314" y="344208"/>
                </a:lnTo>
                <a:lnTo>
                  <a:pt x="189369" y="344208"/>
                </a:lnTo>
                <a:lnTo>
                  <a:pt x="189369" y="86728"/>
                </a:lnTo>
                <a:close/>
              </a:path>
              <a:path w="638809" h="349884">
                <a:moveTo>
                  <a:pt x="412343" y="253009"/>
                </a:moveTo>
                <a:lnTo>
                  <a:pt x="408038" y="216560"/>
                </a:lnTo>
                <a:lnTo>
                  <a:pt x="394423" y="187960"/>
                </a:lnTo>
                <a:lnTo>
                  <a:pt x="370420" y="163106"/>
                </a:lnTo>
                <a:lnTo>
                  <a:pt x="315315" y="123964"/>
                </a:lnTo>
                <a:lnTo>
                  <a:pt x="303339" y="111937"/>
                </a:lnTo>
                <a:lnTo>
                  <a:pt x="297383" y="99707"/>
                </a:lnTo>
                <a:lnTo>
                  <a:pt x="295770" y="85077"/>
                </a:lnTo>
                <a:lnTo>
                  <a:pt x="297268" y="70612"/>
                </a:lnTo>
                <a:lnTo>
                  <a:pt x="302006" y="59613"/>
                </a:lnTo>
                <a:lnTo>
                  <a:pt x="310324" y="52616"/>
                </a:lnTo>
                <a:lnTo>
                  <a:pt x="322580" y="50165"/>
                </a:lnTo>
                <a:lnTo>
                  <a:pt x="335153" y="52501"/>
                </a:lnTo>
                <a:lnTo>
                  <a:pt x="343750" y="59601"/>
                </a:lnTo>
                <a:lnTo>
                  <a:pt x="348678" y="71526"/>
                </a:lnTo>
                <a:lnTo>
                  <a:pt x="350253" y="88366"/>
                </a:lnTo>
                <a:lnTo>
                  <a:pt x="350253" y="108369"/>
                </a:lnTo>
                <a:lnTo>
                  <a:pt x="407479" y="108369"/>
                </a:lnTo>
                <a:lnTo>
                  <a:pt x="407479" y="93980"/>
                </a:lnTo>
                <a:lnTo>
                  <a:pt x="402971" y="55054"/>
                </a:lnTo>
                <a:lnTo>
                  <a:pt x="388391" y="25450"/>
                </a:lnTo>
                <a:lnTo>
                  <a:pt x="362102" y="6604"/>
                </a:lnTo>
                <a:lnTo>
                  <a:pt x="322503" y="0"/>
                </a:lnTo>
                <a:lnTo>
                  <a:pt x="284873" y="6438"/>
                </a:lnTo>
                <a:lnTo>
                  <a:pt x="258165" y="24663"/>
                </a:lnTo>
                <a:lnTo>
                  <a:pt x="242239" y="53060"/>
                </a:lnTo>
                <a:lnTo>
                  <a:pt x="236956" y="90030"/>
                </a:lnTo>
                <a:lnTo>
                  <a:pt x="241096" y="121970"/>
                </a:lnTo>
                <a:lnTo>
                  <a:pt x="253669" y="147789"/>
                </a:lnTo>
                <a:lnTo>
                  <a:pt x="274878" y="170256"/>
                </a:lnTo>
                <a:lnTo>
                  <a:pt x="329285" y="209981"/>
                </a:lnTo>
                <a:lnTo>
                  <a:pt x="343801" y="225882"/>
                </a:lnTo>
                <a:lnTo>
                  <a:pt x="350799" y="241858"/>
                </a:lnTo>
                <a:lnTo>
                  <a:pt x="352615" y="259930"/>
                </a:lnTo>
                <a:lnTo>
                  <a:pt x="350901" y="277126"/>
                </a:lnTo>
                <a:lnTo>
                  <a:pt x="345528" y="289445"/>
                </a:lnTo>
                <a:lnTo>
                  <a:pt x="336143" y="296862"/>
                </a:lnTo>
                <a:lnTo>
                  <a:pt x="322389" y="299339"/>
                </a:lnTo>
                <a:lnTo>
                  <a:pt x="307886" y="296138"/>
                </a:lnTo>
                <a:lnTo>
                  <a:pt x="298094" y="287159"/>
                </a:lnTo>
                <a:lnTo>
                  <a:pt x="292557" y="273329"/>
                </a:lnTo>
                <a:lnTo>
                  <a:pt x="290817" y="255574"/>
                </a:lnTo>
                <a:lnTo>
                  <a:pt x="290817" y="240347"/>
                </a:lnTo>
                <a:lnTo>
                  <a:pt x="231089" y="240347"/>
                </a:lnTo>
                <a:lnTo>
                  <a:pt x="231089" y="255498"/>
                </a:lnTo>
                <a:lnTo>
                  <a:pt x="234911" y="290309"/>
                </a:lnTo>
                <a:lnTo>
                  <a:pt x="248716" y="320382"/>
                </a:lnTo>
                <a:lnTo>
                  <a:pt x="276034" y="341515"/>
                </a:lnTo>
                <a:lnTo>
                  <a:pt x="320395" y="349491"/>
                </a:lnTo>
                <a:lnTo>
                  <a:pt x="360667" y="343331"/>
                </a:lnTo>
                <a:lnTo>
                  <a:pt x="389394" y="325043"/>
                </a:lnTo>
                <a:lnTo>
                  <a:pt x="406615" y="294855"/>
                </a:lnTo>
                <a:lnTo>
                  <a:pt x="412343" y="253009"/>
                </a:lnTo>
                <a:close/>
              </a:path>
              <a:path w="638809" h="349884">
                <a:moveTo>
                  <a:pt x="638441" y="344208"/>
                </a:moveTo>
                <a:lnTo>
                  <a:pt x="638060" y="328676"/>
                </a:lnTo>
                <a:lnTo>
                  <a:pt x="637857" y="307606"/>
                </a:lnTo>
                <a:lnTo>
                  <a:pt x="637781" y="248323"/>
                </a:lnTo>
                <a:lnTo>
                  <a:pt x="637781" y="5283"/>
                </a:lnTo>
                <a:lnTo>
                  <a:pt x="578713" y="5283"/>
                </a:lnTo>
                <a:lnTo>
                  <a:pt x="578713" y="229616"/>
                </a:lnTo>
                <a:lnTo>
                  <a:pt x="576160" y="262280"/>
                </a:lnTo>
                <a:lnTo>
                  <a:pt x="568833" y="282752"/>
                </a:lnTo>
                <a:lnTo>
                  <a:pt x="557237" y="293344"/>
                </a:lnTo>
                <a:lnTo>
                  <a:pt x="541870" y="296354"/>
                </a:lnTo>
                <a:lnTo>
                  <a:pt x="527481" y="293497"/>
                </a:lnTo>
                <a:lnTo>
                  <a:pt x="517512" y="284581"/>
                </a:lnTo>
                <a:lnTo>
                  <a:pt x="511721" y="269113"/>
                </a:lnTo>
                <a:lnTo>
                  <a:pt x="509841" y="246595"/>
                </a:lnTo>
                <a:lnTo>
                  <a:pt x="509841" y="5283"/>
                </a:lnTo>
                <a:lnTo>
                  <a:pt x="450786" y="5283"/>
                </a:lnTo>
                <a:lnTo>
                  <a:pt x="450786" y="261988"/>
                </a:lnTo>
                <a:lnTo>
                  <a:pt x="457009" y="306946"/>
                </a:lnTo>
                <a:lnTo>
                  <a:pt x="472935" y="333552"/>
                </a:lnTo>
                <a:lnTo>
                  <a:pt x="494487" y="346240"/>
                </a:lnTo>
                <a:lnTo>
                  <a:pt x="517588" y="349491"/>
                </a:lnTo>
                <a:lnTo>
                  <a:pt x="537654" y="347675"/>
                </a:lnTo>
                <a:lnTo>
                  <a:pt x="555066" y="341414"/>
                </a:lnTo>
                <a:lnTo>
                  <a:pt x="569302" y="329526"/>
                </a:lnTo>
                <a:lnTo>
                  <a:pt x="579843" y="310781"/>
                </a:lnTo>
                <a:lnTo>
                  <a:pt x="580034" y="319430"/>
                </a:lnTo>
                <a:lnTo>
                  <a:pt x="580542" y="328879"/>
                </a:lnTo>
                <a:lnTo>
                  <a:pt x="581253" y="337629"/>
                </a:lnTo>
                <a:lnTo>
                  <a:pt x="582079" y="344208"/>
                </a:lnTo>
                <a:lnTo>
                  <a:pt x="638441" y="344208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 descr=""/>
          <p:cNvSpPr/>
          <p:nvPr/>
        </p:nvSpPr>
        <p:spPr>
          <a:xfrm>
            <a:off x="14120136" y="7105898"/>
            <a:ext cx="300990" cy="344805"/>
          </a:xfrm>
          <a:custGeom>
            <a:avLst/>
            <a:gdLst/>
            <a:ahLst/>
            <a:cxnLst/>
            <a:rect l="l" t="t" r="r" b="b"/>
            <a:pathLst>
              <a:path w="300990" h="344804">
                <a:moveTo>
                  <a:pt x="235144" y="0"/>
                </a:moveTo>
                <a:lnTo>
                  <a:pt x="211930" y="3117"/>
                </a:lnTo>
                <a:lnTo>
                  <a:pt x="194219" y="11449"/>
                </a:lnTo>
                <a:lnTo>
                  <a:pt x="180960" y="23465"/>
                </a:lnTo>
                <a:lnTo>
                  <a:pt x="171104" y="37632"/>
                </a:lnTo>
                <a:lnTo>
                  <a:pt x="163155" y="20744"/>
                </a:lnTo>
                <a:lnTo>
                  <a:pt x="151422" y="9031"/>
                </a:lnTo>
                <a:lnTo>
                  <a:pt x="136127" y="2210"/>
                </a:lnTo>
                <a:lnTo>
                  <a:pt x="117493" y="0"/>
                </a:lnTo>
                <a:lnTo>
                  <a:pt x="98035" y="2396"/>
                </a:lnTo>
                <a:lnTo>
                  <a:pt x="81720" y="9383"/>
                </a:lnTo>
                <a:lnTo>
                  <a:pt x="68569" y="20660"/>
                </a:lnTo>
                <a:lnTo>
                  <a:pt x="58605" y="35925"/>
                </a:lnTo>
                <a:lnTo>
                  <a:pt x="57970" y="20106"/>
                </a:lnTo>
                <a:lnTo>
                  <a:pt x="57390" y="12734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094"/>
                </a:lnTo>
                <a:lnTo>
                  <a:pt x="577" y="35811"/>
                </a:lnTo>
                <a:lnTo>
                  <a:pt x="659" y="103263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11169"/>
                </a:lnTo>
                <a:lnTo>
                  <a:pt x="61084" y="87391"/>
                </a:lnTo>
                <a:lnTo>
                  <a:pt x="66093" y="69139"/>
                </a:lnTo>
                <a:lnTo>
                  <a:pt x="76154" y="57436"/>
                </a:lnTo>
                <a:lnTo>
                  <a:pt x="92667" y="53307"/>
                </a:lnTo>
                <a:lnTo>
                  <a:pt x="105119" y="55339"/>
                </a:lnTo>
                <a:lnTo>
                  <a:pt x="113945" y="62303"/>
                </a:lnTo>
                <a:lnTo>
                  <a:pt x="119199" y="75495"/>
                </a:lnTo>
                <a:lnTo>
                  <a:pt x="120938" y="96216"/>
                </a:lnTo>
                <a:lnTo>
                  <a:pt x="120938" y="344209"/>
                </a:lnTo>
                <a:lnTo>
                  <a:pt x="180476" y="344209"/>
                </a:lnTo>
                <a:lnTo>
                  <a:pt x="180476" y="110583"/>
                </a:lnTo>
                <a:lnTo>
                  <a:pt x="181877" y="86981"/>
                </a:lnTo>
                <a:lnTo>
                  <a:pt x="186991" y="68920"/>
                </a:lnTo>
                <a:lnTo>
                  <a:pt x="197182" y="57372"/>
                </a:lnTo>
                <a:lnTo>
                  <a:pt x="213815" y="53307"/>
                </a:lnTo>
                <a:lnTo>
                  <a:pt x="227484" y="56187"/>
                </a:lnTo>
                <a:lnTo>
                  <a:pt x="236034" y="64388"/>
                </a:lnTo>
                <a:lnTo>
                  <a:pt x="240446" y="77249"/>
                </a:lnTo>
                <a:lnTo>
                  <a:pt x="241699" y="94112"/>
                </a:lnTo>
                <a:lnTo>
                  <a:pt x="241699" y="344209"/>
                </a:lnTo>
                <a:lnTo>
                  <a:pt x="300755" y="344209"/>
                </a:lnTo>
                <a:lnTo>
                  <a:pt x="300755" y="82897"/>
                </a:lnTo>
                <a:lnTo>
                  <a:pt x="295465" y="42150"/>
                </a:lnTo>
                <a:lnTo>
                  <a:pt x="281182" y="16742"/>
                </a:lnTo>
                <a:lnTo>
                  <a:pt x="260282" y="3688"/>
                </a:lnTo>
                <a:lnTo>
                  <a:pt x="235144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5" name="object 255" descr=""/>
          <p:cNvSpPr/>
          <p:nvPr/>
        </p:nvSpPr>
        <p:spPr>
          <a:xfrm>
            <a:off x="14470708" y="7105891"/>
            <a:ext cx="185420" cy="349885"/>
          </a:xfrm>
          <a:custGeom>
            <a:avLst/>
            <a:gdLst/>
            <a:ahLst/>
            <a:cxnLst/>
            <a:rect l="l" t="t" r="r" b="b"/>
            <a:pathLst>
              <a:path w="185419" h="349884">
                <a:moveTo>
                  <a:pt x="93997" y="0"/>
                </a:moveTo>
                <a:lnTo>
                  <a:pt x="46413" y="10828"/>
                </a:lnTo>
                <a:lnTo>
                  <a:pt x="17757" y="38285"/>
                </a:lnTo>
                <a:lnTo>
                  <a:pt x="3721" y="74826"/>
                </a:lnTo>
                <a:lnTo>
                  <a:pt x="0" y="230307"/>
                </a:lnTo>
                <a:lnTo>
                  <a:pt x="3441" y="277889"/>
                </a:lnTo>
                <a:lnTo>
                  <a:pt x="16998" y="315639"/>
                </a:lnTo>
                <a:lnTo>
                  <a:pt x="45521" y="340518"/>
                </a:lnTo>
                <a:lnTo>
                  <a:pt x="93861" y="349486"/>
                </a:lnTo>
                <a:lnTo>
                  <a:pt x="142511" y="338609"/>
                </a:lnTo>
                <a:lnTo>
                  <a:pt x="169664" y="311896"/>
                </a:lnTo>
                <a:lnTo>
                  <a:pt x="174065" y="299331"/>
                </a:lnTo>
                <a:lnTo>
                  <a:pt x="92866" y="299331"/>
                </a:lnTo>
                <a:lnTo>
                  <a:pt x="75194" y="294406"/>
                </a:lnTo>
                <a:lnTo>
                  <a:pt x="64453" y="281372"/>
                </a:lnTo>
                <a:lnTo>
                  <a:pt x="59123" y="262839"/>
                </a:lnTo>
                <a:lnTo>
                  <a:pt x="57684" y="241416"/>
                </a:lnTo>
                <a:lnTo>
                  <a:pt x="57684" y="189271"/>
                </a:lnTo>
                <a:lnTo>
                  <a:pt x="185156" y="189271"/>
                </a:lnTo>
                <a:lnTo>
                  <a:pt x="185156" y="142351"/>
                </a:lnTo>
                <a:lnTo>
                  <a:pt x="58144" y="142351"/>
                </a:lnTo>
                <a:lnTo>
                  <a:pt x="58160" y="104457"/>
                </a:lnTo>
                <a:lnTo>
                  <a:pt x="66213" y="64470"/>
                </a:lnTo>
                <a:lnTo>
                  <a:pt x="93798" y="50155"/>
                </a:lnTo>
                <a:lnTo>
                  <a:pt x="173135" y="50155"/>
                </a:lnTo>
                <a:lnTo>
                  <a:pt x="165621" y="32331"/>
                </a:lnTo>
                <a:lnTo>
                  <a:pt x="137541" y="8604"/>
                </a:lnTo>
                <a:lnTo>
                  <a:pt x="93997" y="0"/>
                </a:lnTo>
                <a:close/>
              </a:path>
              <a:path w="185419" h="349884">
                <a:moveTo>
                  <a:pt x="184025" y="244568"/>
                </a:moveTo>
                <a:lnTo>
                  <a:pt x="126352" y="244568"/>
                </a:lnTo>
                <a:lnTo>
                  <a:pt x="126352" y="246673"/>
                </a:lnTo>
                <a:lnTo>
                  <a:pt x="125209" y="266602"/>
                </a:lnTo>
                <a:lnTo>
                  <a:pt x="120513" y="283403"/>
                </a:lnTo>
                <a:lnTo>
                  <a:pt x="110365" y="295003"/>
                </a:lnTo>
                <a:lnTo>
                  <a:pt x="92866" y="299331"/>
                </a:lnTo>
                <a:lnTo>
                  <a:pt x="174065" y="299331"/>
                </a:lnTo>
                <a:lnTo>
                  <a:pt x="181458" y="278225"/>
                </a:lnTo>
                <a:lnTo>
                  <a:pt x="184009" y="246673"/>
                </a:lnTo>
                <a:lnTo>
                  <a:pt x="184025" y="244568"/>
                </a:lnTo>
                <a:close/>
              </a:path>
              <a:path w="185419" h="349884">
                <a:moveTo>
                  <a:pt x="173135" y="50155"/>
                </a:moveTo>
                <a:lnTo>
                  <a:pt x="93798" y="50155"/>
                </a:lnTo>
                <a:lnTo>
                  <a:pt x="111130" y="54216"/>
                </a:lnTo>
                <a:lnTo>
                  <a:pt x="121697" y="65511"/>
                </a:lnTo>
                <a:lnTo>
                  <a:pt x="126964" y="82702"/>
                </a:lnTo>
                <a:lnTo>
                  <a:pt x="128393" y="104457"/>
                </a:lnTo>
                <a:lnTo>
                  <a:pt x="128393" y="142351"/>
                </a:lnTo>
                <a:lnTo>
                  <a:pt x="185156" y="142351"/>
                </a:lnTo>
                <a:lnTo>
                  <a:pt x="185156" y="112645"/>
                </a:lnTo>
                <a:lnTo>
                  <a:pt x="180679" y="68054"/>
                </a:lnTo>
                <a:lnTo>
                  <a:pt x="173135" y="50155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object 256" descr=""/>
          <p:cNvSpPr/>
          <p:nvPr/>
        </p:nvSpPr>
        <p:spPr>
          <a:xfrm>
            <a:off x="14702333" y="7105897"/>
            <a:ext cx="335280" cy="349885"/>
          </a:xfrm>
          <a:custGeom>
            <a:avLst/>
            <a:gdLst/>
            <a:ahLst/>
            <a:cxnLst/>
            <a:rect l="l" t="t" r="r" b="b"/>
            <a:pathLst>
              <a:path w="335280" h="349884">
                <a:moveTo>
                  <a:pt x="131203" y="393"/>
                </a:moveTo>
                <a:lnTo>
                  <a:pt x="108623" y="3568"/>
                </a:lnTo>
                <a:lnTo>
                  <a:pt x="87909" y="13474"/>
                </a:lnTo>
                <a:lnTo>
                  <a:pt x="70523" y="31584"/>
                </a:lnTo>
                <a:lnTo>
                  <a:pt x="57873" y="59347"/>
                </a:lnTo>
                <a:lnTo>
                  <a:pt x="57683" y="43484"/>
                </a:lnTo>
                <a:lnTo>
                  <a:pt x="56642" y="14071"/>
                </a:lnTo>
                <a:lnTo>
                  <a:pt x="56083" y="5283"/>
                </a:lnTo>
                <a:lnTo>
                  <a:pt x="0" y="5283"/>
                </a:lnTo>
                <a:lnTo>
                  <a:pt x="571" y="29235"/>
                </a:lnTo>
                <a:lnTo>
                  <a:pt x="749" y="54229"/>
                </a:lnTo>
                <a:lnTo>
                  <a:pt x="660" y="120345"/>
                </a:lnTo>
                <a:lnTo>
                  <a:pt x="660" y="344208"/>
                </a:lnTo>
                <a:lnTo>
                  <a:pt x="59715" y="344208"/>
                </a:lnTo>
                <a:lnTo>
                  <a:pt x="59715" y="155270"/>
                </a:lnTo>
                <a:lnTo>
                  <a:pt x="65265" y="114617"/>
                </a:lnTo>
                <a:lnTo>
                  <a:pt x="80454" y="89573"/>
                </a:lnTo>
                <a:lnTo>
                  <a:pt x="103149" y="76860"/>
                </a:lnTo>
                <a:lnTo>
                  <a:pt x="131203" y="73253"/>
                </a:lnTo>
                <a:lnTo>
                  <a:pt x="131203" y="393"/>
                </a:lnTo>
                <a:close/>
              </a:path>
              <a:path w="335280" h="349884">
                <a:moveTo>
                  <a:pt x="335191" y="253009"/>
                </a:moveTo>
                <a:lnTo>
                  <a:pt x="330885" y="216560"/>
                </a:lnTo>
                <a:lnTo>
                  <a:pt x="317258" y="187960"/>
                </a:lnTo>
                <a:lnTo>
                  <a:pt x="293268" y="163106"/>
                </a:lnTo>
                <a:lnTo>
                  <a:pt x="238163" y="123964"/>
                </a:lnTo>
                <a:lnTo>
                  <a:pt x="226187" y="111937"/>
                </a:lnTo>
                <a:lnTo>
                  <a:pt x="220230" y="99707"/>
                </a:lnTo>
                <a:lnTo>
                  <a:pt x="218617" y="85077"/>
                </a:lnTo>
                <a:lnTo>
                  <a:pt x="220116" y="70612"/>
                </a:lnTo>
                <a:lnTo>
                  <a:pt x="224853" y="59613"/>
                </a:lnTo>
                <a:lnTo>
                  <a:pt x="233172" y="52616"/>
                </a:lnTo>
                <a:lnTo>
                  <a:pt x="245414" y="50165"/>
                </a:lnTo>
                <a:lnTo>
                  <a:pt x="258000" y="52501"/>
                </a:lnTo>
                <a:lnTo>
                  <a:pt x="266598" y="59601"/>
                </a:lnTo>
                <a:lnTo>
                  <a:pt x="271526" y="71526"/>
                </a:lnTo>
                <a:lnTo>
                  <a:pt x="273100" y="88366"/>
                </a:lnTo>
                <a:lnTo>
                  <a:pt x="273100" y="108369"/>
                </a:lnTo>
                <a:lnTo>
                  <a:pt x="330314" y="108369"/>
                </a:lnTo>
                <a:lnTo>
                  <a:pt x="330314" y="93980"/>
                </a:lnTo>
                <a:lnTo>
                  <a:pt x="325818" y="55054"/>
                </a:lnTo>
                <a:lnTo>
                  <a:pt x="311226" y="25450"/>
                </a:lnTo>
                <a:lnTo>
                  <a:pt x="284949" y="6604"/>
                </a:lnTo>
                <a:lnTo>
                  <a:pt x="245351" y="0"/>
                </a:lnTo>
                <a:lnTo>
                  <a:pt x="207721" y="6438"/>
                </a:lnTo>
                <a:lnTo>
                  <a:pt x="181013" y="24663"/>
                </a:lnTo>
                <a:lnTo>
                  <a:pt x="165074" y="53060"/>
                </a:lnTo>
                <a:lnTo>
                  <a:pt x="159804" y="90030"/>
                </a:lnTo>
                <a:lnTo>
                  <a:pt x="163944" y="121970"/>
                </a:lnTo>
                <a:lnTo>
                  <a:pt x="176504" y="147789"/>
                </a:lnTo>
                <a:lnTo>
                  <a:pt x="197726" y="170256"/>
                </a:lnTo>
                <a:lnTo>
                  <a:pt x="252133" y="209981"/>
                </a:lnTo>
                <a:lnTo>
                  <a:pt x="266636" y="225882"/>
                </a:lnTo>
                <a:lnTo>
                  <a:pt x="273646" y="241858"/>
                </a:lnTo>
                <a:lnTo>
                  <a:pt x="275463" y="259930"/>
                </a:lnTo>
                <a:lnTo>
                  <a:pt x="273748" y="277126"/>
                </a:lnTo>
                <a:lnTo>
                  <a:pt x="268376" y="289445"/>
                </a:lnTo>
                <a:lnTo>
                  <a:pt x="258991" y="296862"/>
                </a:lnTo>
                <a:lnTo>
                  <a:pt x="245237" y="299339"/>
                </a:lnTo>
                <a:lnTo>
                  <a:pt x="230733" y="296138"/>
                </a:lnTo>
                <a:lnTo>
                  <a:pt x="220941" y="287159"/>
                </a:lnTo>
                <a:lnTo>
                  <a:pt x="215404" y="273329"/>
                </a:lnTo>
                <a:lnTo>
                  <a:pt x="213664" y="255574"/>
                </a:lnTo>
                <a:lnTo>
                  <a:pt x="213664" y="240347"/>
                </a:lnTo>
                <a:lnTo>
                  <a:pt x="153936" y="240347"/>
                </a:lnTo>
                <a:lnTo>
                  <a:pt x="153936" y="255498"/>
                </a:lnTo>
                <a:lnTo>
                  <a:pt x="157746" y="290309"/>
                </a:lnTo>
                <a:lnTo>
                  <a:pt x="171551" y="320382"/>
                </a:lnTo>
                <a:lnTo>
                  <a:pt x="198869" y="341515"/>
                </a:lnTo>
                <a:lnTo>
                  <a:pt x="243243" y="349491"/>
                </a:lnTo>
                <a:lnTo>
                  <a:pt x="283514" y="343331"/>
                </a:lnTo>
                <a:lnTo>
                  <a:pt x="312242" y="325043"/>
                </a:lnTo>
                <a:lnTo>
                  <a:pt x="329450" y="294855"/>
                </a:lnTo>
                <a:lnTo>
                  <a:pt x="335191" y="25300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7" name="object 257" descr=""/>
          <p:cNvSpPr/>
          <p:nvPr/>
        </p:nvSpPr>
        <p:spPr>
          <a:xfrm>
            <a:off x="15168461" y="7105897"/>
            <a:ext cx="560070" cy="349885"/>
          </a:xfrm>
          <a:custGeom>
            <a:avLst/>
            <a:gdLst/>
            <a:ahLst/>
            <a:cxnLst/>
            <a:rect l="l" t="t" r="r" b="b"/>
            <a:pathLst>
              <a:path w="560069" h="349884">
                <a:moveTo>
                  <a:pt x="131203" y="393"/>
                </a:moveTo>
                <a:lnTo>
                  <a:pt x="108623" y="3568"/>
                </a:lnTo>
                <a:lnTo>
                  <a:pt x="87909" y="13474"/>
                </a:lnTo>
                <a:lnTo>
                  <a:pt x="70510" y="31584"/>
                </a:lnTo>
                <a:lnTo>
                  <a:pt x="57873" y="59347"/>
                </a:lnTo>
                <a:lnTo>
                  <a:pt x="57683" y="43484"/>
                </a:lnTo>
                <a:lnTo>
                  <a:pt x="56642" y="14071"/>
                </a:lnTo>
                <a:lnTo>
                  <a:pt x="56083" y="5283"/>
                </a:lnTo>
                <a:lnTo>
                  <a:pt x="0" y="5283"/>
                </a:lnTo>
                <a:lnTo>
                  <a:pt x="571" y="29235"/>
                </a:lnTo>
                <a:lnTo>
                  <a:pt x="749" y="54229"/>
                </a:lnTo>
                <a:lnTo>
                  <a:pt x="660" y="120345"/>
                </a:lnTo>
                <a:lnTo>
                  <a:pt x="660" y="344208"/>
                </a:lnTo>
                <a:lnTo>
                  <a:pt x="59715" y="344208"/>
                </a:lnTo>
                <a:lnTo>
                  <a:pt x="59715" y="155270"/>
                </a:lnTo>
                <a:lnTo>
                  <a:pt x="65265" y="114617"/>
                </a:lnTo>
                <a:lnTo>
                  <a:pt x="80454" y="89573"/>
                </a:lnTo>
                <a:lnTo>
                  <a:pt x="103149" y="76860"/>
                </a:lnTo>
                <a:lnTo>
                  <a:pt x="131203" y="73253"/>
                </a:lnTo>
                <a:lnTo>
                  <a:pt x="131203" y="393"/>
                </a:lnTo>
                <a:close/>
              </a:path>
              <a:path w="560069" h="349884">
                <a:moveTo>
                  <a:pt x="343179" y="112649"/>
                </a:moveTo>
                <a:lnTo>
                  <a:pt x="338696" y="68059"/>
                </a:lnTo>
                <a:lnTo>
                  <a:pt x="331152" y="50152"/>
                </a:lnTo>
                <a:lnTo>
                  <a:pt x="323646" y="32334"/>
                </a:lnTo>
                <a:lnTo>
                  <a:pt x="295567" y="8610"/>
                </a:lnTo>
                <a:lnTo>
                  <a:pt x="286410" y="6807"/>
                </a:lnTo>
                <a:lnTo>
                  <a:pt x="286410" y="104457"/>
                </a:lnTo>
                <a:lnTo>
                  <a:pt x="286410" y="142354"/>
                </a:lnTo>
                <a:lnTo>
                  <a:pt x="216166" y="142354"/>
                </a:lnTo>
                <a:lnTo>
                  <a:pt x="216179" y="104457"/>
                </a:lnTo>
                <a:lnTo>
                  <a:pt x="224231" y="64465"/>
                </a:lnTo>
                <a:lnTo>
                  <a:pt x="251815" y="50152"/>
                </a:lnTo>
                <a:lnTo>
                  <a:pt x="269151" y="54216"/>
                </a:lnTo>
                <a:lnTo>
                  <a:pt x="279717" y="65506"/>
                </a:lnTo>
                <a:lnTo>
                  <a:pt x="284988" y="82702"/>
                </a:lnTo>
                <a:lnTo>
                  <a:pt x="286410" y="104457"/>
                </a:lnTo>
                <a:lnTo>
                  <a:pt x="286410" y="6807"/>
                </a:lnTo>
                <a:lnTo>
                  <a:pt x="204431" y="10833"/>
                </a:lnTo>
                <a:lnTo>
                  <a:pt x="175780" y="38290"/>
                </a:lnTo>
                <a:lnTo>
                  <a:pt x="161747" y="74828"/>
                </a:lnTo>
                <a:lnTo>
                  <a:pt x="158026" y="230301"/>
                </a:lnTo>
                <a:lnTo>
                  <a:pt x="161467" y="277888"/>
                </a:lnTo>
                <a:lnTo>
                  <a:pt x="175018" y="315645"/>
                </a:lnTo>
                <a:lnTo>
                  <a:pt x="203542" y="340512"/>
                </a:lnTo>
                <a:lnTo>
                  <a:pt x="251879" y="349491"/>
                </a:lnTo>
                <a:lnTo>
                  <a:pt x="300532" y="338607"/>
                </a:lnTo>
                <a:lnTo>
                  <a:pt x="332092" y="299326"/>
                </a:lnTo>
                <a:lnTo>
                  <a:pt x="342036" y="246672"/>
                </a:lnTo>
                <a:lnTo>
                  <a:pt x="342049" y="244563"/>
                </a:lnTo>
                <a:lnTo>
                  <a:pt x="284378" y="244563"/>
                </a:lnTo>
                <a:lnTo>
                  <a:pt x="284378" y="246672"/>
                </a:lnTo>
                <a:lnTo>
                  <a:pt x="283235" y="266598"/>
                </a:lnTo>
                <a:lnTo>
                  <a:pt x="278536" y="283400"/>
                </a:lnTo>
                <a:lnTo>
                  <a:pt x="268389" y="295008"/>
                </a:lnTo>
                <a:lnTo>
                  <a:pt x="250888" y="299326"/>
                </a:lnTo>
                <a:lnTo>
                  <a:pt x="233222" y="294411"/>
                </a:lnTo>
                <a:lnTo>
                  <a:pt x="222478" y="281368"/>
                </a:lnTo>
                <a:lnTo>
                  <a:pt x="217144" y="262839"/>
                </a:lnTo>
                <a:lnTo>
                  <a:pt x="215709" y="241414"/>
                </a:lnTo>
                <a:lnTo>
                  <a:pt x="215709" y="189268"/>
                </a:lnTo>
                <a:lnTo>
                  <a:pt x="343179" y="189268"/>
                </a:lnTo>
                <a:lnTo>
                  <a:pt x="343179" y="142354"/>
                </a:lnTo>
                <a:lnTo>
                  <a:pt x="343179" y="112649"/>
                </a:lnTo>
                <a:close/>
              </a:path>
              <a:path w="560069" h="349884">
                <a:moveTo>
                  <a:pt x="560044" y="344208"/>
                </a:moveTo>
                <a:lnTo>
                  <a:pt x="559384" y="332625"/>
                </a:lnTo>
                <a:lnTo>
                  <a:pt x="559142" y="323494"/>
                </a:lnTo>
                <a:lnTo>
                  <a:pt x="559015" y="318236"/>
                </a:lnTo>
                <a:lnTo>
                  <a:pt x="558952" y="315658"/>
                </a:lnTo>
                <a:lnTo>
                  <a:pt x="558774" y="297548"/>
                </a:lnTo>
                <a:lnTo>
                  <a:pt x="558723" y="186905"/>
                </a:lnTo>
                <a:lnTo>
                  <a:pt x="558723" y="89230"/>
                </a:lnTo>
                <a:lnTo>
                  <a:pt x="554456" y="53035"/>
                </a:lnTo>
                <a:lnTo>
                  <a:pt x="552284" y="48704"/>
                </a:lnTo>
                <a:lnTo>
                  <a:pt x="540346" y="24828"/>
                </a:lnTo>
                <a:lnTo>
                  <a:pt x="514477" y="6527"/>
                </a:lnTo>
                <a:lnTo>
                  <a:pt x="501040" y="4318"/>
                </a:lnTo>
                <a:lnTo>
                  <a:pt x="501040" y="186905"/>
                </a:lnTo>
                <a:lnTo>
                  <a:pt x="501040" y="230263"/>
                </a:lnTo>
                <a:lnTo>
                  <a:pt x="499021" y="260934"/>
                </a:lnTo>
                <a:lnTo>
                  <a:pt x="492633" y="281825"/>
                </a:lnTo>
                <a:lnTo>
                  <a:pt x="481330" y="293751"/>
                </a:lnTo>
                <a:lnTo>
                  <a:pt x="464604" y="297548"/>
                </a:lnTo>
                <a:lnTo>
                  <a:pt x="449707" y="293992"/>
                </a:lnTo>
                <a:lnTo>
                  <a:pt x="439699" y="284187"/>
                </a:lnTo>
                <a:lnTo>
                  <a:pt x="434073" y="269392"/>
                </a:lnTo>
                <a:lnTo>
                  <a:pt x="432435" y="252209"/>
                </a:lnTo>
                <a:lnTo>
                  <a:pt x="432308" y="245427"/>
                </a:lnTo>
                <a:lnTo>
                  <a:pt x="436168" y="217284"/>
                </a:lnTo>
                <a:lnTo>
                  <a:pt x="447230" y="199275"/>
                </a:lnTo>
                <a:lnTo>
                  <a:pt x="464642" y="189712"/>
                </a:lnTo>
                <a:lnTo>
                  <a:pt x="487603" y="186905"/>
                </a:lnTo>
                <a:lnTo>
                  <a:pt x="501040" y="186905"/>
                </a:lnTo>
                <a:lnTo>
                  <a:pt x="501040" y="4318"/>
                </a:lnTo>
                <a:lnTo>
                  <a:pt x="431609" y="7327"/>
                </a:lnTo>
                <a:lnTo>
                  <a:pt x="390372" y="55892"/>
                </a:lnTo>
                <a:lnTo>
                  <a:pt x="386359" y="96469"/>
                </a:lnTo>
                <a:lnTo>
                  <a:pt x="444512" y="96469"/>
                </a:lnTo>
                <a:lnTo>
                  <a:pt x="444525" y="89230"/>
                </a:lnTo>
                <a:lnTo>
                  <a:pt x="445630" y="74803"/>
                </a:lnTo>
                <a:lnTo>
                  <a:pt x="472846" y="48704"/>
                </a:lnTo>
                <a:lnTo>
                  <a:pt x="486829" y="51790"/>
                </a:lnTo>
                <a:lnTo>
                  <a:pt x="495020" y="60629"/>
                </a:lnTo>
                <a:lnTo>
                  <a:pt x="498932" y="74803"/>
                </a:lnTo>
                <a:lnTo>
                  <a:pt x="499922" y="93776"/>
                </a:lnTo>
                <a:lnTo>
                  <a:pt x="499922" y="141363"/>
                </a:lnTo>
                <a:lnTo>
                  <a:pt x="489254" y="141363"/>
                </a:lnTo>
                <a:lnTo>
                  <a:pt x="445871" y="146418"/>
                </a:lnTo>
                <a:lnTo>
                  <a:pt x="409727" y="163576"/>
                </a:lnTo>
                <a:lnTo>
                  <a:pt x="384987" y="195859"/>
                </a:lnTo>
                <a:lnTo>
                  <a:pt x="375805" y="246291"/>
                </a:lnTo>
                <a:lnTo>
                  <a:pt x="375805" y="252209"/>
                </a:lnTo>
                <a:lnTo>
                  <a:pt x="379730" y="289191"/>
                </a:lnTo>
                <a:lnTo>
                  <a:pt x="392125" y="320205"/>
                </a:lnTo>
                <a:lnTo>
                  <a:pt x="413931" y="341553"/>
                </a:lnTo>
                <a:lnTo>
                  <a:pt x="446049" y="349491"/>
                </a:lnTo>
                <a:lnTo>
                  <a:pt x="463740" y="347776"/>
                </a:lnTo>
                <a:lnTo>
                  <a:pt x="479069" y="342315"/>
                </a:lnTo>
                <a:lnTo>
                  <a:pt x="491820" y="332625"/>
                </a:lnTo>
                <a:lnTo>
                  <a:pt x="501764" y="318236"/>
                </a:lnTo>
                <a:lnTo>
                  <a:pt x="502373" y="323494"/>
                </a:lnTo>
                <a:lnTo>
                  <a:pt x="503377" y="330504"/>
                </a:lnTo>
                <a:lnTo>
                  <a:pt x="504583" y="337883"/>
                </a:lnTo>
                <a:lnTo>
                  <a:pt x="505790" y="344208"/>
                </a:lnTo>
                <a:lnTo>
                  <a:pt x="560044" y="344208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 descr=""/>
          <p:cNvSpPr/>
          <p:nvPr/>
        </p:nvSpPr>
        <p:spPr>
          <a:xfrm>
            <a:off x="15777478" y="6990313"/>
            <a:ext cx="190500" cy="465455"/>
          </a:xfrm>
          <a:custGeom>
            <a:avLst/>
            <a:gdLst/>
            <a:ahLst/>
            <a:cxnLst/>
            <a:rect l="l" t="t" r="r" b="b"/>
            <a:pathLst>
              <a:path w="190500" h="465454">
                <a:moveTo>
                  <a:pt x="77149" y="115577"/>
                </a:moveTo>
                <a:lnTo>
                  <a:pt x="42252" y="123109"/>
                </a:lnTo>
                <a:lnTo>
                  <a:pt x="18270" y="144131"/>
                </a:lnTo>
                <a:lnTo>
                  <a:pt x="4440" y="176281"/>
                </a:lnTo>
                <a:lnTo>
                  <a:pt x="0" y="217197"/>
                </a:lnTo>
                <a:lnTo>
                  <a:pt x="0" y="352491"/>
                </a:lnTo>
                <a:lnTo>
                  <a:pt x="2924" y="397676"/>
                </a:lnTo>
                <a:lnTo>
                  <a:pt x="13804" y="433307"/>
                </a:lnTo>
                <a:lnTo>
                  <a:pt x="35803" y="456673"/>
                </a:lnTo>
                <a:lnTo>
                  <a:pt x="72081" y="465064"/>
                </a:lnTo>
                <a:lnTo>
                  <a:pt x="94228" y="462144"/>
                </a:lnTo>
                <a:lnTo>
                  <a:pt x="110785" y="454113"/>
                </a:lnTo>
                <a:lnTo>
                  <a:pt x="122856" y="442062"/>
                </a:lnTo>
                <a:lnTo>
                  <a:pt x="131545" y="427086"/>
                </a:lnTo>
                <a:lnTo>
                  <a:pt x="189598" y="427086"/>
                </a:lnTo>
                <a:lnTo>
                  <a:pt x="189572" y="411736"/>
                </a:lnTo>
                <a:lnTo>
                  <a:pt x="93002" y="411736"/>
                </a:lnTo>
                <a:lnTo>
                  <a:pt x="77189" y="408174"/>
                </a:lnTo>
                <a:lnTo>
                  <a:pt x="66815" y="397676"/>
                </a:lnTo>
                <a:lnTo>
                  <a:pt x="64970" y="392218"/>
                </a:lnTo>
                <a:lnTo>
                  <a:pt x="61014" y="380270"/>
                </a:lnTo>
                <a:lnTo>
                  <a:pt x="59254" y="356324"/>
                </a:lnTo>
                <a:lnTo>
                  <a:pt x="59254" y="220830"/>
                </a:lnTo>
                <a:lnTo>
                  <a:pt x="61123" y="199260"/>
                </a:lnTo>
                <a:lnTo>
                  <a:pt x="67138" y="182902"/>
                </a:lnTo>
                <a:lnTo>
                  <a:pt x="77909" y="172525"/>
                </a:lnTo>
                <a:lnTo>
                  <a:pt x="94049" y="168895"/>
                </a:lnTo>
                <a:lnTo>
                  <a:pt x="189524" y="168895"/>
                </a:lnTo>
                <a:lnTo>
                  <a:pt x="189519" y="140100"/>
                </a:lnTo>
                <a:lnTo>
                  <a:pt x="130435" y="140100"/>
                </a:lnTo>
                <a:lnTo>
                  <a:pt x="122062" y="129647"/>
                </a:lnTo>
                <a:lnTo>
                  <a:pt x="110059" y="121953"/>
                </a:lnTo>
                <a:lnTo>
                  <a:pt x="94922" y="117202"/>
                </a:lnTo>
                <a:lnTo>
                  <a:pt x="77149" y="115577"/>
                </a:lnTo>
                <a:close/>
              </a:path>
              <a:path w="190500" h="465454">
                <a:moveTo>
                  <a:pt x="189598" y="427086"/>
                </a:moveTo>
                <a:lnTo>
                  <a:pt x="131545" y="427086"/>
                </a:lnTo>
                <a:lnTo>
                  <a:pt x="131723" y="433307"/>
                </a:lnTo>
                <a:lnTo>
                  <a:pt x="133796" y="459787"/>
                </a:lnTo>
                <a:lnTo>
                  <a:pt x="190161" y="459787"/>
                </a:lnTo>
                <a:lnTo>
                  <a:pt x="189774" y="444261"/>
                </a:lnTo>
                <a:lnTo>
                  <a:pt x="189662" y="433307"/>
                </a:lnTo>
                <a:lnTo>
                  <a:pt x="189598" y="427086"/>
                </a:lnTo>
                <a:close/>
              </a:path>
              <a:path w="190500" h="465454">
                <a:moveTo>
                  <a:pt x="189524" y="168895"/>
                </a:moveTo>
                <a:lnTo>
                  <a:pt x="94049" y="168895"/>
                </a:lnTo>
                <a:lnTo>
                  <a:pt x="113609" y="173858"/>
                </a:lnTo>
                <a:lnTo>
                  <a:pt x="124576" y="187546"/>
                </a:lnTo>
                <a:lnTo>
                  <a:pt x="129375" y="208157"/>
                </a:lnTo>
                <a:lnTo>
                  <a:pt x="130435" y="233888"/>
                </a:lnTo>
                <a:lnTo>
                  <a:pt x="130435" y="341162"/>
                </a:lnTo>
                <a:lnTo>
                  <a:pt x="128924" y="369929"/>
                </a:lnTo>
                <a:lnTo>
                  <a:pt x="123286" y="392218"/>
                </a:lnTo>
                <a:lnTo>
                  <a:pt x="111865" y="406622"/>
                </a:lnTo>
                <a:lnTo>
                  <a:pt x="93002" y="411736"/>
                </a:lnTo>
                <a:lnTo>
                  <a:pt x="189572" y="411736"/>
                </a:lnTo>
                <a:lnTo>
                  <a:pt x="189524" y="168895"/>
                </a:lnTo>
                <a:close/>
              </a:path>
              <a:path w="190500" h="465454">
                <a:moveTo>
                  <a:pt x="189491" y="0"/>
                </a:moveTo>
                <a:lnTo>
                  <a:pt x="130435" y="0"/>
                </a:lnTo>
                <a:lnTo>
                  <a:pt x="130435" y="140100"/>
                </a:lnTo>
                <a:lnTo>
                  <a:pt x="189519" y="140100"/>
                </a:lnTo>
                <a:lnTo>
                  <a:pt x="189491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 descr=""/>
          <p:cNvSpPr/>
          <p:nvPr/>
        </p:nvSpPr>
        <p:spPr>
          <a:xfrm>
            <a:off x="16105171" y="7003436"/>
            <a:ext cx="199390" cy="453390"/>
          </a:xfrm>
          <a:custGeom>
            <a:avLst/>
            <a:gdLst/>
            <a:ahLst/>
            <a:cxnLst/>
            <a:rect l="l" t="t" r="r" b="b"/>
            <a:pathLst>
              <a:path w="199390" h="453390">
                <a:moveTo>
                  <a:pt x="100174" y="0"/>
                </a:moveTo>
                <a:lnTo>
                  <a:pt x="54276" y="8825"/>
                </a:lnTo>
                <a:lnTo>
                  <a:pt x="23202" y="33646"/>
                </a:lnTo>
                <a:lnTo>
                  <a:pt x="5570" y="71981"/>
                </a:lnTo>
                <a:lnTo>
                  <a:pt x="0" y="121347"/>
                </a:lnTo>
                <a:lnTo>
                  <a:pt x="0" y="333895"/>
                </a:lnTo>
                <a:lnTo>
                  <a:pt x="4190" y="383225"/>
                </a:lnTo>
                <a:lnTo>
                  <a:pt x="18148" y="420705"/>
                </a:lnTo>
                <a:lnTo>
                  <a:pt x="43953" y="444523"/>
                </a:lnTo>
                <a:lnTo>
                  <a:pt x="83683" y="452865"/>
                </a:lnTo>
                <a:lnTo>
                  <a:pt x="104330" y="450717"/>
                </a:lnTo>
                <a:lnTo>
                  <a:pt x="122795" y="443686"/>
                </a:lnTo>
                <a:lnTo>
                  <a:pt x="138110" y="430898"/>
                </a:lnTo>
                <a:lnTo>
                  <a:pt x="149304" y="411474"/>
                </a:lnTo>
                <a:lnTo>
                  <a:pt x="150564" y="429859"/>
                </a:lnTo>
                <a:lnTo>
                  <a:pt x="151538" y="439349"/>
                </a:lnTo>
                <a:lnTo>
                  <a:pt x="152665" y="446667"/>
                </a:lnTo>
                <a:lnTo>
                  <a:pt x="198988" y="446667"/>
                </a:lnTo>
                <a:lnTo>
                  <a:pt x="198988" y="202674"/>
                </a:lnTo>
                <a:lnTo>
                  <a:pt x="96824" y="202674"/>
                </a:lnTo>
                <a:lnTo>
                  <a:pt x="96824" y="253761"/>
                </a:lnTo>
                <a:lnTo>
                  <a:pt x="139723" y="253761"/>
                </a:lnTo>
                <a:lnTo>
                  <a:pt x="139723" y="320545"/>
                </a:lnTo>
                <a:lnTo>
                  <a:pt x="138088" y="354066"/>
                </a:lnTo>
                <a:lnTo>
                  <a:pt x="131937" y="379176"/>
                </a:lnTo>
                <a:lnTo>
                  <a:pt x="119399" y="394934"/>
                </a:lnTo>
                <a:lnTo>
                  <a:pt x="98604" y="400396"/>
                </a:lnTo>
                <a:lnTo>
                  <a:pt x="80899" y="396303"/>
                </a:lnTo>
                <a:lnTo>
                  <a:pt x="68993" y="384397"/>
                </a:lnTo>
                <a:lnTo>
                  <a:pt x="62288" y="365238"/>
                </a:lnTo>
                <a:lnTo>
                  <a:pt x="60186" y="339382"/>
                </a:lnTo>
                <a:lnTo>
                  <a:pt x="60186" y="113347"/>
                </a:lnTo>
                <a:lnTo>
                  <a:pt x="62576" y="86571"/>
                </a:lnTo>
                <a:lnTo>
                  <a:pt x="69877" y="68062"/>
                </a:lnTo>
                <a:lnTo>
                  <a:pt x="82282" y="57321"/>
                </a:lnTo>
                <a:lnTo>
                  <a:pt x="99986" y="53851"/>
                </a:lnTo>
                <a:lnTo>
                  <a:pt x="120799" y="59030"/>
                </a:lnTo>
                <a:lnTo>
                  <a:pt x="132409" y="72406"/>
                </a:lnTo>
                <a:lnTo>
                  <a:pt x="137446" y="90737"/>
                </a:lnTo>
                <a:lnTo>
                  <a:pt x="138540" y="110781"/>
                </a:lnTo>
                <a:lnTo>
                  <a:pt x="138540" y="126163"/>
                </a:lnTo>
                <a:lnTo>
                  <a:pt x="197606" y="126163"/>
                </a:lnTo>
                <a:lnTo>
                  <a:pt x="197606" y="113158"/>
                </a:lnTo>
                <a:lnTo>
                  <a:pt x="194462" y="73982"/>
                </a:lnTo>
                <a:lnTo>
                  <a:pt x="181104" y="37472"/>
                </a:lnTo>
                <a:lnTo>
                  <a:pt x="151639" y="10516"/>
                </a:lnTo>
                <a:lnTo>
                  <a:pt x="100174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object 260" descr=""/>
          <p:cNvSpPr/>
          <p:nvPr/>
        </p:nvSpPr>
        <p:spPr>
          <a:xfrm>
            <a:off x="16353727" y="7105897"/>
            <a:ext cx="651510" cy="463550"/>
          </a:xfrm>
          <a:custGeom>
            <a:avLst/>
            <a:gdLst/>
            <a:ahLst/>
            <a:cxnLst/>
            <a:rect l="l" t="t" r="r" b="b"/>
            <a:pathLst>
              <a:path w="651509" h="463550">
                <a:moveTo>
                  <a:pt x="189496" y="106045"/>
                </a:moveTo>
                <a:lnTo>
                  <a:pt x="183261" y="60540"/>
                </a:lnTo>
                <a:lnTo>
                  <a:pt x="135712" y="6934"/>
                </a:lnTo>
                <a:lnTo>
                  <a:pt x="130225" y="5981"/>
                </a:lnTo>
                <a:lnTo>
                  <a:pt x="130225" y="102743"/>
                </a:lnTo>
                <a:lnTo>
                  <a:pt x="130149" y="244170"/>
                </a:lnTo>
                <a:lnTo>
                  <a:pt x="121716" y="283819"/>
                </a:lnTo>
                <a:lnTo>
                  <a:pt x="95123" y="297027"/>
                </a:lnTo>
                <a:lnTo>
                  <a:pt x="78613" y="293179"/>
                </a:lnTo>
                <a:lnTo>
                  <a:pt x="67500" y="282359"/>
                </a:lnTo>
                <a:lnTo>
                  <a:pt x="61226" y="265658"/>
                </a:lnTo>
                <a:lnTo>
                  <a:pt x="59258" y="244170"/>
                </a:lnTo>
                <a:lnTo>
                  <a:pt x="59296" y="102743"/>
                </a:lnTo>
                <a:lnTo>
                  <a:pt x="67754" y="65506"/>
                </a:lnTo>
                <a:lnTo>
                  <a:pt x="94843" y="52463"/>
                </a:lnTo>
                <a:lnTo>
                  <a:pt x="111633" y="56222"/>
                </a:lnTo>
                <a:lnTo>
                  <a:pt x="122542" y="66687"/>
                </a:lnTo>
                <a:lnTo>
                  <a:pt x="128460" y="82600"/>
                </a:lnTo>
                <a:lnTo>
                  <a:pt x="130225" y="102743"/>
                </a:lnTo>
                <a:lnTo>
                  <a:pt x="130225" y="5981"/>
                </a:lnTo>
                <a:lnTo>
                  <a:pt x="56794" y="6400"/>
                </a:lnTo>
                <a:lnTo>
                  <a:pt x="6934" y="58166"/>
                </a:lnTo>
                <a:lnTo>
                  <a:pt x="177" y="102743"/>
                </a:lnTo>
                <a:lnTo>
                  <a:pt x="0" y="242125"/>
                </a:lnTo>
                <a:lnTo>
                  <a:pt x="6019" y="288861"/>
                </a:lnTo>
                <a:lnTo>
                  <a:pt x="6045" y="289140"/>
                </a:lnTo>
                <a:lnTo>
                  <a:pt x="23964" y="322694"/>
                </a:lnTo>
                <a:lnTo>
                  <a:pt x="53441" y="342823"/>
                </a:lnTo>
                <a:lnTo>
                  <a:pt x="53581" y="342823"/>
                </a:lnTo>
                <a:lnTo>
                  <a:pt x="93992" y="349491"/>
                </a:lnTo>
                <a:lnTo>
                  <a:pt x="134213" y="342823"/>
                </a:lnTo>
                <a:lnTo>
                  <a:pt x="164223" y="322694"/>
                </a:lnTo>
                <a:lnTo>
                  <a:pt x="178473" y="297027"/>
                </a:lnTo>
                <a:lnTo>
                  <a:pt x="183007" y="288861"/>
                </a:lnTo>
                <a:lnTo>
                  <a:pt x="189496" y="241147"/>
                </a:lnTo>
                <a:lnTo>
                  <a:pt x="189496" y="106045"/>
                </a:lnTo>
                <a:close/>
              </a:path>
              <a:path w="651509" h="463550">
                <a:moveTo>
                  <a:pt x="420916" y="106045"/>
                </a:moveTo>
                <a:lnTo>
                  <a:pt x="414680" y="60540"/>
                </a:lnTo>
                <a:lnTo>
                  <a:pt x="367131" y="6934"/>
                </a:lnTo>
                <a:lnTo>
                  <a:pt x="361645" y="5981"/>
                </a:lnTo>
                <a:lnTo>
                  <a:pt x="361645" y="102743"/>
                </a:lnTo>
                <a:lnTo>
                  <a:pt x="361569" y="244170"/>
                </a:lnTo>
                <a:lnTo>
                  <a:pt x="359676" y="265658"/>
                </a:lnTo>
                <a:lnTo>
                  <a:pt x="359562" y="267042"/>
                </a:lnTo>
                <a:lnTo>
                  <a:pt x="353148" y="283819"/>
                </a:lnTo>
                <a:lnTo>
                  <a:pt x="342201" y="293751"/>
                </a:lnTo>
                <a:lnTo>
                  <a:pt x="326542" y="297027"/>
                </a:lnTo>
                <a:lnTo>
                  <a:pt x="310032" y="293179"/>
                </a:lnTo>
                <a:lnTo>
                  <a:pt x="298919" y="282359"/>
                </a:lnTo>
                <a:lnTo>
                  <a:pt x="292646" y="265658"/>
                </a:lnTo>
                <a:lnTo>
                  <a:pt x="290677" y="244170"/>
                </a:lnTo>
                <a:lnTo>
                  <a:pt x="290728" y="102743"/>
                </a:lnTo>
                <a:lnTo>
                  <a:pt x="299186" y="65506"/>
                </a:lnTo>
                <a:lnTo>
                  <a:pt x="326275" y="52463"/>
                </a:lnTo>
                <a:lnTo>
                  <a:pt x="343052" y="56222"/>
                </a:lnTo>
                <a:lnTo>
                  <a:pt x="353974" y="66687"/>
                </a:lnTo>
                <a:lnTo>
                  <a:pt x="359879" y="82600"/>
                </a:lnTo>
                <a:lnTo>
                  <a:pt x="361645" y="102743"/>
                </a:lnTo>
                <a:lnTo>
                  <a:pt x="361645" y="5981"/>
                </a:lnTo>
                <a:lnTo>
                  <a:pt x="288213" y="6400"/>
                </a:lnTo>
                <a:lnTo>
                  <a:pt x="238353" y="58166"/>
                </a:lnTo>
                <a:lnTo>
                  <a:pt x="231609" y="102743"/>
                </a:lnTo>
                <a:lnTo>
                  <a:pt x="231533" y="103212"/>
                </a:lnTo>
                <a:lnTo>
                  <a:pt x="231419" y="242125"/>
                </a:lnTo>
                <a:lnTo>
                  <a:pt x="237439" y="288861"/>
                </a:lnTo>
                <a:lnTo>
                  <a:pt x="255384" y="322694"/>
                </a:lnTo>
                <a:lnTo>
                  <a:pt x="284861" y="342823"/>
                </a:lnTo>
                <a:lnTo>
                  <a:pt x="285000" y="342823"/>
                </a:lnTo>
                <a:lnTo>
                  <a:pt x="325412" y="349491"/>
                </a:lnTo>
                <a:lnTo>
                  <a:pt x="365633" y="342823"/>
                </a:lnTo>
                <a:lnTo>
                  <a:pt x="395655" y="322694"/>
                </a:lnTo>
                <a:lnTo>
                  <a:pt x="409892" y="297027"/>
                </a:lnTo>
                <a:lnTo>
                  <a:pt x="414426" y="288861"/>
                </a:lnTo>
                <a:lnTo>
                  <a:pt x="420916" y="241147"/>
                </a:lnTo>
                <a:lnTo>
                  <a:pt x="420916" y="106045"/>
                </a:lnTo>
                <a:close/>
              </a:path>
              <a:path w="651509" h="463550">
                <a:moveTo>
                  <a:pt x="651484" y="5283"/>
                </a:moveTo>
                <a:lnTo>
                  <a:pt x="600341" y="5283"/>
                </a:lnTo>
                <a:lnTo>
                  <a:pt x="599465" y="10782"/>
                </a:lnTo>
                <a:lnTo>
                  <a:pt x="598462" y="18757"/>
                </a:lnTo>
                <a:lnTo>
                  <a:pt x="597738" y="27051"/>
                </a:lnTo>
                <a:lnTo>
                  <a:pt x="597560" y="31648"/>
                </a:lnTo>
                <a:lnTo>
                  <a:pt x="597433" y="35013"/>
                </a:lnTo>
                <a:lnTo>
                  <a:pt x="591439" y="21983"/>
                </a:lnTo>
                <a:lnTo>
                  <a:pt x="591299" y="21844"/>
                </a:lnTo>
                <a:lnTo>
                  <a:pt x="591299" y="114071"/>
                </a:lnTo>
                <a:lnTo>
                  <a:pt x="591299" y="213715"/>
                </a:lnTo>
                <a:lnTo>
                  <a:pt x="589940" y="243293"/>
                </a:lnTo>
                <a:lnTo>
                  <a:pt x="584492" y="266204"/>
                </a:lnTo>
                <a:lnTo>
                  <a:pt x="572871" y="281012"/>
                </a:lnTo>
                <a:lnTo>
                  <a:pt x="553021" y="286270"/>
                </a:lnTo>
                <a:lnTo>
                  <a:pt x="537972" y="282689"/>
                </a:lnTo>
                <a:lnTo>
                  <a:pt x="527761" y="271970"/>
                </a:lnTo>
                <a:lnTo>
                  <a:pt x="521957" y="254063"/>
                </a:lnTo>
                <a:lnTo>
                  <a:pt x="520115" y="228993"/>
                </a:lnTo>
                <a:lnTo>
                  <a:pt x="520115" y="105524"/>
                </a:lnTo>
                <a:lnTo>
                  <a:pt x="522389" y="82511"/>
                </a:lnTo>
                <a:lnTo>
                  <a:pt x="529247" y="66217"/>
                </a:lnTo>
                <a:lnTo>
                  <a:pt x="540727" y="56527"/>
                </a:lnTo>
                <a:lnTo>
                  <a:pt x="556907" y="53327"/>
                </a:lnTo>
                <a:lnTo>
                  <a:pt x="575348" y="58166"/>
                </a:lnTo>
                <a:lnTo>
                  <a:pt x="585711" y="71297"/>
                </a:lnTo>
                <a:lnTo>
                  <a:pt x="590283" y="90627"/>
                </a:lnTo>
                <a:lnTo>
                  <a:pt x="591299" y="114071"/>
                </a:lnTo>
                <a:lnTo>
                  <a:pt x="591299" y="21844"/>
                </a:lnTo>
                <a:lnTo>
                  <a:pt x="580809" y="10782"/>
                </a:lnTo>
                <a:lnTo>
                  <a:pt x="564553" y="2959"/>
                </a:lnTo>
                <a:lnTo>
                  <a:pt x="541718" y="0"/>
                </a:lnTo>
                <a:lnTo>
                  <a:pt x="503783" y="8674"/>
                </a:lnTo>
                <a:lnTo>
                  <a:pt x="478802" y="31648"/>
                </a:lnTo>
                <a:lnTo>
                  <a:pt x="465061" y="64312"/>
                </a:lnTo>
                <a:lnTo>
                  <a:pt x="460870" y="102082"/>
                </a:lnTo>
                <a:lnTo>
                  <a:pt x="460870" y="233489"/>
                </a:lnTo>
                <a:lnTo>
                  <a:pt x="464299" y="275844"/>
                </a:lnTo>
                <a:lnTo>
                  <a:pt x="476173" y="309118"/>
                </a:lnTo>
                <a:lnTo>
                  <a:pt x="498843" y="330873"/>
                </a:lnTo>
                <a:lnTo>
                  <a:pt x="534670" y="338670"/>
                </a:lnTo>
                <a:lnTo>
                  <a:pt x="554545" y="336423"/>
                </a:lnTo>
                <a:lnTo>
                  <a:pt x="570522" y="329933"/>
                </a:lnTo>
                <a:lnTo>
                  <a:pt x="582676" y="319595"/>
                </a:lnTo>
                <a:lnTo>
                  <a:pt x="591096" y="305777"/>
                </a:lnTo>
                <a:lnTo>
                  <a:pt x="591096" y="345528"/>
                </a:lnTo>
                <a:lnTo>
                  <a:pt x="589686" y="375348"/>
                </a:lnTo>
                <a:lnTo>
                  <a:pt x="584263" y="396836"/>
                </a:lnTo>
                <a:lnTo>
                  <a:pt x="573062" y="409841"/>
                </a:lnTo>
                <a:lnTo>
                  <a:pt x="554266" y="414197"/>
                </a:lnTo>
                <a:lnTo>
                  <a:pt x="536625" y="410133"/>
                </a:lnTo>
                <a:lnTo>
                  <a:pt x="526351" y="400265"/>
                </a:lnTo>
                <a:lnTo>
                  <a:pt x="521563" y="388073"/>
                </a:lnTo>
                <a:lnTo>
                  <a:pt x="520382" y="377037"/>
                </a:lnTo>
                <a:lnTo>
                  <a:pt x="520382" y="375348"/>
                </a:lnTo>
                <a:lnTo>
                  <a:pt x="461124" y="375348"/>
                </a:lnTo>
                <a:lnTo>
                  <a:pt x="477418" y="434111"/>
                </a:lnTo>
                <a:lnTo>
                  <a:pt x="551091" y="463435"/>
                </a:lnTo>
                <a:lnTo>
                  <a:pt x="605231" y="452818"/>
                </a:lnTo>
                <a:lnTo>
                  <a:pt x="634987" y="424040"/>
                </a:lnTo>
                <a:lnTo>
                  <a:pt x="637908" y="414197"/>
                </a:lnTo>
                <a:lnTo>
                  <a:pt x="647573" y="381660"/>
                </a:lnTo>
                <a:lnTo>
                  <a:pt x="650138" y="330873"/>
                </a:lnTo>
                <a:lnTo>
                  <a:pt x="650176" y="305777"/>
                </a:lnTo>
                <a:lnTo>
                  <a:pt x="650189" y="286270"/>
                </a:lnTo>
                <a:lnTo>
                  <a:pt x="650290" y="64312"/>
                </a:lnTo>
                <a:lnTo>
                  <a:pt x="650392" y="56527"/>
                </a:lnTo>
                <a:lnTo>
                  <a:pt x="650430" y="53327"/>
                </a:lnTo>
                <a:lnTo>
                  <a:pt x="650582" y="41986"/>
                </a:lnTo>
                <a:lnTo>
                  <a:pt x="650722" y="35013"/>
                </a:lnTo>
                <a:lnTo>
                  <a:pt x="650798" y="31648"/>
                </a:lnTo>
                <a:lnTo>
                  <a:pt x="650887" y="27051"/>
                </a:lnTo>
                <a:lnTo>
                  <a:pt x="651002" y="21983"/>
                </a:lnTo>
                <a:lnTo>
                  <a:pt x="651319" y="11163"/>
                </a:lnTo>
                <a:lnTo>
                  <a:pt x="651383" y="8674"/>
                </a:lnTo>
                <a:lnTo>
                  <a:pt x="651484" y="5283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object 261" descr=""/>
          <p:cNvSpPr/>
          <p:nvPr/>
        </p:nvSpPr>
        <p:spPr>
          <a:xfrm>
            <a:off x="17062705" y="6990310"/>
            <a:ext cx="59690" cy="460375"/>
          </a:xfrm>
          <a:custGeom>
            <a:avLst/>
            <a:gdLst/>
            <a:ahLst/>
            <a:cxnLst/>
            <a:rect l="l" t="t" r="r" b="b"/>
            <a:pathLst>
              <a:path w="59690" h="460375">
                <a:moveTo>
                  <a:pt x="59066" y="0"/>
                </a:moveTo>
                <a:lnTo>
                  <a:pt x="0" y="0"/>
                </a:lnTo>
                <a:lnTo>
                  <a:pt x="0" y="459787"/>
                </a:lnTo>
                <a:lnTo>
                  <a:pt x="59066" y="459787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2" name="object 262" descr=""/>
          <p:cNvSpPr/>
          <p:nvPr/>
        </p:nvSpPr>
        <p:spPr>
          <a:xfrm>
            <a:off x="17171288" y="7105891"/>
            <a:ext cx="185420" cy="349885"/>
          </a:xfrm>
          <a:custGeom>
            <a:avLst/>
            <a:gdLst/>
            <a:ahLst/>
            <a:cxnLst/>
            <a:rect l="l" t="t" r="r" b="b"/>
            <a:pathLst>
              <a:path w="185419" h="349884">
                <a:moveTo>
                  <a:pt x="93997" y="0"/>
                </a:moveTo>
                <a:lnTo>
                  <a:pt x="46413" y="10828"/>
                </a:lnTo>
                <a:lnTo>
                  <a:pt x="17757" y="38285"/>
                </a:lnTo>
                <a:lnTo>
                  <a:pt x="3721" y="74826"/>
                </a:lnTo>
                <a:lnTo>
                  <a:pt x="0" y="230307"/>
                </a:lnTo>
                <a:lnTo>
                  <a:pt x="3441" y="277889"/>
                </a:lnTo>
                <a:lnTo>
                  <a:pt x="16998" y="315639"/>
                </a:lnTo>
                <a:lnTo>
                  <a:pt x="45521" y="340518"/>
                </a:lnTo>
                <a:lnTo>
                  <a:pt x="93861" y="349486"/>
                </a:lnTo>
                <a:lnTo>
                  <a:pt x="142511" y="338609"/>
                </a:lnTo>
                <a:lnTo>
                  <a:pt x="169664" y="311896"/>
                </a:lnTo>
                <a:lnTo>
                  <a:pt x="174065" y="299331"/>
                </a:lnTo>
                <a:lnTo>
                  <a:pt x="92866" y="299331"/>
                </a:lnTo>
                <a:lnTo>
                  <a:pt x="75199" y="294406"/>
                </a:lnTo>
                <a:lnTo>
                  <a:pt x="64457" y="281372"/>
                </a:lnTo>
                <a:lnTo>
                  <a:pt x="59124" y="262839"/>
                </a:lnTo>
                <a:lnTo>
                  <a:pt x="57684" y="241416"/>
                </a:lnTo>
                <a:lnTo>
                  <a:pt x="57684" y="189271"/>
                </a:lnTo>
                <a:lnTo>
                  <a:pt x="185156" y="189271"/>
                </a:lnTo>
                <a:lnTo>
                  <a:pt x="185156" y="142351"/>
                </a:lnTo>
                <a:lnTo>
                  <a:pt x="58144" y="142351"/>
                </a:lnTo>
                <a:lnTo>
                  <a:pt x="58160" y="104457"/>
                </a:lnTo>
                <a:lnTo>
                  <a:pt x="66213" y="64470"/>
                </a:lnTo>
                <a:lnTo>
                  <a:pt x="93798" y="50155"/>
                </a:lnTo>
                <a:lnTo>
                  <a:pt x="173135" y="50155"/>
                </a:lnTo>
                <a:lnTo>
                  <a:pt x="165621" y="32331"/>
                </a:lnTo>
                <a:lnTo>
                  <a:pt x="137541" y="8604"/>
                </a:lnTo>
                <a:lnTo>
                  <a:pt x="93997" y="0"/>
                </a:lnTo>
                <a:close/>
              </a:path>
              <a:path w="185419" h="349884">
                <a:moveTo>
                  <a:pt x="184025" y="244568"/>
                </a:moveTo>
                <a:lnTo>
                  <a:pt x="126352" y="244568"/>
                </a:lnTo>
                <a:lnTo>
                  <a:pt x="126352" y="246673"/>
                </a:lnTo>
                <a:lnTo>
                  <a:pt x="125209" y="266602"/>
                </a:lnTo>
                <a:lnTo>
                  <a:pt x="120513" y="283403"/>
                </a:lnTo>
                <a:lnTo>
                  <a:pt x="110365" y="295003"/>
                </a:lnTo>
                <a:lnTo>
                  <a:pt x="92866" y="299331"/>
                </a:lnTo>
                <a:lnTo>
                  <a:pt x="174065" y="299331"/>
                </a:lnTo>
                <a:lnTo>
                  <a:pt x="181458" y="278225"/>
                </a:lnTo>
                <a:lnTo>
                  <a:pt x="184009" y="246673"/>
                </a:lnTo>
                <a:lnTo>
                  <a:pt x="184025" y="244568"/>
                </a:lnTo>
                <a:close/>
              </a:path>
              <a:path w="185419" h="349884">
                <a:moveTo>
                  <a:pt x="173135" y="50155"/>
                </a:moveTo>
                <a:lnTo>
                  <a:pt x="93798" y="50155"/>
                </a:lnTo>
                <a:lnTo>
                  <a:pt x="111130" y="54216"/>
                </a:lnTo>
                <a:lnTo>
                  <a:pt x="121697" y="65511"/>
                </a:lnTo>
                <a:lnTo>
                  <a:pt x="126964" y="82702"/>
                </a:lnTo>
                <a:lnTo>
                  <a:pt x="128393" y="104457"/>
                </a:lnTo>
                <a:lnTo>
                  <a:pt x="128393" y="142351"/>
                </a:lnTo>
                <a:lnTo>
                  <a:pt x="185156" y="142351"/>
                </a:lnTo>
                <a:lnTo>
                  <a:pt x="185156" y="112645"/>
                </a:lnTo>
                <a:lnTo>
                  <a:pt x="180679" y="68054"/>
                </a:lnTo>
                <a:lnTo>
                  <a:pt x="173135" y="50155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 descr=""/>
          <p:cNvSpPr/>
          <p:nvPr/>
        </p:nvSpPr>
        <p:spPr>
          <a:xfrm>
            <a:off x="12170194" y="7897107"/>
            <a:ext cx="577850" cy="349885"/>
          </a:xfrm>
          <a:custGeom>
            <a:avLst/>
            <a:gdLst/>
            <a:ahLst/>
            <a:cxnLst/>
            <a:rect l="l" t="t" r="r" b="b"/>
            <a:pathLst>
              <a:path w="577850" h="349884">
                <a:moveTo>
                  <a:pt x="131203" y="393"/>
                </a:moveTo>
                <a:lnTo>
                  <a:pt x="108610" y="3568"/>
                </a:lnTo>
                <a:lnTo>
                  <a:pt x="87909" y="13474"/>
                </a:lnTo>
                <a:lnTo>
                  <a:pt x="70523" y="31572"/>
                </a:lnTo>
                <a:lnTo>
                  <a:pt x="57873" y="59347"/>
                </a:lnTo>
                <a:lnTo>
                  <a:pt x="57683" y="43472"/>
                </a:lnTo>
                <a:lnTo>
                  <a:pt x="56642" y="14071"/>
                </a:lnTo>
                <a:lnTo>
                  <a:pt x="56095" y="5283"/>
                </a:lnTo>
                <a:lnTo>
                  <a:pt x="0" y="5283"/>
                </a:lnTo>
                <a:lnTo>
                  <a:pt x="571" y="29235"/>
                </a:lnTo>
                <a:lnTo>
                  <a:pt x="736" y="54229"/>
                </a:lnTo>
                <a:lnTo>
                  <a:pt x="647" y="120345"/>
                </a:lnTo>
                <a:lnTo>
                  <a:pt x="647" y="344208"/>
                </a:lnTo>
                <a:lnTo>
                  <a:pt x="59728" y="344208"/>
                </a:lnTo>
                <a:lnTo>
                  <a:pt x="59728" y="155257"/>
                </a:lnTo>
                <a:lnTo>
                  <a:pt x="65265" y="114617"/>
                </a:lnTo>
                <a:lnTo>
                  <a:pt x="80454" y="89573"/>
                </a:lnTo>
                <a:lnTo>
                  <a:pt x="103149" y="76860"/>
                </a:lnTo>
                <a:lnTo>
                  <a:pt x="131203" y="73253"/>
                </a:lnTo>
                <a:lnTo>
                  <a:pt x="131203" y="393"/>
                </a:lnTo>
                <a:close/>
              </a:path>
              <a:path w="577850" h="349884">
                <a:moveTo>
                  <a:pt x="343179" y="112636"/>
                </a:moveTo>
                <a:lnTo>
                  <a:pt x="338696" y="68046"/>
                </a:lnTo>
                <a:lnTo>
                  <a:pt x="323634" y="32334"/>
                </a:lnTo>
                <a:lnTo>
                  <a:pt x="286423" y="6807"/>
                </a:lnTo>
                <a:lnTo>
                  <a:pt x="286423" y="104457"/>
                </a:lnTo>
                <a:lnTo>
                  <a:pt x="286423" y="142354"/>
                </a:lnTo>
                <a:lnTo>
                  <a:pt x="216166" y="142354"/>
                </a:lnTo>
                <a:lnTo>
                  <a:pt x="216179" y="104457"/>
                </a:lnTo>
                <a:lnTo>
                  <a:pt x="217982" y="82702"/>
                </a:lnTo>
                <a:lnTo>
                  <a:pt x="218071" y="81584"/>
                </a:lnTo>
                <a:lnTo>
                  <a:pt x="224231" y="64465"/>
                </a:lnTo>
                <a:lnTo>
                  <a:pt x="235267" y="53822"/>
                </a:lnTo>
                <a:lnTo>
                  <a:pt x="251815" y="50152"/>
                </a:lnTo>
                <a:lnTo>
                  <a:pt x="269151" y="54216"/>
                </a:lnTo>
                <a:lnTo>
                  <a:pt x="279717" y="65506"/>
                </a:lnTo>
                <a:lnTo>
                  <a:pt x="284988" y="82702"/>
                </a:lnTo>
                <a:lnTo>
                  <a:pt x="286423" y="104457"/>
                </a:lnTo>
                <a:lnTo>
                  <a:pt x="286423" y="6807"/>
                </a:lnTo>
                <a:lnTo>
                  <a:pt x="204431" y="10820"/>
                </a:lnTo>
                <a:lnTo>
                  <a:pt x="175768" y="38277"/>
                </a:lnTo>
                <a:lnTo>
                  <a:pt x="161734" y="74828"/>
                </a:lnTo>
                <a:lnTo>
                  <a:pt x="158013" y="230301"/>
                </a:lnTo>
                <a:lnTo>
                  <a:pt x="161455" y="277888"/>
                </a:lnTo>
                <a:lnTo>
                  <a:pt x="175018" y="315633"/>
                </a:lnTo>
                <a:lnTo>
                  <a:pt x="203542" y="340512"/>
                </a:lnTo>
                <a:lnTo>
                  <a:pt x="251879" y="349478"/>
                </a:lnTo>
                <a:lnTo>
                  <a:pt x="300532" y="338607"/>
                </a:lnTo>
                <a:lnTo>
                  <a:pt x="327685" y="311886"/>
                </a:lnTo>
                <a:lnTo>
                  <a:pt x="332079" y="299326"/>
                </a:lnTo>
                <a:lnTo>
                  <a:pt x="339471" y="278218"/>
                </a:lnTo>
                <a:lnTo>
                  <a:pt x="342023" y="246672"/>
                </a:lnTo>
                <a:lnTo>
                  <a:pt x="342036" y="244563"/>
                </a:lnTo>
                <a:lnTo>
                  <a:pt x="284365" y="244563"/>
                </a:lnTo>
                <a:lnTo>
                  <a:pt x="284365" y="246672"/>
                </a:lnTo>
                <a:lnTo>
                  <a:pt x="283222" y="266598"/>
                </a:lnTo>
                <a:lnTo>
                  <a:pt x="278536" y="283400"/>
                </a:lnTo>
                <a:lnTo>
                  <a:pt x="268376" y="294995"/>
                </a:lnTo>
                <a:lnTo>
                  <a:pt x="250888" y="299326"/>
                </a:lnTo>
                <a:lnTo>
                  <a:pt x="233210" y="294398"/>
                </a:lnTo>
                <a:lnTo>
                  <a:pt x="222478" y="281368"/>
                </a:lnTo>
                <a:lnTo>
                  <a:pt x="217144" y="262839"/>
                </a:lnTo>
                <a:lnTo>
                  <a:pt x="215696" y="241414"/>
                </a:lnTo>
                <a:lnTo>
                  <a:pt x="215696" y="189268"/>
                </a:lnTo>
                <a:lnTo>
                  <a:pt x="343179" y="189268"/>
                </a:lnTo>
                <a:lnTo>
                  <a:pt x="343179" y="142354"/>
                </a:lnTo>
                <a:lnTo>
                  <a:pt x="343179" y="112636"/>
                </a:lnTo>
                <a:close/>
              </a:path>
              <a:path w="577850" h="349884">
                <a:moveTo>
                  <a:pt x="577367" y="5270"/>
                </a:moveTo>
                <a:lnTo>
                  <a:pt x="518096" y="5270"/>
                </a:lnTo>
                <a:lnTo>
                  <a:pt x="509943" y="52819"/>
                </a:lnTo>
                <a:lnTo>
                  <a:pt x="499478" y="110934"/>
                </a:lnTo>
                <a:lnTo>
                  <a:pt x="488632" y="172554"/>
                </a:lnTo>
                <a:lnTo>
                  <a:pt x="479336" y="230606"/>
                </a:lnTo>
                <a:lnTo>
                  <a:pt x="473494" y="278015"/>
                </a:lnTo>
                <a:lnTo>
                  <a:pt x="472821" y="278015"/>
                </a:lnTo>
                <a:lnTo>
                  <a:pt x="466242" y="228714"/>
                </a:lnTo>
                <a:lnTo>
                  <a:pt x="457301" y="169722"/>
                </a:lnTo>
                <a:lnTo>
                  <a:pt x="447408" y="108115"/>
                </a:lnTo>
                <a:lnTo>
                  <a:pt x="430174" y="5270"/>
                </a:lnTo>
                <a:lnTo>
                  <a:pt x="367017" y="5270"/>
                </a:lnTo>
                <a:lnTo>
                  <a:pt x="437972" y="344208"/>
                </a:lnTo>
                <a:lnTo>
                  <a:pt x="504901" y="344208"/>
                </a:lnTo>
                <a:lnTo>
                  <a:pt x="577367" y="527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4" name="object 264" descr=""/>
          <p:cNvSpPr/>
          <p:nvPr/>
        </p:nvSpPr>
        <p:spPr>
          <a:xfrm>
            <a:off x="12781171" y="7781521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90" h="71120">
                <a:moveTo>
                  <a:pt x="59076" y="0"/>
                </a:moveTo>
                <a:lnTo>
                  <a:pt x="0" y="0"/>
                </a:lnTo>
                <a:lnTo>
                  <a:pt x="0" y="70699"/>
                </a:lnTo>
                <a:lnTo>
                  <a:pt x="59076" y="70699"/>
                </a:lnTo>
                <a:lnTo>
                  <a:pt x="5907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5" name="object 265" descr=""/>
          <p:cNvSpPr/>
          <p:nvPr/>
        </p:nvSpPr>
        <p:spPr>
          <a:xfrm>
            <a:off x="12780710" y="7902377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90" h="339090">
                <a:moveTo>
                  <a:pt x="59076" y="0"/>
                </a:moveTo>
                <a:lnTo>
                  <a:pt x="0" y="0"/>
                </a:lnTo>
                <a:lnTo>
                  <a:pt x="0" y="338932"/>
                </a:lnTo>
                <a:lnTo>
                  <a:pt x="59076" y="338932"/>
                </a:lnTo>
                <a:lnTo>
                  <a:pt x="5907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 descr=""/>
          <p:cNvSpPr/>
          <p:nvPr/>
        </p:nvSpPr>
        <p:spPr>
          <a:xfrm>
            <a:off x="12889941" y="7897107"/>
            <a:ext cx="731520" cy="349885"/>
          </a:xfrm>
          <a:custGeom>
            <a:avLst/>
            <a:gdLst/>
            <a:ahLst/>
            <a:cxnLst/>
            <a:rect l="l" t="t" r="r" b="b"/>
            <a:pathLst>
              <a:path w="731519" h="349884">
                <a:moveTo>
                  <a:pt x="185166" y="112636"/>
                </a:moveTo>
                <a:lnTo>
                  <a:pt x="180682" y="68046"/>
                </a:lnTo>
                <a:lnTo>
                  <a:pt x="173139" y="50152"/>
                </a:lnTo>
                <a:lnTo>
                  <a:pt x="165633" y="32334"/>
                </a:lnTo>
                <a:lnTo>
                  <a:pt x="137541" y="8597"/>
                </a:lnTo>
                <a:lnTo>
                  <a:pt x="128409" y="6807"/>
                </a:lnTo>
                <a:lnTo>
                  <a:pt x="128409" y="104457"/>
                </a:lnTo>
                <a:lnTo>
                  <a:pt x="128409" y="142354"/>
                </a:lnTo>
                <a:lnTo>
                  <a:pt x="58153" y="142354"/>
                </a:lnTo>
                <a:lnTo>
                  <a:pt x="58166" y="104457"/>
                </a:lnTo>
                <a:lnTo>
                  <a:pt x="59969" y="82702"/>
                </a:lnTo>
                <a:lnTo>
                  <a:pt x="60058" y="81584"/>
                </a:lnTo>
                <a:lnTo>
                  <a:pt x="66217" y="64465"/>
                </a:lnTo>
                <a:lnTo>
                  <a:pt x="77254" y="53822"/>
                </a:lnTo>
                <a:lnTo>
                  <a:pt x="93802" y="50152"/>
                </a:lnTo>
                <a:lnTo>
                  <a:pt x="111137" y="54216"/>
                </a:lnTo>
                <a:lnTo>
                  <a:pt x="121704" y="65506"/>
                </a:lnTo>
                <a:lnTo>
                  <a:pt x="126974" y="82702"/>
                </a:lnTo>
                <a:lnTo>
                  <a:pt x="128409" y="104457"/>
                </a:lnTo>
                <a:lnTo>
                  <a:pt x="128409" y="6807"/>
                </a:lnTo>
                <a:lnTo>
                  <a:pt x="46418" y="10820"/>
                </a:lnTo>
                <a:lnTo>
                  <a:pt x="17767" y="38277"/>
                </a:lnTo>
                <a:lnTo>
                  <a:pt x="3721" y="74828"/>
                </a:lnTo>
                <a:lnTo>
                  <a:pt x="0" y="230301"/>
                </a:lnTo>
                <a:lnTo>
                  <a:pt x="3441" y="277888"/>
                </a:lnTo>
                <a:lnTo>
                  <a:pt x="17005" y="315633"/>
                </a:lnTo>
                <a:lnTo>
                  <a:pt x="45529" y="340512"/>
                </a:lnTo>
                <a:lnTo>
                  <a:pt x="93865" y="349478"/>
                </a:lnTo>
                <a:lnTo>
                  <a:pt x="142519" y="338607"/>
                </a:lnTo>
                <a:lnTo>
                  <a:pt x="174078" y="299326"/>
                </a:lnTo>
                <a:lnTo>
                  <a:pt x="184010" y="246672"/>
                </a:lnTo>
                <a:lnTo>
                  <a:pt x="184035" y="244563"/>
                </a:lnTo>
                <a:lnTo>
                  <a:pt x="126352" y="244563"/>
                </a:lnTo>
                <a:lnTo>
                  <a:pt x="126352" y="246672"/>
                </a:lnTo>
                <a:lnTo>
                  <a:pt x="125209" y="266598"/>
                </a:lnTo>
                <a:lnTo>
                  <a:pt x="120523" y="283400"/>
                </a:lnTo>
                <a:lnTo>
                  <a:pt x="110375" y="294995"/>
                </a:lnTo>
                <a:lnTo>
                  <a:pt x="92875" y="299326"/>
                </a:lnTo>
                <a:lnTo>
                  <a:pt x="75209" y="294398"/>
                </a:lnTo>
                <a:lnTo>
                  <a:pt x="64465" y="281368"/>
                </a:lnTo>
                <a:lnTo>
                  <a:pt x="59131" y="262839"/>
                </a:lnTo>
                <a:lnTo>
                  <a:pt x="57683" y="241414"/>
                </a:lnTo>
                <a:lnTo>
                  <a:pt x="57683" y="189268"/>
                </a:lnTo>
                <a:lnTo>
                  <a:pt x="185166" y="189268"/>
                </a:lnTo>
                <a:lnTo>
                  <a:pt x="185166" y="142354"/>
                </a:lnTo>
                <a:lnTo>
                  <a:pt x="185166" y="112636"/>
                </a:lnTo>
                <a:close/>
              </a:path>
              <a:path w="731519" h="349884">
                <a:moveTo>
                  <a:pt x="531926" y="5270"/>
                </a:moveTo>
                <a:lnTo>
                  <a:pt x="472668" y="5270"/>
                </a:lnTo>
                <a:lnTo>
                  <a:pt x="459778" y="98806"/>
                </a:lnTo>
                <a:lnTo>
                  <a:pt x="451218" y="164172"/>
                </a:lnTo>
                <a:lnTo>
                  <a:pt x="445897" y="208432"/>
                </a:lnTo>
                <a:lnTo>
                  <a:pt x="442709" y="238620"/>
                </a:lnTo>
                <a:lnTo>
                  <a:pt x="440575" y="261785"/>
                </a:lnTo>
                <a:lnTo>
                  <a:pt x="439915" y="261785"/>
                </a:lnTo>
                <a:lnTo>
                  <a:pt x="436918" y="234492"/>
                </a:lnTo>
                <a:lnTo>
                  <a:pt x="431850" y="200037"/>
                </a:lnTo>
                <a:lnTo>
                  <a:pt x="413816" y="90271"/>
                </a:lnTo>
                <a:lnTo>
                  <a:pt x="400024" y="5270"/>
                </a:lnTo>
                <a:lnTo>
                  <a:pt x="344017" y="5270"/>
                </a:lnTo>
                <a:lnTo>
                  <a:pt x="330238" y="88861"/>
                </a:lnTo>
                <a:lnTo>
                  <a:pt x="311797" y="198666"/>
                </a:lnTo>
                <a:lnTo>
                  <a:pt x="306349" y="233794"/>
                </a:lnTo>
                <a:lnTo>
                  <a:pt x="302882" y="261708"/>
                </a:lnTo>
                <a:lnTo>
                  <a:pt x="302221" y="261708"/>
                </a:lnTo>
                <a:lnTo>
                  <a:pt x="296405" y="202069"/>
                </a:lnTo>
                <a:lnTo>
                  <a:pt x="290842" y="156248"/>
                </a:lnTo>
                <a:lnTo>
                  <a:pt x="282587" y="92468"/>
                </a:lnTo>
                <a:lnTo>
                  <a:pt x="270979" y="5270"/>
                </a:lnTo>
                <a:lnTo>
                  <a:pt x="208292" y="5270"/>
                </a:lnTo>
                <a:lnTo>
                  <a:pt x="268363" y="344208"/>
                </a:lnTo>
                <a:lnTo>
                  <a:pt x="328002" y="344208"/>
                </a:lnTo>
                <a:lnTo>
                  <a:pt x="350545" y="223901"/>
                </a:lnTo>
                <a:lnTo>
                  <a:pt x="359308" y="175501"/>
                </a:lnTo>
                <a:lnTo>
                  <a:pt x="365823" y="134962"/>
                </a:lnTo>
                <a:lnTo>
                  <a:pt x="369684" y="102349"/>
                </a:lnTo>
                <a:lnTo>
                  <a:pt x="370332" y="102349"/>
                </a:lnTo>
                <a:lnTo>
                  <a:pt x="375031" y="137185"/>
                </a:lnTo>
                <a:lnTo>
                  <a:pt x="381927" y="179717"/>
                </a:lnTo>
                <a:lnTo>
                  <a:pt x="400011" y="284175"/>
                </a:lnTo>
                <a:lnTo>
                  <a:pt x="410019" y="344208"/>
                </a:lnTo>
                <a:lnTo>
                  <a:pt x="468757" y="344208"/>
                </a:lnTo>
                <a:lnTo>
                  <a:pt x="531926" y="5270"/>
                </a:lnTo>
                <a:close/>
              </a:path>
              <a:path w="731519" h="349884">
                <a:moveTo>
                  <a:pt x="730999" y="253009"/>
                </a:moveTo>
                <a:lnTo>
                  <a:pt x="726694" y="216560"/>
                </a:lnTo>
                <a:lnTo>
                  <a:pt x="713079" y="187960"/>
                </a:lnTo>
                <a:lnTo>
                  <a:pt x="689076" y="163106"/>
                </a:lnTo>
                <a:lnTo>
                  <a:pt x="633971" y="123952"/>
                </a:lnTo>
                <a:lnTo>
                  <a:pt x="621995" y="111937"/>
                </a:lnTo>
                <a:lnTo>
                  <a:pt x="616038" y="99707"/>
                </a:lnTo>
                <a:lnTo>
                  <a:pt x="614426" y="85077"/>
                </a:lnTo>
                <a:lnTo>
                  <a:pt x="615937" y="70612"/>
                </a:lnTo>
                <a:lnTo>
                  <a:pt x="620661" y="59613"/>
                </a:lnTo>
                <a:lnTo>
                  <a:pt x="628980" y="52616"/>
                </a:lnTo>
                <a:lnTo>
                  <a:pt x="641235" y="50152"/>
                </a:lnTo>
                <a:lnTo>
                  <a:pt x="653808" y="52501"/>
                </a:lnTo>
                <a:lnTo>
                  <a:pt x="662406" y="59601"/>
                </a:lnTo>
                <a:lnTo>
                  <a:pt x="667334" y="71526"/>
                </a:lnTo>
                <a:lnTo>
                  <a:pt x="668909" y="88366"/>
                </a:lnTo>
                <a:lnTo>
                  <a:pt x="668909" y="108369"/>
                </a:lnTo>
                <a:lnTo>
                  <a:pt x="726135" y="108369"/>
                </a:lnTo>
                <a:lnTo>
                  <a:pt x="726135" y="93980"/>
                </a:lnTo>
                <a:lnTo>
                  <a:pt x="721626" y="55054"/>
                </a:lnTo>
                <a:lnTo>
                  <a:pt x="707047" y="25438"/>
                </a:lnTo>
                <a:lnTo>
                  <a:pt x="680758" y="6604"/>
                </a:lnTo>
                <a:lnTo>
                  <a:pt x="641159" y="0"/>
                </a:lnTo>
                <a:lnTo>
                  <a:pt x="603542" y="6438"/>
                </a:lnTo>
                <a:lnTo>
                  <a:pt x="576821" y="24650"/>
                </a:lnTo>
                <a:lnTo>
                  <a:pt x="560895" y="53060"/>
                </a:lnTo>
                <a:lnTo>
                  <a:pt x="555612" y="90030"/>
                </a:lnTo>
                <a:lnTo>
                  <a:pt x="559752" y="121970"/>
                </a:lnTo>
                <a:lnTo>
                  <a:pt x="572325" y="147789"/>
                </a:lnTo>
                <a:lnTo>
                  <a:pt x="593534" y="170256"/>
                </a:lnTo>
                <a:lnTo>
                  <a:pt x="647954" y="209981"/>
                </a:lnTo>
                <a:lnTo>
                  <a:pt x="662457" y="225882"/>
                </a:lnTo>
                <a:lnTo>
                  <a:pt x="669455" y="241858"/>
                </a:lnTo>
                <a:lnTo>
                  <a:pt x="671271" y="259930"/>
                </a:lnTo>
                <a:lnTo>
                  <a:pt x="669569" y="277126"/>
                </a:lnTo>
                <a:lnTo>
                  <a:pt x="664197" y="289445"/>
                </a:lnTo>
                <a:lnTo>
                  <a:pt x="654799" y="296849"/>
                </a:lnTo>
                <a:lnTo>
                  <a:pt x="641045" y="299326"/>
                </a:lnTo>
                <a:lnTo>
                  <a:pt x="626541" y="296138"/>
                </a:lnTo>
                <a:lnTo>
                  <a:pt x="616762" y="287159"/>
                </a:lnTo>
                <a:lnTo>
                  <a:pt x="611225" y="273329"/>
                </a:lnTo>
                <a:lnTo>
                  <a:pt x="609473" y="255574"/>
                </a:lnTo>
                <a:lnTo>
                  <a:pt x="609473" y="240334"/>
                </a:lnTo>
                <a:lnTo>
                  <a:pt x="549757" y="240334"/>
                </a:lnTo>
                <a:lnTo>
                  <a:pt x="549757" y="255498"/>
                </a:lnTo>
                <a:lnTo>
                  <a:pt x="553567" y="290309"/>
                </a:lnTo>
                <a:lnTo>
                  <a:pt x="567372" y="320370"/>
                </a:lnTo>
                <a:lnTo>
                  <a:pt x="594690" y="341503"/>
                </a:lnTo>
                <a:lnTo>
                  <a:pt x="639064" y="349491"/>
                </a:lnTo>
                <a:lnTo>
                  <a:pt x="679323" y="343331"/>
                </a:lnTo>
                <a:lnTo>
                  <a:pt x="708050" y="325043"/>
                </a:lnTo>
                <a:lnTo>
                  <a:pt x="725271" y="294843"/>
                </a:lnTo>
                <a:lnTo>
                  <a:pt x="730999" y="25300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7" name="object 267" descr=""/>
          <p:cNvSpPr/>
          <p:nvPr/>
        </p:nvSpPr>
        <p:spPr>
          <a:xfrm>
            <a:off x="13751878" y="7778425"/>
            <a:ext cx="788035" cy="468630"/>
          </a:xfrm>
          <a:custGeom>
            <a:avLst/>
            <a:gdLst/>
            <a:ahLst/>
            <a:cxnLst/>
            <a:rect l="l" t="t" r="r" b="b"/>
            <a:pathLst>
              <a:path w="788034" h="468629">
                <a:moveTo>
                  <a:pt x="190157" y="219379"/>
                </a:moveTo>
                <a:lnTo>
                  <a:pt x="186182" y="178308"/>
                </a:lnTo>
                <a:lnTo>
                  <a:pt x="151904" y="125971"/>
                </a:lnTo>
                <a:lnTo>
                  <a:pt x="130898" y="121183"/>
                </a:lnTo>
                <a:lnTo>
                  <a:pt x="130898" y="228688"/>
                </a:lnTo>
                <a:lnTo>
                  <a:pt x="130898" y="352882"/>
                </a:lnTo>
                <a:lnTo>
                  <a:pt x="122008" y="399618"/>
                </a:lnTo>
                <a:lnTo>
                  <a:pt x="96113" y="414451"/>
                </a:lnTo>
                <a:lnTo>
                  <a:pt x="79413" y="410616"/>
                </a:lnTo>
                <a:lnTo>
                  <a:pt x="68059" y="398919"/>
                </a:lnTo>
                <a:lnTo>
                  <a:pt x="61582" y="379082"/>
                </a:lnTo>
                <a:lnTo>
                  <a:pt x="59537" y="350862"/>
                </a:lnTo>
                <a:lnTo>
                  <a:pt x="59537" y="241909"/>
                </a:lnTo>
                <a:lnTo>
                  <a:pt x="61074" y="213245"/>
                </a:lnTo>
                <a:lnTo>
                  <a:pt x="66852" y="191185"/>
                </a:lnTo>
                <a:lnTo>
                  <a:pt x="78600" y="177012"/>
                </a:lnTo>
                <a:lnTo>
                  <a:pt x="98082" y="171996"/>
                </a:lnTo>
                <a:lnTo>
                  <a:pt x="114223" y="175958"/>
                </a:lnTo>
                <a:lnTo>
                  <a:pt x="124282" y="187274"/>
                </a:lnTo>
                <a:lnTo>
                  <a:pt x="129451" y="205117"/>
                </a:lnTo>
                <a:lnTo>
                  <a:pt x="130898" y="228688"/>
                </a:lnTo>
                <a:lnTo>
                  <a:pt x="130898" y="121183"/>
                </a:lnTo>
                <a:lnTo>
                  <a:pt x="119989" y="118681"/>
                </a:lnTo>
                <a:lnTo>
                  <a:pt x="99568" y="121145"/>
                </a:lnTo>
                <a:lnTo>
                  <a:pt x="82702" y="128181"/>
                </a:lnTo>
                <a:lnTo>
                  <a:pt x="69405" y="139204"/>
                </a:lnTo>
                <a:lnTo>
                  <a:pt x="59728" y="153682"/>
                </a:lnTo>
                <a:lnTo>
                  <a:pt x="59728" y="3111"/>
                </a:lnTo>
                <a:lnTo>
                  <a:pt x="673" y="3111"/>
                </a:lnTo>
                <a:lnTo>
                  <a:pt x="584" y="398919"/>
                </a:lnTo>
                <a:lnTo>
                  <a:pt x="457" y="448779"/>
                </a:lnTo>
                <a:lnTo>
                  <a:pt x="0" y="462889"/>
                </a:lnTo>
                <a:lnTo>
                  <a:pt x="53657" y="462889"/>
                </a:lnTo>
                <a:lnTo>
                  <a:pt x="54508" y="455930"/>
                </a:lnTo>
                <a:lnTo>
                  <a:pt x="55105" y="448779"/>
                </a:lnTo>
                <a:lnTo>
                  <a:pt x="55537" y="440905"/>
                </a:lnTo>
                <a:lnTo>
                  <a:pt x="55867" y="432714"/>
                </a:lnTo>
                <a:lnTo>
                  <a:pt x="55905" y="431838"/>
                </a:lnTo>
                <a:lnTo>
                  <a:pt x="63563" y="445820"/>
                </a:lnTo>
                <a:lnTo>
                  <a:pt x="74866" y="457250"/>
                </a:lnTo>
                <a:lnTo>
                  <a:pt x="90716" y="464947"/>
                </a:lnTo>
                <a:lnTo>
                  <a:pt x="112014" y="467766"/>
                </a:lnTo>
                <a:lnTo>
                  <a:pt x="151384" y="458546"/>
                </a:lnTo>
                <a:lnTo>
                  <a:pt x="175234" y="432714"/>
                </a:lnTo>
                <a:lnTo>
                  <a:pt x="175488" y="431838"/>
                </a:lnTo>
                <a:lnTo>
                  <a:pt x="180644" y="414451"/>
                </a:lnTo>
                <a:lnTo>
                  <a:pt x="187007" y="393014"/>
                </a:lnTo>
                <a:lnTo>
                  <a:pt x="190157" y="342188"/>
                </a:lnTo>
                <a:lnTo>
                  <a:pt x="190157" y="219379"/>
                </a:lnTo>
                <a:close/>
              </a:path>
              <a:path w="788034" h="468629">
                <a:moveTo>
                  <a:pt x="417042" y="231317"/>
                </a:moveTo>
                <a:lnTo>
                  <a:pt x="412572" y="186728"/>
                </a:lnTo>
                <a:lnTo>
                  <a:pt x="397510" y="151015"/>
                </a:lnTo>
                <a:lnTo>
                  <a:pt x="360286" y="125476"/>
                </a:lnTo>
                <a:lnTo>
                  <a:pt x="360286" y="223139"/>
                </a:lnTo>
                <a:lnTo>
                  <a:pt x="360286" y="261035"/>
                </a:lnTo>
                <a:lnTo>
                  <a:pt x="290029" y="261035"/>
                </a:lnTo>
                <a:lnTo>
                  <a:pt x="290042" y="223139"/>
                </a:lnTo>
                <a:lnTo>
                  <a:pt x="298107" y="183146"/>
                </a:lnTo>
                <a:lnTo>
                  <a:pt x="325691" y="168833"/>
                </a:lnTo>
                <a:lnTo>
                  <a:pt x="343014" y="172897"/>
                </a:lnTo>
                <a:lnTo>
                  <a:pt x="353580" y="184188"/>
                </a:lnTo>
                <a:lnTo>
                  <a:pt x="358851" y="201383"/>
                </a:lnTo>
                <a:lnTo>
                  <a:pt x="360286" y="223139"/>
                </a:lnTo>
                <a:lnTo>
                  <a:pt x="360286" y="125476"/>
                </a:lnTo>
                <a:lnTo>
                  <a:pt x="278307" y="129501"/>
                </a:lnTo>
                <a:lnTo>
                  <a:pt x="249643" y="156959"/>
                </a:lnTo>
                <a:lnTo>
                  <a:pt x="235610" y="193509"/>
                </a:lnTo>
                <a:lnTo>
                  <a:pt x="231889" y="348983"/>
                </a:lnTo>
                <a:lnTo>
                  <a:pt x="235331" y="396570"/>
                </a:lnTo>
                <a:lnTo>
                  <a:pt x="248881" y="434314"/>
                </a:lnTo>
                <a:lnTo>
                  <a:pt x="277406" y="459193"/>
                </a:lnTo>
                <a:lnTo>
                  <a:pt x="325755" y="468160"/>
                </a:lnTo>
                <a:lnTo>
                  <a:pt x="374396" y="457288"/>
                </a:lnTo>
                <a:lnTo>
                  <a:pt x="405955" y="418007"/>
                </a:lnTo>
                <a:lnTo>
                  <a:pt x="415899" y="365353"/>
                </a:lnTo>
                <a:lnTo>
                  <a:pt x="415912" y="363245"/>
                </a:lnTo>
                <a:lnTo>
                  <a:pt x="358241" y="363245"/>
                </a:lnTo>
                <a:lnTo>
                  <a:pt x="358241" y="365353"/>
                </a:lnTo>
                <a:lnTo>
                  <a:pt x="357098" y="385279"/>
                </a:lnTo>
                <a:lnTo>
                  <a:pt x="352399" y="402082"/>
                </a:lnTo>
                <a:lnTo>
                  <a:pt x="342252" y="413677"/>
                </a:lnTo>
                <a:lnTo>
                  <a:pt x="324751" y="418007"/>
                </a:lnTo>
                <a:lnTo>
                  <a:pt x="307086" y="413080"/>
                </a:lnTo>
                <a:lnTo>
                  <a:pt x="296341" y="400050"/>
                </a:lnTo>
                <a:lnTo>
                  <a:pt x="291007" y="381520"/>
                </a:lnTo>
                <a:lnTo>
                  <a:pt x="289572" y="360095"/>
                </a:lnTo>
                <a:lnTo>
                  <a:pt x="289572" y="307949"/>
                </a:lnTo>
                <a:lnTo>
                  <a:pt x="417042" y="307949"/>
                </a:lnTo>
                <a:lnTo>
                  <a:pt x="417042" y="261035"/>
                </a:lnTo>
                <a:lnTo>
                  <a:pt x="417042" y="231317"/>
                </a:lnTo>
                <a:close/>
              </a:path>
              <a:path w="788034" h="468629">
                <a:moveTo>
                  <a:pt x="576453" y="123964"/>
                </a:moveTo>
                <a:lnTo>
                  <a:pt x="534390" y="123964"/>
                </a:lnTo>
                <a:lnTo>
                  <a:pt x="534390" y="91681"/>
                </a:lnTo>
                <a:lnTo>
                  <a:pt x="535571" y="75857"/>
                </a:lnTo>
                <a:lnTo>
                  <a:pt x="539864" y="64160"/>
                </a:lnTo>
                <a:lnTo>
                  <a:pt x="548411" y="56921"/>
                </a:lnTo>
                <a:lnTo>
                  <a:pt x="562343" y="54444"/>
                </a:lnTo>
                <a:lnTo>
                  <a:pt x="567080" y="54444"/>
                </a:lnTo>
                <a:lnTo>
                  <a:pt x="570509" y="54648"/>
                </a:lnTo>
                <a:lnTo>
                  <a:pt x="575970" y="55499"/>
                </a:lnTo>
                <a:lnTo>
                  <a:pt x="575970" y="2438"/>
                </a:lnTo>
                <a:lnTo>
                  <a:pt x="570191" y="647"/>
                </a:lnTo>
                <a:lnTo>
                  <a:pt x="560679" y="0"/>
                </a:lnTo>
                <a:lnTo>
                  <a:pt x="551510" y="0"/>
                </a:lnTo>
                <a:lnTo>
                  <a:pt x="514921" y="6972"/>
                </a:lnTo>
                <a:lnTo>
                  <a:pt x="491477" y="25641"/>
                </a:lnTo>
                <a:lnTo>
                  <a:pt x="478993" y="52641"/>
                </a:lnTo>
                <a:lnTo>
                  <a:pt x="475322" y="84620"/>
                </a:lnTo>
                <a:lnTo>
                  <a:pt x="475322" y="123964"/>
                </a:lnTo>
                <a:lnTo>
                  <a:pt x="440969" y="123964"/>
                </a:lnTo>
                <a:lnTo>
                  <a:pt x="440969" y="175958"/>
                </a:lnTo>
                <a:lnTo>
                  <a:pt x="475322" y="175958"/>
                </a:lnTo>
                <a:lnTo>
                  <a:pt x="475322" y="462889"/>
                </a:lnTo>
                <a:lnTo>
                  <a:pt x="534390" y="462889"/>
                </a:lnTo>
                <a:lnTo>
                  <a:pt x="534390" y="175958"/>
                </a:lnTo>
                <a:lnTo>
                  <a:pt x="576453" y="175958"/>
                </a:lnTo>
                <a:lnTo>
                  <a:pt x="576453" y="123964"/>
                </a:lnTo>
                <a:close/>
              </a:path>
              <a:path w="788034" h="468629">
                <a:moveTo>
                  <a:pt x="787958" y="224726"/>
                </a:moveTo>
                <a:lnTo>
                  <a:pt x="781723" y="179222"/>
                </a:lnTo>
                <a:lnTo>
                  <a:pt x="734174" y="125603"/>
                </a:lnTo>
                <a:lnTo>
                  <a:pt x="728687" y="124650"/>
                </a:lnTo>
                <a:lnTo>
                  <a:pt x="728687" y="221424"/>
                </a:lnTo>
                <a:lnTo>
                  <a:pt x="728611" y="362851"/>
                </a:lnTo>
                <a:lnTo>
                  <a:pt x="726719" y="384340"/>
                </a:lnTo>
                <a:lnTo>
                  <a:pt x="726605" y="385724"/>
                </a:lnTo>
                <a:lnTo>
                  <a:pt x="720191" y="402501"/>
                </a:lnTo>
                <a:lnTo>
                  <a:pt x="709244" y="412432"/>
                </a:lnTo>
                <a:lnTo>
                  <a:pt x="693585" y="415696"/>
                </a:lnTo>
                <a:lnTo>
                  <a:pt x="677075" y="411861"/>
                </a:lnTo>
                <a:lnTo>
                  <a:pt x="665962" y="401040"/>
                </a:lnTo>
                <a:lnTo>
                  <a:pt x="659688" y="384340"/>
                </a:lnTo>
                <a:lnTo>
                  <a:pt x="657720" y="362851"/>
                </a:lnTo>
                <a:lnTo>
                  <a:pt x="657771" y="221424"/>
                </a:lnTo>
                <a:lnTo>
                  <a:pt x="666216" y="184188"/>
                </a:lnTo>
                <a:lnTo>
                  <a:pt x="693305" y="171145"/>
                </a:lnTo>
                <a:lnTo>
                  <a:pt x="710095" y="174904"/>
                </a:lnTo>
                <a:lnTo>
                  <a:pt x="721017" y="185369"/>
                </a:lnTo>
                <a:lnTo>
                  <a:pt x="726922" y="201282"/>
                </a:lnTo>
                <a:lnTo>
                  <a:pt x="728687" y="221424"/>
                </a:lnTo>
                <a:lnTo>
                  <a:pt x="728687" y="124650"/>
                </a:lnTo>
                <a:lnTo>
                  <a:pt x="655256" y="125082"/>
                </a:lnTo>
                <a:lnTo>
                  <a:pt x="605396" y="176847"/>
                </a:lnTo>
                <a:lnTo>
                  <a:pt x="598639" y="221424"/>
                </a:lnTo>
                <a:lnTo>
                  <a:pt x="598462" y="360807"/>
                </a:lnTo>
                <a:lnTo>
                  <a:pt x="604481" y="407543"/>
                </a:lnTo>
                <a:lnTo>
                  <a:pt x="604520" y="407822"/>
                </a:lnTo>
                <a:lnTo>
                  <a:pt x="622427" y="441363"/>
                </a:lnTo>
                <a:lnTo>
                  <a:pt x="651903" y="461505"/>
                </a:lnTo>
                <a:lnTo>
                  <a:pt x="652043" y="461505"/>
                </a:lnTo>
                <a:lnTo>
                  <a:pt x="692454" y="468172"/>
                </a:lnTo>
                <a:lnTo>
                  <a:pt x="732675" y="461505"/>
                </a:lnTo>
                <a:lnTo>
                  <a:pt x="762698" y="441363"/>
                </a:lnTo>
                <a:lnTo>
                  <a:pt x="776935" y="415696"/>
                </a:lnTo>
                <a:lnTo>
                  <a:pt x="781469" y="407543"/>
                </a:lnTo>
                <a:lnTo>
                  <a:pt x="787958" y="359816"/>
                </a:lnTo>
                <a:lnTo>
                  <a:pt x="787958" y="224726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8" name="object 268" descr=""/>
          <p:cNvSpPr/>
          <p:nvPr/>
        </p:nvSpPr>
        <p:spPr>
          <a:xfrm>
            <a:off x="14588566" y="7897107"/>
            <a:ext cx="343535" cy="349885"/>
          </a:xfrm>
          <a:custGeom>
            <a:avLst/>
            <a:gdLst/>
            <a:ahLst/>
            <a:cxnLst/>
            <a:rect l="l" t="t" r="r" b="b"/>
            <a:pathLst>
              <a:path w="343534" h="349884">
                <a:moveTo>
                  <a:pt x="131203" y="393"/>
                </a:moveTo>
                <a:lnTo>
                  <a:pt x="108623" y="3568"/>
                </a:lnTo>
                <a:lnTo>
                  <a:pt x="87909" y="13474"/>
                </a:lnTo>
                <a:lnTo>
                  <a:pt x="70510" y="31572"/>
                </a:lnTo>
                <a:lnTo>
                  <a:pt x="57861" y="59347"/>
                </a:lnTo>
                <a:lnTo>
                  <a:pt x="57683" y="43472"/>
                </a:lnTo>
                <a:lnTo>
                  <a:pt x="56642" y="14071"/>
                </a:lnTo>
                <a:lnTo>
                  <a:pt x="56083" y="5283"/>
                </a:lnTo>
                <a:lnTo>
                  <a:pt x="0" y="5283"/>
                </a:lnTo>
                <a:lnTo>
                  <a:pt x="571" y="29235"/>
                </a:lnTo>
                <a:lnTo>
                  <a:pt x="749" y="54229"/>
                </a:lnTo>
                <a:lnTo>
                  <a:pt x="647" y="120345"/>
                </a:lnTo>
                <a:lnTo>
                  <a:pt x="647" y="344208"/>
                </a:lnTo>
                <a:lnTo>
                  <a:pt x="59715" y="344208"/>
                </a:lnTo>
                <a:lnTo>
                  <a:pt x="59715" y="155257"/>
                </a:lnTo>
                <a:lnTo>
                  <a:pt x="65265" y="114617"/>
                </a:lnTo>
                <a:lnTo>
                  <a:pt x="80454" y="89573"/>
                </a:lnTo>
                <a:lnTo>
                  <a:pt x="103149" y="76860"/>
                </a:lnTo>
                <a:lnTo>
                  <a:pt x="131203" y="73253"/>
                </a:lnTo>
                <a:lnTo>
                  <a:pt x="131203" y="393"/>
                </a:lnTo>
                <a:close/>
              </a:path>
              <a:path w="343534" h="349884">
                <a:moveTo>
                  <a:pt x="343179" y="112636"/>
                </a:moveTo>
                <a:lnTo>
                  <a:pt x="338696" y="68046"/>
                </a:lnTo>
                <a:lnTo>
                  <a:pt x="331152" y="50152"/>
                </a:lnTo>
                <a:lnTo>
                  <a:pt x="323646" y="32334"/>
                </a:lnTo>
                <a:lnTo>
                  <a:pt x="295567" y="8597"/>
                </a:lnTo>
                <a:lnTo>
                  <a:pt x="286410" y="6794"/>
                </a:lnTo>
                <a:lnTo>
                  <a:pt x="286410" y="104457"/>
                </a:lnTo>
                <a:lnTo>
                  <a:pt x="286410" y="142354"/>
                </a:lnTo>
                <a:lnTo>
                  <a:pt x="216166" y="142354"/>
                </a:lnTo>
                <a:lnTo>
                  <a:pt x="216179" y="104457"/>
                </a:lnTo>
                <a:lnTo>
                  <a:pt x="217982" y="82702"/>
                </a:lnTo>
                <a:lnTo>
                  <a:pt x="218071" y="81584"/>
                </a:lnTo>
                <a:lnTo>
                  <a:pt x="224231" y="64465"/>
                </a:lnTo>
                <a:lnTo>
                  <a:pt x="235267" y="53822"/>
                </a:lnTo>
                <a:lnTo>
                  <a:pt x="251815" y="50152"/>
                </a:lnTo>
                <a:lnTo>
                  <a:pt x="269151" y="54216"/>
                </a:lnTo>
                <a:lnTo>
                  <a:pt x="279717" y="65506"/>
                </a:lnTo>
                <a:lnTo>
                  <a:pt x="284988" y="82702"/>
                </a:lnTo>
                <a:lnTo>
                  <a:pt x="286410" y="104457"/>
                </a:lnTo>
                <a:lnTo>
                  <a:pt x="286410" y="6794"/>
                </a:lnTo>
                <a:lnTo>
                  <a:pt x="204431" y="10820"/>
                </a:lnTo>
                <a:lnTo>
                  <a:pt x="175780" y="38277"/>
                </a:lnTo>
                <a:lnTo>
                  <a:pt x="161747" y="74828"/>
                </a:lnTo>
                <a:lnTo>
                  <a:pt x="158026" y="230301"/>
                </a:lnTo>
                <a:lnTo>
                  <a:pt x="161467" y="277888"/>
                </a:lnTo>
                <a:lnTo>
                  <a:pt x="175018" y="315633"/>
                </a:lnTo>
                <a:lnTo>
                  <a:pt x="203542" y="340512"/>
                </a:lnTo>
                <a:lnTo>
                  <a:pt x="251879" y="349478"/>
                </a:lnTo>
                <a:lnTo>
                  <a:pt x="300532" y="338607"/>
                </a:lnTo>
                <a:lnTo>
                  <a:pt x="332092" y="299326"/>
                </a:lnTo>
                <a:lnTo>
                  <a:pt x="342036" y="246672"/>
                </a:lnTo>
                <a:lnTo>
                  <a:pt x="342049" y="244563"/>
                </a:lnTo>
                <a:lnTo>
                  <a:pt x="284378" y="244563"/>
                </a:lnTo>
                <a:lnTo>
                  <a:pt x="284378" y="246672"/>
                </a:lnTo>
                <a:lnTo>
                  <a:pt x="283235" y="266598"/>
                </a:lnTo>
                <a:lnTo>
                  <a:pt x="278536" y="283400"/>
                </a:lnTo>
                <a:lnTo>
                  <a:pt x="268389" y="294995"/>
                </a:lnTo>
                <a:lnTo>
                  <a:pt x="250888" y="299326"/>
                </a:lnTo>
                <a:lnTo>
                  <a:pt x="233210" y="294398"/>
                </a:lnTo>
                <a:lnTo>
                  <a:pt x="222478" y="281368"/>
                </a:lnTo>
                <a:lnTo>
                  <a:pt x="217144" y="262839"/>
                </a:lnTo>
                <a:lnTo>
                  <a:pt x="215709" y="241414"/>
                </a:lnTo>
                <a:lnTo>
                  <a:pt x="215709" y="189268"/>
                </a:lnTo>
                <a:lnTo>
                  <a:pt x="343179" y="189268"/>
                </a:lnTo>
                <a:lnTo>
                  <a:pt x="343179" y="142354"/>
                </a:lnTo>
                <a:lnTo>
                  <a:pt x="343179" y="112636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9" name="object 269" descr=""/>
          <p:cNvSpPr/>
          <p:nvPr/>
        </p:nvSpPr>
        <p:spPr>
          <a:xfrm>
            <a:off x="15057139" y="7897097"/>
            <a:ext cx="185420" cy="349885"/>
          </a:xfrm>
          <a:custGeom>
            <a:avLst/>
            <a:gdLst/>
            <a:ahLst/>
            <a:cxnLst/>
            <a:rect l="l" t="t" r="r" b="b"/>
            <a:pathLst>
              <a:path w="185419" h="349884">
                <a:moveTo>
                  <a:pt x="93997" y="0"/>
                </a:moveTo>
                <a:lnTo>
                  <a:pt x="46413" y="10828"/>
                </a:lnTo>
                <a:lnTo>
                  <a:pt x="17757" y="38285"/>
                </a:lnTo>
                <a:lnTo>
                  <a:pt x="3721" y="74826"/>
                </a:lnTo>
                <a:lnTo>
                  <a:pt x="0" y="230307"/>
                </a:lnTo>
                <a:lnTo>
                  <a:pt x="3441" y="277889"/>
                </a:lnTo>
                <a:lnTo>
                  <a:pt x="16998" y="315639"/>
                </a:lnTo>
                <a:lnTo>
                  <a:pt x="45521" y="340518"/>
                </a:lnTo>
                <a:lnTo>
                  <a:pt x="93861" y="349486"/>
                </a:lnTo>
                <a:lnTo>
                  <a:pt x="142511" y="338609"/>
                </a:lnTo>
                <a:lnTo>
                  <a:pt x="169664" y="311896"/>
                </a:lnTo>
                <a:lnTo>
                  <a:pt x="174065" y="299331"/>
                </a:lnTo>
                <a:lnTo>
                  <a:pt x="92866" y="299331"/>
                </a:lnTo>
                <a:lnTo>
                  <a:pt x="75194" y="294406"/>
                </a:lnTo>
                <a:lnTo>
                  <a:pt x="64453" y="281372"/>
                </a:lnTo>
                <a:lnTo>
                  <a:pt x="59123" y="262839"/>
                </a:lnTo>
                <a:lnTo>
                  <a:pt x="57684" y="241416"/>
                </a:lnTo>
                <a:lnTo>
                  <a:pt x="57684" y="189271"/>
                </a:lnTo>
                <a:lnTo>
                  <a:pt x="185156" y="189271"/>
                </a:lnTo>
                <a:lnTo>
                  <a:pt x="185156" y="142351"/>
                </a:lnTo>
                <a:lnTo>
                  <a:pt x="58144" y="142351"/>
                </a:lnTo>
                <a:lnTo>
                  <a:pt x="58160" y="104457"/>
                </a:lnTo>
                <a:lnTo>
                  <a:pt x="66213" y="64470"/>
                </a:lnTo>
                <a:lnTo>
                  <a:pt x="93798" y="50155"/>
                </a:lnTo>
                <a:lnTo>
                  <a:pt x="173135" y="50155"/>
                </a:lnTo>
                <a:lnTo>
                  <a:pt x="165621" y="32331"/>
                </a:lnTo>
                <a:lnTo>
                  <a:pt x="137541" y="8604"/>
                </a:lnTo>
                <a:lnTo>
                  <a:pt x="93997" y="0"/>
                </a:lnTo>
                <a:close/>
              </a:path>
              <a:path w="185419" h="349884">
                <a:moveTo>
                  <a:pt x="184025" y="244568"/>
                </a:moveTo>
                <a:lnTo>
                  <a:pt x="126352" y="244568"/>
                </a:lnTo>
                <a:lnTo>
                  <a:pt x="126352" y="246673"/>
                </a:lnTo>
                <a:lnTo>
                  <a:pt x="125209" y="266602"/>
                </a:lnTo>
                <a:lnTo>
                  <a:pt x="120513" y="283403"/>
                </a:lnTo>
                <a:lnTo>
                  <a:pt x="110365" y="295003"/>
                </a:lnTo>
                <a:lnTo>
                  <a:pt x="92866" y="299331"/>
                </a:lnTo>
                <a:lnTo>
                  <a:pt x="174065" y="299331"/>
                </a:lnTo>
                <a:lnTo>
                  <a:pt x="181458" y="278225"/>
                </a:lnTo>
                <a:lnTo>
                  <a:pt x="184009" y="246673"/>
                </a:lnTo>
                <a:lnTo>
                  <a:pt x="184025" y="244568"/>
                </a:lnTo>
                <a:close/>
              </a:path>
              <a:path w="185419" h="349884">
                <a:moveTo>
                  <a:pt x="173135" y="50155"/>
                </a:moveTo>
                <a:lnTo>
                  <a:pt x="93798" y="50155"/>
                </a:lnTo>
                <a:lnTo>
                  <a:pt x="111130" y="54216"/>
                </a:lnTo>
                <a:lnTo>
                  <a:pt x="121697" y="65511"/>
                </a:lnTo>
                <a:lnTo>
                  <a:pt x="126964" y="82702"/>
                </a:lnTo>
                <a:lnTo>
                  <a:pt x="128393" y="104457"/>
                </a:lnTo>
                <a:lnTo>
                  <a:pt x="128393" y="142351"/>
                </a:lnTo>
                <a:lnTo>
                  <a:pt x="185156" y="142351"/>
                </a:lnTo>
                <a:lnTo>
                  <a:pt x="185156" y="112645"/>
                </a:lnTo>
                <a:lnTo>
                  <a:pt x="180679" y="68054"/>
                </a:lnTo>
                <a:lnTo>
                  <a:pt x="173135" y="50155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0" name="object 270" descr=""/>
          <p:cNvSpPr/>
          <p:nvPr/>
        </p:nvSpPr>
        <p:spPr>
          <a:xfrm>
            <a:off x="15288766" y="7897095"/>
            <a:ext cx="189865" cy="344805"/>
          </a:xfrm>
          <a:custGeom>
            <a:avLst/>
            <a:gdLst/>
            <a:ahLst/>
            <a:cxnLst/>
            <a:rect l="l" t="t" r="r" b="b"/>
            <a:pathLst>
              <a:path w="189865" h="344804">
                <a:moveTo>
                  <a:pt x="120917" y="0"/>
                </a:moveTo>
                <a:lnTo>
                  <a:pt x="98468" y="2773"/>
                </a:lnTo>
                <a:lnTo>
                  <a:pt x="80934" y="10511"/>
                </a:lnTo>
                <a:lnTo>
                  <a:pt x="67814" y="22338"/>
                </a:lnTo>
                <a:lnTo>
                  <a:pt x="58605" y="37381"/>
                </a:lnTo>
                <a:lnTo>
                  <a:pt x="58412" y="28506"/>
                </a:lnTo>
                <a:lnTo>
                  <a:pt x="57903" y="19829"/>
                </a:lnTo>
                <a:lnTo>
                  <a:pt x="57183" y="11901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623"/>
                </a:lnTo>
                <a:lnTo>
                  <a:pt x="577" y="37564"/>
                </a:lnTo>
                <a:lnTo>
                  <a:pt x="659" y="109274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20205"/>
                </a:lnTo>
                <a:lnTo>
                  <a:pt x="62146" y="87159"/>
                </a:lnTo>
                <a:lnTo>
                  <a:pt x="69411" y="66677"/>
                </a:lnTo>
                <a:lnTo>
                  <a:pt x="81521" y="56237"/>
                </a:lnTo>
                <a:lnTo>
                  <a:pt x="98478" y="53317"/>
                </a:lnTo>
                <a:lnTo>
                  <a:pt x="112344" y="55870"/>
                </a:lnTo>
                <a:lnTo>
                  <a:pt x="122298" y="63848"/>
                </a:lnTo>
                <a:lnTo>
                  <a:pt x="128300" y="77737"/>
                </a:lnTo>
                <a:lnTo>
                  <a:pt x="130310" y="98017"/>
                </a:lnTo>
                <a:lnTo>
                  <a:pt x="130310" y="344209"/>
                </a:lnTo>
                <a:lnTo>
                  <a:pt x="189365" y="344209"/>
                </a:lnTo>
                <a:lnTo>
                  <a:pt x="189365" y="86730"/>
                </a:lnTo>
                <a:lnTo>
                  <a:pt x="184226" y="46471"/>
                </a:lnTo>
                <a:lnTo>
                  <a:pt x="169956" y="19625"/>
                </a:lnTo>
                <a:lnTo>
                  <a:pt x="148279" y="4649"/>
                </a:lnTo>
                <a:lnTo>
                  <a:pt x="120917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object 271" descr=""/>
          <p:cNvSpPr/>
          <p:nvPr/>
        </p:nvSpPr>
        <p:spPr>
          <a:xfrm>
            <a:off x="15527897" y="7897107"/>
            <a:ext cx="414655" cy="463550"/>
          </a:xfrm>
          <a:custGeom>
            <a:avLst/>
            <a:gdLst/>
            <a:ahLst/>
            <a:cxnLst/>
            <a:rect l="l" t="t" r="r" b="b"/>
            <a:pathLst>
              <a:path w="414655" h="463550">
                <a:moveTo>
                  <a:pt x="190627" y="5283"/>
                </a:moveTo>
                <a:lnTo>
                  <a:pt x="139471" y="5283"/>
                </a:lnTo>
                <a:lnTo>
                  <a:pt x="138607" y="10782"/>
                </a:lnTo>
                <a:lnTo>
                  <a:pt x="137604" y="18757"/>
                </a:lnTo>
                <a:lnTo>
                  <a:pt x="136867" y="27038"/>
                </a:lnTo>
                <a:lnTo>
                  <a:pt x="136702" y="31635"/>
                </a:lnTo>
                <a:lnTo>
                  <a:pt x="136575" y="35013"/>
                </a:lnTo>
                <a:lnTo>
                  <a:pt x="130581" y="21971"/>
                </a:lnTo>
                <a:lnTo>
                  <a:pt x="130441" y="21831"/>
                </a:lnTo>
                <a:lnTo>
                  <a:pt x="130441" y="114071"/>
                </a:lnTo>
                <a:lnTo>
                  <a:pt x="130441" y="213715"/>
                </a:lnTo>
                <a:lnTo>
                  <a:pt x="129082" y="243293"/>
                </a:lnTo>
                <a:lnTo>
                  <a:pt x="123621" y="266204"/>
                </a:lnTo>
                <a:lnTo>
                  <a:pt x="112001" y="281012"/>
                </a:lnTo>
                <a:lnTo>
                  <a:pt x="92151" y="286258"/>
                </a:lnTo>
                <a:lnTo>
                  <a:pt x="77114" y="282689"/>
                </a:lnTo>
                <a:lnTo>
                  <a:pt x="66903" y="271957"/>
                </a:lnTo>
                <a:lnTo>
                  <a:pt x="61099" y="254063"/>
                </a:lnTo>
                <a:lnTo>
                  <a:pt x="59258" y="228993"/>
                </a:lnTo>
                <a:lnTo>
                  <a:pt x="59258" y="105511"/>
                </a:lnTo>
                <a:lnTo>
                  <a:pt x="61531" y="82511"/>
                </a:lnTo>
                <a:lnTo>
                  <a:pt x="68376" y="66217"/>
                </a:lnTo>
                <a:lnTo>
                  <a:pt x="79870" y="56527"/>
                </a:lnTo>
                <a:lnTo>
                  <a:pt x="96037" y="53314"/>
                </a:lnTo>
                <a:lnTo>
                  <a:pt x="114477" y="58153"/>
                </a:lnTo>
                <a:lnTo>
                  <a:pt x="124853" y="71285"/>
                </a:lnTo>
                <a:lnTo>
                  <a:pt x="129425" y="90627"/>
                </a:lnTo>
                <a:lnTo>
                  <a:pt x="130441" y="114071"/>
                </a:lnTo>
                <a:lnTo>
                  <a:pt x="130441" y="21831"/>
                </a:lnTo>
                <a:lnTo>
                  <a:pt x="119938" y="10782"/>
                </a:lnTo>
                <a:lnTo>
                  <a:pt x="103695" y="2946"/>
                </a:lnTo>
                <a:lnTo>
                  <a:pt x="80860" y="0"/>
                </a:lnTo>
                <a:lnTo>
                  <a:pt x="42926" y="8674"/>
                </a:lnTo>
                <a:lnTo>
                  <a:pt x="17945" y="31635"/>
                </a:lnTo>
                <a:lnTo>
                  <a:pt x="4203" y="64300"/>
                </a:lnTo>
                <a:lnTo>
                  <a:pt x="0" y="102082"/>
                </a:lnTo>
                <a:lnTo>
                  <a:pt x="0" y="233476"/>
                </a:lnTo>
                <a:lnTo>
                  <a:pt x="3429" y="275844"/>
                </a:lnTo>
                <a:lnTo>
                  <a:pt x="15303" y="309118"/>
                </a:lnTo>
                <a:lnTo>
                  <a:pt x="37973" y="330873"/>
                </a:lnTo>
                <a:lnTo>
                  <a:pt x="73799" y="338670"/>
                </a:lnTo>
                <a:lnTo>
                  <a:pt x="93675" y="336423"/>
                </a:lnTo>
                <a:lnTo>
                  <a:pt x="109651" y="329933"/>
                </a:lnTo>
                <a:lnTo>
                  <a:pt x="121818" y="319582"/>
                </a:lnTo>
                <a:lnTo>
                  <a:pt x="130225" y="305765"/>
                </a:lnTo>
                <a:lnTo>
                  <a:pt x="130225" y="345516"/>
                </a:lnTo>
                <a:lnTo>
                  <a:pt x="128816" y="375348"/>
                </a:lnTo>
                <a:lnTo>
                  <a:pt x="123405" y="396836"/>
                </a:lnTo>
                <a:lnTo>
                  <a:pt x="112191" y="409829"/>
                </a:lnTo>
                <a:lnTo>
                  <a:pt x="93408" y="414197"/>
                </a:lnTo>
                <a:lnTo>
                  <a:pt x="75768" y="410133"/>
                </a:lnTo>
                <a:lnTo>
                  <a:pt x="65481" y="400253"/>
                </a:lnTo>
                <a:lnTo>
                  <a:pt x="60693" y="388061"/>
                </a:lnTo>
                <a:lnTo>
                  <a:pt x="59524" y="377037"/>
                </a:lnTo>
                <a:lnTo>
                  <a:pt x="59524" y="375348"/>
                </a:lnTo>
                <a:lnTo>
                  <a:pt x="266" y="375348"/>
                </a:lnTo>
                <a:lnTo>
                  <a:pt x="16548" y="434111"/>
                </a:lnTo>
                <a:lnTo>
                  <a:pt x="90233" y="463435"/>
                </a:lnTo>
                <a:lnTo>
                  <a:pt x="144360" y="452818"/>
                </a:lnTo>
                <a:lnTo>
                  <a:pt x="174129" y="424027"/>
                </a:lnTo>
                <a:lnTo>
                  <a:pt x="186715" y="381647"/>
                </a:lnTo>
                <a:lnTo>
                  <a:pt x="189280" y="330873"/>
                </a:lnTo>
                <a:lnTo>
                  <a:pt x="189318" y="305765"/>
                </a:lnTo>
                <a:lnTo>
                  <a:pt x="189318" y="286258"/>
                </a:lnTo>
                <a:lnTo>
                  <a:pt x="189433" y="64300"/>
                </a:lnTo>
                <a:lnTo>
                  <a:pt x="189534" y="56527"/>
                </a:lnTo>
                <a:lnTo>
                  <a:pt x="189572" y="53314"/>
                </a:lnTo>
                <a:lnTo>
                  <a:pt x="189712" y="41986"/>
                </a:lnTo>
                <a:lnTo>
                  <a:pt x="189865" y="35013"/>
                </a:lnTo>
                <a:lnTo>
                  <a:pt x="189928" y="31635"/>
                </a:lnTo>
                <a:lnTo>
                  <a:pt x="190030" y="27038"/>
                </a:lnTo>
                <a:lnTo>
                  <a:pt x="190131" y="21971"/>
                </a:lnTo>
                <a:lnTo>
                  <a:pt x="190449" y="11163"/>
                </a:lnTo>
                <a:lnTo>
                  <a:pt x="190525" y="8674"/>
                </a:lnTo>
                <a:lnTo>
                  <a:pt x="190627" y="5283"/>
                </a:lnTo>
                <a:close/>
              </a:path>
              <a:path w="414655" h="463550">
                <a:moveTo>
                  <a:pt x="414553" y="344208"/>
                </a:moveTo>
                <a:lnTo>
                  <a:pt x="413893" y="332625"/>
                </a:lnTo>
                <a:lnTo>
                  <a:pt x="413664" y="323494"/>
                </a:lnTo>
                <a:lnTo>
                  <a:pt x="413537" y="318236"/>
                </a:lnTo>
                <a:lnTo>
                  <a:pt x="413473" y="315658"/>
                </a:lnTo>
                <a:lnTo>
                  <a:pt x="413283" y="297548"/>
                </a:lnTo>
                <a:lnTo>
                  <a:pt x="413232" y="186905"/>
                </a:lnTo>
                <a:lnTo>
                  <a:pt x="413232" y="89230"/>
                </a:lnTo>
                <a:lnTo>
                  <a:pt x="408965" y="53022"/>
                </a:lnTo>
                <a:lnTo>
                  <a:pt x="406793" y="48691"/>
                </a:lnTo>
                <a:lnTo>
                  <a:pt x="394855" y="24828"/>
                </a:lnTo>
                <a:lnTo>
                  <a:pt x="368985" y="6515"/>
                </a:lnTo>
                <a:lnTo>
                  <a:pt x="355549" y="4305"/>
                </a:lnTo>
                <a:lnTo>
                  <a:pt x="355549" y="186905"/>
                </a:lnTo>
                <a:lnTo>
                  <a:pt x="355549" y="230263"/>
                </a:lnTo>
                <a:lnTo>
                  <a:pt x="353529" y="260934"/>
                </a:lnTo>
                <a:lnTo>
                  <a:pt x="347141" y="281825"/>
                </a:lnTo>
                <a:lnTo>
                  <a:pt x="335838" y="293751"/>
                </a:lnTo>
                <a:lnTo>
                  <a:pt x="319112" y="297548"/>
                </a:lnTo>
                <a:lnTo>
                  <a:pt x="304215" y="293992"/>
                </a:lnTo>
                <a:lnTo>
                  <a:pt x="294208" y="284175"/>
                </a:lnTo>
                <a:lnTo>
                  <a:pt x="288582" y="269379"/>
                </a:lnTo>
                <a:lnTo>
                  <a:pt x="286943" y="252209"/>
                </a:lnTo>
                <a:lnTo>
                  <a:pt x="286816" y="245427"/>
                </a:lnTo>
                <a:lnTo>
                  <a:pt x="290690" y="217284"/>
                </a:lnTo>
                <a:lnTo>
                  <a:pt x="301739" y="199275"/>
                </a:lnTo>
                <a:lnTo>
                  <a:pt x="319151" y="189712"/>
                </a:lnTo>
                <a:lnTo>
                  <a:pt x="342112" y="186905"/>
                </a:lnTo>
                <a:lnTo>
                  <a:pt x="355549" y="186905"/>
                </a:lnTo>
                <a:lnTo>
                  <a:pt x="355549" y="4305"/>
                </a:lnTo>
                <a:lnTo>
                  <a:pt x="286118" y="7327"/>
                </a:lnTo>
                <a:lnTo>
                  <a:pt x="244894" y="55892"/>
                </a:lnTo>
                <a:lnTo>
                  <a:pt x="240868" y="96469"/>
                </a:lnTo>
                <a:lnTo>
                  <a:pt x="299021" y="96469"/>
                </a:lnTo>
                <a:lnTo>
                  <a:pt x="299034" y="89230"/>
                </a:lnTo>
                <a:lnTo>
                  <a:pt x="300151" y="74803"/>
                </a:lnTo>
                <a:lnTo>
                  <a:pt x="300266" y="73279"/>
                </a:lnTo>
                <a:lnTo>
                  <a:pt x="304609" y="60629"/>
                </a:lnTo>
                <a:lnTo>
                  <a:pt x="304698" y="60350"/>
                </a:lnTo>
                <a:lnTo>
                  <a:pt x="313385" y="51790"/>
                </a:lnTo>
                <a:lnTo>
                  <a:pt x="327355" y="48691"/>
                </a:lnTo>
                <a:lnTo>
                  <a:pt x="341337" y="51790"/>
                </a:lnTo>
                <a:lnTo>
                  <a:pt x="349542" y="60629"/>
                </a:lnTo>
                <a:lnTo>
                  <a:pt x="353441" y="74803"/>
                </a:lnTo>
                <a:lnTo>
                  <a:pt x="354431" y="93776"/>
                </a:lnTo>
                <a:lnTo>
                  <a:pt x="354431" y="141363"/>
                </a:lnTo>
                <a:lnTo>
                  <a:pt x="343763" y="141363"/>
                </a:lnTo>
                <a:lnTo>
                  <a:pt x="300380" y="146418"/>
                </a:lnTo>
                <a:lnTo>
                  <a:pt x="264236" y="163576"/>
                </a:lnTo>
                <a:lnTo>
                  <a:pt x="239496" y="195859"/>
                </a:lnTo>
                <a:lnTo>
                  <a:pt x="230314" y="246278"/>
                </a:lnTo>
                <a:lnTo>
                  <a:pt x="230314" y="252209"/>
                </a:lnTo>
                <a:lnTo>
                  <a:pt x="234251" y="289191"/>
                </a:lnTo>
                <a:lnTo>
                  <a:pt x="246646" y="320205"/>
                </a:lnTo>
                <a:lnTo>
                  <a:pt x="268439" y="341541"/>
                </a:lnTo>
                <a:lnTo>
                  <a:pt x="300558" y="349478"/>
                </a:lnTo>
                <a:lnTo>
                  <a:pt x="318249" y="347764"/>
                </a:lnTo>
                <a:lnTo>
                  <a:pt x="333590" y="342315"/>
                </a:lnTo>
                <a:lnTo>
                  <a:pt x="346341" y="332625"/>
                </a:lnTo>
                <a:lnTo>
                  <a:pt x="356273" y="318236"/>
                </a:lnTo>
                <a:lnTo>
                  <a:pt x="356882" y="323494"/>
                </a:lnTo>
                <a:lnTo>
                  <a:pt x="357898" y="330504"/>
                </a:lnTo>
                <a:lnTo>
                  <a:pt x="359105" y="337883"/>
                </a:lnTo>
                <a:lnTo>
                  <a:pt x="360299" y="344208"/>
                </a:lnTo>
                <a:lnTo>
                  <a:pt x="414553" y="344208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2" name="object 272" descr=""/>
          <p:cNvSpPr/>
          <p:nvPr/>
        </p:nvSpPr>
        <p:spPr>
          <a:xfrm>
            <a:off x="15991436" y="7897101"/>
            <a:ext cx="191135" cy="463550"/>
          </a:xfrm>
          <a:custGeom>
            <a:avLst/>
            <a:gdLst/>
            <a:ahLst/>
            <a:cxnLst/>
            <a:rect l="l" t="t" r="r" b="b"/>
            <a:pathLst>
              <a:path w="191134" h="463550">
                <a:moveTo>
                  <a:pt x="59516" y="375350"/>
                </a:moveTo>
                <a:lnTo>
                  <a:pt x="261" y="375350"/>
                </a:lnTo>
                <a:lnTo>
                  <a:pt x="284" y="377035"/>
                </a:lnTo>
                <a:lnTo>
                  <a:pt x="3558" y="406088"/>
                </a:lnTo>
                <a:lnTo>
                  <a:pt x="16549" y="434108"/>
                </a:lnTo>
                <a:lnTo>
                  <a:pt x="43888" y="455141"/>
                </a:lnTo>
                <a:lnTo>
                  <a:pt x="90227" y="463430"/>
                </a:lnTo>
                <a:lnTo>
                  <a:pt x="144360" y="452817"/>
                </a:lnTo>
                <a:lnTo>
                  <a:pt x="174122" y="424030"/>
                </a:lnTo>
                <a:lnTo>
                  <a:pt x="177042" y="414196"/>
                </a:lnTo>
                <a:lnTo>
                  <a:pt x="93400" y="414196"/>
                </a:lnTo>
                <a:lnTo>
                  <a:pt x="75759" y="410130"/>
                </a:lnTo>
                <a:lnTo>
                  <a:pt x="65483" y="400257"/>
                </a:lnTo>
                <a:lnTo>
                  <a:pt x="60695" y="388063"/>
                </a:lnTo>
                <a:lnTo>
                  <a:pt x="59516" y="377035"/>
                </a:lnTo>
                <a:lnTo>
                  <a:pt x="59516" y="375350"/>
                </a:lnTo>
                <a:close/>
              </a:path>
              <a:path w="191134" h="463550">
                <a:moveTo>
                  <a:pt x="189313" y="305770"/>
                </a:moveTo>
                <a:lnTo>
                  <a:pt x="130226" y="305770"/>
                </a:lnTo>
                <a:lnTo>
                  <a:pt x="130226" y="345518"/>
                </a:lnTo>
                <a:lnTo>
                  <a:pt x="128819" y="375350"/>
                </a:lnTo>
                <a:lnTo>
                  <a:pt x="123404" y="396836"/>
                </a:lnTo>
                <a:lnTo>
                  <a:pt x="112194" y="409832"/>
                </a:lnTo>
                <a:lnTo>
                  <a:pt x="93400" y="414196"/>
                </a:lnTo>
                <a:lnTo>
                  <a:pt x="177042" y="414196"/>
                </a:lnTo>
                <a:lnTo>
                  <a:pt x="186706" y="381651"/>
                </a:lnTo>
                <a:lnTo>
                  <a:pt x="189272" y="330874"/>
                </a:lnTo>
                <a:lnTo>
                  <a:pt x="189313" y="305770"/>
                </a:lnTo>
                <a:close/>
              </a:path>
              <a:path w="191134" h="463550">
                <a:moveTo>
                  <a:pt x="80856" y="0"/>
                </a:moveTo>
                <a:lnTo>
                  <a:pt x="42919" y="8674"/>
                </a:lnTo>
                <a:lnTo>
                  <a:pt x="17936" y="31639"/>
                </a:lnTo>
                <a:lnTo>
                  <a:pt x="4199" y="64304"/>
                </a:lnTo>
                <a:lnTo>
                  <a:pt x="0" y="102080"/>
                </a:lnTo>
                <a:lnTo>
                  <a:pt x="0" y="233479"/>
                </a:lnTo>
                <a:lnTo>
                  <a:pt x="3432" y="275837"/>
                </a:lnTo>
                <a:lnTo>
                  <a:pt x="15303" y="309116"/>
                </a:lnTo>
                <a:lnTo>
                  <a:pt x="37972" y="330874"/>
                </a:lnTo>
                <a:lnTo>
                  <a:pt x="73798" y="338670"/>
                </a:lnTo>
                <a:lnTo>
                  <a:pt x="93676" y="336421"/>
                </a:lnTo>
                <a:lnTo>
                  <a:pt x="109653" y="329932"/>
                </a:lnTo>
                <a:lnTo>
                  <a:pt x="121810" y="319587"/>
                </a:lnTo>
                <a:lnTo>
                  <a:pt x="130226" y="305770"/>
                </a:lnTo>
                <a:lnTo>
                  <a:pt x="189313" y="305770"/>
                </a:lnTo>
                <a:lnTo>
                  <a:pt x="189321" y="286263"/>
                </a:lnTo>
                <a:lnTo>
                  <a:pt x="92154" y="286263"/>
                </a:lnTo>
                <a:lnTo>
                  <a:pt x="77109" y="282690"/>
                </a:lnTo>
                <a:lnTo>
                  <a:pt x="66901" y="271961"/>
                </a:lnTo>
                <a:lnTo>
                  <a:pt x="61094" y="254065"/>
                </a:lnTo>
                <a:lnTo>
                  <a:pt x="59254" y="228987"/>
                </a:lnTo>
                <a:lnTo>
                  <a:pt x="59254" y="105515"/>
                </a:lnTo>
                <a:lnTo>
                  <a:pt x="61525" y="82507"/>
                </a:lnTo>
                <a:lnTo>
                  <a:pt x="68376" y="66215"/>
                </a:lnTo>
                <a:lnTo>
                  <a:pt x="79861" y="56523"/>
                </a:lnTo>
                <a:lnTo>
                  <a:pt x="96038" y="53317"/>
                </a:lnTo>
                <a:lnTo>
                  <a:pt x="189567" y="53317"/>
                </a:lnTo>
                <a:lnTo>
                  <a:pt x="189711" y="41981"/>
                </a:lnTo>
                <a:lnTo>
                  <a:pt x="189858" y="35014"/>
                </a:lnTo>
                <a:lnTo>
                  <a:pt x="136571" y="35014"/>
                </a:lnTo>
                <a:lnTo>
                  <a:pt x="130574" y="21976"/>
                </a:lnTo>
                <a:lnTo>
                  <a:pt x="119940" y="10781"/>
                </a:lnTo>
                <a:lnTo>
                  <a:pt x="103693" y="2948"/>
                </a:lnTo>
                <a:lnTo>
                  <a:pt x="80856" y="0"/>
                </a:lnTo>
                <a:close/>
              </a:path>
              <a:path w="191134" h="463550">
                <a:moveTo>
                  <a:pt x="189567" y="53317"/>
                </a:moveTo>
                <a:lnTo>
                  <a:pt x="96038" y="53317"/>
                </a:lnTo>
                <a:lnTo>
                  <a:pt x="114480" y="58158"/>
                </a:lnTo>
                <a:lnTo>
                  <a:pt x="124852" y="71289"/>
                </a:lnTo>
                <a:lnTo>
                  <a:pt x="129416" y="90622"/>
                </a:lnTo>
                <a:lnTo>
                  <a:pt x="130435" y="114069"/>
                </a:lnTo>
                <a:lnTo>
                  <a:pt x="130435" y="213710"/>
                </a:lnTo>
                <a:lnTo>
                  <a:pt x="129076" y="243291"/>
                </a:lnTo>
                <a:lnTo>
                  <a:pt x="123620" y="266203"/>
                </a:lnTo>
                <a:lnTo>
                  <a:pt x="112001" y="281008"/>
                </a:lnTo>
                <a:lnTo>
                  <a:pt x="92154" y="286263"/>
                </a:lnTo>
                <a:lnTo>
                  <a:pt x="189321" y="286263"/>
                </a:lnTo>
                <a:lnTo>
                  <a:pt x="189427" y="64304"/>
                </a:lnTo>
                <a:lnTo>
                  <a:pt x="189526" y="56523"/>
                </a:lnTo>
                <a:lnTo>
                  <a:pt x="189567" y="53317"/>
                </a:lnTo>
                <a:close/>
              </a:path>
              <a:path w="191134" h="463550">
                <a:moveTo>
                  <a:pt x="190622" y="5277"/>
                </a:moveTo>
                <a:lnTo>
                  <a:pt x="139472" y="5277"/>
                </a:lnTo>
                <a:lnTo>
                  <a:pt x="138605" y="10781"/>
                </a:lnTo>
                <a:lnTo>
                  <a:pt x="137601" y="18752"/>
                </a:lnTo>
                <a:lnTo>
                  <a:pt x="136867" y="27041"/>
                </a:lnTo>
                <a:lnTo>
                  <a:pt x="136696" y="31639"/>
                </a:lnTo>
                <a:lnTo>
                  <a:pt x="136571" y="35014"/>
                </a:lnTo>
                <a:lnTo>
                  <a:pt x="189858" y="35014"/>
                </a:lnTo>
                <a:lnTo>
                  <a:pt x="189929" y="31639"/>
                </a:lnTo>
                <a:lnTo>
                  <a:pt x="190026" y="27041"/>
                </a:lnTo>
                <a:lnTo>
                  <a:pt x="190133" y="21976"/>
                </a:lnTo>
                <a:lnTo>
                  <a:pt x="190450" y="11159"/>
                </a:lnTo>
                <a:lnTo>
                  <a:pt x="190522" y="8674"/>
                </a:lnTo>
                <a:lnTo>
                  <a:pt x="190622" y="5277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3" name="object 273" descr=""/>
          <p:cNvSpPr/>
          <p:nvPr/>
        </p:nvSpPr>
        <p:spPr>
          <a:xfrm>
            <a:off x="16239997" y="7781521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90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4" name="object 274" descr=""/>
          <p:cNvSpPr/>
          <p:nvPr/>
        </p:nvSpPr>
        <p:spPr>
          <a:xfrm>
            <a:off x="16239537" y="7902377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90" h="339090">
                <a:moveTo>
                  <a:pt x="59066" y="0"/>
                </a:moveTo>
                <a:lnTo>
                  <a:pt x="0" y="0"/>
                </a:lnTo>
                <a:lnTo>
                  <a:pt x="0" y="338932"/>
                </a:lnTo>
                <a:lnTo>
                  <a:pt x="59066" y="338932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5" name="object 275" descr=""/>
          <p:cNvSpPr/>
          <p:nvPr/>
        </p:nvSpPr>
        <p:spPr>
          <a:xfrm>
            <a:off x="16357562" y="7897095"/>
            <a:ext cx="189865" cy="344805"/>
          </a:xfrm>
          <a:custGeom>
            <a:avLst/>
            <a:gdLst/>
            <a:ahLst/>
            <a:cxnLst/>
            <a:rect l="l" t="t" r="r" b="b"/>
            <a:pathLst>
              <a:path w="189865" h="344804">
                <a:moveTo>
                  <a:pt x="120917" y="0"/>
                </a:moveTo>
                <a:lnTo>
                  <a:pt x="98468" y="2773"/>
                </a:lnTo>
                <a:lnTo>
                  <a:pt x="80934" y="10511"/>
                </a:lnTo>
                <a:lnTo>
                  <a:pt x="67814" y="22338"/>
                </a:lnTo>
                <a:lnTo>
                  <a:pt x="58605" y="37381"/>
                </a:lnTo>
                <a:lnTo>
                  <a:pt x="58412" y="28506"/>
                </a:lnTo>
                <a:lnTo>
                  <a:pt x="57903" y="19829"/>
                </a:lnTo>
                <a:lnTo>
                  <a:pt x="57183" y="11901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623"/>
                </a:lnTo>
                <a:lnTo>
                  <a:pt x="577" y="37564"/>
                </a:lnTo>
                <a:lnTo>
                  <a:pt x="659" y="109274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20205"/>
                </a:lnTo>
                <a:lnTo>
                  <a:pt x="62146" y="87159"/>
                </a:lnTo>
                <a:lnTo>
                  <a:pt x="69411" y="66677"/>
                </a:lnTo>
                <a:lnTo>
                  <a:pt x="81521" y="56237"/>
                </a:lnTo>
                <a:lnTo>
                  <a:pt x="98478" y="53317"/>
                </a:lnTo>
                <a:lnTo>
                  <a:pt x="112344" y="55870"/>
                </a:lnTo>
                <a:lnTo>
                  <a:pt x="122298" y="63848"/>
                </a:lnTo>
                <a:lnTo>
                  <a:pt x="128300" y="77737"/>
                </a:lnTo>
                <a:lnTo>
                  <a:pt x="130310" y="98017"/>
                </a:lnTo>
                <a:lnTo>
                  <a:pt x="130310" y="344209"/>
                </a:lnTo>
                <a:lnTo>
                  <a:pt x="189365" y="344209"/>
                </a:lnTo>
                <a:lnTo>
                  <a:pt x="189365" y="86730"/>
                </a:lnTo>
                <a:lnTo>
                  <a:pt x="184226" y="46471"/>
                </a:lnTo>
                <a:lnTo>
                  <a:pt x="169956" y="19625"/>
                </a:lnTo>
                <a:lnTo>
                  <a:pt x="148279" y="4649"/>
                </a:lnTo>
                <a:lnTo>
                  <a:pt x="120917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6" name="object 276" descr=""/>
          <p:cNvSpPr/>
          <p:nvPr/>
        </p:nvSpPr>
        <p:spPr>
          <a:xfrm>
            <a:off x="16596703" y="7897101"/>
            <a:ext cx="191135" cy="463550"/>
          </a:xfrm>
          <a:custGeom>
            <a:avLst/>
            <a:gdLst/>
            <a:ahLst/>
            <a:cxnLst/>
            <a:rect l="l" t="t" r="r" b="b"/>
            <a:pathLst>
              <a:path w="191134" h="463550">
                <a:moveTo>
                  <a:pt x="59516" y="375350"/>
                </a:moveTo>
                <a:lnTo>
                  <a:pt x="261" y="375350"/>
                </a:lnTo>
                <a:lnTo>
                  <a:pt x="284" y="377035"/>
                </a:lnTo>
                <a:lnTo>
                  <a:pt x="3558" y="406088"/>
                </a:lnTo>
                <a:lnTo>
                  <a:pt x="16549" y="434108"/>
                </a:lnTo>
                <a:lnTo>
                  <a:pt x="43888" y="455141"/>
                </a:lnTo>
                <a:lnTo>
                  <a:pt x="90227" y="463430"/>
                </a:lnTo>
                <a:lnTo>
                  <a:pt x="144360" y="452817"/>
                </a:lnTo>
                <a:lnTo>
                  <a:pt x="174122" y="424030"/>
                </a:lnTo>
                <a:lnTo>
                  <a:pt x="177042" y="414196"/>
                </a:lnTo>
                <a:lnTo>
                  <a:pt x="93400" y="414196"/>
                </a:lnTo>
                <a:lnTo>
                  <a:pt x="75759" y="410130"/>
                </a:lnTo>
                <a:lnTo>
                  <a:pt x="65483" y="400257"/>
                </a:lnTo>
                <a:lnTo>
                  <a:pt x="60695" y="388063"/>
                </a:lnTo>
                <a:lnTo>
                  <a:pt x="59516" y="377035"/>
                </a:lnTo>
                <a:lnTo>
                  <a:pt x="59516" y="375350"/>
                </a:lnTo>
                <a:close/>
              </a:path>
              <a:path w="191134" h="463550">
                <a:moveTo>
                  <a:pt x="189313" y="305770"/>
                </a:moveTo>
                <a:lnTo>
                  <a:pt x="130226" y="305770"/>
                </a:lnTo>
                <a:lnTo>
                  <a:pt x="130226" y="345518"/>
                </a:lnTo>
                <a:lnTo>
                  <a:pt x="128819" y="375350"/>
                </a:lnTo>
                <a:lnTo>
                  <a:pt x="123404" y="396836"/>
                </a:lnTo>
                <a:lnTo>
                  <a:pt x="112194" y="409832"/>
                </a:lnTo>
                <a:lnTo>
                  <a:pt x="93400" y="414196"/>
                </a:lnTo>
                <a:lnTo>
                  <a:pt x="177042" y="414196"/>
                </a:lnTo>
                <a:lnTo>
                  <a:pt x="186706" y="381651"/>
                </a:lnTo>
                <a:lnTo>
                  <a:pt x="189272" y="330874"/>
                </a:lnTo>
                <a:lnTo>
                  <a:pt x="189313" y="305770"/>
                </a:lnTo>
                <a:close/>
              </a:path>
              <a:path w="191134" h="463550">
                <a:moveTo>
                  <a:pt x="80856" y="0"/>
                </a:moveTo>
                <a:lnTo>
                  <a:pt x="42919" y="8674"/>
                </a:lnTo>
                <a:lnTo>
                  <a:pt x="17936" y="31639"/>
                </a:lnTo>
                <a:lnTo>
                  <a:pt x="4199" y="64304"/>
                </a:lnTo>
                <a:lnTo>
                  <a:pt x="0" y="102080"/>
                </a:lnTo>
                <a:lnTo>
                  <a:pt x="0" y="233479"/>
                </a:lnTo>
                <a:lnTo>
                  <a:pt x="3432" y="275837"/>
                </a:lnTo>
                <a:lnTo>
                  <a:pt x="15303" y="309116"/>
                </a:lnTo>
                <a:lnTo>
                  <a:pt x="37972" y="330874"/>
                </a:lnTo>
                <a:lnTo>
                  <a:pt x="73798" y="338670"/>
                </a:lnTo>
                <a:lnTo>
                  <a:pt x="93676" y="336421"/>
                </a:lnTo>
                <a:lnTo>
                  <a:pt x="109653" y="329932"/>
                </a:lnTo>
                <a:lnTo>
                  <a:pt x="121810" y="319587"/>
                </a:lnTo>
                <a:lnTo>
                  <a:pt x="130226" y="305770"/>
                </a:lnTo>
                <a:lnTo>
                  <a:pt x="189313" y="305770"/>
                </a:lnTo>
                <a:lnTo>
                  <a:pt x="189321" y="286263"/>
                </a:lnTo>
                <a:lnTo>
                  <a:pt x="92154" y="286263"/>
                </a:lnTo>
                <a:lnTo>
                  <a:pt x="77109" y="282690"/>
                </a:lnTo>
                <a:lnTo>
                  <a:pt x="66901" y="271961"/>
                </a:lnTo>
                <a:lnTo>
                  <a:pt x="61094" y="254065"/>
                </a:lnTo>
                <a:lnTo>
                  <a:pt x="59254" y="228987"/>
                </a:lnTo>
                <a:lnTo>
                  <a:pt x="59254" y="105515"/>
                </a:lnTo>
                <a:lnTo>
                  <a:pt x="61525" y="82507"/>
                </a:lnTo>
                <a:lnTo>
                  <a:pt x="68376" y="66215"/>
                </a:lnTo>
                <a:lnTo>
                  <a:pt x="79861" y="56523"/>
                </a:lnTo>
                <a:lnTo>
                  <a:pt x="96038" y="53317"/>
                </a:lnTo>
                <a:lnTo>
                  <a:pt x="189567" y="53317"/>
                </a:lnTo>
                <a:lnTo>
                  <a:pt x="189711" y="41981"/>
                </a:lnTo>
                <a:lnTo>
                  <a:pt x="189858" y="35014"/>
                </a:lnTo>
                <a:lnTo>
                  <a:pt x="136571" y="35014"/>
                </a:lnTo>
                <a:lnTo>
                  <a:pt x="130574" y="21976"/>
                </a:lnTo>
                <a:lnTo>
                  <a:pt x="119940" y="10781"/>
                </a:lnTo>
                <a:lnTo>
                  <a:pt x="103693" y="2948"/>
                </a:lnTo>
                <a:lnTo>
                  <a:pt x="80856" y="0"/>
                </a:lnTo>
                <a:close/>
              </a:path>
              <a:path w="191134" h="463550">
                <a:moveTo>
                  <a:pt x="189567" y="53317"/>
                </a:moveTo>
                <a:lnTo>
                  <a:pt x="96038" y="53317"/>
                </a:lnTo>
                <a:lnTo>
                  <a:pt x="114480" y="58158"/>
                </a:lnTo>
                <a:lnTo>
                  <a:pt x="124852" y="71289"/>
                </a:lnTo>
                <a:lnTo>
                  <a:pt x="129416" y="90622"/>
                </a:lnTo>
                <a:lnTo>
                  <a:pt x="130435" y="114069"/>
                </a:lnTo>
                <a:lnTo>
                  <a:pt x="130435" y="213710"/>
                </a:lnTo>
                <a:lnTo>
                  <a:pt x="129076" y="243291"/>
                </a:lnTo>
                <a:lnTo>
                  <a:pt x="123620" y="266203"/>
                </a:lnTo>
                <a:lnTo>
                  <a:pt x="112001" y="281008"/>
                </a:lnTo>
                <a:lnTo>
                  <a:pt x="92154" y="286263"/>
                </a:lnTo>
                <a:lnTo>
                  <a:pt x="189321" y="286263"/>
                </a:lnTo>
                <a:lnTo>
                  <a:pt x="189427" y="64304"/>
                </a:lnTo>
                <a:lnTo>
                  <a:pt x="189526" y="56523"/>
                </a:lnTo>
                <a:lnTo>
                  <a:pt x="189567" y="53317"/>
                </a:lnTo>
                <a:close/>
              </a:path>
              <a:path w="191134" h="463550">
                <a:moveTo>
                  <a:pt x="190622" y="5277"/>
                </a:moveTo>
                <a:lnTo>
                  <a:pt x="139472" y="5277"/>
                </a:lnTo>
                <a:lnTo>
                  <a:pt x="138605" y="10781"/>
                </a:lnTo>
                <a:lnTo>
                  <a:pt x="137601" y="18752"/>
                </a:lnTo>
                <a:lnTo>
                  <a:pt x="136867" y="27041"/>
                </a:lnTo>
                <a:lnTo>
                  <a:pt x="136696" y="31639"/>
                </a:lnTo>
                <a:lnTo>
                  <a:pt x="136571" y="35014"/>
                </a:lnTo>
                <a:lnTo>
                  <a:pt x="189858" y="35014"/>
                </a:lnTo>
                <a:lnTo>
                  <a:pt x="189929" y="31639"/>
                </a:lnTo>
                <a:lnTo>
                  <a:pt x="190026" y="27041"/>
                </a:lnTo>
                <a:lnTo>
                  <a:pt x="190133" y="21976"/>
                </a:lnTo>
                <a:lnTo>
                  <a:pt x="190450" y="11159"/>
                </a:lnTo>
                <a:lnTo>
                  <a:pt x="190522" y="8674"/>
                </a:lnTo>
                <a:lnTo>
                  <a:pt x="190622" y="5277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7" name="object 277" descr=""/>
          <p:cNvSpPr/>
          <p:nvPr/>
        </p:nvSpPr>
        <p:spPr>
          <a:xfrm>
            <a:off x="16833938" y="8146474"/>
            <a:ext cx="59690" cy="95250"/>
          </a:xfrm>
          <a:custGeom>
            <a:avLst/>
            <a:gdLst/>
            <a:ahLst/>
            <a:cxnLst/>
            <a:rect l="l" t="t" r="r" b="b"/>
            <a:pathLst>
              <a:path w="59690" h="95250">
                <a:moveTo>
                  <a:pt x="59066" y="0"/>
                </a:moveTo>
                <a:lnTo>
                  <a:pt x="0" y="0"/>
                </a:lnTo>
                <a:lnTo>
                  <a:pt x="0" y="94834"/>
                </a:lnTo>
                <a:lnTo>
                  <a:pt x="59066" y="94834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8" name="object 278" descr=""/>
          <p:cNvSpPr/>
          <p:nvPr/>
        </p:nvSpPr>
        <p:spPr>
          <a:xfrm>
            <a:off x="11037481" y="8749810"/>
            <a:ext cx="750570" cy="439420"/>
          </a:xfrm>
          <a:custGeom>
            <a:avLst/>
            <a:gdLst/>
            <a:ahLst/>
            <a:cxnLst/>
            <a:rect l="l" t="t" r="r" b="b"/>
            <a:pathLst>
              <a:path w="750570" h="439420">
                <a:moveTo>
                  <a:pt x="186131" y="5283"/>
                </a:moveTo>
                <a:lnTo>
                  <a:pt x="0" y="5283"/>
                </a:lnTo>
                <a:lnTo>
                  <a:pt x="0" y="57480"/>
                </a:lnTo>
                <a:lnTo>
                  <a:pt x="125996" y="57480"/>
                </a:lnTo>
                <a:lnTo>
                  <a:pt x="107886" y="94424"/>
                </a:lnTo>
                <a:lnTo>
                  <a:pt x="90360" y="135547"/>
                </a:lnTo>
                <a:lnTo>
                  <a:pt x="73774" y="180213"/>
                </a:lnTo>
                <a:lnTo>
                  <a:pt x="58432" y="227774"/>
                </a:lnTo>
                <a:lnTo>
                  <a:pt x="44691" y="277558"/>
                </a:lnTo>
                <a:lnTo>
                  <a:pt x="32854" y="328942"/>
                </a:lnTo>
                <a:lnTo>
                  <a:pt x="23253" y="381266"/>
                </a:lnTo>
                <a:lnTo>
                  <a:pt x="16217" y="433895"/>
                </a:lnTo>
                <a:lnTo>
                  <a:pt x="76415" y="433895"/>
                </a:lnTo>
                <a:lnTo>
                  <a:pt x="84137" y="377317"/>
                </a:lnTo>
                <a:lnTo>
                  <a:pt x="93840" y="323011"/>
                </a:lnTo>
                <a:lnTo>
                  <a:pt x="105410" y="271068"/>
                </a:lnTo>
                <a:lnTo>
                  <a:pt x="118694" y="221589"/>
                </a:lnTo>
                <a:lnTo>
                  <a:pt x="133540" y="174637"/>
                </a:lnTo>
                <a:lnTo>
                  <a:pt x="149821" y="130314"/>
                </a:lnTo>
                <a:lnTo>
                  <a:pt x="167398" y="88709"/>
                </a:lnTo>
                <a:lnTo>
                  <a:pt x="186131" y="49898"/>
                </a:lnTo>
                <a:lnTo>
                  <a:pt x="186131" y="5283"/>
                </a:lnTo>
                <a:close/>
              </a:path>
              <a:path w="750570" h="439420">
                <a:moveTo>
                  <a:pt x="408647" y="382803"/>
                </a:moveTo>
                <a:lnTo>
                  <a:pt x="281279" y="382803"/>
                </a:lnTo>
                <a:lnTo>
                  <a:pt x="287705" y="354812"/>
                </a:lnTo>
                <a:lnTo>
                  <a:pt x="301218" y="324142"/>
                </a:lnTo>
                <a:lnTo>
                  <a:pt x="320522" y="291172"/>
                </a:lnTo>
                <a:lnTo>
                  <a:pt x="344335" y="256260"/>
                </a:lnTo>
                <a:lnTo>
                  <a:pt x="367830" y="222923"/>
                </a:lnTo>
                <a:lnTo>
                  <a:pt x="385292" y="191643"/>
                </a:lnTo>
                <a:lnTo>
                  <a:pt x="396189" y="156705"/>
                </a:lnTo>
                <a:lnTo>
                  <a:pt x="399935" y="112445"/>
                </a:lnTo>
                <a:lnTo>
                  <a:pt x="395859" y="67183"/>
                </a:lnTo>
                <a:lnTo>
                  <a:pt x="381533" y="31610"/>
                </a:lnTo>
                <a:lnTo>
                  <a:pt x="353898" y="8343"/>
                </a:lnTo>
                <a:lnTo>
                  <a:pt x="309854" y="0"/>
                </a:lnTo>
                <a:lnTo>
                  <a:pt x="263220" y="9194"/>
                </a:lnTo>
                <a:lnTo>
                  <a:pt x="235254" y="33020"/>
                </a:lnTo>
                <a:lnTo>
                  <a:pt x="221627" y="65925"/>
                </a:lnTo>
                <a:lnTo>
                  <a:pt x="218046" y="102298"/>
                </a:lnTo>
                <a:lnTo>
                  <a:pt x="218046" y="125387"/>
                </a:lnTo>
                <a:lnTo>
                  <a:pt x="272745" y="125387"/>
                </a:lnTo>
                <a:lnTo>
                  <a:pt x="272745" y="104089"/>
                </a:lnTo>
                <a:lnTo>
                  <a:pt x="274624" y="80683"/>
                </a:lnTo>
                <a:lnTo>
                  <a:pt x="280606" y="63639"/>
                </a:lnTo>
                <a:lnTo>
                  <a:pt x="291261" y="53238"/>
                </a:lnTo>
                <a:lnTo>
                  <a:pt x="307149" y="49707"/>
                </a:lnTo>
                <a:lnTo>
                  <a:pt x="323837" y="53492"/>
                </a:lnTo>
                <a:lnTo>
                  <a:pt x="334022" y="65316"/>
                </a:lnTo>
                <a:lnTo>
                  <a:pt x="339090" y="85877"/>
                </a:lnTo>
                <a:lnTo>
                  <a:pt x="340474" y="115874"/>
                </a:lnTo>
                <a:lnTo>
                  <a:pt x="338175" y="146951"/>
                </a:lnTo>
                <a:lnTo>
                  <a:pt x="330466" y="172605"/>
                </a:lnTo>
                <a:lnTo>
                  <a:pt x="316166" y="198729"/>
                </a:lnTo>
                <a:lnTo>
                  <a:pt x="294055" y="231241"/>
                </a:lnTo>
                <a:lnTo>
                  <a:pt x="262140" y="279514"/>
                </a:lnTo>
                <a:lnTo>
                  <a:pt x="237401" y="325755"/>
                </a:lnTo>
                <a:lnTo>
                  <a:pt x="221322" y="373557"/>
                </a:lnTo>
                <a:lnTo>
                  <a:pt x="215404" y="426491"/>
                </a:lnTo>
                <a:lnTo>
                  <a:pt x="215404" y="433882"/>
                </a:lnTo>
                <a:lnTo>
                  <a:pt x="400532" y="433882"/>
                </a:lnTo>
                <a:lnTo>
                  <a:pt x="408647" y="382803"/>
                </a:lnTo>
                <a:close/>
              </a:path>
              <a:path w="750570" h="439420">
                <a:moveTo>
                  <a:pt x="575767" y="152641"/>
                </a:moveTo>
                <a:lnTo>
                  <a:pt x="575754" y="76060"/>
                </a:lnTo>
                <a:lnTo>
                  <a:pt x="568071" y="37553"/>
                </a:lnTo>
                <a:lnTo>
                  <a:pt x="536702" y="4800"/>
                </a:lnTo>
                <a:lnTo>
                  <a:pt x="533933" y="4330"/>
                </a:lnTo>
                <a:lnTo>
                  <a:pt x="533933" y="73088"/>
                </a:lnTo>
                <a:lnTo>
                  <a:pt x="533857" y="155689"/>
                </a:lnTo>
                <a:lnTo>
                  <a:pt x="532752" y="170726"/>
                </a:lnTo>
                <a:lnTo>
                  <a:pt x="528637" y="182854"/>
                </a:lnTo>
                <a:lnTo>
                  <a:pt x="520776" y="190512"/>
                </a:lnTo>
                <a:lnTo>
                  <a:pt x="508355" y="193179"/>
                </a:lnTo>
                <a:lnTo>
                  <a:pt x="496468" y="190754"/>
                </a:lnTo>
                <a:lnTo>
                  <a:pt x="488480" y="183565"/>
                </a:lnTo>
                <a:lnTo>
                  <a:pt x="483997" y="171780"/>
                </a:lnTo>
                <a:lnTo>
                  <a:pt x="482612" y="155689"/>
                </a:lnTo>
                <a:lnTo>
                  <a:pt x="482688" y="73088"/>
                </a:lnTo>
                <a:lnTo>
                  <a:pt x="483946" y="58635"/>
                </a:lnTo>
                <a:lnTo>
                  <a:pt x="488365" y="47129"/>
                </a:lnTo>
                <a:lnTo>
                  <a:pt x="496455" y="40005"/>
                </a:lnTo>
                <a:lnTo>
                  <a:pt x="508812" y="37553"/>
                </a:lnTo>
                <a:lnTo>
                  <a:pt x="520446" y="40005"/>
                </a:lnTo>
                <a:lnTo>
                  <a:pt x="520280" y="40005"/>
                </a:lnTo>
                <a:lnTo>
                  <a:pt x="528027" y="46913"/>
                </a:lnTo>
                <a:lnTo>
                  <a:pt x="532511" y="58077"/>
                </a:lnTo>
                <a:lnTo>
                  <a:pt x="533933" y="73088"/>
                </a:lnTo>
                <a:lnTo>
                  <a:pt x="533933" y="4330"/>
                </a:lnTo>
                <a:lnTo>
                  <a:pt x="481571" y="4343"/>
                </a:lnTo>
                <a:lnTo>
                  <a:pt x="445820" y="41554"/>
                </a:lnTo>
                <a:lnTo>
                  <a:pt x="440740" y="76060"/>
                </a:lnTo>
                <a:lnTo>
                  <a:pt x="440740" y="155689"/>
                </a:lnTo>
                <a:lnTo>
                  <a:pt x="445452" y="189077"/>
                </a:lnTo>
                <a:lnTo>
                  <a:pt x="458927" y="212877"/>
                </a:lnTo>
                <a:lnTo>
                  <a:pt x="480212" y="227126"/>
                </a:lnTo>
                <a:lnTo>
                  <a:pt x="508355" y="231863"/>
                </a:lnTo>
                <a:lnTo>
                  <a:pt x="538137" y="226301"/>
                </a:lnTo>
                <a:lnTo>
                  <a:pt x="559181" y="210439"/>
                </a:lnTo>
                <a:lnTo>
                  <a:pt x="567804" y="193179"/>
                </a:lnTo>
                <a:lnTo>
                  <a:pt x="571652" y="185483"/>
                </a:lnTo>
                <a:lnTo>
                  <a:pt x="575767" y="152641"/>
                </a:lnTo>
                <a:close/>
              </a:path>
              <a:path w="750570" h="439420">
                <a:moveTo>
                  <a:pt x="712012" y="5283"/>
                </a:moveTo>
                <a:lnTo>
                  <a:pt x="679805" y="5283"/>
                </a:lnTo>
                <a:lnTo>
                  <a:pt x="477774" y="433882"/>
                </a:lnTo>
                <a:lnTo>
                  <a:pt x="509041" y="433882"/>
                </a:lnTo>
                <a:lnTo>
                  <a:pt x="712012" y="5283"/>
                </a:lnTo>
                <a:close/>
              </a:path>
              <a:path w="750570" h="439420">
                <a:moveTo>
                  <a:pt x="750062" y="283489"/>
                </a:moveTo>
                <a:lnTo>
                  <a:pt x="742683" y="244856"/>
                </a:lnTo>
                <a:lnTo>
                  <a:pt x="711009" y="211912"/>
                </a:lnTo>
                <a:lnTo>
                  <a:pt x="708240" y="211455"/>
                </a:lnTo>
                <a:lnTo>
                  <a:pt x="708240" y="279920"/>
                </a:lnTo>
                <a:lnTo>
                  <a:pt x="708152" y="362991"/>
                </a:lnTo>
                <a:lnTo>
                  <a:pt x="707047" y="378028"/>
                </a:lnTo>
                <a:lnTo>
                  <a:pt x="702932" y="390169"/>
                </a:lnTo>
                <a:lnTo>
                  <a:pt x="695007" y="397903"/>
                </a:lnTo>
                <a:lnTo>
                  <a:pt x="694753" y="397903"/>
                </a:lnTo>
                <a:lnTo>
                  <a:pt x="682663" y="400494"/>
                </a:lnTo>
                <a:lnTo>
                  <a:pt x="656907" y="362991"/>
                </a:lnTo>
                <a:lnTo>
                  <a:pt x="656894" y="281508"/>
                </a:lnTo>
                <a:lnTo>
                  <a:pt x="658241" y="265938"/>
                </a:lnTo>
                <a:lnTo>
                  <a:pt x="662673" y="254431"/>
                </a:lnTo>
                <a:lnTo>
                  <a:pt x="670775" y="247307"/>
                </a:lnTo>
                <a:lnTo>
                  <a:pt x="683133" y="244856"/>
                </a:lnTo>
                <a:lnTo>
                  <a:pt x="695109" y="247307"/>
                </a:lnTo>
                <a:lnTo>
                  <a:pt x="694664" y="247307"/>
                </a:lnTo>
                <a:lnTo>
                  <a:pt x="702335" y="253987"/>
                </a:lnTo>
                <a:lnTo>
                  <a:pt x="706805" y="264985"/>
                </a:lnTo>
                <a:lnTo>
                  <a:pt x="708240" y="279920"/>
                </a:lnTo>
                <a:lnTo>
                  <a:pt x="708240" y="211455"/>
                </a:lnTo>
                <a:lnTo>
                  <a:pt x="683323" y="207314"/>
                </a:lnTo>
                <a:lnTo>
                  <a:pt x="655129" y="211912"/>
                </a:lnTo>
                <a:lnTo>
                  <a:pt x="655701" y="211912"/>
                </a:lnTo>
                <a:lnTo>
                  <a:pt x="634288" y="225577"/>
                </a:lnTo>
                <a:lnTo>
                  <a:pt x="620141" y="249250"/>
                </a:lnTo>
                <a:lnTo>
                  <a:pt x="615340" y="281508"/>
                </a:lnTo>
                <a:lnTo>
                  <a:pt x="615061" y="283489"/>
                </a:lnTo>
                <a:lnTo>
                  <a:pt x="615061" y="362991"/>
                </a:lnTo>
                <a:lnTo>
                  <a:pt x="619493" y="396379"/>
                </a:lnTo>
                <a:lnTo>
                  <a:pt x="632498" y="420179"/>
                </a:lnTo>
                <a:lnTo>
                  <a:pt x="653694" y="434428"/>
                </a:lnTo>
                <a:lnTo>
                  <a:pt x="682663" y="439166"/>
                </a:lnTo>
                <a:lnTo>
                  <a:pt x="712444" y="433603"/>
                </a:lnTo>
                <a:lnTo>
                  <a:pt x="733475" y="417741"/>
                </a:lnTo>
                <a:lnTo>
                  <a:pt x="742099" y="400494"/>
                </a:lnTo>
                <a:lnTo>
                  <a:pt x="745947" y="392785"/>
                </a:lnTo>
                <a:lnTo>
                  <a:pt x="750062" y="359956"/>
                </a:lnTo>
                <a:lnTo>
                  <a:pt x="750062" y="283489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9" name="object 279" descr=""/>
          <p:cNvSpPr/>
          <p:nvPr/>
        </p:nvSpPr>
        <p:spPr>
          <a:xfrm>
            <a:off x="11912867" y="8720804"/>
            <a:ext cx="349250" cy="468630"/>
          </a:xfrm>
          <a:custGeom>
            <a:avLst/>
            <a:gdLst/>
            <a:ahLst/>
            <a:cxnLst/>
            <a:rect l="l" t="t" r="r" b="b"/>
            <a:pathLst>
              <a:path w="349250" h="468629">
                <a:moveTo>
                  <a:pt x="189496" y="224726"/>
                </a:moveTo>
                <a:lnTo>
                  <a:pt x="183261" y="179222"/>
                </a:lnTo>
                <a:lnTo>
                  <a:pt x="135712" y="125615"/>
                </a:lnTo>
                <a:lnTo>
                  <a:pt x="130238" y="124663"/>
                </a:lnTo>
                <a:lnTo>
                  <a:pt x="130238" y="221424"/>
                </a:lnTo>
                <a:lnTo>
                  <a:pt x="130149" y="362851"/>
                </a:lnTo>
                <a:lnTo>
                  <a:pt x="121729" y="402501"/>
                </a:lnTo>
                <a:lnTo>
                  <a:pt x="95123" y="415709"/>
                </a:lnTo>
                <a:lnTo>
                  <a:pt x="78613" y="411861"/>
                </a:lnTo>
                <a:lnTo>
                  <a:pt x="67500" y="401040"/>
                </a:lnTo>
                <a:lnTo>
                  <a:pt x="61226" y="384340"/>
                </a:lnTo>
                <a:lnTo>
                  <a:pt x="59270" y="362851"/>
                </a:lnTo>
                <a:lnTo>
                  <a:pt x="59309" y="221424"/>
                </a:lnTo>
                <a:lnTo>
                  <a:pt x="67767" y="184188"/>
                </a:lnTo>
                <a:lnTo>
                  <a:pt x="94843" y="171145"/>
                </a:lnTo>
                <a:lnTo>
                  <a:pt x="111633" y="174904"/>
                </a:lnTo>
                <a:lnTo>
                  <a:pt x="122555" y="185369"/>
                </a:lnTo>
                <a:lnTo>
                  <a:pt x="128460" y="201282"/>
                </a:lnTo>
                <a:lnTo>
                  <a:pt x="130238" y="221424"/>
                </a:lnTo>
                <a:lnTo>
                  <a:pt x="130238" y="124663"/>
                </a:lnTo>
                <a:lnTo>
                  <a:pt x="56794" y="125082"/>
                </a:lnTo>
                <a:lnTo>
                  <a:pt x="6934" y="176847"/>
                </a:lnTo>
                <a:lnTo>
                  <a:pt x="177" y="221424"/>
                </a:lnTo>
                <a:lnTo>
                  <a:pt x="0" y="360807"/>
                </a:lnTo>
                <a:lnTo>
                  <a:pt x="6019" y="407543"/>
                </a:lnTo>
                <a:lnTo>
                  <a:pt x="6045" y="407822"/>
                </a:lnTo>
                <a:lnTo>
                  <a:pt x="23964" y="441375"/>
                </a:lnTo>
                <a:lnTo>
                  <a:pt x="53441" y="461505"/>
                </a:lnTo>
                <a:lnTo>
                  <a:pt x="53581" y="461505"/>
                </a:lnTo>
                <a:lnTo>
                  <a:pt x="93992" y="468172"/>
                </a:lnTo>
                <a:lnTo>
                  <a:pt x="134213" y="461505"/>
                </a:lnTo>
                <a:lnTo>
                  <a:pt x="178485" y="415709"/>
                </a:lnTo>
                <a:lnTo>
                  <a:pt x="189496" y="359816"/>
                </a:lnTo>
                <a:lnTo>
                  <a:pt x="189496" y="224726"/>
                </a:lnTo>
                <a:close/>
              </a:path>
              <a:path w="349250" h="468629">
                <a:moveTo>
                  <a:pt x="349161" y="123964"/>
                </a:moveTo>
                <a:lnTo>
                  <a:pt x="307098" y="123964"/>
                </a:lnTo>
                <a:lnTo>
                  <a:pt x="307098" y="91694"/>
                </a:lnTo>
                <a:lnTo>
                  <a:pt x="308279" y="75857"/>
                </a:lnTo>
                <a:lnTo>
                  <a:pt x="312572" y="64160"/>
                </a:lnTo>
                <a:lnTo>
                  <a:pt x="321119" y="56921"/>
                </a:lnTo>
                <a:lnTo>
                  <a:pt x="335064" y="54444"/>
                </a:lnTo>
                <a:lnTo>
                  <a:pt x="339801" y="54444"/>
                </a:lnTo>
                <a:lnTo>
                  <a:pt x="343230" y="54648"/>
                </a:lnTo>
                <a:lnTo>
                  <a:pt x="348691" y="55499"/>
                </a:lnTo>
                <a:lnTo>
                  <a:pt x="348691" y="2451"/>
                </a:lnTo>
                <a:lnTo>
                  <a:pt x="342887" y="660"/>
                </a:lnTo>
                <a:lnTo>
                  <a:pt x="333400" y="0"/>
                </a:lnTo>
                <a:lnTo>
                  <a:pt x="324218" y="0"/>
                </a:lnTo>
                <a:lnTo>
                  <a:pt x="287629" y="6972"/>
                </a:lnTo>
                <a:lnTo>
                  <a:pt x="264185" y="25641"/>
                </a:lnTo>
                <a:lnTo>
                  <a:pt x="251714" y="52654"/>
                </a:lnTo>
                <a:lnTo>
                  <a:pt x="248043" y="84620"/>
                </a:lnTo>
                <a:lnTo>
                  <a:pt x="248043" y="123964"/>
                </a:lnTo>
                <a:lnTo>
                  <a:pt x="213690" y="123964"/>
                </a:lnTo>
                <a:lnTo>
                  <a:pt x="213690" y="175958"/>
                </a:lnTo>
                <a:lnTo>
                  <a:pt x="248043" y="175958"/>
                </a:lnTo>
                <a:lnTo>
                  <a:pt x="248043" y="462889"/>
                </a:lnTo>
                <a:lnTo>
                  <a:pt x="307098" y="462889"/>
                </a:lnTo>
                <a:lnTo>
                  <a:pt x="307098" y="175958"/>
                </a:lnTo>
                <a:lnTo>
                  <a:pt x="349161" y="175958"/>
                </a:lnTo>
                <a:lnTo>
                  <a:pt x="349161" y="123964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0" name="object 280" descr=""/>
          <p:cNvSpPr/>
          <p:nvPr/>
        </p:nvSpPr>
        <p:spPr>
          <a:xfrm>
            <a:off x="12378539" y="8723904"/>
            <a:ext cx="190500" cy="464820"/>
          </a:xfrm>
          <a:custGeom>
            <a:avLst/>
            <a:gdLst/>
            <a:ahLst/>
            <a:cxnLst/>
            <a:rect l="l" t="t" r="r" b="b"/>
            <a:pathLst>
              <a:path w="190500" h="464820">
                <a:moveTo>
                  <a:pt x="175486" y="428730"/>
                </a:moveTo>
                <a:lnTo>
                  <a:pt x="55904" y="428730"/>
                </a:lnTo>
                <a:lnTo>
                  <a:pt x="63555" y="442720"/>
                </a:lnTo>
                <a:lnTo>
                  <a:pt x="74858" y="454143"/>
                </a:lnTo>
                <a:lnTo>
                  <a:pt x="90713" y="461843"/>
                </a:lnTo>
                <a:lnTo>
                  <a:pt x="112017" y="464666"/>
                </a:lnTo>
                <a:lnTo>
                  <a:pt x="151381" y="455443"/>
                </a:lnTo>
                <a:lnTo>
                  <a:pt x="175226" y="429607"/>
                </a:lnTo>
                <a:lnTo>
                  <a:pt x="175486" y="428730"/>
                </a:lnTo>
                <a:close/>
              </a:path>
              <a:path w="190500" h="464820">
                <a:moveTo>
                  <a:pt x="59725" y="0"/>
                </a:moveTo>
                <a:lnTo>
                  <a:pt x="659" y="0"/>
                </a:lnTo>
                <a:lnTo>
                  <a:pt x="585" y="389906"/>
                </a:lnTo>
                <a:lnTo>
                  <a:pt x="459" y="445668"/>
                </a:lnTo>
                <a:lnTo>
                  <a:pt x="0" y="459787"/>
                </a:lnTo>
                <a:lnTo>
                  <a:pt x="53652" y="459787"/>
                </a:lnTo>
                <a:lnTo>
                  <a:pt x="54496" y="452830"/>
                </a:lnTo>
                <a:lnTo>
                  <a:pt x="55100" y="445668"/>
                </a:lnTo>
                <a:lnTo>
                  <a:pt x="55543" y="437801"/>
                </a:lnTo>
                <a:lnTo>
                  <a:pt x="55869" y="429607"/>
                </a:lnTo>
                <a:lnTo>
                  <a:pt x="55904" y="428730"/>
                </a:lnTo>
                <a:lnTo>
                  <a:pt x="175486" y="428730"/>
                </a:lnTo>
                <a:lnTo>
                  <a:pt x="180642" y="411348"/>
                </a:lnTo>
                <a:lnTo>
                  <a:pt x="96101" y="411348"/>
                </a:lnTo>
                <a:lnTo>
                  <a:pt x="79406" y="407508"/>
                </a:lnTo>
                <a:lnTo>
                  <a:pt x="68058" y="395809"/>
                </a:lnTo>
                <a:lnTo>
                  <a:pt x="61590" y="375982"/>
                </a:lnTo>
                <a:lnTo>
                  <a:pt x="59537" y="347759"/>
                </a:lnTo>
                <a:lnTo>
                  <a:pt x="59537" y="238799"/>
                </a:lnTo>
                <a:lnTo>
                  <a:pt x="61074" y="210140"/>
                </a:lnTo>
                <a:lnTo>
                  <a:pt x="66848" y="188081"/>
                </a:lnTo>
                <a:lnTo>
                  <a:pt x="78602" y="173905"/>
                </a:lnTo>
                <a:lnTo>
                  <a:pt x="98080" y="168895"/>
                </a:lnTo>
                <a:lnTo>
                  <a:pt x="183706" y="168895"/>
                </a:lnTo>
                <a:lnTo>
                  <a:pt x="176517" y="150581"/>
                </a:lnTo>
                <a:lnTo>
                  <a:pt x="59725" y="150581"/>
                </a:lnTo>
                <a:lnTo>
                  <a:pt x="59725" y="0"/>
                </a:lnTo>
                <a:close/>
              </a:path>
              <a:path w="190500" h="464820">
                <a:moveTo>
                  <a:pt x="183706" y="168895"/>
                </a:moveTo>
                <a:lnTo>
                  <a:pt x="98080" y="168895"/>
                </a:lnTo>
                <a:lnTo>
                  <a:pt x="114216" y="172849"/>
                </a:lnTo>
                <a:lnTo>
                  <a:pt x="124273" y="184164"/>
                </a:lnTo>
                <a:lnTo>
                  <a:pt x="129438" y="202017"/>
                </a:lnTo>
                <a:lnTo>
                  <a:pt x="130896" y="225584"/>
                </a:lnTo>
                <a:lnTo>
                  <a:pt x="130896" y="349779"/>
                </a:lnTo>
                <a:lnTo>
                  <a:pt x="128758" y="375982"/>
                </a:lnTo>
                <a:lnTo>
                  <a:pt x="128647" y="377339"/>
                </a:lnTo>
                <a:lnTo>
                  <a:pt x="122000" y="396510"/>
                </a:lnTo>
                <a:lnTo>
                  <a:pt x="111102" y="407708"/>
                </a:lnTo>
                <a:lnTo>
                  <a:pt x="96101" y="411348"/>
                </a:lnTo>
                <a:lnTo>
                  <a:pt x="180642" y="411348"/>
                </a:lnTo>
                <a:lnTo>
                  <a:pt x="187002" y="389906"/>
                </a:lnTo>
                <a:lnTo>
                  <a:pt x="190161" y="339089"/>
                </a:lnTo>
                <a:lnTo>
                  <a:pt x="190161" y="216276"/>
                </a:lnTo>
                <a:lnTo>
                  <a:pt x="186180" y="175199"/>
                </a:lnTo>
                <a:lnTo>
                  <a:pt x="183706" y="168895"/>
                </a:lnTo>
                <a:close/>
              </a:path>
              <a:path w="190500" h="464820">
                <a:moveTo>
                  <a:pt x="119996" y="115577"/>
                </a:moveTo>
                <a:lnTo>
                  <a:pt x="99570" y="118043"/>
                </a:lnTo>
                <a:lnTo>
                  <a:pt x="82699" y="125069"/>
                </a:lnTo>
                <a:lnTo>
                  <a:pt x="69408" y="136100"/>
                </a:lnTo>
                <a:lnTo>
                  <a:pt x="59725" y="150581"/>
                </a:lnTo>
                <a:lnTo>
                  <a:pt x="176517" y="150581"/>
                </a:lnTo>
                <a:lnTo>
                  <a:pt x="173698" y="143400"/>
                </a:lnTo>
                <a:lnTo>
                  <a:pt x="151907" y="122864"/>
                </a:lnTo>
                <a:lnTo>
                  <a:pt x="119996" y="115577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1" name="object 281" descr=""/>
          <p:cNvSpPr/>
          <p:nvPr/>
        </p:nvSpPr>
        <p:spPr>
          <a:xfrm>
            <a:off x="12617679" y="8839485"/>
            <a:ext cx="638175" cy="462915"/>
          </a:xfrm>
          <a:custGeom>
            <a:avLst/>
            <a:gdLst/>
            <a:ahLst/>
            <a:cxnLst/>
            <a:rect l="l" t="t" r="r" b="b"/>
            <a:pathLst>
              <a:path w="638175" h="462915">
                <a:moveTo>
                  <a:pt x="187655" y="344208"/>
                </a:moveTo>
                <a:lnTo>
                  <a:pt x="187274" y="328676"/>
                </a:lnTo>
                <a:lnTo>
                  <a:pt x="187083" y="307606"/>
                </a:lnTo>
                <a:lnTo>
                  <a:pt x="187007" y="248310"/>
                </a:lnTo>
                <a:lnTo>
                  <a:pt x="187007" y="5270"/>
                </a:lnTo>
                <a:lnTo>
                  <a:pt x="127939" y="5270"/>
                </a:lnTo>
                <a:lnTo>
                  <a:pt x="127939" y="229616"/>
                </a:lnTo>
                <a:lnTo>
                  <a:pt x="125374" y="262280"/>
                </a:lnTo>
                <a:lnTo>
                  <a:pt x="118046" y="282752"/>
                </a:lnTo>
                <a:lnTo>
                  <a:pt x="106451" y="293344"/>
                </a:lnTo>
                <a:lnTo>
                  <a:pt x="91097" y="296354"/>
                </a:lnTo>
                <a:lnTo>
                  <a:pt x="76695" y="293497"/>
                </a:lnTo>
                <a:lnTo>
                  <a:pt x="66725" y="284581"/>
                </a:lnTo>
                <a:lnTo>
                  <a:pt x="60947" y="269113"/>
                </a:lnTo>
                <a:lnTo>
                  <a:pt x="59067" y="246595"/>
                </a:lnTo>
                <a:lnTo>
                  <a:pt x="59067" y="5270"/>
                </a:lnTo>
                <a:lnTo>
                  <a:pt x="0" y="5270"/>
                </a:lnTo>
                <a:lnTo>
                  <a:pt x="0" y="261975"/>
                </a:lnTo>
                <a:lnTo>
                  <a:pt x="6223" y="306946"/>
                </a:lnTo>
                <a:lnTo>
                  <a:pt x="22148" y="333552"/>
                </a:lnTo>
                <a:lnTo>
                  <a:pt x="43700" y="346240"/>
                </a:lnTo>
                <a:lnTo>
                  <a:pt x="66802" y="349491"/>
                </a:lnTo>
                <a:lnTo>
                  <a:pt x="86868" y="347662"/>
                </a:lnTo>
                <a:lnTo>
                  <a:pt x="104279" y="341414"/>
                </a:lnTo>
                <a:lnTo>
                  <a:pt x="118516" y="329514"/>
                </a:lnTo>
                <a:lnTo>
                  <a:pt x="129057" y="310781"/>
                </a:lnTo>
                <a:lnTo>
                  <a:pt x="129247" y="319430"/>
                </a:lnTo>
                <a:lnTo>
                  <a:pt x="129755" y="328879"/>
                </a:lnTo>
                <a:lnTo>
                  <a:pt x="130479" y="337629"/>
                </a:lnTo>
                <a:lnTo>
                  <a:pt x="131305" y="344208"/>
                </a:lnTo>
                <a:lnTo>
                  <a:pt x="187655" y="344208"/>
                </a:lnTo>
                <a:close/>
              </a:path>
              <a:path w="638175" h="462915">
                <a:moveTo>
                  <a:pt x="429895" y="5283"/>
                </a:moveTo>
                <a:lnTo>
                  <a:pt x="370636" y="5283"/>
                </a:lnTo>
                <a:lnTo>
                  <a:pt x="358546" y="75857"/>
                </a:lnTo>
                <a:lnTo>
                  <a:pt x="338416" y="190055"/>
                </a:lnTo>
                <a:lnTo>
                  <a:pt x="331076" y="234924"/>
                </a:lnTo>
                <a:lnTo>
                  <a:pt x="326009" y="272478"/>
                </a:lnTo>
                <a:lnTo>
                  <a:pt x="324434" y="272478"/>
                </a:lnTo>
                <a:lnTo>
                  <a:pt x="320941" y="239737"/>
                </a:lnTo>
                <a:lnTo>
                  <a:pt x="314325" y="193738"/>
                </a:lnTo>
                <a:lnTo>
                  <a:pt x="305308" y="137401"/>
                </a:lnTo>
                <a:lnTo>
                  <a:pt x="282905" y="5283"/>
                </a:lnTo>
                <a:lnTo>
                  <a:pt x="219544" y="5283"/>
                </a:lnTo>
                <a:lnTo>
                  <a:pt x="295452" y="357263"/>
                </a:lnTo>
                <a:lnTo>
                  <a:pt x="289102" y="383362"/>
                </a:lnTo>
                <a:lnTo>
                  <a:pt x="280708" y="399059"/>
                </a:lnTo>
                <a:lnTo>
                  <a:pt x="269468" y="406742"/>
                </a:lnTo>
                <a:lnTo>
                  <a:pt x="254596" y="408787"/>
                </a:lnTo>
                <a:lnTo>
                  <a:pt x="247205" y="408787"/>
                </a:lnTo>
                <a:lnTo>
                  <a:pt x="236512" y="407466"/>
                </a:lnTo>
                <a:lnTo>
                  <a:pt x="235140" y="407073"/>
                </a:lnTo>
                <a:lnTo>
                  <a:pt x="234213" y="460133"/>
                </a:lnTo>
                <a:lnTo>
                  <a:pt x="247726" y="461949"/>
                </a:lnTo>
                <a:lnTo>
                  <a:pt x="255193" y="462546"/>
                </a:lnTo>
                <a:lnTo>
                  <a:pt x="262915" y="462775"/>
                </a:lnTo>
                <a:lnTo>
                  <a:pt x="290271" y="460438"/>
                </a:lnTo>
                <a:lnTo>
                  <a:pt x="314972" y="448081"/>
                </a:lnTo>
                <a:lnTo>
                  <a:pt x="336448" y="417677"/>
                </a:lnTo>
                <a:lnTo>
                  <a:pt x="354126" y="361213"/>
                </a:lnTo>
                <a:lnTo>
                  <a:pt x="429895" y="5283"/>
                </a:lnTo>
                <a:close/>
              </a:path>
              <a:path w="638175" h="462915">
                <a:moveTo>
                  <a:pt x="638111" y="112649"/>
                </a:moveTo>
                <a:lnTo>
                  <a:pt x="633628" y="68046"/>
                </a:lnTo>
                <a:lnTo>
                  <a:pt x="626084" y="50152"/>
                </a:lnTo>
                <a:lnTo>
                  <a:pt x="618578" y="32334"/>
                </a:lnTo>
                <a:lnTo>
                  <a:pt x="590499" y="8597"/>
                </a:lnTo>
                <a:lnTo>
                  <a:pt x="581342" y="6794"/>
                </a:lnTo>
                <a:lnTo>
                  <a:pt x="581342" y="104457"/>
                </a:lnTo>
                <a:lnTo>
                  <a:pt x="581342" y="142354"/>
                </a:lnTo>
                <a:lnTo>
                  <a:pt x="511098" y="142354"/>
                </a:lnTo>
                <a:lnTo>
                  <a:pt x="511111" y="104457"/>
                </a:lnTo>
                <a:lnTo>
                  <a:pt x="512914" y="82702"/>
                </a:lnTo>
                <a:lnTo>
                  <a:pt x="513003" y="81584"/>
                </a:lnTo>
                <a:lnTo>
                  <a:pt x="519163" y="64465"/>
                </a:lnTo>
                <a:lnTo>
                  <a:pt x="530199" y="53822"/>
                </a:lnTo>
                <a:lnTo>
                  <a:pt x="546747" y="50152"/>
                </a:lnTo>
                <a:lnTo>
                  <a:pt x="564083" y="54216"/>
                </a:lnTo>
                <a:lnTo>
                  <a:pt x="574649" y="65506"/>
                </a:lnTo>
                <a:lnTo>
                  <a:pt x="579920" y="82702"/>
                </a:lnTo>
                <a:lnTo>
                  <a:pt x="581342" y="104457"/>
                </a:lnTo>
                <a:lnTo>
                  <a:pt x="581342" y="6794"/>
                </a:lnTo>
                <a:lnTo>
                  <a:pt x="499364" y="10833"/>
                </a:lnTo>
                <a:lnTo>
                  <a:pt x="470712" y="38277"/>
                </a:lnTo>
                <a:lnTo>
                  <a:pt x="456679" y="74828"/>
                </a:lnTo>
                <a:lnTo>
                  <a:pt x="452958" y="230301"/>
                </a:lnTo>
                <a:lnTo>
                  <a:pt x="456399" y="277888"/>
                </a:lnTo>
                <a:lnTo>
                  <a:pt x="469950" y="315633"/>
                </a:lnTo>
                <a:lnTo>
                  <a:pt x="498475" y="340512"/>
                </a:lnTo>
                <a:lnTo>
                  <a:pt x="546811" y="349478"/>
                </a:lnTo>
                <a:lnTo>
                  <a:pt x="595464" y="338607"/>
                </a:lnTo>
                <a:lnTo>
                  <a:pt x="627024" y="299326"/>
                </a:lnTo>
                <a:lnTo>
                  <a:pt x="636968" y="246672"/>
                </a:lnTo>
                <a:lnTo>
                  <a:pt x="636981" y="244563"/>
                </a:lnTo>
                <a:lnTo>
                  <a:pt x="579310" y="244563"/>
                </a:lnTo>
                <a:lnTo>
                  <a:pt x="579310" y="246672"/>
                </a:lnTo>
                <a:lnTo>
                  <a:pt x="578167" y="266598"/>
                </a:lnTo>
                <a:lnTo>
                  <a:pt x="573468" y="283400"/>
                </a:lnTo>
                <a:lnTo>
                  <a:pt x="563321" y="295008"/>
                </a:lnTo>
                <a:lnTo>
                  <a:pt x="545820" y="299326"/>
                </a:lnTo>
                <a:lnTo>
                  <a:pt x="528142" y="294398"/>
                </a:lnTo>
                <a:lnTo>
                  <a:pt x="517410" y="281368"/>
                </a:lnTo>
                <a:lnTo>
                  <a:pt x="512076" y="262839"/>
                </a:lnTo>
                <a:lnTo>
                  <a:pt x="510641" y="241414"/>
                </a:lnTo>
                <a:lnTo>
                  <a:pt x="510641" y="189268"/>
                </a:lnTo>
                <a:lnTo>
                  <a:pt x="638111" y="189268"/>
                </a:lnTo>
                <a:lnTo>
                  <a:pt x="638111" y="142354"/>
                </a:lnTo>
                <a:lnTo>
                  <a:pt x="638111" y="11264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2" name="object 282" descr=""/>
          <p:cNvSpPr/>
          <p:nvPr/>
        </p:nvSpPr>
        <p:spPr>
          <a:xfrm>
            <a:off x="13302259" y="8839485"/>
            <a:ext cx="335280" cy="349885"/>
          </a:xfrm>
          <a:custGeom>
            <a:avLst/>
            <a:gdLst/>
            <a:ahLst/>
            <a:cxnLst/>
            <a:rect l="l" t="t" r="r" b="b"/>
            <a:pathLst>
              <a:path w="335280" h="349884">
                <a:moveTo>
                  <a:pt x="131203" y="393"/>
                </a:moveTo>
                <a:lnTo>
                  <a:pt x="108623" y="3568"/>
                </a:lnTo>
                <a:lnTo>
                  <a:pt x="87909" y="13474"/>
                </a:lnTo>
                <a:lnTo>
                  <a:pt x="70523" y="31584"/>
                </a:lnTo>
                <a:lnTo>
                  <a:pt x="57873" y="59347"/>
                </a:lnTo>
                <a:lnTo>
                  <a:pt x="57683" y="43472"/>
                </a:lnTo>
                <a:lnTo>
                  <a:pt x="56642" y="14071"/>
                </a:lnTo>
                <a:lnTo>
                  <a:pt x="56095" y="5283"/>
                </a:lnTo>
                <a:lnTo>
                  <a:pt x="0" y="5283"/>
                </a:lnTo>
                <a:lnTo>
                  <a:pt x="571" y="29235"/>
                </a:lnTo>
                <a:lnTo>
                  <a:pt x="749" y="54229"/>
                </a:lnTo>
                <a:lnTo>
                  <a:pt x="660" y="120345"/>
                </a:lnTo>
                <a:lnTo>
                  <a:pt x="660" y="344208"/>
                </a:lnTo>
                <a:lnTo>
                  <a:pt x="59728" y="344208"/>
                </a:lnTo>
                <a:lnTo>
                  <a:pt x="59728" y="155270"/>
                </a:lnTo>
                <a:lnTo>
                  <a:pt x="65265" y="114617"/>
                </a:lnTo>
                <a:lnTo>
                  <a:pt x="80454" y="89573"/>
                </a:lnTo>
                <a:lnTo>
                  <a:pt x="103149" y="76860"/>
                </a:lnTo>
                <a:lnTo>
                  <a:pt x="131203" y="73253"/>
                </a:lnTo>
                <a:lnTo>
                  <a:pt x="131203" y="393"/>
                </a:lnTo>
                <a:close/>
              </a:path>
              <a:path w="335280" h="349884">
                <a:moveTo>
                  <a:pt x="335191" y="253009"/>
                </a:moveTo>
                <a:lnTo>
                  <a:pt x="330885" y="216560"/>
                </a:lnTo>
                <a:lnTo>
                  <a:pt x="317258" y="187960"/>
                </a:lnTo>
                <a:lnTo>
                  <a:pt x="293268" y="163106"/>
                </a:lnTo>
                <a:lnTo>
                  <a:pt x="238163" y="123952"/>
                </a:lnTo>
                <a:lnTo>
                  <a:pt x="226187" y="111937"/>
                </a:lnTo>
                <a:lnTo>
                  <a:pt x="220230" y="99707"/>
                </a:lnTo>
                <a:lnTo>
                  <a:pt x="218617" y="85077"/>
                </a:lnTo>
                <a:lnTo>
                  <a:pt x="220116" y="70612"/>
                </a:lnTo>
                <a:lnTo>
                  <a:pt x="224853" y="59613"/>
                </a:lnTo>
                <a:lnTo>
                  <a:pt x="233172" y="52616"/>
                </a:lnTo>
                <a:lnTo>
                  <a:pt x="245427" y="50152"/>
                </a:lnTo>
                <a:lnTo>
                  <a:pt x="258000" y="52501"/>
                </a:lnTo>
                <a:lnTo>
                  <a:pt x="266598" y="59601"/>
                </a:lnTo>
                <a:lnTo>
                  <a:pt x="271526" y="71526"/>
                </a:lnTo>
                <a:lnTo>
                  <a:pt x="273100" y="88366"/>
                </a:lnTo>
                <a:lnTo>
                  <a:pt x="273100" y="108369"/>
                </a:lnTo>
                <a:lnTo>
                  <a:pt x="330314" y="108369"/>
                </a:lnTo>
                <a:lnTo>
                  <a:pt x="330314" y="93980"/>
                </a:lnTo>
                <a:lnTo>
                  <a:pt x="325818" y="55054"/>
                </a:lnTo>
                <a:lnTo>
                  <a:pt x="311226" y="25450"/>
                </a:lnTo>
                <a:lnTo>
                  <a:pt x="284949" y="6604"/>
                </a:lnTo>
                <a:lnTo>
                  <a:pt x="245351" y="0"/>
                </a:lnTo>
                <a:lnTo>
                  <a:pt x="207721" y="6438"/>
                </a:lnTo>
                <a:lnTo>
                  <a:pt x="181013" y="24663"/>
                </a:lnTo>
                <a:lnTo>
                  <a:pt x="165074" y="53060"/>
                </a:lnTo>
                <a:lnTo>
                  <a:pt x="159804" y="90030"/>
                </a:lnTo>
                <a:lnTo>
                  <a:pt x="163944" y="121970"/>
                </a:lnTo>
                <a:lnTo>
                  <a:pt x="176517" y="147789"/>
                </a:lnTo>
                <a:lnTo>
                  <a:pt x="197726" y="170256"/>
                </a:lnTo>
                <a:lnTo>
                  <a:pt x="252133" y="209981"/>
                </a:lnTo>
                <a:lnTo>
                  <a:pt x="266636" y="225882"/>
                </a:lnTo>
                <a:lnTo>
                  <a:pt x="273646" y="241858"/>
                </a:lnTo>
                <a:lnTo>
                  <a:pt x="275463" y="259930"/>
                </a:lnTo>
                <a:lnTo>
                  <a:pt x="273748" y="277126"/>
                </a:lnTo>
                <a:lnTo>
                  <a:pt x="268376" y="289445"/>
                </a:lnTo>
                <a:lnTo>
                  <a:pt x="258991" y="296849"/>
                </a:lnTo>
                <a:lnTo>
                  <a:pt x="245237" y="299339"/>
                </a:lnTo>
                <a:lnTo>
                  <a:pt x="230733" y="296138"/>
                </a:lnTo>
                <a:lnTo>
                  <a:pt x="220941" y="287159"/>
                </a:lnTo>
                <a:lnTo>
                  <a:pt x="215404" y="273329"/>
                </a:lnTo>
                <a:lnTo>
                  <a:pt x="213664" y="255574"/>
                </a:lnTo>
                <a:lnTo>
                  <a:pt x="213664" y="240334"/>
                </a:lnTo>
                <a:lnTo>
                  <a:pt x="153936" y="240334"/>
                </a:lnTo>
                <a:lnTo>
                  <a:pt x="153936" y="255498"/>
                </a:lnTo>
                <a:lnTo>
                  <a:pt x="157759" y="290309"/>
                </a:lnTo>
                <a:lnTo>
                  <a:pt x="171551" y="320382"/>
                </a:lnTo>
                <a:lnTo>
                  <a:pt x="198869" y="341503"/>
                </a:lnTo>
                <a:lnTo>
                  <a:pt x="243243" y="349491"/>
                </a:lnTo>
                <a:lnTo>
                  <a:pt x="283514" y="343331"/>
                </a:lnTo>
                <a:lnTo>
                  <a:pt x="312242" y="325043"/>
                </a:lnTo>
                <a:lnTo>
                  <a:pt x="329450" y="294855"/>
                </a:lnTo>
                <a:lnTo>
                  <a:pt x="335191" y="25300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3" name="object 283" descr=""/>
          <p:cNvSpPr/>
          <p:nvPr/>
        </p:nvSpPr>
        <p:spPr>
          <a:xfrm>
            <a:off x="13737857" y="8762600"/>
            <a:ext cx="902969" cy="426720"/>
          </a:xfrm>
          <a:custGeom>
            <a:avLst/>
            <a:gdLst/>
            <a:ahLst/>
            <a:cxnLst/>
            <a:rect l="l" t="t" r="r" b="b"/>
            <a:pathLst>
              <a:path w="902969" h="426720">
                <a:moveTo>
                  <a:pt x="140754" y="82169"/>
                </a:moveTo>
                <a:lnTo>
                  <a:pt x="96062" y="82169"/>
                </a:lnTo>
                <a:lnTo>
                  <a:pt x="96062" y="0"/>
                </a:lnTo>
                <a:lnTo>
                  <a:pt x="37198" y="0"/>
                </a:lnTo>
                <a:lnTo>
                  <a:pt x="37198" y="82169"/>
                </a:lnTo>
                <a:lnTo>
                  <a:pt x="0" y="82169"/>
                </a:lnTo>
                <a:lnTo>
                  <a:pt x="0" y="134162"/>
                </a:lnTo>
                <a:lnTo>
                  <a:pt x="37198" y="134162"/>
                </a:lnTo>
                <a:lnTo>
                  <a:pt x="37198" y="356527"/>
                </a:lnTo>
                <a:lnTo>
                  <a:pt x="41567" y="390918"/>
                </a:lnTo>
                <a:lnTo>
                  <a:pt x="54063" y="412178"/>
                </a:lnTo>
                <a:lnTo>
                  <a:pt x="73761" y="422973"/>
                </a:lnTo>
                <a:lnTo>
                  <a:pt x="99720" y="425970"/>
                </a:lnTo>
                <a:lnTo>
                  <a:pt x="109486" y="425729"/>
                </a:lnTo>
                <a:lnTo>
                  <a:pt x="119875" y="424802"/>
                </a:lnTo>
                <a:lnTo>
                  <a:pt x="130022" y="422948"/>
                </a:lnTo>
                <a:lnTo>
                  <a:pt x="139026" y="419912"/>
                </a:lnTo>
                <a:lnTo>
                  <a:pt x="139026" y="374967"/>
                </a:lnTo>
                <a:lnTo>
                  <a:pt x="134962" y="376288"/>
                </a:lnTo>
                <a:lnTo>
                  <a:pt x="125590" y="376936"/>
                </a:lnTo>
                <a:lnTo>
                  <a:pt x="119468" y="376936"/>
                </a:lnTo>
                <a:lnTo>
                  <a:pt x="107010" y="374421"/>
                </a:lnTo>
                <a:lnTo>
                  <a:pt x="99949" y="367652"/>
                </a:lnTo>
                <a:lnTo>
                  <a:pt x="96786" y="357759"/>
                </a:lnTo>
                <a:lnTo>
                  <a:pt x="96062" y="345897"/>
                </a:lnTo>
                <a:lnTo>
                  <a:pt x="96062" y="134162"/>
                </a:lnTo>
                <a:lnTo>
                  <a:pt x="140754" y="134162"/>
                </a:lnTo>
                <a:lnTo>
                  <a:pt x="140754" y="82169"/>
                </a:lnTo>
                <a:close/>
              </a:path>
              <a:path w="902969" h="426720">
                <a:moveTo>
                  <a:pt x="304812" y="77279"/>
                </a:moveTo>
                <a:lnTo>
                  <a:pt x="282219" y="80454"/>
                </a:lnTo>
                <a:lnTo>
                  <a:pt x="261518" y="90360"/>
                </a:lnTo>
                <a:lnTo>
                  <a:pt x="244119" y="108470"/>
                </a:lnTo>
                <a:lnTo>
                  <a:pt x="231470" y="136232"/>
                </a:lnTo>
                <a:lnTo>
                  <a:pt x="231292" y="120357"/>
                </a:lnTo>
                <a:lnTo>
                  <a:pt x="230251" y="90957"/>
                </a:lnTo>
                <a:lnTo>
                  <a:pt x="229692" y="82169"/>
                </a:lnTo>
                <a:lnTo>
                  <a:pt x="173596" y="82169"/>
                </a:lnTo>
                <a:lnTo>
                  <a:pt x="174180" y="106121"/>
                </a:lnTo>
                <a:lnTo>
                  <a:pt x="174358" y="131114"/>
                </a:lnTo>
                <a:lnTo>
                  <a:pt x="174256" y="197231"/>
                </a:lnTo>
                <a:lnTo>
                  <a:pt x="174256" y="421093"/>
                </a:lnTo>
                <a:lnTo>
                  <a:pt x="233324" y="421093"/>
                </a:lnTo>
                <a:lnTo>
                  <a:pt x="233324" y="232156"/>
                </a:lnTo>
                <a:lnTo>
                  <a:pt x="238874" y="191503"/>
                </a:lnTo>
                <a:lnTo>
                  <a:pt x="254063" y="166458"/>
                </a:lnTo>
                <a:lnTo>
                  <a:pt x="276758" y="153746"/>
                </a:lnTo>
                <a:lnTo>
                  <a:pt x="304812" y="150139"/>
                </a:lnTo>
                <a:lnTo>
                  <a:pt x="304812" y="77279"/>
                </a:lnTo>
                <a:close/>
              </a:path>
              <a:path w="902969" h="426720">
                <a:moveTo>
                  <a:pt x="525221" y="421093"/>
                </a:moveTo>
                <a:lnTo>
                  <a:pt x="524840" y="405561"/>
                </a:lnTo>
                <a:lnTo>
                  <a:pt x="524649" y="384492"/>
                </a:lnTo>
                <a:lnTo>
                  <a:pt x="524560" y="325196"/>
                </a:lnTo>
                <a:lnTo>
                  <a:pt x="524560" y="82156"/>
                </a:lnTo>
                <a:lnTo>
                  <a:pt x="465505" y="82156"/>
                </a:lnTo>
                <a:lnTo>
                  <a:pt x="465505" y="306501"/>
                </a:lnTo>
                <a:lnTo>
                  <a:pt x="462940" y="339166"/>
                </a:lnTo>
                <a:lnTo>
                  <a:pt x="455612" y="359638"/>
                </a:lnTo>
                <a:lnTo>
                  <a:pt x="444017" y="370230"/>
                </a:lnTo>
                <a:lnTo>
                  <a:pt x="428663" y="373240"/>
                </a:lnTo>
                <a:lnTo>
                  <a:pt x="414261" y="370382"/>
                </a:lnTo>
                <a:lnTo>
                  <a:pt x="404291" y="361467"/>
                </a:lnTo>
                <a:lnTo>
                  <a:pt x="398500" y="345998"/>
                </a:lnTo>
                <a:lnTo>
                  <a:pt x="396633" y="323481"/>
                </a:lnTo>
                <a:lnTo>
                  <a:pt x="396633" y="82156"/>
                </a:lnTo>
                <a:lnTo>
                  <a:pt x="337578" y="82156"/>
                </a:lnTo>
                <a:lnTo>
                  <a:pt x="337578" y="338861"/>
                </a:lnTo>
                <a:lnTo>
                  <a:pt x="343789" y="383832"/>
                </a:lnTo>
                <a:lnTo>
                  <a:pt x="359714" y="410438"/>
                </a:lnTo>
                <a:lnTo>
                  <a:pt x="381266" y="423125"/>
                </a:lnTo>
                <a:lnTo>
                  <a:pt x="404368" y="426377"/>
                </a:lnTo>
                <a:lnTo>
                  <a:pt x="424434" y="424548"/>
                </a:lnTo>
                <a:lnTo>
                  <a:pt x="441858" y="418299"/>
                </a:lnTo>
                <a:lnTo>
                  <a:pt x="456095" y="406400"/>
                </a:lnTo>
                <a:lnTo>
                  <a:pt x="466636" y="387667"/>
                </a:lnTo>
                <a:lnTo>
                  <a:pt x="466826" y="396316"/>
                </a:lnTo>
                <a:lnTo>
                  <a:pt x="467321" y="405765"/>
                </a:lnTo>
                <a:lnTo>
                  <a:pt x="468045" y="414515"/>
                </a:lnTo>
                <a:lnTo>
                  <a:pt x="468871" y="421093"/>
                </a:lnTo>
                <a:lnTo>
                  <a:pt x="525221" y="421093"/>
                </a:lnTo>
                <a:close/>
              </a:path>
              <a:path w="902969" h="426720">
                <a:moveTo>
                  <a:pt x="744842" y="329895"/>
                </a:moveTo>
                <a:lnTo>
                  <a:pt x="740537" y="293446"/>
                </a:lnTo>
                <a:lnTo>
                  <a:pt x="726909" y="264845"/>
                </a:lnTo>
                <a:lnTo>
                  <a:pt x="702919" y="239991"/>
                </a:lnTo>
                <a:lnTo>
                  <a:pt x="647814" y="200837"/>
                </a:lnTo>
                <a:lnTo>
                  <a:pt x="635838" y="188823"/>
                </a:lnTo>
                <a:lnTo>
                  <a:pt x="629881" y="176593"/>
                </a:lnTo>
                <a:lnTo>
                  <a:pt x="628269" y="161963"/>
                </a:lnTo>
                <a:lnTo>
                  <a:pt x="629767" y="147497"/>
                </a:lnTo>
                <a:lnTo>
                  <a:pt x="634504" y="136499"/>
                </a:lnTo>
                <a:lnTo>
                  <a:pt x="642823" y="129501"/>
                </a:lnTo>
                <a:lnTo>
                  <a:pt x="655078" y="127038"/>
                </a:lnTo>
                <a:lnTo>
                  <a:pt x="667651" y="129387"/>
                </a:lnTo>
                <a:lnTo>
                  <a:pt x="676249" y="136486"/>
                </a:lnTo>
                <a:lnTo>
                  <a:pt x="681177" y="148412"/>
                </a:lnTo>
                <a:lnTo>
                  <a:pt x="682752" y="165252"/>
                </a:lnTo>
                <a:lnTo>
                  <a:pt x="682752" y="185254"/>
                </a:lnTo>
                <a:lnTo>
                  <a:pt x="739965" y="185254"/>
                </a:lnTo>
                <a:lnTo>
                  <a:pt x="739965" y="170865"/>
                </a:lnTo>
                <a:lnTo>
                  <a:pt x="735469" y="131940"/>
                </a:lnTo>
                <a:lnTo>
                  <a:pt x="720877" y="102336"/>
                </a:lnTo>
                <a:lnTo>
                  <a:pt x="694601" y="83489"/>
                </a:lnTo>
                <a:lnTo>
                  <a:pt x="655002" y="76885"/>
                </a:lnTo>
                <a:lnTo>
                  <a:pt x="617372" y="83324"/>
                </a:lnTo>
                <a:lnTo>
                  <a:pt x="590664" y="101549"/>
                </a:lnTo>
                <a:lnTo>
                  <a:pt x="574725" y="129946"/>
                </a:lnTo>
                <a:lnTo>
                  <a:pt x="569455" y="166916"/>
                </a:lnTo>
                <a:lnTo>
                  <a:pt x="573595" y="198856"/>
                </a:lnTo>
                <a:lnTo>
                  <a:pt x="586168" y="224675"/>
                </a:lnTo>
                <a:lnTo>
                  <a:pt x="607377" y="247142"/>
                </a:lnTo>
                <a:lnTo>
                  <a:pt x="661784" y="286867"/>
                </a:lnTo>
                <a:lnTo>
                  <a:pt x="676287" y="302768"/>
                </a:lnTo>
                <a:lnTo>
                  <a:pt x="683298" y="318744"/>
                </a:lnTo>
                <a:lnTo>
                  <a:pt x="685114" y="336816"/>
                </a:lnTo>
                <a:lnTo>
                  <a:pt x="683399" y="354012"/>
                </a:lnTo>
                <a:lnTo>
                  <a:pt x="678027" y="366331"/>
                </a:lnTo>
                <a:lnTo>
                  <a:pt x="668642" y="373735"/>
                </a:lnTo>
                <a:lnTo>
                  <a:pt x="654888" y="376224"/>
                </a:lnTo>
                <a:lnTo>
                  <a:pt x="640384" y="373024"/>
                </a:lnTo>
                <a:lnTo>
                  <a:pt x="630593" y="364045"/>
                </a:lnTo>
                <a:lnTo>
                  <a:pt x="625055" y="350215"/>
                </a:lnTo>
                <a:lnTo>
                  <a:pt x="623316" y="332460"/>
                </a:lnTo>
                <a:lnTo>
                  <a:pt x="623316" y="317220"/>
                </a:lnTo>
                <a:lnTo>
                  <a:pt x="563587" y="317220"/>
                </a:lnTo>
                <a:lnTo>
                  <a:pt x="563587" y="332384"/>
                </a:lnTo>
                <a:lnTo>
                  <a:pt x="567410" y="367195"/>
                </a:lnTo>
                <a:lnTo>
                  <a:pt x="581202" y="397268"/>
                </a:lnTo>
                <a:lnTo>
                  <a:pt x="608520" y="418388"/>
                </a:lnTo>
                <a:lnTo>
                  <a:pt x="652894" y="426377"/>
                </a:lnTo>
                <a:lnTo>
                  <a:pt x="693166" y="420217"/>
                </a:lnTo>
                <a:lnTo>
                  <a:pt x="721893" y="401929"/>
                </a:lnTo>
                <a:lnTo>
                  <a:pt x="739101" y="371741"/>
                </a:lnTo>
                <a:lnTo>
                  <a:pt x="744842" y="329895"/>
                </a:lnTo>
                <a:close/>
              </a:path>
              <a:path w="902969" h="426720">
                <a:moveTo>
                  <a:pt x="902919" y="82169"/>
                </a:moveTo>
                <a:lnTo>
                  <a:pt x="858227" y="82169"/>
                </a:lnTo>
                <a:lnTo>
                  <a:pt x="858227" y="0"/>
                </a:lnTo>
                <a:lnTo>
                  <a:pt x="799363" y="0"/>
                </a:lnTo>
                <a:lnTo>
                  <a:pt x="799363" y="82169"/>
                </a:lnTo>
                <a:lnTo>
                  <a:pt x="762165" y="82169"/>
                </a:lnTo>
                <a:lnTo>
                  <a:pt x="762165" y="134162"/>
                </a:lnTo>
                <a:lnTo>
                  <a:pt x="799363" y="134162"/>
                </a:lnTo>
                <a:lnTo>
                  <a:pt x="799363" y="356527"/>
                </a:lnTo>
                <a:lnTo>
                  <a:pt x="803732" y="390918"/>
                </a:lnTo>
                <a:lnTo>
                  <a:pt x="816229" y="412178"/>
                </a:lnTo>
                <a:lnTo>
                  <a:pt x="835926" y="422973"/>
                </a:lnTo>
                <a:lnTo>
                  <a:pt x="861885" y="425970"/>
                </a:lnTo>
                <a:lnTo>
                  <a:pt x="871651" y="425729"/>
                </a:lnTo>
                <a:lnTo>
                  <a:pt x="882040" y="424802"/>
                </a:lnTo>
                <a:lnTo>
                  <a:pt x="892187" y="422948"/>
                </a:lnTo>
                <a:lnTo>
                  <a:pt x="901192" y="419912"/>
                </a:lnTo>
                <a:lnTo>
                  <a:pt x="901192" y="374967"/>
                </a:lnTo>
                <a:lnTo>
                  <a:pt x="897128" y="376288"/>
                </a:lnTo>
                <a:lnTo>
                  <a:pt x="887755" y="376936"/>
                </a:lnTo>
                <a:lnTo>
                  <a:pt x="881634" y="376936"/>
                </a:lnTo>
                <a:lnTo>
                  <a:pt x="869175" y="374421"/>
                </a:lnTo>
                <a:lnTo>
                  <a:pt x="862114" y="367652"/>
                </a:lnTo>
                <a:lnTo>
                  <a:pt x="858951" y="357759"/>
                </a:lnTo>
                <a:lnTo>
                  <a:pt x="858227" y="345897"/>
                </a:lnTo>
                <a:lnTo>
                  <a:pt x="858227" y="134162"/>
                </a:lnTo>
                <a:lnTo>
                  <a:pt x="902919" y="134162"/>
                </a:lnTo>
                <a:lnTo>
                  <a:pt x="902919" y="8216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4" name="object 284" descr=""/>
          <p:cNvSpPr/>
          <p:nvPr/>
        </p:nvSpPr>
        <p:spPr>
          <a:xfrm>
            <a:off x="14752559" y="8839484"/>
            <a:ext cx="189865" cy="349885"/>
          </a:xfrm>
          <a:custGeom>
            <a:avLst/>
            <a:gdLst/>
            <a:ahLst/>
            <a:cxnLst/>
            <a:rect l="l" t="t" r="r" b="b"/>
            <a:pathLst>
              <a:path w="189865" h="349884">
                <a:moveTo>
                  <a:pt x="95965" y="0"/>
                </a:moveTo>
                <a:lnTo>
                  <a:pt x="56790" y="6397"/>
                </a:lnTo>
                <a:lnTo>
                  <a:pt x="6934" y="58163"/>
                </a:lnTo>
                <a:lnTo>
                  <a:pt x="179" y="102740"/>
                </a:lnTo>
                <a:lnTo>
                  <a:pt x="0" y="242118"/>
                </a:lnTo>
                <a:lnTo>
                  <a:pt x="6012" y="288857"/>
                </a:lnTo>
                <a:lnTo>
                  <a:pt x="6047" y="289131"/>
                </a:lnTo>
                <a:lnTo>
                  <a:pt x="23963" y="322682"/>
                </a:lnTo>
                <a:lnTo>
                  <a:pt x="53435" y="342821"/>
                </a:lnTo>
                <a:lnTo>
                  <a:pt x="53581" y="342821"/>
                </a:lnTo>
                <a:lnTo>
                  <a:pt x="93986" y="349486"/>
                </a:lnTo>
                <a:lnTo>
                  <a:pt x="134207" y="342821"/>
                </a:lnTo>
                <a:lnTo>
                  <a:pt x="164226" y="322682"/>
                </a:lnTo>
                <a:lnTo>
                  <a:pt x="178472" y="297017"/>
                </a:lnTo>
                <a:lnTo>
                  <a:pt x="95117" y="297017"/>
                </a:lnTo>
                <a:lnTo>
                  <a:pt x="78611" y="293169"/>
                </a:lnTo>
                <a:lnTo>
                  <a:pt x="67495" y="282352"/>
                </a:lnTo>
                <a:lnTo>
                  <a:pt x="61224" y="265653"/>
                </a:lnTo>
                <a:lnTo>
                  <a:pt x="59254" y="244160"/>
                </a:lnTo>
                <a:lnTo>
                  <a:pt x="59298" y="102740"/>
                </a:lnTo>
                <a:lnTo>
                  <a:pt x="67755" y="65496"/>
                </a:lnTo>
                <a:lnTo>
                  <a:pt x="94845" y="52459"/>
                </a:lnTo>
                <a:lnTo>
                  <a:pt x="178832" y="52459"/>
                </a:lnTo>
                <a:lnTo>
                  <a:pt x="165063" y="27300"/>
                </a:lnTo>
                <a:lnTo>
                  <a:pt x="135705" y="6923"/>
                </a:lnTo>
                <a:lnTo>
                  <a:pt x="95965" y="0"/>
                </a:lnTo>
                <a:close/>
              </a:path>
              <a:path w="189865" h="349884">
                <a:moveTo>
                  <a:pt x="178832" y="52459"/>
                </a:moveTo>
                <a:lnTo>
                  <a:pt x="94845" y="52459"/>
                </a:lnTo>
                <a:lnTo>
                  <a:pt x="111633" y="56220"/>
                </a:lnTo>
                <a:lnTo>
                  <a:pt x="122544" y="66679"/>
                </a:lnTo>
                <a:lnTo>
                  <a:pt x="128451" y="82599"/>
                </a:lnTo>
                <a:lnTo>
                  <a:pt x="130226" y="102740"/>
                </a:lnTo>
                <a:lnTo>
                  <a:pt x="130145" y="244160"/>
                </a:lnTo>
                <a:lnTo>
                  <a:pt x="128255" y="265653"/>
                </a:lnTo>
                <a:lnTo>
                  <a:pt x="128133" y="267040"/>
                </a:lnTo>
                <a:lnTo>
                  <a:pt x="121718" y="283815"/>
                </a:lnTo>
                <a:lnTo>
                  <a:pt x="110780" y="293747"/>
                </a:lnTo>
                <a:lnTo>
                  <a:pt x="95117" y="297017"/>
                </a:lnTo>
                <a:lnTo>
                  <a:pt x="178472" y="297017"/>
                </a:lnTo>
                <a:lnTo>
                  <a:pt x="183001" y="288857"/>
                </a:lnTo>
                <a:lnTo>
                  <a:pt x="189491" y="241134"/>
                </a:lnTo>
                <a:lnTo>
                  <a:pt x="189491" y="106038"/>
                </a:lnTo>
                <a:lnTo>
                  <a:pt x="183253" y="60536"/>
                </a:lnTo>
                <a:lnTo>
                  <a:pt x="178832" y="5245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5" name="object 285" descr=""/>
          <p:cNvSpPr/>
          <p:nvPr/>
        </p:nvSpPr>
        <p:spPr>
          <a:xfrm>
            <a:off x="14990764" y="8839475"/>
            <a:ext cx="189865" cy="344805"/>
          </a:xfrm>
          <a:custGeom>
            <a:avLst/>
            <a:gdLst/>
            <a:ahLst/>
            <a:cxnLst/>
            <a:rect l="l" t="t" r="r" b="b"/>
            <a:pathLst>
              <a:path w="189865" h="344804">
                <a:moveTo>
                  <a:pt x="120917" y="0"/>
                </a:moveTo>
                <a:lnTo>
                  <a:pt x="98468" y="2773"/>
                </a:lnTo>
                <a:lnTo>
                  <a:pt x="80934" y="10511"/>
                </a:lnTo>
                <a:lnTo>
                  <a:pt x="67814" y="22338"/>
                </a:lnTo>
                <a:lnTo>
                  <a:pt x="58605" y="37381"/>
                </a:lnTo>
                <a:lnTo>
                  <a:pt x="58412" y="28506"/>
                </a:lnTo>
                <a:lnTo>
                  <a:pt x="57903" y="19829"/>
                </a:lnTo>
                <a:lnTo>
                  <a:pt x="57183" y="11901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623"/>
                </a:lnTo>
                <a:lnTo>
                  <a:pt x="577" y="37564"/>
                </a:lnTo>
                <a:lnTo>
                  <a:pt x="659" y="109274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20205"/>
                </a:lnTo>
                <a:lnTo>
                  <a:pt x="62146" y="87159"/>
                </a:lnTo>
                <a:lnTo>
                  <a:pt x="69411" y="66677"/>
                </a:lnTo>
                <a:lnTo>
                  <a:pt x="81521" y="56237"/>
                </a:lnTo>
                <a:lnTo>
                  <a:pt x="98478" y="53317"/>
                </a:lnTo>
                <a:lnTo>
                  <a:pt x="112344" y="55870"/>
                </a:lnTo>
                <a:lnTo>
                  <a:pt x="122298" y="63848"/>
                </a:lnTo>
                <a:lnTo>
                  <a:pt x="128300" y="77737"/>
                </a:lnTo>
                <a:lnTo>
                  <a:pt x="130310" y="98017"/>
                </a:lnTo>
                <a:lnTo>
                  <a:pt x="130310" y="344209"/>
                </a:lnTo>
                <a:lnTo>
                  <a:pt x="189365" y="344209"/>
                </a:lnTo>
                <a:lnTo>
                  <a:pt x="189365" y="86730"/>
                </a:lnTo>
                <a:lnTo>
                  <a:pt x="184226" y="46471"/>
                </a:lnTo>
                <a:lnTo>
                  <a:pt x="169956" y="19625"/>
                </a:lnTo>
                <a:lnTo>
                  <a:pt x="148279" y="4649"/>
                </a:lnTo>
                <a:lnTo>
                  <a:pt x="120917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6" name="object 286" descr=""/>
          <p:cNvSpPr/>
          <p:nvPr/>
        </p:nvSpPr>
        <p:spPr>
          <a:xfrm>
            <a:off x="15239336" y="8723901"/>
            <a:ext cx="59690" cy="460375"/>
          </a:xfrm>
          <a:custGeom>
            <a:avLst/>
            <a:gdLst/>
            <a:ahLst/>
            <a:cxnLst/>
            <a:rect l="l" t="t" r="r" b="b"/>
            <a:pathLst>
              <a:path w="59690" h="460375">
                <a:moveTo>
                  <a:pt x="59066" y="0"/>
                </a:moveTo>
                <a:lnTo>
                  <a:pt x="0" y="0"/>
                </a:lnTo>
                <a:lnTo>
                  <a:pt x="0" y="459787"/>
                </a:lnTo>
                <a:lnTo>
                  <a:pt x="59066" y="459787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7" name="object 287" descr=""/>
          <p:cNvSpPr/>
          <p:nvPr/>
        </p:nvSpPr>
        <p:spPr>
          <a:xfrm>
            <a:off x="15357814" y="8723901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90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8" name="object 288" descr=""/>
          <p:cNvSpPr/>
          <p:nvPr/>
        </p:nvSpPr>
        <p:spPr>
          <a:xfrm>
            <a:off x="15357354" y="8844757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90" h="339090">
                <a:moveTo>
                  <a:pt x="59066" y="0"/>
                </a:moveTo>
                <a:lnTo>
                  <a:pt x="0" y="0"/>
                </a:lnTo>
                <a:lnTo>
                  <a:pt x="0" y="338932"/>
                </a:lnTo>
                <a:lnTo>
                  <a:pt x="59066" y="338932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9" name="object 289" descr=""/>
          <p:cNvSpPr/>
          <p:nvPr/>
        </p:nvSpPr>
        <p:spPr>
          <a:xfrm>
            <a:off x="15475370" y="8839475"/>
            <a:ext cx="189865" cy="344805"/>
          </a:xfrm>
          <a:custGeom>
            <a:avLst/>
            <a:gdLst/>
            <a:ahLst/>
            <a:cxnLst/>
            <a:rect l="l" t="t" r="r" b="b"/>
            <a:pathLst>
              <a:path w="189865" h="344804">
                <a:moveTo>
                  <a:pt x="120917" y="0"/>
                </a:moveTo>
                <a:lnTo>
                  <a:pt x="98468" y="2773"/>
                </a:lnTo>
                <a:lnTo>
                  <a:pt x="80934" y="10511"/>
                </a:lnTo>
                <a:lnTo>
                  <a:pt x="67814" y="22338"/>
                </a:lnTo>
                <a:lnTo>
                  <a:pt x="58605" y="37381"/>
                </a:lnTo>
                <a:lnTo>
                  <a:pt x="58412" y="28506"/>
                </a:lnTo>
                <a:lnTo>
                  <a:pt x="57903" y="19829"/>
                </a:lnTo>
                <a:lnTo>
                  <a:pt x="57183" y="11901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623"/>
                </a:lnTo>
                <a:lnTo>
                  <a:pt x="577" y="37564"/>
                </a:lnTo>
                <a:lnTo>
                  <a:pt x="659" y="109274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20205"/>
                </a:lnTo>
                <a:lnTo>
                  <a:pt x="62146" y="87159"/>
                </a:lnTo>
                <a:lnTo>
                  <a:pt x="69411" y="66677"/>
                </a:lnTo>
                <a:lnTo>
                  <a:pt x="81521" y="56237"/>
                </a:lnTo>
                <a:lnTo>
                  <a:pt x="98478" y="53317"/>
                </a:lnTo>
                <a:lnTo>
                  <a:pt x="112344" y="55870"/>
                </a:lnTo>
                <a:lnTo>
                  <a:pt x="122298" y="63848"/>
                </a:lnTo>
                <a:lnTo>
                  <a:pt x="128300" y="77737"/>
                </a:lnTo>
                <a:lnTo>
                  <a:pt x="130310" y="98017"/>
                </a:lnTo>
                <a:lnTo>
                  <a:pt x="130310" y="344209"/>
                </a:lnTo>
                <a:lnTo>
                  <a:pt x="189365" y="344209"/>
                </a:lnTo>
                <a:lnTo>
                  <a:pt x="189365" y="86730"/>
                </a:lnTo>
                <a:lnTo>
                  <a:pt x="184226" y="46471"/>
                </a:lnTo>
                <a:lnTo>
                  <a:pt x="169956" y="19625"/>
                </a:lnTo>
                <a:lnTo>
                  <a:pt x="148279" y="4649"/>
                </a:lnTo>
                <a:lnTo>
                  <a:pt x="120917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object 290" descr=""/>
          <p:cNvSpPr/>
          <p:nvPr/>
        </p:nvSpPr>
        <p:spPr>
          <a:xfrm>
            <a:off x="15714505" y="8839477"/>
            <a:ext cx="185420" cy="349885"/>
          </a:xfrm>
          <a:custGeom>
            <a:avLst/>
            <a:gdLst/>
            <a:ahLst/>
            <a:cxnLst/>
            <a:rect l="l" t="t" r="r" b="b"/>
            <a:pathLst>
              <a:path w="185419" h="349884">
                <a:moveTo>
                  <a:pt x="93997" y="0"/>
                </a:moveTo>
                <a:lnTo>
                  <a:pt x="46413" y="10828"/>
                </a:lnTo>
                <a:lnTo>
                  <a:pt x="17757" y="38285"/>
                </a:lnTo>
                <a:lnTo>
                  <a:pt x="3721" y="74826"/>
                </a:lnTo>
                <a:lnTo>
                  <a:pt x="0" y="230307"/>
                </a:lnTo>
                <a:lnTo>
                  <a:pt x="3441" y="277889"/>
                </a:lnTo>
                <a:lnTo>
                  <a:pt x="16998" y="315639"/>
                </a:lnTo>
                <a:lnTo>
                  <a:pt x="45521" y="340518"/>
                </a:lnTo>
                <a:lnTo>
                  <a:pt x="93861" y="349486"/>
                </a:lnTo>
                <a:lnTo>
                  <a:pt x="142511" y="338609"/>
                </a:lnTo>
                <a:lnTo>
                  <a:pt x="169664" y="311896"/>
                </a:lnTo>
                <a:lnTo>
                  <a:pt x="174065" y="299331"/>
                </a:lnTo>
                <a:lnTo>
                  <a:pt x="92866" y="299331"/>
                </a:lnTo>
                <a:lnTo>
                  <a:pt x="75199" y="294406"/>
                </a:lnTo>
                <a:lnTo>
                  <a:pt x="64457" y="281372"/>
                </a:lnTo>
                <a:lnTo>
                  <a:pt x="59124" y="262839"/>
                </a:lnTo>
                <a:lnTo>
                  <a:pt x="57684" y="241416"/>
                </a:lnTo>
                <a:lnTo>
                  <a:pt x="57684" y="189271"/>
                </a:lnTo>
                <a:lnTo>
                  <a:pt x="185156" y="189271"/>
                </a:lnTo>
                <a:lnTo>
                  <a:pt x="185156" y="142351"/>
                </a:lnTo>
                <a:lnTo>
                  <a:pt x="58144" y="142351"/>
                </a:lnTo>
                <a:lnTo>
                  <a:pt x="58160" y="104457"/>
                </a:lnTo>
                <a:lnTo>
                  <a:pt x="66213" y="64470"/>
                </a:lnTo>
                <a:lnTo>
                  <a:pt x="93798" y="50155"/>
                </a:lnTo>
                <a:lnTo>
                  <a:pt x="173135" y="50155"/>
                </a:lnTo>
                <a:lnTo>
                  <a:pt x="165621" y="32331"/>
                </a:lnTo>
                <a:lnTo>
                  <a:pt x="137541" y="8604"/>
                </a:lnTo>
                <a:lnTo>
                  <a:pt x="93997" y="0"/>
                </a:lnTo>
                <a:close/>
              </a:path>
              <a:path w="185419" h="349884">
                <a:moveTo>
                  <a:pt x="184025" y="244568"/>
                </a:moveTo>
                <a:lnTo>
                  <a:pt x="126352" y="244568"/>
                </a:lnTo>
                <a:lnTo>
                  <a:pt x="126352" y="246673"/>
                </a:lnTo>
                <a:lnTo>
                  <a:pt x="125209" y="266602"/>
                </a:lnTo>
                <a:lnTo>
                  <a:pt x="120513" y="283403"/>
                </a:lnTo>
                <a:lnTo>
                  <a:pt x="110365" y="295003"/>
                </a:lnTo>
                <a:lnTo>
                  <a:pt x="92866" y="299331"/>
                </a:lnTo>
                <a:lnTo>
                  <a:pt x="174065" y="299331"/>
                </a:lnTo>
                <a:lnTo>
                  <a:pt x="181458" y="278225"/>
                </a:lnTo>
                <a:lnTo>
                  <a:pt x="184009" y="246673"/>
                </a:lnTo>
                <a:lnTo>
                  <a:pt x="184025" y="244568"/>
                </a:lnTo>
                <a:close/>
              </a:path>
              <a:path w="185419" h="349884">
                <a:moveTo>
                  <a:pt x="173135" y="50155"/>
                </a:moveTo>
                <a:lnTo>
                  <a:pt x="93798" y="50155"/>
                </a:lnTo>
                <a:lnTo>
                  <a:pt x="111130" y="54216"/>
                </a:lnTo>
                <a:lnTo>
                  <a:pt x="121697" y="65511"/>
                </a:lnTo>
                <a:lnTo>
                  <a:pt x="126964" y="82702"/>
                </a:lnTo>
                <a:lnTo>
                  <a:pt x="128393" y="104457"/>
                </a:lnTo>
                <a:lnTo>
                  <a:pt x="128393" y="142351"/>
                </a:lnTo>
                <a:lnTo>
                  <a:pt x="185156" y="142351"/>
                </a:lnTo>
                <a:lnTo>
                  <a:pt x="185156" y="112645"/>
                </a:lnTo>
                <a:lnTo>
                  <a:pt x="180679" y="68054"/>
                </a:lnTo>
                <a:lnTo>
                  <a:pt x="173135" y="50155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1" name="object 291" descr=""/>
          <p:cNvSpPr/>
          <p:nvPr/>
        </p:nvSpPr>
        <p:spPr>
          <a:xfrm>
            <a:off x="16033813" y="8839485"/>
            <a:ext cx="577850" cy="349885"/>
          </a:xfrm>
          <a:custGeom>
            <a:avLst/>
            <a:gdLst/>
            <a:ahLst/>
            <a:cxnLst/>
            <a:rect l="l" t="t" r="r" b="b"/>
            <a:pathLst>
              <a:path w="577850" h="349884">
                <a:moveTo>
                  <a:pt x="131216" y="393"/>
                </a:moveTo>
                <a:lnTo>
                  <a:pt x="108623" y="3568"/>
                </a:lnTo>
                <a:lnTo>
                  <a:pt x="87922" y="13474"/>
                </a:lnTo>
                <a:lnTo>
                  <a:pt x="70523" y="31584"/>
                </a:lnTo>
                <a:lnTo>
                  <a:pt x="57873" y="59347"/>
                </a:lnTo>
                <a:lnTo>
                  <a:pt x="57696" y="43472"/>
                </a:lnTo>
                <a:lnTo>
                  <a:pt x="56654" y="14071"/>
                </a:lnTo>
                <a:lnTo>
                  <a:pt x="56095" y="5283"/>
                </a:lnTo>
                <a:lnTo>
                  <a:pt x="0" y="5283"/>
                </a:lnTo>
                <a:lnTo>
                  <a:pt x="584" y="29235"/>
                </a:lnTo>
                <a:lnTo>
                  <a:pt x="749" y="54229"/>
                </a:lnTo>
                <a:lnTo>
                  <a:pt x="660" y="120345"/>
                </a:lnTo>
                <a:lnTo>
                  <a:pt x="660" y="344208"/>
                </a:lnTo>
                <a:lnTo>
                  <a:pt x="59728" y="344208"/>
                </a:lnTo>
                <a:lnTo>
                  <a:pt x="59728" y="155270"/>
                </a:lnTo>
                <a:lnTo>
                  <a:pt x="65278" y="114617"/>
                </a:lnTo>
                <a:lnTo>
                  <a:pt x="80467" y="89573"/>
                </a:lnTo>
                <a:lnTo>
                  <a:pt x="103162" y="76860"/>
                </a:lnTo>
                <a:lnTo>
                  <a:pt x="131216" y="73253"/>
                </a:lnTo>
                <a:lnTo>
                  <a:pt x="131216" y="393"/>
                </a:lnTo>
                <a:close/>
              </a:path>
              <a:path w="577850" h="349884">
                <a:moveTo>
                  <a:pt x="343192" y="112649"/>
                </a:moveTo>
                <a:lnTo>
                  <a:pt x="338709" y="68046"/>
                </a:lnTo>
                <a:lnTo>
                  <a:pt x="331165" y="50152"/>
                </a:lnTo>
                <a:lnTo>
                  <a:pt x="323659" y="32334"/>
                </a:lnTo>
                <a:lnTo>
                  <a:pt x="295567" y="8597"/>
                </a:lnTo>
                <a:lnTo>
                  <a:pt x="286423" y="6794"/>
                </a:lnTo>
                <a:lnTo>
                  <a:pt x="286423" y="104457"/>
                </a:lnTo>
                <a:lnTo>
                  <a:pt x="286423" y="142354"/>
                </a:lnTo>
                <a:lnTo>
                  <a:pt x="216179" y="142354"/>
                </a:lnTo>
                <a:lnTo>
                  <a:pt x="216192" y="104457"/>
                </a:lnTo>
                <a:lnTo>
                  <a:pt x="217995" y="82702"/>
                </a:lnTo>
                <a:lnTo>
                  <a:pt x="218084" y="81584"/>
                </a:lnTo>
                <a:lnTo>
                  <a:pt x="224243" y="64465"/>
                </a:lnTo>
                <a:lnTo>
                  <a:pt x="235280" y="53822"/>
                </a:lnTo>
                <a:lnTo>
                  <a:pt x="251828" y="50152"/>
                </a:lnTo>
                <a:lnTo>
                  <a:pt x="269163" y="54216"/>
                </a:lnTo>
                <a:lnTo>
                  <a:pt x="279730" y="65506"/>
                </a:lnTo>
                <a:lnTo>
                  <a:pt x="285000" y="82702"/>
                </a:lnTo>
                <a:lnTo>
                  <a:pt x="286423" y="104457"/>
                </a:lnTo>
                <a:lnTo>
                  <a:pt x="286423" y="6794"/>
                </a:lnTo>
                <a:lnTo>
                  <a:pt x="204444" y="10833"/>
                </a:lnTo>
                <a:lnTo>
                  <a:pt x="175793" y="38277"/>
                </a:lnTo>
                <a:lnTo>
                  <a:pt x="161747" y="74828"/>
                </a:lnTo>
                <a:lnTo>
                  <a:pt x="158026" y="230301"/>
                </a:lnTo>
                <a:lnTo>
                  <a:pt x="161467" y="277888"/>
                </a:lnTo>
                <a:lnTo>
                  <a:pt x="175031" y="315633"/>
                </a:lnTo>
                <a:lnTo>
                  <a:pt x="203555" y="340512"/>
                </a:lnTo>
                <a:lnTo>
                  <a:pt x="251891" y="349478"/>
                </a:lnTo>
                <a:lnTo>
                  <a:pt x="300545" y="338607"/>
                </a:lnTo>
                <a:lnTo>
                  <a:pt x="327698" y="311899"/>
                </a:lnTo>
                <a:lnTo>
                  <a:pt x="332092" y="299326"/>
                </a:lnTo>
                <a:lnTo>
                  <a:pt x="339483" y="278218"/>
                </a:lnTo>
                <a:lnTo>
                  <a:pt x="342036" y="246672"/>
                </a:lnTo>
                <a:lnTo>
                  <a:pt x="342061" y="244563"/>
                </a:lnTo>
                <a:lnTo>
                  <a:pt x="284378" y="244563"/>
                </a:lnTo>
                <a:lnTo>
                  <a:pt x="284378" y="246672"/>
                </a:lnTo>
                <a:lnTo>
                  <a:pt x="283235" y="266598"/>
                </a:lnTo>
                <a:lnTo>
                  <a:pt x="278549" y="283400"/>
                </a:lnTo>
                <a:lnTo>
                  <a:pt x="268401" y="295008"/>
                </a:lnTo>
                <a:lnTo>
                  <a:pt x="250901" y="299326"/>
                </a:lnTo>
                <a:lnTo>
                  <a:pt x="233235" y="294398"/>
                </a:lnTo>
                <a:lnTo>
                  <a:pt x="222491" y="281368"/>
                </a:lnTo>
                <a:lnTo>
                  <a:pt x="217157" y="262839"/>
                </a:lnTo>
                <a:lnTo>
                  <a:pt x="215709" y="241414"/>
                </a:lnTo>
                <a:lnTo>
                  <a:pt x="215709" y="189268"/>
                </a:lnTo>
                <a:lnTo>
                  <a:pt x="343192" y="189268"/>
                </a:lnTo>
                <a:lnTo>
                  <a:pt x="343192" y="142354"/>
                </a:lnTo>
                <a:lnTo>
                  <a:pt x="343192" y="112649"/>
                </a:lnTo>
                <a:close/>
              </a:path>
              <a:path w="577850" h="349884">
                <a:moveTo>
                  <a:pt x="577380" y="5283"/>
                </a:moveTo>
                <a:lnTo>
                  <a:pt x="518109" y="5283"/>
                </a:lnTo>
                <a:lnTo>
                  <a:pt x="509955" y="52819"/>
                </a:lnTo>
                <a:lnTo>
                  <a:pt x="499491" y="110934"/>
                </a:lnTo>
                <a:lnTo>
                  <a:pt x="488645" y="172554"/>
                </a:lnTo>
                <a:lnTo>
                  <a:pt x="479336" y="230606"/>
                </a:lnTo>
                <a:lnTo>
                  <a:pt x="473494" y="278028"/>
                </a:lnTo>
                <a:lnTo>
                  <a:pt x="472833" y="278028"/>
                </a:lnTo>
                <a:lnTo>
                  <a:pt x="466255" y="228714"/>
                </a:lnTo>
                <a:lnTo>
                  <a:pt x="457327" y="169722"/>
                </a:lnTo>
                <a:lnTo>
                  <a:pt x="447421" y="108115"/>
                </a:lnTo>
                <a:lnTo>
                  <a:pt x="430199" y="5283"/>
                </a:lnTo>
                <a:lnTo>
                  <a:pt x="367030" y="5283"/>
                </a:lnTo>
                <a:lnTo>
                  <a:pt x="437984" y="344208"/>
                </a:lnTo>
                <a:lnTo>
                  <a:pt x="504913" y="344208"/>
                </a:lnTo>
                <a:lnTo>
                  <a:pt x="577380" y="5283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2" name="object 292" descr=""/>
          <p:cNvSpPr/>
          <p:nvPr/>
        </p:nvSpPr>
        <p:spPr>
          <a:xfrm>
            <a:off x="16644802" y="8723901"/>
            <a:ext cx="59690" cy="71120"/>
          </a:xfrm>
          <a:custGeom>
            <a:avLst/>
            <a:gdLst/>
            <a:ahLst/>
            <a:cxnLst/>
            <a:rect l="l" t="t" r="r" b="b"/>
            <a:pathLst>
              <a:path w="59690" h="71120">
                <a:moveTo>
                  <a:pt x="59066" y="0"/>
                </a:moveTo>
                <a:lnTo>
                  <a:pt x="0" y="0"/>
                </a:lnTo>
                <a:lnTo>
                  <a:pt x="0" y="70699"/>
                </a:lnTo>
                <a:lnTo>
                  <a:pt x="59066" y="70699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3" name="object 293" descr=""/>
          <p:cNvSpPr/>
          <p:nvPr/>
        </p:nvSpPr>
        <p:spPr>
          <a:xfrm>
            <a:off x="16644340" y="8844757"/>
            <a:ext cx="59690" cy="339090"/>
          </a:xfrm>
          <a:custGeom>
            <a:avLst/>
            <a:gdLst/>
            <a:ahLst/>
            <a:cxnLst/>
            <a:rect l="l" t="t" r="r" b="b"/>
            <a:pathLst>
              <a:path w="59690" h="339090">
                <a:moveTo>
                  <a:pt x="59066" y="0"/>
                </a:moveTo>
                <a:lnTo>
                  <a:pt x="0" y="0"/>
                </a:lnTo>
                <a:lnTo>
                  <a:pt x="0" y="338932"/>
                </a:lnTo>
                <a:lnTo>
                  <a:pt x="59066" y="338932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4" name="object 294" descr=""/>
          <p:cNvSpPr/>
          <p:nvPr/>
        </p:nvSpPr>
        <p:spPr>
          <a:xfrm>
            <a:off x="16753586" y="8839485"/>
            <a:ext cx="731520" cy="349885"/>
          </a:xfrm>
          <a:custGeom>
            <a:avLst/>
            <a:gdLst/>
            <a:ahLst/>
            <a:cxnLst/>
            <a:rect l="l" t="t" r="r" b="b"/>
            <a:pathLst>
              <a:path w="731519" h="349884">
                <a:moveTo>
                  <a:pt x="185153" y="112649"/>
                </a:moveTo>
                <a:lnTo>
                  <a:pt x="180670" y="68046"/>
                </a:lnTo>
                <a:lnTo>
                  <a:pt x="173126" y="50152"/>
                </a:lnTo>
                <a:lnTo>
                  <a:pt x="165620" y="32334"/>
                </a:lnTo>
                <a:lnTo>
                  <a:pt x="137541" y="8597"/>
                </a:lnTo>
                <a:lnTo>
                  <a:pt x="128384" y="6794"/>
                </a:lnTo>
                <a:lnTo>
                  <a:pt x="128384" y="104457"/>
                </a:lnTo>
                <a:lnTo>
                  <a:pt x="128384" y="142354"/>
                </a:lnTo>
                <a:lnTo>
                  <a:pt x="58140" y="142354"/>
                </a:lnTo>
                <a:lnTo>
                  <a:pt x="58153" y="104457"/>
                </a:lnTo>
                <a:lnTo>
                  <a:pt x="59956" y="82702"/>
                </a:lnTo>
                <a:lnTo>
                  <a:pt x="60045" y="81584"/>
                </a:lnTo>
                <a:lnTo>
                  <a:pt x="66205" y="64465"/>
                </a:lnTo>
                <a:lnTo>
                  <a:pt x="77241" y="53822"/>
                </a:lnTo>
                <a:lnTo>
                  <a:pt x="93789" y="50152"/>
                </a:lnTo>
                <a:lnTo>
                  <a:pt x="111125" y="54216"/>
                </a:lnTo>
                <a:lnTo>
                  <a:pt x="121691" y="65506"/>
                </a:lnTo>
                <a:lnTo>
                  <a:pt x="126961" y="82702"/>
                </a:lnTo>
                <a:lnTo>
                  <a:pt x="128384" y="104457"/>
                </a:lnTo>
                <a:lnTo>
                  <a:pt x="128384" y="6794"/>
                </a:lnTo>
                <a:lnTo>
                  <a:pt x="46405" y="10833"/>
                </a:lnTo>
                <a:lnTo>
                  <a:pt x="17754" y="38277"/>
                </a:lnTo>
                <a:lnTo>
                  <a:pt x="3721" y="74828"/>
                </a:lnTo>
                <a:lnTo>
                  <a:pt x="0" y="230301"/>
                </a:lnTo>
                <a:lnTo>
                  <a:pt x="3441" y="277888"/>
                </a:lnTo>
                <a:lnTo>
                  <a:pt x="16992" y="315633"/>
                </a:lnTo>
                <a:lnTo>
                  <a:pt x="45516" y="340512"/>
                </a:lnTo>
                <a:lnTo>
                  <a:pt x="93853" y="349478"/>
                </a:lnTo>
                <a:lnTo>
                  <a:pt x="142506" y="338607"/>
                </a:lnTo>
                <a:lnTo>
                  <a:pt x="174066" y="299326"/>
                </a:lnTo>
                <a:lnTo>
                  <a:pt x="184010" y="246672"/>
                </a:lnTo>
                <a:lnTo>
                  <a:pt x="184023" y="244563"/>
                </a:lnTo>
                <a:lnTo>
                  <a:pt x="126352" y="244563"/>
                </a:lnTo>
                <a:lnTo>
                  <a:pt x="126352" y="246672"/>
                </a:lnTo>
                <a:lnTo>
                  <a:pt x="125209" y="266598"/>
                </a:lnTo>
                <a:lnTo>
                  <a:pt x="120510" y="283400"/>
                </a:lnTo>
                <a:lnTo>
                  <a:pt x="110363" y="295008"/>
                </a:lnTo>
                <a:lnTo>
                  <a:pt x="92862" y="299326"/>
                </a:lnTo>
                <a:lnTo>
                  <a:pt x="75184" y="294398"/>
                </a:lnTo>
                <a:lnTo>
                  <a:pt x="64452" y="281368"/>
                </a:lnTo>
                <a:lnTo>
                  <a:pt x="59118" y="262839"/>
                </a:lnTo>
                <a:lnTo>
                  <a:pt x="57683" y="241414"/>
                </a:lnTo>
                <a:lnTo>
                  <a:pt x="57683" y="189268"/>
                </a:lnTo>
                <a:lnTo>
                  <a:pt x="185153" y="189268"/>
                </a:lnTo>
                <a:lnTo>
                  <a:pt x="185153" y="142354"/>
                </a:lnTo>
                <a:lnTo>
                  <a:pt x="185153" y="112649"/>
                </a:lnTo>
                <a:close/>
              </a:path>
              <a:path w="731519" h="349884">
                <a:moveTo>
                  <a:pt x="531914" y="5283"/>
                </a:moveTo>
                <a:lnTo>
                  <a:pt x="472655" y="5283"/>
                </a:lnTo>
                <a:lnTo>
                  <a:pt x="459765" y="98806"/>
                </a:lnTo>
                <a:lnTo>
                  <a:pt x="451205" y="164172"/>
                </a:lnTo>
                <a:lnTo>
                  <a:pt x="445884" y="208432"/>
                </a:lnTo>
                <a:lnTo>
                  <a:pt x="442696" y="238620"/>
                </a:lnTo>
                <a:lnTo>
                  <a:pt x="440563" y="261785"/>
                </a:lnTo>
                <a:lnTo>
                  <a:pt x="439915" y="261785"/>
                </a:lnTo>
                <a:lnTo>
                  <a:pt x="436918" y="234492"/>
                </a:lnTo>
                <a:lnTo>
                  <a:pt x="431838" y="200037"/>
                </a:lnTo>
                <a:lnTo>
                  <a:pt x="413804" y="90271"/>
                </a:lnTo>
                <a:lnTo>
                  <a:pt x="400011" y="5283"/>
                </a:lnTo>
                <a:lnTo>
                  <a:pt x="344004" y="5283"/>
                </a:lnTo>
                <a:lnTo>
                  <a:pt x="330225" y="88861"/>
                </a:lnTo>
                <a:lnTo>
                  <a:pt x="311785" y="198666"/>
                </a:lnTo>
                <a:lnTo>
                  <a:pt x="306336" y="233794"/>
                </a:lnTo>
                <a:lnTo>
                  <a:pt x="302869" y="261708"/>
                </a:lnTo>
                <a:lnTo>
                  <a:pt x="302209" y="261708"/>
                </a:lnTo>
                <a:lnTo>
                  <a:pt x="296392" y="202069"/>
                </a:lnTo>
                <a:lnTo>
                  <a:pt x="290830" y="156248"/>
                </a:lnTo>
                <a:lnTo>
                  <a:pt x="282587" y="92468"/>
                </a:lnTo>
                <a:lnTo>
                  <a:pt x="270967" y="5283"/>
                </a:lnTo>
                <a:lnTo>
                  <a:pt x="208280" y="5283"/>
                </a:lnTo>
                <a:lnTo>
                  <a:pt x="268351" y="344208"/>
                </a:lnTo>
                <a:lnTo>
                  <a:pt x="328002" y="344208"/>
                </a:lnTo>
                <a:lnTo>
                  <a:pt x="350532" y="223913"/>
                </a:lnTo>
                <a:lnTo>
                  <a:pt x="359295" y="175501"/>
                </a:lnTo>
                <a:lnTo>
                  <a:pt x="365823" y="134962"/>
                </a:lnTo>
                <a:lnTo>
                  <a:pt x="369671" y="102349"/>
                </a:lnTo>
                <a:lnTo>
                  <a:pt x="370319" y="102349"/>
                </a:lnTo>
                <a:lnTo>
                  <a:pt x="375018" y="137185"/>
                </a:lnTo>
                <a:lnTo>
                  <a:pt x="381927" y="179717"/>
                </a:lnTo>
                <a:lnTo>
                  <a:pt x="399999" y="284175"/>
                </a:lnTo>
                <a:lnTo>
                  <a:pt x="410006" y="344208"/>
                </a:lnTo>
                <a:lnTo>
                  <a:pt x="468744" y="344208"/>
                </a:lnTo>
                <a:lnTo>
                  <a:pt x="531914" y="5283"/>
                </a:lnTo>
                <a:close/>
              </a:path>
              <a:path w="731519" h="349884">
                <a:moveTo>
                  <a:pt x="730986" y="253009"/>
                </a:moveTo>
                <a:lnTo>
                  <a:pt x="726694" y="216560"/>
                </a:lnTo>
                <a:lnTo>
                  <a:pt x="713066" y="187960"/>
                </a:lnTo>
                <a:lnTo>
                  <a:pt x="689076" y="163106"/>
                </a:lnTo>
                <a:lnTo>
                  <a:pt x="633958" y="123952"/>
                </a:lnTo>
                <a:lnTo>
                  <a:pt x="621982" y="111937"/>
                </a:lnTo>
                <a:lnTo>
                  <a:pt x="616038" y="99707"/>
                </a:lnTo>
                <a:lnTo>
                  <a:pt x="614426" y="85077"/>
                </a:lnTo>
                <a:lnTo>
                  <a:pt x="615924" y="70612"/>
                </a:lnTo>
                <a:lnTo>
                  <a:pt x="620661" y="59613"/>
                </a:lnTo>
                <a:lnTo>
                  <a:pt x="628980" y="52616"/>
                </a:lnTo>
                <a:lnTo>
                  <a:pt x="641223" y="50152"/>
                </a:lnTo>
                <a:lnTo>
                  <a:pt x="653796" y="52501"/>
                </a:lnTo>
                <a:lnTo>
                  <a:pt x="662393" y="59601"/>
                </a:lnTo>
                <a:lnTo>
                  <a:pt x="667321" y="71526"/>
                </a:lnTo>
                <a:lnTo>
                  <a:pt x="668896" y="88366"/>
                </a:lnTo>
                <a:lnTo>
                  <a:pt x="668896" y="108369"/>
                </a:lnTo>
                <a:lnTo>
                  <a:pt x="726122" y="108369"/>
                </a:lnTo>
                <a:lnTo>
                  <a:pt x="726122" y="93980"/>
                </a:lnTo>
                <a:lnTo>
                  <a:pt x="721626" y="55054"/>
                </a:lnTo>
                <a:lnTo>
                  <a:pt x="707034" y="25450"/>
                </a:lnTo>
                <a:lnTo>
                  <a:pt x="680758" y="6604"/>
                </a:lnTo>
                <a:lnTo>
                  <a:pt x="641146" y="0"/>
                </a:lnTo>
                <a:lnTo>
                  <a:pt x="603529" y="6438"/>
                </a:lnTo>
                <a:lnTo>
                  <a:pt x="576808" y="24663"/>
                </a:lnTo>
                <a:lnTo>
                  <a:pt x="560882" y="53060"/>
                </a:lnTo>
                <a:lnTo>
                  <a:pt x="555599" y="90030"/>
                </a:lnTo>
                <a:lnTo>
                  <a:pt x="559752" y="121970"/>
                </a:lnTo>
                <a:lnTo>
                  <a:pt x="572312" y="147789"/>
                </a:lnTo>
                <a:lnTo>
                  <a:pt x="593534" y="170256"/>
                </a:lnTo>
                <a:lnTo>
                  <a:pt x="647941" y="209981"/>
                </a:lnTo>
                <a:lnTo>
                  <a:pt x="662444" y="225882"/>
                </a:lnTo>
                <a:lnTo>
                  <a:pt x="669442" y="241858"/>
                </a:lnTo>
                <a:lnTo>
                  <a:pt x="671271" y="259930"/>
                </a:lnTo>
                <a:lnTo>
                  <a:pt x="669556" y="277126"/>
                </a:lnTo>
                <a:lnTo>
                  <a:pt x="664184" y="289445"/>
                </a:lnTo>
                <a:lnTo>
                  <a:pt x="654799" y="296849"/>
                </a:lnTo>
                <a:lnTo>
                  <a:pt x="641032" y="299339"/>
                </a:lnTo>
                <a:lnTo>
                  <a:pt x="626541" y="296138"/>
                </a:lnTo>
                <a:lnTo>
                  <a:pt x="616750" y="287159"/>
                </a:lnTo>
                <a:lnTo>
                  <a:pt x="611212" y="273329"/>
                </a:lnTo>
                <a:lnTo>
                  <a:pt x="609473" y="255574"/>
                </a:lnTo>
                <a:lnTo>
                  <a:pt x="609473" y="240334"/>
                </a:lnTo>
                <a:lnTo>
                  <a:pt x="549744" y="240334"/>
                </a:lnTo>
                <a:lnTo>
                  <a:pt x="549744" y="255498"/>
                </a:lnTo>
                <a:lnTo>
                  <a:pt x="553554" y="290309"/>
                </a:lnTo>
                <a:lnTo>
                  <a:pt x="567359" y="320382"/>
                </a:lnTo>
                <a:lnTo>
                  <a:pt x="594677" y="341503"/>
                </a:lnTo>
                <a:lnTo>
                  <a:pt x="639051" y="349491"/>
                </a:lnTo>
                <a:lnTo>
                  <a:pt x="679323" y="343331"/>
                </a:lnTo>
                <a:lnTo>
                  <a:pt x="708050" y="325043"/>
                </a:lnTo>
                <a:lnTo>
                  <a:pt x="725258" y="294855"/>
                </a:lnTo>
                <a:lnTo>
                  <a:pt x="730986" y="25300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5" name="object 295" descr=""/>
          <p:cNvSpPr/>
          <p:nvPr/>
        </p:nvSpPr>
        <p:spPr>
          <a:xfrm>
            <a:off x="17602987" y="8839485"/>
            <a:ext cx="404495" cy="349885"/>
          </a:xfrm>
          <a:custGeom>
            <a:avLst/>
            <a:gdLst/>
            <a:ahLst/>
            <a:cxnLst/>
            <a:rect l="l" t="t" r="r" b="b"/>
            <a:pathLst>
              <a:path w="404494" h="349884">
                <a:moveTo>
                  <a:pt x="184226" y="344208"/>
                </a:moveTo>
                <a:lnTo>
                  <a:pt x="183565" y="332625"/>
                </a:lnTo>
                <a:lnTo>
                  <a:pt x="183337" y="323494"/>
                </a:lnTo>
                <a:lnTo>
                  <a:pt x="183210" y="318236"/>
                </a:lnTo>
                <a:lnTo>
                  <a:pt x="183146" y="315658"/>
                </a:lnTo>
                <a:lnTo>
                  <a:pt x="182968" y="297548"/>
                </a:lnTo>
                <a:lnTo>
                  <a:pt x="182918" y="186905"/>
                </a:lnTo>
                <a:lnTo>
                  <a:pt x="182918" y="89230"/>
                </a:lnTo>
                <a:lnTo>
                  <a:pt x="178638" y="53022"/>
                </a:lnTo>
                <a:lnTo>
                  <a:pt x="176479" y="48691"/>
                </a:lnTo>
                <a:lnTo>
                  <a:pt x="164541" y="24828"/>
                </a:lnTo>
                <a:lnTo>
                  <a:pt x="138658" y="6515"/>
                </a:lnTo>
                <a:lnTo>
                  <a:pt x="125222" y="4305"/>
                </a:lnTo>
                <a:lnTo>
                  <a:pt x="125222" y="186905"/>
                </a:lnTo>
                <a:lnTo>
                  <a:pt x="125222" y="230263"/>
                </a:lnTo>
                <a:lnTo>
                  <a:pt x="123215" y="260934"/>
                </a:lnTo>
                <a:lnTo>
                  <a:pt x="116814" y="281825"/>
                </a:lnTo>
                <a:lnTo>
                  <a:pt x="105511" y="293751"/>
                </a:lnTo>
                <a:lnTo>
                  <a:pt x="88785" y="297548"/>
                </a:lnTo>
                <a:lnTo>
                  <a:pt x="73901" y="293992"/>
                </a:lnTo>
                <a:lnTo>
                  <a:pt x="63893" y="284175"/>
                </a:lnTo>
                <a:lnTo>
                  <a:pt x="58254" y="269392"/>
                </a:lnTo>
                <a:lnTo>
                  <a:pt x="56616" y="252209"/>
                </a:lnTo>
                <a:lnTo>
                  <a:pt x="56502" y="245427"/>
                </a:lnTo>
                <a:lnTo>
                  <a:pt x="60363" y="217284"/>
                </a:lnTo>
                <a:lnTo>
                  <a:pt x="71412" y="199275"/>
                </a:lnTo>
                <a:lnTo>
                  <a:pt x="88836" y="189712"/>
                </a:lnTo>
                <a:lnTo>
                  <a:pt x="111798" y="186905"/>
                </a:lnTo>
                <a:lnTo>
                  <a:pt x="125222" y="186905"/>
                </a:lnTo>
                <a:lnTo>
                  <a:pt x="125222" y="4305"/>
                </a:lnTo>
                <a:lnTo>
                  <a:pt x="55791" y="7327"/>
                </a:lnTo>
                <a:lnTo>
                  <a:pt x="14566" y="55892"/>
                </a:lnTo>
                <a:lnTo>
                  <a:pt x="10693" y="89230"/>
                </a:lnTo>
                <a:lnTo>
                  <a:pt x="10655" y="89496"/>
                </a:lnTo>
                <a:lnTo>
                  <a:pt x="10553" y="96469"/>
                </a:lnTo>
                <a:lnTo>
                  <a:pt x="68694" y="96469"/>
                </a:lnTo>
                <a:lnTo>
                  <a:pt x="68719" y="89230"/>
                </a:lnTo>
                <a:lnTo>
                  <a:pt x="69824" y="74803"/>
                </a:lnTo>
                <a:lnTo>
                  <a:pt x="97028" y="48691"/>
                </a:lnTo>
                <a:lnTo>
                  <a:pt x="111010" y="51790"/>
                </a:lnTo>
                <a:lnTo>
                  <a:pt x="119214" y="60629"/>
                </a:lnTo>
                <a:lnTo>
                  <a:pt x="123113" y="74803"/>
                </a:lnTo>
                <a:lnTo>
                  <a:pt x="124104" y="93776"/>
                </a:lnTo>
                <a:lnTo>
                  <a:pt x="124104" y="141363"/>
                </a:lnTo>
                <a:lnTo>
                  <a:pt x="113436" y="141363"/>
                </a:lnTo>
                <a:lnTo>
                  <a:pt x="70065" y="146418"/>
                </a:lnTo>
                <a:lnTo>
                  <a:pt x="33909" y="163576"/>
                </a:lnTo>
                <a:lnTo>
                  <a:pt x="9169" y="195859"/>
                </a:lnTo>
                <a:lnTo>
                  <a:pt x="0" y="246278"/>
                </a:lnTo>
                <a:lnTo>
                  <a:pt x="0" y="252209"/>
                </a:lnTo>
                <a:lnTo>
                  <a:pt x="3924" y="289191"/>
                </a:lnTo>
                <a:lnTo>
                  <a:pt x="16319" y="320205"/>
                </a:lnTo>
                <a:lnTo>
                  <a:pt x="38112" y="341541"/>
                </a:lnTo>
                <a:lnTo>
                  <a:pt x="70231" y="349478"/>
                </a:lnTo>
                <a:lnTo>
                  <a:pt x="87934" y="347776"/>
                </a:lnTo>
                <a:lnTo>
                  <a:pt x="103263" y="342315"/>
                </a:lnTo>
                <a:lnTo>
                  <a:pt x="116014" y="332625"/>
                </a:lnTo>
                <a:lnTo>
                  <a:pt x="125945" y="318236"/>
                </a:lnTo>
                <a:lnTo>
                  <a:pt x="126555" y="323494"/>
                </a:lnTo>
                <a:lnTo>
                  <a:pt x="127571" y="330504"/>
                </a:lnTo>
                <a:lnTo>
                  <a:pt x="128778" y="337883"/>
                </a:lnTo>
                <a:lnTo>
                  <a:pt x="129984" y="344208"/>
                </a:lnTo>
                <a:lnTo>
                  <a:pt x="184226" y="344208"/>
                </a:lnTo>
                <a:close/>
              </a:path>
              <a:path w="404494" h="349884">
                <a:moveTo>
                  <a:pt x="404444" y="253009"/>
                </a:moveTo>
                <a:lnTo>
                  <a:pt x="400138" y="216560"/>
                </a:lnTo>
                <a:lnTo>
                  <a:pt x="386511" y="187960"/>
                </a:lnTo>
                <a:lnTo>
                  <a:pt x="362521" y="163106"/>
                </a:lnTo>
                <a:lnTo>
                  <a:pt x="307416" y="123952"/>
                </a:lnTo>
                <a:lnTo>
                  <a:pt x="295440" y="111937"/>
                </a:lnTo>
                <a:lnTo>
                  <a:pt x="289483" y="99707"/>
                </a:lnTo>
                <a:lnTo>
                  <a:pt x="287870" y="85077"/>
                </a:lnTo>
                <a:lnTo>
                  <a:pt x="289369" y="70612"/>
                </a:lnTo>
                <a:lnTo>
                  <a:pt x="294106" y="59613"/>
                </a:lnTo>
                <a:lnTo>
                  <a:pt x="302425" y="52616"/>
                </a:lnTo>
                <a:lnTo>
                  <a:pt x="314667" y="50152"/>
                </a:lnTo>
                <a:lnTo>
                  <a:pt x="327253" y="52501"/>
                </a:lnTo>
                <a:lnTo>
                  <a:pt x="335851" y="59601"/>
                </a:lnTo>
                <a:lnTo>
                  <a:pt x="340779" y="71526"/>
                </a:lnTo>
                <a:lnTo>
                  <a:pt x="342353" y="88366"/>
                </a:lnTo>
                <a:lnTo>
                  <a:pt x="342353" y="108369"/>
                </a:lnTo>
                <a:lnTo>
                  <a:pt x="399567" y="108369"/>
                </a:lnTo>
                <a:lnTo>
                  <a:pt x="399567" y="93980"/>
                </a:lnTo>
                <a:lnTo>
                  <a:pt x="395071" y="55054"/>
                </a:lnTo>
                <a:lnTo>
                  <a:pt x="380479" y="25450"/>
                </a:lnTo>
                <a:lnTo>
                  <a:pt x="354203" y="6604"/>
                </a:lnTo>
                <a:lnTo>
                  <a:pt x="314604" y="0"/>
                </a:lnTo>
                <a:lnTo>
                  <a:pt x="276974" y="6438"/>
                </a:lnTo>
                <a:lnTo>
                  <a:pt x="250266" y="24663"/>
                </a:lnTo>
                <a:lnTo>
                  <a:pt x="234327" y="53060"/>
                </a:lnTo>
                <a:lnTo>
                  <a:pt x="229057" y="90030"/>
                </a:lnTo>
                <a:lnTo>
                  <a:pt x="233197" y="121970"/>
                </a:lnTo>
                <a:lnTo>
                  <a:pt x="245757" y="147789"/>
                </a:lnTo>
                <a:lnTo>
                  <a:pt x="266979" y="170256"/>
                </a:lnTo>
                <a:lnTo>
                  <a:pt x="321386" y="209981"/>
                </a:lnTo>
                <a:lnTo>
                  <a:pt x="335889" y="225882"/>
                </a:lnTo>
                <a:lnTo>
                  <a:pt x="342900" y="241858"/>
                </a:lnTo>
                <a:lnTo>
                  <a:pt x="344716" y="259930"/>
                </a:lnTo>
                <a:lnTo>
                  <a:pt x="343001" y="277126"/>
                </a:lnTo>
                <a:lnTo>
                  <a:pt x="337629" y="289445"/>
                </a:lnTo>
                <a:lnTo>
                  <a:pt x="328244" y="296849"/>
                </a:lnTo>
                <a:lnTo>
                  <a:pt x="314490" y="299339"/>
                </a:lnTo>
                <a:lnTo>
                  <a:pt x="299986" y="296138"/>
                </a:lnTo>
                <a:lnTo>
                  <a:pt x="290195" y="287159"/>
                </a:lnTo>
                <a:lnTo>
                  <a:pt x="284657" y="273329"/>
                </a:lnTo>
                <a:lnTo>
                  <a:pt x="282917" y="255574"/>
                </a:lnTo>
                <a:lnTo>
                  <a:pt x="282917" y="240334"/>
                </a:lnTo>
                <a:lnTo>
                  <a:pt x="223189" y="240334"/>
                </a:lnTo>
                <a:lnTo>
                  <a:pt x="223189" y="255498"/>
                </a:lnTo>
                <a:lnTo>
                  <a:pt x="226999" y="290309"/>
                </a:lnTo>
                <a:lnTo>
                  <a:pt x="240804" y="320382"/>
                </a:lnTo>
                <a:lnTo>
                  <a:pt x="268122" y="341503"/>
                </a:lnTo>
                <a:lnTo>
                  <a:pt x="312496" y="349491"/>
                </a:lnTo>
                <a:lnTo>
                  <a:pt x="352767" y="343331"/>
                </a:lnTo>
                <a:lnTo>
                  <a:pt x="381495" y="325043"/>
                </a:lnTo>
                <a:lnTo>
                  <a:pt x="398703" y="294855"/>
                </a:lnTo>
                <a:lnTo>
                  <a:pt x="404444" y="25300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6" name="object 296" descr=""/>
          <p:cNvSpPr/>
          <p:nvPr/>
        </p:nvSpPr>
        <p:spPr>
          <a:xfrm>
            <a:off x="11971418" y="9630700"/>
            <a:ext cx="300990" cy="344805"/>
          </a:xfrm>
          <a:custGeom>
            <a:avLst/>
            <a:gdLst/>
            <a:ahLst/>
            <a:cxnLst/>
            <a:rect l="l" t="t" r="r" b="b"/>
            <a:pathLst>
              <a:path w="300990" h="344804">
                <a:moveTo>
                  <a:pt x="235144" y="0"/>
                </a:moveTo>
                <a:lnTo>
                  <a:pt x="211930" y="3117"/>
                </a:lnTo>
                <a:lnTo>
                  <a:pt x="194219" y="11449"/>
                </a:lnTo>
                <a:lnTo>
                  <a:pt x="180960" y="23465"/>
                </a:lnTo>
                <a:lnTo>
                  <a:pt x="171104" y="37632"/>
                </a:lnTo>
                <a:lnTo>
                  <a:pt x="163153" y="20744"/>
                </a:lnTo>
                <a:lnTo>
                  <a:pt x="151416" y="9031"/>
                </a:lnTo>
                <a:lnTo>
                  <a:pt x="136118" y="2210"/>
                </a:lnTo>
                <a:lnTo>
                  <a:pt x="117483" y="0"/>
                </a:lnTo>
                <a:lnTo>
                  <a:pt x="98030" y="2396"/>
                </a:lnTo>
                <a:lnTo>
                  <a:pt x="81717" y="9383"/>
                </a:lnTo>
                <a:lnTo>
                  <a:pt x="68564" y="20660"/>
                </a:lnTo>
                <a:lnTo>
                  <a:pt x="58595" y="35925"/>
                </a:lnTo>
                <a:lnTo>
                  <a:pt x="57969" y="20106"/>
                </a:lnTo>
                <a:lnTo>
                  <a:pt x="57390" y="12734"/>
                </a:lnTo>
                <a:lnTo>
                  <a:pt x="56354" y="5277"/>
                </a:lnTo>
                <a:lnTo>
                  <a:pt x="0" y="5277"/>
                </a:lnTo>
                <a:lnTo>
                  <a:pt x="381" y="18094"/>
                </a:lnTo>
                <a:lnTo>
                  <a:pt x="577" y="35811"/>
                </a:lnTo>
                <a:lnTo>
                  <a:pt x="659" y="103263"/>
                </a:lnTo>
                <a:lnTo>
                  <a:pt x="659" y="344209"/>
                </a:lnTo>
                <a:lnTo>
                  <a:pt x="59725" y="344209"/>
                </a:lnTo>
                <a:lnTo>
                  <a:pt x="59725" y="111169"/>
                </a:lnTo>
                <a:lnTo>
                  <a:pt x="61082" y="87391"/>
                </a:lnTo>
                <a:lnTo>
                  <a:pt x="66089" y="69139"/>
                </a:lnTo>
                <a:lnTo>
                  <a:pt x="76149" y="57436"/>
                </a:lnTo>
                <a:lnTo>
                  <a:pt x="92667" y="53307"/>
                </a:lnTo>
                <a:lnTo>
                  <a:pt x="105115" y="55339"/>
                </a:lnTo>
                <a:lnTo>
                  <a:pt x="113941" y="62303"/>
                </a:lnTo>
                <a:lnTo>
                  <a:pt x="119198" y="75495"/>
                </a:lnTo>
                <a:lnTo>
                  <a:pt x="120938" y="96216"/>
                </a:lnTo>
                <a:lnTo>
                  <a:pt x="120938" y="344209"/>
                </a:lnTo>
                <a:lnTo>
                  <a:pt x="180476" y="344209"/>
                </a:lnTo>
                <a:lnTo>
                  <a:pt x="180476" y="110583"/>
                </a:lnTo>
                <a:lnTo>
                  <a:pt x="181877" y="86981"/>
                </a:lnTo>
                <a:lnTo>
                  <a:pt x="186990" y="68920"/>
                </a:lnTo>
                <a:lnTo>
                  <a:pt x="197178" y="57372"/>
                </a:lnTo>
                <a:lnTo>
                  <a:pt x="213805" y="53307"/>
                </a:lnTo>
                <a:lnTo>
                  <a:pt x="227479" y="56187"/>
                </a:lnTo>
                <a:lnTo>
                  <a:pt x="236033" y="64388"/>
                </a:lnTo>
                <a:lnTo>
                  <a:pt x="240446" y="77249"/>
                </a:lnTo>
                <a:lnTo>
                  <a:pt x="241699" y="94112"/>
                </a:lnTo>
                <a:lnTo>
                  <a:pt x="241699" y="344209"/>
                </a:lnTo>
                <a:lnTo>
                  <a:pt x="300755" y="344209"/>
                </a:lnTo>
                <a:lnTo>
                  <a:pt x="300755" y="82897"/>
                </a:lnTo>
                <a:lnTo>
                  <a:pt x="295465" y="42150"/>
                </a:lnTo>
                <a:lnTo>
                  <a:pt x="281182" y="16742"/>
                </a:lnTo>
                <a:lnTo>
                  <a:pt x="260282" y="3688"/>
                </a:lnTo>
                <a:lnTo>
                  <a:pt x="235144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7" name="object 297" descr=""/>
          <p:cNvSpPr/>
          <p:nvPr/>
        </p:nvSpPr>
        <p:spPr>
          <a:xfrm>
            <a:off x="12331220" y="9635972"/>
            <a:ext cx="187960" cy="344805"/>
          </a:xfrm>
          <a:custGeom>
            <a:avLst/>
            <a:gdLst/>
            <a:ahLst/>
            <a:cxnLst/>
            <a:rect l="l" t="t" r="r" b="b"/>
            <a:pathLst>
              <a:path w="187959" h="344804">
                <a:moveTo>
                  <a:pt x="186999" y="0"/>
                </a:moveTo>
                <a:lnTo>
                  <a:pt x="127933" y="0"/>
                </a:lnTo>
                <a:lnTo>
                  <a:pt x="127933" y="224338"/>
                </a:lnTo>
                <a:lnTo>
                  <a:pt x="125377" y="256999"/>
                </a:lnTo>
                <a:lnTo>
                  <a:pt x="118047" y="277471"/>
                </a:lnTo>
                <a:lnTo>
                  <a:pt x="106451" y="288062"/>
                </a:lnTo>
                <a:lnTo>
                  <a:pt x="91096" y="291080"/>
                </a:lnTo>
                <a:lnTo>
                  <a:pt x="76696" y="288217"/>
                </a:lnTo>
                <a:lnTo>
                  <a:pt x="66729" y="279300"/>
                </a:lnTo>
                <a:lnTo>
                  <a:pt x="60939" y="263833"/>
                </a:lnTo>
                <a:lnTo>
                  <a:pt x="59066" y="241322"/>
                </a:lnTo>
                <a:lnTo>
                  <a:pt x="59066" y="0"/>
                </a:lnTo>
                <a:lnTo>
                  <a:pt x="0" y="0"/>
                </a:lnTo>
                <a:lnTo>
                  <a:pt x="0" y="256704"/>
                </a:lnTo>
                <a:lnTo>
                  <a:pt x="6216" y="301669"/>
                </a:lnTo>
                <a:lnTo>
                  <a:pt x="22144" y="328272"/>
                </a:lnTo>
                <a:lnTo>
                  <a:pt x="43701" y="340967"/>
                </a:lnTo>
                <a:lnTo>
                  <a:pt x="66804" y="344209"/>
                </a:lnTo>
                <a:lnTo>
                  <a:pt x="86867" y="342391"/>
                </a:lnTo>
                <a:lnTo>
                  <a:pt x="104282" y="336136"/>
                </a:lnTo>
                <a:lnTo>
                  <a:pt x="118520" y="324242"/>
                </a:lnTo>
                <a:lnTo>
                  <a:pt x="129053" y="305509"/>
                </a:lnTo>
                <a:lnTo>
                  <a:pt x="129246" y="314159"/>
                </a:lnTo>
                <a:lnTo>
                  <a:pt x="129755" y="323602"/>
                </a:lnTo>
                <a:lnTo>
                  <a:pt x="130476" y="332355"/>
                </a:lnTo>
                <a:lnTo>
                  <a:pt x="131304" y="338932"/>
                </a:lnTo>
                <a:lnTo>
                  <a:pt x="187659" y="338932"/>
                </a:lnTo>
                <a:lnTo>
                  <a:pt x="187277" y="323398"/>
                </a:lnTo>
                <a:lnTo>
                  <a:pt x="187081" y="302333"/>
                </a:lnTo>
                <a:lnTo>
                  <a:pt x="186999" y="243039"/>
                </a:lnTo>
                <a:lnTo>
                  <a:pt x="186999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8" name="object 298" descr=""/>
          <p:cNvSpPr/>
          <p:nvPr/>
        </p:nvSpPr>
        <p:spPr>
          <a:xfrm>
            <a:off x="12567908" y="9515125"/>
            <a:ext cx="409575" cy="465455"/>
          </a:xfrm>
          <a:custGeom>
            <a:avLst/>
            <a:gdLst/>
            <a:ahLst/>
            <a:cxnLst/>
            <a:rect l="l" t="t" r="r" b="b"/>
            <a:pathLst>
              <a:path w="409575" h="465454">
                <a:moveTo>
                  <a:pt x="178358" y="215087"/>
                </a:moveTo>
                <a:lnTo>
                  <a:pt x="175615" y="181267"/>
                </a:lnTo>
                <a:lnTo>
                  <a:pt x="163791" y="149085"/>
                </a:lnTo>
                <a:lnTo>
                  <a:pt x="137490" y="125031"/>
                </a:lnTo>
                <a:lnTo>
                  <a:pt x="91287" y="115570"/>
                </a:lnTo>
                <a:lnTo>
                  <a:pt x="46685" y="124510"/>
                </a:lnTo>
                <a:lnTo>
                  <a:pt x="18681" y="148386"/>
                </a:lnTo>
                <a:lnTo>
                  <a:pt x="4152" y="182803"/>
                </a:lnTo>
                <a:lnTo>
                  <a:pt x="0" y="223342"/>
                </a:lnTo>
                <a:lnTo>
                  <a:pt x="0" y="346024"/>
                </a:lnTo>
                <a:lnTo>
                  <a:pt x="3492" y="393915"/>
                </a:lnTo>
                <a:lnTo>
                  <a:pt x="16662" y="431584"/>
                </a:lnTo>
                <a:lnTo>
                  <a:pt x="43548" y="456222"/>
                </a:lnTo>
                <a:lnTo>
                  <a:pt x="88188" y="465061"/>
                </a:lnTo>
                <a:lnTo>
                  <a:pt x="133883" y="456184"/>
                </a:lnTo>
                <a:lnTo>
                  <a:pt x="161366" y="432130"/>
                </a:lnTo>
                <a:lnTo>
                  <a:pt x="174802" y="396811"/>
                </a:lnTo>
                <a:lnTo>
                  <a:pt x="178358" y="354126"/>
                </a:lnTo>
                <a:lnTo>
                  <a:pt x="178358" y="349516"/>
                </a:lnTo>
                <a:lnTo>
                  <a:pt x="120015" y="349516"/>
                </a:lnTo>
                <a:lnTo>
                  <a:pt x="120015" y="363385"/>
                </a:lnTo>
                <a:lnTo>
                  <a:pt x="118630" y="385762"/>
                </a:lnTo>
                <a:lnTo>
                  <a:pt x="113817" y="401891"/>
                </a:lnTo>
                <a:lnTo>
                  <a:pt x="104533" y="411632"/>
                </a:lnTo>
                <a:lnTo>
                  <a:pt x="89776" y="414909"/>
                </a:lnTo>
                <a:lnTo>
                  <a:pt x="74218" y="410464"/>
                </a:lnTo>
                <a:lnTo>
                  <a:pt x="64935" y="398716"/>
                </a:lnTo>
                <a:lnTo>
                  <a:pt x="60426" y="382003"/>
                </a:lnTo>
                <a:lnTo>
                  <a:pt x="59258" y="362661"/>
                </a:lnTo>
                <a:lnTo>
                  <a:pt x="59258" y="216395"/>
                </a:lnTo>
                <a:lnTo>
                  <a:pt x="60909" y="194386"/>
                </a:lnTo>
                <a:lnTo>
                  <a:pt x="66230" y="178536"/>
                </a:lnTo>
                <a:lnTo>
                  <a:pt x="75793" y="168948"/>
                </a:lnTo>
                <a:lnTo>
                  <a:pt x="90157" y="165735"/>
                </a:lnTo>
                <a:lnTo>
                  <a:pt x="105498" y="169494"/>
                </a:lnTo>
                <a:lnTo>
                  <a:pt x="114579" y="179870"/>
                </a:lnTo>
                <a:lnTo>
                  <a:pt x="118910" y="195491"/>
                </a:lnTo>
                <a:lnTo>
                  <a:pt x="120015" y="215011"/>
                </a:lnTo>
                <a:lnTo>
                  <a:pt x="120015" y="228206"/>
                </a:lnTo>
                <a:lnTo>
                  <a:pt x="178358" y="228206"/>
                </a:lnTo>
                <a:lnTo>
                  <a:pt x="178358" y="215087"/>
                </a:lnTo>
                <a:close/>
              </a:path>
              <a:path w="409575" h="465454">
                <a:moveTo>
                  <a:pt x="409130" y="202742"/>
                </a:moveTo>
                <a:lnTo>
                  <a:pt x="405879" y="168630"/>
                </a:lnTo>
                <a:lnTo>
                  <a:pt x="394868" y="140944"/>
                </a:lnTo>
                <a:lnTo>
                  <a:pt x="374218" y="122364"/>
                </a:lnTo>
                <a:lnTo>
                  <a:pt x="342074" y="115582"/>
                </a:lnTo>
                <a:lnTo>
                  <a:pt x="319570" y="118186"/>
                </a:lnTo>
                <a:lnTo>
                  <a:pt x="301929" y="125412"/>
                </a:lnTo>
                <a:lnTo>
                  <a:pt x="288709" y="136296"/>
                </a:lnTo>
                <a:lnTo>
                  <a:pt x="279488" y="149923"/>
                </a:lnTo>
                <a:lnTo>
                  <a:pt x="279488" y="0"/>
                </a:lnTo>
                <a:lnTo>
                  <a:pt x="220421" y="0"/>
                </a:lnTo>
                <a:lnTo>
                  <a:pt x="220421" y="459790"/>
                </a:lnTo>
                <a:lnTo>
                  <a:pt x="279488" y="459790"/>
                </a:lnTo>
                <a:lnTo>
                  <a:pt x="279488" y="233654"/>
                </a:lnTo>
                <a:lnTo>
                  <a:pt x="281190" y="205333"/>
                </a:lnTo>
                <a:lnTo>
                  <a:pt x="287223" y="185089"/>
                </a:lnTo>
                <a:lnTo>
                  <a:pt x="298958" y="172948"/>
                </a:lnTo>
                <a:lnTo>
                  <a:pt x="317779" y="168897"/>
                </a:lnTo>
                <a:lnTo>
                  <a:pt x="334556" y="172885"/>
                </a:lnTo>
                <a:lnTo>
                  <a:pt x="344347" y="183654"/>
                </a:lnTo>
                <a:lnTo>
                  <a:pt x="348932" y="199364"/>
                </a:lnTo>
                <a:lnTo>
                  <a:pt x="350062" y="218186"/>
                </a:lnTo>
                <a:lnTo>
                  <a:pt x="350062" y="459790"/>
                </a:lnTo>
                <a:lnTo>
                  <a:pt x="409130" y="459790"/>
                </a:lnTo>
                <a:lnTo>
                  <a:pt x="409130" y="202742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9" name="object 299" descr=""/>
          <p:cNvSpPr/>
          <p:nvPr/>
        </p:nvSpPr>
        <p:spPr>
          <a:xfrm>
            <a:off x="13110743" y="9630695"/>
            <a:ext cx="404495" cy="349885"/>
          </a:xfrm>
          <a:custGeom>
            <a:avLst/>
            <a:gdLst/>
            <a:ahLst/>
            <a:cxnLst/>
            <a:rect l="l" t="t" r="r" b="b"/>
            <a:pathLst>
              <a:path w="404494" h="349884">
                <a:moveTo>
                  <a:pt x="184226" y="344208"/>
                </a:moveTo>
                <a:lnTo>
                  <a:pt x="183565" y="332638"/>
                </a:lnTo>
                <a:lnTo>
                  <a:pt x="183337" y="323494"/>
                </a:lnTo>
                <a:lnTo>
                  <a:pt x="183210" y="318249"/>
                </a:lnTo>
                <a:lnTo>
                  <a:pt x="183146" y="315671"/>
                </a:lnTo>
                <a:lnTo>
                  <a:pt x="182956" y="297561"/>
                </a:lnTo>
                <a:lnTo>
                  <a:pt x="182905" y="186905"/>
                </a:lnTo>
                <a:lnTo>
                  <a:pt x="182905" y="89242"/>
                </a:lnTo>
                <a:lnTo>
                  <a:pt x="178638" y="53035"/>
                </a:lnTo>
                <a:lnTo>
                  <a:pt x="176479" y="48704"/>
                </a:lnTo>
                <a:lnTo>
                  <a:pt x="164528" y="24828"/>
                </a:lnTo>
                <a:lnTo>
                  <a:pt x="138658" y="6527"/>
                </a:lnTo>
                <a:lnTo>
                  <a:pt x="125222" y="4318"/>
                </a:lnTo>
                <a:lnTo>
                  <a:pt x="125222" y="186905"/>
                </a:lnTo>
                <a:lnTo>
                  <a:pt x="125222" y="230263"/>
                </a:lnTo>
                <a:lnTo>
                  <a:pt x="123215" y="260946"/>
                </a:lnTo>
                <a:lnTo>
                  <a:pt x="116814" y="281838"/>
                </a:lnTo>
                <a:lnTo>
                  <a:pt x="105511" y="293763"/>
                </a:lnTo>
                <a:lnTo>
                  <a:pt x="88785" y="297561"/>
                </a:lnTo>
                <a:lnTo>
                  <a:pt x="73901" y="294005"/>
                </a:lnTo>
                <a:lnTo>
                  <a:pt x="63893" y="284187"/>
                </a:lnTo>
                <a:lnTo>
                  <a:pt x="58254" y="269392"/>
                </a:lnTo>
                <a:lnTo>
                  <a:pt x="56616" y="252222"/>
                </a:lnTo>
                <a:lnTo>
                  <a:pt x="56489" y="245427"/>
                </a:lnTo>
                <a:lnTo>
                  <a:pt x="60363" y="217297"/>
                </a:lnTo>
                <a:lnTo>
                  <a:pt x="71412" y="199288"/>
                </a:lnTo>
                <a:lnTo>
                  <a:pt x="88836" y="189725"/>
                </a:lnTo>
                <a:lnTo>
                  <a:pt x="111798" y="186905"/>
                </a:lnTo>
                <a:lnTo>
                  <a:pt x="125222" y="186905"/>
                </a:lnTo>
                <a:lnTo>
                  <a:pt x="125222" y="4318"/>
                </a:lnTo>
                <a:lnTo>
                  <a:pt x="55791" y="7340"/>
                </a:lnTo>
                <a:lnTo>
                  <a:pt x="14566" y="55905"/>
                </a:lnTo>
                <a:lnTo>
                  <a:pt x="10553" y="96469"/>
                </a:lnTo>
                <a:lnTo>
                  <a:pt x="68694" y="96469"/>
                </a:lnTo>
                <a:lnTo>
                  <a:pt x="68719" y="89242"/>
                </a:lnTo>
                <a:lnTo>
                  <a:pt x="69824" y="74815"/>
                </a:lnTo>
                <a:lnTo>
                  <a:pt x="97028" y="48704"/>
                </a:lnTo>
                <a:lnTo>
                  <a:pt x="111010" y="51803"/>
                </a:lnTo>
                <a:lnTo>
                  <a:pt x="119214" y="60642"/>
                </a:lnTo>
                <a:lnTo>
                  <a:pt x="123113" y="74815"/>
                </a:lnTo>
                <a:lnTo>
                  <a:pt x="124104" y="93776"/>
                </a:lnTo>
                <a:lnTo>
                  <a:pt x="124104" y="141376"/>
                </a:lnTo>
                <a:lnTo>
                  <a:pt x="113436" y="141376"/>
                </a:lnTo>
                <a:lnTo>
                  <a:pt x="70053" y="146418"/>
                </a:lnTo>
                <a:lnTo>
                  <a:pt x="33909" y="163588"/>
                </a:lnTo>
                <a:lnTo>
                  <a:pt x="9169" y="195872"/>
                </a:lnTo>
                <a:lnTo>
                  <a:pt x="0" y="246291"/>
                </a:lnTo>
                <a:lnTo>
                  <a:pt x="0" y="252222"/>
                </a:lnTo>
                <a:lnTo>
                  <a:pt x="3924" y="289191"/>
                </a:lnTo>
                <a:lnTo>
                  <a:pt x="16319" y="320217"/>
                </a:lnTo>
                <a:lnTo>
                  <a:pt x="38112" y="341553"/>
                </a:lnTo>
                <a:lnTo>
                  <a:pt x="70231" y="349491"/>
                </a:lnTo>
                <a:lnTo>
                  <a:pt x="87922" y="347776"/>
                </a:lnTo>
                <a:lnTo>
                  <a:pt x="103263" y="342315"/>
                </a:lnTo>
                <a:lnTo>
                  <a:pt x="116014" y="332638"/>
                </a:lnTo>
                <a:lnTo>
                  <a:pt x="125945" y="318249"/>
                </a:lnTo>
                <a:lnTo>
                  <a:pt x="126555" y="323494"/>
                </a:lnTo>
                <a:lnTo>
                  <a:pt x="127571" y="330517"/>
                </a:lnTo>
                <a:lnTo>
                  <a:pt x="128778" y="337883"/>
                </a:lnTo>
                <a:lnTo>
                  <a:pt x="129984" y="344208"/>
                </a:lnTo>
                <a:lnTo>
                  <a:pt x="184226" y="344208"/>
                </a:lnTo>
                <a:close/>
              </a:path>
              <a:path w="404494" h="349884">
                <a:moveTo>
                  <a:pt x="404444" y="253022"/>
                </a:moveTo>
                <a:lnTo>
                  <a:pt x="400138" y="216560"/>
                </a:lnTo>
                <a:lnTo>
                  <a:pt x="386511" y="187960"/>
                </a:lnTo>
                <a:lnTo>
                  <a:pt x="362521" y="163118"/>
                </a:lnTo>
                <a:lnTo>
                  <a:pt x="307403" y="123964"/>
                </a:lnTo>
                <a:lnTo>
                  <a:pt x="295440" y="111950"/>
                </a:lnTo>
                <a:lnTo>
                  <a:pt x="289483" y="99707"/>
                </a:lnTo>
                <a:lnTo>
                  <a:pt x="287870" y="85090"/>
                </a:lnTo>
                <a:lnTo>
                  <a:pt x="289369" y="70624"/>
                </a:lnTo>
                <a:lnTo>
                  <a:pt x="294106" y="59613"/>
                </a:lnTo>
                <a:lnTo>
                  <a:pt x="302425" y="52616"/>
                </a:lnTo>
                <a:lnTo>
                  <a:pt x="314667" y="50165"/>
                </a:lnTo>
                <a:lnTo>
                  <a:pt x="327253" y="52514"/>
                </a:lnTo>
                <a:lnTo>
                  <a:pt x="335838" y="59601"/>
                </a:lnTo>
                <a:lnTo>
                  <a:pt x="340779" y="71526"/>
                </a:lnTo>
                <a:lnTo>
                  <a:pt x="342341" y="88366"/>
                </a:lnTo>
                <a:lnTo>
                  <a:pt x="342341" y="108369"/>
                </a:lnTo>
                <a:lnTo>
                  <a:pt x="399567" y="108369"/>
                </a:lnTo>
                <a:lnTo>
                  <a:pt x="399567" y="93980"/>
                </a:lnTo>
                <a:lnTo>
                  <a:pt x="395071" y="55067"/>
                </a:lnTo>
                <a:lnTo>
                  <a:pt x="380479" y="25450"/>
                </a:lnTo>
                <a:lnTo>
                  <a:pt x="354203" y="6616"/>
                </a:lnTo>
                <a:lnTo>
                  <a:pt x="314604" y="12"/>
                </a:lnTo>
                <a:lnTo>
                  <a:pt x="276974" y="6438"/>
                </a:lnTo>
                <a:lnTo>
                  <a:pt x="250266" y="24663"/>
                </a:lnTo>
                <a:lnTo>
                  <a:pt x="234327" y="53060"/>
                </a:lnTo>
                <a:lnTo>
                  <a:pt x="229057" y="90043"/>
                </a:lnTo>
                <a:lnTo>
                  <a:pt x="233197" y="121970"/>
                </a:lnTo>
                <a:lnTo>
                  <a:pt x="245757" y="147802"/>
                </a:lnTo>
                <a:lnTo>
                  <a:pt x="266979" y="170268"/>
                </a:lnTo>
                <a:lnTo>
                  <a:pt x="321386" y="209981"/>
                </a:lnTo>
                <a:lnTo>
                  <a:pt x="335889" y="225894"/>
                </a:lnTo>
                <a:lnTo>
                  <a:pt x="342900" y="241858"/>
                </a:lnTo>
                <a:lnTo>
                  <a:pt x="344716" y="259943"/>
                </a:lnTo>
                <a:lnTo>
                  <a:pt x="343001" y="277126"/>
                </a:lnTo>
                <a:lnTo>
                  <a:pt x="337629" y="289445"/>
                </a:lnTo>
                <a:lnTo>
                  <a:pt x="328244" y="296862"/>
                </a:lnTo>
                <a:lnTo>
                  <a:pt x="314477" y="299339"/>
                </a:lnTo>
                <a:lnTo>
                  <a:pt x="299986" y="296138"/>
                </a:lnTo>
                <a:lnTo>
                  <a:pt x="290195" y="287172"/>
                </a:lnTo>
                <a:lnTo>
                  <a:pt x="284657" y="273342"/>
                </a:lnTo>
                <a:lnTo>
                  <a:pt x="282917" y="255587"/>
                </a:lnTo>
                <a:lnTo>
                  <a:pt x="282917" y="240347"/>
                </a:lnTo>
                <a:lnTo>
                  <a:pt x="223189" y="240347"/>
                </a:lnTo>
                <a:lnTo>
                  <a:pt x="223189" y="255511"/>
                </a:lnTo>
                <a:lnTo>
                  <a:pt x="226999" y="290309"/>
                </a:lnTo>
                <a:lnTo>
                  <a:pt x="240804" y="320382"/>
                </a:lnTo>
                <a:lnTo>
                  <a:pt x="268122" y="341515"/>
                </a:lnTo>
                <a:lnTo>
                  <a:pt x="312496" y="349491"/>
                </a:lnTo>
                <a:lnTo>
                  <a:pt x="352767" y="343344"/>
                </a:lnTo>
                <a:lnTo>
                  <a:pt x="381495" y="325043"/>
                </a:lnTo>
                <a:lnTo>
                  <a:pt x="398703" y="294855"/>
                </a:lnTo>
                <a:lnTo>
                  <a:pt x="404444" y="253022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0" name="object 300" descr=""/>
          <p:cNvSpPr/>
          <p:nvPr/>
        </p:nvSpPr>
        <p:spPr>
          <a:xfrm>
            <a:off x="13646112" y="9630695"/>
            <a:ext cx="417830" cy="458470"/>
          </a:xfrm>
          <a:custGeom>
            <a:avLst/>
            <a:gdLst/>
            <a:ahLst/>
            <a:cxnLst/>
            <a:rect l="l" t="t" r="r" b="b"/>
            <a:pathLst>
              <a:path w="417830" h="458470">
                <a:moveTo>
                  <a:pt x="190157" y="98920"/>
                </a:moveTo>
                <a:lnTo>
                  <a:pt x="186055" y="57137"/>
                </a:lnTo>
                <a:lnTo>
                  <a:pt x="185953" y="56184"/>
                </a:lnTo>
                <a:lnTo>
                  <a:pt x="185889" y="55448"/>
                </a:lnTo>
                <a:lnTo>
                  <a:pt x="184988" y="53314"/>
                </a:lnTo>
                <a:lnTo>
                  <a:pt x="179336" y="39827"/>
                </a:lnTo>
                <a:lnTo>
                  <a:pt x="172948" y="24561"/>
                </a:lnTo>
                <a:lnTo>
                  <a:pt x="151218" y="6121"/>
                </a:lnTo>
                <a:lnTo>
                  <a:pt x="130911" y="2082"/>
                </a:lnTo>
                <a:lnTo>
                  <a:pt x="130911" y="103212"/>
                </a:lnTo>
                <a:lnTo>
                  <a:pt x="130911" y="240690"/>
                </a:lnTo>
                <a:lnTo>
                  <a:pt x="129133" y="263969"/>
                </a:lnTo>
                <a:lnTo>
                  <a:pt x="123240" y="281419"/>
                </a:lnTo>
                <a:lnTo>
                  <a:pt x="112356" y="292379"/>
                </a:lnTo>
                <a:lnTo>
                  <a:pt x="95643" y="296164"/>
                </a:lnTo>
                <a:lnTo>
                  <a:pt x="77304" y="290906"/>
                </a:lnTo>
                <a:lnTo>
                  <a:pt x="66306" y="276580"/>
                </a:lnTo>
                <a:lnTo>
                  <a:pt x="60947" y="255397"/>
                </a:lnTo>
                <a:lnTo>
                  <a:pt x="59537" y="229552"/>
                </a:lnTo>
                <a:lnTo>
                  <a:pt x="59537" y="114808"/>
                </a:lnTo>
                <a:lnTo>
                  <a:pt x="61747" y="87807"/>
                </a:lnTo>
                <a:lnTo>
                  <a:pt x="68681" y="68605"/>
                </a:lnTo>
                <a:lnTo>
                  <a:pt x="80772" y="57137"/>
                </a:lnTo>
                <a:lnTo>
                  <a:pt x="98475" y="53314"/>
                </a:lnTo>
                <a:lnTo>
                  <a:pt x="112191" y="56184"/>
                </a:lnTo>
                <a:lnTo>
                  <a:pt x="122377" y="65112"/>
                </a:lnTo>
                <a:lnTo>
                  <a:pt x="128727" y="80632"/>
                </a:lnTo>
                <a:lnTo>
                  <a:pt x="130911" y="103212"/>
                </a:lnTo>
                <a:lnTo>
                  <a:pt x="130911" y="2082"/>
                </a:lnTo>
                <a:lnTo>
                  <a:pt x="80327" y="11607"/>
                </a:lnTo>
                <a:lnTo>
                  <a:pt x="58623" y="39827"/>
                </a:lnTo>
                <a:lnTo>
                  <a:pt x="58420" y="29616"/>
                </a:lnTo>
                <a:lnTo>
                  <a:pt x="57912" y="19913"/>
                </a:lnTo>
                <a:lnTo>
                  <a:pt x="57200" y="11607"/>
                </a:lnTo>
                <a:lnTo>
                  <a:pt x="56476" y="6121"/>
                </a:lnTo>
                <a:lnTo>
                  <a:pt x="56362" y="5283"/>
                </a:lnTo>
                <a:lnTo>
                  <a:pt x="0" y="5283"/>
                </a:lnTo>
                <a:lnTo>
                  <a:pt x="330" y="19913"/>
                </a:lnTo>
                <a:lnTo>
                  <a:pt x="444" y="29616"/>
                </a:lnTo>
                <a:lnTo>
                  <a:pt x="546" y="39827"/>
                </a:lnTo>
                <a:lnTo>
                  <a:pt x="584" y="44589"/>
                </a:lnTo>
                <a:lnTo>
                  <a:pt x="673" y="458165"/>
                </a:lnTo>
                <a:lnTo>
                  <a:pt x="59728" y="458165"/>
                </a:lnTo>
                <a:lnTo>
                  <a:pt x="59728" y="318770"/>
                </a:lnTo>
                <a:lnTo>
                  <a:pt x="67259" y="330060"/>
                </a:lnTo>
                <a:lnTo>
                  <a:pt x="78320" y="339902"/>
                </a:lnTo>
                <a:lnTo>
                  <a:pt x="93687" y="346862"/>
                </a:lnTo>
                <a:lnTo>
                  <a:pt x="114198" y="349504"/>
                </a:lnTo>
                <a:lnTo>
                  <a:pt x="146710" y="343166"/>
                </a:lnTo>
                <a:lnTo>
                  <a:pt x="170535" y="323469"/>
                </a:lnTo>
                <a:lnTo>
                  <a:pt x="172554" y="318770"/>
                </a:lnTo>
                <a:lnTo>
                  <a:pt x="182257" y="296164"/>
                </a:lnTo>
                <a:lnTo>
                  <a:pt x="185178" y="289369"/>
                </a:lnTo>
                <a:lnTo>
                  <a:pt x="190080" y="240690"/>
                </a:lnTo>
                <a:lnTo>
                  <a:pt x="190157" y="98920"/>
                </a:lnTo>
                <a:close/>
              </a:path>
              <a:path w="417830" h="458470">
                <a:moveTo>
                  <a:pt x="417703" y="112649"/>
                </a:moveTo>
                <a:lnTo>
                  <a:pt x="413219" y="68059"/>
                </a:lnTo>
                <a:lnTo>
                  <a:pt x="405676" y="50165"/>
                </a:lnTo>
                <a:lnTo>
                  <a:pt x="398170" y="32334"/>
                </a:lnTo>
                <a:lnTo>
                  <a:pt x="370090" y="8610"/>
                </a:lnTo>
                <a:lnTo>
                  <a:pt x="360934" y="6807"/>
                </a:lnTo>
                <a:lnTo>
                  <a:pt x="360934" y="104457"/>
                </a:lnTo>
                <a:lnTo>
                  <a:pt x="360934" y="142354"/>
                </a:lnTo>
                <a:lnTo>
                  <a:pt x="290690" y="142354"/>
                </a:lnTo>
                <a:lnTo>
                  <a:pt x="290703" y="104457"/>
                </a:lnTo>
                <a:lnTo>
                  <a:pt x="298754" y="64477"/>
                </a:lnTo>
                <a:lnTo>
                  <a:pt x="326339" y="50165"/>
                </a:lnTo>
                <a:lnTo>
                  <a:pt x="343674" y="54216"/>
                </a:lnTo>
                <a:lnTo>
                  <a:pt x="354241" y="65519"/>
                </a:lnTo>
                <a:lnTo>
                  <a:pt x="359511" y="82702"/>
                </a:lnTo>
                <a:lnTo>
                  <a:pt x="360934" y="104457"/>
                </a:lnTo>
                <a:lnTo>
                  <a:pt x="360934" y="6807"/>
                </a:lnTo>
                <a:lnTo>
                  <a:pt x="278955" y="10833"/>
                </a:lnTo>
                <a:lnTo>
                  <a:pt x="250304" y="38290"/>
                </a:lnTo>
                <a:lnTo>
                  <a:pt x="236270" y="74828"/>
                </a:lnTo>
                <a:lnTo>
                  <a:pt x="232549" y="230314"/>
                </a:lnTo>
                <a:lnTo>
                  <a:pt x="235991" y="277888"/>
                </a:lnTo>
                <a:lnTo>
                  <a:pt x="249542" y="315645"/>
                </a:lnTo>
                <a:lnTo>
                  <a:pt x="278066" y="340525"/>
                </a:lnTo>
                <a:lnTo>
                  <a:pt x="326402" y="349491"/>
                </a:lnTo>
                <a:lnTo>
                  <a:pt x="375056" y="338620"/>
                </a:lnTo>
                <a:lnTo>
                  <a:pt x="406615" y="299339"/>
                </a:lnTo>
                <a:lnTo>
                  <a:pt x="416560" y="246672"/>
                </a:lnTo>
                <a:lnTo>
                  <a:pt x="416572" y="244576"/>
                </a:lnTo>
                <a:lnTo>
                  <a:pt x="358902" y="244576"/>
                </a:lnTo>
                <a:lnTo>
                  <a:pt x="358902" y="246672"/>
                </a:lnTo>
                <a:lnTo>
                  <a:pt x="357759" y="266611"/>
                </a:lnTo>
                <a:lnTo>
                  <a:pt x="353060" y="283413"/>
                </a:lnTo>
                <a:lnTo>
                  <a:pt x="342912" y="295008"/>
                </a:lnTo>
                <a:lnTo>
                  <a:pt x="325412" y="299339"/>
                </a:lnTo>
                <a:lnTo>
                  <a:pt x="307746" y="294411"/>
                </a:lnTo>
                <a:lnTo>
                  <a:pt x="297002" y="281381"/>
                </a:lnTo>
                <a:lnTo>
                  <a:pt x="291668" y="262839"/>
                </a:lnTo>
                <a:lnTo>
                  <a:pt x="290233" y="241427"/>
                </a:lnTo>
                <a:lnTo>
                  <a:pt x="290233" y="189280"/>
                </a:lnTo>
                <a:lnTo>
                  <a:pt x="417703" y="189280"/>
                </a:lnTo>
                <a:lnTo>
                  <a:pt x="417703" y="142354"/>
                </a:lnTo>
                <a:lnTo>
                  <a:pt x="417703" y="11264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1" name="object 301" descr=""/>
          <p:cNvSpPr/>
          <p:nvPr/>
        </p:nvSpPr>
        <p:spPr>
          <a:xfrm>
            <a:off x="14110284" y="9630708"/>
            <a:ext cx="560705" cy="349885"/>
          </a:xfrm>
          <a:custGeom>
            <a:avLst/>
            <a:gdLst/>
            <a:ahLst/>
            <a:cxnLst/>
            <a:rect l="l" t="t" r="r" b="b"/>
            <a:pathLst>
              <a:path w="560705" h="349884">
                <a:moveTo>
                  <a:pt x="131203" y="381"/>
                </a:moveTo>
                <a:lnTo>
                  <a:pt x="108623" y="3556"/>
                </a:lnTo>
                <a:lnTo>
                  <a:pt x="87909" y="13462"/>
                </a:lnTo>
                <a:lnTo>
                  <a:pt x="70523" y="31572"/>
                </a:lnTo>
                <a:lnTo>
                  <a:pt x="57873" y="59347"/>
                </a:lnTo>
                <a:lnTo>
                  <a:pt x="57683" y="43472"/>
                </a:lnTo>
                <a:lnTo>
                  <a:pt x="56642" y="14058"/>
                </a:lnTo>
                <a:lnTo>
                  <a:pt x="56095" y="5270"/>
                </a:lnTo>
                <a:lnTo>
                  <a:pt x="0" y="5270"/>
                </a:lnTo>
                <a:lnTo>
                  <a:pt x="571" y="29235"/>
                </a:lnTo>
                <a:lnTo>
                  <a:pt x="749" y="54216"/>
                </a:lnTo>
                <a:lnTo>
                  <a:pt x="660" y="120332"/>
                </a:lnTo>
                <a:lnTo>
                  <a:pt x="660" y="344208"/>
                </a:lnTo>
                <a:lnTo>
                  <a:pt x="59728" y="344208"/>
                </a:lnTo>
                <a:lnTo>
                  <a:pt x="59728" y="155257"/>
                </a:lnTo>
                <a:lnTo>
                  <a:pt x="65265" y="114617"/>
                </a:lnTo>
                <a:lnTo>
                  <a:pt x="80454" y="89560"/>
                </a:lnTo>
                <a:lnTo>
                  <a:pt x="103162" y="76860"/>
                </a:lnTo>
                <a:lnTo>
                  <a:pt x="131203" y="73253"/>
                </a:lnTo>
                <a:lnTo>
                  <a:pt x="131203" y="381"/>
                </a:lnTo>
                <a:close/>
              </a:path>
              <a:path w="560705" h="349884">
                <a:moveTo>
                  <a:pt x="335191" y="253009"/>
                </a:moveTo>
                <a:lnTo>
                  <a:pt x="330885" y="216547"/>
                </a:lnTo>
                <a:lnTo>
                  <a:pt x="317271" y="187947"/>
                </a:lnTo>
                <a:lnTo>
                  <a:pt x="293268" y="163106"/>
                </a:lnTo>
                <a:lnTo>
                  <a:pt x="238163" y="123952"/>
                </a:lnTo>
                <a:lnTo>
                  <a:pt x="226187" y="111937"/>
                </a:lnTo>
                <a:lnTo>
                  <a:pt x="220230" y="99695"/>
                </a:lnTo>
                <a:lnTo>
                  <a:pt x="218617" y="85077"/>
                </a:lnTo>
                <a:lnTo>
                  <a:pt x="220116" y="70612"/>
                </a:lnTo>
                <a:lnTo>
                  <a:pt x="224853" y="59601"/>
                </a:lnTo>
                <a:lnTo>
                  <a:pt x="233172" y="52603"/>
                </a:lnTo>
                <a:lnTo>
                  <a:pt x="245427" y="50152"/>
                </a:lnTo>
                <a:lnTo>
                  <a:pt x="258000" y="52501"/>
                </a:lnTo>
                <a:lnTo>
                  <a:pt x="266598" y="59588"/>
                </a:lnTo>
                <a:lnTo>
                  <a:pt x="271526" y="71513"/>
                </a:lnTo>
                <a:lnTo>
                  <a:pt x="273100" y="88353"/>
                </a:lnTo>
                <a:lnTo>
                  <a:pt x="273100" y="108356"/>
                </a:lnTo>
                <a:lnTo>
                  <a:pt x="330327" y="108356"/>
                </a:lnTo>
                <a:lnTo>
                  <a:pt x="330327" y="93967"/>
                </a:lnTo>
                <a:lnTo>
                  <a:pt x="325818" y="55054"/>
                </a:lnTo>
                <a:lnTo>
                  <a:pt x="311238" y="25438"/>
                </a:lnTo>
                <a:lnTo>
                  <a:pt x="284949" y="6604"/>
                </a:lnTo>
                <a:lnTo>
                  <a:pt x="245351" y="0"/>
                </a:lnTo>
                <a:lnTo>
                  <a:pt x="207721" y="6426"/>
                </a:lnTo>
                <a:lnTo>
                  <a:pt x="181013" y="24650"/>
                </a:lnTo>
                <a:lnTo>
                  <a:pt x="165087" y="53047"/>
                </a:lnTo>
                <a:lnTo>
                  <a:pt x="159804" y="90030"/>
                </a:lnTo>
                <a:lnTo>
                  <a:pt x="163944" y="121958"/>
                </a:lnTo>
                <a:lnTo>
                  <a:pt x="176517" y="147789"/>
                </a:lnTo>
                <a:lnTo>
                  <a:pt x="197726" y="170256"/>
                </a:lnTo>
                <a:lnTo>
                  <a:pt x="252133" y="209969"/>
                </a:lnTo>
                <a:lnTo>
                  <a:pt x="266649" y="225882"/>
                </a:lnTo>
                <a:lnTo>
                  <a:pt x="273646" y="241846"/>
                </a:lnTo>
                <a:lnTo>
                  <a:pt x="275463" y="259930"/>
                </a:lnTo>
                <a:lnTo>
                  <a:pt x="273748" y="277114"/>
                </a:lnTo>
                <a:lnTo>
                  <a:pt x="268376" y="289433"/>
                </a:lnTo>
                <a:lnTo>
                  <a:pt x="258991" y="296849"/>
                </a:lnTo>
                <a:lnTo>
                  <a:pt x="245237" y="299326"/>
                </a:lnTo>
                <a:lnTo>
                  <a:pt x="230733" y="296125"/>
                </a:lnTo>
                <a:lnTo>
                  <a:pt x="220941" y="287159"/>
                </a:lnTo>
                <a:lnTo>
                  <a:pt x="215404" y="273329"/>
                </a:lnTo>
                <a:lnTo>
                  <a:pt x="213664" y="255574"/>
                </a:lnTo>
                <a:lnTo>
                  <a:pt x="213664" y="240334"/>
                </a:lnTo>
                <a:lnTo>
                  <a:pt x="153936" y="240334"/>
                </a:lnTo>
                <a:lnTo>
                  <a:pt x="153936" y="255498"/>
                </a:lnTo>
                <a:lnTo>
                  <a:pt x="157759" y="290296"/>
                </a:lnTo>
                <a:lnTo>
                  <a:pt x="171564" y="320370"/>
                </a:lnTo>
                <a:lnTo>
                  <a:pt x="198882" y="341503"/>
                </a:lnTo>
                <a:lnTo>
                  <a:pt x="243243" y="349478"/>
                </a:lnTo>
                <a:lnTo>
                  <a:pt x="283514" y="343331"/>
                </a:lnTo>
                <a:lnTo>
                  <a:pt x="312242" y="325031"/>
                </a:lnTo>
                <a:lnTo>
                  <a:pt x="329463" y="294843"/>
                </a:lnTo>
                <a:lnTo>
                  <a:pt x="335191" y="253009"/>
                </a:lnTo>
                <a:close/>
              </a:path>
              <a:path w="560705" h="349884">
                <a:moveTo>
                  <a:pt x="560476" y="106032"/>
                </a:moveTo>
                <a:lnTo>
                  <a:pt x="554240" y="60540"/>
                </a:lnTo>
                <a:lnTo>
                  <a:pt x="506691" y="6921"/>
                </a:lnTo>
                <a:lnTo>
                  <a:pt x="501218" y="5969"/>
                </a:lnTo>
                <a:lnTo>
                  <a:pt x="501218" y="102743"/>
                </a:lnTo>
                <a:lnTo>
                  <a:pt x="501129" y="244157"/>
                </a:lnTo>
                <a:lnTo>
                  <a:pt x="499237" y="265658"/>
                </a:lnTo>
                <a:lnTo>
                  <a:pt x="499122" y="267042"/>
                </a:lnTo>
                <a:lnTo>
                  <a:pt x="492709" y="283819"/>
                </a:lnTo>
                <a:lnTo>
                  <a:pt x="481761" y="293751"/>
                </a:lnTo>
                <a:lnTo>
                  <a:pt x="466102" y="297014"/>
                </a:lnTo>
                <a:lnTo>
                  <a:pt x="449592" y="293166"/>
                </a:lnTo>
                <a:lnTo>
                  <a:pt x="438480" y="282346"/>
                </a:lnTo>
                <a:lnTo>
                  <a:pt x="432206" y="265658"/>
                </a:lnTo>
                <a:lnTo>
                  <a:pt x="430237" y="244157"/>
                </a:lnTo>
                <a:lnTo>
                  <a:pt x="430288" y="102743"/>
                </a:lnTo>
                <a:lnTo>
                  <a:pt x="432206" y="82600"/>
                </a:lnTo>
                <a:lnTo>
                  <a:pt x="432320" y="81394"/>
                </a:lnTo>
                <a:lnTo>
                  <a:pt x="438746" y="65493"/>
                </a:lnTo>
                <a:lnTo>
                  <a:pt x="449821" y="55765"/>
                </a:lnTo>
                <a:lnTo>
                  <a:pt x="465836" y="52463"/>
                </a:lnTo>
                <a:lnTo>
                  <a:pt x="482625" y="56222"/>
                </a:lnTo>
                <a:lnTo>
                  <a:pt x="493534" y="66675"/>
                </a:lnTo>
                <a:lnTo>
                  <a:pt x="499440" y="82600"/>
                </a:lnTo>
                <a:lnTo>
                  <a:pt x="501218" y="102743"/>
                </a:lnTo>
                <a:lnTo>
                  <a:pt x="501218" y="5969"/>
                </a:lnTo>
                <a:lnTo>
                  <a:pt x="427774" y="6400"/>
                </a:lnTo>
                <a:lnTo>
                  <a:pt x="377926" y="58166"/>
                </a:lnTo>
                <a:lnTo>
                  <a:pt x="371170" y="102743"/>
                </a:lnTo>
                <a:lnTo>
                  <a:pt x="371094" y="103200"/>
                </a:lnTo>
                <a:lnTo>
                  <a:pt x="370992" y="242112"/>
                </a:lnTo>
                <a:lnTo>
                  <a:pt x="376999" y="288861"/>
                </a:lnTo>
                <a:lnTo>
                  <a:pt x="394944" y="322681"/>
                </a:lnTo>
                <a:lnTo>
                  <a:pt x="424421" y="342823"/>
                </a:lnTo>
                <a:lnTo>
                  <a:pt x="424573" y="342823"/>
                </a:lnTo>
                <a:lnTo>
                  <a:pt x="464972" y="349491"/>
                </a:lnTo>
                <a:lnTo>
                  <a:pt x="505193" y="342823"/>
                </a:lnTo>
                <a:lnTo>
                  <a:pt x="549465" y="297014"/>
                </a:lnTo>
                <a:lnTo>
                  <a:pt x="560476" y="241134"/>
                </a:lnTo>
                <a:lnTo>
                  <a:pt x="560476" y="106032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2" name="object 302" descr=""/>
          <p:cNvSpPr/>
          <p:nvPr/>
        </p:nvSpPr>
        <p:spPr>
          <a:xfrm>
            <a:off x="14719490" y="9630695"/>
            <a:ext cx="416559" cy="349885"/>
          </a:xfrm>
          <a:custGeom>
            <a:avLst/>
            <a:gdLst/>
            <a:ahLst/>
            <a:cxnLst/>
            <a:rect l="l" t="t" r="r" b="b"/>
            <a:pathLst>
              <a:path w="416559" h="349884">
                <a:moveTo>
                  <a:pt x="189357" y="86728"/>
                </a:moveTo>
                <a:lnTo>
                  <a:pt x="184226" y="46469"/>
                </a:lnTo>
                <a:lnTo>
                  <a:pt x="169951" y="19621"/>
                </a:lnTo>
                <a:lnTo>
                  <a:pt x="148272" y="4648"/>
                </a:lnTo>
                <a:lnTo>
                  <a:pt x="120916" y="0"/>
                </a:lnTo>
                <a:lnTo>
                  <a:pt x="98463" y="2781"/>
                </a:lnTo>
                <a:lnTo>
                  <a:pt x="80937" y="10515"/>
                </a:lnTo>
                <a:lnTo>
                  <a:pt x="67805" y="22339"/>
                </a:lnTo>
                <a:lnTo>
                  <a:pt x="58597" y="37388"/>
                </a:lnTo>
                <a:lnTo>
                  <a:pt x="58407" y="28511"/>
                </a:lnTo>
                <a:lnTo>
                  <a:pt x="57899" y="19837"/>
                </a:lnTo>
                <a:lnTo>
                  <a:pt x="57175" y="11899"/>
                </a:lnTo>
                <a:lnTo>
                  <a:pt x="56349" y="5283"/>
                </a:lnTo>
                <a:lnTo>
                  <a:pt x="0" y="5283"/>
                </a:lnTo>
                <a:lnTo>
                  <a:pt x="381" y="18630"/>
                </a:lnTo>
                <a:lnTo>
                  <a:pt x="571" y="37566"/>
                </a:lnTo>
                <a:lnTo>
                  <a:pt x="660" y="109270"/>
                </a:lnTo>
                <a:lnTo>
                  <a:pt x="660" y="344208"/>
                </a:lnTo>
                <a:lnTo>
                  <a:pt x="59728" y="344208"/>
                </a:lnTo>
                <a:lnTo>
                  <a:pt x="59728" y="120205"/>
                </a:lnTo>
                <a:lnTo>
                  <a:pt x="62141" y="87160"/>
                </a:lnTo>
                <a:lnTo>
                  <a:pt x="69405" y="66675"/>
                </a:lnTo>
                <a:lnTo>
                  <a:pt x="81521" y="56235"/>
                </a:lnTo>
                <a:lnTo>
                  <a:pt x="98475" y="53314"/>
                </a:lnTo>
                <a:lnTo>
                  <a:pt x="112344" y="55867"/>
                </a:lnTo>
                <a:lnTo>
                  <a:pt x="122301" y="63855"/>
                </a:lnTo>
                <a:lnTo>
                  <a:pt x="128295" y="77736"/>
                </a:lnTo>
                <a:lnTo>
                  <a:pt x="130302" y="98018"/>
                </a:lnTo>
                <a:lnTo>
                  <a:pt x="130302" y="344208"/>
                </a:lnTo>
                <a:lnTo>
                  <a:pt x="189357" y="344208"/>
                </a:lnTo>
                <a:lnTo>
                  <a:pt x="189357" y="86728"/>
                </a:lnTo>
                <a:close/>
              </a:path>
              <a:path w="416559" h="349884">
                <a:moveTo>
                  <a:pt x="416318" y="344208"/>
                </a:moveTo>
                <a:lnTo>
                  <a:pt x="415658" y="332638"/>
                </a:lnTo>
                <a:lnTo>
                  <a:pt x="415417" y="323494"/>
                </a:lnTo>
                <a:lnTo>
                  <a:pt x="415290" y="318249"/>
                </a:lnTo>
                <a:lnTo>
                  <a:pt x="415226" y="315671"/>
                </a:lnTo>
                <a:lnTo>
                  <a:pt x="415048" y="297561"/>
                </a:lnTo>
                <a:lnTo>
                  <a:pt x="414997" y="186905"/>
                </a:lnTo>
                <a:lnTo>
                  <a:pt x="414997" y="89242"/>
                </a:lnTo>
                <a:lnTo>
                  <a:pt x="410718" y="53035"/>
                </a:lnTo>
                <a:lnTo>
                  <a:pt x="408559" y="48704"/>
                </a:lnTo>
                <a:lnTo>
                  <a:pt x="396621" y="24828"/>
                </a:lnTo>
                <a:lnTo>
                  <a:pt x="370738" y="6527"/>
                </a:lnTo>
                <a:lnTo>
                  <a:pt x="357314" y="4318"/>
                </a:lnTo>
                <a:lnTo>
                  <a:pt x="357314" y="186905"/>
                </a:lnTo>
                <a:lnTo>
                  <a:pt x="357314" y="230263"/>
                </a:lnTo>
                <a:lnTo>
                  <a:pt x="355295" y="260946"/>
                </a:lnTo>
                <a:lnTo>
                  <a:pt x="348894" y="281838"/>
                </a:lnTo>
                <a:lnTo>
                  <a:pt x="337604" y="293763"/>
                </a:lnTo>
                <a:lnTo>
                  <a:pt x="320865" y="297561"/>
                </a:lnTo>
                <a:lnTo>
                  <a:pt x="305981" y="294005"/>
                </a:lnTo>
                <a:lnTo>
                  <a:pt x="295973" y="284187"/>
                </a:lnTo>
                <a:lnTo>
                  <a:pt x="290347" y="269392"/>
                </a:lnTo>
                <a:lnTo>
                  <a:pt x="288709" y="252222"/>
                </a:lnTo>
                <a:lnTo>
                  <a:pt x="288582" y="245427"/>
                </a:lnTo>
                <a:lnTo>
                  <a:pt x="292442" y="217297"/>
                </a:lnTo>
                <a:lnTo>
                  <a:pt x="303491" y="199288"/>
                </a:lnTo>
                <a:lnTo>
                  <a:pt x="320916" y="189725"/>
                </a:lnTo>
                <a:lnTo>
                  <a:pt x="343877" y="186905"/>
                </a:lnTo>
                <a:lnTo>
                  <a:pt x="357314" y="186905"/>
                </a:lnTo>
                <a:lnTo>
                  <a:pt x="357314" y="4318"/>
                </a:lnTo>
                <a:lnTo>
                  <a:pt x="287870" y="7340"/>
                </a:lnTo>
                <a:lnTo>
                  <a:pt x="246646" y="55905"/>
                </a:lnTo>
                <a:lnTo>
                  <a:pt x="242773" y="89242"/>
                </a:lnTo>
                <a:lnTo>
                  <a:pt x="242735" y="89496"/>
                </a:lnTo>
                <a:lnTo>
                  <a:pt x="242633" y="96469"/>
                </a:lnTo>
                <a:lnTo>
                  <a:pt x="300774" y="96469"/>
                </a:lnTo>
                <a:lnTo>
                  <a:pt x="300799" y="89242"/>
                </a:lnTo>
                <a:lnTo>
                  <a:pt x="301904" y="74815"/>
                </a:lnTo>
                <a:lnTo>
                  <a:pt x="329107" y="48704"/>
                </a:lnTo>
                <a:lnTo>
                  <a:pt x="343090" y="51803"/>
                </a:lnTo>
                <a:lnTo>
                  <a:pt x="351294" y="60642"/>
                </a:lnTo>
                <a:lnTo>
                  <a:pt x="355206" y="74815"/>
                </a:lnTo>
                <a:lnTo>
                  <a:pt x="356184" y="93776"/>
                </a:lnTo>
                <a:lnTo>
                  <a:pt x="356184" y="141376"/>
                </a:lnTo>
                <a:lnTo>
                  <a:pt x="345516" y="141376"/>
                </a:lnTo>
                <a:lnTo>
                  <a:pt x="302145" y="146418"/>
                </a:lnTo>
                <a:lnTo>
                  <a:pt x="266001" y="163588"/>
                </a:lnTo>
                <a:lnTo>
                  <a:pt x="241249" y="195872"/>
                </a:lnTo>
                <a:lnTo>
                  <a:pt x="232079" y="246291"/>
                </a:lnTo>
                <a:lnTo>
                  <a:pt x="232079" y="252222"/>
                </a:lnTo>
                <a:lnTo>
                  <a:pt x="236004" y="289191"/>
                </a:lnTo>
                <a:lnTo>
                  <a:pt x="248399" y="320217"/>
                </a:lnTo>
                <a:lnTo>
                  <a:pt x="270192" y="341553"/>
                </a:lnTo>
                <a:lnTo>
                  <a:pt x="302310" y="349491"/>
                </a:lnTo>
                <a:lnTo>
                  <a:pt x="320014" y="347776"/>
                </a:lnTo>
                <a:lnTo>
                  <a:pt x="335343" y="342315"/>
                </a:lnTo>
                <a:lnTo>
                  <a:pt x="348094" y="332638"/>
                </a:lnTo>
                <a:lnTo>
                  <a:pt x="358038" y="318249"/>
                </a:lnTo>
                <a:lnTo>
                  <a:pt x="358648" y="323494"/>
                </a:lnTo>
                <a:lnTo>
                  <a:pt x="359651" y="330517"/>
                </a:lnTo>
                <a:lnTo>
                  <a:pt x="360857" y="337883"/>
                </a:lnTo>
                <a:lnTo>
                  <a:pt x="362064" y="344208"/>
                </a:lnTo>
                <a:lnTo>
                  <a:pt x="416318" y="344208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3" name="object 303" descr=""/>
          <p:cNvSpPr/>
          <p:nvPr/>
        </p:nvSpPr>
        <p:spPr>
          <a:xfrm>
            <a:off x="15194218" y="9515113"/>
            <a:ext cx="59690" cy="460375"/>
          </a:xfrm>
          <a:custGeom>
            <a:avLst/>
            <a:gdLst/>
            <a:ahLst/>
            <a:cxnLst/>
            <a:rect l="l" t="t" r="r" b="b"/>
            <a:pathLst>
              <a:path w="59690" h="460375">
                <a:moveTo>
                  <a:pt x="59066" y="0"/>
                </a:moveTo>
                <a:lnTo>
                  <a:pt x="0" y="0"/>
                </a:lnTo>
                <a:lnTo>
                  <a:pt x="0" y="459787"/>
                </a:lnTo>
                <a:lnTo>
                  <a:pt x="59066" y="459787"/>
                </a:lnTo>
                <a:lnTo>
                  <a:pt x="59066" y="0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4" name="object 304" descr=""/>
          <p:cNvSpPr/>
          <p:nvPr/>
        </p:nvSpPr>
        <p:spPr>
          <a:xfrm>
            <a:off x="15399258" y="9512027"/>
            <a:ext cx="709930" cy="468630"/>
          </a:xfrm>
          <a:custGeom>
            <a:avLst/>
            <a:gdLst/>
            <a:ahLst/>
            <a:cxnLst/>
            <a:rect l="l" t="t" r="r" b="b"/>
            <a:pathLst>
              <a:path w="709930" h="468629">
                <a:moveTo>
                  <a:pt x="131203" y="119062"/>
                </a:moveTo>
                <a:lnTo>
                  <a:pt x="108623" y="122237"/>
                </a:lnTo>
                <a:lnTo>
                  <a:pt x="87909" y="132143"/>
                </a:lnTo>
                <a:lnTo>
                  <a:pt x="70523" y="150253"/>
                </a:lnTo>
                <a:lnTo>
                  <a:pt x="57873" y="178028"/>
                </a:lnTo>
                <a:lnTo>
                  <a:pt x="57683" y="162153"/>
                </a:lnTo>
                <a:lnTo>
                  <a:pt x="56642" y="132740"/>
                </a:lnTo>
                <a:lnTo>
                  <a:pt x="56095" y="123952"/>
                </a:lnTo>
                <a:lnTo>
                  <a:pt x="0" y="123952"/>
                </a:lnTo>
                <a:lnTo>
                  <a:pt x="571" y="147916"/>
                </a:lnTo>
                <a:lnTo>
                  <a:pt x="749" y="172897"/>
                </a:lnTo>
                <a:lnTo>
                  <a:pt x="660" y="239014"/>
                </a:lnTo>
                <a:lnTo>
                  <a:pt x="660" y="462889"/>
                </a:lnTo>
                <a:lnTo>
                  <a:pt x="59728" y="462889"/>
                </a:lnTo>
                <a:lnTo>
                  <a:pt x="59728" y="273939"/>
                </a:lnTo>
                <a:lnTo>
                  <a:pt x="65265" y="233299"/>
                </a:lnTo>
                <a:lnTo>
                  <a:pt x="80454" y="208241"/>
                </a:lnTo>
                <a:lnTo>
                  <a:pt x="103149" y="195541"/>
                </a:lnTo>
                <a:lnTo>
                  <a:pt x="131203" y="191935"/>
                </a:lnTo>
                <a:lnTo>
                  <a:pt x="131203" y="119062"/>
                </a:lnTo>
                <a:close/>
              </a:path>
              <a:path w="709930" h="468629">
                <a:moveTo>
                  <a:pt x="343179" y="231317"/>
                </a:moveTo>
                <a:lnTo>
                  <a:pt x="338709" y="186728"/>
                </a:lnTo>
                <a:lnTo>
                  <a:pt x="323646" y="151003"/>
                </a:lnTo>
                <a:lnTo>
                  <a:pt x="286423" y="125476"/>
                </a:lnTo>
                <a:lnTo>
                  <a:pt x="286423" y="223126"/>
                </a:lnTo>
                <a:lnTo>
                  <a:pt x="286423" y="261023"/>
                </a:lnTo>
                <a:lnTo>
                  <a:pt x="216166" y="261023"/>
                </a:lnTo>
                <a:lnTo>
                  <a:pt x="216179" y="223126"/>
                </a:lnTo>
                <a:lnTo>
                  <a:pt x="224243" y="183146"/>
                </a:lnTo>
                <a:lnTo>
                  <a:pt x="251828" y="168833"/>
                </a:lnTo>
                <a:lnTo>
                  <a:pt x="269151" y="172885"/>
                </a:lnTo>
                <a:lnTo>
                  <a:pt x="279717" y="184188"/>
                </a:lnTo>
                <a:lnTo>
                  <a:pt x="284988" y="201371"/>
                </a:lnTo>
                <a:lnTo>
                  <a:pt x="286423" y="223126"/>
                </a:lnTo>
                <a:lnTo>
                  <a:pt x="286423" y="125476"/>
                </a:lnTo>
                <a:lnTo>
                  <a:pt x="204431" y="129501"/>
                </a:lnTo>
                <a:lnTo>
                  <a:pt x="175780" y="156959"/>
                </a:lnTo>
                <a:lnTo>
                  <a:pt x="161747" y="193497"/>
                </a:lnTo>
                <a:lnTo>
                  <a:pt x="158026" y="348983"/>
                </a:lnTo>
                <a:lnTo>
                  <a:pt x="161467" y="396557"/>
                </a:lnTo>
                <a:lnTo>
                  <a:pt x="175018" y="434314"/>
                </a:lnTo>
                <a:lnTo>
                  <a:pt x="203542" y="459193"/>
                </a:lnTo>
                <a:lnTo>
                  <a:pt x="251879" y="468160"/>
                </a:lnTo>
                <a:lnTo>
                  <a:pt x="300532" y="457288"/>
                </a:lnTo>
                <a:lnTo>
                  <a:pt x="332092" y="418007"/>
                </a:lnTo>
                <a:lnTo>
                  <a:pt x="342036" y="365340"/>
                </a:lnTo>
                <a:lnTo>
                  <a:pt x="342049" y="363245"/>
                </a:lnTo>
                <a:lnTo>
                  <a:pt x="284378" y="363245"/>
                </a:lnTo>
                <a:lnTo>
                  <a:pt x="284378" y="365340"/>
                </a:lnTo>
                <a:lnTo>
                  <a:pt x="283235" y="385279"/>
                </a:lnTo>
                <a:lnTo>
                  <a:pt x="278536" y="402082"/>
                </a:lnTo>
                <a:lnTo>
                  <a:pt x="268389" y="413677"/>
                </a:lnTo>
                <a:lnTo>
                  <a:pt x="250888" y="418007"/>
                </a:lnTo>
                <a:lnTo>
                  <a:pt x="233222" y="413080"/>
                </a:lnTo>
                <a:lnTo>
                  <a:pt x="222478" y="400050"/>
                </a:lnTo>
                <a:lnTo>
                  <a:pt x="217144" y="381508"/>
                </a:lnTo>
                <a:lnTo>
                  <a:pt x="215709" y="360095"/>
                </a:lnTo>
                <a:lnTo>
                  <a:pt x="215709" y="307949"/>
                </a:lnTo>
                <a:lnTo>
                  <a:pt x="343179" y="307949"/>
                </a:lnTo>
                <a:lnTo>
                  <a:pt x="343179" y="261023"/>
                </a:lnTo>
                <a:lnTo>
                  <a:pt x="343179" y="231317"/>
                </a:lnTo>
                <a:close/>
              </a:path>
              <a:path w="709930" h="468629">
                <a:moveTo>
                  <a:pt x="502577" y="123952"/>
                </a:moveTo>
                <a:lnTo>
                  <a:pt x="460527" y="123952"/>
                </a:lnTo>
                <a:lnTo>
                  <a:pt x="460527" y="91681"/>
                </a:lnTo>
                <a:lnTo>
                  <a:pt x="461708" y="75844"/>
                </a:lnTo>
                <a:lnTo>
                  <a:pt x="466001" y="64160"/>
                </a:lnTo>
                <a:lnTo>
                  <a:pt x="474548" y="56921"/>
                </a:lnTo>
                <a:lnTo>
                  <a:pt x="488480" y="54432"/>
                </a:lnTo>
                <a:lnTo>
                  <a:pt x="493217" y="54432"/>
                </a:lnTo>
                <a:lnTo>
                  <a:pt x="496646" y="54648"/>
                </a:lnTo>
                <a:lnTo>
                  <a:pt x="502107" y="55499"/>
                </a:lnTo>
                <a:lnTo>
                  <a:pt x="502107" y="2438"/>
                </a:lnTo>
                <a:lnTo>
                  <a:pt x="496316" y="647"/>
                </a:lnTo>
                <a:lnTo>
                  <a:pt x="486816" y="0"/>
                </a:lnTo>
                <a:lnTo>
                  <a:pt x="477647" y="0"/>
                </a:lnTo>
                <a:lnTo>
                  <a:pt x="441058" y="6972"/>
                </a:lnTo>
                <a:lnTo>
                  <a:pt x="417601" y="25641"/>
                </a:lnTo>
                <a:lnTo>
                  <a:pt x="405130" y="52641"/>
                </a:lnTo>
                <a:lnTo>
                  <a:pt x="401459" y="84620"/>
                </a:lnTo>
                <a:lnTo>
                  <a:pt x="401459" y="123952"/>
                </a:lnTo>
                <a:lnTo>
                  <a:pt x="367106" y="123952"/>
                </a:lnTo>
                <a:lnTo>
                  <a:pt x="367106" y="175958"/>
                </a:lnTo>
                <a:lnTo>
                  <a:pt x="401459" y="175958"/>
                </a:lnTo>
                <a:lnTo>
                  <a:pt x="401459" y="462889"/>
                </a:lnTo>
                <a:lnTo>
                  <a:pt x="460527" y="462889"/>
                </a:lnTo>
                <a:lnTo>
                  <a:pt x="460527" y="175958"/>
                </a:lnTo>
                <a:lnTo>
                  <a:pt x="502577" y="175958"/>
                </a:lnTo>
                <a:lnTo>
                  <a:pt x="502577" y="123952"/>
                </a:lnTo>
                <a:close/>
              </a:path>
              <a:path w="709930" h="468629">
                <a:moveTo>
                  <a:pt x="709752" y="231317"/>
                </a:moveTo>
                <a:lnTo>
                  <a:pt x="705281" y="186728"/>
                </a:lnTo>
                <a:lnTo>
                  <a:pt x="690219" y="151003"/>
                </a:lnTo>
                <a:lnTo>
                  <a:pt x="652995" y="125476"/>
                </a:lnTo>
                <a:lnTo>
                  <a:pt x="652995" y="223126"/>
                </a:lnTo>
                <a:lnTo>
                  <a:pt x="652995" y="261023"/>
                </a:lnTo>
                <a:lnTo>
                  <a:pt x="582739" y="261023"/>
                </a:lnTo>
                <a:lnTo>
                  <a:pt x="582752" y="223126"/>
                </a:lnTo>
                <a:lnTo>
                  <a:pt x="590816" y="183146"/>
                </a:lnTo>
                <a:lnTo>
                  <a:pt x="618401" y="168833"/>
                </a:lnTo>
                <a:lnTo>
                  <a:pt x="635723" y="172885"/>
                </a:lnTo>
                <a:lnTo>
                  <a:pt x="646290" y="184188"/>
                </a:lnTo>
                <a:lnTo>
                  <a:pt x="651560" y="201371"/>
                </a:lnTo>
                <a:lnTo>
                  <a:pt x="652995" y="223126"/>
                </a:lnTo>
                <a:lnTo>
                  <a:pt x="652995" y="125476"/>
                </a:lnTo>
                <a:lnTo>
                  <a:pt x="571017" y="129501"/>
                </a:lnTo>
                <a:lnTo>
                  <a:pt x="542353" y="156959"/>
                </a:lnTo>
                <a:lnTo>
                  <a:pt x="528320" y="193497"/>
                </a:lnTo>
                <a:lnTo>
                  <a:pt x="524598" y="348983"/>
                </a:lnTo>
                <a:lnTo>
                  <a:pt x="528040" y="396557"/>
                </a:lnTo>
                <a:lnTo>
                  <a:pt x="541591" y="434314"/>
                </a:lnTo>
                <a:lnTo>
                  <a:pt x="570115" y="459193"/>
                </a:lnTo>
                <a:lnTo>
                  <a:pt x="618464" y="468160"/>
                </a:lnTo>
                <a:lnTo>
                  <a:pt x="667105" y="457288"/>
                </a:lnTo>
                <a:lnTo>
                  <a:pt x="698665" y="418007"/>
                </a:lnTo>
                <a:lnTo>
                  <a:pt x="708609" y="365340"/>
                </a:lnTo>
                <a:lnTo>
                  <a:pt x="708621" y="363245"/>
                </a:lnTo>
                <a:lnTo>
                  <a:pt x="650951" y="363245"/>
                </a:lnTo>
                <a:lnTo>
                  <a:pt x="650951" y="365340"/>
                </a:lnTo>
                <a:lnTo>
                  <a:pt x="649808" y="385279"/>
                </a:lnTo>
                <a:lnTo>
                  <a:pt x="645109" y="402082"/>
                </a:lnTo>
                <a:lnTo>
                  <a:pt x="634961" y="413677"/>
                </a:lnTo>
                <a:lnTo>
                  <a:pt x="617461" y="418007"/>
                </a:lnTo>
                <a:lnTo>
                  <a:pt x="599795" y="413080"/>
                </a:lnTo>
                <a:lnTo>
                  <a:pt x="589051" y="400050"/>
                </a:lnTo>
                <a:lnTo>
                  <a:pt x="583717" y="381508"/>
                </a:lnTo>
                <a:lnTo>
                  <a:pt x="582282" y="360095"/>
                </a:lnTo>
                <a:lnTo>
                  <a:pt x="582282" y="307949"/>
                </a:lnTo>
                <a:lnTo>
                  <a:pt x="709752" y="307949"/>
                </a:lnTo>
                <a:lnTo>
                  <a:pt x="709752" y="261023"/>
                </a:lnTo>
                <a:lnTo>
                  <a:pt x="709752" y="231317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5" name="object 305" descr=""/>
          <p:cNvSpPr/>
          <p:nvPr/>
        </p:nvSpPr>
        <p:spPr>
          <a:xfrm>
            <a:off x="16155480" y="9630695"/>
            <a:ext cx="497205" cy="349885"/>
          </a:xfrm>
          <a:custGeom>
            <a:avLst/>
            <a:gdLst/>
            <a:ahLst/>
            <a:cxnLst/>
            <a:rect l="l" t="t" r="r" b="b"/>
            <a:pathLst>
              <a:path w="497205" h="349884">
                <a:moveTo>
                  <a:pt x="131216" y="393"/>
                </a:moveTo>
                <a:lnTo>
                  <a:pt x="108623" y="3568"/>
                </a:lnTo>
                <a:lnTo>
                  <a:pt x="87909" y="13474"/>
                </a:lnTo>
                <a:lnTo>
                  <a:pt x="70523" y="31584"/>
                </a:lnTo>
                <a:lnTo>
                  <a:pt x="57873" y="59359"/>
                </a:lnTo>
                <a:lnTo>
                  <a:pt x="57683" y="43484"/>
                </a:lnTo>
                <a:lnTo>
                  <a:pt x="56654" y="14071"/>
                </a:lnTo>
                <a:lnTo>
                  <a:pt x="56095" y="5283"/>
                </a:lnTo>
                <a:lnTo>
                  <a:pt x="0" y="5283"/>
                </a:lnTo>
                <a:lnTo>
                  <a:pt x="571" y="29248"/>
                </a:lnTo>
                <a:lnTo>
                  <a:pt x="749" y="54229"/>
                </a:lnTo>
                <a:lnTo>
                  <a:pt x="660" y="120345"/>
                </a:lnTo>
                <a:lnTo>
                  <a:pt x="660" y="344220"/>
                </a:lnTo>
                <a:lnTo>
                  <a:pt x="59728" y="344220"/>
                </a:lnTo>
                <a:lnTo>
                  <a:pt x="59728" y="155270"/>
                </a:lnTo>
                <a:lnTo>
                  <a:pt x="65265" y="114630"/>
                </a:lnTo>
                <a:lnTo>
                  <a:pt x="80467" y="89573"/>
                </a:lnTo>
                <a:lnTo>
                  <a:pt x="103162" y="76873"/>
                </a:lnTo>
                <a:lnTo>
                  <a:pt x="131216" y="73266"/>
                </a:lnTo>
                <a:lnTo>
                  <a:pt x="131216" y="393"/>
                </a:lnTo>
                <a:close/>
              </a:path>
              <a:path w="497205" h="349884">
                <a:moveTo>
                  <a:pt x="294728" y="393"/>
                </a:moveTo>
                <a:lnTo>
                  <a:pt x="272135" y="3568"/>
                </a:lnTo>
                <a:lnTo>
                  <a:pt x="251434" y="13474"/>
                </a:lnTo>
                <a:lnTo>
                  <a:pt x="234035" y="31584"/>
                </a:lnTo>
                <a:lnTo>
                  <a:pt x="221386" y="59359"/>
                </a:lnTo>
                <a:lnTo>
                  <a:pt x="221208" y="43484"/>
                </a:lnTo>
                <a:lnTo>
                  <a:pt x="220167" y="14071"/>
                </a:lnTo>
                <a:lnTo>
                  <a:pt x="219608" y="5283"/>
                </a:lnTo>
                <a:lnTo>
                  <a:pt x="163512" y="5283"/>
                </a:lnTo>
                <a:lnTo>
                  <a:pt x="164096" y="29248"/>
                </a:lnTo>
                <a:lnTo>
                  <a:pt x="164261" y="54229"/>
                </a:lnTo>
                <a:lnTo>
                  <a:pt x="164172" y="120345"/>
                </a:lnTo>
                <a:lnTo>
                  <a:pt x="164172" y="344220"/>
                </a:lnTo>
                <a:lnTo>
                  <a:pt x="223240" y="344220"/>
                </a:lnTo>
                <a:lnTo>
                  <a:pt x="223240" y="155270"/>
                </a:lnTo>
                <a:lnTo>
                  <a:pt x="228790" y="114630"/>
                </a:lnTo>
                <a:lnTo>
                  <a:pt x="243979" y="89573"/>
                </a:lnTo>
                <a:lnTo>
                  <a:pt x="266674" y="76873"/>
                </a:lnTo>
                <a:lnTo>
                  <a:pt x="294728" y="73266"/>
                </a:lnTo>
                <a:lnTo>
                  <a:pt x="294728" y="393"/>
                </a:lnTo>
                <a:close/>
              </a:path>
              <a:path w="497205" h="349884">
                <a:moveTo>
                  <a:pt x="496747" y="344208"/>
                </a:moveTo>
                <a:lnTo>
                  <a:pt x="496087" y="332638"/>
                </a:lnTo>
                <a:lnTo>
                  <a:pt x="495858" y="323494"/>
                </a:lnTo>
                <a:lnTo>
                  <a:pt x="495731" y="318249"/>
                </a:lnTo>
                <a:lnTo>
                  <a:pt x="495668" y="315671"/>
                </a:lnTo>
                <a:lnTo>
                  <a:pt x="495477" y="297561"/>
                </a:lnTo>
                <a:lnTo>
                  <a:pt x="495427" y="186905"/>
                </a:lnTo>
                <a:lnTo>
                  <a:pt x="495427" y="89242"/>
                </a:lnTo>
                <a:lnTo>
                  <a:pt x="491159" y="53035"/>
                </a:lnTo>
                <a:lnTo>
                  <a:pt x="489000" y="48704"/>
                </a:lnTo>
                <a:lnTo>
                  <a:pt x="477062" y="24828"/>
                </a:lnTo>
                <a:lnTo>
                  <a:pt x="451180" y="6527"/>
                </a:lnTo>
                <a:lnTo>
                  <a:pt x="437743" y="4318"/>
                </a:lnTo>
                <a:lnTo>
                  <a:pt x="437743" y="186905"/>
                </a:lnTo>
                <a:lnTo>
                  <a:pt x="437743" y="230263"/>
                </a:lnTo>
                <a:lnTo>
                  <a:pt x="435737" y="260946"/>
                </a:lnTo>
                <a:lnTo>
                  <a:pt x="429336" y="281838"/>
                </a:lnTo>
                <a:lnTo>
                  <a:pt x="418033" y="293763"/>
                </a:lnTo>
                <a:lnTo>
                  <a:pt x="401307" y="297561"/>
                </a:lnTo>
                <a:lnTo>
                  <a:pt x="386422" y="294005"/>
                </a:lnTo>
                <a:lnTo>
                  <a:pt x="376415" y="284187"/>
                </a:lnTo>
                <a:lnTo>
                  <a:pt x="370776" y="269392"/>
                </a:lnTo>
                <a:lnTo>
                  <a:pt x="369138" y="252222"/>
                </a:lnTo>
                <a:lnTo>
                  <a:pt x="369011" y="245427"/>
                </a:lnTo>
                <a:lnTo>
                  <a:pt x="372884" y="217297"/>
                </a:lnTo>
                <a:lnTo>
                  <a:pt x="383933" y="199288"/>
                </a:lnTo>
                <a:lnTo>
                  <a:pt x="401358" y="189725"/>
                </a:lnTo>
                <a:lnTo>
                  <a:pt x="424319" y="186905"/>
                </a:lnTo>
                <a:lnTo>
                  <a:pt x="437743" y="186905"/>
                </a:lnTo>
                <a:lnTo>
                  <a:pt x="437743" y="4318"/>
                </a:lnTo>
                <a:lnTo>
                  <a:pt x="368312" y="7340"/>
                </a:lnTo>
                <a:lnTo>
                  <a:pt x="327088" y="55905"/>
                </a:lnTo>
                <a:lnTo>
                  <a:pt x="323215" y="89242"/>
                </a:lnTo>
                <a:lnTo>
                  <a:pt x="323176" y="89496"/>
                </a:lnTo>
                <a:lnTo>
                  <a:pt x="323075" y="96469"/>
                </a:lnTo>
                <a:lnTo>
                  <a:pt x="381215" y="96469"/>
                </a:lnTo>
                <a:lnTo>
                  <a:pt x="381241" y="89242"/>
                </a:lnTo>
                <a:lnTo>
                  <a:pt x="382346" y="74815"/>
                </a:lnTo>
                <a:lnTo>
                  <a:pt x="409549" y="48704"/>
                </a:lnTo>
                <a:lnTo>
                  <a:pt x="423532" y="51803"/>
                </a:lnTo>
                <a:lnTo>
                  <a:pt x="431736" y="60642"/>
                </a:lnTo>
                <a:lnTo>
                  <a:pt x="435635" y="74815"/>
                </a:lnTo>
                <a:lnTo>
                  <a:pt x="436626" y="93776"/>
                </a:lnTo>
                <a:lnTo>
                  <a:pt x="436626" y="141376"/>
                </a:lnTo>
                <a:lnTo>
                  <a:pt x="425958" y="141376"/>
                </a:lnTo>
                <a:lnTo>
                  <a:pt x="382574" y="146418"/>
                </a:lnTo>
                <a:lnTo>
                  <a:pt x="346430" y="163588"/>
                </a:lnTo>
                <a:lnTo>
                  <a:pt x="321691" y="195872"/>
                </a:lnTo>
                <a:lnTo>
                  <a:pt x="312521" y="246291"/>
                </a:lnTo>
                <a:lnTo>
                  <a:pt x="312521" y="252222"/>
                </a:lnTo>
                <a:lnTo>
                  <a:pt x="316445" y="289191"/>
                </a:lnTo>
                <a:lnTo>
                  <a:pt x="328841" y="320217"/>
                </a:lnTo>
                <a:lnTo>
                  <a:pt x="350634" y="341553"/>
                </a:lnTo>
                <a:lnTo>
                  <a:pt x="382752" y="349491"/>
                </a:lnTo>
                <a:lnTo>
                  <a:pt x="400456" y="347776"/>
                </a:lnTo>
                <a:lnTo>
                  <a:pt x="415785" y="342315"/>
                </a:lnTo>
                <a:lnTo>
                  <a:pt x="428536" y="332638"/>
                </a:lnTo>
                <a:lnTo>
                  <a:pt x="438467" y="318249"/>
                </a:lnTo>
                <a:lnTo>
                  <a:pt x="439077" y="323494"/>
                </a:lnTo>
                <a:lnTo>
                  <a:pt x="440093" y="330517"/>
                </a:lnTo>
                <a:lnTo>
                  <a:pt x="441299" y="337883"/>
                </a:lnTo>
                <a:lnTo>
                  <a:pt x="442506" y="344208"/>
                </a:lnTo>
                <a:lnTo>
                  <a:pt x="496747" y="344208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6" name="object 306" descr=""/>
          <p:cNvSpPr/>
          <p:nvPr/>
        </p:nvSpPr>
        <p:spPr>
          <a:xfrm>
            <a:off x="16710635" y="9515125"/>
            <a:ext cx="381635" cy="465455"/>
          </a:xfrm>
          <a:custGeom>
            <a:avLst/>
            <a:gdLst/>
            <a:ahLst/>
            <a:cxnLst/>
            <a:rect l="l" t="t" r="r" b="b"/>
            <a:pathLst>
              <a:path w="381634" h="465454">
                <a:moveTo>
                  <a:pt x="59067" y="0"/>
                </a:moveTo>
                <a:lnTo>
                  <a:pt x="0" y="0"/>
                </a:lnTo>
                <a:lnTo>
                  <a:pt x="0" y="459778"/>
                </a:lnTo>
                <a:lnTo>
                  <a:pt x="59067" y="459778"/>
                </a:lnTo>
                <a:lnTo>
                  <a:pt x="59067" y="0"/>
                </a:lnTo>
                <a:close/>
              </a:path>
              <a:path w="381634" h="465454">
                <a:moveTo>
                  <a:pt x="282448" y="368592"/>
                </a:moveTo>
                <a:lnTo>
                  <a:pt x="278142" y="332130"/>
                </a:lnTo>
                <a:lnTo>
                  <a:pt x="264528" y="303530"/>
                </a:lnTo>
                <a:lnTo>
                  <a:pt x="240525" y="278688"/>
                </a:lnTo>
                <a:lnTo>
                  <a:pt x="185420" y="239534"/>
                </a:lnTo>
                <a:lnTo>
                  <a:pt x="173443" y="227520"/>
                </a:lnTo>
                <a:lnTo>
                  <a:pt x="167487" y="215277"/>
                </a:lnTo>
                <a:lnTo>
                  <a:pt x="165874" y="200660"/>
                </a:lnTo>
                <a:lnTo>
                  <a:pt x="167373" y="186194"/>
                </a:lnTo>
                <a:lnTo>
                  <a:pt x="172110" y="175183"/>
                </a:lnTo>
                <a:lnTo>
                  <a:pt x="180428" y="168186"/>
                </a:lnTo>
                <a:lnTo>
                  <a:pt x="192684" y="165735"/>
                </a:lnTo>
                <a:lnTo>
                  <a:pt x="205257" y="168084"/>
                </a:lnTo>
                <a:lnTo>
                  <a:pt x="213855" y="175171"/>
                </a:lnTo>
                <a:lnTo>
                  <a:pt x="218782" y="187096"/>
                </a:lnTo>
                <a:lnTo>
                  <a:pt x="220357" y="203936"/>
                </a:lnTo>
                <a:lnTo>
                  <a:pt x="220357" y="223939"/>
                </a:lnTo>
                <a:lnTo>
                  <a:pt x="277571" y="223939"/>
                </a:lnTo>
                <a:lnTo>
                  <a:pt x="277571" y="209550"/>
                </a:lnTo>
                <a:lnTo>
                  <a:pt x="273075" y="170637"/>
                </a:lnTo>
                <a:lnTo>
                  <a:pt x="258495" y="141020"/>
                </a:lnTo>
                <a:lnTo>
                  <a:pt x="232206" y="122186"/>
                </a:lnTo>
                <a:lnTo>
                  <a:pt x="192608" y="115582"/>
                </a:lnTo>
                <a:lnTo>
                  <a:pt x="154978" y="122008"/>
                </a:lnTo>
                <a:lnTo>
                  <a:pt x="128270" y="140233"/>
                </a:lnTo>
                <a:lnTo>
                  <a:pt x="112344" y="168630"/>
                </a:lnTo>
                <a:lnTo>
                  <a:pt x="107061" y="205613"/>
                </a:lnTo>
                <a:lnTo>
                  <a:pt x="111201" y="237540"/>
                </a:lnTo>
                <a:lnTo>
                  <a:pt x="123774" y="263372"/>
                </a:lnTo>
                <a:lnTo>
                  <a:pt x="144983" y="285838"/>
                </a:lnTo>
                <a:lnTo>
                  <a:pt x="199390" y="325551"/>
                </a:lnTo>
                <a:lnTo>
                  <a:pt x="213893" y="341464"/>
                </a:lnTo>
                <a:lnTo>
                  <a:pt x="220903" y="357428"/>
                </a:lnTo>
                <a:lnTo>
                  <a:pt x="222719" y="375513"/>
                </a:lnTo>
                <a:lnTo>
                  <a:pt x="221005" y="392696"/>
                </a:lnTo>
                <a:lnTo>
                  <a:pt x="215633" y="405015"/>
                </a:lnTo>
                <a:lnTo>
                  <a:pt x="206248" y="412432"/>
                </a:lnTo>
                <a:lnTo>
                  <a:pt x="192493" y="414909"/>
                </a:lnTo>
                <a:lnTo>
                  <a:pt x="177990" y="411708"/>
                </a:lnTo>
                <a:lnTo>
                  <a:pt x="168198" y="402742"/>
                </a:lnTo>
                <a:lnTo>
                  <a:pt x="162661" y="388912"/>
                </a:lnTo>
                <a:lnTo>
                  <a:pt x="160921" y="371157"/>
                </a:lnTo>
                <a:lnTo>
                  <a:pt x="160921" y="355917"/>
                </a:lnTo>
                <a:lnTo>
                  <a:pt x="101193" y="355917"/>
                </a:lnTo>
                <a:lnTo>
                  <a:pt x="101193" y="371081"/>
                </a:lnTo>
                <a:lnTo>
                  <a:pt x="105016" y="405879"/>
                </a:lnTo>
                <a:lnTo>
                  <a:pt x="118808" y="435952"/>
                </a:lnTo>
                <a:lnTo>
                  <a:pt x="146138" y="457085"/>
                </a:lnTo>
                <a:lnTo>
                  <a:pt x="190500" y="465061"/>
                </a:lnTo>
                <a:lnTo>
                  <a:pt x="230771" y="458914"/>
                </a:lnTo>
                <a:lnTo>
                  <a:pt x="259499" y="440613"/>
                </a:lnTo>
                <a:lnTo>
                  <a:pt x="276720" y="410425"/>
                </a:lnTo>
                <a:lnTo>
                  <a:pt x="282448" y="368592"/>
                </a:lnTo>
                <a:close/>
              </a:path>
              <a:path w="381634" h="465454">
                <a:moveTo>
                  <a:pt x="381139" y="364959"/>
                </a:moveTo>
                <a:lnTo>
                  <a:pt x="322072" y="364959"/>
                </a:lnTo>
                <a:lnTo>
                  <a:pt x="322072" y="459790"/>
                </a:lnTo>
                <a:lnTo>
                  <a:pt x="381139" y="459790"/>
                </a:lnTo>
                <a:lnTo>
                  <a:pt x="381139" y="364959"/>
                </a:lnTo>
                <a:close/>
              </a:path>
            </a:pathLst>
          </a:custGeom>
          <a:solidFill>
            <a:srgbClr val="FFE8B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5809769" y="2794113"/>
            <a:ext cx="229235" cy="1473835"/>
          </a:xfrm>
          <a:custGeom>
            <a:avLst/>
            <a:gdLst/>
            <a:ahLst/>
            <a:cxnLst/>
            <a:rect l="l" t="t" r="r" b="b"/>
            <a:pathLst>
              <a:path w="229234" h="1473835">
                <a:moveTo>
                  <a:pt x="229197" y="0"/>
                </a:moveTo>
                <a:lnTo>
                  <a:pt x="0" y="0"/>
                </a:lnTo>
                <a:lnTo>
                  <a:pt x="0" y="1473431"/>
                </a:lnTo>
                <a:lnTo>
                  <a:pt x="229197" y="1473431"/>
                </a:lnTo>
                <a:lnTo>
                  <a:pt x="22919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6205620" y="2794348"/>
            <a:ext cx="604520" cy="1473200"/>
          </a:xfrm>
          <a:custGeom>
            <a:avLst/>
            <a:gdLst/>
            <a:ahLst/>
            <a:cxnLst/>
            <a:rect l="l" t="t" r="r" b="b"/>
            <a:pathLst>
              <a:path w="604519" h="1473200">
                <a:moveTo>
                  <a:pt x="604240" y="1242060"/>
                </a:moveTo>
                <a:lnTo>
                  <a:pt x="229196" y="1242060"/>
                </a:lnTo>
                <a:lnTo>
                  <a:pt x="229196" y="0"/>
                </a:lnTo>
                <a:lnTo>
                  <a:pt x="0" y="0"/>
                </a:lnTo>
                <a:lnTo>
                  <a:pt x="0" y="1242060"/>
                </a:lnTo>
                <a:lnTo>
                  <a:pt x="0" y="1473200"/>
                </a:lnTo>
                <a:lnTo>
                  <a:pt x="604240" y="1473200"/>
                </a:lnTo>
                <a:lnTo>
                  <a:pt x="604240" y="124206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803429"/>
            <a:ext cx="19842480" cy="10504170"/>
            <a:chOff x="0" y="803429"/>
            <a:chExt cx="19842480" cy="10504170"/>
          </a:xfrm>
        </p:grpSpPr>
        <p:sp>
          <p:nvSpPr>
            <p:cNvPr id="6" name="object 6" descr=""/>
            <p:cNvSpPr/>
            <p:nvPr/>
          </p:nvSpPr>
          <p:spPr>
            <a:xfrm>
              <a:off x="16920261" y="2794513"/>
              <a:ext cx="604520" cy="1473200"/>
            </a:xfrm>
            <a:custGeom>
              <a:avLst/>
              <a:gdLst/>
              <a:ahLst/>
              <a:cxnLst/>
              <a:rect l="l" t="t" r="r" b="b"/>
              <a:pathLst>
                <a:path w="604519" h="1473200">
                  <a:moveTo>
                    <a:pt x="604227" y="0"/>
                  </a:moveTo>
                  <a:lnTo>
                    <a:pt x="0" y="0"/>
                  </a:lnTo>
                  <a:lnTo>
                    <a:pt x="0" y="231140"/>
                  </a:lnTo>
                  <a:lnTo>
                    <a:pt x="0" y="601980"/>
                  </a:lnTo>
                  <a:lnTo>
                    <a:pt x="0" y="833120"/>
                  </a:lnTo>
                  <a:lnTo>
                    <a:pt x="0" y="1242060"/>
                  </a:lnTo>
                  <a:lnTo>
                    <a:pt x="0" y="1473200"/>
                  </a:lnTo>
                  <a:lnTo>
                    <a:pt x="604227" y="1473200"/>
                  </a:lnTo>
                  <a:lnTo>
                    <a:pt x="604227" y="1242060"/>
                  </a:lnTo>
                  <a:lnTo>
                    <a:pt x="229196" y="1242060"/>
                  </a:lnTo>
                  <a:lnTo>
                    <a:pt x="229196" y="833120"/>
                  </a:lnTo>
                  <a:lnTo>
                    <a:pt x="487553" y="833120"/>
                  </a:lnTo>
                  <a:lnTo>
                    <a:pt x="487553" y="601980"/>
                  </a:lnTo>
                  <a:lnTo>
                    <a:pt x="229196" y="601980"/>
                  </a:lnTo>
                  <a:lnTo>
                    <a:pt x="229196" y="231140"/>
                  </a:lnTo>
                  <a:lnTo>
                    <a:pt x="604227" y="231140"/>
                  </a:lnTo>
                  <a:lnTo>
                    <a:pt x="604227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01839"/>
              <a:ext cx="19841882" cy="10205501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092508" y="803429"/>
              <a:ext cx="2382520" cy="2382520"/>
            </a:xfrm>
            <a:custGeom>
              <a:avLst/>
              <a:gdLst/>
              <a:ahLst/>
              <a:cxnLst/>
              <a:rect l="l" t="t" r="r" b="b"/>
              <a:pathLst>
                <a:path w="2382519" h="2382520">
                  <a:moveTo>
                    <a:pt x="1191031" y="0"/>
                  </a:moveTo>
                  <a:lnTo>
                    <a:pt x="1183719" y="70241"/>
                  </a:lnTo>
                  <a:lnTo>
                    <a:pt x="1176397" y="137423"/>
                  </a:lnTo>
                  <a:lnTo>
                    <a:pt x="1168988" y="201621"/>
                  </a:lnTo>
                  <a:lnTo>
                    <a:pt x="1161416" y="262913"/>
                  </a:lnTo>
                  <a:lnTo>
                    <a:pt x="1153606" y="321373"/>
                  </a:lnTo>
                  <a:lnTo>
                    <a:pt x="1145481" y="377079"/>
                  </a:lnTo>
                  <a:lnTo>
                    <a:pt x="1136964" y="430106"/>
                  </a:lnTo>
                  <a:lnTo>
                    <a:pt x="1127980" y="480532"/>
                  </a:lnTo>
                  <a:lnTo>
                    <a:pt x="1118452" y="528431"/>
                  </a:lnTo>
                  <a:lnTo>
                    <a:pt x="1108304" y="573881"/>
                  </a:lnTo>
                  <a:lnTo>
                    <a:pt x="1097460" y="616957"/>
                  </a:lnTo>
                  <a:lnTo>
                    <a:pt x="1085843" y="657736"/>
                  </a:lnTo>
                  <a:lnTo>
                    <a:pt x="1073378" y="696294"/>
                  </a:lnTo>
                  <a:lnTo>
                    <a:pt x="1059987" y="732707"/>
                  </a:lnTo>
                  <a:lnTo>
                    <a:pt x="1030127" y="799405"/>
                  </a:lnTo>
                  <a:lnTo>
                    <a:pt x="995651" y="858438"/>
                  </a:lnTo>
                  <a:lnTo>
                    <a:pt x="955951" y="910417"/>
                  </a:lnTo>
                  <a:lnTo>
                    <a:pt x="910417" y="955951"/>
                  </a:lnTo>
                  <a:lnTo>
                    <a:pt x="858438" y="995651"/>
                  </a:lnTo>
                  <a:lnTo>
                    <a:pt x="799405" y="1030127"/>
                  </a:lnTo>
                  <a:lnTo>
                    <a:pt x="732707" y="1059987"/>
                  </a:lnTo>
                  <a:lnTo>
                    <a:pt x="696294" y="1073378"/>
                  </a:lnTo>
                  <a:lnTo>
                    <a:pt x="657736" y="1085843"/>
                  </a:lnTo>
                  <a:lnTo>
                    <a:pt x="616957" y="1097460"/>
                  </a:lnTo>
                  <a:lnTo>
                    <a:pt x="573881" y="1108304"/>
                  </a:lnTo>
                  <a:lnTo>
                    <a:pt x="528431" y="1118452"/>
                  </a:lnTo>
                  <a:lnTo>
                    <a:pt x="480532" y="1127980"/>
                  </a:lnTo>
                  <a:lnTo>
                    <a:pt x="430106" y="1136964"/>
                  </a:lnTo>
                  <a:lnTo>
                    <a:pt x="377079" y="1145481"/>
                  </a:lnTo>
                  <a:lnTo>
                    <a:pt x="321373" y="1153606"/>
                  </a:lnTo>
                  <a:lnTo>
                    <a:pt x="262913" y="1161416"/>
                  </a:lnTo>
                  <a:lnTo>
                    <a:pt x="201621" y="1168988"/>
                  </a:lnTo>
                  <a:lnTo>
                    <a:pt x="137423" y="1176397"/>
                  </a:lnTo>
                  <a:lnTo>
                    <a:pt x="70241" y="1183719"/>
                  </a:lnTo>
                  <a:lnTo>
                    <a:pt x="0" y="1191031"/>
                  </a:lnTo>
                  <a:lnTo>
                    <a:pt x="70241" y="1198344"/>
                  </a:lnTo>
                  <a:lnTo>
                    <a:pt x="137423" y="1205666"/>
                  </a:lnTo>
                  <a:lnTo>
                    <a:pt x="201621" y="1213075"/>
                  </a:lnTo>
                  <a:lnTo>
                    <a:pt x="262913" y="1220646"/>
                  </a:lnTo>
                  <a:lnTo>
                    <a:pt x="321373" y="1228456"/>
                  </a:lnTo>
                  <a:lnTo>
                    <a:pt x="377079" y="1236582"/>
                  </a:lnTo>
                  <a:lnTo>
                    <a:pt x="430106" y="1245098"/>
                  </a:lnTo>
                  <a:lnTo>
                    <a:pt x="480532" y="1254082"/>
                  </a:lnTo>
                  <a:lnTo>
                    <a:pt x="528431" y="1263610"/>
                  </a:lnTo>
                  <a:lnTo>
                    <a:pt x="573881" y="1273758"/>
                  </a:lnTo>
                  <a:lnTo>
                    <a:pt x="616957" y="1284603"/>
                  </a:lnTo>
                  <a:lnTo>
                    <a:pt x="657736" y="1296219"/>
                  </a:lnTo>
                  <a:lnTo>
                    <a:pt x="696294" y="1308685"/>
                  </a:lnTo>
                  <a:lnTo>
                    <a:pt x="732707" y="1322075"/>
                  </a:lnTo>
                  <a:lnTo>
                    <a:pt x="799405" y="1351936"/>
                  </a:lnTo>
                  <a:lnTo>
                    <a:pt x="858438" y="1386411"/>
                  </a:lnTo>
                  <a:lnTo>
                    <a:pt x="910417" y="1426111"/>
                  </a:lnTo>
                  <a:lnTo>
                    <a:pt x="955951" y="1471646"/>
                  </a:lnTo>
                  <a:lnTo>
                    <a:pt x="995651" y="1523625"/>
                  </a:lnTo>
                  <a:lnTo>
                    <a:pt x="1030127" y="1582658"/>
                  </a:lnTo>
                  <a:lnTo>
                    <a:pt x="1059987" y="1649355"/>
                  </a:lnTo>
                  <a:lnTo>
                    <a:pt x="1073378" y="1685768"/>
                  </a:lnTo>
                  <a:lnTo>
                    <a:pt x="1085843" y="1724326"/>
                  </a:lnTo>
                  <a:lnTo>
                    <a:pt x="1097460" y="1765105"/>
                  </a:lnTo>
                  <a:lnTo>
                    <a:pt x="1108304" y="1808182"/>
                  </a:lnTo>
                  <a:lnTo>
                    <a:pt x="1118452" y="1853631"/>
                  </a:lnTo>
                  <a:lnTo>
                    <a:pt x="1127980" y="1901531"/>
                  </a:lnTo>
                  <a:lnTo>
                    <a:pt x="1136964" y="1951956"/>
                  </a:lnTo>
                  <a:lnTo>
                    <a:pt x="1145481" y="2004984"/>
                  </a:lnTo>
                  <a:lnTo>
                    <a:pt x="1153606" y="2060689"/>
                  </a:lnTo>
                  <a:lnTo>
                    <a:pt x="1161416" y="2119150"/>
                  </a:lnTo>
                  <a:lnTo>
                    <a:pt x="1168988" y="2180441"/>
                  </a:lnTo>
                  <a:lnTo>
                    <a:pt x="1176397" y="2244640"/>
                  </a:lnTo>
                  <a:lnTo>
                    <a:pt x="1183719" y="2311822"/>
                  </a:lnTo>
                  <a:lnTo>
                    <a:pt x="1191031" y="2382063"/>
                  </a:lnTo>
                  <a:lnTo>
                    <a:pt x="1198344" y="2311822"/>
                  </a:lnTo>
                  <a:lnTo>
                    <a:pt x="1205666" y="2244640"/>
                  </a:lnTo>
                  <a:lnTo>
                    <a:pt x="1213075" y="2180441"/>
                  </a:lnTo>
                  <a:lnTo>
                    <a:pt x="1220646" y="2119150"/>
                  </a:lnTo>
                  <a:lnTo>
                    <a:pt x="1228456" y="2060689"/>
                  </a:lnTo>
                  <a:lnTo>
                    <a:pt x="1236582" y="2004984"/>
                  </a:lnTo>
                  <a:lnTo>
                    <a:pt x="1245098" y="1951956"/>
                  </a:lnTo>
                  <a:lnTo>
                    <a:pt x="1254082" y="1901531"/>
                  </a:lnTo>
                  <a:lnTo>
                    <a:pt x="1263610" y="1853631"/>
                  </a:lnTo>
                  <a:lnTo>
                    <a:pt x="1273758" y="1808182"/>
                  </a:lnTo>
                  <a:lnTo>
                    <a:pt x="1284603" y="1765105"/>
                  </a:lnTo>
                  <a:lnTo>
                    <a:pt x="1296219" y="1724326"/>
                  </a:lnTo>
                  <a:lnTo>
                    <a:pt x="1308685" y="1685768"/>
                  </a:lnTo>
                  <a:lnTo>
                    <a:pt x="1322075" y="1649355"/>
                  </a:lnTo>
                  <a:lnTo>
                    <a:pt x="1351936" y="1582658"/>
                  </a:lnTo>
                  <a:lnTo>
                    <a:pt x="1386411" y="1523625"/>
                  </a:lnTo>
                  <a:lnTo>
                    <a:pt x="1426111" y="1471646"/>
                  </a:lnTo>
                  <a:lnTo>
                    <a:pt x="1471646" y="1426111"/>
                  </a:lnTo>
                  <a:lnTo>
                    <a:pt x="1523625" y="1386411"/>
                  </a:lnTo>
                  <a:lnTo>
                    <a:pt x="1582658" y="1351936"/>
                  </a:lnTo>
                  <a:lnTo>
                    <a:pt x="1649355" y="1322075"/>
                  </a:lnTo>
                  <a:lnTo>
                    <a:pt x="1685768" y="1308685"/>
                  </a:lnTo>
                  <a:lnTo>
                    <a:pt x="1724326" y="1296219"/>
                  </a:lnTo>
                  <a:lnTo>
                    <a:pt x="1765105" y="1284603"/>
                  </a:lnTo>
                  <a:lnTo>
                    <a:pt x="1808182" y="1273758"/>
                  </a:lnTo>
                  <a:lnTo>
                    <a:pt x="1853631" y="1263610"/>
                  </a:lnTo>
                  <a:lnTo>
                    <a:pt x="1901531" y="1254082"/>
                  </a:lnTo>
                  <a:lnTo>
                    <a:pt x="1951956" y="1245098"/>
                  </a:lnTo>
                  <a:lnTo>
                    <a:pt x="2004984" y="1236582"/>
                  </a:lnTo>
                  <a:lnTo>
                    <a:pt x="2060689" y="1228456"/>
                  </a:lnTo>
                  <a:lnTo>
                    <a:pt x="2119150" y="1220646"/>
                  </a:lnTo>
                  <a:lnTo>
                    <a:pt x="2180441" y="1213075"/>
                  </a:lnTo>
                  <a:lnTo>
                    <a:pt x="2244640" y="1205666"/>
                  </a:lnTo>
                  <a:lnTo>
                    <a:pt x="2311822" y="1198344"/>
                  </a:lnTo>
                  <a:lnTo>
                    <a:pt x="2382063" y="1191031"/>
                  </a:lnTo>
                  <a:lnTo>
                    <a:pt x="2311822" y="1183719"/>
                  </a:lnTo>
                  <a:lnTo>
                    <a:pt x="2244640" y="1176397"/>
                  </a:lnTo>
                  <a:lnTo>
                    <a:pt x="2180441" y="1168988"/>
                  </a:lnTo>
                  <a:lnTo>
                    <a:pt x="2119150" y="1161416"/>
                  </a:lnTo>
                  <a:lnTo>
                    <a:pt x="2060689" y="1153606"/>
                  </a:lnTo>
                  <a:lnTo>
                    <a:pt x="2004984" y="1145481"/>
                  </a:lnTo>
                  <a:lnTo>
                    <a:pt x="1951956" y="1136964"/>
                  </a:lnTo>
                  <a:lnTo>
                    <a:pt x="1901531" y="1127980"/>
                  </a:lnTo>
                  <a:lnTo>
                    <a:pt x="1853631" y="1118452"/>
                  </a:lnTo>
                  <a:lnTo>
                    <a:pt x="1808182" y="1108304"/>
                  </a:lnTo>
                  <a:lnTo>
                    <a:pt x="1765105" y="1097460"/>
                  </a:lnTo>
                  <a:lnTo>
                    <a:pt x="1724326" y="1085843"/>
                  </a:lnTo>
                  <a:lnTo>
                    <a:pt x="1685768" y="1073378"/>
                  </a:lnTo>
                  <a:lnTo>
                    <a:pt x="1649355" y="1059987"/>
                  </a:lnTo>
                  <a:lnTo>
                    <a:pt x="1582658" y="1030127"/>
                  </a:lnTo>
                  <a:lnTo>
                    <a:pt x="1523625" y="995651"/>
                  </a:lnTo>
                  <a:lnTo>
                    <a:pt x="1471646" y="955951"/>
                  </a:lnTo>
                  <a:lnTo>
                    <a:pt x="1426111" y="910417"/>
                  </a:lnTo>
                  <a:lnTo>
                    <a:pt x="1386411" y="858438"/>
                  </a:lnTo>
                  <a:lnTo>
                    <a:pt x="1351936" y="799405"/>
                  </a:lnTo>
                  <a:lnTo>
                    <a:pt x="1322075" y="732707"/>
                  </a:lnTo>
                  <a:lnTo>
                    <a:pt x="1308685" y="696294"/>
                  </a:lnTo>
                  <a:lnTo>
                    <a:pt x="1296219" y="657736"/>
                  </a:lnTo>
                  <a:lnTo>
                    <a:pt x="1284603" y="616957"/>
                  </a:lnTo>
                  <a:lnTo>
                    <a:pt x="1273758" y="573881"/>
                  </a:lnTo>
                  <a:lnTo>
                    <a:pt x="1263610" y="528431"/>
                  </a:lnTo>
                  <a:lnTo>
                    <a:pt x="1254082" y="480532"/>
                  </a:lnTo>
                  <a:lnTo>
                    <a:pt x="1245098" y="430106"/>
                  </a:lnTo>
                  <a:lnTo>
                    <a:pt x="1236582" y="377079"/>
                  </a:lnTo>
                  <a:lnTo>
                    <a:pt x="1228456" y="321373"/>
                  </a:lnTo>
                  <a:lnTo>
                    <a:pt x="1220646" y="262913"/>
                  </a:lnTo>
                  <a:lnTo>
                    <a:pt x="1213075" y="201621"/>
                  </a:lnTo>
                  <a:lnTo>
                    <a:pt x="1205666" y="137423"/>
                  </a:lnTo>
                  <a:lnTo>
                    <a:pt x="1198344" y="70241"/>
                  </a:lnTo>
                  <a:lnTo>
                    <a:pt x="1191031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8677121" y="3311252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4" h="908685">
                  <a:moveTo>
                    <a:pt x="454258" y="0"/>
                  </a:moveTo>
                  <a:lnTo>
                    <a:pt x="446915" y="67847"/>
                  </a:lnTo>
                  <a:lnTo>
                    <a:pt x="439219" y="127979"/>
                  </a:lnTo>
                  <a:lnTo>
                    <a:pt x="430646" y="180922"/>
                  </a:lnTo>
                  <a:lnTo>
                    <a:pt x="420669" y="227202"/>
                  </a:lnTo>
                  <a:lnTo>
                    <a:pt x="408762" y="267344"/>
                  </a:lnTo>
                  <a:lnTo>
                    <a:pt x="377055" y="331321"/>
                  </a:lnTo>
                  <a:lnTo>
                    <a:pt x="331318" y="377060"/>
                  </a:lnTo>
                  <a:lnTo>
                    <a:pt x="267342" y="408767"/>
                  </a:lnTo>
                  <a:lnTo>
                    <a:pt x="227200" y="420673"/>
                  </a:lnTo>
                  <a:lnTo>
                    <a:pt x="180921" y="430650"/>
                  </a:lnTo>
                  <a:lnTo>
                    <a:pt x="127978" y="439222"/>
                  </a:lnTo>
                  <a:lnTo>
                    <a:pt x="67847" y="446916"/>
                  </a:lnTo>
                  <a:lnTo>
                    <a:pt x="0" y="454258"/>
                  </a:lnTo>
                  <a:lnTo>
                    <a:pt x="67847" y="461601"/>
                  </a:lnTo>
                  <a:lnTo>
                    <a:pt x="127978" y="469297"/>
                  </a:lnTo>
                  <a:lnTo>
                    <a:pt x="180921" y="477870"/>
                  </a:lnTo>
                  <a:lnTo>
                    <a:pt x="227200" y="487847"/>
                  </a:lnTo>
                  <a:lnTo>
                    <a:pt x="267342" y="499754"/>
                  </a:lnTo>
                  <a:lnTo>
                    <a:pt x="331318" y="531461"/>
                  </a:lnTo>
                  <a:lnTo>
                    <a:pt x="377055" y="577200"/>
                  </a:lnTo>
                  <a:lnTo>
                    <a:pt x="408762" y="641177"/>
                  </a:lnTo>
                  <a:lnTo>
                    <a:pt x="420669" y="681320"/>
                  </a:lnTo>
                  <a:lnTo>
                    <a:pt x="430646" y="727600"/>
                  </a:lnTo>
                  <a:lnTo>
                    <a:pt x="439219" y="780544"/>
                  </a:lnTo>
                  <a:lnTo>
                    <a:pt x="446915" y="840678"/>
                  </a:lnTo>
                  <a:lnTo>
                    <a:pt x="454258" y="908527"/>
                  </a:lnTo>
                  <a:lnTo>
                    <a:pt x="461600" y="840678"/>
                  </a:lnTo>
                  <a:lnTo>
                    <a:pt x="469294" y="780544"/>
                  </a:lnTo>
                  <a:lnTo>
                    <a:pt x="477866" y="727600"/>
                  </a:lnTo>
                  <a:lnTo>
                    <a:pt x="487842" y="681320"/>
                  </a:lnTo>
                  <a:lnTo>
                    <a:pt x="499749" y="641177"/>
                  </a:lnTo>
                  <a:lnTo>
                    <a:pt x="531456" y="577200"/>
                  </a:lnTo>
                  <a:lnTo>
                    <a:pt x="577195" y="531461"/>
                  </a:lnTo>
                  <a:lnTo>
                    <a:pt x="641171" y="499754"/>
                  </a:lnTo>
                  <a:lnTo>
                    <a:pt x="681314" y="487847"/>
                  </a:lnTo>
                  <a:lnTo>
                    <a:pt x="727594" y="477870"/>
                  </a:lnTo>
                  <a:lnTo>
                    <a:pt x="780537" y="469297"/>
                  </a:lnTo>
                  <a:lnTo>
                    <a:pt x="840669" y="461601"/>
                  </a:lnTo>
                  <a:lnTo>
                    <a:pt x="908516" y="454258"/>
                  </a:lnTo>
                  <a:lnTo>
                    <a:pt x="840669" y="446916"/>
                  </a:lnTo>
                  <a:lnTo>
                    <a:pt x="780537" y="439222"/>
                  </a:lnTo>
                  <a:lnTo>
                    <a:pt x="727594" y="430650"/>
                  </a:lnTo>
                  <a:lnTo>
                    <a:pt x="681314" y="420673"/>
                  </a:lnTo>
                  <a:lnTo>
                    <a:pt x="641171" y="408767"/>
                  </a:lnTo>
                  <a:lnTo>
                    <a:pt x="577195" y="377060"/>
                  </a:lnTo>
                  <a:lnTo>
                    <a:pt x="531456" y="331321"/>
                  </a:lnTo>
                  <a:lnTo>
                    <a:pt x="499749" y="267344"/>
                  </a:lnTo>
                  <a:lnTo>
                    <a:pt x="487842" y="227202"/>
                  </a:lnTo>
                  <a:lnTo>
                    <a:pt x="477866" y="180922"/>
                  </a:lnTo>
                  <a:lnTo>
                    <a:pt x="469294" y="127979"/>
                  </a:lnTo>
                  <a:lnTo>
                    <a:pt x="461600" y="67847"/>
                  </a:lnTo>
                  <a:lnTo>
                    <a:pt x="454258" y="0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6147702" y="814488"/>
              <a:ext cx="908685" cy="908685"/>
            </a:xfrm>
            <a:custGeom>
              <a:avLst/>
              <a:gdLst/>
              <a:ahLst/>
              <a:cxnLst/>
              <a:rect l="l" t="t" r="r" b="b"/>
              <a:pathLst>
                <a:path w="908684" h="908685">
                  <a:moveTo>
                    <a:pt x="454258" y="0"/>
                  </a:moveTo>
                  <a:lnTo>
                    <a:pt x="446915" y="67847"/>
                  </a:lnTo>
                  <a:lnTo>
                    <a:pt x="439219" y="127979"/>
                  </a:lnTo>
                  <a:lnTo>
                    <a:pt x="430646" y="180922"/>
                  </a:lnTo>
                  <a:lnTo>
                    <a:pt x="420669" y="227202"/>
                  </a:lnTo>
                  <a:lnTo>
                    <a:pt x="408762" y="267344"/>
                  </a:lnTo>
                  <a:lnTo>
                    <a:pt x="377055" y="331321"/>
                  </a:lnTo>
                  <a:lnTo>
                    <a:pt x="331318" y="377060"/>
                  </a:lnTo>
                  <a:lnTo>
                    <a:pt x="267342" y="408767"/>
                  </a:lnTo>
                  <a:lnTo>
                    <a:pt x="227200" y="420673"/>
                  </a:lnTo>
                  <a:lnTo>
                    <a:pt x="180921" y="430650"/>
                  </a:lnTo>
                  <a:lnTo>
                    <a:pt x="127978" y="439222"/>
                  </a:lnTo>
                  <a:lnTo>
                    <a:pt x="67847" y="446916"/>
                  </a:lnTo>
                  <a:lnTo>
                    <a:pt x="0" y="454258"/>
                  </a:lnTo>
                  <a:lnTo>
                    <a:pt x="67847" y="461601"/>
                  </a:lnTo>
                  <a:lnTo>
                    <a:pt x="127978" y="469297"/>
                  </a:lnTo>
                  <a:lnTo>
                    <a:pt x="180921" y="477870"/>
                  </a:lnTo>
                  <a:lnTo>
                    <a:pt x="227200" y="487847"/>
                  </a:lnTo>
                  <a:lnTo>
                    <a:pt x="267342" y="499754"/>
                  </a:lnTo>
                  <a:lnTo>
                    <a:pt x="331318" y="531461"/>
                  </a:lnTo>
                  <a:lnTo>
                    <a:pt x="377055" y="577200"/>
                  </a:lnTo>
                  <a:lnTo>
                    <a:pt x="408762" y="641177"/>
                  </a:lnTo>
                  <a:lnTo>
                    <a:pt x="420669" y="681320"/>
                  </a:lnTo>
                  <a:lnTo>
                    <a:pt x="430646" y="727600"/>
                  </a:lnTo>
                  <a:lnTo>
                    <a:pt x="439219" y="780544"/>
                  </a:lnTo>
                  <a:lnTo>
                    <a:pt x="446915" y="840678"/>
                  </a:lnTo>
                  <a:lnTo>
                    <a:pt x="454258" y="908527"/>
                  </a:lnTo>
                  <a:lnTo>
                    <a:pt x="461600" y="840678"/>
                  </a:lnTo>
                  <a:lnTo>
                    <a:pt x="469294" y="780544"/>
                  </a:lnTo>
                  <a:lnTo>
                    <a:pt x="477866" y="727600"/>
                  </a:lnTo>
                  <a:lnTo>
                    <a:pt x="487842" y="681320"/>
                  </a:lnTo>
                  <a:lnTo>
                    <a:pt x="499749" y="641177"/>
                  </a:lnTo>
                  <a:lnTo>
                    <a:pt x="531456" y="577200"/>
                  </a:lnTo>
                  <a:lnTo>
                    <a:pt x="577195" y="531461"/>
                  </a:lnTo>
                  <a:lnTo>
                    <a:pt x="641171" y="499754"/>
                  </a:lnTo>
                  <a:lnTo>
                    <a:pt x="681314" y="487847"/>
                  </a:lnTo>
                  <a:lnTo>
                    <a:pt x="727594" y="477870"/>
                  </a:lnTo>
                  <a:lnTo>
                    <a:pt x="780537" y="469297"/>
                  </a:lnTo>
                  <a:lnTo>
                    <a:pt x="840669" y="461601"/>
                  </a:lnTo>
                  <a:lnTo>
                    <a:pt x="908516" y="454258"/>
                  </a:lnTo>
                  <a:lnTo>
                    <a:pt x="840669" y="446916"/>
                  </a:lnTo>
                  <a:lnTo>
                    <a:pt x="780537" y="439222"/>
                  </a:lnTo>
                  <a:lnTo>
                    <a:pt x="727594" y="430650"/>
                  </a:lnTo>
                  <a:lnTo>
                    <a:pt x="681314" y="420673"/>
                  </a:lnTo>
                  <a:lnTo>
                    <a:pt x="641171" y="408767"/>
                  </a:lnTo>
                  <a:lnTo>
                    <a:pt x="577195" y="377060"/>
                  </a:lnTo>
                  <a:lnTo>
                    <a:pt x="531456" y="331321"/>
                  </a:lnTo>
                  <a:lnTo>
                    <a:pt x="499749" y="267344"/>
                  </a:lnTo>
                  <a:lnTo>
                    <a:pt x="487842" y="227202"/>
                  </a:lnTo>
                  <a:lnTo>
                    <a:pt x="477866" y="180922"/>
                  </a:lnTo>
                  <a:lnTo>
                    <a:pt x="469294" y="127979"/>
                  </a:lnTo>
                  <a:lnTo>
                    <a:pt x="461600" y="67847"/>
                  </a:lnTo>
                  <a:lnTo>
                    <a:pt x="454258" y="0"/>
                  </a:lnTo>
                  <a:close/>
                </a:path>
              </a:pathLst>
            </a:custGeom>
            <a:solidFill>
              <a:srgbClr val="E16434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0518638" y="928920"/>
            <a:ext cx="397510" cy="774700"/>
          </a:xfrm>
          <a:custGeom>
            <a:avLst/>
            <a:gdLst/>
            <a:ahLst/>
            <a:cxnLst/>
            <a:rect l="l" t="t" r="r" b="b"/>
            <a:pathLst>
              <a:path w="397509" h="774700">
                <a:moveTo>
                  <a:pt x="198496" y="0"/>
                </a:moveTo>
                <a:lnTo>
                  <a:pt x="157544" y="2770"/>
                </a:lnTo>
                <a:lnTo>
                  <a:pt x="88189" y="24931"/>
                </a:lnTo>
                <a:lnTo>
                  <a:pt x="33625" y="72635"/>
                </a:lnTo>
                <a:lnTo>
                  <a:pt x="3734" y="143451"/>
                </a:lnTo>
                <a:lnTo>
                  <a:pt x="0" y="185952"/>
                </a:lnTo>
                <a:lnTo>
                  <a:pt x="0" y="588128"/>
                </a:lnTo>
                <a:lnTo>
                  <a:pt x="3734" y="630632"/>
                </a:lnTo>
                <a:lnTo>
                  <a:pt x="14941" y="668401"/>
                </a:lnTo>
                <a:lnTo>
                  <a:pt x="59788" y="729747"/>
                </a:lnTo>
                <a:lnTo>
                  <a:pt x="120775" y="763002"/>
                </a:lnTo>
                <a:lnTo>
                  <a:pt x="198496" y="774081"/>
                </a:lnTo>
                <a:lnTo>
                  <a:pt x="239447" y="771312"/>
                </a:lnTo>
                <a:lnTo>
                  <a:pt x="308799" y="749149"/>
                </a:lnTo>
                <a:lnTo>
                  <a:pt x="363359" y="701438"/>
                </a:lnTo>
                <a:lnTo>
                  <a:pt x="385976" y="655152"/>
                </a:lnTo>
                <a:lnTo>
                  <a:pt x="198496" y="655152"/>
                </a:lnTo>
                <a:lnTo>
                  <a:pt x="182874" y="654341"/>
                </a:lnTo>
                <a:lnTo>
                  <a:pt x="141622" y="633128"/>
                </a:lnTo>
                <a:lnTo>
                  <a:pt x="132739" y="606510"/>
                </a:lnTo>
                <a:lnTo>
                  <a:pt x="132647" y="606102"/>
                </a:lnTo>
                <a:lnTo>
                  <a:pt x="131524" y="588128"/>
                </a:lnTo>
                <a:lnTo>
                  <a:pt x="131524" y="185952"/>
                </a:lnTo>
                <a:lnTo>
                  <a:pt x="141622" y="140952"/>
                </a:lnTo>
                <a:lnTo>
                  <a:pt x="182874" y="119728"/>
                </a:lnTo>
                <a:lnTo>
                  <a:pt x="198496" y="118917"/>
                </a:lnTo>
                <a:lnTo>
                  <a:pt x="385973" y="118917"/>
                </a:lnTo>
                <a:lnTo>
                  <a:pt x="382043" y="105678"/>
                </a:lnTo>
                <a:lnTo>
                  <a:pt x="337204" y="44323"/>
                </a:lnTo>
                <a:lnTo>
                  <a:pt x="276214" y="11080"/>
                </a:lnTo>
                <a:lnTo>
                  <a:pt x="239447" y="2770"/>
                </a:lnTo>
                <a:lnTo>
                  <a:pt x="198496" y="0"/>
                </a:lnTo>
                <a:close/>
              </a:path>
              <a:path w="397509" h="774700">
                <a:moveTo>
                  <a:pt x="385973" y="118917"/>
                </a:moveTo>
                <a:lnTo>
                  <a:pt x="198496" y="118917"/>
                </a:lnTo>
                <a:lnTo>
                  <a:pt x="214561" y="119728"/>
                </a:lnTo>
                <a:lnTo>
                  <a:pt x="228091" y="122161"/>
                </a:lnTo>
                <a:lnTo>
                  <a:pt x="260980" y="152439"/>
                </a:lnTo>
                <a:lnTo>
                  <a:pt x="265468" y="185952"/>
                </a:lnTo>
                <a:lnTo>
                  <a:pt x="265468" y="588128"/>
                </a:lnTo>
                <a:lnTo>
                  <a:pt x="264370" y="606102"/>
                </a:lnTo>
                <a:lnTo>
                  <a:pt x="264345" y="606510"/>
                </a:lnTo>
                <a:lnTo>
                  <a:pt x="247531" y="642179"/>
                </a:lnTo>
                <a:lnTo>
                  <a:pt x="198496" y="655152"/>
                </a:lnTo>
                <a:lnTo>
                  <a:pt x="385976" y="655152"/>
                </a:lnTo>
                <a:lnTo>
                  <a:pt x="393255" y="630632"/>
                </a:lnTo>
                <a:lnTo>
                  <a:pt x="396993" y="588128"/>
                </a:lnTo>
                <a:lnTo>
                  <a:pt x="396993" y="185952"/>
                </a:lnTo>
                <a:lnTo>
                  <a:pt x="393255" y="143451"/>
                </a:lnTo>
                <a:lnTo>
                  <a:pt x="385973" y="11891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0968242" y="937566"/>
            <a:ext cx="584835" cy="756920"/>
          </a:xfrm>
          <a:custGeom>
            <a:avLst/>
            <a:gdLst/>
            <a:ahLst/>
            <a:cxnLst/>
            <a:rect l="l" t="t" r="r" b="b"/>
            <a:pathLst>
              <a:path w="584834" h="756919">
                <a:moveTo>
                  <a:pt x="584725" y="0"/>
                </a:moveTo>
                <a:lnTo>
                  <a:pt x="451996" y="0"/>
                </a:lnTo>
                <a:lnTo>
                  <a:pt x="406553" y="377307"/>
                </a:lnTo>
                <a:lnTo>
                  <a:pt x="330031" y="119996"/>
                </a:lnTo>
                <a:lnTo>
                  <a:pt x="254693" y="119996"/>
                </a:lnTo>
                <a:lnTo>
                  <a:pt x="178172" y="377307"/>
                </a:lnTo>
                <a:lnTo>
                  <a:pt x="132728" y="0"/>
                </a:lnTo>
                <a:lnTo>
                  <a:pt x="0" y="0"/>
                </a:lnTo>
                <a:lnTo>
                  <a:pt x="102834" y="756783"/>
                </a:lnTo>
                <a:lnTo>
                  <a:pt x="175774" y="756783"/>
                </a:lnTo>
                <a:lnTo>
                  <a:pt x="291760" y="380553"/>
                </a:lnTo>
                <a:lnTo>
                  <a:pt x="408950" y="756783"/>
                </a:lnTo>
                <a:lnTo>
                  <a:pt x="481891" y="756783"/>
                </a:lnTo>
                <a:lnTo>
                  <a:pt x="58472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1768188" y="937570"/>
            <a:ext cx="399415" cy="756920"/>
          </a:xfrm>
          <a:custGeom>
            <a:avLst/>
            <a:gdLst/>
            <a:ahLst/>
            <a:cxnLst/>
            <a:rect l="l" t="t" r="r" b="b"/>
            <a:pathLst>
              <a:path w="399415" h="756919">
                <a:moveTo>
                  <a:pt x="399389" y="0"/>
                </a:moveTo>
                <a:lnTo>
                  <a:pt x="0" y="0"/>
                </a:lnTo>
                <a:lnTo>
                  <a:pt x="0" y="119380"/>
                </a:lnTo>
                <a:lnTo>
                  <a:pt x="133934" y="119380"/>
                </a:lnTo>
                <a:lnTo>
                  <a:pt x="133934" y="756920"/>
                </a:lnTo>
                <a:lnTo>
                  <a:pt x="265468" y="756920"/>
                </a:lnTo>
                <a:lnTo>
                  <a:pt x="265468" y="119380"/>
                </a:lnTo>
                <a:lnTo>
                  <a:pt x="399389" y="119380"/>
                </a:lnTo>
                <a:lnTo>
                  <a:pt x="39938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2215413" y="928920"/>
            <a:ext cx="397510" cy="774700"/>
          </a:xfrm>
          <a:custGeom>
            <a:avLst/>
            <a:gdLst/>
            <a:ahLst/>
            <a:cxnLst/>
            <a:rect l="l" t="t" r="r" b="b"/>
            <a:pathLst>
              <a:path w="397509" h="774700">
                <a:moveTo>
                  <a:pt x="198496" y="0"/>
                </a:moveTo>
                <a:lnTo>
                  <a:pt x="157544" y="2770"/>
                </a:lnTo>
                <a:lnTo>
                  <a:pt x="88189" y="24931"/>
                </a:lnTo>
                <a:lnTo>
                  <a:pt x="33625" y="72635"/>
                </a:lnTo>
                <a:lnTo>
                  <a:pt x="3734" y="143451"/>
                </a:lnTo>
                <a:lnTo>
                  <a:pt x="0" y="185952"/>
                </a:lnTo>
                <a:lnTo>
                  <a:pt x="0" y="588128"/>
                </a:lnTo>
                <a:lnTo>
                  <a:pt x="3734" y="630632"/>
                </a:lnTo>
                <a:lnTo>
                  <a:pt x="14941" y="668401"/>
                </a:lnTo>
                <a:lnTo>
                  <a:pt x="59788" y="729747"/>
                </a:lnTo>
                <a:lnTo>
                  <a:pt x="120775" y="763002"/>
                </a:lnTo>
                <a:lnTo>
                  <a:pt x="198496" y="774081"/>
                </a:lnTo>
                <a:lnTo>
                  <a:pt x="239447" y="771312"/>
                </a:lnTo>
                <a:lnTo>
                  <a:pt x="308799" y="749149"/>
                </a:lnTo>
                <a:lnTo>
                  <a:pt x="363359" y="701438"/>
                </a:lnTo>
                <a:lnTo>
                  <a:pt x="385976" y="655152"/>
                </a:lnTo>
                <a:lnTo>
                  <a:pt x="198496" y="655152"/>
                </a:lnTo>
                <a:lnTo>
                  <a:pt x="182874" y="654341"/>
                </a:lnTo>
                <a:lnTo>
                  <a:pt x="141622" y="633128"/>
                </a:lnTo>
                <a:lnTo>
                  <a:pt x="132739" y="606510"/>
                </a:lnTo>
                <a:lnTo>
                  <a:pt x="132647" y="606102"/>
                </a:lnTo>
                <a:lnTo>
                  <a:pt x="131524" y="588128"/>
                </a:lnTo>
                <a:lnTo>
                  <a:pt x="131524" y="185952"/>
                </a:lnTo>
                <a:lnTo>
                  <a:pt x="141622" y="140952"/>
                </a:lnTo>
                <a:lnTo>
                  <a:pt x="182874" y="119728"/>
                </a:lnTo>
                <a:lnTo>
                  <a:pt x="198496" y="118917"/>
                </a:lnTo>
                <a:lnTo>
                  <a:pt x="385973" y="118917"/>
                </a:lnTo>
                <a:lnTo>
                  <a:pt x="382043" y="105678"/>
                </a:lnTo>
                <a:lnTo>
                  <a:pt x="337204" y="44323"/>
                </a:lnTo>
                <a:lnTo>
                  <a:pt x="276214" y="11080"/>
                </a:lnTo>
                <a:lnTo>
                  <a:pt x="239447" y="2770"/>
                </a:lnTo>
                <a:lnTo>
                  <a:pt x="198496" y="0"/>
                </a:lnTo>
                <a:close/>
              </a:path>
              <a:path w="397509" h="774700">
                <a:moveTo>
                  <a:pt x="385973" y="118917"/>
                </a:moveTo>
                <a:lnTo>
                  <a:pt x="198496" y="118917"/>
                </a:lnTo>
                <a:lnTo>
                  <a:pt x="214561" y="119728"/>
                </a:lnTo>
                <a:lnTo>
                  <a:pt x="228091" y="122161"/>
                </a:lnTo>
                <a:lnTo>
                  <a:pt x="260980" y="152439"/>
                </a:lnTo>
                <a:lnTo>
                  <a:pt x="265468" y="185952"/>
                </a:lnTo>
                <a:lnTo>
                  <a:pt x="265468" y="588128"/>
                </a:lnTo>
                <a:lnTo>
                  <a:pt x="264370" y="606102"/>
                </a:lnTo>
                <a:lnTo>
                  <a:pt x="264345" y="606510"/>
                </a:lnTo>
                <a:lnTo>
                  <a:pt x="247531" y="642179"/>
                </a:lnTo>
                <a:lnTo>
                  <a:pt x="198496" y="655152"/>
                </a:lnTo>
                <a:lnTo>
                  <a:pt x="385976" y="655152"/>
                </a:lnTo>
                <a:lnTo>
                  <a:pt x="393255" y="630632"/>
                </a:lnTo>
                <a:lnTo>
                  <a:pt x="396993" y="588128"/>
                </a:lnTo>
                <a:lnTo>
                  <a:pt x="396993" y="185952"/>
                </a:lnTo>
                <a:lnTo>
                  <a:pt x="393255" y="143451"/>
                </a:lnTo>
                <a:lnTo>
                  <a:pt x="385973" y="118917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2871878" y="928918"/>
            <a:ext cx="397510" cy="774700"/>
          </a:xfrm>
          <a:custGeom>
            <a:avLst/>
            <a:gdLst/>
            <a:ahLst/>
            <a:cxnLst/>
            <a:rect l="l" t="t" r="r" b="b"/>
            <a:pathLst>
              <a:path w="397509" h="774700">
                <a:moveTo>
                  <a:pt x="198496" y="0"/>
                </a:moveTo>
                <a:lnTo>
                  <a:pt x="158433" y="2770"/>
                </a:lnTo>
                <a:lnTo>
                  <a:pt x="89078" y="24931"/>
                </a:lnTo>
                <a:lnTo>
                  <a:pt x="33625" y="73451"/>
                </a:lnTo>
                <a:lnTo>
                  <a:pt x="14941" y="106762"/>
                </a:lnTo>
                <a:lnTo>
                  <a:pt x="3734" y="144261"/>
                </a:lnTo>
                <a:lnTo>
                  <a:pt x="0" y="185952"/>
                </a:lnTo>
                <a:lnTo>
                  <a:pt x="0" y="588128"/>
                </a:lnTo>
                <a:lnTo>
                  <a:pt x="3734" y="629818"/>
                </a:lnTo>
                <a:lnTo>
                  <a:pt x="14941" y="667322"/>
                </a:lnTo>
                <a:lnTo>
                  <a:pt x="33625" y="700637"/>
                </a:lnTo>
                <a:lnTo>
                  <a:pt x="59788" y="729757"/>
                </a:lnTo>
                <a:lnTo>
                  <a:pt x="121960" y="763004"/>
                </a:lnTo>
                <a:lnTo>
                  <a:pt x="198496" y="774081"/>
                </a:lnTo>
                <a:lnTo>
                  <a:pt x="239447" y="771312"/>
                </a:lnTo>
                <a:lnTo>
                  <a:pt x="308799" y="749153"/>
                </a:lnTo>
                <a:lnTo>
                  <a:pt x="363359" y="701442"/>
                </a:lnTo>
                <a:lnTo>
                  <a:pt x="393255" y="630632"/>
                </a:lnTo>
                <a:lnTo>
                  <a:pt x="396993" y="588128"/>
                </a:lnTo>
                <a:lnTo>
                  <a:pt x="396993" y="327571"/>
                </a:lnTo>
                <a:lnTo>
                  <a:pt x="199690" y="327571"/>
                </a:lnTo>
                <a:lnTo>
                  <a:pt x="199690" y="446499"/>
                </a:lnTo>
                <a:lnTo>
                  <a:pt x="265468" y="446499"/>
                </a:lnTo>
                <a:lnTo>
                  <a:pt x="265468" y="588128"/>
                </a:lnTo>
                <a:lnTo>
                  <a:pt x="256041" y="633539"/>
                </a:lnTo>
                <a:lnTo>
                  <a:pt x="214634" y="654341"/>
                </a:lnTo>
                <a:lnTo>
                  <a:pt x="198496" y="655152"/>
                </a:lnTo>
                <a:lnTo>
                  <a:pt x="182874" y="654341"/>
                </a:lnTo>
                <a:lnTo>
                  <a:pt x="141622" y="633128"/>
                </a:lnTo>
                <a:lnTo>
                  <a:pt x="131524" y="588128"/>
                </a:lnTo>
                <a:lnTo>
                  <a:pt x="131524" y="185952"/>
                </a:lnTo>
                <a:lnTo>
                  <a:pt x="141622" y="140952"/>
                </a:lnTo>
                <a:lnTo>
                  <a:pt x="182874" y="119728"/>
                </a:lnTo>
                <a:lnTo>
                  <a:pt x="198496" y="118917"/>
                </a:lnTo>
                <a:lnTo>
                  <a:pt x="214634" y="119728"/>
                </a:lnTo>
                <a:lnTo>
                  <a:pt x="256041" y="140543"/>
                </a:lnTo>
                <a:lnTo>
                  <a:pt x="265468" y="185952"/>
                </a:lnTo>
                <a:lnTo>
                  <a:pt x="265468" y="252976"/>
                </a:lnTo>
                <a:lnTo>
                  <a:pt x="396993" y="252976"/>
                </a:lnTo>
                <a:lnTo>
                  <a:pt x="396993" y="185952"/>
                </a:lnTo>
                <a:lnTo>
                  <a:pt x="393255" y="143451"/>
                </a:lnTo>
                <a:lnTo>
                  <a:pt x="382043" y="105678"/>
                </a:lnTo>
                <a:lnTo>
                  <a:pt x="337204" y="44323"/>
                </a:lnTo>
                <a:lnTo>
                  <a:pt x="276214" y="11080"/>
                </a:lnTo>
                <a:lnTo>
                  <a:pt x="239447" y="2770"/>
                </a:lnTo>
                <a:lnTo>
                  <a:pt x="19849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3354952" y="937113"/>
            <a:ext cx="347345" cy="756920"/>
          </a:xfrm>
          <a:custGeom>
            <a:avLst/>
            <a:gdLst/>
            <a:ahLst/>
            <a:cxnLst/>
            <a:rect l="l" t="t" r="r" b="b"/>
            <a:pathLst>
              <a:path w="347344" h="756919">
                <a:moveTo>
                  <a:pt x="346773" y="0"/>
                </a:moveTo>
                <a:lnTo>
                  <a:pt x="0" y="0"/>
                </a:lnTo>
                <a:lnTo>
                  <a:pt x="0" y="119380"/>
                </a:lnTo>
                <a:lnTo>
                  <a:pt x="0" y="309880"/>
                </a:lnTo>
                <a:lnTo>
                  <a:pt x="0" y="427990"/>
                </a:lnTo>
                <a:lnTo>
                  <a:pt x="0" y="638810"/>
                </a:lnTo>
                <a:lnTo>
                  <a:pt x="0" y="756920"/>
                </a:lnTo>
                <a:lnTo>
                  <a:pt x="346773" y="756920"/>
                </a:lnTo>
                <a:lnTo>
                  <a:pt x="346773" y="638810"/>
                </a:lnTo>
                <a:lnTo>
                  <a:pt x="131533" y="638810"/>
                </a:lnTo>
                <a:lnTo>
                  <a:pt x="131533" y="427990"/>
                </a:lnTo>
                <a:lnTo>
                  <a:pt x="279793" y="427990"/>
                </a:lnTo>
                <a:lnTo>
                  <a:pt x="279793" y="309880"/>
                </a:lnTo>
                <a:lnTo>
                  <a:pt x="131533" y="309880"/>
                </a:lnTo>
                <a:lnTo>
                  <a:pt x="131533" y="119380"/>
                </a:lnTo>
                <a:lnTo>
                  <a:pt x="346773" y="119380"/>
                </a:lnTo>
                <a:lnTo>
                  <a:pt x="34677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 descr=""/>
          <p:cNvGrpSpPr/>
          <p:nvPr/>
        </p:nvGrpSpPr>
        <p:grpSpPr>
          <a:xfrm>
            <a:off x="-1850" y="6588"/>
            <a:ext cx="20106005" cy="11302365"/>
            <a:chOff x="-1850" y="6588"/>
            <a:chExt cx="20106005" cy="11302365"/>
          </a:xfrm>
        </p:grpSpPr>
        <p:sp>
          <p:nvSpPr>
            <p:cNvPr id="10" name="object 10" descr=""/>
            <p:cNvSpPr/>
            <p:nvPr/>
          </p:nvSpPr>
          <p:spPr>
            <a:xfrm>
              <a:off x="13747141" y="937570"/>
              <a:ext cx="399415" cy="756920"/>
            </a:xfrm>
            <a:custGeom>
              <a:avLst/>
              <a:gdLst/>
              <a:ahLst/>
              <a:cxnLst/>
              <a:rect l="l" t="t" r="r" b="b"/>
              <a:pathLst>
                <a:path w="399415" h="756919">
                  <a:moveTo>
                    <a:pt x="399389" y="0"/>
                  </a:moveTo>
                  <a:lnTo>
                    <a:pt x="0" y="0"/>
                  </a:lnTo>
                  <a:lnTo>
                    <a:pt x="0" y="119380"/>
                  </a:lnTo>
                  <a:lnTo>
                    <a:pt x="133934" y="119380"/>
                  </a:lnTo>
                  <a:lnTo>
                    <a:pt x="133934" y="756920"/>
                  </a:lnTo>
                  <a:lnTo>
                    <a:pt x="265468" y="756920"/>
                  </a:lnTo>
                  <a:lnTo>
                    <a:pt x="265468" y="119380"/>
                  </a:lnTo>
                  <a:lnTo>
                    <a:pt x="399389" y="119380"/>
                  </a:lnTo>
                  <a:lnTo>
                    <a:pt x="399389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588"/>
              <a:ext cx="20104100" cy="1130196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3230689" y="3180200"/>
              <a:ext cx="4163695" cy="5236210"/>
            </a:xfrm>
            <a:custGeom>
              <a:avLst/>
              <a:gdLst/>
              <a:ahLst/>
              <a:cxnLst/>
              <a:rect l="l" t="t" r="r" b="b"/>
              <a:pathLst>
                <a:path w="4163695" h="5236209">
                  <a:moveTo>
                    <a:pt x="1125512" y="1152359"/>
                  </a:moveTo>
                  <a:lnTo>
                    <a:pt x="1124318" y="1097737"/>
                  </a:lnTo>
                  <a:lnTo>
                    <a:pt x="1122133" y="1043127"/>
                  </a:lnTo>
                  <a:lnTo>
                    <a:pt x="1119124" y="988568"/>
                  </a:lnTo>
                  <a:lnTo>
                    <a:pt x="1115479" y="934034"/>
                  </a:lnTo>
                  <a:lnTo>
                    <a:pt x="1111364" y="879551"/>
                  </a:lnTo>
                  <a:lnTo>
                    <a:pt x="1107097" y="826935"/>
                  </a:lnTo>
                  <a:lnTo>
                    <a:pt x="1102715" y="774319"/>
                  </a:lnTo>
                  <a:lnTo>
                    <a:pt x="1098423" y="721702"/>
                  </a:lnTo>
                  <a:lnTo>
                    <a:pt x="1094384" y="669061"/>
                  </a:lnTo>
                  <a:lnTo>
                    <a:pt x="1090764" y="616407"/>
                  </a:lnTo>
                  <a:lnTo>
                    <a:pt x="1090599" y="613016"/>
                  </a:lnTo>
                  <a:lnTo>
                    <a:pt x="1090599" y="1173899"/>
                  </a:lnTo>
                  <a:lnTo>
                    <a:pt x="1087094" y="1230350"/>
                  </a:lnTo>
                  <a:lnTo>
                    <a:pt x="1076439" y="1278864"/>
                  </a:lnTo>
                  <a:lnTo>
                    <a:pt x="1053477" y="1322666"/>
                  </a:lnTo>
                  <a:lnTo>
                    <a:pt x="1013142" y="1356106"/>
                  </a:lnTo>
                  <a:lnTo>
                    <a:pt x="963650" y="1374381"/>
                  </a:lnTo>
                  <a:lnTo>
                    <a:pt x="909574" y="1384007"/>
                  </a:lnTo>
                  <a:lnTo>
                    <a:pt x="824903" y="1393926"/>
                  </a:lnTo>
                  <a:lnTo>
                    <a:pt x="683272" y="1408887"/>
                  </a:lnTo>
                  <a:lnTo>
                    <a:pt x="580542" y="1418056"/>
                  </a:lnTo>
                  <a:lnTo>
                    <a:pt x="430949" y="1429067"/>
                  </a:lnTo>
                  <a:lnTo>
                    <a:pt x="382282" y="1431925"/>
                  </a:lnTo>
                  <a:lnTo>
                    <a:pt x="336727" y="1431925"/>
                  </a:lnTo>
                  <a:lnTo>
                    <a:pt x="290169" y="1427302"/>
                  </a:lnTo>
                  <a:lnTo>
                    <a:pt x="244589" y="1415948"/>
                  </a:lnTo>
                  <a:lnTo>
                    <a:pt x="198729" y="1395044"/>
                  </a:lnTo>
                  <a:lnTo>
                    <a:pt x="159080" y="1364068"/>
                  </a:lnTo>
                  <a:lnTo>
                    <a:pt x="128435" y="1320279"/>
                  </a:lnTo>
                  <a:lnTo>
                    <a:pt x="110020" y="1269961"/>
                  </a:lnTo>
                  <a:lnTo>
                    <a:pt x="99669" y="1216520"/>
                  </a:lnTo>
                  <a:lnTo>
                    <a:pt x="92900" y="1162469"/>
                  </a:lnTo>
                  <a:lnTo>
                    <a:pt x="85090" y="1093508"/>
                  </a:lnTo>
                  <a:lnTo>
                    <a:pt x="77749" y="1024483"/>
                  </a:lnTo>
                  <a:lnTo>
                    <a:pt x="72720" y="974356"/>
                  </a:lnTo>
                  <a:lnTo>
                    <a:pt x="67945" y="924217"/>
                  </a:lnTo>
                  <a:lnTo>
                    <a:pt x="63411" y="874039"/>
                  </a:lnTo>
                  <a:lnTo>
                    <a:pt x="59118" y="823849"/>
                  </a:lnTo>
                  <a:lnTo>
                    <a:pt x="55092" y="774319"/>
                  </a:lnTo>
                  <a:lnTo>
                    <a:pt x="51181" y="723417"/>
                  </a:lnTo>
                  <a:lnTo>
                    <a:pt x="47536" y="673176"/>
                  </a:lnTo>
                  <a:lnTo>
                    <a:pt x="44081" y="622922"/>
                  </a:lnTo>
                  <a:lnTo>
                    <a:pt x="40817" y="572655"/>
                  </a:lnTo>
                  <a:lnTo>
                    <a:pt x="37719" y="522376"/>
                  </a:lnTo>
                  <a:lnTo>
                    <a:pt x="35013" y="471538"/>
                  </a:lnTo>
                  <a:lnTo>
                    <a:pt x="34378" y="425043"/>
                  </a:lnTo>
                  <a:lnTo>
                    <a:pt x="34302" y="419823"/>
                  </a:lnTo>
                  <a:lnTo>
                    <a:pt x="37769" y="368427"/>
                  </a:lnTo>
                  <a:lnTo>
                    <a:pt x="47599" y="318503"/>
                  </a:lnTo>
                  <a:lnTo>
                    <a:pt x="61048" y="281101"/>
                  </a:lnTo>
                  <a:lnTo>
                    <a:pt x="80213" y="245440"/>
                  </a:lnTo>
                  <a:lnTo>
                    <a:pt x="104940" y="213664"/>
                  </a:lnTo>
                  <a:lnTo>
                    <a:pt x="135128" y="187896"/>
                  </a:lnTo>
                  <a:lnTo>
                    <a:pt x="171932" y="167551"/>
                  </a:lnTo>
                  <a:lnTo>
                    <a:pt x="210680" y="151079"/>
                  </a:lnTo>
                  <a:lnTo>
                    <a:pt x="249161" y="140703"/>
                  </a:lnTo>
                  <a:lnTo>
                    <a:pt x="292290" y="133070"/>
                  </a:lnTo>
                  <a:lnTo>
                    <a:pt x="344436" y="125933"/>
                  </a:lnTo>
                  <a:lnTo>
                    <a:pt x="420065" y="117792"/>
                  </a:lnTo>
                  <a:lnTo>
                    <a:pt x="506501" y="110375"/>
                  </a:lnTo>
                  <a:lnTo>
                    <a:pt x="603770" y="103619"/>
                  </a:lnTo>
                  <a:lnTo>
                    <a:pt x="652449" y="100965"/>
                  </a:lnTo>
                  <a:lnTo>
                    <a:pt x="701154" y="98869"/>
                  </a:lnTo>
                  <a:lnTo>
                    <a:pt x="746975" y="97472"/>
                  </a:lnTo>
                  <a:lnTo>
                    <a:pt x="787311" y="97472"/>
                  </a:lnTo>
                  <a:lnTo>
                    <a:pt x="853109" y="105829"/>
                  </a:lnTo>
                  <a:lnTo>
                    <a:pt x="932230" y="142798"/>
                  </a:lnTo>
                  <a:lnTo>
                    <a:pt x="971562" y="177025"/>
                  </a:lnTo>
                  <a:lnTo>
                    <a:pt x="1002969" y="218338"/>
                  </a:lnTo>
                  <a:lnTo>
                    <a:pt x="1025309" y="265684"/>
                  </a:lnTo>
                  <a:lnTo>
                    <a:pt x="1038809" y="317690"/>
                  </a:lnTo>
                  <a:lnTo>
                    <a:pt x="1045641" y="371081"/>
                  </a:lnTo>
                  <a:lnTo>
                    <a:pt x="1048372" y="425043"/>
                  </a:lnTo>
                  <a:lnTo>
                    <a:pt x="1049591" y="478726"/>
                  </a:lnTo>
                  <a:lnTo>
                    <a:pt x="1051306" y="530225"/>
                  </a:lnTo>
                  <a:lnTo>
                    <a:pt x="1053757" y="581685"/>
                  </a:lnTo>
                  <a:lnTo>
                    <a:pt x="1056843" y="633120"/>
                  </a:lnTo>
                  <a:lnTo>
                    <a:pt x="1060437" y="684517"/>
                  </a:lnTo>
                  <a:lnTo>
                    <a:pt x="1064412" y="735888"/>
                  </a:lnTo>
                  <a:lnTo>
                    <a:pt x="1068552" y="786371"/>
                  </a:lnTo>
                  <a:lnTo>
                    <a:pt x="1072756" y="836866"/>
                  </a:lnTo>
                  <a:lnTo>
                    <a:pt x="1076833" y="887361"/>
                  </a:lnTo>
                  <a:lnTo>
                    <a:pt x="1080668" y="937869"/>
                  </a:lnTo>
                  <a:lnTo>
                    <a:pt x="1084072" y="988415"/>
                  </a:lnTo>
                  <a:lnTo>
                    <a:pt x="1087577" y="1052830"/>
                  </a:lnTo>
                  <a:lnTo>
                    <a:pt x="1089875" y="1117295"/>
                  </a:lnTo>
                  <a:lnTo>
                    <a:pt x="1090599" y="1173899"/>
                  </a:lnTo>
                  <a:lnTo>
                    <a:pt x="1090599" y="613016"/>
                  </a:lnTo>
                  <a:lnTo>
                    <a:pt x="1088313" y="566013"/>
                  </a:lnTo>
                  <a:lnTo>
                    <a:pt x="1086789" y="515543"/>
                  </a:lnTo>
                  <a:lnTo>
                    <a:pt x="1085418" y="465061"/>
                  </a:lnTo>
                  <a:lnTo>
                    <a:pt x="1083411" y="414642"/>
                  </a:lnTo>
                  <a:lnTo>
                    <a:pt x="1079969" y="364337"/>
                  </a:lnTo>
                  <a:lnTo>
                    <a:pt x="1072832" y="310730"/>
                  </a:lnTo>
                  <a:lnTo>
                    <a:pt x="1059611" y="258254"/>
                  </a:lnTo>
                  <a:lnTo>
                    <a:pt x="1038517" y="208800"/>
                  </a:lnTo>
                  <a:lnTo>
                    <a:pt x="1007719" y="164312"/>
                  </a:lnTo>
                  <a:lnTo>
                    <a:pt x="974953" y="131978"/>
                  </a:lnTo>
                  <a:lnTo>
                    <a:pt x="937895" y="104876"/>
                  </a:lnTo>
                  <a:lnTo>
                    <a:pt x="897267" y="83756"/>
                  </a:lnTo>
                  <a:lnTo>
                    <a:pt x="853808" y="69367"/>
                  </a:lnTo>
                  <a:lnTo>
                    <a:pt x="808228" y="62484"/>
                  </a:lnTo>
                  <a:lnTo>
                    <a:pt x="781672" y="61595"/>
                  </a:lnTo>
                  <a:lnTo>
                    <a:pt x="755015" y="61925"/>
                  </a:lnTo>
                  <a:lnTo>
                    <a:pt x="662038" y="65786"/>
                  </a:lnTo>
                  <a:lnTo>
                    <a:pt x="582561" y="70142"/>
                  </a:lnTo>
                  <a:lnTo>
                    <a:pt x="441147" y="79933"/>
                  </a:lnTo>
                  <a:lnTo>
                    <a:pt x="390144" y="84416"/>
                  </a:lnTo>
                  <a:lnTo>
                    <a:pt x="339293" y="90119"/>
                  </a:lnTo>
                  <a:lnTo>
                    <a:pt x="288785" y="97472"/>
                  </a:lnTo>
                  <a:lnTo>
                    <a:pt x="238798" y="106959"/>
                  </a:lnTo>
                  <a:lnTo>
                    <a:pt x="195872" y="119164"/>
                  </a:lnTo>
                  <a:lnTo>
                    <a:pt x="187490" y="122859"/>
                  </a:lnTo>
                  <a:lnTo>
                    <a:pt x="187490" y="141351"/>
                  </a:lnTo>
                  <a:lnTo>
                    <a:pt x="186347" y="128828"/>
                  </a:lnTo>
                  <a:lnTo>
                    <a:pt x="187439" y="140703"/>
                  </a:lnTo>
                  <a:lnTo>
                    <a:pt x="187490" y="141351"/>
                  </a:lnTo>
                  <a:lnTo>
                    <a:pt x="187490" y="122859"/>
                  </a:lnTo>
                  <a:lnTo>
                    <a:pt x="118986" y="157492"/>
                  </a:lnTo>
                  <a:lnTo>
                    <a:pt x="85674" y="183565"/>
                  </a:lnTo>
                  <a:lnTo>
                    <a:pt x="57607" y="216674"/>
                  </a:lnTo>
                  <a:lnTo>
                    <a:pt x="33248" y="259892"/>
                  </a:lnTo>
                  <a:lnTo>
                    <a:pt x="16179" y="305257"/>
                  </a:lnTo>
                  <a:lnTo>
                    <a:pt x="5626" y="352640"/>
                  </a:lnTo>
                  <a:lnTo>
                    <a:pt x="749" y="401980"/>
                  </a:lnTo>
                  <a:lnTo>
                    <a:pt x="0" y="455422"/>
                  </a:lnTo>
                  <a:lnTo>
                    <a:pt x="1879" y="508850"/>
                  </a:lnTo>
                  <a:lnTo>
                    <a:pt x="5194" y="562229"/>
                  </a:lnTo>
                  <a:lnTo>
                    <a:pt x="8775" y="615556"/>
                  </a:lnTo>
                  <a:lnTo>
                    <a:pt x="11836" y="662698"/>
                  </a:lnTo>
                  <a:lnTo>
                    <a:pt x="15100" y="709815"/>
                  </a:lnTo>
                  <a:lnTo>
                    <a:pt x="18592" y="756932"/>
                  </a:lnTo>
                  <a:lnTo>
                    <a:pt x="22288" y="804024"/>
                  </a:lnTo>
                  <a:lnTo>
                    <a:pt x="26200" y="851103"/>
                  </a:lnTo>
                  <a:lnTo>
                    <a:pt x="30327" y="898156"/>
                  </a:lnTo>
                  <a:lnTo>
                    <a:pt x="34671" y="945197"/>
                  </a:lnTo>
                  <a:lnTo>
                    <a:pt x="39230" y="992212"/>
                  </a:lnTo>
                  <a:lnTo>
                    <a:pt x="43992" y="1039215"/>
                  </a:lnTo>
                  <a:lnTo>
                    <a:pt x="48869" y="1085062"/>
                  </a:lnTo>
                  <a:lnTo>
                    <a:pt x="54190" y="1133132"/>
                  </a:lnTo>
                  <a:lnTo>
                    <a:pt x="59601" y="1180058"/>
                  </a:lnTo>
                  <a:lnTo>
                    <a:pt x="65405" y="1224508"/>
                  </a:lnTo>
                  <a:lnTo>
                    <a:pt x="73761" y="1269047"/>
                  </a:lnTo>
                  <a:lnTo>
                    <a:pt x="86601" y="1312164"/>
                  </a:lnTo>
                  <a:lnTo>
                    <a:pt x="105879" y="1352321"/>
                  </a:lnTo>
                  <a:lnTo>
                    <a:pt x="133515" y="1388033"/>
                  </a:lnTo>
                  <a:lnTo>
                    <a:pt x="176530" y="1422387"/>
                  </a:lnTo>
                  <a:lnTo>
                    <a:pt x="225793" y="1446491"/>
                  </a:lnTo>
                  <a:lnTo>
                    <a:pt x="278968" y="1461147"/>
                  </a:lnTo>
                  <a:lnTo>
                    <a:pt x="333705" y="1467142"/>
                  </a:lnTo>
                  <a:lnTo>
                    <a:pt x="365544" y="1467294"/>
                  </a:lnTo>
                  <a:lnTo>
                    <a:pt x="397497" y="1465986"/>
                  </a:lnTo>
                  <a:lnTo>
                    <a:pt x="565683" y="1454378"/>
                  </a:lnTo>
                  <a:lnTo>
                    <a:pt x="704824" y="1442021"/>
                  </a:lnTo>
                  <a:lnTo>
                    <a:pt x="801001" y="1431925"/>
                  </a:lnTo>
                  <a:lnTo>
                    <a:pt x="905395" y="1420037"/>
                  </a:lnTo>
                  <a:lnTo>
                    <a:pt x="950544" y="1413319"/>
                  </a:lnTo>
                  <a:lnTo>
                    <a:pt x="994486" y="1402257"/>
                  </a:lnTo>
                  <a:lnTo>
                    <a:pt x="1035177" y="1384160"/>
                  </a:lnTo>
                  <a:lnTo>
                    <a:pt x="1070571" y="1356372"/>
                  </a:lnTo>
                  <a:lnTo>
                    <a:pt x="1101026" y="1311668"/>
                  </a:lnTo>
                  <a:lnTo>
                    <a:pt x="1117688" y="1260602"/>
                  </a:lnTo>
                  <a:lnTo>
                    <a:pt x="1124534" y="1206423"/>
                  </a:lnTo>
                  <a:lnTo>
                    <a:pt x="1125512" y="1152359"/>
                  </a:lnTo>
                  <a:close/>
                </a:path>
                <a:path w="4163695" h="5236209">
                  <a:moveTo>
                    <a:pt x="2497112" y="2866085"/>
                  </a:moveTo>
                  <a:lnTo>
                    <a:pt x="2490787" y="2854477"/>
                  </a:lnTo>
                  <a:lnTo>
                    <a:pt x="2477198" y="2849943"/>
                  </a:lnTo>
                  <a:lnTo>
                    <a:pt x="1939848" y="2887281"/>
                  </a:lnTo>
                  <a:lnTo>
                    <a:pt x="1928139" y="2893580"/>
                  </a:lnTo>
                  <a:lnTo>
                    <a:pt x="1926043" y="2905785"/>
                  </a:lnTo>
                  <a:lnTo>
                    <a:pt x="1932368" y="2917406"/>
                  </a:lnTo>
                  <a:lnTo>
                    <a:pt x="1945957" y="2921939"/>
                  </a:lnTo>
                  <a:lnTo>
                    <a:pt x="2483307" y="2884589"/>
                  </a:lnTo>
                  <a:lnTo>
                    <a:pt x="2495016" y="2878290"/>
                  </a:lnTo>
                  <a:lnTo>
                    <a:pt x="2497112" y="2866085"/>
                  </a:lnTo>
                  <a:close/>
                </a:path>
                <a:path w="4163695" h="5236209">
                  <a:moveTo>
                    <a:pt x="2731528" y="404787"/>
                  </a:moveTo>
                  <a:lnTo>
                    <a:pt x="2725204" y="393179"/>
                  </a:lnTo>
                  <a:lnTo>
                    <a:pt x="2711627" y="388632"/>
                  </a:lnTo>
                  <a:lnTo>
                    <a:pt x="1723720" y="458584"/>
                  </a:lnTo>
                  <a:lnTo>
                    <a:pt x="1712010" y="464883"/>
                  </a:lnTo>
                  <a:lnTo>
                    <a:pt x="1709915" y="477088"/>
                  </a:lnTo>
                  <a:lnTo>
                    <a:pt x="1716239" y="488708"/>
                  </a:lnTo>
                  <a:lnTo>
                    <a:pt x="1729828" y="493242"/>
                  </a:lnTo>
                  <a:lnTo>
                    <a:pt x="2717723" y="423278"/>
                  </a:lnTo>
                  <a:lnTo>
                    <a:pt x="2729420" y="416991"/>
                  </a:lnTo>
                  <a:lnTo>
                    <a:pt x="2731528" y="404787"/>
                  </a:lnTo>
                  <a:close/>
                </a:path>
                <a:path w="4163695" h="5236209">
                  <a:moveTo>
                    <a:pt x="2797860" y="4532541"/>
                  </a:moveTo>
                  <a:lnTo>
                    <a:pt x="2791536" y="4520920"/>
                  </a:lnTo>
                  <a:lnTo>
                    <a:pt x="2777947" y="4516386"/>
                  </a:lnTo>
                  <a:lnTo>
                    <a:pt x="2112657" y="4562627"/>
                  </a:lnTo>
                  <a:lnTo>
                    <a:pt x="2100948" y="4568914"/>
                  </a:lnTo>
                  <a:lnTo>
                    <a:pt x="2098852" y="4581118"/>
                  </a:lnTo>
                  <a:lnTo>
                    <a:pt x="2105177" y="4592739"/>
                  </a:lnTo>
                  <a:lnTo>
                    <a:pt x="2118753" y="4597273"/>
                  </a:lnTo>
                  <a:lnTo>
                    <a:pt x="2784056" y="4551032"/>
                  </a:lnTo>
                  <a:lnTo>
                    <a:pt x="2795752" y="4544733"/>
                  </a:lnTo>
                  <a:lnTo>
                    <a:pt x="2797860" y="4532541"/>
                  </a:lnTo>
                  <a:close/>
                </a:path>
                <a:path w="4163695" h="5236209">
                  <a:moveTo>
                    <a:pt x="2836011" y="1045641"/>
                  </a:moveTo>
                  <a:lnTo>
                    <a:pt x="2829687" y="1034021"/>
                  </a:lnTo>
                  <a:lnTo>
                    <a:pt x="2816098" y="1029487"/>
                  </a:lnTo>
                  <a:lnTo>
                    <a:pt x="2094649" y="1079804"/>
                  </a:lnTo>
                  <a:lnTo>
                    <a:pt x="2082203" y="1080909"/>
                  </a:lnTo>
                  <a:lnTo>
                    <a:pt x="2084412" y="1081176"/>
                  </a:lnTo>
                  <a:lnTo>
                    <a:pt x="2054415" y="1083589"/>
                  </a:lnTo>
                  <a:lnTo>
                    <a:pt x="1925955" y="1092733"/>
                  </a:lnTo>
                  <a:lnTo>
                    <a:pt x="1807794" y="1101979"/>
                  </a:lnTo>
                  <a:lnTo>
                    <a:pt x="1749069" y="1106195"/>
                  </a:lnTo>
                  <a:lnTo>
                    <a:pt x="1737360" y="1112494"/>
                  </a:lnTo>
                  <a:lnTo>
                    <a:pt x="1735264" y="1124699"/>
                  </a:lnTo>
                  <a:lnTo>
                    <a:pt x="1741589" y="1136307"/>
                  </a:lnTo>
                  <a:lnTo>
                    <a:pt x="1755165" y="1140841"/>
                  </a:lnTo>
                  <a:lnTo>
                    <a:pt x="2208390" y="1108075"/>
                  </a:lnTo>
                  <a:lnTo>
                    <a:pt x="2364905" y="1096873"/>
                  </a:lnTo>
                  <a:lnTo>
                    <a:pt x="2368143" y="1096530"/>
                  </a:lnTo>
                  <a:lnTo>
                    <a:pt x="2365933" y="1096264"/>
                  </a:lnTo>
                  <a:lnTo>
                    <a:pt x="2395944" y="1093851"/>
                  </a:lnTo>
                  <a:lnTo>
                    <a:pt x="2822206" y="1064133"/>
                  </a:lnTo>
                  <a:lnTo>
                    <a:pt x="2833903" y="1057846"/>
                  </a:lnTo>
                  <a:lnTo>
                    <a:pt x="2836011" y="1045641"/>
                  </a:lnTo>
                  <a:close/>
                </a:path>
                <a:path w="4163695" h="5236209">
                  <a:moveTo>
                    <a:pt x="3341217" y="5136324"/>
                  </a:moveTo>
                  <a:lnTo>
                    <a:pt x="3334893" y="5124704"/>
                  </a:lnTo>
                  <a:lnTo>
                    <a:pt x="3321304" y="5120170"/>
                  </a:lnTo>
                  <a:lnTo>
                    <a:pt x="2157031" y="5201094"/>
                  </a:lnTo>
                  <a:lnTo>
                    <a:pt x="2145322" y="5207381"/>
                  </a:lnTo>
                  <a:lnTo>
                    <a:pt x="2143226" y="5219585"/>
                  </a:lnTo>
                  <a:lnTo>
                    <a:pt x="2149551" y="5231206"/>
                  </a:lnTo>
                  <a:lnTo>
                    <a:pt x="2163127" y="5235740"/>
                  </a:lnTo>
                  <a:lnTo>
                    <a:pt x="3327412" y="5154815"/>
                  </a:lnTo>
                  <a:lnTo>
                    <a:pt x="3339109" y="5148516"/>
                  </a:lnTo>
                  <a:lnTo>
                    <a:pt x="3341217" y="5136324"/>
                  </a:lnTo>
                  <a:close/>
                </a:path>
                <a:path w="4163695" h="5236209">
                  <a:moveTo>
                    <a:pt x="3606812" y="3109734"/>
                  </a:moveTo>
                  <a:lnTo>
                    <a:pt x="3600488" y="3098127"/>
                  </a:lnTo>
                  <a:lnTo>
                    <a:pt x="3586911" y="3093593"/>
                  </a:lnTo>
                  <a:lnTo>
                    <a:pt x="1962035" y="3206521"/>
                  </a:lnTo>
                  <a:lnTo>
                    <a:pt x="1950339" y="3212820"/>
                  </a:lnTo>
                  <a:lnTo>
                    <a:pt x="1948230" y="3225012"/>
                  </a:lnTo>
                  <a:lnTo>
                    <a:pt x="1954555" y="3236633"/>
                  </a:lnTo>
                  <a:lnTo>
                    <a:pt x="1968144" y="3241167"/>
                  </a:lnTo>
                  <a:lnTo>
                    <a:pt x="3593007" y="3128226"/>
                  </a:lnTo>
                  <a:lnTo>
                    <a:pt x="3604717" y="3121939"/>
                  </a:lnTo>
                  <a:lnTo>
                    <a:pt x="3606812" y="3109734"/>
                  </a:lnTo>
                  <a:close/>
                </a:path>
                <a:path w="4163695" h="5236209">
                  <a:moveTo>
                    <a:pt x="3749090" y="16141"/>
                  </a:moveTo>
                  <a:lnTo>
                    <a:pt x="3742766" y="4533"/>
                  </a:lnTo>
                  <a:lnTo>
                    <a:pt x="3729177" y="0"/>
                  </a:lnTo>
                  <a:lnTo>
                    <a:pt x="1720494" y="139598"/>
                  </a:lnTo>
                  <a:lnTo>
                    <a:pt x="1708785" y="145897"/>
                  </a:lnTo>
                  <a:lnTo>
                    <a:pt x="1706689" y="158102"/>
                  </a:lnTo>
                  <a:lnTo>
                    <a:pt x="1713014" y="169722"/>
                  </a:lnTo>
                  <a:lnTo>
                    <a:pt x="1726590" y="174256"/>
                  </a:lnTo>
                  <a:lnTo>
                    <a:pt x="3735286" y="34645"/>
                  </a:lnTo>
                  <a:lnTo>
                    <a:pt x="3746995" y="28346"/>
                  </a:lnTo>
                  <a:lnTo>
                    <a:pt x="3749090" y="16141"/>
                  </a:lnTo>
                  <a:close/>
                </a:path>
                <a:path w="4163695" h="5236209">
                  <a:moveTo>
                    <a:pt x="3752316" y="335127"/>
                  </a:moveTo>
                  <a:lnTo>
                    <a:pt x="3745992" y="323519"/>
                  </a:lnTo>
                  <a:lnTo>
                    <a:pt x="3732415" y="318985"/>
                  </a:lnTo>
                  <a:lnTo>
                    <a:pt x="3179546" y="359460"/>
                  </a:lnTo>
                  <a:lnTo>
                    <a:pt x="3167837" y="365760"/>
                  </a:lnTo>
                  <a:lnTo>
                    <a:pt x="3165741" y="377964"/>
                  </a:lnTo>
                  <a:lnTo>
                    <a:pt x="3172066" y="389572"/>
                  </a:lnTo>
                  <a:lnTo>
                    <a:pt x="3185642" y="394106"/>
                  </a:lnTo>
                  <a:lnTo>
                    <a:pt x="3738524" y="353618"/>
                  </a:lnTo>
                  <a:lnTo>
                    <a:pt x="3750221" y="347332"/>
                  </a:lnTo>
                  <a:lnTo>
                    <a:pt x="3752316" y="335127"/>
                  </a:lnTo>
                  <a:close/>
                </a:path>
                <a:path w="4163695" h="5236209">
                  <a:moveTo>
                    <a:pt x="3761130" y="654177"/>
                  </a:moveTo>
                  <a:lnTo>
                    <a:pt x="3754805" y="642556"/>
                  </a:lnTo>
                  <a:lnTo>
                    <a:pt x="3741216" y="638022"/>
                  </a:lnTo>
                  <a:lnTo>
                    <a:pt x="1732534" y="777633"/>
                  </a:lnTo>
                  <a:lnTo>
                    <a:pt x="1720824" y="783920"/>
                  </a:lnTo>
                  <a:lnTo>
                    <a:pt x="1718729" y="796124"/>
                  </a:lnTo>
                  <a:lnTo>
                    <a:pt x="1725053" y="807745"/>
                  </a:lnTo>
                  <a:lnTo>
                    <a:pt x="1738630" y="812279"/>
                  </a:lnTo>
                  <a:lnTo>
                    <a:pt x="3747325" y="672668"/>
                  </a:lnTo>
                  <a:lnTo>
                    <a:pt x="3759035" y="666369"/>
                  </a:lnTo>
                  <a:lnTo>
                    <a:pt x="3761130" y="654177"/>
                  </a:lnTo>
                  <a:close/>
                </a:path>
                <a:path w="4163695" h="5236209">
                  <a:moveTo>
                    <a:pt x="3946271" y="2444597"/>
                  </a:moveTo>
                  <a:lnTo>
                    <a:pt x="3939933" y="2432977"/>
                  </a:lnTo>
                  <a:lnTo>
                    <a:pt x="3926357" y="2428443"/>
                  </a:lnTo>
                  <a:lnTo>
                    <a:pt x="1917661" y="2568054"/>
                  </a:lnTo>
                  <a:lnTo>
                    <a:pt x="1905952" y="2574353"/>
                  </a:lnTo>
                  <a:lnTo>
                    <a:pt x="1903857" y="2586558"/>
                  </a:lnTo>
                  <a:lnTo>
                    <a:pt x="1910181" y="2598166"/>
                  </a:lnTo>
                  <a:lnTo>
                    <a:pt x="1923770" y="2602700"/>
                  </a:lnTo>
                  <a:lnTo>
                    <a:pt x="3932453" y="2463088"/>
                  </a:lnTo>
                  <a:lnTo>
                    <a:pt x="3944162" y="2456802"/>
                  </a:lnTo>
                  <a:lnTo>
                    <a:pt x="3946271" y="2444597"/>
                  </a:lnTo>
                  <a:close/>
                </a:path>
                <a:path w="4163695" h="5236209">
                  <a:moveTo>
                    <a:pt x="3968458" y="2763824"/>
                  </a:moveTo>
                  <a:lnTo>
                    <a:pt x="3962120" y="2752204"/>
                  </a:lnTo>
                  <a:lnTo>
                    <a:pt x="3948544" y="2747670"/>
                  </a:lnTo>
                  <a:lnTo>
                    <a:pt x="3116923" y="2805480"/>
                  </a:lnTo>
                  <a:lnTo>
                    <a:pt x="3105213" y="2811767"/>
                  </a:lnTo>
                  <a:lnTo>
                    <a:pt x="3103118" y="2823972"/>
                  </a:lnTo>
                  <a:lnTo>
                    <a:pt x="3109442" y="2835592"/>
                  </a:lnTo>
                  <a:lnTo>
                    <a:pt x="3123019" y="2840126"/>
                  </a:lnTo>
                  <a:lnTo>
                    <a:pt x="3954653" y="2782328"/>
                  </a:lnTo>
                  <a:lnTo>
                    <a:pt x="3966349" y="2776029"/>
                  </a:lnTo>
                  <a:lnTo>
                    <a:pt x="3968458" y="2763824"/>
                  </a:lnTo>
                  <a:close/>
                </a:path>
                <a:path w="4163695" h="5236209">
                  <a:moveTo>
                    <a:pt x="4119067" y="4119930"/>
                  </a:moveTo>
                  <a:lnTo>
                    <a:pt x="4112742" y="4108323"/>
                  </a:lnTo>
                  <a:lnTo>
                    <a:pt x="4099153" y="4103789"/>
                  </a:lnTo>
                  <a:lnTo>
                    <a:pt x="2090470" y="4243387"/>
                  </a:lnTo>
                  <a:lnTo>
                    <a:pt x="2078761" y="4249686"/>
                  </a:lnTo>
                  <a:lnTo>
                    <a:pt x="2076665" y="4261891"/>
                  </a:lnTo>
                  <a:lnTo>
                    <a:pt x="2082990" y="4273499"/>
                  </a:lnTo>
                  <a:lnTo>
                    <a:pt x="2096566" y="4278033"/>
                  </a:lnTo>
                  <a:lnTo>
                    <a:pt x="4105262" y="4138434"/>
                  </a:lnTo>
                  <a:lnTo>
                    <a:pt x="4116971" y="4132135"/>
                  </a:lnTo>
                  <a:lnTo>
                    <a:pt x="4119067" y="4119930"/>
                  </a:lnTo>
                  <a:close/>
                </a:path>
                <a:path w="4163695" h="5236209">
                  <a:moveTo>
                    <a:pt x="4141254" y="4439170"/>
                  </a:moveTo>
                  <a:lnTo>
                    <a:pt x="4134929" y="4427550"/>
                  </a:lnTo>
                  <a:lnTo>
                    <a:pt x="4121340" y="4423016"/>
                  </a:lnTo>
                  <a:lnTo>
                    <a:pt x="3238550" y="4484370"/>
                  </a:lnTo>
                  <a:lnTo>
                    <a:pt x="3226841" y="4490669"/>
                  </a:lnTo>
                  <a:lnTo>
                    <a:pt x="3224746" y="4502874"/>
                  </a:lnTo>
                  <a:lnTo>
                    <a:pt x="3231070" y="4514481"/>
                  </a:lnTo>
                  <a:lnTo>
                    <a:pt x="3244646" y="4519015"/>
                  </a:lnTo>
                  <a:lnTo>
                    <a:pt x="4127449" y="4457662"/>
                  </a:lnTo>
                  <a:lnTo>
                    <a:pt x="4139158" y="4451362"/>
                  </a:lnTo>
                  <a:lnTo>
                    <a:pt x="4141254" y="4439170"/>
                  </a:lnTo>
                  <a:close/>
                </a:path>
                <a:path w="4163695" h="5236209">
                  <a:moveTo>
                    <a:pt x="4163441" y="4758398"/>
                  </a:moveTo>
                  <a:lnTo>
                    <a:pt x="4157116" y="4746777"/>
                  </a:lnTo>
                  <a:lnTo>
                    <a:pt x="4143527" y="4742243"/>
                  </a:lnTo>
                  <a:lnTo>
                    <a:pt x="2134844" y="4881854"/>
                  </a:lnTo>
                  <a:lnTo>
                    <a:pt x="2123135" y="4888154"/>
                  </a:lnTo>
                  <a:lnTo>
                    <a:pt x="2121039" y="4900358"/>
                  </a:lnTo>
                  <a:lnTo>
                    <a:pt x="2127364" y="4911966"/>
                  </a:lnTo>
                  <a:lnTo>
                    <a:pt x="2140940" y="4916500"/>
                  </a:lnTo>
                  <a:lnTo>
                    <a:pt x="4149636" y="4776902"/>
                  </a:lnTo>
                  <a:lnTo>
                    <a:pt x="4161345" y="4770602"/>
                  </a:lnTo>
                  <a:lnTo>
                    <a:pt x="4163441" y="4758398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-1850" y="4489345"/>
              <a:ext cx="2760345" cy="3934460"/>
            </a:xfrm>
            <a:custGeom>
              <a:avLst/>
              <a:gdLst/>
              <a:ahLst/>
              <a:cxnLst/>
              <a:rect l="l" t="t" r="r" b="b"/>
              <a:pathLst>
                <a:path w="2760345" h="3934459">
                  <a:moveTo>
                    <a:pt x="2506625" y="0"/>
                  </a:moveTo>
                  <a:lnTo>
                    <a:pt x="2458465" y="5274"/>
                  </a:lnTo>
                  <a:lnTo>
                    <a:pt x="2411598" y="16821"/>
                  </a:lnTo>
                  <a:lnTo>
                    <a:pt x="2365985" y="33440"/>
                  </a:lnTo>
                  <a:lnTo>
                    <a:pt x="2321583" y="53926"/>
                  </a:lnTo>
                  <a:lnTo>
                    <a:pt x="2278354" y="77076"/>
                  </a:lnTo>
                  <a:lnTo>
                    <a:pt x="2236257" y="101689"/>
                  </a:lnTo>
                  <a:lnTo>
                    <a:pt x="1430780" y="591070"/>
                  </a:lnTo>
                  <a:lnTo>
                    <a:pt x="1257846" y="694846"/>
                  </a:lnTo>
                  <a:lnTo>
                    <a:pt x="1171545" y="747201"/>
                  </a:lnTo>
                  <a:lnTo>
                    <a:pt x="1128583" y="773682"/>
                  </a:lnTo>
                  <a:lnTo>
                    <a:pt x="1085803" y="800437"/>
                  </a:lnTo>
                  <a:lnTo>
                    <a:pt x="1043246" y="827518"/>
                  </a:lnTo>
                  <a:lnTo>
                    <a:pt x="1000953" y="854980"/>
                  </a:lnTo>
                  <a:lnTo>
                    <a:pt x="958968" y="882875"/>
                  </a:lnTo>
                  <a:lnTo>
                    <a:pt x="917332" y="911258"/>
                  </a:lnTo>
                  <a:lnTo>
                    <a:pt x="876086" y="940181"/>
                  </a:lnTo>
                  <a:lnTo>
                    <a:pt x="835272" y="969698"/>
                  </a:lnTo>
                  <a:lnTo>
                    <a:pt x="795239" y="999757"/>
                  </a:lnTo>
                  <a:lnTo>
                    <a:pt x="755856" y="1030670"/>
                  </a:lnTo>
                  <a:lnTo>
                    <a:pt x="717216" y="1062473"/>
                  </a:lnTo>
                  <a:lnTo>
                    <a:pt x="679408" y="1095202"/>
                  </a:lnTo>
                  <a:lnTo>
                    <a:pt x="642523" y="1128893"/>
                  </a:lnTo>
                  <a:lnTo>
                    <a:pt x="606651" y="1163582"/>
                  </a:lnTo>
                  <a:lnTo>
                    <a:pt x="571884" y="1199305"/>
                  </a:lnTo>
                  <a:lnTo>
                    <a:pt x="538311" y="1236098"/>
                  </a:lnTo>
                  <a:lnTo>
                    <a:pt x="506023" y="1273997"/>
                  </a:lnTo>
                  <a:lnTo>
                    <a:pt x="475110" y="1313038"/>
                  </a:lnTo>
                  <a:lnTo>
                    <a:pt x="445664" y="1353258"/>
                  </a:lnTo>
                  <a:lnTo>
                    <a:pt x="417774" y="1394692"/>
                  </a:lnTo>
                  <a:lnTo>
                    <a:pt x="391531" y="1437376"/>
                  </a:lnTo>
                  <a:lnTo>
                    <a:pt x="367025" y="1481347"/>
                  </a:lnTo>
                  <a:lnTo>
                    <a:pt x="343750" y="1527519"/>
                  </a:lnTo>
                  <a:lnTo>
                    <a:pt x="322293" y="1574423"/>
                  </a:lnTo>
                  <a:lnTo>
                    <a:pt x="302549" y="1621999"/>
                  </a:lnTo>
                  <a:lnTo>
                    <a:pt x="284415" y="1670185"/>
                  </a:lnTo>
                  <a:lnTo>
                    <a:pt x="267783" y="1718920"/>
                  </a:lnTo>
                  <a:lnTo>
                    <a:pt x="252551" y="1768143"/>
                  </a:lnTo>
                  <a:lnTo>
                    <a:pt x="238614" y="1817792"/>
                  </a:lnTo>
                  <a:lnTo>
                    <a:pt x="225865" y="1867807"/>
                  </a:lnTo>
                  <a:lnTo>
                    <a:pt x="214201" y="1918126"/>
                  </a:lnTo>
                  <a:lnTo>
                    <a:pt x="203517" y="1968688"/>
                  </a:lnTo>
                  <a:lnTo>
                    <a:pt x="193708" y="2019431"/>
                  </a:lnTo>
                  <a:lnTo>
                    <a:pt x="184669" y="2070296"/>
                  </a:lnTo>
                  <a:lnTo>
                    <a:pt x="176296" y="2121219"/>
                  </a:lnTo>
                  <a:lnTo>
                    <a:pt x="168483" y="2172141"/>
                  </a:lnTo>
                  <a:lnTo>
                    <a:pt x="161125" y="2223000"/>
                  </a:lnTo>
                  <a:lnTo>
                    <a:pt x="147334" y="2322925"/>
                  </a:lnTo>
                  <a:lnTo>
                    <a:pt x="134122" y="2422947"/>
                  </a:lnTo>
                  <a:lnTo>
                    <a:pt x="121481" y="2523058"/>
                  </a:lnTo>
                  <a:lnTo>
                    <a:pt x="109404" y="2623252"/>
                  </a:lnTo>
                  <a:lnTo>
                    <a:pt x="97882" y="2723524"/>
                  </a:lnTo>
                  <a:lnTo>
                    <a:pt x="86907" y="2823866"/>
                  </a:lnTo>
                  <a:lnTo>
                    <a:pt x="76470" y="2924272"/>
                  </a:lnTo>
                  <a:lnTo>
                    <a:pt x="66564" y="3024736"/>
                  </a:lnTo>
                  <a:lnTo>
                    <a:pt x="57179" y="3125252"/>
                  </a:lnTo>
                  <a:lnTo>
                    <a:pt x="48309" y="3225813"/>
                  </a:lnTo>
                  <a:lnTo>
                    <a:pt x="39944" y="3326413"/>
                  </a:lnTo>
                  <a:lnTo>
                    <a:pt x="32076" y="3427046"/>
                  </a:lnTo>
                  <a:lnTo>
                    <a:pt x="24698" y="3527704"/>
                  </a:lnTo>
                  <a:lnTo>
                    <a:pt x="17801" y="3628382"/>
                  </a:lnTo>
                  <a:lnTo>
                    <a:pt x="11376" y="3729074"/>
                  </a:lnTo>
                  <a:lnTo>
                    <a:pt x="5415" y="3829772"/>
                  </a:lnTo>
                  <a:lnTo>
                    <a:pt x="0" y="3934319"/>
                  </a:lnTo>
                  <a:lnTo>
                    <a:pt x="45900" y="3921262"/>
                  </a:lnTo>
                  <a:lnTo>
                    <a:pt x="91581" y="3907383"/>
                  </a:lnTo>
                  <a:lnTo>
                    <a:pt x="137048" y="3892764"/>
                  </a:lnTo>
                  <a:lnTo>
                    <a:pt x="182308" y="3877486"/>
                  </a:lnTo>
                  <a:lnTo>
                    <a:pt x="227366" y="3861630"/>
                  </a:lnTo>
                  <a:lnTo>
                    <a:pt x="272226" y="3845276"/>
                  </a:lnTo>
                  <a:lnTo>
                    <a:pt x="316896" y="3828507"/>
                  </a:lnTo>
                  <a:lnTo>
                    <a:pt x="361381" y="3811402"/>
                  </a:lnTo>
                  <a:lnTo>
                    <a:pt x="408981" y="3792750"/>
                  </a:lnTo>
                  <a:lnTo>
                    <a:pt x="456374" y="3773833"/>
                  </a:lnTo>
                  <a:lnTo>
                    <a:pt x="503541" y="3754606"/>
                  </a:lnTo>
                  <a:lnTo>
                    <a:pt x="550465" y="3735028"/>
                  </a:lnTo>
                  <a:lnTo>
                    <a:pt x="597128" y="3715054"/>
                  </a:lnTo>
                  <a:lnTo>
                    <a:pt x="643513" y="3694641"/>
                  </a:lnTo>
                  <a:lnTo>
                    <a:pt x="689601" y="3673746"/>
                  </a:lnTo>
                  <a:lnTo>
                    <a:pt x="735375" y="3652326"/>
                  </a:lnTo>
                  <a:lnTo>
                    <a:pt x="780817" y="3630337"/>
                  </a:lnTo>
                  <a:lnTo>
                    <a:pt x="825910" y="3607736"/>
                  </a:lnTo>
                  <a:lnTo>
                    <a:pt x="870635" y="3584479"/>
                  </a:lnTo>
                  <a:lnTo>
                    <a:pt x="914974" y="3560524"/>
                  </a:lnTo>
                  <a:lnTo>
                    <a:pt x="958911" y="3535827"/>
                  </a:lnTo>
                  <a:lnTo>
                    <a:pt x="1002427" y="3510344"/>
                  </a:lnTo>
                  <a:lnTo>
                    <a:pt x="1045504" y="3484033"/>
                  </a:lnTo>
                  <a:lnTo>
                    <a:pt x="1088125" y="3456850"/>
                  </a:lnTo>
                  <a:lnTo>
                    <a:pt x="1130271" y="3428752"/>
                  </a:lnTo>
                  <a:lnTo>
                    <a:pt x="1171926" y="3399694"/>
                  </a:lnTo>
                  <a:lnTo>
                    <a:pt x="1213071" y="3369636"/>
                  </a:lnTo>
                  <a:lnTo>
                    <a:pt x="1253689" y="3338531"/>
                  </a:lnTo>
                  <a:lnTo>
                    <a:pt x="1293761" y="3306339"/>
                  </a:lnTo>
                  <a:lnTo>
                    <a:pt x="1330218" y="3272742"/>
                  </a:lnTo>
                  <a:lnTo>
                    <a:pt x="1363978" y="3234937"/>
                  </a:lnTo>
                  <a:lnTo>
                    <a:pt x="1395373" y="3193793"/>
                  </a:lnTo>
                  <a:lnTo>
                    <a:pt x="1424734" y="3150178"/>
                  </a:lnTo>
                  <a:lnTo>
                    <a:pt x="1452392" y="3104961"/>
                  </a:lnTo>
                  <a:lnTo>
                    <a:pt x="1478678" y="3059010"/>
                  </a:lnTo>
                  <a:lnTo>
                    <a:pt x="1528457" y="2968381"/>
                  </a:lnTo>
                  <a:lnTo>
                    <a:pt x="1552612" y="2925439"/>
                  </a:lnTo>
                  <a:lnTo>
                    <a:pt x="1579169" y="2877397"/>
                  </a:lnTo>
                  <a:lnTo>
                    <a:pt x="1603224" y="2829678"/>
                  </a:lnTo>
                  <a:lnTo>
                    <a:pt x="1624887" y="2782163"/>
                  </a:lnTo>
                  <a:lnTo>
                    <a:pt x="1644267" y="2734733"/>
                  </a:lnTo>
                  <a:lnTo>
                    <a:pt x="1661474" y="2687269"/>
                  </a:lnTo>
                  <a:lnTo>
                    <a:pt x="1676618" y="2639651"/>
                  </a:lnTo>
                  <a:lnTo>
                    <a:pt x="1689808" y="2591759"/>
                  </a:lnTo>
                  <a:lnTo>
                    <a:pt x="1701154" y="2543476"/>
                  </a:lnTo>
                  <a:lnTo>
                    <a:pt x="1710764" y="2494680"/>
                  </a:lnTo>
                  <a:lnTo>
                    <a:pt x="1718750" y="2445255"/>
                  </a:lnTo>
                  <a:lnTo>
                    <a:pt x="1725220" y="2395078"/>
                  </a:lnTo>
                  <a:lnTo>
                    <a:pt x="1730284" y="2344033"/>
                  </a:lnTo>
                  <a:lnTo>
                    <a:pt x="1734051" y="2291999"/>
                  </a:lnTo>
                  <a:lnTo>
                    <a:pt x="1736632" y="2238857"/>
                  </a:lnTo>
                  <a:lnTo>
                    <a:pt x="1738135" y="2184488"/>
                  </a:lnTo>
                  <a:lnTo>
                    <a:pt x="1738729" y="2135991"/>
                  </a:lnTo>
                  <a:lnTo>
                    <a:pt x="1738748" y="2087491"/>
                  </a:lnTo>
                  <a:lnTo>
                    <a:pt x="1738193" y="2038994"/>
                  </a:lnTo>
                  <a:lnTo>
                    <a:pt x="1737063" y="1990507"/>
                  </a:lnTo>
                  <a:lnTo>
                    <a:pt x="1735361" y="1942036"/>
                  </a:lnTo>
                  <a:lnTo>
                    <a:pt x="1733086" y="1893589"/>
                  </a:lnTo>
                  <a:lnTo>
                    <a:pt x="1730240" y="1845171"/>
                  </a:lnTo>
                  <a:lnTo>
                    <a:pt x="1726824" y="1796791"/>
                  </a:lnTo>
                  <a:lnTo>
                    <a:pt x="1722839" y="1748454"/>
                  </a:lnTo>
                  <a:lnTo>
                    <a:pt x="1718284" y="1700168"/>
                  </a:lnTo>
                  <a:lnTo>
                    <a:pt x="1713162" y="1651939"/>
                  </a:lnTo>
                  <a:lnTo>
                    <a:pt x="1755463" y="1624991"/>
                  </a:lnTo>
                  <a:lnTo>
                    <a:pt x="1797658" y="1597731"/>
                  </a:lnTo>
                  <a:lnTo>
                    <a:pt x="1839692" y="1570122"/>
                  </a:lnTo>
                  <a:lnTo>
                    <a:pt x="1881511" y="1542131"/>
                  </a:lnTo>
                  <a:lnTo>
                    <a:pt x="1923062" y="1513722"/>
                  </a:lnTo>
                  <a:lnTo>
                    <a:pt x="1964292" y="1484861"/>
                  </a:lnTo>
                  <a:lnTo>
                    <a:pt x="2005147" y="1455514"/>
                  </a:lnTo>
                  <a:lnTo>
                    <a:pt x="2045572" y="1425644"/>
                  </a:lnTo>
                  <a:lnTo>
                    <a:pt x="2085515" y="1395218"/>
                  </a:lnTo>
                  <a:lnTo>
                    <a:pt x="2124921" y="1364201"/>
                  </a:lnTo>
                  <a:lnTo>
                    <a:pt x="2163738" y="1332559"/>
                  </a:lnTo>
                  <a:lnTo>
                    <a:pt x="2201911" y="1300255"/>
                  </a:lnTo>
                  <a:lnTo>
                    <a:pt x="2239387" y="1267257"/>
                  </a:lnTo>
                  <a:lnTo>
                    <a:pt x="2276112" y="1233528"/>
                  </a:lnTo>
                  <a:lnTo>
                    <a:pt x="2312032" y="1199035"/>
                  </a:lnTo>
                  <a:lnTo>
                    <a:pt x="2347094" y="1163742"/>
                  </a:lnTo>
                  <a:lnTo>
                    <a:pt x="2381244" y="1127615"/>
                  </a:lnTo>
                  <a:lnTo>
                    <a:pt x="2414428" y="1090619"/>
                  </a:lnTo>
                  <a:lnTo>
                    <a:pt x="2446594" y="1052719"/>
                  </a:lnTo>
                  <a:lnTo>
                    <a:pt x="2477686" y="1013881"/>
                  </a:lnTo>
                  <a:lnTo>
                    <a:pt x="2507652" y="974070"/>
                  </a:lnTo>
                  <a:lnTo>
                    <a:pt x="2536437" y="933251"/>
                  </a:lnTo>
                  <a:lnTo>
                    <a:pt x="2563989" y="891389"/>
                  </a:lnTo>
                  <a:lnTo>
                    <a:pt x="2590253" y="848450"/>
                  </a:lnTo>
                  <a:lnTo>
                    <a:pt x="2615176" y="804399"/>
                  </a:lnTo>
                  <a:lnTo>
                    <a:pt x="2638704" y="759202"/>
                  </a:lnTo>
                  <a:lnTo>
                    <a:pt x="2661190" y="711743"/>
                  </a:lnTo>
                  <a:lnTo>
                    <a:pt x="2681745" y="663393"/>
                  </a:lnTo>
                  <a:lnTo>
                    <a:pt x="2700263" y="614227"/>
                  </a:lnTo>
                  <a:lnTo>
                    <a:pt x="2716640" y="564316"/>
                  </a:lnTo>
                  <a:lnTo>
                    <a:pt x="2730771" y="513735"/>
                  </a:lnTo>
                  <a:lnTo>
                    <a:pt x="2742551" y="462557"/>
                  </a:lnTo>
                  <a:lnTo>
                    <a:pt x="2751874" y="410856"/>
                  </a:lnTo>
                  <a:lnTo>
                    <a:pt x="2757517" y="365127"/>
                  </a:lnTo>
                  <a:lnTo>
                    <a:pt x="2760036" y="318572"/>
                  </a:lnTo>
                  <a:lnTo>
                    <a:pt x="2758803" y="271845"/>
                  </a:lnTo>
                  <a:lnTo>
                    <a:pt x="2753188" y="225599"/>
                  </a:lnTo>
                  <a:lnTo>
                    <a:pt x="2742561" y="180489"/>
                  </a:lnTo>
                  <a:lnTo>
                    <a:pt x="2726293" y="137168"/>
                  </a:lnTo>
                  <a:lnTo>
                    <a:pt x="2702860" y="96403"/>
                  </a:lnTo>
                  <a:lnTo>
                    <a:pt x="2673077" y="61972"/>
                  </a:lnTo>
                  <a:lnTo>
                    <a:pt x="2637753" y="34497"/>
                  </a:lnTo>
                  <a:lnTo>
                    <a:pt x="2597697" y="14597"/>
                  </a:lnTo>
                  <a:lnTo>
                    <a:pt x="2553718" y="2891"/>
                  </a:lnTo>
                  <a:lnTo>
                    <a:pt x="2506625" y="0"/>
                  </a:lnTo>
                  <a:close/>
                </a:path>
              </a:pathLst>
            </a:custGeom>
            <a:solidFill>
              <a:srgbClr val="FBBF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17308" y="5770555"/>
              <a:ext cx="1656080" cy="2865755"/>
            </a:xfrm>
            <a:custGeom>
              <a:avLst/>
              <a:gdLst/>
              <a:ahLst/>
              <a:cxnLst/>
              <a:rect l="l" t="t" r="r" b="b"/>
              <a:pathLst>
                <a:path w="1656080" h="2865754">
                  <a:moveTo>
                    <a:pt x="567918" y="2652001"/>
                  </a:moveTo>
                  <a:lnTo>
                    <a:pt x="563422" y="2639885"/>
                  </a:lnTo>
                  <a:lnTo>
                    <a:pt x="552526" y="2633357"/>
                  </a:lnTo>
                  <a:lnTo>
                    <a:pt x="539407" y="2637498"/>
                  </a:lnTo>
                  <a:lnTo>
                    <a:pt x="499300" y="2670124"/>
                  </a:lnTo>
                  <a:lnTo>
                    <a:pt x="457174" y="2699969"/>
                  </a:lnTo>
                  <a:lnTo>
                    <a:pt x="413219" y="2726956"/>
                  </a:lnTo>
                  <a:lnTo>
                    <a:pt x="367614" y="2750985"/>
                  </a:lnTo>
                  <a:lnTo>
                    <a:pt x="320573" y="2771991"/>
                  </a:lnTo>
                  <a:lnTo>
                    <a:pt x="272262" y="2789910"/>
                  </a:lnTo>
                  <a:lnTo>
                    <a:pt x="222897" y="2804642"/>
                  </a:lnTo>
                  <a:lnTo>
                    <a:pt x="172643" y="2816110"/>
                  </a:lnTo>
                  <a:lnTo>
                    <a:pt x="121716" y="2824251"/>
                  </a:lnTo>
                  <a:lnTo>
                    <a:pt x="70307" y="2828963"/>
                  </a:lnTo>
                  <a:lnTo>
                    <a:pt x="18592" y="2830195"/>
                  </a:lnTo>
                  <a:lnTo>
                    <a:pt x="5410" y="2835541"/>
                  </a:lnTo>
                  <a:lnTo>
                    <a:pt x="0" y="2847530"/>
                  </a:lnTo>
                  <a:lnTo>
                    <a:pt x="3060" y="2859608"/>
                  </a:lnTo>
                  <a:lnTo>
                    <a:pt x="15265" y="2865209"/>
                  </a:lnTo>
                  <a:lnTo>
                    <a:pt x="64998" y="2864205"/>
                  </a:lnTo>
                  <a:lnTo>
                    <a:pt x="114490" y="2860179"/>
                  </a:lnTo>
                  <a:lnTo>
                    <a:pt x="163576" y="2853169"/>
                  </a:lnTo>
                  <a:lnTo>
                    <a:pt x="212102" y="2843250"/>
                  </a:lnTo>
                  <a:lnTo>
                    <a:pt x="259918" y="2830449"/>
                  </a:lnTo>
                  <a:lnTo>
                    <a:pt x="306857" y="2814815"/>
                  </a:lnTo>
                  <a:lnTo>
                    <a:pt x="352793" y="2796425"/>
                  </a:lnTo>
                  <a:lnTo>
                    <a:pt x="397548" y="2775305"/>
                  </a:lnTo>
                  <a:lnTo>
                    <a:pt x="440994" y="2751505"/>
                  </a:lnTo>
                  <a:lnTo>
                    <a:pt x="482942" y="2725102"/>
                  </a:lnTo>
                  <a:lnTo>
                    <a:pt x="523265" y="2696108"/>
                  </a:lnTo>
                  <a:lnTo>
                    <a:pt x="561809" y="2664612"/>
                  </a:lnTo>
                  <a:lnTo>
                    <a:pt x="567918" y="2652001"/>
                  </a:lnTo>
                  <a:close/>
                </a:path>
                <a:path w="1656080" h="2865754">
                  <a:moveTo>
                    <a:pt x="1655635" y="18618"/>
                  </a:moveTo>
                  <a:lnTo>
                    <a:pt x="1651406" y="6921"/>
                  </a:lnTo>
                  <a:lnTo>
                    <a:pt x="1640192" y="0"/>
                  </a:lnTo>
                  <a:lnTo>
                    <a:pt x="1626222" y="2908"/>
                  </a:lnTo>
                  <a:lnTo>
                    <a:pt x="1583245" y="32461"/>
                  </a:lnTo>
                  <a:lnTo>
                    <a:pt x="1540446" y="62280"/>
                  </a:lnTo>
                  <a:lnTo>
                    <a:pt x="1455293" y="122504"/>
                  </a:lnTo>
                  <a:lnTo>
                    <a:pt x="1243291" y="274320"/>
                  </a:lnTo>
                  <a:lnTo>
                    <a:pt x="1158138" y="334556"/>
                  </a:lnTo>
                  <a:lnTo>
                    <a:pt x="1115352" y="364363"/>
                  </a:lnTo>
                  <a:lnTo>
                    <a:pt x="1072375" y="393915"/>
                  </a:lnTo>
                  <a:lnTo>
                    <a:pt x="1071333" y="395605"/>
                  </a:lnTo>
                  <a:lnTo>
                    <a:pt x="1068400" y="397268"/>
                  </a:lnTo>
                  <a:lnTo>
                    <a:pt x="1067714" y="401497"/>
                  </a:lnTo>
                  <a:lnTo>
                    <a:pt x="1065364" y="405320"/>
                  </a:lnTo>
                  <a:lnTo>
                    <a:pt x="1066558" y="408635"/>
                  </a:lnTo>
                  <a:lnTo>
                    <a:pt x="1066253" y="410514"/>
                  </a:lnTo>
                  <a:lnTo>
                    <a:pt x="1079004" y="460933"/>
                  </a:lnTo>
                  <a:lnTo>
                    <a:pt x="1090536" y="511619"/>
                  </a:lnTo>
                  <a:lnTo>
                    <a:pt x="1100836" y="562546"/>
                  </a:lnTo>
                  <a:lnTo>
                    <a:pt x="1109916" y="613702"/>
                  </a:lnTo>
                  <a:lnTo>
                    <a:pt x="1117777" y="665048"/>
                  </a:lnTo>
                  <a:lnTo>
                    <a:pt x="1124394" y="716572"/>
                  </a:lnTo>
                  <a:lnTo>
                    <a:pt x="1129804" y="768223"/>
                  </a:lnTo>
                  <a:lnTo>
                    <a:pt x="1133983" y="820000"/>
                  </a:lnTo>
                  <a:lnTo>
                    <a:pt x="1136929" y="871867"/>
                  </a:lnTo>
                  <a:lnTo>
                    <a:pt x="1138669" y="923798"/>
                  </a:lnTo>
                  <a:lnTo>
                    <a:pt x="1139164" y="975766"/>
                  </a:lnTo>
                  <a:lnTo>
                    <a:pt x="1138453" y="1027734"/>
                  </a:lnTo>
                  <a:lnTo>
                    <a:pt x="1136497" y="1079690"/>
                  </a:lnTo>
                  <a:lnTo>
                    <a:pt x="1133348" y="1131595"/>
                  </a:lnTo>
                  <a:lnTo>
                    <a:pt x="1128991" y="1183398"/>
                  </a:lnTo>
                  <a:lnTo>
                    <a:pt x="1123454" y="1235075"/>
                  </a:lnTo>
                  <a:lnTo>
                    <a:pt x="1116723" y="1286611"/>
                  </a:lnTo>
                  <a:lnTo>
                    <a:pt x="1108798" y="1337970"/>
                  </a:lnTo>
                  <a:lnTo>
                    <a:pt x="1099693" y="1389138"/>
                  </a:lnTo>
                  <a:lnTo>
                    <a:pt x="1089418" y="1440078"/>
                  </a:lnTo>
                  <a:lnTo>
                    <a:pt x="1077950" y="1490751"/>
                  </a:lnTo>
                  <a:lnTo>
                    <a:pt x="1065314" y="1541157"/>
                  </a:lnTo>
                  <a:lnTo>
                    <a:pt x="1051496" y="1591259"/>
                  </a:lnTo>
                  <a:lnTo>
                    <a:pt x="1036510" y="1641030"/>
                  </a:lnTo>
                  <a:lnTo>
                    <a:pt x="1020356" y="1690446"/>
                  </a:lnTo>
                  <a:lnTo>
                    <a:pt x="1003046" y="1739480"/>
                  </a:lnTo>
                  <a:lnTo>
                    <a:pt x="983742" y="1790192"/>
                  </a:lnTo>
                  <a:lnTo>
                    <a:pt x="963180" y="1840395"/>
                  </a:lnTo>
                  <a:lnTo>
                    <a:pt x="941374" y="1890077"/>
                  </a:lnTo>
                  <a:lnTo>
                    <a:pt x="918337" y="1939188"/>
                  </a:lnTo>
                  <a:lnTo>
                    <a:pt x="894054" y="1987702"/>
                  </a:lnTo>
                  <a:lnTo>
                    <a:pt x="868527" y="2035594"/>
                  </a:lnTo>
                  <a:lnTo>
                    <a:pt x="841794" y="2082800"/>
                  </a:lnTo>
                  <a:lnTo>
                    <a:pt x="839863" y="2096960"/>
                  </a:lnTo>
                  <a:lnTo>
                    <a:pt x="847534" y="2107692"/>
                  </a:lnTo>
                  <a:lnTo>
                    <a:pt x="859472" y="2111121"/>
                  </a:lnTo>
                  <a:lnTo>
                    <a:pt x="870343" y="2103348"/>
                  </a:lnTo>
                  <a:lnTo>
                    <a:pt x="894626" y="2060625"/>
                  </a:lnTo>
                  <a:lnTo>
                    <a:pt x="917930" y="2017395"/>
                  </a:lnTo>
                  <a:lnTo>
                    <a:pt x="940244" y="1973681"/>
                  </a:lnTo>
                  <a:lnTo>
                    <a:pt x="961555" y="1929511"/>
                  </a:lnTo>
                  <a:lnTo>
                    <a:pt x="981887" y="1884883"/>
                  </a:lnTo>
                  <a:lnTo>
                    <a:pt x="1001204" y="1839823"/>
                  </a:lnTo>
                  <a:lnTo>
                    <a:pt x="1019530" y="1794344"/>
                  </a:lnTo>
                  <a:lnTo>
                    <a:pt x="1036853" y="1748485"/>
                  </a:lnTo>
                  <a:lnTo>
                    <a:pt x="1053172" y="1702257"/>
                  </a:lnTo>
                  <a:lnTo>
                    <a:pt x="1068489" y="1655660"/>
                  </a:lnTo>
                  <a:lnTo>
                    <a:pt x="1082776" y="1608734"/>
                  </a:lnTo>
                  <a:lnTo>
                    <a:pt x="1096073" y="1561477"/>
                  </a:lnTo>
                  <a:lnTo>
                    <a:pt x="1108341" y="1513941"/>
                  </a:lnTo>
                  <a:lnTo>
                    <a:pt x="1119593" y="1466113"/>
                  </a:lnTo>
                  <a:lnTo>
                    <a:pt x="1129766" y="1418234"/>
                  </a:lnTo>
                  <a:lnTo>
                    <a:pt x="1138897" y="1370139"/>
                  </a:lnTo>
                  <a:lnTo>
                    <a:pt x="1146975" y="1321879"/>
                  </a:lnTo>
                  <a:lnTo>
                    <a:pt x="1154010" y="1273454"/>
                  </a:lnTo>
                  <a:lnTo>
                    <a:pt x="1160005" y="1224889"/>
                  </a:lnTo>
                  <a:lnTo>
                    <a:pt x="1164945" y="1176197"/>
                  </a:lnTo>
                  <a:lnTo>
                    <a:pt x="1168831" y="1127429"/>
                  </a:lnTo>
                  <a:lnTo>
                    <a:pt x="1171663" y="1078572"/>
                  </a:lnTo>
                  <a:lnTo>
                    <a:pt x="1173454" y="1029677"/>
                  </a:lnTo>
                  <a:lnTo>
                    <a:pt x="1174191" y="980744"/>
                  </a:lnTo>
                  <a:lnTo>
                    <a:pt x="1173861" y="931811"/>
                  </a:lnTo>
                  <a:lnTo>
                    <a:pt x="1172489" y="882891"/>
                  </a:lnTo>
                  <a:lnTo>
                    <a:pt x="1170063" y="834009"/>
                  </a:lnTo>
                  <a:lnTo>
                    <a:pt x="1166583" y="785177"/>
                  </a:lnTo>
                  <a:lnTo>
                    <a:pt x="1162088" y="737019"/>
                  </a:lnTo>
                  <a:lnTo>
                    <a:pt x="1156525" y="688975"/>
                  </a:lnTo>
                  <a:lnTo>
                    <a:pt x="1149908" y="641070"/>
                  </a:lnTo>
                  <a:lnTo>
                    <a:pt x="1142212" y="593331"/>
                  </a:lnTo>
                  <a:lnTo>
                    <a:pt x="1133475" y="545782"/>
                  </a:lnTo>
                  <a:lnTo>
                    <a:pt x="1123670" y="498424"/>
                  </a:lnTo>
                  <a:lnTo>
                    <a:pt x="1112812" y="451294"/>
                  </a:lnTo>
                  <a:lnTo>
                    <a:pt x="1103579" y="414972"/>
                  </a:lnTo>
                  <a:lnTo>
                    <a:pt x="1137754" y="391477"/>
                  </a:lnTo>
                  <a:lnTo>
                    <a:pt x="1180541" y="361657"/>
                  </a:lnTo>
                  <a:lnTo>
                    <a:pt x="1265694" y="301434"/>
                  </a:lnTo>
                  <a:lnTo>
                    <a:pt x="1477695" y="149606"/>
                  </a:lnTo>
                  <a:lnTo>
                    <a:pt x="1562862" y="89382"/>
                  </a:lnTo>
                  <a:lnTo>
                    <a:pt x="1605648" y="59575"/>
                  </a:lnTo>
                  <a:lnTo>
                    <a:pt x="1648625" y="30022"/>
                  </a:lnTo>
                  <a:lnTo>
                    <a:pt x="1655635" y="18618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9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863962" y="836469"/>
            <a:ext cx="638810" cy="1360805"/>
          </a:xfrm>
          <a:custGeom>
            <a:avLst/>
            <a:gdLst/>
            <a:ahLst/>
            <a:cxnLst/>
            <a:rect l="l" t="t" r="r" b="b"/>
            <a:pathLst>
              <a:path w="638810" h="1360805">
                <a:moveTo>
                  <a:pt x="319320" y="0"/>
                </a:moveTo>
                <a:lnTo>
                  <a:pt x="0" y="0"/>
                </a:lnTo>
                <a:lnTo>
                  <a:pt x="0" y="1360314"/>
                </a:lnTo>
                <a:lnTo>
                  <a:pt x="319320" y="1360314"/>
                </a:lnTo>
                <a:lnTo>
                  <a:pt x="372487" y="1357283"/>
                </a:lnTo>
                <a:lnTo>
                  <a:pt x="421190" y="1348190"/>
                </a:lnTo>
                <a:lnTo>
                  <a:pt x="465431" y="1333033"/>
                </a:lnTo>
                <a:lnTo>
                  <a:pt x="505214" y="1311812"/>
                </a:lnTo>
                <a:lnTo>
                  <a:pt x="540538" y="1284526"/>
                </a:lnTo>
                <a:lnTo>
                  <a:pt x="583323" y="1235961"/>
                </a:lnTo>
                <a:lnTo>
                  <a:pt x="615562" y="1175702"/>
                </a:lnTo>
                <a:lnTo>
                  <a:pt x="624705" y="1146561"/>
                </a:lnTo>
                <a:lnTo>
                  <a:pt x="211595" y="1146561"/>
                </a:lnTo>
                <a:lnTo>
                  <a:pt x="211595" y="213773"/>
                </a:lnTo>
                <a:lnTo>
                  <a:pt x="621941" y="213773"/>
                </a:lnTo>
                <a:lnTo>
                  <a:pt x="614591" y="189481"/>
                </a:lnTo>
                <a:lnTo>
                  <a:pt x="595889" y="149428"/>
                </a:lnTo>
                <a:lnTo>
                  <a:pt x="571847" y="113474"/>
                </a:lnTo>
                <a:lnTo>
                  <a:pt x="542465" y="81620"/>
                </a:lnTo>
                <a:lnTo>
                  <a:pt x="505835" y="52239"/>
                </a:lnTo>
                <a:lnTo>
                  <a:pt x="465205" y="29386"/>
                </a:lnTo>
                <a:lnTo>
                  <a:pt x="420576" y="13061"/>
                </a:lnTo>
                <a:lnTo>
                  <a:pt x="371947" y="3265"/>
                </a:lnTo>
                <a:lnTo>
                  <a:pt x="319320" y="0"/>
                </a:lnTo>
                <a:close/>
              </a:path>
              <a:path w="638810" h="1360805">
                <a:moveTo>
                  <a:pt x="621941" y="213773"/>
                </a:moveTo>
                <a:lnTo>
                  <a:pt x="319320" y="213773"/>
                </a:lnTo>
                <a:lnTo>
                  <a:pt x="344435" y="215230"/>
                </a:lnTo>
                <a:lnTo>
                  <a:pt x="365954" y="219601"/>
                </a:lnTo>
                <a:lnTo>
                  <a:pt x="410810" y="254093"/>
                </a:lnTo>
                <a:lnTo>
                  <a:pt x="425240" y="302678"/>
                </a:lnTo>
                <a:lnTo>
                  <a:pt x="427044" y="334251"/>
                </a:lnTo>
                <a:lnTo>
                  <a:pt x="427044" y="1033842"/>
                </a:lnTo>
                <a:lnTo>
                  <a:pt x="420309" y="1090690"/>
                </a:lnTo>
                <a:lnTo>
                  <a:pt x="400113" y="1125180"/>
                </a:lnTo>
                <a:lnTo>
                  <a:pt x="346009" y="1145226"/>
                </a:lnTo>
                <a:lnTo>
                  <a:pt x="319320" y="1146561"/>
                </a:lnTo>
                <a:lnTo>
                  <a:pt x="624705" y="1146561"/>
                </a:lnTo>
                <a:lnTo>
                  <a:pt x="625657" y="1143527"/>
                </a:lnTo>
                <a:lnTo>
                  <a:pt x="632869" y="1109162"/>
                </a:lnTo>
                <a:lnTo>
                  <a:pt x="637197" y="1072603"/>
                </a:lnTo>
                <a:lnTo>
                  <a:pt x="638640" y="1033842"/>
                </a:lnTo>
                <a:lnTo>
                  <a:pt x="638640" y="334251"/>
                </a:lnTo>
                <a:lnTo>
                  <a:pt x="635967" y="281891"/>
                </a:lnTo>
                <a:lnTo>
                  <a:pt x="627951" y="233635"/>
                </a:lnTo>
                <a:lnTo>
                  <a:pt x="621941" y="21377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639176" y="836885"/>
            <a:ext cx="558165" cy="1360170"/>
          </a:xfrm>
          <a:custGeom>
            <a:avLst/>
            <a:gdLst/>
            <a:ahLst/>
            <a:cxnLst/>
            <a:rect l="l" t="t" r="r" b="b"/>
            <a:pathLst>
              <a:path w="558164" h="1360170">
                <a:moveTo>
                  <a:pt x="557847" y="0"/>
                </a:moveTo>
                <a:lnTo>
                  <a:pt x="0" y="0"/>
                </a:lnTo>
                <a:lnTo>
                  <a:pt x="0" y="213360"/>
                </a:lnTo>
                <a:lnTo>
                  <a:pt x="0" y="554990"/>
                </a:lnTo>
                <a:lnTo>
                  <a:pt x="0" y="769620"/>
                </a:lnTo>
                <a:lnTo>
                  <a:pt x="0" y="1145540"/>
                </a:lnTo>
                <a:lnTo>
                  <a:pt x="0" y="1360170"/>
                </a:lnTo>
                <a:lnTo>
                  <a:pt x="557847" y="1360170"/>
                </a:lnTo>
                <a:lnTo>
                  <a:pt x="557847" y="1145540"/>
                </a:lnTo>
                <a:lnTo>
                  <a:pt x="211594" y="1145540"/>
                </a:lnTo>
                <a:lnTo>
                  <a:pt x="211594" y="769620"/>
                </a:lnTo>
                <a:lnTo>
                  <a:pt x="450126" y="769620"/>
                </a:lnTo>
                <a:lnTo>
                  <a:pt x="450126" y="554990"/>
                </a:lnTo>
                <a:lnTo>
                  <a:pt x="211594" y="554990"/>
                </a:lnTo>
                <a:lnTo>
                  <a:pt x="211594" y="213360"/>
                </a:lnTo>
                <a:lnTo>
                  <a:pt x="557847" y="213360"/>
                </a:lnTo>
                <a:lnTo>
                  <a:pt x="55784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46641" y="2367732"/>
            <a:ext cx="638810" cy="1391920"/>
          </a:xfrm>
          <a:custGeom>
            <a:avLst/>
            <a:gdLst/>
            <a:ahLst/>
            <a:cxnLst/>
            <a:rect l="l" t="t" r="r" b="b"/>
            <a:pathLst>
              <a:path w="638810" h="1391920">
                <a:moveTo>
                  <a:pt x="319330" y="0"/>
                </a:moveTo>
                <a:lnTo>
                  <a:pt x="267310" y="3187"/>
                </a:lnTo>
                <a:lnTo>
                  <a:pt x="218983" y="12750"/>
                </a:lnTo>
                <a:lnTo>
                  <a:pt x="174352" y="28687"/>
                </a:lnTo>
                <a:lnTo>
                  <a:pt x="133419" y="50998"/>
                </a:lnTo>
                <a:lnTo>
                  <a:pt x="96185" y="79683"/>
                </a:lnTo>
                <a:lnTo>
                  <a:pt x="66788" y="113747"/>
                </a:lnTo>
                <a:lnTo>
                  <a:pt x="42739" y="151157"/>
                </a:lnTo>
                <a:lnTo>
                  <a:pt x="24038" y="191913"/>
                </a:lnTo>
                <a:lnTo>
                  <a:pt x="10682" y="236013"/>
                </a:lnTo>
                <a:lnTo>
                  <a:pt x="2670" y="283459"/>
                </a:lnTo>
                <a:lnTo>
                  <a:pt x="0" y="334251"/>
                </a:lnTo>
                <a:lnTo>
                  <a:pt x="0" y="1057161"/>
                </a:lnTo>
                <a:lnTo>
                  <a:pt x="2670" y="1107961"/>
                </a:lnTo>
                <a:lnTo>
                  <a:pt x="10682" y="1155413"/>
                </a:lnTo>
                <a:lnTo>
                  <a:pt x="24038" y="1199517"/>
                </a:lnTo>
                <a:lnTo>
                  <a:pt x="42739" y="1240272"/>
                </a:lnTo>
                <a:lnTo>
                  <a:pt x="66788" y="1277680"/>
                </a:lnTo>
                <a:lnTo>
                  <a:pt x="96185" y="1311740"/>
                </a:lnTo>
                <a:lnTo>
                  <a:pt x="133419" y="1340431"/>
                </a:lnTo>
                <a:lnTo>
                  <a:pt x="174352" y="1362741"/>
                </a:lnTo>
                <a:lnTo>
                  <a:pt x="218983" y="1378672"/>
                </a:lnTo>
                <a:lnTo>
                  <a:pt x="267310" y="1388228"/>
                </a:lnTo>
                <a:lnTo>
                  <a:pt x="319330" y="1391413"/>
                </a:lnTo>
                <a:lnTo>
                  <a:pt x="372573" y="1388228"/>
                </a:lnTo>
                <a:lnTo>
                  <a:pt x="421504" y="1378672"/>
                </a:lnTo>
                <a:lnTo>
                  <a:pt x="466129" y="1362741"/>
                </a:lnTo>
                <a:lnTo>
                  <a:pt x="506452" y="1340431"/>
                </a:lnTo>
                <a:lnTo>
                  <a:pt x="542475" y="1311740"/>
                </a:lnTo>
                <a:lnTo>
                  <a:pt x="571857" y="1278759"/>
                </a:lnTo>
                <a:lnTo>
                  <a:pt x="595900" y="1242001"/>
                </a:lnTo>
                <a:lnTo>
                  <a:pt x="614601" y="1201464"/>
                </a:lnTo>
                <a:lnTo>
                  <a:pt x="627961" y="1157147"/>
                </a:lnTo>
                <a:lnTo>
                  <a:pt x="635978" y="1109046"/>
                </a:lnTo>
                <a:lnTo>
                  <a:pt x="638650" y="1057161"/>
                </a:lnTo>
                <a:lnTo>
                  <a:pt x="638650" y="882266"/>
                </a:lnTo>
                <a:lnTo>
                  <a:pt x="427055" y="882266"/>
                </a:lnTo>
                <a:lnTo>
                  <a:pt x="427055" y="1057161"/>
                </a:lnTo>
                <a:lnTo>
                  <a:pt x="425369" y="1090205"/>
                </a:lnTo>
                <a:lnTo>
                  <a:pt x="411898" y="1138792"/>
                </a:lnTo>
                <a:lnTo>
                  <a:pt x="367415" y="1171821"/>
                </a:lnTo>
                <a:lnTo>
                  <a:pt x="319330" y="1177650"/>
                </a:lnTo>
                <a:lnTo>
                  <a:pt x="294192" y="1176193"/>
                </a:lnTo>
                <a:lnTo>
                  <a:pt x="254758" y="1164534"/>
                </a:lnTo>
                <a:lnTo>
                  <a:pt x="218817" y="1116434"/>
                </a:lnTo>
                <a:lnTo>
                  <a:pt x="211606" y="1057161"/>
                </a:lnTo>
                <a:lnTo>
                  <a:pt x="211606" y="334251"/>
                </a:lnTo>
                <a:lnTo>
                  <a:pt x="218817" y="274987"/>
                </a:lnTo>
                <a:lnTo>
                  <a:pt x="240463" y="237092"/>
                </a:lnTo>
                <a:lnTo>
                  <a:pt x="294192" y="215220"/>
                </a:lnTo>
                <a:lnTo>
                  <a:pt x="319330" y="213763"/>
                </a:lnTo>
                <a:lnTo>
                  <a:pt x="345295" y="215220"/>
                </a:lnTo>
                <a:lnTo>
                  <a:pt x="385691" y="226882"/>
                </a:lnTo>
                <a:lnTo>
                  <a:pt x="420315" y="274021"/>
                </a:lnTo>
                <a:lnTo>
                  <a:pt x="427055" y="334251"/>
                </a:lnTo>
                <a:lnTo>
                  <a:pt x="427055" y="454729"/>
                </a:lnTo>
                <a:lnTo>
                  <a:pt x="638650" y="454729"/>
                </a:lnTo>
                <a:lnTo>
                  <a:pt x="638650" y="334251"/>
                </a:lnTo>
                <a:lnTo>
                  <a:pt x="635978" y="282381"/>
                </a:lnTo>
                <a:lnTo>
                  <a:pt x="627961" y="234287"/>
                </a:lnTo>
                <a:lnTo>
                  <a:pt x="614601" y="189969"/>
                </a:lnTo>
                <a:lnTo>
                  <a:pt x="595900" y="149428"/>
                </a:lnTo>
                <a:lnTo>
                  <a:pt x="571857" y="112666"/>
                </a:lnTo>
                <a:lnTo>
                  <a:pt x="542475" y="79683"/>
                </a:lnTo>
                <a:lnTo>
                  <a:pt x="506452" y="50998"/>
                </a:lnTo>
                <a:lnTo>
                  <a:pt x="466129" y="28687"/>
                </a:lnTo>
                <a:lnTo>
                  <a:pt x="421504" y="12750"/>
                </a:lnTo>
                <a:lnTo>
                  <a:pt x="372573" y="3187"/>
                </a:lnTo>
                <a:lnTo>
                  <a:pt x="31933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600698" y="2367735"/>
            <a:ext cx="638810" cy="1391920"/>
          </a:xfrm>
          <a:custGeom>
            <a:avLst/>
            <a:gdLst/>
            <a:ahLst/>
            <a:cxnLst/>
            <a:rect l="l" t="t" r="r" b="b"/>
            <a:pathLst>
              <a:path w="638810" h="1391920">
                <a:moveTo>
                  <a:pt x="319330" y="0"/>
                </a:moveTo>
                <a:lnTo>
                  <a:pt x="266083" y="3187"/>
                </a:lnTo>
                <a:lnTo>
                  <a:pt x="217144" y="12749"/>
                </a:lnTo>
                <a:lnTo>
                  <a:pt x="172513" y="28685"/>
                </a:lnTo>
                <a:lnTo>
                  <a:pt x="132192" y="50993"/>
                </a:lnTo>
                <a:lnTo>
                  <a:pt x="96185" y="79672"/>
                </a:lnTo>
                <a:lnTo>
                  <a:pt x="66788" y="112659"/>
                </a:lnTo>
                <a:lnTo>
                  <a:pt x="42739" y="149423"/>
                </a:lnTo>
                <a:lnTo>
                  <a:pt x="24038" y="189964"/>
                </a:lnTo>
                <a:lnTo>
                  <a:pt x="10682" y="234282"/>
                </a:lnTo>
                <a:lnTo>
                  <a:pt x="2670" y="282377"/>
                </a:lnTo>
                <a:lnTo>
                  <a:pt x="0" y="334251"/>
                </a:lnTo>
                <a:lnTo>
                  <a:pt x="0" y="1057161"/>
                </a:lnTo>
                <a:lnTo>
                  <a:pt x="2670" y="1109043"/>
                </a:lnTo>
                <a:lnTo>
                  <a:pt x="10682" y="1157142"/>
                </a:lnTo>
                <a:lnTo>
                  <a:pt x="24038" y="1201459"/>
                </a:lnTo>
                <a:lnTo>
                  <a:pt x="42739" y="1241995"/>
                </a:lnTo>
                <a:lnTo>
                  <a:pt x="66788" y="1278752"/>
                </a:lnTo>
                <a:lnTo>
                  <a:pt x="96185" y="1311729"/>
                </a:lnTo>
                <a:lnTo>
                  <a:pt x="132192" y="1340426"/>
                </a:lnTo>
                <a:lnTo>
                  <a:pt x="172513" y="1362739"/>
                </a:lnTo>
                <a:lnTo>
                  <a:pt x="217144" y="1378671"/>
                </a:lnTo>
                <a:lnTo>
                  <a:pt x="266083" y="1388228"/>
                </a:lnTo>
                <a:lnTo>
                  <a:pt x="319330" y="1391413"/>
                </a:lnTo>
                <a:lnTo>
                  <a:pt x="372573" y="1388228"/>
                </a:lnTo>
                <a:lnTo>
                  <a:pt x="421504" y="1378671"/>
                </a:lnTo>
                <a:lnTo>
                  <a:pt x="466129" y="1362739"/>
                </a:lnTo>
                <a:lnTo>
                  <a:pt x="506452" y="1340426"/>
                </a:lnTo>
                <a:lnTo>
                  <a:pt x="542475" y="1311729"/>
                </a:lnTo>
                <a:lnTo>
                  <a:pt x="571857" y="1278752"/>
                </a:lnTo>
                <a:lnTo>
                  <a:pt x="595900" y="1241995"/>
                </a:lnTo>
                <a:lnTo>
                  <a:pt x="614601" y="1201459"/>
                </a:lnTo>
                <a:lnTo>
                  <a:pt x="621779" y="1177650"/>
                </a:lnTo>
                <a:lnTo>
                  <a:pt x="319330" y="1177650"/>
                </a:lnTo>
                <a:lnTo>
                  <a:pt x="294192" y="1176193"/>
                </a:lnTo>
                <a:lnTo>
                  <a:pt x="254758" y="1164534"/>
                </a:lnTo>
                <a:lnTo>
                  <a:pt x="218817" y="1116434"/>
                </a:lnTo>
                <a:lnTo>
                  <a:pt x="211606" y="1057161"/>
                </a:lnTo>
                <a:lnTo>
                  <a:pt x="211606" y="334251"/>
                </a:lnTo>
                <a:lnTo>
                  <a:pt x="218817" y="274987"/>
                </a:lnTo>
                <a:lnTo>
                  <a:pt x="240463" y="237092"/>
                </a:lnTo>
                <a:lnTo>
                  <a:pt x="294192" y="215220"/>
                </a:lnTo>
                <a:lnTo>
                  <a:pt x="319330" y="213763"/>
                </a:lnTo>
                <a:lnTo>
                  <a:pt x="621775" y="213763"/>
                </a:lnTo>
                <a:lnTo>
                  <a:pt x="614601" y="189964"/>
                </a:lnTo>
                <a:lnTo>
                  <a:pt x="595900" y="149423"/>
                </a:lnTo>
                <a:lnTo>
                  <a:pt x="571857" y="112659"/>
                </a:lnTo>
                <a:lnTo>
                  <a:pt x="542475" y="79672"/>
                </a:lnTo>
                <a:lnTo>
                  <a:pt x="506452" y="50993"/>
                </a:lnTo>
                <a:lnTo>
                  <a:pt x="466129" y="28685"/>
                </a:lnTo>
                <a:lnTo>
                  <a:pt x="421504" y="12749"/>
                </a:lnTo>
                <a:lnTo>
                  <a:pt x="372573" y="3187"/>
                </a:lnTo>
                <a:lnTo>
                  <a:pt x="319330" y="0"/>
                </a:lnTo>
                <a:close/>
              </a:path>
              <a:path w="638810" h="1391920">
                <a:moveTo>
                  <a:pt x="621775" y="213763"/>
                </a:moveTo>
                <a:lnTo>
                  <a:pt x="319330" y="213763"/>
                </a:lnTo>
                <a:lnTo>
                  <a:pt x="345175" y="215220"/>
                </a:lnTo>
                <a:lnTo>
                  <a:pt x="366935" y="219592"/>
                </a:lnTo>
                <a:lnTo>
                  <a:pt x="410821" y="252642"/>
                </a:lnTo>
                <a:lnTo>
                  <a:pt x="425250" y="301225"/>
                </a:lnTo>
                <a:lnTo>
                  <a:pt x="427055" y="334251"/>
                </a:lnTo>
                <a:lnTo>
                  <a:pt x="427055" y="1057161"/>
                </a:lnTo>
                <a:lnTo>
                  <a:pt x="419839" y="1117416"/>
                </a:lnTo>
                <a:lnTo>
                  <a:pt x="398197" y="1154331"/>
                </a:lnTo>
                <a:lnTo>
                  <a:pt x="345175" y="1176193"/>
                </a:lnTo>
                <a:lnTo>
                  <a:pt x="319330" y="1177650"/>
                </a:lnTo>
                <a:lnTo>
                  <a:pt x="621779" y="1177650"/>
                </a:lnTo>
                <a:lnTo>
                  <a:pt x="627961" y="1157142"/>
                </a:lnTo>
                <a:lnTo>
                  <a:pt x="635978" y="1109043"/>
                </a:lnTo>
                <a:lnTo>
                  <a:pt x="638650" y="1057161"/>
                </a:lnTo>
                <a:lnTo>
                  <a:pt x="638650" y="334251"/>
                </a:lnTo>
                <a:lnTo>
                  <a:pt x="635978" y="282377"/>
                </a:lnTo>
                <a:lnTo>
                  <a:pt x="627961" y="234282"/>
                </a:lnTo>
                <a:lnTo>
                  <a:pt x="621775" y="213763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826738" y="524301"/>
            <a:ext cx="18753455" cy="10777855"/>
            <a:chOff x="826738" y="524301"/>
            <a:chExt cx="18753455" cy="10777855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7813" y="782277"/>
              <a:ext cx="16955334" cy="10519283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7000583" y="2886398"/>
              <a:ext cx="10403840" cy="8386445"/>
            </a:xfrm>
            <a:custGeom>
              <a:avLst/>
              <a:gdLst/>
              <a:ahLst/>
              <a:cxnLst/>
              <a:rect l="l" t="t" r="r" b="b"/>
              <a:pathLst>
                <a:path w="10403840" h="8386445">
                  <a:moveTo>
                    <a:pt x="10403599" y="248958"/>
                  </a:moveTo>
                  <a:lnTo>
                    <a:pt x="10399573" y="204203"/>
                  </a:lnTo>
                  <a:lnTo>
                    <a:pt x="10387990" y="162090"/>
                  </a:lnTo>
                  <a:lnTo>
                    <a:pt x="10369537" y="123304"/>
                  </a:lnTo>
                  <a:lnTo>
                    <a:pt x="10344950" y="88557"/>
                  </a:lnTo>
                  <a:lnTo>
                    <a:pt x="10314902" y="58547"/>
                  </a:lnTo>
                  <a:lnTo>
                    <a:pt x="10280117" y="33985"/>
                  </a:lnTo>
                  <a:lnTo>
                    <a:pt x="10241305" y="15570"/>
                  </a:lnTo>
                  <a:lnTo>
                    <a:pt x="10199154" y="4013"/>
                  </a:lnTo>
                  <a:lnTo>
                    <a:pt x="10154399" y="0"/>
                  </a:lnTo>
                  <a:lnTo>
                    <a:pt x="249199" y="0"/>
                  </a:lnTo>
                  <a:lnTo>
                    <a:pt x="204444" y="4013"/>
                  </a:lnTo>
                  <a:lnTo>
                    <a:pt x="162293" y="15570"/>
                  </a:lnTo>
                  <a:lnTo>
                    <a:pt x="123482" y="33985"/>
                  </a:lnTo>
                  <a:lnTo>
                    <a:pt x="88696" y="58547"/>
                  </a:lnTo>
                  <a:lnTo>
                    <a:pt x="58648" y="88557"/>
                  </a:lnTo>
                  <a:lnTo>
                    <a:pt x="34048" y="123304"/>
                  </a:lnTo>
                  <a:lnTo>
                    <a:pt x="15608" y="162090"/>
                  </a:lnTo>
                  <a:lnTo>
                    <a:pt x="4025" y="204203"/>
                  </a:lnTo>
                  <a:lnTo>
                    <a:pt x="0" y="248958"/>
                  </a:lnTo>
                  <a:lnTo>
                    <a:pt x="0" y="6834251"/>
                  </a:lnTo>
                  <a:lnTo>
                    <a:pt x="4025" y="6879069"/>
                  </a:lnTo>
                  <a:lnTo>
                    <a:pt x="15608" y="6921246"/>
                  </a:lnTo>
                  <a:lnTo>
                    <a:pt x="34048" y="6960082"/>
                  </a:lnTo>
                  <a:lnTo>
                    <a:pt x="58648" y="6994855"/>
                  </a:lnTo>
                  <a:lnTo>
                    <a:pt x="88696" y="7024878"/>
                  </a:lnTo>
                  <a:lnTo>
                    <a:pt x="123482" y="7049452"/>
                  </a:lnTo>
                  <a:lnTo>
                    <a:pt x="162293" y="7067880"/>
                  </a:lnTo>
                  <a:lnTo>
                    <a:pt x="204444" y="7079450"/>
                  </a:lnTo>
                  <a:lnTo>
                    <a:pt x="249199" y="7083463"/>
                  </a:lnTo>
                  <a:lnTo>
                    <a:pt x="4001465" y="7083463"/>
                  </a:lnTo>
                  <a:lnTo>
                    <a:pt x="4001465" y="8100492"/>
                  </a:lnTo>
                  <a:lnTo>
                    <a:pt x="3760355" y="8100492"/>
                  </a:lnTo>
                  <a:lnTo>
                    <a:pt x="3715220" y="8107769"/>
                  </a:lnTo>
                  <a:lnTo>
                    <a:pt x="3676027" y="8128038"/>
                  </a:lnTo>
                  <a:lnTo>
                    <a:pt x="3645116" y="8158950"/>
                  </a:lnTo>
                  <a:lnTo>
                    <a:pt x="3624846" y="8198142"/>
                  </a:lnTo>
                  <a:lnTo>
                    <a:pt x="3617569" y="8243265"/>
                  </a:lnTo>
                  <a:lnTo>
                    <a:pt x="3624846" y="8288401"/>
                  </a:lnTo>
                  <a:lnTo>
                    <a:pt x="3645116" y="8327606"/>
                  </a:lnTo>
                  <a:lnTo>
                    <a:pt x="3676027" y="8358518"/>
                  </a:lnTo>
                  <a:lnTo>
                    <a:pt x="3715220" y="8378787"/>
                  </a:lnTo>
                  <a:lnTo>
                    <a:pt x="3760355" y="8386064"/>
                  </a:lnTo>
                  <a:lnTo>
                    <a:pt x="6643230" y="8386064"/>
                  </a:lnTo>
                  <a:lnTo>
                    <a:pt x="6688366" y="8378787"/>
                  </a:lnTo>
                  <a:lnTo>
                    <a:pt x="6727558" y="8358518"/>
                  </a:lnTo>
                  <a:lnTo>
                    <a:pt x="6758470" y="8327606"/>
                  </a:lnTo>
                  <a:lnTo>
                    <a:pt x="6778739" y="8288401"/>
                  </a:lnTo>
                  <a:lnTo>
                    <a:pt x="6786016" y="8243265"/>
                  </a:lnTo>
                  <a:lnTo>
                    <a:pt x="6778739" y="8198142"/>
                  </a:lnTo>
                  <a:lnTo>
                    <a:pt x="6758470" y="8158950"/>
                  </a:lnTo>
                  <a:lnTo>
                    <a:pt x="6727558" y="8128038"/>
                  </a:lnTo>
                  <a:lnTo>
                    <a:pt x="6688366" y="8107769"/>
                  </a:lnTo>
                  <a:lnTo>
                    <a:pt x="6643230" y="8100492"/>
                  </a:lnTo>
                  <a:lnTo>
                    <a:pt x="6402146" y="8100492"/>
                  </a:lnTo>
                  <a:lnTo>
                    <a:pt x="6402146" y="7083463"/>
                  </a:lnTo>
                  <a:lnTo>
                    <a:pt x="10154399" y="7083463"/>
                  </a:lnTo>
                  <a:lnTo>
                    <a:pt x="10199154" y="7079450"/>
                  </a:lnTo>
                  <a:lnTo>
                    <a:pt x="10241305" y="7067880"/>
                  </a:lnTo>
                  <a:lnTo>
                    <a:pt x="10280117" y="7049452"/>
                  </a:lnTo>
                  <a:lnTo>
                    <a:pt x="10314902" y="7024878"/>
                  </a:lnTo>
                  <a:lnTo>
                    <a:pt x="10344950" y="6994855"/>
                  </a:lnTo>
                  <a:lnTo>
                    <a:pt x="10369537" y="6960082"/>
                  </a:lnTo>
                  <a:lnTo>
                    <a:pt x="10387990" y="6921246"/>
                  </a:lnTo>
                  <a:lnTo>
                    <a:pt x="10399573" y="6879069"/>
                  </a:lnTo>
                  <a:lnTo>
                    <a:pt x="10403599" y="6834251"/>
                  </a:lnTo>
                  <a:lnTo>
                    <a:pt x="10403599" y="248958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987616" y="2886398"/>
              <a:ext cx="10417175" cy="8256270"/>
            </a:xfrm>
            <a:custGeom>
              <a:avLst/>
              <a:gdLst/>
              <a:ahLst/>
              <a:cxnLst/>
              <a:rect l="l" t="t" r="r" b="b"/>
              <a:pathLst>
                <a:path w="10417175" h="8256270">
                  <a:moveTo>
                    <a:pt x="5539879" y="6427165"/>
                  </a:moveTo>
                  <a:lnTo>
                    <a:pt x="5526125" y="6431051"/>
                  </a:lnTo>
                  <a:lnTo>
                    <a:pt x="5511965" y="6433896"/>
                  </a:lnTo>
                  <a:lnTo>
                    <a:pt x="5497449" y="6435649"/>
                  </a:lnTo>
                  <a:lnTo>
                    <a:pt x="5482602" y="6436246"/>
                  </a:lnTo>
                  <a:lnTo>
                    <a:pt x="5433111" y="6429591"/>
                  </a:lnTo>
                  <a:lnTo>
                    <a:pt x="5388648" y="6410833"/>
                  </a:lnTo>
                  <a:lnTo>
                    <a:pt x="5350980" y="6381724"/>
                  </a:lnTo>
                  <a:lnTo>
                    <a:pt x="5321871" y="6344056"/>
                  </a:lnTo>
                  <a:lnTo>
                    <a:pt x="5303113" y="6299593"/>
                  </a:lnTo>
                  <a:lnTo>
                    <a:pt x="5296459" y="6250102"/>
                  </a:lnTo>
                  <a:lnTo>
                    <a:pt x="5297055" y="6235255"/>
                  </a:lnTo>
                  <a:lnTo>
                    <a:pt x="5298808" y="6220739"/>
                  </a:lnTo>
                  <a:lnTo>
                    <a:pt x="5301653" y="6206579"/>
                  </a:lnTo>
                  <a:lnTo>
                    <a:pt x="5305539" y="6192825"/>
                  </a:lnTo>
                  <a:lnTo>
                    <a:pt x="5258117" y="6205906"/>
                  </a:lnTo>
                  <a:lnTo>
                    <a:pt x="5216029" y="6229261"/>
                  </a:lnTo>
                  <a:lnTo>
                    <a:pt x="5180711" y="6261443"/>
                  </a:lnTo>
                  <a:lnTo>
                    <a:pt x="5153672" y="6300990"/>
                  </a:lnTo>
                  <a:lnTo>
                    <a:pt x="5136362" y="6346444"/>
                  </a:lnTo>
                  <a:lnTo>
                    <a:pt x="5130266" y="6396368"/>
                  </a:lnTo>
                  <a:lnTo>
                    <a:pt x="5135702" y="6443612"/>
                  </a:lnTo>
                  <a:lnTo>
                    <a:pt x="5151209" y="6486995"/>
                  </a:lnTo>
                  <a:lnTo>
                    <a:pt x="5175542" y="6525260"/>
                  </a:lnTo>
                  <a:lnTo>
                    <a:pt x="5207444" y="6557162"/>
                  </a:lnTo>
                  <a:lnTo>
                    <a:pt x="5245709" y="6581495"/>
                  </a:lnTo>
                  <a:lnTo>
                    <a:pt x="5289093" y="6597002"/>
                  </a:lnTo>
                  <a:lnTo>
                    <a:pt x="5336337" y="6602438"/>
                  </a:lnTo>
                  <a:lnTo>
                    <a:pt x="5386260" y="6596342"/>
                  </a:lnTo>
                  <a:lnTo>
                    <a:pt x="5431726" y="6579032"/>
                  </a:lnTo>
                  <a:lnTo>
                    <a:pt x="5471274" y="6551993"/>
                  </a:lnTo>
                  <a:lnTo>
                    <a:pt x="5503443" y="6516675"/>
                  </a:lnTo>
                  <a:lnTo>
                    <a:pt x="5526798" y="6474574"/>
                  </a:lnTo>
                  <a:lnTo>
                    <a:pt x="5539879" y="6427165"/>
                  </a:lnTo>
                  <a:close/>
                </a:path>
                <a:path w="10417175" h="8256270">
                  <a:moveTo>
                    <a:pt x="5845645" y="7076287"/>
                  </a:moveTo>
                  <a:lnTo>
                    <a:pt x="5839841" y="7070496"/>
                  </a:lnTo>
                  <a:lnTo>
                    <a:pt x="529412" y="7070496"/>
                  </a:lnTo>
                  <a:lnTo>
                    <a:pt x="523608" y="7076287"/>
                  </a:lnTo>
                  <a:lnTo>
                    <a:pt x="523608" y="7090613"/>
                  </a:lnTo>
                  <a:lnTo>
                    <a:pt x="529412" y="7096417"/>
                  </a:lnTo>
                  <a:lnTo>
                    <a:pt x="5832678" y="7096417"/>
                  </a:lnTo>
                  <a:lnTo>
                    <a:pt x="5839841" y="7096417"/>
                  </a:lnTo>
                  <a:lnTo>
                    <a:pt x="5845645" y="7090613"/>
                  </a:lnTo>
                  <a:lnTo>
                    <a:pt x="5845645" y="7076287"/>
                  </a:lnTo>
                  <a:close/>
                </a:path>
                <a:path w="10417175" h="8256270">
                  <a:moveTo>
                    <a:pt x="6572529" y="8093329"/>
                  </a:moveTo>
                  <a:lnTo>
                    <a:pt x="6566725" y="8087525"/>
                  </a:lnTo>
                  <a:lnTo>
                    <a:pt x="3801427" y="8087525"/>
                  </a:lnTo>
                  <a:lnTo>
                    <a:pt x="3734955" y="8095932"/>
                  </a:lnTo>
                  <a:lnTo>
                    <a:pt x="3679926" y="8120088"/>
                  </a:lnTo>
                  <a:lnTo>
                    <a:pt x="3633457" y="8171815"/>
                  </a:lnTo>
                  <a:lnTo>
                    <a:pt x="3617569" y="8243278"/>
                  </a:lnTo>
                  <a:lnTo>
                    <a:pt x="3617569" y="8250441"/>
                  </a:lnTo>
                  <a:lnTo>
                    <a:pt x="3623373" y="8256244"/>
                  </a:lnTo>
                  <a:lnTo>
                    <a:pt x="3630536" y="8256244"/>
                  </a:lnTo>
                  <a:lnTo>
                    <a:pt x="3637699" y="8256244"/>
                  </a:lnTo>
                  <a:lnTo>
                    <a:pt x="3643503" y="8250441"/>
                  </a:lnTo>
                  <a:lnTo>
                    <a:pt x="3643503" y="8243278"/>
                  </a:lnTo>
                  <a:lnTo>
                    <a:pt x="3656368" y="8183512"/>
                  </a:lnTo>
                  <a:lnTo>
                    <a:pt x="3688423" y="8145539"/>
                  </a:lnTo>
                  <a:lnTo>
                    <a:pt x="3729837" y="8124457"/>
                  </a:lnTo>
                  <a:lnTo>
                    <a:pt x="3770782" y="8115389"/>
                  </a:lnTo>
                  <a:lnTo>
                    <a:pt x="3801427" y="8113446"/>
                  </a:lnTo>
                  <a:lnTo>
                    <a:pt x="6566725" y="8113446"/>
                  </a:lnTo>
                  <a:lnTo>
                    <a:pt x="6572529" y="8107642"/>
                  </a:lnTo>
                  <a:lnTo>
                    <a:pt x="6572529" y="8093329"/>
                  </a:lnTo>
                  <a:close/>
                </a:path>
                <a:path w="10417175" h="8256270">
                  <a:moveTo>
                    <a:pt x="9242438" y="7076287"/>
                  </a:moveTo>
                  <a:lnTo>
                    <a:pt x="9236646" y="7070496"/>
                  </a:lnTo>
                  <a:lnTo>
                    <a:pt x="6044527" y="7070496"/>
                  </a:lnTo>
                  <a:lnTo>
                    <a:pt x="6038735" y="7076287"/>
                  </a:lnTo>
                  <a:lnTo>
                    <a:pt x="6038735" y="7090613"/>
                  </a:lnTo>
                  <a:lnTo>
                    <a:pt x="6044527" y="7096417"/>
                  </a:lnTo>
                  <a:lnTo>
                    <a:pt x="9229484" y="7096417"/>
                  </a:lnTo>
                  <a:lnTo>
                    <a:pt x="9236646" y="7096417"/>
                  </a:lnTo>
                  <a:lnTo>
                    <a:pt x="9242438" y="7090613"/>
                  </a:lnTo>
                  <a:lnTo>
                    <a:pt x="9242438" y="7076287"/>
                  </a:lnTo>
                  <a:close/>
                </a:path>
                <a:path w="10417175" h="8256270">
                  <a:moveTo>
                    <a:pt x="9649460" y="7076961"/>
                  </a:moveTo>
                  <a:lnTo>
                    <a:pt x="9644215" y="7071715"/>
                  </a:lnTo>
                  <a:lnTo>
                    <a:pt x="9370403" y="7071715"/>
                  </a:lnTo>
                  <a:lnTo>
                    <a:pt x="9365158" y="7076961"/>
                  </a:lnTo>
                  <a:lnTo>
                    <a:pt x="9365158" y="7089927"/>
                  </a:lnTo>
                  <a:lnTo>
                    <a:pt x="9370403" y="7095185"/>
                  </a:lnTo>
                  <a:lnTo>
                    <a:pt x="9637738" y="7095185"/>
                  </a:lnTo>
                  <a:lnTo>
                    <a:pt x="9644215" y="7095185"/>
                  </a:lnTo>
                  <a:lnTo>
                    <a:pt x="9649460" y="7089927"/>
                  </a:lnTo>
                  <a:lnTo>
                    <a:pt x="9649460" y="7076961"/>
                  </a:lnTo>
                  <a:close/>
                </a:path>
                <a:path w="10417175" h="8256270">
                  <a:moveTo>
                    <a:pt x="10416565" y="248958"/>
                  </a:moveTo>
                  <a:lnTo>
                    <a:pt x="10412539" y="204203"/>
                  </a:lnTo>
                  <a:lnTo>
                    <a:pt x="10400957" y="162090"/>
                  </a:lnTo>
                  <a:lnTo>
                    <a:pt x="10382504" y="123304"/>
                  </a:lnTo>
                  <a:lnTo>
                    <a:pt x="10357917" y="88557"/>
                  </a:lnTo>
                  <a:lnTo>
                    <a:pt x="10327869" y="58547"/>
                  </a:lnTo>
                  <a:lnTo>
                    <a:pt x="10293083" y="33985"/>
                  </a:lnTo>
                  <a:lnTo>
                    <a:pt x="10254272" y="15570"/>
                  </a:lnTo>
                  <a:lnTo>
                    <a:pt x="10212121" y="4013"/>
                  </a:lnTo>
                  <a:lnTo>
                    <a:pt x="10167366" y="0"/>
                  </a:lnTo>
                  <a:lnTo>
                    <a:pt x="262166" y="0"/>
                  </a:lnTo>
                  <a:lnTo>
                    <a:pt x="217411" y="4013"/>
                  </a:lnTo>
                  <a:lnTo>
                    <a:pt x="175260" y="15570"/>
                  </a:lnTo>
                  <a:lnTo>
                    <a:pt x="136448" y="33985"/>
                  </a:lnTo>
                  <a:lnTo>
                    <a:pt x="101663" y="58547"/>
                  </a:lnTo>
                  <a:lnTo>
                    <a:pt x="71615" y="88557"/>
                  </a:lnTo>
                  <a:lnTo>
                    <a:pt x="47015" y="123304"/>
                  </a:lnTo>
                  <a:lnTo>
                    <a:pt x="28575" y="162090"/>
                  </a:lnTo>
                  <a:lnTo>
                    <a:pt x="16992" y="204203"/>
                  </a:lnTo>
                  <a:lnTo>
                    <a:pt x="12966" y="248958"/>
                  </a:lnTo>
                  <a:lnTo>
                    <a:pt x="12966" y="5855474"/>
                  </a:lnTo>
                  <a:lnTo>
                    <a:pt x="5791" y="5855474"/>
                  </a:lnTo>
                  <a:lnTo>
                    <a:pt x="0" y="5861278"/>
                  </a:lnTo>
                  <a:lnTo>
                    <a:pt x="0" y="6834251"/>
                  </a:lnTo>
                  <a:lnTo>
                    <a:pt x="4241" y="6881317"/>
                  </a:lnTo>
                  <a:lnTo>
                    <a:pt x="16433" y="6925627"/>
                  </a:lnTo>
                  <a:lnTo>
                    <a:pt x="35852" y="6966471"/>
                  </a:lnTo>
                  <a:lnTo>
                    <a:pt x="61734" y="7003059"/>
                  </a:lnTo>
                  <a:lnTo>
                    <a:pt x="93357" y="7034682"/>
                  </a:lnTo>
                  <a:lnTo>
                    <a:pt x="129946" y="7060565"/>
                  </a:lnTo>
                  <a:lnTo>
                    <a:pt x="170776" y="7079983"/>
                  </a:lnTo>
                  <a:lnTo>
                    <a:pt x="215099" y="7092188"/>
                  </a:lnTo>
                  <a:lnTo>
                    <a:pt x="262166" y="7096417"/>
                  </a:lnTo>
                  <a:lnTo>
                    <a:pt x="269328" y="7096417"/>
                  </a:lnTo>
                  <a:lnTo>
                    <a:pt x="275132" y="7090613"/>
                  </a:lnTo>
                  <a:lnTo>
                    <a:pt x="275132" y="7076287"/>
                  </a:lnTo>
                  <a:lnTo>
                    <a:pt x="269328" y="7070496"/>
                  </a:lnTo>
                  <a:lnTo>
                    <a:pt x="262166" y="7070496"/>
                  </a:lnTo>
                  <a:lnTo>
                    <a:pt x="214617" y="7065683"/>
                  </a:lnTo>
                  <a:lnTo>
                    <a:pt x="170294" y="7051891"/>
                  </a:lnTo>
                  <a:lnTo>
                    <a:pt x="130175" y="7030085"/>
                  </a:lnTo>
                  <a:lnTo>
                    <a:pt x="95186" y="7001218"/>
                  </a:lnTo>
                  <a:lnTo>
                    <a:pt x="66319" y="6966242"/>
                  </a:lnTo>
                  <a:lnTo>
                    <a:pt x="44513" y="6926123"/>
                  </a:lnTo>
                  <a:lnTo>
                    <a:pt x="30734" y="6881800"/>
                  </a:lnTo>
                  <a:lnTo>
                    <a:pt x="25920" y="6834251"/>
                  </a:lnTo>
                  <a:lnTo>
                    <a:pt x="25920" y="5868454"/>
                  </a:lnTo>
                  <a:lnTo>
                    <a:pt x="10416565" y="5868454"/>
                  </a:lnTo>
                  <a:lnTo>
                    <a:pt x="10416565" y="248958"/>
                  </a:lnTo>
                  <a:close/>
                </a:path>
              </a:pathLst>
            </a:custGeom>
            <a:solidFill>
              <a:srgbClr val="005C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7378077" y="3270994"/>
              <a:ext cx="9648825" cy="5078730"/>
            </a:xfrm>
            <a:custGeom>
              <a:avLst/>
              <a:gdLst/>
              <a:ahLst/>
              <a:cxnLst/>
              <a:rect l="l" t="t" r="r" b="b"/>
              <a:pathLst>
                <a:path w="9648825" h="5078730">
                  <a:moveTo>
                    <a:pt x="9560902" y="0"/>
                  </a:moveTo>
                  <a:lnTo>
                    <a:pt x="87714" y="0"/>
                  </a:lnTo>
                  <a:lnTo>
                    <a:pt x="53569" y="6893"/>
                  </a:lnTo>
                  <a:lnTo>
                    <a:pt x="25689" y="25692"/>
                  </a:lnTo>
                  <a:lnTo>
                    <a:pt x="6892" y="53574"/>
                  </a:lnTo>
                  <a:lnTo>
                    <a:pt x="0" y="87714"/>
                  </a:lnTo>
                  <a:lnTo>
                    <a:pt x="0" y="4990727"/>
                  </a:lnTo>
                  <a:lnTo>
                    <a:pt x="6892" y="5024872"/>
                  </a:lnTo>
                  <a:lnTo>
                    <a:pt x="25689" y="5052753"/>
                  </a:lnTo>
                  <a:lnTo>
                    <a:pt x="53569" y="5071549"/>
                  </a:lnTo>
                  <a:lnTo>
                    <a:pt x="87714" y="5078442"/>
                  </a:lnTo>
                  <a:lnTo>
                    <a:pt x="9560902" y="5078442"/>
                  </a:lnTo>
                  <a:lnTo>
                    <a:pt x="9595042" y="5071549"/>
                  </a:lnTo>
                  <a:lnTo>
                    <a:pt x="9622924" y="5052753"/>
                  </a:lnTo>
                  <a:lnTo>
                    <a:pt x="9641723" y="5024872"/>
                  </a:lnTo>
                  <a:lnTo>
                    <a:pt x="9648617" y="4990727"/>
                  </a:lnTo>
                  <a:lnTo>
                    <a:pt x="9648617" y="87714"/>
                  </a:lnTo>
                  <a:lnTo>
                    <a:pt x="9641723" y="53574"/>
                  </a:lnTo>
                  <a:lnTo>
                    <a:pt x="9622924" y="25692"/>
                  </a:lnTo>
                  <a:lnTo>
                    <a:pt x="9595042" y="6893"/>
                  </a:lnTo>
                  <a:lnTo>
                    <a:pt x="9560902" y="0"/>
                  </a:lnTo>
                  <a:close/>
                </a:path>
              </a:pathLst>
            </a:custGeom>
            <a:solidFill>
              <a:srgbClr val="FFF1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9438779" y="4345196"/>
              <a:ext cx="3839845" cy="2236470"/>
            </a:xfrm>
            <a:custGeom>
              <a:avLst/>
              <a:gdLst/>
              <a:ahLst/>
              <a:cxnLst/>
              <a:rect l="l" t="t" r="r" b="b"/>
              <a:pathLst>
                <a:path w="3839844" h="2236470">
                  <a:moveTo>
                    <a:pt x="226034" y="2080221"/>
                  </a:moveTo>
                  <a:lnTo>
                    <a:pt x="0" y="2080221"/>
                  </a:lnTo>
                  <a:lnTo>
                    <a:pt x="0" y="2236457"/>
                  </a:lnTo>
                  <a:lnTo>
                    <a:pt x="226034" y="2236457"/>
                  </a:lnTo>
                  <a:lnTo>
                    <a:pt x="226034" y="2080221"/>
                  </a:lnTo>
                  <a:close/>
                </a:path>
                <a:path w="3839844" h="2236470">
                  <a:moveTo>
                    <a:pt x="3839832" y="121475"/>
                  </a:moveTo>
                  <a:lnTo>
                    <a:pt x="3830282" y="74193"/>
                  </a:lnTo>
                  <a:lnTo>
                    <a:pt x="3804247" y="35572"/>
                  </a:lnTo>
                  <a:lnTo>
                    <a:pt x="3765639" y="9537"/>
                  </a:lnTo>
                  <a:lnTo>
                    <a:pt x="3718356" y="0"/>
                  </a:lnTo>
                  <a:lnTo>
                    <a:pt x="1808848" y="0"/>
                  </a:lnTo>
                  <a:lnTo>
                    <a:pt x="1761566" y="9537"/>
                  </a:lnTo>
                  <a:lnTo>
                    <a:pt x="1722945" y="35572"/>
                  </a:lnTo>
                  <a:lnTo>
                    <a:pt x="1696910" y="74193"/>
                  </a:lnTo>
                  <a:lnTo>
                    <a:pt x="1687360" y="121475"/>
                  </a:lnTo>
                  <a:lnTo>
                    <a:pt x="1687360" y="237261"/>
                  </a:lnTo>
                  <a:lnTo>
                    <a:pt x="1696910" y="284543"/>
                  </a:lnTo>
                  <a:lnTo>
                    <a:pt x="1722945" y="323164"/>
                  </a:lnTo>
                  <a:lnTo>
                    <a:pt x="1761566" y="349199"/>
                  </a:lnTo>
                  <a:lnTo>
                    <a:pt x="1808848" y="358736"/>
                  </a:lnTo>
                  <a:lnTo>
                    <a:pt x="3718356" y="358736"/>
                  </a:lnTo>
                  <a:lnTo>
                    <a:pt x="3765639" y="349199"/>
                  </a:lnTo>
                  <a:lnTo>
                    <a:pt x="3804247" y="323164"/>
                  </a:lnTo>
                  <a:lnTo>
                    <a:pt x="3830282" y="284543"/>
                  </a:lnTo>
                  <a:lnTo>
                    <a:pt x="3839832" y="237261"/>
                  </a:lnTo>
                  <a:lnTo>
                    <a:pt x="3839832" y="121475"/>
                  </a:lnTo>
                  <a:close/>
                </a:path>
              </a:pathLst>
            </a:custGeom>
            <a:solidFill>
              <a:srgbClr val="55AA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9811072" y="6425417"/>
              <a:ext cx="3404235" cy="156845"/>
            </a:xfrm>
            <a:custGeom>
              <a:avLst/>
              <a:gdLst/>
              <a:ahLst/>
              <a:cxnLst/>
              <a:rect l="l" t="t" r="r" b="b"/>
              <a:pathLst>
                <a:path w="3404234" h="156845">
                  <a:moveTo>
                    <a:pt x="3403718" y="0"/>
                  </a:moveTo>
                  <a:lnTo>
                    <a:pt x="0" y="0"/>
                  </a:lnTo>
                  <a:lnTo>
                    <a:pt x="0" y="156225"/>
                  </a:lnTo>
                  <a:lnTo>
                    <a:pt x="3403718" y="156225"/>
                  </a:lnTo>
                  <a:lnTo>
                    <a:pt x="3403718" y="0"/>
                  </a:lnTo>
                  <a:close/>
                </a:path>
              </a:pathLst>
            </a:custGeom>
            <a:solidFill>
              <a:srgbClr val="F3C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438790" y="6764464"/>
              <a:ext cx="226060" cy="156845"/>
            </a:xfrm>
            <a:custGeom>
              <a:avLst/>
              <a:gdLst/>
              <a:ahLst/>
              <a:cxnLst/>
              <a:rect l="l" t="t" r="r" b="b"/>
              <a:pathLst>
                <a:path w="226059" h="156845">
                  <a:moveTo>
                    <a:pt x="226024" y="0"/>
                  </a:moveTo>
                  <a:lnTo>
                    <a:pt x="0" y="0"/>
                  </a:lnTo>
                  <a:lnTo>
                    <a:pt x="0" y="156225"/>
                  </a:lnTo>
                  <a:lnTo>
                    <a:pt x="226024" y="156225"/>
                  </a:lnTo>
                  <a:lnTo>
                    <a:pt x="226024" y="0"/>
                  </a:lnTo>
                  <a:close/>
                </a:path>
              </a:pathLst>
            </a:custGeom>
            <a:solidFill>
              <a:srgbClr val="55AA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811072" y="6764464"/>
              <a:ext cx="2712720" cy="156845"/>
            </a:xfrm>
            <a:custGeom>
              <a:avLst/>
              <a:gdLst/>
              <a:ahLst/>
              <a:cxnLst/>
              <a:rect l="l" t="t" r="r" b="b"/>
              <a:pathLst>
                <a:path w="2712720" h="156845">
                  <a:moveTo>
                    <a:pt x="2712336" y="0"/>
                  </a:moveTo>
                  <a:lnTo>
                    <a:pt x="0" y="0"/>
                  </a:lnTo>
                  <a:lnTo>
                    <a:pt x="0" y="156225"/>
                  </a:lnTo>
                  <a:lnTo>
                    <a:pt x="2712336" y="156225"/>
                  </a:lnTo>
                  <a:lnTo>
                    <a:pt x="2712336" y="0"/>
                  </a:lnTo>
                  <a:close/>
                </a:path>
              </a:pathLst>
            </a:custGeom>
            <a:solidFill>
              <a:srgbClr val="F3C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9438790" y="7103511"/>
              <a:ext cx="226060" cy="156845"/>
            </a:xfrm>
            <a:custGeom>
              <a:avLst/>
              <a:gdLst/>
              <a:ahLst/>
              <a:cxnLst/>
              <a:rect l="l" t="t" r="r" b="b"/>
              <a:pathLst>
                <a:path w="226059" h="156845">
                  <a:moveTo>
                    <a:pt x="226024" y="0"/>
                  </a:moveTo>
                  <a:lnTo>
                    <a:pt x="0" y="0"/>
                  </a:lnTo>
                  <a:lnTo>
                    <a:pt x="0" y="156225"/>
                  </a:lnTo>
                  <a:lnTo>
                    <a:pt x="226024" y="156225"/>
                  </a:lnTo>
                  <a:lnTo>
                    <a:pt x="226024" y="0"/>
                  </a:lnTo>
                  <a:close/>
                </a:path>
              </a:pathLst>
            </a:custGeom>
            <a:solidFill>
              <a:srgbClr val="55AA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811062" y="7103511"/>
              <a:ext cx="3058160" cy="156845"/>
            </a:xfrm>
            <a:custGeom>
              <a:avLst/>
              <a:gdLst/>
              <a:ahLst/>
              <a:cxnLst/>
              <a:rect l="l" t="t" r="r" b="b"/>
              <a:pathLst>
                <a:path w="3058159" h="156845">
                  <a:moveTo>
                    <a:pt x="3058032" y="0"/>
                  </a:moveTo>
                  <a:lnTo>
                    <a:pt x="0" y="0"/>
                  </a:lnTo>
                  <a:lnTo>
                    <a:pt x="0" y="156225"/>
                  </a:lnTo>
                  <a:lnTo>
                    <a:pt x="3058032" y="156225"/>
                  </a:lnTo>
                  <a:lnTo>
                    <a:pt x="3058032" y="0"/>
                  </a:lnTo>
                  <a:close/>
                </a:path>
              </a:pathLst>
            </a:custGeom>
            <a:solidFill>
              <a:srgbClr val="F3C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438790" y="7442548"/>
              <a:ext cx="226060" cy="156845"/>
            </a:xfrm>
            <a:custGeom>
              <a:avLst/>
              <a:gdLst/>
              <a:ahLst/>
              <a:cxnLst/>
              <a:rect l="l" t="t" r="r" b="b"/>
              <a:pathLst>
                <a:path w="226059" h="156845">
                  <a:moveTo>
                    <a:pt x="226024" y="0"/>
                  </a:moveTo>
                  <a:lnTo>
                    <a:pt x="0" y="0"/>
                  </a:lnTo>
                  <a:lnTo>
                    <a:pt x="0" y="156225"/>
                  </a:lnTo>
                  <a:lnTo>
                    <a:pt x="226024" y="156225"/>
                  </a:lnTo>
                  <a:lnTo>
                    <a:pt x="226024" y="0"/>
                  </a:lnTo>
                  <a:close/>
                </a:path>
              </a:pathLst>
            </a:custGeom>
            <a:solidFill>
              <a:srgbClr val="55AA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811072" y="7442548"/>
              <a:ext cx="2171065" cy="156845"/>
            </a:xfrm>
            <a:custGeom>
              <a:avLst/>
              <a:gdLst/>
              <a:ahLst/>
              <a:cxnLst/>
              <a:rect l="l" t="t" r="r" b="b"/>
              <a:pathLst>
                <a:path w="2171065" h="156845">
                  <a:moveTo>
                    <a:pt x="2170530" y="0"/>
                  </a:moveTo>
                  <a:lnTo>
                    <a:pt x="0" y="0"/>
                  </a:lnTo>
                  <a:lnTo>
                    <a:pt x="0" y="156225"/>
                  </a:lnTo>
                  <a:lnTo>
                    <a:pt x="2170530" y="156225"/>
                  </a:lnTo>
                  <a:lnTo>
                    <a:pt x="2170530" y="0"/>
                  </a:lnTo>
                  <a:close/>
                </a:path>
              </a:pathLst>
            </a:custGeom>
            <a:solidFill>
              <a:srgbClr val="F3C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373824" y="5120180"/>
              <a:ext cx="5657215" cy="938530"/>
            </a:xfrm>
            <a:custGeom>
              <a:avLst/>
              <a:gdLst/>
              <a:ahLst/>
              <a:cxnLst/>
              <a:rect l="l" t="t" r="r" b="b"/>
              <a:pathLst>
                <a:path w="5657215" h="938529">
                  <a:moveTo>
                    <a:pt x="5187998" y="0"/>
                  </a:moveTo>
                  <a:lnTo>
                    <a:pt x="469126" y="0"/>
                  </a:lnTo>
                  <a:lnTo>
                    <a:pt x="421161" y="2422"/>
                  </a:lnTo>
                  <a:lnTo>
                    <a:pt x="374581" y="9531"/>
                  </a:lnTo>
                  <a:lnTo>
                    <a:pt x="329622" y="21091"/>
                  </a:lnTo>
                  <a:lnTo>
                    <a:pt x="286521" y="36867"/>
                  </a:lnTo>
                  <a:lnTo>
                    <a:pt x="245512" y="56623"/>
                  </a:lnTo>
                  <a:lnTo>
                    <a:pt x="206833" y="80122"/>
                  </a:lnTo>
                  <a:lnTo>
                    <a:pt x="170718" y="107129"/>
                  </a:lnTo>
                  <a:lnTo>
                    <a:pt x="137403" y="137408"/>
                  </a:lnTo>
                  <a:lnTo>
                    <a:pt x="107125" y="170723"/>
                  </a:lnTo>
                  <a:lnTo>
                    <a:pt x="80119" y="206838"/>
                  </a:lnTo>
                  <a:lnTo>
                    <a:pt x="56620" y="245517"/>
                  </a:lnTo>
                  <a:lnTo>
                    <a:pt x="36865" y="286526"/>
                  </a:lnTo>
                  <a:lnTo>
                    <a:pt x="21090" y="329626"/>
                  </a:lnTo>
                  <a:lnTo>
                    <a:pt x="9530" y="374584"/>
                  </a:lnTo>
                  <a:lnTo>
                    <a:pt x="2421" y="421163"/>
                  </a:lnTo>
                  <a:lnTo>
                    <a:pt x="0" y="469137"/>
                  </a:lnTo>
                  <a:lnTo>
                    <a:pt x="2342" y="515531"/>
                  </a:lnTo>
                  <a:lnTo>
                    <a:pt x="9530" y="563679"/>
                  </a:lnTo>
                  <a:lnTo>
                    <a:pt x="21090" y="608637"/>
                  </a:lnTo>
                  <a:lnTo>
                    <a:pt x="36865" y="651738"/>
                  </a:lnTo>
                  <a:lnTo>
                    <a:pt x="56620" y="692746"/>
                  </a:lnTo>
                  <a:lnTo>
                    <a:pt x="80119" y="731426"/>
                  </a:lnTo>
                  <a:lnTo>
                    <a:pt x="107125" y="767541"/>
                  </a:lnTo>
                  <a:lnTo>
                    <a:pt x="137403" y="800856"/>
                  </a:lnTo>
                  <a:lnTo>
                    <a:pt x="170718" y="831135"/>
                  </a:lnTo>
                  <a:lnTo>
                    <a:pt x="206833" y="858142"/>
                  </a:lnTo>
                  <a:lnTo>
                    <a:pt x="245512" y="881641"/>
                  </a:lnTo>
                  <a:lnTo>
                    <a:pt x="286521" y="901396"/>
                  </a:lnTo>
                  <a:lnTo>
                    <a:pt x="329622" y="917172"/>
                  </a:lnTo>
                  <a:lnTo>
                    <a:pt x="374581" y="928733"/>
                  </a:lnTo>
                  <a:lnTo>
                    <a:pt x="421161" y="935842"/>
                  </a:lnTo>
                  <a:lnTo>
                    <a:pt x="469126" y="938264"/>
                  </a:lnTo>
                  <a:lnTo>
                    <a:pt x="5187998" y="938264"/>
                  </a:lnTo>
                  <a:lnTo>
                    <a:pt x="5235964" y="935842"/>
                  </a:lnTo>
                  <a:lnTo>
                    <a:pt x="5282544" y="928733"/>
                  </a:lnTo>
                  <a:lnTo>
                    <a:pt x="5302689" y="923553"/>
                  </a:lnTo>
                  <a:lnTo>
                    <a:pt x="469126" y="923553"/>
                  </a:lnTo>
                  <a:lnTo>
                    <a:pt x="422730" y="921202"/>
                  </a:lnTo>
                  <a:lnTo>
                    <a:pt x="377660" y="914304"/>
                  </a:lnTo>
                  <a:lnTo>
                    <a:pt x="334145" y="903088"/>
                  </a:lnTo>
                  <a:lnTo>
                    <a:pt x="292416" y="887785"/>
                  </a:lnTo>
                  <a:lnTo>
                    <a:pt x="252702" y="868625"/>
                  </a:lnTo>
                  <a:lnTo>
                    <a:pt x="215234" y="845838"/>
                  </a:lnTo>
                  <a:lnTo>
                    <a:pt x="180242" y="819654"/>
                  </a:lnTo>
                  <a:lnTo>
                    <a:pt x="147957" y="790304"/>
                  </a:lnTo>
                  <a:lnTo>
                    <a:pt x="118607" y="758018"/>
                  </a:lnTo>
                  <a:lnTo>
                    <a:pt x="92425" y="723025"/>
                  </a:lnTo>
                  <a:lnTo>
                    <a:pt x="69638" y="685557"/>
                  </a:lnTo>
                  <a:lnTo>
                    <a:pt x="50479" y="645844"/>
                  </a:lnTo>
                  <a:lnTo>
                    <a:pt x="35176" y="604114"/>
                  </a:lnTo>
                  <a:lnTo>
                    <a:pt x="23961" y="560600"/>
                  </a:lnTo>
                  <a:lnTo>
                    <a:pt x="17062" y="515531"/>
                  </a:lnTo>
                  <a:lnTo>
                    <a:pt x="14711" y="469137"/>
                  </a:lnTo>
                  <a:lnTo>
                    <a:pt x="17061" y="422741"/>
                  </a:lnTo>
                  <a:lnTo>
                    <a:pt x="23958" y="377670"/>
                  </a:lnTo>
                  <a:lnTo>
                    <a:pt x="35173" y="334155"/>
                  </a:lnTo>
                  <a:lnTo>
                    <a:pt x="50475" y="292424"/>
                  </a:lnTo>
                  <a:lnTo>
                    <a:pt x="69635" y="252710"/>
                  </a:lnTo>
                  <a:lnTo>
                    <a:pt x="92421" y="215241"/>
                  </a:lnTo>
                  <a:lnTo>
                    <a:pt x="118604" y="180248"/>
                  </a:lnTo>
                  <a:lnTo>
                    <a:pt x="147954" y="147961"/>
                  </a:lnTo>
                  <a:lnTo>
                    <a:pt x="180240" y="118610"/>
                  </a:lnTo>
                  <a:lnTo>
                    <a:pt x="215232" y="92426"/>
                  </a:lnTo>
                  <a:lnTo>
                    <a:pt x="252701" y="69639"/>
                  </a:lnTo>
                  <a:lnTo>
                    <a:pt x="292415" y="50479"/>
                  </a:lnTo>
                  <a:lnTo>
                    <a:pt x="334145" y="35176"/>
                  </a:lnTo>
                  <a:lnTo>
                    <a:pt x="377660" y="23960"/>
                  </a:lnTo>
                  <a:lnTo>
                    <a:pt x="422730" y="17062"/>
                  </a:lnTo>
                  <a:lnTo>
                    <a:pt x="469126" y="14711"/>
                  </a:lnTo>
                  <a:lnTo>
                    <a:pt x="5302689" y="14711"/>
                  </a:lnTo>
                  <a:lnTo>
                    <a:pt x="5282544" y="9531"/>
                  </a:lnTo>
                  <a:lnTo>
                    <a:pt x="5235964" y="2422"/>
                  </a:lnTo>
                  <a:lnTo>
                    <a:pt x="5187998" y="0"/>
                  </a:lnTo>
                  <a:close/>
                </a:path>
                <a:path w="5657215" h="938529">
                  <a:moveTo>
                    <a:pt x="5302689" y="14711"/>
                  </a:moveTo>
                  <a:lnTo>
                    <a:pt x="5187998" y="14711"/>
                  </a:lnTo>
                  <a:lnTo>
                    <a:pt x="5234394" y="17062"/>
                  </a:lnTo>
                  <a:lnTo>
                    <a:pt x="5279464" y="23960"/>
                  </a:lnTo>
                  <a:lnTo>
                    <a:pt x="5322979" y="35176"/>
                  </a:lnTo>
                  <a:lnTo>
                    <a:pt x="5364709" y="50479"/>
                  </a:lnTo>
                  <a:lnTo>
                    <a:pt x="5404423" y="69639"/>
                  </a:lnTo>
                  <a:lnTo>
                    <a:pt x="5441891" y="92426"/>
                  </a:lnTo>
                  <a:lnTo>
                    <a:pt x="5476883" y="118610"/>
                  </a:lnTo>
                  <a:lnTo>
                    <a:pt x="5509169" y="147961"/>
                  </a:lnTo>
                  <a:lnTo>
                    <a:pt x="5538518" y="180248"/>
                  </a:lnTo>
                  <a:lnTo>
                    <a:pt x="5564701" y="215241"/>
                  </a:lnTo>
                  <a:lnTo>
                    <a:pt x="5587488" y="252710"/>
                  </a:lnTo>
                  <a:lnTo>
                    <a:pt x="5606647" y="292424"/>
                  </a:lnTo>
                  <a:lnTo>
                    <a:pt x="5621950" y="334155"/>
                  </a:lnTo>
                  <a:lnTo>
                    <a:pt x="5633165" y="377670"/>
                  </a:lnTo>
                  <a:lnTo>
                    <a:pt x="5640063" y="422741"/>
                  </a:lnTo>
                  <a:lnTo>
                    <a:pt x="5642414" y="469137"/>
                  </a:lnTo>
                  <a:lnTo>
                    <a:pt x="5640063" y="515531"/>
                  </a:lnTo>
                  <a:lnTo>
                    <a:pt x="5633165" y="560600"/>
                  </a:lnTo>
                  <a:lnTo>
                    <a:pt x="5621950" y="604114"/>
                  </a:lnTo>
                  <a:lnTo>
                    <a:pt x="5606647" y="645844"/>
                  </a:lnTo>
                  <a:lnTo>
                    <a:pt x="5587488" y="685557"/>
                  </a:lnTo>
                  <a:lnTo>
                    <a:pt x="5564701" y="723025"/>
                  </a:lnTo>
                  <a:lnTo>
                    <a:pt x="5538518" y="758018"/>
                  </a:lnTo>
                  <a:lnTo>
                    <a:pt x="5509169" y="790304"/>
                  </a:lnTo>
                  <a:lnTo>
                    <a:pt x="5476883" y="819654"/>
                  </a:lnTo>
                  <a:lnTo>
                    <a:pt x="5441891" y="845838"/>
                  </a:lnTo>
                  <a:lnTo>
                    <a:pt x="5404423" y="868625"/>
                  </a:lnTo>
                  <a:lnTo>
                    <a:pt x="5364709" y="887785"/>
                  </a:lnTo>
                  <a:lnTo>
                    <a:pt x="5322979" y="903088"/>
                  </a:lnTo>
                  <a:lnTo>
                    <a:pt x="5279464" y="914304"/>
                  </a:lnTo>
                  <a:lnTo>
                    <a:pt x="5234394" y="921202"/>
                  </a:lnTo>
                  <a:lnTo>
                    <a:pt x="5187998" y="923553"/>
                  </a:lnTo>
                  <a:lnTo>
                    <a:pt x="5302689" y="923553"/>
                  </a:lnTo>
                  <a:lnTo>
                    <a:pt x="5370603" y="901396"/>
                  </a:lnTo>
                  <a:lnTo>
                    <a:pt x="5411612" y="881641"/>
                  </a:lnTo>
                  <a:lnTo>
                    <a:pt x="5450291" y="858142"/>
                  </a:lnTo>
                  <a:lnTo>
                    <a:pt x="5486406" y="831135"/>
                  </a:lnTo>
                  <a:lnTo>
                    <a:pt x="5519721" y="800856"/>
                  </a:lnTo>
                  <a:lnTo>
                    <a:pt x="5549999" y="767541"/>
                  </a:lnTo>
                  <a:lnTo>
                    <a:pt x="5577006" y="731426"/>
                  </a:lnTo>
                  <a:lnTo>
                    <a:pt x="5600504" y="692746"/>
                  </a:lnTo>
                  <a:lnTo>
                    <a:pt x="5620259" y="651738"/>
                  </a:lnTo>
                  <a:lnTo>
                    <a:pt x="5636034" y="608637"/>
                  </a:lnTo>
                  <a:lnTo>
                    <a:pt x="5647594" y="563679"/>
                  </a:lnTo>
                  <a:lnTo>
                    <a:pt x="5654703" y="517101"/>
                  </a:lnTo>
                  <a:lnTo>
                    <a:pt x="5657125" y="469137"/>
                  </a:lnTo>
                  <a:lnTo>
                    <a:pt x="5654783" y="422741"/>
                  </a:lnTo>
                  <a:lnTo>
                    <a:pt x="5654703" y="421163"/>
                  </a:lnTo>
                  <a:lnTo>
                    <a:pt x="5647594" y="374584"/>
                  </a:lnTo>
                  <a:lnTo>
                    <a:pt x="5636034" y="329626"/>
                  </a:lnTo>
                  <a:lnTo>
                    <a:pt x="5620259" y="286526"/>
                  </a:lnTo>
                  <a:lnTo>
                    <a:pt x="5600504" y="245517"/>
                  </a:lnTo>
                  <a:lnTo>
                    <a:pt x="5577006" y="206838"/>
                  </a:lnTo>
                  <a:lnTo>
                    <a:pt x="5549999" y="170723"/>
                  </a:lnTo>
                  <a:lnTo>
                    <a:pt x="5519721" y="137408"/>
                  </a:lnTo>
                  <a:lnTo>
                    <a:pt x="5486406" y="107129"/>
                  </a:lnTo>
                  <a:lnTo>
                    <a:pt x="5450291" y="80122"/>
                  </a:lnTo>
                  <a:lnTo>
                    <a:pt x="5411612" y="56623"/>
                  </a:lnTo>
                  <a:lnTo>
                    <a:pt x="5370603" y="36867"/>
                  </a:lnTo>
                  <a:lnTo>
                    <a:pt x="5327502" y="21091"/>
                  </a:lnTo>
                  <a:lnTo>
                    <a:pt x="5302689" y="14711"/>
                  </a:lnTo>
                  <a:close/>
                </a:path>
              </a:pathLst>
            </a:custGeom>
            <a:solidFill>
              <a:srgbClr val="1C35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3965974" y="5120059"/>
              <a:ext cx="1065530" cy="938530"/>
            </a:xfrm>
            <a:custGeom>
              <a:avLst/>
              <a:gdLst/>
              <a:ahLst/>
              <a:cxnLst/>
              <a:rect l="l" t="t" r="r" b="b"/>
              <a:pathLst>
                <a:path w="1065530" h="938529">
                  <a:moveTo>
                    <a:pt x="595992" y="0"/>
                  </a:moveTo>
                  <a:lnTo>
                    <a:pt x="0" y="0"/>
                  </a:lnTo>
                  <a:lnTo>
                    <a:pt x="0" y="938222"/>
                  </a:lnTo>
                  <a:lnTo>
                    <a:pt x="595992" y="938222"/>
                  </a:lnTo>
                  <a:lnTo>
                    <a:pt x="650717" y="935066"/>
                  </a:lnTo>
                  <a:lnTo>
                    <a:pt x="703554" y="925834"/>
                  </a:lnTo>
                  <a:lnTo>
                    <a:pt x="754164" y="910875"/>
                  </a:lnTo>
                  <a:lnTo>
                    <a:pt x="802205" y="890542"/>
                  </a:lnTo>
                  <a:lnTo>
                    <a:pt x="847339" y="865186"/>
                  </a:lnTo>
                  <a:lnTo>
                    <a:pt x="889224" y="835159"/>
                  </a:lnTo>
                  <a:lnTo>
                    <a:pt x="927521" y="800813"/>
                  </a:lnTo>
                  <a:lnTo>
                    <a:pt x="961871" y="762515"/>
                  </a:lnTo>
                  <a:lnTo>
                    <a:pt x="991901" y="720629"/>
                  </a:lnTo>
                  <a:lnTo>
                    <a:pt x="1017259" y="675493"/>
                  </a:lnTo>
                  <a:lnTo>
                    <a:pt x="1037593" y="627449"/>
                  </a:lnTo>
                  <a:lnTo>
                    <a:pt x="1052552" y="576838"/>
                  </a:lnTo>
                  <a:lnTo>
                    <a:pt x="1061785" y="523999"/>
                  </a:lnTo>
                  <a:lnTo>
                    <a:pt x="1064941" y="469273"/>
                  </a:lnTo>
                  <a:lnTo>
                    <a:pt x="1062519" y="421277"/>
                  </a:lnTo>
                  <a:lnTo>
                    <a:pt x="1055411" y="374670"/>
                  </a:lnTo>
                  <a:lnTo>
                    <a:pt x="1043853" y="329690"/>
                  </a:lnTo>
                  <a:lnTo>
                    <a:pt x="1028080" y="286570"/>
                  </a:lnTo>
                  <a:lnTo>
                    <a:pt x="1008329" y="245547"/>
                  </a:lnTo>
                  <a:lnTo>
                    <a:pt x="984836" y="206855"/>
                  </a:lnTo>
                  <a:lnTo>
                    <a:pt x="957837" y="170731"/>
                  </a:lnTo>
                  <a:lnTo>
                    <a:pt x="927567" y="137410"/>
                  </a:lnTo>
                  <a:lnTo>
                    <a:pt x="894263" y="107127"/>
                  </a:lnTo>
                  <a:lnTo>
                    <a:pt x="858160" y="80119"/>
                  </a:lnTo>
                  <a:lnTo>
                    <a:pt x="819495" y="56619"/>
                  </a:lnTo>
                  <a:lnTo>
                    <a:pt x="778503" y="36864"/>
                  </a:lnTo>
                  <a:lnTo>
                    <a:pt x="735421" y="21089"/>
                  </a:lnTo>
                  <a:lnTo>
                    <a:pt x="690485" y="9529"/>
                  </a:lnTo>
                  <a:lnTo>
                    <a:pt x="643929" y="2421"/>
                  </a:lnTo>
                  <a:lnTo>
                    <a:pt x="595992" y="0"/>
                  </a:lnTo>
                  <a:close/>
                </a:path>
              </a:pathLst>
            </a:custGeom>
            <a:solidFill>
              <a:srgbClr val="55AA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4210453" y="5347534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190235" y="0"/>
                  </a:moveTo>
                  <a:lnTo>
                    <a:pt x="146671" y="5033"/>
                  </a:lnTo>
                  <a:lnTo>
                    <a:pt x="106651" y="19366"/>
                  </a:lnTo>
                  <a:lnTo>
                    <a:pt x="71327" y="41848"/>
                  </a:lnTo>
                  <a:lnTo>
                    <a:pt x="41848" y="71327"/>
                  </a:lnTo>
                  <a:lnTo>
                    <a:pt x="19366" y="106651"/>
                  </a:lnTo>
                  <a:lnTo>
                    <a:pt x="5033" y="146671"/>
                  </a:lnTo>
                  <a:lnTo>
                    <a:pt x="0" y="190235"/>
                  </a:lnTo>
                  <a:lnTo>
                    <a:pt x="5033" y="233806"/>
                  </a:lnTo>
                  <a:lnTo>
                    <a:pt x="19366" y="273831"/>
                  </a:lnTo>
                  <a:lnTo>
                    <a:pt x="41848" y="309160"/>
                  </a:lnTo>
                  <a:lnTo>
                    <a:pt x="71327" y="338641"/>
                  </a:lnTo>
                  <a:lnTo>
                    <a:pt x="106651" y="361123"/>
                  </a:lnTo>
                  <a:lnTo>
                    <a:pt x="146671" y="375457"/>
                  </a:lnTo>
                  <a:lnTo>
                    <a:pt x="190235" y="380491"/>
                  </a:lnTo>
                  <a:lnTo>
                    <a:pt x="233806" y="375457"/>
                  </a:lnTo>
                  <a:lnTo>
                    <a:pt x="273833" y="361123"/>
                  </a:lnTo>
                  <a:lnTo>
                    <a:pt x="289751" y="350994"/>
                  </a:lnTo>
                  <a:lnTo>
                    <a:pt x="190235" y="350994"/>
                  </a:lnTo>
                  <a:lnTo>
                    <a:pt x="139488" y="342785"/>
                  </a:lnTo>
                  <a:lnTo>
                    <a:pt x="95376" y="319937"/>
                  </a:lnTo>
                  <a:lnTo>
                    <a:pt x="60565" y="285117"/>
                  </a:lnTo>
                  <a:lnTo>
                    <a:pt x="37724" y="240994"/>
                  </a:lnTo>
                  <a:lnTo>
                    <a:pt x="29517" y="190235"/>
                  </a:lnTo>
                  <a:lnTo>
                    <a:pt x="37724" y="139486"/>
                  </a:lnTo>
                  <a:lnTo>
                    <a:pt x="60565" y="95368"/>
                  </a:lnTo>
                  <a:lnTo>
                    <a:pt x="95376" y="60552"/>
                  </a:lnTo>
                  <a:lnTo>
                    <a:pt x="139488" y="37705"/>
                  </a:lnTo>
                  <a:lnTo>
                    <a:pt x="190235" y="29496"/>
                  </a:lnTo>
                  <a:lnTo>
                    <a:pt x="289752" y="29496"/>
                  </a:lnTo>
                  <a:lnTo>
                    <a:pt x="273833" y="19366"/>
                  </a:lnTo>
                  <a:lnTo>
                    <a:pt x="233806" y="5033"/>
                  </a:lnTo>
                  <a:lnTo>
                    <a:pt x="190235" y="0"/>
                  </a:lnTo>
                  <a:close/>
                </a:path>
                <a:path w="381000" h="381000">
                  <a:moveTo>
                    <a:pt x="289752" y="29496"/>
                  </a:moveTo>
                  <a:lnTo>
                    <a:pt x="190235" y="29496"/>
                  </a:lnTo>
                  <a:lnTo>
                    <a:pt x="240988" y="37705"/>
                  </a:lnTo>
                  <a:lnTo>
                    <a:pt x="285105" y="60552"/>
                  </a:lnTo>
                  <a:lnTo>
                    <a:pt x="319920" y="95368"/>
                  </a:lnTo>
                  <a:lnTo>
                    <a:pt x="342765" y="139486"/>
                  </a:lnTo>
                  <a:lnTo>
                    <a:pt x="350973" y="190235"/>
                  </a:lnTo>
                  <a:lnTo>
                    <a:pt x="342765" y="240994"/>
                  </a:lnTo>
                  <a:lnTo>
                    <a:pt x="319920" y="285117"/>
                  </a:lnTo>
                  <a:lnTo>
                    <a:pt x="285105" y="319937"/>
                  </a:lnTo>
                  <a:lnTo>
                    <a:pt x="240988" y="342785"/>
                  </a:lnTo>
                  <a:lnTo>
                    <a:pt x="190235" y="350994"/>
                  </a:lnTo>
                  <a:lnTo>
                    <a:pt x="289751" y="350994"/>
                  </a:lnTo>
                  <a:lnTo>
                    <a:pt x="338647" y="309160"/>
                  </a:lnTo>
                  <a:lnTo>
                    <a:pt x="361132" y="273831"/>
                  </a:lnTo>
                  <a:lnTo>
                    <a:pt x="375467" y="233806"/>
                  </a:lnTo>
                  <a:lnTo>
                    <a:pt x="380501" y="190235"/>
                  </a:lnTo>
                  <a:lnTo>
                    <a:pt x="375467" y="146671"/>
                  </a:lnTo>
                  <a:lnTo>
                    <a:pt x="361132" y="106651"/>
                  </a:lnTo>
                  <a:lnTo>
                    <a:pt x="338647" y="71327"/>
                  </a:lnTo>
                  <a:lnTo>
                    <a:pt x="309164" y="41848"/>
                  </a:lnTo>
                  <a:lnTo>
                    <a:pt x="289752" y="294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32253" y="5625485"/>
              <a:ext cx="214946" cy="167596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9836103" y="5431095"/>
              <a:ext cx="3926204" cy="294640"/>
            </a:xfrm>
            <a:custGeom>
              <a:avLst/>
              <a:gdLst/>
              <a:ahLst/>
              <a:cxnLst/>
              <a:rect l="l" t="t" r="r" b="b"/>
              <a:pathLst>
                <a:path w="3926205" h="294639">
                  <a:moveTo>
                    <a:pt x="3778816" y="0"/>
                  </a:moveTo>
                  <a:lnTo>
                    <a:pt x="147074" y="0"/>
                  </a:lnTo>
                  <a:lnTo>
                    <a:pt x="100588" y="7498"/>
                  </a:lnTo>
                  <a:lnTo>
                    <a:pt x="60215" y="28377"/>
                  </a:lnTo>
                  <a:lnTo>
                    <a:pt x="28377" y="60215"/>
                  </a:lnTo>
                  <a:lnTo>
                    <a:pt x="7498" y="100588"/>
                  </a:lnTo>
                  <a:lnTo>
                    <a:pt x="0" y="147074"/>
                  </a:lnTo>
                  <a:lnTo>
                    <a:pt x="7498" y="193564"/>
                  </a:lnTo>
                  <a:lnTo>
                    <a:pt x="28377" y="233940"/>
                  </a:lnTo>
                  <a:lnTo>
                    <a:pt x="60215" y="265779"/>
                  </a:lnTo>
                  <a:lnTo>
                    <a:pt x="100588" y="286660"/>
                  </a:lnTo>
                  <a:lnTo>
                    <a:pt x="147074" y="294158"/>
                  </a:lnTo>
                  <a:lnTo>
                    <a:pt x="3778816" y="294158"/>
                  </a:lnTo>
                  <a:lnTo>
                    <a:pt x="3825307" y="286660"/>
                  </a:lnTo>
                  <a:lnTo>
                    <a:pt x="3865683" y="265779"/>
                  </a:lnTo>
                  <a:lnTo>
                    <a:pt x="3897522" y="233940"/>
                  </a:lnTo>
                  <a:lnTo>
                    <a:pt x="3918402" y="193564"/>
                  </a:lnTo>
                  <a:lnTo>
                    <a:pt x="3925901" y="147074"/>
                  </a:lnTo>
                  <a:lnTo>
                    <a:pt x="3918402" y="100588"/>
                  </a:lnTo>
                  <a:lnTo>
                    <a:pt x="3897522" y="60215"/>
                  </a:lnTo>
                  <a:lnTo>
                    <a:pt x="3865683" y="28377"/>
                  </a:lnTo>
                  <a:lnTo>
                    <a:pt x="3825307" y="7498"/>
                  </a:lnTo>
                  <a:lnTo>
                    <a:pt x="3778816" y="0"/>
                  </a:lnTo>
                  <a:close/>
                </a:path>
              </a:pathLst>
            </a:custGeom>
            <a:solidFill>
              <a:srgbClr val="F3C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7378153" y="3270960"/>
              <a:ext cx="9648825" cy="407670"/>
            </a:xfrm>
            <a:custGeom>
              <a:avLst/>
              <a:gdLst/>
              <a:ahLst/>
              <a:cxnLst/>
              <a:rect l="l" t="t" r="r" b="b"/>
              <a:pathLst>
                <a:path w="9648825" h="407670">
                  <a:moveTo>
                    <a:pt x="9583634" y="0"/>
                  </a:moveTo>
                  <a:lnTo>
                    <a:pt x="64762" y="0"/>
                  </a:lnTo>
                  <a:lnTo>
                    <a:pt x="39549" y="3067"/>
                  </a:lnTo>
                  <a:lnTo>
                    <a:pt x="18964" y="13587"/>
                  </a:lnTo>
                  <a:lnTo>
                    <a:pt x="5087" y="33532"/>
                  </a:lnTo>
                  <a:lnTo>
                    <a:pt x="0" y="64877"/>
                  </a:lnTo>
                  <a:lnTo>
                    <a:pt x="0" y="407495"/>
                  </a:lnTo>
                  <a:lnTo>
                    <a:pt x="9648596" y="407495"/>
                  </a:lnTo>
                  <a:lnTo>
                    <a:pt x="9648596" y="71505"/>
                  </a:lnTo>
                  <a:lnTo>
                    <a:pt x="9643477" y="39124"/>
                  </a:lnTo>
                  <a:lnTo>
                    <a:pt x="9629532" y="16901"/>
                  </a:lnTo>
                  <a:lnTo>
                    <a:pt x="9608879" y="4103"/>
                  </a:lnTo>
                  <a:lnTo>
                    <a:pt x="9583634" y="0"/>
                  </a:lnTo>
                  <a:close/>
                </a:path>
              </a:pathLst>
            </a:custGeom>
            <a:solidFill>
              <a:srgbClr val="01352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7015" y="3380377"/>
              <a:ext cx="187407" cy="187407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24530" y="3380377"/>
              <a:ext cx="187407" cy="187407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32042" y="3380377"/>
              <a:ext cx="187407" cy="187407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10635587" y="5828550"/>
              <a:ext cx="617855" cy="617855"/>
            </a:xfrm>
            <a:custGeom>
              <a:avLst/>
              <a:gdLst/>
              <a:ahLst/>
              <a:cxnLst/>
              <a:rect l="l" t="t" r="r" b="b"/>
              <a:pathLst>
                <a:path w="617854" h="617854">
                  <a:moveTo>
                    <a:pt x="0" y="0"/>
                  </a:moveTo>
                  <a:lnTo>
                    <a:pt x="232474" y="617719"/>
                  </a:lnTo>
                  <a:lnTo>
                    <a:pt x="323382" y="429662"/>
                  </a:lnTo>
                  <a:lnTo>
                    <a:pt x="448342" y="554621"/>
                  </a:lnTo>
                  <a:lnTo>
                    <a:pt x="554621" y="448342"/>
                  </a:lnTo>
                  <a:lnTo>
                    <a:pt x="432897" y="326628"/>
                  </a:lnTo>
                  <a:lnTo>
                    <a:pt x="617719" y="2324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AA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6034926" y="11255774"/>
              <a:ext cx="12777470" cy="36830"/>
            </a:xfrm>
            <a:custGeom>
              <a:avLst/>
              <a:gdLst/>
              <a:ahLst/>
              <a:cxnLst/>
              <a:rect l="l" t="t" r="r" b="b"/>
              <a:pathLst>
                <a:path w="12777469" h="36829">
                  <a:moveTo>
                    <a:pt x="321386" y="18389"/>
                  </a:moveTo>
                  <a:lnTo>
                    <a:pt x="319938" y="11226"/>
                  </a:lnTo>
                  <a:lnTo>
                    <a:pt x="315988" y="5384"/>
                  </a:lnTo>
                  <a:lnTo>
                    <a:pt x="310146" y="1447"/>
                  </a:lnTo>
                  <a:lnTo>
                    <a:pt x="302996" y="0"/>
                  </a:lnTo>
                  <a:lnTo>
                    <a:pt x="18389" y="0"/>
                  </a:lnTo>
                  <a:lnTo>
                    <a:pt x="11226" y="1447"/>
                  </a:lnTo>
                  <a:lnTo>
                    <a:pt x="5384" y="5384"/>
                  </a:lnTo>
                  <a:lnTo>
                    <a:pt x="1447" y="11226"/>
                  </a:lnTo>
                  <a:lnTo>
                    <a:pt x="0" y="18389"/>
                  </a:lnTo>
                  <a:lnTo>
                    <a:pt x="1447" y="25539"/>
                  </a:lnTo>
                  <a:lnTo>
                    <a:pt x="5384" y="31381"/>
                  </a:lnTo>
                  <a:lnTo>
                    <a:pt x="11226" y="35331"/>
                  </a:lnTo>
                  <a:lnTo>
                    <a:pt x="18389" y="36766"/>
                  </a:lnTo>
                  <a:lnTo>
                    <a:pt x="302996" y="36766"/>
                  </a:lnTo>
                  <a:lnTo>
                    <a:pt x="310146" y="35331"/>
                  </a:lnTo>
                  <a:lnTo>
                    <a:pt x="315988" y="31381"/>
                  </a:lnTo>
                  <a:lnTo>
                    <a:pt x="319938" y="25539"/>
                  </a:lnTo>
                  <a:lnTo>
                    <a:pt x="321386" y="18389"/>
                  </a:lnTo>
                  <a:close/>
                </a:path>
                <a:path w="12777469" h="36829">
                  <a:moveTo>
                    <a:pt x="12271794" y="18389"/>
                  </a:moveTo>
                  <a:lnTo>
                    <a:pt x="12270346" y="11226"/>
                  </a:lnTo>
                  <a:lnTo>
                    <a:pt x="12266409" y="5384"/>
                  </a:lnTo>
                  <a:lnTo>
                    <a:pt x="12260567" y="1447"/>
                  </a:lnTo>
                  <a:lnTo>
                    <a:pt x="12253405" y="0"/>
                  </a:lnTo>
                  <a:lnTo>
                    <a:pt x="541947" y="0"/>
                  </a:lnTo>
                  <a:lnTo>
                    <a:pt x="534797" y="1447"/>
                  </a:lnTo>
                  <a:lnTo>
                    <a:pt x="528955" y="5384"/>
                  </a:lnTo>
                  <a:lnTo>
                    <a:pt x="525005" y="11226"/>
                  </a:lnTo>
                  <a:lnTo>
                    <a:pt x="523570" y="18389"/>
                  </a:lnTo>
                  <a:lnTo>
                    <a:pt x="525005" y="25539"/>
                  </a:lnTo>
                  <a:lnTo>
                    <a:pt x="528955" y="31381"/>
                  </a:lnTo>
                  <a:lnTo>
                    <a:pt x="534797" y="35331"/>
                  </a:lnTo>
                  <a:lnTo>
                    <a:pt x="541947" y="36766"/>
                  </a:lnTo>
                  <a:lnTo>
                    <a:pt x="12253405" y="36766"/>
                  </a:lnTo>
                  <a:lnTo>
                    <a:pt x="12260567" y="35331"/>
                  </a:lnTo>
                  <a:lnTo>
                    <a:pt x="12266409" y="31381"/>
                  </a:lnTo>
                  <a:lnTo>
                    <a:pt x="12270346" y="25539"/>
                  </a:lnTo>
                  <a:lnTo>
                    <a:pt x="12271794" y="18389"/>
                  </a:lnTo>
                  <a:close/>
                </a:path>
                <a:path w="12777469" h="36829">
                  <a:moveTo>
                    <a:pt x="12777115" y="18389"/>
                  </a:moveTo>
                  <a:lnTo>
                    <a:pt x="12775667" y="11226"/>
                  </a:lnTo>
                  <a:lnTo>
                    <a:pt x="12771730" y="5384"/>
                  </a:lnTo>
                  <a:lnTo>
                    <a:pt x="12765888" y="1447"/>
                  </a:lnTo>
                  <a:lnTo>
                    <a:pt x="12758725" y="0"/>
                  </a:lnTo>
                  <a:lnTo>
                    <a:pt x="12474105" y="0"/>
                  </a:lnTo>
                  <a:lnTo>
                    <a:pt x="12466942" y="1447"/>
                  </a:lnTo>
                  <a:lnTo>
                    <a:pt x="12461100" y="5384"/>
                  </a:lnTo>
                  <a:lnTo>
                    <a:pt x="12457163" y="11226"/>
                  </a:lnTo>
                  <a:lnTo>
                    <a:pt x="12455716" y="18389"/>
                  </a:lnTo>
                  <a:lnTo>
                    <a:pt x="12457163" y="25539"/>
                  </a:lnTo>
                  <a:lnTo>
                    <a:pt x="12461100" y="31381"/>
                  </a:lnTo>
                  <a:lnTo>
                    <a:pt x="12466942" y="35331"/>
                  </a:lnTo>
                  <a:lnTo>
                    <a:pt x="12474105" y="36766"/>
                  </a:lnTo>
                  <a:lnTo>
                    <a:pt x="12758725" y="36766"/>
                  </a:lnTo>
                  <a:lnTo>
                    <a:pt x="12765888" y="35331"/>
                  </a:lnTo>
                  <a:lnTo>
                    <a:pt x="12771730" y="31381"/>
                  </a:lnTo>
                  <a:lnTo>
                    <a:pt x="12775667" y="25539"/>
                  </a:lnTo>
                  <a:lnTo>
                    <a:pt x="12777115" y="18389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8164138" y="3114773"/>
              <a:ext cx="1416050" cy="1286510"/>
            </a:xfrm>
            <a:custGeom>
              <a:avLst/>
              <a:gdLst/>
              <a:ahLst/>
              <a:cxnLst/>
              <a:rect l="l" t="t" r="r" b="b"/>
              <a:pathLst>
                <a:path w="1416050" h="1286510">
                  <a:moveTo>
                    <a:pt x="1132740" y="0"/>
                  </a:moveTo>
                  <a:lnTo>
                    <a:pt x="283247" y="0"/>
                  </a:lnTo>
                  <a:lnTo>
                    <a:pt x="237303" y="3707"/>
                  </a:lnTo>
                  <a:lnTo>
                    <a:pt x="193719" y="14441"/>
                  </a:lnTo>
                  <a:lnTo>
                    <a:pt x="153078" y="31617"/>
                  </a:lnTo>
                  <a:lnTo>
                    <a:pt x="115964" y="54653"/>
                  </a:lnTo>
                  <a:lnTo>
                    <a:pt x="82960" y="82966"/>
                  </a:lnTo>
                  <a:lnTo>
                    <a:pt x="54649" y="115971"/>
                  </a:lnTo>
                  <a:lnTo>
                    <a:pt x="31615" y="153086"/>
                  </a:lnTo>
                  <a:lnTo>
                    <a:pt x="14440" y="193728"/>
                  </a:lnTo>
                  <a:lnTo>
                    <a:pt x="3707" y="237313"/>
                  </a:lnTo>
                  <a:lnTo>
                    <a:pt x="0" y="283258"/>
                  </a:lnTo>
                  <a:lnTo>
                    <a:pt x="0" y="1003110"/>
                  </a:lnTo>
                  <a:lnTo>
                    <a:pt x="3707" y="1049058"/>
                  </a:lnTo>
                  <a:lnTo>
                    <a:pt x="14440" y="1092644"/>
                  </a:lnTo>
                  <a:lnTo>
                    <a:pt x="31615" y="1133287"/>
                  </a:lnTo>
                  <a:lnTo>
                    <a:pt x="54650" y="1170402"/>
                  </a:lnTo>
                  <a:lnTo>
                    <a:pt x="82962" y="1203407"/>
                  </a:lnTo>
                  <a:lnTo>
                    <a:pt x="115966" y="1231718"/>
                  </a:lnTo>
                  <a:lnTo>
                    <a:pt x="153082" y="1254753"/>
                  </a:lnTo>
                  <a:lnTo>
                    <a:pt x="193724" y="1271929"/>
                  </a:lnTo>
                  <a:lnTo>
                    <a:pt x="237310" y="1282662"/>
                  </a:lnTo>
                  <a:lnTo>
                    <a:pt x="283258" y="1286369"/>
                  </a:lnTo>
                  <a:lnTo>
                    <a:pt x="1132740" y="1286369"/>
                  </a:lnTo>
                  <a:lnTo>
                    <a:pt x="1178685" y="1282662"/>
                  </a:lnTo>
                  <a:lnTo>
                    <a:pt x="1222270" y="1271929"/>
                  </a:lnTo>
                  <a:lnTo>
                    <a:pt x="1262912" y="1254753"/>
                  </a:lnTo>
                  <a:lnTo>
                    <a:pt x="1300027" y="1231718"/>
                  </a:lnTo>
                  <a:lnTo>
                    <a:pt x="1333032" y="1203407"/>
                  </a:lnTo>
                  <a:lnTo>
                    <a:pt x="1361345" y="1170402"/>
                  </a:lnTo>
                  <a:lnTo>
                    <a:pt x="1384381" y="1133287"/>
                  </a:lnTo>
                  <a:lnTo>
                    <a:pt x="1401557" y="1092644"/>
                  </a:lnTo>
                  <a:lnTo>
                    <a:pt x="1412291" y="1049058"/>
                  </a:lnTo>
                  <a:lnTo>
                    <a:pt x="1415998" y="1003110"/>
                  </a:lnTo>
                  <a:lnTo>
                    <a:pt x="1415998" y="283258"/>
                  </a:lnTo>
                  <a:lnTo>
                    <a:pt x="1412291" y="237313"/>
                  </a:lnTo>
                  <a:lnTo>
                    <a:pt x="1401557" y="193728"/>
                  </a:lnTo>
                  <a:lnTo>
                    <a:pt x="1384381" y="153086"/>
                  </a:lnTo>
                  <a:lnTo>
                    <a:pt x="1361345" y="115971"/>
                  </a:lnTo>
                  <a:lnTo>
                    <a:pt x="1333032" y="82966"/>
                  </a:lnTo>
                  <a:lnTo>
                    <a:pt x="1300027" y="54653"/>
                  </a:lnTo>
                  <a:lnTo>
                    <a:pt x="1262912" y="31617"/>
                  </a:lnTo>
                  <a:lnTo>
                    <a:pt x="1222270" y="14441"/>
                  </a:lnTo>
                  <a:lnTo>
                    <a:pt x="1178685" y="3707"/>
                  </a:lnTo>
                  <a:lnTo>
                    <a:pt x="1132740" y="0"/>
                  </a:lnTo>
                  <a:close/>
                </a:path>
              </a:pathLst>
            </a:custGeom>
            <a:solidFill>
              <a:srgbClr val="005C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8685995" y="3518787"/>
              <a:ext cx="502284" cy="458470"/>
            </a:xfrm>
            <a:custGeom>
              <a:avLst/>
              <a:gdLst/>
              <a:ahLst/>
              <a:cxnLst/>
              <a:rect l="l" t="t" r="r" b="b"/>
              <a:pathLst>
                <a:path w="502284" h="458470">
                  <a:moveTo>
                    <a:pt x="0" y="0"/>
                  </a:moveTo>
                  <a:lnTo>
                    <a:pt x="0" y="458404"/>
                  </a:lnTo>
                  <a:lnTo>
                    <a:pt x="501911" y="2207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4981377" y="5248742"/>
              <a:ext cx="1416050" cy="1286510"/>
            </a:xfrm>
            <a:custGeom>
              <a:avLst/>
              <a:gdLst/>
              <a:ahLst/>
              <a:cxnLst/>
              <a:rect l="l" t="t" r="r" b="b"/>
              <a:pathLst>
                <a:path w="1416050" h="1286509">
                  <a:moveTo>
                    <a:pt x="1132750" y="0"/>
                  </a:moveTo>
                  <a:lnTo>
                    <a:pt x="283258" y="0"/>
                  </a:lnTo>
                  <a:lnTo>
                    <a:pt x="237313" y="3707"/>
                  </a:lnTo>
                  <a:lnTo>
                    <a:pt x="193728" y="14441"/>
                  </a:lnTo>
                  <a:lnTo>
                    <a:pt x="153086" y="31617"/>
                  </a:lnTo>
                  <a:lnTo>
                    <a:pt x="115971" y="54653"/>
                  </a:lnTo>
                  <a:lnTo>
                    <a:pt x="82966" y="82966"/>
                  </a:lnTo>
                  <a:lnTo>
                    <a:pt x="54653" y="115971"/>
                  </a:lnTo>
                  <a:lnTo>
                    <a:pt x="31617" y="153086"/>
                  </a:lnTo>
                  <a:lnTo>
                    <a:pt x="14441" y="193728"/>
                  </a:lnTo>
                  <a:lnTo>
                    <a:pt x="3707" y="237313"/>
                  </a:lnTo>
                  <a:lnTo>
                    <a:pt x="0" y="283258"/>
                  </a:lnTo>
                  <a:lnTo>
                    <a:pt x="0" y="1003110"/>
                  </a:lnTo>
                  <a:lnTo>
                    <a:pt x="3707" y="1049058"/>
                  </a:lnTo>
                  <a:lnTo>
                    <a:pt x="14441" y="1092644"/>
                  </a:lnTo>
                  <a:lnTo>
                    <a:pt x="31617" y="1133287"/>
                  </a:lnTo>
                  <a:lnTo>
                    <a:pt x="54653" y="1170402"/>
                  </a:lnTo>
                  <a:lnTo>
                    <a:pt x="82966" y="1203407"/>
                  </a:lnTo>
                  <a:lnTo>
                    <a:pt x="115971" y="1231718"/>
                  </a:lnTo>
                  <a:lnTo>
                    <a:pt x="153086" y="1254753"/>
                  </a:lnTo>
                  <a:lnTo>
                    <a:pt x="193728" y="1271929"/>
                  </a:lnTo>
                  <a:lnTo>
                    <a:pt x="237313" y="1282662"/>
                  </a:lnTo>
                  <a:lnTo>
                    <a:pt x="283258" y="1286369"/>
                  </a:lnTo>
                  <a:lnTo>
                    <a:pt x="1132750" y="1286369"/>
                  </a:lnTo>
                  <a:lnTo>
                    <a:pt x="1178695" y="1282662"/>
                  </a:lnTo>
                  <a:lnTo>
                    <a:pt x="1222280" y="1271929"/>
                  </a:lnTo>
                  <a:lnTo>
                    <a:pt x="1262922" y="1254753"/>
                  </a:lnTo>
                  <a:lnTo>
                    <a:pt x="1300037" y="1231718"/>
                  </a:lnTo>
                  <a:lnTo>
                    <a:pt x="1333043" y="1203407"/>
                  </a:lnTo>
                  <a:lnTo>
                    <a:pt x="1361355" y="1170402"/>
                  </a:lnTo>
                  <a:lnTo>
                    <a:pt x="1384391" y="1133287"/>
                  </a:lnTo>
                  <a:lnTo>
                    <a:pt x="1401568" y="1092644"/>
                  </a:lnTo>
                  <a:lnTo>
                    <a:pt x="1412301" y="1049058"/>
                  </a:lnTo>
                  <a:lnTo>
                    <a:pt x="1416009" y="1003110"/>
                  </a:lnTo>
                  <a:lnTo>
                    <a:pt x="1416009" y="283258"/>
                  </a:lnTo>
                  <a:lnTo>
                    <a:pt x="1412301" y="237313"/>
                  </a:lnTo>
                  <a:lnTo>
                    <a:pt x="1401568" y="193728"/>
                  </a:lnTo>
                  <a:lnTo>
                    <a:pt x="1384391" y="153086"/>
                  </a:lnTo>
                  <a:lnTo>
                    <a:pt x="1361355" y="115971"/>
                  </a:lnTo>
                  <a:lnTo>
                    <a:pt x="1333043" y="82966"/>
                  </a:lnTo>
                  <a:lnTo>
                    <a:pt x="1300037" y="54653"/>
                  </a:lnTo>
                  <a:lnTo>
                    <a:pt x="1262922" y="31617"/>
                  </a:lnTo>
                  <a:lnTo>
                    <a:pt x="1222280" y="14441"/>
                  </a:lnTo>
                  <a:lnTo>
                    <a:pt x="1178695" y="3707"/>
                  </a:lnTo>
                  <a:lnTo>
                    <a:pt x="1132750" y="0"/>
                  </a:lnTo>
                  <a:close/>
                </a:path>
              </a:pathLst>
            </a:custGeom>
            <a:solidFill>
              <a:srgbClr val="005C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5301488" y="5515603"/>
              <a:ext cx="849630" cy="711200"/>
            </a:xfrm>
            <a:custGeom>
              <a:avLst/>
              <a:gdLst/>
              <a:ahLst/>
              <a:cxnLst/>
              <a:rect l="l" t="t" r="r" b="b"/>
              <a:pathLst>
                <a:path w="849629" h="711200">
                  <a:moveTo>
                    <a:pt x="849020" y="673747"/>
                  </a:moveTo>
                  <a:lnTo>
                    <a:pt x="844943" y="662012"/>
                  </a:lnTo>
                  <a:lnTo>
                    <a:pt x="836371" y="652411"/>
                  </a:lnTo>
                  <a:lnTo>
                    <a:pt x="570572" y="453059"/>
                  </a:lnTo>
                  <a:lnTo>
                    <a:pt x="575678" y="444855"/>
                  </a:lnTo>
                  <a:lnTo>
                    <a:pt x="594182" y="401129"/>
                  </a:lnTo>
                  <a:lnTo>
                    <a:pt x="605764" y="354253"/>
                  </a:lnTo>
                  <a:lnTo>
                    <a:pt x="609752" y="304863"/>
                  </a:lnTo>
                  <a:lnTo>
                    <a:pt x="605840" y="256540"/>
                  </a:lnTo>
                  <a:lnTo>
                    <a:pt x="605764" y="255485"/>
                  </a:lnTo>
                  <a:lnTo>
                    <a:pt x="594182" y="208610"/>
                  </a:lnTo>
                  <a:lnTo>
                    <a:pt x="575678" y="164884"/>
                  </a:lnTo>
                  <a:lnTo>
                    <a:pt x="550849" y="124929"/>
                  </a:lnTo>
                  <a:lnTo>
                    <a:pt x="544944" y="118059"/>
                  </a:lnTo>
                  <a:lnTo>
                    <a:pt x="544944" y="304863"/>
                  </a:lnTo>
                  <a:lnTo>
                    <a:pt x="540054" y="353187"/>
                  </a:lnTo>
                  <a:lnTo>
                    <a:pt x="526046" y="398221"/>
                  </a:lnTo>
                  <a:lnTo>
                    <a:pt x="503885" y="438988"/>
                  </a:lnTo>
                  <a:lnTo>
                    <a:pt x="474548" y="474535"/>
                  </a:lnTo>
                  <a:lnTo>
                    <a:pt x="439013" y="503872"/>
                  </a:lnTo>
                  <a:lnTo>
                    <a:pt x="398233" y="526034"/>
                  </a:lnTo>
                  <a:lnTo>
                    <a:pt x="353199" y="540042"/>
                  </a:lnTo>
                  <a:lnTo>
                    <a:pt x="304888" y="544931"/>
                  </a:lnTo>
                  <a:lnTo>
                    <a:pt x="256565" y="540042"/>
                  </a:lnTo>
                  <a:lnTo>
                    <a:pt x="211531" y="526034"/>
                  </a:lnTo>
                  <a:lnTo>
                    <a:pt x="170751" y="503872"/>
                  </a:lnTo>
                  <a:lnTo>
                    <a:pt x="135216" y="474535"/>
                  </a:lnTo>
                  <a:lnTo>
                    <a:pt x="105879" y="438988"/>
                  </a:lnTo>
                  <a:lnTo>
                    <a:pt x="83718" y="398221"/>
                  </a:lnTo>
                  <a:lnTo>
                    <a:pt x="69710" y="353187"/>
                  </a:lnTo>
                  <a:lnTo>
                    <a:pt x="64820" y="304863"/>
                  </a:lnTo>
                  <a:lnTo>
                    <a:pt x="69710" y="256540"/>
                  </a:lnTo>
                  <a:lnTo>
                    <a:pt x="83718" y="211505"/>
                  </a:lnTo>
                  <a:lnTo>
                    <a:pt x="105879" y="170738"/>
                  </a:lnTo>
                  <a:lnTo>
                    <a:pt x="135216" y="135191"/>
                  </a:lnTo>
                  <a:lnTo>
                    <a:pt x="170751" y="105854"/>
                  </a:lnTo>
                  <a:lnTo>
                    <a:pt x="211531" y="83705"/>
                  </a:lnTo>
                  <a:lnTo>
                    <a:pt x="256565" y="69697"/>
                  </a:lnTo>
                  <a:lnTo>
                    <a:pt x="304888" y="64808"/>
                  </a:lnTo>
                  <a:lnTo>
                    <a:pt x="353199" y="69697"/>
                  </a:lnTo>
                  <a:lnTo>
                    <a:pt x="398233" y="83705"/>
                  </a:lnTo>
                  <a:lnTo>
                    <a:pt x="439013" y="105854"/>
                  </a:lnTo>
                  <a:lnTo>
                    <a:pt x="474548" y="135191"/>
                  </a:lnTo>
                  <a:lnTo>
                    <a:pt x="503885" y="170738"/>
                  </a:lnTo>
                  <a:lnTo>
                    <a:pt x="526046" y="211505"/>
                  </a:lnTo>
                  <a:lnTo>
                    <a:pt x="540054" y="256540"/>
                  </a:lnTo>
                  <a:lnTo>
                    <a:pt x="544944" y="304863"/>
                  </a:lnTo>
                  <a:lnTo>
                    <a:pt x="544944" y="118059"/>
                  </a:lnTo>
                  <a:lnTo>
                    <a:pt x="520357" y="89395"/>
                  </a:lnTo>
                  <a:lnTo>
                    <a:pt x="491705" y="64808"/>
                  </a:lnTo>
                  <a:lnTo>
                    <a:pt x="484822" y="58889"/>
                  </a:lnTo>
                  <a:lnTo>
                    <a:pt x="444868" y="34074"/>
                  </a:lnTo>
                  <a:lnTo>
                    <a:pt x="401142" y="15557"/>
                  </a:lnTo>
                  <a:lnTo>
                    <a:pt x="354266" y="3987"/>
                  </a:lnTo>
                  <a:lnTo>
                    <a:pt x="304888" y="0"/>
                  </a:lnTo>
                  <a:lnTo>
                    <a:pt x="255498" y="3987"/>
                  </a:lnTo>
                  <a:lnTo>
                    <a:pt x="208622" y="15557"/>
                  </a:lnTo>
                  <a:lnTo>
                    <a:pt x="164896" y="34074"/>
                  </a:lnTo>
                  <a:lnTo>
                    <a:pt x="124942" y="58889"/>
                  </a:lnTo>
                  <a:lnTo>
                    <a:pt x="89408" y="89395"/>
                  </a:lnTo>
                  <a:lnTo>
                    <a:pt x="58902" y="124929"/>
                  </a:lnTo>
                  <a:lnTo>
                    <a:pt x="34086" y="164884"/>
                  </a:lnTo>
                  <a:lnTo>
                    <a:pt x="15570" y="208610"/>
                  </a:lnTo>
                  <a:lnTo>
                    <a:pt x="4000" y="255485"/>
                  </a:lnTo>
                  <a:lnTo>
                    <a:pt x="0" y="304863"/>
                  </a:lnTo>
                  <a:lnTo>
                    <a:pt x="3911" y="353187"/>
                  </a:lnTo>
                  <a:lnTo>
                    <a:pt x="15570" y="401129"/>
                  </a:lnTo>
                  <a:lnTo>
                    <a:pt x="34086" y="444855"/>
                  </a:lnTo>
                  <a:lnTo>
                    <a:pt x="58902" y="484809"/>
                  </a:lnTo>
                  <a:lnTo>
                    <a:pt x="89408" y="520344"/>
                  </a:lnTo>
                  <a:lnTo>
                    <a:pt x="124942" y="550837"/>
                  </a:lnTo>
                  <a:lnTo>
                    <a:pt x="164896" y="575665"/>
                  </a:lnTo>
                  <a:lnTo>
                    <a:pt x="208622" y="594182"/>
                  </a:lnTo>
                  <a:lnTo>
                    <a:pt x="255498" y="605751"/>
                  </a:lnTo>
                  <a:lnTo>
                    <a:pt x="304888" y="609739"/>
                  </a:lnTo>
                  <a:lnTo>
                    <a:pt x="354266" y="605751"/>
                  </a:lnTo>
                  <a:lnTo>
                    <a:pt x="401142" y="594182"/>
                  </a:lnTo>
                  <a:lnTo>
                    <a:pt x="444868" y="575665"/>
                  </a:lnTo>
                  <a:lnTo>
                    <a:pt x="484822" y="550837"/>
                  </a:lnTo>
                  <a:lnTo>
                    <a:pt x="520357" y="520344"/>
                  </a:lnTo>
                  <a:lnTo>
                    <a:pt x="532853" y="505790"/>
                  </a:lnTo>
                  <a:lnTo>
                    <a:pt x="803313" y="708634"/>
                  </a:lnTo>
                  <a:lnTo>
                    <a:pt x="810133" y="710742"/>
                  </a:lnTo>
                  <a:lnTo>
                    <a:pt x="816914" y="710742"/>
                  </a:lnTo>
                  <a:lnTo>
                    <a:pt x="848398" y="686155"/>
                  </a:lnTo>
                  <a:lnTo>
                    <a:pt x="849020" y="6737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2658903" y="920705"/>
              <a:ext cx="1388110" cy="1458595"/>
            </a:xfrm>
            <a:custGeom>
              <a:avLst/>
              <a:gdLst/>
              <a:ahLst/>
              <a:cxnLst/>
              <a:rect l="l" t="t" r="r" b="b"/>
              <a:pathLst>
                <a:path w="1388109" h="1458595">
                  <a:moveTo>
                    <a:pt x="1387944" y="636803"/>
                  </a:moveTo>
                  <a:lnTo>
                    <a:pt x="1376019" y="603554"/>
                  </a:lnTo>
                  <a:lnTo>
                    <a:pt x="1363853" y="589940"/>
                  </a:lnTo>
                  <a:lnTo>
                    <a:pt x="914069" y="0"/>
                  </a:lnTo>
                  <a:lnTo>
                    <a:pt x="241185" y="305574"/>
                  </a:lnTo>
                  <a:lnTo>
                    <a:pt x="241922" y="305765"/>
                  </a:lnTo>
                  <a:lnTo>
                    <a:pt x="225856" y="311531"/>
                  </a:lnTo>
                  <a:lnTo>
                    <a:pt x="199504" y="335064"/>
                  </a:lnTo>
                  <a:lnTo>
                    <a:pt x="183667" y="368046"/>
                  </a:lnTo>
                  <a:lnTo>
                    <a:pt x="1803" y="1084300"/>
                  </a:lnTo>
                  <a:lnTo>
                    <a:pt x="0" y="1120851"/>
                  </a:lnTo>
                  <a:lnTo>
                    <a:pt x="11925" y="1154099"/>
                  </a:lnTo>
                  <a:lnTo>
                    <a:pt x="35458" y="1180452"/>
                  </a:lnTo>
                  <a:lnTo>
                    <a:pt x="68440" y="1196289"/>
                  </a:lnTo>
                  <a:lnTo>
                    <a:pt x="1092301" y="1456245"/>
                  </a:lnTo>
                  <a:lnTo>
                    <a:pt x="1128839" y="1458048"/>
                  </a:lnTo>
                  <a:lnTo>
                    <a:pt x="1162100" y="1446123"/>
                  </a:lnTo>
                  <a:lnTo>
                    <a:pt x="1188440" y="1422590"/>
                  </a:lnTo>
                  <a:lnTo>
                    <a:pt x="1204290" y="1389608"/>
                  </a:lnTo>
                  <a:lnTo>
                    <a:pt x="1386141" y="673354"/>
                  </a:lnTo>
                  <a:lnTo>
                    <a:pt x="1387944" y="636803"/>
                  </a:lnTo>
                  <a:close/>
                </a:path>
              </a:pathLst>
            </a:custGeom>
            <a:solidFill>
              <a:srgbClr val="005C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2888860" y="1283927"/>
              <a:ext cx="1127125" cy="570865"/>
            </a:xfrm>
            <a:custGeom>
              <a:avLst/>
              <a:gdLst/>
              <a:ahLst/>
              <a:cxnLst/>
              <a:rect l="l" t="t" r="r" b="b"/>
              <a:pathLst>
                <a:path w="1127125" h="570864">
                  <a:moveTo>
                    <a:pt x="0" y="0"/>
                  </a:moveTo>
                  <a:lnTo>
                    <a:pt x="453504" y="570254"/>
                  </a:lnTo>
                  <a:lnTo>
                    <a:pt x="1126552" y="2758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2743066" y="1773819"/>
              <a:ext cx="1036955" cy="534035"/>
            </a:xfrm>
            <a:custGeom>
              <a:avLst/>
              <a:gdLst/>
              <a:ahLst/>
              <a:cxnLst/>
              <a:rect l="l" t="t" r="r" b="b"/>
              <a:pathLst>
                <a:path w="1036955" h="534035">
                  <a:moveTo>
                    <a:pt x="611193" y="0"/>
                  </a:moveTo>
                  <a:lnTo>
                    <a:pt x="594254" y="4072"/>
                  </a:lnTo>
                  <a:lnTo>
                    <a:pt x="0" y="258881"/>
                  </a:lnTo>
                  <a:lnTo>
                    <a:pt x="1036397" y="533951"/>
                  </a:lnTo>
                  <a:lnTo>
                    <a:pt x="656084" y="20783"/>
                  </a:lnTo>
                  <a:lnTo>
                    <a:pt x="643509" y="8735"/>
                  </a:lnTo>
                  <a:lnTo>
                    <a:pt x="628079" y="1681"/>
                  </a:lnTo>
                  <a:lnTo>
                    <a:pt x="611193" y="0"/>
                  </a:lnTo>
                  <a:close/>
                </a:path>
              </a:pathLst>
            </a:custGeom>
            <a:solidFill>
              <a:srgbClr val="005C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2739886" y="1765759"/>
              <a:ext cx="1046480" cy="547370"/>
            </a:xfrm>
            <a:custGeom>
              <a:avLst/>
              <a:gdLst/>
              <a:ahLst/>
              <a:cxnLst/>
              <a:rect l="l" t="t" r="r" b="b"/>
              <a:pathLst>
                <a:path w="1046480" h="547369">
                  <a:moveTo>
                    <a:pt x="613891" y="0"/>
                  </a:moveTo>
                  <a:lnTo>
                    <a:pt x="594254" y="4729"/>
                  </a:lnTo>
                  <a:lnTo>
                    <a:pt x="0" y="259528"/>
                  </a:lnTo>
                  <a:lnTo>
                    <a:pt x="6355" y="274344"/>
                  </a:lnTo>
                  <a:lnTo>
                    <a:pt x="600609" y="19545"/>
                  </a:lnTo>
                  <a:lnTo>
                    <a:pt x="614925" y="16073"/>
                  </a:lnTo>
                  <a:lnTo>
                    <a:pt x="629162" y="17475"/>
                  </a:lnTo>
                  <a:lnTo>
                    <a:pt x="642173" y="23436"/>
                  </a:lnTo>
                  <a:lnTo>
                    <a:pt x="652807" y="33639"/>
                  </a:lnTo>
                  <a:lnTo>
                    <a:pt x="1033109" y="546807"/>
                  </a:lnTo>
                  <a:lnTo>
                    <a:pt x="1046041" y="537215"/>
                  </a:lnTo>
                  <a:lnTo>
                    <a:pt x="665738" y="24048"/>
                  </a:lnTo>
                  <a:lnTo>
                    <a:pt x="651184" y="10071"/>
                  </a:lnTo>
                  <a:lnTo>
                    <a:pt x="633385" y="1918"/>
                  </a:lnTo>
                  <a:lnTo>
                    <a:pt x="613891" y="0"/>
                  </a:lnTo>
                  <a:close/>
                </a:path>
              </a:pathLst>
            </a:custGeom>
            <a:solidFill>
              <a:srgbClr val="1C35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5410043" y="6792354"/>
              <a:ext cx="1176655" cy="1037590"/>
            </a:xfrm>
            <a:custGeom>
              <a:avLst/>
              <a:gdLst/>
              <a:ahLst/>
              <a:cxnLst/>
              <a:rect l="l" t="t" r="r" b="b"/>
              <a:pathLst>
                <a:path w="1176655" h="1037590">
                  <a:moveTo>
                    <a:pt x="820969" y="0"/>
                  </a:moveTo>
                  <a:lnTo>
                    <a:pt x="727955" y="196616"/>
                  </a:lnTo>
                  <a:lnTo>
                    <a:pt x="666431" y="313634"/>
                  </a:lnTo>
                  <a:lnTo>
                    <a:pt x="608929" y="397386"/>
                  </a:lnTo>
                  <a:lnTo>
                    <a:pt x="527983" y="494204"/>
                  </a:lnTo>
                  <a:lnTo>
                    <a:pt x="388210" y="620542"/>
                  </a:lnTo>
                  <a:lnTo>
                    <a:pt x="213079" y="744051"/>
                  </a:lnTo>
                  <a:lnTo>
                    <a:pt x="63405" y="837862"/>
                  </a:lnTo>
                  <a:lnTo>
                    <a:pt x="0" y="875104"/>
                  </a:lnTo>
                  <a:lnTo>
                    <a:pt x="248903" y="1037266"/>
                  </a:lnTo>
                  <a:lnTo>
                    <a:pt x="375362" y="988985"/>
                  </a:lnTo>
                  <a:lnTo>
                    <a:pt x="466227" y="947751"/>
                  </a:lnTo>
                  <a:lnTo>
                    <a:pt x="565341" y="890935"/>
                  </a:lnTo>
                  <a:lnTo>
                    <a:pt x="716543" y="795912"/>
                  </a:lnTo>
                  <a:lnTo>
                    <a:pt x="784437" y="751015"/>
                  </a:lnTo>
                  <a:lnTo>
                    <a:pt x="845625" y="706998"/>
                  </a:lnTo>
                  <a:lnTo>
                    <a:pt x="900459" y="664106"/>
                  </a:lnTo>
                  <a:lnTo>
                    <a:pt x="949289" y="622584"/>
                  </a:lnTo>
                  <a:lnTo>
                    <a:pt x="992468" y="582677"/>
                  </a:lnTo>
                  <a:lnTo>
                    <a:pt x="1030347" y="544628"/>
                  </a:lnTo>
                  <a:lnTo>
                    <a:pt x="1063278" y="508683"/>
                  </a:lnTo>
                  <a:lnTo>
                    <a:pt x="1091612" y="475087"/>
                  </a:lnTo>
                  <a:lnTo>
                    <a:pt x="1115702" y="444085"/>
                  </a:lnTo>
                  <a:lnTo>
                    <a:pt x="1152553" y="390838"/>
                  </a:lnTo>
                  <a:lnTo>
                    <a:pt x="1176644" y="350900"/>
                  </a:lnTo>
                  <a:lnTo>
                    <a:pt x="1165942" y="217543"/>
                  </a:lnTo>
                  <a:lnTo>
                    <a:pt x="1038693" y="105647"/>
                  </a:lnTo>
                  <a:lnTo>
                    <a:pt x="891501" y="28652"/>
                  </a:lnTo>
                  <a:lnTo>
                    <a:pt x="820969" y="0"/>
                  </a:lnTo>
                  <a:close/>
                </a:path>
              </a:pathLst>
            </a:custGeom>
            <a:solidFill>
              <a:srgbClr val="3377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7015711" y="10698748"/>
              <a:ext cx="362585" cy="203200"/>
            </a:xfrm>
            <a:custGeom>
              <a:avLst/>
              <a:gdLst/>
              <a:ahLst/>
              <a:cxnLst/>
              <a:rect l="l" t="t" r="r" b="b"/>
              <a:pathLst>
                <a:path w="362584" h="203200">
                  <a:moveTo>
                    <a:pt x="362313" y="0"/>
                  </a:moveTo>
                  <a:lnTo>
                    <a:pt x="6649" y="0"/>
                  </a:lnTo>
                  <a:lnTo>
                    <a:pt x="0" y="202758"/>
                  </a:lnTo>
                  <a:lnTo>
                    <a:pt x="362313" y="162874"/>
                  </a:lnTo>
                  <a:lnTo>
                    <a:pt x="362313" y="0"/>
                  </a:lnTo>
                  <a:close/>
                </a:path>
              </a:pathLst>
            </a:custGeom>
            <a:solidFill>
              <a:srgbClr val="FBBD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6857824" y="7512353"/>
              <a:ext cx="1127125" cy="3260090"/>
            </a:xfrm>
            <a:custGeom>
              <a:avLst/>
              <a:gdLst/>
              <a:ahLst/>
              <a:cxnLst/>
              <a:rect l="l" t="t" r="r" b="b"/>
              <a:pathLst>
                <a:path w="1127125" h="3260090">
                  <a:moveTo>
                    <a:pt x="0" y="0"/>
                  </a:moveTo>
                  <a:lnTo>
                    <a:pt x="39894" y="1904622"/>
                  </a:lnTo>
                  <a:lnTo>
                    <a:pt x="108237" y="3259523"/>
                  </a:lnTo>
                  <a:lnTo>
                    <a:pt x="570244" y="3259523"/>
                  </a:lnTo>
                  <a:lnTo>
                    <a:pt x="586474" y="1888382"/>
                  </a:lnTo>
                  <a:lnTo>
                    <a:pt x="785433" y="1353005"/>
                  </a:lnTo>
                  <a:lnTo>
                    <a:pt x="899729" y="1051804"/>
                  </a:lnTo>
                  <a:lnTo>
                    <a:pt x="972540" y="874312"/>
                  </a:lnTo>
                  <a:lnTo>
                    <a:pt x="1047046" y="710062"/>
                  </a:lnTo>
                  <a:lnTo>
                    <a:pt x="1108434" y="501484"/>
                  </a:lnTo>
                  <a:lnTo>
                    <a:pt x="1126819" y="295400"/>
                  </a:lnTo>
                  <a:lnTo>
                    <a:pt x="1122766" y="137930"/>
                  </a:lnTo>
                  <a:lnTo>
                    <a:pt x="1116845" y="75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17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16193045" y="10698748"/>
              <a:ext cx="362585" cy="203200"/>
            </a:xfrm>
            <a:custGeom>
              <a:avLst/>
              <a:gdLst/>
              <a:ahLst/>
              <a:cxnLst/>
              <a:rect l="l" t="t" r="r" b="b"/>
              <a:pathLst>
                <a:path w="362584" h="203200">
                  <a:moveTo>
                    <a:pt x="362303" y="0"/>
                  </a:moveTo>
                  <a:lnTo>
                    <a:pt x="6638" y="0"/>
                  </a:lnTo>
                  <a:lnTo>
                    <a:pt x="0" y="202758"/>
                  </a:lnTo>
                  <a:lnTo>
                    <a:pt x="362303" y="162874"/>
                  </a:lnTo>
                  <a:lnTo>
                    <a:pt x="362303" y="0"/>
                  </a:lnTo>
                  <a:close/>
                </a:path>
              </a:pathLst>
            </a:custGeom>
            <a:solidFill>
              <a:srgbClr val="FBBD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6145623" y="7582154"/>
              <a:ext cx="1829435" cy="3176905"/>
            </a:xfrm>
            <a:custGeom>
              <a:avLst/>
              <a:gdLst/>
              <a:ahLst/>
              <a:cxnLst/>
              <a:rect l="l" t="t" r="r" b="b"/>
              <a:pathLst>
                <a:path w="1829434" h="3176904">
                  <a:moveTo>
                    <a:pt x="685612" y="0"/>
                  </a:moveTo>
                  <a:lnTo>
                    <a:pt x="422328" y="644233"/>
                  </a:lnTo>
                  <a:lnTo>
                    <a:pt x="275347" y="998682"/>
                  </a:lnTo>
                  <a:lnTo>
                    <a:pt x="191372" y="1189081"/>
                  </a:lnTo>
                  <a:lnTo>
                    <a:pt x="117106" y="1341163"/>
                  </a:lnTo>
                  <a:lnTo>
                    <a:pt x="50339" y="1515405"/>
                  </a:lnTo>
                  <a:lnTo>
                    <a:pt x="16774" y="1671441"/>
                  </a:lnTo>
                  <a:lnTo>
                    <a:pt x="5001" y="1783766"/>
                  </a:lnTo>
                  <a:lnTo>
                    <a:pt x="3612" y="1826876"/>
                  </a:lnTo>
                  <a:lnTo>
                    <a:pt x="0" y="3176426"/>
                  </a:lnTo>
                  <a:lnTo>
                    <a:pt x="471839" y="3176426"/>
                  </a:lnTo>
                  <a:lnTo>
                    <a:pt x="592547" y="1745067"/>
                  </a:lnTo>
                  <a:lnTo>
                    <a:pt x="882454" y="1242694"/>
                  </a:lnTo>
                  <a:lnTo>
                    <a:pt x="1052839" y="970539"/>
                  </a:lnTo>
                  <a:lnTo>
                    <a:pt x="1170078" y="834376"/>
                  </a:lnTo>
                  <a:lnTo>
                    <a:pt x="1300546" y="739977"/>
                  </a:lnTo>
                  <a:lnTo>
                    <a:pt x="1340003" y="711656"/>
                  </a:lnTo>
                  <a:lnTo>
                    <a:pt x="1378662" y="679522"/>
                  </a:lnTo>
                  <a:lnTo>
                    <a:pt x="1416421" y="644073"/>
                  </a:lnTo>
                  <a:lnTo>
                    <a:pt x="1453181" y="605810"/>
                  </a:lnTo>
                  <a:lnTo>
                    <a:pt x="1488840" y="565231"/>
                  </a:lnTo>
                  <a:lnTo>
                    <a:pt x="1523298" y="522837"/>
                  </a:lnTo>
                  <a:lnTo>
                    <a:pt x="1556455" y="479126"/>
                  </a:lnTo>
                  <a:lnTo>
                    <a:pt x="1667699" y="311658"/>
                  </a:lnTo>
                  <a:lnTo>
                    <a:pt x="1753777" y="159191"/>
                  </a:lnTo>
                  <a:lnTo>
                    <a:pt x="1809344" y="48256"/>
                  </a:lnTo>
                  <a:lnTo>
                    <a:pt x="1829054" y="5382"/>
                  </a:lnTo>
                  <a:lnTo>
                    <a:pt x="685612" y="0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5611018" y="5321979"/>
              <a:ext cx="778510" cy="918210"/>
            </a:xfrm>
            <a:custGeom>
              <a:avLst/>
              <a:gdLst/>
              <a:ahLst/>
              <a:cxnLst/>
              <a:rect l="l" t="t" r="r" b="b"/>
              <a:pathLst>
                <a:path w="778509" h="918210">
                  <a:moveTo>
                    <a:pt x="778129" y="733234"/>
                  </a:moveTo>
                  <a:lnTo>
                    <a:pt x="691705" y="580326"/>
                  </a:lnTo>
                  <a:lnTo>
                    <a:pt x="629767" y="567499"/>
                  </a:lnTo>
                  <a:lnTo>
                    <a:pt x="607898" y="571119"/>
                  </a:lnTo>
                  <a:lnTo>
                    <a:pt x="617753" y="552653"/>
                  </a:lnTo>
                  <a:lnTo>
                    <a:pt x="526072" y="255473"/>
                  </a:lnTo>
                  <a:lnTo>
                    <a:pt x="464959" y="100152"/>
                  </a:lnTo>
                  <a:lnTo>
                    <a:pt x="406920" y="36093"/>
                  </a:lnTo>
                  <a:lnTo>
                    <a:pt x="324434" y="12649"/>
                  </a:lnTo>
                  <a:lnTo>
                    <a:pt x="268185" y="3670"/>
                  </a:lnTo>
                  <a:lnTo>
                    <a:pt x="206717" y="0"/>
                  </a:lnTo>
                  <a:lnTo>
                    <a:pt x="175615" y="1689"/>
                  </a:lnTo>
                  <a:lnTo>
                    <a:pt x="115900" y="15176"/>
                  </a:lnTo>
                  <a:lnTo>
                    <a:pt x="63741" y="46202"/>
                  </a:lnTo>
                  <a:lnTo>
                    <a:pt x="24257" y="99682"/>
                  </a:lnTo>
                  <a:lnTo>
                    <a:pt x="10871" y="136359"/>
                  </a:lnTo>
                  <a:lnTo>
                    <a:pt x="2565" y="180492"/>
                  </a:lnTo>
                  <a:lnTo>
                    <a:pt x="0" y="232689"/>
                  </a:lnTo>
                  <a:lnTo>
                    <a:pt x="3784" y="293547"/>
                  </a:lnTo>
                  <a:lnTo>
                    <a:pt x="14579" y="363702"/>
                  </a:lnTo>
                  <a:lnTo>
                    <a:pt x="77571" y="567537"/>
                  </a:lnTo>
                  <a:lnTo>
                    <a:pt x="129971" y="675881"/>
                  </a:lnTo>
                  <a:lnTo>
                    <a:pt x="200063" y="725081"/>
                  </a:lnTo>
                  <a:lnTo>
                    <a:pt x="316090" y="751509"/>
                  </a:lnTo>
                  <a:lnTo>
                    <a:pt x="343027" y="748258"/>
                  </a:lnTo>
                  <a:lnTo>
                    <a:pt x="477316" y="917714"/>
                  </a:lnTo>
                  <a:lnTo>
                    <a:pt x="778129" y="733234"/>
                  </a:lnTo>
                  <a:close/>
                </a:path>
              </a:pathLst>
            </a:custGeom>
            <a:solidFill>
              <a:srgbClr val="FBBD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5637024" y="5163298"/>
              <a:ext cx="782320" cy="815340"/>
            </a:xfrm>
            <a:custGeom>
              <a:avLst/>
              <a:gdLst/>
              <a:ahLst/>
              <a:cxnLst/>
              <a:rect l="l" t="t" r="r" b="b"/>
              <a:pathLst>
                <a:path w="782319" h="815339">
                  <a:moveTo>
                    <a:pt x="335163" y="0"/>
                  </a:moveTo>
                  <a:lnTo>
                    <a:pt x="265426" y="10904"/>
                  </a:lnTo>
                  <a:lnTo>
                    <a:pt x="221112" y="25316"/>
                  </a:lnTo>
                  <a:lnTo>
                    <a:pt x="179538" y="41707"/>
                  </a:lnTo>
                  <a:lnTo>
                    <a:pt x="141116" y="61104"/>
                  </a:lnTo>
                  <a:lnTo>
                    <a:pt x="106262" y="84534"/>
                  </a:lnTo>
                  <a:lnTo>
                    <a:pt x="75389" y="113024"/>
                  </a:lnTo>
                  <a:lnTo>
                    <a:pt x="48912" y="147603"/>
                  </a:lnTo>
                  <a:lnTo>
                    <a:pt x="27245" y="189297"/>
                  </a:lnTo>
                  <a:lnTo>
                    <a:pt x="10803" y="239134"/>
                  </a:lnTo>
                  <a:lnTo>
                    <a:pt x="0" y="298141"/>
                  </a:lnTo>
                  <a:lnTo>
                    <a:pt x="24067" y="397550"/>
                  </a:lnTo>
                  <a:lnTo>
                    <a:pt x="41837" y="459346"/>
                  </a:lnTo>
                  <a:lnTo>
                    <a:pt x="62083" y="509323"/>
                  </a:lnTo>
                  <a:lnTo>
                    <a:pt x="93578" y="573274"/>
                  </a:lnTo>
                  <a:lnTo>
                    <a:pt x="125013" y="617142"/>
                  </a:lnTo>
                  <a:lnTo>
                    <a:pt x="193522" y="648696"/>
                  </a:lnTo>
                  <a:lnTo>
                    <a:pt x="257965" y="670898"/>
                  </a:lnTo>
                  <a:lnTo>
                    <a:pt x="313085" y="694641"/>
                  </a:lnTo>
                  <a:lnTo>
                    <a:pt x="358611" y="720104"/>
                  </a:lnTo>
                  <a:lnTo>
                    <a:pt x="394272" y="747467"/>
                  </a:lnTo>
                  <a:lnTo>
                    <a:pt x="419798" y="776912"/>
                  </a:lnTo>
                  <a:lnTo>
                    <a:pt x="436286" y="797745"/>
                  </a:lnTo>
                  <a:lnTo>
                    <a:pt x="453959" y="810675"/>
                  </a:lnTo>
                  <a:lnTo>
                    <a:pt x="474350" y="815211"/>
                  </a:lnTo>
                  <a:lnTo>
                    <a:pt x="498990" y="810859"/>
                  </a:lnTo>
                  <a:lnTo>
                    <a:pt x="629308" y="768149"/>
                  </a:lnTo>
                  <a:lnTo>
                    <a:pt x="665398" y="755324"/>
                  </a:lnTo>
                  <a:lnTo>
                    <a:pt x="752249" y="635499"/>
                  </a:lnTo>
                  <a:lnTo>
                    <a:pt x="781875" y="548221"/>
                  </a:lnTo>
                  <a:lnTo>
                    <a:pt x="770246" y="443955"/>
                  </a:lnTo>
                  <a:lnTo>
                    <a:pt x="721517" y="278498"/>
                  </a:lnTo>
                  <a:lnTo>
                    <a:pt x="701434" y="226483"/>
                  </a:lnTo>
                  <a:lnTo>
                    <a:pt x="676057" y="180261"/>
                  </a:lnTo>
                  <a:lnTo>
                    <a:pt x="646149" y="139682"/>
                  </a:lnTo>
                  <a:lnTo>
                    <a:pt x="612471" y="104593"/>
                  </a:lnTo>
                  <a:lnTo>
                    <a:pt x="575786" y="74844"/>
                  </a:lnTo>
                  <a:lnTo>
                    <a:pt x="536854" y="50283"/>
                  </a:lnTo>
                  <a:lnTo>
                    <a:pt x="496437" y="30758"/>
                  </a:lnTo>
                  <a:lnTo>
                    <a:pt x="455298" y="16119"/>
                  </a:lnTo>
                  <a:lnTo>
                    <a:pt x="414199" y="6214"/>
                  </a:lnTo>
                  <a:lnTo>
                    <a:pt x="373900" y="891"/>
                  </a:lnTo>
                  <a:lnTo>
                    <a:pt x="335163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49461" y="5628145"/>
              <a:ext cx="125432" cy="232639"/>
            </a:xfrm>
            <a:prstGeom prst="rect">
              <a:avLst/>
            </a:prstGeom>
          </p:spPr>
        </p:pic>
        <p:sp>
          <p:nvSpPr>
            <p:cNvPr id="47" name="object 47" descr=""/>
            <p:cNvSpPr/>
            <p:nvPr/>
          </p:nvSpPr>
          <p:spPr>
            <a:xfrm>
              <a:off x="15437551" y="5099127"/>
              <a:ext cx="902335" cy="520700"/>
            </a:xfrm>
            <a:custGeom>
              <a:avLst/>
              <a:gdLst/>
              <a:ahLst/>
              <a:cxnLst/>
              <a:rect l="l" t="t" r="r" b="b"/>
              <a:pathLst>
                <a:path w="902334" h="520700">
                  <a:moveTo>
                    <a:pt x="698404" y="0"/>
                  </a:moveTo>
                  <a:lnTo>
                    <a:pt x="579314" y="56948"/>
                  </a:lnTo>
                  <a:lnTo>
                    <a:pt x="533784" y="36852"/>
                  </a:lnTo>
                  <a:lnTo>
                    <a:pt x="485282" y="24426"/>
                  </a:lnTo>
                  <a:lnTo>
                    <a:pt x="434778" y="18979"/>
                  </a:lnTo>
                  <a:lnTo>
                    <a:pt x="383242" y="19819"/>
                  </a:lnTo>
                  <a:lnTo>
                    <a:pt x="331641" y="26254"/>
                  </a:lnTo>
                  <a:lnTo>
                    <a:pt x="280946" y="37593"/>
                  </a:lnTo>
                  <a:lnTo>
                    <a:pt x="232125" y="53145"/>
                  </a:lnTo>
                  <a:lnTo>
                    <a:pt x="186148" y="72218"/>
                  </a:lnTo>
                  <a:lnTo>
                    <a:pt x="143984" y="94121"/>
                  </a:lnTo>
                  <a:lnTo>
                    <a:pt x="106601" y="118162"/>
                  </a:lnTo>
                  <a:lnTo>
                    <a:pt x="74970" y="143650"/>
                  </a:lnTo>
                  <a:lnTo>
                    <a:pt x="32839" y="196200"/>
                  </a:lnTo>
                  <a:lnTo>
                    <a:pt x="3299" y="258951"/>
                  </a:lnTo>
                  <a:lnTo>
                    <a:pt x="0" y="291330"/>
                  </a:lnTo>
                  <a:lnTo>
                    <a:pt x="28831" y="303654"/>
                  </a:lnTo>
                  <a:lnTo>
                    <a:pt x="95685" y="306239"/>
                  </a:lnTo>
                  <a:lnTo>
                    <a:pt x="60992" y="337098"/>
                  </a:lnTo>
                  <a:lnTo>
                    <a:pt x="31150" y="361964"/>
                  </a:lnTo>
                  <a:lnTo>
                    <a:pt x="9824" y="386984"/>
                  </a:lnTo>
                  <a:lnTo>
                    <a:pt x="678" y="418306"/>
                  </a:lnTo>
                  <a:lnTo>
                    <a:pt x="7374" y="462077"/>
                  </a:lnTo>
                  <a:lnTo>
                    <a:pt x="29920" y="495863"/>
                  </a:lnTo>
                  <a:lnTo>
                    <a:pt x="65931" y="514354"/>
                  </a:lnTo>
                  <a:lnTo>
                    <a:pt x="106605" y="520141"/>
                  </a:lnTo>
                  <a:lnTo>
                    <a:pt x="143139" y="515814"/>
                  </a:lnTo>
                  <a:lnTo>
                    <a:pt x="191993" y="501559"/>
                  </a:lnTo>
                  <a:lnTo>
                    <a:pt x="222550" y="485884"/>
                  </a:lnTo>
                  <a:lnTo>
                    <a:pt x="247658" y="458957"/>
                  </a:lnTo>
                  <a:lnTo>
                    <a:pt x="280161" y="410948"/>
                  </a:lnTo>
                  <a:lnTo>
                    <a:pt x="559378" y="475763"/>
                  </a:lnTo>
                  <a:lnTo>
                    <a:pt x="626848" y="489647"/>
                  </a:lnTo>
                  <a:lnTo>
                    <a:pt x="767828" y="498245"/>
                  </a:lnTo>
                  <a:lnTo>
                    <a:pt x="890175" y="451975"/>
                  </a:lnTo>
                  <a:lnTo>
                    <a:pt x="901744" y="301255"/>
                  </a:lnTo>
                  <a:lnTo>
                    <a:pt x="829391" y="99249"/>
                  </a:lnTo>
                  <a:lnTo>
                    <a:pt x="771687" y="6465"/>
                  </a:lnTo>
                  <a:lnTo>
                    <a:pt x="698404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5790024" y="5949625"/>
              <a:ext cx="2228850" cy="5342255"/>
            </a:xfrm>
            <a:custGeom>
              <a:avLst/>
              <a:gdLst/>
              <a:ahLst/>
              <a:cxnLst/>
              <a:rect l="l" t="t" r="r" b="b"/>
              <a:pathLst>
                <a:path w="2228850" h="5342255">
                  <a:moveTo>
                    <a:pt x="815721" y="5182374"/>
                  </a:moveTo>
                  <a:lnTo>
                    <a:pt x="800925" y="5083340"/>
                  </a:lnTo>
                  <a:lnTo>
                    <a:pt x="781583" y="5028565"/>
                  </a:lnTo>
                  <a:lnTo>
                    <a:pt x="771969" y="5011725"/>
                  </a:lnTo>
                  <a:lnTo>
                    <a:pt x="765314" y="4912004"/>
                  </a:lnTo>
                  <a:lnTo>
                    <a:pt x="393687" y="4924412"/>
                  </a:lnTo>
                  <a:lnTo>
                    <a:pt x="355993" y="5065039"/>
                  </a:lnTo>
                  <a:lnTo>
                    <a:pt x="333997" y="5065750"/>
                  </a:lnTo>
                  <a:lnTo>
                    <a:pt x="270408" y="5091468"/>
                  </a:lnTo>
                  <a:lnTo>
                    <a:pt x="199453" y="5128336"/>
                  </a:lnTo>
                  <a:lnTo>
                    <a:pt x="165493" y="5160962"/>
                  </a:lnTo>
                  <a:lnTo>
                    <a:pt x="146418" y="5207597"/>
                  </a:lnTo>
                  <a:lnTo>
                    <a:pt x="138226" y="5258574"/>
                  </a:lnTo>
                  <a:lnTo>
                    <a:pt x="136931" y="5304180"/>
                  </a:lnTo>
                  <a:lnTo>
                    <a:pt x="140182" y="5318950"/>
                  </a:lnTo>
                  <a:lnTo>
                    <a:pt x="148501" y="5330952"/>
                  </a:lnTo>
                  <a:lnTo>
                    <a:pt x="160680" y="5339016"/>
                  </a:lnTo>
                  <a:lnTo>
                    <a:pt x="175514" y="5341963"/>
                  </a:lnTo>
                  <a:lnTo>
                    <a:pt x="705205" y="5341874"/>
                  </a:lnTo>
                  <a:lnTo>
                    <a:pt x="730516" y="5340896"/>
                  </a:lnTo>
                  <a:lnTo>
                    <a:pt x="764692" y="5337975"/>
                  </a:lnTo>
                  <a:lnTo>
                    <a:pt x="811669" y="5332031"/>
                  </a:lnTo>
                  <a:lnTo>
                    <a:pt x="815721" y="5182374"/>
                  </a:lnTo>
                  <a:close/>
                </a:path>
                <a:path w="2228850" h="5342255">
                  <a:moveTo>
                    <a:pt x="2228685" y="1579664"/>
                  </a:moveTo>
                  <a:lnTo>
                    <a:pt x="2227846" y="1554822"/>
                  </a:lnTo>
                  <a:lnTo>
                    <a:pt x="2214588" y="1525892"/>
                  </a:lnTo>
                  <a:lnTo>
                    <a:pt x="2190572" y="1496136"/>
                  </a:lnTo>
                  <a:lnTo>
                    <a:pt x="2165820" y="1466710"/>
                  </a:lnTo>
                  <a:lnTo>
                    <a:pt x="2150414" y="1438744"/>
                  </a:lnTo>
                  <a:lnTo>
                    <a:pt x="2133079" y="1381887"/>
                  </a:lnTo>
                  <a:lnTo>
                    <a:pt x="2112949" y="1326553"/>
                  </a:lnTo>
                  <a:lnTo>
                    <a:pt x="2090305" y="1272755"/>
                  </a:lnTo>
                  <a:lnTo>
                    <a:pt x="2065426" y="1220533"/>
                  </a:lnTo>
                  <a:lnTo>
                    <a:pt x="2038553" y="1169885"/>
                  </a:lnTo>
                  <a:lnTo>
                    <a:pt x="2009965" y="1120825"/>
                  </a:lnTo>
                  <a:lnTo>
                    <a:pt x="1979930" y="1073378"/>
                  </a:lnTo>
                  <a:lnTo>
                    <a:pt x="1948713" y="1027557"/>
                  </a:lnTo>
                  <a:lnTo>
                    <a:pt x="1916582" y="983386"/>
                  </a:lnTo>
                  <a:lnTo>
                    <a:pt x="1883791" y="940866"/>
                  </a:lnTo>
                  <a:lnTo>
                    <a:pt x="1850631" y="900023"/>
                  </a:lnTo>
                  <a:lnTo>
                    <a:pt x="1817331" y="860882"/>
                  </a:lnTo>
                  <a:lnTo>
                    <a:pt x="1784197" y="823455"/>
                  </a:lnTo>
                  <a:lnTo>
                    <a:pt x="1751482" y="787742"/>
                  </a:lnTo>
                  <a:lnTo>
                    <a:pt x="1719440" y="753783"/>
                  </a:lnTo>
                  <a:lnTo>
                    <a:pt x="1688338" y="721575"/>
                  </a:lnTo>
                  <a:lnTo>
                    <a:pt x="1578775" y="610704"/>
                  </a:lnTo>
                  <a:lnTo>
                    <a:pt x="1556410" y="587552"/>
                  </a:lnTo>
                  <a:lnTo>
                    <a:pt x="1255445" y="301167"/>
                  </a:lnTo>
                  <a:lnTo>
                    <a:pt x="1030820" y="131343"/>
                  </a:lnTo>
                  <a:lnTo>
                    <a:pt x="890320" y="50012"/>
                  </a:lnTo>
                  <a:lnTo>
                    <a:pt x="841768" y="29133"/>
                  </a:lnTo>
                  <a:lnTo>
                    <a:pt x="788631" y="14185"/>
                  </a:lnTo>
                  <a:lnTo>
                    <a:pt x="739178" y="4584"/>
                  </a:lnTo>
                  <a:lnTo>
                    <a:pt x="692150" y="0"/>
                  </a:lnTo>
                  <a:lnTo>
                    <a:pt x="646264" y="101"/>
                  </a:lnTo>
                  <a:lnTo>
                    <a:pt x="600265" y="4533"/>
                  </a:lnTo>
                  <a:lnTo>
                    <a:pt x="552869" y="12979"/>
                  </a:lnTo>
                  <a:lnTo>
                    <a:pt x="502831" y="25107"/>
                  </a:lnTo>
                  <a:lnTo>
                    <a:pt x="448868" y="40576"/>
                  </a:lnTo>
                  <a:lnTo>
                    <a:pt x="389712" y="59042"/>
                  </a:lnTo>
                  <a:lnTo>
                    <a:pt x="346100" y="76568"/>
                  </a:lnTo>
                  <a:lnTo>
                    <a:pt x="301955" y="100888"/>
                  </a:lnTo>
                  <a:lnTo>
                    <a:pt x="258076" y="130898"/>
                  </a:lnTo>
                  <a:lnTo>
                    <a:pt x="215201" y="165519"/>
                  </a:lnTo>
                  <a:lnTo>
                    <a:pt x="174117" y="203669"/>
                  </a:lnTo>
                  <a:lnTo>
                    <a:pt x="135585" y="244246"/>
                  </a:lnTo>
                  <a:lnTo>
                    <a:pt x="100368" y="286169"/>
                  </a:lnTo>
                  <a:lnTo>
                    <a:pt x="69227" y="328345"/>
                  </a:lnTo>
                  <a:lnTo>
                    <a:pt x="42938" y="369697"/>
                  </a:lnTo>
                  <a:lnTo>
                    <a:pt x="22263" y="409117"/>
                  </a:lnTo>
                  <a:lnTo>
                    <a:pt x="7962" y="445541"/>
                  </a:lnTo>
                  <a:lnTo>
                    <a:pt x="0" y="504761"/>
                  </a:lnTo>
                  <a:lnTo>
                    <a:pt x="3467" y="531863"/>
                  </a:lnTo>
                  <a:lnTo>
                    <a:pt x="22809" y="587197"/>
                  </a:lnTo>
                  <a:lnTo>
                    <a:pt x="58064" y="645007"/>
                  </a:lnTo>
                  <a:lnTo>
                    <a:pt x="81419" y="675182"/>
                  </a:lnTo>
                  <a:lnTo>
                    <a:pt x="108432" y="706386"/>
                  </a:lnTo>
                  <a:lnTo>
                    <a:pt x="139039" y="738771"/>
                  </a:lnTo>
                  <a:lnTo>
                    <a:pt x="173126" y="772464"/>
                  </a:lnTo>
                  <a:lnTo>
                    <a:pt x="210591" y="807618"/>
                  </a:lnTo>
                  <a:lnTo>
                    <a:pt x="251345" y="844359"/>
                  </a:lnTo>
                  <a:lnTo>
                    <a:pt x="295287" y="882840"/>
                  </a:lnTo>
                  <a:lnTo>
                    <a:pt x="342303" y="923188"/>
                  </a:lnTo>
                  <a:lnTo>
                    <a:pt x="392303" y="965542"/>
                  </a:lnTo>
                  <a:lnTo>
                    <a:pt x="559231" y="1106093"/>
                  </a:lnTo>
                  <a:lnTo>
                    <a:pt x="659803" y="1191272"/>
                  </a:lnTo>
                  <a:lnTo>
                    <a:pt x="705751" y="1230630"/>
                  </a:lnTo>
                  <a:lnTo>
                    <a:pt x="748576" y="1268006"/>
                  </a:lnTo>
                  <a:lnTo>
                    <a:pt x="788136" y="1303528"/>
                  </a:lnTo>
                  <a:lnTo>
                    <a:pt x="824268" y="1337335"/>
                  </a:lnTo>
                  <a:lnTo>
                    <a:pt x="856830" y="1369542"/>
                  </a:lnTo>
                  <a:lnTo>
                    <a:pt x="885659" y="1400289"/>
                  </a:lnTo>
                  <a:lnTo>
                    <a:pt x="910590" y="1429702"/>
                  </a:lnTo>
                  <a:lnTo>
                    <a:pt x="948143" y="1485023"/>
                  </a:lnTo>
                  <a:lnTo>
                    <a:pt x="952779" y="1507947"/>
                  </a:lnTo>
                  <a:lnTo>
                    <a:pt x="946467" y="1529588"/>
                  </a:lnTo>
                  <a:lnTo>
                    <a:pt x="937653" y="1550543"/>
                  </a:lnTo>
                  <a:lnTo>
                    <a:pt x="934847" y="1571434"/>
                  </a:lnTo>
                  <a:lnTo>
                    <a:pt x="948651" y="1602308"/>
                  </a:lnTo>
                  <a:lnTo>
                    <a:pt x="975563" y="1623949"/>
                  </a:lnTo>
                  <a:lnTo>
                    <a:pt x="1008697" y="1634604"/>
                  </a:lnTo>
                  <a:lnTo>
                    <a:pt x="1041209" y="1632534"/>
                  </a:lnTo>
                  <a:lnTo>
                    <a:pt x="2184641" y="1637919"/>
                  </a:lnTo>
                  <a:lnTo>
                    <a:pt x="2208885" y="1627644"/>
                  </a:lnTo>
                  <a:lnTo>
                    <a:pt x="2222970" y="1606080"/>
                  </a:lnTo>
                  <a:lnTo>
                    <a:pt x="2228685" y="1579664"/>
                  </a:lnTo>
                  <a:close/>
                </a:path>
              </a:pathLst>
            </a:custGeom>
            <a:solidFill>
              <a:srgbClr val="55AA9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82692" y="11047434"/>
              <a:ext cx="115860" cy="128184"/>
            </a:xfrm>
            <a:prstGeom prst="rect">
              <a:avLst/>
            </a:prstGeom>
          </p:spPr>
        </p:pic>
        <p:sp>
          <p:nvSpPr>
            <p:cNvPr id="50" name="object 50" descr=""/>
            <p:cNvSpPr/>
            <p:nvPr/>
          </p:nvSpPr>
          <p:spPr>
            <a:xfrm>
              <a:off x="16764588" y="10861628"/>
              <a:ext cx="678815" cy="430530"/>
            </a:xfrm>
            <a:custGeom>
              <a:avLst/>
              <a:gdLst/>
              <a:ahLst/>
              <a:cxnLst/>
              <a:rect l="l" t="t" r="r" b="b"/>
              <a:pathLst>
                <a:path w="678815" h="430529">
                  <a:moveTo>
                    <a:pt x="613436" y="0"/>
                  </a:moveTo>
                  <a:lnTo>
                    <a:pt x="256756" y="12397"/>
                  </a:lnTo>
                  <a:lnTo>
                    <a:pt x="219061" y="153031"/>
                  </a:lnTo>
                  <a:lnTo>
                    <a:pt x="197073" y="153744"/>
                  </a:lnTo>
                  <a:lnTo>
                    <a:pt x="133483" y="179458"/>
                  </a:lnTo>
                  <a:lnTo>
                    <a:pt x="62532" y="216328"/>
                  </a:lnTo>
                  <a:lnTo>
                    <a:pt x="28571" y="248950"/>
                  </a:lnTo>
                  <a:lnTo>
                    <a:pt x="9489" y="295593"/>
                  </a:lnTo>
                  <a:lnTo>
                    <a:pt x="1295" y="346562"/>
                  </a:lnTo>
                  <a:lnTo>
                    <a:pt x="0" y="392166"/>
                  </a:lnTo>
                  <a:lnTo>
                    <a:pt x="3257" y="406936"/>
                  </a:lnTo>
                  <a:lnTo>
                    <a:pt x="11572" y="418941"/>
                  </a:lnTo>
                  <a:lnTo>
                    <a:pt x="23747" y="427006"/>
                  </a:lnTo>
                  <a:lnTo>
                    <a:pt x="38585" y="429955"/>
                  </a:lnTo>
                  <a:lnTo>
                    <a:pt x="568284" y="429866"/>
                  </a:lnTo>
                  <a:lnTo>
                    <a:pt x="593589" y="428890"/>
                  </a:lnTo>
                  <a:lnTo>
                    <a:pt x="627768" y="425962"/>
                  </a:lnTo>
                  <a:lnTo>
                    <a:pt x="674743" y="420018"/>
                  </a:lnTo>
                  <a:lnTo>
                    <a:pt x="678792" y="271406"/>
                  </a:lnTo>
                  <a:lnTo>
                    <a:pt x="664004" y="174654"/>
                  </a:lnTo>
                  <a:lnTo>
                    <a:pt x="644659" y="122170"/>
                  </a:lnTo>
                  <a:lnTo>
                    <a:pt x="635038" y="106363"/>
                  </a:lnTo>
                  <a:lnTo>
                    <a:pt x="613436" y="0"/>
                  </a:lnTo>
                  <a:close/>
                </a:path>
              </a:pathLst>
            </a:custGeom>
            <a:solidFill>
              <a:srgbClr val="55AA9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20335" y="11047434"/>
              <a:ext cx="115849" cy="128184"/>
            </a:xfrm>
            <a:prstGeom prst="rect">
              <a:avLst/>
            </a:prstGeom>
          </p:spPr>
        </p:pic>
        <p:sp>
          <p:nvSpPr>
            <p:cNvPr id="52" name="object 52" descr=""/>
            <p:cNvSpPr/>
            <p:nvPr/>
          </p:nvSpPr>
          <p:spPr>
            <a:xfrm>
              <a:off x="13990860" y="6900723"/>
              <a:ext cx="2246630" cy="1511300"/>
            </a:xfrm>
            <a:custGeom>
              <a:avLst/>
              <a:gdLst/>
              <a:ahLst/>
              <a:cxnLst/>
              <a:rect l="l" t="t" r="r" b="b"/>
              <a:pathLst>
                <a:path w="2246630" h="1511300">
                  <a:moveTo>
                    <a:pt x="123288" y="0"/>
                  </a:moveTo>
                  <a:lnTo>
                    <a:pt x="83592" y="9060"/>
                  </a:lnTo>
                  <a:lnTo>
                    <a:pt x="48177" y="29933"/>
                  </a:lnTo>
                  <a:lnTo>
                    <a:pt x="20059" y="61928"/>
                  </a:lnTo>
                  <a:lnTo>
                    <a:pt x="3436" y="101133"/>
                  </a:lnTo>
                  <a:lnTo>
                    <a:pt x="0" y="142096"/>
                  </a:lnTo>
                  <a:lnTo>
                    <a:pt x="9060" y="181797"/>
                  </a:lnTo>
                  <a:lnTo>
                    <a:pt x="29927" y="217214"/>
                  </a:lnTo>
                  <a:lnTo>
                    <a:pt x="61911" y="245326"/>
                  </a:lnTo>
                  <a:lnTo>
                    <a:pt x="2042898" y="1490335"/>
                  </a:lnTo>
                  <a:lnTo>
                    <a:pt x="2095394" y="1509508"/>
                  </a:lnTo>
                  <a:lnTo>
                    <a:pt x="2113545" y="1510753"/>
                  </a:lnTo>
                  <a:lnTo>
                    <a:pt x="2146262" y="1506679"/>
                  </a:lnTo>
                  <a:lnTo>
                    <a:pt x="2204233" y="1475184"/>
                  </a:lnTo>
                  <a:lnTo>
                    <a:pt x="2242923" y="1409294"/>
                  </a:lnTo>
                  <a:lnTo>
                    <a:pt x="2246362" y="1368334"/>
                  </a:lnTo>
                  <a:lnTo>
                    <a:pt x="2237301" y="1328635"/>
                  </a:lnTo>
                  <a:lnTo>
                    <a:pt x="2216432" y="1293218"/>
                  </a:lnTo>
                  <a:lnTo>
                    <a:pt x="2184443" y="1265106"/>
                  </a:lnTo>
                  <a:lnTo>
                    <a:pt x="203467" y="20087"/>
                  </a:lnTo>
                  <a:lnTo>
                    <a:pt x="164251" y="3444"/>
                  </a:lnTo>
                  <a:lnTo>
                    <a:pt x="123288" y="0"/>
                  </a:lnTo>
                  <a:close/>
                </a:path>
              </a:pathLst>
            </a:custGeom>
            <a:solidFill>
              <a:srgbClr val="005C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4483555" y="7192602"/>
              <a:ext cx="1870710" cy="1303020"/>
            </a:xfrm>
            <a:custGeom>
              <a:avLst/>
              <a:gdLst/>
              <a:ahLst/>
              <a:cxnLst/>
              <a:rect l="l" t="t" r="r" b="b"/>
              <a:pathLst>
                <a:path w="1870709" h="1303020">
                  <a:moveTo>
                    <a:pt x="182580" y="0"/>
                  </a:moveTo>
                  <a:lnTo>
                    <a:pt x="140643" y="296"/>
                  </a:lnTo>
                  <a:lnTo>
                    <a:pt x="101799" y="16690"/>
                  </a:lnTo>
                  <a:lnTo>
                    <a:pt x="66634" y="46604"/>
                  </a:lnTo>
                  <a:lnTo>
                    <a:pt x="35733" y="87464"/>
                  </a:lnTo>
                  <a:lnTo>
                    <a:pt x="12149" y="133353"/>
                  </a:lnTo>
                  <a:lnTo>
                    <a:pt x="0" y="178776"/>
                  </a:lnTo>
                  <a:lnTo>
                    <a:pt x="1532" y="221788"/>
                  </a:lnTo>
                  <a:lnTo>
                    <a:pt x="18991" y="260444"/>
                  </a:lnTo>
                  <a:lnTo>
                    <a:pt x="54623" y="292798"/>
                  </a:lnTo>
                  <a:lnTo>
                    <a:pt x="1622481" y="1277637"/>
                  </a:lnTo>
                  <a:lnTo>
                    <a:pt x="1664507" y="1296371"/>
                  </a:lnTo>
                  <a:lnTo>
                    <a:pt x="1708520" y="1302484"/>
                  </a:lnTo>
                  <a:lnTo>
                    <a:pt x="1748393" y="1297520"/>
                  </a:lnTo>
                  <a:lnTo>
                    <a:pt x="1785876" y="1282925"/>
                  </a:lnTo>
                  <a:lnTo>
                    <a:pt x="1819029" y="1259141"/>
                  </a:lnTo>
                  <a:lnTo>
                    <a:pt x="1845909" y="1226612"/>
                  </a:lnTo>
                  <a:lnTo>
                    <a:pt x="1863916" y="1187054"/>
                  </a:lnTo>
                  <a:lnTo>
                    <a:pt x="1870671" y="1145586"/>
                  </a:lnTo>
                  <a:lnTo>
                    <a:pt x="1866659" y="1104339"/>
                  </a:lnTo>
                  <a:lnTo>
                    <a:pt x="1852367" y="1065440"/>
                  </a:lnTo>
                  <a:lnTo>
                    <a:pt x="1828280" y="1031019"/>
                  </a:lnTo>
                  <a:lnTo>
                    <a:pt x="1794884" y="1003205"/>
                  </a:lnTo>
                  <a:lnTo>
                    <a:pt x="227026" y="18377"/>
                  </a:lnTo>
                  <a:lnTo>
                    <a:pt x="182580" y="0"/>
                  </a:lnTo>
                  <a:close/>
                </a:path>
              </a:pathLst>
            </a:custGeom>
            <a:solidFill>
              <a:srgbClr val="0135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1909677" y="5259710"/>
              <a:ext cx="2394585" cy="2387600"/>
            </a:xfrm>
            <a:custGeom>
              <a:avLst/>
              <a:gdLst/>
              <a:ahLst/>
              <a:cxnLst/>
              <a:rect l="l" t="t" r="r" b="b"/>
              <a:pathLst>
                <a:path w="2394584" h="2387600">
                  <a:moveTo>
                    <a:pt x="1386427" y="2374900"/>
                  </a:moveTo>
                  <a:lnTo>
                    <a:pt x="1017942" y="2374900"/>
                  </a:lnTo>
                  <a:lnTo>
                    <a:pt x="1067582" y="2387600"/>
                  </a:lnTo>
                  <a:lnTo>
                    <a:pt x="1339989" y="2387600"/>
                  </a:lnTo>
                  <a:lnTo>
                    <a:pt x="1386427" y="2374900"/>
                  </a:lnTo>
                  <a:close/>
                </a:path>
                <a:path w="2394584" h="2387600">
                  <a:moveTo>
                    <a:pt x="1464194" y="25400"/>
                  </a:moveTo>
                  <a:lnTo>
                    <a:pt x="930984" y="25400"/>
                  </a:lnTo>
                  <a:lnTo>
                    <a:pt x="836303" y="50800"/>
                  </a:lnTo>
                  <a:lnTo>
                    <a:pt x="789876" y="76200"/>
                  </a:lnTo>
                  <a:lnTo>
                    <a:pt x="699099" y="101600"/>
                  </a:lnTo>
                  <a:lnTo>
                    <a:pt x="654850" y="127000"/>
                  </a:lnTo>
                  <a:lnTo>
                    <a:pt x="611426" y="152400"/>
                  </a:lnTo>
                  <a:lnTo>
                    <a:pt x="568878" y="177800"/>
                  </a:lnTo>
                  <a:lnTo>
                    <a:pt x="527256" y="203200"/>
                  </a:lnTo>
                  <a:lnTo>
                    <a:pt x="486610" y="228600"/>
                  </a:lnTo>
                  <a:lnTo>
                    <a:pt x="446990" y="266700"/>
                  </a:lnTo>
                  <a:lnTo>
                    <a:pt x="408446" y="292100"/>
                  </a:lnTo>
                  <a:lnTo>
                    <a:pt x="371263" y="330200"/>
                  </a:lnTo>
                  <a:lnTo>
                    <a:pt x="335707" y="368300"/>
                  </a:lnTo>
                  <a:lnTo>
                    <a:pt x="301800" y="406400"/>
                  </a:lnTo>
                  <a:lnTo>
                    <a:pt x="269565" y="444500"/>
                  </a:lnTo>
                  <a:lnTo>
                    <a:pt x="239026" y="482600"/>
                  </a:lnTo>
                  <a:lnTo>
                    <a:pt x="210206" y="520700"/>
                  </a:lnTo>
                  <a:lnTo>
                    <a:pt x="183128" y="558800"/>
                  </a:lnTo>
                  <a:lnTo>
                    <a:pt x="157816" y="596900"/>
                  </a:lnTo>
                  <a:lnTo>
                    <a:pt x="134292" y="647700"/>
                  </a:lnTo>
                  <a:lnTo>
                    <a:pt x="112580" y="685800"/>
                  </a:lnTo>
                  <a:lnTo>
                    <a:pt x="92704" y="736600"/>
                  </a:lnTo>
                  <a:lnTo>
                    <a:pt x="74685" y="774700"/>
                  </a:lnTo>
                  <a:lnTo>
                    <a:pt x="58549" y="825500"/>
                  </a:lnTo>
                  <a:lnTo>
                    <a:pt x="44317" y="876300"/>
                  </a:lnTo>
                  <a:lnTo>
                    <a:pt x="32013" y="914400"/>
                  </a:lnTo>
                  <a:lnTo>
                    <a:pt x="21660" y="965200"/>
                  </a:lnTo>
                  <a:lnTo>
                    <a:pt x="13282" y="1016000"/>
                  </a:lnTo>
                  <a:lnTo>
                    <a:pt x="6901" y="1066800"/>
                  </a:lnTo>
                  <a:lnTo>
                    <a:pt x="2542" y="1117600"/>
                  </a:lnTo>
                  <a:lnTo>
                    <a:pt x="236" y="1168400"/>
                  </a:lnTo>
                  <a:lnTo>
                    <a:pt x="177" y="1181100"/>
                  </a:lnTo>
                  <a:lnTo>
                    <a:pt x="59" y="1206500"/>
                  </a:lnTo>
                  <a:lnTo>
                    <a:pt x="1816" y="1270000"/>
                  </a:lnTo>
                  <a:lnTo>
                    <a:pt x="5668" y="1320800"/>
                  </a:lnTo>
                  <a:lnTo>
                    <a:pt x="11539" y="1371600"/>
                  </a:lnTo>
                  <a:lnTo>
                    <a:pt x="19412" y="1409700"/>
                  </a:lnTo>
                  <a:lnTo>
                    <a:pt x="29271" y="1460500"/>
                  </a:lnTo>
                  <a:lnTo>
                    <a:pt x="41099" y="1511300"/>
                  </a:lnTo>
                  <a:lnTo>
                    <a:pt x="54878" y="1562100"/>
                  </a:lnTo>
                  <a:lnTo>
                    <a:pt x="70592" y="1600200"/>
                  </a:lnTo>
                  <a:lnTo>
                    <a:pt x="88225" y="1651000"/>
                  </a:lnTo>
                  <a:lnTo>
                    <a:pt x="107759" y="1689100"/>
                  </a:lnTo>
                  <a:lnTo>
                    <a:pt x="129177" y="1739900"/>
                  </a:lnTo>
                  <a:lnTo>
                    <a:pt x="152463" y="1778000"/>
                  </a:lnTo>
                  <a:lnTo>
                    <a:pt x="177601" y="1828800"/>
                  </a:lnTo>
                  <a:lnTo>
                    <a:pt x="204572" y="1866900"/>
                  </a:lnTo>
                  <a:lnTo>
                    <a:pt x="233361" y="1905000"/>
                  </a:lnTo>
                  <a:lnTo>
                    <a:pt x="263950" y="1943100"/>
                  </a:lnTo>
                  <a:lnTo>
                    <a:pt x="296324" y="1981200"/>
                  </a:lnTo>
                  <a:lnTo>
                    <a:pt x="330247" y="2019300"/>
                  </a:lnTo>
                  <a:lnTo>
                    <a:pt x="365472" y="2057400"/>
                  </a:lnTo>
                  <a:lnTo>
                    <a:pt x="401950" y="2095500"/>
                  </a:lnTo>
                  <a:lnTo>
                    <a:pt x="439634" y="2120900"/>
                  </a:lnTo>
                  <a:lnTo>
                    <a:pt x="478479" y="2159000"/>
                  </a:lnTo>
                  <a:lnTo>
                    <a:pt x="518436" y="2184400"/>
                  </a:lnTo>
                  <a:lnTo>
                    <a:pt x="559458" y="2209800"/>
                  </a:lnTo>
                  <a:lnTo>
                    <a:pt x="601499" y="2235200"/>
                  </a:lnTo>
                  <a:lnTo>
                    <a:pt x="644511" y="2260600"/>
                  </a:lnTo>
                  <a:lnTo>
                    <a:pt x="688448" y="2286000"/>
                  </a:lnTo>
                  <a:lnTo>
                    <a:pt x="733263" y="2298700"/>
                  </a:lnTo>
                  <a:lnTo>
                    <a:pt x="778907" y="2324100"/>
                  </a:lnTo>
                  <a:lnTo>
                    <a:pt x="968850" y="2374900"/>
                  </a:lnTo>
                  <a:lnTo>
                    <a:pt x="1432326" y="2374900"/>
                  </a:lnTo>
                  <a:lnTo>
                    <a:pt x="1609751" y="2324100"/>
                  </a:lnTo>
                  <a:lnTo>
                    <a:pt x="1652367" y="2298700"/>
                  </a:lnTo>
                  <a:lnTo>
                    <a:pt x="1694208" y="2286000"/>
                  </a:lnTo>
                  <a:lnTo>
                    <a:pt x="1735235" y="2260600"/>
                  </a:lnTo>
                  <a:lnTo>
                    <a:pt x="1775409" y="2247900"/>
                  </a:lnTo>
                  <a:lnTo>
                    <a:pt x="1814690" y="2222500"/>
                  </a:lnTo>
                  <a:lnTo>
                    <a:pt x="1853038" y="2197100"/>
                  </a:lnTo>
                  <a:lnTo>
                    <a:pt x="1890416" y="2171700"/>
                  </a:lnTo>
                  <a:lnTo>
                    <a:pt x="1926782" y="2146300"/>
                  </a:lnTo>
                  <a:lnTo>
                    <a:pt x="1944441" y="2133600"/>
                  </a:lnTo>
                  <a:lnTo>
                    <a:pt x="1184858" y="2133600"/>
                  </a:lnTo>
                  <a:lnTo>
                    <a:pt x="1135356" y="2120900"/>
                  </a:lnTo>
                  <a:lnTo>
                    <a:pt x="1086019" y="2120900"/>
                  </a:lnTo>
                  <a:lnTo>
                    <a:pt x="1037325" y="2108200"/>
                  </a:lnTo>
                  <a:lnTo>
                    <a:pt x="989346" y="2108200"/>
                  </a:lnTo>
                  <a:lnTo>
                    <a:pt x="895833" y="2082800"/>
                  </a:lnTo>
                  <a:lnTo>
                    <a:pt x="850447" y="2057400"/>
                  </a:lnTo>
                  <a:lnTo>
                    <a:pt x="806074" y="2044700"/>
                  </a:lnTo>
                  <a:lnTo>
                    <a:pt x="762788" y="2019300"/>
                  </a:lnTo>
                  <a:lnTo>
                    <a:pt x="720664" y="1993900"/>
                  </a:lnTo>
                  <a:lnTo>
                    <a:pt x="679776" y="1968500"/>
                  </a:lnTo>
                  <a:lnTo>
                    <a:pt x="640198" y="1943100"/>
                  </a:lnTo>
                  <a:lnTo>
                    <a:pt x="602005" y="1917700"/>
                  </a:lnTo>
                  <a:lnTo>
                    <a:pt x="565270" y="1879600"/>
                  </a:lnTo>
                  <a:lnTo>
                    <a:pt x="530068" y="1841500"/>
                  </a:lnTo>
                  <a:lnTo>
                    <a:pt x="496474" y="1816100"/>
                  </a:lnTo>
                  <a:lnTo>
                    <a:pt x="464818" y="1778000"/>
                  </a:lnTo>
                  <a:lnTo>
                    <a:pt x="435392" y="1727200"/>
                  </a:lnTo>
                  <a:lnTo>
                    <a:pt x="408224" y="1689100"/>
                  </a:lnTo>
                  <a:lnTo>
                    <a:pt x="383340" y="1651000"/>
                  </a:lnTo>
                  <a:lnTo>
                    <a:pt x="360767" y="1612900"/>
                  </a:lnTo>
                  <a:lnTo>
                    <a:pt x="340531" y="1562100"/>
                  </a:lnTo>
                  <a:lnTo>
                    <a:pt x="322659" y="1524000"/>
                  </a:lnTo>
                  <a:lnTo>
                    <a:pt x="307177" y="1473200"/>
                  </a:lnTo>
                  <a:lnTo>
                    <a:pt x="294112" y="1422400"/>
                  </a:lnTo>
                  <a:lnTo>
                    <a:pt x="283491" y="1384300"/>
                  </a:lnTo>
                  <a:lnTo>
                    <a:pt x="275340" y="1333500"/>
                  </a:lnTo>
                  <a:lnTo>
                    <a:pt x="269686" y="1282700"/>
                  </a:lnTo>
                  <a:lnTo>
                    <a:pt x="266555" y="1231900"/>
                  </a:lnTo>
                  <a:lnTo>
                    <a:pt x="265973" y="1181100"/>
                  </a:lnTo>
                  <a:lnTo>
                    <a:pt x="267968" y="1130300"/>
                  </a:lnTo>
                  <a:lnTo>
                    <a:pt x="272532" y="1079500"/>
                  </a:lnTo>
                  <a:lnTo>
                    <a:pt x="279609" y="1041400"/>
                  </a:lnTo>
                  <a:lnTo>
                    <a:pt x="289164" y="990600"/>
                  </a:lnTo>
                  <a:lnTo>
                    <a:pt x="301159" y="939800"/>
                  </a:lnTo>
                  <a:lnTo>
                    <a:pt x="315558" y="901700"/>
                  </a:lnTo>
                  <a:lnTo>
                    <a:pt x="332324" y="850900"/>
                  </a:lnTo>
                  <a:lnTo>
                    <a:pt x="351420" y="800100"/>
                  </a:lnTo>
                  <a:lnTo>
                    <a:pt x="372810" y="762000"/>
                  </a:lnTo>
                  <a:lnTo>
                    <a:pt x="396457" y="723900"/>
                  </a:lnTo>
                  <a:lnTo>
                    <a:pt x="422324" y="685800"/>
                  </a:lnTo>
                  <a:lnTo>
                    <a:pt x="450374" y="635000"/>
                  </a:lnTo>
                  <a:lnTo>
                    <a:pt x="480572" y="596900"/>
                  </a:lnTo>
                  <a:lnTo>
                    <a:pt x="512879" y="558800"/>
                  </a:lnTo>
                  <a:lnTo>
                    <a:pt x="547259" y="533400"/>
                  </a:lnTo>
                  <a:lnTo>
                    <a:pt x="583676" y="495300"/>
                  </a:lnTo>
                  <a:lnTo>
                    <a:pt x="623961" y="457200"/>
                  </a:lnTo>
                  <a:lnTo>
                    <a:pt x="665717" y="431800"/>
                  </a:lnTo>
                  <a:lnTo>
                    <a:pt x="708851" y="406400"/>
                  </a:lnTo>
                  <a:lnTo>
                    <a:pt x="753270" y="381000"/>
                  </a:lnTo>
                  <a:lnTo>
                    <a:pt x="798883" y="355600"/>
                  </a:lnTo>
                  <a:lnTo>
                    <a:pt x="845596" y="330200"/>
                  </a:lnTo>
                  <a:lnTo>
                    <a:pt x="1092455" y="266700"/>
                  </a:lnTo>
                  <a:lnTo>
                    <a:pt x="1952117" y="266700"/>
                  </a:lnTo>
                  <a:lnTo>
                    <a:pt x="1916720" y="241300"/>
                  </a:lnTo>
                  <a:lnTo>
                    <a:pt x="1880254" y="215900"/>
                  </a:lnTo>
                  <a:lnTo>
                    <a:pt x="1842752" y="190500"/>
                  </a:lnTo>
                  <a:lnTo>
                    <a:pt x="1804249" y="165100"/>
                  </a:lnTo>
                  <a:lnTo>
                    <a:pt x="1764778" y="139700"/>
                  </a:lnTo>
                  <a:lnTo>
                    <a:pt x="1724372" y="127000"/>
                  </a:lnTo>
                  <a:lnTo>
                    <a:pt x="1683066" y="101600"/>
                  </a:lnTo>
                  <a:lnTo>
                    <a:pt x="1640892" y="88900"/>
                  </a:lnTo>
                  <a:lnTo>
                    <a:pt x="1597884" y="63500"/>
                  </a:lnTo>
                  <a:lnTo>
                    <a:pt x="1464194" y="25400"/>
                  </a:lnTo>
                  <a:close/>
                </a:path>
                <a:path w="2394584" h="2387600">
                  <a:moveTo>
                    <a:pt x="1952117" y="266700"/>
                  </a:moveTo>
                  <a:lnTo>
                    <a:pt x="1306338" y="266700"/>
                  </a:lnTo>
                  <a:lnTo>
                    <a:pt x="1353217" y="279400"/>
                  </a:lnTo>
                  <a:lnTo>
                    <a:pt x="1488646" y="317500"/>
                  </a:lnTo>
                  <a:lnTo>
                    <a:pt x="1574043" y="342900"/>
                  </a:lnTo>
                  <a:lnTo>
                    <a:pt x="1615109" y="368300"/>
                  </a:lnTo>
                  <a:lnTo>
                    <a:pt x="1655014" y="381000"/>
                  </a:lnTo>
                  <a:lnTo>
                    <a:pt x="1693704" y="406400"/>
                  </a:lnTo>
                  <a:lnTo>
                    <a:pt x="1731122" y="431800"/>
                  </a:lnTo>
                  <a:lnTo>
                    <a:pt x="1767214" y="457200"/>
                  </a:lnTo>
                  <a:lnTo>
                    <a:pt x="1801926" y="495300"/>
                  </a:lnTo>
                  <a:lnTo>
                    <a:pt x="1835202" y="520700"/>
                  </a:lnTo>
                  <a:lnTo>
                    <a:pt x="1866988" y="546100"/>
                  </a:lnTo>
                  <a:lnTo>
                    <a:pt x="1897228" y="584200"/>
                  </a:lnTo>
                  <a:lnTo>
                    <a:pt x="1925867" y="622300"/>
                  </a:lnTo>
                  <a:lnTo>
                    <a:pt x="1952851" y="647700"/>
                  </a:lnTo>
                  <a:lnTo>
                    <a:pt x="1978125" y="685800"/>
                  </a:lnTo>
                  <a:lnTo>
                    <a:pt x="2001634" y="723900"/>
                  </a:lnTo>
                  <a:lnTo>
                    <a:pt x="2023322" y="762000"/>
                  </a:lnTo>
                  <a:lnTo>
                    <a:pt x="2043136" y="812800"/>
                  </a:lnTo>
                  <a:lnTo>
                    <a:pt x="2061019" y="850900"/>
                  </a:lnTo>
                  <a:lnTo>
                    <a:pt x="2076918" y="889000"/>
                  </a:lnTo>
                  <a:lnTo>
                    <a:pt x="2090776" y="939800"/>
                  </a:lnTo>
                  <a:lnTo>
                    <a:pt x="2102540" y="977900"/>
                  </a:lnTo>
                  <a:lnTo>
                    <a:pt x="2112154" y="1028700"/>
                  </a:lnTo>
                  <a:lnTo>
                    <a:pt x="2119564" y="1066800"/>
                  </a:lnTo>
                  <a:lnTo>
                    <a:pt x="2124714" y="1117600"/>
                  </a:lnTo>
                  <a:lnTo>
                    <a:pt x="2127550" y="1168400"/>
                  </a:lnTo>
                  <a:lnTo>
                    <a:pt x="2128016" y="1206500"/>
                  </a:lnTo>
                  <a:lnTo>
                    <a:pt x="2126058" y="1257300"/>
                  </a:lnTo>
                  <a:lnTo>
                    <a:pt x="2121493" y="1308100"/>
                  </a:lnTo>
                  <a:lnTo>
                    <a:pt x="2114414" y="1358900"/>
                  </a:lnTo>
                  <a:lnTo>
                    <a:pt x="2104858" y="1409700"/>
                  </a:lnTo>
                  <a:lnTo>
                    <a:pt x="2092862" y="1447800"/>
                  </a:lnTo>
                  <a:lnTo>
                    <a:pt x="2078462" y="1498600"/>
                  </a:lnTo>
                  <a:lnTo>
                    <a:pt x="2061695" y="1549400"/>
                  </a:lnTo>
                  <a:lnTo>
                    <a:pt x="2042598" y="1587500"/>
                  </a:lnTo>
                  <a:lnTo>
                    <a:pt x="2021207" y="1625600"/>
                  </a:lnTo>
                  <a:lnTo>
                    <a:pt x="1997560" y="1676400"/>
                  </a:lnTo>
                  <a:lnTo>
                    <a:pt x="1971693" y="1714500"/>
                  </a:lnTo>
                  <a:lnTo>
                    <a:pt x="1943642" y="1752600"/>
                  </a:lnTo>
                  <a:lnTo>
                    <a:pt x="1913445" y="1790700"/>
                  </a:lnTo>
                  <a:lnTo>
                    <a:pt x="1881138" y="1828800"/>
                  </a:lnTo>
                  <a:lnTo>
                    <a:pt x="1846757" y="1866900"/>
                  </a:lnTo>
                  <a:lnTo>
                    <a:pt x="1810340" y="1892300"/>
                  </a:lnTo>
                  <a:lnTo>
                    <a:pt x="1772231" y="1930400"/>
                  </a:lnTo>
                  <a:lnTo>
                    <a:pt x="1732796" y="1955800"/>
                  </a:lnTo>
                  <a:lnTo>
                    <a:pt x="1692115" y="1981200"/>
                  </a:lnTo>
                  <a:lnTo>
                    <a:pt x="1650266" y="2006600"/>
                  </a:lnTo>
                  <a:lnTo>
                    <a:pt x="1607329" y="2032000"/>
                  </a:lnTo>
                  <a:lnTo>
                    <a:pt x="1563381" y="2057400"/>
                  </a:lnTo>
                  <a:lnTo>
                    <a:pt x="1518501" y="2070100"/>
                  </a:lnTo>
                  <a:lnTo>
                    <a:pt x="1331236" y="2120900"/>
                  </a:lnTo>
                  <a:lnTo>
                    <a:pt x="1282877" y="2120900"/>
                  </a:lnTo>
                  <a:lnTo>
                    <a:pt x="1234058" y="2133600"/>
                  </a:lnTo>
                  <a:lnTo>
                    <a:pt x="1944441" y="2133600"/>
                  </a:lnTo>
                  <a:lnTo>
                    <a:pt x="1962099" y="2120900"/>
                  </a:lnTo>
                  <a:lnTo>
                    <a:pt x="1996326" y="2082800"/>
                  </a:lnTo>
                  <a:lnTo>
                    <a:pt x="2029424" y="2057400"/>
                  </a:lnTo>
                  <a:lnTo>
                    <a:pt x="2061354" y="2019300"/>
                  </a:lnTo>
                  <a:lnTo>
                    <a:pt x="2092077" y="1993900"/>
                  </a:lnTo>
                  <a:lnTo>
                    <a:pt x="2121553" y="1955800"/>
                  </a:lnTo>
                  <a:lnTo>
                    <a:pt x="2149742" y="1917700"/>
                  </a:lnTo>
                  <a:lnTo>
                    <a:pt x="2176606" y="1879600"/>
                  </a:lnTo>
                  <a:lnTo>
                    <a:pt x="2202106" y="1841500"/>
                  </a:lnTo>
                  <a:lnTo>
                    <a:pt x="2226201" y="1803400"/>
                  </a:lnTo>
                  <a:lnTo>
                    <a:pt x="2248852" y="1765300"/>
                  </a:lnTo>
                  <a:lnTo>
                    <a:pt x="2270021" y="1727200"/>
                  </a:lnTo>
                  <a:lnTo>
                    <a:pt x="2289668" y="1689100"/>
                  </a:lnTo>
                  <a:lnTo>
                    <a:pt x="2307752" y="1638300"/>
                  </a:lnTo>
                  <a:lnTo>
                    <a:pt x="2324237" y="1600200"/>
                  </a:lnTo>
                  <a:lnTo>
                    <a:pt x="2339080" y="1562100"/>
                  </a:lnTo>
                  <a:lnTo>
                    <a:pt x="2352245" y="1511300"/>
                  </a:lnTo>
                  <a:lnTo>
                    <a:pt x="2363690" y="1460500"/>
                  </a:lnTo>
                  <a:lnTo>
                    <a:pt x="2373377" y="1422400"/>
                  </a:lnTo>
                  <a:lnTo>
                    <a:pt x="2381266" y="1371600"/>
                  </a:lnTo>
                  <a:lnTo>
                    <a:pt x="2387319" y="1320800"/>
                  </a:lnTo>
                  <a:lnTo>
                    <a:pt x="2391495" y="1270000"/>
                  </a:lnTo>
                  <a:lnTo>
                    <a:pt x="2393729" y="1231900"/>
                  </a:lnTo>
                  <a:lnTo>
                    <a:pt x="2394054" y="1181100"/>
                  </a:lnTo>
                  <a:lnTo>
                    <a:pt x="2392505" y="1130300"/>
                  </a:lnTo>
                  <a:lnTo>
                    <a:pt x="2389115" y="1092200"/>
                  </a:lnTo>
                  <a:lnTo>
                    <a:pt x="2383917" y="1041400"/>
                  </a:lnTo>
                  <a:lnTo>
                    <a:pt x="2376946" y="990600"/>
                  </a:lnTo>
                  <a:lnTo>
                    <a:pt x="2368234" y="952500"/>
                  </a:lnTo>
                  <a:lnTo>
                    <a:pt x="2357816" y="901700"/>
                  </a:lnTo>
                  <a:lnTo>
                    <a:pt x="2345725" y="863600"/>
                  </a:lnTo>
                  <a:lnTo>
                    <a:pt x="2331994" y="812800"/>
                  </a:lnTo>
                  <a:lnTo>
                    <a:pt x="2316657" y="774700"/>
                  </a:lnTo>
                  <a:lnTo>
                    <a:pt x="2299748" y="736600"/>
                  </a:lnTo>
                  <a:lnTo>
                    <a:pt x="2281300" y="685800"/>
                  </a:lnTo>
                  <a:lnTo>
                    <a:pt x="2261347" y="647700"/>
                  </a:lnTo>
                  <a:lnTo>
                    <a:pt x="2239922" y="609600"/>
                  </a:lnTo>
                  <a:lnTo>
                    <a:pt x="2217059" y="571500"/>
                  </a:lnTo>
                  <a:lnTo>
                    <a:pt x="2192791" y="533400"/>
                  </a:lnTo>
                  <a:lnTo>
                    <a:pt x="2167153" y="495300"/>
                  </a:lnTo>
                  <a:lnTo>
                    <a:pt x="2140177" y="457200"/>
                  </a:lnTo>
                  <a:lnTo>
                    <a:pt x="2111897" y="431800"/>
                  </a:lnTo>
                  <a:lnTo>
                    <a:pt x="2082348" y="393700"/>
                  </a:lnTo>
                  <a:lnTo>
                    <a:pt x="2051561" y="355600"/>
                  </a:lnTo>
                  <a:lnTo>
                    <a:pt x="2019571" y="330200"/>
                  </a:lnTo>
                  <a:lnTo>
                    <a:pt x="1986412" y="292100"/>
                  </a:lnTo>
                  <a:lnTo>
                    <a:pt x="1952117" y="266700"/>
                  </a:lnTo>
                  <a:close/>
                </a:path>
                <a:path w="2394584" h="2387600">
                  <a:moveTo>
                    <a:pt x="1276304" y="0"/>
                  </a:moveTo>
                  <a:lnTo>
                    <a:pt x="1076825" y="0"/>
                  </a:lnTo>
                  <a:lnTo>
                    <a:pt x="979139" y="25400"/>
                  </a:lnTo>
                  <a:lnTo>
                    <a:pt x="1418187" y="25400"/>
                  </a:lnTo>
                  <a:lnTo>
                    <a:pt x="1371514" y="12700"/>
                  </a:lnTo>
                  <a:lnTo>
                    <a:pt x="1324208" y="12700"/>
                  </a:lnTo>
                  <a:lnTo>
                    <a:pt x="1276304" y="0"/>
                  </a:lnTo>
                  <a:close/>
                </a:path>
              </a:pathLst>
            </a:custGeom>
            <a:solidFill>
              <a:srgbClr val="005C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4783601" y="6671798"/>
              <a:ext cx="1321435" cy="1123950"/>
            </a:xfrm>
            <a:custGeom>
              <a:avLst/>
              <a:gdLst/>
              <a:ahLst/>
              <a:cxnLst/>
              <a:rect l="l" t="t" r="r" b="b"/>
              <a:pathLst>
                <a:path w="1321434" h="1123950">
                  <a:moveTo>
                    <a:pt x="1321346" y="179489"/>
                  </a:moveTo>
                  <a:lnTo>
                    <a:pt x="972337" y="0"/>
                  </a:lnTo>
                  <a:lnTo>
                    <a:pt x="916711" y="104089"/>
                  </a:lnTo>
                  <a:lnTo>
                    <a:pt x="789101" y="339039"/>
                  </a:lnTo>
                  <a:lnTo>
                    <a:pt x="648398" y="588962"/>
                  </a:lnTo>
                  <a:lnTo>
                    <a:pt x="553516" y="737920"/>
                  </a:lnTo>
                  <a:lnTo>
                    <a:pt x="507085" y="785444"/>
                  </a:lnTo>
                  <a:lnTo>
                    <a:pt x="443826" y="818946"/>
                  </a:lnTo>
                  <a:lnTo>
                    <a:pt x="320738" y="854316"/>
                  </a:lnTo>
                  <a:lnTo>
                    <a:pt x="94805" y="907440"/>
                  </a:lnTo>
                  <a:lnTo>
                    <a:pt x="112560" y="927214"/>
                  </a:lnTo>
                  <a:lnTo>
                    <a:pt x="109778" y="925893"/>
                  </a:lnTo>
                  <a:lnTo>
                    <a:pt x="41363" y="936777"/>
                  </a:lnTo>
                  <a:lnTo>
                    <a:pt x="7950" y="949236"/>
                  </a:lnTo>
                  <a:lnTo>
                    <a:pt x="0" y="971245"/>
                  </a:lnTo>
                  <a:lnTo>
                    <a:pt x="7950" y="1010754"/>
                  </a:lnTo>
                  <a:lnTo>
                    <a:pt x="19126" y="1019098"/>
                  </a:lnTo>
                  <a:lnTo>
                    <a:pt x="40779" y="1023086"/>
                  </a:lnTo>
                  <a:lnTo>
                    <a:pt x="63931" y="1026566"/>
                  </a:lnTo>
                  <a:lnTo>
                    <a:pt x="79603" y="1033386"/>
                  </a:lnTo>
                  <a:lnTo>
                    <a:pt x="85153" y="1044587"/>
                  </a:lnTo>
                  <a:lnTo>
                    <a:pt x="93116" y="1076007"/>
                  </a:lnTo>
                  <a:lnTo>
                    <a:pt x="98463" y="1087120"/>
                  </a:lnTo>
                  <a:lnTo>
                    <a:pt x="122237" y="1106639"/>
                  </a:lnTo>
                  <a:lnTo>
                    <a:pt x="150317" y="1117739"/>
                  </a:lnTo>
                  <a:lnTo>
                    <a:pt x="183578" y="1122743"/>
                  </a:lnTo>
                  <a:lnTo>
                    <a:pt x="222910" y="1123899"/>
                  </a:lnTo>
                  <a:lnTo>
                    <a:pt x="289115" y="1113282"/>
                  </a:lnTo>
                  <a:lnTo>
                    <a:pt x="340995" y="1089952"/>
                  </a:lnTo>
                  <a:lnTo>
                    <a:pt x="351294" y="1082852"/>
                  </a:lnTo>
                  <a:lnTo>
                    <a:pt x="433857" y="1096899"/>
                  </a:lnTo>
                  <a:lnTo>
                    <a:pt x="506691" y="1078433"/>
                  </a:lnTo>
                  <a:lnTo>
                    <a:pt x="548932" y="1061758"/>
                  </a:lnTo>
                  <a:lnTo>
                    <a:pt x="594029" y="1040803"/>
                  </a:lnTo>
                  <a:lnTo>
                    <a:pt x="641235" y="1016127"/>
                  </a:lnTo>
                  <a:lnTo>
                    <a:pt x="689775" y="988225"/>
                  </a:lnTo>
                  <a:lnTo>
                    <a:pt x="738898" y="957630"/>
                  </a:lnTo>
                  <a:lnTo>
                    <a:pt x="787857" y="924890"/>
                  </a:lnTo>
                  <a:lnTo>
                    <a:pt x="835875" y="890498"/>
                  </a:lnTo>
                  <a:lnTo>
                    <a:pt x="882205" y="855002"/>
                  </a:lnTo>
                  <a:lnTo>
                    <a:pt x="926071" y="818921"/>
                  </a:lnTo>
                  <a:lnTo>
                    <a:pt x="966724" y="782789"/>
                  </a:lnTo>
                  <a:lnTo>
                    <a:pt x="1003414" y="747115"/>
                  </a:lnTo>
                  <a:lnTo>
                    <a:pt x="1035354" y="712444"/>
                  </a:lnTo>
                  <a:lnTo>
                    <a:pt x="1061821" y="679284"/>
                  </a:lnTo>
                  <a:lnTo>
                    <a:pt x="1136243" y="551103"/>
                  </a:lnTo>
                  <a:lnTo>
                    <a:pt x="1179245" y="469925"/>
                  </a:lnTo>
                  <a:lnTo>
                    <a:pt x="1233474" y="360705"/>
                  </a:lnTo>
                  <a:lnTo>
                    <a:pt x="1321346" y="179489"/>
                  </a:lnTo>
                  <a:close/>
                </a:path>
              </a:pathLst>
            </a:custGeom>
            <a:solidFill>
              <a:srgbClr val="FBBD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4878416" y="6367654"/>
              <a:ext cx="1501140" cy="1414780"/>
            </a:xfrm>
            <a:custGeom>
              <a:avLst/>
              <a:gdLst/>
              <a:ahLst/>
              <a:cxnLst/>
              <a:rect l="l" t="t" r="r" b="b"/>
              <a:pathLst>
                <a:path w="1501140" h="1414779">
                  <a:moveTo>
                    <a:pt x="937353" y="0"/>
                  </a:moveTo>
                  <a:lnTo>
                    <a:pt x="490288" y="973917"/>
                  </a:lnTo>
                  <a:lnTo>
                    <a:pt x="0" y="1211575"/>
                  </a:lnTo>
                  <a:lnTo>
                    <a:pt x="24336" y="1305349"/>
                  </a:lnTo>
                  <a:lnTo>
                    <a:pt x="56400" y="1357583"/>
                  </a:lnTo>
                  <a:lnTo>
                    <a:pt x="117745" y="1387154"/>
                  </a:lnTo>
                  <a:lnTo>
                    <a:pt x="229930" y="1412941"/>
                  </a:lnTo>
                  <a:lnTo>
                    <a:pt x="261643" y="1414656"/>
                  </a:lnTo>
                  <a:lnTo>
                    <a:pt x="297604" y="1409928"/>
                  </a:lnTo>
                  <a:lnTo>
                    <a:pt x="373234" y="1394083"/>
                  </a:lnTo>
                  <a:lnTo>
                    <a:pt x="601417" y="1314957"/>
                  </a:lnTo>
                  <a:lnTo>
                    <a:pt x="805580" y="1196029"/>
                  </a:lnTo>
                  <a:lnTo>
                    <a:pt x="952465" y="1087706"/>
                  </a:lnTo>
                  <a:lnTo>
                    <a:pt x="1008817" y="1040397"/>
                  </a:lnTo>
                  <a:lnTo>
                    <a:pt x="1500760" y="448729"/>
                  </a:lnTo>
                  <a:lnTo>
                    <a:pt x="937353" y="0"/>
                  </a:lnTo>
                  <a:close/>
                </a:path>
              </a:pathLst>
            </a:custGeom>
            <a:solidFill>
              <a:srgbClr val="55AA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5251654" y="6936657"/>
              <a:ext cx="1028065" cy="825500"/>
            </a:xfrm>
            <a:custGeom>
              <a:avLst/>
              <a:gdLst/>
              <a:ahLst/>
              <a:cxnLst/>
              <a:rect l="l" t="t" r="r" b="b"/>
              <a:pathLst>
                <a:path w="1028065" h="825500">
                  <a:moveTo>
                    <a:pt x="654639" y="463943"/>
                  </a:moveTo>
                  <a:lnTo>
                    <a:pt x="628881" y="463943"/>
                  </a:lnTo>
                  <a:lnTo>
                    <a:pt x="628431" y="464322"/>
                  </a:lnTo>
                  <a:lnTo>
                    <a:pt x="627876" y="464980"/>
                  </a:lnTo>
                  <a:lnTo>
                    <a:pt x="627648" y="464980"/>
                  </a:lnTo>
                  <a:lnTo>
                    <a:pt x="589018" y="497471"/>
                  </a:lnTo>
                  <a:lnTo>
                    <a:pt x="548370" y="530174"/>
                  </a:lnTo>
                  <a:lnTo>
                    <a:pt x="506957" y="561991"/>
                  </a:lnTo>
                  <a:lnTo>
                    <a:pt x="464797" y="592863"/>
                  </a:lnTo>
                  <a:lnTo>
                    <a:pt x="421912" y="622733"/>
                  </a:lnTo>
                  <a:lnTo>
                    <a:pt x="378320" y="651540"/>
                  </a:lnTo>
                  <a:lnTo>
                    <a:pt x="334042" y="679225"/>
                  </a:lnTo>
                  <a:lnTo>
                    <a:pt x="294688" y="702448"/>
                  </a:lnTo>
                  <a:lnTo>
                    <a:pt x="254733" y="724627"/>
                  </a:lnTo>
                  <a:lnTo>
                    <a:pt x="214130" y="745604"/>
                  </a:lnTo>
                  <a:lnTo>
                    <a:pt x="172832" y="765222"/>
                  </a:lnTo>
                  <a:lnTo>
                    <a:pt x="130738" y="783050"/>
                  </a:lnTo>
                  <a:lnTo>
                    <a:pt x="87912" y="799076"/>
                  </a:lnTo>
                  <a:lnTo>
                    <a:pt x="44337" y="813141"/>
                  </a:lnTo>
                  <a:lnTo>
                    <a:pt x="0" y="825084"/>
                  </a:lnTo>
                  <a:lnTo>
                    <a:pt x="45151" y="816321"/>
                  </a:lnTo>
                  <a:lnTo>
                    <a:pt x="89709" y="804755"/>
                  </a:lnTo>
                  <a:lnTo>
                    <a:pt x="133670" y="790849"/>
                  </a:lnTo>
                  <a:lnTo>
                    <a:pt x="177031" y="775065"/>
                  </a:lnTo>
                  <a:lnTo>
                    <a:pt x="219354" y="756674"/>
                  </a:lnTo>
                  <a:lnTo>
                    <a:pt x="261035" y="736884"/>
                  </a:lnTo>
                  <a:lnTo>
                    <a:pt x="302113" y="715855"/>
                  </a:lnTo>
                  <a:lnTo>
                    <a:pt x="342628" y="693748"/>
                  </a:lnTo>
                  <a:lnTo>
                    <a:pt x="382226" y="670049"/>
                  </a:lnTo>
                  <a:lnTo>
                    <a:pt x="421156" y="645294"/>
                  </a:lnTo>
                  <a:lnTo>
                    <a:pt x="459490" y="619636"/>
                  </a:lnTo>
                  <a:lnTo>
                    <a:pt x="497304" y="593228"/>
                  </a:lnTo>
                  <a:lnTo>
                    <a:pt x="534528" y="565974"/>
                  </a:lnTo>
                  <a:lnTo>
                    <a:pt x="571215" y="538025"/>
                  </a:lnTo>
                  <a:lnTo>
                    <a:pt x="607191" y="509079"/>
                  </a:lnTo>
                  <a:lnTo>
                    <a:pt x="642849" y="478330"/>
                  </a:lnTo>
                  <a:lnTo>
                    <a:pt x="653789" y="464980"/>
                  </a:lnTo>
                  <a:lnTo>
                    <a:pt x="627876" y="464980"/>
                  </a:lnTo>
                  <a:lnTo>
                    <a:pt x="628514" y="464322"/>
                  </a:lnTo>
                  <a:lnTo>
                    <a:pt x="654329" y="464322"/>
                  </a:lnTo>
                  <a:lnTo>
                    <a:pt x="654639" y="463943"/>
                  </a:lnTo>
                  <a:close/>
                </a:path>
                <a:path w="1028065" h="825500">
                  <a:moveTo>
                    <a:pt x="1027518" y="0"/>
                  </a:moveTo>
                  <a:lnTo>
                    <a:pt x="993489" y="38144"/>
                  </a:lnTo>
                  <a:lnTo>
                    <a:pt x="959657" y="76453"/>
                  </a:lnTo>
                  <a:lnTo>
                    <a:pt x="925997" y="114906"/>
                  </a:lnTo>
                  <a:lnTo>
                    <a:pt x="792458" y="269629"/>
                  </a:lnTo>
                  <a:lnTo>
                    <a:pt x="759371" y="308557"/>
                  </a:lnTo>
                  <a:lnTo>
                    <a:pt x="628431" y="464322"/>
                  </a:lnTo>
                  <a:lnTo>
                    <a:pt x="628881" y="463943"/>
                  </a:lnTo>
                  <a:lnTo>
                    <a:pt x="654639" y="463943"/>
                  </a:lnTo>
                  <a:lnTo>
                    <a:pt x="773084" y="319959"/>
                  </a:lnTo>
                  <a:lnTo>
                    <a:pt x="805319" y="280323"/>
                  </a:lnTo>
                  <a:lnTo>
                    <a:pt x="901257" y="160778"/>
                  </a:lnTo>
                  <a:lnTo>
                    <a:pt x="964734" y="80680"/>
                  </a:lnTo>
                  <a:lnTo>
                    <a:pt x="996224" y="40422"/>
                  </a:lnTo>
                  <a:lnTo>
                    <a:pt x="102751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7704423" y="524301"/>
              <a:ext cx="1934845" cy="1934845"/>
            </a:xfrm>
            <a:custGeom>
              <a:avLst/>
              <a:gdLst/>
              <a:ahLst/>
              <a:cxnLst/>
              <a:rect l="l" t="t" r="r" b="b"/>
              <a:pathLst>
                <a:path w="1934845" h="1934845">
                  <a:moveTo>
                    <a:pt x="967415" y="0"/>
                  </a:moveTo>
                  <a:lnTo>
                    <a:pt x="966100" y="96287"/>
                  </a:lnTo>
                  <a:lnTo>
                    <a:pt x="948926" y="322401"/>
                  </a:lnTo>
                  <a:lnTo>
                    <a:pt x="896047" y="584219"/>
                  </a:lnTo>
                  <a:lnTo>
                    <a:pt x="787619" y="787619"/>
                  </a:lnTo>
                  <a:lnTo>
                    <a:pt x="668206" y="897536"/>
                  </a:lnTo>
                  <a:lnTo>
                    <a:pt x="546357" y="952904"/>
                  </a:lnTo>
                  <a:lnTo>
                    <a:pt x="348235" y="970578"/>
                  </a:lnTo>
                  <a:lnTo>
                    <a:pt x="0" y="967415"/>
                  </a:lnTo>
                  <a:lnTo>
                    <a:pt x="96288" y="968733"/>
                  </a:lnTo>
                  <a:lnTo>
                    <a:pt x="322405" y="985912"/>
                  </a:lnTo>
                  <a:lnTo>
                    <a:pt x="584223" y="1038791"/>
                  </a:lnTo>
                  <a:lnTo>
                    <a:pt x="787619" y="1147211"/>
                  </a:lnTo>
                  <a:lnTo>
                    <a:pt x="897542" y="1266630"/>
                  </a:lnTo>
                  <a:lnTo>
                    <a:pt x="952912" y="1388481"/>
                  </a:lnTo>
                  <a:lnTo>
                    <a:pt x="970584" y="1586601"/>
                  </a:lnTo>
                  <a:lnTo>
                    <a:pt x="967415" y="1934831"/>
                  </a:lnTo>
                  <a:lnTo>
                    <a:pt x="968735" y="1838543"/>
                  </a:lnTo>
                  <a:lnTo>
                    <a:pt x="985918" y="1612429"/>
                  </a:lnTo>
                  <a:lnTo>
                    <a:pt x="1038805" y="1350611"/>
                  </a:lnTo>
                  <a:lnTo>
                    <a:pt x="1147232" y="1147211"/>
                  </a:lnTo>
                  <a:lnTo>
                    <a:pt x="1266651" y="1037300"/>
                  </a:lnTo>
                  <a:lnTo>
                    <a:pt x="1388500" y="981934"/>
                  </a:lnTo>
                  <a:lnTo>
                    <a:pt x="1586618" y="964258"/>
                  </a:lnTo>
                  <a:lnTo>
                    <a:pt x="1934841" y="967415"/>
                  </a:lnTo>
                  <a:lnTo>
                    <a:pt x="1838555" y="966099"/>
                  </a:lnTo>
                  <a:lnTo>
                    <a:pt x="1612445" y="948922"/>
                  </a:lnTo>
                  <a:lnTo>
                    <a:pt x="1350630" y="896043"/>
                  </a:lnTo>
                  <a:lnTo>
                    <a:pt x="1147232" y="787619"/>
                  </a:lnTo>
                  <a:lnTo>
                    <a:pt x="1037315" y="668200"/>
                  </a:lnTo>
                  <a:lnTo>
                    <a:pt x="981945" y="546349"/>
                  </a:lnTo>
                  <a:lnTo>
                    <a:pt x="964264" y="348229"/>
                  </a:lnTo>
                  <a:lnTo>
                    <a:pt x="967415" y="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826738" y="7793521"/>
              <a:ext cx="3074670" cy="3074670"/>
            </a:xfrm>
            <a:custGeom>
              <a:avLst/>
              <a:gdLst/>
              <a:ahLst/>
              <a:cxnLst/>
              <a:rect l="l" t="t" r="r" b="b"/>
              <a:pathLst>
                <a:path w="3074670" h="3074670">
                  <a:moveTo>
                    <a:pt x="1537209" y="0"/>
                  </a:moveTo>
                  <a:lnTo>
                    <a:pt x="1379172" y="1208497"/>
                  </a:lnTo>
                  <a:lnTo>
                    <a:pt x="743181" y="743181"/>
                  </a:lnTo>
                  <a:lnTo>
                    <a:pt x="1209471" y="1349780"/>
                  </a:lnTo>
                  <a:lnTo>
                    <a:pt x="0" y="1537209"/>
                  </a:lnTo>
                  <a:lnTo>
                    <a:pt x="1208497" y="1695257"/>
                  </a:lnTo>
                  <a:lnTo>
                    <a:pt x="743181" y="2331248"/>
                  </a:lnTo>
                  <a:lnTo>
                    <a:pt x="1349780" y="1864948"/>
                  </a:lnTo>
                  <a:lnTo>
                    <a:pt x="1537209" y="3074429"/>
                  </a:lnTo>
                  <a:lnTo>
                    <a:pt x="1695236" y="1865922"/>
                  </a:lnTo>
                  <a:lnTo>
                    <a:pt x="2331237" y="2331248"/>
                  </a:lnTo>
                  <a:lnTo>
                    <a:pt x="1864937" y="1724649"/>
                  </a:lnTo>
                  <a:lnTo>
                    <a:pt x="3074419" y="1537209"/>
                  </a:lnTo>
                  <a:lnTo>
                    <a:pt x="1865922" y="1379172"/>
                  </a:lnTo>
                  <a:lnTo>
                    <a:pt x="2331237" y="743181"/>
                  </a:lnTo>
                  <a:lnTo>
                    <a:pt x="1724649" y="1209481"/>
                  </a:lnTo>
                  <a:lnTo>
                    <a:pt x="1537209" y="0"/>
                  </a:lnTo>
                  <a:close/>
                </a:path>
              </a:pathLst>
            </a:custGeom>
            <a:solidFill>
              <a:srgbClr val="F3C02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827430" y="4120848"/>
              <a:ext cx="1750695" cy="1750695"/>
            </a:xfrm>
            <a:custGeom>
              <a:avLst/>
              <a:gdLst/>
              <a:ahLst/>
              <a:cxnLst/>
              <a:rect l="l" t="t" r="r" b="b"/>
              <a:pathLst>
                <a:path w="1750695" h="1750695">
                  <a:moveTo>
                    <a:pt x="875188" y="0"/>
                  </a:moveTo>
                  <a:lnTo>
                    <a:pt x="873998" y="87108"/>
                  </a:lnTo>
                  <a:lnTo>
                    <a:pt x="858460" y="291666"/>
                  </a:lnTo>
                  <a:lnTo>
                    <a:pt x="810623" y="528524"/>
                  </a:lnTo>
                  <a:lnTo>
                    <a:pt x="712533" y="712533"/>
                  </a:lnTo>
                  <a:lnTo>
                    <a:pt x="604499" y="811974"/>
                  </a:lnTo>
                  <a:lnTo>
                    <a:pt x="494266" y="862065"/>
                  </a:lnTo>
                  <a:lnTo>
                    <a:pt x="315033" y="878053"/>
                  </a:lnTo>
                  <a:lnTo>
                    <a:pt x="0" y="875188"/>
                  </a:lnTo>
                  <a:lnTo>
                    <a:pt x="87108" y="876379"/>
                  </a:lnTo>
                  <a:lnTo>
                    <a:pt x="291666" y="891919"/>
                  </a:lnTo>
                  <a:lnTo>
                    <a:pt x="528524" y="939757"/>
                  </a:lnTo>
                  <a:lnTo>
                    <a:pt x="712533" y="1037842"/>
                  </a:lnTo>
                  <a:lnTo>
                    <a:pt x="811974" y="1145882"/>
                  </a:lnTo>
                  <a:lnTo>
                    <a:pt x="862065" y="1256117"/>
                  </a:lnTo>
                  <a:lnTo>
                    <a:pt x="878053" y="1435348"/>
                  </a:lnTo>
                  <a:lnTo>
                    <a:pt x="875188" y="1750376"/>
                  </a:lnTo>
                  <a:lnTo>
                    <a:pt x="876381" y="1663269"/>
                  </a:lnTo>
                  <a:lnTo>
                    <a:pt x="891925" y="1458713"/>
                  </a:lnTo>
                  <a:lnTo>
                    <a:pt x="939770" y="1221855"/>
                  </a:lnTo>
                  <a:lnTo>
                    <a:pt x="1037863" y="1037842"/>
                  </a:lnTo>
                  <a:lnTo>
                    <a:pt x="1145897" y="938406"/>
                  </a:lnTo>
                  <a:lnTo>
                    <a:pt x="1256129" y="888318"/>
                  </a:lnTo>
                  <a:lnTo>
                    <a:pt x="1435359" y="872328"/>
                  </a:lnTo>
                  <a:lnTo>
                    <a:pt x="1750386" y="875188"/>
                  </a:lnTo>
                  <a:lnTo>
                    <a:pt x="1663279" y="873998"/>
                  </a:lnTo>
                  <a:lnTo>
                    <a:pt x="1458725" y="858460"/>
                  </a:lnTo>
                  <a:lnTo>
                    <a:pt x="1221870" y="810623"/>
                  </a:lnTo>
                  <a:lnTo>
                    <a:pt x="1037863" y="712533"/>
                  </a:lnTo>
                  <a:lnTo>
                    <a:pt x="938421" y="604499"/>
                  </a:lnTo>
                  <a:lnTo>
                    <a:pt x="888328" y="494266"/>
                  </a:lnTo>
                  <a:lnTo>
                    <a:pt x="872334" y="315033"/>
                  </a:lnTo>
                  <a:lnTo>
                    <a:pt x="875188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2157874" y="5614635"/>
              <a:ext cx="1127125" cy="1127125"/>
            </a:xfrm>
            <a:custGeom>
              <a:avLst/>
              <a:gdLst/>
              <a:ahLst/>
              <a:cxnLst/>
              <a:rect l="l" t="t" r="r" b="b"/>
              <a:pathLst>
                <a:path w="1127125" h="1127125">
                  <a:moveTo>
                    <a:pt x="563354" y="0"/>
                  </a:moveTo>
                  <a:lnTo>
                    <a:pt x="562587" y="56070"/>
                  </a:lnTo>
                  <a:lnTo>
                    <a:pt x="552582" y="187741"/>
                  </a:lnTo>
                  <a:lnTo>
                    <a:pt x="521786" y="340206"/>
                  </a:lnTo>
                  <a:lnTo>
                    <a:pt x="458645" y="458656"/>
                  </a:lnTo>
                  <a:lnTo>
                    <a:pt x="389105" y="522665"/>
                  </a:lnTo>
                  <a:lnTo>
                    <a:pt x="318149" y="554908"/>
                  </a:lnTo>
                  <a:lnTo>
                    <a:pt x="202780" y="565199"/>
                  </a:lnTo>
                  <a:lnTo>
                    <a:pt x="0" y="563354"/>
                  </a:lnTo>
                  <a:lnTo>
                    <a:pt x="56069" y="564121"/>
                  </a:lnTo>
                  <a:lnTo>
                    <a:pt x="187740" y="574125"/>
                  </a:lnTo>
                  <a:lnTo>
                    <a:pt x="340202" y="604917"/>
                  </a:lnTo>
                  <a:lnTo>
                    <a:pt x="458645" y="668052"/>
                  </a:lnTo>
                  <a:lnTo>
                    <a:pt x="522655" y="737593"/>
                  </a:lnTo>
                  <a:lnTo>
                    <a:pt x="554899" y="808549"/>
                  </a:lnTo>
                  <a:lnTo>
                    <a:pt x="565193" y="923922"/>
                  </a:lnTo>
                  <a:lnTo>
                    <a:pt x="563354" y="1126709"/>
                  </a:lnTo>
                  <a:lnTo>
                    <a:pt x="564121" y="1070637"/>
                  </a:lnTo>
                  <a:lnTo>
                    <a:pt x="574126" y="938963"/>
                  </a:lnTo>
                  <a:lnTo>
                    <a:pt x="604922" y="786498"/>
                  </a:lnTo>
                  <a:lnTo>
                    <a:pt x="668063" y="668052"/>
                  </a:lnTo>
                  <a:lnTo>
                    <a:pt x="737603" y="604049"/>
                  </a:lnTo>
                  <a:lnTo>
                    <a:pt x="808559" y="571808"/>
                  </a:lnTo>
                  <a:lnTo>
                    <a:pt x="923928" y="561515"/>
                  </a:lnTo>
                  <a:lnTo>
                    <a:pt x="1126709" y="563354"/>
                  </a:lnTo>
                  <a:lnTo>
                    <a:pt x="1070639" y="562588"/>
                  </a:lnTo>
                  <a:lnTo>
                    <a:pt x="938968" y="552587"/>
                  </a:lnTo>
                  <a:lnTo>
                    <a:pt x="786507" y="521795"/>
                  </a:lnTo>
                  <a:lnTo>
                    <a:pt x="668063" y="458656"/>
                  </a:lnTo>
                  <a:lnTo>
                    <a:pt x="604053" y="389110"/>
                  </a:lnTo>
                  <a:lnTo>
                    <a:pt x="571809" y="318151"/>
                  </a:lnTo>
                  <a:lnTo>
                    <a:pt x="561515" y="202780"/>
                  </a:lnTo>
                  <a:lnTo>
                    <a:pt x="56335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8334292" y="7617129"/>
            <a:ext cx="316865" cy="701040"/>
          </a:xfrm>
          <a:custGeom>
            <a:avLst/>
            <a:gdLst/>
            <a:ahLst/>
            <a:cxnLst/>
            <a:rect l="l" t="t" r="r" b="b"/>
            <a:pathLst>
              <a:path w="316865" h="701040">
                <a:moveTo>
                  <a:pt x="159670" y="0"/>
                </a:moveTo>
                <a:lnTo>
                  <a:pt x="113318" y="5028"/>
                </a:lnTo>
                <a:lnTo>
                  <a:pt x="74082" y="20190"/>
                </a:lnTo>
                <a:lnTo>
                  <a:pt x="42548" y="45599"/>
                </a:lnTo>
                <a:lnTo>
                  <a:pt x="19300" y="81370"/>
                </a:lnTo>
                <a:lnTo>
                  <a:pt x="4922" y="127617"/>
                </a:lnTo>
                <a:lnTo>
                  <a:pt x="0" y="184455"/>
                </a:lnTo>
                <a:lnTo>
                  <a:pt x="0" y="515293"/>
                </a:lnTo>
                <a:lnTo>
                  <a:pt x="3846" y="570949"/>
                </a:lnTo>
                <a:lnTo>
                  <a:pt x="15725" y="617066"/>
                </a:lnTo>
                <a:lnTo>
                  <a:pt x="36145" y="653387"/>
                </a:lnTo>
                <a:lnTo>
                  <a:pt x="65615" y="679651"/>
                </a:lnTo>
                <a:lnTo>
                  <a:pt x="104645" y="695599"/>
                </a:lnTo>
                <a:lnTo>
                  <a:pt x="153744" y="700973"/>
                </a:lnTo>
                <a:lnTo>
                  <a:pt x="203857" y="695867"/>
                </a:lnTo>
                <a:lnTo>
                  <a:pt x="244617" y="680477"/>
                </a:lnTo>
                <a:lnTo>
                  <a:pt x="276132" y="654692"/>
                </a:lnTo>
                <a:lnTo>
                  <a:pt x="298510" y="618400"/>
                </a:lnTo>
                <a:lnTo>
                  <a:pt x="158254" y="618400"/>
                </a:lnTo>
                <a:lnTo>
                  <a:pt x="130424" y="612903"/>
                </a:lnTo>
                <a:lnTo>
                  <a:pt x="110090" y="596069"/>
                </a:lnTo>
                <a:lnTo>
                  <a:pt x="97484" y="567037"/>
                </a:lnTo>
                <a:lnTo>
                  <a:pt x="93159" y="525010"/>
                </a:lnTo>
                <a:lnTo>
                  <a:pt x="93199" y="177094"/>
                </a:lnTo>
                <a:lnTo>
                  <a:pt x="97152" y="136376"/>
                </a:lnTo>
                <a:lnTo>
                  <a:pt x="129567" y="88974"/>
                </a:lnTo>
                <a:lnTo>
                  <a:pt x="157628" y="83358"/>
                </a:lnTo>
                <a:lnTo>
                  <a:pt x="298504" y="83358"/>
                </a:lnTo>
                <a:lnTo>
                  <a:pt x="298406" y="83022"/>
                </a:lnTo>
                <a:lnTo>
                  <a:pt x="276327" y="46942"/>
                </a:lnTo>
                <a:lnTo>
                  <a:pt x="245726" y="20970"/>
                </a:lnTo>
                <a:lnTo>
                  <a:pt x="206781" y="5269"/>
                </a:lnTo>
                <a:lnTo>
                  <a:pt x="159670" y="0"/>
                </a:lnTo>
                <a:close/>
              </a:path>
              <a:path w="316865" h="701040">
                <a:moveTo>
                  <a:pt x="298504" y="83358"/>
                </a:moveTo>
                <a:lnTo>
                  <a:pt x="157628" y="83358"/>
                </a:lnTo>
                <a:lnTo>
                  <a:pt x="187014" y="89314"/>
                </a:lnTo>
                <a:lnTo>
                  <a:pt x="207396" y="107051"/>
                </a:lnTo>
                <a:lnTo>
                  <a:pt x="219266" y="136376"/>
                </a:lnTo>
                <a:lnTo>
                  <a:pt x="223113" y="177094"/>
                </a:lnTo>
                <a:lnTo>
                  <a:pt x="223113" y="522758"/>
                </a:lnTo>
                <a:lnTo>
                  <a:pt x="219111" y="566693"/>
                </a:lnTo>
                <a:lnTo>
                  <a:pt x="207115" y="596069"/>
                </a:lnTo>
                <a:lnTo>
                  <a:pt x="207010" y="596326"/>
                </a:lnTo>
                <a:lnTo>
                  <a:pt x="186665" y="613069"/>
                </a:lnTo>
                <a:lnTo>
                  <a:pt x="157585" y="618400"/>
                </a:lnTo>
                <a:lnTo>
                  <a:pt x="298510" y="618400"/>
                </a:lnTo>
                <a:lnTo>
                  <a:pt x="311858" y="571493"/>
                </a:lnTo>
                <a:lnTo>
                  <a:pt x="316173" y="515293"/>
                </a:lnTo>
                <a:lnTo>
                  <a:pt x="316250" y="184455"/>
                </a:lnTo>
                <a:lnTo>
                  <a:pt x="311784" y="129050"/>
                </a:lnTo>
                <a:lnTo>
                  <a:pt x="298504" y="8335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729569" y="7775716"/>
            <a:ext cx="294640" cy="709295"/>
          </a:xfrm>
          <a:custGeom>
            <a:avLst/>
            <a:gdLst/>
            <a:ahLst/>
            <a:cxnLst/>
            <a:rect l="l" t="t" r="r" b="b"/>
            <a:pathLst>
              <a:path w="294640" h="709295">
                <a:moveTo>
                  <a:pt x="87243" y="8156"/>
                </a:moveTo>
                <a:lnTo>
                  <a:pt x="0" y="8156"/>
                </a:lnTo>
                <a:lnTo>
                  <a:pt x="494" y="30807"/>
                </a:lnTo>
                <a:lnTo>
                  <a:pt x="593" y="35329"/>
                </a:lnTo>
                <a:lnTo>
                  <a:pt x="688" y="45840"/>
                </a:lnTo>
                <a:lnTo>
                  <a:pt x="769" y="54814"/>
                </a:lnTo>
                <a:lnTo>
                  <a:pt x="831" y="61642"/>
                </a:lnTo>
                <a:lnTo>
                  <a:pt x="934" y="82541"/>
                </a:lnTo>
                <a:lnTo>
                  <a:pt x="1026" y="709151"/>
                </a:lnTo>
                <a:lnTo>
                  <a:pt x="92447" y="709151"/>
                </a:lnTo>
                <a:lnTo>
                  <a:pt x="92447" y="493409"/>
                </a:lnTo>
                <a:lnTo>
                  <a:pt x="266779" y="493409"/>
                </a:lnTo>
                <a:lnTo>
                  <a:pt x="274773" y="482329"/>
                </a:lnTo>
                <a:lnTo>
                  <a:pt x="282085" y="458415"/>
                </a:lnTo>
                <a:lnTo>
                  <a:pt x="148037" y="458415"/>
                </a:lnTo>
                <a:lnTo>
                  <a:pt x="119642" y="450267"/>
                </a:lnTo>
                <a:lnTo>
                  <a:pt x="102613" y="428095"/>
                </a:lnTo>
                <a:lnTo>
                  <a:pt x="94323" y="395303"/>
                </a:lnTo>
                <a:lnTo>
                  <a:pt x="92143" y="355298"/>
                </a:lnTo>
                <a:lnTo>
                  <a:pt x="92143" y="177680"/>
                </a:lnTo>
                <a:lnTo>
                  <a:pt x="95569" y="135913"/>
                </a:lnTo>
                <a:lnTo>
                  <a:pt x="106303" y="106198"/>
                </a:lnTo>
                <a:lnTo>
                  <a:pt x="125026" y="88440"/>
                </a:lnTo>
                <a:lnTo>
                  <a:pt x="152424" y="82541"/>
                </a:lnTo>
                <a:lnTo>
                  <a:pt x="285594" y="82541"/>
                </a:lnTo>
                <a:lnTo>
                  <a:pt x="279370" y="61642"/>
                </a:lnTo>
                <a:lnTo>
                  <a:pt x="90709" y="61642"/>
                </a:lnTo>
                <a:lnTo>
                  <a:pt x="90410" y="45840"/>
                </a:lnTo>
                <a:lnTo>
                  <a:pt x="89624" y="30807"/>
                </a:lnTo>
                <a:lnTo>
                  <a:pt x="88525" y="17957"/>
                </a:lnTo>
                <a:lnTo>
                  <a:pt x="87243" y="8156"/>
                </a:lnTo>
                <a:close/>
              </a:path>
              <a:path w="294640" h="709295">
                <a:moveTo>
                  <a:pt x="266779" y="493409"/>
                </a:moveTo>
                <a:lnTo>
                  <a:pt x="92447" y="493409"/>
                </a:lnTo>
                <a:lnTo>
                  <a:pt x="104104" y="510865"/>
                </a:lnTo>
                <a:lnTo>
                  <a:pt x="121212" y="526096"/>
                </a:lnTo>
                <a:lnTo>
                  <a:pt x="145013" y="536870"/>
                </a:lnTo>
                <a:lnTo>
                  <a:pt x="176748" y="540957"/>
                </a:lnTo>
                <a:lnTo>
                  <a:pt x="218073" y="534719"/>
                </a:lnTo>
                <a:lnTo>
                  <a:pt x="250874" y="515452"/>
                </a:lnTo>
                <a:lnTo>
                  <a:pt x="266779" y="493409"/>
                </a:lnTo>
                <a:close/>
              </a:path>
              <a:path w="294640" h="709295">
                <a:moveTo>
                  <a:pt x="285594" y="82541"/>
                </a:moveTo>
                <a:lnTo>
                  <a:pt x="152424" y="82541"/>
                </a:lnTo>
                <a:lnTo>
                  <a:pt x="173655" y="86976"/>
                </a:lnTo>
                <a:lnTo>
                  <a:pt x="189419" y="100800"/>
                </a:lnTo>
                <a:lnTo>
                  <a:pt x="199232" y="124798"/>
                </a:lnTo>
                <a:lnTo>
                  <a:pt x="202611" y="159754"/>
                </a:lnTo>
                <a:lnTo>
                  <a:pt x="202611" y="372533"/>
                </a:lnTo>
                <a:lnTo>
                  <a:pt x="199866" y="408582"/>
                </a:lnTo>
                <a:lnTo>
                  <a:pt x="190744" y="435590"/>
                </a:lnTo>
                <a:lnTo>
                  <a:pt x="173911" y="452539"/>
                </a:lnTo>
                <a:lnTo>
                  <a:pt x="148037" y="458415"/>
                </a:lnTo>
                <a:lnTo>
                  <a:pt x="282085" y="458415"/>
                </a:lnTo>
                <a:lnTo>
                  <a:pt x="289390" y="434522"/>
                </a:lnTo>
                <a:lnTo>
                  <a:pt x="294242" y="372533"/>
                </a:lnTo>
                <a:lnTo>
                  <a:pt x="294347" y="153105"/>
                </a:lnTo>
                <a:lnTo>
                  <a:pt x="290114" y="97717"/>
                </a:lnTo>
                <a:lnTo>
                  <a:pt x="285594" y="82541"/>
                </a:lnTo>
                <a:close/>
              </a:path>
              <a:path w="294640" h="709295">
                <a:moveTo>
                  <a:pt x="186559" y="0"/>
                </a:moveTo>
                <a:lnTo>
                  <a:pt x="151407" y="4807"/>
                </a:lnTo>
                <a:lnTo>
                  <a:pt x="124326" y="17957"/>
                </a:lnTo>
                <a:lnTo>
                  <a:pt x="104398" y="37539"/>
                </a:lnTo>
                <a:lnTo>
                  <a:pt x="90709" y="61642"/>
                </a:lnTo>
                <a:lnTo>
                  <a:pt x="279370" y="61642"/>
                </a:lnTo>
                <a:lnTo>
                  <a:pt x="277337" y="54814"/>
                </a:lnTo>
                <a:lnTo>
                  <a:pt x="255897" y="24294"/>
                </a:lnTo>
                <a:lnTo>
                  <a:pt x="225678" y="6056"/>
                </a:lnTo>
                <a:lnTo>
                  <a:pt x="18655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9089535" y="7775715"/>
            <a:ext cx="287020" cy="541020"/>
          </a:xfrm>
          <a:custGeom>
            <a:avLst/>
            <a:gdLst/>
            <a:ahLst/>
            <a:cxnLst/>
            <a:rect l="l" t="t" r="r" b="b"/>
            <a:pathLst>
              <a:path w="287020" h="541020">
                <a:moveTo>
                  <a:pt x="145492" y="0"/>
                </a:moveTo>
                <a:lnTo>
                  <a:pt x="92803" y="7737"/>
                </a:lnTo>
                <a:lnTo>
                  <a:pt x="54124" y="28643"/>
                </a:lnTo>
                <a:lnTo>
                  <a:pt x="27480" y="59258"/>
                </a:lnTo>
                <a:lnTo>
                  <a:pt x="10896" y="96124"/>
                </a:lnTo>
                <a:lnTo>
                  <a:pt x="2394" y="135780"/>
                </a:lnTo>
                <a:lnTo>
                  <a:pt x="25" y="174361"/>
                </a:lnTo>
                <a:lnTo>
                  <a:pt x="0" y="356491"/>
                </a:lnTo>
                <a:lnTo>
                  <a:pt x="2172" y="406836"/>
                </a:lnTo>
                <a:lnTo>
                  <a:pt x="10209" y="451537"/>
                </a:lnTo>
                <a:lnTo>
                  <a:pt x="26309" y="488567"/>
                </a:lnTo>
                <a:lnTo>
                  <a:pt x="52706" y="516743"/>
                </a:lnTo>
                <a:lnTo>
                  <a:pt x="91626" y="534671"/>
                </a:lnTo>
                <a:lnTo>
                  <a:pt x="145294" y="540957"/>
                </a:lnTo>
                <a:lnTo>
                  <a:pt x="199660" y="533136"/>
                </a:lnTo>
                <a:lnTo>
                  <a:pt x="237831" y="512385"/>
                </a:lnTo>
                <a:lnTo>
                  <a:pt x="262622" y="482777"/>
                </a:lnTo>
                <a:lnTo>
                  <a:pt x="270666" y="463326"/>
                </a:lnTo>
                <a:lnTo>
                  <a:pt x="143754" y="463326"/>
                </a:lnTo>
                <a:lnTo>
                  <a:pt x="116393" y="455701"/>
                </a:lnTo>
                <a:lnTo>
                  <a:pt x="99760" y="435523"/>
                </a:lnTo>
                <a:lnTo>
                  <a:pt x="91565" y="407047"/>
                </a:lnTo>
                <a:lnTo>
                  <a:pt x="91504" y="406836"/>
                </a:lnTo>
                <a:lnTo>
                  <a:pt x="89274" y="373684"/>
                </a:lnTo>
                <a:lnTo>
                  <a:pt x="89274" y="292964"/>
                </a:lnTo>
                <a:lnTo>
                  <a:pt x="286588" y="292964"/>
                </a:lnTo>
                <a:lnTo>
                  <a:pt x="286588" y="220338"/>
                </a:lnTo>
                <a:lnTo>
                  <a:pt x="89997" y="220338"/>
                </a:lnTo>
                <a:lnTo>
                  <a:pt x="90022" y="161680"/>
                </a:lnTo>
                <a:lnTo>
                  <a:pt x="92813" y="128007"/>
                </a:lnTo>
                <a:lnTo>
                  <a:pt x="92892" y="127055"/>
                </a:lnTo>
                <a:lnTo>
                  <a:pt x="92956" y="126288"/>
                </a:lnTo>
                <a:lnTo>
                  <a:pt x="102486" y="99794"/>
                </a:lnTo>
                <a:lnTo>
                  <a:pt x="119567" y="83306"/>
                </a:lnTo>
                <a:lnTo>
                  <a:pt x="145178" y="77631"/>
                </a:lnTo>
                <a:lnTo>
                  <a:pt x="270143" y="77631"/>
                </a:lnTo>
                <a:lnTo>
                  <a:pt x="256350" y="50039"/>
                </a:lnTo>
                <a:lnTo>
                  <a:pt x="229848" y="23194"/>
                </a:lnTo>
                <a:lnTo>
                  <a:pt x="193268" y="6037"/>
                </a:lnTo>
                <a:lnTo>
                  <a:pt x="145492" y="0"/>
                </a:lnTo>
                <a:close/>
              </a:path>
              <a:path w="287020" h="541020">
                <a:moveTo>
                  <a:pt x="284849" y="378543"/>
                </a:moveTo>
                <a:lnTo>
                  <a:pt x="195575" y="378543"/>
                </a:lnTo>
                <a:lnTo>
                  <a:pt x="195575" y="381810"/>
                </a:lnTo>
                <a:lnTo>
                  <a:pt x="193803" y="412658"/>
                </a:lnTo>
                <a:lnTo>
                  <a:pt x="186533" y="438667"/>
                </a:lnTo>
                <a:lnTo>
                  <a:pt x="170828" y="456626"/>
                </a:lnTo>
                <a:lnTo>
                  <a:pt x="143754" y="463326"/>
                </a:lnTo>
                <a:lnTo>
                  <a:pt x="270666" y="463326"/>
                </a:lnTo>
                <a:lnTo>
                  <a:pt x="276847" y="448380"/>
                </a:lnTo>
                <a:lnTo>
                  <a:pt x="283318" y="413267"/>
                </a:lnTo>
                <a:lnTo>
                  <a:pt x="284835" y="381810"/>
                </a:lnTo>
                <a:lnTo>
                  <a:pt x="284849" y="378543"/>
                </a:lnTo>
                <a:close/>
              </a:path>
              <a:path w="287020" h="541020">
                <a:moveTo>
                  <a:pt x="270143" y="77631"/>
                </a:moveTo>
                <a:lnTo>
                  <a:pt x="145178" y="77631"/>
                </a:lnTo>
                <a:lnTo>
                  <a:pt x="172003" y="83916"/>
                </a:lnTo>
                <a:lnTo>
                  <a:pt x="188363" y="101397"/>
                </a:lnTo>
                <a:lnTo>
                  <a:pt x="196520" y="128007"/>
                </a:lnTo>
                <a:lnTo>
                  <a:pt x="198737" y="161680"/>
                </a:lnTo>
                <a:lnTo>
                  <a:pt x="198737" y="220338"/>
                </a:lnTo>
                <a:lnTo>
                  <a:pt x="286588" y="220338"/>
                </a:lnTo>
                <a:lnTo>
                  <a:pt x="286588" y="174361"/>
                </a:lnTo>
                <a:lnTo>
                  <a:pt x="283661" y="128007"/>
                </a:lnTo>
                <a:lnTo>
                  <a:pt x="283601" y="127055"/>
                </a:lnTo>
                <a:lnTo>
                  <a:pt x="273895" y="85136"/>
                </a:lnTo>
                <a:lnTo>
                  <a:pt x="270143" y="7763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9448082" y="7775718"/>
            <a:ext cx="293370" cy="533400"/>
          </a:xfrm>
          <a:custGeom>
            <a:avLst/>
            <a:gdLst/>
            <a:ahLst/>
            <a:cxnLst/>
            <a:rect l="l" t="t" r="r" b="b"/>
            <a:pathLst>
              <a:path w="293370" h="533400">
                <a:moveTo>
                  <a:pt x="187167" y="0"/>
                </a:moveTo>
                <a:lnTo>
                  <a:pt x="152408" y="4290"/>
                </a:lnTo>
                <a:lnTo>
                  <a:pt x="125265" y="16262"/>
                </a:lnTo>
                <a:lnTo>
                  <a:pt x="104959" y="34566"/>
                </a:lnTo>
                <a:lnTo>
                  <a:pt x="90709" y="57851"/>
                </a:lnTo>
                <a:lnTo>
                  <a:pt x="90410" y="44111"/>
                </a:lnTo>
                <a:lnTo>
                  <a:pt x="89622" y="30679"/>
                </a:lnTo>
                <a:lnTo>
                  <a:pt x="88509" y="18410"/>
                </a:lnTo>
                <a:lnTo>
                  <a:pt x="87232" y="8156"/>
                </a:lnTo>
                <a:lnTo>
                  <a:pt x="0" y="8156"/>
                </a:lnTo>
                <a:lnTo>
                  <a:pt x="587" y="28815"/>
                </a:lnTo>
                <a:lnTo>
                  <a:pt x="888" y="58135"/>
                </a:lnTo>
                <a:lnTo>
                  <a:pt x="1015" y="169125"/>
                </a:lnTo>
                <a:lnTo>
                  <a:pt x="1015" y="532779"/>
                </a:lnTo>
                <a:lnTo>
                  <a:pt x="92447" y="532779"/>
                </a:lnTo>
                <a:lnTo>
                  <a:pt x="92447" y="186057"/>
                </a:lnTo>
                <a:lnTo>
                  <a:pt x="96193" y="134899"/>
                </a:lnTo>
                <a:lnTo>
                  <a:pt x="107435" y="103199"/>
                </a:lnTo>
                <a:lnTo>
                  <a:pt x="126174" y="87046"/>
                </a:lnTo>
                <a:lnTo>
                  <a:pt x="152414" y="82531"/>
                </a:lnTo>
                <a:lnTo>
                  <a:pt x="173887" y="86480"/>
                </a:lnTo>
                <a:lnTo>
                  <a:pt x="189295" y="98826"/>
                </a:lnTo>
                <a:lnTo>
                  <a:pt x="198581" y="120317"/>
                </a:lnTo>
                <a:lnTo>
                  <a:pt x="201690" y="151702"/>
                </a:lnTo>
                <a:lnTo>
                  <a:pt x="201690" y="532779"/>
                </a:lnTo>
                <a:lnTo>
                  <a:pt x="293121" y="532779"/>
                </a:lnTo>
                <a:lnTo>
                  <a:pt x="293121" y="134236"/>
                </a:lnTo>
                <a:lnTo>
                  <a:pt x="285165" y="71924"/>
                </a:lnTo>
                <a:lnTo>
                  <a:pt x="263075" y="30373"/>
                </a:lnTo>
                <a:lnTo>
                  <a:pt x="229520" y="7195"/>
                </a:lnTo>
                <a:lnTo>
                  <a:pt x="18716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970935" y="7626724"/>
            <a:ext cx="254000" cy="681990"/>
          </a:xfrm>
          <a:custGeom>
            <a:avLst/>
            <a:gdLst/>
            <a:ahLst/>
            <a:cxnLst/>
            <a:rect l="l" t="t" r="r" b="b"/>
            <a:pathLst>
              <a:path w="254000" h="681990">
                <a:moveTo>
                  <a:pt x="253695" y="0"/>
                </a:moveTo>
                <a:lnTo>
                  <a:pt x="0" y="0"/>
                </a:lnTo>
                <a:lnTo>
                  <a:pt x="0" y="85090"/>
                </a:lnTo>
                <a:lnTo>
                  <a:pt x="0" y="281940"/>
                </a:lnTo>
                <a:lnTo>
                  <a:pt x="0" y="367030"/>
                </a:lnTo>
                <a:lnTo>
                  <a:pt x="0" y="681990"/>
                </a:lnTo>
                <a:lnTo>
                  <a:pt x="91414" y="681990"/>
                </a:lnTo>
                <a:lnTo>
                  <a:pt x="91414" y="367030"/>
                </a:lnTo>
                <a:lnTo>
                  <a:pt x="245325" y="367030"/>
                </a:lnTo>
                <a:lnTo>
                  <a:pt x="245325" y="281940"/>
                </a:lnTo>
                <a:lnTo>
                  <a:pt x="91414" y="281940"/>
                </a:lnTo>
                <a:lnTo>
                  <a:pt x="91414" y="85090"/>
                </a:lnTo>
                <a:lnTo>
                  <a:pt x="253695" y="85090"/>
                </a:lnTo>
                <a:lnTo>
                  <a:pt x="25369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0280901" y="7596816"/>
            <a:ext cx="91440" cy="711835"/>
          </a:xfrm>
          <a:custGeom>
            <a:avLst/>
            <a:gdLst/>
            <a:ahLst/>
            <a:cxnLst/>
            <a:rect l="l" t="t" r="r" b="b"/>
            <a:pathLst>
              <a:path w="91440" h="711834">
                <a:moveTo>
                  <a:pt x="91421" y="0"/>
                </a:moveTo>
                <a:lnTo>
                  <a:pt x="0" y="0"/>
                </a:lnTo>
                <a:lnTo>
                  <a:pt x="0" y="711685"/>
                </a:lnTo>
                <a:lnTo>
                  <a:pt x="91421" y="711685"/>
                </a:lnTo>
                <a:lnTo>
                  <a:pt x="914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0448990" y="7775712"/>
            <a:ext cx="293370" cy="541020"/>
          </a:xfrm>
          <a:custGeom>
            <a:avLst/>
            <a:gdLst/>
            <a:ahLst/>
            <a:cxnLst/>
            <a:rect l="l" t="t" r="r" b="b"/>
            <a:pathLst>
              <a:path w="293370" h="541020">
                <a:moveTo>
                  <a:pt x="148550" y="0"/>
                </a:moveTo>
                <a:lnTo>
                  <a:pt x="99036" y="6333"/>
                </a:lnTo>
                <a:lnTo>
                  <a:pt x="57938" y="25434"/>
                </a:lnTo>
                <a:lnTo>
                  <a:pt x="26741" y="57456"/>
                </a:lnTo>
                <a:lnTo>
                  <a:pt x="6933" y="102552"/>
                </a:lnTo>
                <a:lnTo>
                  <a:pt x="0" y="160874"/>
                </a:lnTo>
                <a:lnTo>
                  <a:pt x="0" y="374773"/>
                </a:lnTo>
                <a:lnTo>
                  <a:pt x="4118" y="424907"/>
                </a:lnTo>
                <a:lnTo>
                  <a:pt x="4175" y="425604"/>
                </a:lnTo>
                <a:lnTo>
                  <a:pt x="16529" y="466947"/>
                </a:lnTo>
                <a:lnTo>
                  <a:pt x="16594" y="467164"/>
                </a:lnTo>
                <a:lnTo>
                  <a:pt x="37105" y="499474"/>
                </a:lnTo>
                <a:lnTo>
                  <a:pt x="65678" y="522585"/>
                </a:lnTo>
                <a:lnTo>
                  <a:pt x="101783" y="536380"/>
                </a:lnTo>
                <a:lnTo>
                  <a:pt x="101985" y="536380"/>
                </a:lnTo>
                <a:lnTo>
                  <a:pt x="145492" y="540957"/>
                </a:lnTo>
                <a:lnTo>
                  <a:pt x="188671" y="536380"/>
                </a:lnTo>
                <a:lnTo>
                  <a:pt x="225072" y="522585"/>
                </a:lnTo>
                <a:lnTo>
                  <a:pt x="275628" y="466947"/>
                </a:lnTo>
                <a:lnTo>
                  <a:pt x="277889" y="459745"/>
                </a:lnTo>
                <a:lnTo>
                  <a:pt x="147231" y="459745"/>
                </a:lnTo>
                <a:lnTo>
                  <a:pt x="121685" y="453790"/>
                </a:lnTo>
                <a:lnTo>
                  <a:pt x="104483" y="437048"/>
                </a:lnTo>
                <a:lnTo>
                  <a:pt x="94781" y="411202"/>
                </a:lnTo>
                <a:lnTo>
                  <a:pt x="91735" y="377936"/>
                </a:lnTo>
                <a:lnTo>
                  <a:pt x="91803" y="159042"/>
                </a:lnTo>
                <a:lnTo>
                  <a:pt x="94949" y="126009"/>
                </a:lnTo>
                <a:lnTo>
                  <a:pt x="104894" y="101396"/>
                </a:lnTo>
                <a:lnTo>
                  <a:pt x="122029" y="86326"/>
                </a:lnTo>
                <a:lnTo>
                  <a:pt x="146812" y="81212"/>
                </a:lnTo>
                <a:lnTo>
                  <a:pt x="277148" y="81212"/>
                </a:lnTo>
                <a:lnTo>
                  <a:pt x="268917" y="60503"/>
                </a:lnTo>
                <a:lnTo>
                  <a:pt x="239337" y="27203"/>
                </a:lnTo>
                <a:lnTo>
                  <a:pt x="199006" y="6879"/>
                </a:lnTo>
                <a:lnTo>
                  <a:pt x="148550" y="0"/>
                </a:lnTo>
                <a:close/>
              </a:path>
              <a:path w="293370" h="541020">
                <a:moveTo>
                  <a:pt x="277148" y="81212"/>
                </a:moveTo>
                <a:lnTo>
                  <a:pt x="146812" y="81212"/>
                </a:lnTo>
                <a:lnTo>
                  <a:pt x="172807" y="87032"/>
                </a:lnTo>
                <a:lnTo>
                  <a:pt x="189702" y="103219"/>
                </a:lnTo>
                <a:lnTo>
                  <a:pt x="198847" y="127859"/>
                </a:lnTo>
                <a:lnTo>
                  <a:pt x="201595" y="159042"/>
                </a:lnTo>
                <a:lnTo>
                  <a:pt x="201469" y="377936"/>
                </a:lnTo>
                <a:lnTo>
                  <a:pt x="198352" y="413349"/>
                </a:lnTo>
                <a:lnTo>
                  <a:pt x="188415" y="439315"/>
                </a:lnTo>
                <a:lnTo>
                  <a:pt x="171478" y="454685"/>
                </a:lnTo>
                <a:lnTo>
                  <a:pt x="147231" y="459745"/>
                </a:lnTo>
                <a:lnTo>
                  <a:pt x="277889" y="459745"/>
                </a:lnTo>
                <a:lnTo>
                  <a:pt x="288825" y="424907"/>
                </a:lnTo>
                <a:lnTo>
                  <a:pt x="293331" y="373255"/>
                </a:lnTo>
                <a:lnTo>
                  <a:pt x="293331" y="164152"/>
                </a:lnTo>
                <a:lnTo>
                  <a:pt x="287123" y="106309"/>
                </a:lnTo>
                <a:lnTo>
                  <a:pt x="277148" y="8121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0807213" y="7775712"/>
            <a:ext cx="293370" cy="541020"/>
          </a:xfrm>
          <a:custGeom>
            <a:avLst/>
            <a:gdLst/>
            <a:ahLst/>
            <a:cxnLst/>
            <a:rect l="l" t="t" r="r" b="b"/>
            <a:pathLst>
              <a:path w="293370" h="541020">
                <a:moveTo>
                  <a:pt x="148550" y="0"/>
                </a:moveTo>
                <a:lnTo>
                  <a:pt x="99036" y="6333"/>
                </a:lnTo>
                <a:lnTo>
                  <a:pt x="57938" y="25434"/>
                </a:lnTo>
                <a:lnTo>
                  <a:pt x="26741" y="57456"/>
                </a:lnTo>
                <a:lnTo>
                  <a:pt x="6933" y="102552"/>
                </a:lnTo>
                <a:lnTo>
                  <a:pt x="0" y="160874"/>
                </a:lnTo>
                <a:lnTo>
                  <a:pt x="0" y="374773"/>
                </a:lnTo>
                <a:lnTo>
                  <a:pt x="4118" y="424907"/>
                </a:lnTo>
                <a:lnTo>
                  <a:pt x="4175" y="425604"/>
                </a:lnTo>
                <a:lnTo>
                  <a:pt x="16529" y="466947"/>
                </a:lnTo>
                <a:lnTo>
                  <a:pt x="16594" y="467164"/>
                </a:lnTo>
                <a:lnTo>
                  <a:pt x="37105" y="499474"/>
                </a:lnTo>
                <a:lnTo>
                  <a:pt x="65678" y="522585"/>
                </a:lnTo>
                <a:lnTo>
                  <a:pt x="101783" y="536380"/>
                </a:lnTo>
                <a:lnTo>
                  <a:pt x="101985" y="536380"/>
                </a:lnTo>
                <a:lnTo>
                  <a:pt x="145492" y="540957"/>
                </a:lnTo>
                <a:lnTo>
                  <a:pt x="188670" y="536380"/>
                </a:lnTo>
                <a:lnTo>
                  <a:pt x="225069" y="522585"/>
                </a:lnTo>
                <a:lnTo>
                  <a:pt x="275620" y="466947"/>
                </a:lnTo>
                <a:lnTo>
                  <a:pt x="277881" y="459745"/>
                </a:lnTo>
                <a:lnTo>
                  <a:pt x="147220" y="459745"/>
                </a:lnTo>
                <a:lnTo>
                  <a:pt x="121681" y="453790"/>
                </a:lnTo>
                <a:lnTo>
                  <a:pt x="104482" y="437048"/>
                </a:lnTo>
                <a:lnTo>
                  <a:pt x="94781" y="411202"/>
                </a:lnTo>
                <a:lnTo>
                  <a:pt x="91735" y="377936"/>
                </a:lnTo>
                <a:lnTo>
                  <a:pt x="91803" y="159042"/>
                </a:lnTo>
                <a:lnTo>
                  <a:pt x="94949" y="126009"/>
                </a:lnTo>
                <a:lnTo>
                  <a:pt x="104894" y="101396"/>
                </a:lnTo>
                <a:lnTo>
                  <a:pt x="122029" y="86326"/>
                </a:lnTo>
                <a:lnTo>
                  <a:pt x="146812" y="81212"/>
                </a:lnTo>
                <a:lnTo>
                  <a:pt x="277141" y="81212"/>
                </a:lnTo>
                <a:lnTo>
                  <a:pt x="268911" y="60503"/>
                </a:lnTo>
                <a:lnTo>
                  <a:pt x="239333" y="27203"/>
                </a:lnTo>
                <a:lnTo>
                  <a:pt x="199005" y="6879"/>
                </a:lnTo>
                <a:lnTo>
                  <a:pt x="148550" y="0"/>
                </a:lnTo>
                <a:close/>
              </a:path>
              <a:path w="293370" h="541020">
                <a:moveTo>
                  <a:pt x="277141" y="81212"/>
                </a:moveTo>
                <a:lnTo>
                  <a:pt x="146812" y="81212"/>
                </a:lnTo>
                <a:lnTo>
                  <a:pt x="172807" y="87032"/>
                </a:lnTo>
                <a:lnTo>
                  <a:pt x="189702" y="103219"/>
                </a:lnTo>
                <a:lnTo>
                  <a:pt x="198847" y="127859"/>
                </a:lnTo>
                <a:lnTo>
                  <a:pt x="201595" y="159042"/>
                </a:lnTo>
                <a:lnTo>
                  <a:pt x="201469" y="377936"/>
                </a:lnTo>
                <a:lnTo>
                  <a:pt x="198352" y="413349"/>
                </a:lnTo>
                <a:lnTo>
                  <a:pt x="188414" y="439315"/>
                </a:lnTo>
                <a:lnTo>
                  <a:pt x="171473" y="454685"/>
                </a:lnTo>
                <a:lnTo>
                  <a:pt x="147220" y="459745"/>
                </a:lnTo>
                <a:lnTo>
                  <a:pt x="277881" y="459745"/>
                </a:lnTo>
                <a:lnTo>
                  <a:pt x="288816" y="424907"/>
                </a:lnTo>
                <a:lnTo>
                  <a:pt x="293320" y="373255"/>
                </a:lnTo>
                <a:lnTo>
                  <a:pt x="293320" y="164152"/>
                </a:lnTo>
                <a:lnTo>
                  <a:pt x="287114" y="106309"/>
                </a:lnTo>
                <a:lnTo>
                  <a:pt x="277141" y="8121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1175969" y="7776333"/>
            <a:ext cx="203200" cy="532765"/>
          </a:xfrm>
          <a:custGeom>
            <a:avLst/>
            <a:gdLst/>
            <a:ahLst/>
            <a:cxnLst/>
            <a:rect l="l" t="t" r="r" b="b"/>
            <a:pathLst>
              <a:path w="203200" h="532765">
                <a:moveTo>
                  <a:pt x="203093" y="0"/>
                </a:moveTo>
                <a:lnTo>
                  <a:pt x="168131" y="4905"/>
                </a:lnTo>
                <a:lnTo>
                  <a:pt x="136079" y="20236"/>
                </a:lnTo>
                <a:lnTo>
                  <a:pt x="109155" y="48260"/>
                </a:lnTo>
                <a:lnTo>
                  <a:pt x="89578" y="91243"/>
                </a:lnTo>
                <a:lnTo>
                  <a:pt x="89290" y="66676"/>
                </a:lnTo>
                <a:lnTo>
                  <a:pt x="88582" y="42087"/>
                </a:lnTo>
                <a:lnTo>
                  <a:pt x="87683" y="21150"/>
                </a:lnTo>
                <a:lnTo>
                  <a:pt x="86824" y="7539"/>
                </a:lnTo>
                <a:lnTo>
                  <a:pt x="0" y="7539"/>
                </a:lnTo>
                <a:lnTo>
                  <a:pt x="887" y="44634"/>
                </a:lnTo>
                <a:lnTo>
                  <a:pt x="1155" y="83318"/>
                </a:lnTo>
                <a:lnTo>
                  <a:pt x="1015" y="185648"/>
                </a:lnTo>
                <a:lnTo>
                  <a:pt x="1015" y="532172"/>
                </a:lnTo>
                <a:lnTo>
                  <a:pt x="92436" y="532172"/>
                </a:lnTo>
                <a:lnTo>
                  <a:pt x="92436" y="239709"/>
                </a:lnTo>
                <a:lnTo>
                  <a:pt x="101015" y="176803"/>
                </a:lnTo>
                <a:lnTo>
                  <a:pt x="124535" y="138025"/>
                </a:lnTo>
                <a:lnTo>
                  <a:pt x="159669" y="118353"/>
                </a:lnTo>
                <a:lnTo>
                  <a:pt x="203093" y="112760"/>
                </a:lnTo>
                <a:lnTo>
                  <a:pt x="20309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1538880" y="7626720"/>
            <a:ext cx="227329" cy="712470"/>
          </a:xfrm>
          <a:custGeom>
            <a:avLst/>
            <a:gdLst/>
            <a:ahLst/>
            <a:cxnLst/>
            <a:rect l="l" t="t" r="r" b="b"/>
            <a:pathLst>
              <a:path w="227329" h="712470">
                <a:moveTo>
                  <a:pt x="226747" y="0"/>
                </a:moveTo>
                <a:lnTo>
                  <a:pt x="156382" y="0"/>
                </a:lnTo>
                <a:lnTo>
                  <a:pt x="0" y="712397"/>
                </a:lnTo>
                <a:lnTo>
                  <a:pt x="71086" y="712397"/>
                </a:lnTo>
                <a:lnTo>
                  <a:pt x="22674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1953354" y="7617129"/>
            <a:ext cx="316865" cy="701040"/>
          </a:xfrm>
          <a:custGeom>
            <a:avLst/>
            <a:gdLst/>
            <a:ahLst/>
            <a:cxnLst/>
            <a:rect l="l" t="t" r="r" b="b"/>
            <a:pathLst>
              <a:path w="316865" h="701040">
                <a:moveTo>
                  <a:pt x="159670" y="0"/>
                </a:moveTo>
                <a:lnTo>
                  <a:pt x="113318" y="5028"/>
                </a:lnTo>
                <a:lnTo>
                  <a:pt x="74082" y="20190"/>
                </a:lnTo>
                <a:lnTo>
                  <a:pt x="42548" y="45599"/>
                </a:lnTo>
                <a:lnTo>
                  <a:pt x="19300" y="81370"/>
                </a:lnTo>
                <a:lnTo>
                  <a:pt x="4922" y="127617"/>
                </a:lnTo>
                <a:lnTo>
                  <a:pt x="0" y="184455"/>
                </a:lnTo>
                <a:lnTo>
                  <a:pt x="0" y="515293"/>
                </a:lnTo>
                <a:lnTo>
                  <a:pt x="3846" y="570949"/>
                </a:lnTo>
                <a:lnTo>
                  <a:pt x="15725" y="617066"/>
                </a:lnTo>
                <a:lnTo>
                  <a:pt x="36145" y="653387"/>
                </a:lnTo>
                <a:lnTo>
                  <a:pt x="65615" y="679651"/>
                </a:lnTo>
                <a:lnTo>
                  <a:pt x="104645" y="695599"/>
                </a:lnTo>
                <a:lnTo>
                  <a:pt x="153744" y="700973"/>
                </a:lnTo>
                <a:lnTo>
                  <a:pt x="203857" y="695867"/>
                </a:lnTo>
                <a:lnTo>
                  <a:pt x="244617" y="680477"/>
                </a:lnTo>
                <a:lnTo>
                  <a:pt x="276132" y="654692"/>
                </a:lnTo>
                <a:lnTo>
                  <a:pt x="298510" y="618400"/>
                </a:lnTo>
                <a:lnTo>
                  <a:pt x="158254" y="618400"/>
                </a:lnTo>
                <a:lnTo>
                  <a:pt x="130424" y="612903"/>
                </a:lnTo>
                <a:lnTo>
                  <a:pt x="110090" y="596069"/>
                </a:lnTo>
                <a:lnTo>
                  <a:pt x="97484" y="567037"/>
                </a:lnTo>
                <a:lnTo>
                  <a:pt x="93159" y="525010"/>
                </a:lnTo>
                <a:lnTo>
                  <a:pt x="93199" y="177094"/>
                </a:lnTo>
                <a:lnTo>
                  <a:pt x="97152" y="136376"/>
                </a:lnTo>
                <a:lnTo>
                  <a:pt x="129567" y="88974"/>
                </a:lnTo>
                <a:lnTo>
                  <a:pt x="157628" y="83358"/>
                </a:lnTo>
                <a:lnTo>
                  <a:pt x="298504" y="83358"/>
                </a:lnTo>
                <a:lnTo>
                  <a:pt x="298406" y="83022"/>
                </a:lnTo>
                <a:lnTo>
                  <a:pt x="276327" y="46942"/>
                </a:lnTo>
                <a:lnTo>
                  <a:pt x="245726" y="20970"/>
                </a:lnTo>
                <a:lnTo>
                  <a:pt x="206781" y="5269"/>
                </a:lnTo>
                <a:lnTo>
                  <a:pt x="159670" y="0"/>
                </a:lnTo>
                <a:close/>
              </a:path>
              <a:path w="316865" h="701040">
                <a:moveTo>
                  <a:pt x="298504" y="83358"/>
                </a:moveTo>
                <a:lnTo>
                  <a:pt x="157628" y="83358"/>
                </a:lnTo>
                <a:lnTo>
                  <a:pt x="187014" y="89314"/>
                </a:lnTo>
                <a:lnTo>
                  <a:pt x="207396" y="107051"/>
                </a:lnTo>
                <a:lnTo>
                  <a:pt x="219266" y="136376"/>
                </a:lnTo>
                <a:lnTo>
                  <a:pt x="223113" y="177094"/>
                </a:lnTo>
                <a:lnTo>
                  <a:pt x="223113" y="522758"/>
                </a:lnTo>
                <a:lnTo>
                  <a:pt x="219111" y="566693"/>
                </a:lnTo>
                <a:lnTo>
                  <a:pt x="207115" y="596069"/>
                </a:lnTo>
                <a:lnTo>
                  <a:pt x="207010" y="596326"/>
                </a:lnTo>
                <a:lnTo>
                  <a:pt x="186665" y="613069"/>
                </a:lnTo>
                <a:lnTo>
                  <a:pt x="157585" y="618400"/>
                </a:lnTo>
                <a:lnTo>
                  <a:pt x="298510" y="618400"/>
                </a:lnTo>
                <a:lnTo>
                  <a:pt x="311858" y="571493"/>
                </a:lnTo>
                <a:lnTo>
                  <a:pt x="316173" y="515293"/>
                </a:lnTo>
                <a:lnTo>
                  <a:pt x="316250" y="184455"/>
                </a:lnTo>
                <a:lnTo>
                  <a:pt x="311784" y="129050"/>
                </a:lnTo>
                <a:lnTo>
                  <a:pt x="298504" y="8335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2348616" y="7656709"/>
            <a:ext cx="547370" cy="828675"/>
          </a:xfrm>
          <a:custGeom>
            <a:avLst/>
            <a:gdLst/>
            <a:ahLst/>
            <a:cxnLst/>
            <a:rect l="l" t="t" r="r" b="b"/>
            <a:pathLst>
              <a:path w="547370" h="828675">
                <a:moveTo>
                  <a:pt x="294347" y="272122"/>
                </a:moveTo>
                <a:lnTo>
                  <a:pt x="290118" y="216725"/>
                </a:lnTo>
                <a:lnTo>
                  <a:pt x="285597" y="201549"/>
                </a:lnTo>
                <a:lnTo>
                  <a:pt x="279374" y="180657"/>
                </a:lnTo>
                <a:lnTo>
                  <a:pt x="277342" y="173824"/>
                </a:lnTo>
                <a:lnTo>
                  <a:pt x="255905" y="143306"/>
                </a:lnTo>
                <a:lnTo>
                  <a:pt x="225679" y="125069"/>
                </a:lnTo>
                <a:lnTo>
                  <a:pt x="202615" y="121500"/>
                </a:lnTo>
                <a:lnTo>
                  <a:pt x="202615" y="278765"/>
                </a:lnTo>
                <a:lnTo>
                  <a:pt x="202615" y="491540"/>
                </a:lnTo>
                <a:lnTo>
                  <a:pt x="199872" y="527596"/>
                </a:lnTo>
                <a:lnTo>
                  <a:pt x="190741" y="554609"/>
                </a:lnTo>
                <a:lnTo>
                  <a:pt x="173913" y="571550"/>
                </a:lnTo>
                <a:lnTo>
                  <a:pt x="148043" y="577430"/>
                </a:lnTo>
                <a:lnTo>
                  <a:pt x="119646" y="569277"/>
                </a:lnTo>
                <a:lnTo>
                  <a:pt x="102616" y="547103"/>
                </a:lnTo>
                <a:lnTo>
                  <a:pt x="94322" y="514311"/>
                </a:lnTo>
                <a:lnTo>
                  <a:pt x="92151" y="474306"/>
                </a:lnTo>
                <a:lnTo>
                  <a:pt x="92151" y="296697"/>
                </a:lnTo>
                <a:lnTo>
                  <a:pt x="95567" y="254927"/>
                </a:lnTo>
                <a:lnTo>
                  <a:pt x="106311" y="225209"/>
                </a:lnTo>
                <a:lnTo>
                  <a:pt x="125031" y="207454"/>
                </a:lnTo>
                <a:lnTo>
                  <a:pt x="152425" y="201549"/>
                </a:lnTo>
                <a:lnTo>
                  <a:pt x="173659" y="205994"/>
                </a:lnTo>
                <a:lnTo>
                  <a:pt x="189420" y="219811"/>
                </a:lnTo>
                <a:lnTo>
                  <a:pt x="199237" y="243814"/>
                </a:lnTo>
                <a:lnTo>
                  <a:pt x="202615" y="278765"/>
                </a:lnTo>
                <a:lnTo>
                  <a:pt x="202615" y="121500"/>
                </a:lnTo>
                <a:lnTo>
                  <a:pt x="151409" y="123825"/>
                </a:lnTo>
                <a:lnTo>
                  <a:pt x="104406" y="156552"/>
                </a:lnTo>
                <a:lnTo>
                  <a:pt x="90716" y="180657"/>
                </a:lnTo>
                <a:lnTo>
                  <a:pt x="90411" y="164858"/>
                </a:lnTo>
                <a:lnTo>
                  <a:pt x="89623" y="149821"/>
                </a:lnTo>
                <a:lnTo>
                  <a:pt x="88531" y="136969"/>
                </a:lnTo>
                <a:lnTo>
                  <a:pt x="87249" y="127165"/>
                </a:lnTo>
                <a:lnTo>
                  <a:pt x="0" y="127165"/>
                </a:lnTo>
                <a:lnTo>
                  <a:pt x="495" y="149821"/>
                </a:lnTo>
                <a:lnTo>
                  <a:pt x="596" y="154343"/>
                </a:lnTo>
                <a:lnTo>
                  <a:pt x="685" y="164858"/>
                </a:lnTo>
                <a:lnTo>
                  <a:pt x="774" y="173824"/>
                </a:lnTo>
                <a:lnTo>
                  <a:pt x="838" y="180657"/>
                </a:lnTo>
                <a:lnTo>
                  <a:pt x="939" y="201549"/>
                </a:lnTo>
                <a:lnTo>
                  <a:pt x="1028" y="828167"/>
                </a:lnTo>
                <a:lnTo>
                  <a:pt x="92456" y="828167"/>
                </a:lnTo>
                <a:lnTo>
                  <a:pt x="92456" y="612419"/>
                </a:lnTo>
                <a:lnTo>
                  <a:pt x="104101" y="629881"/>
                </a:lnTo>
                <a:lnTo>
                  <a:pt x="121221" y="645109"/>
                </a:lnTo>
                <a:lnTo>
                  <a:pt x="145021" y="655878"/>
                </a:lnTo>
                <a:lnTo>
                  <a:pt x="176745" y="659968"/>
                </a:lnTo>
                <a:lnTo>
                  <a:pt x="218071" y="653732"/>
                </a:lnTo>
                <a:lnTo>
                  <a:pt x="266788" y="612419"/>
                </a:lnTo>
                <a:lnTo>
                  <a:pt x="282092" y="577430"/>
                </a:lnTo>
                <a:lnTo>
                  <a:pt x="294246" y="491540"/>
                </a:lnTo>
                <a:lnTo>
                  <a:pt x="294347" y="272122"/>
                </a:lnTo>
                <a:close/>
              </a:path>
              <a:path w="547370" h="828675">
                <a:moveTo>
                  <a:pt x="547217" y="127177"/>
                </a:moveTo>
                <a:lnTo>
                  <a:pt x="478040" y="127177"/>
                </a:lnTo>
                <a:lnTo>
                  <a:pt x="478040" y="0"/>
                </a:lnTo>
                <a:lnTo>
                  <a:pt x="386918" y="0"/>
                </a:lnTo>
                <a:lnTo>
                  <a:pt x="386918" y="127177"/>
                </a:lnTo>
                <a:lnTo>
                  <a:pt x="329361" y="127177"/>
                </a:lnTo>
                <a:lnTo>
                  <a:pt x="329361" y="207657"/>
                </a:lnTo>
                <a:lnTo>
                  <a:pt x="386918" y="207657"/>
                </a:lnTo>
                <a:lnTo>
                  <a:pt x="386918" y="551865"/>
                </a:lnTo>
                <a:lnTo>
                  <a:pt x="393687" y="605091"/>
                </a:lnTo>
                <a:lnTo>
                  <a:pt x="413029" y="637997"/>
                </a:lnTo>
                <a:lnTo>
                  <a:pt x="443522" y="654710"/>
                </a:lnTo>
                <a:lnTo>
                  <a:pt x="483730" y="659358"/>
                </a:lnTo>
                <a:lnTo>
                  <a:pt x="498830" y="658964"/>
                </a:lnTo>
                <a:lnTo>
                  <a:pt x="514908" y="657529"/>
                </a:lnTo>
                <a:lnTo>
                  <a:pt x="530618" y="654659"/>
                </a:lnTo>
                <a:lnTo>
                  <a:pt x="544576" y="649960"/>
                </a:lnTo>
                <a:lnTo>
                  <a:pt x="544576" y="580390"/>
                </a:lnTo>
                <a:lnTo>
                  <a:pt x="538505" y="581736"/>
                </a:lnTo>
                <a:lnTo>
                  <a:pt x="530606" y="582688"/>
                </a:lnTo>
                <a:lnTo>
                  <a:pt x="522122" y="583272"/>
                </a:lnTo>
                <a:lnTo>
                  <a:pt x="514273" y="583463"/>
                </a:lnTo>
                <a:lnTo>
                  <a:pt x="495007" y="579564"/>
                </a:lnTo>
                <a:lnTo>
                  <a:pt x="484060" y="569074"/>
                </a:lnTo>
                <a:lnTo>
                  <a:pt x="479171" y="553758"/>
                </a:lnTo>
                <a:lnTo>
                  <a:pt x="478040" y="535406"/>
                </a:lnTo>
                <a:lnTo>
                  <a:pt x="478040" y="207657"/>
                </a:lnTo>
                <a:lnTo>
                  <a:pt x="547217" y="207657"/>
                </a:lnTo>
                <a:lnTo>
                  <a:pt x="547217" y="127177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2951490" y="7596816"/>
            <a:ext cx="91440" cy="109855"/>
          </a:xfrm>
          <a:custGeom>
            <a:avLst/>
            <a:gdLst/>
            <a:ahLst/>
            <a:cxnLst/>
            <a:rect l="l" t="t" r="r" b="b"/>
            <a:pathLst>
              <a:path w="91440" h="109854">
                <a:moveTo>
                  <a:pt x="91421" y="0"/>
                </a:moveTo>
                <a:lnTo>
                  <a:pt x="0" y="0"/>
                </a:lnTo>
                <a:lnTo>
                  <a:pt x="0" y="109420"/>
                </a:lnTo>
                <a:lnTo>
                  <a:pt x="91421" y="109420"/>
                </a:lnTo>
                <a:lnTo>
                  <a:pt x="914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2950778" y="7783878"/>
            <a:ext cx="91440" cy="525145"/>
          </a:xfrm>
          <a:custGeom>
            <a:avLst/>
            <a:gdLst/>
            <a:ahLst/>
            <a:cxnLst/>
            <a:rect l="l" t="t" r="r" b="b"/>
            <a:pathLst>
              <a:path w="91440" h="525145">
                <a:moveTo>
                  <a:pt x="91421" y="0"/>
                </a:moveTo>
                <a:lnTo>
                  <a:pt x="0" y="0"/>
                </a:lnTo>
                <a:lnTo>
                  <a:pt x="0" y="524633"/>
                </a:lnTo>
                <a:lnTo>
                  <a:pt x="91421" y="524633"/>
                </a:lnTo>
                <a:lnTo>
                  <a:pt x="914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3119889" y="7775712"/>
            <a:ext cx="293370" cy="541020"/>
          </a:xfrm>
          <a:custGeom>
            <a:avLst/>
            <a:gdLst/>
            <a:ahLst/>
            <a:cxnLst/>
            <a:rect l="l" t="t" r="r" b="b"/>
            <a:pathLst>
              <a:path w="293369" h="541020">
                <a:moveTo>
                  <a:pt x="148550" y="0"/>
                </a:moveTo>
                <a:lnTo>
                  <a:pt x="99036" y="6333"/>
                </a:lnTo>
                <a:lnTo>
                  <a:pt x="57938" y="25434"/>
                </a:lnTo>
                <a:lnTo>
                  <a:pt x="26741" y="57456"/>
                </a:lnTo>
                <a:lnTo>
                  <a:pt x="6933" y="102552"/>
                </a:lnTo>
                <a:lnTo>
                  <a:pt x="0" y="160874"/>
                </a:lnTo>
                <a:lnTo>
                  <a:pt x="0" y="374773"/>
                </a:lnTo>
                <a:lnTo>
                  <a:pt x="4118" y="424907"/>
                </a:lnTo>
                <a:lnTo>
                  <a:pt x="4175" y="425604"/>
                </a:lnTo>
                <a:lnTo>
                  <a:pt x="16529" y="466947"/>
                </a:lnTo>
                <a:lnTo>
                  <a:pt x="16594" y="467164"/>
                </a:lnTo>
                <a:lnTo>
                  <a:pt x="37105" y="499474"/>
                </a:lnTo>
                <a:lnTo>
                  <a:pt x="65678" y="522585"/>
                </a:lnTo>
                <a:lnTo>
                  <a:pt x="101783" y="536380"/>
                </a:lnTo>
                <a:lnTo>
                  <a:pt x="101985" y="536380"/>
                </a:lnTo>
                <a:lnTo>
                  <a:pt x="145492" y="540957"/>
                </a:lnTo>
                <a:lnTo>
                  <a:pt x="188670" y="536380"/>
                </a:lnTo>
                <a:lnTo>
                  <a:pt x="225069" y="522585"/>
                </a:lnTo>
                <a:lnTo>
                  <a:pt x="275620" y="466947"/>
                </a:lnTo>
                <a:lnTo>
                  <a:pt x="277881" y="459745"/>
                </a:lnTo>
                <a:lnTo>
                  <a:pt x="147220" y="459745"/>
                </a:lnTo>
                <a:lnTo>
                  <a:pt x="121681" y="453790"/>
                </a:lnTo>
                <a:lnTo>
                  <a:pt x="104482" y="437048"/>
                </a:lnTo>
                <a:lnTo>
                  <a:pt x="94781" y="411202"/>
                </a:lnTo>
                <a:lnTo>
                  <a:pt x="91735" y="377936"/>
                </a:lnTo>
                <a:lnTo>
                  <a:pt x="91803" y="159042"/>
                </a:lnTo>
                <a:lnTo>
                  <a:pt x="94949" y="126009"/>
                </a:lnTo>
                <a:lnTo>
                  <a:pt x="104894" y="101396"/>
                </a:lnTo>
                <a:lnTo>
                  <a:pt x="122029" y="86326"/>
                </a:lnTo>
                <a:lnTo>
                  <a:pt x="146812" y="81212"/>
                </a:lnTo>
                <a:lnTo>
                  <a:pt x="277141" y="81212"/>
                </a:lnTo>
                <a:lnTo>
                  <a:pt x="268911" y="60503"/>
                </a:lnTo>
                <a:lnTo>
                  <a:pt x="239333" y="27203"/>
                </a:lnTo>
                <a:lnTo>
                  <a:pt x="199005" y="6879"/>
                </a:lnTo>
                <a:lnTo>
                  <a:pt x="148550" y="0"/>
                </a:lnTo>
                <a:close/>
              </a:path>
              <a:path w="293369" h="541020">
                <a:moveTo>
                  <a:pt x="277141" y="81212"/>
                </a:moveTo>
                <a:lnTo>
                  <a:pt x="146812" y="81212"/>
                </a:lnTo>
                <a:lnTo>
                  <a:pt x="172807" y="87032"/>
                </a:lnTo>
                <a:lnTo>
                  <a:pt x="189702" y="103219"/>
                </a:lnTo>
                <a:lnTo>
                  <a:pt x="198847" y="127859"/>
                </a:lnTo>
                <a:lnTo>
                  <a:pt x="201595" y="159042"/>
                </a:lnTo>
                <a:lnTo>
                  <a:pt x="201469" y="377936"/>
                </a:lnTo>
                <a:lnTo>
                  <a:pt x="198352" y="413349"/>
                </a:lnTo>
                <a:lnTo>
                  <a:pt x="188414" y="439315"/>
                </a:lnTo>
                <a:lnTo>
                  <a:pt x="171473" y="454685"/>
                </a:lnTo>
                <a:lnTo>
                  <a:pt x="147220" y="459745"/>
                </a:lnTo>
                <a:lnTo>
                  <a:pt x="277881" y="459745"/>
                </a:lnTo>
                <a:lnTo>
                  <a:pt x="288816" y="424907"/>
                </a:lnTo>
                <a:lnTo>
                  <a:pt x="293320" y="373255"/>
                </a:lnTo>
                <a:lnTo>
                  <a:pt x="293320" y="164152"/>
                </a:lnTo>
                <a:lnTo>
                  <a:pt x="287114" y="106309"/>
                </a:lnTo>
                <a:lnTo>
                  <a:pt x="277141" y="8121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3488644" y="7775718"/>
            <a:ext cx="293370" cy="533400"/>
          </a:xfrm>
          <a:custGeom>
            <a:avLst/>
            <a:gdLst/>
            <a:ahLst/>
            <a:cxnLst/>
            <a:rect l="l" t="t" r="r" b="b"/>
            <a:pathLst>
              <a:path w="293369" h="533400">
                <a:moveTo>
                  <a:pt x="187167" y="0"/>
                </a:moveTo>
                <a:lnTo>
                  <a:pt x="152408" y="4290"/>
                </a:lnTo>
                <a:lnTo>
                  <a:pt x="125265" y="16262"/>
                </a:lnTo>
                <a:lnTo>
                  <a:pt x="104959" y="34566"/>
                </a:lnTo>
                <a:lnTo>
                  <a:pt x="90709" y="57851"/>
                </a:lnTo>
                <a:lnTo>
                  <a:pt x="90410" y="44111"/>
                </a:lnTo>
                <a:lnTo>
                  <a:pt x="89622" y="30679"/>
                </a:lnTo>
                <a:lnTo>
                  <a:pt x="88509" y="18410"/>
                </a:lnTo>
                <a:lnTo>
                  <a:pt x="87232" y="8156"/>
                </a:lnTo>
                <a:lnTo>
                  <a:pt x="0" y="8156"/>
                </a:lnTo>
                <a:lnTo>
                  <a:pt x="587" y="28815"/>
                </a:lnTo>
                <a:lnTo>
                  <a:pt x="888" y="58135"/>
                </a:lnTo>
                <a:lnTo>
                  <a:pt x="1015" y="169125"/>
                </a:lnTo>
                <a:lnTo>
                  <a:pt x="1015" y="532779"/>
                </a:lnTo>
                <a:lnTo>
                  <a:pt x="92436" y="532779"/>
                </a:lnTo>
                <a:lnTo>
                  <a:pt x="92436" y="186057"/>
                </a:lnTo>
                <a:lnTo>
                  <a:pt x="96185" y="134899"/>
                </a:lnTo>
                <a:lnTo>
                  <a:pt x="107429" y="103199"/>
                </a:lnTo>
                <a:lnTo>
                  <a:pt x="126172" y="87046"/>
                </a:lnTo>
                <a:lnTo>
                  <a:pt x="152414" y="82531"/>
                </a:lnTo>
                <a:lnTo>
                  <a:pt x="173887" y="86480"/>
                </a:lnTo>
                <a:lnTo>
                  <a:pt x="189295" y="98826"/>
                </a:lnTo>
                <a:lnTo>
                  <a:pt x="198581" y="120317"/>
                </a:lnTo>
                <a:lnTo>
                  <a:pt x="201690" y="151702"/>
                </a:lnTo>
                <a:lnTo>
                  <a:pt x="201690" y="532779"/>
                </a:lnTo>
                <a:lnTo>
                  <a:pt x="293121" y="532779"/>
                </a:lnTo>
                <a:lnTo>
                  <a:pt x="293121" y="134236"/>
                </a:lnTo>
                <a:lnTo>
                  <a:pt x="285165" y="71924"/>
                </a:lnTo>
                <a:lnTo>
                  <a:pt x="263075" y="30373"/>
                </a:lnTo>
                <a:lnTo>
                  <a:pt x="229520" y="7195"/>
                </a:lnTo>
                <a:lnTo>
                  <a:pt x="18716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3847906" y="7775713"/>
            <a:ext cx="285750" cy="541020"/>
          </a:xfrm>
          <a:custGeom>
            <a:avLst/>
            <a:gdLst/>
            <a:ahLst/>
            <a:cxnLst/>
            <a:rect l="l" t="t" r="r" b="b"/>
            <a:pathLst>
              <a:path w="285750" h="541020">
                <a:moveTo>
                  <a:pt x="272923" y="75379"/>
                </a:moveTo>
                <a:lnTo>
                  <a:pt x="150183" y="75379"/>
                </a:lnTo>
                <a:lnTo>
                  <a:pt x="171970" y="80167"/>
                </a:lnTo>
                <a:lnTo>
                  <a:pt x="171828" y="80167"/>
                </a:lnTo>
                <a:lnTo>
                  <a:pt x="184527" y="93855"/>
                </a:lnTo>
                <a:lnTo>
                  <a:pt x="190569" y="115790"/>
                </a:lnTo>
                <a:lnTo>
                  <a:pt x="192098" y="145157"/>
                </a:lnTo>
                <a:lnTo>
                  <a:pt x="192098" y="218820"/>
                </a:lnTo>
                <a:lnTo>
                  <a:pt x="175596" y="218820"/>
                </a:lnTo>
                <a:lnTo>
                  <a:pt x="129911" y="222178"/>
                </a:lnTo>
                <a:lnTo>
                  <a:pt x="88243" y="233174"/>
                </a:lnTo>
                <a:lnTo>
                  <a:pt x="52506" y="253191"/>
                </a:lnTo>
                <a:lnTo>
                  <a:pt x="24611" y="283612"/>
                </a:lnTo>
                <a:lnTo>
                  <a:pt x="6471" y="325822"/>
                </a:lnTo>
                <a:lnTo>
                  <a:pt x="0" y="381203"/>
                </a:lnTo>
                <a:lnTo>
                  <a:pt x="0" y="390396"/>
                </a:lnTo>
                <a:lnTo>
                  <a:pt x="3815" y="436230"/>
                </a:lnTo>
                <a:lnTo>
                  <a:pt x="15923" y="477916"/>
                </a:lnTo>
                <a:lnTo>
                  <a:pt x="36931" y="510975"/>
                </a:lnTo>
                <a:lnTo>
                  <a:pt x="108719" y="540957"/>
                </a:lnTo>
                <a:lnTo>
                  <a:pt x="136105" y="538304"/>
                </a:lnTo>
                <a:lnTo>
                  <a:pt x="159840" y="529852"/>
                </a:lnTo>
                <a:lnTo>
                  <a:pt x="179574" y="514859"/>
                </a:lnTo>
                <a:lnTo>
                  <a:pt x="194957" y="492581"/>
                </a:lnTo>
                <a:lnTo>
                  <a:pt x="283583" y="492581"/>
                </a:lnTo>
                <a:lnTo>
                  <a:pt x="283486" y="488589"/>
                </a:lnTo>
                <a:lnTo>
                  <a:pt x="283195" y="460561"/>
                </a:lnTo>
                <a:lnTo>
                  <a:pt x="137430" y="460561"/>
                </a:lnTo>
                <a:lnTo>
                  <a:pt x="114384" y="455060"/>
                </a:lnTo>
                <a:lnTo>
                  <a:pt x="98893" y="439874"/>
                </a:lnTo>
                <a:lnTo>
                  <a:pt x="90174" y="416979"/>
                </a:lnTo>
                <a:lnTo>
                  <a:pt x="87442" y="388354"/>
                </a:lnTo>
                <a:lnTo>
                  <a:pt x="87442" y="379883"/>
                </a:lnTo>
                <a:lnTo>
                  <a:pt x="93428" y="336330"/>
                </a:lnTo>
                <a:lnTo>
                  <a:pt x="137500" y="293645"/>
                </a:lnTo>
                <a:lnTo>
                  <a:pt x="283111" y="289289"/>
                </a:lnTo>
                <a:lnTo>
                  <a:pt x="283111" y="138110"/>
                </a:lnTo>
                <a:lnTo>
                  <a:pt x="279081" y="93855"/>
                </a:lnTo>
                <a:lnTo>
                  <a:pt x="279040" y="93408"/>
                </a:lnTo>
                <a:lnTo>
                  <a:pt x="278947" y="92389"/>
                </a:lnTo>
                <a:lnTo>
                  <a:pt x="272923" y="75379"/>
                </a:lnTo>
                <a:close/>
              </a:path>
              <a:path w="285750" h="541020">
                <a:moveTo>
                  <a:pt x="283583" y="492581"/>
                </a:moveTo>
                <a:lnTo>
                  <a:pt x="194957" y="492581"/>
                </a:lnTo>
                <a:lnTo>
                  <a:pt x="195907" y="500716"/>
                </a:lnTo>
                <a:lnTo>
                  <a:pt x="197382" y="510975"/>
                </a:lnTo>
                <a:lnTo>
                  <a:pt x="199335" y="522994"/>
                </a:lnTo>
                <a:lnTo>
                  <a:pt x="201198" y="532790"/>
                </a:lnTo>
                <a:lnTo>
                  <a:pt x="285164" y="532790"/>
                </a:lnTo>
                <a:lnTo>
                  <a:pt x="284143" y="514859"/>
                </a:lnTo>
                <a:lnTo>
                  <a:pt x="284030" y="510975"/>
                </a:lnTo>
                <a:lnTo>
                  <a:pt x="283583" y="492581"/>
                </a:lnTo>
                <a:close/>
              </a:path>
              <a:path w="285750" h="541020">
                <a:moveTo>
                  <a:pt x="283111" y="289289"/>
                </a:moveTo>
                <a:lnTo>
                  <a:pt x="193837" y="289289"/>
                </a:lnTo>
                <a:lnTo>
                  <a:pt x="193837" y="356407"/>
                </a:lnTo>
                <a:lnTo>
                  <a:pt x="190716" y="403895"/>
                </a:lnTo>
                <a:lnTo>
                  <a:pt x="180813" y="436230"/>
                </a:lnTo>
                <a:lnTo>
                  <a:pt x="163321" y="454692"/>
                </a:lnTo>
                <a:lnTo>
                  <a:pt x="137430" y="460561"/>
                </a:lnTo>
                <a:lnTo>
                  <a:pt x="283195" y="460561"/>
                </a:lnTo>
                <a:lnTo>
                  <a:pt x="283111" y="289289"/>
                </a:lnTo>
                <a:close/>
              </a:path>
              <a:path w="285750" h="541020">
                <a:moveTo>
                  <a:pt x="153346" y="0"/>
                </a:moveTo>
                <a:lnTo>
                  <a:pt x="97614" y="7372"/>
                </a:lnTo>
                <a:lnTo>
                  <a:pt x="58449" y="27714"/>
                </a:lnTo>
                <a:lnTo>
                  <a:pt x="33450" y="58365"/>
                </a:lnTo>
                <a:lnTo>
                  <a:pt x="20213" y="96665"/>
                </a:lnTo>
                <a:lnTo>
                  <a:pt x="16334" y="139953"/>
                </a:lnTo>
                <a:lnTo>
                  <a:pt x="16334" y="149325"/>
                </a:lnTo>
                <a:lnTo>
                  <a:pt x="106331" y="149325"/>
                </a:lnTo>
                <a:lnTo>
                  <a:pt x="106364" y="138110"/>
                </a:lnTo>
                <a:lnTo>
                  <a:pt x="108264" y="113422"/>
                </a:lnTo>
                <a:lnTo>
                  <a:pt x="115139" y="93408"/>
                </a:lnTo>
                <a:lnTo>
                  <a:pt x="128573" y="80167"/>
                </a:lnTo>
                <a:lnTo>
                  <a:pt x="150183" y="75379"/>
                </a:lnTo>
                <a:lnTo>
                  <a:pt x="272923" y="75379"/>
                </a:lnTo>
                <a:lnTo>
                  <a:pt x="265428" y="54217"/>
                </a:lnTo>
                <a:lnTo>
                  <a:pt x="241014" y="25096"/>
                </a:lnTo>
                <a:lnTo>
                  <a:pt x="204167" y="6523"/>
                </a:lnTo>
                <a:lnTo>
                  <a:pt x="15334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4223493" y="7596816"/>
            <a:ext cx="91440" cy="711835"/>
          </a:xfrm>
          <a:custGeom>
            <a:avLst/>
            <a:gdLst/>
            <a:ahLst/>
            <a:cxnLst/>
            <a:rect l="l" t="t" r="r" b="b"/>
            <a:pathLst>
              <a:path w="91440" h="711834">
                <a:moveTo>
                  <a:pt x="91421" y="0"/>
                </a:moveTo>
                <a:lnTo>
                  <a:pt x="0" y="0"/>
                </a:lnTo>
                <a:lnTo>
                  <a:pt x="0" y="711685"/>
                </a:lnTo>
                <a:lnTo>
                  <a:pt x="91421" y="711685"/>
                </a:lnTo>
                <a:lnTo>
                  <a:pt x="914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4544259" y="7986129"/>
            <a:ext cx="91440" cy="322580"/>
          </a:xfrm>
          <a:custGeom>
            <a:avLst/>
            <a:gdLst/>
            <a:ahLst/>
            <a:cxnLst/>
            <a:rect l="l" t="t" r="r" b="b"/>
            <a:pathLst>
              <a:path w="91440" h="322579">
                <a:moveTo>
                  <a:pt x="0" y="322580"/>
                </a:moveTo>
                <a:lnTo>
                  <a:pt x="91421" y="322580"/>
                </a:lnTo>
                <a:lnTo>
                  <a:pt x="91421" y="0"/>
                </a:lnTo>
                <a:lnTo>
                  <a:pt x="0" y="0"/>
                </a:lnTo>
                <a:lnTo>
                  <a:pt x="0" y="32258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4544256" y="7626724"/>
            <a:ext cx="308610" cy="681990"/>
          </a:xfrm>
          <a:custGeom>
            <a:avLst/>
            <a:gdLst/>
            <a:ahLst/>
            <a:cxnLst/>
            <a:rect l="l" t="t" r="r" b="b"/>
            <a:pathLst>
              <a:path w="308609" h="681990">
                <a:moveTo>
                  <a:pt x="308114" y="0"/>
                </a:moveTo>
                <a:lnTo>
                  <a:pt x="216687" y="0"/>
                </a:lnTo>
                <a:lnTo>
                  <a:pt x="216687" y="274320"/>
                </a:lnTo>
                <a:lnTo>
                  <a:pt x="91414" y="274320"/>
                </a:lnTo>
                <a:lnTo>
                  <a:pt x="91414" y="0"/>
                </a:lnTo>
                <a:lnTo>
                  <a:pt x="0" y="0"/>
                </a:lnTo>
                <a:lnTo>
                  <a:pt x="0" y="274320"/>
                </a:lnTo>
                <a:lnTo>
                  <a:pt x="0" y="359410"/>
                </a:lnTo>
                <a:lnTo>
                  <a:pt x="216687" y="359410"/>
                </a:lnTo>
                <a:lnTo>
                  <a:pt x="216687" y="681990"/>
                </a:lnTo>
                <a:lnTo>
                  <a:pt x="308114" y="681990"/>
                </a:lnTo>
                <a:lnTo>
                  <a:pt x="308114" y="359410"/>
                </a:lnTo>
                <a:lnTo>
                  <a:pt x="308114" y="274320"/>
                </a:lnTo>
                <a:lnTo>
                  <a:pt x="308114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4919546" y="7775713"/>
            <a:ext cx="285750" cy="541020"/>
          </a:xfrm>
          <a:custGeom>
            <a:avLst/>
            <a:gdLst/>
            <a:ahLst/>
            <a:cxnLst/>
            <a:rect l="l" t="t" r="r" b="b"/>
            <a:pathLst>
              <a:path w="285750" h="541020">
                <a:moveTo>
                  <a:pt x="272923" y="75379"/>
                </a:moveTo>
                <a:lnTo>
                  <a:pt x="150183" y="75379"/>
                </a:lnTo>
                <a:lnTo>
                  <a:pt x="171970" y="80167"/>
                </a:lnTo>
                <a:lnTo>
                  <a:pt x="171828" y="80167"/>
                </a:lnTo>
                <a:lnTo>
                  <a:pt x="184527" y="93855"/>
                </a:lnTo>
                <a:lnTo>
                  <a:pt x="190569" y="115790"/>
                </a:lnTo>
                <a:lnTo>
                  <a:pt x="192098" y="145157"/>
                </a:lnTo>
                <a:lnTo>
                  <a:pt x="192098" y="218820"/>
                </a:lnTo>
                <a:lnTo>
                  <a:pt x="175596" y="218820"/>
                </a:lnTo>
                <a:lnTo>
                  <a:pt x="129911" y="222178"/>
                </a:lnTo>
                <a:lnTo>
                  <a:pt x="88243" y="233174"/>
                </a:lnTo>
                <a:lnTo>
                  <a:pt x="52506" y="253191"/>
                </a:lnTo>
                <a:lnTo>
                  <a:pt x="24611" y="283612"/>
                </a:lnTo>
                <a:lnTo>
                  <a:pt x="6471" y="325822"/>
                </a:lnTo>
                <a:lnTo>
                  <a:pt x="0" y="381203"/>
                </a:lnTo>
                <a:lnTo>
                  <a:pt x="0" y="390396"/>
                </a:lnTo>
                <a:lnTo>
                  <a:pt x="3815" y="436230"/>
                </a:lnTo>
                <a:lnTo>
                  <a:pt x="15923" y="477916"/>
                </a:lnTo>
                <a:lnTo>
                  <a:pt x="36931" y="510975"/>
                </a:lnTo>
                <a:lnTo>
                  <a:pt x="108719" y="540957"/>
                </a:lnTo>
                <a:lnTo>
                  <a:pt x="136105" y="538304"/>
                </a:lnTo>
                <a:lnTo>
                  <a:pt x="159840" y="529852"/>
                </a:lnTo>
                <a:lnTo>
                  <a:pt x="179574" y="514859"/>
                </a:lnTo>
                <a:lnTo>
                  <a:pt x="194957" y="492581"/>
                </a:lnTo>
                <a:lnTo>
                  <a:pt x="283583" y="492581"/>
                </a:lnTo>
                <a:lnTo>
                  <a:pt x="283486" y="488589"/>
                </a:lnTo>
                <a:lnTo>
                  <a:pt x="283195" y="460561"/>
                </a:lnTo>
                <a:lnTo>
                  <a:pt x="137430" y="460561"/>
                </a:lnTo>
                <a:lnTo>
                  <a:pt x="114384" y="455060"/>
                </a:lnTo>
                <a:lnTo>
                  <a:pt x="98893" y="439874"/>
                </a:lnTo>
                <a:lnTo>
                  <a:pt x="90174" y="416979"/>
                </a:lnTo>
                <a:lnTo>
                  <a:pt x="87442" y="388354"/>
                </a:lnTo>
                <a:lnTo>
                  <a:pt x="87442" y="379883"/>
                </a:lnTo>
                <a:lnTo>
                  <a:pt x="93428" y="336330"/>
                </a:lnTo>
                <a:lnTo>
                  <a:pt x="137500" y="293645"/>
                </a:lnTo>
                <a:lnTo>
                  <a:pt x="283111" y="289289"/>
                </a:lnTo>
                <a:lnTo>
                  <a:pt x="283111" y="138110"/>
                </a:lnTo>
                <a:lnTo>
                  <a:pt x="279081" y="93855"/>
                </a:lnTo>
                <a:lnTo>
                  <a:pt x="279040" y="93408"/>
                </a:lnTo>
                <a:lnTo>
                  <a:pt x="278947" y="92389"/>
                </a:lnTo>
                <a:lnTo>
                  <a:pt x="272923" y="75379"/>
                </a:lnTo>
                <a:close/>
              </a:path>
              <a:path w="285750" h="541020">
                <a:moveTo>
                  <a:pt x="283583" y="492581"/>
                </a:moveTo>
                <a:lnTo>
                  <a:pt x="194957" y="492581"/>
                </a:lnTo>
                <a:lnTo>
                  <a:pt x="195907" y="500716"/>
                </a:lnTo>
                <a:lnTo>
                  <a:pt x="197382" y="510975"/>
                </a:lnTo>
                <a:lnTo>
                  <a:pt x="199335" y="522994"/>
                </a:lnTo>
                <a:lnTo>
                  <a:pt x="201198" y="532790"/>
                </a:lnTo>
                <a:lnTo>
                  <a:pt x="285164" y="532790"/>
                </a:lnTo>
                <a:lnTo>
                  <a:pt x="284143" y="514859"/>
                </a:lnTo>
                <a:lnTo>
                  <a:pt x="284030" y="510975"/>
                </a:lnTo>
                <a:lnTo>
                  <a:pt x="283583" y="492581"/>
                </a:lnTo>
                <a:close/>
              </a:path>
              <a:path w="285750" h="541020">
                <a:moveTo>
                  <a:pt x="283111" y="289289"/>
                </a:moveTo>
                <a:lnTo>
                  <a:pt x="193837" y="289289"/>
                </a:lnTo>
                <a:lnTo>
                  <a:pt x="193837" y="356407"/>
                </a:lnTo>
                <a:lnTo>
                  <a:pt x="190716" y="403895"/>
                </a:lnTo>
                <a:lnTo>
                  <a:pt x="180813" y="436230"/>
                </a:lnTo>
                <a:lnTo>
                  <a:pt x="163321" y="454692"/>
                </a:lnTo>
                <a:lnTo>
                  <a:pt x="137430" y="460561"/>
                </a:lnTo>
                <a:lnTo>
                  <a:pt x="283195" y="460561"/>
                </a:lnTo>
                <a:lnTo>
                  <a:pt x="283111" y="289289"/>
                </a:lnTo>
                <a:close/>
              </a:path>
              <a:path w="285750" h="541020">
                <a:moveTo>
                  <a:pt x="153346" y="0"/>
                </a:moveTo>
                <a:lnTo>
                  <a:pt x="97614" y="7372"/>
                </a:lnTo>
                <a:lnTo>
                  <a:pt x="58449" y="27714"/>
                </a:lnTo>
                <a:lnTo>
                  <a:pt x="33450" y="58365"/>
                </a:lnTo>
                <a:lnTo>
                  <a:pt x="20213" y="96665"/>
                </a:lnTo>
                <a:lnTo>
                  <a:pt x="16334" y="139953"/>
                </a:lnTo>
                <a:lnTo>
                  <a:pt x="16334" y="149325"/>
                </a:lnTo>
                <a:lnTo>
                  <a:pt x="106331" y="149325"/>
                </a:lnTo>
                <a:lnTo>
                  <a:pt x="106364" y="138110"/>
                </a:lnTo>
                <a:lnTo>
                  <a:pt x="108264" y="113422"/>
                </a:lnTo>
                <a:lnTo>
                  <a:pt x="115139" y="93408"/>
                </a:lnTo>
                <a:lnTo>
                  <a:pt x="128573" y="80167"/>
                </a:lnTo>
                <a:lnTo>
                  <a:pt x="150183" y="75379"/>
                </a:lnTo>
                <a:lnTo>
                  <a:pt x="272923" y="75379"/>
                </a:lnTo>
                <a:lnTo>
                  <a:pt x="265428" y="54217"/>
                </a:lnTo>
                <a:lnTo>
                  <a:pt x="241014" y="25096"/>
                </a:lnTo>
                <a:lnTo>
                  <a:pt x="204167" y="6523"/>
                </a:lnTo>
                <a:lnTo>
                  <a:pt x="15334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5294116" y="7775718"/>
            <a:ext cx="293370" cy="533400"/>
          </a:xfrm>
          <a:custGeom>
            <a:avLst/>
            <a:gdLst/>
            <a:ahLst/>
            <a:cxnLst/>
            <a:rect l="l" t="t" r="r" b="b"/>
            <a:pathLst>
              <a:path w="293369" h="533400">
                <a:moveTo>
                  <a:pt x="187167" y="0"/>
                </a:moveTo>
                <a:lnTo>
                  <a:pt x="152408" y="4290"/>
                </a:lnTo>
                <a:lnTo>
                  <a:pt x="125265" y="16262"/>
                </a:lnTo>
                <a:lnTo>
                  <a:pt x="104959" y="34566"/>
                </a:lnTo>
                <a:lnTo>
                  <a:pt x="90709" y="57851"/>
                </a:lnTo>
                <a:lnTo>
                  <a:pt x="90410" y="44111"/>
                </a:lnTo>
                <a:lnTo>
                  <a:pt x="89622" y="30679"/>
                </a:lnTo>
                <a:lnTo>
                  <a:pt x="88509" y="18410"/>
                </a:lnTo>
                <a:lnTo>
                  <a:pt x="87232" y="8156"/>
                </a:lnTo>
                <a:lnTo>
                  <a:pt x="0" y="8156"/>
                </a:lnTo>
                <a:lnTo>
                  <a:pt x="587" y="28815"/>
                </a:lnTo>
                <a:lnTo>
                  <a:pt x="888" y="58135"/>
                </a:lnTo>
                <a:lnTo>
                  <a:pt x="1015" y="169125"/>
                </a:lnTo>
                <a:lnTo>
                  <a:pt x="1015" y="532779"/>
                </a:lnTo>
                <a:lnTo>
                  <a:pt x="92436" y="532779"/>
                </a:lnTo>
                <a:lnTo>
                  <a:pt x="92436" y="186057"/>
                </a:lnTo>
                <a:lnTo>
                  <a:pt x="96185" y="134899"/>
                </a:lnTo>
                <a:lnTo>
                  <a:pt x="107429" y="103199"/>
                </a:lnTo>
                <a:lnTo>
                  <a:pt x="126172" y="87046"/>
                </a:lnTo>
                <a:lnTo>
                  <a:pt x="152414" y="82531"/>
                </a:lnTo>
                <a:lnTo>
                  <a:pt x="173887" y="86480"/>
                </a:lnTo>
                <a:lnTo>
                  <a:pt x="189295" y="98826"/>
                </a:lnTo>
                <a:lnTo>
                  <a:pt x="198581" y="120317"/>
                </a:lnTo>
                <a:lnTo>
                  <a:pt x="201690" y="151702"/>
                </a:lnTo>
                <a:lnTo>
                  <a:pt x="201690" y="532779"/>
                </a:lnTo>
                <a:lnTo>
                  <a:pt x="293121" y="532779"/>
                </a:lnTo>
                <a:lnTo>
                  <a:pt x="293121" y="134236"/>
                </a:lnTo>
                <a:lnTo>
                  <a:pt x="285165" y="71924"/>
                </a:lnTo>
                <a:lnTo>
                  <a:pt x="263075" y="30373"/>
                </a:lnTo>
                <a:lnTo>
                  <a:pt x="229520" y="7195"/>
                </a:lnTo>
                <a:lnTo>
                  <a:pt x="18716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5664288" y="7596816"/>
            <a:ext cx="294640" cy="720090"/>
          </a:xfrm>
          <a:custGeom>
            <a:avLst/>
            <a:gdLst/>
            <a:ahLst/>
            <a:cxnLst/>
            <a:rect l="l" t="t" r="r" b="b"/>
            <a:pathLst>
              <a:path w="294640" h="720090">
                <a:moveTo>
                  <a:pt x="119430" y="178895"/>
                </a:moveTo>
                <a:lnTo>
                  <a:pt x="74827" y="186434"/>
                </a:lnTo>
                <a:lnTo>
                  <a:pt x="41185" y="207806"/>
                </a:lnTo>
                <a:lnTo>
                  <a:pt x="17902" y="241137"/>
                </a:lnTo>
                <a:lnTo>
                  <a:pt x="4375" y="284555"/>
                </a:lnTo>
                <a:lnTo>
                  <a:pt x="0" y="336188"/>
                </a:lnTo>
                <a:lnTo>
                  <a:pt x="0" y="545606"/>
                </a:lnTo>
                <a:lnTo>
                  <a:pt x="2792" y="602609"/>
                </a:lnTo>
                <a:lnTo>
                  <a:pt x="12839" y="650682"/>
                </a:lnTo>
                <a:lnTo>
                  <a:pt x="32647" y="687678"/>
                </a:lnTo>
                <a:lnTo>
                  <a:pt x="64721" y="711451"/>
                </a:lnTo>
                <a:lnTo>
                  <a:pt x="111567" y="719852"/>
                </a:lnTo>
                <a:lnTo>
                  <a:pt x="145855" y="715332"/>
                </a:lnTo>
                <a:lnTo>
                  <a:pt x="171486" y="702900"/>
                </a:lnTo>
                <a:lnTo>
                  <a:pt x="190176" y="684248"/>
                </a:lnTo>
                <a:lnTo>
                  <a:pt x="203637" y="661068"/>
                </a:lnTo>
                <a:lnTo>
                  <a:pt x="293485" y="661068"/>
                </a:lnTo>
                <a:lnTo>
                  <a:pt x="293390" y="637320"/>
                </a:lnTo>
                <a:lnTo>
                  <a:pt x="143964" y="637320"/>
                </a:lnTo>
                <a:lnTo>
                  <a:pt x="119489" y="631806"/>
                </a:lnTo>
                <a:lnTo>
                  <a:pt x="103348" y="615466"/>
                </a:lnTo>
                <a:lnTo>
                  <a:pt x="94458" y="588610"/>
                </a:lnTo>
                <a:lnTo>
                  <a:pt x="91735" y="551543"/>
                </a:lnTo>
                <a:lnTo>
                  <a:pt x="91735" y="341811"/>
                </a:lnTo>
                <a:lnTo>
                  <a:pt x="94628" y="308425"/>
                </a:lnTo>
                <a:lnTo>
                  <a:pt x="103937" y="283110"/>
                </a:lnTo>
                <a:lnTo>
                  <a:pt x="120612" y="267052"/>
                </a:lnTo>
                <a:lnTo>
                  <a:pt x="145597" y="261437"/>
                </a:lnTo>
                <a:lnTo>
                  <a:pt x="293327" y="261437"/>
                </a:lnTo>
                <a:lnTo>
                  <a:pt x="293326" y="216852"/>
                </a:lnTo>
                <a:lnTo>
                  <a:pt x="201899" y="216852"/>
                </a:lnTo>
                <a:lnTo>
                  <a:pt x="188949" y="200672"/>
                </a:lnTo>
                <a:lnTo>
                  <a:pt x="170371" y="188763"/>
                </a:lnTo>
                <a:lnTo>
                  <a:pt x="146941" y="181409"/>
                </a:lnTo>
                <a:lnTo>
                  <a:pt x="119430" y="178895"/>
                </a:lnTo>
                <a:close/>
              </a:path>
              <a:path w="294640" h="720090">
                <a:moveTo>
                  <a:pt x="293485" y="661068"/>
                </a:moveTo>
                <a:lnTo>
                  <a:pt x="203637" y="661068"/>
                </a:lnTo>
                <a:lnTo>
                  <a:pt x="203936" y="671614"/>
                </a:lnTo>
                <a:lnTo>
                  <a:pt x="207077" y="711451"/>
                </a:lnTo>
                <a:lnTo>
                  <a:pt x="207103" y="711685"/>
                </a:lnTo>
                <a:lnTo>
                  <a:pt x="294347" y="711685"/>
                </a:lnTo>
                <a:lnTo>
                  <a:pt x="293754" y="687678"/>
                </a:lnTo>
                <a:lnTo>
                  <a:pt x="293591" y="671614"/>
                </a:lnTo>
                <a:lnTo>
                  <a:pt x="293485" y="661068"/>
                </a:lnTo>
                <a:close/>
              </a:path>
              <a:path w="294640" h="720090">
                <a:moveTo>
                  <a:pt x="293327" y="261437"/>
                </a:moveTo>
                <a:lnTo>
                  <a:pt x="145597" y="261437"/>
                </a:lnTo>
                <a:lnTo>
                  <a:pt x="175863" y="269118"/>
                </a:lnTo>
                <a:lnTo>
                  <a:pt x="192831" y="290303"/>
                </a:lnTo>
                <a:lnTo>
                  <a:pt x="200258" y="322207"/>
                </a:lnTo>
                <a:lnTo>
                  <a:pt x="201899" y="362041"/>
                </a:lnTo>
                <a:lnTo>
                  <a:pt x="201899" y="528067"/>
                </a:lnTo>
                <a:lnTo>
                  <a:pt x="199560" y="572597"/>
                </a:lnTo>
                <a:lnTo>
                  <a:pt x="190833" y="607101"/>
                </a:lnTo>
                <a:lnTo>
                  <a:pt x="173155" y="629402"/>
                </a:lnTo>
                <a:lnTo>
                  <a:pt x="143964" y="637320"/>
                </a:lnTo>
                <a:lnTo>
                  <a:pt x="293390" y="637320"/>
                </a:lnTo>
                <a:lnTo>
                  <a:pt x="293327" y="261437"/>
                </a:lnTo>
                <a:close/>
              </a:path>
              <a:path w="294640" h="720090">
                <a:moveTo>
                  <a:pt x="293320" y="0"/>
                </a:moveTo>
                <a:lnTo>
                  <a:pt x="201899" y="0"/>
                </a:lnTo>
                <a:lnTo>
                  <a:pt x="201899" y="216852"/>
                </a:lnTo>
                <a:lnTo>
                  <a:pt x="293326" y="216852"/>
                </a:lnTo>
                <a:lnTo>
                  <a:pt x="293320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6033759" y="7775712"/>
            <a:ext cx="293370" cy="541020"/>
          </a:xfrm>
          <a:custGeom>
            <a:avLst/>
            <a:gdLst/>
            <a:ahLst/>
            <a:cxnLst/>
            <a:rect l="l" t="t" r="r" b="b"/>
            <a:pathLst>
              <a:path w="293369" h="541020">
                <a:moveTo>
                  <a:pt x="148550" y="0"/>
                </a:moveTo>
                <a:lnTo>
                  <a:pt x="99036" y="6333"/>
                </a:lnTo>
                <a:lnTo>
                  <a:pt x="57938" y="25434"/>
                </a:lnTo>
                <a:lnTo>
                  <a:pt x="26741" y="57456"/>
                </a:lnTo>
                <a:lnTo>
                  <a:pt x="6933" y="102552"/>
                </a:lnTo>
                <a:lnTo>
                  <a:pt x="0" y="160874"/>
                </a:lnTo>
                <a:lnTo>
                  <a:pt x="0" y="374773"/>
                </a:lnTo>
                <a:lnTo>
                  <a:pt x="4118" y="424907"/>
                </a:lnTo>
                <a:lnTo>
                  <a:pt x="4175" y="425604"/>
                </a:lnTo>
                <a:lnTo>
                  <a:pt x="16529" y="466947"/>
                </a:lnTo>
                <a:lnTo>
                  <a:pt x="16594" y="467164"/>
                </a:lnTo>
                <a:lnTo>
                  <a:pt x="37105" y="499474"/>
                </a:lnTo>
                <a:lnTo>
                  <a:pt x="65678" y="522585"/>
                </a:lnTo>
                <a:lnTo>
                  <a:pt x="101783" y="536380"/>
                </a:lnTo>
                <a:lnTo>
                  <a:pt x="101985" y="536380"/>
                </a:lnTo>
                <a:lnTo>
                  <a:pt x="145492" y="540957"/>
                </a:lnTo>
                <a:lnTo>
                  <a:pt x="188670" y="536380"/>
                </a:lnTo>
                <a:lnTo>
                  <a:pt x="225069" y="522585"/>
                </a:lnTo>
                <a:lnTo>
                  <a:pt x="275620" y="466947"/>
                </a:lnTo>
                <a:lnTo>
                  <a:pt x="277881" y="459745"/>
                </a:lnTo>
                <a:lnTo>
                  <a:pt x="147220" y="459745"/>
                </a:lnTo>
                <a:lnTo>
                  <a:pt x="121681" y="453790"/>
                </a:lnTo>
                <a:lnTo>
                  <a:pt x="104482" y="437048"/>
                </a:lnTo>
                <a:lnTo>
                  <a:pt x="94781" y="411202"/>
                </a:lnTo>
                <a:lnTo>
                  <a:pt x="91735" y="377936"/>
                </a:lnTo>
                <a:lnTo>
                  <a:pt x="91803" y="159042"/>
                </a:lnTo>
                <a:lnTo>
                  <a:pt x="94949" y="126009"/>
                </a:lnTo>
                <a:lnTo>
                  <a:pt x="104894" y="101396"/>
                </a:lnTo>
                <a:lnTo>
                  <a:pt x="122029" y="86326"/>
                </a:lnTo>
                <a:lnTo>
                  <a:pt x="146812" y="81212"/>
                </a:lnTo>
                <a:lnTo>
                  <a:pt x="277141" y="81212"/>
                </a:lnTo>
                <a:lnTo>
                  <a:pt x="268911" y="60503"/>
                </a:lnTo>
                <a:lnTo>
                  <a:pt x="239333" y="27203"/>
                </a:lnTo>
                <a:lnTo>
                  <a:pt x="199005" y="6879"/>
                </a:lnTo>
                <a:lnTo>
                  <a:pt x="148550" y="0"/>
                </a:lnTo>
                <a:close/>
              </a:path>
              <a:path w="293369" h="541020">
                <a:moveTo>
                  <a:pt x="277141" y="81212"/>
                </a:moveTo>
                <a:lnTo>
                  <a:pt x="146812" y="81212"/>
                </a:lnTo>
                <a:lnTo>
                  <a:pt x="172807" y="87032"/>
                </a:lnTo>
                <a:lnTo>
                  <a:pt x="189702" y="103219"/>
                </a:lnTo>
                <a:lnTo>
                  <a:pt x="198847" y="127859"/>
                </a:lnTo>
                <a:lnTo>
                  <a:pt x="201595" y="159042"/>
                </a:lnTo>
                <a:lnTo>
                  <a:pt x="201469" y="377936"/>
                </a:lnTo>
                <a:lnTo>
                  <a:pt x="198352" y="413349"/>
                </a:lnTo>
                <a:lnTo>
                  <a:pt x="188414" y="439315"/>
                </a:lnTo>
                <a:lnTo>
                  <a:pt x="171473" y="454685"/>
                </a:lnTo>
                <a:lnTo>
                  <a:pt x="147220" y="459745"/>
                </a:lnTo>
                <a:lnTo>
                  <a:pt x="277881" y="459745"/>
                </a:lnTo>
                <a:lnTo>
                  <a:pt x="288816" y="424907"/>
                </a:lnTo>
                <a:lnTo>
                  <a:pt x="293320" y="373255"/>
                </a:lnTo>
                <a:lnTo>
                  <a:pt x="293320" y="164152"/>
                </a:lnTo>
                <a:lnTo>
                  <a:pt x="287114" y="106309"/>
                </a:lnTo>
                <a:lnTo>
                  <a:pt x="277141" y="8121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6403225" y="7783872"/>
            <a:ext cx="290830" cy="533400"/>
          </a:xfrm>
          <a:custGeom>
            <a:avLst/>
            <a:gdLst/>
            <a:ahLst/>
            <a:cxnLst/>
            <a:rect l="l" t="t" r="r" b="b"/>
            <a:pathLst>
              <a:path w="290830" h="533400">
                <a:moveTo>
                  <a:pt x="289446" y="0"/>
                </a:moveTo>
                <a:lnTo>
                  <a:pt x="198025" y="0"/>
                </a:lnTo>
                <a:lnTo>
                  <a:pt x="198025" y="347245"/>
                </a:lnTo>
                <a:lnTo>
                  <a:pt x="194067" y="397806"/>
                </a:lnTo>
                <a:lnTo>
                  <a:pt x="182718" y="429501"/>
                </a:lnTo>
                <a:lnTo>
                  <a:pt x="164766" y="445899"/>
                </a:lnTo>
                <a:lnTo>
                  <a:pt x="141000" y="450572"/>
                </a:lnTo>
                <a:lnTo>
                  <a:pt x="118707" y="446140"/>
                </a:lnTo>
                <a:lnTo>
                  <a:pt x="103280" y="432333"/>
                </a:lnTo>
                <a:lnTo>
                  <a:pt x="94319" y="408390"/>
                </a:lnTo>
                <a:lnTo>
                  <a:pt x="91421" y="373548"/>
                </a:lnTo>
                <a:lnTo>
                  <a:pt x="91421" y="0"/>
                </a:lnTo>
                <a:lnTo>
                  <a:pt x="0" y="0"/>
                </a:lnTo>
                <a:lnTo>
                  <a:pt x="0" y="397349"/>
                </a:lnTo>
                <a:lnTo>
                  <a:pt x="9622" y="466950"/>
                </a:lnTo>
                <a:lnTo>
                  <a:pt x="34277" y="508129"/>
                </a:lnTo>
                <a:lnTo>
                  <a:pt x="67643" y="527781"/>
                </a:lnTo>
                <a:lnTo>
                  <a:pt x="103399" y="532800"/>
                </a:lnTo>
                <a:lnTo>
                  <a:pt x="134455" y="529985"/>
                </a:lnTo>
                <a:lnTo>
                  <a:pt x="161410" y="520302"/>
                </a:lnTo>
                <a:lnTo>
                  <a:pt x="183450" y="501891"/>
                </a:lnTo>
                <a:lnTo>
                  <a:pt x="199763" y="472896"/>
                </a:lnTo>
                <a:lnTo>
                  <a:pt x="200060" y="486288"/>
                </a:lnTo>
                <a:lnTo>
                  <a:pt x="200844" y="500904"/>
                </a:lnTo>
                <a:lnTo>
                  <a:pt x="201954" y="514451"/>
                </a:lnTo>
                <a:lnTo>
                  <a:pt x="203229" y="524633"/>
                </a:lnTo>
                <a:lnTo>
                  <a:pt x="290472" y="524633"/>
                </a:lnTo>
                <a:lnTo>
                  <a:pt x="289879" y="500590"/>
                </a:lnTo>
                <a:lnTo>
                  <a:pt x="289574" y="467987"/>
                </a:lnTo>
                <a:lnTo>
                  <a:pt x="289446" y="376197"/>
                </a:lnTo>
                <a:lnTo>
                  <a:pt x="28944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6742066" y="7656706"/>
            <a:ext cx="218440" cy="659765"/>
          </a:xfrm>
          <a:custGeom>
            <a:avLst/>
            <a:gdLst/>
            <a:ahLst/>
            <a:cxnLst/>
            <a:rect l="l" t="t" r="r" b="b"/>
            <a:pathLst>
              <a:path w="218440" h="659765">
                <a:moveTo>
                  <a:pt x="148676" y="0"/>
                </a:moveTo>
                <a:lnTo>
                  <a:pt x="57558" y="0"/>
                </a:lnTo>
                <a:lnTo>
                  <a:pt x="57558" y="127168"/>
                </a:lnTo>
                <a:lnTo>
                  <a:pt x="0" y="127168"/>
                </a:lnTo>
                <a:lnTo>
                  <a:pt x="0" y="207658"/>
                </a:lnTo>
                <a:lnTo>
                  <a:pt x="57558" y="207658"/>
                </a:lnTo>
                <a:lnTo>
                  <a:pt x="57558" y="551857"/>
                </a:lnTo>
                <a:lnTo>
                  <a:pt x="64324" y="605092"/>
                </a:lnTo>
                <a:lnTo>
                  <a:pt x="83668" y="637994"/>
                </a:lnTo>
                <a:lnTo>
                  <a:pt x="114158" y="654702"/>
                </a:lnTo>
                <a:lnTo>
                  <a:pt x="154361" y="659351"/>
                </a:lnTo>
                <a:lnTo>
                  <a:pt x="169464" y="658960"/>
                </a:lnTo>
                <a:lnTo>
                  <a:pt x="185546" y="657525"/>
                </a:lnTo>
                <a:lnTo>
                  <a:pt x="201248" y="654655"/>
                </a:lnTo>
                <a:lnTo>
                  <a:pt x="215208" y="649959"/>
                </a:lnTo>
                <a:lnTo>
                  <a:pt x="215208" y="580390"/>
                </a:lnTo>
                <a:lnTo>
                  <a:pt x="209139" y="581731"/>
                </a:lnTo>
                <a:lnTo>
                  <a:pt x="201242" y="582690"/>
                </a:lnTo>
                <a:lnTo>
                  <a:pt x="192752" y="583266"/>
                </a:lnTo>
                <a:lnTo>
                  <a:pt x="184905" y="583458"/>
                </a:lnTo>
                <a:lnTo>
                  <a:pt x="165638" y="579565"/>
                </a:lnTo>
                <a:lnTo>
                  <a:pt x="154696" y="569071"/>
                </a:lnTo>
                <a:lnTo>
                  <a:pt x="149801" y="553756"/>
                </a:lnTo>
                <a:lnTo>
                  <a:pt x="148676" y="535397"/>
                </a:lnTo>
                <a:lnTo>
                  <a:pt x="148676" y="207658"/>
                </a:lnTo>
                <a:lnTo>
                  <a:pt x="217857" y="207658"/>
                </a:lnTo>
                <a:lnTo>
                  <a:pt x="217857" y="127168"/>
                </a:lnTo>
                <a:lnTo>
                  <a:pt x="148676" y="127168"/>
                </a:lnTo>
                <a:lnTo>
                  <a:pt x="148676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9" name="object 29" descr=""/>
          <p:cNvGrpSpPr/>
          <p:nvPr/>
        </p:nvGrpSpPr>
        <p:grpSpPr>
          <a:xfrm>
            <a:off x="1429805" y="684347"/>
            <a:ext cx="5905500" cy="9559290"/>
            <a:chOff x="1429805" y="684347"/>
            <a:chExt cx="5905500" cy="9559290"/>
          </a:xfrm>
        </p:grpSpPr>
        <p:sp>
          <p:nvSpPr>
            <p:cNvPr id="30" name="object 30" descr=""/>
            <p:cNvSpPr/>
            <p:nvPr/>
          </p:nvSpPr>
          <p:spPr>
            <a:xfrm>
              <a:off x="1613801" y="1343925"/>
              <a:ext cx="5721985" cy="8899525"/>
            </a:xfrm>
            <a:custGeom>
              <a:avLst/>
              <a:gdLst/>
              <a:ahLst/>
              <a:cxnLst/>
              <a:rect l="l" t="t" r="r" b="b"/>
              <a:pathLst>
                <a:path w="5721984" h="8899525">
                  <a:moveTo>
                    <a:pt x="5721417" y="0"/>
                  </a:moveTo>
                  <a:lnTo>
                    <a:pt x="0" y="856539"/>
                  </a:lnTo>
                  <a:lnTo>
                    <a:pt x="1025539" y="8157636"/>
                  </a:lnTo>
                  <a:lnTo>
                    <a:pt x="3418450" y="8899236"/>
                  </a:lnTo>
                  <a:lnTo>
                    <a:pt x="5721417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429805" y="684347"/>
              <a:ext cx="4912995" cy="8753475"/>
            </a:xfrm>
            <a:custGeom>
              <a:avLst/>
              <a:gdLst/>
              <a:ahLst/>
              <a:cxnLst/>
              <a:rect l="l" t="t" r="r" b="b"/>
              <a:pathLst>
                <a:path w="4912995" h="8753475">
                  <a:moveTo>
                    <a:pt x="2673481" y="7683183"/>
                  </a:moveTo>
                  <a:lnTo>
                    <a:pt x="2633650" y="7687777"/>
                  </a:lnTo>
                  <a:lnTo>
                    <a:pt x="2583466" y="7710001"/>
                  </a:lnTo>
                  <a:lnTo>
                    <a:pt x="2568570" y="7747661"/>
                  </a:lnTo>
                  <a:lnTo>
                    <a:pt x="2572078" y="7767096"/>
                  </a:lnTo>
                  <a:lnTo>
                    <a:pt x="2581178" y="7795655"/>
                  </a:lnTo>
                  <a:lnTo>
                    <a:pt x="2586766" y="7829986"/>
                  </a:lnTo>
                  <a:lnTo>
                    <a:pt x="2589341" y="7869386"/>
                  </a:lnTo>
                  <a:lnTo>
                    <a:pt x="2589399" y="7913152"/>
                  </a:lnTo>
                  <a:lnTo>
                    <a:pt x="2587437" y="7960581"/>
                  </a:lnTo>
                  <a:lnTo>
                    <a:pt x="2583952" y="8010969"/>
                  </a:lnTo>
                  <a:lnTo>
                    <a:pt x="2579441" y="8063614"/>
                  </a:lnTo>
                  <a:lnTo>
                    <a:pt x="2574401" y="8117812"/>
                  </a:lnTo>
                  <a:lnTo>
                    <a:pt x="2569328" y="8172861"/>
                  </a:lnTo>
                  <a:lnTo>
                    <a:pt x="2564720" y="8228057"/>
                  </a:lnTo>
                  <a:lnTo>
                    <a:pt x="2561073" y="8282697"/>
                  </a:lnTo>
                  <a:lnTo>
                    <a:pt x="2558885" y="8336078"/>
                  </a:lnTo>
                  <a:lnTo>
                    <a:pt x="2558681" y="8380944"/>
                  </a:lnTo>
                  <a:lnTo>
                    <a:pt x="2558651" y="8387497"/>
                  </a:lnTo>
                  <a:lnTo>
                    <a:pt x="2560870" y="8436251"/>
                  </a:lnTo>
                  <a:lnTo>
                    <a:pt x="2566038" y="8481636"/>
                  </a:lnTo>
                  <a:lnTo>
                    <a:pt x="2574652" y="8522951"/>
                  </a:lnTo>
                  <a:lnTo>
                    <a:pt x="2587209" y="8559491"/>
                  </a:lnTo>
                  <a:lnTo>
                    <a:pt x="2615708" y="8607567"/>
                  </a:lnTo>
                  <a:lnTo>
                    <a:pt x="2654148" y="8647414"/>
                  </a:lnTo>
                  <a:lnTo>
                    <a:pt x="2700060" y="8679715"/>
                  </a:lnTo>
                  <a:lnTo>
                    <a:pt x="2750975" y="8705154"/>
                  </a:lnTo>
                  <a:lnTo>
                    <a:pt x="2804422" y="8724415"/>
                  </a:lnTo>
                  <a:lnTo>
                    <a:pt x="2857934" y="8738181"/>
                  </a:lnTo>
                  <a:lnTo>
                    <a:pt x="2909040" y="8747137"/>
                  </a:lnTo>
                  <a:lnTo>
                    <a:pt x="2955400" y="8751980"/>
                  </a:lnTo>
                  <a:lnTo>
                    <a:pt x="2994158" y="8753353"/>
                  </a:lnTo>
                  <a:lnTo>
                    <a:pt x="3023231" y="8751980"/>
                  </a:lnTo>
                  <a:lnTo>
                    <a:pt x="3062437" y="8730797"/>
                  </a:lnTo>
                  <a:lnTo>
                    <a:pt x="3089706" y="8654786"/>
                  </a:lnTo>
                  <a:lnTo>
                    <a:pt x="3101319" y="8593584"/>
                  </a:lnTo>
                  <a:lnTo>
                    <a:pt x="3112113" y="8544691"/>
                  </a:lnTo>
                  <a:lnTo>
                    <a:pt x="3125339" y="8492329"/>
                  </a:lnTo>
                  <a:lnTo>
                    <a:pt x="3140274" y="8437434"/>
                  </a:lnTo>
                  <a:lnTo>
                    <a:pt x="3156193" y="8380944"/>
                  </a:lnTo>
                  <a:lnTo>
                    <a:pt x="3172373" y="8323797"/>
                  </a:lnTo>
                  <a:lnTo>
                    <a:pt x="3188088" y="8266927"/>
                  </a:lnTo>
                  <a:lnTo>
                    <a:pt x="3202617" y="8211274"/>
                  </a:lnTo>
                  <a:lnTo>
                    <a:pt x="3215234" y="8157774"/>
                  </a:lnTo>
                  <a:lnTo>
                    <a:pt x="3225215" y="8107364"/>
                  </a:lnTo>
                  <a:lnTo>
                    <a:pt x="3231838" y="8060980"/>
                  </a:lnTo>
                  <a:lnTo>
                    <a:pt x="3234377" y="8019561"/>
                  </a:lnTo>
                  <a:lnTo>
                    <a:pt x="3232109" y="7984043"/>
                  </a:lnTo>
                  <a:lnTo>
                    <a:pt x="3206504" y="7924037"/>
                  </a:lnTo>
                  <a:lnTo>
                    <a:pt x="3180832" y="7892823"/>
                  </a:lnTo>
                  <a:lnTo>
                    <a:pt x="3148323" y="7862160"/>
                  </a:lnTo>
                  <a:lnTo>
                    <a:pt x="3110006" y="7832492"/>
                  </a:lnTo>
                  <a:lnTo>
                    <a:pt x="3066909" y="7804261"/>
                  </a:lnTo>
                  <a:lnTo>
                    <a:pt x="3020061" y="7777908"/>
                  </a:lnTo>
                  <a:lnTo>
                    <a:pt x="2970489" y="7753876"/>
                  </a:lnTo>
                  <a:lnTo>
                    <a:pt x="2919224" y="7732607"/>
                  </a:lnTo>
                  <a:lnTo>
                    <a:pt x="2867293" y="7714544"/>
                  </a:lnTo>
                  <a:lnTo>
                    <a:pt x="2815724" y="7700127"/>
                  </a:lnTo>
                  <a:lnTo>
                    <a:pt x="2765547" y="7689800"/>
                  </a:lnTo>
                  <a:lnTo>
                    <a:pt x="2717790" y="7684005"/>
                  </a:lnTo>
                  <a:lnTo>
                    <a:pt x="2673481" y="7683183"/>
                  </a:lnTo>
                  <a:close/>
                </a:path>
                <a:path w="4912995" h="8753475">
                  <a:moveTo>
                    <a:pt x="4204180" y="241300"/>
                  </a:moveTo>
                  <a:lnTo>
                    <a:pt x="3664334" y="241300"/>
                  </a:lnTo>
                  <a:lnTo>
                    <a:pt x="3707128" y="254000"/>
                  </a:lnTo>
                  <a:lnTo>
                    <a:pt x="3749040" y="254000"/>
                  </a:lnTo>
                  <a:lnTo>
                    <a:pt x="3790037" y="266700"/>
                  </a:lnTo>
                  <a:lnTo>
                    <a:pt x="3869144" y="292100"/>
                  </a:lnTo>
                  <a:lnTo>
                    <a:pt x="3944174" y="317500"/>
                  </a:lnTo>
                  <a:lnTo>
                    <a:pt x="3980075" y="342900"/>
                  </a:lnTo>
                  <a:lnTo>
                    <a:pt x="4014852" y="355600"/>
                  </a:lnTo>
                  <a:lnTo>
                    <a:pt x="4048473" y="381000"/>
                  </a:lnTo>
                  <a:lnTo>
                    <a:pt x="4080902" y="406400"/>
                  </a:lnTo>
                  <a:lnTo>
                    <a:pt x="4112106" y="431800"/>
                  </a:lnTo>
                  <a:lnTo>
                    <a:pt x="4142049" y="469900"/>
                  </a:lnTo>
                  <a:lnTo>
                    <a:pt x="4170697" y="495300"/>
                  </a:lnTo>
                  <a:lnTo>
                    <a:pt x="4198016" y="533400"/>
                  </a:lnTo>
                  <a:lnTo>
                    <a:pt x="4223972" y="558800"/>
                  </a:lnTo>
                  <a:lnTo>
                    <a:pt x="4248530" y="596900"/>
                  </a:lnTo>
                  <a:lnTo>
                    <a:pt x="4271655" y="647700"/>
                  </a:lnTo>
                  <a:lnTo>
                    <a:pt x="4293313" y="685800"/>
                  </a:lnTo>
                  <a:lnTo>
                    <a:pt x="4313470" y="723900"/>
                  </a:lnTo>
                  <a:lnTo>
                    <a:pt x="4325248" y="762000"/>
                  </a:lnTo>
                  <a:lnTo>
                    <a:pt x="4336042" y="787400"/>
                  </a:lnTo>
                  <a:lnTo>
                    <a:pt x="4345865" y="812800"/>
                  </a:lnTo>
                  <a:lnTo>
                    <a:pt x="4354732" y="850900"/>
                  </a:lnTo>
                  <a:lnTo>
                    <a:pt x="4362656" y="876300"/>
                  </a:lnTo>
                  <a:lnTo>
                    <a:pt x="4369651" y="914400"/>
                  </a:lnTo>
                  <a:lnTo>
                    <a:pt x="4375731" y="939800"/>
                  </a:lnTo>
                  <a:lnTo>
                    <a:pt x="4380908" y="977900"/>
                  </a:lnTo>
                  <a:lnTo>
                    <a:pt x="4385197" y="1003300"/>
                  </a:lnTo>
                  <a:lnTo>
                    <a:pt x="4388611" y="1041400"/>
                  </a:lnTo>
                  <a:lnTo>
                    <a:pt x="4392870" y="1104900"/>
                  </a:lnTo>
                  <a:lnTo>
                    <a:pt x="4393742" y="1143000"/>
                  </a:lnTo>
                  <a:lnTo>
                    <a:pt x="4393793" y="1181100"/>
                  </a:lnTo>
                  <a:lnTo>
                    <a:pt x="4393038" y="1219200"/>
                  </a:lnTo>
                  <a:lnTo>
                    <a:pt x="4391489" y="1257300"/>
                  </a:lnTo>
                  <a:lnTo>
                    <a:pt x="4389162" y="1295400"/>
                  </a:lnTo>
                  <a:lnTo>
                    <a:pt x="4386068" y="1333500"/>
                  </a:lnTo>
                  <a:lnTo>
                    <a:pt x="4382223" y="1371600"/>
                  </a:lnTo>
                  <a:lnTo>
                    <a:pt x="4377639" y="1409700"/>
                  </a:lnTo>
                  <a:lnTo>
                    <a:pt x="4372330" y="1447800"/>
                  </a:lnTo>
                  <a:lnTo>
                    <a:pt x="4366309" y="1485900"/>
                  </a:lnTo>
                  <a:lnTo>
                    <a:pt x="4359591" y="1524000"/>
                  </a:lnTo>
                  <a:lnTo>
                    <a:pt x="4352189" y="1562100"/>
                  </a:lnTo>
                  <a:lnTo>
                    <a:pt x="4344117" y="1600200"/>
                  </a:lnTo>
                  <a:lnTo>
                    <a:pt x="4335388" y="1651000"/>
                  </a:lnTo>
                  <a:lnTo>
                    <a:pt x="4326016" y="1689100"/>
                  </a:lnTo>
                  <a:lnTo>
                    <a:pt x="4316014" y="1727200"/>
                  </a:lnTo>
                  <a:lnTo>
                    <a:pt x="4305396" y="1765300"/>
                  </a:lnTo>
                  <a:lnTo>
                    <a:pt x="4294176" y="1816100"/>
                  </a:lnTo>
                  <a:lnTo>
                    <a:pt x="4282367" y="1854200"/>
                  </a:lnTo>
                  <a:lnTo>
                    <a:pt x="4269984" y="1905000"/>
                  </a:lnTo>
                  <a:lnTo>
                    <a:pt x="4257039" y="1943100"/>
                  </a:lnTo>
                  <a:lnTo>
                    <a:pt x="4243546" y="1981200"/>
                  </a:lnTo>
                  <a:lnTo>
                    <a:pt x="4229518" y="2032000"/>
                  </a:lnTo>
                  <a:lnTo>
                    <a:pt x="4214971" y="2070100"/>
                  </a:lnTo>
                  <a:lnTo>
                    <a:pt x="4199916" y="2120900"/>
                  </a:lnTo>
                  <a:lnTo>
                    <a:pt x="4184368" y="2171700"/>
                  </a:lnTo>
                  <a:lnTo>
                    <a:pt x="4168341" y="2209800"/>
                  </a:lnTo>
                  <a:lnTo>
                    <a:pt x="4151847" y="2260600"/>
                  </a:lnTo>
                  <a:lnTo>
                    <a:pt x="4134901" y="2298700"/>
                  </a:lnTo>
                  <a:lnTo>
                    <a:pt x="4117517" y="2349500"/>
                  </a:lnTo>
                  <a:lnTo>
                    <a:pt x="4099707" y="2400300"/>
                  </a:lnTo>
                  <a:lnTo>
                    <a:pt x="4081485" y="2438400"/>
                  </a:lnTo>
                  <a:lnTo>
                    <a:pt x="4062866" y="2489200"/>
                  </a:lnTo>
                  <a:lnTo>
                    <a:pt x="4043862" y="2540000"/>
                  </a:lnTo>
                  <a:lnTo>
                    <a:pt x="4024487" y="2578100"/>
                  </a:lnTo>
                  <a:lnTo>
                    <a:pt x="4004756" y="2628900"/>
                  </a:lnTo>
                  <a:lnTo>
                    <a:pt x="3984681" y="2679700"/>
                  </a:lnTo>
                  <a:lnTo>
                    <a:pt x="3964276" y="2730500"/>
                  </a:lnTo>
                  <a:lnTo>
                    <a:pt x="3943555" y="2768600"/>
                  </a:lnTo>
                  <a:lnTo>
                    <a:pt x="3922532" y="2819400"/>
                  </a:lnTo>
                  <a:lnTo>
                    <a:pt x="3901219" y="2870200"/>
                  </a:lnTo>
                  <a:lnTo>
                    <a:pt x="3879631" y="2921000"/>
                  </a:lnTo>
                  <a:lnTo>
                    <a:pt x="3857782" y="2971800"/>
                  </a:lnTo>
                  <a:lnTo>
                    <a:pt x="3835684" y="3022600"/>
                  </a:lnTo>
                  <a:lnTo>
                    <a:pt x="3813352" y="3060700"/>
                  </a:lnTo>
                  <a:lnTo>
                    <a:pt x="3790800" y="3111500"/>
                  </a:lnTo>
                  <a:lnTo>
                    <a:pt x="3768040" y="3162300"/>
                  </a:lnTo>
                  <a:lnTo>
                    <a:pt x="3745086" y="3213100"/>
                  </a:lnTo>
                  <a:lnTo>
                    <a:pt x="3721952" y="3263900"/>
                  </a:lnTo>
                  <a:lnTo>
                    <a:pt x="3698653" y="3314700"/>
                  </a:lnTo>
                  <a:lnTo>
                    <a:pt x="3675200" y="3365500"/>
                  </a:lnTo>
                  <a:lnTo>
                    <a:pt x="3651608" y="3416300"/>
                  </a:lnTo>
                  <a:lnTo>
                    <a:pt x="3627891" y="3454400"/>
                  </a:lnTo>
                  <a:lnTo>
                    <a:pt x="3604062" y="3505200"/>
                  </a:lnTo>
                  <a:lnTo>
                    <a:pt x="3556124" y="3606800"/>
                  </a:lnTo>
                  <a:lnTo>
                    <a:pt x="3435273" y="3860800"/>
                  </a:lnTo>
                  <a:lnTo>
                    <a:pt x="3362620" y="4000500"/>
                  </a:lnTo>
                  <a:lnTo>
                    <a:pt x="3314351" y="4102100"/>
                  </a:lnTo>
                  <a:lnTo>
                    <a:pt x="3266344" y="4203700"/>
                  </a:lnTo>
                  <a:lnTo>
                    <a:pt x="3218707" y="4305300"/>
                  </a:lnTo>
                  <a:lnTo>
                    <a:pt x="3195062" y="4356100"/>
                  </a:lnTo>
                  <a:lnTo>
                    <a:pt x="3171549" y="4406900"/>
                  </a:lnTo>
                  <a:lnTo>
                    <a:pt x="3148184" y="4445000"/>
                  </a:lnTo>
                  <a:lnTo>
                    <a:pt x="3124980" y="4495800"/>
                  </a:lnTo>
                  <a:lnTo>
                    <a:pt x="3101949" y="4546600"/>
                  </a:lnTo>
                  <a:lnTo>
                    <a:pt x="3079107" y="4597400"/>
                  </a:lnTo>
                  <a:lnTo>
                    <a:pt x="3056466" y="4648200"/>
                  </a:lnTo>
                  <a:lnTo>
                    <a:pt x="3034040" y="4686300"/>
                  </a:lnTo>
                  <a:lnTo>
                    <a:pt x="3011843" y="4737100"/>
                  </a:lnTo>
                  <a:lnTo>
                    <a:pt x="2989888" y="4787900"/>
                  </a:lnTo>
                  <a:lnTo>
                    <a:pt x="2968190" y="4838700"/>
                  </a:lnTo>
                  <a:lnTo>
                    <a:pt x="2946761" y="4876800"/>
                  </a:lnTo>
                  <a:lnTo>
                    <a:pt x="2925615" y="4927600"/>
                  </a:lnTo>
                  <a:lnTo>
                    <a:pt x="2904766" y="4978400"/>
                  </a:lnTo>
                  <a:lnTo>
                    <a:pt x="2884228" y="5016500"/>
                  </a:lnTo>
                  <a:lnTo>
                    <a:pt x="2864014" y="5067300"/>
                  </a:lnTo>
                  <a:lnTo>
                    <a:pt x="2844137" y="5118100"/>
                  </a:lnTo>
                  <a:lnTo>
                    <a:pt x="2824612" y="5156200"/>
                  </a:lnTo>
                  <a:lnTo>
                    <a:pt x="2805452" y="5207000"/>
                  </a:lnTo>
                  <a:lnTo>
                    <a:pt x="2786670" y="5245100"/>
                  </a:lnTo>
                  <a:lnTo>
                    <a:pt x="2768281" y="5295900"/>
                  </a:lnTo>
                  <a:lnTo>
                    <a:pt x="2750298" y="5346700"/>
                  </a:lnTo>
                  <a:lnTo>
                    <a:pt x="2732734" y="5384800"/>
                  </a:lnTo>
                  <a:lnTo>
                    <a:pt x="2715603" y="5435600"/>
                  </a:lnTo>
                  <a:lnTo>
                    <a:pt x="2698919" y="5473700"/>
                  </a:lnTo>
                  <a:lnTo>
                    <a:pt x="2682695" y="5511800"/>
                  </a:lnTo>
                  <a:lnTo>
                    <a:pt x="2666946" y="5562600"/>
                  </a:lnTo>
                  <a:lnTo>
                    <a:pt x="2651683" y="5600700"/>
                  </a:lnTo>
                  <a:lnTo>
                    <a:pt x="2636923" y="5651500"/>
                  </a:lnTo>
                  <a:lnTo>
                    <a:pt x="2622677" y="5689600"/>
                  </a:lnTo>
                  <a:lnTo>
                    <a:pt x="2608959" y="5727700"/>
                  </a:lnTo>
                  <a:lnTo>
                    <a:pt x="2595784" y="5765800"/>
                  </a:lnTo>
                  <a:lnTo>
                    <a:pt x="2583164" y="5816600"/>
                  </a:lnTo>
                  <a:lnTo>
                    <a:pt x="2571114" y="5854700"/>
                  </a:lnTo>
                  <a:lnTo>
                    <a:pt x="2559646" y="5892800"/>
                  </a:lnTo>
                  <a:lnTo>
                    <a:pt x="2548776" y="5930900"/>
                  </a:lnTo>
                  <a:lnTo>
                    <a:pt x="2538515" y="5969000"/>
                  </a:lnTo>
                  <a:lnTo>
                    <a:pt x="2528878" y="6007100"/>
                  </a:lnTo>
                  <a:lnTo>
                    <a:pt x="2519879" y="6045200"/>
                  </a:lnTo>
                  <a:lnTo>
                    <a:pt x="2511531" y="6083300"/>
                  </a:lnTo>
                  <a:lnTo>
                    <a:pt x="2503848" y="6121400"/>
                  </a:lnTo>
                  <a:lnTo>
                    <a:pt x="2496843" y="6159500"/>
                  </a:lnTo>
                  <a:lnTo>
                    <a:pt x="2490530" y="6197600"/>
                  </a:lnTo>
                  <a:lnTo>
                    <a:pt x="2484922" y="6235700"/>
                  </a:lnTo>
                  <a:lnTo>
                    <a:pt x="2480034" y="6273800"/>
                  </a:lnTo>
                  <a:lnTo>
                    <a:pt x="2475878" y="6311900"/>
                  </a:lnTo>
                  <a:lnTo>
                    <a:pt x="2472469" y="6337300"/>
                  </a:lnTo>
                  <a:lnTo>
                    <a:pt x="2469820" y="6375400"/>
                  </a:lnTo>
                  <a:lnTo>
                    <a:pt x="2467945" y="6413500"/>
                  </a:lnTo>
                  <a:lnTo>
                    <a:pt x="2466857" y="6438900"/>
                  </a:lnTo>
                  <a:lnTo>
                    <a:pt x="2466571" y="6477000"/>
                  </a:lnTo>
                  <a:lnTo>
                    <a:pt x="2467098" y="6502400"/>
                  </a:lnTo>
                  <a:lnTo>
                    <a:pt x="2468454" y="6540500"/>
                  </a:lnTo>
                  <a:lnTo>
                    <a:pt x="2470652" y="6565900"/>
                  </a:lnTo>
                  <a:lnTo>
                    <a:pt x="2473705" y="6604000"/>
                  </a:lnTo>
                  <a:lnTo>
                    <a:pt x="2477627" y="6629400"/>
                  </a:lnTo>
                  <a:lnTo>
                    <a:pt x="2482432" y="6654800"/>
                  </a:lnTo>
                  <a:lnTo>
                    <a:pt x="2488133" y="6692900"/>
                  </a:lnTo>
                  <a:lnTo>
                    <a:pt x="2502279" y="6743700"/>
                  </a:lnTo>
                  <a:lnTo>
                    <a:pt x="2520174" y="6794500"/>
                  </a:lnTo>
                  <a:lnTo>
                    <a:pt x="2555069" y="6870700"/>
                  </a:lnTo>
                  <a:lnTo>
                    <a:pt x="2586344" y="6908800"/>
                  </a:lnTo>
                  <a:lnTo>
                    <a:pt x="2623467" y="6946900"/>
                  </a:lnTo>
                  <a:lnTo>
                    <a:pt x="2665515" y="6985000"/>
                  </a:lnTo>
                  <a:lnTo>
                    <a:pt x="2711569" y="7023100"/>
                  </a:lnTo>
                  <a:lnTo>
                    <a:pt x="2760707" y="7048500"/>
                  </a:lnTo>
                  <a:lnTo>
                    <a:pt x="2812008" y="7073900"/>
                  </a:lnTo>
                  <a:lnTo>
                    <a:pt x="2864550" y="7099300"/>
                  </a:lnTo>
                  <a:lnTo>
                    <a:pt x="2917413" y="7112000"/>
                  </a:lnTo>
                  <a:lnTo>
                    <a:pt x="2969676" y="7137400"/>
                  </a:lnTo>
                  <a:lnTo>
                    <a:pt x="3020418" y="7150100"/>
                  </a:lnTo>
                  <a:lnTo>
                    <a:pt x="3068717" y="7162800"/>
                  </a:lnTo>
                  <a:lnTo>
                    <a:pt x="3113652" y="7175500"/>
                  </a:lnTo>
                  <a:lnTo>
                    <a:pt x="3255639" y="7175500"/>
                  </a:lnTo>
                  <a:lnTo>
                    <a:pt x="3278353" y="7162800"/>
                  </a:lnTo>
                  <a:lnTo>
                    <a:pt x="3292026" y="7137400"/>
                  </a:lnTo>
                  <a:lnTo>
                    <a:pt x="3296018" y="7112000"/>
                  </a:lnTo>
                  <a:lnTo>
                    <a:pt x="3289690" y="7086600"/>
                  </a:lnTo>
                  <a:lnTo>
                    <a:pt x="3281225" y="7073900"/>
                  </a:lnTo>
                  <a:lnTo>
                    <a:pt x="3272480" y="7061200"/>
                  </a:lnTo>
                  <a:lnTo>
                    <a:pt x="3261657" y="7048500"/>
                  </a:lnTo>
                  <a:lnTo>
                    <a:pt x="3246955" y="7035800"/>
                  </a:lnTo>
                  <a:lnTo>
                    <a:pt x="3226574" y="6997700"/>
                  </a:lnTo>
                  <a:lnTo>
                    <a:pt x="3198715" y="6946900"/>
                  </a:lnTo>
                  <a:lnTo>
                    <a:pt x="3161579" y="6858000"/>
                  </a:lnTo>
                  <a:lnTo>
                    <a:pt x="3141837" y="6807200"/>
                  </a:lnTo>
                  <a:lnTo>
                    <a:pt x="3125936" y="6756400"/>
                  </a:lnTo>
                  <a:lnTo>
                    <a:pt x="3113764" y="6705600"/>
                  </a:lnTo>
                  <a:lnTo>
                    <a:pt x="3109041" y="6667500"/>
                  </a:lnTo>
                  <a:lnTo>
                    <a:pt x="3105207" y="6642100"/>
                  </a:lnTo>
                  <a:lnTo>
                    <a:pt x="3102248" y="6616700"/>
                  </a:lnTo>
                  <a:lnTo>
                    <a:pt x="3100150" y="6578600"/>
                  </a:lnTo>
                  <a:lnTo>
                    <a:pt x="3098899" y="6553200"/>
                  </a:lnTo>
                  <a:lnTo>
                    <a:pt x="3098481" y="6515100"/>
                  </a:lnTo>
                  <a:lnTo>
                    <a:pt x="3098881" y="6477000"/>
                  </a:lnTo>
                  <a:lnTo>
                    <a:pt x="3100085" y="6451600"/>
                  </a:lnTo>
                  <a:lnTo>
                    <a:pt x="3102080" y="6413500"/>
                  </a:lnTo>
                  <a:lnTo>
                    <a:pt x="3104850" y="6375400"/>
                  </a:lnTo>
                  <a:lnTo>
                    <a:pt x="3108382" y="6350000"/>
                  </a:lnTo>
                  <a:lnTo>
                    <a:pt x="3112662" y="6311900"/>
                  </a:lnTo>
                  <a:lnTo>
                    <a:pt x="3117675" y="6273800"/>
                  </a:lnTo>
                  <a:lnTo>
                    <a:pt x="3123407" y="6235700"/>
                  </a:lnTo>
                  <a:lnTo>
                    <a:pt x="3129844" y="6197600"/>
                  </a:lnTo>
                  <a:lnTo>
                    <a:pt x="3136972" y="6159500"/>
                  </a:lnTo>
                  <a:lnTo>
                    <a:pt x="3144777" y="6121400"/>
                  </a:lnTo>
                  <a:lnTo>
                    <a:pt x="3153243" y="6083300"/>
                  </a:lnTo>
                  <a:lnTo>
                    <a:pt x="3162358" y="6045200"/>
                  </a:lnTo>
                  <a:lnTo>
                    <a:pt x="3172107" y="6007100"/>
                  </a:lnTo>
                  <a:lnTo>
                    <a:pt x="3182476" y="5969000"/>
                  </a:lnTo>
                  <a:lnTo>
                    <a:pt x="3193450" y="5930900"/>
                  </a:lnTo>
                  <a:lnTo>
                    <a:pt x="3205016" y="5892800"/>
                  </a:lnTo>
                  <a:lnTo>
                    <a:pt x="3217159" y="5854700"/>
                  </a:lnTo>
                  <a:lnTo>
                    <a:pt x="3229865" y="5803900"/>
                  </a:lnTo>
                  <a:lnTo>
                    <a:pt x="3243119" y="5765800"/>
                  </a:lnTo>
                  <a:lnTo>
                    <a:pt x="3256909" y="5727700"/>
                  </a:lnTo>
                  <a:lnTo>
                    <a:pt x="3271219" y="5676900"/>
                  </a:lnTo>
                  <a:lnTo>
                    <a:pt x="3286035" y="5638800"/>
                  </a:lnTo>
                  <a:lnTo>
                    <a:pt x="3301343" y="5600700"/>
                  </a:lnTo>
                  <a:lnTo>
                    <a:pt x="3317129" y="5549900"/>
                  </a:lnTo>
                  <a:lnTo>
                    <a:pt x="3333378" y="5511800"/>
                  </a:lnTo>
                  <a:lnTo>
                    <a:pt x="3350077" y="5461000"/>
                  </a:lnTo>
                  <a:lnTo>
                    <a:pt x="3367212" y="5422900"/>
                  </a:lnTo>
                  <a:lnTo>
                    <a:pt x="3384767" y="5372100"/>
                  </a:lnTo>
                  <a:lnTo>
                    <a:pt x="3402730" y="5334000"/>
                  </a:lnTo>
                  <a:lnTo>
                    <a:pt x="3421085" y="5283200"/>
                  </a:lnTo>
                  <a:lnTo>
                    <a:pt x="3439818" y="5245100"/>
                  </a:lnTo>
                  <a:lnTo>
                    <a:pt x="3458916" y="5194300"/>
                  </a:lnTo>
                  <a:lnTo>
                    <a:pt x="3478364" y="5143500"/>
                  </a:lnTo>
                  <a:lnTo>
                    <a:pt x="3498148" y="5105400"/>
                  </a:lnTo>
                  <a:lnTo>
                    <a:pt x="3518254" y="5054600"/>
                  </a:lnTo>
                  <a:lnTo>
                    <a:pt x="3538667" y="5003800"/>
                  </a:lnTo>
                  <a:lnTo>
                    <a:pt x="3559374" y="4965700"/>
                  </a:lnTo>
                  <a:lnTo>
                    <a:pt x="3580360" y="4914900"/>
                  </a:lnTo>
                  <a:lnTo>
                    <a:pt x="3601610" y="4864100"/>
                  </a:lnTo>
                  <a:lnTo>
                    <a:pt x="3623112" y="4826000"/>
                  </a:lnTo>
                  <a:lnTo>
                    <a:pt x="3644850" y="4775200"/>
                  </a:lnTo>
                  <a:lnTo>
                    <a:pt x="3666811" y="4724400"/>
                  </a:lnTo>
                  <a:lnTo>
                    <a:pt x="3688979" y="4673600"/>
                  </a:lnTo>
                  <a:lnTo>
                    <a:pt x="3711342" y="4622800"/>
                  </a:lnTo>
                  <a:lnTo>
                    <a:pt x="3733885" y="4584700"/>
                  </a:lnTo>
                  <a:lnTo>
                    <a:pt x="3756593" y="4533900"/>
                  </a:lnTo>
                  <a:lnTo>
                    <a:pt x="3779452" y="4483100"/>
                  </a:lnTo>
                  <a:lnTo>
                    <a:pt x="3802449" y="4432300"/>
                  </a:lnTo>
                  <a:lnTo>
                    <a:pt x="3825569" y="4381500"/>
                  </a:lnTo>
                  <a:lnTo>
                    <a:pt x="3872121" y="4279900"/>
                  </a:lnTo>
                  <a:lnTo>
                    <a:pt x="3895525" y="4241800"/>
                  </a:lnTo>
                  <a:lnTo>
                    <a:pt x="4107440" y="3784600"/>
                  </a:lnTo>
                  <a:lnTo>
                    <a:pt x="4130868" y="3746500"/>
                  </a:lnTo>
                  <a:lnTo>
                    <a:pt x="4177483" y="3644900"/>
                  </a:lnTo>
                  <a:lnTo>
                    <a:pt x="4200642" y="3594100"/>
                  </a:lnTo>
                  <a:lnTo>
                    <a:pt x="4223682" y="3543300"/>
                  </a:lnTo>
                  <a:lnTo>
                    <a:pt x="4246590" y="3492500"/>
                  </a:lnTo>
                  <a:lnTo>
                    <a:pt x="4269351" y="3441700"/>
                  </a:lnTo>
                  <a:lnTo>
                    <a:pt x="4291952" y="3390900"/>
                  </a:lnTo>
                  <a:lnTo>
                    <a:pt x="4314377" y="3340100"/>
                  </a:lnTo>
                  <a:lnTo>
                    <a:pt x="4336613" y="3302000"/>
                  </a:lnTo>
                  <a:lnTo>
                    <a:pt x="4358646" y="3251200"/>
                  </a:lnTo>
                  <a:lnTo>
                    <a:pt x="4380462" y="3200400"/>
                  </a:lnTo>
                  <a:lnTo>
                    <a:pt x="4402045" y="3149600"/>
                  </a:lnTo>
                  <a:lnTo>
                    <a:pt x="4423383" y="3098800"/>
                  </a:lnTo>
                  <a:lnTo>
                    <a:pt x="4444460" y="3048000"/>
                  </a:lnTo>
                  <a:lnTo>
                    <a:pt x="4465264" y="2997200"/>
                  </a:lnTo>
                  <a:lnTo>
                    <a:pt x="4485778" y="2959100"/>
                  </a:lnTo>
                  <a:lnTo>
                    <a:pt x="4505990" y="2908300"/>
                  </a:lnTo>
                  <a:lnTo>
                    <a:pt x="4525885" y="2857500"/>
                  </a:lnTo>
                  <a:lnTo>
                    <a:pt x="4545449" y="2806700"/>
                  </a:lnTo>
                  <a:lnTo>
                    <a:pt x="4564667" y="2768600"/>
                  </a:lnTo>
                  <a:lnTo>
                    <a:pt x="4583527" y="2717800"/>
                  </a:lnTo>
                  <a:lnTo>
                    <a:pt x="4602012" y="2667000"/>
                  </a:lnTo>
                  <a:lnTo>
                    <a:pt x="4620109" y="2616200"/>
                  </a:lnTo>
                  <a:lnTo>
                    <a:pt x="4637805" y="2578100"/>
                  </a:lnTo>
                  <a:lnTo>
                    <a:pt x="4655084" y="2527300"/>
                  </a:lnTo>
                  <a:lnTo>
                    <a:pt x="4671933" y="2476500"/>
                  </a:lnTo>
                  <a:lnTo>
                    <a:pt x="4688337" y="2438400"/>
                  </a:lnTo>
                  <a:lnTo>
                    <a:pt x="4704282" y="2387600"/>
                  </a:lnTo>
                  <a:lnTo>
                    <a:pt x="4719754" y="2349500"/>
                  </a:lnTo>
                  <a:lnTo>
                    <a:pt x="4734739" y="2298700"/>
                  </a:lnTo>
                  <a:lnTo>
                    <a:pt x="4749223" y="2247900"/>
                  </a:lnTo>
                  <a:lnTo>
                    <a:pt x="4763191" y="2209800"/>
                  </a:lnTo>
                  <a:lnTo>
                    <a:pt x="4776629" y="2159000"/>
                  </a:lnTo>
                  <a:lnTo>
                    <a:pt x="4789523" y="2120900"/>
                  </a:lnTo>
                  <a:lnTo>
                    <a:pt x="4801859" y="2082800"/>
                  </a:lnTo>
                  <a:lnTo>
                    <a:pt x="4813623" y="2032000"/>
                  </a:lnTo>
                  <a:lnTo>
                    <a:pt x="4824800" y="1993900"/>
                  </a:lnTo>
                  <a:lnTo>
                    <a:pt x="4835376" y="1943100"/>
                  </a:lnTo>
                  <a:lnTo>
                    <a:pt x="4845337" y="1905000"/>
                  </a:lnTo>
                  <a:lnTo>
                    <a:pt x="4854669" y="1866900"/>
                  </a:lnTo>
                  <a:lnTo>
                    <a:pt x="4863358" y="1816100"/>
                  </a:lnTo>
                  <a:lnTo>
                    <a:pt x="4871389" y="1778000"/>
                  </a:lnTo>
                  <a:lnTo>
                    <a:pt x="4878749" y="1739900"/>
                  </a:lnTo>
                  <a:lnTo>
                    <a:pt x="4885422" y="1701800"/>
                  </a:lnTo>
                  <a:lnTo>
                    <a:pt x="4891396" y="1663700"/>
                  </a:lnTo>
                  <a:lnTo>
                    <a:pt x="4896655" y="1625600"/>
                  </a:lnTo>
                  <a:lnTo>
                    <a:pt x="4901186" y="1574800"/>
                  </a:lnTo>
                  <a:lnTo>
                    <a:pt x="4904974" y="1536700"/>
                  </a:lnTo>
                  <a:lnTo>
                    <a:pt x="4908005" y="1498600"/>
                  </a:lnTo>
                  <a:lnTo>
                    <a:pt x="4910265" y="1460500"/>
                  </a:lnTo>
                  <a:lnTo>
                    <a:pt x="4911740" y="1435100"/>
                  </a:lnTo>
                  <a:lnTo>
                    <a:pt x="4912415" y="1397000"/>
                  </a:lnTo>
                  <a:lnTo>
                    <a:pt x="4912323" y="1371600"/>
                  </a:lnTo>
                  <a:lnTo>
                    <a:pt x="4911310" y="1320800"/>
                  </a:lnTo>
                  <a:lnTo>
                    <a:pt x="4909502" y="1282700"/>
                  </a:lnTo>
                  <a:lnTo>
                    <a:pt x="4906838" y="1244600"/>
                  </a:lnTo>
                  <a:lnTo>
                    <a:pt x="4903303" y="1219200"/>
                  </a:lnTo>
                  <a:lnTo>
                    <a:pt x="4898883" y="1181100"/>
                  </a:lnTo>
                  <a:lnTo>
                    <a:pt x="4893565" y="1143000"/>
                  </a:lnTo>
                  <a:lnTo>
                    <a:pt x="4887334" y="1117600"/>
                  </a:lnTo>
                  <a:lnTo>
                    <a:pt x="4880175" y="1079500"/>
                  </a:lnTo>
                  <a:lnTo>
                    <a:pt x="4872075" y="1054100"/>
                  </a:lnTo>
                  <a:lnTo>
                    <a:pt x="4863020" y="1016000"/>
                  </a:lnTo>
                  <a:lnTo>
                    <a:pt x="4852995" y="990600"/>
                  </a:lnTo>
                  <a:lnTo>
                    <a:pt x="4841986" y="965200"/>
                  </a:lnTo>
                  <a:lnTo>
                    <a:pt x="4829978" y="927100"/>
                  </a:lnTo>
                  <a:lnTo>
                    <a:pt x="4812260" y="889000"/>
                  </a:lnTo>
                  <a:lnTo>
                    <a:pt x="4793240" y="850900"/>
                  </a:lnTo>
                  <a:lnTo>
                    <a:pt x="4772948" y="812800"/>
                  </a:lnTo>
                  <a:lnTo>
                    <a:pt x="4751412" y="774700"/>
                  </a:lnTo>
                  <a:lnTo>
                    <a:pt x="4728663" y="736600"/>
                  </a:lnTo>
                  <a:lnTo>
                    <a:pt x="4704729" y="711200"/>
                  </a:lnTo>
                  <a:lnTo>
                    <a:pt x="4679641" y="673100"/>
                  </a:lnTo>
                  <a:lnTo>
                    <a:pt x="4653427" y="635000"/>
                  </a:lnTo>
                  <a:lnTo>
                    <a:pt x="4626117" y="596900"/>
                  </a:lnTo>
                  <a:lnTo>
                    <a:pt x="4597740" y="571500"/>
                  </a:lnTo>
                  <a:lnTo>
                    <a:pt x="4568326" y="533400"/>
                  </a:lnTo>
                  <a:lnTo>
                    <a:pt x="4537905" y="508000"/>
                  </a:lnTo>
                  <a:lnTo>
                    <a:pt x="4506505" y="469900"/>
                  </a:lnTo>
                  <a:lnTo>
                    <a:pt x="4474157" y="444500"/>
                  </a:lnTo>
                  <a:lnTo>
                    <a:pt x="4440889" y="406400"/>
                  </a:lnTo>
                  <a:lnTo>
                    <a:pt x="4406731" y="381000"/>
                  </a:lnTo>
                  <a:lnTo>
                    <a:pt x="4371712" y="355600"/>
                  </a:lnTo>
                  <a:lnTo>
                    <a:pt x="4335862" y="330200"/>
                  </a:lnTo>
                  <a:lnTo>
                    <a:pt x="4299211" y="304800"/>
                  </a:lnTo>
                  <a:lnTo>
                    <a:pt x="4261787" y="279400"/>
                  </a:lnTo>
                  <a:lnTo>
                    <a:pt x="4223620" y="254000"/>
                  </a:lnTo>
                  <a:lnTo>
                    <a:pt x="4204180" y="241300"/>
                  </a:lnTo>
                  <a:close/>
                </a:path>
                <a:path w="4912995" h="8753475">
                  <a:moveTo>
                    <a:pt x="3581987" y="12700"/>
                  </a:moveTo>
                  <a:lnTo>
                    <a:pt x="3114099" y="12700"/>
                  </a:lnTo>
                  <a:lnTo>
                    <a:pt x="2786151" y="101600"/>
                  </a:lnTo>
                  <a:lnTo>
                    <a:pt x="2739979" y="127000"/>
                  </a:lnTo>
                  <a:lnTo>
                    <a:pt x="2616092" y="177800"/>
                  </a:lnTo>
                  <a:lnTo>
                    <a:pt x="2584254" y="203200"/>
                  </a:lnTo>
                  <a:lnTo>
                    <a:pt x="2519634" y="228600"/>
                  </a:lnTo>
                  <a:lnTo>
                    <a:pt x="2486878" y="254000"/>
                  </a:lnTo>
                  <a:lnTo>
                    <a:pt x="2453843" y="266700"/>
                  </a:lnTo>
                  <a:lnTo>
                    <a:pt x="2420541" y="292100"/>
                  </a:lnTo>
                  <a:lnTo>
                    <a:pt x="2386986" y="304800"/>
                  </a:lnTo>
                  <a:lnTo>
                    <a:pt x="2284935" y="381000"/>
                  </a:lnTo>
                  <a:lnTo>
                    <a:pt x="2250501" y="393700"/>
                  </a:lnTo>
                  <a:lnTo>
                    <a:pt x="2215880" y="419100"/>
                  </a:lnTo>
                  <a:lnTo>
                    <a:pt x="1969427" y="596900"/>
                  </a:lnTo>
                  <a:lnTo>
                    <a:pt x="1933793" y="635000"/>
                  </a:lnTo>
                  <a:lnTo>
                    <a:pt x="1826541" y="711200"/>
                  </a:lnTo>
                  <a:lnTo>
                    <a:pt x="1790719" y="749300"/>
                  </a:lnTo>
                  <a:lnTo>
                    <a:pt x="1719047" y="800100"/>
                  </a:lnTo>
                  <a:lnTo>
                    <a:pt x="1683223" y="838200"/>
                  </a:lnTo>
                  <a:lnTo>
                    <a:pt x="1647426" y="863600"/>
                  </a:lnTo>
                  <a:lnTo>
                    <a:pt x="1575964" y="939800"/>
                  </a:lnTo>
                  <a:lnTo>
                    <a:pt x="1540325" y="965200"/>
                  </a:lnTo>
                  <a:lnTo>
                    <a:pt x="1504766" y="1003300"/>
                  </a:lnTo>
                  <a:lnTo>
                    <a:pt x="1469300" y="1028700"/>
                  </a:lnTo>
                  <a:lnTo>
                    <a:pt x="1363590" y="1143000"/>
                  </a:lnTo>
                  <a:lnTo>
                    <a:pt x="1328627" y="1168400"/>
                  </a:lnTo>
                  <a:lnTo>
                    <a:pt x="1293824" y="1206500"/>
                  </a:lnTo>
                  <a:lnTo>
                    <a:pt x="1190502" y="1320800"/>
                  </a:lnTo>
                  <a:lnTo>
                    <a:pt x="1122661" y="1397000"/>
                  </a:lnTo>
                  <a:lnTo>
                    <a:pt x="1055776" y="1473200"/>
                  </a:lnTo>
                  <a:lnTo>
                    <a:pt x="989954" y="1549400"/>
                  </a:lnTo>
                  <a:lnTo>
                    <a:pt x="957474" y="1587500"/>
                  </a:lnTo>
                  <a:lnTo>
                    <a:pt x="925300" y="1625600"/>
                  </a:lnTo>
                  <a:lnTo>
                    <a:pt x="893445" y="1663700"/>
                  </a:lnTo>
                  <a:lnTo>
                    <a:pt x="861922" y="1701800"/>
                  </a:lnTo>
                  <a:lnTo>
                    <a:pt x="830744" y="1739900"/>
                  </a:lnTo>
                  <a:lnTo>
                    <a:pt x="799925" y="1790700"/>
                  </a:lnTo>
                  <a:lnTo>
                    <a:pt x="769478" y="1828800"/>
                  </a:lnTo>
                  <a:lnTo>
                    <a:pt x="739417" y="1866900"/>
                  </a:lnTo>
                  <a:lnTo>
                    <a:pt x="709754" y="1905000"/>
                  </a:lnTo>
                  <a:lnTo>
                    <a:pt x="680503" y="1955800"/>
                  </a:lnTo>
                  <a:lnTo>
                    <a:pt x="651677" y="1993900"/>
                  </a:lnTo>
                  <a:lnTo>
                    <a:pt x="623290" y="2032000"/>
                  </a:lnTo>
                  <a:lnTo>
                    <a:pt x="595354" y="2070100"/>
                  </a:lnTo>
                  <a:lnTo>
                    <a:pt x="567884" y="2120900"/>
                  </a:lnTo>
                  <a:lnTo>
                    <a:pt x="540892" y="2159000"/>
                  </a:lnTo>
                  <a:lnTo>
                    <a:pt x="514391" y="2197100"/>
                  </a:lnTo>
                  <a:lnTo>
                    <a:pt x="488396" y="2247900"/>
                  </a:lnTo>
                  <a:lnTo>
                    <a:pt x="462919" y="2286000"/>
                  </a:lnTo>
                  <a:lnTo>
                    <a:pt x="437974" y="2324100"/>
                  </a:lnTo>
                  <a:lnTo>
                    <a:pt x="413573" y="2374900"/>
                  </a:lnTo>
                  <a:lnTo>
                    <a:pt x="389731" y="2413000"/>
                  </a:lnTo>
                  <a:lnTo>
                    <a:pt x="366461" y="2463800"/>
                  </a:lnTo>
                  <a:lnTo>
                    <a:pt x="343775" y="2501900"/>
                  </a:lnTo>
                  <a:lnTo>
                    <a:pt x="321687" y="2540000"/>
                  </a:lnTo>
                  <a:lnTo>
                    <a:pt x="300211" y="2590800"/>
                  </a:lnTo>
                  <a:lnTo>
                    <a:pt x="279359" y="2628900"/>
                  </a:lnTo>
                  <a:lnTo>
                    <a:pt x="259145" y="2679700"/>
                  </a:lnTo>
                  <a:lnTo>
                    <a:pt x="239583" y="2717800"/>
                  </a:lnTo>
                  <a:lnTo>
                    <a:pt x="220685" y="2755900"/>
                  </a:lnTo>
                  <a:lnTo>
                    <a:pt x="202465" y="2806700"/>
                  </a:lnTo>
                  <a:lnTo>
                    <a:pt x="184937" y="2844800"/>
                  </a:lnTo>
                  <a:lnTo>
                    <a:pt x="168113" y="2895600"/>
                  </a:lnTo>
                  <a:lnTo>
                    <a:pt x="152006" y="2933700"/>
                  </a:lnTo>
                  <a:lnTo>
                    <a:pt x="136631" y="2984500"/>
                  </a:lnTo>
                  <a:lnTo>
                    <a:pt x="122000" y="3022600"/>
                  </a:lnTo>
                  <a:lnTo>
                    <a:pt x="108127" y="3073400"/>
                  </a:lnTo>
                  <a:lnTo>
                    <a:pt x="95025" y="3111500"/>
                  </a:lnTo>
                  <a:lnTo>
                    <a:pt x="82707" y="3149600"/>
                  </a:lnTo>
                  <a:lnTo>
                    <a:pt x="71187" y="3200400"/>
                  </a:lnTo>
                  <a:lnTo>
                    <a:pt x="60478" y="3238500"/>
                  </a:lnTo>
                  <a:lnTo>
                    <a:pt x="50593" y="3289300"/>
                  </a:lnTo>
                  <a:lnTo>
                    <a:pt x="41545" y="3327400"/>
                  </a:lnTo>
                  <a:lnTo>
                    <a:pt x="33349" y="3378200"/>
                  </a:lnTo>
                  <a:lnTo>
                    <a:pt x="26016" y="3416300"/>
                  </a:lnTo>
                  <a:lnTo>
                    <a:pt x="19561" y="3454400"/>
                  </a:lnTo>
                  <a:lnTo>
                    <a:pt x="13996" y="3505200"/>
                  </a:lnTo>
                  <a:lnTo>
                    <a:pt x="9336" y="3543300"/>
                  </a:lnTo>
                  <a:lnTo>
                    <a:pt x="5592" y="3581400"/>
                  </a:lnTo>
                  <a:lnTo>
                    <a:pt x="2780" y="3632200"/>
                  </a:lnTo>
                  <a:lnTo>
                    <a:pt x="911" y="3670300"/>
                  </a:lnTo>
                  <a:lnTo>
                    <a:pt x="0" y="3721100"/>
                  </a:lnTo>
                  <a:lnTo>
                    <a:pt x="58" y="3759200"/>
                  </a:lnTo>
                  <a:lnTo>
                    <a:pt x="1101" y="3797300"/>
                  </a:lnTo>
                  <a:lnTo>
                    <a:pt x="3141" y="3835400"/>
                  </a:lnTo>
                  <a:lnTo>
                    <a:pt x="6191" y="3886200"/>
                  </a:lnTo>
                  <a:lnTo>
                    <a:pt x="10265" y="3924300"/>
                  </a:lnTo>
                  <a:lnTo>
                    <a:pt x="15376" y="3962400"/>
                  </a:lnTo>
                  <a:lnTo>
                    <a:pt x="21537" y="4013200"/>
                  </a:lnTo>
                  <a:lnTo>
                    <a:pt x="28762" y="4051300"/>
                  </a:lnTo>
                  <a:lnTo>
                    <a:pt x="37064" y="4089400"/>
                  </a:lnTo>
                  <a:lnTo>
                    <a:pt x="46456" y="4127500"/>
                  </a:lnTo>
                  <a:lnTo>
                    <a:pt x="56951" y="4165600"/>
                  </a:lnTo>
                  <a:lnTo>
                    <a:pt x="68563" y="4203700"/>
                  </a:lnTo>
                  <a:lnTo>
                    <a:pt x="81306" y="4254500"/>
                  </a:lnTo>
                  <a:lnTo>
                    <a:pt x="95191" y="4292600"/>
                  </a:lnTo>
                  <a:lnTo>
                    <a:pt x="110234" y="4330700"/>
                  </a:lnTo>
                  <a:lnTo>
                    <a:pt x="126446" y="4368800"/>
                  </a:lnTo>
                  <a:lnTo>
                    <a:pt x="151108" y="4419600"/>
                  </a:lnTo>
                  <a:lnTo>
                    <a:pt x="180539" y="4457700"/>
                  </a:lnTo>
                  <a:lnTo>
                    <a:pt x="214254" y="4508500"/>
                  </a:lnTo>
                  <a:lnTo>
                    <a:pt x="251772" y="4546600"/>
                  </a:lnTo>
                  <a:lnTo>
                    <a:pt x="292609" y="4584700"/>
                  </a:lnTo>
                  <a:lnTo>
                    <a:pt x="336281" y="4622800"/>
                  </a:lnTo>
                  <a:lnTo>
                    <a:pt x="382306" y="4648200"/>
                  </a:lnTo>
                  <a:lnTo>
                    <a:pt x="430200" y="4673600"/>
                  </a:lnTo>
                  <a:lnTo>
                    <a:pt x="479480" y="4699000"/>
                  </a:lnTo>
                  <a:lnTo>
                    <a:pt x="580268" y="4749800"/>
                  </a:lnTo>
                  <a:lnTo>
                    <a:pt x="630809" y="4762500"/>
                  </a:lnTo>
                  <a:lnTo>
                    <a:pt x="680804" y="4787900"/>
                  </a:lnTo>
                  <a:lnTo>
                    <a:pt x="777222" y="4813300"/>
                  </a:lnTo>
                  <a:lnTo>
                    <a:pt x="822679" y="4813300"/>
                  </a:lnTo>
                  <a:lnTo>
                    <a:pt x="865658" y="4826000"/>
                  </a:lnTo>
                  <a:lnTo>
                    <a:pt x="905675" y="4826000"/>
                  </a:lnTo>
                  <a:lnTo>
                    <a:pt x="942247" y="4838700"/>
                  </a:lnTo>
                  <a:lnTo>
                    <a:pt x="1056522" y="4838700"/>
                  </a:lnTo>
                  <a:lnTo>
                    <a:pt x="1086186" y="4813300"/>
                  </a:lnTo>
                  <a:lnTo>
                    <a:pt x="1103427" y="4800600"/>
                  </a:lnTo>
                  <a:lnTo>
                    <a:pt x="1108730" y="4775200"/>
                  </a:lnTo>
                  <a:lnTo>
                    <a:pt x="1102584" y="4737100"/>
                  </a:lnTo>
                  <a:lnTo>
                    <a:pt x="1093900" y="4737100"/>
                  </a:lnTo>
                  <a:lnTo>
                    <a:pt x="1077935" y="4711700"/>
                  </a:lnTo>
                  <a:lnTo>
                    <a:pt x="1055767" y="4699000"/>
                  </a:lnTo>
                  <a:lnTo>
                    <a:pt x="1028476" y="4673600"/>
                  </a:lnTo>
                  <a:lnTo>
                    <a:pt x="997139" y="4648200"/>
                  </a:lnTo>
                  <a:lnTo>
                    <a:pt x="962837" y="4610100"/>
                  </a:lnTo>
                  <a:lnTo>
                    <a:pt x="926648" y="4572000"/>
                  </a:lnTo>
                  <a:lnTo>
                    <a:pt x="889650" y="4521200"/>
                  </a:lnTo>
                  <a:lnTo>
                    <a:pt x="852923" y="4457700"/>
                  </a:lnTo>
                  <a:lnTo>
                    <a:pt x="817545" y="4381500"/>
                  </a:lnTo>
                  <a:lnTo>
                    <a:pt x="801051" y="4343400"/>
                  </a:lnTo>
                  <a:lnTo>
                    <a:pt x="785672" y="4305300"/>
                  </a:lnTo>
                  <a:lnTo>
                    <a:pt x="771397" y="4267200"/>
                  </a:lnTo>
                  <a:lnTo>
                    <a:pt x="758214" y="4216400"/>
                  </a:lnTo>
                  <a:lnTo>
                    <a:pt x="746111" y="4178300"/>
                  </a:lnTo>
                  <a:lnTo>
                    <a:pt x="735077" y="4140200"/>
                  </a:lnTo>
                  <a:lnTo>
                    <a:pt x="725099" y="4102100"/>
                  </a:lnTo>
                  <a:lnTo>
                    <a:pt x="716164" y="4051300"/>
                  </a:lnTo>
                  <a:lnTo>
                    <a:pt x="708263" y="4013200"/>
                  </a:lnTo>
                  <a:lnTo>
                    <a:pt x="701381" y="3975100"/>
                  </a:lnTo>
                  <a:lnTo>
                    <a:pt x="695508" y="3937000"/>
                  </a:lnTo>
                  <a:lnTo>
                    <a:pt x="690631" y="3886200"/>
                  </a:lnTo>
                  <a:lnTo>
                    <a:pt x="686739" y="3848100"/>
                  </a:lnTo>
                  <a:lnTo>
                    <a:pt x="683819" y="3797300"/>
                  </a:lnTo>
                  <a:lnTo>
                    <a:pt x="681860" y="3759200"/>
                  </a:lnTo>
                  <a:lnTo>
                    <a:pt x="680849" y="3721100"/>
                  </a:lnTo>
                  <a:lnTo>
                    <a:pt x="680775" y="3670300"/>
                  </a:lnTo>
                  <a:lnTo>
                    <a:pt x="681626" y="3632200"/>
                  </a:lnTo>
                  <a:lnTo>
                    <a:pt x="683389" y="3581400"/>
                  </a:lnTo>
                  <a:lnTo>
                    <a:pt x="689607" y="3492500"/>
                  </a:lnTo>
                  <a:lnTo>
                    <a:pt x="694037" y="3454400"/>
                  </a:lnTo>
                  <a:lnTo>
                    <a:pt x="699331" y="3416300"/>
                  </a:lnTo>
                  <a:lnTo>
                    <a:pt x="705479" y="3365500"/>
                  </a:lnTo>
                  <a:lnTo>
                    <a:pt x="712468" y="3327400"/>
                  </a:lnTo>
                  <a:lnTo>
                    <a:pt x="720286" y="3276600"/>
                  </a:lnTo>
                  <a:lnTo>
                    <a:pt x="728921" y="3238500"/>
                  </a:lnTo>
                  <a:lnTo>
                    <a:pt x="738361" y="3187700"/>
                  </a:lnTo>
                  <a:lnTo>
                    <a:pt x="748594" y="3149600"/>
                  </a:lnTo>
                  <a:lnTo>
                    <a:pt x="759608" y="3098800"/>
                  </a:lnTo>
                  <a:lnTo>
                    <a:pt x="771392" y="3060700"/>
                  </a:lnTo>
                  <a:lnTo>
                    <a:pt x="783933" y="3009900"/>
                  </a:lnTo>
                  <a:lnTo>
                    <a:pt x="797219" y="2971800"/>
                  </a:lnTo>
                  <a:lnTo>
                    <a:pt x="811239" y="2921000"/>
                  </a:lnTo>
                  <a:lnTo>
                    <a:pt x="825980" y="2870200"/>
                  </a:lnTo>
                  <a:lnTo>
                    <a:pt x="841431" y="2832100"/>
                  </a:lnTo>
                  <a:lnTo>
                    <a:pt x="857579" y="2781300"/>
                  </a:lnTo>
                  <a:lnTo>
                    <a:pt x="874413" y="2743200"/>
                  </a:lnTo>
                  <a:lnTo>
                    <a:pt x="891921" y="2692400"/>
                  </a:lnTo>
                  <a:lnTo>
                    <a:pt x="910090" y="2654300"/>
                  </a:lnTo>
                  <a:lnTo>
                    <a:pt x="928909" y="2603500"/>
                  </a:lnTo>
                  <a:lnTo>
                    <a:pt x="948365" y="2565400"/>
                  </a:lnTo>
                  <a:lnTo>
                    <a:pt x="968448" y="2527300"/>
                  </a:lnTo>
                  <a:lnTo>
                    <a:pt x="989144" y="2476500"/>
                  </a:lnTo>
                  <a:lnTo>
                    <a:pt x="1010442" y="2438400"/>
                  </a:lnTo>
                  <a:lnTo>
                    <a:pt x="1032330" y="2387600"/>
                  </a:lnTo>
                  <a:lnTo>
                    <a:pt x="1054796" y="2349500"/>
                  </a:lnTo>
                  <a:lnTo>
                    <a:pt x="1077828" y="2298700"/>
                  </a:lnTo>
                  <a:lnTo>
                    <a:pt x="1101415" y="2260600"/>
                  </a:lnTo>
                  <a:lnTo>
                    <a:pt x="1125543" y="2222500"/>
                  </a:lnTo>
                  <a:lnTo>
                    <a:pt x="1150201" y="2171700"/>
                  </a:lnTo>
                  <a:lnTo>
                    <a:pt x="1175378" y="2133600"/>
                  </a:lnTo>
                  <a:lnTo>
                    <a:pt x="1201061" y="2082800"/>
                  </a:lnTo>
                  <a:lnTo>
                    <a:pt x="1227238" y="2044700"/>
                  </a:lnTo>
                  <a:lnTo>
                    <a:pt x="1253898" y="2006600"/>
                  </a:lnTo>
                  <a:lnTo>
                    <a:pt x="1281028" y="1968500"/>
                  </a:lnTo>
                  <a:lnTo>
                    <a:pt x="1308616" y="1917700"/>
                  </a:lnTo>
                  <a:lnTo>
                    <a:pt x="1336651" y="1879600"/>
                  </a:lnTo>
                  <a:lnTo>
                    <a:pt x="1365121" y="1841500"/>
                  </a:lnTo>
                  <a:lnTo>
                    <a:pt x="1394013" y="1803400"/>
                  </a:lnTo>
                  <a:lnTo>
                    <a:pt x="1423316" y="1752600"/>
                  </a:lnTo>
                  <a:lnTo>
                    <a:pt x="1453017" y="1714500"/>
                  </a:lnTo>
                  <a:lnTo>
                    <a:pt x="1483105" y="1676400"/>
                  </a:lnTo>
                  <a:lnTo>
                    <a:pt x="1513568" y="1638300"/>
                  </a:lnTo>
                  <a:lnTo>
                    <a:pt x="1544393" y="1600200"/>
                  </a:lnTo>
                  <a:lnTo>
                    <a:pt x="1575570" y="1562100"/>
                  </a:lnTo>
                  <a:lnTo>
                    <a:pt x="1607085" y="1524000"/>
                  </a:lnTo>
                  <a:lnTo>
                    <a:pt x="1638927" y="1485900"/>
                  </a:lnTo>
                  <a:lnTo>
                    <a:pt x="1671084" y="1447800"/>
                  </a:lnTo>
                  <a:lnTo>
                    <a:pt x="1703545" y="1409700"/>
                  </a:lnTo>
                  <a:lnTo>
                    <a:pt x="1769326" y="1333500"/>
                  </a:lnTo>
                  <a:lnTo>
                    <a:pt x="1836177" y="1257300"/>
                  </a:lnTo>
                  <a:lnTo>
                    <a:pt x="1869973" y="1231900"/>
                  </a:lnTo>
                  <a:lnTo>
                    <a:pt x="1938247" y="1155700"/>
                  </a:lnTo>
                  <a:lnTo>
                    <a:pt x="1972701" y="1117600"/>
                  </a:lnTo>
                  <a:lnTo>
                    <a:pt x="2007350" y="1092200"/>
                  </a:lnTo>
                  <a:lnTo>
                    <a:pt x="2042183" y="1054100"/>
                  </a:lnTo>
                  <a:lnTo>
                    <a:pt x="2077187" y="1028700"/>
                  </a:lnTo>
                  <a:lnTo>
                    <a:pt x="2112351" y="990600"/>
                  </a:lnTo>
                  <a:lnTo>
                    <a:pt x="2147663" y="965200"/>
                  </a:lnTo>
                  <a:lnTo>
                    <a:pt x="2183110" y="927100"/>
                  </a:lnTo>
                  <a:lnTo>
                    <a:pt x="2218681" y="901700"/>
                  </a:lnTo>
                  <a:lnTo>
                    <a:pt x="2254364" y="863600"/>
                  </a:lnTo>
                  <a:lnTo>
                    <a:pt x="2361963" y="787400"/>
                  </a:lnTo>
                  <a:lnTo>
                    <a:pt x="2397973" y="749300"/>
                  </a:lnTo>
                  <a:lnTo>
                    <a:pt x="2650829" y="571500"/>
                  </a:lnTo>
                  <a:lnTo>
                    <a:pt x="2686920" y="558800"/>
                  </a:lnTo>
                  <a:lnTo>
                    <a:pt x="2758960" y="508000"/>
                  </a:lnTo>
                  <a:lnTo>
                    <a:pt x="2794884" y="495300"/>
                  </a:lnTo>
                  <a:lnTo>
                    <a:pt x="2866482" y="444500"/>
                  </a:lnTo>
                  <a:lnTo>
                    <a:pt x="2937666" y="419100"/>
                  </a:lnTo>
                  <a:lnTo>
                    <a:pt x="2973073" y="393700"/>
                  </a:lnTo>
                  <a:lnTo>
                    <a:pt x="3043457" y="368300"/>
                  </a:lnTo>
                  <a:lnTo>
                    <a:pt x="3094578" y="342900"/>
                  </a:lnTo>
                  <a:lnTo>
                    <a:pt x="3145264" y="330200"/>
                  </a:lnTo>
                  <a:lnTo>
                    <a:pt x="3195483" y="304800"/>
                  </a:lnTo>
                  <a:lnTo>
                    <a:pt x="3390985" y="254000"/>
                  </a:lnTo>
                  <a:lnTo>
                    <a:pt x="3438345" y="254000"/>
                  </a:lnTo>
                  <a:lnTo>
                    <a:pt x="3485031" y="241300"/>
                  </a:lnTo>
                  <a:lnTo>
                    <a:pt x="4204180" y="241300"/>
                  </a:lnTo>
                  <a:lnTo>
                    <a:pt x="4184740" y="228600"/>
                  </a:lnTo>
                  <a:lnTo>
                    <a:pt x="4145176" y="203200"/>
                  </a:lnTo>
                  <a:lnTo>
                    <a:pt x="4104957" y="190500"/>
                  </a:lnTo>
                  <a:lnTo>
                    <a:pt x="4022674" y="139700"/>
                  </a:lnTo>
                  <a:lnTo>
                    <a:pt x="3938125" y="114300"/>
                  </a:lnTo>
                  <a:lnTo>
                    <a:pt x="3895075" y="88900"/>
                  </a:lnTo>
                  <a:lnTo>
                    <a:pt x="3718388" y="38100"/>
                  </a:lnTo>
                  <a:lnTo>
                    <a:pt x="3673242" y="38100"/>
                  </a:lnTo>
                  <a:lnTo>
                    <a:pt x="3581987" y="12700"/>
                  </a:lnTo>
                  <a:close/>
                </a:path>
                <a:path w="4912995" h="8753475">
                  <a:moveTo>
                    <a:pt x="3489643" y="0"/>
                  </a:moveTo>
                  <a:lnTo>
                    <a:pt x="3208440" y="0"/>
                  </a:lnTo>
                  <a:lnTo>
                    <a:pt x="3161273" y="12700"/>
                  </a:lnTo>
                  <a:lnTo>
                    <a:pt x="3535936" y="12700"/>
                  </a:lnTo>
                  <a:lnTo>
                    <a:pt x="3489643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/>
          <p:nvPr/>
        </p:nvSpPr>
        <p:spPr>
          <a:xfrm>
            <a:off x="8554473" y="2436166"/>
            <a:ext cx="857885" cy="2076450"/>
          </a:xfrm>
          <a:custGeom>
            <a:avLst/>
            <a:gdLst/>
            <a:ahLst/>
            <a:cxnLst/>
            <a:rect l="l" t="t" r="r" b="b"/>
            <a:pathLst>
              <a:path w="857884" h="2076450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5790"/>
                </a:lnTo>
                <a:lnTo>
                  <a:pt x="63040" y="174178"/>
                </a:lnTo>
                <a:lnTo>
                  <a:pt x="40343" y="216500"/>
                </a:lnTo>
                <a:lnTo>
                  <a:pt x="22691" y="262755"/>
                </a:lnTo>
                <a:lnTo>
                  <a:pt x="10084" y="312942"/>
                </a:lnTo>
                <a:lnTo>
                  <a:pt x="2520" y="367060"/>
                </a:lnTo>
                <a:lnTo>
                  <a:pt x="0" y="425107"/>
                </a:lnTo>
                <a:lnTo>
                  <a:pt x="0" y="1344514"/>
                </a:lnTo>
                <a:lnTo>
                  <a:pt x="2520" y="1401918"/>
                </a:lnTo>
                <a:lnTo>
                  <a:pt x="10084" y="1455489"/>
                </a:lnTo>
                <a:lnTo>
                  <a:pt x="22691" y="1505226"/>
                </a:lnTo>
                <a:lnTo>
                  <a:pt x="40343" y="1551129"/>
                </a:lnTo>
                <a:lnTo>
                  <a:pt x="63040" y="1593197"/>
                </a:lnTo>
                <a:lnTo>
                  <a:pt x="90784" y="1631428"/>
                </a:lnTo>
                <a:lnTo>
                  <a:pt x="123577" y="1665823"/>
                </a:lnTo>
                <a:lnTo>
                  <a:pt x="182891" y="1709707"/>
                </a:lnTo>
                <a:lnTo>
                  <a:pt x="252107" y="1742439"/>
                </a:lnTo>
                <a:lnTo>
                  <a:pt x="289791" y="1754330"/>
                </a:lnTo>
                <a:lnTo>
                  <a:pt x="328712" y="1762828"/>
                </a:lnTo>
                <a:lnTo>
                  <a:pt x="368874" y="1767930"/>
                </a:lnTo>
                <a:lnTo>
                  <a:pt x="410280" y="1769631"/>
                </a:lnTo>
                <a:lnTo>
                  <a:pt x="425107" y="1769631"/>
                </a:lnTo>
                <a:lnTo>
                  <a:pt x="438251" y="1818168"/>
                </a:lnTo>
                <a:lnTo>
                  <a:pt x="455946" y="1862947"/>
                </a:lnTo>
                <a:lnTo>
                  <a:pt x="478191" y="1903970"/>
                </a:lnTo>
                <a:lnTo>
                  <a:pt x="504985" y="1941242"/>
                </a:lnTo>
                <a:lnTo>
                  <a:pt x="536329" y="1974767"/>
                </a:lnTo>
                <a:lnTo>
                  <a:pt x="575863" y="2005723"/>
                </a:lnTo>
                <a:lnTo>
                  <a:pt x="618699" y="2031053"/>
                </a:lnTo>
                <a:lnTo>
                  <a:pt x="664834" y="2050756"/>
                </a:lnTo>
                <a:lnTo>
                  <a:pt x="714269" y="2064832"/>
                </a:lnTo>
                <a:lnTo>
                  <a:pt x="767002" y="2073278"/>
                </a:lnTo>
                <a:lnTo>
                  <a:pt x="823032" y="2076093"/>
                </a:lnTo>
                <a:lnTo>
                  <a:pt x="857628" y="2076093"/>
                </a:lnTo>
                <a:lnTo>
                  <a:pt x="857628" y="1804227"/>
                </a:lnTo>
                <a:lnTo>
                  <a:pt x="823032" y="1804227"/>
                </a:lnTo>
                <a:lnTo>
                  <a:pt x="790739" y="1802374"/>
                </a:lnTo>
                <a:lnTo>
                  <a:pt x="740064" y="1787547"/>
                </a:lnTo>
                <a:lnTo>
                  <a:pt x="708410" y="1758189"/>
                </a:lnTo>
                <a:lnTo>
                  <a:pt x="691107" y="1708772"/>
                </a:lnTo>
                <a:lnTo>
                  <a:pt x="687099" y="1675708"/>
                </a:lnTo>
                <a:lnTo>
                  <a:pt x="696984" y="1665823"/>
                </a:lnTo>
                <a:lnTo>
                  <a:pt x="729763" y="1631428"/>
                </a:lnTo>
                <a:lnTo>
                  <a:pt x="757502" y="1593197"/>
                </a:lnTo>
                <a:lnTo>
                  <a:pt x="780200" y="1551129"/>
                </a:lnTo>
                <a:lnTo>
                  <a:pt x="797856" y="1505226"/>
                </a:lnTo>
                <a:lnTo>
                  <a:pt x="799751" y="1497755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6476"/>
                </a:lnTo>
                <a:lnTo>
                  <a:pt x="274184" y="1384692"/>
                </a:lnTo>
                <a:lnTo>
                  <a:pt x="271866" y="134451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800146" y="271866"/>
                </a:lnTo>
                <a:lnTo>
                  <a:pt x="797856" y="262755"/>
                </a:lnTo>
                <a:lnTo>
                  <a:pt x="780200" y="216500"/>
                </a:lnTo>
                <a:lnTo>
                  <a:pt x="757502" y="174178"/>
                </a:lnTo>
                <a:lnTo>
                  <a:pt x="729763" y="135790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57884" h="2076450">
                <a:moveTo>
                  <a:pt x="800146" y="271866"/>
                </a:moveTo>
                <a:lnTo>
                  <a:pt x="410280" y="271866"/>
                </a:lnTo>
                <a:lnTo>
                  <a:pt x="443485" y="273719"/>
                </a:lnTo>
                <a:lnTo>
                  <a:pt x="471445" y="279280"/>
                </a:lnTo>
                <a:lnTo>
                  <a:pt x="511617" y="301530"/>
                </a:lnTo>
                <a:lnTo>
                  <a:pt x="539418" y="348499"/>
                </a:lnTo>
                <a:lnTo>
                  <a:pt x="548684" y="425107"/>
                </a:lnTo>
                <a:lnTo>
                  <a:pt x="548684" y="1344514"/>
                </a:lnTo>
                <a:lnTo>
                  <a:pt x="546419" y="1384692"/>
                </a:lnTo>
                <a:lnTo>
                  <a:pt x="546368" y="1385606"/>
                </a:lnTo>
                <a:lnTo>
                  <a:pt x="527834" y="1447405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799751" y="1497755"/>
                </a:lnTo>
                <a:lnTo>
                  <a:pt x="810469" y="1455489"/>
                </a:lnTo>
                <a:lnTo>
                  <a:pt x="818038" y="1401918"/>
                </a:lnTo>
                <a:lnTo>
                  <a:pt x="820561" y="1344514"/>
                </a:lnTo>
                <a:lnTo>
                  <a:pt x="820561" y="425107"/>
                </a:lnTo>
                <a:lnTo>
                  <a:pt x="818038" y="367060"/>
                </a:lnTo>
                <a:lnTo>
                  <a:pt x="810469" y="312942"/>
                </a:lnTo>
                <a:lnTo>
                  <a:pt x="800146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9555415" y="2455934"/>
            <a:ext cx="821055" cy="1750060"/>
          </a:xfrm>
          <a:custGeom>
            <a:avLst/>
            <a:gdLst/>
            <a:ahLst/>
            <a:cxnLst/>
            <a:rect l="l" t="t" r="r" b="b"/>
            <a:pathLst>
              <a:path w="821054" h="1750060">
                <a:moveTo>
                  <a:pt x="820561" y="0"/>
                </a:moveTo>
                <a:lnTo>
                  <a:pt x="548684" y="0"/>
                </a:lnTo>
                <a:lnTo>
                  <a:pt x="548684" y="1324745"/>
                </a:lnTo>
                <a:lnTo>
                  <a:pt x="546368" y="1365837"/>
                </a:lnTo>
                <a:lnTo>
                  <a:pt x="527834" y="1427636"/>
                </a:lnTo>
                <a:lnTo>
                  <a:pt x="493224" y="1461306"/>
                </a:lnTo>
                <a:lnTo>
                  <a:pt x="442550" y="1476133"/>
                </a:lnTo>
                <a:lnTo>
                  <a:pt x="410280" y="1477986"/>
                </a:lnTo>
                <a:lnTo>
                  <a:pt x="376899" y="1476133"/>
                </a:lnTo>
                <a:lnTo>
                  <a:pt x="324993" y="1461306"/>
                </a:lnTo>
                <a:lnTo>
                  <a:pt x="291324" y="1428570"/>
                </a:lnTo>
                <a:lnTo>
                  <a:pt x="274026" y="1366777"/>
                </a:lnTo>
                <a:lnTo>
                  <a:pt x="271866" y="1324745"/>
                </a:lnTo>
                <a:lnTo>
                  <a:pt x="271866" y="0"/>
                </a:lnTo>
                <a:lnTo>
                  <a:pt x="0" y="0"/>
                </a:lnTo>
                <a:lnTo>
                  <a:pt x="0" y="1324745"/>
                </a:lnTo>
                <a:lnTo>
                  <a:pt x="2520" y="1381601"/>
                </a:lnTo>
                <a:lnTo>
                  <a:pt x="10084" y="1434921"/>
                </a:lnTo>
                <a:lnTo>
                  <a:pt x="22691" y="1484707"/>
                </a:lnTo>
                <a:lnTo>
                  <a:pt x="40343" y="1530959"/>
                </a:lnTo>
                <a:lnTo>
                  <a:pt x="63040" y="1573678"/>
                </a:lnTo>
                <a:lnTo>
                  <a:pt x="90784" y="1612867"/>
                </a:lnTo>
                <a:lnTo>
                  <a:pt x="123577" y="1648525"/>
                </a:lnTo>
                <a:lnTo>
                  <a:pt x="161746" y="1679497"/>
                </a:lnTo>
                <a:lnTo>
                  <a:pt x="203762" y="1704833"/>
                </a:lnTo>
                <a:lnTo>
                  <a:pt x="249624" y="1724536"/>
                </a:lnTo>
                <a:lnTo>
                  <a:pt x="299332" y="1738607"/>
                </a:lnTo>
                <a:lnTo>
                  <a:pt x="352884" y="1747049"/>
                </a:lnTo>
                <a:lnTo>
                  <a:pt x="410280" y="1749862"/>
                </a:lnTo>
                <a:lnTo>
                  <a:pt x="466293" y="1747049"/>
                </a:lnTo>
                <a:lnTo>
                  <a:pt x="519015" y="1738607"/>
                </a:lnTo>
                <a:lnTo>
                  <a:pt x="568446" y="1724536"/>
                </a:lnTo>
                <a:lnTo>
                  <a:pt x="614583" y="1704833"/>
                </a:lnTo>
                <a:lnTo>
                  <a:pt x="657426" y="1679497"/>
                </a:lnTo>
                <a:lnTo>
                  <a:pt x="696973" y="1648525"/>
                </a:lnTo>
                <a:lnTo>
                  <a:pt x="729756" y="1611657"/>
                </a:lnTo>
                <a:lnTo>
                  <a:pt x="757498" y="1571658"/>
                </a:lnTo>
                <a:lnTo>
                  <a:pt x="780198" y="1528530"/>
                </a:lnTo>
                <a:lnTo>
                  <a:pt x="797856" y="1482274"/>
                </a:lnTo>
                <a:lnTo>
                  <a:pt x="810469" y="1432890"/>
                </a:lnTo>
                <a:lnTo>
                  <a:pt x="818038" y="1380380"/>
                </a:lnTo>
                <a:lnTo>
                  <a:pt x="820561" y="1324745"/>
                </a:lnTo>
                <a:lnTo>
                  <a:pt x="82056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0561320" y="2456033"/>
            <a:ext cx="716915" cy="1729739"/>
          </a:xfrm>
          <a:custGeom>
            <a:avLst/>
            <a:gdLst/>
            <a:ahLst/>
            <a:cxnLst/>
            <a:rect l="l" t="t" r="r" b="b"/>
            <a:pathLst>
              <a:path w="716915" h="1729739">
                <a:moveTo>
                  <a:pt x="716749" y="0"/>
                </a:moveTo>
                <a:lnTo>
                  <a:pt x="0" y="0"/>
                </a:lnTo>
                <a:lnTo>
                  <a:pt x="0" y="271780"/>
                </a:lnTo>
                <a:lnTo>
                  <a:pt x="0" y="707390"/>
                </a:lnTo>
                <a:lnTo>
                  <a:pt x="0" y="979170"/>
                </a:lnTo>
                <a:lnTo>
                  <a:pt x="0" y="1457960"/>
                </a:lnTo>
                <a:lnTo>
                  <a:pt x="0" y="1729740"/>
                </a:lnTo>
                <a:lnTo>
                  <a:pt x="716749" y="1729740"/>
                </a:lnTo>
                <a:lnTo>
                  <a:pt x="716749" y="1457960"/>
                </a:lnTo>
                <a:lnTo>
                  <a:pt x="271868" y="1457960"/>
                </a:lnTo>
                <a:lnTo>
                  <a:pt x="271868" y="979170"/>
                </a:lnTo>
                <a:lnTo>
                  <a:pt x="578332" y="979170"/>
                </a:lnTo>
                <a:lnTo>
                  <a:pt x="578332" y="707390"/>
                </a:lnTo>
                <a:lnTo>
                  <a:pt x="271868" y="707390"/>
                </a:lnTo>
                <a:lnTo>
                  <a:pt x="271868" y="271780"/>
                </a:lnTo>
                <a:lnTo>
                  <a:pt x="716749" y="271780"/>
                </a:lnTo>
                <a:lnTo>
                  <a:pt x="7167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1406553" y="2436165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4" h="1769745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6997"/>
                </a:lnTo>
                <a:lnTo>
                  <a:pt x="63040" y="176189"/>
                </a:lnTo>
                <a:lnTo>
                  <a:pt x="40343" y="218912"/>
                </a:lnTo>
                <a:lnTo>
                  <a:pt x="22691" y="265166"/>
                </a:lnTo>
                <a:lnTo>
                  <a:pt x="10084" y="314951"/>
                </a:lnTo>
                <a:lnTo>
                  <a:pt x="2520" y="368264"/>
                </a:lnTo>
                <a:lnTo>
                  <a:pt x="0" y="425107"/>
                </a:lnTo>
                <a:lnTo>
                  <a:pt x="0" y="467116"/>
                </a:lnTo>
                <a:lnTo>
                  <a:pt x="2933" y="524288"/>
                </a:lnTo>
                <a:lnTo>
                  <a:pt x="11736" y="579593"/>
                </a:lnTo>
                <a:lnTo>
                  <a:pt x="26411" y="633035"/>
                </a:lnTo>
                <a:lnTo>
                  <a:pt x="46961" y="684617"/>
                </a:lnTo>
                <a:lnTo>
                  <a:pt x="67414" y="724271"/>
                </a:lnTo>
                <a:lnTo>
                  <a:pt x="91238" y="762137"/>
                </a:lnTo>
                <a:lnTo>
                  <a:pt x="118428" y="798219"/>
                </a:lnTo>
                <a:lnTo>
                  <a:pt x="148982" y="832520"/>
                </a:lnTo>
                <a:lnTo>
                  <a:pt x="182894" y="865041"/>
                </a:lnTo>
                <a:lnTo>
                  <a:pt x="213932" y="889456"/>
                </a:lnTo>
                <a:lnTo>
                  <a:pt x="252701" y="915720"/>
                </a:lnTo>
                <a:lnTo>
                  <a:pt x="299202" y="943830"/>
                </a:lnTo>
                <a:lnTo>
                  <a:pt x="353434" y="973781"/>
                </a:lnTo>
                <a:lnTo>
                  <a:pt x="391421" y="995416"/>
                </a:lnTo>
                <a:lnTo>
                  <a:pt x="443322" y="1027554"/>
                </a:lnTo>
                <a:lnTo>
                  <a:pt x="490148" y="1072856"/>
                </a:lnTo>
                <a:lnTo>
                  <a:pt x="515754" y="1110034"/>
                </a:lnTo>
                <a:lnTo>
                  <a:pt x="534047" y="1149580"/>
                </a:lnTo>
                <a:lnTo>
                  <a:pt x="545025" y="1191495"/>
                </a:lnTo>
                <a:lnTo>
                  <a:pt x="548684" y="1235773"/>
                </a:lnTo>
                <a:lnTo>
                  <a:pt x="548684" y="1344514"/>
                </a:lnTo>
                <a:lnTo>
                  <a:pt x="546368" y="1386546"/>
                </a:lnTo>
                <a:lnTo>
                  <a:pt x="527834" y="1448339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5"/>
                </a:lnTo>
                <a:lnTo>
                  <a:pt x="274184" y="1385606"/>
                </a:lnTo>
                <a:lnTo>
                  <a:pt x="271866" y="1344514"/>
                </a:lnTo>
                <a:lnTo>
                  <a:pt x="271866" y="1119609"/>
                </a:lnTo>
                <a:lnTo>
                  <a:pt x="0" y="1119609"/>
                </a:lnTo>
                <a:lnTo>
                  <a:pt x="0" y="1344514"/>
                </a:lnTo>
                <a:lnTo>
                  <a:pt x="2520" y="1401370"/>
                </a:lnTo>
                <a:lnTo>
                  <a:pt x="10084" y="1454690"/>
                </a:lnTo>
                <a:lnTo>
                  <a:pt x="22691" y="1504476"/>
                </a:lnTo>
                <a:lnTo>
                  <a:pt x="40343" y="1550728"/>
                </a:lnTo>
                <a:lnTo>
                  <a:pt x="63040" y="1593447"/>
                </a:lnTo>
                <a:lnTo>
                  <a:pt x="90784" y="1632636"/>
                </a:lnTo>
                <a:lnTo>
                  <a:pt x="123577" y="1668294"/>
                </a:lnTo>
                <a:lnTo>
                  <a:pt x="161746" y="1699266"/>
                </a:lnTo>
                <a:lnTo>
                  <a:pt x="203762" y="1724602"/>
                </a:lnTo>
                <a:lnTo>
                  <a:pt x="249624" y="1744305"/>
                </a:lnTo>
                <a:lnTo>
                  <a:pt x="299332" y="1758376"/>
                </a:lnTo>
                <a:lnTo>
                  <a:pt x="352884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6"/>
                </a:lnTo>
                <a:lnTo>
                  <a:pt x="810469" y="1454690"/>
                </a:lnTo>
                <a:lnTo>
                  <a:pt x="818038" y="1401370"/>
                </a:lnTo>
                <a:lnTo>
                  <a:pt x="820561" y="1344514"/>
                </a:lnTo>
                <a:lnTo>
                  <a:pt x="820561" y="1235773"/>
                </a:lnTo>
                <a:lnTo>
                  <a:pt x="818302" y="1183961"/>
                </a:lnTo>
                <a:lnTo>
                  <a:pt x="811527" y="1133980"/>
                </a:lnTo>
                <a:lnTo>
                  <a:pt x="800235" y="1085830"/>
                </a:lnTo>
                <a:lnTo>
                  <a:pt x="784428" y="1039511"/>
                </a:lnTo>
                <a:lnTo>
                  <a:pt x="764105" y="995023"/>
                </a:lnTo>
                <a:lnTo>
                  <a:pt x="739266" y="952365"/>
                </a:lnTo>
                <a:lnTo>
                  <a:pt x="709914" y="911539"/>
                </a:lnTo>
                <a:lnTo>
                  <a:pt x="676047" y="872543"/>
                </a:lnTo>
                <a:lnTo>
                  <a:pt x="637666" y="835377"/>
                </a:lnTo>
                <a:lnTo>
                  <a:pt x="568440" y="784720"/>
                </a:lnTo>
                <a:lnTo>
                  <a:pt x="519014" y="754755"/>
                </a:lnTo>
                <a:lnTo>
                  <a:pt x="426795" y="703169"/>
                </a:lnTo>
                <a:lnTo>
                  <a:pt x="399757" y="687108"/>
                </a:lnTo>
                <a:lnTo>
                  <a:pt x="363329" y="662377"/>
                </a:lnTo>
                <a:lnTo>
                  <a:pt x="330395" y="628469"/>
                </a:lnTo>
                <a:lnTo>
                  <a:pt x="304785" y="591991"/>
                </a:lnTo>
                <a:lnTo>
                  <a:pt x="286495" y="552942"/>
                </a:lnTo>
                <a:lnTo>
                  <a:pt x="275522" y="511318"/>
                </a:lnTo>
                <a:lnTo>
                  <a:pt x="271866" y="467116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443485" y="273719"/>
                </a:lnTo>
                <a:lnTo>
                  <a:pt x="494156" y="288550"/>
                </a:lnTo>
                <a:lnTo>
                  <a:pt x="527834" y="321310"/>
                </a:lnTo>
                <a:lnTo>
                  <a:pt x="546368" y="383098"/>
                </a:lnTo>
                <a:lnTo>
                  <a:pt x="548684" y="425107"/>
                </a:lnTo>
                <a:lnTo>
                  <a:pt x="548684" y="575867"/>
                </a:lnTo>
                <a:lnTo>
                  <a:pt x="820561" y="575867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1"/>
                </a:lnTo>
                <a:lnTo>
                  <a:pt x="797856" y="265166"/>
                </a:lnTo>
                <a:lnTo>
                  <a:pt x="780200" y="218912"/>
                </a:lnTo>
                <a:lnTo>
                  <a:pt x="757502" y="176189"/>
                </a:lnTo>
                <a:lnTo>
                  <a:pt x="729763" y="136997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2311101" y="2455944"/>
            <a:ext cx="825500" cy="1729739"/>
          </a:xfrm>
          <a:custGeom>
            <a:avLst/>
            <a:gdLst/>
            <a:ahLst/>
            <a:cxnLst/>
            <a:rect l="l" t="t" r="r" b="b"/>
            <a:pathLst>
              <a:path w="825500" h="1729739">
                <a:moveTo>
                  <a:pt x="825500" y="0"/>
                </a:moveTo>
                <a:lnTo>
                  <a:pt x="0" y="0"/>
                </a:lnTo>
                <a:lnTo>
                  <a:pt x="0" y="271780"/>
                </a:lnTo>
                <a:lnTo>
                  <a:pt x="276821" y="271780"/>
                </a:lnTo>
                <a:lnTo>
                  <a:pt x="276821" y="1729740"/>
                </a:lnTo>
                <a:lnTo>
                  <a:pt x="548690" y="1729740"/>
                </a:lnTo>
                <a:lnTo>
                  <a:pt x="548690" y="271780"/>
                </a:lnTo>
                <a:lnTo>
                  <a:pt x="825500" y="271780"/>
                </a:lnTo>
                <a:lnTo>
                  <a:pt x="82550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3257700" y="2455935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93"/>
                </a:lnTo>
                <a:lnTo>
                  <a:pt x="271876" y="173009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3705023" y="2436165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6997"/>
                </a:lnTo>
                <a:lnTo>
                  <a:pt x="63040" y="176189"/>
                </a:lnTo>
                <a:lnTo>
                  <a:pt x="40343" y="218912"/>
                </a:lnTo>
                <a:lnTo>
                  <a:pt x="22691" y="265166"/>
                </a:lnTo>
                <a:lnTo>
                  <a:pt x="10084" y="314951"/>
                </a:lnTo>
                <a:lnTo>
                  <a:pt x="2520" y="368264"/>
                </a:lnTo>
                <a:lnTo>
                  <a:pt x="0" y="425107"/>
                </a:lnTo>
                <a:lnTo>
                  <a:pt x="0" y="1344514"/>
                </a:lnTo>
                <a:lnTo>
                  <a:pt x="2520" y="1401370"/>
                </a:lnTo>
                <a:lnTo>
                  <a:pt x="10084" y="1454690"/>
                </a:lnTo>
                <a:lnTo>
                  <a:pt x="22691" y="1504476"/>
                </a:lnTo>
                <a:lnTo>
                  <a:pt x="40343" y="1550728"/>
                </a:lnTo>
                <a:lnTo>
                  <a:pt x="63040" y="1593447"/>
                </a:lnTo>
                <a:lnTo>
                  <a:pt x="90784" y="1632636"/>
                </a:lnTo>
                <a:lnTo>
                  <a:pt x="123577" y="1668294"/>
                </a:lnTo>
                <a:lnTo>
                  <a:pt x="161746" y="1699266"/>
                </a:lnTo>
                <a:lnTo>
                  <a:pt x="203762" y="1724602"/>
                </a:lnTo>
                <a:lnTo>
                  <a:pt x="249624" y="1744305"/>
                </a:lnTo>
                <a:lnTo>
                  <a:pt x="299332" y="1758376"/>
                </a:lnTo>
                <a:lnTo>
                  <a:pt x="352884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6"/>
                </a:lnTo>
                <a:lnTo>
                  <a:pt x="799559" y="1497755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5"/>
                </a:lnTo>
                <a:lnTo>
                  <a:pt x="274184" y="1385606"/>
                </a:lnTo>
                <a:lnTo>
                  <a:pt x="271866" y="134451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799554" y="271866"/>
                </a:lnTo>
                <a:lnTo>
                  <a:pt x="797856" y="265166"/>
                </a:lnTo>
                <a:lnTo>
                  <a:pt x="780200" y="218912"/>
                </a:lnTo>
                <a:lnTo>
                  <a:pt x="757502" y="176189"/>
                </a:lnTo>
                <a:lnTo>
                  <a:pt x="729763" y="136997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21055" h="1769745">
                <a:moveTo>
                  <a:pt x="799554" y="271866"/>
                </a:moveTo>
                <a:lnTo>
                  <a:pt x="410280" y="271866"/>
                </a:lnTo>
                <a:lnTo>
                  <a:pt x="443485" y="273719"/>
                </a:lnTo>
                <a:lnTo>
                  <a:pt x="471445" y="279280"/>
                </a:lnTo>
                <a:lnTo>
                  <a:pt x="511617" y="301530"/>
                </a:lnTo>
                <a:lnTo>
                  <a:pt x="539418" y="348499"/>
                </a:lnTo>
                <a:lnTo>
                  <a:pt x="548684" y="425107"/>
                </a:lnTo>
                <a:lnTo>
                  <a:pt x="548684" y="1344514"/>
                </a:lnTo>
                <a:lnTo>
                  <a:pt x="546419" y="1385606"/>
                </a:lnTo>
                <a:lnTo>
                  <a:pt x="527834" y="1448339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799559" y="1497755"/>
                </a:lnTo>
                <a:lnTo>
                  <a:pt x="810469" y="1454690"/>
                </a:lnTo>
                <a:lnTo>
                  <a:pt x="818038" y="1401370"/>
                </a:lnTo>
                <a:lnTo>
                  <a:pt x="820561" y="1344514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1"/>
                </a:lnTo>
                <a:lnTo>
                  <a:pt x="799554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4691159" y="2455932"/>
            <a:ext cx="845819" cy="1730375"/>
          </a:xfrm>
          <a:custGeom>
            <a:avLst/>
            <a:gdLst/>
            <a:ahLst/>
            <a:cxnLst/>
            <a:rect l="l" t="t" r="r" b="b"/>
            <a:pathLst>
              <a:path w="845819" h="1730375">
                <a:moveTo>
                  <a:pt x="845272" y="0"/>
                </a:moveTo>
                <a:lnTo>
                  <a:pt x="573406" y="0"/>
                </a:lnTo>
                <a:lnTo>
                  <a:pt x="573406" y="874936"/>
                </a:lnTo>
                <a:lnTo>
                  <a:pt x="158183" y="0"/>
                </a:lnTo>
                <a:lnTo>
                  <a:pt x="0" y="0"/>
                </a:lnTo>
                <a:lnTo>
                  <a:pt x="0" y="1730093"/>
                </a:lnTo>
                <a:lnTo>
                  <a:pt x="271876" y="1730093"/>
                </a:lnTo>
                <a:lnTo>
                  <a:pt x="271876" y="852696"/>
                </a:lnTo>
                <a:lnTo>
                  <a:pt x="687099" y="1730093"/>
                </a:lnTo>
                <a:lnTo>
                  <a:pt x="845272" y="1730093"/>
                </a:lnTo>
                <a:lnTo>
                  <a:pt x="84527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5684696" y="2436165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6997"/>
                </a:lnTo>
                <a:lnTo>
                  <a:pt x="63040" y="176189"/>
                </a:lnTo>
                <a:lnTo>
                  <a:pt x="40343" y="218912"/>
                </a:lnTo>
                <a:lnTo>
                  <a:pt x="22691" y="265166"/>
                </a:lnTo>
                <a:lnTo>
                  <a:pt x="10084" y="314951"/>
                </a:lnTo>
                <a:lnTo>
                  <a:pt x="2520" y="368264"/>
                </a:lnTo>
                <a:lnTo>
                  <a:pt x="0" y="425107"/>
                </a:lnTo>
                <a:lnTo>
                  <a:pt x="0" y="467116"/>
                </a:lnTo>
                <a:lnTo>
                  <a:pt x="2933" y="524288"/>
                </a:lnTo>
                <a:lnTo>
                  <a:pt x="11736" y="579593"/>
                </a:lnTo>
                <a:lnTo>
                  <a:pt x="26411" y="633035"/>
                </a:lnTo>
                <a:lnTo>
                  <a:pt x="46961" y="684617"/>
                </a:lnTo>
                <a:lnTo>
                  <a:pt x="67414" y="724271"/>
                </a:lnTo>
                <a:lnTo>
                  <a:pt x="91238" y="762137"/>
                </a:lnTo>
                <a:lnTo>
                  <a:pt x="118428" y="798219"/>
                </a:lnTo>
                <a:lnTo>
                  <a:pt x="148982" y="832520"/>
                </a:lnTo>
                <a:lnTo>
                  <a:pt x="182894" y="865041"/>
                </a:lnTo>
                <a:lnTo>
                  <a:pt x="213932" y="889456"/>
                </a:lnTo>
                <a:lnTo>
                  <a:pt x="252701" y="915720"/>
                </a:lnTo>
                <a:lnTo>
                  <a:pt x="299202" y="943830"/>
                </a:lnTo>
                <a:lnTo>
                  <a:pt x="353434" y="973781"/>
                </a:lnTo>
                <a:lnTo>
                  <a:pt x="391421" y="995416"/>
                </a:lnTo>
                <a:lnTo>
                  <a:pt x="443322" y="1027554"/>
                </a:lnTo>
                <a:lnTo>
                  <a:pt x="490148" y="1072856"/>
                </a:lnTo>
                <a:lnTo>
                  <a:pt x="515754" y="1110034"/>
                </a:lnTo>
                <a:lnTo>
                  <a:pt x="534047" y="1149580"/>
                </a:lnTo>
                <a:lnTo>
                  <a:pt x="545025" y="1191495"/>
                </a:lnTo>
                <a:lnTo>
                  <a:pt x="548684" y="1235773"/>
                </a:lnTo>
                <a:lnTo>
                  <a:pt x="548684" y="1344514"/>
                </a:lnTo>
                <a:lnTo>
                  <a:pt x="546368" y="1386546"/>
                </a:lnTo>
                <a:lnTo>
                  <a:pt x="527834" y="1448339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5"/>
                </a:lnTo>
                <a:lnTo>
                  <a:pt x="274184" y="1385606"/>
                </a:lnTo>
                <a:lnTo>
                  <a:pt x="271866" y="1344514"/>
                </a:lnTo>
                <a:lnTo>
                  <a:pt x="271866" y="1119609"/>
                </a:lnTo>
                <a:lnTo>
                  <a:pt x="0" y="1119609"/>
                </a:lnTo>
                <a:lnTo>
                  <a:pt x="0" y="1344514"/>
                </a:lnTo>
                <a:lnTo>
                  <a:pt x="2520" y="1401370"/>
                </a:lnTo>
                <a:lnTo>
                  <a:pt x="10084" y="1454690"/>
                </a:lnTo>
                <a:lnTo>
                  <a:pt x="22691" y="1504476"/>
                </a:lnTo>
                <a:lnTo>
                  <a:pt x="40343" y="1550728"/>
                </a:lnTo>
                <a:lnTo>
                  <a:pt x="63040" y="1593447"/>
                </a:lnTo>
                <a:lnTo>
                  <a:pt x="90784" y="1632636"/>
                </a:lnTo>
                <a:lnTo>
                  <a:pt x="123577" y="1668294"/>
                </a:lnTo>
                <a:lnTo>
                  <a:pt x="161746" y="1699266"/>
                </a:lnTo>
                <a:lnTo>
                  <a:pt x="203762" y="1724602"/>
                </a:lnTo>
                <a:lnTo>
                  <a:pt x="249624" y="1744305"/>
                </a:lnTo>
                <a:lnTo>
                  <a:pt x="299332" y="1758376"/>
                </a:lnTo>
                <a:lnTo>
                  <a:pt x="352884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6"/>
                </a:lnTo>
                <a:lnTo>
                  <a:pt x="810469" y="1454690"/>
                </a:lnTo>
                <a:lnTo>
                  <a:pt x="818038" y="1401370"/>
                </a:lnTo>
                <a:lnTo>
                  <a:pt x="820561" y="1344514"/>
                </a:lnTo>
                <a:lnTo>
                  <a:pt x="820561" y="1235773"/>
                </a:lnTo>
                <a:lnTo>
                  <a:pt x="818302" y="1183961"/>
                </a:lnTo>
                <a:lnTo>
                  <a:pt x="811527" y="1133980"/>
                </a:lnTo>
                <a:lnTo>
                  <a:pt x="800235" y="1085830"/>
                </a:lnTo>
                <a:lnTo>
                  <a:pt x="784428" y="1039511"/>
                </a:lnTo>
                <a:lnTo>
                  <a:pt x="764105" y="995023"/>
                </a:lnTo>
                <a:lnTo>
                  <a:pt x="739266" y="952365"/>
                </a:lnTo>
                <a:lnTo>
                  <a:pt x="709914" y="911539"/>
                </a:lnTo>
                <a:lnTo>
                  <a:pt x="676047" y="872543"/>
                </a:lnTo>
                <a:lnTo>
                  <a:pt x="637666" y="835377"/>
                </a:lnTo>
                <a:lnTo>
                  <a:pt x="568440" y="784720"/>
                </a:lnTo>
                <a:lnTo>
                  <a:pt x="519014" y="754755"/>
                </a:lnTo>
                <a:lnTo>
                  <a:pt x="426795" y="703169"/>
                </a:lnTo>
                <a:lnTo>
                  <a:pt x="399757" y="687108"/>
                </a:lnTo>
                <a:lnTo>
                  <a:pt x="363329" y="662377"/>
                </a:lnTo>
                <a:lnTo>
                  <a:pt x="330395" y="628469"/>
                </a:lnTo>
                <a:lnTo>
                  <a:pt x="304785" y="591991"/>
                </a:lnTo>
                <a:lnTo>
                  <a:pt x="286495" y="552942"/>
                </a:lnTo>
                <a:lnTo>
                  <a:pt x="275522" y="511318"/>
                </a:lnTo>
                <a:lnTo>
                  <a:pt x="271866" y="467116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443485" y="273719"/>
                </a:lnTo>
                <a:lnTo>
                  <a:pt x="494156" y="288550"/>
                </a:lnTo>
                <a:lnTo>
                  <a:pt x="527834" y="321310"/>
                </a:lnTo>
                <a:lnTo>
                  <a:pt x="546368" y="383098"/>
                </a:lnTo>
                <a:lnTo>
                  <a:pt x="548684" y="425107"/>
                </a:lnTo>
                <a:lnTo>
                  <a:pt x="548684" y="575867"/>
                </a:lnTo>
                <a:lnTo>
                  <a:pt x="820561" y="575867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1"/>
                </a:lnTo>
                <a:lnTo>
                  <a:pt x="797856" y="265166"/>
                </a:lnTo>
                <a:lnTo>
                  <a:pt x="780200" y="218912"/>
                </a:lnTo>
                <a:lnTo>
                  <a:pt x="757502" y="176189"/>
                </a:lnTo>
                <a:lnTo>
                  <a:pt x="729763" y="136997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8586571" y="4530343"/>
            <a:ext cx="857885" cy="2076450"/>
          </a:xfrm>
          <a:custGeom>
            <a:avLst/>
            <a:gdLst/>
            <a:ahLst/>
            <a:cxnLst/>
            <a:rect l="l" t="t" r="r" b="b"/>
            <a:pathLst>
              <a:path w="857884" h="2076450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5790"/>
                </a:lnTo>
                <a:lnTo>
                  <a:pt x="63040" y="174178"/>
                </a:lnTo>
                <a:lnTo>
                  <a:pt x="40343" y="216500"/>
                </a:lnTo>
                <a:lnTo>
                  <a:pt x="22691" y="262755"/>
                </a:lnTo>
                <a:lnTo>
                  <a:pt x="10084" y="312942"/>
                </a:lnTo>
                <a:lnTo>
                  <a:pt x="2520" y="367060"/>
                </a:lnTo>
                <a:lnTo>
                  <a:pt x="0" y="425107"/>
                </a:lnTo>
                <a:lnTo>
                  <a:pt x="0" y="1344514"/>
                </a:lnTo>
                <a:lnTo>
                  <a:pt x="2520" y="1401918"/>
                </a:lnTo>
                <a:lnTo>
                  <a:pt x="10084" y="1455489"/>
                </a:lnTo>
                <a:lnTo>
                  <a:pt x="22691" y="1505226"/>
                </a:lnTo>
                <a:lnTo>
                  <a:pt x="40343" y="1551129"/>
                </a:lnTo>
                <a:lnTo>
                  <a:pt x="63040" y="1593197"/>
                </a:lnTo>
                <a:lnTo>
                  <a:pt x="90784" y="1631428"/>
                </a:lnTo>
                <a:lnTo>
                  <a:pt x="123577" y="1665823"/>
                </a:lnTo>
                <a:lnTo>
                  <a:pt x="182891" y="1709707"/>
                </a:lnTo>
                <a:lnTo>
                  <a:pt x="252107" y="1742439"/>
                </a:lnTo>
                <a:lnTo>
                  <a:pt x="289791" y="1754330"/>
                </a:lnTo>
                <a:lnTo>
                  <a:pt x="328712" y="1762828"/>
                </a:lnTo>
                <a:lnTo>
                  <a:pt x="368874" y="1767930"/>
                </a:lnTo>
                <a:lnTo>
                  <a:pt x="410280" y="1769631"/>
                </a:lnTo>
                <a:lnTo>
                  <a:pt x="425107" y="1769631"/>
                </a:lnTo>
                <a:lnTo>
                  <a:pt x="438251" y="1818168"/>
                </a:lnTo>
                <a:lnTo>
                  <a:pt x="455946" y="1862947"/>
                </a:lnTo>
                <a:lnTo>
                  <a:pt x="478191" y="1903970"/>
                </a:lnTo>
                <a:lnTo>
                  <a:pt x="504985" y="1941242"/>
                </a:lnTo>
                <a:lnTo>
                  <a:pt x="536329" y="1974767"/>
                </a:lnTo>
                <a:lnTo>
                  <a:pt x="575863" y="2005723"/>
                </a:lnTo>
                <a:lnTo>
                  <a:pt x="618699" y="2031053"/>
                </a:lnTo>
                <a:lnTo>
                  <a:pt x="664834" y="2050756"/>
                </a:lnTo>
                <a:lnTo>
                  <a:pt x="714269" y="2064832"/>
                </a:lnTo>
                <a:lnTo>
                  <a:pt x="767002" y="2073278"/>
                </a:lnTo>
                <a:lnTo>
                  <a:pt x="823032" y="2076093"/>
                </a:lnTo>
                <a:lnTo>
                  <a:pt x="857628" y="2076093"/>
                </a:lnTo>
                <a:lnTo>
                  <a:pt x="857628" y="1804227"/>
                </a:lnTo>
                <a:lnTo>
                  <a:pt x="823032" y="1804227"/>
                </a:lnTo>
                <a:lnTo>
                  <a:pt x="790739" y="1802374"/>
                </a:lnTo>
                <a:lnTo>
                  <a:pt x="740064" y="1787547"/>
                </a:lnTo>
                <a:lnTo>
                  <a:pt x="708410" y="1758189"/>
                </a:lnTo>
                <a:lnTo>
                  <a:pt x="691107" y="1708772"/>
                </a:lnTo>
                <a:lnTo>
                  <a:pt x="687099" y="1675708"/>
                </a:lnTo>
                <a:lnTo>
                  <a:pt x="696984" y="1665823"/>
                </a:lnTo>
                <a:lnTo>
                  <a:pt x="729763" y="1631428"/>
                </a:lnTo>
                <a:lnTo>
                  <a:pt x="757502" y="1593197"/>
                </a:lnTo>
                <a:lnTo>
                  <a:pt x="780200" y="1551129"/>
                </a:lnTo>
                <a:lnTo>
                  <a:pt x="797856" y="1505226"/>
                </a:lnTo>
                <a:lnTo>
                  <a:pt x="799751" y="1497755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6476"/>
                </a:lnTo>
                <a:lnTo>
                  <a:pt x="274184" y="1384692"/>
                </a:lnTo>
                <a:lnTo>
                  <a:pt x="271866" y="134451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800146" y="271866"/>
                </a:lnTo>
                <a:lnTo>
                  <a:pt x="797856" y="262755"/>
                </a:lnTo>
                <a:lnTo>
                  <a:pt x="780200" y="216500"/>
                </a:lnTo>
                <a:lnTo>
                  <a:pt x="757502" y="174178"/>
                </a:lnTo>
                <a:lnTo>
                  <a:pt x="729763" y="135790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57884" h="2076450">
                <a:moveTo>
                  <a:pt x="800146" y="271866"/>
                </a:moveTo>
                <a:lnTo>
                  <a:pt x="410280" y="271866"/>
                </a:lnTo>
                <a:lnTo>
                  <a:pt x="443485" y="273719"/>
                </a:lnTo>
                <a:lnTo>
                  <a:pt x="471445" y="279280"/>
                </a:lnTo>
                <a:lnTo>
                  <a:pt x="511617" y="301530"/>
                </a:lnTo>
                <a:lnTo>
                  <a:pt x="539418" y="348499"/>
                </a:lnTo>
                <a:lnTo>
                  <a:pt x="548684" y="425107"/>
                </a:lnTo>
                <a:lnTo>
                  <a:pt x="548684" y="1344514"/>
                </a:lnTo>
                <a:lnTo>
                  <a:pt x="546419" y="1384692"/>
                </a:lnTo>
                <a:lnTo>
                  <a:pt x="546368" y="1385606"/>
                </a:lnTo>
                <a:lnTo>
                  <a:pt x="527834" y="1447405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799751" y="1497755"/>
                </a:lnTo>
                <a:lnTo>
                  <a:pt x="810469" y="1455489"/>
                </a:lnTo>
                <a:lnTo>
                  <a:pt x="818038" y="1401918"/>
                </a:lnTo>
                <a:lnTo>
                  <a:pt x="820561" y="1344514"/>
                </a:lnTo>
                <a:lnTo>
                  <a:pt x="820561" y="425107"/>
                </a:lnTo>
                <a:lnTo>
                  <a:pt x="818038" y="367060"/>
                </a:lnTo>
                <a:lnTo>
                  <a:pt x="810469" y="312942"/>
                </a:lnTo>
                <a:lnTo>
                  <a:pt x="800146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9587512" y="4550111"/>
            <a:ext cx="821055" cy="1750060"/>
          </a:xfrm>
          <a:custGeom>
            <a:avLst/>
            <a:gdLst/>
            <a:ahLst/>
            <a:cxnLst/>
            <a:rect l="l" t="t" r="r" b="b"/>
            <a:pathLst>
              <a:path w="821054" h="1750060">
                <a:moveTo>
                  <a:pt x="820561" y="0"/>
                </a:moveTo>
                <a:lnTo>
                  <a:pt x="548684" y="0"/>
                </a:lnTo>
                <a:lnTo>
                  <a:pt x="548684" y="1324745"/>
                </a:lnTo>
                <a:lnTo>
                  <a:pt x="546368" y="1365837"/>
                </a:lnTo>
                <a:lnTo>
                  <a:pt x="527834" y="1427636"/>
                </a:lnTo>
                <a:lnTo>
                  <a:pt x="493224" y="1461306"/>
                </a:lnTo>
                <a:lnTo>
                  <a:pt x="442550" y="1476133"/>
                </a:lnTo>
                <a:lnTo>
                  <a:pt x="410280" y="1477986"/>
                </a:lnTo>
                <a:lnTo>
                  <a:pt x="376899" y="1476133"/>
                </a:lnTo>
                <a:lnTo>
                  <a:pt x="324993" y="1461306"/>
                </a:lnTo>
                <a:lnTo>
                  <a:pt x="291324" y="1428570"/>
                </a:lnTo>
                <a:lnTo>
                  <a:pt x="274026" y="1366777"/>
                </a:lnTo>
                <a:lnTo>
                  <a:pt x="271866" y="1324745"/>
                </a:lnTo>
                <a:lnTo>
                  <a:pt x="271866" y="0"/>
                </a:lnTo>
                <a:lnTo>
                  <a:pt x="0" y="0"/>
                </a:lnTo>
                <a:lnTo>
                  <a:pt x="0" y="1324745"/>
                </a:lnTo>
                <a:lnTo>
                  <a:pt x="2520" y="1381601"/>
                </a:lnTo>
                <a:lnTo>
                  <a:pt x="10084" y="1434921"/>
                </a:lnTo>
                <a:lnTo>
                  <a:pt x="22691" y="1484707"/>
                </a:lnTo>
                <a:lnTo>
                  <a:pt x="40343" y="1530959"/>
                </a:lnTo>
                <a:lnTo>
                  <a:pt x="63040" y="1573678"/>
                </a:lnTo>
                <a:lnTo>
                  <a:pt x="90784" y="1612867"/>
                </a:lnTo>
                <a:lnTo>
                  <a:pt x="123577" y="1648525"/>
                </a:lnTo>
                <a:lnTo>
                  <a:pt x="161746" y="1679497"/>
                </a:lnTo>
                <a:lnTo>
                  <a:pt x="203762" y="1704833"/>
                </a:lnTo>
                <a:lnTo>
                  <a:pt x="249624" y="1724536"/>
                </a:lnTo>
                <a:lnTo>
                  <a:pt x="299332" y="1738607"/>
                </a:lnTo>
                <a:lnTo>
                  <a:pt x="352884" y="1747049"/>
                </a:lnTo>
                <a:lnTo>
                  <a:pt x="410280" y="1749862"/>
                </a:lnTo>
                <a:lnTo>
                  <a:pt x="466293" y="1747049"/>
                </a:lnTo>
                <a:lnTo>
                  <a:pt x="519015" y="1738607"/>
                </a:lnTo>
                <a:lnTo>
                  <a:pt x="568446" y="1724536"/>
                </a:lnTo>
                <a:lnTo>
                  <a:pt x="614583" y="1704833"/>
                </a:lnTo>
                <a:lnTo>
                  <a:pt x="657426" y="1679497"/>
                </a:lnTo>
                <a:lnTo>
                  <a:pt x="696973" y="1648525"/>
                </a:lnTo>
                <a:lnTo>
                  <a:pt x="729756" y="1611657"/>
                </a:lnTo>
                <a:lnTo>
                  <a:pt x="757498" y="1571658"/>
                </a:lnTo>
                <a:lnTo>
                  <a:pt x="780198" y="1528530"/>
                </a:lnTo>
                <a:lnTo>
                  <a:pt x="797856" y="1482274"/>
                </a:lnTo>
                <a:lnTo>
                  <a:pt x="810469" y="1432890"/>
                </a:lnTo>
                <a:lnTo>
                  <a:pt x="818038" y="1380380"/>
                </a:lnTo>
                <a:lnTo>
                  <a:pt x="820561" y="1324745"/>
                </a:lnTo>
                <a:lnTo>
                  <a:pt x="82056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0593415" y="4550112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93"/>
                </a:lnTo>
                <a:lnTo>
                  <a:pt x="271876" y="173009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1040736" y="4530342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4" h="1769745">
                <a:moveTo>
                  <a:pt x="410280" y="0"/>
                </a:moveTo>
                <a:lnTo>
                  <a:pt x="354250" y="2815"/>
                </a:lnTo>
                <a:lnTo>
                  <a:pt x="301517" y="11262"/>
                </a:lnTo>
                <a:lnTo>
                  <a:pt x="252082" y="25338"/>
                </a:lnTo>
                <a:lnTo>
                  <a:pt x="205947" y="45043"/>
                </a:lnTo>
                <a:lnTo>
                  <a:pt x="163111" y="70376"/>
                </a:lnTo>
                <a:lnTo>
                  <a:pt x="123577" y="101337"/>
                </a:lnTo>
                <a:lnTo>
                  <a:pt x="90784" y="138215"/>
                </a:lnTo>
                <a:lnTo>
                  <a:pt x="63040" y="178216"/>
                </a:lnTo>
                <a:lnTo>
                  <a:pt x="40343" y="221341"/>
                </a:lnTo>
                <a:lnTo>
                  <a:pt x="22691" y="267592"/>
                </a:lnTo>
                <a:lnTo>
                  <a:pt x="10084" y="316969"/>
                </a:lnTo>
                <a:lnTo>
                  <a:pt x="2520" y="369474"/>
                </a:lnTo>
                <a:lnTo>
                  <a:pt x="0" y="425107"/>
                </a:lnTo>
                <a:lnTo>
                  <a:pt x="0" y="1344514"/>
                </a:lnTo>
                <a:lnTo>
                  <a:pt x="2520" y="1400149"/>
                </a:lnTo>
                <a:lnTo>
                  <a:pt x="10084" y="1452659"/>
                </a:lnTo>
                <a:lnTo>
                  <a:pt x="22691" y="1502043"/>
                </a:lnTo>
                <a:lnTo>
                  <a:pt x="40343" y="1548299"/>
                </a:lnTo>
                <a:lnTo>
                  <a:pt x="63040" y="1591427"/>
                </a:lnTo>
                <a:lnTo>
                  <a:pt x="90784" y="1631426"/>
                </a:lnTo>
                <a:lnTo>
                  <a:pt x="123577" y="1668294"/>
                </a:lnTo>
                <a:lnTo>
                  <a:pt x="163111" y="1699266"/>
                </a:lnTo>
                <a:lnTo>
                  <a:pt x="205947" y="1724602"/>
                </a:lnTo>
                <a:lnTo>
                  <a:pt x="252082" y="1744305"/>
                </a:lnTo>
                <a:lnTo>
                  <a:pt x="301517" y="1758376"/>
                </a:lnTo>
                <a:lnTo>
                  <a:pt x="354250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6"/>
                </a:lnTo>
                <a:lnTo>
                  <a:pt x="810469" y="1454690"/>
                </a:lnTo>
                <a:lnTo>
                  <a:pt x="818038" y="1401370"/>
                </a:lnTo>
                <a:lnTo>
                  <a:pt x="820561" y="1344514"/>
                </a:lnTo>
                <a:lnTo>
                  <a:pt x="820561" y="1122081"/>
                </a:lnTo>
                <a:lnTo>
                  <a:pt x="548684" y="1122081"/>
                </a:lnTo>
                <a:lnTo>
                  <a:pt x="548684" y="1344514"/>
                </a:lnTo>
                <a:lnTo>
                  <a:pt x="546520" y="1386546"/>
                </a:lnTo>
                <a:lnTo>
                  <a:pt x="529212" y="1448339"/>
                </a:lnTo>
                <a:lnTo>
                  <a:pt x="495535" y="1481075"/>
                </a:lnTo>
                <a:lnTo>
                  <a:pt x="443637" y="1495902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5"/>
                </a:lnTo>
                <a:lnTo>
                  <a:pt x="274184" y="1385606"/>
                </a:lnTo>
                <a:lnTo>
                  <a:pt x="271866" y="134451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443637" y="273719"/>
                </a:lnTo>
                <a:lnTo>
                  <a:pt x="495535" y="288550"/>
                </a:lnTo>
                <a:lnTo>
                  <a:pt x="529212" y="321310"/>
                </a:lnTo>
                <a:lnTo>
                  <a:pt x="546520" y="383098"/>
                </a:lnTo>
                <a:lnTo>
                  <a:pt x="548684" y="425107"/>
                </a:lnTo>
                <a:lnTo>
                  <a:pt x="548684" y="578348"/>
                </a:lnTo>
                <a:lnTo>
                  <a:pt x="820561" y="578348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1"/>
                </a:lnTo>
                <a:lnTo>
                  <a:pt x="797856" y="265166"/>
                </a:lnTo>
                <a:lnTo>
                  <a:pt x="780200" y="218912"/>
                </a:lnTo>
                <a:lnTo>
                  <a:pt x="757502" y="176189"/>
                </a:lnTo>
                <a:lnTo>
                  <a:pt x="729763" y="136997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2026879" y="4550111"/>
            <a:ext cx="868044" cy="1730375"/>
          </a:xfrm>
          <a:custGeom>
            <a:avLst/>
            <a:gdLst/>
            <a:ahLst/>
            <a:cxnLst/>
            <a:rect l="l" t="t" r="r" b="b"/>
            <a:pathLst>
              <a:path w="868045" h="1730375">
                <a:moveTo>
                  <a:pt x="867512" y="0"/>
                </a:moveTo>
                <a:lnTo>
                  <a:pt x="573396" y="0"/>
                </a:lnTo>
                <a:lnTo>
                  <a:pt x="271866" y="701926"/>
                </a:lnTo>
                <a:lnTo>
                  <a:pt x="271866" y="0"/>
                </a:lnTo>
                <a:lnTo>
                  <a:pt x="0" y="0"/>
                </a:lnTo>
                <a:lnTo>
                  <a:pt x="0" y="1730083"/>
                </a:lnTo>
                <a:lnTo>
                  <a:pt x="271866" y="1730083"/>
                </a:lnTo>
                <a:lnTo>
                  <a:pt x="271866" y="1391475"/>
                </a:lnTo>
                <a:lnTo>
                  <a:pt x="365789" y="1176456"/>
                </a:lnTo>
                <a:lnTo>
                  <a:pt x="575867" y="1730083"/>
                </a:lnTo>
                <a:lnTo>
                  <a:pt x="867512" y="1730083"/>
                </a:lnTo>
                <a:lnTo>
                  <a:pt x="519020" y="820550"/>
                </a:lnTo>
                <a:lnTo>
                  <a:pt x="86751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3334302" y="4550111"/>
            <a:ext cx="825500" cy="1729739"/>
          </a:xfrm>
          <a:custGeom>
            <a:avLst/>
            <a:gdLst/>
            <a:ahLst/>
            <a:cxnLst/>
            <a:rect l="l" t="t" r="r" b="b"/>
            <a:pathLst>
              <a:path w="825500" h="1729739">
                <a:moveTo>
                  <a:pt x="825487" y="0"/>
                </a:moveTo>
                <a:lnTo>
                  <a:pt x="0" y="0"/>
                </a:lnTo>
                <a:lnTo>
                  <a:pt x="0" y="271780"/>
                </a:lnTo>
                <a:lnTo>
                  <a:pt x="276809" y="271780"/>
                </a:lnTo>
                <a:lnTo>
                  <a:pt x="276809" y="1729740"/>
                </a:lnTo>
                <a:lnTo>
                  <a:pt x="548678" y="1729740"/>
                </a:lnTo>
                <a:lnTo>
                  <a:pt x="548678" y="271780"/>
                </a:lnTo>
                <a:lnTo>
                  <a:pt x="825487" y="271780"/>
                </a:lnTo>
                <a:lnTo>
                  <a:pt x="82548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4280895" y="4550112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93"/>
                </a:lnTo>
                <a:lnTo>
                  <a:pt x="271876" y="173009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4750459" y="4550108"/>
            <a:ext cx="821055" cy="1730375"/>
          </a:xfrm>
          <a:custGeom>
            <a:avLst/>
            <a:gdLst/>
            <a:ahLst/>
            <a:cxnLst/>
            <a:rect l="l" t="t" r="r" b="b"/>
            <a:pathLst>
              <a:path w="821055" h="1730375">
                <a:moveTo>
                  <a:pt x="410280" y="0"/>
                </a:moveTo>
                <a:lnTo>
                  <a:pt x="0" y="0"/>
                </a:lnTo>
                <a:lnTo>
                  <a:pt x="0" y="1730093"/>
                </a:lnTo>
                <a:lnTo>
                  <a:pt x="271876" y="1730093"/>
                </a:lnTo>
                <a:lnTo>
                  <a:pt x="271876" y="1038052"/>
                </a:lnTo>
                <a:lnTo>
                  <a:pt x="410280" y="1038052"/>
                </a:lnTo>
                <a:lnTo>
                  <a:pt x="467673" y="1035239"/>
                </a:lnTo>
                <a:lnTo>
                  <a:pt x="521219" y="1026799"/>
                </a:lnTo>
                <a:lnTo>
                  <a:pt x="570921" y="1012730"/>
                </a:lnTo>
                <a:lnTo>
                  <a:pt x="616780" y="993030"/>
                </a:lnTo>
                <a:lnTo>
                  <a:pt x="658800" y="967696"/>
                </a:lnTo>
                <a:lnTo>
                  <a:pt x="696984" y="936725"/>
                </a:lnTo>
                <a:lnTo>
                  <a:pt x="729765" y="902283"/>
                </a:lnTo>
                <a:lnTo>
                  <a:pt x="757505" y="863903"/>
                </a:lnTo>
                <a:lnTo>
                  <a:pt x="780201" y="821584"/>
                </a:lnTo>
                <a:lnTo>
                  <a:pt x="797853" y="775327"/>
                </a:lnTo>
                <a:lnTo>
                  <a:pt x="800150" y="766186"/>
                </a:lnTo>
                <a:lnTo>
                  <a:pt x="271876" y="766186"/>
                </a:lnTo>
                <a:lnTo>
                  <a:pt x="271876" y="271876"/>
                </a:lnTo>
                <a:lnTo>
                  <a:pt x="799745" y="271876"/>
                </a:lnTo>
                <a:lnTo>
                  <a:pt x="797853" y="264415"/>
                </a:lnTo>
                <a:lnTo>
                  <a:pt x="780201" y="218515"/>
                </a:lnTo>
                <a:lnTo>
                  <a:pt x="757505" y="176448"/>
                </a:lnTo>
                <a:lnTo>
                  <a:pt x="729765" y="138213"/>
                </a:lnTo>
                <a:lnTo>
                  <a:pt x="696984" y="103808"/>
                </a:lnTo>
                <a:lnTo>
                  <a:pt x="658125" y="72090"/>
                </a:lnTo>
                <a:lnTo>
                  <a:pt x="615696" y="46138"/>
                </a:lnTo>
                <a:lnTo>
                  <a:pt x="569696" y="25953"/>
                </a:lnTo>
                <a:lnTo>
                  <a:pt x="520126" y="11535"/>
                </a:lnTo>
                <a:lnTo>
                  <a:pt x="466987" y="2883"/>
                </a:lnTo>
                <a:lnTo>
                  <a:pt x="410280" y="0"/>
                </a:lnTo>
                <a:close/>
              </a:path>
              <a:path w="821055" h="1730375">
                <a:moveTo>
                  <a:pt x="799745" y="271876"/>
                </a:moveTo>
                <a:lnTo>
                  <a:pt x="410280" y="271876"/>
                </a:lnTo>
                <a:lnTo>
                  <a:pt x="442554" y="273729"/>
                </a:lnTo>
                <a:lnTo>
                  <a:pt x="470204" y="279289"/>
                </a:lnTo>
                <a:lnTo>
                  <a:pt x="511617" y="301530"/>
                </a:lnTo>
                <a:lnTo>
                  <a:pt x="539423" y="350970"/>
                </a:lnTo>
                <a:lnTo>
                  <a:pt x="548695" y="425117"/>
                </a:lnTo>
                <a:lnTo>
                  <a:pt x="548695" y="612944"/>
                </a:lnTo>
                <a:lnTo>
                  <a:pt x="546377" y="654037"/>
                </a:lnTo>
                <a:lnTo>
                  <a:pt x="527836" y="715831"/>
                </a:lnTo>
                <a:lnTo>
                  <a:pt x="493226" y="749501"/>
                </a:lnTo>
                <a:lnTo>
                  <a:pt x="442554" y="764332"/>
                </a:lnTo>
                <a:lnTo>
                  <a:pt x="410280" y="766186"/>
                </a:lnTo>
                <a:lnTo>
                  <a:pt x="800150" y="766186"/>
                </a:lnTo>
                <a:lnTo>
                  <a:pt x="810463" y="725135"/>
                </a:lnTo>
                <a:lnTo>
                  <a:pt x="818028" y="671007"/>
                </a:lnTo>
                <a:lnTo>
                  <a:pt x="820550" y="612944"/>
                </a:lnTo>
                <a:lnTo>
                  <a:pt x="820550" y="425117"/>
                </a:lnTo>
                <a:lnTo>
                  <a:pt x="818028" y="367715"/>
                </a:lnTo>
                <a:lnTo>
                  <a:pt x="810463" y="314147"/>
                </a:lnTo>
                <a:lnTo>
                  <a:pt x="799745" y="27187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5684696" y="4530342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6997"/>
                </a:lnTo>
                <a:lnTo>
                  <a:pt x="63040" y="176189"/>
                </a:lnTo>
                <a:lnTo>
                  <a:pt x="40343" y="218912"/>
                </a:lnTo>
                <a:lnTo>
                  <a:pt x="22691" y="265166"/>
                </a:lnTo>
                <a:lnTo>
                  <a:pt x="10084" y="314951"/>
                </a:lnTo>
                <a:lnTo>
                  <a:pt x="2520" y="368264"/>
                </a:lnTo>
                <a:lnTo>
                  <a:pt x="0" y="425107"/>
                </a:lnTo>
                <a:lnTo>
                  <a:pt x="0" y="467116"/>
                </a:lnTo>
                <a:lnTo>
                  <a:pt x="2933" y="524288"/>
                </a:lnTo>
                <a:lnTo>
                  <a:pt x="11736" y="579593"/>
                </a:lnTo>
                <a:lnTo>
                  <a:pt x="26411" y="633035"/>
                </a:lnTo>
                <a:lnTo>
                  <a:pt x="46961" y="684617"/>
                </a:lnTo>
                <a:lnTo>
                  <a:pt x="67414" y="724271"/>
                </a:lnTo>
                <a:lnTo>
                  <a:pt x="91238" y="762137"/>
                </a:lnTo>
                <a:lnTo>
                  <a:pt x="118428" y="798219"/>
                </a:lnTo>
                <a:lnTo>
                  <a:pt x="148982" y="832520"/>
                </a:lnTo>
                <a:lnTo>
                  <a:pt x="182894" y="865041"/>
                </a:lnTo>
                <a:lnTo>
                  <a:pt x="213932" y="889456"/>
                </a:lnTo>
                <a:lnTo>
                  <a:pt x="252701" y="915720"/>
                </a:lnTo>
                <a:lnTo>
                  <a:pt x="299202" y="943830"/>
                </a:lnTo>
                <a:lnTo>
                  <a:pt x="353434" y="973781"/>
                </a:lnTo>
                <a:lnTo>
                  <a:pt x="391421" y="995416"/>
                </a:lnTo>
                <a:lnTo>
                  <a:pt x="443322" y="1027554"/>
                </a:lnTo>
                <a:lnTo>
                  <a:pt x="490148" y="1072856"/>
                </a:lnTo>
                <a:lnTo>
                  <a:pt x="515754" y="1110034"/>
                </a:lnTo>
                <a:lnTo>
                  <a:pt x="534047" y="1149580"/>
                </a:lnTo>
                <a:lnTo>
                  <a:pt x="545025" y="1191495"/>
                </a:lnTo>
                <a:lnTo>
                  <a:pt x="548684" y="1235773"/>
                </a:lnTo>
                <a:lnTo>
                  <a:pt x="548684" y="1344514"/>
                </a:lnTo>
                <a:lnTo>
                  <a:pt x="546368" y="1386546"/>
                </a:lnTo>
                <a:lnTo>
                  <a:pt x="527834" y="1448339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5"/>
                </a:lnTo>
                <a:lnTo>
                  <a:pt x="274184" y="1385606"/>
                </a:lnTo>
                <a:lnTo>
                  <a:pt x="271866" y="1344514"/>
                </a:lnTo>
                <a:lnTo>
                  <a:pt x="271866" y="1119609"/>
                </a:lnTo>
                <a:lnTo>
                  <a:pt x="0" y="1119609"/>
                </a:lnTo>
                <a:lnTo>
                  <a:pt x="0" y="1344514"/>
                </a:lnTo>
                <a:lnTo>
                  <a:pt x="2520" y="1401370"/>
                </a:lnTo>
                <a:lnTo>
                  <a:pt x="10084" y="1454690"/>
                </a:lnTo>
                <a:lnTo>
                  <a:pt x="22691" y="1504476"/>
                </a:lnTo>
                <a:lnTo>
                  <a:pt x="40343" y="1550728"/>
                </a:lnTo>
                <a:lnTo>
                  <a:pt x="63040" y="1593447"/>
                </a:lnTo>
                <a:lnTo>
                  <a:pt x="90784" y="1632636"/>
                </a:lnTo>
                <a:lnTo>
                  <a:pt x="123577" y="1668294"/>
                </a:lnTo>
                <a:lnTo>
                  <a:pt x="161746" y="1699266"/>
                </a:lnTo>
                <a:lnTo>
                  <a:pt x="203762" y="1724602"/>
                </a:lnTo>
                <a:lnTo>
                  <a:pt x="249624" y="1744305"/>
                </a:lnTo>
                <a:lnTo>
                  <a:pt x="299332" y="1758376"/>
                </a:lnTo>
                <a:lnTo>
                  <a:pt x="352884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6"/>
                </a:lnTo>
                <a:lnTo>
                  <a:pt x="810469" y="1454690"/>
                </a:lnTo>
                <a:lnTo>
                  <a:pt x="818038" y="1401370"/>
                </a:lnTo>
                <a:lnTo>
                  <a:pt x="820561" y="1344514"/>
                </a:lnTo>
                <a:lnTo>
                  <a:pt x="820561" y="1235773"/>
                </a:lnTo>
                <a:lnTo>
                  <a:pt x="818302" y="1183961"/>
                </a:lnTo>
                <a:lnTo>
                  <a:pt x="811527" y="1133980"/>
                </a:lnTo>
                <a:lnTo>
                  <a:pt x="800235" y="1085830"/>
                </a:lnTo>
                <a:lnTo>
                  <a:pt x="784428" y="1039511"/>
                </a:lnTo>
                <a:lnTo>
                  <a:pt x="764105" y="995023"/>
                </a:lnTo>
                <a:lnTo>
                  <a:pt x="739266" y="952365"/>
                </a:lnTo>
                <a:lnTo>
                  <a:pt x="709914" y="911539"/>
                </a:lnTo>
                <a:lnTo>
                  <a:pt x="676047" y="872543"/>
                </a:lnTo>
                <a:lnTo>
                  <a:pt x="637666" y="835377"/>
                </a:lnTo>
                <a:lnTo>
                  <a:pt x="568440" y="784720"/>
                </a:lnTo>
                <a:lnTo>
                  <a:pt x="519014" y="754755"/>
                </a:lnTo>
                <a:lnTo>
                  <a:pt x="426795" y="703169"/>
                </a:lnTo>
                <a:lnTo>
                  <a:pt x="399757" y="687108"/>
                </a:lnTo>
                <a:lnTo>
                  <a:pt x="363329" y="662377"/>
                </a:lnTo>
                <a:lnTo>
                  <a:pt x="330395" y="628469"/>
                </a:lnTo>
                <a:lnTo>
                  <a:pt x="304785" y="591991"/>
                </a:lnTo>
                <a:lnTo>
                  <a:pt x="286495" y="552942"/>
                </a:lnTo>
                <a:lnTo>
                  <a:pt x="275522" y="511318"/>
                </a:lnTo>
                <a:lnTo>
                  <a:pt x="271866" y="467116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443485" y="273719"/>
                </a:lnTo>
                <a:lnTo>
                  <a:pt x="494156" y="288550"/>
                </a:lnTo>
                <a:lnTo>
                  <a:pt x="527834" y="321310"/>
                </a:lnTo>
                <a:lnTo>
                  <a:pt x="546368" y="383098"/>
                </a:lnTo>
                <a:lnTo>
                  <a:pt x="548684" y="425107"/>
                </a:lnTo>
                <a:lnTo>
                  <a:pt x="548684" y="575867"/>
                </a:lnTo>
                <a:lnTo>
                  <a:pt x="820561" y="575867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1"/>
                </a:lnTo>
                <a:lnTo>
                  <a:pt x="797856" y="265166"/>
                </a:lnTo>
                <a:lnTo>
                  <a:pt x="780200" y="218912"/>
                </a:lnTo>
                <a:lnTo>
                  <a:pt x="757502" y="176189"/>
                </a:lnTo>
                <a:lnTo>
                  <a:pt x="729763" y="136997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1759955" y="875988"/>
            <a:ext cx="17451705" cy="10312400"/>
            <a:chOff x="1759955" y="875988"/>
            <a:chExt cx="17451705" cy="10312400"/>
          </a:xfrm>
        </p:grpSpPr>
        <p:sp>
          <p:nvSpPr>
            <p:cNvPr id="4" name="object 4" descr=""/>
            <p:cNvSpPr/>
            <p:nvPr/>
          </p:nvSpPr>
          <p:spPr>
            <a:xfrm>
              <a:off x="1759955" y="1059032"/>
              <a:ext cx="17451705" cy="10129520"/>
            </a:xfrm>
            <a:custGeom>
              <a:avLst/>
              <a:gdLst/>
              <a:ahLst/>
              <a:cxnLst/>
              <a:rect l="l" t="t" r="r" b="b"/>
              <a:pathLst>
                <a:path w="17451705" h="10129520">
                  <a:moveTo>
                    <a:pt x="10871186" y="0"/>
                  </a:moveTo>
                  <a:lnTo>
                    <a:pt x="10742640" y="225"/>
                  </a:lnTo>
                  <a:lnTo>
                    <a:pt x="10613857" y="989"/>
                  </a:lnTo>
                  <a:lnTo>
                    <a:pt x="10486817" y="2378"/>
                  </a:lnTo>
                  <a:lnTo>
                    <a:pt x="10358360" y="4516"/>
                  </a:lnTo>
                  <a:lnTo>
                    <a:pt x="10228543" y="7403"/>
                  </a:lnTo>
                  <a:lnTo>
                    <a:pt x="10097422" y="11042"/>
                  </a:lnTo>
                  <a:lnTo>
                    <a:pt x="9965053" y="15432"/>
                  </a:lnTo>
                  <a:lnTo>
                    <a:pt x="9831492" y="20576"/>
                  </a:lnTo>
                  <a:lnTo>
                    <a:pt x="9696797" y="26474"/>
                  </a:lnTo>
                  <a:lnTo>
                    <a:pt x="9561022" y="33128"/>
                  </a:lnTo>
                  <a:lnTo>
                    <a:pt x="9424225" y="40539"/>
                  </a:lnTo>
                  <a:lnTo>
                    <a:pt x="9286462" y="48709"/>
                  </a:lnTo>
                  <a:lnTo>
                    <a:pt x="9147790" y="57637"/>
                  </a:lnTo>
                  <a:lnTo>
                    <a:pt x="9008263" y="67327"/>
                  </a:lnTo>
                  <a:lnTo>
                    <a:pt x="8867940" y="77778"/>
                  </a:lnTo>
                  <a:lnTo>
                    <a:pt x="8726876" y="88992"/>
                  </a:lnTo>
                  <a:lnTo>
                    <a:pt x="8585128" y="100970"/>
                  </a:lnTo>
                  <a:lnTo>
                    <a:pt x="8442752" y="113714"/>
                  </a:lnTo>
                  <a:lnTo>
                    <a:pt x="8299804" y="127225"/>
                  </a:lnTo>
                  <a:lnTo>
                    <a:pt x="8156341" y="141503"/>
                  </a:lnTo>
                  <a:lnTo>
                    <a:pt x="8012419" y="156551"/>
                  </a:lnTo>
                  <a:lnTo>
                    <a:pt x="7868094" y="172369"/>
                  </a:lnTo>
                  <a:lnTo>
                    <a:pt x="7723423" y="188959"/>
                  </a:lnTo>
                  <a:lnTo>
                    <a:pt x="7578463" y="206321"/>
                  </a:lnTo>
                  <a:lnTo>
                    <a:pt x="7433268" y="224457"/>
                  </a:lnTo>
                  <a:lnTo>
                    <a:pt x="7287897" y="243368"/>
                  </a:lnTo>
                  <a:lnTo>
                    <a:pt x="7142404" y="263056"/>
                  </a:lnTo>
                  <a:lnTo>
                    <a:pt x="6996848" y="283521"/>
                  </a:lnTo>
                  <a:lnTo>
                    <a:pt x="6851282" y="304765"/>
                  </a:lnTo>
                  <a:lnTo>
                    <a:pt x="6705766" y="326789"/>
                  </a:lnTo>
                  <a:lnTo>
                    <a:pt x="6560353" y="349595"/>
                  </a:lnTo>
                  <a:lnTo>
                    <a:pt x="6415102" y="373183"/>
                  </a:lnTo>
                  <a:lnTo>
                    <a:pt x="6270068" y="397554"/>
                  </a:lnTo>
                  <a:lnTo>
                    <a:pt x="6125307" y="422710"/>
                  </a:lnTo>
                  <a:lnTo>
                    <a:pt x="5980877" y="448653"/>
                  </a:lnTo>
                  <a:lnTo>
                    <a:pt x="5908803" y="461919"/>
                  </a:lnTo>
                  <a:lnTo>
                    <a:pt x="5836832" y="475382"/>
                  </a:lnTo>
                  <a:lnTo>
                    <a:pt x="5764973" y="489043"/>
                  </a:lnTo>
                  <a:lnTo>
                    <a:pt x="5693231" y="502900"/>
                  </a:lnTo>
                  <a:lnTo>
                    <a:pt x="5621613" y="516955"/>
                  </a:lnTo>
                  <a:lnTo>
                    <a:pt x="5550128" y="531208"/>
                  </a:lnTo>
                  <a:lnTo>
                    <a:pt x="5478781" y="545659"/>
                  </a:lnTo>
                  <a:lnTo>
                    <a:pt x="5407580" y="560307"/>
                  </a:lnTo>
                  <a:lnTo>
                    <a:pt x="5336533" y="575153"/>
                  </a:lnTo>
                  <a:lnTo>
                    <a:pt x="5265645" y="590198"/>
                  </a:lnTo>
                  <a:lnTo>
                    <a:pt x="5194924" y="605441"/>
                  </a:lnTo>
                  <a:lnTo>
                    <a:pt x="5124377" y="620882"/>
                  </a:lnTo>
                  <a:lnTo>
                    <a:pt x="5054011" y="636522"/>
                  </a:lnTo>
                  <a:lnTo>
                    <a:pt x="4983834" y="652361"/>
                  </a:lnTo>
                  <a:lnTo>
                    <a:pt x="4913851" y="668399"/>
                  </a:lnTo>
                  <a:lnTo>
                    <a:pt x="4844071" y="684635"/>
                  </a:lnTo>
                  <a:lnTo>
                    <a:pt x="4774500" y="701071"/>
                  </a:lnTo>
                  <a:lnTo>
                    <a:pt x="4705146" y="717707"/>
                  </a:lnTo>
                  <a:lnTo>
                    <a:pt x="4636015" y="734542"/>
                  </a:lnTo>
                  <a:lnTo>
                    <a:pt x="4567114" y="751577"/>
                  </a:lnTo>
                  <a:lnTo>
                    <a:pt x="4498450" y="768811"/>
                  </a:lnTo>
                  <a:lnTo>
                    <a:pt x="4430031" y="786246"/>
                  </a:lnTo>
                  <a:lnTo>
                    <a:pt x="4361864" y="803880"/>
                  </a:lnTo>
                  <a:lnTo>
                    <a:pt x="4293955" y="821715"/>
                  </a:lnTo>
                  <a:lnTo>
                    <a:pt x="4226312" y="839751"/>
                  </a:lnTo>
                  <a:lnTo>
                    <a:pt x="4158942" y="857987"/>
                  </a:lnTo>
                  <a:lnTo>
                    <a:pt x="4091851" y="876424"/>
                  </a:lnTo>
                  <a:lnTo>
                    <a:pt x="4025047" y="895062"/>
                  </a:lnTo>
                  <a:lnTo>
                    <a:pt x="3958537" y="913900"/>
                  </a:lnTo>
                  <a:lnTo>
                    <a:pt x="3892327" y="932940"/>
                  </a:lnTo>
                  <a:lnTo>
                    <a:pt x="3826426" y="952182"/>
                  </a:lnTo>
                  <a:lnTo>
                    <a:pt x="3760839" y="971625"/>
                  </a:lnTo>
                  <a:lnTo>
                    <a:pt x="3695574" y="991269"/>
                  </a:lnTo>
                  <a:lnTo>
                    <a:pt x="3630639" y="1011116"/>
                  </a:lnTo>
                  <a:lnTo>
                    <a:pt x="3566039" y="1031164"/>
                  </a:lnTo>
                  <a:lnTo>
                    <a:pt x="3501783" y="1051414"/>
                  </a:lnTo>
                  <a:lnTo>
                    <a:pt x="3437876" y="1071867"/>
                  </a:lnTo>
                  <a:lnTo>
                    <a:pt x="3374327" y="1092522"/>
                  </a:lnTo>
                  <a:lnTo>
                    <a:pt x="3311142" y="1113380"/>
                  </a:lnTo>
                  <a:lnTo>
                    <a:pt x="3248329" y="1134441"/>
                  </a:lnTo>
                  <a:lnTo>
                    <a:pt x="3185893" y="1155704"/>
                  </a:lnTo>
                  <a:lnTo>
                    <a:pt x="3123843" y="1177170"/>
                  </a:lnTo>
                  <a:lnTo>
                    <a:pt x="3062186" y="1198840"/>
                  </a:lnTo>
                  <a:lnTo>
                    <a:pt x="3000928" y="1220713"/>
                  </a:lnTo>
                  <a:lnTo>
                    <a:pt x="2940076" y="1242789"/>
                  </a:lnTo>
                  <a:lnTo>
                    <a:pt x="2879638" y="1265069"/>
                  </a:lnTo>
                  <a:lnTo>
                    <a:pt x="2819620" y="1287553"/>
                  </a:lnTo>
                  <a:lnTo>
                    <a:pt x="2760031" y="1310241"/>
                  </a:lnTo>
                  <a:lnTo>
                    <a:pt x="2700875" y="1333133"/>
                  </a:lnTo>
                  <a:lnTo>
                    <a:pt x="2642162" y="1356229"/>
                  </a:lnTo>
                  <a:lnTo>
                    <a:pt x="2583897" y="1379529"/>
                  </a:lnTo>
                  <a:lnTo>
                    <a:pt x="2526088" y="1403034"/>
                  </a:lnTo>
                  <a:lnTo>
                    <a:pt x="2468742" y="1426744"/>
                  </a:lnTo>
                  <a:lnTo>
                    <a:pt x="2411866" y="1450659"/>
                  </a:lnTo>
                  <a:lnTo>
                    <a:pt x="2355466" y="1474778"/>
                  </a:lnTo>
                  <a:lnTo>
                    <a:pt x="2299551" y="1499103"/>
                  </a:lnTo>
                  <a:lnTo>
                    <a:pt x="2244127" y="1523633"/>
                  </a:lnTo>
                  <a:lnTo>
                    <a:pt x="2189200" y="1548369"/>
                  </a:lnTo>
                  <a:lnTo>
                    <a:pt x="2134779" y="1573310"/>
                  </a:lnTo>
                  <a:lnTo>
                    <a:pt x="2080870" y="1598457"/>
                  </a:lnTo>
                  <a:lnTo>
                    <a:pt x="2027480" y="1623809"/>
                  </a:lnTo>
                  <a:lnTo>
                    <a:pt x="1974617" y="1649368"/>
                  </a:lnTo>
                  <a:lnTo>
                    <a:pt x="1922287" y="1675133"/>
                  </a:lnTo>
                  <a:lnTo>
                    <a:pt x="1870497" y="1701105"/>
                  </a:lnTo>
                  <a:lnTo>
                    <a:pt x="1819254" y="1727283"/>
                  </a:lnTo>
                  <a:lnTo>
                    <a:pt x="1768566" y="1753667"/>
                  </a:lnTo>
                  <a:lnTo>
                    <a:pt x="1718439" y="1780259"/>
                  </a:lnTo>
                  <a:lnTo>
                    <a:pt x="1668881" y="1807057"/>
                  </a:lnTo>
                  <a:lnTo>
                    <a:pt x="1619898" y="1834062"/>
                  </a:lnTo>
                  <a:lnTo>
                    <a:pt x="1571498" y="1861275"/>
                  </a:lnTo>
                  <a:lnTo>
                    <a:pt x="1523687" y="1888695"/>
                  </a:lnTo>
                  <a:lnTo>
                    <a:pt x="1476473" y="1916323"/>
                  </a:lnTo>
                  <a:lnTo>
                    <a:pt x="1429863" y="1944159"/>
                  </a:lnTo>
                  <a:lnTo>
                    <a:pt x="1383864" y="1972202"/>
                  </a:lnTo>
                  <a:lnTo>
                    <a:pt x="1338482" y="2000453"/>
                  </a:lnTo>
                  <a:lnTo>
                    <a:pt x="1293725" y="2028913"/>
                  </a:lnTo>
                  <a:lnTo>
                    <a:pt x="1249600" y="2057581"/>
                  </a:lnTo>
                  <a:lnTo>
                    <a:pt x="1206114" y="2086457"/>
                  </a:lnTo>
                  <a:lnTo>
                    <a:pt x="1163274" y="2115542"/>
                  </a:lnTo>
                  <a:lnTo>
                    <a:pt x="1121087" y="2144836"/>
                  </a:lnTo>
                  <a:lnTo>
                    <a:pt x="1079560" y="2174339"/>
                  </a:lnTo>
                  <a:lnTo>
                    <a:pt x="1038701" y="2204051"/>
                  </a:lnTo>
                  <a:lnTo>
                    <a:pt x="998515" y="2233972"/>
                  </a:lnTo>
                  <a:lnTo>
                    <a:pt x="959011" y="2264102"/>
                  </a:lnTo>
                  <a:lnTo>
                    <a:pt x="920194" y="2294442"/>
                  </a:lnTo>
                  <a:lnTo>
                    <a:pt x="882073" y="2324992"/>
                  </a:lnTo>
                  <a:lnTo>
                    <a:pt x="844655" y="2355752"/>
                  </a:lnTo>
                  <a:lnTo>
                    <a:pt x="807945" y="2386721"/>
                  </a:lnTo>
                  <a:lnTo>
                    <a:pt x="771953" y="2417901"/>
                  </a:lnTo>
                  <a:lnTo>
                    <a:pt x="736683" y="2449291"/>
                  </a:lnTo>
                  <a:lnTo>
                    <a:pt x="702144" y="2480891"/>
                  </a:lnTo>
                  <a:lnTo>
                    <a:pt x="668343" y="2512703"/>
                  </a:lnTo>
                  <a:lnTo>
                    <a:pt x="635286" y="2544724"/>
                  </a:lnTo>
                  <a:lnTo>
                    <a:pt x="602981" y="2576957"/>
                  </a:lnTo>
                  <a:lnTo>
                    <a:pt x="571435" y="2609401"/>
                  </a:lnTo>
                  <a:lnTo>
                    <a:pt x="540654" y="2642056"/>
                  </a:lnTo>
                  <a:lnTo>
                    <a:pt x="510646" y="2674922"/>
                  </a:lnTo>
                  <a:lnTo>
                    <a:pt x="481418" y="2708000"/>
                  </a:lnTo>
                  <a:lnTo>
                    <a:pt x="452976" y="2741290"/>
                  </a:lnTo>
                  <a:lnTo>
                    <a:pt x="425329" y="2774791"/>
                  </a:lnTo>
                  <a:lnTo>
                    <a:pt x="398482" y="2808504"/>
                  </a:lnTo>
                  <a:lnTo>
                    <a:pt x="372444" y="2842430"/>
                  </a:lnTo>
                  <a:lnTo>
                    <a:pt x="347220" y="2876568"/>
                  </a:lnTo>
                  <a:lnTo>
                    <a:pt x="322819" y="2910918"/>
                  </a:lnTo>
                  <a:lnTo>
                    <a:pt x="299246" y="2945481"/>
                  </a:lnTo>
                  <a:lnTo>
                    <a:pt x="276510" y="2980256"/>
                  </a:lnTo>
                  <a:lnTo>
                    <a:pt x="254617" y="3015244"/>
                  </a:lnTo>
                  <a:lnTo>
                    <a:pt x="233574" y="3050446"/>
                  </a:lnTo>
                  <a:lnTo>
                    <a:pt x="213389" y="3085860"/>
                  </a:lnTo>
                  <a:lnTo>
                    <a:pt x="194068" y="3121488"/>
                  </a:lnTo>
                  <a:lnTo>
                    <a:pt x="175618" y="3157329"/>
                  </a:lnTo>
                  <a:lnTo>
                    <a:pt x="158046" y="3193384"/>
                  </a:lnTo>
                  <a:lnTo>
                    <a:pt x="141360" y="3229653"/>
                  </a:lnTo>
                  <a:lnTo>
                    <a:pt x="125567" y="3266136"/>
                  </a:lnTo>
                  <a:lnTo>
                    <a:pt x="110673" y="3302833"/>
                  </a:lnTo>
                  <a:lnTo>
                    <a:pt x="96686" y="3339744"/>
                  </a:lnTo>
                  <a:lnTo>
                    <a:pt x="83612" y="3376869"/>
                  </a:lnTo>
                  <a:lnTo>
                    <a:pt x="71459" y="3414209"/>
                  </a:lnTo>
                  <a:lnTo>
                    <a:pt x="60234" y="3451764"/>
                  </a:lnTo>
                  <a:lnTo>
                    <a:pt x="49943" y="3489533"/>
                  </a:lnTo>
                  <a:lnTo>
                    <a:pt x="40595" y="3527518"/>
                  </a:lnTo>
                  <a:lnTo>
                    <a:pt x="32195" y="3565717"/>
                  </a:lnTo>
                  <a:lnTo>
                    <a:pt x="24751" y="3604132"/>
                  </a:lnTo>
                  <a:lnTo>
                    <a:pt x="18270" y="3642763"/>
                  </a:lnTo>
                  <a:lnTo>
                    <a:pt x="12759" y="3681609"/>
                  </a:lnTo>
                  <a:lnTo>
                    <a:pt x="8225" y="3720671"/>
                  </a:lnTo>
                  <a:lnTo>
                    <a:pt x="4675" y="3759948"/>
                  </a:lnTo>
                  <a:lnTo>
                    <a:pt x="2116" y="3799442"/>
                  </a:lnTo>
                  <a:lnTo>
                    <a:pt x="555" y="3839152"/>
                  </a:lnTo>
                  <a:lnTo>
                    <a:pt x="0" y="3879078"/>
                  </a:lnTo>
                  <a:lnTo>
                    <a:pt x="456" y="3919221"/>
                  </a:lnTo>
                  <a:lnTo>
                    <a:pt x="1932" y="3959580"/>
                  </a:lnTo>
                  <a:lnTo>
                    <a:pt x="4435" y="4000157"/>
                  </a:lnTo>
                  <a:lnTo>
                    <a:pt x="7970" y="4040950"/>
                  </a:lnTo>
                  <a:lnTo>
                    <a:pt x="15331" y="4107650"/>
                  </a:lnTo>
                  <a:lnTo>
                    <a:pt x="24150" y="4174027"/>
                  </a:lnTo>
                  <a:lnTo>
                    <a:pt x="34413" y="4240082"/>
                  </a:lnTo>
                  <a:lnTo>
                    <a:pt x="46108" y="4305814"/>
                  </a:lnTo>
                  <a:lnTo>
                    <a:pt x="59224" y="4371220"/>
                  </a:lnTo>
                  <a:lnTo>
                    <a:pt x="73747" y="4436302"/>
                  </a:lnTo>
                  <a:lnTo>
                    <a:pt x="89664" y="4501058"/>
                  </a:lnTo>
                  <a:lnTo>
                    <a:pt x="106965" y="4565487"/>
                  </a:lnTo>
                  <a:lnTo>
                    <a:pt x="125636" y="4629589"/>
                  </a:lnTo>
                  <a:lnTo>
                    <a:pt x="145664" y="4693363"/>
                  </a:lnTo>
                  <a:lnTo>
                    <a:pt x="167038" y="4756807"/>
                  </a:lnTo>
                  <a:lnTo>
                    <a:pt x="189745" y="4819922"/>
                  </a:lnTo>
                  <a:lnTo>
                    <a:pt x="213771" y="4882706"/>
                  </a:lnTo>
                  <a:lnTo>
                    <a:pt x="239106" y="4945159"/>
                  </a:lnTo>
                  <a:lnTo>
                    <a:pt x="265737" y="5007279"/>
                  </a:lnTo>
                  <a:lnTo>
                    <a:pt x="293650" y="5069067"/>
                  </a:lnTo>
                  <a:lnTo>
                    <a:pt x="322834" y="5130521"/>
                  </a:lnTo>
                  <a:lnTo>
                    <a:pt x="353276" y="5191641"/>
                  </a:lnTo>
                  <a:lnTo>
                    <a:pt x="384964" y="5252425"/>
                  </a:lnTo>
                  <a:lnTo>
                    <a:pt x="417886" y="5312873"/>
                  </a:lnTo>
                  <a:lnTo>
                    <a:pt x="452028" y="5372985"/>
                  </a:lnTo>
                  <a:lnTo>
                    <a:pt x="487378" y="5432759"/>
                  </a:lnTo>
                  <a:lnTo>
                    <a:pt x="523924" y="5492194"/>
                  </a:lnTo>
                  <a:lnTo>
                    <a:pt x="561654" y="5551290"/>
                  </a:lnTo>
                  <a:lnTo>
                    <a:pt x="600555" y="5610047"/>
                  </a:lnTo>
                  <a:lnTo>
                    <a:pt x="640615" y="5668463"/>
                  </a:lnTo>
                  <a:lnTo>
                    <a:pt x="681821" y="5726537"/>
                  </a:lnTo>
                  <a:lnTo>
                    <a:pt x="724160" y="5784269"/>
                  </a:lnTo>
                  <a:lnTo>
                    <a:pt x="767621" y="5841658"/>
                  </a:lnTo>
                  <a:lnTo>
                    <a:pt x="812190" y="5898703"/>
                  </a:lnTo>
                  <a:lnTo>
                    <a:pt x="857856" y="5955404"/>
                  </a:lnTo>
                  <a:lnTo>
                    <a:pt x="904606" y="6011759"/>
                  </a:lnTo>
                  <a:lnTo>
                    <a:pt x="952428" y="6067768"/>
                  </a:lnTo>
                  <a:lnTo>
                    <a:pt x="1001308" y="6123430"/>
                  </a:lnTo>
                  <a:lnTo>
                    <a:pt x="1051235" y="6178745"/>
                  </a:lnTo>
                  <a:lnTo>
                    <a:pt x="1102197" y="6233711"/>
                  </a:lnTo>
                  <a:lnTo>
                    <a:pt x="1154180" y="6288327"/>
                  </a:lnTo>
                  <a:lnTo>
                    <a:pt x="1207172" y="6342594"/>
                  </a:lnTo>
                  <a:lnTo>
                    <a:pt x="1261161" y="6396510"/>
                  </a:lnTo>
                  <a:lnTo>
                    <a:pt x="1316135" y="6450074"/>
                  </a:lnTo>
                  <a:lnTo>
                    <a:pt x="1372080" y="6503286"/>
                  </a:lnTo>
                  <a:lnTo>
                    <a:pt x="1428985" y="6556145"/>
                  </a:lnTo>
                  <a:lnTo>
                    <a:pt x="1486837" y="6608649"/>
                  </a:lnTo>
                  <a:lnTo>
                    <a:pt x="1545624" y="6660800"/>
                  </a:lnTo>
                  <a:lnTo>
                    <a:pt x="1605333" y="6712594"/>
                  </a:lnTo>
                  <a:lnTo>
                    <a:pt x="1665951" y="6764032"/>
                  </a:lnTo>
                  <a:lnTo>
                    <a:pt x="1727467" y="6815114"/>
                  </a:lnTo>
                  <a:lnTo>
                    <a:pt x="1789868" y="6865837"/>
                  </a:lnTo>
                  <a:lnTo>
                    <a:pt x="1853141" y="6916202"/>
                  </a:lnTo>
                  <a:lnTo>
                    <a:pt x="1917274" y="6966208"/>
                  </a:lnTo>
                  <a:lnTo>
                    <a:pt x="1982255" y="7015853"/>
                  </a:lnTo>
                  <a:lnTo>
                    <a:pt x="2048071" y="7065137"/>
                  </a:lnTo>
                  <a:lnTo>
                    <a:pt x="2114709" y="7114060"/>
                  </a:lnTo>
                  <a:lnTo>
                    <a:pt x="2182157" y="7162620"/>
                  </a:lnTo>
                  <a:lnTo>
                    <a:pt x="2250404" y="7210817"/>
                  </a:lnTo>
                  <a:lnTo>
                    <a:pt x="2319435" y="7258650"/>
                  </a:lnTo>
                  <a:lnTo>
                    <a:pt x="2389240" y="7306118"/>
                  </a:lnTo>
                  <a:lnTo>
                    <a:pt x="2459804" y="7353220"/>
                  </a:lnTo>
                  <a:lnTo>
                    <a:pt x="2531117" y="7399956"/>
                  </a:lnTo>
                  <a:lnTo>
                    <a:pt x="2603165" y="7446325"/>
                  </a:lnTo>
                  <a:lnTo>
                    <a:pt x="2675937" y="7492326"/>
                  </a:lnTo>
                  <a:lnTo>
                    <a:pt x="2749419" y="7537958"/>
                  </a:lnTo>
                  <a:lnTo>
                    <a:pt x="2823599" y="7583221"/>
                  </a:lnTo>
                  <a:lnTo>
                    <a:pt x="2898465" y="7628113"/>
                  </a:lnTo>
                  <a:lnTo>
                    <a:pt x="2974004" y="7672634"/>
                  </a:lnTo>
                  <a:lnTo>
                    <a:pt x="3050204" y="7716784"/>
                  </a:lnTo>
                  <a:lnTo>
                    <a:pt x="3127053" y="7760561"/>
                  </a:lnTo>
                  <a:lnTo>
                    <a:pt x="3204537" y="7803964"/>
                  </a:lnTo>
                  <a:lnTo>
                    <a:pt x="3282645" y="7846994"/>
                  </a:lnTo>
                  <a:lnTo>
                    <a:pt x="3361364" y="7889648"/>
                  </a:lnTo>
                  <a:lnTo>
                    <a:pt x="3440682" y="7931927"/>
                  </a:lnTo>
                  <a:lnTo>
                    <a:pt x="3520586" y="7973829"/>
                  </a:lnTo>
                  <a:lnTo>
                    <a:pt x="3601064" y="8015354"/>
                  </a:lnTo>
                  <a:lnTo>
                    <a:pt x="3682103" y="8056500"/>
                  </a:lnTo>
                  <a:lnTo>
                    <a:pt x="3763690" y="8097268"/>
                  </a:lnTo>
                  <a:lnTo>
                    <a:pt x="3845815" y="8137657"/>
                  </a:lnTo>
                  <a:lnTo>
                    <a:pt x="3928463" y="8177665"/>
                  </a:lnTo>
                  <a:lnTo>
                    <a:pt x="4011623" y="8217291"/>
                  </a:lnTo>
                  <a:lnTo>
                    <a:pt x="4095281" y="8256536"/>
                  </a:lnTo>
                  <a:lnTo>
                    <a:pt x="4179427" y="8295398"/>
                  </a:lnTo>
                  <a:lnTo>
                    <a:pt x="4264046" y="8333877"/>
                  </a:lnTo>
                  <a:lnTo>
                    <a:pt x="4349128" y="8371971"/>
                  </a:lnTo>
                  <a:lnTo>
                    <a:pt x="4434659" y="8409680"/>
                  </a:lnTo>
                  <a:lnTo>
                    <a:pt x="4520626" y="8447004"/>
                  </a:lnTo>
                  <a:lnTo>
                    <a:pt x="4607018" y="8483940"/>
                  </a:lnTo>
                  <a:lnTo>
                    <a:pt x="4693822" y="8520490"/>
                  </a:lnTo>
                  <a:lnTo>
                    <a:pt x="4781026" y="8556651"/>
                  </a:lnTo>
                  <a:lnTo>
                    <a:pt x="4868616" y="8592423"/>
                  </a:lnTo>
                  <a:lnTo>
                    <a:pt x="4956581" y="8627805"/>
                  </a:lnTo>
                  <a:lnTo>
                    <a:pt x="5044909" y="8662797"/>
                  </a:lnTo>
                  <a:lnTo>
                    <a:pt x="5133586" y="8697398"/>
                  </a:lnTo>
                  <a:lnTo>
                    <a:pt x="5222601" y="8731606"/>
                  </a:lnTo>
                  <a:lnTo>
                    <a:pt x="5311940" y="8765422"/>
                  </a:lnTo>
                  <a:lnTo>
                    <a:pt x="5401592" y="8798844"/>
                  </a:lnTo>
                  <a:lnTo>
                    <a:pt x="5491544" y="8831872"/>
                  </a:lnTo>
                  <a:lnTo>
                    <a:pt x="5581783" y="8864504"/>
                  </a:lnTo>
                  <a:lnTo>
                    <a:pt x="5672297" y="8896741"/>
                  </a:lnTo>
                  <a:lnTo>
                    <a:pt x="5763074" y="8928580"/>
                  </a:lnTo>
                  <a:lnTo>
                    <a:pt x="5854102" y="8960022"/>
                  </a:lnTo>
                  <a:lnTo>
                    <a:pt x="5945367" y="8991066"/>
                  </a:lnTo>
                  <a:lnTo>
                    <a:pt x="6036857" y="9021711"/>
                  </a:lnTo>
                  <a:lnTo>
                    <a:pt x="6128560" y="9051956"/>
                  </a:lnTo>
                  <a:lnTo>
                    <a:pt x="6220464" y="9081800"/>
                  </a:lnTo>
                  <a:lnTo>
                    <a:pt x="6312556" y="9111243"/>
                  </a:lnTo>
                  <a:lnTo>
                    <a:pt x="6404823" y="9140284"/>
                  </a:lnTo>
                  <a:lnTo>
                    <a:pt x="6497253" y="9168922"/>
                  </a:lnTo>
                  <a:lnTo>
                    <a:pt x="6589834" y="9197156"/>
                  </a:lnTo>
                  <a:lnTo>
                    <a:pt x="6682553" y="9224985"/>
                  </a:lnTo>
                  <a:lnTo>
                    <a:pt x="6775398" y="9252409"/>
                  </a:lnTo>
                  <a:lnTo>
                    <a:pt x="6868356" y="9279427"/>
                  </a:lnTo>
                  <a:lnTo>
                    <a:pt x="6961415" y="9306038"/>
                  </a:lnTo>
                  <a:lnTo>
                    <a:pt x="7054563" y="9332242"/>
                  </a:lnTo>
                  <a:lnTo>
                    <a:pt x="7147787" y="9358037"/>
                  </a:lnTo>
                  <a:lnTo>
                    <a:pt x="7241074" y="9383423"/>
                  </a:lnTo>
                  <a:lnTo>
                    <a:pt x="7334412" y="9408399"/>
                  </a:lnTo>
                  <a:lnTo>
                    <a:pt x="7427789" y="9432964"/>
                  </a:lnTo>
                  <a:lnTo>
                    <a:pt x="7521192" y="9457118"/>
                  </a:lnTo>
                  <a:lnTo>
                    <a:pt x="7614608" y="9480859"/>
                  </a:lnTo>
                  <a:lnTo>
                    <a:pt x="7708027" y="9504187"/>
                  </a:lnTo>
                  <a:lnTo>
                    <a:pt x="7801434" y="9527102"/>
                  </a:lnTo>
                  <a:lnTo>
                    <a:pt x="7894817" y="9549601"/>
                  </a:lnTo>
                  <a:lnTo>
                    <a:pt x="7988165" y="9571686"/>
                  </a:lnTo>
                  <a:lnTo>
                    <a:pt x="8081464" y="9593354"/>
                  </a:lnTo>
                  <a:lnTo>
                    <a:pt x="8174702" y="9614605"/>
                  </a:lnTo>
                  <a:lnTo>
                    <a:pt x="8267867" y="9635438"/>
                  </a:lnTo>
                  <a:lnTo>
                    <a:pt x="8360946" y="9655853"/>
                  </a:lnTo>
                  <a:lnTo>
                    <a:pt x="8453926" y="9675848"/>
                  </a:lnTo>
                  <a:lnTo>
                    <a:pt x="8546796" y="9695423"/>
                  </a:lnTo>
                  <a:lnTo>
                    <a:pt x="8639543" y="9714578"/>
                  </a:lnTo>
                  <a:lnTo>
                    <a:pt x="8732155" y="9733311"/>
                  </a:lnTo>
                  <a:lnTo>
                    <a:pt x="8824618" y="9751621"/>
                  </a:lnTo>
                  <a:lnTo>
                    <a:pt x="8916921" y="9769508"/>
                  </a:lnTo>
                  <a:lnTo>
                    <a:pt x="9009051" y="9786971"/>
                  </a:lnTo>
                  <a:lnTo>
                    <a:pt x="9100996" y="9804010"/>
                  </a:lnTo>
                  <a:lnTo>
                    <a:pt x="9192743" y="9820623"/>
                  </a:lnTo>
                  <a:lnTo>
                    <a:pt x="9284280" y="9836809"/>
                  </a:lnTo>
                  <a:lnTo>
                    <a:pt x="9375594" y="9852569"/>
                  </a:lnTo>
                  <a:lnTo>
                    <a:pt x="9466673" y="9867900"/>
                  </a:lnTo>
                  <a:lnTo>
                    <a:pt x="9557505" y="9882803"/>
                  </a:lnTo>
                  <a:lnTo>
                    <a:pt x="9648076" y="9897276"/>
                  </a:lnTo>
                  <a:lnTo>
                    <a:pt x="9738375" y="9911320"/>
                  </a:lnTo>
                  <a:lnTo>
                    <a:pt x="9828389" y="9924932"/>
                  </a:lnTo>
                  <a:lnTo>
                    <a:pt x="9918106" y="9938112"/>
                  </a:lnTo>
                  <a:lnTo>
                    <a:pt x="10007513" y="9950860"/>
                  </a:lnTo>
                  <a:lnTo>
                    <a:pt x="10096598" y="9963175"/>
                  </a:lnTo>
                  <a:lnTo>
                    <a:pt x="10185348" y="9975055"/>
                  </a:lnTo>
                  <a:lnTo>
                    <a:pt x="10273751" y="9986500"/>
                  </a:lnTo>
                  <a:lnTo>
                    <a:pt x="10361794" y="9997510"/>
                  </a:lnTo>
                  <a:lnTo>
                    <a:pt x="10449466" y="10008084"/>
                  </a:lnTo>
                  <a:lnTo>
                    <a:pt x="10536753" y="10018220"/>
                  </a:lnTo>
                  <a:lnTo>
                    <a:pt x="10623643" y="10027918"/>
                  </a:lnTo>
                  <a:lnTo>
                    <a:pt x="10710124" y="10037178"/>
                  </a:lnTo>
                  <a:lnTo>
                    <a:pt x="10796183" y="10045997"/>
                  </a:lnTo>
                  <a:lnTo>
                    <a:pt x="10881808" y="10054377"/>
                  </a:lnTo>
                  <a:lnTo>
                    <a:pt x="10966986" y="10062315"/>
                  </a:lnTo>
                  <a:lnTo>
                    <a:pt x="11051705" y="10069812"/>
                  </a:lnTo>
                  <a:lnTo>
                    <a:pt x="11135953" y="10076865"/>
                  </a:lnTo>
                  <a:lnTo>
                    <a:pt x="11219716" y="10083476"/>
                  </a:lnTo>
                  <a:lnTo>
                    <a:pt x="11302984" y="10089642"/>
                  </a:lnTo>
                  <a:lnTo>
                    <a:pt x="11385742" y="10095363"/>
                  </a:lnTo>
                  <a:lnTo>
                    <a:pt x="11467979" y="10100638"/>
                  </a:lnTo>
                  <a:lnTo>
                    <a:pt x="11549682" y="10105467"/>
                  </a:lnTo>
                  <a:lnTo>
                    <a:pt x="11630839" y="10109849"/>
                  </a:lnTo>
                  <a:lnTo>
                    <a:pt x="11711437" y="10113782"/>
                  </a:lnTo>
                  <a:lnTo>
                    <a:pt x="11791465" y="10117266"/>
                  </a:lnTo>
                  <a:lnTo>
                    <a:pt x="11870908" y="10120301"/>
                  </a:lnTo>
                  <a:lnTo>
                    <a:pt x="11949756" y="10122885"/>
                  </a:lnTo>
                  <a:lnTo>
                    <a:pt x="12027995" y="10125018"/>
                  </a:lnTo>
                  <a:lnTo>
                    <a:pt x="12105614" y="10126699"/>
                  </a:lnTo>
                  <a:lnTo>
                    <a:pt x="12182599" y="10127927"/>
                  </a:lnTo>
                  <a:lnTo>
                    <a:pt x="12258938" y="10128702"/>
                  </a:lnTo>
                  <a:lnTo>
                    <a:pt x="12334619" y="10129022"/>
                  </a:lnTo>
                  <a:lnTo>
                    <a:pt x="12409630" y="10128887"/>
                  </a:lnTo>
                  <a:lnTo>
                    <a:pt x="12483957" y="10128296"/>
                  </a:lnTo>
                  <a:lnTo>
                    <a:pt x="12557589" y="10127249"/>
                  </a:lnTo>
                  <a:lnTo>
                    <a:pt x="12630513" y="10125744"/>
                  </a:lnTo>
                  <a:lnTo>
                    <a:pt x="12702716" y="10123781"/>
                  </a:lnTo>
                  <a:lnTo>
                    <a:pt x="12774187" y="10121359"/>
                  </a:lnTo>
                  <a:lnTo>
                    <a:pt x="12844912" y="10118477"/>
                  </a:lnTo>
                  <a:lnTo>
                    <a:pt x="12914880" y="10115134"/>
                  </a:lnTo>
                  <a:lnTo>
                    <a:pt x="12984077" y="10111330"/>
                  </a:lnTo>
                  <a:lnTo>
                    <a:pt x="13052492" y="10107064"/>
                  </a:lnTo>
                  <a:lnTo>
                    <a:pt x="13120111" y="10102335"/>
                  </a:lnTo>
                  <a:lnTo>
                    <a:pt x="13186923" y="10097142"/>
                  </a:lnTo>
                  <a:lnTo>
                    <a:pt x="13252916" y="10091485"/>
                  </a:lnTo>
                  <a:lnTo>
                    <a:pt x="13318075" y="10085363"/>
                  </a:lnTo>
                  <a:lnTo>
                    <a:pt x="13382390" y="10078774"/>
                  </a:lnTo>
                  <a:lnTo>
                    <a:pt x="13445848" y="10071719"/>
                  </a:lnTo>
                  <a:lnTo>
                    <a:pt x="13508435" y="10064196"/>
                  </a:lnTo>
                  <a:lnTo>
                    <a:pt x="13570141" y="10056205"/>
                  </a:lnTo>
                  <a:lnTo>
                    <a:pt x="13630952" y="10047745"/>
                  </a:lnTo>
                  <a:lnTo>
                    <a:pt x="13690856" y="10038814"/>
                  </a:lnTo>
                  <a:lnTo>
                    <a:pt x="13749840" y="10029413"/>
                  </a:lnTo>
                  <a:lnTo>
                    <a:pt x="13807892" y="10019541"/>
                  </a:lnTo>
                  <a:lnTo>
                    <a:pt x="13865000" y="10009196"/>
                  </a:lnTo>
                  <a:lnTo>
                    <a:pt x="13921151" y="9998379"/>
                  </a:lnTo>
                  <a:lnTo>
                    <a:pt x="13976333" y="9987087"/>
                  </a:lnTo>
                  <a:lnTo>
                    <a:pt x="14030533" y="9975321"/>
                  </a:lnTo>
                  <a:lnTo>
                    <a:pt x="14083739" y="9963079"/>
                  </a:lnTo>
                  <a:lnTo>
                    <a:pt x="14135938" y="9950362"/>
                  </a:lnTo>
                  <a:lnTo>
                    <a:pt x="14179803" y="9938103"/>
                  </a:lnTo>
                  <a:lnTo>
                    <a:pt x="14218810" y="9924559"/>
                  </a:lnTo>
                  <a:lnTo>
                    <a:pt x="14268429" y="9901867"/>
                  </a:lnTo>
                  <a:lnTo>
                    <a:pt x="14307675" y="9876369"/>
                  </a:lnTo>
                  <a:lnTo>
                    <a:pt x="14336883" y="9848119"/>
                  </a:lnTo>
                  <a:lnTo>
                    <a:pt x="14360789" y="9806262"/>
                  </a:lnTo>
                  <a:lnTo>
                    <a:pt x="14368235" y="9759730"/>
                  </a:lnTo>
                  <a:lnTo>
                    <a:pt x="14367617" y="9747381"/>
                  </a:lnTo>
                  <a:lnTo>
                    <a:pt x="14360013" y="9708648"/>
                  </a:lnTo>
                  <a:lnTo>
                    <a:pt x="14344042" y="9667426"/>
                  </a:lnTo>
                  <a:lnTo>
                    <a:pt x="14320037" y="9623767"/>
                  </a:lnTo>
                  <a:lnTo>
                    <a:pt x="14288333" y="9577724"/>
                  </a:lnTo>
                  <a:lnTo>
                    <a:pt x="14263085" y="9545730"/>
                  </a:lnTo>
                  <a:lnTo>
                    <a:pt x="14234662" y="9512716"/>
                  </a:lnTo>
                  <a:lnTo>
                    <a:pt x="14203165" y="9478697"/>
                  </a:lnTo>
                  <a:lnTo>
                    <a:pt x="14168691" y="9443688"/>
                  </a:lnTo>
                  <a:lnTo>
                    <a:pt x="14131340" y="9407706"/>
                  </a:lnTo>
                  <a:lnTo>
                    <a:pt x="14091210" y="9370765"/>
                  </a:lnTo>
                  <a:lnTo>
                    <a:pt x="14048402" y="9332882"/>
                  </a:lnTo>
                  <a:lnTo>
                    <a:pt x="14003013" y="9294072"/>
                  </a:lnTo>
                  <a:lnTo>
                    <a:pt x="13930309" y="9234153"/>
                  </a:lnTo>
                  <a:lnTo>
                    <a:pt x="13878904" y="9193094"/>
                  </a:lnTo>
                  <a:lnTo>
                    <a:pt x="13825264" y="9151162"/>
                  </a:lnTo>
                  <a:lnTo>
                    <a:pt x="13769491" y="9108373"/>
                  </a:lnTo>
                  <a:lnTo>
                    <a:pt x="13711681" y="9064744"/>
                  </a:lnTo>
                  <a:lnTo>
                    <a:pt x="13651936" y="9020288"/>
                  </a:lnTo>
                  <a:lnTo>
                    <a:pt x="13558903" y="8952091"/>
                  </a:lnTo>
                  <a:lnTo>
                    <a:pt x="13462070" y="8882125"/>
                  </a:lnTo>
                  <a:lnTo>
                    <a:pt x="13293145" y="8761723"/>
                  </a:lnTo>
                  <a:lnTo>
                    <a:pt x="12782106" y="8401294"/>
                  </a:lnTo>
                  <a:lnTo>
                    <a:pt x="12629212" y="8292545"/>
                  </a:lnTo>
                  <a:lnTo>
                    <a:pt x="12513445" y="8209443"/>
                  </a:lnTo>
                  <a:lnTo>
                    <a:pt x="12397107" y="8125080"/>
                  </a:lnTo>
                  <a:lnTo>
                    <a:pt x="12280535" y="8039509"/>
                  </a:lnTo>
                  <a:lnTo>
                    <a:pt x="12202854" y="7981816"/>
                  </a:lnTo>
                  <a:lnTo>
                    <a:pt x="12125316" y="7923625"/>
                  </a:lnTo>
                  <a:lnTo>
                    <a:pt x="12048021" y="7864951"/>
                  </a:lnTo>
                  <a:lnTo>
                    <a:pt x="11971066" y="7805811"/>
                  </a:lnTo>
                  <a:lnTo>
                    <a:pt x="11894551" y="7746219"/>
                  </a:lnTo>
                  <a:lnTo>
                    <a:pt x="11818576" y="7686191"/>
                  </a:lnTo>
                  <a:lnTo>
                    <a:pt x="11743238" y="7625743"/>
                  </a:lnTo>
                  <a:lnTo>
                    <a:pt x="11668638" y="7564890"/>
                  </a:lnTo>
                  <a:lnTo>
                    <a:pt x="11631645" y="7534317"/>
                  </a:lnTo>
                  <a:lnTo>
                    <a:pt x="11594873" y="7503649"/>
                  </a:lnTo>
                  <a:lnTo>
                    <a:pt x="11558336" y="7472887"/>
                  </a:lnTo>
                  <a:lnTo>
                    <a:pt x="11522044" y="7442034"/>
                  </a:lnTo>
                  <a:lnTo>
                    <a:pt x="11486011" y="7411091"/>
                  </a:lnTo>
                  <a:lnTo>
                    <a:pt x="11450249" y="7380061"/>
                  </a:lnTo>
                  <a:lnTo>
                    <a:pt x="11414771" y="7348946"/>
                  </a:lnTo>
                  <a:lnTo>
                    <a:pt x="11379588" y="7317746"/>
                  </a:lnTo>
                  <a:lnTo>
                    <a:pt x="11344713" y="7286465"/>
                  </a:lnTo>
                  <a:lnTo>
                    <a:pt x="11310158" y="7255105"/>
                  </a:lnTo>
                  <a:lnTo>
                    <a:pt x="11275937" y="7223666"/>
                  </a:lnTo>
                  <a:lnTo>
                    <a:pt x="11242060" y="7192152"/>
                  </a:lnTo>
                  <a:lnTo>
                    <a:pt x="11208541" y="7160564"/>
                  </a:lnTo>
                  <a:lnTo>
                    <a:pt x="11175392" y="7128904"/>
                  </a:lnTo>
                  <a:lnTo>
                    <a:pt x="11142625" y="7097174"/>
                  </a:lnTo>
                  <a:lnTo>
                    <a:pt x="11110253" y="7065377"/>
                  </a:lnTo>
                  <a:lnTo>
                    <a:pt x="11078289" y="7033513"/>
                  </a:lnTo>
                  <a:lnTo>
                    <a:pt x="11046743" y="7001585"/>
                  </a:lnTo>
                  <a:lnTo>
                    <a:pt x="11015630" y="6969594"/>
                  </a:lnTo>
                  <a:lnTo>
                    <a:pt x="10984960" y="6937544"/>
                  </a:lnTo>
                  <a:lnTo>
                    <a:pt x="10954747" y="6905435"/>
                  </a:lnTo>
                  <a:lnTo>
                    <a:pt x="10925003" y="6873270"/>
                  </a:lnTo>
                  <a:lnTo>
                    <a:pt x="10895741" y="6841051"/>
                  </a:lnTo>
                  <a:lnTo>
                    <a:pt x="10866972" y="6808779"/>
                  </a:lnTo>
                  <a:lnTo>
                    <a:pt x="10838710" y="6776457"/>
                  </a:lnTo>
                  <a:lnTo>
                    <a:pt x="10810965" y="6744086"/>
                  </a:lnTo>
                  <a:lnTo>
                    <a:pt x="10783752" y="6711669"/>
                  </a:lnTo>
                  <a:lnTo>
                    <a:pt x="10757082" y="6679207"/>
                  </a:lnTo>
                  <a:lnTo>
                    <a:pt x="10730967" y="6646702"/>
                  </a:lnTo>
                  <a:lnTo>
                    <a:pt x="10705421" y="6614157"/>
                  </a:lnTo>
                  <a:lnTo>
                    <a:pt x="10680455" y="6581573"/>
                  </a:lnTo>
                  <a:lnTo>
                    <a:pt x="10656081" y="6548952"/>
                  </a:lnTo>
                  <a:lnTo>
                    <a:pt x="10632313" y="6516296"/>
                  </a:lnTo>
                  <a:lnTo>
                    <a:pt x="10609162" y="6483608"/>
                  </a:lnTo>
                  <a:lnTo>
                    <a:pt x="10586642" y="6450888"/>
                  </a:lnTo>
                  <a:lnTo>
                    <a:pt x="10564763" y="6418139"/>
                  </a:lnTo>
                  <a:lnTo>
                    <a:pt x="10543539" y="6385364"/>
                  </a:lnTo>
                  <a:lnTo>
                    <a:pt x="10522982" y="6352563"/>
                  </a:lnTo>
                  <a:lnTo>
                    <a:pt x="10503104" y="6319739"/>
                  </a:lnTo>
                  <a:lnTo>
                    <a:pt x="10465437" y="6254029"/>
                  </a:lnTo>
                  <a:lnTo>
                    <a:pt x="10430635" y="6188250"/>
                  </a:lnTo>
                  <a:lnTo>
                    <a:pt x="10398799" y="6122417"/>
                  </a:lnTo>
                  <a:lnTo>
                    <a:pt x="10370027" y="6056546"/>
                  </a:lnTo>
                  <a:lnTo>
                    <a:pt x="10344418" y="5990652"/>
                  </a:lnTo>
                  <a:lnTo>
                    <a:pt x="10322071" y="5924752"/>
                  </a:lnTo>
                  <a:lnTo>
                    <a:pt x="10303086" y="5858860"/>
                  </a:lnTo>
                  <a:lnTo>
                    <a:pt x="10287560" y="5792993"/>
                  </a:lnTo>
                  <a:lnTo>
                    <a:pt x="10275594" y="5727165"/>
                  </a:lnTo>
                  <a:lnTo>
                    <a:pt x="10267286" y="5661393"/>
                  </a:lnTo>
                  <a:lnTo>
                    <a:pt x="10262736" y="5595692"/>
                  </a:lnTo>
                  <a:lnTo>
                    <a:pt x="10261900" y="5562873"/>
                  </a:lnTo>
                  <a:lnTo>
                    <a:pt x="10262041" y="5530078"/>
                  </a:lnTo>
                  <a:lnTo>
                    <a:pt x="10265302" y="5464565"/>
                  </a:lnTo>
                  <a:lnTo>
                    <a:pt x="10272618" y="5399171"/>
                  </a:lnTo>
                  <a:lnTo>
                    <a:pt x="10284087" y="5333910"/>
                  </a:lnTo>
                  <a:lnTo>
                    <a:pt x="10299808" y="5268798"/>
                  </a:lnTo>
                  <a:lnTo>
                    <a:pt x="10319881" y="5203851"/>
                  </a:lnTo>
                  <a:lnTo>
                    <a:pt x="10344404" y="5139083"/>
                  </a:lnTo>
                  <a:lnTo>
                    <a:pt x="10373476" y="5074512"/>
                  </a:lnTo>
                  <a:lnTo>
                    <a:pt x="10407197" y="5010152"/>
                  </a:lnTo>
                  <a:lnTo>
                    <a:pt x="10445666" y="4946019"/>
                  </a:lnTo>
                  <a:lnTo>
                    <a:pt x="10466711" y="4914043"/>
                  </a:lnTo>
                  <a:lnTo>
                    <a:pt x="10488981" y="4882129"/>
                  </a:lnTo>
                  <a:lnTo>
                    <a:pt x="10531925" y="4823923"/>
                  </a:lnTo>
                  <a:lnTo>
                    <a:pt x="10576875" y="4766130"/>
                  </a:lnTo>
                  <a:lnTo>
                    <a:pt x="10623797" y="4708744"/>
                  </a:lnTo>
                  <a:lnTo>
                    <a:pt x="10672658" y="4651763"/>
                  </a:lnTo>
                  <a:lnTo>
                    <a:pt x="10723425" y="4595184"/>
                  </a:lnTo>
                  <a:lnTo>
                    <a:pt x="10749512" y="4567043"/>
                  </a:lnTo>
                  <a:lnTo>
                    <a:pt x="10776063" y="4539002"/>
                  </a:lnTo>
                  <a:lnTo>
                    <a:pt x="10803074" y="4511059"/>
                  </a:lnTo>
                  <a:lnTo>
                    <a:pt x="10830540" y="4483215"/>
                  </a:lnTo>
                  <a:lnTo>
                    <a:pt x="10858458" y="4455468"/>
                  </a:lnTo>
                  <a:lnTo>
                    <a:pt x="10886822" y="4427818"/>
                  </a:lnTo>
                  <a:lnTo>
                    <a:pt x="10915629" y="4400265"/>
                  </a:lnTo>
                  <a:lnTo>
                    <a:pt x="10944876" y="4372809"/>
                  </a:lnTo>
                  <a:lnTo>
                    <a:pt x="10974556" y="4345449"/>
                  </a:lnTo>
                  <a:lnTo>
                    <a:pt x="11004667" y="4318184"/>
                  </a:lnTo>
                  <a:lnTo>
                    <a:pt x="11035205" y="4291015"/>
                  </a:lnTo>
                  <a:lnTo>
                    <a:pt x="11066164" y="4263940"/>
                  </a:lnTo>
                  <a:lnTo>
                    <a:pt x="11097541" y="4236959"/>
                  </a:lnTo>
                  <a:lnTo>
                    <a:pt x="11129331" y="4210073"/>
                  </a:lnTo>
                  <a:lnTo>
                    <a:pt x="11161531" y="4183280"/>
                  </a:lnTo>
                  <a:lnTo>
                    <a:pt x="11194136" y="4156580"/>
                  </a:lnTo>
                  <a:lnTo>
                    <a:pt x="11227143" y="4129972"/>
                  </a:lnTo>
                  <a:lnTo>
                    <a:pt x="11260546" y="4103457"/>
                  </a:lnTo>
                  <a:lnTo>
                    <a:pt x="11294341" y="4077033"/>
                  </a:lnTo>
                  <a:lnTo>
                    <a:pt x="11328526" y="4050700"/>
                  </a:lnTo>
                  <a:lnTo>
                    <a:pt x="11363094" y="4024459"/>
                  </a:lnTo>
                  <a:lnTo>
                    <a:pt x="11398043" y="3998308"/>
                  </a:lnTo>
                  <a:lnTo>
                    <a:pt x="11433368" y="3972247"/>
                  </a:lnTo>
                  <a:lnTo>
                    <a:pt x="11469064" y="3946275"/>
                  </a:lnTo>
                  <a:lnTo>
                    <a:pt x="11505128" y="3920393"/>
                  </a:lnTo>
                  <a:lnTo>
                    <a:pt x="11541556" y="3894599"/>
                  </a:lnTo>
                  <a:lnTo>
                    <a:pt x="11578343" y="3868894"/>
                  </a:lnTo>
                  <a:lnTo>
                    <a:pt x="11615484" y="3843276"/>
                  </a:lnTo>
                  <a:lnTo>
                    <a:pt x="11652977" y="3817746"/>
                  </a:lnTo>
                  <a:lnTo>
                    <a:pt x="11690816" y="3792303"/>
                  </a:lnTo>
                  <a:lnTo>
                    <a:pt x="11728998" y="3766947"/>
                  </a:lnTo>
                  <a:lnTo>
                    <a:pt x="11767518" y="3741676"/>
                  </a:lnTo>
                  <a:lnTo>
                    <a:pt x="11806372" y="3716492"/>
                  </a:lnTo>
                  <a:lnTo>
                    <a:pt x="11845556" y="3691392"/>
                  </a:lnTo>
                  <a:lnTo>
                    <a:pt x="11885066" y="3666378"/>
                  </a:lnTo>
                  <a:lnTo>
                    <a:pt x="11924897" y="3641448"/>
                  </a:lnTo>
                  <a:lnTo>
                    <a:pt x="11965046" y="3616601"/>
                  </a:lnTo>
                  <a:lnTo>
                    <a:pt x="12005508" y="3591839"/>
                  </a:lnTo>
                  <a:lnTo>
                    <a:pt x="12046279" y="3567160"/>
                  </a:lnTo>
                  <a:lnTo>
                    <a:pt x="12087354" y="3542563"/>
                  </a:lnTo>
                  <a:lnTo>
                    <a:pt x="12128731" y="3518048"/>
                  </a:lnTo>
                  <a:lnTo>
                    <a:pt x="12170404" y="3493616"/>
                  </a:lnTo>
                  <a:lnTo>
                    <a:pt x="12212369" y="3469265"/>
                  </a:lnTo>
                  <a:lnTo>
                    <a:pt x="12254622" y="3444994"/>
                  </a:lnTo>
                  <a:lnTo>
                    <a:pt x="12339976" y="3396695"/>
                  </a:lnTo>
                  <a:lnTo>
                    <a:pt x="12426432" y="3348715"/>
                  </a:lnTo>
                  <a:lnTo>
                    <a:pt x="12513957" y="3301050"/>
                  </a:lnTo>
                  <a:lnTo>
                    <a:pt x="12602518" y="3253697"/>
                  </a:lnTo>
                  <a:lnTo>
                    <a:pt x="12692080" y="3206652"/>
                  </a:lnTo>
                  <a:lnTo>
                    <a:pt x="12782610" y="3159913"/>
                  </a:lnTo>
                  <a:lnTo>
                    <a:pt x="12874075" y="3113475"/>
                  </a:lnTo>
                  <a:lnTo>
                    <a:pt x="12966441" y="3067335"/>
                  </a:lnTo>
                  <a:lnTo>
                    <a:pt x="13059675" y="3021490"/>
                  </a:lnTo>
                  <a:lnTo>
                    <a:pt x="13153744" y="2975936"/>
                  </a:lnTo>
                  <a:lnTo>
                    <a:pt x="13248614" y="2930670"/>
                  </a:lnTo>
                  <a:lnTo>
                    <a:pt x="13344251" y="2885689"/>
                  </a:lnTo>
                  <a:lnTo>
                    <a:pt x="13440622" y="2840988"/>
                  </a:lnTo>
                  <a:lnTo>
                    <a:pt x="13537694" y="2796566"/>
                  </a:lnTo>
                  <a:lnTo>
                    <a:pt x="13635432" y="2752417"/>
                  </a:lnTo>
                  <a:lnTo>
                    <a:pt x="13733805" y="2708539"/>
                  </a:lnTo>
                  <a:lnTo>
                    <a:pt x="13832777" y="2664928"/>
                  </a:lnTo>
                  <a:lnTo>
                    <a:pt x="13932316" y="2621581"/>
                  </a:lnTo>
                  <a:lnTo>
                    <a:pt x="14032388" y="2578494"/>
                  </a:lnTo>
                  <a:lnTo>
                    <a:pt x="14183423" y="2514345"/>
                  </a:lnTo>
                  <a:lnTo>
                    <a:pt x="14335470" y="2450763"/>
                  </a:lnTo>
                  <a:lnTo>
                    <a:pt x="14488415" y="2387735"/>
                  </a:lnTo>
                  <a:lnTo>
                    <a:pt x="14642145" y="2325250"/>
                  </a:lnTo>
                  <a:lnTo>
                    <a:pt x="14796548" y="2263298"/>
                  </a:lnTo>
                  <a:lnTo>
                    <a:pt x="14951510" y="2201865"/>
                  </a:lnTo>
                  <a:lnTo>
                    <a:pt x="15158802" y="2120744"/>
                  </a:lnTo>
                  <a:lnTo>
                    <a:pt x="15366620" y="2040500"/>
                  </a:lnTo>
                  <a:lnTo>
                    <a:pt x="15626724" y="1941386"/>
                  </a:lnTo>
                  <a:lnTo>
                    <a:pt x="15938646" y="1824124"/>
                  </a:lnTo>
                  <a:lnTo>
                    <a:pt x="16455680" y="1632510"/>
                  </a:lnTo>
                  <a:lnTo>
                    <a:pt x="17066289" y="1408350"/>
                  </a:lnTo>
                  <a:lnTo>
                    <a:pt x="17090989" y="1399111"/>
                  </a:lnTo>
                  <a:lnTo>
                    <a:pt x="17137818" y="1380527"/>
                  </a:lnTo>
                  <a:lnTo>
                    <a:pt x="17181244" y="1361805"/>
                  </a:lnTo>
                  <a:lnTo>
                    <a:pt x="17221300" y="1342954"/>
                  </a:lnTo>
                  <a:lnTo>
                    <a:pt x="17258021" y="1323979"/>
                  </a:lnTo>
                  <a:lnTo>
                    <a:pt x="17291438" y="1304889"/>
                  </a:lnTo>
                  <a:lnTo>
                    <a:pt x="17335444" y="1276052"/>
                  </a:lnTo>
                  <a:lnTo>
                    <a:pt x="17372204" y="1246994"/>
                  </a:lnTo>
                  <a:lnTo>
                    <a:pt x="17401830" y="1217738"/>
                  </a:lnTo>
                  <a:lnTo>
                    <a:pt x="17430429" y="1178466"/>
                  </a:lnTo>
                  <a:lnTo>
                    <a:pt x="17446810" y="1138942"/>
                  </a:lnTo>
                  <a:lnTo>
                    <a:pt x="17451238" y="1099224"/>
                  </a:lnTo>
                  <a:lnTo>
                    <a:pt x="17450508" y="1089270"/>
                  </a:lnTo>
                  <a:lnTo>
                    <a:pt x="17440368" y="1049387"/>
                  </a:lnTo>
                  <a:lnTo>
                    <a:pt x="17418872" y="1009437"/>
                  </a:lnTo>
                  <a:lnTo>
                    <a:pt x="17386285" y="969476"/>
                  </a:lnTo>
                  <a:lnTo>
                    <a:pt x="17354725" y="939532"/>
                  </a:lnTo>
                  <a:lnTo>
                    <a:pt x="17317189" y="909637"/>
                  </a:lnTo>
                  <a:lnTo>
                    <a:pt x="17273786" y="879816"/>
                  </a:lnTo>
                  <a:lnTo>
                    <a:pt x="17224629" y="850092"/>
                  </a:lnTo>
                  <a:lnTo>
                    <a:pt x="17188717" y="830341"/>
                  </a:lnTo>
                  <a:lnTo>
                    <a:pt x="17150330" y="810652"/>
                  </a:lnTo>
                  <a:lnTo>
                    <a:pt x="17109502" y="791030"/>
                  </a:lnTo>
                  <a:lnTo>
                    <a:pt x="17066266" y="771484"/>
                  </a:lnTo>
                  <a:lnTo>
                    <a:pt x="17020654" y="752019"/>
                  </a:lnTo>
                  <a:lnTo>
                    <a:pt x="16972701" y="732644"/>
                  </a:lnTo>
                  <a:lnTo>
                    <a:pt x="16922440" y="713365"/>
                  </a:lnTo>
                  <a:lnTo>
                    <a:pt x="16869902" y="694189"/>
                  </a:lnTo>
                  <a:lnTo>
                    <a:pt x="16786902" y="665635"/>
                  </a:lnTo>
                  <a:lnTo>
                    <a:pt x="16728821" y="646748"/>
                  </a:lnTo>
                  <a:lnTo>
                    <a:pt x="16668580" y="627989"/>
                  </a:lnTo>
                  <a:lnTo>
                    <a:pt x="16606213" y="609366"/>
                  </a:lnTo>
                  <a:lnTo>
                    <a:pt x="16541752" y="590885"/>
                  </a:lnTo>
                  <a:lnTo>
                    <a:pt x="16475232" y="572553"/>
                  </a:lnTo>
                  <a:lnTo>
                    <a:pt x="16406684" y="554377"/>
                  </a:lnTo>
                  <a:lnTo>
                    <a:pt x="16336143" y="536365"/>
                  </a:lnTo>
                  <a:lnTo>
                    <a:pt x="16263641" y="518523"/>
                  </a:lnTo>
                  <a:lnTo>
                    <a:pt x="16189211" y="500858"/>
                  </a:lnTo>
                  <a:lnTo>
                    <a:pt x="16112887" y="483378"/>
                  </a:lnTo>
                  <a:lnTo>
                    <a:pt x="16034702" y="466090"/>
                  </a:lnTo>
                  <a:lnTo>
                    <a:pt x="15954689" y="449001"/>
                  </a:lnTo>
                  <a:lnTo>
                    <a:pt x="15872881" y="432117"/>
                  </a:lnTo>
                  <a:lnTo>
                    <a:pt x="15789311" y="415447"/>
                  </a:lnTo>
                  <a:lnTo>
                    <a:pt x="15704012" y="398996"/>
                  </a:lnTo>
                  <a:lnTo>
                    <a:pt x="15617018" y="382772"/>
                  </a:lnTo>
                  <a:lnTo>
                    <a:pt x="15528361" y="366782"/>
                  </a:lnTo>
                  <a:lnTo>
                    <a:pt x="15438075" y="351034"/>
                  </a:lnTo>
                  <a:lnTo>
                    <a:pt x="15346193" y="335534"/>
                  </a:lnTo>
                  <a:lnTo>
                    <a:pt x="15252749" y="320289"/>
                  </a:lnTo>
                  <a:lnTo>
                    <a:pt x="15157774" y="305306"/>
                  </a:lnTo>
                  <a:lnTo>
                    <a:pt x="15061303" y="290593"/>
                  </a:lnTo>
                  <a:lnTo>
                    <a:pt x="14963368" y="276156"/>
                  </a:lnTo>
                  <a:lnTo>
                    <a:pt x="14864003" y="262003"/>
                  </a:lnTo>
                  <a:lnTo>
                    <a:pt x="14763241" y="248140"/>
                  </a:lnTo>
                  <a:lnTo>
                    <a:pt x="14661114" y="234576"/>
                  </a:lnTo>
                  <a:lnTo>
                    <a:pt x="14557657" y="221316"/>
                  </a:lnTo>
                  <a:lnTo>
                    <a:pt x="14452902" y="208367"/>
                  </a:lnTo>
                  <a:lnTo>
                    <a:pt x="14346882" y="195738"/>
                  </a:lnTo>
                  <a:lnTo>
                    <a:pt x="14239631" y="183435"/>
                  </a:lnTo>
                  <a:lnTo>
                    <a:pt x="14131181" y="171465"/>
                  </a:lnTo>
                  <a:lnTo>
                    <a:pt x="14021567" y="159835"/>
                  </a:lnTo>
                  <a:lnTo>
                    <a:pt x="13910820" y="148552"/>
                  </a:lnTo>
                  <a:lnTo>
                    <a:pt x="13798974" y="137623"/>
                  </a:lnTo>
                  <a:lnTo>
                    <a:pt x="13686063" y="127056"/>
                  </a:lnTo>
                  <a:lnTo>
                    <a:pt x="13572119" y="116857"/>
                  </a:lnTo>
                  <a:lnTo>
                    <a:pt x="13457175" y="107034"/>
                  </a:lnTo>
                  <a:lnTo>
                    <a:pt x="13341266" y="97593"/>
                  </a:lnTo>
                  <a:lnTo>
                    <a:pt x="13224423" y="88542"/>
                  </a:lnTo>
                  <a:lnTo>
                    <a:pt x="13106680" y="79887"/>
                  </a:lnTo>
                  <a:lnTo>
                    <a:pt x="12988070" y="71636"/>
                  </a:lnTo>
                  <a:lnTo>
                    <a:pt x="12868626" y="63797"/>
                  </a:lnTo>
                  <a:lnTo>
                    <a:pt x="12748382" y="56375"/>
                  </a:lnTo>
                  <a:lnTo>
                    <a:pt x="12627370" y="49377"/>
                  </a:lnTo>
                  <a:lnTo>
                    <a:pt x="12505624" y="42812"/>
                  </a:lnTo>
                  <a:lnTo>
                    <a:pt x="12383177" y="36687"/>
                  </a:lnTo>
                  <a:lnTo>
                    <a:pt x="12260062" y="31007"/>
                  </a:lnTo>
                  <a:lnTo>
                    <a:pt x="12136312" y="25780"/>
                  </a:lnTo>
                  <a:lnTo>
                    <a:pt x="12011960" y="21014"/>
                  </a:lnTo>
                  <a:lnTo>
                    <a:pt x="11887040" y="16715"/>
                  </a:lnTo>
                  <a:lnTo>
                    <a:pt x="11761584" y="12891"/>
                  </a:lnTo>
                  <a:lnTo>
                    <a:pt x="11635626" y="9548"/>
                  </a:lnTo>
                  <a:lnTo>
                    <a:pt x="11509199" y="6694"/>
                  </a:lnTo>
                  <a:lnTo>
                    <a:pt x="11382336" y="4336"/>
                  </a:lnTo>
                  <a:lnTo>
                    <a:pt x="11255070" y="2480"/>
                  </a:lnTo>
                  <a:lnTo>
                    <a:pt x="11127434" y="1134"/>
                  </a:lnTo>
                  <a:lnTo>
                    <a:pt x="10999462" y="305"/>
                  </a:lnTo>
                  <a:lnTo>
                    <a:pt x="10871186" y="0"/>
                  </a:lnTo>
                  <a:close/>
                </a:path>
              </a:pathLst>
            </a:custGeom>
            <a:solidFill>
              <a:srgbClr val="FFDB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437473" y="2809677"/>
              <a:ext cx="7040880" cy="5534025"/>
            </a:xfrm>
            <a:custGeom>
              <a:avLst/>
              <a:gdLst/>
              <a:ahLst/>
              <a:cxnLst/>
              <a:rect l="l" t="t" r="r" b="b"/>
              <a:pathLst>
                <a:path w="7040880" h="5534025">
                  <a:moveTo>
                    <a:pt x="1268260" y="0"/>
                  </a:moveTo>
                  <a:lnTo>
                    <a:pt x="18707" y="0"/>
                  </a:lnTo>
                  <a:lnTo>
                    <a:pt x="18707" y="411480"/>
                  </a:lnTo>
                  <a:lnTo>
                    <a:pt x="437718" y="411480"/>
                  </a:lnTo>
                  <a:lnTo>
                    <a:pt x="437718" y="2618740"/>
                  </a:lnTo>
                  <a:lnTo>
                    <a:pt x="849249" y="2618740"/>
                  </a:lnTo>
                  <a:lnTo>
                    <a:pt x="849249" y="411480"/>
                  </a:lnTo>
                  <a:lnTo>
                    <a:pt x="1268260" y="411480"/>
                  </a:lnTo>
                  <a:lnTo>
                    <a:pt x="1268260" y="0"/>
                  </a:lnTo>
                  <a:close/>
                </a:path>
                <a:path w="7040880" h="5534025">
                  <a:moveTo>
                    <a:pt x="1429143" y="2885084"/>
                  </a:moveTo>
                  <a:lnTo>
                    <a:pt x="995159" y="2885084"/>
                  </a:lnTo>
                  <a:lnTo>
                    <a:pt x="710831" y="3824122"/>
                  </a:lnTo>
                  <a:lnTo>
                    <a:pt x="433971" y="2885084"/>
                  </a:lnTo>
                  <a:lnTo>
                    <a:pt x="0" y="2885084"/>
                  </a:lnTo>
                  <a:lnTo>
                    <a:pt x="505066" y="4583595"/>
                  </a:lnTo>
                  <a:lnTo>
                    <a:pt x="505066" y="5503913"/>
                  </a:lnTo>
                  <a:lnTo>
                    <a:pt x="920330" y="5503913"/>
                  </a:lnTo>
                  <a:lnTo>
                    <a:pt x="920330" y="4583595"/>
                  </a:lnTo>
                  <a:lnTo>
                    <a:pt x="1429143" y="2885084"/>
                  </a:lnTo>
                  <a:close/>
                </a:path>
                <a:path w="7040880" h="5534025">
                  <a:moveTo>
                    <a:pt x="2600109" y="0"/>
                  </a:moveTo>
                  <a:lnTo>
                    <a:pt x="2188591" y="0"/>
                  </a:lnTo>
                  <a:lnTo>
                    <a:pt x="2188591" y="1070610"/>
                  </a:lnTo>
                  <a:lnTo>
                    <a:pt x="1769567" y="1070610"/>
                  </a:lnTo>
                  <a:lnTo>
                    <a:pt x="1769567" y="0"/>
                  </a:lnTo>
                  <a:lnTo>
                    <a:pt x="1358049" y="0"/>
                  </a:lnTo>
                  <a:lnTo>
                    <a:pt x="1358049" y="1070610"/>
                  </a:lnTo>
                  <a:lnTo>
                    <a:pt x="1358049" y="1482090"/>
                  </a:lnTo>
                  <a:lnTo>
                    <a:pt x="1358049" y="2618740"/>
                  </a:lnTo>
                  <a:lnTo>
                    <a:pt x="1769567" y="2618740"/>
                  </a:lnTo>
                  <a:lnTo>
                    <a:pt x="1769567" y="1482090"/>
                  </a:lnTo>
                  <a:lnTo>
                    <a:pt x="2188591" y="1482090"/>
                  </a:lnTo>
                  <a:lnTo>
                    <a:pt x="2188591" y="2618740"/>
                  </a:lnTo>
                  <a:lnTo>
                    <a:pt x="2600109" y="2618740"/>
                  </a:lnTo>
                  <a:lnTo>
                    <a:pt x="2600109" y="1482090"/>
                  </a:lnTo>
                  <a:lnTo>
                    <a:pt x="2600109" y="1070610"/>
                  </a:lnTo>
                  <a:lnTo>
                    <a:pt x="2600109" y="0"/>
                  </a:lnTo>
                  <a:close/>
                </a:path>
                <a:path w="7040880" h="5534025">
                  <a:moveTo>
                    <a:pt x="2656255" y="3498646"/>
                  </a:moveTo>
                  <a:lnTo>
                    <a:pt x="2654706" y="3443274"/>
                  </a:lnTo>
                  <a:lnTo>
                    <a:pt x="2650071" y="3390061"/>
                  </a:lnTo>
                  <a:lnTo>
                    <a:pt x="2642336" y="3339007"/>
                  </a:lnTo>
                  <a:lnTo>
                    <a:pt x="2631503" y="3290125"/>
                  </a:lnTo>
                  <a:lnTo>
                    <a:pt x="2617597" y="3243415"/>
                  </a:lnTo>
                  <a:lnTo>
                    <a:pt x="2600579" y="3198850"/>
                  </a:lnTo>
                  <a:lnTo>
                    <a:pt x="2580487" y="3156458"/>
                  </a:lnTo>
                  <a:lnTo>
                    <a:pt x="2557297" y="3116237"/>
                  </a:lnTo>
                  <a:lnTo>
                    <a:pt x="2531008" y="3078175"/>
                  </a:lnTo>
                  <a:lnTo>
                    <a:pt x="2501646" y="3042272"/>
                  </a:lnTo>
                  <a:lnTo>
                    <a:pt x="2469184" y="3008541"/>
                  </a:lnTo>
                  <a:lnTo>
                    <a:pt x="2435199" y="2979407"/>
                  </a:lnTo>
                  <a:lnTo>
                    <a:pt x="2399131" y="2953334"/>
                  </a:lnTo>
                  <a:lnTo>
                    <a:pt x="2360968" y="2930321"/>
                  </a:lnTo>
                  <a:lnTo>
                    <a:pt x="2320709" y="2910382"/>
                  </a:lnTo>
                  <a:lnTo>
                    <a:pt x="2278367" y="2893504"/>
                  </a:lnTo>
                  <a:lnTo>
                    <a:pt x="2244712" y="2883052"/>
                  </a:lnTo>
                  <a:lnTo>
                    <a:pt x="2244712" y="3498646"/>
                  </a:lnTo>
                  <a:lnTo>
                    <a:pt x="2244712" y="4890363"/>
                  </a:lnTo>
                  <a:lnTo>
                    <a:pt x="2241283" y="4952568"/>
                  </a:lnTo>
                  <a:lnTo>
                    <a:pt x="2241207" y="4953978"/>
                  </a:lnTo>
                  <a:lnTo>
                    <a:pt x="2230691" y="5006365"/>
                  </a:lnTo>
                  <a:lnTo>
                    <a:pt x="2213152" y="5047513"/>
                  </a:lnTo>
                  <a:lnTo>
                    <a:pt x="2188591" y="5077422"/>
                  </a:lnTo>
                  <a:lnTo>
                    <a:pt x="2127796" y="5111089"/>
                  </a:lnTo>
                  <a:lnTo>
                    <a:pt x="2085467" y="5119509"/>
                  </a:lnTo>
                  <a:lnTo>
                    <a:pt x="2035200" y="5122316"/>
                  </a:lnTo>
                  <a:lnTo>
                    <a:pt x="1986318" y="5119509"/>
                  </a:lnTo>
                  <a:lnTo>
                    <a:pt x="1944458" y="5111089"/>
                  </a:lnTo>
                  <a:lnTo>
                    <a:pt x="1881822" y="5077422"/>
                  </a:lnTo>
                  <a:lnTo>
                    <a:pt x="1857273" y="5046103"/>
                  </a:lnTo>
                  <a:lnTo>
                    <a:pt x="1839734" y="5004486"/>
                  </a:lnTo>
                  <a:lnTo>
                    <a:pt x="1829206" y="4952568"/>
                  </a:lnTo>
                  <a:lnTo>
                    <a:pt x="1825701" y="4890363"/>
                  </a:lnTo>
                  <a:lnTo>
                    <a:pt x="1825701" y="3498646"/>
                  </a:lnTo>
                  <a:lnTo>
                    <a:pt x="1829206" y="3436442"/>
                  </a:lnTo>
                  <a:lnTo>
                    <a:pt x="1839734" y="3384550"/>
                  </a:lnTo>
                  <a:lnTo>
                    <a:pt x="1857273" y="3342932"/>
                  </a:lnTo>
                  <a:lnTo>
                    <a:pt x="1881822" y="3311575"/>
                  </a:lnTo>
                  <a:lnTo>
                    <a:pt x="1944458" y="3277908"/>
                  </a:lnTo>
                  <a:lnTo>
                    <a:pt x="1986318" y="3269500"/>
                  </a:lnTo>
                  <a:lnTo>
                    <a:pt x="2035200" y="3266694"/>
                  </a:lnTo>
                  <a:lnTo>
                    <a:pt x="2085467" y="3269500"/>
                  </a:lnTo>
                  <a:lnTo>
                    <a:pt x="2127796" y="3277908"/>
                  </a:lnTo>
                  <a:lnTo>
                    <a:pt x="2188591" y="3311575"/>
                  </a:lnTo>
                  <a:lnTo>
                    <a:pt x="2213152" y="3341522"/>
                  </a:lnTo>
                  <a:lnTo>
                    <a:pt x="2230691" y="3382683"/>
                  </a:lnTo>
                  <a:lnTo>
                    <a:pt x="2241207" y="3435058"/>
                  </a:lnTo>
                  <a:lnTo>
                    <a:pt x="2244712" y="3498646"/>
                  </a:lnTo>
                  <a:lnTo>
                    <a:pt x="2244712" y="2883052"/>
                  </a:lnTo>
                  <a:lnTo>
                    <a:pt x="2187384" y="2868968"/>
                  </a:lnTo>
                  <a:lnTo>
                    <a:pt x="2138756" y="2861297"/>
                  </a:lnTo>
                  <a:lnTo>
                    <a:pt x="2088032" y="2856687"/>
                  </a:lnTo>
                  <a:lnTo>
                    <a:pt x="2035200" y="2855150"/>
                  </a:lnTo>
                  <a:lnTo>
                    <a:pt x="1982381" y="2856687"/>
                  </a:lnTo>
                  <a:lnTo>
                    <a:pt x="1931657" y="2861297"/>
                  </a:lnTo>
                  <a:lnTo>
                    <a:pt x="1883016" y="2868968"/>
                  </a:lnTo>
                  <a:lnTo>
                    <a:pt x="1836470" y="2879699"/>
                  </a:lnTo>
                  <a:lnTo>
                    <a:pt x="1792020" y="2893504"/>
                  </a:lnTo>
                  <a:lnTo>
                    <a:pt x="1749679" y="2910382"/>
                  </a:lnTo>
                  <a:lnTo>
                    <a:pt x="1709420" y="2930321"/>
                  </a:lnTo>
                  <a:lnTo>
                    <a:pt x="1671256" y="2953334"/>
                  </a:lnTo>
                  <a:lnTo>
                    <a:pt x="1635188" y="2979407"/>
                  </a:lnTo>
                  <a:lnTo>
                    <a:pt x="1601228" y="3008541"/>
                  </a:lnTo>
                  <a:lnTo>
                    <a:pt x="1568754" y="3042272"/>
                  </a:lnTo>
                  <a:lnTo>
                    <a:pt x="1539379" y="3078175"/>
                  </a:lnTo>
                  <a:lnTo>
                    <a:pt x="1513090" y="3116237"/>
                  </a:lnTo>
                  <a:lnTo>
                    <a:pt x="1489900" y="3156458"/>
                  </a:lnTo>
                  <a:lnTo>
                    <a:pt x="1469809" y="3198850"/>
                  </a:lnTo>
                  <a:lnTo>
                    <a:pt x="1452803" y="3243415"/>
                  </a:lnTo>
                  <a:lnTo>
                    <a:pt x="1438897" y="3290125"/>
                  </a:lnTo>
                  <a:lnTo>
                    <a:pt x="1428076" y="3339007"/>
                  </a:lnTo>
                  <a:lnTo>
                    <a:pt x="1420342" y="3390061"/>
                  </a:lnTo>
                  <a:lnTo>
                    <a:pt x="1415707" y="3443274"/>
                  </a:lnTo>
                  <a:lnTo>
                    <a:pt x="1414170" y="3498646"/>
                  </a:lnTo>
                  <a:lnTo>
                    <a:pt x="1414170" y="4890363"/>
                  </a:lnTo>
                  <a:lnTo>
                    <a:pt x="1415707" y="4945748"/>
                  </a:lnTo>
                  <a:lnTo>
                    <a:pt x="1420342" y="4998961"/>
                  </a:lnTo>
                  <a:lnTo>
                    <a:pt x="1428076" y="5050015"/>
                  </a:lnTo>
                  <a:lnTo>
                    <a:pt x="1438897" y="5098897"/>
                  </a:lnTo>
                  <a:lnTo>
                    <a:pt x="1452803" y="5145621"/>
                  </a:lnTo>
                  <a:lnTo>
                    <a:pt x="1469809" y="5190172"/>
                  </a:lnTo>
                  <a:lnTo>
                    <a:pt x="1489900" y="5232552"/>
                  </a:lnTo>
                  <a:lnTo>
                    <a:pt x="1513090" y="5272773"/>
                  </a:lnTo>
                  <a:lnTo>
                    <a:pt x="1539379" y="5310835"/>
                  </a:lnTo>
                  <a:lnTo>
                    <a:pt x="1568754" y="5346725"/>
                  </a:lnTo>
                  <a:lnTo>
                    <a:pt x="1601228" y="5380456"/>
                  </a:lnTo>
                  <a:lnTo>
                    <a:pt x="1635188" y="5409616"/>
                  </a:lnTo>
                  <a:lnTo>
                    <a:pt x="1671256" y="5435701"/>
                  </a:lnTo>
                  <a:lnTo>
                    <a:pt x="1709420" y="5458701"/>
                  </a:lnTo>
                  <a:lnTo>
                    <a:pt x="1749679" y="5478640"/>
                  </a:lnTo>
                  <a:lnTo>
                    <a:pt x="1792020" y="5495518"/>
                  </a:lnTo>
                  <a:lnTo>
                    <a:pt x="1836470" y="5509323"/>
                  </a:lnTo>
                  <a:lnTo>
                    <a:pt x="1883016" y="5520055"/>
                  </a:lnTo>
                  <a:lnTo>
                    <a:pt x="1931657" y="5527713"/>
                  </a:lnTo>
                  <a:lnTo>
                    <a:pt x="1982381" y="5532310"/>
                  </a:lnTo>
                  <a:lnTo>
                    <a:pt x="2035200" y="5533847"/>
                  </a:lnTo>
                  <a:lnTo>
                    <a:pt x="2088032" y="5532310"/>
                  </a:lnTo>
                  <a:lnTo>
                    <a:pt x="2138756" y="5527713"/>
                  </a:lnTo>
                  <a:lnTo>
                    <a:pt x="2187384" y="5520055"/>
                  </a:lnTo>
                  <a:lnTo>
                    <a:pt x="2233930" y="5509323"/>
                  </a:lnTo>
                  <a:lnTo>
                    <a:pt x="2278367" y="5495518"/>
                  </a:lnTo>
                  <a:lnTo>
                    <a:pt x="2320709" y="5478640"/>
                  </a:lnTo>
                  <a:lnTo>
                    <a:pt x="2360968" y="5458701"/>
                  </a:lnTo>
                  <a:lnTo>
                    <a:pt x="2399131" y="5435701"/>
                  </a:lnTo>
                  <a:lnTo>
                    <a:pt x="2435199" y="5409616"/>
                  </a:lnTo>
                  <a:lnTo>
                    <a:pt x="2469184" y="5380456"/>
                  </a:lnTo>
                  <a:lnTo>
                    <a:pt x="2501646" y="5346725"/>
                  </a:lnTo>
                  <a:lnTo>
                    <a:pt x="2531008" y="5310835"/>
                  </a:lnTo>
                  <a:lnTo>
                    <a:pt x="2557297" y="5272773"/>
                  </a:lnTo>
                  <a:lnTo>
                    <a:pt x="2580487" y="5232552"/>
                  </a:lnTo>
                  <a:lnTo>
                    <a:pt x="2600579" y="5190172"/>
                  </a:lnTo>
                  <a:lnTo>
                    <a:pt x="2617597" y="5145621"/>
                  </a:lnTo>
                  <a:lnTo>
                    <a:pt x="2624531" y="5122316"/>
                  </a:lnTo>
                  <a:lnTo>
                    <a:pt x="2631503" y="5098897"/>
                  </a:lnTo>
                  <a:lnTo>
                    <a:pt x="2642336" y="5050015"/>
                  </a:lnTo>
                  <a:lnTo>
                    <a:pt x="2650071" y="4998961"/>
                  </a:lnTo>
                  <a:lnTo>
                    <a:pt x="2654706" y="4945748"/>
                  </a:lnTo>
                  <a:lnTo>
                    <a:pt x="2656255" y="4890363"/>
                  </a:lnTo>
                  <a:lnTo>
                    <a:pt x="2656255" y="3498646"/>
                  </a:lnTo>
                  <a:close/>
                </a:path>
                <a:path w="7040880" h="5534025">
                  <a:moveTo>
                    <a:pt x="4051706" y="2885084"/>
                  </a:moveTo>
                  <a:lnTo>
                    <a:pt x="3640163" y="2885084"/>
                  </a:lnTo>
                  <a:lnTo>
                    <a:pt x="3640163" y="4890363"/>
                  </a:lnTo>
                  <a:lnTo>
                    <a:pt x="3636657" y="4952568"/>
                  </a:lnTo>
                  <a:lnTo>
                    <a:pt x="3626142" y="5004473"/>
                  </a:lnTo>
                  <a:lnTo>
                    <a:pt x="3608603" y="5046103"/>
                  </a:lnTo>
                  <a:lnTo>
                    <a:pt x="3584041" y="5077422"/>
                  </a:lnTo>
                  <a:lnTo>
                    <a:pt x="3521367" y="5111089"/>
                  </a:lnTo>
                  <a:lnTo>
                    <a:pt x="3479520" y="5119509"/>
                  </a:lnTo>
                  <a:lnTo>
                    <a:pt x="3430663" y="5122316"/>
                  </a:lnTo>
                  <a:lnTo>
                    <a:pt x="3380130" y="5119509"/>
                  </a:lnTo>
                  <a:lnTo>
                    <a:pt x="3337102" y="5111089"/>
                  </a:lnTo>
                  <a:lnTo>
                    <a:pt x="3301568" y="5097069"/>
                  </a:lnTo>
                  <a:lnTo>
                    <a:pt x="3250603" y="5047513"/>
                  </a:lnTo>
                  <a:lnTo>
                    <a:pt x="3234232" y="5006365"/>
                  </a:lnTo>
                  <a:lnTo>
                    <a:pt x="3224415" y="4953978"/>
                  </a:lnTo>
                  <a:lnTo>
                    <a:pt x="3221151" y="4890363"/>
                  </a:lnTo>
                  <a:lnTo>
                    <a:pt x="3221151" y="2885084"/>
                  </a:lnTo>
                  <a:lnTo>
                    <a:pt x="2809621" y="2885084"/>
                  </a:lnTo>
                  <a:lnTo>
                    <a:pt x="2809621" y="4890363"/>
                  </a:lnTo>
                  <a:lnTo>
                    <a:pt x="2811170" y="4945748"/>
                  </a:lnTo>
                  <a:lnTo>
                    <a:pt x="2815806" y="4998961"/>
                  </a:lnTo>
                  <a:lnTo>
                    <a:pt x="2823527" y="5050015"/>
                  </a:lnTo>
                  <a:lnTo>
                    <a:pt x="2834348" y="5098897"/>
                  </a:lnTo>
                  <a:lnTo>
                    <a:pt x="2848254" y="5145621"/>
                  </a:lnTo>
                  <a:lnTo>
                    <a:pt x="2865259" y="5190172"/>
                  </a:lnTo>
                  <a:lnTo>
                    <a:pt x="2885363" y="5232552"/>
                  </a:lnTo>
                  <a:lnTo>
                    <a:pt x="2908554" y="5272773"/>
                  </a:lnTo>
                  <a:lnTo>
                    <a:pt x="2934830" y="5310835"/>
                  </a:lnTo>
                  <a:lnTo>
                    <a:pt x="2964218" y="5346738"/>
                  </a:lnTo>
                  <a:lnTo>
                    <a:pt x="2996692" y="5380469"/>
                  </a:lnTo>
                  <a:lnTo>
                    <a:pt x="3030651" y="5409616"/>
                  </a:lnTo>
                  <a:lnTo>
                    <a:pt x="3066707" y="5435701"/>
                  </a:lnTo>
                  <a:lnTo>
                    <a:pt x="3104870" y="5458701"/>
                  </a:lnTo>
                  <a:lnTo>
                    <a:pt x="3145129" y="5478640"/>
                  </a:lnTo>
                  <a:lnTo>
                    <a:pt x="3187471" y="5495518"/>
                  </a:lnTo>
                  <a:lnTo>
                    <a:pt x="3231921" y="5509311"/>
                  </a:lnTo>
                  <a:lnTo>
                    <a:pt x="3278467" y="5520042"/>
                  </a:lnTo>
                  <a:lnTo>
                    <a:pt x="3327108" y="5527713"/>
                  </a:lnTo>
                  <a:lnTo>
                    <a:pt x="3377831" y="5532310"/>
                  </a:lnTo>
                  <a:lnTo>
                    <a:pt x="3430663" y="5533847"/>
                  </a:lnTo>
                  <a:lnTo>
                    <a:pt x="3487737" y="5531955"/>
                  </a:lnTo>
                  <a:lnTo>
                    <a:pt x="3542601" y="5526278"/>
                  </a:lnTo>
                  <a:lnTo>
                    <a:pt x="3595255" y="5516816"/>
                  </a:lnTo>
                  <a:lnTo>
                    <a:pt x="3645687" y="5503557"/>
                  </a:lnTo>
                  <a:lnTo>
                    <a:pt x="3693909" y="5486527"/>
                  </a:lnTo>
                  <a:lnTo>
                    <a:pt x="3739921" y="5465699"/>
                  </a:lnTo>
                  <a:lnTo>
                    <a:pt x="3783711" y="5441073"/>
                  </a:lnTo>
                  <a:lnTo>
                    <a:pt x="3825278" y="5412664"/>
                  </a:lnTo>
                  <a:lnTo>
                    <a:pt x="3864635" y="5380469"/>
                  </a:lnTo>
                  <a:lnTo>
                    <a:pt x="3897096" y="5345493"/>
                  </a:lnTo>
                  <a:lnTo>
                    <a:pt x="3926471" y="5308612"/>
                  </a:lnTo>
                  <a:lnTo>
                    <a:pt x="3952748" y="5269814"/>
                  </a:lnTo>
                  <a:lnTo>
                    <a:pt x="3975938" y="5229085"/>
                  </a:lnTo>
                  <a:lnTo>
                    <a:pt x="3996042" y="5186451"/>
                  </a:lnTo>
                  <a:lnTo>
                    <a:pt x="4013047" y="5141900"/>
                  </a:lnTo>
                  <a:lnTo>
                    <a:pt x="4026966" y="5095430"/>
                  </a:lnTo>
                  <a:lnTo>
                    <a:pt x="4037787" y="5047031"/>
                  </a:lnTo>
                  <a:lnTo>
                    <a:pt x="4045521" y="4996726"/>
                  </a:lnTo>
                  <a:lnTo>
                    <a:pt x="4050157" y="4944503"/>
                  </a:lnTo>
                  <a:lnTo>
                    <a:pt x="4051706" y="4890363"/>
                  </a:lnTo>
                  <a:lnTo>
                    <a:pt x="4051706" y="2885084"/>
                  </a:lnTo>
                  <a:close/>
                </a:path>
                <a:path w="7040880" h="5534025">
                  <a:moveTo>
                    <a:pt x="4163885" y="2618841"/>
                  </a:moveTo>
                  <a:lnTo>
                    <a:pt x="4080840" y="2203577"/>
                  </a:lnTo>
                  <a:lnTo>
                    <a:pt x="3998531" y="1792033"/>
                  </a:lnTo>
                  <a:lnTo>
                    <a:pt x="3810724" y="852995"/>
                  </a:lnTo>
                  <a:lnTo>
                    <a:pt x="3640124" y="0"/>
                  </a:lnTo>
                  <a:lnTo>
                    <a:pt x="3598964" y="0"/>
                  </a:lnTo>
                  <a:lnTo>
                    <a:pt x="3598964" y="1792033"/>
                  </a:lnTo>
                  <a:lnTo>
                    <a:pt x="3269742" y="1792033"/>
                  </a:lnTo>
                  <a:lnTo>
                    <a:pt x="3434359" y="852995"/>
                  </a:lnTo>
                  <a:lnTo>
                    <a:pt x="3598964" y="1792033"/>
                  </a:lnTo>
                  <a:lnTo>
                    <a:pt x="3598964" y="0"/>
                  </a:lnTo>
                  <a:lnTo>
                    <a:pt x="3228581" y="0"/>
                  </a:lnTo>
                  <a:lnTo>
                    <a:pt x="2704820" y="2618841"/>
                  </a:lnTo>
                  <a:lnTo>
                    <a:pt x="3123831" y="2618841"/>
                  </a:lnTo>
                  <a:lnTo>
                    <a:pt x="3198660" y="2203577"/>
                  </a:lnTo>
                  <a:lnTo>
                    <a:pt x="3670046" y="2203577"/>
                  </a:lnTo>
                  <a:lnTo>
                    <a:pt x="3744874" y="2618841"/>
                  </a:lnTo>
                  <a:lnTo>
                    <a:pt x="4163885" y="2618841"/>
                  </a:lnTo>
                  <a:close/>
                </a:path>
                <a:path w="7040880" h="5534025">
                  <a:moveTo>
                    <a:pt x="4654004" y="2885084"/>
                  </a:moveTo>
                  <a:lnTo>
                    <a:pt x="4242473" y="2885084"/>
                  </a:lnTo>
                  <a:lnTo>
                    <a:pt x="4242473" y="4198239"/>
                  </a:lnTo>
                  <a:lnTo>
                    <a:pt x="4294848" y="4901577"/>
                  </a:lnTo>
                  <a:lnTo>
                    <a:pt x="4597882" y="4901577"/>
                  </a:lnTo>
                  <a:lnTo>
                    <a:pt x="4654004" y="4198239"/>
                  </a:lnTo>
                  <a:lnTo>
                    <a:pt x="4654004" y="2885084"/>
                  </a:lnTo>
                  <a:close/>
                </a:path>
                <a:path w="7040880" h="5534025">
                  <a:moveTo>
                    <a:pt x="4657737" y="5294414"/>
                  </a:moveTo>
                  <a:lnTo>
                    <a:pt x="4653877" y="5252923"/>
                  </a:lnTo>
                  <a:lnTo>
                    <a:pt x="4642307" y="5214455"/>
                  </a:lnTo>
                  <a:lnTo>
                    <a:pt x="4623016" y="5179022"/>
                  </a:lnTo>
                  <a:lnTo>
                    <a:pt x="4596015" y="5146637"/>
                  </a:lnTo>
                  <a:lnTo>
                    <a:pt x="4563630" y="5119624"/>
                  </a:lnTo>
                  <a:lnTo>
                    <a:pt x="4528197" y="5100332"/>
                  </a:lnTo>
                  <a:lnTo>
                    <a:pt x="4489729" y="5088763"/>
                  </a:lnTo>
                  <a:lnTo>
                    <a:pt x="4448226" y="5084902"/>
                  </a:lnTo>
                  <a:lnTo>
                    <a:pt x="4406709" y="5088763"/>
                  </a:lnTo>
                  <a:lnTo>
                    <a:pt x="4368254" y="5100332"/>
                  </a:lnTo>
                  <a:lnTo>
                    <a:pt x="4332846" y="5119624"/>
                  </a:lnTo>
                  <a:lnTo>
                    <a:pt x="4300461" y="5146637"/>
                  </a:lnTo>
                  <a:lnTo>
                    <a:pt x="4273448" y="5179022"/>
                  </a:lnTo>
                  <a:lnTo>
                    <a:pt x="4254170" y="5214455"/>
                  </a:lnTo>
                  <a:lnTo>
                    <a:pt x="4242587" y="5252923"/>
                  </a:lnTo>
                  <a:lnTo>
                    <a:pt x="4238739" y="5294414"/>
                  </a:lnTo>
                  <a:lnTo>
                    <a:pt x="4242587" y="5335930"/>
                  </a:lnTo>
                  <a:lnTo>
                    <a:pt x="4254170" y="5374386"/>
                  </a:lnTo>
                  <a:lnTo>
                    <a:pt x="4273448" y="5409806"/>
                  </a:lnTo>
                  <a:lnTo>
                    <a:pt x="4300461" y="5442191"/>
                  </a:lnTo>
                  <a:lnTo>
                    <a:pt x="4332846" y="5469204"/>
                  </a:lnTo>
                  <a:lnTo>
                    <a:pt x="4368254" y="5488483"/>
                  </a:lnTo>
                  <a:lnTo>
                    <a:pt x="4406709" y="5500065"/>
                  </a:lnTo>
                  <a:lnTo>
                    <a:pt x="4448226" y="5503913"/>
                  </a:lnTo>
                  <a:lnTo>
                    <a:pt x="4489729" y="5500065"/>
                  </a:lnTo>
                  <a:lnTo>
                    <a:pt x="4528197" y="5488483"/>
                  </a:lnTo>
                  <a:lnTo>
                    <a:pt x="4563630" y="5469204"/>
                  </a:lnTo>
                  <a:lnTo>
                    <a:pt x="4596015" y="5442191"/>
                  </a:lnTo>
                  <a:lnTo>
                    <a:pt x="4623016" y="5409806"/>
                  </a:lnTo>
                  <a:lnTo>
                    <a:pt x="4642307" y="5374386"/>
                  </a:lnTo>
                  <a:lnTo>
                    <a:pt x="4653877" y="5335930"/>
                  </a:lnTo>
                  <a:lnTo>
                    <a:pt x="4657737" y="5294414"/>
                  </a:lnTo>
                  <a:close/>
                </a:path>
                <a:path w="7040880" h="5534025">
                  <a:moveTo>
                    <a:pt x="5536882" y="0"/>
                  </a:moveTo>
                  <a:lnTo>
                    <a:pt x="5125339" y="0"/>
                  </a:lnTo>
                  <a:lnTo>
                    <a:pt x="5125339" y="1324381"/>
                  </a:lnTo>
                  <a:lnTo>
                    <a:pt x="4496828" y="0"/>
                  </a:lnTo>
                  <a:lnTo>
                    <a:pt x="4257383" y="0"/>
                  </a:lnTo>
                  <a:lnTo>
                    <a:pt x="4257383" y="2618829"/>
                  </a:lnTo>
                  <a:lnTo>
                    <a:pt x="4668913" y="2618829"/>
                  </a:lnTo>
                  <a:lnTo>
                    <a:pt x="4668913" y="1290713"/>
                  </a:lnTo>
                  <a:lnTo>
                    <a:pt x="5297436" y="2618829"/>
                  </a:lnTo>
                  <a:lnTo>
                    <a:pt x="5536882" y="2618829"/>
                  </a:lnTo>
                  <a:lnTo>
                    <a:pt x="5536882" y="0"/>
                  </a:lnTo>
                  <a:close/>
                </a:path>
                <a:path w="7040880" h="5534025">
                  <a:moveTo>
                    <a:pt x="7040778" y="0"/>
                  </a:moveTo>
                  <a:lnTo>
                    <a:pt x="6595580" y="0"/>
                  </a:lnTo>
                  <a:lnTo>
                    <a:pt x="6139154" y="1062507"/>
                  </a:lnTo>
                  <a:lnTo>
                    <a:pt x="6139154" y="0"/>
                  </a:lnTo>
                  <a:lnTo>
                    <a:pt x="5727624" y="0"/>
                  </a:lnTo>
                  <a:lnTo>
                    <a:pt x="5727624" y="2618829"/>
                  </a:lnTo>
                  <a:lnTo>
                    <a:pt x="6139154" y="2618829"/>
                  </a:lnTo>
                  <a:lnTo>
                    <a:pt x="6139154" y="2106295"/>
                  </a:lnTo>
                  <a:lnTo>
                    <a:pt x="6281318" y="1780806"/>
                  </a:lnTo>
                  <a:lnTo>
                    <a:pt x="6599314" y="2618829"/>
                  </a:lnTo>
                  <a:lnTo>
                    <a:pt x="7040778" y="2618829"/>
                  </a:lnTo>
                  <a:lnTo>
                    <a:pt x="6513271" y="1242085"/>
                  </a:lnTo>
                  <a:lnTo>
                    <a:pt x="7040778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985106" y="875988"/>
              <a:ext cx="5671820" cy="4898390"/>
            </a:xfrm>
            <a:custGeom>
              <a:avLst/>
              <a:gdLst/>
              <a:ahLst/>
              <a:cxnLst/>
              <a:rect l="l" t="t" r="r" b="b"/>
              <a:pathLst>
                <a:path w="5671819" h="4898390">
                  <a:moveTo>
                    <a:pt x="4902552" y="0"/>
                  </a:moveTo>
                  <a:lnTo>
                    <a:pt x="0" y="0"/>
                  </a:lnTo>
                  <a:lnTo>
                    <a:pt x="768918" y="4898332"/>
                  </a:lnTo>
                  <a:lnTo>
                    <a:pt x="5671471" y="4898332"/>
                  </a:lnTo>
                  <a:lnTo>
                    <a:pt x="5591388" y="4388170"/>
                  </a:lnTo>
                  <a:lnTo>
                    <a:pt x="1203219" y="4388170"/>
                  </a:lnTo>
                  <a:lnTo>
                    <a:pt x="594463" y="510162"/>
                  </a:lnTo>
                  <a:lnTo>
                    <a:pt x="4982635" y="510162"/>
                  </a:lnTo>
                  <a:lnTo>
                    <a:pt x="4902552" y="0"/>
                  </a:lnTo>
                  <a:close/>
                </a:path>
                <a:path w="5671819" h="4898390">
                  <a:moveTo>
                    <a:pt x="4982635" y="510162"/>
                  </a:moveTo>
                  <a:lnTo>
                    <a:pt x="4468251" y="510162"/>
                  </a:lnTo>
                  <a:lnTo>
                    <a:pt x="5077007" y="4388170"/>
                  </a:lnTo>
                  <a:lnTo>
                    <a:pt x="5591388" y="4388170"/>
                  </a:lnTo>
                  <a:lnTo>
                    <a:pt x="4982635" y="510162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4021495" y="3759315"/>
              <a:ext cx="4963795" cy="4283710"/>
            </a:xfrm>
            <a:custGeom>
              <a:avLst/>
              <a:gdLst/>
              <a:ahLst/>
              <a:cxnLst/>
              <a:rect l="l" t="t" r="r" b="b"/>
              <a:pathLst>
                <a:path w="4963794" h="4283709">
                  <a:moveTo>
                    <a:pt x="4963220" y="0"/>
                  </a:moveTo>
                  <a:lnTo>
                    <a:pt x="676094" y="0"/>
                  </a:lnTo>
                  <a:lnTo>
                    <a:pt x="0" y="4283293"/>
                  </a:lnTo>
                  <a:lnTo>
                    <a:pt x="4287126" y="4283293"/>
                  </a:lnTo>
                  <a:lnTo>
                    <a:pt x="4329174" y="4016903"/>
                  </a:lnTo>
                  <a:lnTo>
                    <a:pt x="463273" y="4016903"/>
                  </a:lnTo>
                  <a:lnTo>
                    <a:pt x="1011707" y="526580"/>
                  </a:lnTo>
                  <a:lnTo>
                    <a:pt x="4451979" y="317173"/>
                  </a:lnTo>
                  <a:lnTo>
                    <a:pt x="4913156" y="317173"/>
                  </a:lnTo>
                  <a:lnTo>
                    <a:pt x="4963220" y="0"/>
                  </a:lnTo>
                  <a:close/>
                </a:path>
                <a:path w="4963794" h="4283709">
                  <a:moveTo>
                    <a:pt x="4913156" y="317173"/>
                  </a:moveTo>
                  <a:lnTo>
                    <a:pt x="4451979" y="317173"/>
                  </a:lnTo>
                  <a:lnTo>
                    <a:pt x="3932194" y="3642841"/>
                  </a:lnTo>
                  <a:lnTo>
                    <a:pt x="463273" y="4016903"/>
                  </a:lnTo>
                  <a:lnTo>
                    <a:pt x="4329174" y="4016903"/>
                  </a:lnTo>
                  <a:lnTo>
                    <a:pt x="4913156" y="317173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9155121" y="6571876"/>
              <a:ext cx="8357234" cy="3161030"/>
            </a:xfrm>
            <a:custGeom>
              <a:avLst/>
              <a:gdLst/>
              <a:ahLst/>
              <a:cxnLst/>
              <a:rect l="l" t="t" r="r" b="b"/>
              <a:pathLst>
                <a:path w="8357234" h="3161029">
                  <a:moveTo>
                    <a:pt x="8356614" y="0"/>
                  </a:moveTo>
                  <a:lnTo>
                    <a:pt x="883931" y="0"/>
                  </a:lnTo>
                  <a:lnTo>
                    <a:pt x="0" y="3160437"/>
                  </a:lnTo>
                  <a:lnTo>
                    <a:pt x="8356614" y="3160437"/>
                  </a:lnTo>
                  <a:lnTo>
                    <a:pt x="8356614" y="2613260"/>
                  </a:lnTo>
                  <a:lnTo>
                    <a:pt x="1051119" y="2613260"/>
                  </a:lnTo>
                  <a:lnTo>
                    <a:pt x="1278390" y="599845"/>
                  </a:lnTo>
                  <a:lnTo>
                    <a:pt x="7811950" y="324764"/>
                  </a:lnTo>
                  <a:lnTo>
                    <a:pt x="8356614" y="324764"/>
                  </a:lnTo>
                  <a:lnTo>
                    <a:pt x="8356614" y="0"/>
                  </a:lnTo>
                  <a:close/>
                </a:path>
                <a:path w="8357234" h="3161029">
                  <a:moveTo>
                    <a:pt x="8356614" y="324764"/>
                  </a:moveTo>
                  <a:lnTo>
                    <a:pt x="7811950" y="324764"/>
                  </a:lnTo>
                  <a:lnTo>
                    <a:pt x="8038226" y="2605637"/>
                  </a:lnTo>
                  <a:lnTo>
                    <a:pt x="1051119" y="2613260"/>
                  </a:lnTo>
                  <a:lnTo>
                    <a:pt x="8356614" y="2613260"/>
                  </a:lnTo>
                  <a:lnTo>
                    <a:pt x="8356614" y="324764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214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6126"/>
                </a:lnTo>
                <a:lnTo>
                  <a:pt x="20104099" y="1130612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0063719" y="2331851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201" y="3453"/>
                </a:lnTo>
                <a:lnTo>
                  <a:pt x="235192" y="13813"/>
                </a:lnTo>
                <a:lnTo>
                  <a:pt x="186849" y="31078"/>
                </a:lnTo>
                <a:lnTo>
                  <a:pt x="143176" y="55244"/>
                </a:lnTo>
                <a:lnTo>
                  <a:pt x="104174" y="86311"/>
                </a:lnTo>
                <a:lnTo>
                  <a:pt x="72335" y="122034"/>
                </a:lnTo>
                <a:lnTo>
                  <a:pt x="46289" y="161853"/>
                </a:lnTo>
                <a:lnTo>
                  <a:pt x="26034" y="205765"/>
                </a:lnTo>
                <a:lnTo>
                  <a:pt x="11569" y="253771"/>
                </a:lnTo>
                <a:lnTo>
                  <a:pt x="2892" y="305867"/>
                </a:lnTo>
                <a:lnTo>
                  <a:pt x="0" y="362051"/>
                </a:lnTo>
                <a:lnTo>
                  <a:pt x="0" y="397841"/>
                </a:lnTo>
                <a:lnTo>
                  <a:pt x="2473" y="446523"/>
                </a:lnTo>
                <a:lnTo>
                  <a:pt x="9896" y="493619"/>
                </a:lnTo>
                <a:lnTo>
                  <a:pt x="22268" y="539131"/>
                </a:lnTo>
                <a:lnTo>
                  <a:pt x="39590" y="583060"/>
                </a:lnTo>
                <a:lnTo>
                  <a:pt x="61586" y="625040"/>
                </a:lnTo>
                <a:lnTo>
                  <a:pt x="88020" y="664642"/>
                </a:lnTo>
                <a:lnTo>
                  <a:pt x="118888" y="701868"/>
                </a:lnTo>
                <a:lnTo>
                  <a:pt x="154183" y="736721"/>
                </a:lnTo>
                <a:lnTo>
                  <a:pt x="213026" y="779887"/>
                </a:lnTo>
                <a:lnTo>
                  <a:pt x="252228" y="803827"/>
                </a:lnTo>
                <a:lnTo>
                  <a:pt x="297949" y="829336"/>
                </a:lnTo>
                <a:lnTo>
                  <a:pt x="329974" y="847760"/>
                </a:lnTo>
                <a:lnTo>
                  <a:pt x="373729" y="875131"/>
                </a:lnTo>
                <a:lnTo>
                  <a:pt x="419181" y="921438"/>
                </a:lnTo>
                <a:lnTo>
                  <a:pt x="443271" y="961961"/>
                </a:lnTo>
                <a:lnTo>
                  <a:pt x="457730" y="1005635"/>
                </a:lnTo>
                <a:lnTo>
                  <a:pt x="462551" y="1052460"/>
                </a:lnTo>
                <a:lnTo>
                  <a:pt x="462551" y="1145075"/>
                </a:lnTo>
                <a:lnTo>
                  <a:pt x="454738" y="1210336"/>
                </a:lnTo>
                <a:lnTo>
                  <a:pt x="431306" y="1250317"/>
                </a:lnTo>
                <a:lnTo>
                  <a:pt x="397436" y="1269259"/>
                </a:lnTo>
                <a:lnTo>
                  <a:pt x="345874" y="1275573"/>
                </a:lnTo>
                <a:lnTo>
                  <a:pt x="318651" y="1273995"/>
                </a:lnTo>
                <a:lnTo>
                  <a:pt x="275932" y="1261367"/>
                </a:lnTo>
                <a:lnTo>
                  <a:pt x="246774" y="1232694"/>
                </a:lnTo>
                <a:lnTo>
                  <a:pt x="231150" y="1180067"/>
                </a:lnTo>
                <a:lnTo>
                  <a:pt x="229197" y="1145075"/>
                </a:lnTo>
                <a:lnTo>
                  <a:pt x="229197" y="953531"/>
                </a:lnTo>
                <a:lnTo>
                  <a:pt x="0" y="953531"/>
                </a:lnTo>
                <a:lnTo>
                  <a:pt x="0" y="1145075"/>
                </a:lnTo>
                <a:lnTo>
                  <a:pt x="2892" y="1201269"/>
                </a:lnTo>
                <a:lnTo>
                  <a:pt x="11569" y="1253367"/>
                </a:lnTo>
                <a:lnTo>
                  <a:pt x="26034" y="1301368"/>
                </a:lnTo>
                <a:lnTo>
                  <a:pt x="46289" y="1345276"/>
                </a:lnTo>
                <a:lnTo>
                  <a:pt x="72335" y="1385091"/>
                </a:lnTo>
                <a:lnTo>
                  <a:pt x="104174" y="1420815"/>
                </a:lnTo>
                <a:lnTo>
                  <a:pt x="143176" y="1451893"/>
                </a:lnTo>
                <a:lnTo>
                  <a:pt x="186849" y="1476058"/>
                </a:lnTo>
                <a:lnTo>
                  <a:pt x="235192" y="1493315"/>
                </a:lnTo>
                <a:lnTo>
                  <a:pt x="288201" y="1503666"/>
                </a:lnTo>
                <a:lnTo>
                  <a:pt x="345874" y="1507116"/>
                </a:lnTo>
                <a:lnTo>
                  <a:pt x="403544" y="1503666"/>
                </a:lnTo>
                <a:lnTo>
                  <a:pt x="456547" y="1493315"/>
                </a:lnTo>
                <a:lnTo>
                  <a:pt x="504885" y="1476058"/>
                </a:lnTo>
                <a:lnTo>
                  <a:pt x="548560" y="1451893"/>
                </a:lnTo>
                <a:lnTo>
                  <a:pt x="587573" y="1420815"/>
                </a:lnTo>
                <a:lnTo>
                  <a:pt x="619398" y="1385091"/>
                </a:lnTo>
                <a:lnTo>
                  <a:pt x="645440" y="1345276"/>
                </a:lnTo>
                <a:lnTo>
                  <a:pt x="665698" y="1301368"/>
                </a:lnTo>
                <a:lnTo>
                  <a:pt x="680169" y="1253367"/>
                </a:lnTo>
                <a:lnTo>
                  <a:pt x="688853" y="1201269"/>
                </a:lnTo>
                <a:lnTo>
                  <a:pt x="691748" y="1145075"/>
                </a:lnTo>
                <a:lnTo>
                  <a:pt x="691748" y="1052460"/>
                </a:lnTo>
                <a:lnTo>
                  <a:pt x="689339" y="1002927"/>
                </a:lnTo>
                <a:lnTo>
                  <a:pt x="682111" y="955369"/>
                </a:lnTo>
                <a:lnTo>
                  <a:pt x="670064" y="909784"/>
                </a:lnTo>
                <a:lnTo>
                  <a:pt x="653200" y="866173"/>
                </a:lnTo>
                <a:lnTo>
                  <a:pt x="631517" y="824536"/>
                </a:lnTo>
                <a:lnTo>
                  <a:pt x="605017" y="784872"/>
                </a:lnTo>
                <a:lnTo>
                  <a:pt x="573699" y="747182"/>
                </a:lnTo>
                <a:lnTo>
                  <a:pt x="537564" y="711465"/>
                </a:lnTo>
                <a:lnTo>
                  <a:pt x="479205" y="668322"/>
                </a:lnTo>
                <a:lnTo>
                  <a:pt x="437540" y="642801"/>
                </a:lnTo>
                <a:lnTo>
                  <a:pt x="359794" y="598867"/>
                </a:lnTo>
                <a:lnTo>
                  <a:pt x="337001" y="585190"/>
                </a:lnTo>
                <a:lnTo>
                  <a:pt x="272554" y="527682"/>
                </a:lnTo>
                <a:lnTo>
                  <a:pt x="248464" y="487824"/>
                </a:lnTo>
                <a:lnTo>
                  <a:pt x="234013" y="444544"/>
                </a:lnTo>
                <a:lnTo>
                  <a:pt x="229197" y="397841"/>
                </a:lnTo>
                <a:lnTo>
                  <a:pt x="229197" y="362051"/>
                </a:lnTo>
                <a:lnTo>
                  <a:pt x="237009" y="297858"/>
                </a:lnTo>
                <a:lnTo>
                  <a:pt x="260442" y="256808"/>
                </a:lnTo>
                <a:lnTo>
                  <a:pt x="295336" y="237863"/>
                </a:lnTo>
                <a:lnTo>
                  <a:pt x="345874" y="231553"/>
                </a:lnTo>
                <a:lnTo>
                  <a:pt x="373866" y="233130"/>
                </a:lnTo>
                <a:lnTo>
                  <a:pt x="416583" y="245755"/>
                </a:lnTo>
                <a:lnTo>
                  <a:pt x="444974" y="273655"/>
                </a:lnTo>
                <a:lnTo>
                  <a:pt x="460598" y="326281"/>
                </a:lnTo>
                <a:lnTo>
                  <a:pt x="462551" y="362051"/>
                </a:lnTo>
                <a:lnTo>
                  <a:pt x="462551" y="490445"/>
                </a:lnTo>
                <a:lnTo>
                  <a:pt x="691748" y="490445"/>
                </a:lnTo>
                <a:lnTo>
                  <a:pt x="691748" y="362051"/>
                </a:lnTo>
                <a:lnTo>
                  <a:pt x="688853" y="305867"/>
                </a:lnTo>
                <a:lnTo>
                  <a:pt x="680169" y="253771"/>
                </a:lnTo>
                <a:lnTo>
                  <a:pt x="665698" y="205765"/>
                </a:lnTo>
                <a:lnTo>
                  <a:pt x="645440" y="161853"/>
                </a:lnTo>
                <a:lnTo>
                  <a:pt x="619398" y="122034"/>
                </a:lnTo>
                <a:lnTo>
                  <a:pt x="587573" y="86311"/>
                </a:lnTo>
                <a:lnTo>
                  <a:pt x="548560" y="55244"/>
                </a:lnTo>
                <a:lnTo>
                  <a:pt x="504885" y="31078"/>
                </a:lnTo>
                <a:lnTo>
                  <a:pt x="456547" y="13813"/>
                </a:lnTo>
                <a:lnTo>
                  <a:pt x="403544" y="3453"/>
                </a:lnTo>
                <a:lnTo>
                  <a:pt x="34587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0826280" y="2348693"/>
            <a:ext cx="1471295" cy="1473835"/>
          </a:xfrm>
          <a:custGeom>
            <a:avLst/>
            <a:gdLst/>
            <a:ahLst/>
            <a:cxnLst/>
            <a:rect l="l" t="t" r="r" b="b"/>
            <a:pathLst>
              <a:path w="1471295" h="1473835">
                <a:moveTo>
                  <a:pt x="695921" y="12"/>
                </a:moveTo>
                <a:lnTo>
                  <a:pt x="0" y="12"/>
                </a:lnTo>
                <a:lnTo>
                  <a:pt x="0" y="231152"/>
                </a:lnTo>
                <a:lnTo>
                  <a:pt x="233362" y="231152"/>
                </a:lnTo>
                <a:lnTo>
                  <a:pt x="233362" y="1473212"/>
                </a:lnTo>
                <a:lnTo>
                  <a:pt x="462546" y="1473212"/>
                </a:lnTo>
                <a:lnTo>
                  <a:pt x="462546" y="231152"/>
                </a:lnTo>
                <a:lnTo>
                  <a:pt x="695921" y="231152"/>
                </a:lnTo>
                <a:lnTo>
                  <a:pt x="695921" y="12"/>
                </a:lnTo>
                <a:close/>
              </a:path>
              <a:path w="1471295" h="1473835">
                <a:moveTo>
                  <a:pt x="1471015" y="1473441"/>
                </a:moveTo>
                <a:lnTo>
                  <a:pt x="1424762" y="1239799"/>
                </a:lnTo>
                <a:lnTo>
                  <a:pt x="1378915" y="1008253"/>
                </a:lnTo>
                <a:lnTo>
                  <a:pt x="1274318" y="479933"/>
                </a:lnTo>
                <a:lnTo>
                  <a:pt x="1179309" y="0"/>
                </a:lnTo>
                <a:lnTo>
                  <a:pt x="1156385" y="0"/>
                </a:lnTo>
                <a:lnTo>
                  <a:pt x="1156385" y="1008253"/>
                </a:lnTo>
                <a:lnTo>
                  <a:pt x="973035" y="1008253"/>
                </a:lnTo>
                <a:lnTo>
                  <a:pt x="1064704" y="479933"/>
                </a:lnTo>
                <a:lnTo>
                  <a:pt x="1156385" y="1008253"/>
                </a:lnTo>
                <a:lnTo>
                  <a:pt x="1156385" y="0"/>
                </a:lnTo>
                <a:lnTo>
                  <a:pt x="950125" y="0"/>
                </a:lnTo>
                <a:lnTo>
                  <a:pt x="658418" y="1473441"/>
                </a:lnTo>
                <a:lnTo>
                  <a:pt x="891781" y="1473441"/>
                </a:lnTo>
                <a:lnTo>
                  <a:pt x="933450" y="1239799"/>
                </a:lnTo>
                <a:lnTo>
                  <a:pt x="1195984" y="1239799"/>
                </a:lnTo>
                <a:lnTo>
                  <a:pt x="1237640" y="1473441"/>
                </a:lnTo>
                <a:lnTo>
                  <a:pt x="1471015" y="147344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2409796" y="2348698"/>
            <a:ext cx="692150" cy="1473835"/>
          </a:xfrm>
          <a:custGeom>
            <a:avLst/>
            <a:gdLst/>
            <a:ahLst/>
            <a:cxnLst/>
            <a:rect l="l" t="t" r="r" b="b"/>
            <a:pathLst>
              <a:path w="692150" h="1473835">
                <a:moveTo>
                  <a:pt x="345863" y="0"/>
                </a:moveTo>
                <a:lnTo>
                  <a:pt x="0" y="0"/>
                </a:lnTo>
                <a:lnTo>
                  <a:pt x="0" y="1473431"/>
                </a:lnTo>
                <a:lnTo>
                  <a:pt x="229186" y="1473431"/>
                </a:lnTo>
                <a:lnTo>
                  <a:pt x="229186" y="881952"/>
                </a:lnTo>
                <a:lnTo>
                  <a:pt x="566119" y="881952"/>
                </a:lnTo>
                <a:lnTo>
                  <a:pt x="554223" y="823011"/>
                </a:lnTo>
                <a:lnTo>
                  <a:pt x="563339" y="816567"/>
                </a:lnTo>
                <a:lnTo>
                  <a:pt x="571934" y="809861"/>
                </a:lnTo>
                <a:lnTo>
                  <a:pt x="619392" y="761102"/>
                </a:lnTo>
                <a:lnTo>
                  <a:pt x="645437" y="721989"/>
                </a:lnTo>
                <a:lnTo>
                  <a:pt x="665697" y="678313"/>
                </a:lnTo>
                <a:lnTo>
                  <a:pt x="674068" y="650409"/>
                </a:lnTo>
                <a:lnTo>
                  <a:pt x="229186" y="650409"/>
                </a:lnTo>
                <a:lnTo>
                  <a:pt x="229186" y="231542"/>
                </a:lnTo>
                <a:lnTo>
                  <a:pt x="673658" y="231542"/>
                </a:lnTo>
                <a:lnTo>
                  <a:pt x="665697" y="205233"/>
                </a:lnTo>
                <a:lnTo>
                  <a:pt x="645437" y="161849"/>
                </a:lnTo>
                <a:lnTo>
                  <a:pt x="619392" y="122907"/>
                </a:lnTo>
                <a:lnTo>
                  <a:pt x="587563" y="88405"/>
                </a:lnTo>
                <a:lnTo>
                  <a:pt x="547893" y="56578"/>
                </a:lnTo>
                <a:lnTo>
                  <a:pt x="503885" y="31824"/>
                </a:lnTo>
                <a:lnTo>
                  <a:pt x="455543" y="14143"/>
                </a:lnTo>
                <a:lnTo>
                  <a:pt x="402868" y="3535"/>
                </a:lnTo>
                <a:lnTo>
                  <a:pt x="345863" y="0"/>
                </a:lnTo>
                <a:close/>
              </a:path>
              <a:path w="692150" h="1473835">
                <a:moveTo>
                  <a:pt x="566119" y="881952"/>
                </a:moveTo>
                <a:lnTo>
                  <a:pt x="333372" y="881952"/>
                </a:lnTo>
                <a:lnTo>
                  <a:pt x="452132" y="1473431"/>
                </a:lnTo>
                <a:lnTo>
                  <a:pt x="685497" y="1473431"/>
                </a:lnTo>
                <a:lnTo>
                  <a:pt x="566119" y="881952"/>
                </a:lnTo>
                <a:close/>
              </a:path>
              <a:path w="692150" h="1473835">
                <a:moveTo>
                  <a:pt x="673658" y="231542"/>
                </a:moveTo>
                <a:lnTo>
                  <a:pt x="345863" y="231542"/>
                </a:lnTo>
                <a:lnTo>
                  <a:pt x="373074" y="233121"/>
                </a:lnTo>
                <a:lnTo>
                  <a:pt x="396385" y="237856"/>
                </a:lnTo>
                <a:lnTo>
                  <a:pt x="431295" y="256798"/>
                </a:lnTo>
                <a:lnTo>
                  <a:pt x="454737" y="298900"/>
                </a:lnTo>
                <a:lnTo>
                  <a:pt x="462551" y="362041"/>
                </a:lnTo>
                <a:lnTo>
                  <a:pt x="462551" y="519910"/>
                </a:lnTo>
                <a:lnTo>
                  <a:pt x="454737" y="584111"/>
                </a:lnTo>
                <a:lnTo>
                  <a:pt x="431295" y="625153"/>
                </a:lnTo>
                <a:lnTo>
                  <a:pt x="396385" y="644095"/>
                </a:lnTo>
                <a:lnTo>
                  <a:pt x="345863" y="650409"/>
                </a:lnTo>
                <a:lnTo>
                  <a:pt x="674068" y="650409"/>
                </a:lnTo>
                <a:lnTo>
                  <a:pt x="680169" y="630073"/>
                </a:lnTo>
                <a:lnTo>
                  <a:pt x="688853" y="577272"/>
                </a:lnTo>
                <a:lnTo>
                  <a:pt x="691748" y="519910"/>
                </a:lnTo>
                <a:lnTo>
                  <a:pt x="691748" y="362041"/>
                </a:lnTo>
                <a:lnTo>
                  <a:pt x="688853" y="305328"/>
                </a:lnTo>
                <a:lnTo>
                  <a:pt x="680169" y="253059"/>
                </a:lnTo>
                <a:lnTo>
                  <a:pt x="673658" y="2315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3174434" y="2348705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59" h="1473200">
                <a:moveTo>
                  <a:pt x="695909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46" y="1473200"/>
                </a:lnTo>
                <a:lnTo>
                  <a:pt x="462546" y="231140"/>
                </a:lnTo>
                <a:lnTo>
                  <a:pt x="695909" y="231140"/>
                </a:lnTo>
                <a:lnTo>
                  <a:pt x="69590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4232878" y="2348705"/>
            <a:ext cx="695960" cy="1473200"/>
          </a:xfrm>
          <a:custGeom>
            <a:avLst/>
            <a:gdLst/>
            <a:ahLst/>
            <a:cxnLst/>
            <a:rect l="l" t="t" r="r" b="b"/>
            <a:pathLst>
              <a:path w="695959" h="1473200">
                <a:moveTo>
                  <a:pt x="695921" y="0"/>
                </a:moveTo>
                <a:lnTo>
                  <a:pt x="0" y="0"/>
                </a:lnTo>
                <a:lnTo>
                  <a:pt x="0" y="231140"/>
                </a:lnTo>
                <a:lnTo>
                  <a:pt x="233362" y="231140"/>
                </a:lnTo>
                <a:lnTo>
                  <a:pt x="233362" y="1473200"/>
                </a:lnTo>
                <a:lnTo>
                  <a:pt x="462559" y="1473200"/>
                </a:lnTo>
                <a:lnTo>
                  <a:pt x="462559" y="231140"/>
                </a:lnTo>
                <a:lnTo>
                  <a:pt x="695921" y="231140"/>
                </a:lnTo>
                <a:lnTo>
                  <a:pt x="69592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5012139" y="2331858"/>
            <a:ext cx="692150" cy="1507490"/>
          </a:xfrm>
          <a:custGeom>
            <a:avLst/>
            <a:gdLst/>
            <a:ahLst/>
            <a:cxnLst/>
            <a:rect l="l" t="t" r="r" b="b"/>
            <a:pathLst>
              <a:path w="692150" h="1507489">
                <a:moveTo>
                  <a:pt x="345874" y="0"/>
                </a:moveTo>
                <a:lnTo>
                  <a:pt x="288197" y="3453"/>
                </a:lnTo>
                <a:lnTo>
                  <a:pt x="235187" y="13813"/>
                </a:lnTo>
                <a:lnTo>
                  <a:pt x="186846" y="31075"/>
                </a:lnTo>
                <a:lnTo>
                  <a:pt x="143175" y="55239"/>
                </a:lnTo>
                <a:lnTo>
                  <a:pt x="104174" y="86301"/>
                </a:lnTo>
                <a:lnTo>
                  <a:pt x="72335" y="122027"/>
                </a:lnTo>
                <a:lnTo>
                  <a:pt x="46289" y="161847"/>
                </a:lnTo>
                <a:lnTo>
                  <a:pt x="26034" y="205759"/>
                </a:lnTo>
                <a:lnTo>
                  <a:pt x="11569" y="253763"/>
                </a:lnTo>
                <a:lnTo>
                  <a:pt x="2892" y="305857"/>
                </a:lnTo>
                <a:lnTo>
                  <a:pt x="0" y="362041"/>
                </a:lnTo>
                <a:lnTo>
                  <a:pt x="0" y="1145064"/>
                </a:lnTo>
                <a:lnTo>
                  <a:pt x="2892" y="1201260"/>
                </a:lnTo>
                <a:lnTo>
                  <a:pt x="11569" y="1253359"/>
                </a:lnTo>
                <a:lnTo>
                  <a:pt x="26034" y="1301362"/>
                </a:lnTo>
                <a:lnTo>
                  <a:pt x="46289" y="1345270"/>
                </a:lnTo>
                <a:lnTo>
                  <a:pt x="72335" y="1385084"/>
                </a:lnTo>
                <a:lnTo>
                  <a:pt x="104174" y="1420804"/>
                </a:lnTo>
                <a:lnTo>
                  <a:pt x="143175" y="1451882"/>
                </a:lnTo>
                <a:lnTo>
                  <a:pt x="186846" y="1476048"/>
                </a:lnTo>
                <a:lnTo>
                  <a:pt x="235187" y="1493304"/>
                </a:lnTo>
                <a:lnTo>
                  <a:pt x="288197" y="1503656"/>
                </a:lnTo>
                <a:lnTo>
                  <a:pt x="345874" y="1507105"/>
                </a:lnTo>
                <a:lnTo>
                  <a:pt x="403543" y="1503656"/>
                </a:lnTo>
                <a:lnTo>
                  <a:pt x="456544" y="1493304"/>
                </a:lnTo>
                <a:lnTo>
                  <a:pt x="504880" y="1476048"/>
                </a:lnTo>
                <a:lnTo>
                  <a:pt x="548556" y="1451882"/>
                </a:lnTo>
                <a:lnTo>
                  <a:pt x="587573" y="1420804"/>
                </a:lnTo>
                <a:lnTo>
                  <a:pt x="619398" y="1385084"/>
                </a:lnTo>
                <a:lnTo>
                  <a:pt x="645440" y="1345270"/>
                </a:lnTo>
                <a:lnTo>
                  <a:pt x="665698" y="1301362"/>
                </a:lnTo>
                <a:lnTo>
                  <a:pt x="673472" y="1275573"/>
                </a:lnTo>
                <a:lnTo>
                  <a:pt x="345874" y="1275573"/>
                </a:lnTo>
                <a:lnTo>
                  <a:pt x="318647" y="1273993"/>
                </a:lnTo>
                <a:lnTo>
                  <a:pt x="275930" y="1261358"/>
                </a:lnTo>
                <a:lnTo>
                  <a:pt x="246772" y="1232683"/>
                </a:lnTo>
                <a:lnTo>
                  <a:pt x="231141" y="1180057"/>
                </a:lnTo>
                <a:lnTo>
                  <a:pt x="229186" y="1145064"/>
                </a:lnTo>
                <a:lnTo>
                  <a:pt x="229186" y="362041"/>
                </a:lnTo>
                <a:lnTo>
                  <a:pt x="237004" y="297852"/>
                </a:lnTo>
                <a:lnTo>
                  <a:pt x="260442" y="256798"/>
                </a:lnTo>
                <a:lnTo>
                  <a:pt x="295332" y="237856"/>
                </a:lnTo>
                <a:lnTo>
                  <a:pt x="345874" y="231542"/>
                </a:lnTo>
                <a:lnTo>
                  <a:pt x="673471" y="231542"/>
                </a:lnTo>
                <a:lnTo>
                  <a:pt x="665698" y="205759"/>
                </a:lnTo>
                <a:lnTo>
                  <a:pt x="645440" y="161847"/>
                </a:lnTo>
                <a:lnTo>
                  <a:pt x="619398" y="122027"/>
                </a:lnTo>
                <a:lnTo>
                  <a:pt x="587573" y="86301"/>
                </a:lnTo>
                <a:lnTo>
                  <a:pt x="548556" y="55239"/>
                </a:lnTo>
                <a:lnTo>
                  <a:pt x="504880" y="31075"/>
                </a:lnTo>
                <a:lnTo>
                  <a:pt x="456544" y="13813"/>
                </a:lnTo>
                <a:lnTo>
                  <a:pt x="403543" y="3453"/>
                </a:lnTo>
                <a:lnTo>
                  <a:pt x="345874" y="0"/>
                </a:lnTo>
                <a:close/>
              </a:path>
              <a:path w="692150" h="1507489">
                <a:moveTo>
                  <a:pt x="673471" y="231542"/>
                </a:moveTo>
                <a:lnTo>
                  <a:pt x="345874" y="231542"/>
                </a:lnTo>
                <a:lnTo>
                  <a:pt x="373866" y="233121"/>
                </a:lnTo>
                <a:lnTo>
                  <a:pt x="397435" y="237856"/>
                </a:lnTo>
                <a:lnTo>
                  <a:pt x="431295" y="256798"/>
                </a:lnTo>
                <a:lnTo>
                  <a:pt x="454737" y="296803"/>
                </a:lnTo>
                <a:lnTo>
                  <a:pt x="462551" y="362041"/>
                </a:lnTo>
                <a:lnTo>
                  <a:pt x="462551" y="1145064"/>
                </a:lnTo>
                <a:lnTo>
                  <a:pt x="454737" y="1210329"/>
                </a:lnTo>
                <a:lnTo>
                  <a:pt x="431295" y="1250307"/>
                </a:lnTo>
                <a:lnTo>
                  <a:pt x="397435" y="1269254"/>
                </a:lnTo>
                <a:lnTo>
                  <a:pt x="345874" y="1275573"/>
                </a:lnTo>
                <a:lnTo>
                  <a:pt x="673472" y="1275573"/>
                </a:lnTo>
                <a:lnTo>
                  <a:pt x="680169" y="1253359"/>
                </a:lnTo>
                <a:lnTo>
                  <a:pt x="688853" y="1201260"/>
                </a:lnTo>
                <a:lnTo>
                  <a:pt x="691748" y="1145064"/>
                </a:lnTo>
                <a:lnTo>
                  <a:pt x="691748" y="362041"/>
                </a:lnTo>
                <a:lnTo>
                  <a:pt x="688853" y="305857"/>
                </a:lnTo>
                <a:lnTo>
                  <a:pt x="680169" y="253763"/>
                </a:lnTo>
                <a:lnTo>
                  <a:pt x="673471" y="23154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5851807" y="2348702"/>
            <a:ext cx="692150" cy="1473835"/>
          </a:xfrm>
          <a:custGeom>
            <a:avLst/>
            <a:gdLst/>
            <a:ahLst/>
            <a:cxnLst/>
            <a:rect l="l" t="t" r="r" b="b"/>
            <a:pathLst>
              <a:path w="692150" h="1473835">
                <a:moveTo>
                  <a:pt x="345874" y="0"/>
                </a:moveTo>
                <a:lnTo>
                  <a:pt x="0" y="0"/>
                </a:lnTo>
                <a:lnTo>
                  <a:pt x="0" y="1473421"/>
                </a:lnTo>
                <a:lnTo>
                  <a:pt x="345874" y="1473421"/>
                </a:lnTo>
                <a:lnTo>
                  <a:pt x="403465" y="1470137"/>
                </a:lnTo>
                <a:lnTo>
                  <a:pt x="456219" y="1460287"/>
                </a:lnTo>
                <a:lnTo>
                  <a:pt x="504139" y="1443869"/>
                </a:lnTo>
                <a:lnTo>
                  <a:pt x="547228" y="1420883"/>
                </a:lnTo>
                <a:lnTo>
                  <a:pt x="585490" y="1391329"/>
                </a:lnTo>
                <a:lnTo>
                  <a:pt x="631830" y="1338719"/>
                </a:lnTo>
                <a:lnTo>
                  <a:pt x="666744" y="1273458"/>
                </a:lnTo>
                <a:lnTo>
                  <a:pt x="676653" y="1241888"/>
                </a:lnTo>
                <a:lnTo>
                  <a:pt x="229197" y="1241888"/>
                </a:lnTo>
                <a:lnTo>
                  <a:pt x="229197" y="231532"/>
                </a:lnTo>
                <a:lnTo>
                  <a:pt x="673661" y="231532"/>
                </a:lnTo>
                <a:lnTo>
                  <a:pt x="665702" y="205225"/>
                </a:lnTo>
                <a:lnTo>
                  <a:pt x="645445" y="161842"/>
                </a:lnTo>
                <a:lnTo>
                  <a:pt x="619402" y="122903"/>
                </a:lnTo>
                <a:lnTo>
                  <a:pt x="587573" y="88405"/>
                </a:lnTo>
                <a:lnTo>
                  <a:pt x="547899" y="56578"/>
                </a:lnTo>
                <a:lnTo>
                  <a:pt x="503891" y="31824"/>
                </a:lnTo>
                <a:lnTo>
                  <a:pt x="455550" y="14143"/>
                </a:lnTo>
                <a:lnTo>
                  <a:pt x="402878" y="3535"/>
                </a:lnTo>
                <a:lnTo>
                  <a:pt x="345874" y="0"/>
                </a:lnTo>
                <a:close/>
              </a:path>
              <a:path w="692150" h="1473835">
                <a:moveTo>
                  <a:pt x="673661" y="231532"/>
                </a:moveTo>
                <a:lnTo>
                  <a:pt x="345874" y="231532"/>
                </a:lnTo>
                <a:lnTo>
                  <a:pt x="373078" y="233110"/>
                </a:lnTo>
                <a:lnTo>
                  <a:pt x="396388" y="237847"/>
                </a:lnTo>
                <a:lnTo>
                  <a:pt x="431306" y="256798"/>
                </a:lnTo>
                <a:lnTo>
                  <a:pt x="454747" y="298896"/>
                </a:lnTo>
                <a:lnTo>
                  <a:pt x="462561" y="362041"/>
                </a:lnTo>
                <a:lnTo>
                  <a:pt x="462561" y="1119798"/>
                </a:lnTo>
                <a:lnTo>
                  <a:pt x="455263" y="1181376"/>
                </a:lnTo>
                <a:lnTo>
                  <a:pt x="433389" y="1218727"/>
                </a:lnTo>
                <a:lnTo>
                  <a:pt x="399008" y="1236107"/>
                </a:lnTo>
                <a:lnTo>
                  <a:pt x="345874" y="1241888"/>
                </a:lnTo>
                <a:lnTo>
                  <a:pt x="676653" y="1241888"/>
                </a:lnTo>
                <a:lnTo>
                  <a:pt x="677683" y="1238605"/>
                </a:lnTo>
                <a:lnTo>
                  <a:pt x="685497" y="1201379"/>
                </a:lnTo>
                <a:lnTo>
                  <a:pt x="690185" y="1161777"/>
                </a:lnTo>
                <a:lnTo>
                  <a:pt x="691748" y="1119798"/>
                </a:lnTo>
                <a:lnTo>
                  <a:pt x="691748" y="362041"/>
                </a:lnTo>
                <a:lnTo>
                  <a:pt x="688854" y="305323"/>
                </a:lnTo>
                <a:lnTo>
                  <a:pt x="680172" y="253052"/>
                </a:lnTo>
                <a:lnTo>
                  <a:pt x="673661" y="23153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6626904" y="2348693"/>
            <a:ext cx="1533525" cy="1473835"/>
          </a:xfrm>
          <a:custGeom>
            <a:avLst/>
            <a:gdLst/>
            <a:ahLst/>
            <a:cxnLst/>
            <a:rect l="l" t="t" r="r" b="b"/>
            <a:pathLst>
              <a:path w="1533525" h="1473835">
                <a:moveTo>
                  <a:pt x="812584" y="1473441"/>
                </a:moveTo>
                <a:lnTo>
                  <a:pt x="766330" y="1239799"/>
                </a:lnTo>
                <a:lnTo>
                  <a:pt x="720496" y="1008253"/>
                </a:lnTo>
                <a:lnTo>
                  <a:pt x="615899" y="479933"/>
                </a:lnTo>
                <a:lnTo>
                  <a:pt x="520890" y="0"/>
                </a:lnTo>
                <a:lnTo>
                  <a:pt x="497967" y="0"/>
                </a:lnTo>
                <a:lnTo>
                  <a:pt x="497967" y="1008253"/>
                </a:lnTo>
                <a:lnTo>
                  <a:pt x="314617" y="1008253"/>
                </a:lnTo>
                <a:lnTo>
                  <a:pt x="406285" y="479933"/>
                </a:lnTo>
                <a:lnTo>
                  <a:pt x="497967" y="1008253"/>
                </a:lnTo>
                <a:lnTo>
                  <a:pt x="497967" y="0"/>
                </a:lnTo>
                <a:lnTo>
                  <a:pt x="291706" y="0"/>
                </a:lnTo>
                <a:lnTo>
                  <a:pt x="0" y="1473441"/>
                </a:lnTo>
                <a:lnTo>
                  <a:pt x="233362" y="1473441"/>
                </a:lnTo>
                <a:lnTo>
                  <a:pt x="275018" y="1239799"/>
                </a:lnTo>
                <a:lnTo>
                  <a:pt x="537565" y="1239799"/>
                </a:lnTo>
                <a:lnTo>
                  <a:pt x="579221" y="1473441"/>
                </a:lnTo>
                <a:lnTo>
                  <a:pt x="812584" y="1473441"/>
                </a:lnTo>
                <a:close/>
              </a:path>
              <a:path w="1533525" h="1473835">
                <a:moveTo>
                  <a:pt x="1533512" y="12"/>
                </a:moveTo>
                <a:lnTo>
                  <a:pt x="1291805" y="12"/>
                </a:lnTo>
                <a:lnTo>
                  <a:pt x="1133462" y="528345"/>
                </a:lnTo>
                <a:lnTo>
                  <a:pt x="979271" y="12"/>
                </a:lnTo>
                <a:lnTo>
                  <a:pt x="737577" y="12"/>
                </a:lnTo>
                <a:lnTo>
                  <a:pt x="1018857" y="955636"/>
                </a:lnTo>
                <a:lnTo>
                  <a:pt x="1018857" y="1473441"/>
                </a:lnTo>
                <a:lnTo>
                  <a:pt x="1250149" y="1473441"/>
                </a:lnTo>
                <a:lnTo>
                  <a:pt x="1250149" y="955636"/>
                </a:lnTo>
                <a:lnTo>
                  <a:pt x="1533512" y="1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8254172" y="2348697"/>
            <a:ext cx="233679" cy="1473835"/>
          </a:xfrm>
          <a:custGeom>
            <a:avLst/>
            <a:gdLst/>
            <a:ahLst/>
            <a:cxnLst/>
            <a:rect l="l" t="t" r="r" b="b"/>
            <a:pathLst>
              <a:path w="233680" h="1473835">
                <a:moveTo>
                  <a:pt x="231280" y="0"/>
                </a:moveTo>
                <a:lnTo>
                  <a:pt x="2083" y="0"/>
                </a:lnTo>
                <a:lnTo>
                  <a:pt x="2083" y="738825"/>
                </a:lnTo>
                <a:lnTo>
                  <a:pt x="31255" y="1134541"/>
                </a:lnTo>
                <a:lnTo>
                  <a:pt x="200025" y="1134541"/>
                </a:lnTo>
                <a:lnTo>
                  <a:pt x="231280" y="738825"/>
                </a:lnTo>
                <a:lnTo>
                  <a:pt x="231280" y="0"/>
                </a:lnTo>
                <a:close/>
              </a:path>
              <a:path w="233680" h="1473835">
                <a:moveTo>
                  <a:pt x="116687" y="1237679"/>
                </a:moveTo>
                <a:lnTo>
                  <a:pt x="72135" y="1246363"/>
                </a:lnTo>
                <a:lnTo>
                  <a:pt x="34375" y="1272411"/>
                </a:lnTo>
                <a:lnTo>
                  <a:pt x="8592" y="1310564"/>
                </a:lnTo>
                <a:lnTo>
                  <a:pt x="0" y="1355550"/>
                </a:lnTo>
                <a:lnTo>
                  <a:pt x="2148" y="1378913"/>
                </a:lnTo>
                <a:lnTo>
                  <a:pt x="19334" y="1420478"/>
                </a:lnTo>
                <a:lnTo>
                  <a:pt x="52409" y="1453893"/>
                </a:lnTo>
                <a:lnTo>
                  <a:pt x="93558" y="1471260"/>
                </a:lnTo>
                <a:lnTo>
                  <a:pt x="116687" y="1473431"/>
                </a:lnTo>
                <a:lnTo>
                  <a:pt x="139792" y="1471260"/>
                </a:lnTo>
                <a:lnTo>
                  <a:pt x="180949" y="1453893"/>
                </a:lnTo>
                <a:lnTo>
                  <a:pt x="214029" y="1420478"/>
                </a:lnTo>
                <a:lnTo>
                  <a:pt x="231216" y="1378913"/>
                </a:lnTo>
                <a:lnTo>
                  <a:pt x="233364" y="1355550"/>
                </a:lnTo>
                <a:lnTo>
                  <a:pt x="231216" y="1332205"/>
                </a:lnTo>
                <a:lnTo>
                  <a:pt x="214029" y="1290632"/>
                </a:lnTo>
                <a:lnTo>
                  <a:pt x="180949" y="1257217"/>
                </a:lnTo>
                <a:lnTo>
                  <a:pt x="139792" y="1239850"/>
                </a:lnTo>
                <a:lnTo>
                  <a:pt x="116687" y="123767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 descr=""/>
          <p:cNvGrpSpPr/>
          <p:nvPr/>
        </p:nvGrpSpPr>
        <p:grpSpPr>
          <a:xfrm>
            <a:off x="474521" y="768338"/>
            <a:ext cx="2752725" cy="3054350"/>
            <a:chOff x="474521" y="768338"/>
            <a:chExt cx="2752725" cy="3054350"/>
          </a:xfrm>
        </p:grpSpPr>
        <p:sp>
          <p:nvSpPr>
            <p:cNvPr id="13" name="object 13" descr=""/>
            <p:cNvSpPr/>
            <p:nvPr/>
          </p:nvSpPr>
          <p:spPr>
            <a:xfrm>
              <a:off x="1083086" y="768338"/>
              <a:ext cx="2143760" cy="2143760"/>
            </a:xfrm>
            <a:custGeom>
              <a:avLst/>
              <a:gdLst/>
              <a:ahLst/>
              <a:cxnLst/>
              <a:rect l="l" t="t" r="r" b="b"/>
              <a:pathLst>
                <a:path w="2143760" h="2143760">
                  <a:moveTo>
                    <a:pt x="1071873" y="0"/>
                  </a:moveTo>
                  <a:lnTo>
                    <a:pt x="1070415" y="106683"/>
                  </a:lnTo>
                  <a:lnTo>
                    <a:pt x="1051385" y="357211"/>
                  </a:lnTo>
                  <a:lnTo>
                    <a:pt x="992797" y="647299"/>
                  </a:lnTo>
                  <a:lnTo>
                    <a:pt x="872664" y="872664"/>
                  </a:lnTo>
                  <a:lnTo>
                    <a:pt x="740354" y="994452"/>
                  </a:lnTo>
                  <a:lnTo>
                    <a:pt x="605348" y="1055799"/>
                  </a:lnTo>
                  <a:lnTo>
                    <a:pt x="385834" y="1075380"/>
                  </a:lnTo>
                  <a:lnTo>
                    <a:pt x="0" y="1071873"/>
                  </a:lnTo>
                  <a:lnTo>
                    <a:pt x="106685" y="1073332"/>
                  </a:lnTo>
                  <a:lnTo>
                    <a:pt x="357215" y="1092364"/>
                  </a:lnTo>
                  <a:lnTo>
                    <a:pt x="647304" y="1150953"/>
                  </a:lnTo>
                  <a:lnTo>
                    <a:pt x="872664" y="1271081"/>
                  </a:lnTo>
                  <a:lnTo>
                    <a:pt x="994452" y="1403398"/>
                  </a:lnTo>
                  <a:lnTo>
                    <a:pt x="1055799" y="1538406"/>
                  </a:lnTo>
                  <a:lnTo>
                    <a:pt x="1075380" y="1757918"/>
                  </a:lnTo>
                  <a:lnTo>
                    <a:pt x="1071873" y="2143746"/>
                  </a:lnTo>
                  <a:lnTo>
                    <a:pt x="1073333" y="2037062"/>
                  </a:lnTo>
                  <a:lnTo>
                    <a:pt x="1092371" y="1786534"/>
                  </a:lnTo>
                  <a:lnTo>
                    <a:pt x="1150966" y="1496446"/>
                  </a:lnTo>
                  <a:lnTo>
                    <a:pt x="1271102" y="1271081"/>
                  </a:lnTo>
                  <a:lnTo>
                    <a:pt x="1403412" y="1149299"/>
                  </a:lnTo>
                  <a:lnTo>
                    <a:pt x="1538416" y="1087955"/>
                  </a:lnTo>
                  <a:lnTo>
                    <a:pt x="1757924" y="1068371"/>
                  </a:lnTo>
                  <a:lnTo>
                    <a:pt x="2143746" y="1071873"/>
                  </a:lnTo>
                  <a:lnTo>
                    <a:pt x="2037064" y="1070415"/>
                  </a:lnTo>
                  <a:lnTo>
                    <a:pt x="1786541" y="1051385"/>
                  </a:lnTo>
                  <a:lnTo>
                    <a:pt x="1496459" y="992797"/>
                  </a:lnTo>
                  <a:lnTo>
                    <a:pt x="1271102" y="872664"/>
                  </a:lnTo>
                  <a:lnTo>
                    <a:pt x="1149314" y="740348"/>
                  </a:lnTo>
                  <a:lnTo>
                    <a:pt x="1087965" y="605340"/>
                  </a:lnTo>
                  <a:lnTo>
                    <a:pt x="1068377" y="385828"/>
                  </a:lnTo>
                  <a:lnTo>
                    <a:pt x="1071873" y="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74521" y="2456152"/>
              <a:ext cx="1366520" cy="1366520"/>
            </a:xfrm>
            <a:custGeom>
              <a:avLst/>
              <a:gdLst/>
              <a:ahLst/>
              <a:cxnLst/>
              <a:rect l="l" t="t" r="r" b="b"/>
              <a:pathLst>
                <a:path w="1366520" h="1366520">
                  <a:moveTo>
                    <a:pt x="682984" y="0"/>
                  </a:moveTo>
                  <a:lnTo>
                    <a:pt x="682055" y="67977"/>
                  </a:lnTo>
                  <a:lnTo>
                    <a:pt x="669928" y="227609"/>
                  </a:lnTo>
                  <a:lnTo>
                    <a:pt x="632595" y="412448"/>
                  </a:lnTo>
                  <a:lnTo>
                    <a:pt x="556045" y="556045"/>
                  </a:lnTo>
                  <a:lnTo>
                    <a:pt x="471743" y="633649"/>
                  </a:lnTo>
                  <a:lnTo>
                    <a:pt x="385721" y="672739"/>
                  </a:lnTo>
                  <a:lnTo>
                    <a:pt x="245849" y="685218"/>
                  </a:lnTo>
                  <a:lnTo>
                    <a:pt x="0" y="682984"/>
                  </a:lnTo>
                  <a:lnTo>
                    <a:pt x="67978" y="683915"/>
                  </a:lnTo>
                  <a:lnTo>
                    <a:pt x="227613" y="696044"/>
                  </a:lnTo>
                  <a:lnTo>
                    <a:pt x="412453" y="733378"/>
                  </a:lnTo>
                  <a:lnTo>
                    <a:pt x="556045" y="809922"/>
                  </a:lnTo>
                  <a:lnTo>
                    <a:pt x="633649" y="894231"/>
                  </a:lnTo>
                  <a:lnTo>
                    <a:pt x="672739" y="980255"/>
                  </a:lnTo>
                  <a:lnTo>
                    <a:pt x="685218" y="1120124"/>
                  </a:lnTo>
                  <a:lnTo>
                    <a:pt x="682984" y="1365968"/>
                  </a:lnTo>
                  <a:lnTo>
                    <a:pt x="683915" y="1297991"/>
                  </a:lnTo>
                  <a:lnTo>
                    <a:pt x="696045" y="1138359"/>
                  </a:lnTo>
                  <a:lnTo>
                    <a:pt x="733382" y="953520"/>
                  </a:lnTo>
                  <a:lnTo>
                    <a:pt x="809933" y="809922"/>
                  </a:lnTo>
                  <a:lnTo>
                    <a:pt x="894241" y="732325"/>
                  </a:lnTo>
                  <a:lnTo>
                    <a:pt x="980265" y="693236"/>
                  </a:lnTo>
                  <a:lnTo>
                    <a:pt x="1120135" y="680756"/>
                  </a:lnTo>
                  <a:lnTo>
                    <a:pt x="1365979" y="682984"/>
                  </a:lnTo>
                  <a:lnTo>
                    <a:pt x="1298002" y="682055"/>
                  </a:lnTo>
                  <a:lnTo>
                    <a:pt x="1138369" y="669928"/>
                  </a:lnTo>
                  <a:lnTo>
                    <a:pt x="953530" y="632595"/>
                  </a:lnTo>
                  <a:lnTo>
                    <a:pt x="809933" y="556045"/>
                  </a:lnTo>
                  <a:lnTo>
                    <a:pt x="732329" y="471737"/>
                  </a:lnTo>
                  <a:lnTo>
                    <a:pt x="693238" y="385713"/>
                  </a:lnTo>
                  <a:lnTo>
                    <a:pt x="680756" y="245843"/>
                  </a:lnTo>
                  <a:lnTo>
                    <a:pt x="682984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/>
          <p:nvPr/>
        </p:nvSpPr>
        <p:spPr>
          <a:xfrm>
            <a:off x="1420782" y="3955005"/>
            <a:ext cx="1071880" cy="1071880"/>
          </a:xfrm>
          <a:custGeom>
            <a:avLst/>
            <a:gdLst/>
            <a:ahLst/>
            <a:cxnLst/>
            <a:rect l="l" t="t" r="r" b="b"/>
            <a:pathLst>
              <a:path w="1071880" h="1071879">
                <a:moveTo>
                  <a:pt x="535941" y="0"/>
                </a:moveTo>
                <a:lnTo>
                  <a:pt x="535211" y="53341"/>
                </a:lnTo>
                <a:lnTo>
                  <a:pt x="525693" y="178604"/>
                </a:lnTo>
                <a:lnTo>
                  <a:pt x="496397" y="323645"/>
                </a:lnTo>
                <a:lnTo>
                  <a:pt x="436332" y="436321"/>
                </a:lnTo>
                <a:lnTo>
                  <a:pt x="370174" y="497218"/>
                </a:lnTo>
                <a:lnTo>
                  <a:pt x="302670" y="527893"/>
                </a:lnTo>
                <a:lnTo>
                  <a:pt x="192914" y="537685"/>
                </a:lnTo>
                <a:lnTo>
                  <a:pt x="0" y="535931"/>
                </a:lnTo>
                <a:lnTo>
                  <a:pt x="53341" y="536661"/>
                </a:lnTo>
                <a:lnTo>
                  <a:pt x="178605" y="546179"/>
                </a:lnTo>
                <a:lnTo>
                  <a:pt x="323649" y="575475"/>
                </a:lnTo>
                <a:lnTo>
                  <a:pt x="436332" y="635540"/>
                </a:lnTo>
                <a:lnTo>
                  <a:pt x="497223" y="701692"/>
                </a:lnTo>
                <a:lnTo>
                  <a:pt x="527896" y="769193"/>
                </a:lnTo>
                <a:lnTo>
                  <a:pt x="537689" y="878948"/>
                </a:lnTo>
                <a:lnTo>
                  <a:pt x="535941" y="1071862"/>
                </a:lnTo>
                <a:lnTo>
                  <a:pt x="536670" y="1018521"/>
                </a:lnTo>
                <a:lnTo>
                  <a:pt x="546186" y="893258"/>
                </a:lnTo>
                <a:lnTo>
                  <a:pt x="575481" y="748217"/>
                </a:lnTo>
                <a:lnTo>
                  <a:pt x="635551" y="635540"/>
                </a:lnTo>
                <a:lnTo>
                  <a:pt x="701703" y="574649"/>
                </a:lnTo>
                <a:lnTo>
                  <a:pt x="769204" y="543976"/>
                </a:lnTo>
                <a:lnTo>
                  <a:pt x="878959" y="534183"/>
                </a:lnTo>
                <a:lnTo>
                  <a:pt x="1071873" y="535931"/>
                </a:lnTo>
                <a:lnTo>
                  <a:pt x="1018531" y="535202"/>
                </a:lnTo>
                <a:lnTo>
                  <a:pt x="893268" y="525686"/>
                </a:lnTo>
                <a:lnTo>
                  <a:pt x="748227" y="496391"/>
                </a:lnTo>
                <a:lnTo>
                  <a:pt x="635551" y="436321"/>
                </a:lnTo>
                <a:lnTo>
                  <a:pt x="574654" y="370169"/>
                </a:lnTo>
                <a:lnTo>
                  <a:pt x="543979" y="302668"/>
                </a:lnTo>
                <a:lnTo>
                  <a:pt x="534188" y="192913"/>
                </a:lnTo>
                <a:lnTo>
                  <a:pt x="535941" y="0"/>
                </a:lnTo>
                <a:close/>
              </a:path>
            </a:pathLst>
          </a:custGeom>
          <a:solidFill>
            <a:srgbClr val="FDCA7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 descr=""/>
          <p:cNvGrpSpPr/>
          <p:nvPr/>
        </p:nvGrpSpPr>
        <p:grpSpPr>
          <a:xfrm>
            <a:off x="86868" y="218173"/>
            <a:ext cx="19763105" cy="11090910"/>
            <a:chOff x="86868" y="218173"/>
            <a:chExt cx="19763105" cy="11090910"/>
          </a:xfrm>
        </p:grpSpPr>
        <p:sp>
          <p:nvSpPr>
            <p:cNvPr id="17" name="object 17" descr=""/>
            <p:cNvSpPr/>
            <p:nvPr/>
          </p:nvSpPr>
          <p:spPr>
            <a:xfrm>
              <a:off x="7334447" y="902414"/>
              <a:ext cx="12515215" cy="6133465"/>
            </a:xfrm>
            <a:custGeom>
              <a:avLst/>
              <a:gdLst/>
              <a:ahLst/>
              <a:cxnLst/>
              <a:rect l="l" t="t" r="r" b="b"/>
              <a:pathLst>
                <a:path w="12515215" h="6133465">
                  <a:moveTo>
                    <a:pt x="12321467" y="0"/>
                  </a:moveTo>
                  <a:lnTo>
                    <a:pt x="857575" y="0"/>
                  </a:lnTo>
                  <a:lnTo>
                    <a:pt x="0" y="4742902"/>
                  </a:lnTo>
                  <a:lnTo>
                    <a:pt x="12514990" y="6132996"/>
                  </a:lnTo>
                  <a:lnTo>
                    <a:pt x="12494781" y="5492544"/>
                  </a:lnTo>
                  <a:lnTo>
                    <a:pt x="12127934" y="5492544"/>
                  </a:lnTo>
                  <a:lnTo>
                    <a:pt x="505209" y="4476512"/>
                  </a:lnTo>
                  <a:lnTo>
                    <a:pt x="1223585" y="526580"/>
                  </a:lnTo>
                  <a:lnTo>
                    <a:pt x="11763945" y="317173"/>
                  </a:lnTo>
                  <a:lnTo>
                    <a:pt x="12331475" y="317173"/>
                  </a:lnTo>
                  <a:lnTo>
                    <a:pt x="12321467" y="0"/>
                  </a:lnTo>
                  <a:close/>
                </a:path>
                <a:path w="12515215" h="6133465">
                  <a:moveTo>
                    <a:pt x="12331475" y="317173"/>
                  </a:moveTo>
                  <a:lnTo>
                    <a:pt x="11763945" y="317173"/>
                  </a:lnTo>
                  <a:lnTo>
                    <a:pt x="12127934" y="5492544"/>
                  </a:lnTo>
                  <a:lnTo>
                    <a:pt x="12494781" y="5492544"/>
                  </a:lnTo>
                  <a:lnTo>
                    <a:pt x="12331475" y="317173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44489" y="5973490"/>
              <a:ext cx="9940925" cy="5335270"/>
            </a:xfrm>
            <a:custGeom>
              <a:avLst/>
              <a:gdLst/>
              <a:ahLst/>
              <a:cxnLst/>
              <a:rect l="l" t="t" r="r" b="b"/>
              <a:pathLst>
                <a:path w="9940925" h="5335270">
                  <a:moveTo>
                    <a:pt x="9929938" y="4951063"/>
                  </a:moveTo>
                  <a:lnTo>
                    <a:pt x="0" y="4951063"/>
                  </a:lnTo>
                  <a:lnTo>
                    <a:pt x="0" y="5220259"/>
                  </a:lnTo>
                  <a:lnTo>
                    <a:pt x="14198" y="5266457"/>
                  </a:lnTo>
                  <a:lnTo>
                    <a:pt x="66453" y="5317072"/>
                  </a:lnTo>
                  <a:lnTo>
                    <a:pt x="102888" y="5329951"/>
                  </a:lnTo>
                  <a:lnTo>
                    <a:pt x="143681" y="5334287"/>
                  </a:lnTo>
                  <a:lnTo>
                    <a:pt x="9806245" y="5334287"/>
                  </a:lnTo>
                  <a:lnTo>
                    <a:pt x="9806350" y="5335062"/>
                  </a:lnTo>
                  <a:lnTo>
                    <a:pt x="9856690" y="5328454"/>
                  </a:lnTo>
                  <a:lnTo>
                    <a:pt x="9897879" y="5308393"/>
                  </a:lnTo>
                  <a:lnTo>
                    <a:pt x="9926946" y="5274432"/>
                  </a:lnTo>
                  <a:lnTo>
                    <a:pt x="9940880" y="5226123"/>
                  </a:lnTo>
                  <a:lnTo>
                    <a:pt x="9928807" y="5226123"/>
                  </a:lnTo>
                  <a:lnTo>
                    <a:pt x="9929938" y="5222322"/>
                  </a:lnTo>
                  <a:lnTo>
                    <a:pt x="9929938" y="4951063"/>
                  </a:lnTo>
                  <a:close/>
                </a:path>
                <a:path w="9940925" h="5335270">
                  <a:moveTo>
                    <a:pt x="8539425" y="0"/>
                  </a:moveTo>
                  <a:lnTo>
                    <a:pt x="1435097" y="0"/>
                  </a:lnTo>
                  <a:lnTo>
                    <a:pt x="1388941" y="4602"/>
                  </a:lnTo>
                  <a:lnTo>
                    <a:pt x="1346168" y="17819"/>
                  </a:lnTo>
                  <a:lnTo>
                    <a:pt x="1307632" y="38759"/>
                  </a:lnTo>
                  <a:lnTo>
                    <a:pt x="1274187" y="66535"/>
                  </a:lnTo>
                  <a:lnTo>
                    <a:pt x="1246688" y="100258"/>
                  </a:lnTo>
                  <a:lnTo>
                    <a:pt x="1225988" y="139037"/>
                  </a:lnTo>
                  <a:lnTo>
                    <a:pt x="1212941" y="181985"/>
                  </a:lnTo>
                  <a:lnTo>
                    <a:pt x="1208402" y="228212"/>
                  </a:lnTo>
                  <a:lnTo>
                    <a:pt x="1208402" y="4951063"/>
                  </a:lnTo>
                  <a:lnTo>
                    <a:pt x="8761701" y="4951063"/>
                  </a:lnTo>
                  <a:lnTo>
                    <a:pt x="8761701" y="228212"/>
                  </a:lnTo>
                  <a:lnTo>
                    <a:pt x="8757353" y="181985"/>
                  </a:lnTo>
                  <a:lnTo>
                    <a:pt x="8744808" y="139037"/>
                  </a:lnTo>
                  <a:lnTo>
                    <a:pt x="8724817" y="100258"/>
                  </a:lnTo>
                  <a:lnTo>
                    <a:pt x="8698130" y="66535"/>
                  </a:lnTo>
                  <a:lnTo>
                    <a:pt x="8665497" y="38759"/>
                  </a:lnTo>
                  <a:lnTo>
                    <a:pt x="8627668" y="17819"/>
                  </a:lnTo>
                  <a:lnTo>
                    <a:pt x="8585394" y="4602"/>
                  </a:lnTo>
                  <a:lnTo>
                    <a:pt x="8539425" y="0"/>
                  </a:lnTo>
                  <a:close/>
                </a:path>
              </a:pathLst>
            </a:custGeom>
            <a:solidFill>
              <a:srgbClr val="020303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292180" y="5815874"/>
              <a:ext cx="7559675" cy="5300345"/>
            </a:xfrm>
            <a:custGeom>
              <a:avLst/>
              <a:gdLst/>
              <a:ahLst/>
              <a:cxnLst/>
              <a:rect l="l" t="t" r="r" b="b"/>
              <a:pathLst>
                <a:path w="7559675" h="5300345">
                  <a:moveTo>
                    <a:pt x="7329797" y="0"/>
                  </a:moveTo>
                  <a:lnTo>
                    <a:pt x="229689" y="0"/>
                  </a:lnTo>
                  <a:lnTo>
                    <a:pt x="183398" y="4666"/>
                  </a:lnTo>
                  <a:lnTo>
                    <a:pt x="140283" y="18050"/>
                  </a:lnTo>
                  <a:lnTo>
                    <a:pt x="101267" y="39227"/>
                  </a:lnTo>
                  <a:lnTo>
                    <a:pt x="67274" y="67274"/>
                  </a:lnTo>
                  <a:lnTo>
                    <a:pt x="39227" y="101267"/>
                  </a:lnTo>
                  <a:lnTo>
                    <a:pt x="18050" y="140283"/>
                  </a:lnTo>
                  <a:lnTo>
                    <a:pt x="4666" y="183398"/>
                  </a:lnTo>
                  <a:lnTo>
                    <a:pt x="0" y="229689"/>
                  </a:lnTo>
                  <a:lnTo>
                    <a:pt x="0" y="5070610"/>
                  </a:lnTo>
                  <a:lnTo>
                    <a:pt x="4666" y="5116900"/>
                  </a:lnTo>
                  <a:lnTo>
                    <a:pt x="18050" y="5160015"/>
                  </a:lnTo>
                  <a:lnTo>
                    <a:pt x="39227" y="5199031"/>
                  </a:lnTo>
                  <a:lnTo>
                    <a:pt x="67274" y="5233025"/>
                  </a:lnTo>
                  <a:lnTo>
                    <a:pt x="101267" y="5261072"/>
                  </a:lnTo>
                  <a:lnTo>
                    <a:pt x="140283" y="5282249"/>
                  </a:lnTo>
                  <a:lnTo>
                    <a:pt x="183398" y="5295632"/>
                  </a:lnTo>
                  <a:lnTo>
                    <a:pt x="229689" y="5300299"/>
                  </a:lnTo>
                  <a:lnTo>
                    <a:pt x="7329797" y="5300299"/>
                  </a:lnTo>
                  <a:lnTo>
                    <a:pt x="7376088" y="5295632"/>
                  </a:lnTo>
                  <a:lnTo>
                    <a:pt x="7419203" y="5282249"/>
                  </a:lnTo>
                  <a:lnTo>
                    <a:pt x="7458219" y="5261072"/>
                  </a:lnTo>
                  <a:lnTo>
                    <a:pt x="7492212" y="5233025"/>
                  </a:lnTo>
                  <a:lnTo>
                    <a:pt x="7520259" y="5199031"/>
                  </a:lnTo>
                  <a:lnTo>
                    <a:pt x="7541437" y="5160015"/>
                  </a:lnTo>
                  <a:lnTo>
                    <a:pt x="7554820" y="5116900"/>
                  </a:lnTo>
                  <a:lnTo>
                    <a:pt x="7559487" y="5070610"/>
                  </a:lnTo>
                  <a:lnTo>
                    <a:pt x="7559487" y="229689"/>
                  </a:lnTo>
                  <a:lnTo>
                    <a:pt x="7554820" y="183398"/>
                  </a:lnTo>
                  <a:lnTo>
                    <a:pt x="7541437" y="140283"/>
                  </a:lnTo>
                  <a:lnTo>
                    <a:pt x="7520259" y="101267"/>
                  </a:lnTo>
                  <a:lnTo>
                    <a:pt x="7492212" y="67274"/>
                  </a:lnTo>
                  <a:lnTo>
                    <a:pt x="7458219" y="39227"/>
                  </a:lnTo>
                  <a:lnTo>
                    <a:pt x="7419203" y="18050"/>
                  </a:lnTo>
                  <a:lnTo>
                    <a:pt x="7376088" y="4666"/>
                  </a:lnTo>
                  <a:lnTo>
                    <a:pt x="7329797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86868" y="10770027"/>
              <a:ext cx="9926955" cy="386715"/>
            </a:xfrm>
            <a:custGeom>
              <a:avLst/>
              <a:gdLst/>
              <a:ahLst/>
              <a:cxnLst/>
              <a:rect l="l" t="t" r="r" b="b"/>
              <a:pathLst>
                <a:path w="9926955" h="386715">
                  <a:moveTo>
                    <a:pt x="9926849" y="0"/>
                  </a:moveTo>
                  <a:lnTo>
                    <a:pt x="0" y="0"/>
                  </a:lnTo>
                  <a:lnTo>
                    <a:pt x="0" y="266955"/>
                  </a:lnTo>
                  <a:lnTo>
                    <a:pt x="11752" y="309672"/>
                  </a:lnTo>
                  <a:lnTo>
                    <a:pt x="43388" y="348031"/>
                  </a:lnTo>
                  <a:lnTo>
                    <a:pt x="89478" y="375694"/>
                  </a:lnTo>
                  <a:lnTo>
                    <a:pt x="144592" y="386323"/>
                  </a:lnTo>
                  <a:lnTo>
                    <a:pt x="9807146" y="386323"/>
                  </a:lnTo>
                  <a:lnTo>
                    <a:pt x="9858375" y="375694"/>
                  </a:lnTo>
                  <a:lnTo>
                    <a:pt x="9895909" y="348031"/>
                  </a:lnTo>
                  <a:lnTo>
                    <a:pt x="9918987" y="309672"/>
                  </a:lnTo>
                  <a:lnTo>
                    <a:pt x="9926849" y="266955"/>
                  </a:lnTo>
                  <a:lnTo>
                    <a:pt x="9926849" y="0"/>
                  </a:lnTo>
                  <a:close/>
                </a:path>
              </a:pathLst>
            </a:custGeom>
            <a:solidFill>
              <a:srgbClr val="0087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88646" y="10770037"/>
              <a:ext cx="9940290" cy="386715"/>
            </a:xfrm>
            <a:custGeom>
              <a:avLst/>
              <a:gdLst/>
              <a:ahLst/>
              <a:cxnLst/>
              <a:rect l="l" t="t" r="r" b="b"/>
              <a:pathLst>
                <a:path w="9940290" h="386715">
                  <a:moveTo>
                    <a:pt x="5781611" y="0"/>
                  </a:moveTo>
                  <a:lnTo>
                    <a:pt x="4166527" y="0"/>
                  </a:lnTo>
                  <a:lnTo>
                    <a:pt x="4193565" y="34442"/>
                  </a:lnTo>
                  <a:lnTo>
                    <a:pt x="4226395" y="65620"/>
                  </a:lnTo>
                  <a:lnTo>
                    <a:pt x="4264126" y="91008"/>
                  </a:lnTo>
                  <a:lnTo>
                    <a:pt x="4305846" y="108089"/>
                  </a:lnTo>
                  <a:lnTo>
                    <a:pt x="4350664" y="114350"/>
                  </a:lnTo>
                  <a:lnTo>
                    <a:pt x="5597487" y="114350"/>
                  </a:lnTo>
                  <a:lnTo>
                    <a:pt x="5642305" y="108089"/>
                  </a:lnTo>
                  <a:lnTo>
                    <a:pt x="5684024" y="91008"/>
                  </a:lnTo>
                  <a:lnTo>
                    <a:pt x="5721743" y="65620"/>
                  </a:lnTo>
                  <a:lnTo>
                    <a:pt x="5754573" y="34442"/>
                  </a:lnTo>
                  <a:lnTo>
                    <a:pt x="5781611" y="0"/>
                  </a:lnTo>
                  <a:close/>
                </a:path>
                <a:path w="9940290" h="386715">
                  <a:moveTo>
                    <a:pt x="9939960" y="278142"/>
                  </a:moveTo>
                  <a:lnTo>
                    <a:pt x="0" y="278142"/>
                  </a:lnTo>
                  <a:lnTo>
                    <a:pt x="15621" y="322427"/>
                  </a:lnTo>
                  <a:lnTo>
                    <a:pt x="47459" y="356565"/>
                  </a:lnTo>
                  <a:lnTo>
                    <a:pt x="91262" y="378536"/>
                  </a:lnTo>
                  <a:lnTo>
                    <a:pt x="142760" y="386308"/>
                  </a:lnTo>
                  <a:lnTo>
                    <a:pt x="9805314" y="386308"/>
                  </a:lnTo>
                  <a:lnTo>
                    <a:pt x="9855670" y="378536"/>
                  </a:lnTo>
                  <a:lnTo>
                    <a:pt x="9896907" y="356565"/>
                  </a:lnTo>
                  <a:lnTo>
                    <a:pt x="9926015" y="322427"/>
                  </a:lnTo>
                  <a:lnTo>
                    <a:pt x="9939960" y="278142"/>
                  </a:lnTo>
                  <a:close/>
                </a:path>
              </a:pathLst>
            </a:custGeom>
            <a:solidFill>
              <a:srgbClr val="0038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567240" y="6137300"/>
              <a:ext cx="7028180" cy="4268470"/>
            </a:xfrm>
            <a:custGeom>
              <a:avLst/>
              <a:gdLst/>
              <a:ahLst/>
              <a:cxnLst/>
              <a:rect l="l" t="t" r="r" b="b"/>
              <a:pathLst>
                <a:path w="7028180" h="4268470">
                  <a:moveTo>
                    <a:pt x="7027911" y="0"/>
                  </a:moveTo>
                  <a:lnTo>
                    <a:pt x="0" y="0"/>
                  </a:lnTo>
                  <a:lnTo>
                    <a:pt x="0" y="4268048"/>
                  </a:lnTo>
                  <a:lnTo>
                    <a:pt x="7027911" y="4268048"/>
                  </a:lnTo>
                  <a:lnTo>
                    <a:pt x="7027911" y="0"/>
                  </a:lnTo>
                  <a:close/>
                </a:path>
              </a:pathLst>
            </a:custGeom>
            <a:solidFill>
              <a:srgbClr val="2185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3334190" y="8712152"/>
              <a:ext cx="1521460" cy="1521460"/>
            </a:xfrm>
            <a:custGeom>
              <a:avLst/>
              <a:gdLst/>
              <a:ahLst/>
              <a:cxnLst/>
              <a:rect l="l" t="t" r="r" b="b"/>
              <a:pathLst>
                <a:path w="1521460" h="1521459">
                  <a:moveTo>
                    <a:pt x="760646" y="0"/>
                  </a:moveTo>
                  <a:lnTo>
                    <a:pt x="712542" y="1496"/>
                  </a:lnTo>
                  <a:lnTo>
                    <a:pt x="665233" y="5926"/>
                  </a:lnTo>
                  <a:lnTo>
                    <a:pt x="618808" y="13201"/>
                  </a:lnTo>
                  <a:lnTo>
                    <a:pt x="573356" y="23230"/>
                  </a:lnTo>
                  <a:lnTo>
                    <a:pt x="528966" y="35927"/>
                  </a:lnTo>
                  <a:lnTo>
                    <a:pt x="485728" y="51200"/>
                  </a:lnTo>
                  <a:lnTo>
                    <a:pt x="443731" y="68961"/>
                  </a:lnTo>
                  <a:lnTo>
                    <a:pt x="403063" y="89122"/>
                  </a:lnTo>
                  <a:lnTo>
                    <a:pt x="363814" y="111592"/>
                  </a:lnTo>
                  <a:lnTo>
                    <a:pt x="326073" y="136283"/>
                  </a:lnTo>
                  <a:lnTo>
                    <a:pt x="289929" y="163105"/>
                  </a:lnTo>
                  <a:lnTo>
                    <a:pt x="255471" y="191970"/>
                  </a:lnTo>
                  <a:lnTo>
                    <a:pt x="222789" y="222789"/>
                  </a:lnTo>
                  <a:lnTo>
                    <a:pt x="191970" y="255471"/>
                  </a:lnTo>
                  <a:lnTo>
                    <a:pt x="163105" y="289929"/>
                  </a:lnTo>
                  <a:lnTo>
                    <a:pt x="136283" y="326073"/>
                  </a:lnTo>
                  <a:lnTo>
                    <a:pt x="111592" y="363814"/>
                  </a:lnTo>
                  <a:lnTo>
                    <a:pt x="89122" y="403063"/>
                  </a:lnTo>
                  <a:lnTo>
                    <a:pt x="68961" y="443731"/>
                  </a:lnTo>
                  <a:lnTo>
                    <a:pt x="51200" y="485728"/>
                  </a:lnTo>
                  <a:lnTo>
                    <a:pt x="35927" y="528966"/>
                  </a:lnTo>
                  <a:lnTo>
                    <a:pt x="23230" y="573356"/>
                  </a:lnTo>
                  <a:lnTo>
                    <a:pt x="13201" y="618808"/>
                  </a:lnTo>
                  <a:lnTo>
                    <a:pt x="5926" y="665233"/>
                  </a:lnTo>
                  <a:lnTo>
                    <a:pt x="1496" y="712542"/>
                  </a:lnTo>
                  <a:lnTo>
                    <a:pt x="0" y="760646"/>
                  </a:lnTo>
                  <a:lnTo>
                    <a:pt x="1496" y="808752"/>
                  </a:lnTo>
                  <a:lnTo>
                    <a:pt x="5926" y="856062"/>
                  </a:lnTo>
                  <a:lnTo>
                    <a:pt x="13201" y="902488"/>
                  </a:lnTo>
                  <a:lnTo>
                    <a:pt x="23230" y="947940"/>
                  </a:lnTo>
                  <a:lnTo>
                    <a:pt x="35927" y="992330"/>
                  </a:lnTo>
                  <a:lnTo>
                    <a:pt x="51200" y="1035569"/>
                  </a:lnTo>
                  <a:lnTo>
                    <a:pt x="68961" y="1077566"/>
                  </a:lnTo>
                  <a:lnTo>
                    <a:pt x="89122" y="1118234"/>
                  </a:lnTo>
                  <a:lnTo>
                    <a:pt x="111592" y="1157483"/>
                  </a:lnTo>
                  <a:lnTo>
                    <a:pt x="136283" y="1195224"/>
                  </a:lnTo>
                  <a:lnTo>
                    <a:pt x="163105" y="1231368"/>
                  </a:lnTo>
                  <a:lnTo>
                    <a:pt x="191970" y="1265826"/>
                  </a:lnTo>
                  <a:lnTo>
                    <a:pt x="222789" y="1298508"/>
                  </a:lnTo>
                  <a:lnTo>
                    <a:pt x="255471" y="1329327"/>
                  </a:lnTo>
                  <a:lnTo>
                    <a:pt x="289929" y="1358191"/>
                  </a:lnTo>
                  <a:lnTo>
                    <a:pt x="326073" y="1385013"/>
                  </a:lnTo>
                  <a:lnTo>
                    <a:pt x="363814" y="1409704"/>
                  </a:lnTo>
                  <a:lnTo>
                    <a:pt x="403063" y="1432173"/>
                  </a:lnTo>
                  <a:lnTo>
                    <a:pt x="443731" y="1452333"/>
                  </a:lnTo>
                  <a:lnTo>
                    <a:pt x="485728" y="1470094"/>
                  </a:lnTo>
                  <a:lnTo>
                    <a:pt x="528966" y="1485367"/>
                  </a:lnTo>
                  <a:lnTo>
                    <a:pt x="573356" y="1498063"/>
                  </a:lnTo>
                  <a:lnTo>
                    <a:pt x="618808" y="1508093"/>
                  </a:lnTo>
                  <a:lnTo>
                    <a:pt x="665233" y="1515367"/>
                  </a:lnTo>
                  <a:lnTo>
                    <a:pt x="712542" y="1519797"/>
                  </a:lnTo>
                  <a:lnTo>
                    <a:pt x="760646" y="1521293"/>
                  </a:lnTo>
                  <a:lnTo>
                    <a:pt x="808751" y="1519797"/>
                  </a:lnTo>
                  <a:lnTo>
                    <a:pt x="856060" y="1515367"/>
                  </a:lnTo>
                  <a:lnTo>
                    <a:pt x="902485" y="1508093"/>
                  </a:lnTo>
                  <a:lnTo>
                    <a:pt x="947937" y="1498063"/>
                  </a:lnTo>
                  <a:lnTo>
                    <a:pt x="992327" y="1485367"/>
                  </a:lnTo>
                  <a:lnTo>
                    <a:pt x="1035565" y="1470094"/>
                  </a:lnTo>
                  <a:lnTo>
                    <a:pt x="1077562" y="1452333"/>
                  </a:lnTo>
                  <a:lnTo>
                    <a:pt x="1118230" y="1432173"/>
                  </a:lnTo>
                  <a:lnTo>
                    <a:pt x="1157479" y="1409704"/>
                  </a:lnTo>
                  <a:lnTo>
                    <a:pt x="1195220" y="1385013"/>
                  </a:lnTo>
                  <a:lnTo>
                    <a:pt x="1231364" y="1358191"/>
                  </a:lnTo>
                  <a:lnTo>
                    <a:pt x="1265822" y="1329327"/>
                  </a:lnTo>
                  <a:lnTo>
                    <a:pt x="1298504" y="1298508"/>
                  </a:lnTo>
                  <a:lnTo>
                    <a:pt x="1329323" y="1265826"/>
                  </a:lnTo>
                  <a:lnTo>
                    <a:pt x="1358188" y="1231368"/>
                  </a:lnTo>
                  <a:lnTo>
                    <a:pt x="1385010" y="1195224"/>
                  </a:lnTo>
                  <a:lnTo>
                    <a:pt x="1409701" y="1157483"/>
                  </a:lnTo>
                  <a:lnTo>
                    <a:pt x="1432171" y="1118234"/>
                  </a:lnTo>
                  <a:lnTo>
                    <a:pt x="1452332" y="1077566"/>
                  </a:lnTo>
                  <a:lnTo>
                    <a:pt x="1470093" y="1035569"/>
                  </a:lnTo>
                  <a:lnTo>
                    <a:pt x="1485366" y="992330"/>
                  </a:lnTo>
                  <a:lnTo>
                    <a:pt x="1498063" y="947940"/>
                  </a:lnTo>
                  <a:lnTo>
                    <a:pt x="1508092" y="902488"/>
                  </a:lnTo>
                  <a:lnTo>
                    <a:pt x="1515367" y="856062"/>
                  </a:lnTo>
                  <a:lnTo>
                    <a:pt x="1519797" y="808752"/>
                  </a:lnTo>
                  <a:lnTo>
                    <a:pt x="1521293" y="760646"/>
                  </a:lnTo>
                  <a:lnTo>
                    <a:pt x="1519797" y="712542"/>
                  </a:lnTo>
                  <a:lnTo>
                    <a:pt x="1515367" y="665233"/>
                  </a:lnTo>
                  <a:lnTo>
                    <a:pt x="1508092" y="618808"/>
                  </a:lnTo>
                  <a:lnTo>
                    <a:pt x="1498063" y="573356"/>
                  </a:lnTo>
                  <a:lnTo>
                    <a:pt x="1485366" y="528966"/>
                  </a:lnTo>
                  <a:lnTo>
                    <a:pt x="1470093" y="485728"/>
                  </a:lnTo>
                  <a:lnTo>
                    <a:pt x="1452332" y="443731"/>
                  </a:lnTo>
                  <a:lnTo>
                    <a:pt x="1432171" y="403063"/>
                  </a:lnTo>
                  <a:lnTo>
                    <a:pt x="1409701" y="363814"/>
                  </a:lnTo>
                  <a:lnTo>
                    <a:pt x="1385010" y="326073"/>
                  </a:lnTo>
                  <a:lnTo>
                    <a:pt x="1358188" y="289929"/>
                  </a:lnTo>
                  <a:lnTo>
                    <a:pt x="1329323" y="255471"/>
                  </a:lnTo>
                  <a:lnTo>
                    <a:pt x="1298504" y="222789"/>
                  </a:lnTo>
                  <a:lnTo>
                    <a:pt x="1265822" y="191970"/>
                  </a:lnTo>
                  <a:lnTo>
                    <a:pt x="1231364" y="163105"/>
                  </a:lnTo>
                  <a:lnTo>
                    <a:pt x="1195220" y="136283"/>
                  </a:lnTo>
                  <a:lnTo>
                    <a:pt x="1157479" y="111592"/>
                  </a:lnTo>
                  <a:lnTo>
                    <a:pt x="1118230" y="89122"/>
                  </a:lnTo>
                  <a:lnTo>
                    <a:pt x="1077562" y="68961"/>
                  </a:lnTo>
                  <a:lnTo>
                    <a:pt x="1035565" y="51200"/>
                  </a:lnTo>
                  <a:lnTo>
                    <a:pt x="992327" y="35927"/>
                  </a:lnTo>
                  <a:lnTo>
                    <a:pt x="947937" y="23230"/>
                  </a:lnTo>
                  <a:lnTo>
                    <a:pt x="902485" y="13201"/>
                  </a:lnTo>
                  <a:lnTo>
                    <a:pt x="856060" y="5926"/>
                  </a:lnTo>
                  <a:lnTo>
                    <a:pt x="808751" y="1496"/>
                  </a:lnTo>
                  <a:lnTo>
                    <a:pt x="760646" y="0"/>
                  </a:lnTo>
                  <a:close/>
                </a:path>
              </a:pathLst>
            </a:custGeom>
            <a:solidFill>
              <a:srgbClr val="FFF1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2235720" y="8494591"/>
              <a:ext cx="5902325" cy="1771650"/>
            </a:xfrm>
            <a:custGeom>
              <a:avLst/>
              <a:gdLst/>
              <a:ahLst/>
              <a:cxnLst/>
              <a:rect l="l" t="t" r="r" b="b"/>
              <a:pathLst>
                <a:path w="5902325" h="1771650">
                  <a:moveTo>
                    <a:pt x="2323173" y="885736"/>
                  </a:moveTo>
                  <a:lnTo>
                    <a:pt x="2321852" y="835469"/>
                  </a:lnTo>
                  <a:lnTo>
                    <a:pt x="2317940" y="785952"/>
                  </a:lnTo>
                  <a:lnTo>
                    <a:pt x="2311514" y="737235"/>
                  </a:lnTo>
                  <a:lnTo>
                    <a:pt x="2302637" y="689406"/>
                  </a:lnTo>
                  <a:lnTo>
                    <a:pt x="2291384" y="642531"/>
                  </a:lnTo>
                  <a:lnTo>
                    <a:pt x="2277808" y="596696"/>
                  </a:lnTo>
                  <a:lnTo>
                    <a:pt x="2262009" y="551967"/>
                  </a:lnTo>
                  <a:lnTo>
                    <a:pt x="2244039" y="508419"/>
                  </a:lnTo>
                  <a:lnTo>
                    <a:pt x="2223960" y="466140"/>
                  </a:lnTo>
                  <a:lnTo>
                    <a:pt x="2201862" y="425196"/>
                  </a:lnTo>
                  <a:lnTo>
                    <a:pt x="2177808" y="385648"/>
                  </a:lnTo>
                  <a:lnTo>
                    <a:pt x="2151862" y="347586"/>
                  </a:lnTo>
                  <a:lnTo>
                    <a:pt x="2124113" y="311086"/>
                  </a:lnTo>
                  <a:lnTo>
                    <a:pt x="2094598" y="276225"/>
                  </a:lnTo>
                  <a:lnTo>
                    <a:pt x="2063419" y="243065"/>
                  </a:lnTo>
                  <a:lnTo>
                    <a:pt x="2030628" y="211683"/>
                  </a:lnTo>
                  <a:lnTo>
                    <a:pt x="1996313" y="182168"/>
                  </a:lnTo>
                  <a:lnTo>
                    <a:pt x="1960524" y="154571"/>
                  </a:lnTo>
                  <a:lnTo>
                    <a:pt x="1923338" y="128993"/>
                  </a:lnTo>
                  <a:lnTo>
                    <a:pt x="1884832" y="105498"/>
                  </a:lnTo>
                  <a:lnTo>
                    <a:pt x="1845068" y="84150"/>
                  </a:lnTo>
                  <a:lnTo>
                    <a:pt x="1804123" y="65036"/>
                  </a:lnTo>
                  <a:lnTo>
                    <a:pt x="1762061" y="48234"/>
                  </a:lnTo>
                  <a:lnTo>
                    <a:pt x="1718957" y="33807"/>
                  </a:lnTo>
                  <a:lnTo>
                    <a:pt x="1674888" y="21831"/>
                  </a:lnTo>
                  <a:lnTo>
                    <a:pt x="1629905" y="12395"/>
                  </a:lnTo>
                  <a:lnTo>
                    <a:pt x="1584096" y="5549"/>
                  </a:lnTo>
                  <a:lnTo>
                    <a:pt x="1537525" y="1397"/>
                  </a:lnTo>
                  <a:lnTo>
                    <a:pt x="1490268" y="0"/>
                  </a:lnTo>
                  <a:lnTo>
                    <a:pt x="1439913" y="1587"/>
                  </a:lnTo>
                  <a:lnTo>
                    <a:pt x="1390357" y="6299"/>
                  </a:lnTo>
                  <a:lnTo>
                    <a:pt x="1341691" y="14046"/>
                  </a:lnTo>
                  <a:lnTo>
                    <a:pt x="1293964" y="24739"/>
                  </a:lnTo>
                  <a:lnTo>
                    <a:pt x="1247305" y="38277"/>
                  </a:lnTo>
                  <a:lnTo>
                    <a:pt x="1201762" y="54584"/>
                  </a:lnTo>
                  <a:lnTo>
                    <a:pt x="1157439" y="73558"/>
                  </a:lnTo>
                  <a:lnTo>
                    <a:pt x="1114425" y="95110"/>
                  </a:lnTo>
                  <a:lnTo>
                    <a:pt x="1072794" y="119151"/>
                  </a:lnTo>
                  <a:lnTo>
                    <a:pt x="1032624" y="145592"/>
                  </a:lnTo>
                  <a:lnTo>
                    <a:pt x="994029" y="174345"/>
                  </a:lnTo>
                  <a:lnTo>
                    <a:pt x="957059" y="205308"/>
                  </a:lnTo>
                  <a:lnTo>
                    <a:pt x="921829" y="238404"/>
                  </a:lnTo>
                  <a:lnTo>
                    <a:pt x="888403" y="273532"/>
                  </a:lnTo>
                  <a:lnTo>
                    <a:pt x="856869" y="310603"/>
                  </a:lnTo>
                  <a:lnTo>
                    <a:pt x="827328" y="349542"/>
                  </a:lnTo>
                  <a:lnTo>
                    <a:pt x="799846" y="390232"/>
                  </a:lnTo>
                  <a:lnTo>
                    <a:pt x="774522" y="432612"/>
                  </a:lnTo>
                  <a:lnTo>
                    <a:pt x="728675" y="409143"/>
                  </a:lnTo>
                  <a:lnTo>
                    <a:pt x="680504" y="390410"/>
                  </a:lnTo>
                  <a:lnTo>
                    <a:pt x="630262" y="376682"/>
                  </a:lnTo>
                  <a:lnTo>
                    <a:pt x="578205" y="368236"/>
                  </a:lnTo>
                  <a:lnTo>
                    <a:pt x="524598" y="365353"/>
                  </a:lnTo>
                  <a:lnTo>
                    <a:pt x="479336" y="367398"/>
                  </a:lnTo>
                  <a:lnTo>
                    <a:pt x="435140" y="373430"/>
                  </a:lnTo>
                  <a:lnTo>
                    <a:pt x="392163" y="383286"/>
                  </a:lnTo>
                  <a:lnTo>
                    <a:pt x="350583" y="396773"/>
                  </a:lnTo>
                  <a:lnTo>
                    <a:pt x="310540" y="413753"/>
                  </a:lnTo>
                  <a:lnTo>
                    <a:pt x="272199" y="434047"/>
                  </a:lnTo>
                  <a:lnTo>
                    <a:pt x="235712" y="457479"/>
                  </a:lnTo>
                  <a:lnTo>
                    <a:pt x="201231" y="483895"/>
                  </a:lnTo>
                  <a:lnTo>
                    <a:pt x="168935" y="513118"/>
                  </a:lnTo>
                  <a:lnTo>
                    <a:pt x="138963" y="544982"/>
                  </a:lnTo>
                  <a:lnTo>
                    <a:pt x="111480" y="579335"/>
                  </a:lnTo>
                  <a:lnTo>
                    <a:pt x="86639" y="615988"/>
                  </a:lnTo>
                  <a:lnTo>
                    <a:pt x="64592" y="654786"/>
                  </a:lnTo>
                  <a:lnTo>
                    <a:pt x="45516" y="695553"/>
                  </a:lnTo>
                  <a:lnTo>
                    <a:pt x="29540" y="738136"/>
                  </a:lnTo>
                  <a:lnTo>
                    <a:pt x="16852" y="782345"/>
                  </a:lnTo>
                  <a:lnTo>
                    <a:pt x="7594" y="828040"/>
                  </a:lnTo>
                  <a:lnTo>
                    <a:pt x="1917" y="875030"/>
                  </a:lnTo>
                  <a:lnTo>
                    <a:pt x="0" y="923163"/>
                  </a:lnTo>
                  <a:lnTo>
                    <a:pt x="1917" y="971283"/>
                  </a:lnTo>
                  <a:lnTo>
                    <a:pt x="7594" y="1018286"/>
                  </a:lnTo>
                  <a:lnTo>
                    <a:pt x="16852" y="1063967"/>
                  </a:lnTo>
                  <a:lnTo>
                    <a:pt x="29540" y="1108189"/>
                  </a:lnTo>
                  <a:lnTo>
                    <a:pt x="45516" y="1150759"/>
                  </a:lnTo>
                  <a:lnTo>
                    <a:pt x="64592" y="1191539"/>
                  </a:lnTo>
                  <a:lnTo>
                    <a:pt x="86639" y="1230325"/>
                  </a:lnTo>
                  <a:lnTo>
                    <a:pt x="111480" y="1266990"/>
                  </a:lnTo>
                  <a:lnTo>
                    <a:pt x="138963" y="1301330"/>
                  </a:lnTo>
                  <a:lnTo>
                    <a:pt x="168935" y="1333207"/>
                  </a:lnTo>
                  <a:lnTo>
                    <a:pt x="201231" y="1362430"/>
                  </a:lnTo>
                  <a:lnTo>
                    <a:pt x="235712" y="1388846"/>
                  </a:lnTo>
                  <a:lnTo>
                    <a:pt x="272199" y="1412278"/>
                  </a:lnTo>
                  <a:lnTo>
                    <a:pt x="310540" y="1432572"/>
                  </a:lnTo>
                  <a:lnTo>
                    <a:pt x="350583" y="1449539"/>
                  </a:lnTo>
                  <a:lnTo>
                    <a:pt x="392163" y="1463040"/>
                  </a:lnTo>
                  <a:lnTo>
                    <a:pt x="435140" y="1472882"/>
                  </a:lnTo>
                  <a:lnTo>
                    <a:pt x="479336" y="1478915"/>
                  </a:lnTo>
                  <a:lnTo>
                    <a:pt x="524598" y="1480959"/>
                  </a:lnTo>
                  <a:lnTo>
                    <a:pt x="576059" y="1478318"/>
                  </a:lnTo>
                  <a:lnTo>
                    <a:pt x="626097" y="1470533"/>
                  </a:lnTo>
                  <a:lnTo>
                    <a:pt x="674484" y="1457871"/>
                  </a:lnTo>
                  <a:lnTo>
                    <a:pt x="721004" y="1440561"/>
                  </a:lnTo>
                  <a:lnTo>
                    <a:pt x="765403" y="1418856"/>
                  </a:lnTo>
                  <a:lnTo>
                    <a:pt x="807466" y="1393012"/>
                  </a:lnTo>
                  <a:lnTo>
                    <a:pt x="835063" y="1432547"/>
                  </a:lnTo>
                  <a:lnTo>
                    <a:pt x="864628" y="1470367"/>
                  </a:lnTo>
                  <a:lnTo>
                    <a:pt x="896086" y="1506359"/>
                  </a:lnTo>
                  <a:lnTo>
                    <a:pt x="929360" y="1540459"/>
                  </a:lnTo>
                  <a:lnTo>
                    <a:pt x="964361" y="1572564"/>
                  </a:lnTo>
                  <a:lnTo>
                    <a:pt x="1001026" y="1602600"/>
                  </a:lnTo>
                  <a:lnTo>
                    <a:pt x="1039266" y="1630476"/>
                  </a:lnTo>
                  <a:lnTo>
                    <a:pt x="1078979" y="1656092"/>
                  </a:lnTo>
                  <a:lnTo>
                    <a:pt x="1120114" y="1679397"/>
                  </a:lnTo>
                  <a:lnTo>
                    <a:pt x="1162583" y="1700276"/>
                  </a:lnTo>
                  <a:lnTo>
                    <a:pt x="1206296" y="1718640"/>
                  </a:lnTo>
                  <a:lnTo>
                    <a:pt x="1251178" y="1734426"/>
                  </a:lnTo>
                  <a:lnTo>
                    <a:pt x="1297139" y="1747532"/>
                  </a:lnTo>
                  <a:lnTo>
                    <a:pt x="1344117" y="1757870"/>
                  </a:lnTo>
                  <a:lnTo>
                    <a:pt x="1392008" y="1765376"/>
                  </a:lnTo>
                  <a:lnTo>
                    <a:pt x="1440751" y="1769935"/>
                  </a:lnTo>
                  <a:lnTo>
                    <a:pt x="1490268" y="1771472"/>
                  </a:lnTo>
                  <a:lnTo>
                    <a:pt x="1537525" y="1770062"/>
                  </a:lnTo>
                  <a:lnTo>
                    <a:pt x="1584096" y="1765909"/>
                  </a:lnTo>
                  <a:lnTo>
                    <a:pt x="1629905" y="1759077"/>
                  </a:lnTo>
                  <a:lnTo>
                    <a:pt x="1674888" y="1749628"/>
                  </a:lnTo>
                  <a:lnTo>
                    <a:pt x="1718957" y="1737664"/>
                  </a:lnTo>
                  <a:lnTo>
                    <a:pt x="1762061" y="1723237"/>
                  </a:lnTo>
                  <a:lnTo>
                    <a:pt x="1804123" y="1706435"/>
                  </a:lnTo>
                  <a:lnTo>
                    <a:pt x="1845068" y="1687322"/>
                  </a:lnTo>
                  <a:lnTo>
                    <a:pt x="1884832" y="1665973"/>
                  </a:lnTo>
                  <a:lnTo>
                    <a:pt x="1923338" y="1642478"/>
                  </a:lnTo>
                  <a:lnTo>
                    <a:pt x="1960524" y="1616887"/>
                  </a:lnTo>
                  <a:lnTo>
                    <a:pt x="1996313" y="1589303"/>
                  </a:lnTo>
                  <a:lnTo>
                    <a:pt x="2030628" y="1559788"/>
                  </a:lnTo>
                  <a:lnTo>
                    <a:pt x="2063419" y="1528406"/>
                  </a:lnTo>
                  <a:lnTo>
                    <a:pt x="2094598" y="1495247"/>
                  </a:lnTo>
                  <a:lnTo>
                    <a:pt x="2124113" y="1460385"/>
                  </a:lnTo>
                  <a:lnTo>
                    <a:pt x="2151862" y="1423885"/>
                  </a:lnTo>
                  <a:lnTo>
                    <a:pt x="2177808" y="1385824"/>
                  </a:lnTo>
                  <a:lnTo>
                    <a:pt x="2201862" y="1346276"/>
                  </a:lnTo>
                  <a:lnTo>
                    <a:pt x="2223960" y="1305331"/>
                  </a:lnTo>
                  <a:lnTo>
                    <a:pt x="2244039" y="1263053"/>
                  </a:lnTo>
                  <a:lnTo>
                    <a:pt x="2262009" y="1219504"/>
                  </a:lnTo>
                  <a:lnTo>
                    <a:pt x="2277808" y="1174775"/>
                  </a:lnTo>
                  <a:lnTo>
                    <a:pt x="2291384" y="1128941"/>
                  </a:lnTo>
                  <a:lnTo>
                    <a:pt x="2302637" y="1082078"/>
                  </a:lnTo>
                  <a:lnTo>
                    <a:pt x="2311514" y="1034237"/>
                  </a:lnTo>
                  <a:lnTo>
                    <a:pt x="2317940" y="985520"/>
                  </a:lnTo>
                  <a:lnTo>
                    <a:pt x="2321852" y="936002"/>
                  </a:lnTo>
                  <a:lnTo>
                    <a:pt x="2323173" y="885736"/>
                  </a:lnTo>
                  <a:close/>
                </a:path>
                <a:path w="5902325" h="1771650">
                  <a:moveTo>
                    <a:pt x="5901766" y="906513"/>
                  </a:moveTo>
                  <a:lnTo>
                    <a:pt x="5900420" y="856081"/>
                  </a:lnTo>
                  <a:lnTo>
                    <a:pt x="5896445" y="806424"/>
                  </a:lnTo>
                  <a:lnTo>
                    <a:pt x="5889891" y="757618"/>
                  </a:lnTo>
                  <a:lnTo>
                    <a:pt x="5880862" y="709739"/>
                  </a:lnTo>
                  <a:lnTo>
                    <a:pt x="5869406" y="662863"/>
                  </a:lnTo>
                  <a:lnTo>
                    <a:pt x="5855614" y="617080"/>
                  </a:lnTo>
                  <a:lnTo>
                    <a:pt x="5839549" y="572465"/>
                  </a:lnTo>
                  <a:lnTo>
                    <a:pt x="5821299" y="529094"/>
                  </a:lnTo>
                  <a:lnTo>
                    <a:pt x="5800928" y="487057"/>
                  </a:lnTo>
                  <a:lnTo>
                    <a:pt x="5778512" y="446443"/>
                  </a:lnTo>
                  <a:lnTo>
                    <a:pt x="5754116" y="407301"/>
                  </a:lnTo>
                  <a:lnTo>
                    <a:pt x="5727839" y="369747"/>
                  </a:lnTo>
                  <a:lnTo>
                    <a:pt x="5699734" y="333844"/>
                  </a:lnTo>
                  <a:lnTo>
                    <a:pt x="5669877" y="299669"/>
                  </a:lnTo>
                  <a:lnTo>
                    <a:pt x="5638355" y="267309"/>
                  </a:lnTo>
                  <a:lnTo>
                    <a:pt x="5605234" y="236842"/>
                  </a:lnTo>
                  <a:lnTo>
                    <a:pt x="5570588" y="208356"/>
                  </a:lnTo>
                  <a:lnTo>
                    <a:pt x="5534482" y="181914"/>
                  </a:lnTo>
                  <a:lnTo>
                    <a:pt x="5497004" y="157619"/>
                  </a:lnTo>
                  <a:lnTo>
                    <a:pt x="5458231" y="135534"/>
                  </a:lnTo>
                  <a:lnTo>
                    <a:pt x="5418226" y="115747"/>
                  </a:lnTo>
                  <a:lnTo>
                    <a:pt x="5377065" y="98336"/>
                  </a:lnTo>
                  <a:lnTo>
                    <a:pt x="5334838" y="83388"/>
                  </a:lnTo>
                  <a:lnTo>
                    <a:pt x="5291594" y="70980"/>
                  </a:lnTo>
                  <a:lnTo>
                    <a:pt x="5247424" y="61175"/>
                  </a:lnTo>
                  <a:lnTo>
                    <a:pt x="5202390" y="54076"/>
                  </a:lnTo>
                  <a:lnTo>
                    <a:pt x="5156581" y="49771"/>
                  </a:lnTo>
                  <a:lnTo>
                    <a:pt x="5110061" y="48310"/>
                  </a:lnTo>
                  <a:lnTo>
                    <a:pt x="5061445" y="49898"/>
                  </a:lnTo>
                  <a:lnTo>
                    <a:pt x="5013617" y="54610"/>
                  </a:lnTo>
                  <a:lnTo>
                    <a:pt x="4966640" y="62357"/>
                  </a:lnTo>
                  <a:lnTo>
                    <a:pt x="4920615" y="73037"/>
                  </a:lnTo>
                  <a:lnTo>
                    <a:pt x="4875619" y="86563"/>
                  </a:lnTo>
                  <a:lnTo>
                    <a:pt x="4831740" y="102844"/>
                  </a:lnTo>
                  <a:lnTo>
                    <a:pt x="4789055" y="121780"/>
                  </a:lnTo>
                  <a:lnTo>
                    <a:pt x="4747666" y="143294"/>
                  </a:lnTo>
                  <a:lnTo>
                    <a:pt x="4707648" y="167284"/>
                  </a:lnTo>
                  <a:lnTo>
                    <a:pt x="4669079" y="193662"/>
                  </a:lnTo>
                  <a:lnTo>
                    <a:pt x="4632058" y="222326"/>
                  </a:lnTo>
                  <a:lnTo>
                    <a:pt x="4596663" y="253199"/>
                  </a:lnTo>
                  <a:lnTo>
                    <a:pt x="4562970" y="286181"/>
                  </a:lnTo>
                  <a:lnTo>
                    <a:pt x="4531080" y="321183"/>
                  </a:lnTo>
                  <a:lnTo>
                    <a:pt x="4501070" y="358114"/>
                  </a:lnTo>
                  <a:lnTo>
                    <a:pt x="4473016" y="396875"/>
                  </a:lnTo>
                  <a:lnTo>
                    <a:pt x="4447019" y="437375"/>
                  </a:lnTo>
                  <a:lnTo>
                    <a:pt x="4423156" y="479526"/>
                  </a:lnTo>
                  <a:lnTo>
                    <a:pt x="4404347" y="434886"/>
                  </a:lnTo>
                  <a:lnTo>
                    <a:pt x="4382579" y="391909"/>
                  </a:lnTo>
                  <a:lnTo>
                    <a:pt x="4357979" y="350761"/>
                  </a:lnTo>
                  <a:lnTo>
                    <a:pt x="4330674" y="311556"/>
                  </a:lnTo>
                  <a:lnTo>
                    <a:pt x="4300817" y="274434"/>
                  </a:lnTo>
                  <a:lnTo>
                    <a:pt x="4268508" y="239522"/>
                  </a:lnTo>
                  <a:lnTo>
                    <a:pt x="4233888" y="206959"/>
                  </a:lnTo>
                  <a:lnTo>
                    <a:pt x="4197096" y="176872"/>
                  </a:lnTo>
                  <a:lnTo>
                    <a:pt x="4158259" y="149390"/>
                  </a:lnTo>
                  <a:lnTo>
                    <a:pt x="4117505" y="124637"/>
                  </a:lnTo>
                  <a:lnTo>
                    <a:pt x="4074960" y="102768"/>
                  </a:lnTo>
                  <a:lnTo>
                    <a:pt x="4030751" y="83896"/>
                  </a:lnTo>
                  <a:lnTo>
                    <a:pt x="3985018" y="68160"/>
                  </a:lnTo>
                  <a:lnTo>
                    <a:pt x="3937889" y="55689"/>
                  </a:lnTo>
                  <a:lnTo>
                    <a:pt x="3889502" y="46621"/>
                  </a:lnTo>
                  <a:lnTo>
                    <a:pt x="3839959" y="41084"/>
                  </a:lnTo>
                  <a:lnTo>
                    <a:pt x="3789426" y="39204"/>
                  </a:lnTo>
                  <a:lnTo>
                    <a:pt x="3740937" y="40932"/>
                  </a:lnTo>
                  <a:lnTo>
                    <a:pt x="3693376" y="46037"/>
                  </a:lnTo>
                  <a:lnTo>
                    <a:pt x="3646855" y="54381"/>
                  </a:lnTo>
                  <a:lnTo>
                    <a:pt x="3601478" y="65874"/>
                  </a:lnTo>
                  <a:lnTo>
                    <a:pt x="3557359" y="80391"/>
                  </a:lnTo>
                  <a:lnTo>
                    <a:pt x="3514623" y="97815"/>
                  </a:lnTo>
                  <a:lnTo>
                    <a:pt x="3473386" y="118033"/>
                  </a:lnTo>
                  <a:lnTo>
                    <a:pt x="3433762" y="140931"/>
                  </a:lnTo>
                  <a:lnTo>
                    <a:pt x="3395853" y="166382"/>
                  </a:lnTo>
                  <a:lnTo>
                    <a:pt x="3359785" y="194271"/>
                  </a:lnTo>
                  <a:lnTo>
                    <a:pt x="3325672" y="224485"/>
                  </a:lnTo>
                  <a:lnTo>
                    <a:pt x="3293630" y="256921"/>
                  </a:lnTo>
                  <a:lnTo>
                    <a:pt x="3263773" y="291439"/>
                  </a:lnTo>
                  <a:lnTo>
                    <a:pt x="3236214" y="327939"/>
                  </a:lnTo>
                  <a:lnTo>
                    <a:pt x="3211068" y="366306"/>
                  </a:lnTo>
                  <a:lnTo>
                    <a:pt x="3188449" y="406400"/>
                  </a:lnTo>
                  <a:lnTo>
                    <a:pt x="3168472" y="448144"/>
                  </a:lnTo>
                  <a:lnTo>
                    <a:pt x="3151251" y="491388"/>
                  </a:lnTo>
                  <a:lnTo>
                    <a:pt x="3136912" y="536028"/>
                  </a:lnTo>
                  <a:lnTo>
                    <a:pt x="3125546" y="581952"/>
                  </a:lnTo>
                  <a:lnTo>
                    <a:pt x="3117291" y="629043"/>
                  </a:lnTo>
                  <a:lnTo>
                    <a:pt x="3112262" y="677176"/>
                  </a:lnTo>
                  <a:lnTo>
                    <a:pt x="3110560" y="726236"/>
                  </a:lnTo>
                  <a:lnTo>
                    <a:pt x="3112262" y="775296"/>
                  </a:lnTo>
                  <a:lnTo>
                    <a:pt x="3117291" y="823429"/>
                  </a:lnTo>
                  <a:lnTo>
                    <a:pt x="3125546" y="870521"/>
                  </a:lnTo>
                  <a:lnTo>
                    <a:pt x="3136912" y="916444"/>
                  </a:lnTo>
                  <a:lnTo>
                    <a:pt x="3151251" y="961085"/>
                  </a:lnTo>
                  <a:lnTo>
                    <a:pt x="3168472" y="1004328"/>
                  </a:lnTo>
                  <a:lnTo>
                    <a:pt x="3188449" y="1046060"/>
                  </a:lnTo>
                  <a:lnTo>
                    <a:pt x="3211068" y="1086167"/>
                  </a:lnTo>
                  <a:lnTo>
                    <a:pt x="3236214" y="1124534"/>
                  </a:lnTo>
                  <a:lnTo>
                    <a:pt x="3263773" y="1161034"/>
                  </a:lnTo>
                  <a:lnTo>
                    <a:pt x="3293630" y="1195552"/>
                  </a:lnTo>
                  <a:lnTo>
                    <a:pt x="3325672" y="1227975"/>
                  </a:lnTo>
                  <a:lnTo>
                    <a:pt x="3359785" y="1258201"/>
                  </a:lnTo>
                  <a:lnTo>
                    <a:pt x="3395853" y="1286090"/>
                  </a:lnTo>
                  <a:lnTo>
                    <a:pt x="3433762" y="1311541"/>
                  </a:lnTo>
                  <a:lnTo>
                    <a:pt x="3473386" y="1334427"/>
                  </a:lnTo>
                  <a:lnTo>
                    <a:pt x="3514623" y="1354645"/>
                  </a:lnTo>
                  <a:lnTo>
                    <a:pt x="3557359" y="1372069"/>
                  </a:lnTo>
                  <a:lnTo>
                    <a:pt x="3601478" y="1386586"/>
                  </a:lnTo>
                  <a:lnTo>
                    <a:pt x="3646855" y="1398079"/>
                  </a:lnTo>
                  <a:lnTo>
                    <a:pt x="3693376" y="1406436"/>
                  </a:lnTo>
                  <a:lnTo>
                    <a:pt x="3740937" y="1411541"/>
                  </a:lnTo>
                  <a:lnTo>
                    <a:pt x="3789426" y="1413256"/>
                  </a:lnTo>
                  <a:lnTo>
                    <a:pt x="3841762" y="1411249"/>
                  </a:lnTo>
                  <a:lnTo>
                    <a:pt x="3893007" y="1405318"/>
                  </a:lnTo>
                  <a:lnTo>
                    <a:pt x="3943032" y="1395603"/>
                  </a:lnTo>
                  <a:lnTo>
                    <a:pt x="3991673" y="1382255"/>
                  </a:lnTo>
                  <a:lnTo>
                    <a:pt x="4038803" y="1365415"/>
                  </a:lnTo>
                  <a:lnTo>
                    <a:pt x="4084269" y="1345247"/>
                  </a:lnTo>
                  <a:lnTo>
                    <a:pt x="4127919" y="1321879"/>
                  </a:lnTo>
                  <a:lnTo>
                    <a:pt x="4169626" y="1295476"/>
                  </a:lnTo>
                  <a:lnTo>
                    <a:pt x="4209224" y="1266164"/>
                  </a:lnTo>
                  <a:lnTo>
                    <a:pt x="4246588" y="1234109"/>
                  </a:lnTo>
                  <a:lnTo>
                    <a:pt x="4281563" y="1199438"/>
                  </a:lnTo>
                  <a:lnTo>
                    <a:pt x="4313999" y="1162316"/>
                  </a:lnTo>
                  <a:lnTo>
                    <a:pt x="4343768" y="1122883"/>
                  </a:lnTo>
                  <a:lnTo>
                    <a:pt x="4356544" y="1170482"/>
                  </a:lnTo>
                  <a:lnTo>
                    <a:pt x="4371746" y="1216888"/>
                  </a:lnTo>
                  <a:lnTo>
                    <a:pt x="4389310" y="1262037"/>
                  </a:lnTo>
                  <a:lnTo>
                    <a:pt x="4409135" y="1305826"/>
                  </a:lnTo>
                  <a:lnTo>
                    <a:pt x="4431144" y="1348168"/>
                  </a:lnTo>
                  <a:lnTo>
                    <a:pt x="4455261" y="1388986"/>
                  </a:lnTo>
                  <a:lnTo>
                    <a:pt x="4481398" y="1428191"/>
                  </a:lnTo>
                  <a:lnTo>
                    <a:pt x="4509490" y="1465681"/>
                  </a:lnTo>
                  <a:lnTo>
                    <a:pt x="4539450" y="1501394"/>
                  </a:lnTo>
                  <a:lnTo>
                    <a:pt x="4571187" y="1535214"/>
                  </a:lnTo>
                  <a:lnTo>
                    <a:pt x="4604639" y="1567091"/>
                  </a:lnTo>
                  <a:lnTo>
                    <a:pt x="4639716" y="1596898"/>
                  </a:lnTo>
                  <a:lnTo>
                    <a:pt x="4676343" y="1624571"/>
                  </a:lnTo>
                  <a:lnTo>
                    <a:pt x="4714443" y="1650034"/>
                  </a:lnTo>
                  <a:lnTo>
                    <a:pt x="4753915" y="1673174"/>
                  </a:lnTo>
                  <a:lnTo>
                    <a:pt x="4794707" y="1693913"/>
                  </a:lnTo>
                  <a:lnTo>
                    <a:pt x="4836719" y="1712175"/>
                  </a:lnTo>
                  <a:lnTo>
                    <a:pt x="4879873" y="1727860"/>
                  </a:lnTo>
                  <a:lnTo>
                    <a:pt x="4924095" y="1740903"/>
                  </a:lnTo>
                  <a:lnTo>
                    <a:pt x="4969307" y="1751177"/>
                  </a:lnTo>
                  <a:lnTo>
                    <a:pt x="5015433" y="1758632"/>
                  </a:lnTo>
                  <a:lnTo>
                    <a:pt x="5062372" y="1763179"/>
                  </a:lnTo>
                  <a:lnTo>
                    <a:pt x="5110061" y="1764703"/>
                  </a:lnTo>
                  <a:lnTo>
                    <a:pt x="5156581" y="1763255"/>
                  </a:lnTo>
                  <a:lnTo>
                    <a:pt x="5202390" y="1758937"/>
                  </a:lnTo>
                  <a:lnTo>
                    <a:pt x="5247424" y="1751838"/>
                  </a:lnTo>
                  <a:lnTo>
                    <a:pt x="5291594" y="1742046"/>
                  </a:lnTo>
                  <a:lnTo>
                    <a:pt x="5334838" y="1729625"/>
                  </a:lnTo>
                  <a:lnTo>
                    <a:pt x="5377065" y="1714677"/>
                  </a:lnTo>
                  <a:lnTo>
                    <a:pt x="5418226" y="1697266"/>
                  </a:lnTo>
                  <a:lnTo>
                    <a:pt x="5458231" y="1677479"/>
                  </a:lnTo>
                  <a:lnTo>
                    <a:pt x="5497004" y="1655394"/>
                  </a:lnTo>
                  <a:lnTo>
                    <a:pt x="5534482" y="1631099"/>
                  </a:lnTo>
                  <a:lnTo>
                    <a:pt x="5570588" y="1604657"/>
                  </a:lnTo>
                  <a:lnTo>
                    <a:pt x="5605234" y="1576171"/>
                  </a:lnTo>
                  <a:lnTo>
                    <a:pt x="5638355" y="1545704"/>
                  </a:lnTo>
                  <a:lnTo>
                    <a:pt x="5669877" y="1513344"/>
                  </a:lnTo>
                  <a:lnTo>
                    <a:pt x="5699734" y="1479169"/>
                  </a:lnTo>
                  <a:lnTo>
                    <a:pt x="5727839" y="1443266"/>
                  </a:lnTo>
                  <a:lnTo>
                    <a:pt x="5754116" y="1405712"/>
                  </a:lnTo>
                  <a:lnTo>
                    <a:pt x="5778512" y="1366583"/>
                  </a:lnTo>
                  <a:lnTo>
                    <a:pt x="5800928" y="1325956"/>
                  </a:lnTo>
                  <a:lnTo>
                    <a:pt x="5821299" y="1283919"/>
                  </a:lnTo>
                  <a:lnTo>
                    <a:pt x="5839549" y="1240561"/>
                  </a:lnTo>
                  <a:lnTo>
                    <a:pt x="5855614" y="1195946"/>
                  </a:lnTo>
                  <a:lnTo>
                    <a:pt x="5869406" y="1150162"/>
                  </a:lnTo>
                  <a:lnTo>
                    <a:pt x="5880862" y="1103287"/>
                  </a:lnTo>
                  <a:lnTo>
                    <a:pt x="5889891" y="1055408"/>
                  </a:lnTo>
                  <a:lnTo>
                    <a:pt x="5896445" y="1006589"/>
                  </a:lnTo>
                  <a:lnTo>
                    <a:pt x="5900420" y="956932"/>
                  </a:lnTo>
                  <a:lnTo>
                    <a:pt x="5901766" y="906513"/>
                  </a:lnTo>
                  <a:close/>
                </a:path>
              </a:pathLst>
            </a:custGeom>
            <a:solidFill>
              <a:srgbClr val="FFF1D3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567241" y="8812151"/>
              <a:ext cx="7028180" cy="1605915"/>
            </a:xfrm>
            <a:custGeom>
              <a:avLst/>
              <a:gdLst/>
              <a:ahLst/>
              <a:cxnLst/>
              <a:rect l="l" t="t" r="r" b="b"/>
              <a:pathLst>
                <a:path w="7028180" h="1605915">
                  <a:moveTo>
                    <a:pt x="4855527" y="0"/>
                  </a:moveTo>
                  <a:lnTo>
                    <a:pt x="4805446" y="1346"/>
                  </a:lnTo>
                  <a:lnTo>
                    <a:pt x="4756069" y="5338"/>
                  </a:lnTo>
                  <a:lnTo>
                    <a:pt x="4707464" y="11907"/>
                  </a:lnTo>
                  <a:lnTo>
                    <a:pt x="4659701" y="20985"/>
                  </a:lnTo>
                  <a:lnTo>
                    <a:pt x="4612848" y="32501"/>
                  </a:lnTo>
                  <a:lnTo>
                    <a:pt x="4566976" y="46387"/>
                  </a:lnTo>
                  <a:lnTo>
                    <a:pt x="4522152" y="62573"/>
                  </a:lnTo>
                  <a:lnTo>
                    <a:pt x="4478447" y="80990"/>
                  </a:lnTo>
                  <a:lnTo>
                    <a:pt x="4435929" y="101570"/>
                  </a:lnTo>
                  <a:lnTo>
                    <a:pt x="4394667" y="124243"/>
                  </a:lnTo>
                  <a:lnTo>
                    <a:pt x="4354731" y="148940"/>
                  </a:lnTo>
                  <a:lnTo>
                    <a:pt x="4316190" y="175591"/>
                  </a:lnTo>
                  <a:lnTo>
                    <a:pt x="4279113" y="204128"/>
                  </a:lnTo>
                  <a:lnTo>
                    <a:pt x="4243568" y="234482"/>
                  </a:lnTo>
                  <a:lnTo>
                    <a:pt x="4209626" y="266583"/>
                  </a:lnTo>
                  <a:lnTo>
                    <a:pt x="4177355" y="300362"/>
                  </a:lnTo>
                  <a:lnTo>
                    <a:pt x="4146824" y="335750"/>
                  </a:lnTo>
                  <a:lnTo>
                    <a:pt x="4118103" y="372678"/>
                  </a:lnTo>
                  <a:lnTo>
                    <a:pt x="4091261" y="411077"/>
                  </a:lnTo>
                  <a:lnTo>
                    <a:pt x="4066366" y="450878"/>
                  </a:lnTo>
                  <a:lnTo>
                    <a:pt x="4043488" y="492011"/>
                  </a:lnTo>
                  <a:lnTo>
                    <a:pt x="4022696" y="534407"/>
                  </a:lnTo>
                  <a:lnTo>
                    <a:pt x="4004060" y="577998"/>
                  </a:lnTo>
                  <a:lnTo>
                    <a:pt x="3987648" y="622714"/>
                  </a:lnTo>
                  <a:lnTo>
                    <a:pt x="3947081" y="593480"/>
                  </a:lnTo>
                  <a:lnTo>
                    <a:pt x="3904859" y="566361"/>
                  </a:lnTo>
                  <a:lnTo>
                    <a:pt x="3861066" y="541439"/>
                  </a:lnTo>
                  <a:lnTo>
                    <a:pt x="3815786" y="518793"/>
                  </a:lnTo>
                  <a:lnTo>
                    <a:pt x="3769104" y="498507"/>
                  </a:lnTo>
                  <a:lnTo>
                    <a:pt x="3721102" y="480662"/>
                  </a:lnTo>
                  <a:lnTo>
                    <a:pt x="3671866" y="465338"/>
                  </a:lnTo>
                  <a:lnTo>
                    <a:pt x="3621480" y="452617"/>
                  </a:lnTo>
                  <a:lnTo>
                    <a:pt x="3570028" y="442582"/>
                  </a:lnTo>
                  <a:lnTo>
                    <a:pt x="3517593" y="435313"/>
                  </a:lnTo>
                  <a:lnTo>
                    <a:pt x="3464261" y="430892"/>
                  </a:lnTo>
                  <a:lnTo>
                    <a:pt x="3410116" y="429400"/>
                  </a:lnTo>
                  <a:lnTo>
                    <a:pt x="3358559" y="430752"/>
                  </a:lnTo>
                  <a:lnTo>
                    <a:pt x="3307735" y="434762"/>
                  </a:lnTo>
                  <a:lnTo>
                    <a:pt x="3257717" y="441359"/>
                  </a:lnTo>
                  <a:lnTo>
                    <a:pt x="3208579" y="450474"/>
                  </a:lnTo>
                  <a:lnTo>
                    <a:pt x="3160391" y="462035"/>
                  </a:lnTo>
                  <a:lnTo>
                    <a:pt x="3113228" y="475973"/>
                  </a:lnTo>
                  <a:lnTo>
                    <a:pt x="3067161" y="492218"/>
                  </a:lnTo>
                  <a:lnTo>
                    <a:pt x="3022264" y="510698"/>
                  </a:lnTo>
                  <a:lnTo>
                    <a:pt x="2978608" y="531345"/>
                  </a:lnTo>
                  <a:lnTo>
                    <a:pt x="2936268" y="554088"/>
                  </a:lnTo>
                  <a:lnTo>
                    <a:pt x="2895314" y="578856"/>
                  </a:lnTo>
                  <a:lnTo>
                    <a:pt x="2855821" y="605580"/>
                  </a:lnTo>
                  <a:lnTo>
                    <a:pt x="2817861" y="634189"/>
                  </a:lnTo>
                  <a:lnTo>
                    <a:pt x="2781506" y="664612"/>
                  </a:lnTo>
                  <a:lnTo>
                    <a:pt x="2746829" y="696781"/>
                  </a:lnTo>
                  <a:lnTo>
                    <a:pt x="2713902" y="730624"/>
                  </a:lnTo>
                  <a:lnTo>
                    <a:pt x="2682799" y="766071"/>
                  </a:lnTo>
                  <a:lnTo>
                    <a:pt x="2653592" y="803052"/>
                  </a:lnTo>
                  <a:lnTo>
                    <a:pt x="2626354" y="841497"/>
                  </a:lnTo>
                  <a:lnTo>
                    <a:pt x="2601157" y="881336"/>
                  </a:lnTo>
                  <a:lnTo>
                    <a:pt x="2578074" y="922497"/>
                  </a:lnTo>
                  <a:lnTo>
                    <a:pt x="2557178" y="964913"/>
                  </a:lnTo>
                  <a:lnTo>
                    <a:pt x="2509781" y="946409"/>
                  </a:lnTo>
                  <a:lnTo>
                    <a:pt x="2461428" y="929892"/>
                  </a:lnTo>
                  <a:lnTo>
                    <a:pt x="2412169" y="915412"/>
                  </a:lnTo>
                  <a:lnTo>
                    <a:pt x="2362053" y="903020"/>
                  </a:lnTo>
                  <a:lnTo>
                    <a:pt x="2311129" y="892767"/>
                  </a:lnTo>
                  <a:lnTo>
                    <a:pt x="2259447" y="884703"/>
                  </a:lnTo>
                  <a:lnTo>
                    <a:pt x="2207056" y="878881"/>
                  </a:lnTo>
                  <a:lnTo>
                    <a:pt x="2154005" y="875350"/>
                  </a:lnTo>
                  <a:lnTo>
                    <a:pt x="2100344" y="874161"/>
                  </a:lnTo>
                  <a:lnTo>
                    <a:pt x="2047933" y="875294"/>
                  </a:lnTo>
                  <a:lnTo>
                    <a:pt x="1996101" y="878659"/>
                  </a:lnTo>
                  <a:lnTo>
                    <a:pt x="1944895" y="884210"/>
                  </a:lnTo>
                  <a:lnTo>
                    <a:pt x="1894361" y="891901"/>
                  </a:lnTo>
                  <a:lnTo>
                    <a:pt x="1844545" y="901684"/>
                  </a:lnTo>
                  <a:lnTo>
                    <a:pt x="1795495" y="913513"/>
                  </a:lnTo>
                  <a:lnTo>
                    <a:pt x="1747257" y="927340"/>
                  </a:lnTo>
                  <a:lnTo>
                    <a:pt x="1699877" y="943120"/>
                  </a:lnTo>
                  <a:lnTo>
                    <a:pt x="1653402" y="960804"/>
                  </a:lnTo>
                  <a:lnTo>
                    <a:pt x="1607877" y="980347"/>
                  </a:lnTo>
                  <a:lnTo>
                    <a:pt x="1582410" y="939680"/>
                  </a:lnTo>
                  <a:lnTo>
                    <a:pt x="1555288" y="900196"/>
                  </a:lnTo>
                  <a:lnTo>
                    <a:pt x="1526559" y="861945"/>
                  </a:lnTo>
                  <a:lnTo>
                    <a:pt x="1496272" y="824974"/>
                  </a:lnTo>
                  <a:lnTo>
                    <a:pt x="1464476" y="789332"/>
                  </a:lnTo>
                  <a:lnTo>
                    <a:pt x="1431219" y="755069"/>
                  </a:lnTo>
                  <a:lnTo>
                    <a:pt x="1396550" y="722232"/>
                  </a:lnTo>
                  <a:lnTo>
                    <a:pt x="1360517" y="690870"/>
                  </a:lnTo>
                  <a:lnTo>
                    <a:pt x="1323169" y="661032"/>
                  </a:lnTo>
                  <a:lnTo>
                    <a:pt x="1284555" y="632766"/>
                  </a:lnTo>
                  <a:lnTo>
                    <a:pt x="1244723" y="606121"/>
                  </a:lnTo>
                  <a:lnTo>
                    <a:pt x="1203721" y="581147"/>
                  </a:lnTo>
                  <a:lnTo>
                    <a:pt x="1161598" y="557890"/>
                  </a:lnTo>
                  <a:lnTo>
                    <a:pt x="1118403" y="536401"/>
                  </a:lnTo>
                  <a:lnTo>
                    <a:pt x="1074184" y="516728"/>
                  </a:lnTo>
                  <a:lnTo>
                    <a:pt x="1028990" y="498919"/>
                  </a:lnTo>
                  <a:lnTo>
                    <a:pt x="982869" y="483022"/>
                  </a:lnTo>
                  <a:lnTo>
                    <a:pt x="935871" y="469088"/>
                  </a:lnTo>
                  <a:lnTo>
                    <a:pt x="888042" y="457164"/>
                  </a:lnTo>
                  <a:lnTo>
                    <a:pt x="839433" y="447299"/>
                  </a:lnTo>
                  <a:lnTo>
                    <a:pt x="790092" y="439541"/>
                  </a:lnTo>
                  <a:lnTo>
                    <a:pt x="740066" y="433940"/>
                  </a:lnTo>
                  <a:lnTo>
                    <a:pt x="689406" y="430543"/>
                  </a:lnTo>
                  <a:lnTo>
                    <a:pt x="638158" y="429400"/>
                  </a:lnTo>
                  <a:lnTo>
                    <a:pt x="587675" y="430509"/>
                  </a:lnTo>
                  <a:lnTo>
                    <a:pt x="537760" y="433805"/>
                  </a:lnTo>
                  <a:lnTo>
                    <a:pt x="488460" y="439242"/>
                  </a:lnTo>
                  <a:lnTo>
                    <a:pt x="439821" y="446772"/>
                  </a:lnTo>
                  <a:lnTo>
                    <a:pt x="391890" y="456351"/>
                  </a:lnTo>
                  <a:lnTo>
                    <a:pt x="344712" y="467930"/>
                  </a:lnTo>
                  <a:lnTo>
                    <a:pt x="298335" y="481464"/>
                  </a:lnTo>
                  <a:lnTo>
                    <a:pt x="252804" y="496906"/>
                  </a:lnTo>
                  <a:lnTo>
                    <a:pt x="208166" y="514210"/>
                  </a:lnTo>
                  <a:lnTo>
                    <a:pt x="164468" y="533329"/>
                  </a:lnTo>
                  <a:lnTo>
                    <a:pt x="121756" y="554217"/>
                  </a:lnTo>
                  <a:lnTo>
                    <a:pt x="80076" y="576827"/>
                  </a:lnTo>
                  <a:lnTo>
                    <a:pt x="39475" y="601112"/>
                  </a:lnTo>
                  <a:lnTo>
                    <a:pt x="0" y="627028"/>
                  </a:lnTo>
                  <a:lnTo>
                    <a:pt x="0" y="1605553"/>
                  </a:lnTo>
                  <a:lnTo>
                    <a:pt x="7027911" y="1605553"/>
                  </a:lnTo>
                  <a:lnTo>
                    <a:pt x="7027911" y="733548"/>
                  </a:lnTo>
                  <a:lnTo>
                    <a:pt x="6983830" y="716722"/>
                  </a:lnTo>
                  <a:lnTo>
                    <a:pt x="6938887" y="701708"/>
                  </a:lnTo>
                  <a:lnTo>
                    <a:pt x="6893127" y="688550"/>
                  </a:lnTo>
                  <a:lnTo>
                    <a:pt x="6846594" y="677294"/>
                  </a:lnTo>
                  <a:lnTo>
                    <a:pt x="6799332" y="667984"/>
                  </a:lnTo>
                  <a:lnTo>
                    <a:pt x="6751385" y="660664"/>
                  </a:lnTo>
                  <a:lnTo>
                    <a:pt x="6702799" y="655381"/>
                  </a:lnTo>
                  <a:lnTo>
                    <a:pt x="6653616" y="652178"/>
                  </a:lnTo>
                  <a:lnTo>
                    <a:pt x="6603882" y="651100"/>
                  </a:lnTo>
                  <a:lnTo>
                    <a:pt x="6551554" y="652293"/>
                  </a:lnTo>
                  <a:lnTo>
                    <a:pt x="6499839" y="655837"/>
                  </a:lnTo>
                  <a:lnTo>
                    <a:pt x="6448790" y="661681"/>
                  </a:lnTo>
                  <a:lnTo>
                    <a:pt x="6398459" y="669772"/>
                  </a:lnTo>
                  <a:lnTo>
                    <a:pt x="6348896" y="680058"/>
                  </a:lnTo>
                  <a:lnTo>
                    <a:pt x="6300154" y="692488"/>
                  </a:lnTo>
                  <a:lnTo>
                    <a:pt x="6252284" y="707010"/>
                  </a:lnTo>
                  <a:lnTo>
                    <a:pt x="6205339" y="723571"/>
                  </a:lnTo>
                  <a:lnTo>
                    <a:pt x="6159370" y="742120"/>
                  </a:lnTo>
                  <a:lnTo>
                    <a:pt x="6114429" y="762604"/>
                  </a:lnTo>
                  <a:lnTo>
                    <a:pt x="6070568" y="784973"/>
                  </a:lnTo>
                  <a:lnTo>
                    <a:pt x="6027838" y="809173"/>
                  </a:lnTo>
                  <a:lnTo>
                    <a:pt x="5986291" y="835154"/>
                  </a:lnTo>
                  <a:lnTo>
                    <a:pt x="5945979" y="862862"/>
                  </a:lnTo>
                  <a:lnTo>
                    <a:pt x="5906954" y="892247"/>
                  </a:lnTo>
                  <a:lnTo>
                    <a:pt x="5869267" y="923255"/>
                  </a:lnTo>
                  <a:lnTo>
                    <a:pt x="5832971" y="955837"/>
                  </a:lnTo>
                  <a:lnTo>
                    <a:pt x="5798116" y="989938"/>
                  </a:lnTo>
                  <a:lnTo>
                    <a:pt x="5764756" y="1025508"/>
                  </a:lnTo>
                  <a:lnTo>
                    <a:pt x="5767593" y="998408"/>
                  </a:lnTo>
                  <a:lnTo>
                    <a:pt x="5769648" y="971082"/>
                  </a:lnTo>
                  <a:lnTo>
                    <a:pt x="5770899" y="943541"/>
                  </a:lnTo>
                  <a:lnTo>
                    <a:pt x="5771321" y="915794"/>
                  </a:lnTo>
                  <a:lnTo>
                    <a:pt x="5770052" y="867157"/>
                  </a:lnTo>
                  <a:lnTo>
                    <a:pt x="5766286" y="819182"/>
                  </a:lnTo>
                  <a:lnTo>
                    <a:pt x="5760086" y="771931"/>
                  </a:lnTo>
                  <a:lnTo>
                    <a:pt x="5751517" y="725468"/>
                  </a:lnTo>
                  <a:lnTo>
                    <a:pt x="5740640" y="679855"/>
                  </a:lnTo>
                  <a:lnTo>
                    <a:pt x="5727521" y="635158"/>
                  </a:lnTo>
                  <a:lnTo>
                    <a:pt x="5712221" y="591437"/>
                  </a:lnTo>
                  <a:lnTo>
                    <a:pt x="5694804" y="548758"/>
                  </a:lnTo>
                  <a:lnTo>
                    <a:pt x="5675333" y="507183"/>
                  </a:lnTo>
                  <a:lnTo>
                    <a:pt x="5653872" y="466775"/>
                  </a:lnTo>
                  <a:lnTo>
                    <a:pt x="5630485" y="427599"/>
                  </a:lnTo>
                  <a:lnTo>
                    <a:pt x="5605233" y="389716"/>
                  </a:lnTo>
                  <a:lnTo>
                    <a:pt x="5578181" y="353190"/>
                  </a:lnTo>
                  <a:lnTo>
                    <a:pt x="5549392" y="318086"/>
                  </a:lnTo>
                  <a:lnTo>
                    <a:pt x="5518929" y="284465"/>
                  </a:lnTo>
                  <a:lnTo>
                    <a:pt x="5486856" y="252391"/>
                  </a:lnTo>
                  <a:lnTo>
                    <a:pt x="5453235" y="221929"/>
                  </a:lnTo>
                  <a:lnTo>
                    <a:pt x="5418130" y="193139"/>
                  </a:lnTo>
                  <a:lnTo>
                    <a:pt x="5381605" y="166087"/>
                  </a:lnTo>
                  <a:lnTo>
                    <a:pt x="5343722" y="140836"/>
                  </a:lnTo>
                  <a:lnTo>
                    <a:pt x="5304545" y="117448"/>
                  </a:lnTo>
                  <a:lnTo>
                    <a:pt x="5264138" y="95987"/>
                  </a:lnTo>
                  <a:lnTo>
                    <a:pt x="5222563" y="76517"/>
                  </a:lnTo>
                  <a:lnTo>
                    <a:pt x="5179883" y="59100"/>
                  </a:lnTo>
                  <a:lnTo>
                    <a:pt x="5136163" y="43800"/>
                  </a:lnTo>
                  <a:lnTo>
                    <a:pt x="5091465" y="30680"/>
                  </a:lnTo>
                  <a:lnTo>
                    <a:pt x="5045853" y="19804"/>
                  </a:lnTo>
                  <a:lnTo>
                    <a:pt x="4999390" y="11234"/>
                  </a:lnTo>
                  <a:lnTo>
                    <a:pt x="4952139" y="5035"/>
                  </a:lnTo>
                  <a:lnTo>
                    <a:pt x="4904164" y="1269"/>
                  </a:lnTo>
                  <a:lnTo>
                    <a:pt x="4855527" y="0"/>
                  </a:lnTo>
                  <a:close/>
                </a:path>
              </a:pathLst>
            </a:custGeom>
            <a:solidFill>
              <a:srgbClr val="FFF1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2250568" y="2621291"/>
              <a:ext cx="6327775" cy="6210935"/>
            </a:xfrm>
            <a:custGeom>
              <a:avLst/>
              <a:gdLst/>
              <a:ahLst/>
              <a:cxnLst/>
              <a:rect l="l" t="t" r="r" b="b"/>
              <a:pathLst>
                <a:path w="6327775" h="6210934">
                  <a:moveTo>
                    <a:pt x="1284435" y="0"/>
                  </a:moveTo>
                  <a:lnTo>
                    <a:pt x="1245448" y="14124"/>
                  </a:lnTo>
                  <a:lnTo>
                    <a:pt x="1214603" y="41839"/>
                  </a:lnTo>
                  <a:lnTo>
                    <a:pt x="1196121" y="80617"/>
                  </a:lnTo>
                  <a:lnTo>
                    <a:pt x="1990" y="4844106"/>
                  </a:lnTo>
                  <a:lnTo>
                    <a:pt x="0" y="4887013"/>
                  </a:lnTo>
                  <a:lnTo>
                    <a:pt x="14127" y="4926000"/>
                  </a:lnTo>
                  <a:lnTo>
                    <a:pt x="41842" y="4956845"/>
                  </a:lnTo>
                  <a:lnTo>
                    <a:pt x="80616" y="4975327"/>
                  </a:lnTo>
                  <a:lnTo>
                    <a:pt x="4999984" y="6208535"/>
                  </a:lnTo>
                  <a:lnTo>
                    <a:pt x="5042896" y="6210527"/>
                  </a:lnTo>
                  <a:lnTo>
                    <a:pt x="5081884" y="6196403"/>
                  </a:lnTo>
                  <a:lnTo>
                    <a:pt x="5112730" y="6168692"/>
                  </a:lnTo>
                  <a:lnTo>
                    <a:pt x="5131216" y="6129920"/>
                  </a:lnTo>
                  <a:lnTo>
                    <a:pt x="6325347" y="1366421"/>
                  </a:lnTo>
                  <a:lnTo>
                    <a:pt x="6327337" y="1323514"/>
                  </a:lnTo>
                  <a:lnTo>
                    <a:pt x="6313210" y="1284527"/>
                  </a:lnTo>
                  <a:lnTo>
                    <a:pt x="6285495" y="1253681"/>
                  </a:lnTo>
                  <a:lnTo>
                    <a:pt x="6246721" y="1235200"/>
                  </a:lnTo>
                  <a:lnTo>
                    <a:pt x="1327342" y="1991"/>
                  </a:lnTo>
                  <a:lnTo>
                    <a:pt x="1284435" y="0"/>
                  </a:lnTo>
                  <a:close/>
                </a:path>
              </a:pathLst>
            </a:custGeom>
            <a:solidFill>
              <a:srgbClr val="020303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2156240" y="2438337"/>
              <a:ext cx="6327775" cy="6210935"/>
            </a:xfrm>
            <a:custGeom>
              <a:avLst/>
              <a:gdLst/>
              <a:ahLst/>
              <a:cxnLst/>
              <a:rect l="l" t="t" r="r" b="b"/>
              <a:pathLst>
                <a:path w="6327775" h="6210934">
                  <a:moveTo>
                    <a:pt x="1284435" y="0"/>
                  </a:moveTo>
                  <a:lnTo>
                    <a:pt x="1245448" y="14124"/>
                  </a:lnTo>
                  <a:lnTo>
                    <a:pt x="1214603" y="41838"/>
                  </a:lnTo>
                  <a:lnTo>
                    <a:pt x="1196121" y="80611"/>
                  </a:lnTo>
                  <a:lnTo>
                    <a:pt x="1990" y="4844100"/>
                  </a:lnTo>
                  <a:lnTo>
                    <a:pt x="0" y="4887007"/>
                  </a:lnTo>
                  <a:lnTo>
                    <a:pt x="14127" y="4925995"/>
                  </a:lnTo>
                  <a:lnTo>
                    <a:pt x="41842" y="4956844"/>
                  </a:lnTo>
                  <a:lnTo>
                    <a:pt x="80616" y="4975331"/>
                  </a:lnTo>
                  <a:lnTo>
                    <a:pt x="4999984" y="6208529"/>
                  </a:lnTo>
                  <a:lnTo>
                    <a:pt x="5042896" y="6210526"/>
                  </a:lnTo>
                  <a:lnTo>
                    <a:pt x="5081884" y="6196401"/>
                  </a:lnTo>
                  <a:lnTo>
                    <a:pt x="5112730" y="6168687"/>
                  </a:lnTo>
                  <a:lnTo>
                    <a:pt x="5131216" y="6129914"/>
                  </a:lnTo>
                  <a:lnTo>
                    <a:pt x="6325347" y="1366425"/>
                  </a:lnTo>
                  <a:lnTo>
                    <a:pt x="6327337" y="1323518"/>
                  </a:lnTo>
                  <a:lnTo>
                    <a:pt x="6313210" y="1284530"/>
                  </a:lnTo>
                  <a:lnTo>
                    <a:pt x="6285495" y="1253682"/>
                  </a:lnTo>
                  <a:lnTo>
                    <a:pt x="6246721" y="1235194"/>
                  </a:lnTo>
                  <a:lnTo>
                    <a:pt x="1327342" y="1996"/>
                  </a:lnTo>
                  <a:lnTo>
                    <a:pt x="1284435" y="0"/>
                  </a:lnTo>
                  <a:close/>
                </a:path>
              </a:pathLst>
            </a:custGeom>
            <a:solidFill>
              <a:srgbClr val="FFF1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3081820" y="2438342"/>
              <a:ext cx="5401945" cy="2446020"/>
            </a:xfrm>
            <a:custGeom>
              <a:avLst/>
              <a:gdLst/>
              <a:ahLst/>
              <a:cxnLst/>
              <a:rect l="l" t="t" r="r" b="b"/>
              <a:pathLst>
                <a:path w="5401945" h="2446020">
                  <a:moveTo>
                    <a:pt x="1557121" y="1900643"/>
                  </a:moveTo>
                  <a:lnTo>
                    <a:pt x="187134" y="1557210"/>
                  </a:lnTo>
                  <a:lnTo>
                    <a:pt x="133781" y="1770049"/>
                  </a:lnTo>
                  <a:lnTo>
                    <a:pt x="1503768" y="2113483"/>
                  </a:lnTo>
                  <a:lnTo>
                    <a:pt x="1557121" y="1900643"/>
                  </a:lnTo>
                  <a:close/>
                </a:path>
                <a:path w="5401945" h="2446020">
                  <a:moveTo>
                    <a:pt x="5401754" y="1323517"/>
                  </a:moveTo>
                  <a:lnTo>
                    <a:pt x="5387619" y="1284528"/>
                  </a:lnTo>
                  <a:lnTo>
                    <a:pt x="5359908" y="1253680"/>
                  </a:lnTo>
                  <a:lnTo>
                    <a:pt x="5321135" y="1235189"/>
                  </a:lnTo>
                  <a:lnTo>
                    <a:pt x="401764" y="1993"/>
                  </a:lnTo>
                  <a:lnTo>
                    <a:pt x="358851" y="0"/>
                  </a:lnTo>
                  <a:lnTo>
                    <a:pt x="319862" y="14122"/>
                  </a:lnTo>
                  <a:lnTo>
                    <a:pt x="289013" y="41833"/>
                  </a:lnTo>
                  <a:lnTo>
                    <a:pt x="270535" y="80606"/>
                  </a:lnTo>
                  <a:lnTo>
                    <a:pt x="0" y="1159814"/>
                  </a:lnTo>
                  <a:lnTo>
                    <a:pt x="5129212" y="2445626"/>
                  </a:lnTo>
                  <a:lnTo>
                    <a:pt x="5399748" y="1366431"/>
                  </a:lnTo>
                  <a:lnTo>
                    <a:pt x="5401754" y="1323517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2468664" y="4484921"/>
              <a:ext cx="5290185" cy="3776345"/>
            </a:xfrm>
            <a:custGeom>
              <a:avLst/>
              <a:gdLst/>
              <a:ahLst/>
              <a:cxnLst/>
              <a:rect l="l" t="t" r="r" b="b"/>
              <a:pathLst>
                <a:path w="5290184" h="3776345">
                  <a:moveTo>
                    <a:pt x="5289893" y="1161821"/>
                  </a:moveTo>
                  <a:lnTo>
                    <a:pt x="5286895" y="1161072"/>
                  </a:lnTo>
                  <a:lnTo>
                    <a:pt x="5241937" y="1149794"/>
                  </a:lnTo>
                  <a:lnTo>
                    <a:pt x="5229898" y="1146797"/>
                  </a:lnTo>
                  <a:lnTo>
                    <a:pt x="5229898" y="1197775"/>
                  </a:lnTo>
                  <a:lnTo>
                    <a:pt x="5079606" y="1797329"/>
                  </a:lnTo>
                  <a:lnTo>
                    <a:pt x="5067579" y="1794319"/>
                  </a:lnTo>
                  <a:lnTo>
                    <a:pt x="5067579" y="1845284"/>
                  </a:lnTo>
                  <a:lnTo>
                    <a:pt x="4921783" y="2426855"/>
                  </a:lnTo>
                  <a:lnTo>
                    <a:pt x="4909769" y="2423845"/>
                  </a:lnTo>
                  <a:lnTo>
                    <a:pt x="4909769" y="2474823"/>
                  </a:lnTo>
                  <a:lnTo>
                    <a:pt x="4763973" y="3056394"/>
                  </a:lnTo>
                  <a:lnTo>
                    <a:pt x="4751946" y="3053384"/>
                  </a:lnTo>
                  <a:lnTo>
                    <a:pt x="4751946" y="3104362"/>
                  </a:lnTo>
                  <a:lnTo>
                    <a:pt x="4598632" y="3715918"/>
                  </a:lnTo>
                  <a:lnTo>
                    <a:pt x="3687318" y="3487470"/>
                  </a:lnTo>
                  <a:lnTo>
                    <a:pt x="3840619" y="2875915"/>
                  </a:lnTo>
                  <a:lnTo>
                    <a:pt x="4751946" y="3104362"/>
                  </a:lnTo>
                  <a:lnTo>
                    <a:pt x="4751946" y="3053384"/>
                  </a:lnTo>
                  <a:lnTo>
                    <a:pt x="3852646" y="2827947"/>
                  </a:lnTo>
                  <a:lnTo>
                    <a:pt x="3998430" y="2246376"/>
                  </a:lnTo>
                  <a:lnTo>
                    <a:pt x="4909769" y="2474823"/>
                  </a:lnTo>
                  <a:lnTo>
                    <a:pt x="4909769" y="2423845"/>
                  </a:lnTo>
                  <a:lnTo>
                    <a:pt x="4010456" y="2198420"/>
                  </a:lnTo>
                  <a:lnTo>
                    <a:pt x="4156252" y="1616837"/>
                  </a:lnTo>
                  <a:lnTo>
                    <a:pt x="5067579" y="1845284"/>
                  </a:lnTo>
                  <a:lnTo>
                    <a:pt x="5067579" y="1794319"/>
                  </a:lnTo>
                  <a:lnTo>
                    <a:pt x="4168267" y="1568881"/>
                  </a:lnTo>
                  <a:lnTo>
                    <a:pt x="4318571" y="969327"/>
                  </a:lnTo>
                  <a:lnTo>
                    <a:pt x="5229898" y="1197775"/>
                  </a:lnTo>
                  <a:lnTo>
                    <a:pt x="5229898" y="1146797"/>
                  </a:lnTo>
                  <a:lnTo>
                    <a:pt x="4330585" y="921359"/>
                  </a:lnTo>
                  <a:lnTo>
                    <a:pt x="4282643" y="909320"/>
                  </a:lnTo>
                  <a:lnTo>
                    <a:pt x="4270616" y="906322"/>
                  </a:lnTo>
                  <a:lnTo>
                    <a:pt x="4270616" y="957300"/>
                  </a:lnTo>
                  <a:lnTo>
                    <a:pt x="4120311" y="1556854"/>
                  </a:lnTo>
                  <a:lnTo>
                    <a:pt x="4108285" y="1553845"/>
                  </a:lnTo>
                  <a:lnTo>
                    <a:pt x="4108285" y="1604810"/>
                  </a:lnTo>
                  <a:lnTo>
                    <a:pt x="3962501" y="2186394"/>
                  </a:lnTo>
                  <a:lnTo>
                    <a:pt x="3950474" y="2183384"/>
                  </a:lnTo>
                  <a:lnTo>
                    <a:pt x="3950474" y="2234349"/>
                  </a:lnTo>
                  <a:lnTo>
                    <a:pt x="3804678" y="2815933"/>
                  </a:lnTo>
                  <a:lnTo>
                    <a:pt x="3792651" y="2812923"/>
                  </a:lnTo>
                  <a:lnTo>
                    <a:pt x="3792651" y="2863888"/>
                  </a:lnTo>
                  <a:lnTo>
                    <a:pt x="3639350" y="3475444"/>
                  </a:lnTo>
                  <a:lnTo>
                    <a:pt x="2787980" y="3262020"/>
                  </a:lnTo>
                  <a:lnTo>
                    <a:pt x="2941282" y="2650464"/>
                  </a:lnTo>
                  <a:lnTo>
                    <a:pt x="3792651" y="2863888"/>
                  </a:lnTo>
                  <a:lnTo>
                    <a:pt x="3792651" y="2812923"/>
                  </a:lnTo>
                  <a:lnTo>
                    <a:pt x="2953308" y="2602509"/>
                  </a:lnTo>
                  <a:lnTo>
                    <a:pt x="3099092" y="2020925"/>
                  </a:lnTo>
                  <a:lnTo>
                    <a:pt x="3950474" y="2234349"/>
                  </a:lnTo>
                  <a:lnTo>
                    <a:pt x="3950474" y="2183384"/>
                  </a:lnTo>
                  <a:lnTo>
                    <a:pt x="3111119" y="1972970"/>
                  </a:lnTo>
                  <a:lnTo>
                    <a:pt x="3256902" y="1391386"/>
                  </a:lnTo>
                  <a:lnTo>
                    <a:pt x="4108285" y="1604810"/>
                  </a:lnTo>
                  <a:lnTo>
                    <a:pt x="4108285" y="1553845"/>
                  </a:lnTo>
                  <a:lnTo>
                    <a:pt x="3268929" y="1343431"/>
                  </a:lnTo>
                  <a:lnTo>
                    <a:pt x="3419221" y="743864"/>
                  </a:lnTo>
                  <a:lnTo>
                    <a:pt x="4270616" y="957300"/>
                  </a:lnTo>
                  <a:lnTo>
                    <a:pt x="4270616" y="906322"/>
                  </a:lnTo>
                  <a:lnTo>
                    <a:pt x="3431248" y="695909"/>
                  </a:lnTo>
                  <a:lnTo>
                    <a:pt x="3383305" y="683869"/>
                  </a:lnTo>
                  <a:lnTo>
                    <a:pt x="3208947" y="640194"/>
                  </a:lnTo>
                  <a:lnTo>
                    <a:pt x="3208947" y="1379359"/>
                  </a:lnTo>
                  <a:lnTo>
                    <a:pt x="3063163" y="1960943"/>
                  </a:lnTo>
                  <a:lnTo>
                    <a:pt x="3051137" y="1957933"/>
                  </a:lnTo>
                  <a:lnTo>
                    <a:pt x="3051137" y="2008911"/>
                  </a:lnTo>
                  <a:lnTo>
                    <a:pt x="2905341" y="2590482"/>
                  </a:lnTo>
                  <a:lnTo>
                    <a:pt x="2893326" y="2587472"/>
                  </a:lnTo>
                  <a:lnTo>
                    <a:pt x="2893326" y="2638450"/>
                  </a:lnTo>
                  <a:lnTo>
                    <a:pt x="2740012" y="3249993"/>
                  </a:lnTo>
                  <a:lnTo>
                    <a:pt x="1888642" y="3036570"/>
                  </a:lnTo>
                  <a:lnTo>
                    <a:pt x="2041944" y="2425014"/>
                  </a:lnTo>
                  <a:lnTo>
                    <a:pt x="2893326" y="2638450"/>
                  </a:lnTo>
                  <a:lnTo>
                    <a:pt x="2893326" y="2587472"/>
                  </a:lnTo>
                  <a:lnTo>
                    <a:pt x="2053971" y="2377059"/>
                  </a:lnTo>
                  <a:lnTo>
                    <a:pt x="2199754" y="1795475"/>
                  </a:lnTo>
                  <a:lnTo>
                    <a:pt x="3051137" y="2008911"/>
                  </a:lnTo>
                  <a:lnTo>
                    <a:pt x="3051137" y="1957933"/>
                  </a:lnTo>
                  <a:lnTo>
                    <a:pt x="2211781" y="1747520"/>
                  </a:lnTo>
                  <a:lnTo>
                    <a:pt x="2357577" y="1165936"/>
                  </a:lnTo>
                  <a:lnTo>
                    <a:pt x="3208947" y="1379359"/>
                  </a:lnTo>
                  <a:lnTo>
                    <a:pt x="3208947" y="640194"/>
                  </a:lnTo>
                  <a:lnTo>
                    <a:pt x="2531910" y="470458"/>
                  </a:lnTo>
                  <a:lnTo>
                    <a:pt x="2483967" y="458419"/>
                  </a:lnTo>
                  <a:lnTo>
                    <a:pt x="2471940" y="455434"/>
                  </a:lnTo>
                  <a:lnTo>
                    <a:pt x="2471940" y="506399"/>
                  </a:lnTo>
                  <a:lnTo>
                    <a:pt x="2321636" y="1105966"/>
                  </a:lnTo>
                  <a:lnTo>
                    <a:pt x="2309609" y="1102956"/>
                  </a:lnTo>
                  <a:lnTo>
                    <a:pt x="2309609" y="1153922"/>
                  </a:lnTo>
                  <a:lnTo>
                    <a:pt x="2163826" y="1735493"/>
                  </a:lnTo>
                  <a:lnTo>
                    <a:pt x="1993976" y="1692922"/>
                  </a:lnTo>
                  <a:lnTo>
                    <a:pt x="1993976" y="2413000"/>
                  </a:lnTo>
                  <a:lnTo>
                    <a:pt x="1840674" y="3024555"/>
                  </a:lnTo>
                  <a:lnTo>
                    <a:pt x="989304" y="2811119"/>
                  </a:lnTo>
                  <a:lnTo>
                    <a:pt x="1142606" y="2199563"/>
                  </a:lnTo>
                  <a:lnTo>
                    <a:pt x="1993976" y="2413000"/>
                  </a:lnTo>
                  <a:lnTo>
                    <a:pt x="1993976" y="1692922"/>
                  </a:lnTo>
                  <a:lnTo>
                    <a:pt x="1312443" y="1522069"/>
                  </a:lnTo>
                  <a:lnTo>
                    <a:pt x="1458239" y="940485"/>
                  </a:lnTo>
                  <a:lnTo>
                    <a:pt x="2309609" y="1153922"/>
                  </a:lnTo>
                  <a:lnTo>
                    <a:pt x="2309609" y="1102956"/>
                  </a:lnTo>
                  <a:lnTo>
                    <a:pt x="1470253" y="892530"/>
                  </a:lnTo>
                  <a:lnTo>
                    <a:pt x="1620558" y="292963"/>
                  </a:lnTo>
                  <a:lnTo>
                    <a:pt x="2471940" y="506399"/>
                  </a:lnTo>
                  <a:lnTo>
                    <a:pt x="2471940" y="455434"/>
                  </a:lnTo>
                  <a:lnTo>
                    <a:pt x="1632572" y="245008"/>
                  </a:lnTo>
                  <a:lnTo>
                    <a:pt x="1584617" y="232968"/>
                  </a:lnTo>
                  <a:lnTo>
                    <a:pt x="1572590" y="229971"/>
                  </a:lnTo>
                  <a:lnTo>
                    <a:pt x="1572590" y="280936"/>
                  </a:lnTo>
                  <a:lnTo>
                    <a:pt x="1422285" y="880503"/>
                  </a:lnTo>
                  <a:lnTo>
                    <a:pt x="1410271" y="877493"/>
                  </a:lnTo>
                  <a:lnTo>
                    <a:pt x="1410271" y="928458"/>
                  </a:lnTo>
                  <a:lnTo>
                    <a:pt x="1264475" y="1510042"/>
                  </a:lnTo>
                  <a:lnTo>
                    <a:pt x="1252448" y="1507032"/>
                  </a:lnTo>
                  <a:lnTo>
                    <a:pt x="1252448" y="1557997"/>
                  </a:lnTo>
                  <a:lnTo>
                    <a:pt x="1106665" y="2139581"/>
                  </a:lnTo>
                  <a:lnTo>
                    <a:pt x="1094638" y="2136571"/>
                  </a:lnTo>
                  <a:lnTo>
                    <a:pt x="1094638" y="2187537"/>
                  </a:lnTo>
                  <a:lnTo>
                    <a:pt x="941336" y="2799092"/>
                  </a:lnTo>
                  <a:lnTo>
                    <a:pt x="59982" y="2578150"/>
                  </a:lnTo>
                  <a:lnTo>
                    <a:pt x="213296" y="1966595"/>
                  </a:lnTo>
                  <a:lnTo>
                    <a:pt x="1094638" y="2187537"/>
                  </a:lnTo>
                  <a:lnTo>
                    <a:pt x="1094638" y="2136571"/>
                  </a:lnTo>
                  <a:lnTo>
                    <a:pt x="225310" y="1918639"/>
                  </a:lnTo>
                  <a:lnTo>
                    <a:pt x="371106" y="1337056"/>
                  </a:lnTo>
                  <a:lnTo>
                    <a:pt x="1252448" y="1557997"/>
                  </a:lnTo>
                  <a:lnTo>
                    <a:pt x="1252448" y="1507032"/>
                  </a:lnTo>
                  <a:lnTo>
                    <a:pt x="383133" y="1289100"/>
                  </a:lnTo>
                  <a:lnTo>
                    <a:pt x="528929" y="707517"/>
                  </a:lnTo>
                  <a:lnTo>
                    <a:pt x="1410271" y="928458"/>
                  </a:lnTo>
                  <a:lnTo>
                    <a:pt x="1410271" y="877493"/>
                  </a:lnTo>
                  <a:lnTo>
                    <a:pt x="540943" y="659561"/>
                  </a:lnTo>
                  <a:lnTo>
                    <a:pt x="691248" y="59994"/>
                  </a:lnTo>
                  <a:lnTo>
                    <a:pt x="1572590" y="280936"/>
                  </a:lnTo>
                  <a:lnTo>
                    <a:pt x="1572590" y="229971"/>
                  </a:lnTo>
                  <a:lnTo>
                    <a:pt x="703275" y="12039"/>
                  </a:lnTo>
                  <a:lnTo>
                    <a:pt x="679297" y="6019"/>
                  </a:lnTo>
                  <a:lnTo>
                    <a:pt x="655320" y="0"/>
                  </a:lnTo>
                  <a:lnTo>
                    <a:pt x="0" y="2614079"/>
                  </a:lnTo>
                  <a:lnTo>
                    <a:pt x="47967" y="2626106"/>
                  </a:lnTo>
                  <a:lnTo>
                    <a:pt x="929322" y="2847048"/>
                  </a:lnTo>
                  <a:lnTo>
                    <a:pt x="938022" y="2849232"/>
                  </a:lnTo>
                  <a:lnTo>
                    <a:pt x="1828660" y="3072498"/>
                  </a:lnTo>
                  <a:lnTo>
                    <a:pt x="1828990" y="3072587"/>
                  </a:lnTo>
                  <a:lnTo>
                    <a:pt x="4586617" y="3763873"/>
                  </a:lnTo>
                  <a:lnTo>
                    <a:pt x="4625137" y="3773525"/>
                  </a:lnTo>
                  <a:lnTo>
                    <a:pt x="4631588" y="3775138"/>
                  </a:lnTo>
                  <a:lnTo>
                    <a:pt x="4634585" y="3775887"/>
                  </a:lnTo>
                  <a:lnTo>
                    <a:pt x="5289893" y="1161821"/>
                  </a:lnTo>
                  <a:close/>
                </a:path>
              </a:pathLst>
            </a:custGeom>
            <a:solidFill>
              <a:srgbClr val="2185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2701315" y="4616151"/>
              <a:ext cx="1545590" cy="2076450"/>
            </a:xfrm>
            <a:custGeom>
              <a:avLst/>
              <a:gdLst/>
              <a:ahLst/>
              <a:cxnLst/>
              <a:rect l="l" t="t" r="r" b="b"/>
              <a:pathLst>
                <a:path w="1545589" h="2076450">
                  <a:moveTo>
                    <a:pt x="130479" y="1962137"/>
                  </a:moveTo>
                  <a:lnTo>
                    <a:pt x="28549" y="1936572"/>
                  </a:lnTo>
                  <a:lnTo>
                    <a:pt x="0" y="2050503"/>
                  </a:lnTo>
                  <a:lnTo>
                    <a:pt x="101917" y="2076056"/>
                  </a:lnTo>
                  <a:lnTo>
                    <a:pt x="130479" y="1962137"/>
                  </a:lnTo>
                  <a:close/>
                </a:path>
                <a:path w="1545589" h="2076450">
                  <a:moveTo>
                    <a:pt x="292798" y="1314615"/>
                  </a:moveTo>
                  <a:lnTo>
                    <a:pt x="190881" y="1289050"/>
                  </a:lnTo>
                  <a:lnTo>
                    <a:pt x="162318" y="1402981"/>
                  </a:lnTo>
                  <a:lnTo>
                    <a:pt x="264248" y="1428534"/>
                  </a:lnTo>
                  <a:lnTo>
                    <a:pt x="292798" y="1314615"/>
                  </a:lnTo>
                  <a:close/>
                </a:path>
                <a:path w="1545589" h="2076450">
                  <a:moveTo>
                    <a:pt x="451370" y="682078"/>
                  </a:moveTo>
                  <a:lnTo>
                    <a:pt x="349440" y="656526"/>
                  </a:lnTo>
                  <a:lnTo>
                    <a:pt x="320890" y="770445"/>
                  </a:lnTo>
                  <a:lnTo>
                    <a:pt x="422808" y="795997"/>
                  </a:lnTo>
                  <a:lnTo>
                    <a:pt x="451370" y="682078"/>
                  </a:lnTo>
                  <a:close/>
                </a:path>
                <a:path w="1545589" h="2076450">
                  <a:moveTo>
                    <a:pt x="615937" y="25565"/>
                  </a:moveTo>
                  <a:lnTo>
                    <a:pt x="514019" y="0"/>
                  </a:lnTo>
                  <a:lnTo>
                    <a:pt x="485470" y="113931"/>
                  </a:lnTo>
                  <a:lnTo>
                    <a:pt x="587387" y="139471"/>
                  </a:lnTo>
                  <a:lnTo>
                    <a:pt x="615937" y="25565"/>
                  </a:lnTo>
                  <a:close/>
                </a:path>
                <a:path w="1545589" h="2076450">
                  <a:moveTo>
                    <a:pt x="1380680" y="915047"/>
                  </a:moveTo>
                  <a:lnTo>
                    <a:pt x="1278750" y="889482"/>
                  </a:lnTo>
                  <a:lnTo>
                    <a:pt x="1250200" y="1003414"/>
                  </a:lnTo>
                  <a:lnTo>
                    <a:pt x="1352130" y="1028954"/>
                  </a:lnTo>
                  <a:lnTo>
                    <a:pt x="1380680" y="915047"/>
                  </a:lnTo>
                  <a:close/>
                </a:path>
                <a:path w="1545589" h="2076450">
                  <a:moveTo>
                    <a:pt x="1545259" y="258533"/>
                  </a:moveTo>
                  <a:lnTo>
                    <a:pt x="1443329" y="232968"/>
                  </a:lnTo>
                  <a:lnTo>
                    <a:pt x="1414780" y="346887"/>
                  </a:lnTo>
                  <a:lnTo>
                    <a:pt x="1516697" y="372440"/>
                  </a:lnTo>
                  <a:lnTo>
                    <a:pt x="1545259" y="258533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3792957" y="6138164"/>
              <a:ext cx="130810" cy="139700"/>
            </a:xfrm>
            <a:custGeom>
              <a:avLst/>
              <a:gdLst/>
              <a:ahLst/>
              <a:cxnLst/>
              <a:rect l="l" t="t" r="r" b="b"/>
              <a:pathLst>
                <a:path w="130810" h="139700">
                  <a:moveTo>
                    <a:pt x="28554" y="0"/>
                  </a:moveTo>
                  <a:lnTo>
                    <a:pt x="0" y="113923"/>
                  </a:lnTo>
                  <a:lnTo>
                    <a:pt x="101923" y="139472"/>
                  </a:lnTo>
                  <a:lnTo>
                    <a:pt x="130477" y="25559"/>
                  </a:lnTo>
                  <a:lnTo>
                    <a:pt x="285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3630635" y="6785698"/>
              <a:ext cx="130810" cy="139700"/>
            </a:xfrm>
            <a:custGeom>
              <a:avLst/>
              <a:gdLst/>
              <a:ahLst/>
              <a:cxnLst/>
              <a:rect l="l" t="t" r="r" b="b"/>
              <a:pathLst>
                <a:path w="130810" h="139700">
                  <a:moveTo>
                    <a:pt x="28554" y="0"/>
                  </a:moveTo>
                  <a:lnTo>
                    <a:pt x="0" y="113912"/>
                  </a:lnTo>
                  <a:lnTo>
                    <a:pt x="101923" y="139461"/>
                  </a:lnTo>
                  <a:lnTo>
                    <a:pt x="130477" y="25548"/>
                  </a:lnTo>
                  <a:lnTo>
                    <a:pt x="28554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5015439" y="5074563"/>
              <a:ext cx="130810" cy="139700"/>
            </a:xfrm>
            <a:custGeom>
              <a:avLst/>
              <a:gdLst/>
              <a:ahLst/>
              <a:cxnLst/>
              <a:rect l="l" t="t" r="r" b="b"/>
              <a:pathLst>
                <a:path w="130810" h="139700">
                  <a:moveTo>
                    <a:pt x="28554" y="0"/>
                  </a:moveTo>
                  <a:lnTo>
                    <a:pt x="0" y="113923"/>
                  </a:lnTo>
                  <a:lnTo>
                    <a:pt x="101923" y="139472"/>
                  </a:lnTo>
                  <a:lnTo>
                    <a:pt x="130477" y="25559"/>
                  </a:lnTo>
                  <a:lnTo>
                    <a:pt x="285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4529963" y="5301532"/>
              <a:ext cx="2420620" cy="2301875"/>
            </a:xfrm>
            <a:custGeom>
              <a:avLst/>
              <a:gdLst/>
              <a:ahLst/>
              <a:cxnLst/>
              <a:rect l="l" t="t" r="r" b="b"/>
              <a:pathLst>
                <a:path w="2420620" h="2301875">
                  <a:moveTo>
                    <a:pt x="130479" y="1735162"/>
                  </a:moveTo>
                  <a:lnTo>
                    <a:pt x="28562" y="1709610"/>
                  </a:lnTo>
                  <a:lnTo>
                    <a:pt x="0" y="1823529"/>
                  </a:lnTo>
                  <a:lnTo>
                    <a:pt x="101930" y="1849081"/>
                  </a:lnTo>
                  <a:lnTo>
                    <a:pt x="130479" y="1735162"/>
                  </a:lnTo>
                  <a:close/>
                </a:path>
                <a:path w="2420620" h="2301875">
                  <a:moveTo>
                    <a:pt x="292798" y="1087640"/>
                  </a:moveTo>
                  <a:lnTo>
                    <a:pt x="190881" y="1062088"/>
                  </a:lnTo>
                  <a:lnTo>
                    <a:pt x="162331" y="1176007"/>
                  </a:lnTo>
                  <a:lnTo>
                    <a:pt x="264248" y="1201559"/>
                  </a:lnTo>
                  <a:lnTo>
                    <a:pt x="292798" y="1087640"/>
                  </a:lnTo>
                  <a:close/>
                </a:path>
                <a:path w="2420620" h="2301875">
                  <a:moveTo>
                    <a:pt x="451370" y="455117"/>
                  </a:moveTo>
                  <a:lnTo>
                    <a:pt x="349440" y="429552"/>
                  </a:lnTo>
                  <a:lnTo>
                    <a:pt x="320890" y="543471"/>
                  </a:lnTo>
                  <a:lnTo>
                    <a:pt x="422821" y="569023"/>
                  </a:lnTo>
                  <a:lnTo>
                    <a:pt x="451370" y="455117"/>
                  </a:lnTo>
                  <a:close/>
                </a:path>
                <a:path w="2420620" h="2301875">
                  <a:moveTo>
                    <a:pt x="1035812" y="1962124"/>
                  </a:moveTo>
                  <a:lnTo>
                    <a:pt x="933894" y="1936559"/>
                  </a:lnTo>
                  <a:lnTo>
                    <a:pt x="905332" y="2050491"/>
                  </a:lnTo>
                  <a:lnTo>
                    <a:pt x="1007262" y="2076030"/>
                  </a:lnTo>
                  <a:lnTo>
                    <a:pt x="1035812" y="1962124"/>
                  </a:lnTo>
                  <a:close/>
                </a:path>
                <a:path w="2420620" h="2301875">
                  <a:moveTo>
                    <a:pt x="1198130" y="1314589"/>
                  </a:moveTo>
                  <a:lnTo>
                    <a:pt x="1096213" y="1289037"/>
                  </a:lnTo>
                  <a:lnTo>
                    <a:pt x="1067663" y="1402969"/>
                  </a:lnTo>
                  <a:lnTo>
                    <a:pt x="1169581" y="1428508"/>
                  </a:lnTo>
                  <a:lnTo>
                    <a:pt x="1198130" y="1314589"/>
                  </a:lnTo>
                  <a:close/>
                </a:path>
                <a:path w="2420620" h="2301875">
                  <a:moveTo>
                    <a:pt x="1356702" y="682066"/>
                  </a:moveTo>
                  <a:lnTo>
                    <a:pt x="1254772" y="656501"/>
                  </a:lnTo>
                  <a:lnTo>
                    <a:pt x="1226223" y="770432"/>
                  </a:lnTo>
                  <a:lnTo>
                    <a:pt x="1328153" y="795972"/>
                  </a:lnTo>
                  <a:lnTo>
                    <a:pt x="1356702" y="682066"/>
                  </a:lnTo>
                  <a:close/>
                </a:path>
                <a:path w="2420620" h="2301875">
                  <a:moveTo>
                    <a:pt x="1521282" y="25552"/>
                  </a:moveTo>
                  <a:lnTo>
                    <a:pt x="1419352" y="0"/>
                  </a:lnTo>
                  <a:lnTo>
                    <a:pt x="1390802" y="113906"/>
                  </a:lnTo>
                  <a:lnTo>
                    <a:pt x="1492719" y="139458"/>
                  </a:lnTo>
                  <a:lnTo>
                    <a:pt x="1521282" y="25552"/>
                  </a:lnTo>
                  <a:close/>
                </a:path>
                <a:path w="2420620" h="2301875">
                  <a:moveTo>
                    <a:pt x="1935149" y="2187575"/>
                  </a:moveTo>
                  <a:lnTo>
                    <a:pt x="1833232" y="2162022"/>
                  </a:lnTo>
                  <a:lnTo>
                    <a:pt x="1804670" y="2275941"/>
                  </a:lnTo>
                  <a:lnTo>
                    <a:pt x="1906600" y="2301481"/>
                  </a:lnTo>
                  <a:lnTo>
                    <a:pt x="1935149" y="2187575"/>
                  </a:lnTo>
                  <a:close/>
                </a:path>
                <a:path w="2420620" h="2301875">
                  <a:moveTo>
                    <a:pt x="2097468" y="1540052"/>
                  </a:moveTo>
                  <a:lnTo>
                    <a:pt x="1995551" y="1514500"/>
                  </a:lnTo>
                  <a:lnTo>
                    <a:pt x="1967001" y="1628406"/>
                  </a:lnTo>
                  <a:lnTo>
                    <a:pt x="2068918" y="1653959"/>
                  </a:lnTo>
                  <a:lnTo>
                    <a:pt x="2097468" y="1540052"/>
                  </a:lnTo>
                  <a:close/>
                </a:path>
                <a:path w="2420620" h="2301875">
                  <a:moveTo>
                    <a:pt x="2256040" y="907516"/>
                  </a:moveTo>
                  <a:lnTo>
                    <a:pt x="2154110" y="881964"/>
                  </a:lnTo>
                  <a:lnTo>
                    <a:pt x="2125561" y="995883"/>
                  </a:lnTo>
                  <a:lnTo>
                    <a:pt x="2227491" y="1021422"/>
                  </a:lnTo>
                  <a:lnTo>
                    <a:pt x="2256040" y="907516"/>
                  </a:lnTo>
                  <a:close/>
                </a:path>
                <a:path w="2420620" h="2301875">
                  <a:moveTo>
                    <a:pt x="2420620" y="251002"/>
                  </a:moveTo>
                  <a:lnTo>
                    <a:pt x="2318689" y="225437"/>
                  </a:lnTo>
                  <a:lnTo>
                    <a:pt x="2290140" y="339356"/>
                  </a:lnTo>
                  <a:lnTo>
                    <a:pt x="2392057" y="364909"/>
                  </a:lnTo>
                  <a:lnTo>
                    <a:pt x="2420620" y="251002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3923601" y="2721260"/>
              <a:ext cx="3920490" cy="1179830"/>
            </a:xfrm>
            <a:custGeom>
              <a:avLst/>
              <a:gdLst/>
              <a:ahLst/>
              <a:cxnLst/>
              <a:rect l="l" t="t" r="r" b="b"/>
              <a:pathLst>
                <a:path w="3920490" h="1179829">
                  <a:moveTo>
                    <a:pt x="262788" y="121412"/>
                  </a:moveTo>
                  <a:lnTo>
                    <a:pt x="253441" y="81775"/>
                  </a:lnTo>
                  <a:lnTo>
                    <a:pt x="232714" y="47180"/>
                  </a:lnTo>
                  <a:lnTo>
                    <a:pt x="202184" y="20256"/>
                  </a:lnTo>
                  <a:lnTo>
                    <a:pt x="163423" y="3606"/>
                  </a:lnTo>
                  <a:lnTo>
                    <a:pt x="121412" y="0"/>
                  </a:lnTo>
                  <a:lnTo>
                    <a:pt x="81788" y="9347"/>
                  </a:lnTo>
                  <a:lnTo>
                    <a:pt x="47180" y="30086"/>
                  </a:lnTo>
                  <a:lnTo>
                    <a:pt x="20256" y="60617"/>
                  </a:lnTo>
                  <a:lnTo>
                    <a:pt x="3606" y="99364"/>
                  </a:lnTo>
                  <a:lnTo>
                    <a:pt x="0" y="141389"/>
                  </a:lnTo>
                  <a:lnTo>
                    <a:pt x="9347" y="181013"/>
                  </a:lnTo>
                  <a:lnTo>
                    <a:pt x="30073" y="215607"/>
                  </a:lnTo>
                  <a:lnTo>
                    <a:pt x="60604" y="242531"/>
                  </a:lnTo>
                  <a:lnTo>
                    <a:pt x="99352" y="259168"/>
                  </a:lnTo>
                  <a:lnTo>
                    <a:pt x="141376" y="262788"/>
                  </a:lnTo>
                  <a:lnTo>
                    <a:pt x="181000" y="253441"/>
                  </a:lnTo>
                  <a:lnTo>
                    <a:pt x="215595" y="232714"/>
                  </a:lnTo>
                  <a:lnTo>
                    <a:pt x="242531" y="202184"/>
                  </a:lnTo>
                  <a:lnTo>
                    <a:pt x="259168" y="163423"/>
                  </a:lnTo>
                  <a:lnTo>
                    <a:pt x="262788" y="121412"/>
                  </a:lnTo>
                  <a:close/>
                </a:path>
                <a:path w="3920490" h="1179829">
                  <a:moveTo>
                    <a:pt x="772414" y="249161"/>
                  </a:moveTo>
                  <a:lnTo>
                    <a:pt x="763066" y="209537"/>
                  </a:lnTo>
                  <a:lnTo>
                    <a:pt x="742340" y="174942"/>
                  </a:lnTo>
                  <a:lnTo>
                    <a:pt x="711809" y="148005"/>
                  </a:lnTo>
                  <a:lnTo>
                    <a:pt x="673049" y="131368"/>
                  </a:lnTo>
                  <a:lnTo>
                    <a:pt x="631037" y="127762"/>
                  </a:lnTo>
                  <a:lnTo>
                    <a:pt x="591400" y="137109"/>
                  </a:lnTo>
                  <a:lnTo>
                    <a:pt x="556806" y="157835"/>
                  </a:lnTo>
                  <a:lnTo>
                    <a:pt x="529882" y="188366"/>
                  </a:lnTo>
                  <a:lnTo>
                    <a:pt x="513232" y="227126"/>
                  </a:lnTo>
                  <a:lnTo>
                    <a:pt x="509625" y="269138"/>
                  </a:lnTo>
                  <a:lnTo>
                    <a:pt x="518972" y="308762"/>
                  </a:lnTo>
                  <a:lnTo>
                    <a:pt x="539699" y="343357"/>
                  </a:lnTo>
                  <a:lnTo>
                    <a:pt x="570230" y="370293"/>
                  </a:lnTo>
                  <a:lnTo>
                    <a:pt x="608977" y="386930"/>
                  </a:lnTo>
                  <a:lnTo>
                    <a:pt x="651002" y="390537"/>
                  </a:lnTo>
                  <a:lnTo>
                    <a:pt x="690638" y="381190"/>
                  </a:lnTo>
                  <a:lnTo>
                    <a:pt x="725233" y="360464"/>
                  </a:lnTo>
                  <a:lnTo>
                    <a:pt x="752157" y="329933"/>
                  </a:lnTo>
                  <a:lnTo>
                    <a:pt x="768794" y="291185"/>
                  </a:lnTo>
                  <a:lnTo>
                    <a:pt x="772414" y="249161"/>
                  </a:lnTo>
                  <a:close/>
                </a:path>
                <a:path w="3920490" h="1179829">
                  <a:moveTo>
                    <a:pt x="1312011" y="384429"/>
                  </a:moveTo>
                  <a:lnTo>
                    <a:pt x="1302664" y="344805"/>
                  </a:lnTo>
                  <a:lnTo>
                    <a:pt x="1281938" y="310210"/>
                  </a:lnTo>
                  <a:lnTo>
                    <a:pt x="1251407" y="283273"/>
                  </a:lnTo>
                  <a:lnTo>
                    <a:pt x="1212659" y="266636"/>
                  </a:lnTo>
                  <a:lnTo>
                    <a:pt x="1170635" y="263029"/>
                  </a:lnTo>
                  <a:lnTo>
                    <a:pt x="1131011" y="272376"/>
                  </a:lnTo>
                  <a:lnTo>
                    <a:pt x="1096416" y="293103"/>
                  </a:lnTo>
                  <a:lnTo>
                    <a:pt x="1069479" y="323634"/>
                  </a:lnTo>
                  <a:lnTo>
                    <a:pt x="1052842" y="362394"/>
                  </a:lnTo>
                  <a:lnTo>
                    <a:pt x="1049235" y="404406"/>
                  </a:lnTo>
                  <a:lnTo>
                    <a:pt x="1058583" y="444030"/>
                  </a:lnTo>
                  <a:lnTo>
                    <a:pt x="1079309" y="478624"/>
                  </a:lnTo>
                  <a:lnTo>
                    <a:pt x="1109827" y="505561"/>
                  </a:lnTo>
                  <a:lnTo>
                    <a:pt x="1148588" y="522198"/>
                  </a:lnTo>
                  <a:lnTo>
                    <a:pt x="1190612" y="525805"/>
                  </a:lnTo>
                  <a:lnTo>
                    <a:pt x="1230236" y="516470"/>
                  </a:lnTo>
                  <a:lnTo>
                    <a:pt x="1264831" y="495744"/>
                  </a:lnTo>
                  <a:lnTo>
                    <a:pt x="1291767" y="465213"/>
                  </a:lnTo>
                  <a:lnTo>
                    <a:pt x="1308404" y="426453"/>
                  </a:lnTo>
                  <a:lnTo>
                    <a:pt x="1312011" y="384429"/>
                  </a:lnTo>
                  <a:close/>
                </a:path>
                <a:path w="3920490" h="1179829">
                  <a:moveTo>
                    <a:pt x="1821637" y="512178"/>
                  </a:moveTo>
                  <a:lnTo>
                    <a:pt x="1812290" y="472554"/>
                  </a:lnTo>
                  <a:lnTo>
                    <a:pt x="1791563" y="437959"/>
                  </a:lnTo>
                  <a:lnTo>
                    <a:pt x="1761032" y="411035"/>
                  </a:lnTo>
                  <a:lnTo>
                    <a:pt x="1722285" y="394385"/>
                  </a:lnTo>
                  <a:lnTo>
                    <a:pt x="1680260" y="390779"/>
                  </a:lnTo>
                  <a:lnTo>
                    <a:pt x="1640636" y="400126"/>
                  </a:lnTo>
                  <a:lnTo>
                    <a:pt x="1606042" y="420852"/>
                  </a:lnTo>
                  <a:lnTo>
                    <a:pt x="1579105" y="451383"/>
                  </a:lnTo>
                  <a:lnTo>
                    <a:pt x="1562468" y="490143"/>
                  </a:lnTo>
                  <a:lnTo>
                    <a:pt x="1558848" y="532168"/>
                  </a:lnTo>
                  <a:lnTo>
                    <a:pt x="1568208" y="571792"/>
                  </a:lnTo>
                  <a:lnTo>
                    <a:pt x="1588935" y="606386"/>
                  </a:lnTo>
                  <a:lnTo>
                    <a:pt x="1619453" y="633310"/>
                  </a:lnTo>
                  <a:lnTo>
                    <a:pt x="1658213" y="649947"/>
                  </a:lnTo>
                  <a:lnTo>
                    <a:pt x="1700237" y="653567"/>
                  </a:lnTo>
                  <a:lnTo>
                    <a:pt x="1739861" y="644220"/>
                  </a:lnTo>
                  <a:lnTo>
                    <a:pt x="1774456" y="623493"/>
                  </a:lnTo>
                  <a:lnTo>
                    <a:pt x="1801393" y="592963"/>
                  </a:lnTo>
                  <a:lnTo>
                    <a:pt x="1818030" y="554202"/>
                  </a:lnTo>
                  <a:lnTo>
                    <a:pt x="1821637" y="512178"/>
                  </a:lnTo>
                  <a:close/>
                </a:path>
                <a:path w="3920490" h="1179829">
                  <a:moveTo>
                    <a:pt x="2361234" y="647458"/>
                  </a:moveTo>
                  <a:lnTo>
                    <a:pt x="2351900" y="607822"/>
                  </a:lnTo>
                  <a:lnTo>
                    <a:pt x="2331174" y="573227"/>
                  </a:lnTo>
                  <a:lnTo>
                    <a:pt x="2300643" y="546303"/>
                  </a:lnTo>
                  <a:lnTo>
                    <a:pt x="2261882" y="529653"/>
                  </a:lnTo>
                  <a:lnTo>
                    <a:pt x="2219858" y="526046"/>
                  </a:lnTo>
                  <a:lnTo>
                    <a:pt x="2180234" y="535393"/>
                  </a:lnTo>
                  <a:lnTo>
                    <a:pt x="2145639" y="556133"/>
                  </a:lnTo>
                  <a:lnTo>
                    <a:pt x="2118703" y="586663"/>
                  </a:lnTo>
                  <a:lnTo>
                    <a:pt x="2102065" y="625411"/>
                  </a:lnTo>
                  <a:lnTo>
                    <a:pt x="2098459" y="667435"/>
                  </a:lnTo>
                  <a:lnTo>
                    <a:pt x="2107806" y="707059"/>
                  </a:lnTo>
                  <a:lnTo>
                    <a:pt x="2128532" y="741654"/>
                  </a:lnTo>
                  <a:lnTo>
                    <a:pt x="2159063" y="768578"/>
                  </a:lnTo>
                  <a:lnTo>
                    <a:pt x="2197811" y="785215"/>
                  </a:lnTo>
                  <a:lnTo>
                    <a:pt x="2239835" y="788835"/>
                  </a:lnTo>
                  <a:lnTo>
                    <a:pt x="2279459" y="779487"/>
                  </a:lnTo>
                  <a:lnTo>
                    <a:pt x="2314054" y="758761"/>
                  </a:lnTo>
                  <a:lnTo>
                    <a:pt x="2340991" y="728230"/>
                  </a:lnTo>
                  <a:lnTo>
                    <a:pt x="2357628" y="689470"/>
                  </a:lnTo>
                  <a:lnTo>
                    <a:pt x="2361234" y="647458"/>
                  </a:lnTo>
                  <a:close/>
                </a:path>
                <a:path w="3920490" h="1179829">
                  <a:moveTo>
                    <a:pt x="2870860" y="775208"/>
                  </a:moveTo>
                  <a:lnTo>
                    <a:pt x="2861513" y="735584"/>
                  </a:lnTo>
                  <a:lnTo>
                    <a:pt x="2840786" y="700989"/>
                  </a:lnTo>
                  <a:lnTo>
                    <a:pt x="2810268" y="674052"/>
                  </a:lnTo>
                  <a:lnTo>
                    <a:pt x="2771508" y="657415"/>
                  </a:lnTo>
                  <a:lnTo>
                    <a:pt x="2729484" y="653808"/>
                  </a:lnTo>
                  <a:lnTo>
                    <a:pt x="2689860" y="663155"/>
                  </a:lnTo>
                  <a:lnTo>
                    <a:pt x="2655265" y="683882"/>
                  </a:lnTo>
                  <a:lnTo>
                    <a:pt x="2628328" y="714413"/>
                  </a:lnTo>
                  <a:lnTo>
                    <a:pt x="2611691" y="753173"/>
                  </a:lnTo>
                  <a:lnTo>
                    <a:pt x="2608084" y="795185"/>
                  </a:lnTo>
                  <a:lnTo>
                    <a:pt x="2617419" y="834809"/>
                  </a:lnTo>
                  <a:lnTo>
                    <a:pt x="2638145" y="869403"/>
                  </a:lnTo>
                  <a:lnTo>
                    <a:pt x="2668676" y="896340"/>
                  </a:lnTo>
                  <a:lnTo>
                    <a:pt x="2707436" y="912977"/>
                  </a:lnTo>
                  <a:lnTo>
                    <a:pt x="2749461" y="916584"/>
                  </a:lnTo>
                  <a:lnTo>
                    <a:pt x="2789085" y="907249"/>
                  </a:lnTo>
                  <a:lnTo>
                    <a:pt x="2823680" y="886523"/>
                  </a:lnTo>
                  <a:lnTo>
                    <a:pt x="2850616" y="855992"/>
                  </a:lnTo>
                  <a:lnTo>
                    <a:pt x="2867253" y="817232"/>
                  </a:lnTo>
                  <a:lnTo>
                    <a:pt x="2870860" y="775208"/>
                  </a:lnTo>
                  <a:close/>
                </a:path>
                <a:path w="3920490" h="1179829">
                  <a:moveTo>
                    <a:pt x="3410470" y="910475"/>
                  </a:moveTo>
                  <a:lnTo>
                    <a:pt x="3401123" y="870851"/>
                  </a:lnTo>
                  <a:lnTo>
                    <a:pt x="3380397" y="836256"/>
                  </a:lnTo>
                  <a:lnTo>
                    <a:pt x="3349866" y="809320"/>
                  </a:lnTo>
                  <a:lnTo>
                    <a:pt x="3311106" y="792683"/>
                  </a:lnTo>
                  <a:lnTo>
                    <a:pt x="3269094" y="789076"/>
                  </a:lnTo>
                  <a:lnTo>
                    <a:pt x="3229457" y="798423"/>
                  </a:lnTo>
                  <a:lnTo>
                    <a:pt x="3194862" y="819150"/>
                  </a:lnTo>
                  <a:lnTo>
                    <a:pt x="3167926" y="849680"/>
                  </a:lnTo>
                  <a:lnTo>
                    <a:pt x="3151289" y="888441"/>
                  </a:lnTo>
                  <a:lnTo>
                    <a:pt x="3147682" y="930452"/>
                  </a:lnTo>
                  <a:lnTo>
                    <a:pt x="3157029" y="970076"/>
                  </a:lnTo>
                  <a:lnTo>
                    <a:pt x="3177756" y="1004671"/>
                  </a:lnTo>
                  <a:lnTo>
                    <a:pt x="3208286" y="1031608"/>
                  </a:lnTo>
                  <a:lnTo>
                    <a:pt x="3247047" y="1048245"/>
                  </a:lnTo>
                  <a:lnTo>
                    <a:pt x="3289058" y="1051852"/>
                  </a:lnTo>
                  <a:lnTo>
                    <a:pt x="3328682" y="1042517"/>
                  </a:lnTo>
                  <a:lnTo>
                    <a:pt x="3363277" y="1021791"/>
                  </a:lnTo>
                  <a:lnTo>
                    <a:pt x="3390214" y="991260"/>
                  </a:lnTo>
                  <a:lnTo>
                    <a:pt x="3406864" y="952500"/>
                  </a:lnTo>
                  <a:lnTo>
                    <a:pt x="3410470" y="910475"/>
                  </a:lnTo>
                  <a:close/>
                </a:path>
                <a:path w="3920490" h="1179829">
                  <a:moveTo>
                    <a:pt x="3920096" y="1038237"/>
                  </a:moveTo>
                  <a:lnTo>
                    <a:pt x="3910749" y="998601"/>
                  </a:lnTo>
                  <a:lnTo>
                    <a:pt x="3890022" y="964006"/>
                  </a:lnTo>
                  <a:lnTo>
                    <a:pt x="3859492" y="937082"/>
                  </a:lnTo>
                  <a:lnTo>
                    <a:pt x="3820731" y="920432"/>
                  </a:lnTo>
                  <a:lnTo>
                    <a:pt x="3778707" y="916825"/>
                  </a:lnTo>
                  <a:lnTo>
                    <a:pt x="3739083" y="926172"/>
                  </a:lnTo>
                  <a:lnTo>
                    <a:pt x="3704488" y="946899"/>
                  </a:lnTo>
                  <a:lnTo>
                    <a:pt x="3677551" y="977430"/>
                  </a:lnTo>
                  <a:lnTo>
                    <a:pt x="3660914" y="1016190"/>
                  </a:lnTo>
                  <a:lnTo>
                    <a:pt x="3657308" y="1058214"/>
                  </a:lnTo>
                  <a:lnTo>
                    <a:pt x="3666655" y="1097838"/>
                  </a:lnTo>
                  <a:lnTo>
                    <a:pt x="3687381" y="1132433"/>
                  </a:lnTo>
                  <a:lnTo>
                    <a:pt x="3717912" y="1159357"/>
                  </a:lnTo>
                  <a:lnTo>
                    <a:pt x="3756660" y="1175994"/>
                  </a:lnTo>
                  <a:lnTo>
                    <a:pt x="3798684" y="1179614"/>
                  </a:lnTo>
                  <a:lnTo>
                    <a:pt x="3838308" y="1170266"/>
                  </a:lnTo>
                  <a:lnTo>
                    <a:pt x="3872903" y="1149540"/>
                  </a:lnTo>
                  <a:lnTo>
                    <a:pt x="3899839" y="1119009"/>
                  </a:lnTo>
                  <a:lnTo>
                    <a:pt x="3916476" y="1080249"/>
                  </a:lnTo>
                  <a:lnTo>
                    <a:pt x="3920096" y="1038237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3296669" y="477777"/>
              <a:ext cx="3125470" cy="4617720"/>
            </a:xfrm>
            <a:custGeom>
              <a:avLst/>
              <a:gdLst/>
              <a:ahLst/>
              <a:cxnLst/>
              <a:rect l="l" t="t" r="r" b="b"/>
              <a:pathLst>
                <a:path w="3125470" h="4617720">
                  <a:moveTo>
                    <a:pt x="1287322" y="0"/>
                  </a:moveTo>
                  <a:lnTo>
                    <a:pt x="0" y="763285"/>
                  </a:lnTo>
                  <a:lnTo>
                    <a:pt x="1724659" y="3671909"/>
                  </a:lnTo>
                  <a:lnTo>
                    <a:pt x="2553953" y="4231996"/>
                  </a:lnTo>
                  <a:lnTo>
                    <a:pt x="2544027" y="4225243"/>
                  </a:lnTo>
                  <a:lnTo>
                    <a:pt x="3124993" y="4617608"/>
                  </a:lnTo>
                  <a:lnTo>
                    <a:pt x="3011834" y="2908717"/>
                  </a:lnTo>
                  <a:lnTo>
                    <a:pt x="1287322" y="0"/>
                  </a:lnTo>
                  <a:close/>
                </a:path>
              </a:pathLst>
            </a:custGeom>
            <a:solidFill>
              <a:srgbClr val="020303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5998314" y="4126794"/>
              <a:ext cx="581025" cy="709295"/>
            </a:xfrm>
            <a:custGeom>
              <a:avLst/>
              <a:gdLst/>
              <a:ahLst/>
              <a:cxnLst/>
              <a:rect l="l" t="t" r="r" b="b"/>
              <a:pathLst>
                <a:path w="581025" h="709295">
                  <a:moveTo>
                    <a:pt x="534004" y="0"/>
                  </a:moveTo>
                  <a:lnTo>
                    <a:pt x="0" y="316618"/>
                  </a:lnTo>
                  <a:lnTo>
                    <a:pt x="580966" y="708983"/>
                  </a:lnTo>
                  <a:lnTo>
                    <a:pt x="534004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4652112" y="2238363"/>
              <a:ext cx="1880235" cy="2212340"/>
            </a:xfrm>
            <a:custGeom>
              <a:avLst/>
              <a:gdLst/>
              <a:ahLst/>
              <a:cxnLst/>
              <a:rect l="l" t="t" r="r" b="b"/>
              <a:pathLst>
                <a:path w="1880234" h="2212340">
                  <a:moveTo>
                    <a:pt x="1287332" y="0"/>
                  </a:moveTo>
                  <a:lnTo>
                    <a:pt x="0" y="763327"/>
                  </a:lnTo>
                  <a:lnTo>
                    <a:pt x="526832" y="1651708"/>
                  </a:lnTo>
                  <a:lnTo>
                    <a:pt x="1356126" y="2211806"/>
                  </a:lnTo>
                  <a:lnTo>
                    <a:pt x="1346210" y="2205053"/>
                  </a:lnTo>
                  <a:lnTo>
                    <a:pt x="1880204" y="1888434"/>
                  </a:lnTo>
                  <a:lnTo>
                    <a:pt x="1814018" y="888527"/>
                  </a:lnTo>
                  <a:lnTo>
                    <a:pt x="1287332" y="0"/>
                  </a:lnTo>
                  <a:close/>
                </a:path>
              </a:pathLst>
            </a:custGeom>
            <a:solidFill>
              <a:srgbClr val="E8C27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3545904" y="372716"/>
              <a:ext cx="2905760" cy="3492500"/>
            </a:xfrm>
            <a:custGeom>
              <a:avLst/>
              <a:gdLst/>
              <a:ahLst/>
              <a:cxnLst/>
              <a:rect l="l" t="t" r="r" b="b"/>
              <a:pathLst>
                <a:path w="2905760" h="3492500">
                  <a:moveTo>
                    <a:pt x="1287332" y="0"/>
                  </a:moveTo>
                  <a:lnTo>
                    <a:pt x="0" y="763264"/>
                  </a:lnTo>
                  <a:lnTo>
                    <a:pt x="1618128" y="3492364"/>
                  </a:lnTo>
                  <a:lnTo>
                    <a:pt x="2905450" y="2729100"/>
                  </a:lnTo>
                  <a:lnTo>
                    <a:pt x="1287332" y="0"/>
                  </a:lnTo>
                  <a:close/>
                </a:path>
              </a:pathLst>
            </a:custGeom>
            <a:solidFill>
              <a:srgbClr val="F268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3854845" y="586441"/>
              <a:ext cx="2236470" cy="3095625"/>
            </a:xfrm>
            <a:custGeom>
              <a:avLst/>
              <a:gdLst/>
              <a:ahLst/>
              <a:cxnLst/>
              <a:rect l="l" t="t" r="r" b="b"/>
              <a:pathLst>
                <a:path w="2236470" h="3095625">
                  <a:moveTo>
                    <a:pt x="617897" y="0"/>
                  </a:moveTo>
                  <a:lnTo>
                    <a:pt x="0" y="366323"/>
                  </a:lnTo>
                  <a:lnTo>
                    <a:pt x="1618128" y="3095424"/>
                  </a:lnTo>
                  <a:lnTo>
                    <a:pt x="2236026" y="2729110"/>
                  </a:lnTo>
                  <a:lnTo>
                    <a:pt x="617897" y="0"/>
                  </a:lnTo>
                  <a:close/>
                </a:path>
              </a:pathLst>
            </a:custGeom>
            <a:solidFill>
              <a:srgbClr val="F053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3454273" y="218179"/>
              <a:ext cx="1630680" cy="1342390"/>
            </a:xfrm>
            <a:custGeom>
              <a:avLst/>
              <a:gdLst/>
              <a:ahLst/>
              <a:cxnLst/>
              <a:rect l="l" t="t" r="r" b="b"/>
              <a:pathLst>
                <a:path w="1630679" h="1342390">
                  <a:moveTo>
                    <a:pt x="1501063" y="360489"/>
                  </a:moveTo>
                  <a:lnTo>
                    <a:pt x="1287322" y="0"/>
                  </a:lnTo>
                  <a:lnTo>
                    <a:pt x="0" y="763282"/>
                  </a:lnTo>
                  <a:lnTo>
                    <a:pt x="213741" y="1123772"/>
                  </a:lnTo>
                  <a:lnTo>
                    <a:pt x="1501063" y="360489"/>
                  </a:lnTo>
                  <a:close/>
                </a:path>
                <a:path w="1630679" h="1342390">
                  <a:moveTo>
                    <a:pt x="1630578" y="578954"/>
                  </a:moveTo>
                  <a:lnTo>
                    <a:pt x="1564944" y="468223"/>
                  </a:lnTo>
                  <a:lnTo>
                    <a:pt x="277622" y="1231506"/>
                  </a:lnTo>
                  <a:lnTo>
                    <a:pt x="343268" y="1342237"/>
                  </a:lnTo>
                  <a:lnTo>
                    <a:pt x="1630578" y="578954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5814199" y="2942316"/>
              <a:ext cx="3938270" cy="3188970"/>
            </a:xfrm>
            <a:custGeom>
              <a:avLst/>
              <a:gdLst/>
              <a:ahLst/>
              <a:cxnLst/>
              <a:rect l="l" t="t" r="r" b="b"/>
              <a:pathLst>
                <a:path w="3938270" h="3188970">
                  <a:moveTo>
                    <a:pt x="1583905" y="1436624"/>
                  </a:moveTo>
                  <a:lnTo>
                    <a:pt x="1572983" y="1405178"/>
                  </a:lnTo>
                  <a:lnTo>
                    <a:pt x="1550035" y="1379448"/>
                  </a:lnTo>
                  <a:lnTo>
                    <a:pt x="1518907" y="1364627"/>
                  </a:lnTo>
                  <a:lnTo>
                    <a:pt x="1485671" y="1362964"/>
                  </a:lnTo>
                  <a:lnTo>
                    <a:pt x="1454226" y="1373873"/>
                  </a:lnTo>
                  <a:lnTo>
                    <a:pt x="1396809" y="1440091"/>
                  </a:lnTo>
                  <a:lnTo>
                    <a:pt x="1366494" y="1483639"/>
                  </a:lnTo>
                  <a:lnTo>
                    <a:pt x="1337551" y="1527403"/>
                  </a:lnTo>
                  <a:lnTo>
                    <a:pt x="1310017" y="1571320"/>
                  </a:lnTo>
                  <a:lnTo>
                    <a:pt x="1283931" y="1615363"/>
                  </a:lnTo>
                  <a:lnTo>
                    <a:pt x="1259332" y="1659470"/>
                  </a:lnTo>
                  <a:lnTo>
                    <a:pt x="1236230" y="1703590"/>
                  </a:lnTo>
                  <a:lnTo>
                    <a:pt x="1227061" y="1736826"/>
                  </a:lnTo>
                  <a:lnTo>
                    <a:pt x="1231188" y="1769859"/>
                  </a:lnTo>
                  <a:lnTo>
                    <a:pt x="1247406" y="1798916"/>
                  </a:lnTo>
                  <a:lnTo>
                    <a:pt x="1274470" y="1820265"/>
                  </a:lnTo>
                  <a:lnTo>
                    <a:pt x="1290218" y="1826412"/>
                  </a:lnTo>
                  <a:lnTo>
                    <a:pt x="1306360" y="1829346"/>
                  </a:lnTo>
                  <a:lnTo>
                    <a:pt x="1322489" y="1829193"/>
                  </a:lnTo>
                  <a:lnTo>
                    <a:pt x="1368767" y="1809965"/>
                  </a:lnTo>
                  <a:lnTo>
                    <a:pt x="1412240" y="1741741"/>
                  </a:lnTo>
                  <a:lnTo>
                    <a:pt x="1434744" y="1701431"/>
                  </a:lnTo>
                  <a:lnTo>
                    <a:pt x="1458633" y="1661134"/>
                  </a:lnTo>
                  <a:lnTo>
                    <a:pt x="1483868" y="1620888"/>
                  </a:lnTo>
                  <a:lnTo>
                    <a:pt x="1510436" y="1580756"/>
                  </a:lnTo>
                  <a:lnTo>
                    <a:pt x="1538287" y="1540776"/>
                  </a:lnTo>
                  <a:lnTo>
                    <a:pt x="1567408" y="1501000"/>
                  </a:lnTo>
                  <a:lnTo>
                    <a:pt x="1582229" y="1469872"/>
                  </a:lnTo>
                  <a:lnTo>
                    <a:pt x="1583905" y="1436624"/>
                  </a:lnTo>
                  <a:close/>
                </a:path>
                <a:path w="3938270" h="3188970">
                  <a:moveTo>
                    <a:pt x="1611668" y="2053412"/>
                  </a:moveTo>
                  <a:lnTo>
                    <a:pt x="1600060" y="2021967"/>
                  </a:lnTo>
                  <a:lnTo>
                    <a:pt x="1577835" y="1998840"/>
                  </a:lnTo>
                  <a:lnTo>
                    <a:pt x="1547901" y="1984984"/>
                  </a:lnTo>
                  <a:lnTo>
                    <a:pt x="1515376" y="1982901"/>
                  </a:lnTo>
                  <a:lnTo>
                    <a:pt x="1485366" y="1995093"/>
                  </a:lnTo>
                  <a:lnTo>
                    <a:pt x="1442275" y="2027783"/>
                  </a:lnTo>
                  <a:lnTo>
                    <a:pt x="1399743" y="2061171"/>
                  </a:lnTo>
                  <a:lnTo>
                    <a:pt x="1357795" y="2095258"/>
                  </a:lnTo>
                  <a:lnTo>
                    <a:pt x="1316456" y="2130044"/>
                  </a:lnTo>
                  <a:lnTo>
                    <a:pt x="1275715" y="2165515"/>
                  </a:lnTo>
                  <a:lnTo>
                    <a:pt x="1235595" y="2201684"/>
                  </a:lnTo>
                  <a:lnTo>
                    <a:pt x="1250581" y="2153196"/>
                  </a:lnTo>
                  <a:lnTo>
                    <a:pt x="1266520" y="2105037"/>
                  </a:lnTo>
                  <a:lnTo>
                    <a:pt x="1283487" y="2057247"/>
                  </a:lnTo>
                  <a:lnTo>
                    <a:pt x="1301508" y="2009851"/>
                  </a:lnTo>
                  <a:lnTo>
                    <a:pt x="1309420" y="1977821"/>
                  </a:lnTo>
                  <a:lnTo>
                    <a:pt x="1307426" y="1946516"/>
                  </a:lnTo>
                  <a:lnTo>
                    <a:pt x="1294168" y="1918639"/>
                  </a:lnTo>
                  <a:lnTo>
                    <a:pt x="1268272" y="1896872"/>
                  </a:lnTo>
                  <a:lnTo>
                    <a:pt x="1237742" y="1887893"/>
                  </a:lnTo>
                  <a:lnTo>
                    <a:pt x="1204468" y="1890420"/>
                  </a:lnTo>
                  <a:lnTo>
                    <a:pt x="1155306" y="1930120"/>
                  </a:lnTo>
                  <a:lnTo>
                    <a:pt x="1135608" y="1981479"/>
                  </a:lnTo>
                  <a:lnTo>
                    <a:pt x="1116863" y="2033117"/>
                  </a:lnTo>
                  <a:lnTo>
                    <a:pt x="1099096" y="2085047"/>
                  </a:lnTo>
                  <a:lnTo>
                    <a:pt x="1082306" y="2137257"/>
                  </a:lnTo>
                  <a:lnTo>
                    <a:pt x="1066520" y="2189772"/>
                  </a:lnTo>
                  <a:lnTo>
                    <a:pt x="1046797" y="2138591"/>
                  </a:lnTo>
                  <a:lnTo>
                    <a:pt x="1026109" y="2087778"/>
                  </a:lnTo>
                  <a:lnTo>
                    <a:pt x="1004455" y="2037372"/>
                  </a:lnTo>
                  <a:lnTo>
                    <a:pt x="981849" y="1987346"/>
                  </a:lnTo>
                  <a:lnTo>
                    <a:pt x="958303" y="1937740"/>
                  </a:lnTo>
                  <a:lnTo>
                    <a:pt x="933831" y="1888553"/>
                  </a:lnTo>
                  <a:lnTo>
                    <a:pt x="882218" y="1851698"/>
                  </a:lnTo>
                  <a:lnTo>
                    <a:pt x="849274" y="1850859"/>
                  </a:lnTo>
                  <a:lnTo>
                    <a:pt x="819150" y="1861667"/>
                  </a:lnTo>
                  <a:lnTo>
                    <a:pt x="795007" y="1884527"/>
                  </a:lnTo>
                  <a:lnTo>
                    <a:pt x="782878" y="1913394"/>
                  </a:lnTo>
                  <a:lnTo>
                    <a:pt x="782180" y="1945068"/>
                  </a:lnTo>
                  <a:lnTo>
                    <a:pt x="792276" y="1976361"/>
                  </a:lnTo>
                  <a:lnTo>
                    <a:pt x="815365" y="2022919"/>
                  </a:lnTo>
                  <a:lnTo>
                    <a:pt x="837476" y="2069922"/>
                  </a:lnTo>
                  <a:lnTo>
                    <a:pt x="858608" y="2117331"/>
                  </a:lnTo>
                  <a:lnTo>
                    <a:pt x="878776" y="2165134"/>
                  </a:lnTo>
                  <a:lnTo>
                    <a:pt x="897966" y="2213330"/>
                  </a:lnTo>
                  <a:lnTo>
                    <a:pt x="916203" y="2261882"/>
                  </a:lnTo>
                  <a:lnTo>
                    <a:pt x="933488" y="2310803"/>
                  </a:lnTo>
                  <a:lnTo>
                    <a:pt x="944168" y="2343035"/>
                  </a:lnTo>
                  <a:lnTo>
                    <a:pt x="902246" y="2340089"/>
                  </a:lnTo>
                  <a:lnTo>
                    <a:pt x="852957" y="2338895"/>
                  </a:lnTo>
                  <a:lnTo>
                    <a:pt x="803402" y="2339911"/>
                  </a:lnTo>
                  <a:lnTo>
                    <a:pt x="753706" y="2343188"/>
                  </a:lnTo>
                  <a:lnTo>
                    <a:pt x="704075" y="2348712"/>
                  </a:lnTo>
                  <a:lnTo>
                    <a:pt x="654634" y="2356523"/>
                  </a:lnTo>
                  <a:lnTo>
                    <a:pt x="605586" y="2366619"/>
                  </a:lnTo>
                  <a:lnTo>
                    <a:pt x="557072" y="2379014"/>
                  </a:lnTo>
                  <a:lnTo>
                    <a:pt x="509257" y="2393721"/>
                  </a:lnTo>
                  <a:lnTo>
                    <a:pt x="462318" y="2410764"/>
                  </a:lnTo>
                  <a:lnTo>
                    <a:pt x="416407" y="2430170"/>
                  </a:lnTo>
                  <a:lnTo>
                    <a:pt x="371716" y="2451925"/>
                  </a:lnTo>
                  <a:lnTo>
                    <a:pt x="328371" y="2476055"/>
                  </a:lnTo>
                  <a:lnTo>
                    <a:pt x="286575" y="2502573"/>
                  </a:lnTo>
                  <a:lnTo>
                    <a:pt x="246468" y="2531503"/>
                  </a:lnTo>
                  <a:lnTo>
                    <a:pt x="208216" y="2562860"/>
                  </a:lnTo>
                  <a:lnTo>
                    <a:pt x="171996" y="2596642"/>
                  </a:lnTo>
                  <a:lnTo>
                    <a:pt x="136105" y="2635504"/>
                  </a:lnTo>
                  <a:lnTo>
                    <a:pt x="103517" y="2677045"/>
                  </a:lnTo>
                  <a:lnTo>
                    <a:pt x="74155" y="2720949"/>
                  </a:lnTo>
                  <a:lnTo>
                    <a:pt x="47942" y="2766898"/>
                  </a:lnTo>
                  <a:lnTo>
                    <a:pt x="30022" y="2804185"/>
                  </a:lnTo>
                  <a:lnTo>
                    <a:pt x="15367" y="2842933"/>
                  </a:lnTo>
                  <a:lnTo>
                    <a:pt x="5016" y="2882938"/>
                  </a:lnTo>
                  <a:lnTo>
                    <a:pt x="0" y="2923997"/>
                  </a:lnTo>
                  <a:lnTo>
                    <a:pt x="4127" y="2974492"/>
                  </a:lnTo>
                  <a:lnTo>
                    <a:pt x="20408" y="3020034"/>
                  </a:lnTo>
                  <a:lnTo>
                    <a:pt x="47066" y="3060077"/>
                  </a:lnTo>
                  <a:lnTo>
                    <a:pt x="82346" y="3094075"/>
                  </a:lnTo>
                  <a:lnTo>
                    <a:pt x="124485" y="3121469"/>
                  </a:lnTo>
                  <a:lnTo>
                    <a:pt x="168998" y="3141916"/>
                  </a:lnTo>
                  <a:lnTo>
                    <a:pt x="215569" y="3157639"/>
                  </a:lnTo>
                  <a:lnTo>
                    <a:pt x="263575" y="3169297"/>
                  </a:lnTo>
                  <a:lnTo>
                    <a:pt x="312407" y="3177578"/>
                  </a:lnTo>
                  <a:lnTo>
                    <a:pt x="361480" y="3183140"/>
                  </a:lnTo>
                  <a:lnTo>
                    <a:pt x="410171" y="3186646"/>
                  </a:lnTo>
                  <a:lnTo>
                    <a:pt x="459714" y="3188487"/>
                  </a:lnTo>
                  <a:lnTo>
                    <a:pt x="509320" y="3188512"/>
                  </a:lnTo>
                  <a:lnTo>
                    <a:pt x="558927" y="3186798"/>
                  </a:lnTo>
                  <a:lnTo>
                    <a:pt x="608444" y="3183420"/>
                  </a:lnTo>
                  <a:lnTo>
                    <a:pt x="657809" y="3178429"/>
                  </a:lnTo>
                  <a:lnTo>
                    <a:pt x="706945" y="3171914"/>
                  </a:lnTo>
                  <a:lnTo>
                    <a:pt x="778865" y="3154819"/>
                  </a:lnTo>
                  <a:lnTo>
                    <a:pt x="848207" y="3129026"/>
                  </a:lnTo>
                  <a:lnTo>
                    <a:pt x="889342" y="3110827"/>
                  </a:lnTo>
                  <a:lnTo>
                    <a:pt x="929627" y="3090875"/>
                  </a:lnTo>
                  <a:lnTo>
                    <a:pt x="968984" y="3069158"/>
                  </a:lnTo>
                  <a:lnTo>
                    <a:pt x="1007389" y="3045726"/>
                  </a:lnTo>
                  <a:lnTo>
                    <a:pt x="1047838" y="3018459"/>
                  </a:lnTo>
                  <a:lnTo>
                    <a:pt x="1087386" y="2988691"/>
                  </a:lnTo>
                  <a:lnTo>
                    <a:pt x="1125105" y="2956280"/>
                  </a:lnTo>
                  <a:lnTo>
                    <a:pt x="1160106" y="2921101"/>
                  </a:lnTo>
                  <a:lnTo>
                    <a:pt x="1191488" y="2883039"/>
                  </a:lnTo>
                  <a:lnTo>
                    <a:pt x="1218349" y="2841968"/>
                  </a:lnTo>
                  <a:lnTo>
                    <a:pt x="1239786" y="2797759"/>
                  </a:lnTo>
                  <a:lnTo>
                    <a:pt x="1255928" y="2725661"/>
                  </a:lnTo>
                  <a:lnTo>
                    <a:pt x="1254899" y="2688704"/>
                  </a:lnTo>
                  <a:lnTo>
                    <a:pt x="1247457" y="2652369"/>
                  </a:lnTo>
                  <a:lnTo>
                    <a:pt x="1230236" y="2611209"/>
                  </a:lnTo>
                  <a:lnTo>
                    <a:pt x="1209675" y="2580068"/>
                  </a:lnTo>
                  <a:lnTo>
                    <a:pt x="1209675" y="2722245"/>
                  </a:lnTo>
                  <a:lnTo>
                    <a:pt x="1204810" y="2755315"/>
                  </a:lnTo>
                  <a:lnTo>
                    <a:pt x="1189951" y="2798203"/>
                  </a:lnTo>
                  <a:lnTo>
                    <a:pt x="1167841" y="2838234"/>
                  </a:lnTo>
                  <a:lnTo>
                    <a:pt x="1139939" y="2875407"/>
                  </a:lnTo>
                  <a:lnTo>
                    <a:pt x="1107694" y="2909722"/>
                  </a:lnTo>
                  <a:lnTo>
                    <a:pt x="1072527" y="2941205"/>
                  </a:lnTo>
                  <a:lnTo>
                    <a:pt x="1035888" y="2969857"/>
                  </a:lnTo>
                  <a:lnTo>
                    <a:pt x="999223" y="2995676"/>
                  </a:lnTo>
                  <a:lnTo>
                    <a:pt x="961631" y="3019742"/>
                  </a:lnTo>
                  <a:lnTo>
                    <a:pt x="922934" y="3042031"/>
                  </a:lnTo>
                  <a:lnTo>
                    <a:pt x="883272" y="3062567"/>
                  </a:lnTo>
                  <a:lnTo>
                    <a:pt x="842772" y="3081350"/>
                  </a:lnTo>
                  <a:lnTo>
                    <a:pt x="773798" y="3108185"/>
                  </a:lnTo>
                  <a:lnTo>
                    <a:pt x="702056" y="3126079"/>
                  </a:lnTo>
                  <a:lnTo>
                    <a:pt x="655472" y="3132480"/>
                  </a:lnTo>
                  <a:lnTo>
                    <a:pt x="607733" y="3137281"/>
                  </a:lnTo>
                  <a:lnTo>
                    <a:pt x="559231" y="3140481"/>
                  </a:lnTo>
                  <a:lnTo>
                    <a:pt x="510374" y="3142094"/>
                  </a:lnTo>
                  <a:lnTo>
                    <a:pt x="461594" y="3142081"/>
                  </a:lnTo>
                  <a:lnTo>
                    <a:pt x="413283" y="3140456"/>
                  </a:lnTo>
                  <a:lnTo>
                    <a:pt x="366712" y="3137255"/>
                  </a:lnTo>
                  <a:lnTo>
                    <a:pt x="319620" y="3131959"/>
                  </a:lnTo>
                  <a:lnTo>
                    <a:pt x="272757" y="3123971"/>
                  </a:lnTo>
                  <a:lnTo>
                    <a:pt x="226910" y="3112681"/>
                  </a:lnTo>
                  <a:lnTo>
                    <a:pt x="182829" y="3097517"/>
                  </a:lnTo>
                  <a:lnTo>
                    <a:pt x="141287" y="3077870"/>
                  </a:lnTo>
                  <a:lnTo>
                    <a:pt x="96659" y="3046450"/>
                  </a:lnTo>
                  <a:lnTo>
                    <a:pt x="63652" y="3004985"/>
                  </a:lnTo>
                  <a:lnTo>
                    <a:pt x="50063" y="2969031"/>
                  </a:lnTo>
                  <a:lnTo>
                    <a:pt x="46380" y="2942539"/>
                  </a:lnTo>
                  <a:lnTo>
                    <a:pt x="46443" y="2927324"/>
                  </a:lnTo>
                  <a:lnTo>
                    <a:pt x="59994" y="2854858"/>
                  </a:lnTo>
                  <a:lnTo>
                    <a:pt x="76263" y="2813596"/>
                  </a:lnTo>
                  <a:lnTo>
                    <a:pt x="96481" y="2773984"/>
                  </a:lnTo>
                  <a:lnTo>
                    <a:pt x="119113" y="2736011"/>
                  </a:lnTo>
                  <a:lnTo>
                    <a:pt x="148818" y="2693276"/>
                  </a:lnTo>
                  <a:lnTo>
                    <a:pt x="182092" y="2653334"/>
                  </a:lnTo>
                  <a:lnTo>
                    <a:pt x="218478" y="2616149"/>
                  </a:lnTo>
                  <a:lnTo>
                    <a:pt x="257492" y="2581706"/>
                  </a:lnTo>
                  <a:lnTo>
                    <a:pt x="296202" y="2551925"/>
                  </a:lnTo>
                  <a:lnTo>
                    <a:pt x="336778" y="2524683"/>
                  </a:lnTo>
                  <a:lnTo>
                    <a:pt x="379044" y="2499957"/>
                  </a:lnTo>
                  <a:lnTo>
                    <a:pt x="422795" y="2477732"/>
                  </a:lnTo>
                  <a:lnTo>
                    <a:pt x="467868" y="2457970"/>
                  </a:lnTo>
                  <a:lnTo>
                    <a:pt x="514070" y="2440648"/>
                  </a:lnTo>
                  <a:lnTo>
                    <a:pt x="561238" y="2425725"/>
                  </a:lnTo>
                  <a:lnTo>
                    <a:pt x="609168" y="2413190"/>
                  </a:lnTo>
                  <a:lnTo>
                    <a:pt x="657694" y="2403017"/>
                  </a:lnTo>
                  <a:lnTo>
                    <a:pt x="706628" y="2395169"/>
                  </a:lnTo>
                  <a:lnTo>
                    <a:pt x="755789" y="2389606"/>
                  </a:lnTo>
                  <a:lnTo>
                    <a:pt x="805002" y="2386330"/>
                  </a:lnTo>
                  <a:lnTo>
                    <a:pt x="854062" y="2385301"/>
                  </a:lnTo>
                  <a:lnTo>
                    <a:pt x="902817" y="2386495"/>
                  </a:lnTo>
                  <a:lnTo>
                    <a:pt x="951077" y="2389873"/>
                  </a:lnTo>
                  <a:lnTo>
                    <a:pt x="958303" y="2387409"/>
                  </a:lnTo>
                  <a:lnTo>
                    <a:pt x="965212" y="2409634"/>
                  </a:lnTo>
                  <a:lnTo>
                    <a:pt x="976414" y="2448293"/>
                  </a:lnTo>
                  <a:lnTo>
                    <a:pt x="961644" y="2445842"/>
                  </a:lnTo>
                  <a:lnTo>
                    <a:pt x="911707" y="2441270"/>
                  </a:lnTo>
                  <a:lnTo>
                    <a:pt x="861466" y="2440305"/>
                  </a:lnTo>
                  <a:lnTo>
                    <a:pt x="811237" y="2442578"/>
                  </a:lnTo>
                  <a:lnTo>
                    <a:pt x="761365" y="2447734"/>
                  </a:lnTo>
                  <a:lnTo>
                    <a:pt x="717588" y="2454567"/>
                  </a:lnTo>
                  <a:lnTo>
                    <a:pt x="674446" y="2464549"/>
                  </a:lnTo>
                  <a:lnTo>
                    <a:pt x="659015" y="2492984"/>
                  </a:lnTo>
                  <a:lnTo>
                    <a:pt x="668642" y="2506827"/>
                  </a:lnTo>
                  <a:lnTo>
                    <a:pt x="686765" y="2509253"/>
                  </a:lnTo>
                  <a:lnTo>
                    <a:pt x="728980" y="2499296"/>
                  </a:lnTo>
                  <a:lnTo>
                    <a:pt x="771893" y="2492616"/>
                  </a:lnTo>
                  <a:lnTo>
                    <a:pt x="815187" y="2488666"/>
                  </a:lnTo>
                  <a:lnTo>
                    <a:pt x="858507" y="2486926"/>
                  </a:lnTo>
                  <a:lnTo>
                    <a:pt x="908380" y="2487511"/>
                  </a:lnTo>
                  <a:lnTo>
                    <a:pt x="958189" y="2491727"/>
                  </a:lnTo>
                  <a:lnTo>
                    <a:pt x="989876" y="2497378"/>
                  </a:lnTo>
                  <a:lnTo>
                    <a:pt x="993216" y="2509710"/>
                  </a:lnTo>
                  <a:lnTo>
                    <a:pt x="1015974" y="2546921"/>
                  </a:lnTo>
                  <a:lnTo>
                    <a:pt x="1053871" y="2566606"/>
                  </a:lnTo>
                  <a:lnTo>
                    <a:pt x="1096581" y="2566251"/>
                  </a:lnTo>
                  <a:lnTo>
                    <a:pt x="1119390" y="2552166"/>
                  </a:lnTo>
                  <a:lnTo>
                    <a:pt x="1129207" y="2559354"/>
                  </a:lnTo>
                  <a:lnTo>
                    <a:pt x="1159979" y="2590609"/>
                  </a:lnTo>
                  <a:lnTo>
                    <a:pt x="1185113" y="2625661"/>
                  </a:lnTo>
                  <a:lnTo>
                    <a:pt x="1208125" y="2689237"/>
                  </a:lnTo>
                  <a:lnTo>
                    <a:pt x="1209675" y="2722245"/>
                  </a:lnTo>
                  <a:lnTo>
                    <a:pt x="1209675" y="2580068"/>
                  </a:lnTo>
                  <a:lnTo>
                    <a:pt x="1205763" y="2574137"/>
                  </a:lnTo>
                  <a:lnTo>
                    <a:pt x="1175943" y="2540927"/>
                  </a:lnTo>
                  <a:lnTo>
                    <a:pt x="1153617" y="2521115"/>
                  </a:lnTo>
                  <a:lnTo>
                    <a:pt x="1167091" y="2506065"/>
                  </a:lnTo>
                  <a:lnTo>
                    <a:pt x="1201064" y="2469362"/>
                  </a:lnTo>
                  <a:lnTo>
                    <a:pt x="1235633" y="2433256"/>
                  </a:lnTo>
                  <a:lnTo>
                    <a:pt x="1270787" y="2397747"/>
                  </a:lnTo>
                  <a:lnTo>
                    <a:pt x="1306537" y="2362835"/>
                  </a:lnTo>
                  <a:lnTo>
                    <a:pt x="1342885" y="2328545"/>
                  </a:lnTo>
                  <a:lnTo>
                    <a:pt x="1379804" y="2294902"/>
                  </a:lnTo>
                  <a:lnTo>
                    <a:pt x="1417307" y="2261895"/>
                  </a:lnTo>
                  <a:lnTo>
                    <a:pt x="1455407" y="2229561"/>
                  </a:lnTo>
                  <a:lnTo>
                    <a:pt x="1494078" y="2197900"/>
                  </a:lnTo>
                  <a:lnTo>
                    <a:pt x="1533334" y="2166924"/>
                  </a:lnTo>
                  <a:lnTo>
                    <a:pt x="1573174" y="2136648"/>
                  </a:lnTo>
                  <a:lnTo>
                    <a:pt x="1596212" y="2113127"/>
                  </a:lnTo>
                  <a:lnTo>
                    <a:pt x="1609712" y="2084578"/>
                  </a:lnTo>
                  <a:lnTo>
                    <a:pt x="1611668" y="2053412"/>
                  </a:lnTo>
                  <a:close/>
                </a:path>
                <a:path w="3938270" h="3188970">
                  <a:moveTo>
                    <a:pt x="2067915" y="960678"/>
                  </a:moveTo>
                  <a:lnTo>
                    <a:pt x="2064702" y="927544"/>
                  </a:lnTo>
                  <a:lnTo>
                    <a:pt x="2048446" y="897140"/>
                  </a:lnTo>
                  <a:lnTo>
                    <a:pt x="2021687" y="875411"/>
                  </a:lnTo>
                  <a:lnTo>
                    <a:pt x="1989772" y="865974"/>
                  </a:lnTo>
                  <a:lnTo>
                    <a:pt x="1956638" y="869188"/>
                  </a:lnTo>
                  <a:lnTo>
                    <a:pt x="1913509" y="895972"/>
                  </a:lnTo>
                  <a:lnTo>
                    <a:pt x="1875548" y="927989"/>
                  </a:lnTo>
                  <a:lnTo>
                    <a:pt x="1838185" y="960361"/>
                  </a:lnTo>
                  <a:lnTo>
                    <a:pt x="1801533" y="993013"/>
                  </a:lnTo>
                  <a:lnTo>
                    <a:pt x="1765642" y="1025906"/>
                  </a:lnTo>
                  <a:lnTo>
                    <a:pt x="1730565" y="1058989"/>
                  </a:lnTo>
                  <a:lnTo>
                    <a:pt x="1696377" y="1092212"/>
                  </a:lnTo>
                  <a:lnTo>
                    <a:pt x="1663115" y="1125512"/>
                  </a:lnTo>
                  <a:lnTo>
                    <a:pt x="1638211" y="1187119"/>
                  </a:lnTo>
                  <a:lnTo>
                    <a:pt x="1644840" y="1219733"/>
                  </a:lnTo>
                  <a:lnTo>
                    <a:pt x="1664144" y="1248283"/>
                  </a:lnTo>
                  <a:lnTo>
                    <a:pt x="1683207" y="1262507"/>
                  </a:lnTo>
                  <a:lnTo>
                    <a:pt x="1704644" y="1270800"/>
                  </a:lnTo>
                  <a:lnTo>
                    <a:pt x="1727187" y="1273187"/>
                  </a:lnTo>
                  <a:lnTo>
                    <a:pt x="1749615" y="1269682"/>
                  </a:lnTo>
                  <a:lnTo>
                    <a:pt x="1786928" y="1247267"/>
                  </a:lnTo>
                  <a:lnTo>
                    <a:pt x="1824824" y="1209433"/>
                  </a:lnTo>
                  <a:lnTo>
                    <a:pt x="1864004" y="1171702"/>
                  </a:lnTo>
                  <a:lnTo>
                    <a:pt x="1904365" y="1134173"/>
                  </a:lnTo>
                  <a:lnTo>
                    <a:pt x="1945843" y="1096924"/>
                  </a:lnTo>
                  <a:lnTo>
                    <a:pt x="1988312" y="1060030"/>
                  </a:lnTo>
                  <a:lnTo>
                    <a:pt x="2036749" y="1019365"/>
                  </a:lnTo>
                  <a:lnTo>
                    <a:pt x="2058466" y="992593"/>
                  </a:lnTo>
                  <a:lnTo>
                    <a:pt x="2067915" y="960678"/>
                  </a:lnTo>
                  <a:close/>
                </a:path>
                <a:path w="3938270" h="3188970">
                  <a:moveTo>
                    <a:pt x="2639606" y="549783"/>
                  </a:moveTo>
                  <a:lnTo>
                    <a:pt x="2628887" y="517004"/>
                  </a:lnTo>
                  <a:lnTo>
                    <a:pt x="2606306" y="490956"/>
                  </a:lnTo>
                  <a:lnTo>
                    <a:pt x="2576512" y="476110"/>
                  </a:lnTo>
                  <a:lnTo>
                    <a:pt x="2543327" y="473506"/>
                  </a:lnTo>
                  <a:lnTo>
                    <a:pt x="2510574" y="484212"/>
                  </a:lnTo>
                  <a:lnTo>
                    <a:pt x="2466556" y="509485"/>
                  </a:lnTo>
                  <a:lnTo>
                    <a:pt x="2422804" y="535330"/>
                  </a:lnTo>
                  <a:lnTo>
                    <a:pt x="2379370" y="561708"/>
                  </a:lnTo>
                  <a:lnTo>
                    <a:pt x="2336292" y="588594"/>
                  </a:lnTo>
                  <a:lnTo>
                    <a:pt x="2293620" y="615950"/>
                  </a:lnTo>
                  <a:lnTo>
                    <a:pt x="2251405" y="643750"/>
                  </a:lnTo>
                  <a:lnTo>
                    <a:pt x="2209711" y="671982"/>
                  </a:lnTo>
                  <a:lnTo>
                    <a:pt x="2173465" y="727671"/>
                  </a:lnTo>
                  <a:lnTo>
                    <a:pt x="2173732" y="760958"/>
                  </a:lnTo>
                  <a:lnTo>
                    <a:pt x="2187232" y="792683"/>
                  </a:lnTo>
                  <a:lnTo>
                    <a:pt x="2206510" y="812888"/>
                  </a:lnTo>
                  <a:lnTo>
                    <a:pt x="2230297" y="825588"/>
                  </a:lnTo>
                  <a:lnTo>
                    <a:pt x="2256561" y="830376"/>
                  </a:lnTo>
                  <a:lnTo>
                    <a:pt x="2283307" y="826897"/>
                  </a:lnTo>
                  <a:lnTo>
                    <a:pt x="2347874" y="788149"/>
                  </a:lnTo>
                  <a:lnTo>
                    <a:pt x="2388285" y="761517"/>
                  </a:lnTo>
                  <a:lnTo>
                    <a:pt x="2429154" y="735304"/>
                  </a:lnTo>
                  <a:lnTo>
                    <a:pt x="2470416" y="709561"/>
                  </a:lnTo>
                  <a:lnTo>
                    <a:pt x="2512022" y="684288"/>
                  </a:lnTo>
                  <a:lnTo>
                    <a:pt x="2553932" y="659536"/>
                  </a:lnTo>
                  <a:lnTo>
                    <a:pt x="2596096" y="635330"/>
                  </a:lnTo>
                  <a:lnTo>
                    <a:pt x="2622143" y="612749"/>
                  </a:lnTo>
                  <a:lnTo>
                    <a:pt x="2637002" y="582955"/>
                  </a:lnTo>
                  <a:lnTo>
                    <a:pt x="2639606" y="549783"/>
                  </a:lnTo>
                  <a:close/>
                </a:path>
                <a:path w="3938270" h="3188970">
                  <a:moveTo>
                    <a:pt x="3270237" y="273989"/>
                  </a:moveTo>
                  <a:lnTo>
                    <a:pt x="3265093" y="239903"/>
                  </a:lnTo>
                  <a:lnTo>
                    <a:pt x="3247136" y="210477"/>
                  </a:lnTo>
                  <a:lnTo>
                    <a:pt x="3220237" y="190893"/>
                  </a:lnTo>
                  <a:lnTo>
                    <a:pt x="3187954" y="182854"/>
                  </a:lnTo>
                  <a:lnTo>
                    <a:pt x="3153803" y="188036"/>
                  </a:lnTo>
                  <a:lnTo>
                    <a:pt x="3106318" y="205638"/>
                  </a:lnTo>
                  <a:lnTo>
                    <a:pt x="3058972" y="223824"/>
                  </a:lnTo>
                  <a:lnTo>
                    <a:pt x="3011817" y="242582"/>
                  </a:lnTo>
                  <a:lnTo>
                    <a:pt x="2964904" y="261874"/>
                  </a:lnTo>
                  <a:lnTo>
                    <a:pt x="2918269" y="281673"/>
                  </a:lnTo>
                  <a:lnTo>
                    <a:pt x="2871990" y="301980"/>
                  </a:lnTo>
                  <a:lnTo>
                    <a:pt x="2826105" y="322757"/>
                  </a:lnTo>
                  <a:lnTo>
                    <a:pt x="2780969" y="371525"/>
                  </a:lnTo>
                  <a:lnTo>
                    <a:pt x="2775597" y="404368"/>
                  </a:lnTo>
                  <a:lnTo>
                    <a:pt x="2783522" y="437921"/>
                  </a:lnTo>
                  <a:lnTo>
                    <a:pt x="2801632" y="463689"/>
                  </a:lnTo>
                  <a:lnTo>
                    <a:pt x="2826753" y="480809"/>
                  </a:lnTo>
                  <a:lnTo>
                    <a:pt x="2856077" y="488238"/>
                  </a:lnTo>
                  <a:lnTo>
                    <a:pt x="2886799" y="484962"/>
                  </a:lnTo>
                  <a:lnTo>
                    <a:pt x="2890812" y="483781"/>
                  </a:lnTo>
                  <a:lnTo>
                    <a:pt x="2894774" y="482307"/>
                  </a:lnTo>
                  <a:lnTo>
                    <a:pt x="2942717" y="460565"/>
                  </a:lnTo>
                  <a:lnTo>
                    <a:pt x="2987129" y="441083"/>
                  </a:lnTo>
                  <a:lnTo>
                    <a:pt x="3031883" y="422071"/>
                  </a:lnTo>
                  <a:lnTo>
                    <a:pt x="3076918" y="403555"/>
                  </a:lnTo>
                  <a:lnTo>
                    <a:pt x="3122193" y="385559"/>
                  </a:lnTo>
                  <a:lnTo>
                    <a:pt x="3167634" y="368096"/>
                  </a:lnTo>
                  <a:lnTo>
                    <a:pt x="3213214" y="351193"/>
                  </a:lnTo>
                  <a:lnTo>
                    <a:pt x="3242640" y="333222"/>
                  </a:lnTo>
                  <a:lnTo>
                    <a:pt x="3262198" y="306285"/>
                  </a:lnTo>
                  <a:lnTo>
                    <a:pt x="3270237" y="273989"/>
                  </a:lnTo>
                  <a:close/>
                </a:path>
                <a:path w="3938270" h="3188970">
                  <a:moveTo>
                    <a:pt x="3937724" y="101434"/>
                  </a:moveTo>
                  <a:lnTo>
                    <a:pt x="3924617" y="37033"/>
                  </a:lnTo>
                  <a:lnTo>
                    <a:pt x="3870553" y="342"/>
                  </a:lnTo>
                  <a:lnTo>
                    <a:pt x="3836073" y="0"/>
                  </a:lnTo>
                  <a:lnTo>
                    <a:pt x="3786517" y="9779"/>
                  </a:lnTo>
                  <a:lnTo>
                    <a:pt x="3736962" y="20142"/>
                  </a:lnTo>
                  <a:lnTo>
                    <a:pt x="3687457" y="31089"/>
                  </a:lnTo>
                  <a:lnTo>
                    <a:pt x="3638080" y="42595"/>
                  </a:lnTo>
                  <a:lnTo>
                    <a:pt x="3588880" y="54648"/>
                  </a:lnTo>
                  <a:lnTo>
                    <a:pt x="3539896" y="67246"/>
                  </a:lnTo>
                  <a:lnTo>
                    <a:pt x="3489718" y="80772"/>
                  </a:lnTo>
                  <a:lnTo>
                    <a:pt x="3438410" y="121793"/>
                  </a:lnTo>
                  <a:lnTo>
                    <a:pt x="3428111" y="153073"/>
                  </a:lnTo>
                  <a:lnTo>
                    <a:pt x="3430562" y="187109"/>
                  </a:lnTo>
                  <a:lnTo>
                    <a:pt x="3446107" y="217868"/>
                  </a:lnTo>
                  <a:lnTo>
                    <a:pt x="3471380" y="239547"/>
                  </a:lnTo>
                  <a:lnTo>
                    <a:pt x="3502926" y="250151"/>
                  </a:lnTo>
                  <a:lnTo>
                    <a:pt x="3537318" y="247751"/>
                  </a:lnTo>
                  <a:lnTo>
                    <a:pt x="3584105" y="235153"/>
                  </a:lnTo>
                  <a:lnTo>
                    <a:pt x="3631171" y="223062"/>
                  </a:lnTo>
                  <a:lnTo>
                    <a:pt x="3678453" y="211480"/>
                  </a:lnTo>
                  <a:lnTo>
                    <a:pt x="3725913" y="200431"/>
                  </a:lnTo>
                  <a:lnTo>
                    <a:pt x="3773474" y="189903"/>
                  </a:lnTo>
                  <a:lnTo>
                    <a:pt x="3821099" y="179946"/>
                  </a:lnTo>
                  <a:lnTo>
                    <a:pt x="3871544" y="170002"/>
                  </a:lnTo>
                  <a:lnTo>
                    <a:pt x="3877005" y="168541"/>
                  </a:lnTo>
                  <a:lnTo>
                    <a:pt x="3905554" y="153949"/>
                  </a:lnTo>
                  <a:lnTo>
                    <a:pt x="3926408" y="130670"/>
                  </a:lnTo>
                  <a:lnTo>
                    <a:pt x="3937724" y="101434"/>
                  </a:lnTo>
                  <a:close/>
                </a:path>
              </a:pathLst>
            </a:custGeom>
            <a:solidFill>
              <a:srgbClr val="F053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0857014" y="5907042"/>
              <a:ext cx="7127240" cy="2853690"/>
            </a:xfrm>
            <a:custGeom>
              <a:avLst/>
              <a:gdLst/>
              <a:ahLst/>
              <a:cxnLst/>
              <a:rect l="l" t="t" r="r" b="b"/>
              <a:pathLst>
                <a:path w="7127240" h="2853690">
                  <a:moveTo>
                    <a:pt x="258864" y="2545321"/>
                  </a:moveTo>
                  <a:lnTo>
                    <a:pt x="255460" y="2493746"/>
                  </a:lnTo>
                  <a:lnTo>
                    <a:pt x="244233" y="2452611"/>
                  </a:lnTo>
                  <a:lnTo>
                    <a:pt x="223647" y="2417661"/>
                  </a:lnTo>
                  <a:lnTo>
                    <a:pt x="192176" y="2384679"/>
                  </a:lnTo>
                  <a:lnTo>
                    <a:pt x="148285" y="2349449"/>
                  </a:lnTo>
                  <a:lnTo>
                    <a:pt x="116789" y="2323211"/>
                  </a:lnTo>
                  <a:lnTo>
                    <a:pt x="98221" y="2299678"/>
                  </a:lnTo>
                  <a:lnTo>
                    <a:pt x="89420" y="2274659"/>
                  </a:lnTo>
                  <a:lnTo>
                    <a:pt x="87198" y="2243988"/>
                  </a:lnTo>
                  <a:lnTo>
                    <a:pt x="89103" y="2215400"/>
                  </a:lnTo>
                  <a:lnTo>
                    <a:pt x="95796" y="2192972"/>
                  </a:lnTo>
                  <a:lnTo>
                    <a:pt x="108813" y="2178329"/>
                  </a:lnTo>
                  <a:lnTo>
                    <a:pt x="129641" y="2173084"/>
                  </a:lnTo>
                  <a:lnTo>
                    <a:pt x="150545" y="2178037"/>
                  </a:lnTo>
                  <a:lnTo>
                    <a:pt x="163360" y="2192210"/>
                  </a:lnTo>
                  <a:lnTo>
                    <a:pt x="169799" y="2214600"/>
                  </a:lnTo>
                  <a:lnTo>
                    <a:pt x="171564" y="2244166"/>
                  </a:lnTo>
                  <a:lnTo>
                    <a:pt x="171564" y="2271420"/>
                  </a:lnTo>
                  <a:lnTo>
                    <a:pt x="248932" y="2271420"/>
                  </a:lnTo>
                  <a:lnTo>
                    <a:pt x="248932" y="2242083"/>
                  </a:lnTo>
                  <a:lnTo>
                    <a:pt x="246138" y="2201951"/>
                  </a:lnTo>
                  <a:lnTo>
                    <a:pt x="235851" y="2164931"/>
                  </a:lnTo>
                  <a:lnTo>
                    <a:pt x="215176" y="2134311"/>
                  </a:lnTo>
                  <a:lnTo>
                    <a:pt x="181229" y="2113457"/>
                  </a:lnTo>
                  <a:lnTo>
                    <a:pt x="131127" y="2105660"/>
                  </a:lnTo>
                  <a:lnTo>
                    <a:pt x="80365" y="2113877"/>
                  </a:lnTo>
                  <a:lnTo>
                    <a:pt x="45364" y="2136508"/>
                  </a:lnTo>
                  <a:lnTo>
                    <a:pt x="23571" y="2169985"/>
                  </a:lnTo>
                  <a:lnTo>
                    <a:pt x="12382" y="2210778"/>
                  </a:lnTo>
                  <a:lnTo>
                    <a:pt x="9220" y="2255316"/>
                  </a:lnTo>
                  <a:lnTo>
                    <a:pt x="15303" y="2310536"/>
                  </a:lnTo>
                  <a:lnTo>
                    <a:pt x="33350" y="2351951"/>
                  </a:lnTo>
                  <a:lnTo>
                    <a:pt x="63093" y="2386444"/>
                  </a:lnTo>
                  <a:lnTo>
                    <a:pt x="104279" y="2420963"/>
                  </a:lnTo>
                  <a:lnTo>
                    <a:pt x="142265" y="2453551"/>
                  </a:lnTo>
                  <a:lnTo>
                    <a:pt x="165481" y="2482748"/>
                  </a:lnTo>
                  <a:lnTo>
                    <a:pt x="177101" y="2514993"/>
                  </a:lnTo>
                  <a:lnTo>
                    <a:pt x="180276" y="2556726"/>
                  </a:lnTo>
                  <a:lnTo>
                    <a:pt x="177787" y="2589847"/>
                  </a:lnTo>
                  <a:lnTo>
                    <a:pt x="169468" y="2615260"/>
                  </a:lnTo>
                  <a:lnTo>
                    <a:pt x="154076" y="2631529"/>
                  </a:lnTo>
                  <a:lnTo>
                    <a:pt x="130340" y="2637269"/>
                  </a:lnTo>
                  <a:lnTo>
                    <a:pt x="106591" y="2632418"/>
                  </a:lnTo>
                  <a:lnTo>
                    <a:pt x="90322" y="2618117"/>
                  </a:lnTo>
                  <a:lnTo>
                    <a:pt x="80962" y="2594813"/>
                  </a:lnTo>
                  <a:lnTo>
                    <a:pt x="77978" y="2562885"/>
                  </a:lnTo>
                  <a:lnTo>
                    <a:pt x="77978" y="2527897"/>
                  </a:lnTo>
                  <a:lnTo>
                    <a:pt x="0" y="2527897"/>
                  </a:lnTo>
                  <a:lnTo>
                    <a:pt x="0" y="2561933"/>
                  </a:lnTo>
                  <a:lnTo>
                    <a:pt x="3556" y="2606129"/>
                  </a:lnTo>
                  <a:lnTo>
                    <a:pt x="15798" y="2645067"/>
                  </a:lnTo>
                  <a:lnTo>
                    <a:pt x="39077" y="2676118"/>
                  </a:lnTo>
                  <a:lnTo>
                    <a:pt x="75742" y="2696667"/>
                  </a:lnTo>
                  <a:lnTo>
                    <a:pt x="128155" y="2704096"/>
                  </a:lnTo>
                  <a:lnTo>
                    <a:pt x="181737" y="2695473"/>
                  </a:lnTo>
                  <a:lnTo>
                    <a:pt x="219151" y="2671864"/>
                  </a:lnTo>
                  <a:lnTo>
                    <a:pt x="242836" y="2636697"/>
                  </a:lnTo>
                  <a:lnTo>
                    <a:pt x="255257" y="2593378"/>
                  </a:lnTo>
                  <a:lnTo>
                    <a:pt x="258864" y="2545321"/>
                  </a:lnTo>
                  <a:close/>
                </a:path>
                <a:path w="7127240" h="2853690">
                  <a:moveTo>
                    <a:pt x="396608" y="2248484"/>
                  </a:moveTo>
                  <a:lnTo>
                    <a:pt x="318630" y="2248484"/>
                  </a:lnTo>
                  <a:lnTo>
                    <a:pt x="318630" y="2695905"/>
                  </a:lnTo>
                  <a:lnTo>
                    <a:pt x="396608" y="2695905"/>
                  </a:lnTo>
                  <a:lnTo>
                    <a:pt x="396608" y="2248484"/>
                  </a:lnTo>
                  <a:close/>
                </a:path>
                <a:path w="7127240" h="2853690">
                  <a:moveTo>
                    <a:pt x="397205" y="2088946"/>
                  </a:moveTo>
                  <a:lnTo>
                    <a:pt x="319239" y="2088946"/>
                  </a:lnTo>
                  <a:lnTo>
                    <a:pt x="319239" y="2182279"/>
                  </a:lnTo>
                  <a:lnTo>
                    <a:pt x="397205" y="2182279"/>
                  </a:lnTo>
                  <a:lnTo>
                    <a:pt x="397205" y="2088946"/>
                  </a:lnTo>
                  <a:close/>
                </a:path>
                <a:path w="7127240" h="2853690">
                  <a:moveTo>
                    <a:pt x="714489" y="2248484"/>
                  </a:moveTo>
                  <a:lnTo>
                    <a:pt x="646963" y="2248484"/>
                  </a:lnTo>
                  <a:lnTo>
                    <a:pt x="645820" y="2255748"/>
                  </a:lnTo>
                  <a:lnTo>
                    <a:pt x="645744" y="2256244"/>
                  </a:lnTo>
                  <a:lnTo>
                    <a:pt x="644486" y="2266277"/>
                  </a:lnTo>
                  <a:lnTo>
                    <a:pt x="643521" y="2277224"/>
                  </a:lnTo>
                  <a:lnTo>
                    <a:pt x="643128" y="2287740"/>
                  </a:lnTo>
                  <a:lnTo>
                    <a:pt x="635215" y="2270531"/>
                  </a:lnTo>
                  <a:lnTo>
                    <a:pt x="635038" y="2270353"/>
                  </a:lnTo>
                  <a:lnTo>
                    <a:pt x="635038" y="2392121"/>
                  </a:lnTo>
                  <a:lnTo>
                    <a:pt x="635038" y="2523642"/>
                  </a:lnTo>
                  <a:lnTo>
                    <a:pt x="633247" y="2562695"/>
                  </a:lnTo>
                  <a:lnTo>
                    <a:pt x="626046" y="2592933"/>
                  </a:lnTo>
                  <a:lnTo>
                    <a:pt x="610704" y="2612479"/>
                  </a:lnTo>
                  <a:lnTo>
                    <a:pt x="584492" y="2619425"/>
                  </a:lnTo>
                  <a:lnTo>
                    <a:pt x="564642" y="2614701"/>
                  </a:lnTo>
                  <a:lnTo>
                    <a:pt x="551167" y="2600541"/>
                  </a:lnTo>
                  <a:lnTo>
                    <a:pt x="543509" y="2576906"/>
                  </a:lnTo>
                  <a:lnTo>
                    <a:pt x="541083" y="2543810"/>
                  </a:lnTo>
                  <a:lnTo>
                    <a:pt x="541083" y="2380805"/>
                  </a:lnTo>
                  <a:lnTo>
                    <a:pt x="544080" y="2350439"/>
                  </a:lnTo>
                  <a:lnTo>
                    <a:pt x="553123" y="2328938"/>
                  </a:lnTo>
                  <a:lnTo>
                    <a:pt x="568274" y="2316137"/>
                  </a:lnTo>
                  <a:lnTo>
                    <a:pt x="589622" y="2311908"/>
                  </a:lnTo>
                  <a:lnTo>
                    <a:pt x="613968" y="2318296"/>
                  </a:lnTo>
                  <a:lnTo>
                    <a:pt x="627659" y="2335631"/>
                  </a:lnTo>
                  <a:lnTo>
                    <a:pt x="633691" y="2361158"/>
                  </a:lnTo>
                  <a:lnTo>
                    <a:pt x="635038" y="2392121"/>
                  </a:lnTo>
                  <a:lnTo>
                    <a:pt x="635038" y="2270353"/>
                  </a:lnTo>
                  <a:lnTo>
                    <a:pt x="621169" y="2255748"/>
                  </a:lnTo>
                  <a:lnTo>
                    <a:pt x="599732" y="2245410"/>
                  </a:lnTo>
                  <a:lnTo>
                    <a:pt x="569582" y="2241512"/>
                  </a:lnTo>
                  <a:lnTo>
                    <a:pt x="519506" y="2252967"/>
                  </a:lnTo>
                  <a:lnTo>
                    <a:pt x="486524" y="2283282"/>
                  </a:lnTo>
                  <a:lnTo>
                    <a:pt x="468388" y="2326411"/>
                  </a:lnTo>
                  <a:lnTo>
                    <a:pt x="462838" y="2376271"/>
                  </a:lnTo>
                  <a:lnTo>
                    <a:pt x="462838" y="2549741"/>
                  </a:lnTo>
                  <a:lnTo>
                    <a:pt x="467372" y="2605646"/>
                  </a:lnTo>
                  <a:lnTo>
                    <a:pt x="483044" y="2649575"/>
                  </a:lnTo>
                  <a:lnTo>
                    <a:pt x="512965" y="2678303"/>
                  </a:lnTo>
                  <a:lnTo>
                    <a:pt x="560260" y="2688590"/>
                  </a:lnTo>
                  <a:lnTo>
                    <a:pt x="586511" y="2685618"/>
                  </a:lnTo>
                  <a:lnTo>
                    <a:pt x="607606" y="2677058"/>
                  </a:lnTo>
                  <a:lnTo>
                    <a:pt x="623646" y="2663406"/>
                  </a:lnTo>
                  <a:lnTo>
                    <a:pt x="634758" y="2645168"/>
                  </a:lnTo>
                  <a:lnTo>
                    <a:pt x="634758" y="2697632"/>
                  </a:lnTo>
                  <a:lnTo>
                    <a:pt x="632904" y="2737015"/>
                  </a:lnTo>
                  <a:lnTo>
                    <a:pt x="625754" y="2765387"/>
                  </a:lnTo>
                  <a:lnTo>
                    <a:pt x="610958" y="2782544"/>
                  </a:lnTo>
                  <a:lnTo>
                    <a:pt x="586143" y="2788310"/>
                  </a:lnTo>
                  <a:lnTo>
                    <a:pt x="562864" y="2782938"/>
                  </a:lnTo>
                  <a:lnTo>
                    <a:pt x="549300" y="2769895"/>
                  </a:lnTo>
                  <a:lnTo>
                    <a:pt x="542975" y="2753804"/>
                  </a:lnTo>
                  <a:lnTo>
                    <a:pt x="541426" y="2739237"/>
                  </a:lnTo>
                  <a:lnTo>
                    <a:pt x="541426" y="2737015"/>
                  </a:lnTo>
                  <a:lnTo>
                    <a:pt x="463194" y="2737015"/>
                  </a:lnTo>
                  <a:lnTo>
                    <a:pt x="467550" y="2777591"/>
                  </a:lnTo>
                  <a:lnTo>
                    <a:pt x="484708" y="2814574"/>
                  </a:lnTo>
                  <a:lnTo>
                    <a:pt x="520788" y="2842349"/>
                  </a:lnTo>
                  <a:lnTo>
                    <a:pt x="581964" y="2853283"/>
                  </a:lnTo>
                  <a:lnTo>
                    <a:pt x="633641" y="2846908"/>
                  </a:lnTo>
                  <a:lnTo>
                    <a:pt x="669620" y="2828975"/>
                  </a:lnTo>
                  <a:lnTo>
                    <a:pt x="697445" y="2788310"/>
                  </a:lnTo>
                  <a:lnTo>
                    <a:pt x="711466" y="2723743"/>
                  </a:lnTo>
                  <a:lnTo>
                    <a:pt x="712724" y="2678303"/>
                  </a:lnTo>
                  <a:lnTo>
                    <a:pt x="712749" y="2645168"/>
                  </a:lnTo>
                  <a:lnTo>
                    <a:pt x="712749" y="2619425"/>
                  </a:lnTo>
                  <a:lnTo>
                    <a:pt x="712863" y="2335631"/>
                  </a:lnTo>
                  <a:lnTo>
                    <a:pt x="712914" y="2326411"/>
                  </a:lnTo>
                  <a:lnTo>
                    <a:pt x="713016" y="2318296"/>
                  </a:lnTo>
                  <a:lnTo>
                    <a:pt x="713105" y="2311908"/>
                  </a:lnTo>
                  <a:lnTo>
                    <a:pt x="713295" y="2296947"/>
                  </a:lnTo>
                  <a:lnTo>
                    <a:pt x="713486" y="2287740"/>
                  </a:lnTo>
                  <a:lnTo>
                    <a:pt x="713854" y="2270531"/>
                  </a:lnTo>
                  <a:lnTo>
                    <a:pt x="714489" y="2248484"/>
                  </a:lnTo>
                  <a:close/>
                </a:path>
                <a:path w="7127240" h="2853690">
                  <a:moveTo>
                    <a:pt x="1039495" y="2356002"/>
                  </a:moveTo>
                  <a:lnTo>
                    <a:pt x="1032713" y="2302853"/>
                  </a:lnTo>
                  <a:lnTo>
                    <a:pt x="1013866" y="2267420"/>
                  </a:lnTo>
                  <a:lnTo>
                    <a:pt x="985253" y="2247658"/>
                  </a:lnTo>
                  <a:lnTo>
                    <a:pt x="949134" y="2241524"/>
                  </a:lnTo>
                  <a:lnTo>
                    <a:pt x="919492" y="2245182"/>
                  </a:lnTo>
                  <a:lnTo>
                    <a:pt x="896340" y="2255393"/>
                  </a:lnTo>
                  <a:lnTo>
                    <a:pt x="879017" y="2271001"/>
                  </a:lnTo>
                  <a:lnTo>
                    <a:pt x="866863" y="2290864"/>
                  </a:lnTo>
                  <a:lnTo>
                    <a:pt x="866609" y="2279142"/>
                  </a:lnTo>
                  <a:lnTo>
                    <a:pt x="865936" y="2267686"/>
                  </a:lnTo>
                  <a:lnTo>
                    <a:pt x="864984" y="2257221"/>
                  </a:lnTo>
                  <a:lnTo>
                    <a:pt x="863904" y="2248484"/>
                  </a:lnTo>
                  <a:lnTo>
                    <a:pt x="789508" y="2248484"/>
                  </a:lnTo>
                  <a:lnTo>
                    <a:pt x="790003" y="2266099"/>
                  </a:lnTo>
                  <a:lnTo>
                    <a:pt x="790270" y="2291105"/>
                  </a:lnTo>
                  <a:lnTo>
                    <a:pt x="790371" y="2385758"/>
                  </a:lnTo>
                  <a:lnTo>
                    <a:pt x="790371" y="2695905"/>
                  </a:lnTo>
                  <a:lnTo>
                    <a:pt x="868349" y="2695905"/>
                  </a:lnTo>
                  <a:lnTo>
                    <a:pt x="868349" y="2400198"/>
                  </a:lnTo>
                  <a:lnTo>
                    <a:pt x="871550" y="2356574"/>
                  </a:lnTo>
                  <a:lnTo>
                    <a:pt x="881126" y="2329535"/>
                  </a:lnTo>
                  <a:lnTo>
                    <a:pt x="897115" y="2315756"/>
                  </a:lnTo>
                  <a:lnTo>
                    <a:pt x="919505" y="2311908"/>
                  </a:lnTo>
                  <a:lnTo>
                    <a:pt x="937806" y="2315273"/>
                  </a:lnTo>
                  <a:lnTo>
                    <a:pt x="950950" y="2325801"/>
                  </a:lnTo>
                  <a:lnTo>
                    <a:pt x="958862" y="2344128"/>
                  </a:lnTo>
                  <a:lnTo>
                    <a:pt x="961517" y="2370899"/>
                  </a:lnTo>
                  <a:lnTo>
                    <a:pt x="961517" y="2695905"/>
                  </a:lnTo>
                  <a:lnTo>
                    <a:pt x="1039495" y="2695905"/>
                  </a:lnTo>
                  <a:lnTo>
                    <a:pt x="1039495" y="2356002"/>
                  </a:lnTo>
                  <a:close/>
                </a:path>
                <a:path w="7127240" h="2853690">
                  <a:moveTo>
                    <a:pt x="1480858" y="2695905"/>
                  </a:moveTo>
                  <a:lnTo>
                    <a:pt x="1480362" y="2675407"/>
                  </a:lnTo>
                  <a:lnTo>
                    <a:pt x="1480096" y="2647594"/>
                  </a:lnTo>
                  <a:lnTo>
                    <a:pt x="1479994" y="2569311"/>
                  </a:lnTo>
                  <a:lnTo>
                    <a:pt x="1479994" y="2248471"/>
                  </a:lnTo>
                  <a:lnTo>
                    <a:pt x="1402016" y="2248471"/>
                  </a:lnTo>
                  <a:lnTo>
                    <a:pt x="1402016" y="2544635"/>
                  </a:lnTo>
                  <a:lnTo>
                    <a:pt x="1398638" y="2587752"/>
                  </a:lnTo>
                  <a:lnTo>
                    <a:pt x="1388960" y="2614777"/>
                  </a:lnTo>
                  <a:lnTo>
                    <a:pt x="1373657" y="2628760"/>
                  </a:lnTo>
                  <a:lnTo>
                    <a:pt x="1353388" y="2632735"/>
                  </a:lnTo>
                  <a:lnTo>
                    <a:pt x="1334376" y="2628963"/>
                  </a:lnTo>
                  <a:lnTo>
                    <a:pt x="1321219" y="2617190"/>
                  </a:lnTo>
                  <a:lnTo>
                    <a:pt x="1313586" y="2596769"/>
                  </a:lnTo>
                  <a:lnTo>
                    <a:pt x="1311109" y="2567051"/>
                  </a:lnTo>
                  <a:lnTo>
                    <a:pt x="1311109" y="2248471"/>
                  </a:lnTo>
                  <a:lnTo>
                    <a:pt x="1233131" y="2248471"/>
                  </a:lnTo>
                  <a:lnTo>
                    <a:pt x="1233131" y="2587358"/>
                  </a:lnTo>
                  <a:lnTo>
                    <a:pt x="1241336" y="2646718"/>
                  </a:lnTo>
                  <a:lnTo>
                    <a:pt x="1262367" y="2681833"/>
                  </a:lnTo>
                  <a:lnTo>
                    <a:pt x="1290828" y="2698597"/>
                  </a:lnTo>
                  <a:lnTo>
                    <a:pt x="1321320" y="2702877"/>
                  </a:lnTo>
                  <a:lnTo>
                    <a:pt x="1347800" y="2700477"/>
                  </a:lnTo>
                  <a:lnTo>
                    <a:pt x="1370787" y="2692209"/>
                  </a:lnTo>
                  <a:lnTo>
                    <a:pt x="1389583" y="2676512"/>
                  </a:lnTo>
                  <a:lnTo>
                    <a:pt x="1403489" y="2651785"/>
                  </a:lnTo>
                  <a:lnTo>
                    <a:pt x="1403743" y="2663202"/>
                  </a:lnTo>
                  <a:lnTo>
                    <a:pt x="1404416" y="2675674"/>
                  </a:lnTo>
                  <a:lnTo>
                    <a:pt x="1405369" y="2687218"/>
                  </a:lnTo>
                  <a:lnTo>
                    <a:pt x="1406461" y="2695905"/>
                  </a:lnTo>
                  <a:lnTo>
                    <a:pt x="1480858" y="2695905"/>
                  </a:lnTo>
                  <a:close/>
                </a:path>
                <a:path w="7127240" h="2853690">
                  <a:moveTo>
                    <a:pt x="1808200" y="2372093"/>
                  </a:moveTo>
                  <a:lnTo>
                    <a:pt x="1802777" y="2316937"/>
                  </a:lnTo>
                  <a:lnTo>
                    <a:pt x="1802650" y="2315692"/>
                  </a:lnTo>
                  <a:lnTo>
                    <a:pt x="1802561" y="2314714"/>
                  </a:lnTo>
                  <a:lnTo>
                    <a:pt x="1801380" y="2311908"/>
                  </a:lnTo>
                  <a:lnTo>
                    <a:pt x="1793913" y="2294090"/>
                  </a:lnTo>
                  <a:lnTo>
                    <a:pt x="1785480" y="2273935"/>
                  </a:lnTo>
                  <a:lnTo>
                    <a:pt x="1756791" y="2249601"/>
                  </a:lnTo>
                  <a:lnTo>
                    <a:pt x="1729968" y="2244267"/>
                  </a:lnTo>
                  <a:lnTo>
                    <a:pt x="1729968" y="2377770"/>
                  </a:lnTo>
                  <a:lnTo>
                    <a:pt x="1729968" y="2559227"/>
                  </a:lnTo>
                  <a:lnTo>
                    <a:pt x="1727619" y="2589974"/>
                  </a:lnTo>
                  <a:lnTo>
                    <a:pt x="1719846" y="2613012"/>
                  </a:lnTo>
                  <a:lnTo>
                    <a:pt x="1705483" y="2627465"/>
                  </a:lnTo>
                  <a:lnTo>
                    <a:pt x="1683423" y="2632481"/>
                  </a:lnTo>
                  <a:lnTo>
                    <a:pt x="1659204" y="2625534"/>
                  </a:lnTo>
                  <a:lnTo>
                    <a:pt x="1644675" y="2606624"/>
                  </a:lnTo>
                  <a:lnTo>
                    <a:pt x="1637614" y="2578646"/>
                  </a:lnTo>
                  <a:lnTo>
                    <a:pt x="1635747" y="2544534"/>
                  </a:lnTo>
                  <a:lnTo>
                    <a:pt x="1635747" y="2393061"/>
                  </a:lnTo>
                  <a:lnTo>
                    <a:pt x="1638668" y="2357437"/>
                  </a:lnTo>
                  <a:lnTo>
                    <a:pt x="1647825" y="2332088"/>
                  </a:lnTo>
                  <a:lnTo>
                    <a:pt x="1663788" y="2316937"/>
                  </a:lnTo>
                  <a:lnTo>
                    <a:pt x="1687156" y="2311908"/>
                  </a:lnTo>
                  <a:lnTo>
                    <a:pt x="1705267" y="2315692"/>
                  </a:lnTo>
                  <a:lnTo>
                    <a:pt x="1718716" y="2327478"/>
                  </a:lnTo>
                  <a:lnTo>
                    <a:pt x="1727085" y="2347950"/>
                  </a:lnTo>
                  <a:lnTo>
                    <a:pt x="1729968" y="2377770"/>
                  </a:lnTo>
                  <a:lnTo>
                    <a:pt x="1729968" y="2244267"/>
                  </a:lnTo>
                  <a:lnTo>
                    <a:pt x="1686293" y="2245626"/>
                  </a:lnTo>
                  <a:lnTo>
                    <a:pt x="1646212" y="2273528"/>
                  </a:lnTo>
                  <a:lnTo>
                    <a:pt x="1634528" y="2294090"/>
                  </a:lnTo>
                  <a:lnTo>
                    <a:pt x="1634274" y="2280615"/>
                  </a:lnTo>
                  <a:lnTo>
                    <a:pt x="1633601" y="2267801"/>
                  </a:lnTo>
                  <a:lnTo>
                    <a:pt x="1632661" y="2256840"/>
                  </a:lnTo>
                  <a:lnTo>
                    <a:pt x="1631569" y="2248484"/>
                  </a:lnTo>
                  <a:lnTo>
                    <a:pt x="1557172" y="2248484"/>
                  </a:lnTo>
                  <a:lnTo>
                    <a:pt x="1557591" y="2267801"/>
                  </a:lnTo>
                  <a:lnTo>
                    <a:pt x="1557680" y="2271649"/>
                  </a:lnTo>
                  <a:lnTo>
                    <a:pt x="1557756" y="2280615"/>
                  </a:lnTo>
                  <a:lnTo>
                    <a:pt x="1557883" y="2294090"/>
                  </a:lnTo>
                  <a:lnTo>
                    <a:pt x="1557934" y="2300363"/>
                  </a:lnTo>
                  <a:lnTo>
                    <a:pt x="1558048" y="2846324"/>
                  </a:lnTo>
                  <a:lnTo>
                    <a:pt x="1636014" y="2846324"/>
                  </a:lnTo>
                  <a:lnTo>
                    <a:pt x="1636014" y="2662313"/>
                  </a:lnTo>
                  <a:lnTo>
                    <a:pt x="1645958" y="2677210"/>
                  </a:lnTo>
                  <a:lnTo>
                    <a:pt x="1660537" y="2690203"/>
                  </a:lnTo>
                  <a:lnTo>
                    <a:pt x="1680845" y="2699385"/>
                  </a:lnTo>
                  <a:lnTo>
                    <a:pt x="1707908" y="2702864"/>
                  </a:lnTo>
                  <a:lnTo>
                    <a:pt x="1750834" y="2694508"/>
                  </a:lnTo>
                  <a:lnTo>
                    <a:pt x="1782292" y="2668511"/>
                  </a:lnTo>
                  <a:lnTo>
                    <a:pt x="1784946" y="2662313"/>
                  </a:lnTo>
                  <a:lnTo>
                    <a:pt x="1797761" y="2632481"/>
                  </a:lnTo>
                  <a:lnTo>
                    <a:pt x="1801622" y="2623502"/>
                  </a:lnTo>
                  <a:lnTo>
                    <a:pt x="1808086" y="2559227"/>
                  </a:lnTo>
                  <a:lnTo>
                    <a:pt x="1808200" y="2372093"/>
                  </a:lnTo>
                  <a:close/>
                </a:path>
                <a:path w="7127240" h="2853690">
                  <a:moveTo>
                    <a:pt x="2070506" y="1069975"/>
                  </a:moveTo>
                  <a:lnTo>
                    <a:pt x="1992274" y="1069975"/>
                  </a:lnTo>
                  <a:lnTo>
                    <a:pt x="1992274" y="1516570"/>
                  </a:lnTo>
                  <a:lnTo>
                    <a:pt x="1989620" y="1546263"/>
                  </a:lnTo>
                  <a:lnTo>
                    <a:pt x="1980831" y="1569072"/>
                  </a:lnTo>
                  <a:lnTo>
                    <a:pt x="1964677" y="1583715"/>
                  </a:lnTo>
                  <a:lnTo>
                    <a:pt x="1939899" y="1588884"/>
                  </a:lnTo>
                  <a:lnTo>
                    <a:pt x="1915299" y="1583842"/>
                  </a:lnTo>
                  <a:lnTo>
                    <a:pt x="1898688" y="1569402"/>
                  </a:lnTo>
                  <a:lnTo>
                    <a:pt x="1889277" y="1546567"/>
                  </a:lnTo>
                  <a:lnTo>
                    <a:pt x="1886305" y="1516316"/>
                  </a:lnTo>
                  <a:lnTo>
                    <a:pt x="1886305" y="1069975"/>
                  </a:lnTo>
                  <a:lnTo>
                    <a:pt x="1808327" y="1069975"/>
                  </a:lnTo>
                  <a:lnTo>
                    <a:pt x="1808327" y="1515351"/>
                  </a:lnTo>
                  <a:lnTo>
                    <a:pt x="1813471" y="1567332"/>
                  </a:lnTo>
                  <a:lnTo>
                    <a:pt x="1828939" y="1607731"/>
                  </a:lnTo>
                  <a:lnTo>
                    <a:pt x="1854860" y="1636572"/>
                  </a:lnTo>
                  <a:lnTo>
                    <a:pt x="1891322" y="1653857"/>
                  </a:lnTo>
                  <a:lnTo>
                    <a:pt x="1938426" y="1659623"/>
                  </a:lnTo>
                  <a:lnTo>
                    <a:pt x="1987130" y="1653273"/>
                  </a:lnTo>
                  <a:lnTo>
                    <a:pt x="2024253" y="1634756"/>
                  </a:lnTo>
                  <a:lnTo>
                    <a:pt x="2050237" y="1604924"/>
                  </a:lnTo>
                  <a:lnTo>
                    <a:pt x="2065502" y="1564589"/>
                  </a:lnTo>
                  <a:lnTo>
                    <a:pt x="2070506" y="1514563"/>
                  </a:lnTo>
                  <a:lnTo>
                    <a:pt x="2070506" y="1069975"/>
                  </a:lnTo>
                  <a:close/>
                </a:path>
                <a:path w="7127240" h="2853690">
                  <a:moveTo>
                    <a:pt x="2130996" y="2248484"/>
                  </a:moveTo>
                  <a:lnTo>
                    <a:pt x="2075472" y="2248484"/>
                  </a:lnTo>
                  <a:lnTo>
                    <a:pt x="2075472" y="2205875"/>
                  </a:lnTo>
                  <a:lnTo>
                    <a:pt x="2077021" y="2184984"/>
                  </a:lnTo>
                  <a:lnTo>
                    <a:pt x="2082698" y="2169553"/>
                  </a:lnTo>
                  <a:lnTo>
                    <a:pt x="2093976" y="2160003"/>
                  </a:lnTo>
                  <a:lnTo>
                    <a:pt x="2112365" y="2156726"/>
                  </a:lnTo>
                  <a:lnTo>
                    <a:pt x="2118626" y="2156726"/>
                  </a:lnTo>
                  <a:lnTo>
                    <a:pt x="2123160" y="2156993"/>
                  </a:lnTo>
                  <a:lnTo>
                    <a:pt x="2130387" y="2158123"/>
                  </a:lnTo>
                  <a:lnTo>
                    <a:pt x="2130387" y="2088083"/>
                  </a:lnTo>
                  <a:lnTo>
                    <a:pt x="2123808" y="2086584"/>
                  </a:lnTo>
                  <a:lnTo>
                    <a:pt x="2115896" y="2085581"/>
                  </a:lnTo>
                  <a:lnTo>
                    <a:pt x="2107146" y="2085035"/>
                  </a:lnTo>
                  <a:lnTo>
                    <a:pt x="2098065" y="2084857"/>
                  </a:lnTo>
                  <a:lnTo>
                    <a:pt x="2049767" y="2094064"/>
                  </a:lnTo>
                  <a:lnTo>
                    <a:pt x="2018817" y="2118703"/>
                  </a:lnTo>
                  <a:lnTo>
                    <a:pt x="2002345" y="2154351"/>
                  </a:lnTo>
                  <a:lnTo>
                    <a:pt x="1997494" y="2196566"/>
                  </a:lnTo>
                  <a:lnTo>
                    <a:pt x="1997494" y="2248484"/>
                  </a:lnTo>
                  <a:lnTo>
                    <a:pt x="1952155" y="2248484"/>
                  </a:lnTo>
                  <a:lnTo>
                    <a:pt x="1952155" y="2317127"/>
                  </a:lnTo>
                  <a:lnTo>
                    <a:pt x="1997494" y="2317127"/>
                  </a:lnTo>
                  <a:lnTo>
                    <a:pt x="1997494" y="2695905"/>
                  </a:lnTo>
                  <a:lnTo>
                    <a:pt x="2075472" y="2695905"/>
                  </a:lnTo>
                  <a:lnTo>
                    <a:pt x="2075472" y="2317127"/>
                  </a:lnTo>
                  <a:lnTo>
                    <a:pt x="2130996" y="2317127"/>
                  </a:lnTo>
                  <a:lnTo>
                    <a:pt x="2130996" y="2248484"/>
                  </a:lnTo>
                  <a:close/>
                </a:path>
                <a:path w="7127240" h="2853690">
                  <a:moveTo>
                    <a:pt x="2202002" y="537083"/>
                  </a:moveTo>
                  <a:lnTo>
                    <a:pt x="2055761" y="537083"/>
                  </a:lnTo>
                  <a:lnTo>
                    <a:pt x="2055761" y="25501"/>
                  </a:lnTo>
                  <a:lnTo>
                    <a:pt x="1977783" y="25501"/>
                  </a:lnTo>
                  <a:lnTo>
                    <a:pt x="1977783" y="606958"/>
                  </a:lnTo>
                  <a:lnTo>
                    <a:pt x="2194674" y="606958"/>
                  </a:lnTo>
                  <a:lnTo>
                    <a:pt x="2202002" y="537083"/>
                  </a:lnTo>
                  <a:close/>
                </a:path>
                <a:path w="7127240" h="2853690">
                  <a:moveTo>
                    <a:pt x="2393086" y="1327619"/>
                  </a:moveTo>
                  <a:lnTo>
                    <a:pt x="2387650" y="1272463"/>
                  </a:lnTo>
                  <a:lnTo>
                    <a:pt x="2387523" y="1271219"/>
                  </a:lnTo>
                  <a:lnTo>
                    <a:pt x="2387435" y="1270241"/>
                  </a:lnTo>
                  <a:lnTo>
                    <a:pt x="2386253" y="1267434"/>
                  </a:lnTo>
                  <a:lnTo>
                    <a:pt x="2378799" y="1249603"/>
                  </a:lnTo>
                  <a:lnTo>
                    <a:pt x="2370353" y="1229461"/>
                  </a:lnTo>
                  <a:lnTo>
                    <a:pt x="2341664" y="1205115"/>
                  </a:lnTo>
                  <a:lnTo>
                    <a:pt x="2314841" y="1199781"/>
                  </a:lnTo>
                  <a:lnTo>
                    <a:pt x="2314841" y="1333296"/>
                  </a:lnTo>
                  <a:lnTo>
                    <a:pt x="2314841" y="1514754"/>
                  </a:lnTo>
                  <a:lnTo>
                    <a:pt x="2312505" y="1545501"/>
                  </a:lnTo>
                  <a:lnTo>
                    <a:pt x="2304719" y="1568538"/>
                  </a:lnTo>
                  <a:lnTo>
                    <a:pt x="2290368" y="1582991"/>
                  </a:lnTo>
                  <a:lnTo>
                    <a:pt x="2268296" y="1588008"/>
                  </a:lnTo>
                  <a:lnTo>
                    <a:pt x="2244077" y="1581061"/>
                  </a:lnTo>
                  <a:lnTo>
                    <a:pt x="2229561" y="1562138"/>
                  </a:lnTo>
                  <a:lnTo>
                    <a:pt x="2222487" y="1534172"/>
                  </a:lnTo>
                  <a:lnTo>
                    <a:pt x="2220620" y="1500060"/>
                  </a:lnTo>
                  <a:lnTo>
                    <a:pt x="2220620" y="1348574"/>
                  </a:lnTo>
                  <a:lnTo>
                    <a:pt x="2223541" y="1312951"/>
                  </a:lnTo>
                  <a:lnTo>
                    <a:pt x="2232698" y="1287614"/>
                  </a:lnTo>
                  <a:lnTo>
                    <a:pt x="2248674" y="1272463"/>
                  </a:lnTo>
                  <a:lnTo>
                    <a:pt x="2272042" y="1267434"/>
                  </a:lnTo>
                  <a:lnTo>
                    <a:pt x="2290140" y="1271219"/>
                  </a:lnTo>
                  <a:lnTo>
                    <a:pt x="2303589" y="1283004"/>
                  </a:lnTo>
                  <a:lnTo>
                    <a:pt x="2311958" y="1303477"/>
                  </a:lnTo>
                  <a:lnTo>
                    <a:pt x="2314841" y="1333296"/>
                  </a:lnTo>
                  <a:lnTo>
                    <a:pt x="2314841" y="1199781"/>
                  </a:lnTo>
                  <a:lnTo>
                    <a:pt x="2271166" y="1201140"/>
                  </a:lnTo>
                  <a:lnTo>
                    <a:pt x="2231085" y="1229055"/>
                  </a:lnTo>
                  <a:lnTo>
                    <a:pt x="2219414" y="1249603"/>
                  </a:lnTo>
                  <a:lnTo>
                    <a:pt x="2219160" y="1236141"/>
                  </a:lnTo>
                  <a:lnTo>
                    <a:pt x="2218486" y="1223327"/>
                  </a:lnTo>
                  <a:lnTo>
                    <a:pt x="2217547" y="1212354"/>
                  </a:lnTo>
                  <a:lnTo>
                    <a:pt x="2216442" y="1204010"/>
                  </a:lnTo>
                  <a:lnTo>
                    <a:pt x="2142045" y="1204010"/>
                  </a:lnTo>
                  <a:lnTo>
                    <a:pt x="2142464" y="1223327"/>
                  </a:lnTo>
                  <a:lnTo>
                    <a:pt x="2142540" y="1227175"/>
                  </a:lnTo>
                  <a:lnTo>
                    <a:pt x="2142629" y="1236141"/>
                  </a:lnTo>
                  <a:lnTo>
                    <a:pt x="2142744" y="1249603"/>
                  </a:lnTo>
                  <a:lnTo>
                    <a:pt x="2142807" y="1255890"/>
                  </a:lnTo>
                  <a:lnTo>
                    <a:pt x="2142909" y="1801837"/>
                  </a:lnTo>
                  <a:lnTo>
                    <a:pt x="2220887" y="1801837"/>
                  </a:lnTo>
                  <a:lnTo>
                    <a:pt x="2220887" y="1617853"/>
                  </a:lnTo>
                  <a:lnTo>
                    <a:pt x="2230831" y="1632737"/>
                  </a:lnTo>
                  <a:lnTo>
                    <a:pt x="2245423" y="1645716"/>
                  </a:lnTo>
                  <a:lnTo>
                    <a:pt x="2265718" y="1654911"/>
                  </a:lnTo>
                  <a:lnTo>
                    <a:pt x="2292794" y="1658391"/>
                  </a:lnTo>
                  <a:lnTo>
                    <a:pt x="2335720" y="1650034"/>
                  </a:lnTo>
                  <a:lnTo>
                    <a:pt x="2367165" y="1624037"/>
                  </a:lnTo>
                  <a:lnTo>
                    <a:pt x="2369820" y="1617853"/>
                  </a:lnTo>
                  <a:lnTo>
                    <a:pt x="2382634" y="1588008"/>
                  </a:lnTo>
                  <a:lnTo>
                    <a:pt x="2386495" y="1579029"/>
                  </a:lnTo>
                  <a:lnTo>
                    <a:pt x="2392972" y="1514754"/>
                  </a:lnTo>
                  <a:lnTo>
                    <a:pt x="2393086" y="1327619"/>
                  </a:lnTo>
                  <a:close/>
                </a:path>
                <a:path w="7127240" h="2853690">
                  <a:moveTo>
                    <a:pt x="2410218" y="2381516"/>
                  </a:moveTo>
                  <a:lnTo>
                    <a:pt x="2404922" y="2332190"/>
                  </a:lnTo>
                  <a:lnTo>
                    <a:pt x="2396413" y="2310777"/>
                  </a:lnTo>
                  <a:lnTo>
                    <a:pt x="2389403" y="2293124"/>
                  </a:lnTo>
                  <a:lnTo>
                    <a:pt x="2364168" y="2264714"/>
                  </a:lnTo>
                  <a:lnTo>
                    <a:pt x="2331986" y="2248509"/>
                  </a:lnTo>
                  <a:lnTo>
                    <a:pt x="2331986" y="2377148"/>
                  </a:lnTo>
                  <a:lnTo>
                    <a:pt x="2331885" y="2563850"/>
                  </a:lnTo>
                  <a:lnTo>
                    <a:pt x="2329218" y="2594038"/>
                  </a:lnTo>
                  <a:lnTo>
                    <a:pt x="2320747" y="2616187"/>
                  </a:lnTo>
                  <a:lnTo>
                    <a:pt x="2306307" y="2629293"/>
                  </a:lnTo>
                  <a:lnTo>
                    <a:pt x="2285619" y="2633611"/>
                  </a:lnTo>
                  <a:lnTo>
                    <a:pt x="2263838" y="2628531"/>
                  </a:lnTo>
                  <a:lnTo>
                    <a:pt x="2249170" y="2614257"/>
                  </a:lnTo>
                  <a:lnTo>
                    <a:pt x="2240889" y="2592209"/>
                  </a:lnTo>
                  <a:lnTo>
                    <a:pt x="2238298" y="2563850"/>
                  </a:lnTo>
                  <a:lnTo>
                    <a:pt x="2238349" y="2377148"/>
                  </a:lnTo>
                  <a:lnTo>
                    <a:pt x="2241029" y="2348979"/>
                  </a:lnTo>
                  <a:lnTo>
                    <a:pt x="2249513" y="2327986"/>
                  </a:lnTo>
                  <a:lnTo>
                    <a:pt x="2264130" y="2315133"/>
                  </a:lnTo>
                  <a:lnTo>
                    <a:pt x="2285263" y="2310777"/>
                  </a:lnTo>
                  <a:lnTo>
                    <a:pt x="2307437" y="2315743"/>
                  </a:lnTo>
                  <a:lnTo>
                    <a:pt x="2321839" y="2329548"/>
                  </a:lnTo>
                  <a:lnTo>
                    <a:pt x="2329650" y="2350554"/>
                  </a:lnTo>
                  <a:lnTo>
                    <a:pt x="2331986" y="2377148"/>
                  </a:lnTo>
                  <a:lnTo>
                    <a:pt x="2331986" y="2248509"/>
                  </a:lnTo>
                  <a:lnTo>
                    <a:pt x="2329777" y="2247392"/>
                  </a:lnTo>
                  <a:lnTo>
                    <a:pt x="2286749" y="2241524"/>
                  </a:lnTo>
                  <a:lnTo>
                    <a:pt x="2244521" y="2246922"/>
                  </a:lnTo>
                  <a:lnTo>
                    <a:pt x="2209469" y="2263216"/>
                  </a:lnTo>
                  <a:lnTo>
                    <a:pt x="2182863" y="2290521"/>
                  </a:lnTo>
                  <a:lnTo>
                    <a:pt x="2165972" y="2328976"/>
                  </a:lnTo>
                  <a:lnTo>
                    <a:pt x="2160244" y="2377148"/>
                  </a:lnTo>
                  <a:lnTo>
                    <a:pt x="2160168" y="2377770"/>
                  </a:lnTo>
                  <a:lnTo>
                    <a:pt x="2160054" y="2561145"/>
                  </a:lnTo>
                  <a:lnTo>
                    <a:pt x="2165121" y="2611717"/>
                  </a:lnTo>
                  <a:lnTo>
                    <a:pt x="2180386" y="2651899"/>
                  </a:lnTo>
                  <a:lnTo>
                    <a:pt x="2240165" y="2697238"/>
                  </a:lnTo>
                  <a:lnTo>
                    <a:pt x="2240343" y="2697238"/>
                  </a:lnTo>
                  <a:lnTo>
                    <a:pt x="2284133" y="2702864"/>
                  </a:lnTo>
                  <a:lnTo>
                    <a:pt x="2327643" y="2697238"/>
                  </a:lnTo>
                  <a:lnTo>
                    <a:pt x="2362708" y="2680271"/>
                  </a:lnTo>
                  <a:lnTo>
                    <a:pt x="2388552" y="2651899"/>
                  </a:lnTo>
                  <a:lnTo>
                    <a:pt x="2404707" y="2611717"/>
                  </a:lnTo>
                  <a:lnTo>
                    <a:pt x="2410218" y="2559850"/>
                  </a:lnTo>
                  <a:lnTo>
                    <a:pt x="2410218" y="2381516"/>
                  </a:lnTo>
                  <a:close/>
                </a:path>
                <a:path w="7127240" h="2853690">
                  <a:moveTo>
                    <a:pt x="2487663" y="292569"/>
                  </a:moveTo>
                  <a:lnTo>
                    <a:pt x="2482367" y="243230"/>
                  </a:lnTo>
                  <a:lnTo>
                    <a:pt x="2473858" y="221818"/>
                  </a:lnTo>
                  <a:lnTo>
                    <a:pt x="2466848" y="204165"/>
                  </a:lnTo>
                  <a:lnTo>
                    <a:pt x="2441613" y="175768"/>
                  </a:lnTo>
                  <a:lnTo>
                    <a:pt x="2409418" y="159550"/>
                  </a:lnTo>
                  <a:lnTo>
                    <a:pt x="2409418" y="288201"/>
                  </a:lnTo>
                  <a:lnTo>
                    <a:pt x="2409317" y="474891"/>
                  </a:lnTo>
                  <a:lnTo>
                    <a:pt x="2406662" y="505091"/>
                  </a:lnTo>
                  <a:lnTo>
                    <a:pt x="2398191" y="527240"/>
                  </a:lnTo>
                  <a:lnTo>
                    <a:pt x="2383739" y="540346"/>
                  </a:lnTo>
                  <a:lnTo>
                    <a:pt x="2363063" y="544664"/>
                  </a:lnTo>
                  <a:lnTo>
                    <a:pt x="2341283" y="539584"/>
                  </a:lnTo>
                  <a:lnTo>
                    <a:pt x="2326602" y="525297"/>
                  </a:lnTo>
                  <a:lnTo>
                    <a:pt x="2318334" y="503262"/>
                  </a:lnTo>
                  <a:lnTo>
                    <a:pt x="2315730" y="474891"/>
                  </a:lnTo>
                  <a:lnTo>
                    <a:pt x="2315794" y="288201"/>
                  </a:lnTo>
                  <a:lnTo>
                    <a:pt x="2318474" y="260032"/>
                  </a:lnTo>
                  <a:lnTo>
                    <a:pt x="2326957" y="239039"/>
                  </a:lnTo>
                  <a:lnTo>
                    <a:pt x="2341562" y="226187"/>
                  </a:lnTo>
                  <a:lnTo>
                    <a:pt x="2362708" y="221818"/>
                  </a:lnTo>
                  <a:lnTo>
                    <a:pt x="2384869" y="226783"/>
                  </a:lnTo>
                  <a:lnTo>
                    <a:pt x="2399284" y="240588"/>
                  </a:lnTo>
                  <a:lnTo>
                    <a:pt x="2407081" y="261607"/>
                  </a:lnTo>
                  <a:lnTo>
                    <a:pt x="2409418" y="288201"/>
                  </a:lnTo>
                  <a:lnTo>
                    <a:pt x="2409418" y="159550"/>
                  </a:lnTo>
                  <a:lnTo>
                    <a:pt x="2407221" y="158432"/>
                  </a:lnTo>
                  <a:lnTo>
                    <a:pt x="2364194" y="152565"/>
                  </a:lnTo>
                  <a:lnTo>
                    <a:pt x="2321953" y="157975"/>
                  </a:lnTo>
                  <a:lnTo>
                    <a:pt x="2286901" y="174256"/>
                  </a:lnTo>
                  <a:lnTo>
                    <a:pt x="2260295" y="201574"/>
                  </a:lnTo>
                  <a:lnTo>
                    <a:pt x="2243404" y="240030"/>
                  </a:lnTo>
                  <a:lnTo>
                    <a:pt x="2237676" y="288201"/>
                  </a:lnTo>
                  <a:lnTo>
                    <a:pt x="2237600" y="288810"/>
                  </a:lnTo>
                  <a:lnTo>
                    <a:pt x="2237498" y="472186"/>
                  </a:lnTo>
                  <a:lnTo>
                    <a:pt x="2242566" y="522770"/>
                  </a:lnTo>
                  <a:lnTo>
                    <a:pt x="2257818" y="562952"/>
                  </a:lnTo>
                  <a:lnTo>
                    <a:pt x="2317610" y="608291"/>
                  </a:lnTo>
                  <a:lnTo>
                    <a:pt x="2317788" y="608291"/>
                  </a:lnTo>
                  <a:lnTo>
                    <a:pt x="2361577" y="613918"/>
                  </a:lnTo>
                  <a:lnTo>
                    <a:pt x="2405088" y="608291"/>
                  </a:lnTo>
                  <a:lnTo>
                    <a:pt x="2440152" y="591324"/>
                  </a:lnTo>
                  <a:lnTo>
                    <a:pt x="2465997" y="562952"/>
                  </a:lnTo>
                  <a:lnTo>
                    <a:pt x="2482151" y="522770"/>
                  </a:lnTo>
                  <a:lnTo>
                    <a:pt x="2487663" y="470890"/>
                  </a:lnTo>
                  <a:lnTo>
                    <a:pt x="2487663" y="292569"/>
                  </a:lnTo>
                  <a:close/>
                </a:path>
                <a:path w="7127240" h="2853690">
                  <a:moveTo>
                    <a:pt x="2536837" y="1044473"/>
                  </a:moveTo>
                  <a:lnTo>
                    <a:pt x="2458859" y="1044473"/>
                  </a:lnTo>
                  <a:lnTo>
                    <a:pt x="2458859" y="1651419"/>
                  </a:lnTo>
                  <a:lnTo>
                    <a:pt x="2536837" y="1651419"/>
                  </a:lnTo>
                  <a:lnTo>
                    <a:pt x="2536837" y="1044473"/>
                  </a:lnTo>
                  <a:close/>
                </a:path>
                <a:path w="7127240" h="2853690">
                  <a:moveTo>
                    <a:pt x="2647734" y="2242032"/>
                  </a:moveTo>
                  <a:lnTo>
                    <a:pt x="2617914" y="2246223"/>
                  </a:lnTo>
                  <a:lnTo>
                    <a:pt x="2590584" y="2259304"/>
                  </a:lnTo>
                  <a:lnTo>
                    <a:pt x="2567622" y="2283206"/>
                  </a:lnTo>
                  <a:lnTo>
                    <a:pt x="2550922" y="2319871"/>
                  </a:lnTo>
                  <a:lnTo>
                    <a:pt x="2550680" y="2298916"/>
                  </a:lnTo>
                  <a:lnTo>
                    <a:pt x="2550071" y="2277935"/>
                  </a:lnTo>
                  <a:lnTo>
                    <a:pt x="2549309" y="2260079"/>
                  </a:lnTo>
                  <a:lnTo>
                    <a:pt x="2548572" y="2248484"/>
                  </a:lnTo>
                  <a:lnTo>
                    <a:pt x="2474531" y="2248484"/>
                  </a:lnTo>
                  <a:lnTo>
                    <a:pt x="2475293" y="2280120"/>
                  </a:lnTo>
                  <a:lnTo>
                    <a:pt x="2475522" y="2313114"/>
                  </a:lnTo>
                  <a:lnTo>
                    <a:pt x="2475395" y="2400376"/>
                  </a:lnTo>
                  <a:lnTo>
                    <a:pt x="2475395" y="2695905"/>
                  </a:lnTo>
                  <a:lnTo>
                    <a:pt x="2553373" y="2695905"/>
                  </a:lnTo>
                  <a:lnTo>
                    <a:pt x="2553373" y="2446490"/>
                  </a:lnTo>
                  <a:lnTo>
                    <a:pt x="2560688" y="2392832"/>
                  </a:lnTo>
                  <a:lnTo>
                    <a:pt x="2580741" y="2359761"/>
                  </a:lnTo>
                  <a:lnTo>
                    <a:pt x="2610713" y="2342985"/>
                  </a:lnTo>
                  <a:lnTo>
                    <a:pt x="2647734" y="2338222"/>
                  </a:lnTo>
                  <a:lnTo>
                    <a:pt x="2647734" y="2242032"/>
                  </a:lnTo>
                  <a:close/>
                </a:path>
                <a:path w="7127240" h="2853690">
                  <a:moveTo>
                    <a:pt x="2792031" y="159524"/>
                  </a:moveTo>
                  <a:lnTo>
                    <a:pt x="2724518" y="159524"/>
                  </a:lnTo>
                  <a:lnTo>
                    <a:pt x="2723375" y="166801"/>
                  </a:lnTo>
                  <a:lnTo>
                    <a:pt x="2723286" y="167297"/>
                  </a:lnTo>
                  <a:lnTo>
                    <a:pt x="2722041" y="177330"/>
                  </a:lnTo>
                  <a:lnTo>
                    <a:pt x="2721076" y="188264"/>
                  </a:lnTo>
                  <a:lnTo>
                    <a:pt x="2720683" y="198793"/>
                  </a:lnTo>
                  <a:lnTo>
                    <a:pt x="2712758" y="181571"/>
                  </a:lnTo>
                  <a:lnTo>
                    <a:pt x="2712580" y="181394"/>
                  </a:lnTo>
                  <a:lnTo>
                    <a:pt x="2712580" y="303161"/>
                  </a:lnTo>
                  <a:lnTo>
                    <a:pt x="2712580" y="434695"/>
                  </a:lnTo>
                  <a:lnTo>
                    <a:pt x="2710789" y="473735"/>
                  </a:lnTo>
                  <a:lnTo>
                    <a:pt x="2703588" y="503986"/>
                  </a:lnTo>
                  <a:lnTo>
                    <a:pt x="2688247" y="523532"/>
                  </a:lnTo>
                  <a:lnTo>
                    <a:pt x="2662034" y="530466"/>
                  </a:lnTo>
                  <a:lnTo>
                    <a:pt x="2642184" y="525754"/>
                  </a:lnTo>
                  <a:lnTo>
                    <a:pt x="2628722" y="511581"/>
                  </a:lnTo>
                  <a:lnTo>
                    <a:pt x="2621051" y="487959"/>
                  </a:lnTo>
                  <a:lnTo>
                    <a:pt x="2618625" y="454863"/>
                  </a:lnTo>
                  <a:lnTo>
                    <a:pt x="2618625" y="291858"/>
                  </a:lnTo>
                  <a:lnTo>
                    <a:pt x="2621623" y="261493"/>
                  </a:lnTo>
                  <a:lnTo>
                    <a:pt x="2630665" y="239979"/>
                  </a:lnTo>
                  <a:lnTo>
                    <a:pt x="2645829" y="227190"/>
                  </a:lnTo>
                  <a:lnTo>
                    <a:pt x="2667165" y="222961"/>
                  </a:lnTo>
                  <a:lnTo>
                    <a:pt x="2691511" y="229349"/>
                  </a:lnTo>
                  <a:lnTo>
                    <a:pt x="2705214" y="246684"/>
                  </a:lnTo>
                  <a:lnTo>
                    <a:pt x="2711234" y="272211"/>
                  </a:lnTo>
                  <a:lnTo>
                    <a:pt x="2712580" y="303161"/>
                  </a:lnTo>
                  <a:lnTo>
                    <a:pt x="2712580" y="181394"/>
                  </a:lnTo>
                  <a:lnTo>
                    <a:pt x="2698724" y="166801"/>
                  </a:lnTo>
                  <a:lnTo>
                    <a:pt x="2677274" y="156451"/>
                  </a:lnTo>
                  <a:lnTo>
                    <a:pt x="2647124" y="152565"/>
                  </a:lnTo>
                  <a:lnTo>
                    <a:pt x="2597048" y="164020"/>
                  </a:lnTo>
                  <a:lnTo>
                    <a:pt x="2564066" y="194335"/>
                  </a:lnTo>
                  <a:lnTo>
                    <a:pt x="2545931" y="237451"/>
                  </a:lnTo>
                  <a:lnTo>
                    <a:pt x="2540393" y="287324"/>
                  </a:lnTo>
                  <a:lnTo>
                    <a:pt x="2540393" y="460781"/>
                  </a:lnTo>
                  <a:lnTo>
                    <a:pt x="2544915" y="516686"/>
                  </a:lnTo>
                  <a:lnTo>
                    <a:pt x="2560586" y="560628"/>
                  </a:lnTo>
                  <a:lnTo>
                    <a:pt x="2590520" y="589343"/>
                  </a:lnTo>
                  <a:lnTo>
                    <a:pt x="2637802" y="599643"/>
                  </a:lnTo>
                  <a:lnTo>
                    <a:pt x="2664053" y="596671"/>
                  </a:lnTo>
                  <a:lnTo>
                    <a:pt x="2685148" y="588098"/>
                  </a:lnTo>
                  <a:lnTo>
                    <a:pt x="2701201" y="574446"/>
                  </a:lnTo>
                  <a:lnTo>
                    <a:pt x="2712313" y="556221"/>
                  </a:lnTo>
                  <a:lnTo>
                    <a:pt x="2712313" y="608672"/>
                  </a:lnTo>
                  <a:lnTo>
                    <a:pt x="2710459" y="648068"/>
                  </a:lnTo>
                  <a:lnTo>
                    <a:pt x="2703309" y="676440"/>
                  </a:lnTo>
                  <a:lnTo>
                    <a:pt x="2688501" y="693597"/>
                  </a:lnTo>
                  <a:lnTo>
                    <a:pt x="2663698" y="699350"/>
                  </a:lnTo>
                  <a:lnTo>
                    <a:pt x="2640406" y="693978"/>
                  </a:lnTo>
                  <a:lnTo>
                    <a:pt x="2626855" y="680948"/>
                  </a:lnTo>
                  <a:lnTo>
                    <a:pt x="2620530" y="664845"/>
                  </a:lnTo>
                  <a:lnTo>
                    <a:pt x="2618981" y="650290"/>
                  </a:lnTo>
                  <a:lnTo>
                    <a:pt x="2618981" y="648068"/>
                  </a:lnTo>
                  <a:lnTo>
                    <a:pt x="2540749" y="648068"/>
                  </a:lnTo>
                  <a:lnTo>
                    <a:pt x="2545092" y="688644"/>
                  </a:lnTo>
                  <a:lnTo>
                    <a:pt x="2562250" y="725627"/>
                  </a:lnTo>
                  <a:lnTo>
                    <a:pt x="2598343" y="753389"/>
                  </a:lnTo>
                  <a:lnTo>
                    <a:pt x="2659507" y="764336"/>
                  </a:lnTo>
                  <a:lnTo>
                    <a:pt x="2711196" y="757961"/>
                  </a:lnTo>
                  <a:lnTo>
                    <a:pt x="2747175" y="740029"/>
                  </a:lnTo>
                  <a:lnTo>
                    <a:pt x="2770263" y="712317"/>
                  </a:lnTo>
                  <a:lnTo>
                    <a:pt x="2774988" y="699350"/>
                  </a:lnTo>
                  <a:lnTo>
                    <a:pt x="2783268" y="676643"/>
                  </a:lnTo>
                  <a:lnTo>
                    <a:pt x="2789009" y="634796"/>
                  </a:lnTo>
                  <a:lnTo>
                    <a:pt x="2790279" y="589343"/>
                  </a:lnTo>
                  <a:lnTo>
                    <a:pt x="2790291" y="556221"/>
                  </a:lnTo>
                  <a:lnTo>
                    <a:pt x="2790291" y="530466"/>
                  </a:lnTo>
                  <a:lnTo>
                    <a:pt x="2790406" y="246684"/>
                  </a:lnTo>
                  <a:lnTo>
                    <a:pt x="2790456" y="237451"/>
                  </a:lnTo>
                  <a:lnTo>
                    <a:pt x="2790571" y="229349"/>
                  </a:lnTo>
                  <a:lnTo>
                    <a:pt x="2790647" y="222961"/>
                  </a:lnTo>
                  <a:lnTo>
                    <a:pt x="2790837" y="207987"/>
                  </a:lnTo>
                  <a:lnTo>
                    <a:pt x="2791028" y="198793"/>
                  </a:lnTo>
                  <a:lnTo>
                    <a:pt x="2791396" y="181571"/>
                  </a:lnTo>
                  <a:lnTo>
                    <a:pt x="2792031" y="159524"/>
                  </a:lnTo>
                  <a:close/>
                </a:path>
                <a:path w="7127240" h="2853690">
                  <a:moveTo>
                    <a:pt x="2852369" y="1337043"/>
                  </a:moveTo>
                  <a:lnTo>
                    <a:pt x="2847073" y="1287703"/>
                  </a:lnTo>
                  <a:lnTo>
                    <a:pt x="2838564" y="1266304"/>
                  </a:lnTo>
                  <a:lnTo>
                    <a:pt x="2831541" y="1248638"/>
                  </a:lnTo>
                  <a:lnTo>
                    <a:pt x="2806319" y="1220241"/>
                  </a:lnTo>
                  <a:lnTo>
                    <a:pt x="2774124" y="1204023"/>
                  </a:lnTo>
                  <a:lnTo>
                    <a:pt x="2774124" y="1332674"/>
                  </a:lnTo>
                  <a:lnTo>
                    <a:pt x="2774023" y="1519364"/>
                  </a:lnTo>
                  <a:lnTo>
                    <a:pt x="2771356" y="1549565"/>
                  </a:lnTo>
                  <a:lnTo>
                    <a:pt x="2762885" y="1571713"/>
                  </a:lnTo>
                  <a:lnTo>
                    <a:pt x="2748445" y="1584820"/>
                  </a:lnTo>
                  <a:lnTo>
                    <a:pt x="2727756" y="1589138"/>
                  </a:lnTo>
                  <a:lnTo>
                    <a:pt x="2705976" y="1584058"/>
                  </a:lnTo>
                  <a:lnTo>
                    <a:pt x="2691307" y="1569783"/>
                  </a:lnTo>
                  <a:lnTo>
                    <a:pt x="2683027" y="1547736"/>
                  </a:lnTo>
                  <a:lnTo>
                    <a:pt x="2680436" y="1519364"/>
                  </a:lnTo>
                  <a:lnTo>
                    <a:pt x="2680487" y="1332674"/>
                  </a:lnTo>
                  <a:lnTo>
                    <a:pt x="2683179" y="1304505"/>
                  </a:lnTo>
                  <a:lnTo>
                    <a:pt x="2691650" y="1283512"/>
                  </a:lnTo>
                  <a:lnTo>
                    <a:pt x="2706268" y="1270660"/>
                  </a:lnTo>
                  <a:lnTo>
                    <a:pt x="2727401" y="1266304"/>
                  </a:lnTo>
                  <a:lnTo>
                    <a:pt x="2749575" y="1271257"/>
                  </a:lnTo>
                  <a:lnTo>
                    <a:pt x="2763977" y="1285062"/>
                  </a:lnTo>
                  <a:lnTo>
                    <a:pt x="2771787" y="1306080"/>
                  </a:lnTo>
                  <a:lnTo>
                    <a:pt x="2774124" y="1332674"/>
                  </a:lnTo>
                  <a:lnTo>
                    <a:pt x="2774124" y="1204023"/>
                  </a:lnTo>
                  <a:lnTo>
                    <a:pt x="2771927" y="1202905"/>
                  </a:lnTo>
                  <a:lnTo>
                    <a:pt x="2728887" y="1197038"/>
                  </a:lnTo>
                  <a:lnTo>
                    <a:pt x="2686659" y="1202448"/>
                  </a:lnTo>
                  <a:lnTo>
                    <a:pt x="2651607" y="1218730"/>
                  </a:lnTo>
                  <a:lnTo>
                    <a:pt x="2625001" y="1246047"/>
                  </a:lnTo>
                  <a:lnTo>
                    <a:pt x="2608110" y="1284503"/>
                  </a:lnTo>
                  <a:lnTo>
                    <a:pt x="2602382" y="1332674"/>
                  </a:lnTo>
                  <a:lnTo>
                    <a:pt x="2602306" y="1333296"/>
                  </a:lnTo>
                  <a:lnTo>
                    <a:pt x="2602192" y="1516672"/>
                  </a:lnTo>
                  <a:lnTo>
                    <a:pt x="2607272" y="1567243"/>
                  </a:lnTo>
                  <a:lnTo>
                    <a:pt x="2622524" y="1607426"/>
                  </a:lnTo>
                  <a:lnTo>
                    <a:pt x="2682316" y="1652765"/>
                  </a:lnTo>
                  <a:lnTo>
                    <a:pt x="2682494" y="1652765"/>
                  </a:lnTo>
                  <a:lnTo>
                    <a:pt x="2726283" y="1658391"/>
                  </a:lnTo>
                  <a:lnTo>
                    <a:pt x="2769793" y="1652765"/>
                  </a:lnTo>
                  <a:lnTo>
                    <a:pt x="2804858" y="1635798"/>
                  </a:lnTo>
                  <a:lnTo>
                    <a:pt x="2830703" y="1607426"/>
                  </a:lnTo>
                  <a:lnTo>
                    <a:pt x="2846857" y="1567243"/>
                  </a:lnTo>
                  <a:lnTo>
                    <a:pt x="2852369" y="1515364"/>
                  </a:lnTo>
                  <a:lnTo>
                    <a:pt x="2852369" y="1337043"/>
                  </a:lnTo>
                  <a:close/>
                </a:path>
                <a:path w="7127240" h="2853690">
                  <a:moveTo>
                    <a:pt x="3033217" y="2626042"/>
                  </a:moveTo>
                  <a:lnTo>
                    <a:pt x="2886976" y="2626042"/>
                  </a:lnTo>
                  <a:lnTo>
                    <a:pt x="2886976" y="2114448"/>
                  </a:lnTo>
                  <a:lnTo>
                    <a:pt x="2808998" y="2114448"/>
                  </a:lnTo>
                  <a:lnTo>
                    <a:pt x="2808998" y="2695905"/>
                  </a:lnTo>
                  <a:lnTo>
                    <a:pt x="3025902" y="2695905"/>
                  </a:lnTo>
                  <a:lnTo>
                    <a:pt x="3033217" y="2626042"/>
                  </a:lnTo>
                  <a:close/>
                </a:path>
                <a:path w="7127240" h="2853690">
                  <a:moveTo>
                    <a:pt x="3061652" y="159537"/>
                  </a:moveTo>
                  <a:lnTo>
                    <a:pt x="2983674" y="159537"/>
                  </a:lnTo>
                  <a:lnTo>
                    <a:pt x="2983674" y="606958"/>
                  </a:lnTo>
                  <a:lnTo>
                    <a:pt x="3061652" y="606958"/>
                  </a:lnTo>
                  <a:lnTo>
                    <a:pt x="3061652" y="159537"/>
                  </a:lnTo>
                  <a:close/>
                </a:path>
                <a:path w="7127240" h="2853690">
                  <a:moveTo>
                    <a:pt x="3062262" y="0"/>
                  </a:moveTo>
                  <a:lnTo>
                    <a:pt x="2984296" y="0"/>
                  </a:lnTo>
                  <a:lnTo>
                    <a:pt x="2984296" y="93319"/>
                  </a:lnTo>
                  <a:lnTo>
                    <a:pt x="3062262" y="93319"/>
                  </a:lnTo>
                  <a:lnTo>
                    <a:pt x="3062262" y="0"/>
                  </a:lnTo>
                  <a:close/>
                </a:path>
                <a:path w="7127240" h="2853690">
                  <a:moveTo>
                    <a:pt x="3143326" y="1651431"/>
                  </a:moveTo>
                  <a:lnTo>
                    <a:pt x="3142462" y="1636141"/>
                  </a:lnTo>
                  <a:lnTo>
                    <a:pt x="3142157" y="1624088"/>
                  </a:lnTo>
                  <a:lnTo>
                    <a:pt x="3142043" y="1619745"/>
                  </a:lnTo>
                  <a:lnTo>
                    <a:pt x="3141980" y="1617154"/>
                  </a:lnTo>
                  <a:lnTo>
                    <a:pt x="3141903" y="1613738"/>
                  </a:lnTo>
                  <a:lnTo>
                    <a:pt x="3141662" y="1589836"/>
                  </a:lnTo>
                  <a:lnTo>
                    <a:pt x="3141586" y="1443761"/>
                  </a:lnTo>
                  <a:lnTo>
                    <a:pt x="3141586" y="1314831"/>
                  </a:lnTo>
                  <a:lnTo>
                    <a:pt x="3135947" y="1267040"/>
                  </a:lnTo>
                  <a:lnTo>
                    <a:pt x="3133090" y="1261325"/>
                  </a:lnTo>
                  <a:lnTo>
                    <a:pt x="3117329" y="1229817"/>
                  </a:lnTo>
                  <a:lnTo>
                    <a:pt x="3083179" y="1205661"/>
                  </a:lnTo>
                  <a:lnTo>
                    <a:pt x="3065437" y="1202740"/>
                  </a:lnTo>
                  <a:lnTo>
                    <a:pt x="3065437" y="1443761"/>
                  </a:lnTo>
                  <a:lnTo>
                    <a:pt x="3065437" y="1501013"/>
                  </a:lnTo>
                  <a:lnTo>
                    <a:pt x="3062782" y="1541500"/>
                  </a:lnTo>
                  <a:lnTo>
                    <a:pt x="3054337" y="1569085"/>
                  </a:lnTo>
                  <a:lnTo>
                    <a:pt x="3039414" y="1584820"/>
                  </a:lnTo>
                  <a:lnTo>
                    <a:pt x="3017342" y="1589836"/>
                  </a:lnTo>
                  <a:lnTo>
                    <a:pt x="2997682" y="1585137"/>
                  </a:lnTo>
                  <a:lnTo>
                    <a:pt x="2984474" y="1572183"/>
                  </a:lnTo>
                  <a:lnTo>
                    <a:pt x="2977032" y="1552663"/>
                  </a:lnTo>
                  <a:lnTo>
                    <a:pt x="2974695" y="1528254"/>
                  </a:lnTo>
                  <a:lnTo>
                    <a:pt x="2974695" y="1521028"/>
                  </a:lnTo>
                  <a:lnTo>
                    <a:pt x="2979813" y="1483880"/>
                  </a:lnTo>
                  <a:lnTo>
                    <a:pt x="2994406" y="1460106"/>
                  </a:lnTo>
                  <a:lnTo>
                    <a:pt x="3017393" y="1447482"/>
                  </a:lnTo>
                  <a:lnTo>
                    <a:pt x="3047708" y="1443761"/>
                  </a:lnTo>
                  <a:lnTo>
                    <a:pt x="3065437" y="1443761"/>
                  </a:lnTo>
                  <a:lnTo>
                    <a:pt x="3065437" y="1202740"/>
                  </a:lnTo>
                  <a:lnTo>
                    <a:pt x="2973781" y="1206728"/>
                  </a:lnTo>
                  <a:lnTo>
                    <a:pt x="2937929" y="1232789"/>
                  </a:lnTo>
                  <a:lnTo>
                    <a:pt x="2919361" y="1270825"/>
                  </a:lnTo>
                  <a:lnTo>
                    <a:pt x="2914053" y="1316393"/>
                  </a:lnTo>
                  <a:lnTo>
                    <a:pt x="2914053" y="1324394"/>
                  </a:lnTo>
                  <a:lnTo>
                    <a:pt x="2990812" y="1324394"/>
                  </a:lnTo>
                  <a:lnTo>
                    <a:pt x="2990837" y="1314831"/>
                  </a:lnTo>
                  <a:lnTo>
                    <a:pt x="2992450" y="1293774"/>
                  </a:lnTo>
                  <a:lnTo>
                    <a:pt x="2998317" y="1276705"/>
                  </a:lnTo>
                  <a:lnTo>
                    <a:pt x="3009773" y="1265415"/>
                  </a:lnTo>
                  <a:lnTo>
                    <a:pt x="3028213" y="1261325"/>
                  </a:lnTo>
                  <a:lnTo>
                    <a:pt x="3046666" y="1265415"/>
                  </a:lnTo>
                  <a:lnTo>
                    <a:pt x="3057499" y="1277086"/>
                  </a:lnTo>
                  <a:lnTo>
                    <a:pt x="3062655" y="1295793"/>
                  </a:lnTo>
                  <a:lnTo>
                    <a:pt x="3063951" y="1320850"/>
                  </a:lnTo>
                  <a:lnTo>
                    <a:pt x="3063951" y="1383665"/>
                  </a:lnTo>
                  <a:lnTo>
                    <a:pt x="3049879" y="1383665"/>
                  </a:lnTo>
                  <a:lnTo>
                    <a:pt x="3003486" y="1387843"/>
                  </a:lnTo>
                  <a:lnTo>
                    <a:pt x="2962491" y="1401737"/>
                  </a:lnTo>
                  <a:lnTo>
                    <a:pt x="2929725" y="1427403"/>
                  </a:lnTo>
                  <a:lnTo>
                    <a:pt x="2907995" y="1466862"/>
                  </a:lnTo>
                  <a:lnTo>
                    <a:pt x="2900134" y="1522158"/>
                  </a:lnTo>
                  <a:lnTo>
                    <a:pt x="2900134" y="1529994"/>
                  </a:lnTo>
                  <a:lnTo>
                    <a:pt x="2905315" y="1578800"/>
                  </a:lnTo>
                  <a:lnTo>
                    <a:pt x="2921673" y="1619745"/>
                  </a:lnTo>
                  <a:lnTo>
                    <a:pt x="2950451" y="1647913"/>
                  </a:lnTo>
                  <a:lnTo>
                    <a:pt x="2992844" y="1658391"/>
                  </a:lnTo>
                  <a:lnTo>
                    <a:pt x="3016212" y="1656130"/>
                  </a:lnTo>
                  <a:lnTo>
                    <a:pt x="3036455" y="1648929"/>
                  </a:lnTo>
                  <a:lnTo>
                    <a:pt x="3053283" y="1636141"/>
                  </a:lnTo>
                  <a:lnTo>
                    <a:pt x="3066402" y="1617154"/>
                  </a:lnTo>
                  <a:lnTo>
                    <a:pt x="3067215" y="1624088"/>
                  </a:lnTo>
                  <a:lnTo>
                    <a:pt x="3068536" y="1633347"/>
                  </a:lnTo>
                  <a:lnTo>
                    <a:pt x="3070123" y="1643075"/>
                  </a:lnTo>
                  <a:lnTo>
                    <a:pt x="3071711" y="1651431"/>
                  </a:lnTo>
                  <a:lnTo>
                    <a:pt x="3143326" y="1651431"/>
                  </a:lnTo>
                  <a:close/>
                </a:path>
                <a:path w="7127240" h="2853690">
                  <a:moveTo>
                    <a:pt x="3329724" y="2263584"/>
                  </a:moveTo>
                  <a:lnTo>
                    <a:pt x="3324250" y="2207806"/>
                  </a:lnTo>
                  <a:lnTo>
                    <a:pt x="3307867" y="2163737"/>
                  </a:lnTo>
                  <a:lnTo>
                    <a:pt x="3280892" y="2131974"/>
                  </a:lnTo>
                  <a:lnTo>
                    <a:pt x="3250311" y="2116213"/>
                  </a:lnTo>
                  <a:lnTo>
                    <a:pt x="3250311" y="2257298"/>
                  </a:lnTo>
                  <a:lnTo>
                    <a:pt x="3250311" y="2552103"/>
                  </a:lnTo>
                  <a:lnTo>
                    <a:pt x="3236671" y="2614625"/>
                  </a:lnTo>
                  <a:lnTo>
                    <a:pt x="3194710" y="2633611"/>
                  </a:lnTo>
                  <a:lnTo>
                    <a:pt x="3171253" y="2628976"/>
                  </a:lnTo>
                  <a:lnTo>
                    <a:pt x="3153918" y="2614625"/>
                  </a:lnTo>
                  <a:lnTo>
                    <a:pt x="3143161" y="2589860"/>
                  </a:lnTo>
                  <a:lnTo>
                    <a:pt x="3139478" y="2554008"/>
                  </a:lnTo>
                  <a:lnTo>
                    <a:pt x="3139516" y="2257298"/>
                  </a:lnTo>
                  <a:lnTo>
                    <a:pt x="3153333" y="2196833"/>
                  </a:lnTo>
                  <a:lnTo>
                    <a:pt x="3194456" y="2177364"/>
                  </a:lnTo>
                  <a:lnTo>
                    <a:pt x="3219526" y="2182444"/>
                  </a:lnTo>
                  <a:lnTo>
                    <a:pt x="3236899" y="2197570"/>
                  </a:lnTo>
                  <a:lnTo>
                    <a:pt x="3247034" y="2222576"/>
                  </a:lnTo>
                  <a:lnTo>
                    <a:pt x="3250311" y="2257298"/>
                  </a:lnTo>
                  <a:lnTo>
                    <a:pt x="3250311" y="2116213"/>
                  </a:lnTo>
                  <a:lnTo>
                    <a:pt x="3243580" y="2112734"/>
                  </a:lnTo>
                  <a:lnTo>
                    <a:pt x="3196196" y="2106269"/>
                  </a:lnTo>
                  <a:lnTo>
                    <a:pt x="3149473" y="2112441"/>
                  </a:lnTo>
                  <a:lnTo>
                    <a:pt x="3111627" y="2131098"/>
                  </a:lnTo>
                  <a:lnTo>
                    <a:pt x="3083534" y="2162391"/>
                  </a:lnTo>
                  <a:lnTo>
                    <a:pt x="3066046" y="2206498"/>
                  </a:lnTo>
                  <a:lnTo>
                    <a:pt x="3060027" y="2263584"/>
                  </a:lnTo>
                  <a:lnTo>
                    <a:pt x="3060027" y="2545727"/>
                  </a:lnTo>
                  <a:lnTo>
                    <a:pt x="3064764" y="2601722"/>
                  </a:lnTo>
                  <a:lnTo>
                    <a:pt x="3079508" y="2645930"/>
                  </a:lnTo>
                  <a:lnTo>
                    <a:pt x="3104985" y="2677985"/>
                  </a:lnTo>
                  <a:lnTo>
                    <a:pt x="3141942" y="2697505"/>
                  </a:lnTo>
                  <a:lnTo>
                    <a:pt x="3191154" y="2704096"/>
                  </a:lnTo>
                  <a:lnTo>
                    <a:pt x="3241471" y="2697823"/>
                  </a:lnTo>
                  <a:lnTo>
                    <a:pt x="3280346" y="2678887"/>
                  </a:lnTo>
                  <a:lnTo>
                    <a:pt x="3307905" y="2647137"/>
                  </a:lnTo>
                  <a:lnTo>
                    <a:pt x="3324326" y="2602395"/>
                  </a:lnTo>
                  <a:lnTo>
                    <a:pt x="3329648" y="2545727"/>
                  </a:lnTo>
                  <a:lnTo>
                    <a:pt x="3329724" y="2263584"/>
                  </a:lnTo>
                  <a:close/>
                </a:path>
                <a:path w="7127240" h="2853690">
                  <a:moveTo>
                    <a:pt x="3389465" y="267042"/>
                  </a:moveTo>
                  <a:lnTo>
                    <a:pt x="3382683" y="213906"/>
                  </a:lnTo>
                  <a:lnTo>
                    <a:pt x="3363849" y="178473"/>
                  </a:lnTo>
                  <a:lnTo>
                    <a:pt x="3335223" y="158711"/>
                  </a:lnTo>
                  <a:lnTo>
                    <a:pt x="3299104" y="152565"/>
                  </a:lnTo>
                  <a:lnTo>
                    <a:pt x="3269462" y="156235"/>
                  </a:lnTo>
                  <a:lnTo>
                    <a:pt x="3246310" y="166446"/>
                  </a:lnTo>
                  <a:lnTo>
                    <a:pt x="3228987" y="182054"/>
                  </a:lnTo>
                  <a:lnTo>
                    <a:pt x="3216833" y="201904"/>
                  </a:lnTo>
                  <a:lnTo>
                    <a:pt x="3216579" y="190195"/>
                  </a:lnTo>
                  <a:lnTo>
                    <a:pt x="3215906" y="178739"/>
                  </a:lnTo>
                  <a:lnTo>
                    <a:pt x="3214967" y="168275"/>
                  </a:lnTo>
                  <a:lnTo>
                    <a:pt x="3213874" y="159537"/>
                  </a:lnTo>
                  <a:lnTo>
                    <a:pt x="3139478" y="159537"/>
                  </a:lnTo>
                  <a:lnTo>
                    <a:pt x="3139973" y="177152"/>
                  </a:lnTo>
                  <a:lnTo>
                    <a:pt x="3140240" y="202145"/>
                  </a:lnTo>
                  <a:lnTo>
                    <a:pt x="3140341" y="296811"/>
                  </a:lnTo>
                  <a:lnTo>
                    <a:pt x="3140341" y="606958"/>
                  </a:lnTo>
                  <a:lnTo>
                    <a:pt x="3218319" y="606958"/>
                  </a:lnTo>
                  <a:lnTo>
                    <a:pt x="3218319" y="311251"/>
                  </a:lnTo>
                  <a:lnTo>
                    <a:pt x="3221520" y="267614"/>
                  </a:lnTo>
                  <a:lnTo>
                    <a:pt x="3231108" y="240588"/>
                  </a:lnTo>
                  <a:lnTo>
                    <a:pt x="3247085" y="226809"/>
                  </a:lnTo>
                  <a:lnTo>
                    <a:pt x="3269475" y="222961"/>
                  </a:lnTo>
                  <a:lnTo>
                    <a:pt x="3287776" y="226326"/>
                  </a:lnTo>
                  <a:lnTo>
                    <a:pt x="3300920" y="236855"/>
                  </a:lnTo>
                  <a:lnTo>
                    <a:pt x="3308845" y="255181"/>
                  </a:lnTo>
                  <a:lnTo>
                    <a:pt x="3311487" y="281952"/>
                  </a:lnTo>
                  <a:lnTo>
                    <a:pt x="3311487" y="606958"/>
                  </a:lnTo>
                  <a:lnTo>
                    <a:pt x="3389465" y="606958"/>
                  </a:lnTo>
                  <a:lnTo>
                    <a:pt x="3389465" y="267042"/>
                  </a:lnTo>
                  <a:close/>
                </a:path>
                <a:path w="7127240" h="2853690">
                  <a:moveTo>
                    <a:pt x="3459022" y="1651431"/>
                  </a:moveTo>
                  <a:lnTo>
                    <a:pt x="3458514" y="1630959"/>
                  </a:lnTo>
                  <a:lnTo>
                    <a:pt x="3458476" y="1628025"/>
                  </a:lnTo>
                  <a:lnTo>
                    <a:pt x="3458375" y="1617256"/>
                  </a:lnTo>
                  <a:lnTo>
                    <a:pt x="3458273" y="1608251"/>
                  </a:lnTo>
                  <a:lnTo>
                    <a:pt x="3458248" y="1588008"/>
                  </a:lnTo>
                  <a:lnTo>
                    <a:pt x="3458184" y="1267434"/>
                  </a:lnTo>
                  <a:lnTo>
                    <a:pt x="3458172" y="1229423"/>
                  </a:lnTo>
                  <a:lnTo>
                    <a:pt x="3458133" y="1044473"/>
                  </a:lnTo>
                  <a:lnTo>
                    <a:pt x="3380168" y="1044473"/>
                  </a:lnTo>
                  <a:lnTo>
                    <a:pt x="3380168" y="1229423"/>
                  </a:lnTo>
                  <a:lnTo>
                    <a:pt x="3380168" y="1353223"/>
                  </a:lnTo>
                  <a:lnTo>
                    <a:pt x="3380168" y="1494828"/>
                  </a:lnTo>
                  <a:lnTo>
                    <a:pt x="3378174" y="1532813"/>
                  </a:lnTo>
                  <a:lnTo>
                    <a:pt x="3370732" y="1562239"/>
                  </a:lnTo>
                  <a:lnTo>
                    <a:pt x="3355657" y="1581251"/>
                  </a:lnTo>
                  <a:lnTo>
                    <a:pt x="3330752" y="1588008"/>
                  </a:lnTo>
                  <a:lnTo>
                    <a:pt x="3309886" y="1583296"/>
                  </a:lnTo>
                  <a:lnTo>
                    <a:pt x="3296120" y="1569364"/>
                  </a:lnTo>
                  <a:lnTo>
                    <a:pt x="3288538" y="1546466"/>
                  </a:lnTo>
                  <a:lnTo>
                    <a:pt x="3286214" y="1514856"/>
                  </a:lnTo>
                  <a:lnTo>
                    <a:pt x="3286214" y="1335976"/>
                  </a:lnTo>
                  <a:lnTo>
                    <a:pt x="3288677" y="1307503"/>
                  </a:lnTo>
                  <a:lnTo>
                    <a:pt x="3296628" y="1285925"/>
                  </a:lnTo>
                  <a:lnTo>
                    <a:pt x="3310839" y="1272222"/>
                  </a:lnTo>
                  <a:lnTo>
                    <a:pt x="3332149" y="1267434"/>
                  </a:lnTo>
                  <a:lnTo>
                    <a:pt x="3357969" y="1273987"/>
                  </a:lnTo>
                  <a:lnTo>
                    <a:pt x="3372434" y="1292059"/>
                  </a:lnTo>
                  <a:lnTo>
                    <a:pt x="3378771" y="1319263"/>
                  </a:lnTo>
                  <a:lnTo>
                    <a:pt x="3380168" y="1353223"/>
                  </a:lnTo>
                  <a:lnTo>
                    <a:pt x="3380168" y="1229423"/>
                  </a:lnTo>
                  <a:lnTo>
                    <a:pt x="3369132" y="1215618"/>
                  </a:lnTo>
                  <a:lnTo>
                    <a:pt x="3353282" y="1205458"/>
                  </a:lnTo>
                  <a:lnTo>
                    <a:pt x="3333305" y="1199184"/>
                  </a:lnTo>
                  <a:lnTo>
                    <a:pt x="3309836" y="1197038"/>
                  </a:lnTo>
                  <a:lnTo>
                    <a:pt x="3263773" y="1206982"/>
                  </a:lnTo>
                  <a:lnTo>
                    <a:pt x="3232112" y="1234744"/>
                  </a:lnTo>
                  <a:lnTo>
                    <a:pt x="3213849" y="1277175"/>
                  </a:lnTo>
                  <a:lnTo>
                    <a:pt x="3207982" y="1331188"/>
                  </a:lnTo>
                  <a:lnTo>
                    <a:pt x="3207982" y="1509801"/>
                  </a:lnTo>
                  <a:lnTo>
                    <a:pt x="3210369" y="1558404"/>
                  </a:lnTo>
                  <a:lnTo>
                    <a:pt x="3218942" y="1599399"/>
                  </a:lnTo>
                  <a:lnTo>
                    <a:pt x="3263188" y="1651228"/>
                  </a:lnTo>
                  <a:lnTo>
                    <a:pt x="3303143" y="1658404"/>
                  </a:lnTo>
                  <a:lnTo>
                    <a:pt x="3332378" y="1654543"/>
                  </a:lnTo>
                  <a:lnTo>
                    <a:pt x="3354235" y="1643938"/>
                  </a:lnTo>
                  <a:lnTo>
                    <a:pt x="3370173" y="1628025"/>
                  </a:lnTo>
                  <a:lnTo>
                    <a:pt x="3381641" y="1608251"/>
                  </a:lnTo>
                  <a:lnTo>
                    <a:pt x="3381908" y="1617256"/>
                  </a:lnTo>
                  <a:lnTo>
                    <a:pt x="3384613" y="1651431"/>
                  </a:lnTo>
                  <a:lnTo>
                    <a:pt x="3459022" y="1651431"/>
                  </a:lnTo>
                  <a:close/>
                </a:path>
                <a:path w="7127240" h="2853690">
                  <a:moveTo>
                    <a:pt x="3612248" y="159524"/>
                  </a:moveTo>
                  <a:lnTo>
                    <a:pt x="3553244" y="159524"/>
                  </a:lnTo>
                  <a:lnTo>
                    <a:pt x="3553244" y="51066"/>
                  </a:lnTo>
                  <a:lnTo>
                    <a:pt x="3475520" y="51066"/>
                  </a:lnTo>
                  <a:lnTo>
                    <a:pt x="3475520" y="159524"/>
                  </a:lnTo>
                  <a:lnTo>
                    <a:pt x="3426447" y="159524"/>
                  </a:lnTo>
                  <a:lnTo>
                    <a:pt x="3426447" y="228180"/>
                  </a:lnTo>
                  <a:lnTo>
                    <a:pt x="3475520" y="228180"/>
                  </a:lnTo>
                  <a:lnTo>
                    <a:pt x="3475520" y="521716"/>
                  </a:lnTo>
                  <a:lnTo>
                    <a:pt x="3481298" y="567118"/>
                  </a:lnTo>
                  <a:lnTo>
                    <a:pt x="3497796" y="595185"/>
                  </a:lnTo>
                  <a:lnTo>
                    <a:pt x="3523805" y="609434"/>
                  </a:lnTo>
                  <a:lnTo>
                    <a:pt x="3558082" y="613397"/>
                  </a:lnTo>
                  <a:lnTo>
                    <a:pt x="3570973" y="613067"/>
                  </a:lnTo>
                  <a:lnTo>
                    <a:pt x="3584689" y="611847"/>
                  </a:lnTo>
                  <a:lnTo>
                    <a:pt x="3598075" y="609396"/>
                  </a:lnTo>
                  <a:lnTo>
                    <a:pt x="3609987" y="605396"/>
                  </a:lnTo>
                  <a:lnTo>
                    <a:pt x="3609987" y="546061"/>
                  </a:lnTo>
                  <a:lnTo>
                    <a:pt x="3604806" y="547204"/>
                  </a:lnTo>
                  <a:lnTo>
                    <a:pt x="3598075" y="548017"/>
                  </a:lnTo>
                  <a:lnTo>
                    <a:pt x="3590836" y="548500"/>
                  </a:lnTo>
                  <a:lnTo>
                    <a:pt x="3584143" y="548665"/>
                  </a:lnTo>
                  <a:lnTo>
                    <a:pt x="3567709" y="545350"/>
                  </a:lnTo>
                  <a:lnTo>
                    <a:pt x="3558375" y="536409"/>
                  </a:lnTo>
                  <a:lnTo>
                    <a:pt x="3554196" y="523341"/>
                  </a:lnTo>
                  <a:lnTo>
                    <a:pt x="3553244" y="507682"/>
                  </a:lnTo>
                  <a:lnTo>
                    <a:pt x="3553244" y="228180"/>
                  </a:lnTo>
                  <a:lnTo>
                    <a:pt x="3612248" y="228180"/>
                  </a:lnTo>
                  <a:lnTo>
                    <a:pt x="3612248" y="159524"/>
                  </a:lnTo>
                  <a:close/>
                </a:path>
                <a:path w="7127240" h="2853690">
                  <a:moveTo>
                    <a:pt x="3624199" y="2626042"/>
                  </a:moveTo>
                  <a:lnTo>
                    <a:pt x="3477971" y="2626042"/>
                  </a:lnTo>
                  <a:lnTo>
                    <a:pt x="3477971" y="2114448"/>
                  </a:lnTo>
                  <a:lnTo>
                    <a:pt x="3399993" y="2114448"/>
                  </a:lnTo>
                  <a:lnTo>
                    <a:pt x="3399993" y="2695905"/>
                  </a:lnTo>
                  <a:lnTo>
                    <a:pt x="3616883" y="2695905"/>
                  </a:lnTo>
                  <a:lnTo>
                    <a:pt x="3624199" y="2626042"/>
                  </a:lnTo>
                  <a:close/>
                </a:path>
                <a:path w="7127240" h="2853690">
                  <a:moveTo>
                    <a:pt x="3893870" y="1204010"/>
                  </a:moveTo>
                  <a:lnTo>
                    <a:pt x="3815638" y="1204010"/>
                  </a:lnTo>
                  <a:lnTo>
                    <a:pt x="3804094" y="1271841"/>
                  </a:lnTo>
                  <a:lnTo>
                    <a:pt x="3774706" y="1438630"/>
                  </a:lnTo>
                  <a:lnTo>
                    <a:pt x="3767226" y="1483004"/>
                  </a:lnTo>
                  <a:lnTo>
                    <a:pt x="3761168" y="1522272"/>
                  </a:lnTo>
                  <a:lnTo>
                    <a:pt x="3756736" y="1556740"/>
                  </a:lnTo>
                  <a:lnTo>
                    <a:pt x="3754640" y="1556740"/>
                  </a:lnTo>
                  <a:lnTo>
                    <a:pt x="3746728" y="1489392"/>
                  </a:lnTo>
                  <a:lnTo>
                    <a:pt x="3739769" y="1442910"/>
                  </a:lnTo>
                  <a:lnTo>
                    <a:pt x="3731260" y="1389735"/>
                  </a:lnTo>
                  <a:lnTo>
                    <a:pt x="3721531" y="1331264"/>
                  </a:lnTo>
                  <a:lnTo>
                    <a:pt x="3699827" y="1204010"/>
                  </a:lnTo>
                  <a:lnTo>
                    <a:pt x="3616198" y="1204010"/>
                  </a:lnTo>
                  <a:lnTo>
                    <a:pt x="3716401" y="1668665"/>
                  </a:lnTo>
                  <a:lnTo>
                    <a:pt x="3708019" y="1703108"/>
                  </a:lnTo>
                  <a:lnTo>
                    <a:pt x="3696932" y="1723834"/>
                  </a:lnTo>
                  <a:lnTo>
                    <a:pt x="3682085" y="1733994"/>
                  </a:lnTo>
                  <a:lnTo>
                    <a:pt x="3662451" y="1736674"/>
                  </a:lnTo>
                  <a:lnTo>
                    <a:pt x="3654577" y="1736394"/>
                  </a:lnTo>
                  <a:lnTo>
                    <a:pt x="3646627" y="1735747"/>
                  </a:lnTo>
                  <a:lnTo>
                    <a:pt x="3640175" y="1734997"/>
                  </a:lnTo>
                  <a:lnTo>
                    <a:pt x="3636759" y="1734413"/>
                  </a:lnTo>
                  <a:lnTo>
                    <a:pt x="3635540" y="1804454"/>
                  </a:lnTo>
                  <a:lnTo>
                    <a:pt x="3644061" y="1805736"/>
                  </a:lnTo>
                  <a:lnTo>
                    <a:pt x="3653371" y="1806854"/>
                  </a:lnTo>
                  <a:lnTo>
                    <a:pt x="3663251" y="1807641"/>
                  </a:lnTo>
                  <a:lnTo>
                    <a:pt x="3673437" y="1807946"/>
                  </a:lnTo>
                  <a:lnTo>
                    <a:pt x="3709543" y="1804860"/>
                  </a:lnTo>
                  <a:lnTo>
                    <a:pt x="3742156" y="1788541"/>
                  </a:lnTo>
                  <a:lnTo>
                    <a:pt x="3770515" y="1748421"/>
                  </a:lnTo>
                  <a:lnTo>
                    <a:pt x="3793845" y="1673885"/>
                  </a:lnTo>
                  <a:lnTo>
                    <a:pt x="3893870" y="1204010"/>
                  </a:lnTo>
                  <a:close/>
                </a:path>
                <a:path w="7127240" h="2853690">
                  <a:moveTo>
                    <a:pt x="3894188" y="292569"/>
                  </a:moveTo>
                  <a:lnTo>
                    <a:pt x="3888892" y="243230"/>
                  </a:lnTo>
                  <a:lnTo>
                    <a:pt x="3880383" y="221818"/>
                  </a:lnTo>
                  <a:lnTo>
                    <a:pt x="3873373" y="204165"/>
                  </a:lnTo>
                  <a:lnTo>
                    <a:pt x="3848150" y="175768"/>
                  </a:lnTo>
                  <a:lnTo>
                    <a:pt x="3815956" y="159550"/>
                  </a:lnTo>
                  <a:lnTo>
                    <a:pt x="3815956" y="288201"/>
                  </a:lnTo>
                  <a:lnTo>
                    <a:pt x="3815854" y="474891"/>
                  </a:lnTo>
                  <a:lnTo>
                    <a:pt x="3813187" y="505091"/>
                  </a:lnTo>
                  <a:lnTo>
                    <a:pt x="3804716" y="527240"/>
                  </a:lnTo>
                  <a:lnTo>
                    <a:pt x="3790277" y="540346"/>
                  </a:lnTo>
                  <a:lnTo>
                    <a:pt x="3769601" y="544664"/>
                  </a:lnTo>
                  <a:lnTo>
                    <a:pt x="3747808" y="539584"/>
                  </a:lnTo>
                  <a:lnTo>
                    <a:pt x="3733139" y="525297"/>
                  </a:lnTo>
                  <a:lnTo>
                    <a:pt x="3724859" y="503262"/>
                  </a:lnTo>
                  <a:lnTo>
                    <a:pt x="3722268" y="474891"/>
                  </a:lnTo>
                  <a:lnTo>
                    <a:pt x="3722319" y="288201"/>
                  </a:lnTo>
                  <a:lnTo>
                    <a:pt x="3725011" y="260032"/>
                  </a:lnTo>
                  <a:lnTo>
                    <a:pt x="3733495" y="239039"/>
                  </a:lnTo>
                  <a:lnTo>
                    <a:pt x="3748100" y="226187"/>
                  </a:lnTo>
                  <a:lnTo>
                    <a:pt x="3769233" y="221818"/>
                  </a:lnTo>
                  <a:lnTo>
                    <a:pt x="3791407" y="226783"/>
                  </a:lnTo>
                  <a:lnTo>
                    <a:pt x="3805821" y="240588"/>
                  </a:lnTo>
                  <a:lnTo>
                    <a:pt x="3813619" y="261607"/>
                  </a:lnTo>
                  <a:lnTo>
                    <a:pt x="3815956" y="288201"/>
                  </a:lnTo>
                  <a:lnTo>
                    <a:pt x="3815956" y="159550"/>
                  </a:lnTo>
                  <a:lnTo>
                    <a:pt x="3813759" y="158432"/>
                  </a:lnTo>
                  <a:lnTo>
                    <a:pt x="3770731" y="152565"/>
                  </a:lnTo>
                  <a:lnTo>
                    <a:pt x="3728491" y="157975"/>
                  </a:lnTo>
                  <a:lnTo>
                    <a:pt x="3693439" y="174256"/>
                  </a:lnTo>
                  <a:lnTo>
                    <a:pt x="3666833" y="201574"/>
                  </a:lnTo>
                  <a:lnTo>
                    <a:pt x="3649942" y="240030"/>
                  </a:lnTo>
                  <a:lnTo>
                    <a:pt x="3644214" y="288201"/>
                  </a:lnTo>
                  <a:lnTo>
                    <a:pt x="3644138" y="288810"/>
                  </a:lnTo>
                  <a:lnTo>
                    <a:pt x="3644023" y="472186"/>
                  </a:lnTo>
                  <a:lnTo>
                    <a:pt x="3649103" y="522770"/>
                  </a:lnTo>
                  <a:lnTo>
                    <a:pt x="3664356" y="562952"/>
                  </a:lnTo>
                  <a:lnTo>
                    <a:pt x="3724135" y="608291"/>
                  </a:lnTo>
                  <a:lnTo>
                    <a:pt x="3724313" y="608291"/>
                  </a:lnTo>
                  <a:lnTo>
                    <a:pt x="3768102" y="613918"/>
                  </a:lnTo>
                  <a:lnTo>
                    <a:pt x="3811613" y="608291"/>
                  </a:lnTo>
                  <a:lnTo>
                    <a:pt x="3846690" y="591324"/>
                  </a:lnTo>
                  <a:lnTo>
                    <a:pt x="3872522" y="562952"/>
                  </a:lnTo>
                  <a:lnTo>
                    <a:pt x="3888676" y="522770"/>
                  </a:lnTo>
                  <a:lnTo>
                    <a:pt x="3894188" y="470890"/>
                  </a:lnTo>
                  <a:lnTo>
                    <a:pt x="3894188" y="292569"/>
                  </a:lnTo>
                  <a:close/>
                </a:path>
                <a:path w="7127240" h="2853690">
                  <a:moveTo>
                    <a:pt x="3920718" y="2263584"/>
                  </a:moveTo>
                  <a:lnTo>
                    <a:pt x="3915232" y="2207806"/>
                  </a:lnTo>
                  <a:lnTo>
                    <a:pt x="3898849" y="2163737"/>
                  </a:lnTo>
                  <a:lnTo>
                    <a:pt x="3871874" y="2131974"/>
                  </a:lnTo>
                  <a:lnTo>
                    <a:pt x="3841292" y="2116213"/>
                  </a:lnTo>
                  <a:lnTo>
                    <a:pt x="3841292" y="2257298"/>
                  </a:lnTo>
                  <a:lnTo>
                    <a:pt x="3841292" y="2552103"/>
                  </a:lnTo>
                  <a:lnTo>
                    <a:pt x="3827653" y="2614625"/>
                  </a:lnTo>
                  <a:lnTo>
                    <a:pt x="3785705" y="2633611"/>
                  </a:lnTo>
                  <a:lnTo>
                    <a:pt x="3762248" y="2628976"/>
                  </a:lnTo>
                  <a:lnTo>
                    <a:pt x="3744899" y="2614625"/>
                  </a:lnTo>
                  <a:lnTo>
                    <a:pt x="3734155" y="2589860"/>
                  </a:lnTo>
                  <a:lnTo>
                    <a:pt x="3730460" y="2554008"/>
                  </a:lnTo>
                  <a:lnTo>
                    <a:pt x="3730498" y="2257298"/>
                  </a:lnTo>
                  <a:lnTo>
                    <a:pt x="3744315" y="2196833"/>
                  </a:lnTo>
                  <a:lnTo>
                    <a:pt x="3785451" y="2177364"/>
                  </a:lnTo>
                  <a:lnTo>
                    <a:pt x="3810508" y="2182444"/>
                  </a:lnTo>
                  <a:lnTo>
                    <a:pt x="3827894" y="2197570"/>
                  </a:lnTo>
                  <a:lnTo>
                    <a:pt x="3838016" y="2222576"/>
                  </a:lnTo>
                  <a:lnTo>
                    <a:pt x="3841292" y="2257298"/>
                  </a:lnTo>
                  <a:lnTo>
                    <a:pt x="3841292" y="2116213"/>
                  </a:lnTo>
                  <a:lnTo>
                    <a:pt x="3834561" y="2112734"/>
                  </a:lnTo>
                  <a:lnTo>
                    <a:pt x="3787178" y="2106269"/>
                  </a:lnTo>
                  <a:lnTo>
                    <a:pt x="3740454" y="2112441"/>
                  </a:lnTo>
                  <a:lnTo>
                    <a:pt x="3702621" y="2131098"/>
                  </a:lnTo>
                  <a:lnTo>
                    <a:pt x="3674516" y="2162391"/>
                  </a:lnTo>
                  <a:lnTo>
                    <a:pt x="3657028" y="2206498"/>
                  </a:lnTo>
                  <a:lnTo>
                    <a:pt x="3651008" y="2263584"/>
                  </a:lnTo>
                  <a:lnTo>
                    <a:pt x="3651008" y="2545727"/>
                  </a:lnTo>
                  <a:lnTo>
                    <a:pt x="3655758" y="2601722"/>
                  </a:lnTo>
                  <a:lnTo>
                    <a:pt x="3670490" y="2645930"/>
                  </a:lnTo>
                  <a:lnTo>
                    <a:pt x="3695966" y="2677985"/>
                  </a:lnTo>
                  <a:lnTo>
                    <a:pt x="3732923" y="2697505"/>
                  </a:lnTo>
                  <a:lnTo>
                    <a:pt x="3782136" y="2704096"/>
                  </a:lnTo>
                  <a:lnTo>
                    <a:pt x="3832466" y="2697823"/>
                  </a:lnTo>
                  <a:lnTo>
                    <a:pt x="3871328" y="2678887"/>
                  </a:lnTo>
                  <a:lnTo>
                    <a:pt x="3898887" y="2647137"/>
                  </a:lnTo>
                  <a:lnTo>
                    <a:pt x="3915308" y="2602395"/>
                  </a:lnTo>
                  <a:lnTo>
                    <a:pt x="3920629" y="2545727"/>
                  </a:lnTo>
                  <a:lnTo>
                    <a:pt x="3920718" y="2263584"/>
                  </a:lnTo>
                  <a:close/>
                </a:path>
                <a:path w="7127240" h="2853690">
                  <a:moveTo>
                    <a:pt x="4174452" y="1337043"/>
                  </a:moveTo>
                  <a:lnTo>
                    <a:pt x="4169168" y="1287703"/>
                  </a:lnTo>
                  <a:lnTo>
                    <a:pt x="4160659" y="1266304"/>
                  </a:lnTo>
                  <a:lnTo>
                    <a:pt x="4153636" y="1248638"/>
                  </a:lnTo>
                  <a:lnTo>
                    <a:pt x="4128414" y="1220241"/>
                  </a:lnTo>
                  <a:lnTo>
                    <a:pt x="4096232" y="1204023"/>
                  </a:lnTo>
                  <a:lnTo>
                    <a:pt x="4096232" y="1332674"/>
                  </a:lnTo>
                  <a:lnTo>
                    <a:pt x="4096118" y="1519364"/>
                  </a:lnTo>
                  <a:lnTo>
                    <a:pt x="4093464" y="1549565"/>
                  </a:lnTo>
                  <a:lnTo>
                    <a:pt x="4084993" y="1571713"/>
                  </a:lnTo>
                  <a:lnTo>
                    <a:pt x="4070540" y="1584820"/>
                  </a:lnTo>
                  <a:lnTo>
                    <a:pt x="4049865" y="1589138"/>
                  </a:lnTo>
                  <a:lnTo>
                    <a:pt x="4028071" y="1584058"/>
                  </a:lnTo>
                  <a:lnTo>
                    <a:pt x="4013403" y="1569783"/>
                  </a:lnTo>
                  <a:lnTo>
                    <a:pt x="4005135" y="1547736"/>
                  </a:lnTo>
                  <a:lnTo>
                    <a:pt x="4002532" y="1519364"/>
                  </a:lnTo>
                  <a:lnTo>
                    <a:pt x="4002595" y="1332674"/>
                  </a:lnTo>
                  <a:lnTo>
                    <a:pt x="4005275" y="1304505"/>
                  </a:lnTo>
                  <a:lnTo>
                    <a:pt x="4013758" y="1283512"/>
                  </a:lnTo>
                  <a:lnTo>
                    <a:pt x="4028376" y="1270660"/>
                  </a:lnTo>
                  <a:lnTo>
                    <a:pt x="4049509" y="1266304"/>
                  </a:lnTo>
                  <a:lnTo>
                    <a:pt x="4071683" y="1271257"/>
                  </a:lnTo>
                  <a:lnTo>
                    <a:pt x="4086085" y="1285062"/>
                  </a:lnTo>
                  <a:lnTo>
                    <a:pt x="4093883" y="1306080"/>
                  </a:lnTo>
                  <a:lnTo>
                    <a:pt x="4096232" y="1332674"/>
                  </a:lnTo>
                  <a:lnTo>
                    <a:pt x="4096232" y="1204023"/>
                  </a:lnTo>
                  <a:lnTo>
                    <a:pt x="4094022" y="1202905"/>
                  </a:lnTo>
                  <a:lnTo>
                    <a:pt x="4050995" y="1197038"/>
                  </a:lnTo>
                  <a:lnTo>
                    <a:pt x="4008767" y="1202448"/>
                  </a:lnTo>
                  <a:lnTo>
                    <a:pt x="3973715" y="1218730"/>
                  </a:lnTo>
                  <a:lnTo>
                    <a:pt x="3947109" y="1246047"/>
                  </a:lnTo>
                  <a:lnTo>
                    <a:pt x="3930205" y="1284503"/>
                  </a:lnTo>
                  <a:lnTo>
                    <a:pt x="3924490" y="1332674"/>
                  </a:lnTo>
                  <a:lnTo>
                    <a:pt x="3924414" y="1333296"/>
                  </a:lnTo>
                  <a:lnTo>
                    <a:pt x="3924300" y="1516672"/>
                  </a:lnTo>
                  <a:lnTo>
                    <a:pt x="3929367" y="1567243"/>
                  </a:lnTo>
                  <a:lnTo>
                    <a:pt x="3944620" y="1607426"/>
                  </a:lnTo>
                  <a:lnTo>
                    <a:pt x="4004411" y="1652765"/>
                  </a:lnTo>
                  <a:lnTo>
                    <a:pt x="4004589" y="1652765"/>
                  </a:lnTo>
                  <a:lnTo>
                    <a:pt x="4048379" y="1658391"/>
                  </a:lnTo>
                  <a:lnTo>
                    <a:pt x="4091889" y="1652765"/>
                  </a:lnTo>
                  <a:lnTo>
                    <a:pt x="4126954" y="1635798"/>
                  </a:lnTo>
                  <a:lnTo>
                    <a:pt x="4152798" y="1607426"/>
                  </a:lnTo>
                  <a:lnTo>
                    <a:pt x="4168940" y="1567243"/>
                  </a:lnTo>
                  <a:lnTo>
                    <a:pt x="4174452" y="1515364"/>
                  </a:lnTo>
                  <a:lnTo>
                    <a:pt x="4174452" y="1337043"/>
                  </a:lnTo>
                  <a:close/>
                </a:path>
                <a:path w="7127240" h="2853690">
                  <a:moveTo>
                    <a:pt x="4354030" y="2374455"/>
                  </a:moveTo>
                  <a:lnTo>
                    <a:pt x="4348772" y="2320226"/>
                  </a:lnTo>
                  <a:lnTo>
                    <a:pt x="4345508" y="2311908"/>
                  </a:lnTo>
                  <a:lnTo>
                    <a:pt x="4336021" y="2287727"/>
                  </a:lnTo>
                  <a:lnTo>
                    <a:pt x="4332300" y="2278240"/>
                  </a:lnTo>
                  <a:lnTo>
                    <a:pt x="4303534" y="2251138"/>
                  </a:lnTo>
                  <a:lnTo>
                    <a:pt x="4275798" y="2244814"/>
                  </a:lnTo>
                  <a:lnTo>
                    <a:pt x="4275798" y="2386736"/>
                  </a:lnTo>
                  <a:lnTo>
                    <a:pt x="4275798" y="2550693"/>
                  </a:lnTo>
                  <a:lnTo>
                    <a:pt x="4272826" y="2587066"/>
                  </a:lnTo>
                  <a:lnTo>
                    <a:pt x="4264050" y="2612377"/>
                  </a:lnTo>
                  <a:lnTo>
                    <a:pt x="4249661" y="2627160"/>
                  </a:lnTo>
                  <a:lnTo>
                    <a:pt x="4229862" y="2631960"/>
                  </a:lnTo>
                  <a:lnTo>
                    <a:pt x="4207827" y="2626893"/>
                  </a:lnTo>
                  <a:lnTo>
                    <a:pt x="4192841" y="2611450"/>
                  </a:lnTo>
                  <a:lnTo>
                    <a:pt x="4184294" y="2585275"/>
                  </a:lnTo>
                  <a:lnTo>
                    <a:pt x="4181576" y="2548026"/>
                  </a:lnTo>
                  <a:lnTo>
                    <a:pt x="4181576" y="2404186"/>
                  </a:lnTo>
                  <a:lnTo>
                    <a:pt x="4183608" y="2366353"/>
                  </a:lnTo>
                  <a:lnTo>
                    <a:pt x="4191241" y="2337231"/>
                  </a:lnTo>
                  <a:lnTo>
                    <a:pt x="4206760" y="2318524"/>
                  </a:lnTo>
                  <a:lnTo>
                    <a:pt x="4232465" y="2311908"/>
                  </a:lnTo>
                  <a:lnTo>
                    <a:pt x="4253776" y="2317127"/>
                  </a:lnTo>
                  <a:lnTo>
                    <a:pt x="4267060" y="2332063"/>
                  </a:lnTo>
                  <a:lnTo>
                    <a:pt x="4273867" y="2355634"/>
                  </a:lnTo>
                  <a:lnTo>
                    <a:pt x="4275798" y="2386736"/>
                  </a:lnTo>
                  <a:lnTo>
                    <a:pt x="4275798" y="2244814"/>
                  </a:lnTo>
                  <a:lnTo>
                    <a:pt x="4261396" y="2241524"/>
                  </a:lnTo>
                  <a:lnTo>
                    <a:pt x="4234434" y="2244775"/>
                  </a:lnTo>
                  <a:lnTo>
                    <a:pt x="4212171" y="2254046"/>
                  </a:lnTo>
                  <a:lnTo>
                    <a:pt x="4194619" y="2268613"/>
                  </a:lnTo>
                  <a:lnTo>
                    <a:pt x="4181843" y="2287727"/>
                  </a:lnTo>
                  <a:lnTo>
                    <a:pt x="4181843" y="2088946"/>
                  </a:lnTo>
                  <a:lnTo>
                    <a:pt x="4103878" y="2088946"/>
                  </a:lnTo>
                  <a:lnTo>
                    <a:pt x="4103840" y="2241524"/>
                  </a:lnTo>
                  <a:lnTo>
                    <a:pt x="4103738" y="2673375"/>
                  </a:lnTo>
                  <a:lnTo>
                    <a:pt x="4103039" y="2694470"/>
                  </a:lnTo>
                  <a:lnTo>
                    <a:pt x="4102989" y="2695905"/>
                  </a:lnTo>
                  <a:lnTo>
                    <a:pt x="4173829" y="2695905"/>
                  </a:lnTo>
                  <a:lnTo>
                    <a:pt x="4174934" y="2686723"/>
                  </a:lnTo>
                  <a:lnTo>
                    <a:pt x="4175734" y="2677274"/>
                  </a:lnTo>
                  <a:lnTo>
                    <a:pt x="4176306" y="2666885"/>
                  </a:lnTo>
                  <a:lnTo>
                    <a:pt x="4176788" y="2654909"/>
                  </a:lnTo>
                  <a:lnTo>
                    <a:pt x="4186898" y="2673375"/>
                  </a:lnTo>
                  <a:lnTo>
                    <a:pt x="4201820" y="2688450"/>
                  </a:lnTo>
                  <a:lnTo>
                    <a:pt x="4222737" y="2698623"/>
                  </a:lnTo>
                  <a:lnTo>
                    <a:pt x="4250868" y="2702344"/>
                  </a:lnTo>
                  <a:lnTo>
                    <a:pt x="4294225" y="2694470"/>
                  </a:lnTo>
                  <a:lnTo>
                    <a:pt x="4332871" y="2654909"/>
                  </a:lnTo>
                  <a:lnTo>
                    <a:pt x="4351452" y="2591308"/>
                  </a:lnTo>
                  <a:lnTo>
                    <a:pt x="4354030" y="2536583"/>
                  </a:lnTo>
                  <a:lnTo>
                    <a:pt x="4354030" y="2374455"/>
                  </a:lnTo>
                  <a:close/>
                </a:path>
                <a:path w="7127240" h="2853690">
                  <a:moveTo>
                    <a:pt x="4443590" y="25501"/>
                  </a:moveTo>
                  <a:lnTo>
                    <a:pt x="4331030" y="25501"/>
                  </a:lnTo>
                  <a:lnTo>
                    <a:pt x="4287875" y="262902"/>
                  </a:lnTo>
                  <a:lnTo>
                    <a:pt x="4278033" y="318757"/>
                  </a:lnTo>
                  <a:lnTo>
                    <a:pt x="4269460" y="369392"/>
                  </a:lnTo>
                  <a:lnTo>
                    <a:pt x="4262590" y="412915"/>
                  </a:lnTo>
                  <a:lnTo>
                    <a:pt x="4257878" y="447408"/>
                  </a:lnTo>
                  <a:lnTo>
                    <a:pt x="4257014" y="447408"/>
                  </a:lnTo>
                  <a:lnTo>
                    <a:pt x="4247451" y="370636"/>
                  </a:lnTo>
                  <a:lnTo>
                    <a:pt x="4240339" y="321132"/>
                  </a:lnTo>
                  <a:lnTo>
                    <a:pt x="4232059" y="266293"/>
                  </a:lnTo>
                  <a:lnTo>
                    <a:pt x="4222902" y="207733"/>
                  </a:lnTo>
                  <a:lnTo>
                    <a:pt x="4213161" y="147027"/>
                  </a:lnTo>
                  <a:lnTo>
                    <a:pt x="4193082" y="25501"/>
                  </a:lnTo>
                  <a:lnTo>
                    <a:pt x="4077131" y="25501"/>
                  </a:lnTo>
                  <a:lnTo>
                    <a:pt x="4077131" y="606958"/>
                  </a:lnTo>
                  <a:lnTo>
                    <a:pt x="4148391" y="606958"/>
                  </a:lnTo>
                  <a:lnTo>
                    <a:pt x="4148391" y="391668"/>
                  </a:lnTo>
                  <a:lnTo>
                    <a:pt x="4148175" y="339534"/>
                  </a:lnTo>
                  <a:lnTo>
                    <a:pt x="4147591" y="284759"/>
                  </a:lnTo>
                  <a:lnTo>
                    <a:pt x="4145750" y="177927"/>
                  </a:lnTo>
                  <a:lnTo>
                    <a:pt x="4143781" y="92494"/>
                  </a:lnTo>
                  <a:lnTo>
                    <a:pt x="4145521" y="92494"/>
                  </a:lnTo>
                  <a:lnTo>
                    <a:pt x="4156278" y="171970"/>
                  </a:lnTo>
                  <a:lnTo>
                    <a:pt x="4217987" y="606958"/>
                  </a:lnTo>
                  <a:lnTo>
                    <a:pt x="4292460" y="606958"/>
                  </a:lnTo>
                  <a:lnTo>
                    <a:pt x="4309961" y="497700"/>
                  </a:lnTo>
                  <a:lnTo>
                    <a:pt x="4337062" y="323494"/>
                  </a:lnTo>
                  <a:lnTo>
                    <a:pt x="4360430" y="168402"/>
                  </a:lnTo>
                  <a:lnTo>
                    <a:pt x="4371276" y="93103"/>
                  </a:lnTo>
                  <a:lnTo>
                    <a:pt x="4372153" y="93103"/>
                  </a:lnTo>
                  <a:lnTo>
                    <a:pt x="4371314" y="129717"/>
                  </a:lnTo>
                  <a:lnTo>
                    <a:pt x="4370565" y="173469"/>
                  </a:lnTo>
                  <a:lnTo>
                    <a:pt x="4369447" y="274320"/>
                  </a:lnTo>
                  <a:lnTo>
                    <a:pt x="4369016" y="379577"/>
                  </a:lnTo>
                  <a:lnTo>
                    <a:pt x="4369016" y="606958"/>
                  </a:lnTo>
                  <a:lnTo>
                    <a:pt x="4443590" y="606958"/>
                  </a:lnTo>
                  <a:lnTo>
                    <a:pt x="4443590" y="25501"/>
                  </a:lnTo>
                  <a:close/>
                </a:path>
                <a:path w="7127240" h="2853690">
                  <a:moveTo>
                    <a:pt x="4487113" y="1651431"/>
                  </a:moveTo>
                  <a:lnTo>
                    <a:pt x="4486605" y="1630934"/>
                  </a:lnTo>
                  <a:lnTo>
                    <a:pt x="4486351" y="1603121"/>
                  </a:lnTo>
                  <a:lnTo>
                    <a:pt x="4486237" y="1524838"/>
                  </a:lnTo>
                  <a:lnTo>
                    <a:pt x="4486237" y="1203998"/>
                  </a:lnTo>
                  <a:lnTo>
                    <a:pt x="4408271" y="1203998"/>
                  </a:lnTo>
                  <a:lnTo>
                    <a:pt x="4408271" y="1500162"/>
                  </a:lnTo>
                  <a:lnTo>
                    <a:pt x="4404893" y="1543278"/>
                  </a:lnTo>
                  <a:lnTo>
                    <a:pt x="4395216" y="1570304"/>
                  </a:lnTo>
                  <a:lnTo>
                    <a:pt x="4379900" y="1584274"/>
                  </a:lnTo>
                  <a:lnTo>
                    <a:pt x="4359643" y="1588262"/>
                  </a:lnTo>
                  <a:lnTo>
                    <a:pt x="4340631" y="1584477"/>
                  </a:lnTo>
                  <a:lnTo>
                    <a:pt x="4327474" y="1572704"/>
                  </a:lnTo>
                  <a:lnTo>
                    <a:pt x="4319829" y="1552295"/>
                  </a:lnTo>
                  <a:lnTo>
                    <a:pt x="4317352" y="1522577"/>
                  </a:lnTo>
                  <a:lnTo>
                    <a:pt x="4317352" y="1203998"/>
                  </a:lnTo>
                  <a:lnTo>
                    <a:pt x="4239387" y="1203998"/>
                  </a:lnTo>
                  <a:lnTo>
                    <a:pt x="4239387" y="1542884"/>
                  </a:lnTo>
                  <a:lnTo>
                    <a:pt x="4247591" y="1602232"/>
                  </a:lnTo>
                  <a:lnTo>
                    <a:pt x="4268622" y="1637360"/>
                  </a:lnTo>
                  <a:lnTo>
                    <a:pt x="4297070" y="1654111"/>
                  </a:lnTo>
                  <a:lnTo>
                    <a:pt x="4327563" y="1658391"/>
                  </a:lnTo>
                  <a:lnTo>
                    <a:pt x="4354055" y="1655991"/>
                  </a:lnTo>
                  <a:lnTo>
                    <a:pt x="4377042" y="1647736"/>
                  </a:lnTo>
                  <a:lnTo>
                    <a:pt x="4395838" y="1632038"/>
                  </a:lnTo>
                  <a:lnTo>
                    <a:pt x="4409745" y="1607312"/>
                  </a:lnTo>
                  <a:lnTo>
                    <a:pt x="4409999" y="1618729"/>
                  </a:lnTo>
                  <a:lnTo>
                    <a:pt x="4410672" y="1631188"/>
                  </a:lnTo>
                  <a:lnTo>
                    <a:pt x="4411624" y="1642745"/>
                  </a:lnTo>
                  <a:lnTo>
                    <a:pt x="4412716" y="1651431"/>
                  </a:lnTo>
                  <a:lnTo>
                    <a:pt x="4487113" y="1651431"/>
                  </a:lnTo>
                  <a:close/>
                </a:path>
                <a:path w="7127240" h="2853690">
                  <a:moveTo>
                    <a:pt x="4663287" y="2248484"/>
                  </a:moveTo>
                  <a:lnTo>
                    <a:pt x="4585055" y="2248484"/>
                  </a:lnTo>
                  <a:lnTo>
                    <a:pt x="4573524" y="2316315"/>
                  </a:lnTo>
                  <a:lnTo>
                    <a:pt x="4544123" y="2483104"/>
                  </a:lnTo>
                  <a:lnTo>
                    <a:pt x="4536643" y="2527477"/>
                  </a:lnTo>
                  <a:lnTo>
                    <a:pt x="4530598" y="2566746"/>
                  </a:lnTo>
                  <a:lnTo>
                    <a:pt x="4526153" y="2601214"/>
                  </a:lnTo>
                  <a:lnTo>
                    <a:pt x="4524057" y="2601214"/>
                  </a:lnTo>
                  <a:lnTo>
                    <a:pt x="4516158" y="2533878"/>
                  </a:lnTo>
                  <a:lnTo>
                    <a:pt x="4509186" y="2487384"/>
                  </a:lnTo>
                  <a:lnTo>
                    <a:pt x="4500677" y="2434209"/>
                  </a:lnTo>
                  <a:lnTo>
                    <a:pt x="4490948" y="2375738"/>
                  </a:lnTo>
                  <a:lnTo>
                    <a:pt x="4469257" y="2248484"/>
                  </a:lnTo>
                  <a:lnTo>
                    <a:pt x="4385627" y="2248484"/>
                  </a:lnTo>
                  <a:lnTo>
                    <a:pt x="4485818" y="2713151"/>
                  </a:lnTo>
                  <a:lnTo>
                    <a:pt x="4477436" y="2747581"/>
                  </a:lnTo>
                  <a:lnTo>
                    <a:pt x="4466348" y="2768320"/>
                  </a:lnTo>
                  <a:lnTo>
                    <a:pt x="4451502" y="2778468"/>
                  </a:lnTo>
                  <a:lnTo>
                    <a:pt x="4431868" y="2781160"/>
                  </a:lnTo>
                  <a:lnTo>
                    <a:pt x="4423994" y="2780881"/>
                  </a:lnTo>
                  <a:lnTo>
                    <a:pt x="4416056" y="2780220"/>
                  </a:lnTo>
                  <a:lnTo>
                    <a:pt x="4409592" y="2779471"/>
                  </a:lnTo>
                  <a:lnTo>
                    <a:pt x="4406189" y="2778899"/>
                  </a:lnTo>
                  <a:lnTo>
                    <a:pt x="4404957" y="2848940"/>
                  </a:lnTo>
                  <a:lnTo>
                    <a:pt x="4413478" y="2850210"/>
                  </a:lnTo>
                  <a:lnTo>
                    <a:pt x="4422800" y="2851327"/>
                  </a:lnTo>
                  <a:lnTo>
                    <a:pt x="4432668" y="2852115"/>
                  </a:lnTo>
                  <a:lnTo>
                    <a:pt x="4442853" y="2852420"/>
                  </a:lnTo>
                  <a:lnTo>
                    <a:pt x="4478972" y="2849334"/>
                  </a:lnTo>
                  <a:lnTo>
                    <a:pt x="4511586" y="2833027"/>
                  </a:lnTo>
                  <a:lnTo>
                    <a:pt x="4539932" y="2792895"/>
                  </a:lnTo>
                  <a:lnTo>
                    <a:pt x="4563275" y="2718358"/>
                  </a:lnTo>
                  <a:lnTo>
                    <a:pt x="4663287" y="2248484"/>
                  </a:lnTo>
                  <a:close/>
                </a:path>
                <a:path w="7127240" h="2853690">
                  <a:moveTo>
                    <a:pt x="4736630" y="1197559"/>
                  </a:moveTo>
                  <a:lnTo>
                    <a:pt x="4706810" y="1201750"/>
                  </a:lnTo>
                  <a:lnTo>
                    <a:pt x="4679467" y="1214831"/>
                  </a:lnTo>
                  <a:lnTo>
                    <a:pt x="4656506" y="1238732"/>
                  </a:lnTo>
                  <a:lnTo>
                    <a:pt x="4639818" y="1275384"/>
                  </a:lnTo>
                  <a:lnTo>
                    <a:pt x="4639564" y="1254429"/>
                  </a:lnTo>
                  <a:lnTo>
                    <a:pt x="4638967" y="1233462"/>
                  </a:lnTo>
                  <a:lnTo>
                    <a:pt x="4638205" y="1215605"/>
                  </a:lnTo>
                  <a:lnTo>
                    <a:pt x="4637468" y="1204010"/>
                  </a:lnTo>
                  <a:lnTo>
                    <a:pt x="4563415" y="1204010"/>
                  </a:lnTo>
                  <a:lnTo>
                    <a:pt x="4564177" y="1235646"/>
                  </a:lnTo>
                  <a:lnTo>
                    <a:pt x="4564405" y="1268628"/>
                  </a:lnTo>
                  <a:lnTo>
                    <a:pt x="4564291" y="1355902"/>
                  </a:lnTo>
                  <a:lnTo>
                    <a:pt x="4564291" y="1651431"/>
                  </a:lnTo>
                  <a:lnTo>
                    <a:pt x="4642256" y="1651431"/>
                  </a:lnTo>
                  <a:lnTo>
                    <a:pt x="4642256" y="1402016"/>
                  </a:lnTo>
                  <a:lnTo>
                    <a:pt x="4649571" y="1348359"/>
                  </a:lnTo>
                  <a:lnTo>
                    <a:pt x="4669637" y="1315288"/>
                  </a:lnTo>
                  <a:lnTo>
                    <a:pt x="4699597" y="1298511"/>
                  </a:lnTo>
                  <a:lnTo>
                    <a:pt x="4736630" y="1293749"/>
                  </a:lnTo>
                  <a:lnTo>
                    <a:pt x="4736630" y="1197559"/>
                  </a:lnTo>
                  <a:close/>
                </a:path>
                <a:path w="7127240" h="2853690">
                  <a:moveTo>
                    <a:pt x="4761090" y="292569"/>
                  </a:moveTo>
                  <a:lnTo>
                    <a:pt x="4755794" y="243230"/>
                  </a:lnTo>
                  <a:lnTo>
                    <a:pt x="4747285" y="221818"/>
                  </a:lnTo>
                  <a:lnTo>
                    <a:pt x="4740275" y="204165"/>
                  </a:lnTo>
                  <a:lnTo>
                    <a:pt x="4715053" y="175768"/>
                  </a:lnTo>
                  <a:lnTo>
                    <a:pt x="4682858" y="159550"/>
                  </a:lnTo>
                  <a:lnTo>
                    <a:pt x="4682858" y="288201"/>
                  </a:lnTo>
                  <a:lnTo>
                    <a:pt x="4682756" y="474891"/>
                  </a:lnTo>
                  <a:lnTo>
                    <a:pt x="4680089" y="505091"/>
                  </a:lnTo>
                  <a:lnTo>
                    <a:pt x="4671619" y="527240"/>
                  </a:lnTo>
                  <a:lnTo>
                    <a:pt x="4657179" y="540346"/>
                  </a:lnTo>
                  <a:lnTo>
                    <a:pt x="4636490" y="544664"/>
                  </a:lnTo>
                  <a:lnTo>
                    <a:pt x="4614710" y="539584"/>
                  </a:lnTo>
                  <a:lnTo>
                    <a:pt x="4600041" y="525297"/>
                  </a:lnTo>
                  <a:lnTo>
                    <a:pt x="4591761" y="503262"/>
                  </a:lnTo>
                  <a:lnTo>
                    <a:pt x="4589170" y="474891"/>
                  </a:lnTo>
                  <a:lnTo>
                    <a:pt x="4589221" y="288201"/>
                  </a:lnTo>
                  <a:lnTo>
                    <a:pt x="4591913" y="260032"/>
                  </a:lnTo>
                  <a:lnTo>
                    <a:pt x="4600384" y="239039"/>
                  </a:lnTo>
                  <a:lnTo>
                    <a:pt x="4615002" y="226187"/>
                  </a:lnTo>
                  <a:lnTo>
                    <a:pt x="4636135" y="221818"/>
                  </a:lnTo>
                  <a:lnTo>
                    <a:pt x="4658309" y="226783"/>
                  </a:lnTo>
                  <a:lnTo>
                    <a:pt x="4672711" y="240588"/>
                  </a:lnTo>
                  <a:lnTo>
                    <a:pt x="4680521" y="261607"/>
                  </a:lnTo>
                  <a:lnTo>
                    <a:pt x="4682858" y="288201"/>
                  </a:lnTo>
                  <a:lnTo>
                    <a:pt x="4682858" y="159550"/>
                  </a:lnTo>
                  <a:lnTo>
                    <a:pt x="4680648" y="158432"/>
                  </a:lnTo>
                  <a:lnTo>
                    <a:pt x="4637621" y="152565"/>
                  </a:lnTo>
                  <a:lnTo>
                    <a:pt x="4595393" y="157975"/>
                  </a:lnTo>
                  <a:lnTo>
                    <a:pt x="4560341" y="174256"/>
                  </a:lnTo>
                  <a:lnTo>
                    <a:pt x="4533735" y="201574"/>
                  </a:lnTo>
                  <a:lnTo>
                    <a:pt x="4516844" y="240030"/>
                  </a:lnTo>
                  <a:lnTo>
                    <a:pt x="4511116" y="288201"/>
                  </a:lnTo>
                  <a:lnTo>
                    <a:pt x="4511040" y="288810"/>
                  </a:lnTo>
                  <a:lnTo>
                    <a:pt x="4510925" y="472186"/>
                  </a:lnTo>
                  <a:lnTo>
                    <a:pt x="4516005" y="522770"/>
                  </a:lnTo>
                  <a:lnTo>
                    <a:pt x="4516044" y="523265"/>
                  </a:lnTo>
                  <a:lnTo>
                    <a:pt x="4531258" y="562952"/>
                  </a:lnTo>
                  <a:lnTo>
                    <a:pt x="4556391" y="591324"/>
                  </a:lnTo>
                  <a:lnTo>
                    <a:pt x="4591037" y="608291"/>
                  </a:lnTo>
                  <a:lnTo>
                    <a:pt x="4591215" y="608291"/>
                  </a:lnTo>
                  <a:lnTo>
                    <a:pt x="4635004" y="613918"/>
                  </a:lnTo>
                  <a:lnTo>
                    <a:pt x="4678515" y="608291"/>
                  </a:lnTo>
                  <a:lnTo>
                    <a:pt x="4713579" y="591324"/>
                  </a:lnTo>
                  <a:lnTo>
                    <a:pt x="4739424" y="562952"/>
                  </a:lnTo>
                  <a:lnTo>
                    <a:pt x="4755578" y="522770"/>
                  </a:lnTo>
                  <a:lnTo>
                    <a:pt x="4761090" y="470890"/>
                  </a:lnTo>
                  <a:lnTo>
                    <a:pt x="4761090" y="292569"/>
                  </a:lnTo>
                  <a:close/>
                </a:path>
                <a:path w="7127240" h="2853690">
                  <a:moveTo>
                    <a:pt x="5057025" y="606945"/>
                  </a:moveTo>
                  <a:lnTo>
                    <a:pt x="4965103" y="367131"/>
                  </a:lnTo>
                  <a:lnTo>
                    <a:pt x="5055540" y="159524"/>
                  </a:lnTo>
                  <a:lnTo>
                    <a:pt x="4974615" y="159524"/>
                  </a:lnTo>
                  <a:lnTo>
                    <a:pt x="4958105" y="206209"/>
                  </a:lnTo>
                  <a:lnTo>
                    <a:pt x="4931334" y="279590"/>
                  </a:lnTo>
                  <a:lnTo>
                    <a:pt x="4922418" y="306412"/>
                  </a:lnTo>
                  <a:lnTo>
                    <a:pt x="4921542" y="306412"/>
                  </a:lnTo>
                  <a:lnTo>
                    <a:pt x="4914468" y="284200"/>
                  </a:lnTo>
                  <a:lnTo>
                    <a:pt x="4903635" y="252501"/>
                  </a:lnTo>
                  <a:lnTo>
                    <a:pt x="4870996" y="159524"/>
                  </a:lnTo>
                  <a:lnTo>
                    <a:pt x="4785525" y="159524"/>
                  </a:lnTo>
                  <a:lnTo>
                    <a:pt x="4874488" y="376377"/>
                  </a:lnTo>
                  <a:lnTo>
                    <a:pt x="4783264" y="606945"/>
                  </a:lnTo>
                  <a:lnTo>
                    <a:pt x="4865421" y="606945"/>
                  </a:lnTo>
                  <a:lnTo>
                    <a:pt x="4918748" y="442404"/>
                  </a:lnTo>
                  <a:lnTo>
                    <a:pt x="4919611" y="442404"/>
                  </a:lnTo>
                  <a:lnTo>
                    <a:pt x="4937099" y="499808"/>
                  </a:lnTo>
                  <a:lnTo>
                    <a:pt x="4952301" y="547230"/>
                  </a:lnTo>
                  <a:lnTo>
                    <a:pt x="4972774" y="606945"/>
                  </a:lnTo>
                  <a:lnTo>
                    <a:pt x="5057025" y="606945"/>
                  </a:lnTo>
                  <a:close/>
                </a:path>
                <a:path w="7127240" h="2853690">
                  <a:moveTo>
                    <a:pt x="5080063" y="2263584"/>
                  </a:moveTo>
                  <a:lnTo>
                    <a:pt x="5074590" y="2207806"/>
                  </a:lnTo>
                  <a:lnTo>
                    <a:pt x="5058207" y="2163737"/>
                  </a:lnTo>
                  <a:lnTo>
                    <a:pt x="5031232" y="2131974"/>
                  </a:lnTo>
                  <a:lnTo>
                    <a:pt x="5000650" y="2116213"/>
                  </a:lnTo>
                  <a:lnTo>
                    <a:pt x="5000650" y="2257298"/>
                  </a:lnTo>
                  <a:lnTo>
                    <a:pt x="5000650" y="2552103"/>
                  </a:lnTo>
                  <a:lnTo>
                    <a:pt x="4987010" y="2614625"/>
                  </a:lnTo>
                  <a:lnTo>
                    <a:pt x="4945062" y="2633611"/>
                  </a:lnTo>
                  <a:lnTo>
                    <a:pt x="4921605" y="2628976"/>
                  </a:lnTo>
                  <a:lnTo>
                    <a:pt x="4904257" y="2614625"/>
                  </a:lnTo>
                  <a:lnTo>
                    <a:pt x="4893500" y="2589860"/>
                  </a:lnTo>
                  <a:lnTo>
                    <a:pt x="4889817" y="2554008"/>
                  </a:lnTo>
                  <a:lnTo>
                    <a:pt x="4889855" y="2257298"/>
                  </a:lnTo>
                  <a:lnTo>
                    <a:pt x="4903673" y="2196833"/>
                  </a:lnTo>
                  <a:lnTo>
                    <a:pt x="4944796" y="2177364"/>
                  </a:lnTo>
                  <a:lnTo>
                    <a:pt x="4969865" y="2182444"/>
                  </a:lnTo>
                  <a:lnTo>
                    <a:pt x="4987239" y="2197570"/>
                  </a:lnTo>
                  <a:lnTo>
                    <a:pt x="4997374" y="2222576"/>
                  </a:lnTo>
                  <a:lnTo>
                    <a:pt x="5000650" y="2257298"/>
                  </a:lnTo>
                  <a:lnTo>
                    <a:pt x="5000650" y="2116213"/>
                  </a:lnTo>
                  <a:lnTo>
                    <a:pt x="4993919" y="2112734"/>
                  </a:lnTo>
                  <a:lnTo>
                    <a:pt x="4946535" y="2106269"/>
                  </a:lnTo>
                  <a:lnTo>
                    <a:pt x="4899812" y="2112441"/>
                  </a:lnTo>
                  <a:lnTo>
                    <a:pt x="4861979" y="2131098"/>
                  </a:lnTo>
                  <a:lnTo>
                    <a:pt x="4833874" y="2162391"/>
                  </a:lnTo>
                  <a:lnTo>
                    <a:pt x="4816386" y="2206498"/>
                  </a:lnTo>
                  <a:lnTo>
                    <a:pt x="4810366" y="2263584"/>
                  </a:lnTo>
                  <a:lnTo>
                    <a:pt x="4810366" y="2545727"/>
                  </a:lnTo>
                  <a:lnTo>
                    <a:pt x="4815103" y="2601722"/>
                  </a:lnTo>
                  <a:lnTo>
                    <a:pt x="4829835" y="2645930"/>
                  </a:lnTo>
                  <a:lnTo>
                    <a:pt x="4855311" y="2677985"/>
                  </a:lnTo>
                  <a:lnTo>
                    <a:pt x="4892281" y="2697505"/>
                  </a:lnTo>
                  <a:lnTo>
                    <a:pt x="4941494" y="2704096"/>
                  </a:lnTo>
                  <a:lnTo>
                    <a:pt x="4991811" y="2697823"/>
                  </a:lnTo>
                  <a:lnTo>
                    <a:pt x="5030686" y="2678887"/>
                  </a:lnTo>
                  <a:lnTo>
                    <a:pt x="5058245" y="2647137"/>
                  </a:lnTo>
                  <a:lnTo>
                    <a:pt x="5074666" y="2602395"/>
                  </a:lnTo>
                  <a:lnTo>
                    <a:pt x="5079987" y="2545727"/>
                  </a:lnTo>
                  <a:lnTo>
                    <a:pt x="5080063" y="2263584"/>
                  </a:lnTo>
                  <a:close/>
                </a:path>
                <a:path w="7127240" h="2853690">
                  <a:moveTo>
                    <a:pt x="5134470" y="1651431"/>
                  </a:moveTo>
                  <a:lnTo>
                    <a:pt x="5133975" y="1630959"/>
                  </a:lnTo>
                  <a:lnTo>
                    <a:pt x="5133937" y="1628025"/>
                  </a:lnTo>
                  <a:lnTo>
                    <a:pt x="5133835" y="1617256"/>
                  </a:lnTo>
                  <a:lnTo>
                    <a:pt x="5133746" y="1608251"/>
                  </a:lnTo>
                  <a:lnTo>
                    <a:pt x="5133708" y="1588008"/>
                  </a:lnTo>
                  <a:lnTo>
                    <a:pt x="5133645" y="1267434"/>
                  </a:lnTo>
                  <a:lnTo>
                    <a:pt x="5133632" y="1229423"/>
                  </a:lnTo>
                  <a:lnTo>
                    <a:pt x="5133606" y="1044473"/>
                  </a:lnTo>
                  <a:lnTo>
                    <a:pt x="5055641" y="1044473"/>
                  </a:lnTo>
                  <a:lnTo>
                    <a:pt x="5055641" y="1229423"/>
                  </a:lnTo>
                  <a:lnTo>
                    <a:pt x="5055641" y="1353223"/>
                  </a:lnTo>
                  <a:lnTo>
                    <a:pt x="5055641" y="1494828"/>
                  </a:lnTo>
                  <a:lnTo>
                    <a:pt x="5053635" y="1532813"/>
                  </a:lnTo>
                  <a:lnTo>
                    <a:pt x="5046192" y="1562239"/>
                  </a:lnTo>
                  <a:lnTo>
                    <a:pt x="5031117" y="1581251"/>
                  </a:lnTo>
                  <a:lnTo>
                    <a:pt x="5006225" y="1588008"/>
                  </a:lnTo>
                  <a:lnTo>
                    <a:pt x="4985347" y="1583296"/>
                  </a:lnTo>
                  <a:lnTo>
                    <a:pt x="4971580" y="1569364"/>
                  </a:lnTo>
                  <a:lnTo>
                    <a:pt x="4963998" y="1546466"/>
                  </a:lnTo>
                  <a:lnTo>
                    <a:pt x="4961674" y="1514856"/>
                  </a:lnTo>
                  <a:lnTo>
                    <a:pt x="4961674" y="1335976"/>
                  </a:lnTo>
                  <a:lnTo>
                    <a:pt x="4964150" y="1307503"/>
                  </a:lnTo>
                  <a:lnTo>
                    <a:pt x="4972088" y="1285925"/>
                  </a:lnTo>
                  <a:lnTo>
                    <a:pt x="4986299" y="1272222"/>
                  </a:lnTo>
                  <a:lnTo>
                    <a:pt x="5007610" y="1267434"/>
                  </a:lnTo>
                  <a:lnTo>
                    <a:pt x="5033429" y="1273987"/>
                  </a:lnTo>
                  <a:lnTo>
                    <a:pt x="5047907" y="1292059"/>
                  </a:lnTo>
                  <a:lnTo>
                    <a:pt x="5054231" y="1319263"/>
                  </a:lnTo>
                  <a:lnTo>
                    <a:pt x="5055641" y="1353223"/>
                  </a:lnTo>
                  <a:lnTo>
                    <a:pt x="5055641" y="1229423"/>
                  </a:lnTo>
                  <a:lnTo>
                    <a:pt x="5044592" y="1215618"/>
                  </a:lnTo>
                  <a:lnTo>
                    <a:pt x="5028743" y="1205458"/>
                  </a:lnTo>
                  <a:lnTo>
                    <a:pt x="5008765" y="1199184"/>
                  </a:lnTo>
                  <a:lnTo>
                    <a:pt x="4985296" y="1197038"/>
                  </a:lnTo>
                  <a:lnTo>
                    <a:pt x="4939220" y="1206982"/>
                  </a:lnTo>
                  <a:lnTo>
                    <a:pt x="4907559" y="1234744"/>
                  </a:lnTo>
                  <a:lnTo>
                    <a:pt x="4889309" y="1277175"/>
                  </a:lnTo>
                  <a:lnTo>
                    <a:pt x="4883442" y="1331188"/>
                  </a:lnTo>
                  <a:lnTo>
                    <a:pt x="4883442" y="1509801"/>
                  </a:lnTo>
                  <a:lnTo>
                    <a:pt x="4885829" y="1558404"/>
                  </a:lnTo>
                  <a:lnTo>
                    <a:pt x="4894389" y="1599399"/>
                  </a:lnTo>
                  <a:lnTo>
                    <a:pt x="4938649" y="1651228"/>
                  </a:lnTo>
                  <a:lnTo>
                    <a:pt x="4978590" y="1658404"/>
                  </a:lnTo>
                  <a:lnTo>
                    <a:pt x="5007838" y="1654543"/>
                  </a:lnTo>
                  <a:lnTo>
                    <a:pt x="5029695" y="1643938"/>
                  </a:lnTo>
                  <a:lnTo>
                    <a:pt x="5045634" y="1628025"/>
                  </a:lnTo>
                  <a:lnTo>
                    <a:pt x="5057114" y="1608251"/>
                  </a:lnTo>
                  <a:lnTo>
                    <a:pt x="5057368" y="1617256"/>
                  </a:lnTo>
                  <a:lnTo>
                    <a:pt x="5060073" y="1651431"/>
                  </a:lnTo>
                  <a:lnTo>
                    <a:pt x="5134470" y="1651431"/>
                  </a:lnTo>
                  <a:close/>
                </a:path>
                <a:path w="7127240" h="2853690">
                  <a:moveTo>
                    <a:pt x="5173167" y="159537"/>
                  </a:moveTo>
                  <a:lnTo>
                    <a:pt x="5095202" y="159537"/>
                  </a:lnTo>
                  <a:lnTo>
                    <a:pt x="5095202" y="606958"/>
                  </a:lnTo>
                  <a:lnTo>
                    <a:pt x="5173167" y="606958"/>
                  </a:lnTo>
                  <a:lnTo>
                    <a:pt x="5173167" y="159537"/>
                  </a:lnTo>
                  <a:close/>
                </a:path>
                <a:path w="7127240" h="2853690">
                  <a:moveTo>
                    <a:pt x="5173789" y="0"/>
                  </a:moveTo>
                  <a:lnTo>
                    <a:pt x="5095811" y="0"/>
                  </a:lnTo>
                  <a:lnTo>
                    <a:pt x="5095811" y="93319"/>
                  </a:lnTo>
                  <a:lnTo>
                    <a:pt x="5173789" y="93319"/>
                  </a:lnTo>
                  <a:lnTo>
                    <a:pt x="5173789" y="0"/>
                  </a:lnTo>
                  <a:close/>
                </a:path>
                <a:path w="7127240" h="2853690">
                  <a:moveTo>
                    <a:pt x="5373941" y="2372893"/>
                  </a:moveTo>
                  <a:lnTo>
                    <a:pt x="5362854" y="2301951"/>
                  </a:lnTo>
                  <a:lnTo>
                    <a:pt x="5310124" y="2249690"/>
                  </a:lnTo>
                  <a:lnTo>
                    <a:pt x="5259006" y="2241524"/>
                  </a:lnTo>
                  <a:lnTo>
                    <a:pt x="5210022" y="2249195"/>
                  </a:lnTo>
                  <a:lnTo>
                    <a:pt x="5175580" y="2270239"/>
                  </a:lnTo>
                  <a:lnTo>
                    <a:pt x="5153584" y="2301671"/>
                  </a:lnTo>
                  <a:lnTo>
                    <a:pt x="5141925" y="2340508"/>
                  </a:lnTo>
                  <a:lnTo>
                    <a:pt x="5138509" y="2383777"/>
                  </a:lnTo>
                  <a:lnTo>
                    <a:pt x="5138509" y="2545727"/>
                  </a:lnTo>
                  <a:lnTo>
                    <a:pt x="5141341" y="2597264"/>
                  </a:lnTo>
                  <a:lnTo>
                    <a:pt x="5151666" y="2640634"/>
                  </a:lnTo>
                  <a:lnTo>
                    <a:pt x="5172214" y="2673947"/>
                  </a:lnTo>
                  <a:lnTo>
                    <a:pt x="5205730" y="2695321"/>
                  </a:lnTo>
                  <a:lnTo>
                    <a:pt x="5254917" y="2702864"/>
                  </a:lnTo>
                  <a:lnTo>
                    <a:pt x="5305285" y="2695257"/>
                  </a:lnTo>
                  <a:lnTo>
                    <a:pt x="5339550" y="2674162"/>
                  </a:lnTo>
                  <a:lnTo>
                    <a:pt x="5360530" y="2642247"/>
                  </a:lnTo>
                  <a:lnTo>
                    <a:pt x="5371058" y="2602128"/>
                  </a:lnTo>
                  <a:lnTo>
                    <a:pt x="5373941" y="2556446"/>
                  </a:lnTo>
                  <a:lnTo>
                    <a:pt x="5373941" y="2550350"/>
                  </a:lnTo>
                  <a:lnTo>
                    <a:pt x="5296928" y="2550350"/>
                  </a:lnTo>
                  <a:lnTo>
                    <a:pt x="5296928" y="2568638"/>
                  </a:lnTo>
                  <a:lnTo>
                    <a:pt x="5295112" y="2598191"/>
                  </a:lnTo>
                  <a:lnTo>
                    <a:pt x="5288750" y="2619476"/>
                  </a:lnTo>
                  <a:lnTo>
                    <a:pt x="5276494" y="2632341"/>
                  </a:lnTo>
                  <a:lnTo>
                    <a:pt x="5257012" y="2636659"/>
                  </a:lnTo>
                  <a:lnTo>
                    <a:pt x="5236476" y="2630805"/>
                  </a:lnTo>
                  <a:lnTo>
                    <a:pt x="5224208" y="2615285"/>
                  </a:lnTo>
                  <a:lnTo>
                    <a:pt x="5218277" y="2593213"/>
                  </a:lnTo>
                  <a:lnTo>
                    <a:pt x="5216728" y="2567686"/>
                  </a:lnTo>
                  <a:lnTo>
                    <a:pt x="5216728" y="2374620"/>
                  </a:lnTo>
                  <a:lnTo>
                    <a:pt x="5218912" y="2345563"/>
                  </a:lnTo>
                  <a:lnTo>
                    <a:pt x="5225935" y="2324633"/>
                  </a:lnTo>
                  <a:lnTo>
                    <a:pt x="5238572" y="2311971"/>
                  </a:lnTo>
                  <a:lnTo>
                    <a:pt x="5257520" y="2307729"/>
                  </a:lnTo>
                  <a:lnTo>
                    <a:pt x="5277777" y="2312695"/>
                  </a:lnTo>
                  <a:lnTo>
                    <a:pt x="5289753" y="2326386"/>
                  </a:lnTo>
                  <a:lnTo>
                    <a:pt x="5295468" y="2347023"/>
                  </a:lnTo>
                  <a:lnTo>
                    <a:pt x="5296928" y="2372791"/>
                  </a:lnTo>
                  <a:lnTo>
                    <a:pt x="5296928" y="2390216"/>
                  </a:lnTo>
                  <a:lnTo>
                    <a:pt x="5373941" y="2390216"/>
                  </a:lnTo>
                  <a:lnTo>
                    <a:pt x="5373941" y="2372893"/>
                  </a:lnTo>
                  <a:close/>
                </a:path>
                <a:path w="7127240" h="2853690">
                  <a:moveTo>
                    <a:pt x="5429809" y="1651431"/>
                  </a:moveTo>
                  <a:lnTo>
                    <a:pt x="5428932" y="1636141"/>
                  </a:lnTo>
                  <a:lnTo>
                    <a:pt x="5428627" y="1624088"/>
                  </a:lnTo>
                  <a:lnTo>
                    <a:pt x="5428526" y="1619745"/>
                  </a:lnTo>
                  <a:lnTo>
                    <a:pt x="5428462" y="1617154"/>
                  </a:lnTo>
                  <a:lnTo>
                    <a:pt x="5428386" y="1613738"/>
                  </a:lnTo>
                  <a:lnTo>
                    <a:pt x="5428132" y="1589836"/>
                  </a:lnTo>
                  <a:lnTo>
                    <a:pt x="5428069" y="1443761"/>
                  </a:lnTo>
                  <a:lnTo>
                    <a:pt x="5428069" y="1314831"/>
                  </a:lnTo>
                  <a:lnTo>
                    <a:pt x="5422430" y="1267040"/>
                  </a:lnTo>
                  <a:lnTo>
                    <a:pt x="5419572" y="1261325"/>
                  </a:lnTo>
                  <a:lnTo>
                    <a:pt x="5403812" y="1229817"/>
                  </a:lnTo>
                  <a:lnTo>
                    <a:pt x="5369649" y="1205661"/>
                  </a:lnTo>
                  <a:lnTo>
                    <a:pt x="5351919" y="1202740"/>
                  </a:lnTo>
                  <a:lnTo>
                    <a:pt x="5351919" y="1443761"/>
                  </a:lnTo>
                  <a:lnTo>
                    <a:pt x="5351919" y="1501013"/>
                  </a:lnTo>
                  <a:lnTo>
                    <a:pt x="5349265" y="1541500"/>
                  </a:lnTo>
                  <a:lnTo>
                    <a:pt x="5340820" y="1569085"/>
                  </a:lnTo>
                  <a:lnTo>
                    <a:pt x="5325897" y="1584820"/>
                  </a:lnTo>
                  <a:lnTo>
                    <a:pt x="5303812" y="1589836"/>
                  </a:lnTo>
                  <a:lnTo>
                    <a:pt x="5284165" y="1585137"/>
                  </a:lnTo>
                  <a:lnTo>
                    <a:pt x="5270944" y="1572183"/>
                  </a:lnTo>
                  <a:lnTo>
                    <a:pt x="5263515" y="1552663"/>
                  </a:lnTo>
                  <a:lnTo>
                    <a:pt x="5261178" y="1528254"/>
                  </a:lnTo>
                  <a:lnTo>
                    <a:pt x="5261178" y="1521028"/>
                  </a:lnTo>
                  <a:lnTo>
                    <a:pt x="5266283" y="1483880"/>
                  </a:lnTo>
                  <a:lnTo>
                    <a:pt x="5280876" y="1460106"/>
                  </a:lnTo>
                  <a:lnTo>
                    <a:pt x="5303875" y="1447482"/>
                  </a:lnTo>
                  <a:lnTo>
                    <a:pt x="5334178" y="1443761"/>
                  </a:lnTo>
                  <a:lnTo>
                    <a:pt x="5351919" y="1443761"/>
                  </a:lnTo>
                  <a:lnTo>
                    <a:pt x="5351919" y="1202740"/>
                  </a:lnTo>
                  <a:lnTo>
                    <a:pt x="5260264" y="1206728"/>
                  </a:lnTo>
                  <a:lnTo>
                    <a:pt x="5224411" y="1232789"/>
                  </a:lnTo>
                  <a:lnTo>
                    <a:pt x="5205831" y="1270825"/>
                  </a:lnTo>
                  <a:lnTo>
                    <a:pt x="5200535" y="1316393"/>
                  </a:lnTo>
                  <a:lnTo>
                    <a:pt x="5200535" y="1324394"/>
                  </a:lnTo>
                  <a:lnTo>
                    <a:pt x="5277294" y="1324394"/>
                  </a:lnTo>
                  <a:lnTo>
                    <a:pt x="5277320" y="1314831"/>
                  </a:lnTo>
                  <a:lnTo>
                    <a:pt x="5278945" y="1293774"/>
                  </a:lnTo>
                  <a:lnTo>
                    <a:pt x="5284800" y="1276705"/>
                  </a:lnTo>
                  <a:lnTo>
                    <a:pt x="5296255" y="1265415"/>
                  </a:lnTo>
                  <a:lnTo>
                    <a:pt x="5314683" y="1261325"/>
                  </a:lnTo>
                  <a:lnTo>
                    <a:pt x="5333149" y="1265415"/>
                  </a:lnTo>
                  <a:lnTo>
                    <a:pt x="5343982" y="1277086"/>
                  </a:lnTo>
                  <a:lnTo>
                    <a:pt x="5349125" y="1295793"/>
                  </a:lnTo>
                  <a:lnTo>
                    <a:pt x="5350434" y="1320850"/>
                  </a:lnTo>
                  <a:lnTo>
                    <a:pt x="5350434" y="1383665"/>
                  </a:lnTo>
                  <a:lnTo>
                    <a:pt x="5336362" y="1383665"/>
                  </a:lnTo>
                  <a:lnTo>
                    <a:pt x="5289969" y="1387843"/>
                  </a:lnTo>
                  <a:lnTo>
                    <a:pt x="5248973" y="1401737"/>
                  </a:lnTo>
                  <a:lnTo>
                    <a:pt x="5216207" y="1427403"/>
                  </a:lnTo>
                  <a:lnTo>
                    <a:pt x="5194478" y="1466862"/>
                  </a:lnTo>
                  <a:lnTo>
                    <a:pt x="5186604" y="1522158"/>
                  </a:lnTo>
                  <a:lnTo>
                    <a:pt x="5186604" y="1529994"/>
                  </a:lnTo>
                  <a:lnTo>
                    <a:pt x="5191785" y="1578800"/>
                  </a:lnTo>
                  <a:lnTo>
                    <a:pt x="5208155" y="1619745"/>
                  </a:lnTo>
                  <a:lnTo>
                    <a:pt x="5236921" y="1647913"/>
                  </a:lnTo>
                  <a:lnTo>
                    <a:pt x="5279326" y="1658391"/>
                  </a:lnTo>
                  <a:lnTo>
                    <a:pt x="5302682" y="1656130"/>
                  </a:lnTo>
                  <a:lnTo>
                    <a:pt x="5322925" y="1648929"/>
                  </a:lnTo>
                  <a:lnTo>
                    <a:pt x="5339766" y="1636141"/>
                  </a:lnTo>
                  <a:lnTo>
                    <a:pt x="5352885" y="1617154"/>
                  </a:lnTo>
                  <a:lnTo>
                    <a:pt x="5353685" y="1624088"/>
                  </a:lnTo>
                  <a:lnTo>
                    <a:pt x="5355018" y="1633347"/>
                  </a:lnTo>
                  <a:lnTo>
                    <a:pt x="5356606" y="1643075"/>
                  </a:lnTo>
                  <a:lnTo>
                    <a:pt x="5358193" y="1651431"/>
                  </a:lnTo>
                  <a:lnTo>
                    <a:pt x="5429809" y="1651431"/>
                  </a:lnTo>
                  <a:close/>
                </a:path>
                <a:path w="7127240" h="2853690">
                  <a:moveTo>
                    <a:pt x="5592381" y="2248484"/>
                  </a:moveTo>
                  <a:lnTo>
                    <a:pt x="5533377" y="2248484"/>
                  </a:lnTo>
                  <a:lnTo>
                    <a:pt x="5533377" y="2140026"/>
                  </a:lnTo>
                  <a:lnTo>
                    <a:pt x="5455653" y="2140026"/>
                  </a:lnTo>
                  <a:lnTo>
                    <a:pt x="5455653" y="2248484"/>
                  </a:lnTo>
                  <a:lnTo>
                    <a:pt x="5406580" y="2248484"/>
                  </a:lnTo>
                  <a:lnTo>
                    <a:pt x="5406580" y="2317127"/>
                  </a:lnTo>
                  <a:lnTo>
                    <a:pt x="5455653" y="2317127"/>
                  </a:lnTo>
                  <a:lnTo>
                    <a:pt x="5455653" y="2610675"/>
                  </a:lnTo>
                  <a:lnTo>
                    <a:pt x="5461432" y="2656065"/>
                  </a:lnTo>
                  <a:lnTo>
                    <a:pt x="5477929" y="2684132"/>
                  </a:lnTo>
                  <a:lnTo>
                    <a:pt x="5503938" y="2698381"/>
                  </a:lnTo>
                  <a:lnTo>
                    <a:pt x="5538216" y="2702356"/>
                  </a:lnTo>
                  <a:lnTo>
                    <a:pt x="5551106" y="2702014"/>
                  </a:lnTo>
                  <a:lnTo>
                    <a:pt x="5564822" y="2700794"/>
                  </a:lnTo>
                  <a:lnTo>
                    <a:pt x="5578208" y="2698356"/>
                  </a:lnTo>
                  <a:lnTo>
                    <a:pt x="5590108" y="2694343"/>
                  </a:lnTo>
                  <a:lnTo>
                    <a:pt x="5590108" y="2635008"/>
                  </a:lnTo>
                  <a:lnTo>
                    <a:pt x="5584939" y="2636151"/>
                  </a:lnTo>
                  <a:lnTo>
                    <a:pt x="5578208" y="2636964"/>
                  </a:lnTo>
                  <a:lnTo>
                    <a:pt x="5570969" y="2637459"/>
                  </a:lnTo>
                  <a:lnTo>
                    <a:pt x="5564276" y="2637625"/>
                  </a:lnTo>
                  <a:lnTo>
                    <a:pt x="5547842" y="2634297"/>
                  </a:lnTo>
                  <a:lnTo>
                    <a:pt x="5538508" y="2625356"/>
                  </a:lnTo>
                  <a:lnTo>
                    <a:pt x="5534330" y="2612301"/>
                  </a:lnTo>
                  <a:lnTo>
                    <a:pt x="5533377" y="2596642"/>
                  </a:lnTo>
                  <a:lnTo>
                    <a:pt x="5533377" y="2317127"/>
                  </a:lnTo>
                  <a:lnTo>
                    <a:pt x="5592381" y="2317127"/>
                  </a:lnTo>
                  <a:lnTo>
                    <a:pt x="5592381" y="2248484"/>
                  </a:lnTo>
                  <a:close/>
                </a:path>
                <a:path w="7127240" h="2853690">
                  <a:moveTo>
                    <a:pt x="5594616" y="535254"/>
                  </a:moveTo>
                  <a:lnTo>
                    <a:pt x="5446992" y="535254"/>
                  </a:lnTo>
                  <a:lnTo>
                    <a:pt x="5446992" y="334632"/>
                  </a:lnTo>
                  <a:lnTo>
                    <a:pt x="5575897" y="334632"/>
                  </a:lnTo>
                  <a:lnTo>
                    <a:pt x="5575897" y="262940"/>
                  </a:lnTo>
                  <a:lnTo>
                    <a:pt x="5446992" y="262940"/>
                  </a:lnTo>
                  <a:lnTo>
                    <a:pt x="5446992" y="97815"/>
                  </a:lnTo>
                  <a:lnTo>
                    <a:pt x="5583123" y="97815"/>
                  </a:lnTo>
                  <a:lnTo>
                    <a:pt x="5583123" y="25501"/>
                  </a:lnTo>
                  <a:lnTo>
                    <a:pt x="5369026" y="25501"/>
                  </a:lnTo>
                  <a:lnTo>
                    <a:pt x="5369026" y="606958"/>
                  </a:lnTo>
                  <a:lnTo>
                    <a:pt x="5584507" y="606958"/>
                  </a:lnTo>
                  <a:lnTo>
                    <a:pt x="5594616" y="535254"/>
                  </a:lnTo>
                  <a:close/>
                </a:path>
                <a:path w="7127240" h="2853690">
                  <a:moveTo>
                    <a:pt x="5651538" y="1204010"/>
                  </a:moveTo>
                  <a:lnTo>
                    <a:pt x="5592534" y="1204010"/>
                  </a:lnTo>
                  <a:lnTo>
                    <a:pt x="5592534" y="1095552"/>
                  </a:lnTo>
                  <a:lnTo>
                    <a:pt x="5514822" y="1095552"/>
                  </a:lnTo>
                  <a:lnTo>
                    <a:pt x="5514822" y="1204010"/>
                  </a:lnTo>
                  <a:lnTo>
                    <a:pt x="5465750" y="1204010"/>
                  </a:lnTo>
                  <a:lnTo>
                    <a:pt x="5465750" y="1272654"/>
                  </a:lnTo>
                  <a:lnTo>
                    <a:pt x="5514822" y="1272654"/>
                  </a:lnTo>
                  <a:lnTo>
                    <a:pt x="5514822" y="1566189"/>
                  </a:lnTo>
                  <a:lnTo>
                    <a:pt x="5520588" y="1611591"/>
                  </a:lnTo>
                  <a:lnTo>
                    <a:pt x="5537098" y="1639658"/>
                  </a:lnTo>
                  <a:lnTo>
                    <a:pt x="5563095" y="1653908"/>
                  </a:lnTo>
                  <a:lnTo>
                    <a:pt x="5597385" y="1657870"/>
                  </a:lnTo>
                  <a:lnTo>
                    <a:pt x="5610263" y="1657540"/>
                  </a:lnTo>
                  <a:lnTo>
                    <a:pt x="5623979" y="1656321"/>
                  </a:lnTo>
                  <a:lnTo>
                    <a:pt x="5637377" y="1653870"/>
                  </a:lnTo>
                  <a:lnTo>
                    <a:pt x="5649277" y="1649869"/>
                  </a:lnTo>
                  <a:lnTo>
                    <a:pt x="5649277" y="1590535"/>
                  </a:lnTo>
                  <a:lnTo>
                    <a:pt x="5644108" y="1591678"/>
                  </a:lnTo>
                  <a:lnTo>
                    <a:pt x="5637365" y="1592491"/>
                  </a:lnTo>
                  <a:lnTo>
                    <a:pt x="5630126" y="1592986"/>
                  </a:lnTo>
                  <a:lnTo>
                    <a:pt x="5623433" y="1593151"/>
                  </a:lnTo>
                  <a:lnTo>
                    <a:pt x="5607012" y="1589824"/>
                  </a:lnTo>
                  <a:lnTo>
                    <a:pt x="5597677" y="1580883"/>
                  </a:lnTo>
                  <a:lnTo>
                    <a:pt x="5593499" y="1567815"/>
                  </a:lnTo>
                  <a:lnTo>
                    <a:pt x="5592534" y="1552168"/>
                  </a:lnTo>
                  <a:lnTo>
                    <a:pt x="5592534" y="1272654"/>
                  </a:lnTo>
                  <a:lnTo>
                    <a:pt x="5651538" y="1272654"/>
                  </a:lnTo>
                  <a:lnTo>
                    <a:pt x="5651538" y="1204010"/>
                  </a:lnTo>
                  <a:close/>
                </a:path>
                <a:path w="7127240" h="2853690">
                  <a:moveTo>
                    <a:pt x="5874321" y="2381516"/>
                  </a:moveTo>
                  <a:lnTo>
                    <a:pt x="5869025" y="2332190"/>
                  </a:lnTo>
                  <a:lnTo>
                    <a:pt x="5860516" y="2310777"/>
                  </a:lnTo>
                  <a:lnTo>
                    <a:pt x="5853506" y="2293124"/>
                  </a:lnTo>
                  <a:lnTo>
                    <a:pt x="5828284" y="2264714"/>
                  </a:lnTo>
                  <a:lnTo>
                    <a:pt x="5796089" y="2248509"/>
                  </a:lnTo>
                  <a:lnTo>
                    <a:pt x="5796089" y="2377148"/>
                  </a:lnTo>
                  <a:lnTo>
                    <a:pt x="5795988" y="2563850"/>
                  </a:lnTo>
                  <a:lnTo>
                    <a:pt x="5793321" y="2594038"/>
                  </a:lnTo>
                  <a:lnTo>
                    <a:pt x="5784850" y="2616187"/>
                  </a:lnTo>
                  <a:lnTo>
                    <a:pt x="5770410" y="2629293"/>
                  </a:lnTo>
                  <a:lnTo>
                    <a:pt x="5749722" y="2633611"/>
                  </a:lnTo>
                  <a:lnTo>
                    <a:pt x="5727941" y="2628531"/>
                  </a:lnTo>
                  <a:lnTo>
                    <a:pt x="5713273" y="2614257"/>
                  </a:lnTo>
                  <a:lnTo>
                    <a:pt x="5704992" y="2592209"/>
                  </a:lnTo>
                  <a:lnTo>
                    <a:pt x="5702401" y="2563850"/>
                  </a:lnTo>
                  <a:lnTo>
                    <a:pt x="5702452" y="2377148"/>
                  </a:lnTo>
                  <a:lnTo>
                    <a:pt x="5705145" y="2348979"/>
                  </a:lnTo>
                  <a:lnTo>
                    <a:pt x="5713628" y="2327986"/>
                  </a:lnTo>
                  <a:lnTo>
                    <a:pt x="5728233" y="2315133"/>
                  </a:lnTo>
                  <a:lnTo>
                    <a:pt x="5749366" y="2310777"/>
                  </a:lnTo>
                  <a:lnTo>
                    <a:pt x="5771540" y="2315743"/>
                  </a:lnTo>
                  <a:lnTo>
                    <a:pt x="5785955" y="2329548"/>
                  </a:lnTo>
                  <a:lnTo>
                    <a:pt x="5793752" y="2350554"/>
                  </a:lnTo>
                  <a:lnTo>
                    <a:pt x="5796089" y="2377148"/>
                  </a:lnTo>
                  <a:lnTo>
                    <a:pt x="5796089" y="2248509"/>
                  </a:lnTo>
                  <a:lnTo>
                    <a:pt x="5793892" y="2247392"/>
                  </a:lnTo>
                  <a:lnTo>
                    <a:pt x="5750852" y="2241524"/>
                  </a:lnTo>
                  <a:lnTo>
                    <a:pt x="5708624" y="2246922"/>
                  </a:lnTo>
                  <a:lnTo>
                    <a:pt x="5673572" y="2263216"/>
                  </a:lnTo>
                  <a:lnTo>
                    <a:pt x="5646966" y="2290521"/>
                  </a:lnTo>
                  <a:lnTo>
                    <a:pt x="5630075" y="2328976"/>
                  </a:lnTo>
                  <a:lnTo>
                    <a:pt x="5624347" y="2377148"/>
                  </a:lnTo>
                  <a:lnTo>
                    <a:pt x="5624271" y="2377770"/>
                  </a:lnTo>
                  <a:lnTo>
                    <a:pt x="5624157" y="2561145"/>
                  </a:lnTo>
                  <a:lnTo>
                    <a:pt x="5629237" y="2611717"/>
                  </a:lnTo>
                  <a:lnTo>
                    <a:pt x="5644489" y="2651899"/>
                  </a:lnTo>
                  <a:lnTo>
                    <a:pt x="5704268" y="2697238"/>
                  </a:lnTo>
                  <a:lnTo>
                    <a:pt x="5704446" y="2697238"/>
                  </a:lnTo>
                  <a:lnTo>
                    <a:pt x="5748236" y="2702864"/>
                  </a:lnTo>
                  <a:lnTo>
                    <a:pt x="5791746" y="2697238"/>
                  </a:lnTo>
                  <a:lnTo>
                    <a:pt x="5826823" y="2680271"/>
                  </a:lnTo>
                  <a:lnTo>
                    <a:pt x="5852655" y="2651899"/>
                  </a:lnTo>
                  <a:lnTo>
                    <a:pt x="5868809" y="2611717"/>
                  </a:lnTo>
                  <a:lnTo>
                    <a:pt x="5874321" y="2559850"/>
                  </a:lnTo>
                  <a:lnTo>
                    <a:pt x="5874321" y="2381516"/>
                  </a:lnTo>
                  <a:close/>
                </a:path>
                <a:path w="7127240" h="2853690">
                  <a:moveTo>
                    <a:pt x="5890057" y="267042"/>
                  </a:moveTo>
                  <a:lnTo>
                    <a:pt x="5883262" y="213906"/>
                  </a:lnTo>
                  <a:lnTo>
                    <a:pt x="5864428" y="178473"/>
                  </a:lnTo>
                  <a:lnTo>
                    <a:pt x="5835802" y="158711"/>
                  </a:lnTo>
                  <a:lnTo>
                    <a:pt x="5799683" y="152565"/>
                  </a:lnTo>
                  <a:lnTo>
                    <a:pt x="5770042" y="156235"/>
                  </a:lnTo>
                  <a:lnTo>
                    <a:pt x="5746889" y="166446"/>
                  </a:lnTo>
                  <a:lnTo>
                    <a:pt x="5729579" y="182054"/>
                  </a:lnTo>
                  <a:lnTo>
                    <a:pt x="5717413" y="201904"/>
                  </a:lnTo>
                  <a:lnTo>
                    <a:pt x="5717159" y="190195"/>
                  </a:lnTo>
                  <a:lnTo>
                    <a:pt x="5716498" y="178739"/>
                  </a:lnTo>
                  <a:lnTo>
                    <a:pt x="5715546" y="168275"/>
                  </a:lnTo>
                  <a:lnTo>
                    <a:pt x="5714454" y="159537"/>
                  </a:lnTo>
                  <a:lnTo>
                    <a:pt x="5640057" y="159537"/>
                  </a:lnTo>
                  <a:lnTo>
                    <a:pt x="5640565" y="177152"/>
                  </a:lnTo>
                  <a:lnTo>
                    <a:pt x="5640819" y="202145"/>
                  </a:lnTo>
                  <a:lnTo>
                    <a:pt x="5640933" y="296811"/>
                  </a:lnTo>
                  <a:lnTo>
                    <a:pt x="5640933" y="606958"/>
                  </a:lnTo>
                  <a:lnTo>
                    <a:pt x="5718899" y="606958"/>
                  </a:lnTo>
                  <a:lnTo>
                    <a:pt x="5718899" y="311251"/>
                  </a:lnTo>
                  <a:lnTo>
                    <a:pt x="5722086" y="267614"/>
                  </a:lnTo>
                  <a:lnTo>
                    <a:pt x="5731688" y="240588"/>
                  </a:lnTo>
                  <a:lnTo>
                    <a:pt x="5747664" y="226809"/>
                  </a:lnTo>
                  <a:lnTo>
                    <a:pt x="5770054" y="222961"/>
                  </a:lnTo>
                  <a:lnTo>
                    <a:pt x="5788368" y="226326"/>
                  </a:lnTo>
                  <a:lnTo>
                    <a:pt x="5801499" y="236855"/>
                  </a:lnTo>
                  <a:lnTo>
                    <a:pt x="5809424" y="255181"/>
                  </a:lnTo>
                  <a:lnTo>
                    <a:pt x="5812079" y="281952"/>
                  </a:lnTo>
                  <a:lnTo>
                    <a:pt x="5812079" y="606958"/>
                  </a:lnTo>
                  <a:lnTo>
                    <a:pt x="5890057" y="606958"/>
                  </a:lnTo>
                  <a:lnTo>
                    <a:pt x="5890057" y="267042"/>
                  </a:lnTo>
                  <a:close/>
                </a:path>
                <a:path w="7127240" h="2853690">
                  <a:moveTo>
                    <a:pt x="5926785" y="1651431"/>
                  </a:moveTo>
                  <a:lnTo>
                    <a:pt x="5925921" y="1636141"/>
                  </a:lnTo>
                  <a:lnTo>
                    <a:pt x="5925604" y="1624088"/>
                  </a:lnTo>
                  <a:lnTo>
                    <a:pt x="5925502" y="1619745"/>
                  </a:lnTo>
                  <a:lnTo>
                    <a:pt x="5925439" y="1617154"/>
                  </a:lnTo>
                  <a:lnTo>
                    <a:pt x="5925363" y="1613738"/>
                  </a:lnTo>
                  <a:lnTo>
                    <a:pt x="5925109" y="1589836"/>
                  </a:lnTo>
                  <a:lnTo>
                    <a:pt x="5925045" y="1443761"/>
                  </a:lnTo>
                  <a:lnTo>
                    <a:pt x="5925045" y="1314831"/>
                  </a:lnTo>
                  <a:lnTo>
                    <a:pt x="5919406" y="1267040"/>
                  </a:lnTo>
                  <a:lnTo>
                    <a:pt x="5916549" y="1261325"/>
                  </a:lnTo>
                  <a:lnTo>
                    <a:pt x="5900788" y="1229817"/>
                  </a:lnTo>
                  <a:lnTo>
                    <a:pt x="5866638" y="1205661"/>
                  </a:lnTo>
                  <a:lnTo>
                    <a:pt x="5848896" y="1202740"/>
                  </a:lnTo>
                  <a:lnTo>
                    <a:pt x="5848896" y="1443761"/>
                  </a:lnTo>
                  <a:lnTo>
                    <a:pt x="5848896" y="1501013"/>
                  </a:lnTo>
                  <a:lnTo>
                    <a:pt x="5846242" y="1541500"/>
                  </a:lnTo>
                  <a:lnTo>
                    <a:pt x="5837796" y="1569085"/>
                  </a:lnTo>
                  <a:lnTo>
                    <a:pt x="5822886" y="1584820"/>
                  </a:lnTo>
                  <a:lnTo>
                    <a:pt x="5800801" y="1589836"/>
                  </a:lnTo>
                  <a:lnTo>
                    <a:pt x="5781141" y="1585137"/>
                  </a:lnTo>
                  <a:lnTo>
                    <a:pt x="5767921" y="1572183"/>
                  </a:lnTo>
                  <a:lnTo>
                    <a:pt x="5760491" y="1552663"/>
                  </a:lnTo>
                  <a:lnTo>
                    <a:pt x="5758154" y="1528254"/>
                  </a:lnTo>
                  <a:lnTo>
                    <a:pt x="5758154" y="1521028"/>
                  </a:lnTo>
                  <a:lnTo>
                    <a:pt x="5763260" y="1483880"/>
                  </a:lnTo>
                  <a:lnTo>
                    <a:pt x="5777852" y="1460106"/>
                  </a:lnTo>
                  <a:lnTo>
                    <a:pt x="5800852" y="1447482"/>
                  </a:lnTo>
                  <a:lnTo>
                    <a:pt x="5831167" y="1443761"/>
                  </a:lnTo>
                  <a:lnTo>
                    <a:pt x="5848896" y="1443761"/>
                  </a:lnTo>
                  <a:lnTo>
                    <a:pt x="5848896" y="1202740"/>
                  </a:lnTo>
                  <a:lnTo>
                    <a:pt x="5757240" y="1206728"/>
                  </a:lnTo>
                  <a:lnTo>
                    <a:pt x="5721388" y="1232789"/>
                  </a:lnTo>
                  <a:lnTo>
                    <a:pt x="5702808" y="1270825"/>
                  </a:lnTo>
                  <a:lnTo>
                    <a:pt x="5697512" y="1316393"/>
                  </a:lnTo>
                  <a:lnTo>
                    <a:pt x="5697512" y="1324394"/>
                  </a:lnTo>
                  <a:lnTo>
                    <a:pt x="5774271" y="1324394"/>
                  </a:lnTo>
                  <a:lnTo>
                    <a:pt x="5774296" y="1314831"/>
                  </a:lnTo>
                  <a:lnTo>
                    <a:pt x="5775922" y="1293774"/>
                  </a:lnTo>
                  <a:lnTo>
                    <a:pt x="5781776" y="1276705"/>
                  </a:lnTo>
                  <a:lnTo>
                    <a:pt x="5793232" y="1265415"/>
                  </a:lnTo>
                  <a:lnTo>
                    <a:pt x="5811659" y="1261325"/>
                  </a:lnTo>
                  <a:lnTo>
                    <a:pt x="5830125" y="1265415"/>
                  </a:lnTo>
                  <a:lnTo>
                    <a:pt x="5840958" y="1277086"/>
                  </a:lnTo>
                  <a:lnTo>
                    <a:pt x="5846115" y="1295793"/>
                  </a:lnTo>
                  <a:lnTo>
                    <a:pt x="5847410" y="1320850"/>
                  </a:lnTo>
                  <a:lnTo>
                    <a:pt x="5847410" y="1383665"/>
                  </a:lnTo>
                  <a:lnTo>
                    <a:pt x="5833338" y="1383665"/>
                  </a:lnTo>
                  <a:lnTo>
                    <a:pt x="5786945" y="1387843"/>
                  </a:lnTo>
                  <a:lnTo>
                    <a:pt x="5745950" y="1401737"/>
                  </a:lnTo>
                  <a:lnTo>
                    <a:pt x="5713184" y="1427403"/>
                  </a:lnTo>
                  <a:lnTo>
                    <a:pt x="5691454" y="1466862"/>
                  </a:lnTo>
                  <a:lnTo>
                    <a:pt x="5683580" y="1522158"/>
                  </a:lnTo>
                  <a:lnTo>
                    <a:pt x="5683580" y="1529994"/>
                  </a:lnTo>
                  <a:lnTo>
                    <a:pt x="5688762" y="1578800"/>
                  </a:lnTo>
                  <a:lnTo>
                    <a:pt x="5705132" y="1619745"/>
                  </a:lnTo>
                  <a:lnTo>
                    <a:pt x="5733897" y="1647913"/>
                  </a:lnTo>
                  <a:lnTo>
                    <a:pt x="5776303" y="1658391"/>
                  </a:lnTo>
                  <a:lnTo>
                    <a:pt x="5799658" y="1656130"/>
                  </a:lnTo>
                  <a:lnTo>
                    <a:pt x="5819902" y="1648929"/>
                  </a:lnTo>
                  <a:lnTo>
                    <a:pt x="5836742" y="1636141"/>
                  </a:lnTo>
                  <a:lnTo>
                    <a:pt x="5849861" y="1617154"/>
                  </a:lnTo>
                  <a:lnTo>
                    <a:pt x="5850661" y="1624088"/>
                  </a:lnTo>
                  <a:lnTo>
                    <a:pt x="5851995" y="1633347"/>
                  </a:lnTo>
                  <a:lnTo>
                    <a:pt x="5853582" y="1643075"/>
                  </a:lnTo>
                  <a:lnTo>
                    <a:pt x="5855170" y="1651431"/>
                  </a:lnTo>
                  <a:lnTo>
                    <a:pt x="5926785" y="1651431"/>
                  </a:lnTo>
                  <a:close/>
                </a:path>
                <a:path w="7127240" h="2853690">
                  <a:moveTo>
                    <a:pt x="6189662" y="2374455"/>
                  </a:moveTo>
                  <a:lnTo>
                    <a:pt x="6184404" y="2320226"/>
                  </a:lnTo>
                  <a:lnTo>
                    <a:pt x="6181141" y="2311908"/>
                  </a:lnTo>
                  <a:lnTo>
                    <a:pt x="6171654" y="2287727"/>
                  </a:lnTo>
                  <a:lnTo>
                    <a:pt x="6167933" y="2278240"/>
                  </a:lnTo>
                  <a:lnTo>
                    <a:pt x="6139167" y="2251138"/>
                  </a:lnTo>
                  <a:lnTo>
                    <a:pt x="6111430" y="2244814"/>
                  </a:lnTo>
                  <a:lnTo>
                    <a:pt x="6111430" y="2386736"/>
                  </a:lnTo>
                  <a:lnTo>
                    <a:pt x="6111430" y="2550693"/>
                  </a:lnTo>
                  <a:lnTo>
                    <a:pt x="6108458" y="2587066"/>
                  </a:lnTo>
                  <a:lnTo>
                    <a:pt x="6099683" y="2612377"/>
                  </a:lnTo>
                  <a:lnTo>
                    <a:pt x="6085294" y="2627160"/>
                  </a:lnTo>
                  <a:lnTo>
                    <a:pt x="6065494" y="2631960"/>
                  </a:lnTo>
                  <a:lnTo>
                    <a:pt x="6043460" y="2626893"/>
                  </a:lnTo>
                  <a:lnTo>
                    <a:pt x="6028474" y="2611450"/>
                  </a:lnTo>
                  <a:lnTo>
                    <a:pt x="6019927" y="2585275"/>
                  </a:lnTo>
                  <a:lnTo>
                    <a:pt x="6017222" y="2548026"/>
                  </a:lnTo>
                  <a:lnTo>
                    <a:pt x="6017222" y="2404186"/>
                  </a:lnTo>
                  <a:lnTo>
                    <a:pt x="6019254" y="2366353"/>
                  </a:lnTo>
                  <a:lnTo>
                    <a:pt x="6026874" y="2337231"/>
                  </a:lnTo>
                  <a:lnTo>
                    <a:pt x="6042393" y="2318524"/>
                  </a:lnTo>
                  <a:lnTo>
                    <a:pt x="6068098" y="2311908"/>
                  </a:lnTo>
                  <a:lnTo>
                    <a:pt x="6089408" y="2317127"/>
                  </a:lnTo>
                  <a:lnTo>
                    <a:pt x="6102693" y="2332063"/>
                  </a:lnTo>
                  <a:lnTo>
                    <a:pt x="6109513" y="2355634"/>
                  </a:lnTo>
                  <a:lnTo>
                    <a:pt x="6111430" y="2386736"/>
                  </a:lnTo>
                  <a:lnTo>
                    <a:pt x="6111430" y="2244814"/>
                  </a:lnTo>
                  <a:lnTo>
                    <a:pt x="6097041" y="2241524"/>
                  </a:lnTo>
                  <a:lnTo>
                    <a:pt x="6070066" y="2244775"/>
                  </a:lnTo>
                  <a:lnTo>
                    <a:pt x="6047803" y="2254046"/>
                  </a:lnTo>
                  <a:lnTo>
                    <a:pt x="6030265" y="2268613"/>
                  </a:lnTo>
                  <a:lnTo>
                    <a:pt x="6017476" y="2287727"/>
                  </a:lnTo>
                  <a:lnTo>
                    <a:pt x="6017476" y="2088946"/>
                  </a:lnTo>
                  <a:lnTo>
                    <a:pt x="5939510" y="2088946"/>
                  </a:lnTo>
                  <a:lnTo>
                    <a:pt x="5939485" y="2241524"/>
                  </a:lnTo>
                  <a:lnTo>
                    <a:pt x="5939371" y="2673375"/>
                  </a:lnTo>
                  <a:lnTo>
                    <a:pt x="5938672" y="2694470"/>
                  </a:lnTo>
                  <a:lnTo>
                    <a:pt x="5938634" y="2695905"/>
                  </a:lnTo>
                  <a:lnTo>
                    <a:pt x="6009462" y="2695905"/>
                  </a:lnTo>
                  <a:lnTo>
                    <a:pt x="6010580" y="2686723"/>
                  </a:lnTo>
                  <a:lnTo>
                    <a:pt x="6011367" y="2677274"/>
                  </a:lnTo>
                  <a:lnTo>
                    <a:pt x="6011951" y="2666885"/>
                  </a:lnTo>
                  <a:lnTo>
                    <a:pt x="6012421" y="2654909"/>
                  </a:lnTo>
                  <a:lnTo>
                    <a:pt x="6022530" y="2673375"/>
                  </a:lnTo>
                  <a:lnTo>
                    <a:pt x="6037453" y="2688450"/>
                  </a:lnTo>
                  <a:lnTo>
                    <a:pt x="6058382" y="2698623"/>
                  </a:lnTo>
                  <a:lnTo>
                    <a:pt x="6086500" y="2702344"/>
                  </a:lnTo>
                  <a:lnTo>
                    <a:pt x="6129858" y="2694470"/>
                  </a:lnTo>
                  <a:lnTo>
                    <a:pt x="6159525" y="2672105"/>
                  </a:lnTo>
                  <a:lnTo>
                    <a:pt x="6168504" y="2654909"/>
                  </a:lnTo>
                  <a:lnTo>
                    <a:pt x="6177826" y="2637091"/>
                  </a:lnTo>
                  <a:lnTo>
                    <a:pt x="6178855" y="2631960"/>
                  </a:lnTo>
                  <a:lnTo>
                    <a:pt x="6187084" y="2591308"/>
                  </a:lnTo>
                  <a:lnTo>
                    <a:pt x="6189662" y="2536583"/>
                  </a:lnTo>
                  <a:lnTo>
                    <a:pt x="6189662" y="2374455"/>
                  </a:lnTo>
                  <a:close/>
                </a:path>
                <a:path w="7127240" h="2853690">
                  <a:moveTo>
                    <a:pt x="6207379" y="159524"/>
                  </a:moveTo>
                  <a:lnTo>
                    <a:pt x="6139866" y="159524"/>
                  </a:lnTo>
                  <a:lnTo>
                    <a:pt x="6138723" y="166801"/>
                  </a:lnTo>
                  <a:lnTo>
                    <a:pt x="6138646" y="167297"/>
                  </a:lnTo>
                  <a:lnTo>
                    <a:pt x="6137389" y="177330"/>
                  </a:lnTo>
                  <a:lnTo>
                    <a:pt x="6136424" y="188264"/>
                  </a:lnTo>
                  <a:lnTo>
                    <a:pt x="6136030" y="198793"/>
                  </a:lnTo>
                  <a:lnTo>
                    <a:pt x="6128118" y="181571"/>
                  </a:lnTo>
                  <a:lnTo>
                    <a:pt x="6127928" y="181381"/>
                  </a:lnTo>
                  <a:lnTo>
                    <a:pt x="6127928" y="303161"/>
                  </a:lnTo>
                  <a:lnTo>
                    <a:pt x="6127928" y="434695"/>
                  </a:lnTo>
                  <a:lnTo>
                    <a:pt x="6126137" y="473735"/>
                  </a:lnTo>
                  <a:lnTo>
                    <a:pt x="6118936" y="503986"/>
                  </a:lnTo>
                  <a:lnTo>
                    <a:pt x="6103594" y="523532"/>
                  </a:lnTo>
                  <a:lnTo>
                    <a:pt x="6077382" y="530466"/>
                  </a:lnTo>
                  <a:lnTo>
                    <a:pt x="6057531" y="525754"/>
                  </a:lnTo>
                  <a:lnTo>
                    <a:pt x="6044057" y="511581"/>
                  </a:lnTo>
                  <a:lnTo>
                    <a:pt x="6036399" y="487959"/>
                  </a:lnTo>
                  <a:lnTo>
                    <a:pt x="6033973" y="454863"/>
                  </a:lnTo>
                  <a:lnTo>
                    <a:pt x="6033973" y="291858"/>
                  </a:lnTo>
                  <a:lnTo>
                    <a:pt x="6036970" y="261493"/>
                  </a:lnTo>
                  <a:lnTo>
                    <a:pt x="6046013" y="239979"/>
                  </a:lnTo>
                  <a:lnTo>
                    <a:pt x="6061176" y="227190"/>
                  </a:lnTo>
                  <a:lnTo>
                    <a:pt x="6082512" y="222961"/>
                  </a:lnTo>
                  <a:lnTo>
                    <a:pt x="6106858" y="229349"/>
                  </a:lnTo>
                  <a:lnTo>
                    <a:pt x="6120562" y="246684"/>
                  </a:lnTo>
                  <a:lnTo>
                    <a:pt x="6126581" y="272211"/>
                  </a:lnTo>
                  <a:lnTo>
                    <a:pt x="6127928" y="303161"/>
                  </a:lnTo>
                  <a:lnTo>
                    <a:pt x="6127928" y="181381"/>
                  </a:lnTo>
                  <a:lnTo>
                    <a:pt x="6114072" y="166801"/>
                  </a:lnTo>
                  <a:lnTo>
                    <a:pt x="6092622" y="156451"/>
                  </a:lnTo>
                  <a:lnTo>
                    <a:pt x="6062472" y="152565"/>
                  </a:lnTo>
                  <a:lnTo>
                    <a:pt x="6012396" y="164020"/>
                  </a:lnTo>
                  <a:lnTo>
                    <a:pt x="5979414" y="194335"/>
                  </a:lnTo>
                  <a:lnTo>
                    <a:pt x="5961278" y="237451"/>
                  </a:lnTo>
                  <a:lnTo>
                    <a:pt x="5955741" y="287324"/>
                  </a:lnTo>
                  <a:lnTo>
                    <a:pt x="5955741" y="460781"/>
                  </a:lnTo>
                  <a:lnTo>
                    <a:pt x="5960262" y="516686"/>
                  </a:lnTo>
                  <a:lnTo>
                    <a:pt x="5975934" y="560628"/>
                  </a:lnTo>
                  <a:lnTo>
                    <a:pt x="6005855" y="589343"/>
                  </a:lnTo>
                  <a:lnTo>
                    <a:pt x="6053163" y="599643"/>
                  </a:lnTo>
                  <a:lnTo>
                    <a:pt x="6079401" y="596671"/>
                  </a:lnTo>
                  <a:lnTo>
                    <a:pt x="6100496" y="588098"/>
                  </a:lnTo>
                  <a:lnTo>
                    <a:pt x="6116548" y="574446"/>
                  </a:lnTo>
                  <a:lnTo>
                    <a:pt x="6127674" y="556221"/>
                  </a:lnTo>
                  <a:lnTo>
                    <a:pt x="6127674" y="608672"/>
                  </a:lnTo>
                  <a:lnTo>
                    <a:pt x="6125807" y="648068"/>
                  </a:lnTo>
                  <a:lnTo>
                    <a:pt x="6118657" y="676440"/>
                  </a:lnTo>
                  <a:lnTo>
                    <a:pt x="6103848" y="693597"/>
                  </a:lnTo>
                  <a:lnTo>
                    <a:pt x="6079045" y="699350"/>
                  </a:lnTo>
                  <a:lnTo>
                    <a:pt x="6055753" y="693978"/>
                  </a:lnTo>
                  <a:lnTo>
                    <a:pt x="6042190" y="680948"/>
                  </a:lnTo>
                  <a:lnTo>
                    <a:pt x="6035878" y="664845"/>
                  </a:lnTo>
                  <a:lnTo>
                    <a:pt x="6034316" y="650290"/>
                  </a:lnTo>
                  <a:lnTo>
                    <a:pt x="6034316" y="648068"/>
                  </a:lnTo>
                  <a:lnTo>
                    <a:pt x="5956097" y="648068"/>
                  </a:lnTo>
                  <a:lnTo>
                    <a:pt x="5960440" y="688644"/>
                  </a:lnTo>
                  <a:lnTo>
                    <a:pt x="5977598" y="725627"/>
                  </a:lnTo>
                  <a:lnTo>
                    <a:pt x="6013691" y="753389"/>
                  </a:lnTo>
                  <a:lnTo>
                    <a:pt x="6074854" y="764336"/>
                  </a:lnTo>
                  <a:lnTo>
                    <a:pt x="6126543" y="757961"/>
                  </a:lnTo>
                  <a:lnTo>
                    <a:pt x="6162522" y="740029"/>
                  </a:lnTo>
                  <a:lnTo>
                    <a:pt x="6185611" y="712317"/>
                  </a:lnTo>
                  <a:lnTo>
                    <a:pt x="6190335" y="699350"/>
                  </a:lnTo>
                  <a:lnTo>
                    <a:pt x="6198616" y="676643"/>
                  </a:lnTo>
                  <a:lnTo>
                    <a:pt x="6204356" y="634796"/>
                  </a:lnTo>
                  <a:lnTo>
                    <a:pt x="6205626" y="589343"/>
                  </a:lnTo>
                  <a:lnTo>
                    <a:pt x="6205639" y="556221"/>
                  </a:lnTo>
                  <a:lnTo>
                    <a:pt x="6205639" y="530466"/>
                  </a:lnTo>
                  <a:lnTo>
                    <a:pt x="6205766" y="246684"/>
                  </a:lnTo>
                  <a:lnTo>
                    <a:pt x="6205817" y="237451"/>
                  </a:lnTo>
                  <a:lnTo>
                    <a:pt x="6205918" y="229349"/>
                  </a:lnTo>
                  <a:lnTo>
                    <a:pt x="6205994" y="222961"/>
                  </a:lnTo>
                  <a:lnTo>
                    <a:pt x="6206185" y="207987"/>
                  </a:lnTo>
                  <a:lnTo>
                    <a:pt x="6206388" y="198793"/>
                  </a:lnTo>
                  <a:lnTo>
                    <a:pt x="6206744" y="181571"/>
                  </a:lnTo>
                  <a:lnTo>
                    <a:pt x="6207379" y="159524"/>
                  </a:lnTo>
                  <a:close/>
                </a:path>
                <a:path w="7127240" h="2853690">
                  <a:moveTo>
                    <a:pt x="6254039" y="1329969"/>
                  </a:moveTo>
                  <a:lnTo>
                    <a:pt x="6248793" y="1275740"/>
                  </a:lnTo>
                  <a:lnTo>
                    <a:pt x="6245530" y="1267434"/>
                  </a:lnTo>
                  <a:lnTo>
                    <a:pt x="6236043" y="1243253"/>
                  </a:lnTo>
                  <a:lnTo>
                    <a:pt x="6232322" y="1233766"/>
                  </a:lnTo>
                  <a:lnTo>
                    <a:pt x="6203543" y="1206665"/>
                  </a:lnTo>
                  <a:lnTo>
                    <a:pt x="6175819" y="1200340"/>
                  </a:lnTo>
                  <a:lnTo>
                    <a:pt x="6175819" y="1342263"/>
                  </a:lnTo>
                  <a:lnTo>
                    <a:pt x="6175819" y="1506220"/>
                  </a:lnTo>
                  <a:lnTo>
                    <a:pt x="6172847" y="1542592"/>
                  </a:lnTo>
                  <a:lnTo>
                    <a:pt x="6164072" y="1567903"/>
                  </a:lnTo>
                  <a:lnTo>
                    <a:pt x="6149683" y="1582674"/>
                  </a:lnTo>
                  <a:lnTo>
                    <a:pt x="6129883" y="1587487"/>
                  </a:lnTo>
                  <a:lnTo>
                    <a:pt x="6107849" y="1582420"/>
                  </a:lnTo>
                  <a:lnTo>
                    <a:pt x="6092863" y="1566976"/>
                  </a:lnTo>
                  <a:lnTo>
                    <a:pt x="6084316" y="1540802"/>
                  </a:lnTo>
                  <a:lnTo>
                    <a:pt x="6081598" y="1503553"/>
                  </a:lnTo>
                  <a:lnTo>
                    <a:pt x="6081598" y="1359712"/>
                  </a:lnTo>
                  <a:lnTo>
                    <a:pt x="6083630" y="1321879"/>
                  </a:lnTo>
                  <a:lnTo>
                    <a:pt x="6091263" y="1292758"/>
                  </a:lnTo>
                  <a:lnTo>
                    <a:pt x="6106782" y="1274038"/>
                  </a:lnTo>
                  <a:lnTo>
                    <a:pt x="6132487" y="1267434"/>
                  </a:lnTo>
                  <a:lnTo>
                    <a:pt x="6153797" y="1272654"/>
                  </a:lnTo>
                  <a:lnTo>
                    <a:pt x="6167069" y="1287589"/>
                  </a:lnTo>
                  <a:lnTo>
                    <a:pt x="6173889" y="1311148"/>
                  </a:lnTo>
                  <a:lnTo>
                    <a:pt x="6175819" y="1342263"/>
                  </a:lnTo>
                  <a:lnTo>
                    <a:pt x="6175819" y="1200340"/>
                  </a:lnTo>
                  <a:lnTo>
                    <a:pt x="6161417" y="1197051"/>
                  </a:lnTo>
                  <a:lnTo>
                    <a:pt x="6134455" y="1200302"/>
                  </a:lnTo>
                  <a:lnTo>
                    <a:pt x="6112180" y="1209573"/>
                  </a:lnTo>
                  <a:lnTo>
                    <a:pt x="6094641" y="1224140"/>
                  </a:lnTo>
                  <a:lnTo>
                    <a:pt x="6081865" y="1243253"/>
                  </a:lnTo>
                  <a:lnTo>
                    <a:pt x="6081865" y="1044473"/>
                  </a:lnTo>
                  <a:lnTo>
                    <a:pt x="6003899" y="1044473"/>
                  </a:lnTo>
                  <a:lnTo>
                    <a:pt x="6003861" y="1197051"/>
                  </a:lnTo>
                  <a:lnTo>
                    <a:pt x="6003760" y="1628902"/>
                  </a:lnTo>
                  <a:lnTo>
                    <a:pt x="6003061" y="1649996"/>
                  </a:lnTo>
                  <a:lnTo>
                    <a:pt x="6003010" y="1651431"/>
                  </a:lnTo>
                  <a:lnTo>
                    <a:pt x="6073851" y="1651431"/>
                  </a:lnTo>
                  <a:lnTo>
                    <a:pt x="6074956" y="1642249"/>
                  </a:lnTo>
                  <a:lnTo>
                    <a:pt x="6075756" y="1632788"/>
                  </a:lnTo>
                  <a:lnTo>
                    <a:pt x="6076327" y="1622412"/>
                  </a:lnTo>
                  <a:lnTo>
                    <a:pt x="6076810" y="1610436"/>
                  </a:lnTo>
                  <a:lnTo>
                    <a:pt x="6086919" y="1628902"/>
                  </a:lnTo>
                  <a:lnTo>
                    <a:pt x="6101842" y="1643976"/>
                  </a:lnTo>
                  <a:lnTo>
                    <a:pt x="6122759" y="1654136"/>
                  </a:lnTo>
                  <a:lnTo>
                    <a:pt x="6150889" y="1657870"/>
                  </a:lnTo>
                  <a:lnTo>
                    <a:pt x="6194247" y="1649996"/>
                  </a:lnTo>
                  <a:lnTo>
                    <a:pt x="6232893" y="1610436"/>
                  </a:lnTo>
                  <a:lnTo>
                    <a:pt x="6251473" y="1546821"/>
                  </a:lnTo>
                  <a:lnTo>
                    <a:pt x="6254039" y="1492110"/>
                  </a:lnTo>
                  <a:lnTo>
                    <a:pt x="6254039" y="1329969"/>
                  </a:lnTo>
                  <a:close/>
                </a:path>
                <a:path w="7127240" h="2853690">
                  <a:moveTo>
                    <a:pt x="6489154" y="2390229"/>
                  </a:moveTo>
                  <a:lnTo>
                    <a:pt x="6485445" y="2342324"/>
                  </a:lnTo>
                  <a:lnTo>
                    <a:pt x="6473203" y="2301392"/>
                  </a:lnTo>
                  <a:lnTo>
                    <a:pt x="6450787" y="2269528"/>
                  </a:lnTo>
                  <a:lnTo>
                    <a:pt x="6416548" y="2248878"/>
                  </a:lnTo>
                  <a:lnTo>
                    <a:pt x="6414236" y="2248522"/>
                  </a:lnTo>
                  <a:lnTo>
                    <a:pt x="6414236" y="2379408"/>
                  </a:lnTo>
                  <a:lnTo>
                    <a:pt x="6414236" y="2429433"/>
                  </a:lnTo>
                  <a:lnTo>
                    <a:pt x="6321501" y="2429433"/>
                  </a:lnTo>
                  <a:lnTo>
                    <a:pt x="6321526" y="2379408"/>
                  </a:lnTo>
                  <a:lnTo>
                    <a:pt x="6332144" y="2326627"/>
                  </a:lnTo>
                  <a:lnTo>
                    <a:pt x="6368567" y="2307717"/>
                  </a:lnTo>
                  <a:lnTo>
                    <a:pt x="6391440" y="2313089"/>
                  </a:lnTo>
                  <a:lnTo>
                    <a:pt x="6405397" y="2327999"/>
                  </a:lnTo>
                  <a:lnTo>
                    <a:pt x="6412293" y="2350503"/>
                  </a:lnTo>
                  <a:lnTo>
                    <a:pt x="6412344" y="2350693"/>
                  </a:lnTo>
                  <a:lnTo>
                    <a:pt x="6414236" y="2379408"/>
                  </a:lnTo>
                  <a:lnTo>
                    <a:pt x="6414236" y="2248522"/>
                  </a:lnTo>
                  <a:lnTo>
                    <a:pt x="6368834" y="2241512"/>
                  </a:lnTo>
                  <a:lnTo>
                    <a:pt x="6316396" y="2250871"/>
                  </a:lnTo>
                  <a:lnTo>
                    <a:pt x="6280683" y="2275560"/>
                  </a:lnTo>
                  <a:lnTo>
                    <a:pt x="6258776" y="2310473"/>
                  </a:lnTo>
                  <a:lnTo>
                    <a:pt x="6247765" y="2350503"/>
                  </a:lnTo>
                  <a:lnTo>
                    <a:pt x="6244768" y="2390229"/>
                  </a:lnTo>
                  <a:lnTo>
                    <a:pt x="6244742" y="2545550"/>
                  </a:lnTo>
                  <a:lnTo>
                    <a:pt x="6247523" y="2596705"/>
                  </a:lnTo>
                  <a:lnTo>
                    <a:pt x="6258014" y="2640076"/>
                  </a:lnTo>
                  <a:lnTo>
                    <a:pt x="6279515" y="2673591"/>
                  </a:lnTo>
                  <a:lnTo>
                    <a:pt x="6315303" y="2695206"/>
                  </a:lnTo>
                  <a:lnTo>
                    <a:pt x="6368643" y="2702877"/>
                  </a:lnTo>
                  <a:lnTo>
                    <a:pt x="6422555" y="2693428"/>
                  </a:lnTo>
                  <a:lnTo>
                    <a:pt x="6457277" y="2669121"/>
                  </a:lnTo>
                  <a:lnTo>
                    <a:pt x="6476492" y="2636659"/>
                  </a:lnTo>
                  <a:lnTo>
                    <a:pt x="6476936" y="2635923"/>
                  </a:lnTo>
                  <a:lnTo>
                    <a:pt x="6485687" y="2599842"/>
                  </a:lnTo>
                  <a:lnTo>
                    <a:pt x="6487668" y="2567140"/>
                  </a:lnTo>
                  <a:lnTo>
                    <a:pt x="6487681" y="2564358"/>
                  </a:lnTo>
                  <a:lnTo>
                    <a:pt x="6411544" y="2564358"/>
                  </a:lnTo>
                  <a:lnTo>
                    <a:pt x="6411544" y="2567140"/>
                  </a:lnTo>
                  <a:lnTo>
                    <a:pt x="6410033" y="2593454"/>
                  </a:lnTo>
                  <a:lnTo>
                    <a:pt x="6403835" y="2615641"/>
                  </a:lnTo>
                  <a:lnTo>
                    <a:pt x="6390437" y="2630957"/>
                  </a:lnTo>
                  <a:lnTo>
                    <a:pt x="6367335" y="2636659"/>
                  </a:lnTo>
                  <a:lnTo>
                    <a:pt x="6344005" y="2630157"/>
                  </a:lnTo>
                  <a:lnTo>
                    <a:pt x="6329820" y="2612948"/>
                  </a:lnTo>
                  <a:lnTo>
                    <a:pt x="6322784" y="2588488"/>
                  </a:lnTo>
                  <a:lnTo>
                    <a:pt x="6320879" y="2560205"/>
                  </a:lnTo>
                  <a:lnTo>
                    <a:pt x="6320879" y="2491371"/>
                  </a:lnTo>
                  <a:lnTo>
                    <a:pt x="6489154" y="2491371"/>
                  </a:lnTo>
                  <a:lnTo>
                    <a:pt x="6489154" y="2429433"/>
                  </a:lnTo>
                  <a:lnTo>
                    <a:pt x="6489154" y="2390229"/>
                  </a:lnTo>
                  <a:close/>
                </a:path>
                <a:path w="7127240" h="2853690">
                  <a:moveTo>
                    <a:pt x="6502971" y="606958"/>
                  </a:moveTo>
                  <a:lnTo>
                    <a:pt x="6502108" y="591667"/>
                  </a:lnTo>
                  <a:lnTo>
                    <a:pt x="6501803" y="579602"/>
                  </a:lnTo>
                  <a:lnTo>
                    <a:pt x="6501701" y="575271"/>
                  </a:lnTo>
                  <a:lnTo>
                    <a:pt x="6501638" y="572668"/>
                  </a:lnTo>
                  <a:lnTo>
                    <a:pt x="6501549" y="569264"/>
                  </a:lnTo>
                  <a:lnTo>
                    <a:pt x="6501308" y="545350"/>
                  </a:lnTo>
                  <a:lnTo>
                    <a:pt x="6501244" y="399288"/>
                  </a:lnTo>
                  <a:lnTo>
                    <a:pt x="6501244" y="270357"/>
                  </a:lnTo>
                  <a:lnTo>
                    <a:pt x="6495605" y="222567"/>
                  </a:lnTo>
                  <a:lnTo>
                    <a:pt x="6492748" y="216852"/>
                  </a:lnTo>
                  <a:lnTo>
                    <a:pt x="6476987" y="185343"/>
                  </a:lnTo>
                  <a:lnTo>
                    <a:pt x="6442824" y="161175"/>
                  </a:lnTo>
                  <a:lnTo>
                    <a:pt x="6425095" y="158267"/>
                  </a:lnTo>
                  <a:lnTo>
                    <a:pt x="6425095" y="399288"/>
                  </a:lnTo>
                  <a:lnTo>
                    <a:pt x="6425095" y="456526"/>
                  </a:lnTo>
                  <a:lnTo>
                    <a:pt x="6422428" y="497027"/>
                  </a:lnTo>
                  <a:lnTo>
                    <a:pt x="6413995" y="524598"/>
                  </a:lnTo>
                  <a:lnTo>
                    <a:pt x="6399073" y="540346"/>
                  </a:lnTo>
                  <a:lnTo>
                    <a:pt x="6376987" y="545350"/>
                  </a:lnTo>
                  <a:lnTo>
                    <a:pt x="6357328" y="540664"/>
                  </a:lnTo>
                  <a:lnTo>
                    <a:pt x="6344120" y="527710"/>
                  </a:lnTo>
                  <a:lnTo>
                    <a:pt x="6336678" y="508190"/>
                  </a:lnTo>
                  <a:lnTo>
                    <a:pt x="6334353" y="483781"/>
                  </a:lnTo>
                  <a:lnTo>
                    <a:pt x="6334353" y="476554"/>
                  </a:lnTo>
                  <a:lnTo>
                    <a:pt x="6339459" y="439407"/>
                  </a:lnTo>
                  <a:lnTo>
                    <a:pt x="6354051" y="415632"/>
                  </a:lnTo>
                  <a:lnTo>
                    <a:pt x="6377051" y="402996"/>
                  </a:lnTo>
                  <a:lnTo>
                    <a:pt x="6407353" y="399288"/>
                  </a:lnTo>
                  <a:lnTo>
                    <a:pt x="6425095" y="399288"/>
                  </a:lnTo>
                  <a:lnTo>
                    <a:pt x="6425095" y="158267"/>
                  </a:lnTo>
                  <a:lnTo>
                    <a:pt x="6333439" y="162242"/>
                  </a:lnTo>
                  <a:lnTo>
                    <a:pt x="6297587" y="188315"/>
                  </a:lnTo>
                  <a:lnTo>
                    <a:pt x="6279007" y="226352"/>
                  </a:lnTo>
                  <a:lnTo>
                    <a:pt x="6273711" y="271919"/>
                  </a:lnTo>
                  <a:lnTo>
                    <a:pt x="6273711" y="279920"/>
                  </a:lnTo>
                  <a:lnTo>
                    <a:pt x="6350470" y="279920"/>
                  </a:lnTo>
                  <a:lnTo>
                    <a:pt x="6350495" y="270357"/>
                  </a:lnTo>
                  <a:lnTo>
                    <a:pt x="6352121" y="249301"/>
                  </a:lnTo>
                  <a:lnTo>
                    <a:pt x="6357975" y="232232"/>
                  </a:lnTo>
                  <a:lnTo>
                    <a:pt x="6369431" y="220941"/>
                  </a:lnTo>
                  <a:lnTo>
                    <a:pt x="6387859" y="216852"/>
                  </a:lnTo>
                  <a:lnTo>
                    <a:pt x="6406324" y="220941"/>
                  </a:lnTo>
                  <a:lnTo>
                    <a:pt x="6417157" y="232613"/>
                  </a:lnTo>
                  <a:lnTo>
                    <a:pt x="6422301" y="251320"/>
                  </a:lnTo>
                  <a:lnTo>
                    <a:pt x="6423609" y="276364"/>
                  </a:lnTo>
                  <a:lnTo>
                    <a:pt x="6423609" y="339178"/>
                  </a:lnTo>
                  <a:lnTo>
                    <a:pt x="6409537" y="339178"/>
                  </a:lnTo>
                  <a:lnTo>
                    <a:pt x="6363144" y="343369"/>
                  </a:lnTo>
                  <a:lnTo>
                    <a:pt x="6322149" y="357263"/>
                  </a:lnTo>
                  <a:lnTo>
                    <a:pt x="6289383" y="382930"/>
                  </a:lnTo>
                  <a:lnTo>
                    <a:pt x="6267653" y="422389"/>
                  </a:lnTo>
                  <a:lnTo>
                    <a:pt x="6259779" y="477685"/>
                  </a:lnTo>
                  <a:lnTo>
                    <a:pt x="6259779" y="485508"/>
                  </a:lnTo>
                  <a:lnTo>
                    <a:pt x="6264961" y="534327"/>
                  </a:lnTo>
                  <a:lnTo>
                    <a:pt x="6281331" y="575271"/>
                  </a:lnTo>
                  <a:lnTo>
                    <a:pt x="6310096" y="603440"/>
                  </a:lnTo>
                  <a:lnTo>
                    <a:pt x="6352502" y="613918"/>
                  </a:lnTo>
                  <a:lnTo>
                    <a:pt x="6375857" y="611657"/>
                  </a:lnTo>
                  <a:lnTo>
                    <a:pt x="6396101" y="604456"/>
                  </a:lnTo>
                  <a:lnTo>
                    <a:pt x="6412941" y="591667"/>
                  </a:lnTo>
                  <a:lnTo>
                    <a:pt x="6426060" y="572668"/>
                  </a:lnTo>
                  <a:lnTo>
                    <a:pt x="6426860" y="579602"/>
                  </a:lnTo>
                  <a:lnTo>
                    <a:pt x="6428194" y="588873"/>
                  </a:lnTo>
                  <a:lnTo>
                    <a:pt x="6429781" y="598601"/>
                  </a:lnTo>
                  <a:lnTo>
                    <a:pt x="6431369" y="606958"/>
                  </a:lnTo>
                  <a:lnTo>
                    <a:pt x="6502971" y="606958"/>
                  </a:lnTo>
                  <a:close/>
                </a:path>
                <a:path w="7127240" h="2853690">
                  <a:moveTo>
                    <a:pt x="6544754" y="1651431"/>
                  </a:moveTo>
                  <a:lnTo>
                    <a:pt x="6543891" y="1636141"/>
                  </a:lnTo>
                  <a:lnTo>
                    <a:pt x="6543586" y="1624088"/>
                  </a:lnTo>
                  <a:lnTo>
                    <a:pt x="6543484" y="1619745"/>
                  </a:lnTo>
                  <a:lnTo>
                    <a:pt x="6543421" y="1617154"/>
                  </a:lnTo>
                  <a:lnTo>
                    <a:pt x="6543332" y="1613738"/>
                  </a:lnTo>
                  <a:lnTo>
                    <a:pt x="6543091" y="1589836"/>
                  </a:lnTo>
                  <a:lnTo>
                    <a:pt x="6543014" y="1443761"/>
                  </a:lnTo>
                  <a:lnTo>
                    <a:pt x="6543014" y="1314831"/>
                  </a:lnTo>
                  <a:lnTo>
                    <a:pt x="6537388" y="1267040"/>
                  </a:lnTo>
                  <a:lnTo>
                    <a:pt x="6534518" y="1261325"/>
                  </a:lnTo>
                  <a:lnTo>
                    <a:pt x="6518770" y="1229817"/>
                  </a:lnTo>
                  <a:lnTo>
                    <a:pt x="6484607" y="1205661"/>
                  </a:lnTo>
                  <a:lnTo>
                    <a:pt x="6466878" y="1202740"/>
                  </a:lnTo>
                  <a:lnTo>
                    <a:pt x="6466878" y="1443761"/>
                  </a:lnTo>
                  <a:lnTo>
                    <a:pt x="6466878" y="1501013"/>
                  </a:lnTo>
                  <a:lnTo>
                    <a:pt x="6464211" y="1541500"/>
                  </a:lnTo>
                  <a:lnTo>
                    <a:pt x="6455778" y="1569085"/>
                  </a:lnTo>
                  <a:lnTo>
                    <a:pt x="6440856" y="1584820"/>
                  </a:lnTo>
                  <a:lnTo>
                    <a:pt x="6418770" y="1589836"/>
                  </a:lnTo>
                  <a:lnTo>
                    <a:pt x="6399111" y="1585137"/>
                  </a:lnTo>
                  <a:lnTo>
                    <a:pt x="6385903" y="1572183"/>
                  </a:lnTo>
                  <a:lnTo>
                    <a:pt x="6378461" y="1552663"/>
                  </a:lnTo>
                  <a:lnTo>
                    <a:pt x="6376136" y="1528254"/>
                  </a:lnTo>
                  <a:lnTo>
                    <a:pt x="6376136" y="1521028"/>
                  </a:lnTo>
                  <a:lnTo>
                    <a:pt x="6381242" y="1483880"/>
                  </a:lnTo>
                  <a:lnTo>
                    <a:pt x="6395834" y="1460106"/>
                  </a:lnTo>
                  <a:lnTo>
                    <a:pt x="6418834" y="1447482"/>
                  </a:lnTo>
                  <a:lnTo>
                    <a:pt x="6449136" y="1443761"/>
                  </a:lnTo>
                  <a:lnTo>
                    <a:pt x="6466878" y="1443761"/>
                  </a:lnTo>
                  <a:lnTo>
                    <a:pt x="6466878" y="1202740"/>
                  </a:lnTo>
                  <a:lnTo>
                    <a:pt x="6375209" y="1206728"/>
                  </a:lnTo>
                  <a:lnTo>
                    <a:pt x="6339370" y="1232789"/>
                  </a:lnTo>
                  <a:lnTo>
                    <a:pt x="6320790" y="1270825"/>
                  </a:lnTo>
                  <a:lnTo>
                    <a:pt x="6315481" y="1316393"/>
                  </a:lnTo>
                  <a:lnTo>
                    <a:pt x="6315481" y="1324394"/>
                  </a:lnTo>
                  <a:lnTo>
                    <a:pt x="6392253" y="1324394"/>
                  </a:lnTo>
                  <a:lnTo>
                    <a:pt x="6392278" y="1314831"/>
                  </a:lnTo>
                  <a:lnTo>
                    <a:pt x="6393891" y="1293774"/>
                  </a:lnTo>
                  <a:lnTo>
                    <a:pt x="6399758" y="1276705"/>
                  </a:lnTo>
                  <a:lnTo>
                    <a:pt x="6411214" y="1265415"/>
                  </a:lnTo>
                  <a:lnTo>
                    <a:pt x="6429642" y="1261325"/>
                  </a:lnTo>
                  <a:lnTo>
                    <a:pt x="6448107" y="1265415"/>
                  </a:lnTo>
                  <a:lnTo>
                    <a:pt x="6458928" y="1277086"/>
                  </a:lnTo>
                  <a:lnTo>
                    <a:pt x="6464084" y="1295793"/>
                  </a:lnTo>
                  <a:lnTo>
                    <a:pt x="6465392" y="1320850"/>
                  </a:lnTo>
                  <a:lnTo>
                    <a:pt x="6465392" y="1383665"/>
                  </a:lnTo>
                  <a:lnTo>
                    <a:pt x="6451320" y="1383665"/>
                  </a:lnTo>
                  <a:lnTo>
                    <a:pt x="6404927" y="1387843"/>
                  </a:lnTo>
                  <a:lnTo>
                    <a:pt x="6363932" y="1401737"/>
                  </a:lnTo>
                  <a:lnTo>
                    <a:pt x="6331166" y="1427403"/>
                  </a:lnTo>
                  <a:lnTo>
                    <a:pt x="6309436" y="1466862"/>
                  </a:lnTo>
                  <a:lnTo>
                    <a:pt x="6301562" y="1522158"/>
                  </a:lnTo>
                  <a:lnTo>
                    <a:pt x="6301562" y="1529994"/>
                  </a:lnTo>
                  <a:lnTo>
                    <a:pt x="6306744" y="1578800"/>
                  </a:lnTo>
                  <a:lnTo>
                    <a:pt x="6323114" y="1619745"/>
                  </a:lnTo>
                  <a:lnTo>
                    <a:pt x="6351879" y="1647913"/>
                  </a:lnTo>
                  <a:lnTo>
                    <a:pt x="6394285" y="1658391"/>
                  </a:lnTo>
                  <a:lnTo>
                    <a:pt x="6417640" y="1656130"/>
                  </a:lnTo>
                  <a:lnTo>
                    <a:pt x="6437884" y="1648929"/>
                  </a:lnTo>
                  <a:lnTo>
                    <a:pt x="6454711" y="1636141"/>
                  </a:lnTo>
                  <a:lnTo>
                    <a:pt x="6467843" y="1617154"/>
                  </a:lnTo>
                  <a:lnTo>
                    <a:pt x="6468643" y="1624088"/>
                  </a:lnTo>
                  <a:lnTo>
                    <a:pt x="6469977" y="1633347"/>
                  </a:lnTo>
                  <a:lnTo>
                    <a:pt x="6471564" y="1643075"/>
                  </a:lnTo>
                  <a:lnTo>
                    <a:pt x="6473152" y="1651431"/>
                  </a:lnTo>
                  <a:lnTo>
                    <a:pt x="6544754" y="1651431"/>
                  </a:lnTo>
                  <a:close/>
                </a:path>
                <a:path w="7127240" h="2853690">
                  <a:moveTo>
                    <a:pt x="6723723" y="2242032"/>
                  </a:moveTo>
                  <a:lnTo>
                    <a:pt x="6693903" y="2246223"/>
                  </a:lnTo>
                  <a:lnTo>
                    <a:pt x="6666573" y="2259304"/>
                  </a:lnTo>
                  <a:lnTo>
                    <a:pt x="6643611" y="2283206"/>
                  </a:lnTo>
                  <a:lnTo>
                    <a:pt x="6626911" y="2319871"/>
                  </a:lnTo>
                  <a:lnTo>
                    <a:pt x="6626669" y="2298916"/>
                  </a:lnTo>
                  <a:lnTo>
                    <a:pt x="6626060" y="2277935"/>
                  </a:lnTo>
                  <a:lnTo>
                    <a:pt x="6625298" y="2260079"/>
                  </a:lnTo>
                  <a:lnTo>
                    <a:pt x="6624561" y="2248484"/>
                  </a:lnTo>
                  <a:lnTo>
                    <a:pt x="6550520" y="2248484"/>
                  </a:lnTo>
                  <a:lnTo>
                    <a:pt x="6551269" y="2280120"/>
                  </a:lnTo>
                  <a:lnTo>
                    <a:pt x="6551498" y="2313114"/>
                  </a:lnTo>
                  <a:lnTo>
                    <a:pt x="6551384" y="2400376"/>
                  </a:lnTo>
                  <a:lnTo>
                    <a:pt x="6551384" y="2695905"/>
                  </a:lnTo>
                  <a:lnTo>
                    <a:pt x="6629349" y="2695905"/>
                  </a:lnTo>
                  <a:lnTo>
                    <a:pt x="6629349" y="2446490"/>
                  </a:lnTo>
                  <a:lnTo>
                    <a:pt x="6636664" y="2392832"/>
                  </a:lnTo>
                  <a:lnTo>
                    <a:pt x="6656730" y="2359761"/>
                  </a:lnTo>
                  <a:lnTo>
                    <a:pt x="6686690" y="2342985"/>
                  </a:lnTo>
                  <a:lnTo>
                    <a:pt x="6723723" y="2338222"/>
                  </a:lnTo>
                  <a:lnTo>
                    <a:pt x="6723723" y="2242032"/>
                  </a:lnTo>
                  <a:close/>
                </a:path>
                <a:path w="7127240" h="2853690">
                  <a:moveTo>
                    <a:pt x="6819278" y="159524"/>
                  </a:moveTo>
                  <a:lnTo>
                    <a:pt x="6751764" y="159524"/>
                  </a:lnTo>
                  <a:lnTo>
                    <a:pt x="6750609" y="166801"/>
                  </a:lnTo>
                  <a:lnTo>
                    <a:pt x="6750532" y="167297"/>
                  </a:lnTo>
                  <a:lnTo>
                    <a:pt x="6749288" y="177330"/>
                  </a:lnTo>
                  <a:lnTo>
                    <a:pt x="6748323" y="188264"/>
                  </a:lnTo>
                  <a:lnTo>
                    <a:pt x="6747929" y="198793"/>
                  </a:lnTo>
                  <a:lnTo>
                    <a:pt x="6740004" y="181571"/>
                  </a:lnTo>
                  <a:lnTo>
                    <a:pt x="6739826" y="181394"/>
                  </a:lnTo>
                  <a:lnTo>
                    <a:pt x="6739826" y="303161"/>
                  </a:lnTo>
                  <a:lnTo>
                    <a:pt x="6739826" y="434695"/>
                  </a:lnTo>
                  <a:lnTo>
                    <a:pt x="6738036" y="473735"/>
                  </a:lnTo>
                  <a:lnTo>
                    <a:pt x="6730835" y="503986"/>
                  </a:lnTo>
                  <a:lnTo>
                    <a:pt x="6715493" y="523532"/>
                  </a:lnTo>
                  <a:lnTo>
                    <a:pt x="6689280" y="530466"/>
                  </a:lnTo>
                  <a:lnTo>
                    <a:pt x="6669430" y="525754"/>
                  </a:lnTo>
                  <a:lnTo>
                    <a:pt x="6655956" y="511581"/>
                  </a:lnTo>
                  <a:lnTo>
                    <a:pt x="6648297" y="487959"/>
                  </a:lnTo>
                  <a:lnTo>
                    <a:pt x="6645872" y="454863"/>
                  </a:lnTo>
                  <a:lnTo>
                    <a:pt x="6645872" y="291858"/>
                  </a:lnTo>
                  <a:lnTo>
                    <a:pt x="6648869" y="261493"/>
                  </a:lnTo>
                  <a:lnTo>
                    <a:pt x="6657911" y="239979"/>
                  </a:lnTo>
                  <a:lnTo>
                    <a:pt x="6673062" y="227190"/>
                  </a:lnTo>
                  <a:lnTo>
                    <a:pt x="6694411" y="222961"/>
                  </a:lnTo>
                  <a:lnTo>
                    <a:pt x="6718757" y="229349"/>
                  </a:lnTo>
                  <a:lnTo>
                    <a:pt x="6732448" y="246684"/>
                  </a:lnTo>
                  <a:lnTo>
                    <a:pt x="6738480" y="272211"/>
                  </a:lnTo>
                  <a:lnTo>
                    <a:pt x="6739826" y="303161"/>
                  </a:lnTo>
                  <a:lnTo>
                    <a:pt x="6739826" y="181394"/>
                  </a:lnTo>
                  <a:lnTo>
                    <a:pt x="6725958" y="166801"/>
                  </a:lnTo>
                  <a:lnTo>
                    <a:pt x="6704520" y="156451"/>
                  </a:lnTo>
                  <a:lnTo>
                    <a:pt x="6674371" y="152565"/>
                  </a:lnTo>
                  <a:lnTo>
                    <a:pt x="6624294" y="164020"/>
                  </a:lnTo>
                  <a:lnTo>
                    <a:pt x="6591313" y="194335"/>
                  </a:lnTo>
                  <a:lnTo>
                    <a:pt x="6573177" y="237451"/>
                  </a:lnTo>
                  <a:lnTo>
                    <a:pt x="6567627" y="287324"/>
                  </a:lnTo>
                  <a:lnTo>
                    <a:pt x="6567627" y="460781"/>
                  </a:lnTo>
                  <a:lnTo>
                    <a:pt x="6572161" y="516686"/>
                  </a:lnTo>
                  <a:lnTo>
                    <a:pt x="6587833" y="560628"/>
                  </a:lnTo>
                  <a:lnTo>
                    <a:pt x="6617754" y="589343"/>
                  </a:lnTo>
                  <a:lnTo>
                    <a:pt x="6665049" y="599643"/>
                  </a:lnTo>
                  <a:lnTo>
                    <a:pt x="6691300" y="596671"/>
                  </a:lnTo>
                  <a:lnTo>
                    <a:pt x="6712394" y="588098"/>
                  </a:lnTo>
                  <a:lnTo>
                    <a:pt x="6728447" y="574446"/>
                  </a:lnTo>
                  <a:lnTo>
                    <a:pt x="6739560" y="556221"/>
                  </a:lnTo>
                  <a:lnTo>
                    <a:pt x="6739560" y="608672"/>
                  </a:lnTo>
                  <a:lnTo>
                    <a:pt x="6737705" y="648068"/>
                  </a:lnTo>
                  <a:lnTo>
                    <a:pt x="6730555" y="676440"/>
                  </a:lnTo>
                  <a:lnTo>
                    <a:pt x="6715747" y="693597"/>
                  </a:lnTo>
                  <a:lnTo>
                    <a:pt x="6690931" y="699350"/>
                  </a:lnTo>
                  <a:lnTo>
                    <a:pt x="6667652" y="693978"/>
                  </a:lnTo>
                  <a:lnTo>
                    <a:pt x="6654089" y="680948"/>
                  </a:lnTo>
                  <a:lnTo>
                    <a:pt x="6647764" y="664845"/>
                  </a:lnTo>
                  <a:lnTo>
                    <a:pt x="6646215" y="650290"/>
                  </a:lnTo>
                  <a:lnTo>
                    <a:pt x="6646215" y="648068"/>
                  </a:lnTo>
                  <a:lnTo>
                    <a:pt x="6567983" y="648068"/>
                  </a:lnTo>
                  <a:lnTo>
                    <a:pt x="6572339" y="688644"/>
                  </a:lnTo>
                  <a:lnTo>
                    <a:pt x="6589484" y="725627"/>
                  </a:lnTo>
                  <a:lnTo>
                    <a:pt x="6625577" y="753389"/>
                  </a:lnTo>
                  <a:lnTo>
                    <a:pt x="6686740" y="764336"/>
                  </a:lnTo>
                  <a:lnTo>
                    <a:pt x="6738429" y="757961"/>
                  </a:lnTo>
                  <a:lnTo>
                    <a:pt x="6774408" y="740029"/>
                  </a:lnTo>
                  <a:lnTo>
                    <a:pt x="6797497" y="712317"/>
                  </a:lnTo>
                  <a:lnTo>
                    <a:pt x="6802221" y="699350"/>
                  </a:lnTo>
                  <a:lnTo>
                    <a:pt x="6810502" y="676643"/>
                  </a:lnTo>
                  <a:lnTo>
                    <a:pt x="6816255" y="634796"/>
                  </a:lnTo>
                  <a:lnTo>
                    <a:pt x="6817512" y="589343"/>
                  </a:lnTo>
                  <a:lnTo>
                    <a:pt x="6817538" y="556221"/>
                  </a:lnTo>
                  <a:lnTo>
                    <a:pt x="6817538" y="530466"/>
                  </a:lnTo>
                  <a:lnTo>
                    <a:pt x="6817652" y="246684"/>
                  </a:lnTo>
                  <a:lnTo>
                    <a:pt x="6817703" y="237451"/>
                  </a:lnTo>
                  <a:lnTo>
                    <a:pt x="6817804" y="229349"/>
                  </a:lnTo>
                  <a:lnTo>
                    <a:pt x="6817893" y="222961"/>
                  </a:lnTo>
                  <a:lnTo>
                    <a:pt x="6818084" y="207987"/>
                  </a:lnTo>
                  <a:lnTo>
                    <a:pt x="6818274" y="198793"/>
                  </a:lnTo>
                  <a:lnTo>
                    <a:pt x="6818643" y="181571"/>
                  </a:lnTo>
                  <a:lnTo>
                    <a:pt x="6819278" y="159524"/>
                  </a:lnTo>
                  <a:close/>
                </a:path>
                <a:path w="7127240" h="2853690">
                  <a:moveTo>
                    <a:pt x="6835470" y="1531035"/>
                  </a:moveTo>
                  <a:lnTo>
                    <a:pt x="6829780" y="1482915"/>
                  </a:lnTo>
                  <a:lnTo>
                    <a:pt x="6811797" y="1445158"/>
                  </a:lnTo>
                  <a:lnTo>
                    <a:pt x="6780123" y="1412354"/>
                  </a:lnTo>
                  <a:lnTo>
                    <a:pt x="6707365" y="1360678"/>
                  </a:lnTo>
                  <a:lnTo>
                    <a:pt x="6691554" y="1344815"/>
                  </a:lnTo>
                  <a:lnTo>
                    <a:pt x="6683692" y="1328661"/>
                  </a:lnTo>
                  <a:lnTo>
                    <a:pt x="6681559" y="1309344"/>
                  </a:lnTo>
                  <a:lnTo>
                    <a:pt x="6683540" y="1290256"/>
                  </a:lnTo>
                  <a:lnTo>
                    <a:pt x="6689801" y="1275727"/>
                  </a:lnTo>
                  <a:lnTo>
                    <a:pt x="6700787" y="1266494"/>
                  </a:lnTo>
                  <a:lnTo>
                    <a:pt x="6716966" y="1263256"/>
                  </a:lnTo>
                  <a:lnTo>
                    <a:pt x="6733565" y="1266355"/>
                  </a:lnTo>
                  <a:lnTo>
                    <a:pt x="6744919" y="1275715"/>
                  </a:lnTo>
                  <a:lnTo>
                    <a:pt x="6751421" y="1291463"/>
                  </a:lnTo>
                  <a:lnTo>
                    <a:pt x="6753492" y="1313700"/>
                  </a:lnTo>
                  <a:lnTo>
                    <a:pt x="6753492" y="1340078"/>
                  </a:lnTo>
                  <a:lnTo>
                    <a:pt x="6829031" y="1340078"/>
                  </a:lnTo>
                  <a:lnTo>
                    <a:pt x="6829031" y="1321117"/>
                  </a:lnTo>
                  <a:lnTo>
                    <a:pt x="6823088" y="1269720"/>
                  </a:lnTo>
                  <a:lnTo>
                    <a:pt x="6803834" y="1230630"/>
                  </a:lnTo>
                  <a:lnTo>
                    <a:pt x="6769138" y="1205763"/>
                  </a:lnTo>
                  <a:lnTo>
                    <a:pt x="6716877" y="1197051"/>
                  </a:lnTo>
                  <a:lnTo>
                    <a:pt x="6667195" y="1205534"/>
                  </a:lnTo>
                  <a:lnTo>
                    <a:pt x="6631940" y="1229588"/>
                  </a:lnTo>
                  <a:lnTo>
                    <a:pt x="6610909" y="1267079"/>
                  </a:lnTo>
                  <a:lnTo>
                    <a:pt x="6603936" y="1315885"/>
                  </a:lnTo>
                  <a:lnTo>
                    <a:pt x="6609410" y="1358036"/>
                  </a:lnTo>
                  <a:lnTo>
                    <a:pt x="6625996" y="1392135"/>
                  </a:lnTo>
                  <a:lnTo>
                    <a:pt x="6654000" y="1421803"/>
                  </a:lnTo>
                  <a:lnTo>
                    <a:pt x="6693700" y="1450644"/>
                  </a:lnTo>
                  <a:lnTo>
                    <a:pt x="6725818" y="1474228"/>
                  </a:lnTo>
                  <a:lnTo>
                    <a:pt x="6744983" y="1495221"/>
                  </a:lnTo>
                  <a:lnTo>
                    <a:pt x="6754228" y="1516316"/>
                  </a:lnTo>
                  <a:lnTo>
                    <a:pt x="6756628" y="1540179"/>
                  </a:lnTo>
                  <a:lnTo>
                    <a:pt x="6754368" y="1562874"/>
                  </a:lnTo>
                  <a:lnTo>
                    <a:pt x="6747269" y="1579130"/>
                  </a:lnTo>
                  <a:lnTo>
                    <a:pt x="6734861" y="1588909"/>
                  </a:lnTo>
                  <a:lnTo>
                    <a:pt x="6716700" y="1592186"/>
                  </a:lnTo>
                  <a:lnTo>
                    <a:pt x="6697561" y="1587969"/>
                  </a:lnTo>
                  <a:lnTo>
                    <a:pt x="6684645" y="1576120"/>
                  </a:lnTo>
                  <a:lnTo>
                    <a:pt x="6677330" y="1557858"/>
                  </a:lnTo>
                  <a:lnTo>
                    <a:pt x="6675031" y="1534414"/>
                  </a:lnTo>
                  <a:lnTo>
                    <a:pt x="6675031" y="1514309"/>
                  </a:lnTo>
                  <a:lnTo>
                    <a:pt x="6596189" y="1514309"/>
                  </a:lnTo>
                  <a:lnTo>
                    <a:pt x="6596189" y="1534337"/>
                  </a:lnTo>
                  <a:lnTo>
                    <a:pt x="6601231" y="1580273"/>
                  </a:lnTo>
                  <a:lnTo>
                    <a:pt x="6619443" y="1619961"/>
                  </a:lnTo>
                  <a:lnTo>
                    <a:pt x="6655511" y="1647863"/>
                  </a:lnTo>
                  <a:lnTo>
                    <a:pt x="6714096" y="1658391"/>
                  </a:lnTo>
                  <a:lnTo>
                    <a:pt x="6767258" y="1650276"/>
                  </a:lnTo>
                  <a:lnTo>
                    <a:pt x="6805181" y="1626120"/>
                  </a:lnTo>
                  <a:lnTo>
                    <a:pt x="6827901" y="1586268"/>
                  </a:lnTo>
                  <a:lnTo>
                    <a:pt x="6835470" y="1531035"/>
                  </a:lnTo>
                  <a:close/>
                </a:path>
                <a:path w="7127240" h="2853690">
                  <a:moveTo>
                    <a:pt x="7127126" y="2470721"/>
                  </a:moveTo>
                  <a:lnTo>
                    <a:pt x="7123646" y="2418842"/>
                  </a:lnTo>
                  <a:lnTo>
                    <a:pt x="7112584" y="2377097"/>
                  </a:lnTo>
                  <a:lnTo>
                    <a:pt x="7063753" y="2327198"/>
                  </a:lnTo>
                  <a:lnTo>
                    <a:pt x="7024065" y="2320658"/>
                  </a:lnTo>
                  <a:lnTo>
                    <a:pt x="7001535" y="2322766"/>
                  </a:lnTo>
                  <a:lnTo>
                    <a:pt x="6982003" y="2328684"/>
                  </a:lnTo>
                  <a:lnTo>
                    <a:pt x="6966217" y="2337752"/>
                  </a:lnTo>
                  <a:lnTo>
                    <a:pt x="6954952" y="2349360"/>
                  </a:lnTo>
                  <a:lnTo>
                    <a:pt x="6957873" y="2317178"/>
                  </a:lnTo>
                  <a:lnTo>
                    <a:pt x="6960946" y="2278418"/>
                  </a:lnTo>
                  <a:lnTo>
                    <a:pt x="6963867" y="2237536"/>
                  </a:lnTo>
                  <a:lnTo>
                    <a:pt x="6966344" y="2199030"/>
                  </a:lnTo>
                  <a:lnTo>
                    <a:pt x="7106755" y="2199030"/>
                  </a:lnTo>
                  <a:lnTo>
                    <a:pt x="7115035" y="2130120"/>
                  </a:lnTo>
                  <a:lnTo>
                    <a:pt x="6898310" y="2130120"/>
                  </a:lnTo>
                  <a:lnTo>
                    <a:pt x="6895693" y="2171712"/>
                  </a:lnTo>
                  <a:lnTo>
                    <a:pt x="6892188" y="2223122"/>
                  </a:lnTo>
                  <a:lnTo>
                    <a:pt x="6888073" y="2279815"/>
                  </a:lnTo>
                  <a:lnTo>
                    <a:pt x="6883616" y="2337270"/>
                  </a:lnTo>
                  <a:lnTo>
                    <a:pt x="6879069" y="2390991"/>
                  </a:lnTo>
                  <a:lnTo>
                    <a:pt x="6874713" y="2436444"/>
                  </a:lnTo>
                  <a:lnTo>
                    <a:pt x="6944233" y="2443848"/>
                  </a:lnTo>
                  <a:lnTo>
                    <a:pt x="6950900" y="2418969"/>
                  </a:lnTo>
                  <a:lnTo>
                    <a:pt x="6960959" y="2401125"/>
                  </a:lnTo>
                  <a:lnTo>
                    <a:pt x="6975869" y="2390368"/>
                  </a:lnTo>
                  <a:lnTo>
                    <a:pt x="6997128" y="2386774"/>
                  </a:lnTo>
                  <a:lnTo>
                    <a:pt x="7021754" y="2392286"/>
                  </a:lnTo>
                  <a:lnTo>
                    <a:pt x="7036829" y="2408720"/>
                  </a:lnTo>
                  <a:lnTo>
                    <a:pt x="7044385" y="2435987"/>
                  </a:lnTo>
                  <a:lnTo>
                    <a:pt x="7046455" y="2473947"/>
                  </a:lnTo>
                  <a:lnTo>
                    <a:pt x="7046455" y="2543302"/>
                  </a:lnTo>
                  <a:lnTo>
                    <a:pt x="7044449" y="2584246"/>
                  </a:lnTo>
                  <a:lnTo>
                    <a:pt x="7036803" y="2613977"/>
                  </a:lnTo>
                  <a:lnTo>
                    <a:pt x="7021131" y="2632100"/>
                  </a:lnTo>
                  <a:lnTo>
                    <a:pt x="6995046" y="2638234"/>
                  </a:lnTo>
                  <a:lnTo>
                    <a:pt x="6970776" y="2632202"/>
                  </a:lnTo>
                  <a:lnTo>
                    <a:pt x="6955625" y="2616517"/>
                  </a:lnTo>
                  <a:lnTo>
                    <a:pt x="6947840" y="2594737"/>
                  </a:lnTo>
                  <a:lnTo>
                    <a:pt x="6945630" y="2570467"/>
                  </a:lnTo>
                  <a:lnTo>
                    <a:pt x="6945630" y="2552344"/>
                  </a:lnTo>
                  <a:lnTo>
                    <a:pt x="6868007" y="2552344"/>
                  </a:lnTo>
                  <a:lnTo>
                    <a:pt x="6868007" y="2563926"/>
                  </a:lnTo>
                  <a:lnTo>
                    <a:pt x="6872033" y="2607767"/>
                  </a:lnTo>
                  <a:lnTo>
                    <a:pt x="6885152" y="2645892"/>
                  </a:lnTo>
                  <a:lnTo>
                    <a:pt x="6908965" y="2676004"/>
                  </a:lnTo>
                  <a:lnTo>
                    <a:pt x="6945058" y="2695765"/>
                  </a:lnTo>
                  <a:lnTo>
                    <a:pt x="6995046" y="2702864"/>
                  </a:lnTo>
                  <a:lnTo>
                    <a:pt x="7041223" y="2696997"/>
                  </a:lnTo>
                  <a:lnTo>
                    <a:pt x="7075881" y="2680309"/>
                  </a:lnTo>
                  <a:lnTo>
                    <a:pt x="7116178" y="2619895"/>
                  </a:lnTo>
                  <a:lnTo>
                    <a:pt x="7124624" y="2578887"/>
                  </a:lnTo>
                  <a:lnTo>
                    <a:pt x="7127126" y="2532507"/>
                  </a:lnTo>
                  <a:lnTo>
                    <a:pt x="7127126" y="2470721"/>
                  </a:lnTo>
                  <a:close/>
                </a:path>
                <a:path w="7127240" h="2853690">
                  <a:moveTo>
                    <a:pt x="7127126" y="1345742"/>
                  </a:moveTo>
                  <a:lnTo>
                    <a:pt x="7123417" y="1297851"/>
                  </a:lnTo>
                  <a:lnTo>
                    <a:pt x="7113067" y="1263243"/>
                  </a:lnTo>
                  <a:lnTo>
                    <a:pt x="7111174" y="1256906"/>
                  </a:lnTo>
                  <a:lnTo>
                    <a:pt x="7088759" y="1225054"/>
                  </a:lnTo>
                  <a:lnTo>
                    <a:pt x="7054520" y="1204391"/>
                  </a:lnTo>
                  <a:lnTo>
                    <a:pt x="7052208" y="1204036"/>
                  </a:lnTo>
                  <a:lnTo>
                    <a:pt x="7052208" y="1334935"/>
                  </a:lnTo>
                  <a:lnTo>
                    <a:pt x="7052208" y="1384960"/>
                  </a:lnTo>
                  <a:lnTo>
                    <a:pt x="6959473" y="1384960"/>
                  </a:lnTo>
                  <a:lnTo>
                    <a:pt x="6959498" y="1334935"/>
                  </a:lnTo>
                  <a:lnTo>
                    <a:pt x="6970115" y="1282153"/>
                  </a:lnTo>
                  <a:lnTo>
                    <a:pt x="7006539" y="1263243"/>
                  </a:lnTo>
                  <a:lnTo>
                    <a:pt x="7029412" y="1268615"/>
                  </a:lnTo>
                  <a:lnTo>
                    <a:pt x="7043369" y="1283525"/>
                  </a:lnTo>
                  <a:lnTo>
                    <a:pt x="7050265" y="1306029"/>
                  </a:lnTo>
                  <a:lnTo>
                    <a:pt x="7050316" y="1306220"/>
                  </a:lnTo>
                  <a:lnTo>
                    <a:pt x="7052208" y="1334935"/>
                  </a:lnTo>
                  <a:lnTo>
                    <a:pt x="7052208" y="1204036"/>
                  </a:lnTo>
                  <a:lnTo>
                    <a:pt x="7006806" y="1197038"/>
                  </a:lnTo>
                  <a:lnTo>
                    <a:pt x="6954367" y="1206398"/>
                  </a:lnTo>
                  <a:lnTo>
                    <a:pt x="6918655" y="1231087"/>
                  </a:lnTo>
                  <a:lnTo>
                    <a:pt x="6896748" y="1265986"/>
                  </a:lnTo>
                  <a:lnTo>
                    <a:pt x="6885737" y="1306029"/>
                  </a:lnTo>
                  <a:lnTo>
                    <a:pt x="6882752" y="1345742"/>
                  </a:lnTo>
                  <a:lnTo>
                    <a:pt x="6882714" y="1501076"/>
                  </a:lnTo>
                  <a:lnTo>
                    <a:pt x="6885495" y="1552232"/>
                  </a:lnTo>
                  <a:lnTo>
                    <a:pt x="6895986" y="1595602"/>
                  </a:lnTo>
                  <a:lnTo>
                    <a:pt x="6917487" y="1629117"/>
                  </a:lnTo>
                  <a:lnTo>
                    <a:pt x="6953275" y="1650733"/>
                  </a:lnTo>
                  <a:lnTo>
                    <a:pt x="7006628" y="1658404"/>
                  </a:lnTo>
                  <a:lnTo>
                    <a:pt x="7060527" y="1648955"/>
                  </a:lnTo>
                  <a:lnTo>
                    <a:pt x="7095249" y="1624634"/>
                  </a:lnTo>
                  <a:lnTo>
                    <a:pt x="7114464" y="1592186"/>
                  </a:lnTo>
                  <a:lnTo>
                    <a:pt x="7114908" y="1591437"/>
                  </a:lnTo>
                  <a:lnTo>
                    <a:pt x="7123658" y="1555369"/>
                  </a:lnTo>
                  <a:lnTo>
                    <a:pt x="7125640" y="1522666"/>
                  </a:lnTo>
                  <a:lnTo>
                    <a:pt x="7125652" y="1519885"/>
                  </a:lnTo>
                  <a:lnTo>
                    <a:pt x="7049516" y="1519885"/>
                  </a:lnTo>
                  <a:lnTo>
                    <a:pt x="7049516" y="1522666"/>
                  </a:lnTo>
                  <a:lnTo>
                    <a:pt x="7048005" y="1548980"/>
                  </a:lnTo>
                  <a:lnTo>
                    <a:pt x="7041807" y="1571167"/>
                  </a:lnTo>
                  <a:lnTo>
                    <a:pt x="7028408" y="1586471"/>
                  </a:lnTo>
                  <a:lnTo>
                    <a:pt x="7005307" y="1592186"/>
                  </a:lnTo>
                  <a:lnTo>
                    <a:pt x="6981977" y="1585683"/>
                  </a:lnTo>
                  <a:lnTo>
                    <a:pt x="6967791" y="1568475"/>
                  </a:lnTo>
                  <a:lnTo>
                    <a:pt x="6960756" y="1544015"/>
                  </a:lnTo>
                  <a:lnTo>
                    <a:pt x="6958851" y="1515732"/>
                  </a:lnTo>
                  <a:lnTo>
                    <a:pt x="6958851" y="1446898"/>
                  </a:lnTo>
                  <a:lnTo>
                    <a:pt x="7127126" y="1446898"/>
                  </a:lnTo>
                  <a:lnTo>
                    <a:pt x="7127126" y="1384960"/>
                  </a:lnTo>
                  <a:lnTo>
                    <a:pt x="7127126" y="1345742"/>
                  </a:lnTo>
                  <a:close/>
                </a:path>
                <a:path w="7127240" h="2853690">
                  <a:moveTo>
                    <a:pt x="7127126" y="301269"/>
                  </a:moveTo>
                  <a:lnTo>
                    <a:pt x="7123417" y="253365"/>
                  </a:lnTo>
                  <a:lnTo>
                    <a:pt x="7113067" y="218770"/>
                  </a:lnTo>
                  <a:lnTo>
                    <a:pt x="7111174" y="212432"/>
                  </a:lnTo>
                  <a:lnTo>
                    <a:pt x="7088759" y="180581"/>
                  </a:lnTo>
                  <a:lnTo>
                    <a:pt x="7054520" y="159918"/>
                  </a:lnTo>
                  <a:lnTo>
                    <a:pt x="7052208" y="159562"/>
                  </a:lnTo>
                  <a:lnTo>
                    <a:pt x="7052208" y="290449"/>
                  </a:lnTo>
                  <a:lnTo>
                    <a:pt x="7052208" y="340487"/>
                  </a:lnTo>
                  <a:lnTo>
                    <a:pt x="6959473" y="340487"/>
                  </a:lnTo>
                  <a:lnTo>
                    <a:pt x="6959498" y="290449"/>
                  </a:lnTo>
                  <a:lnTo>
                    <a:pt x="6970115" y="237680"/>
                  </a:lnTo>
                  <a:lnTo>
                    <a:pt x="7006539" y="218770"/>
                  </a:lnTo>
                  <a:lnTo>
                    <a:pt x="7029412" y="224129"/>
                  </a:lnTo>
                  <a:lnTo>
                    <a:pt x="7043369" y="239039"/>
                  </a:lnTo>
                  <a:lnTo>
                    <a:pt x="7050265" y="261556"/>
                  </a:lnTo>
                  <a:lnTo>
                    <a:pt x="7050316" y="261734"/>
                  </a:lnTo>
                  <a:lnTo>
                    <a:pt x="7052208" y="290449"/>
                  </a:lnTo>
                  <a:lnTo>
                    <a:pt x="7052208" y="159562"/>
                  </a:lnTo>
                  <a:lnTo>
                    <a:pt x="7006806" y="152565"/>
                  </a:lnTo>
                  <a:lnTo>
                    <a:pt x="6954367" y="161925"/>
                  </a:lnTo>
                  <a:lnTo>
                    <a:pt x="6918655" y="186613"/>
                  </a:lnTo>
                  <a:lnTo>
                    <a:pt x="6896748" y="221513"/>
                  </a:lnTo>
                  <a:lnTo>
                    <a:pt x="6885737" y="261556"/>
                  </a:lnTo>
                  <a:lnTo>
                    <a:pt x="6882752" y="301269"/>
                  </a:lnTo>
                  <a:lnTo>
                    <a:pt x="6882714" y="456603"/>
                  </a:lnTo>
                  <a:lnTo>
                    <a:pt x="6885495" y="507758"/>
                  </a:lnTo>
                  <a:lnTo>
                    <a:pt x="6895986" y="551129"/>
                  </a:lnTo>
                  <a:lnTo>
                    <a:pt x="6917487" y="584644"/>
                  </a:lnTo>
                  <a:lnTo>
                    <a:pt x="6953275" y="606259"/>
                  </a:lnTo>
                  <a:lnTo>
                    <a:pt x="7006628" y="613918"/>
                  </a:lnTo>
                  <a:lnTo>
                    <a:pt x="7060527" y="604481"/>
                  </a:lnTo>
                  <a:lnTo>
                    <a:pt x="7095249" y="580161"/>
                  </a:lnTo>
                  <a:lnTo>
                    <a:pt x="7114464" y="547712"/>
                  </a:lnTo>
                  <a:lnTo>
                    <a:pt x="7114908" y="546963"/>
                  </a:lnTo>
                  <a:lnTo>
                    <a:pt x="7123658" y="510882"/>
                  </a:lnTo>
                  <a:lnTo>
                    <a:pt x="7125640" y="478193"/>
                  </a:lnTo>
                  <a:lnTo>
                    <a:pt x="7125652" y="475411"/>
                  </a:lnTo>
                  <a:lnTo>
                    <a:pt x="7049516" y="475411"/>
                  </a:lnTo>
                  <a:lnTo>
                    <a:pt x="7049516" y="478193"/>
                  </a:lnTo>
                  <a:lnTo>
                    <a:pt x="7048005" y="504507"/>
                  </a:lnTo>
                  <a:lnTo>
                    <a:pt x="7041807" y="526681"/>
                  </a:lnTo>
                  <a:lnTo>
                    <a:pt x="7028408" y="541997"/>
                  </a:lnTo>
                  <a:lnTo>
                    <a:pt x="7005307" y="547712"/>
                  </a:lnTo>
                  <a:lnTo>
                    <a:pt x="6981977" y="541210"/>
                  </a:lnTo>
                  <a:lnTo>
                    <a:pt x="6967791" y="524002"/>
                  </a:lnTo>
                  <a:lnTo>
                    <a:pt x="6960756" y="499529"/>
                  </a:lnTo>
                  <a:lnTo>
                    <a:pt x="6958851" y="471258"/>
                  </a:lnTo>
                  <a:lnTo>
                    <a:pt x="6958851" y="402424"/>
                  </a:lnTo>
                  <a:lnTo>
                    <a:pt x="7127126" y="402424"/>
                  </a:lnTo>
                  <a:lnTo>
                    <a:pt x="7127126" y="340487"/>
                  </a:lnTo>
                  <a:lnTo>
                    <a:pt x="7127126" y="301269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9006197" y="4685890"/>
              <a:ext cx="10412730" cy="5227320"/>
            </a:xfrm>
            <a:custGeom>
              <a:avLst/>
              <a:gdLst/>
              <a:ahLst/>
              <a:cxnLst/>
              <a:rect l="l" t="t" r="r" b="b"/>
              <a:pathLst>
                <a:path w="10412730" h="5227320">
                  <a:moveTo>
                    <a:pt x="9605100" y="0"/>
                  </a:moveTo>
                  <a:lnTo>
                    <a:pt x="0" y="0"/>
                  </a:lnTo>
                  <a:lnTo>
                    <a:pt x="807001" y="5226825"/>
                  </a:lnTo>
                  <a:lnTo>
                    <a:pt x="10412112" y="5226825"/>
                  </a:lnTo>
                  <a:lnTo>
                    <a:pt x="10328060" y="4682443"/>
                  </a:lnTo>
                  <a:lnTo>
                    <a:pt x="1262820" y="4682443"/>
                  </a:lnTo>
                  <a:lnTo>
                    <a:pt x="623907" y="544370"/>
                  </a:lnTo>
                  <a:lnTo>
                    <a:pt x="9689150" y="544370"/>
                  </a:lnTo>
                  <a:lnTo>
                    <a:pt x="9605100" y="0"/>
                  </a:lnTo>
                  <a:close/>
                </a:path>
                <a:path w="10412730" h="5227320">
                  <a:moveTo>
                    <a:pt x="9689150" y="544370"/>
                  </a:moveTo>
                  <a:lnTo>
                    <a:pt x="9149292" y="544370"/>
                  </a:lnTo>
                  <a:lnTo>
                    <a:pt x="9788194" y="4682443"/>
                  </a:lnTo>
                  <a:lnTo>
                    <a:pt x="10328060" y="4682443"/>
                  </a:lnTo>
                  <a:lnTo>
                    <a:pt x="9689150" y="54437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6274498" y="500462"/>
              <a:ext cx="6200775" cy="7139940"/>
            </a:xfrm>
            <a:custGeom>
              <a:avLst/>
              <a:gdLst/>
              <a:ahLst/>
              <a:cxnLst/>
              <a:rect l="l" t="t" r="r" b="b"/>
              <a:pathLst>
                <a:path w="6200775" h="7139940">
                  <a:moveTo>
                    <a:pt x="2119896" y="1059942"/>
                  </a:moveTo>
                  <a:lnTo>
                    <a:pt x="2014397" y="1058506"/>
                  </a:lnTo>
                  <a:lnTo>
                    <a:pt x="1766658" y="1039685"/>
                  </a:lnTo>
                  <a:lnTo>
                    <a:pt x="1479804" y="981748"/>
                  </a:lnTo>
                  <a:lnTo>
                    <a:pt x="1256957" y="862939"/>
                  </a:lnTo>
                  <a:lnTo>
                    <a:pt x="1136523" y="732104"/>
                  </a:lnTo>
                  <a:lnTo>
                    <a:pt x="1075855" y="598601"/>
                  </a:lnTo>
                  <a:lnTo>
                    <a:pt x="1056487" y="381533"/>
                  </a:lnTo>
                  <a:lnTo>
                    <a:pt x="1059942" y="0"/>
                  </a:lnTo>
                  <a:lnTo>
                    <a:pt x="1058506" y="105498"/>
                  </a:lnTo>
                  <a:lnTo>
                    <a:pt x="1039685" y="353237"/>
                  </a:lnTo>
                  <a:lnTo>
                    <a:pt x="981748" y="640092"/>
                  </a:lnTo>
                  <a:lnTo>
                    <a:pt x="862939" y="862939"/>
                  </a:lnTo>
                  <a:lnTo>
                    <a:pt x="732104" y="983373"/>
                  </a:lnTo>
                  <a:lnTo>
                    <a:pt x="598601" y="1044041"/>
                  </a:lnTo>
                  <a:lnTo>
                    <a:pt x="381533" y="1063409"/>
                  </a:lnTo>
                  <a:lnTo>
                    <a:pt x="0" y="1059942"/>
                  </a:lnTo>
                  <a:lnTo>
                    <a:pt x="105498" y="1061389"/>
                  </a:lnTo>
                  <a:lnTo>
                    <a:pt x="353237" y="1080211"/>
                  </a:lnTo>
                  <a:lnTo>
                    <a:pt x="640092" y="1138148"/>
                  </a:lnTo>
                  <a:lnTo>
                    <a:pt x="862939" y="1256944"/>
                  </a:lnTo>
                  <a:lnTo>
                    <a:pt x="983373" y="1387779"/>
                  </a:lnTo>
                  <a:lnTo>
                    <a:pt x="1044041" y="1521282"/>
                  </a:lnTo>
                  <a:lnTo>
                    <a:pt x="1063409" y="1738350"/>
                  </a:lnTo>
                  <a:lnTo>
                    <a:pt x="1059942" y="2119896"/>
                  </a:lnTo>
                  <a:lnTo>
                    <a:pt x="1061389" y="2014397"/>
                  </a:lnTo>
                  <a:lnTo>
                    <a:pt x="1080211" y="1766658"/>
                  </a:lnTo>
                  <a:lnTo>
                    <a:pt x="1138161" y="1479791"/>
                  </a:lnTo>
                  <a:lnTo>
                    <a:pt x="1256957" y="1256944"/>
                  </a:lnTo>
                  <a:lnTo>
                    <a:pt x="1387792" y="1136510"/>
                  </a:lnTo>
                  <a:lnTo>
                    <a:pt x="1521294" y="1075855"/>
                  </a:lnTo>
                  <a:lnTo>
                    <a:pt x="1738363" y="1056487"/>
                  </a:lnTo>
                  <a:lnTo>
                    <a:pt x="2119896" y="1059942"/>
                  </a:lnTo>
                  <a:close/>
                </a:path>
                <a:path w="6200775" h="7139940">
                  <a:moveTo>
                    <a:pt x="4815484" y="5457583"/>
                  </a:moveTo>
                  <a:lnTo>
                    <a:pt x="4764646" y="5456885"/>
                  </a:lnTo>
                  <a:lnTo>
                    <a:pt x="4645279" y="5447817"/>
                  </a:lnTo>
                  <a:lnTo>
                    <a:pt x="4507065" y="5419903"/>
                  </a:lnTo>
                  <a:lnTo>
                    <a:pt x="4399686" y="5362664"/>
                  </a:lnTo>
                  <a:lnTo>
                    <a:pt x="4341660" y="5299621"/>
                  </a:lnTo>
                  <a:lnTo>
                    <a:pt x="4312424" y="5235283"/>
                  </a:lnTo>
                  <a:lnTo>
                    <a:pt x="4303090" y="5130698"/>
                  </a:lnTo>
                  <a:lnTo>
                    <a:pt x="4304754" y="4946853"/>
                  </a:lnTo>
                  <a:lnTo>
                    <a:pt x="4304055" y="4997678"/>
                  </a:lnTo>
                  <a:lnTo>
                    <a:pt x="4294987" y="5117058"/>
                  </a:lnTo>
                  <a:lnTo>
                    <a:pt x="4267073" y="5255272"/>
                  </a:lnTo>
                  <a:lnTo>
                    <a:pt x="4209834" y="5362664"/>
                  </a:lnTo>
                  <a:lnTo>
                    <a:pt x="4146791" y="5420690"/>
                  </a:lnTo>
                  <a:lnTo>
                    <a:pt x="4082465" y="5449913"/>
                  </a:lnTo>
                  <a:lnTo>
                    <a:pt x="3977868" y="5459247"/>
                  </a:lnTo>
                  <a:lnTo>
                    <a:pt x="3794036" y="5457583"/>
                  </a:lnTo>
                  <a:lnTo>
                    <a:pt x="3844861" y="5458269"/>
                  </a:lnTo>
                  <a:lnTo>
                    <a:pt x="3964241" y="5467337"/>
                  </a:lnTo>
                  <a:lnTo>
                    <a:pt x="4102455" y="5495264"/>
                  </a:lnTo>
                  <a:lnTo>
                    <a:pt x="4209834" y="5552503"/>
                  </a:lnTo>
                  <a:lnTo>
                    <a:pt x="4267860" y="5615546"/>
                  </a:lnTo>
                  <a:lnTo>
                    <a:pt x="4297096" y="5679872"/>
                  </a:lnTo>
                  <a:lnTo>
                    <a:pt x="4306430" y="5784469"/>
                  </a:lnTo>
                  <a:lnTo>
                    <a:pt x="4304754" y="5968301"/>
                  </a:lnTo>
                  <a:lnTo>
                    <a:pt x="4305452" y="5917476"/>
                  </a:lnTo>
                  <a:lnTo>
                    <a:pt x="4314520" y="5798096"/>
                  </a:lnTo>
                  <a:lnTo>
                    <a:pt x="4342435" y="5659882"/>
                  </a:lnTo>
                  <a:lnTo>
                    <a:pt x="4399686" y="5552503"/>
                  </a:lnTo>
                  <a:lnTo>
                    <a:pt x="4462729" y="5494477"/>
                  </a:lnTo>
                  <a:lnTo>
                    <a:pt x="4527054" y="5465242"/>
                  </a:lnTo>
                  <a:lnTo>
                    <a:pt x="4631639" y="5455907"/>
                  </a:lnTo>
                  <a:lnTo>
                    <a:pt x="4815484" y="5457583"/>
                  </a:lnTo>
                  <a:close/>
                </a:path>
                <a:path w="6200775" h="7139940">
                  <a:moveTo>
                    <a:pt x="6200279" y="6191745"/>
                  </a:moveTo>
                  <a:lnTo>
                    <a:pt x="6105944" y="6190450"/>
                  </a:lnTo>
                  <a:lnTo>
                    <a:pt x="5884430" y="6173622"/>
                  </a:lnTo>
                  <a:lnTo>
                    <a:pt x="5627941" y="6121819"/>
                  </a:lnTo>
                  <a:lnTo>
                    <a:pt x="5428678" y="6015596"/>
                  </a:lnTo>
                  <a:lnTo>
                    <a:pt x="5320995" y="5898604"/>
                  </a:lnTo>
                  <a:lnTo>
                    <a:pt x="5266741" y="5779224"/>
                  </a:lnTo>
                  <a:lnTo>
                    <a:pt x="5249418" y="5585130"/>
                  </a:lnTo>
                  <a:lnTo>
                    <a:pt x="5252517" y="5243982"/>
                  </a:lnTo>
                  <a:lnTo>
                    <a:pt x="5251221" y="5338305"/>
                  </a:lnTo>
                  <a:lnTo>
                    <a:pt x="5234394" y="5559831"/>
                  </a:lnTo>
                  <a:lnTo>
                    <a:pt x="5182590" y="5816333"/>
                  </a:lnTo>
                  <a:lnTo>
                    <a:pt x="5076368" y="6015596"/>
                  </a:lnTo>
                  <a:lnTo>
                    <a:pt x="4959388" y="6123279"/>
                  </a:lnTo>
                  <a:lnTo>
                    <a:pt x="4840008" y="6177534"/>
                  </a:lnTo>
                  <a:lnTo>
                    <a:pt x="4645914" y="6194844"/>
                  </a:lnTo>
                  <a:lnTo>
                    <a:pt x="4304754" y="6191745"/>
                  </a:lnTo>
                  <a:lnTo>
                    <a:pt x="4399089" y="6193028"/>
                  </a:lnTo>
                  <a:lnTo>
                    <a:pt x="4620603" y="6209855"/>
                  </a:lnTo>
                  <a:lnTo>
                    <a:pt x="4877105" y="6261659"/>
                  </a:lnTo>
                  <a:lnTo>
                    <a:pt x="5076368" y="6367881"/>
                  </a:lnTo>
                  <a:lnTo>
                    <a:pt x="5184064" y="6484874"/>
                  </a:lnTo>
                  <a:lnTo>
                    <a:pt x="5238305" y="6604254"/>
                  </a:lnTo>
                  <a:lnTo>
                    <a:pt x="5255615" y="6798348"/>
                  </a:lnTo>
                  <a:lnTo>
                    <a:pt x="5252517" y="7139495"/>
                  </a:lnTo>
                  <a:lnTo>
                    <a:pt x="5253799" y="7045172"/>
                  </a:lnTo>
                  <a:lnTo>
                    <a:pt x="5270639" y="6823646"/>
                  </a:lnTo>
                  <a:lnTo>
                    <a:pt x="5322455" y="6567157"/>
                  </a:lnTo>
                  <a:lnTo>
                    <a:pt x="5428678" y="6367881"/>
                  </a:lnTo>
                  <a:lnTo>
                    <a:pt x="5545671" y="6260198"/>
                  </a:lnTo>
                  <a:lnTo>
                    <a:pt x="5665038" y="6205956"/>
                  </a:lnTo>
                  <a:lnTo>
                    <a:pt x="5859132" y="6188646"/>
                  </a:lnTo>
                  <a:lnTo>
                    <a:pt x="6200279" y="6191745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308272" y="1706"/>
            <a:ext cx="19796125" cy="11305540"/>
            <a:chOff x="308272" y="1706"/>
            <a:chExt cx="19796125" cy="11305540"/>
          </a:xfrm>
        </p:grpSpPr>
        <p:sp>
          <p:nvSpPr>
            <p:cNvPr id="4" name="object 4" descr=""/>
            <p:cNvSpPr/>
            <p:nvPr/>
          </p:nvSpPr>
          <p:spPr>
            <a:xfrm>
              <a:off x="686530" y="1677629"/>
              <a:ext cx="13156565" cy="9241155"/>
            </a:xfrm>
            <a:custGeom>
              <a:avLst/>
              <a:gdLst/>
              <a:ahLst/>
              <a:cxnLst/>
              <a:rect l="l" t="t" r="r" b="b"/>
              <a:pathLst>
                <a:path w="13156565" h="9241155">
                  <a:moveTo>
                    <a:pt x="2687562" y="0"/>
                  </a:moveTo>
                  <a:lnTo>
                    <a:pt x="2640181" y="96"/>
                  </a:lnTo>
                  <a:lnTo>
                    <a:pt x="2593063" y="462"/>
                  </a:lnTo>
                  <a:lnTo>
                    <a:pt x="2546212" y="1102"/>
                  </a:lnTo>
                  <a:lnTo>
                    <a:pt x="2499635" y="2016"/>
                  </a:lnTo>
                  <a:lnTo>
                    <a:pt x="2453334" y="3207"/>
                  </a:lnTo>
                  <a:lnTo>
                    <a:pt x="2407316" y="4677"/>
                  </a:lnTo>
                  <a:lnTo>
                    <a:pt x="2361586" y="6428"/>
                  </a:lnTo>
                  <a:lnTo>
                    <a:pt x="2316147" y="8462"/>
                  </a:lnTo>
                  <a:lnTo>
                    <a:pt x="2271005" y="10782"/>
                  </a:lnTo>
                  <a:lnTo>
                    <a:pt x="2226166" y="13388"/>
                  </a:lnTo>
                  <a:lnTo>
                    <a:pt x="2181633" y="16284"/>
                  </a:lnTo>
                  <a:lnTo>
                    <a:pt x="2137412" y="19471"/>
                  </a:lnTo>
                  <a:lnTo>
                    <a:pt x="2093508" y="22952"/>
                  </a:lnTo>
                  <a:lnTo>
                    <a:pt x="2049925" y="26728"/>
                  </a:lnTo>
                  <a:lnTo>
                    <a:pt x="2006669" y="30802"/>
                  </a:lnTo>
                  <a:lnTo>
                    <a:pt x="1963744" y="35175"/>
                  </a:lnTo>
                  <a:lnTo>
                    <a:pt x="1921155" y="39850"/>
                  </a:lnTo>
                  <a:lnTo>
                    <a:pt x="1878907" y="44829"/>
                  </a:lnTo>
                  <a:lnTo>
                    <a:pt x="1837006" y="50114"/>
                  </a:lnTo>
                  <a:lnTo>
                    <a:pt x="1795455" y="55707"/>
                  </a:lnTo>
                  <a:lnTo>
                    <a:pt x="1754260" y="61610"/>
                  </a:lnTo>
                  <a:lnTo>
                    <a:pt x="1713426" y="67824"/>
                  </a:lnTo>
                  <a:lnTo>
                    <a:pt x="1672958" y="74353"/>
                  </a:lnTo>
                  <a:lnTo>
                    <a:pt x="1632860" y="81199"/>
                  </a:lnTo>
                  <a:lnTo>
                    <a:pt x="1593138" y="88362"/>
                  </a:lnTo>
                  <a:lnTo>
                    <a:pt x="1553796" y="95846"/>
                  </a:lnTo>
                  <a:lnTo>
                    <a:pt x="1514839" y="103652"/>
                  </a:lnTo>
                  <a:lnTo>
                    <a:pt x="1476272" y="111783"/>
                  </a:lnTo>
                  <a:lnTo>
                    <a:pt x="1438101" y="120241"/>
                  </a:lnTo>
                  <a:lnTo>
                    <a:pt x="1400329" y="129027"/>
                  </a:lnTo>
                  <a:lnTo>
                    <a:pt x="1362962" y="138143"/>
                  </a:lnTo>
                  <a:lnTo>
                    <a:pt x="1326005" y="147593"/>
                  </a:lnTo>
                  <a:lnTo>
                    <a:pt x="1253340" y="167499"/>
                  </a:lnTo>
                  <a:lnTo>
                    <a:pt x="1182372" y="188760"/>
                  </a:lnTo>
                  <a:lnTo>
                    <a:pt x="1113142" y="211395"/>
                  </a:lnTo>
                  <a:lnTo>
                    <a:pt x="1045688" y="235418"/>
                  </a:lnTo>
                  <a:lnTo>
                    <a:pt x="980049" y="260848"/>
                  </a:lnTo>
                  <a:lnTo>
                    <a:pt x="916264" y="287699"/>
                  </a:lnTo>
                  <a:lnTo>
                    <a:pt x="854374" y="315990"/>
                  </a:lnTo>
                  <a:lnTo>
                    <a:pt x="794416" y="345736"/>
                  </a:lnTo>
                  <a:lnTo>
                    <a:pt x="736431" y="376953"/>
                  </a:lnTo>
                  <a:lnTo>
                    <a:pt x="680457" y="409660"/>
                  </a:lnTo>
                  <a:lnTo>
                    <a:pt x="626533" y="443871"/>
                  </a:lnTo>
                  <a:lnTo>
                    <a:pt x="574700" y="479605"/>
                  </a:lnTo>
                  <a:lnTo>
                    <a:pt x="524995" y="516876"/>
                  </a:lnTo>
                  <a:lnTo>
                    <a:pt x="477458" y="555703"/>
                  </a:lnTo>
                  <a:lnTo>
                    <a:pt x="432129" y="596100"/>
                  </a:lnTo>
                  <a:lnTo>
                    <a:pt x="389046" y="638086"/>
                  </a:lnTo>
                  <a:lnTo>
                    <a:pt x="348250" y="681677"/>
                  </a:lnTo>
                  <a:lnTo>
                    <a:pt x="309778" y="726888"/>
                  </a:lnTo>
                  <a:lnTo>
                    <a:pt x="273670" y="773737"/>
                  </a:lnTo>
                  <a:lnTo>
                    <a:pt x="239965" y="822241"/>
                  </a:lnTo>
                  <a:lnTo>
                    <a:pt x="208704" y="872415"/>
                  </a:lnTo>
                  <a:lnTo>
                    <a:pt x="179924" y="924276"/>
                  </a:lnTo>
                  <a:lnTo>
                    <a:pt x="153665" y="977842"/>
                  </a:lnTo>
                  <a:lnTo>
                    <a:pt x="129966" y="1033128"/>
                  </a:lnTo>
                  <a:lnTo>
                    <a:pt x="108866" y="1090151"/>
                  </a:lnTo>
                  <a:lnTo>
                    <a:pt x="90405" y="1148928"/>
                  </a:lnTo>
                  <a:lnTo>
                    <a:pt x="76964" y="1197781"/>
                  </a:lnTo>
                  <a:lnTo>
                    <a:pt x="64636" y="1246814"/>
                  </a:lnTo>
                  <a:lnTo>
                    <a:pt x="53411" y="1296024"/>
                  </a:lnTo>
                  <a:lnTo>
                    <a:pt x="43281" y="1345407"/>
                  </a:lnTo>
                  <a:lnTo>
                    <a:pt x="34239" y="1394958"/>
                  </a:lnTo>
                  <a:lnTo>
                    <a:pt x="26274" y="1444673"/>
                  </a:lnTo>
                  <a:lnTo>
                    <a:pt x="19380" y="1494549"/>
                  </a:lnTo>
                  <a:lnTo>
                    <a:pt x="13546" y="1544582"/>
                  </a:lnTo>
                  <a:lnTo>
                    <a:pt x="8766" y="1594766"/>
                  </a:lnTo>
                  <a:lnTo>
                    <a:pt x="5029" y="1645100"/>
                  </a:lnTo>
                  <a:lnTo>
                    <a:pt x="2328" y="1695577"/>
                  </a:lnTo>
                  <a:lnTo>
                    <a:pt x="654" y="1746195"/>
                  </a:lnTo>
                  <a:lnTo>
                    <a:pt x="0" y="1796950"/>
                  </a:lnTo>
                  <a:lnTo>
                    <a:pt x="355" y="1847837"/>
                  </a:lnTo>
                  <a:lnTo>
                    <a:pt x="1711" y="1898852"/>
                  </a:lnTo>
                  <a:lnTo>
                    <a:pt x="4061" y="1949991"/>
                  </a:lnTo>
                  <a:lnTo>
                    <a:pt x="7396" y="2001251"/>
                  </a:lnTo>
                  <a:lnTo>
                    <a:pt x="11706" y="2052627"/>
                  </a:lnTo>
                  <a:lnTo>
                    <a:pt x="16985" y="2104115"/>
                  </a:lnTo>
                  <a:lnTo>
                    <a:pt x="23222" y="2155711"/>
                  </a:lnTo>
                  <a:lnTo>
                    <a:pt x="30410" y="2207412"/>
                  </a:lnTo>
                  <a:lnTo>
                    <a:pt x="38539" y="2259213"/>
                  </a:lnTo>
                  <a:lnTo>
                    <a:pt x="47603" y="2311110"/>
                  </a:lnTo>
                  <a:lnTo>
                    <a:pt x="57591" y="2363099"/>
                  </a:lnTo>
                  <a:lnTo>
                    <a:pt x="68496" y="2415177"/>
                  </a:lnTo>
                  <a:lnTo>
                    <a:pt x="80309" y="2467338"/>
                  </a:lnTo>
                  <a:lnTo>
                    <a:pt x="93021" y="2519580"/>
                  </a:lnTo>
                  <a:lnTo>
                    <a:pt x="106624" y="2571898"/>
                  </a:lnTo>
                  <a:lnTo>
                    <a:pt x="121110" y="2624288"/>
                  </a:lnTo>
                  <a:lnTo>
                    <a:pt x="136469" y="2676746"/>
                  </a:lnTo>
                  <a:lnTo>
                    <a:pt x="152694" y="2729268"/>
                  </a:lnTo>
                  <a:lnTo>
                    <a:pt x="169776" y="2781850"/>
                  </a:lnTo>
                  <a:lnTo>
                    <a:pt x="187706" y="2834488"/>
                  </a:lnTo>
                  <a:lnTo>
                    <a:pt x="206476" y="2887178"/>
                  </a:lnTo>
                  <a:lnTo>
                    <a:pt x="226078" y="2939916"/>
                  </a:lnTo>
                  <a:lnTo>
                    <a:pt x="246502" y="2992698"/>
                  </a:lnTo>
                  <a:lnTo>
                    <a:pt x="267741" y="3045520"/>
                  </a:lnTo>
                  <a:lnTo>
                    <a:pt x="289785" y="3098378"/>
                  </a:lnTo>
                  <a:lnTo>
                    <a:pt x="312627" y="3151268"/>
                  </a:lnTo>
                  <a:lnTo>
                    <a:pt x="336257" y="3204185"/>
                  </a:lnTo>
                  <a:lnTo>
                    <a:pt x="360668" y="3257127"/>
                  </a:lnTo>
                  <a:lnTo>
                    <a:pt x="385850" y="3310088"/>
                  </a:lnTo>
                  <a:lnTo>
                    <a:pt x="411796" y="3363066"/>
                  </a:lnTo>
                  <a:lnTo>
                    <a:pt x="438496" y="3416055"/>
                  </a:lnTo>
                  <a:lnTo>
                    <a:pt x="465943" y="3469052"/>
                  </a:lnTo>
                  <a:lnTo>
                    <a:pt x="494127" y="3522052"/>
                  </a:lnTo>
                  <a:lnTo>
                    <a:pt x="523041" y="3575053"/>
                  </a:lnTo>
                  <a:lnTo>
                    <a:pt x="552675" y="3628049"/>
                  </a:lnTo>
                  <a:lnTo>
                    <a:pt x="583021" y="3681037"/>
                  </a:lnTo>
                  <a:lnTo>
                    <a:pt x="614071" y="3734013"/>
                  </a:lnTo>
                  <a:lnTo>
                    <a:pt x="645816" y="3786972"/>
                  </a:lnTo>
                  <a:lnTo>
                    <a:pt x="678248" y="3839911"/>
                  </a:lnTo>
                  <a:lnTo>
                    <a:pt x="711358" y="3892826"/>
                  </a:lnTo>
                  <a:lnTo>
                    <a:pt x="745137" y="3945713"/>
                  </a:lnTo>
                  <a:lnTo>
                    <a:pt x="779578" y="3998567"/>
                  </a:lnTo>
                  <a:lnTo>
                    <a:pt x="814671" y="4051384"/>
                  </a:lnTo>
                  <a:lnTo>
                    <a:pt x="850408" y="4104162"/>
                  </a:lnTo>
                  <a:lnTo>
                    <a:pt x="886780" y="4156895"/>
                  </a:lnTo>
                  <a:lnTo>
                    <a:pt x="923780" y="4209579"/>
                  </a:lnTo>
                  <a:lnTo>
                    <a:pt x="961398" y="4262211"/>
                  </a:lnTo>
                  <a:lnTo>
                    <a:pt x="999626" y="4314787"/>
                  </a:lnTo>
                  <a:lnTo>
                    <a:pt x="1038455" y="4367302"/>
                  </a:lnTo>
                  <a:lnTo>
                    <a:pt x="1077878" y="4419752"/>
                  </a:lnTo>
                  <a:lnTo>
                    <a:pt x="1117884" y="4472134"/>
                  </a:lnTo>
                  <a:lnTo>
                    <a:pt x="1158467" y="4524444"/>
                  </a:lnTo>
                  <a:lnTo>
                    <a:pt x="1199617" y="4576677"/>
                  </a:lnTo>
                  <a:lnTo>
                    <a:pt x="1241327" y="4628829"/>
                  </a:lnTo>
                  <a:lnTo>
                    <a:pt x="1283586" y="4680897"/>
                  </a:lnTo>
                  <a:lnTo>
                    <a:pt x="1326387" y="4732876"/>
                  </a:lnTo>
                  <a:lnTo>
                    <a:pt x="1369722" y="4784763"/>
                  </a:lnTo>
                  <a:lnTo>
                    <a:pt x="1413582" y="4836552"/>
                  </a:lnTo>
                  <a:lnTo>
                    <a:pt x="1457958" y="4888242"/>
                  </a:lnTo>
                  <a:lnTo>
                    <a:pt x="1502841" y="4939826"/>
                  </a:lnTo>
                  <a:lnTo>
                    <a:pt x="1548224" y="4991302"/>
                  </a:lnTo>
                  <a:lnTo>
                    <a:pt x="1594098" y="5042665"/>
                  </a:lnTo>
                  <a:lnTo>
                    <a:pt x="1640454" y="5093912"/>
                  </a:lnTo>
                  <a:lnTo>
                    <a:pt x="1687284" y="5145037"/>
                  </a:lnTo>
                  <a:lnTo>
                    <a:pt x="1734579" y="5196038"/>
                  </a:lnTo>
                  <a:lnTo>
                    <a:pt x="1782331" y="5246910"/>
                  </a:lnTo>
                  <a:lnTo>
                    <a:pt x="1830531" y="5297650"/>
                  </a:lnTo>
                  <a:lnTo>
                    <a:pt x="1879170" y="5348252"/>
                  </a:lnTo>
                  <a:lnTo>
                    <a:pt x="1928241" y="5398714"/>
                  </a:lnTo>
                  <a:lnTo>
                    <a:pt x="1977735" y="5449031"/>
                  </a:lnTo>
                  <a:lnTo>
                    <a:pt x="2027642" y="5499199"/>
                  </a:lnTo>
                  <a:lnTo>
                    <a:pt x="2077956" y="5549214"/>
                  </a:lnTo>
                  <a:lnTo>
                    <a:pt x="2128666" y="5599072"/>
                  </a:lnTo>
                  <a:lnTo>
                    <a:pt x="2179765" y="5648769"/>
                  </a:lnTo>
                  <a:lnTo>
                    <a:pt x="2231244" y="5698302"/>
                  </a:lnTo>
                  <a:lnTo>
                    <a:pt x="2283095" y="5747665"/>
                  </a:lnTo>
                  <a:lnTo>
                    <a:pt x="2335309" y="5796856"/>
                  </a:lnTo>
                  <a:lnTo>
                    <a:pt x="2387877" y="5845869"/>
                  </a:lnTo>
                  <a:lnTo>
                    <a:pt x="2440792" y="5894701"/>
                  </a:lnTo>
                  <a:lnTo>
                    <a:pt x="2494043" y="5943349"/>
                  </a:lnTo>
                  <a:lnTo>
                    <a:pt x="2547624" y="5991807"/>
                  </a:lnTo>
                  <a:lnTo>
                    <a:pt x="2601526" y="6040072"/>
                  </a:lnTo>
                  <a:lnTo>
                    <a:pt x="2655739" y="6088141"/>
                  </a:lnTo>
                  <a:lnTo>
                    <a:pt x="2710256" y="6136008"/>
                  </a:lnTo>
                  <a:lnTo>
                    <a:pt x="2765068" y="6183670"/>
                  </a:lnTo>
                  <a:lnTo>
                    <a:pt x="2820166" y="6231123"/>
                  </a:lnTo>
                  <a:lnTo>
                    <a:pt x="2875543" y="6278362"/>
                  </a:lnTo>
                  <a:lnTo>
                    <a:pt x="2931188" y="6325385"/>
                  </a:lnTo>
                  <a:lnTo>
                    <a:pt x="2987095" y="6372186"/>
                  </a:lnTo>
                  <a:lnTo>
                    <a:pt x="3043254" y="6418762"/>
                  </a:lnTo>
                  <a:lnTo>
                    <a:pt x="3099657" y="6465109"/>
                  </a:lnTo>
                  <a:lnTo>
                    <a:pt x="3156295" y="6511223"/>
                  </a:lnTo>
                  <a:lnTo>
                    <a:pt x="3213160" y="6557100"/>
                  </a:lnTo>
                  <a:lnTo>
                    <a:pt x="3270243" y="6602735"/>
                  </a:lnTo>
                  <a:lnTo>
                    <a:pt x="3327536" y="6648125"/>
                  </a:lnTo>
                  <a:lnTo>
                    <a:pt x="3385031" y="6693266"/>
                  </a:lnTo>
                  <a:lnTo>
                    <a:pt x="3442718" y="6738153"/>
                  </a:lnTo>
                  <a:lnTo>
                    <a:pt x="3500590" y="6782783"/>
                  </a:lnTo>
                  <a:lnTo>
                    <a:pt x="3558637" y="6827151"/>
                  </a:lnTo>
                  <a:lnTo>
                    <a:pt x="3616851" y="6871255"/>
                  </a:lnTo>
                  <a:lnTo>
                    <a:pt x="3675225" y="6915089"/>
                  </a:lnTo>
                  <a:lnTo>
                    <a:pt x="3733748" y="6958649"/>
                  </a:lnTo>
                  <a:lnTo>
                    <a:pt x="3792413" y="7001932"/>
                  </a:lnTo>
                  <a:lnTo>
                    <a:pt x="3851212" y="7044934"/>
                  </a:lnTo>
                  <a:lnTo>
                    <a:pt x="3910135" y="7087650"/>
                  </a:lnTo>
                  <a:lnTo>
                    <a:pt x="3969174" y="7130077"/>
                  </a:lnTo>
                  <a:lnTo>
                    <a:pt x="4028321" y="7172210"/>
                  </a:lnTo>
                  <a:lnTo>
                    <a:pt x="4087567" y="7214045"/>
                  </a:lnTo>
                  <a:lnTo>
                    <a:pt x="4146903" y="7255580"/>
                  </a:lnTo>
                  <a:lnTo>
                    <a:pt x="4206322" y="7296808"/>
                  </a:lnTo>
                  <a:lnTo>
                    <a:pt x="4265815" y="7337727"/>
                  </a:lnTo>
                  <a:lnTo>
                    <a:pt x="4325372" y="7378333"/>
                  </a:lnTo>
                  <a:lnTo>
                    <a:pt x="4384986" y="7418621"/>
                  </a:lnTo>
                  <a:lnTo>
                    <a:pt x="4444648" y="7458587"/>
                  </a:lnTo>
                  <a:lnTo>
                    <a:pt x="4504349" y="7498227"/>
                  </a:lnTo>
                  <a:lnTo>
                    <a:pt x="4564082" y="7537538"/>
                  </a:lnTo>
                  <a:lnTo>
                    <a:pt x="4623837" y="7576516"/>
                  </a:lnTo>
                  <a:lnTo>
                    <a:pt x="4683606" y="7615155"/>
                  </a:lnTo>
                  <a:lnTo>
                    <a:pt x="4743381" y="7653453"/>
                  </a:lnTo>
                  <a:lnTo>
                    <a:pt x="4803152" y="7691405"/>
                  </a:lnTo>
                  <a:lnTo>
                    <a:pt x="4862912" y="7729008"/>
                  </a:lnTo>
                  <a:lnTo>
                    <a:pt x="4922652" y="7766256"/>
                  </a:lnTo>
                  <a:lnTo>
                    <a:pt x="4982363" y="7803147"/>
                  </a:lnTo>
                  <a:lnTo>
                    <a:pt x="5042037" y="7839677"/>
                  </a:lnTo>
                  <a:lnTo>
                    <a:pt x="5101666" y="7875840"/>
                  </a:lnTo>
                  <a:lnTo>
                    <a:pt x="5161240" y="7911633"/>
                  </a:lnTo>
                  <a:lnTo>
                    <a:pt x="5220752" y="7947053"/>
                  </a:lnTo>
                  <a:lnTo>
                    <a:pt x="5280193" y="7982095"/>
                  </a:lnTo>
                  <a:lnTo>
                    <a:pt x="5339554" y="8016755"/>
                  </a:lnTo>
                  <a:lnTo>
                    <a:pt x="5398827" y="8051029"/>
                  </a:lnTo>
                  <a:lnTo>
                    <a:pt x="5458003" y="8084913"/>
                  </a:lnTo>
                  <a:lnTo>
                    <a:pt x="5517074" y="8118403"/>
                  </a:lnTo>
                  <a:lnTo>
                    <a:pt x="5576031" y="8151496"/>
                  </a:lnTo>
                  <a:lnTo>
                    <a:pt x="5634866" y="8184186"/>
                  </a:lnTo>
                  <a:lnTo>
                    <a:pt x="5693570" y="8216470"/>
                  </a:lnTo>
                  <a:lnTo>
                    <a:pt x="5752135" y="8248344"/>
                  </a:lnTo>
                  <a:lnTo>
                    <a:pt x="5810552" y="8279805"/>
                  </a:lnTo>
                  <a:lnTo>
                    <a:pt x="5868813" y="8310847"/>
                  </a:lnTo>
                  <a:lnTo>
                    <a:pt x="5926909" y="8341467"/>
                  </a:lnTo>
                  <a:lnTo>
                    <a:pt x="5984832" y="8371662"/>
                  </a:lnTo>
                  <a:lnTo>
                    <a:pt x="6042573" y="8401426"/>
                  </a:lnTo>
                  <a:lnTo>
                    <a:pt x="6100124" y="8430756"/>
                  </a:lnTo>
                  <a:lnTo>
                    <a:pt x="6157475" y="8459647"/>
                  </a:lnTo>
                  <a:lnTo>
                    <a:pt x="6214620" y="8488097"/>
                  </a:lnTo>
                  <a:lnTo>
                    <a:pt x="6271548" y="8516101"/>
                  </a:lnTo>
                  <a:lnTo>
                    <a:pt x="6328252" y="8543654"/>
                  </a:lnTo>
                  <a:lnTo>
                    <a:pt x="6384724" y="8570753"/>
                  </a:lnTo>
                  <a:lnTo>
                    <a:pt x="6440953" y="8597394"/>
                  </a:lnTo>
                  <a:lnTo>
                    <a:pt x="6496933" y="8623573"/>
                  </a:lnTo>
                  <a:lnTo>
                    <a:pt x="6552654" y="8649286"/>
                  </a:lnTo>
                  <a:lnTo>
                    <a:pt x="6608109" y="8674528"/>
                  </a:lnTo>
                  <a:lnTo>
                    <a:pt x="6663287" y="8699296"/>
                  </a:lnTo>
                  <a:lnTo>
                    <a:pt x="6718182" y="8723586"/>
                  </a:lnTo>
                  <a:lnTo>
                    <a:pt x="6772785" y="8747393"/>
                  </a:lnTo>
                  <a:lnTo>
                    <a:pt x="6827086" y="8770714"/>
                  </a:lnTo>
                  <a:lnTo>
                    <a:pt x="6881078" y="8793545"/>
                  </a:lnTo>
                  <a:lnTo>
                    <a:pt x="6934751" y="8815881"/>
                  </a:lnTo>
                  <a:lnTo>
                    <a:pt x="6988098" y="8837719"/>
                  </a:lnTo>
                  <a:lnTo>
                    <a:pt x="7041110" y="8859055"/>
                  </a:lnTo>
                  <a:lnTo>
                    <a:pt x="7093779" y="8879884"/>
                  </a:lnTo>
                  <a:lnTo>
                    <a:pt x="7146095" y="8900203"/>
                  </a:lnTo>
                  <a:lnTo>
                    <a:pt x="7198051" y="8920007"/>
                  </a:lnTo>
                  <a:lnTo>
                    <a:pt x="7249637" y="8939293"/>
                  </a:lnTo>
                  <a:lnTo>
                    <a:pt x="7300846" y="8958057"/>
                  </a:lnTo>
                  <a:lnTo>
                    <a:pt x="7351669" y="8976293"/>
                  </a:lnTo>
                  <a:lnTo>
                    <a:pt x="7402097" y="8994000"/>
                  </a:lnTo>
                  <a:lnTo>
                    <a:pt x="7452122" y="9011172"/>
                  </a:lnTo>
                  <a:lnTo>
                    <a:pt x="7501735" y="9027805"/>
                  </a:lnTo>
                  <a:lnTo>
                    <a:pt x="7550928" y="9043896"/>
                  </a:lnTo>
                  <a:lnTo>
                    <a:pt x="7599692" y="9059440"/>
                  </a:lnTo>
                  <a:lnTo>
                    <a:pt x="7648019" y="9074433"/>
                  </a:lnTo>
                  <a:lnTo>
                    <a:pt x="7695900" y="9088872"/>
                  </a:lnTo>
                  <a:lnTo>
                    <a:pt x="7743327" y="9102752"/>
                  </a:lnTo>
                  <a:lnTo>
                    <a:pt x="7790291" y="9116070"/>
                  </a:lnTo>
                  <a:lnTo>
                    <a:pt x="7836783" y="9128821"/>
                  </a:lnTo>
                  <a:lnTo>
                    <a:pt x="7882796" y="9141001"/>
                  </a:lnTo>
                  <a:lnTo>
                    <a:pt x="7928321" y="9152607"/>
                  </a:lnTo>
                  <a:lnTo>
                    <a:pt x="7973348" y="9163633"/>
                  </a:lnTo>
                  <a:lnTo>
                    <a:pt x="8017871" y="9174077"/>
                  </a:lnTo>
                  <a:lnTo>
                    <a:pt x="8061879" y="9183935"/>
                  </a:lnTo>
                  <a:lnTo>
                    <a:pt x="8105365" y="9193201"/>
                  </a:lnTo>
                  <a:lnTo>
                    <a:pt x="8148320" y="9201873"/>
                  </a:lnTo>
                  <a:lnTo>
                    <a:pt x="8190736" y="9209946"/>
                  </a:lnTo>
                  <a:lnTo>
                    <a:pt x="8232604" y="9217416"/>
                  </a:lnTo>
                  <a:lnTo>
                    <a:pt x="8273915" y="9224279"/>
                  </a:lnTo>
                  <a:lnTo>
                    <a:pt x="8314661" y="9230531"/>
                  </a:lnTo>
                  <a:lnTo>
                    <a:pt x="8354834" y="9236169"/>
                  </a:lnTo>
                  <a:lnTo>
                    <a:pt x="8394971" y="9240224"/>
                  </a:lnTo>
                  <a:lnTo>
                    <a:pt x="8430854" y="9241128"/>
                  </a:lnTo>
                  <a:lnTo>
                    <a:pt x="8447234" y="9240418"/>
                  </a:lnTo>
                  <a:lnTo>
                    <a:pt x="8490288" y="9233738"/>
                  </a:lnTo>
                  <a:lnTo>
                    <a:pt x="8533999" y="9214511"/>
                  </a:lnTo>
                  <a:lnTo>
                    <a:pt x="8562852" y="9183957"/>
                  </a:lnTo>
                  <a:lnTo>
                    <a:pt x="8577709" y="9142588"/>
                  </a:lnTo>
                  <a:lnTo>
                    <a:pt x="8580187" y="9104772"/>
                  </a:lnTo>
                  <a:lnTo>
                    <a:pt x="8579434" y="9090916"/>
                  </a:lnTo>
                  <a:lnTo>
                    <a:pt x="8572630" y="9045707"/>
                  </a:lnTo>
                  <a:lnTo>
                    <a:pt x="8559289" y="8995206"/>
                  </a:lnTo>
                  <a:lnTo>
                    <a:pt x="8546944" y="8958705"/>
                  </a:lnTo>
                  <a:lnTo>
                    <a:pt x="8531963" y="8920011"/>
                  </a:lnTo>
                  <a:lnTo>
                    <a:pt x="8514455" y="8879189"/>
                  </a:lnTo>
                  <a:lnTo>
                    <a:pt x="8494528" y="8836303"/>
                  </a:lnTo>
                  <a:lnTo>
                    <a:pt x="8472289" y="8791415"/>
                  </a:lnTo>
                  <a:lnTo>
                    <a:pt x="8447847" y="8744591"/>
                  </a:lnTo>
                  <a:lnTo>
                    <a:pt x="8421309" y="8695894"/>
                  </a:lnTo>
                  <a:lnTo>
                    <a:pt x="8392784" y="8645388"/>
                  </a:lnTo>
                  <a:lnTo>
                    <a:pt x="8362379" y="8593137"/>
                  </a:lnTo>
                  <a:lnTo>
                    <a:pt x="8330202" y="8539205"/>
                  </a:lnTo>
                  <a:lnTo>
                    <a:pt x="8296361" y="8483656"/>
                  </a:lnTo>
                  <a:lnTo>
                    <a:pt x="8260965" y="8426553"/>
                  </a:lnTo>
                  <a:lnTo>
                    <a:pt x="8205189" y="8338127"/>
                  </a:lnTo>
                  <a:lnTo>
                    <a:pt x="8126384" y="8215385"/>
                  </a:lnTo>
                  <a:lnTo>
                    <a:pt x="7822525" y="7749276"/>
                  </a:lnTo>
                  <a:lnTo>
                    <a:pt x="7731259" y="7607778"/>
                  </a:lnTo>
                  <a:lnTo>
                    <a:pt x="7662503" y="7499815"/>
                  </a:lnTo>
                  <a:lnTo>
                    <a:pt x="7593890" y="7390514"/>
                  </a:lnTo>
                  <a:lnTo>
                    <a:pt x="7548407" y="7317010"/>
                  </a:lnTo>
                  <a:lnTo>
                    <a:pt x="7503258" y="7243072"/>
                  </a:lnTo>
                  <a:lnTo>
                    <a:pt x="7458549" y="7168762"/>
                  </a:lnTo>
                  <a:lnTo>
                    <a:pt x="7414390" y="7094145"/>
                  </a:lnTo>
                  <a:lnTo>
                    <a:pt x="7370887" y="7019286"/>
                  </a:lnTo>
                  <a:lnTo>
                    <a:pt x="7328150" y="6944247"/>
                  </a:lnTo>
                  <a:lnTo>
                    <a:pt x="7307102" y="6906681"/>
                  </a:lnTo>
                  <a:lnTo>
                    <a:pt x="7286286" y="6869093"/>
                  </a:lnTo>
                  <a:lnTo>
                    <a:pt x="7265714" y="6831493"/>
                  </a:lnTo>
                  <a:lnTo>
                    <a:pt x="7245402" y="6793888"/>
                  </a:lnTo>
                  <a:lnTo>
                    <a:pt x="7225362" y="6756286"/>
                  </a:lnTo>
                  <a:lnTo>
                    <a:pt x="7205607" y="6718696"/>
                  </a:lnTo>
                  <a:lnTo>
                    <a:pt x="7186152" y="6681124"/>
                  </a:lnTo>
                  <a:lnTo>
                    <a:pt x="7167009" y="6643580"/>
                  </a:lnTo>
                  <a:lnTo>
                    <a:pt x="7148193" y="6606071"/>
                  </a:lnTo>
                  <a:lnTo>
                    <a:pt x="7129716" y="6568604"/>
                  </a:lnTo>
                  <a:lnTo>
                    <a:pt x="7111593" y="6531189"/>
                  </a:lnTo>
                  <a:lnTo>
                    <a:pt x="7093836" y="6493833"/>
                  </a:lnTo>
                  <a:lnTo>
                    <a:pt x="7076459" y="6456544"/>
                  </a:lnTo>
                  <a:lnTo>
                    <a:pt x="7059476" y="6419331"/>
                  </a:lnTo>
                  <a:lnTo>
                    <a:pt x="7042900" y="6382200"/>
                  </a:lnTo>
                  <a:lnTo>
                    <a:pt x="7026744" y="6345160"/>
                  </a:lnTo>
                  <a:lnTo>
                    <a:pt x="7011023" y="6308219"/>
                  </a:lnTo>
                  <a:lnTo>
                    <a:pt x="6995749" y="6271386"/>
                  </a:lnTo>
                  <a:lnTo>
                    <a:pt x="6980937" y="6234667"/>
                  </a:lnTo>
                  <a:lnTo>
                    <a:pt x="6966599" y="6198071"/>
                  </a:lnTo>
                  <a:lnTo>
                    <a:pt x="6952749" y="6161606"/>
                  </a:lnTo>
                  <a:lnTo>
                    <a:pt x="6939401" y="6125281"/>
                  </a:lnTo>
                  <a:lnTo>
                    <a:pt x="6926568" y="6089102"/>
                  </a:lnTo>
                  <a:lnTo>
                    <a:pt x="6902501" y="6017217"/>
                  </a:lnTo>
                  <a:lnTo>
                    <a:pt x="6880656" y="5946016"/>
                  </a:lnTo>
                  <a:lnTo>
                    <a:pt x="6861141" y="5875563"/>
                  </a:lnTo>
                  <a:lnTo>
                    <a:pt x="6844065" y="5805922"/>
                  </a:lnTo>
                  <a:lnTo>
                    <a:pt x="6829535" y="5737155"/>
                  </a:lnTo>
                  <a:lnTo>
                    <a:pt x="6817658" y="5669329"/>
                  </a:lnTo>
                  <a:lnTo>
                    <a:pt x="6808544" y="5602505"/>
                  </a:lnTo>
                  <a:lnTo>
                    <a:pt x="6802299" y="5536749"/>
                  </a:lnTo>
                  <a:lnTo>
                    <a:pt x="6799033" y="5472124"/>
                  </a:lnTo>
                  <a:lnTo>
                    <a:pt x="6798550" y="5440256"/>
                  </a:lnTo>
                  <a:lnTo>
                    <a:pt x="6798852" y="5408694"/>
                  </a:lnTo>
                  <a:lnTo>
                    <a:pt x="6801865" y="5346523"/>
                  </a:lnTo>
                  <a:lnTo>
                    <a:pt x="6808180" y="5285675"/>
                  </a:lnTo>
                  <a:lnTo>
                    <a:pt x="6817904" y="5226214"/>
                  </a:lnTo>
                  <a:lnTo>
                    <a:pt x="6831146" y="5168203"/>
                  </a:lnTo>
                  <a:lnTo>
                    <a:pt x="6848014" y="5111707"/>
                  </a:lnTo>
                  <a:lnTo>
                    <a:pt x="6868615" y="5056790"/>
                  </a:lnTo>
                  <a:lnTo>
                    <a:pt x="6893057" y="5003515"/>
                  </a:lnTo>
                  <a:lnTo>
                    <a:pt x="6921449" y="4951946"/>
                  </a:lnTo>
                  <a:lnTo>
                    <a:pt x="6953898" y="4902148"/>
                  </a:lnTo>
                  <a:lnTo>
                    <a:pt x="6990513" y="4854184"/>
                  </a:lnTo>
                  <a:lnTo>
                    <a:pt x="7031400" y="4808118"/>
                  </a:lnTo>
                  <a:lnTo>
                    <a:pt x="7076669" y="4764014"/>
                  </a:lnTo>
                  <a:lnTo>
                    <a:pt x="7126427" y="4721937"/>
                  </a:lnTo>
                  <a:lnTo>
                    <a:pt x="7180782" y="4681949"/>
                  </a:lnTo>
                  <a:lnTo>
                    <a:pt x="7240280" y="4643549"/>
                  </a:lnTo>
                  <a:lnTo>
                    <a:pt x="7303110" y="4606249"/>
                  </a:lnTo>
                  <a:lnTo>
                    <a:pt x="7368168" y="4570416"/>
                  </a:lnTo>
                  <a:lnTo>
                    <a:pt x="7435404" y="4536024"/>
                  </a:lnTo>
                  <a:lnTo>
                    <a:pt x="7469821" y="4519360"/>
                  </a:lnTo>
                  <a:lnTo>
                    <a:pt x="7504763" y="4503046"/>
                  </a:lnTo>
                  <a:lnTo>
                    <a:pt x="7540223" y="4487078"/>
                  </a:lnTo>
                  <a:lnTo>
                    <a:pt x="7576194" y="4471453"/>
                  </a:lnTo>
                  <a:lnTo>
                    <a:pt x="7612670" y="4456168"/>
                  </a:lnTo>
                  <a:lnTo>
                    <a:pt x="7649644" y="4441219"/>
                  </a:lnTo>
                  <a:lnTo>
                    <a:pt x="7687110" y="4426604"/>
                  </a:lnTo>
                  <a:lnTo>
                    <a:pt x="7725062" y="4412317"/>
                  </a:lnTo>
                  <a:lnTo>
                    <a:pt x="7763492" y="4398357"/>
                  </a:lnTo>
                  <a:lnTo>
                    <a:pt x="7802394" y="4384719"/>
                  </a:lnTo>
                  <a:lnTo>
                    <a:pt x="7841762" y="4371401"/>
                  </a:lnTo>
                  <a:lnTo>
                    <a:pt x="7881589" y="4358398"/>
                  </a:lnTo>
                  <a:lnTo>
                    <a:pt x="7921868" y="4345708"/>
                  </a:lnTo>
                  <a:lnTo>
                    <a:pt x="7962593" y="4333326"/>
                  </a:lnTo>
                  <a:lnTo>
                    <a:pt x="8003758" y="4321251"/>
                  </a:lnTo>
                  <a:lnTo>
                    <a:pt x="8045356" y="4309477"/>
                  </a:lnTo>
                  <a:lnTo>
                    <a:pt x="8087380" y="4298002"/>
                  </a:lnTo>
                  <a:lnTo>
                    <a:pt x="8129823" y="4286823"/>
                  </a:lnTo>
                  <a:lnTo>
                    <a:pt x="8172680" y="4275935"/>
                  </a:lnTo>
                  <a:lnTo>
                    <a:pt x="8215944" y="4265336"/>
                  </a:lnTo>
                  <a:lnTo>
                    <a:pt x="8259608" y="4255022"/>
                  </a:lnTo>
                  <a:lnTo>
                    <a:pt x="8303665" y="4244990"/>
                  </a:lnTo>
                  <a:lnTo>
                    <a:pt x="8348110" y="4235236"/>
                  </a:lnTo>
                  <a:lnTo>
                    <a:pt x="8392935" y="4225756"/>
                  </a:lnTo>
                  <a:lnTo>
                    <a:pt x="8438134" y="4216549"/>
                  </a:lnTo>
                  <a:lnTo>
                    <a:pt x="8483700" y="4207609"/>
                  </a:lnTo>
                  <a:lnTo>
                    <a:pt x="8529628" y="4198934"/>
                  </a:lnTo>
                  <a:lnTo>
                    <a:pt x="8575910" y="4190520"/>
                  </a:lnTo>
                  <a:lnTo>
                    <a:pt x="8622539" y="4182364"/>
                  </a:lnTo>
                  <a:lnTo>
                    <a:pt x="8669510" y="4174462"/>
                  </a:lnTo>
                  <a:lnTo>
                    <a:pt x="8716816" y="4166811"/>
                  </a:lnTo>
                  <a:lnTo>
                    <a:pt x="8764449" y="4159408"/>
                  </a:lnTo>
                  <a:lnTo>
                    <a:pt x="8812405" y="4152249"/>
                  </a:lnTo>
                  <a:lnTo>
                    <a:pt x="8860675" y="4145331"/>
                  </a:lnTo>
                  <a:lnTo>
                    <a:pt x="8909254" y="4138650"/>
                  </a:lnTo>
                  <a:lnTo>
                    <a:pt x="8958135" y="4132203"/>
                  </a:lnTo>
                  <a:lnTo>
                    <a:pt x="9007312" y="4125986"/>
                  </a:lnTo>
                  <a:lnTo>
                    <a:pt x="9056777" y="4119997"/>
                  </a:lnTo>
                  <a:lnTo>
                    <a:pt x="9106525" y="4114231"/>
                  </a:lnTo>
                  <a:lnTo>
                    <a:pt x="9156549" y="4108685"/>
                  </a:lnTo>
                  <a:lnTo>
                    <a:pt x="9206841" y="4103357"/>
                  </a:lnTo>
                  <a:lnTo>
                    <a:pt x="9257397" y="4098241"/>
                  </a:lnTo>
                  <a:lnTo>
                    <a:pt x="9308209" y="4093336"/>
                  </a:lnTo>
                  <a:lnTo>
                    <a:pt x="9359271" y="4088638"/>
                  </a:lnTo>
                  <a:lnTo>
                    <a:pt x="9410575" y="4084142"/>
                  </a:lnTo>
                  <a:lnTo>
                    <a:pt x="9462117" y="4079846"/>
                  </a:lnTo>
                  <a:lnTo>
                    <a:pt x="9513888" y="4075747"/>
                  </a:lnTo>
                  <a:lnTo>
                    <a:pt x="9618094" y="4068124"/>
                  </a:lnTo>
                  <a:lnTo>
                    <a:pt x="9723142" y="4061245"/>
                  </a:lnTo>
                  <a:lnTo>
                    <a:pt x="9828980" y="4055084"/>
                  </a:lnTo>
                  <a:lnTo>
                    <a:pt x="9935554" y="4049613"/>
                  </a:lnTo>
                  <a:lnTo>
                    <a:pt x="10042813" y="4044804"/>
                  </a:lnTo>
                  <a:lnTo>
                    <a:pt x="10150704" y="4040631"/>
                  </a:lnTo>
                  <a:lnTo>
                    <a:pt x="10259175" y="4037065"/>
                  </a:lnTo>
                  <a:lnTo>
                    <a:pt x="10368173" y="4034081"/>
                  </a:lnTo>
                  <a:lnTo>
                    <a:pt x="10477647" y="4031649"/>
                  </a:lnTo>
                  <a:lnTo>
                    <a:pt x="10587543" y="4029744"/>
                  </a:lnTo>
                  <a:lnTo>
                    <a:pt x="10697810" y="4028338"/>
                  </a:lnTo>
                  <a:lnTo>
                    <a:pt x="10808395" y="4027404"/>
                  </a:lnTo>
                  <a:lnTo>
                    <a:pt x="10919246" y="4026913"/>
                  </a:lnTo>
                  <a:lnTo>
                    <a:pt x="11085906" y="4026951"/>
                  </a:lnTo>
                  <a:lnTo>
                    <a:pt x="11252870" y="4027835"/>
                  </a:lnTo>
                  <a:lnTo>
                    <a:pt x="11419960" y="4029473"/>
                  </a:lnTo>
                  <a:lnTo>
                    <a:pt x="11642640" y="4032670"/>
                  </a:lnTo>
                  <a:lnTo>
                    <a:pt x="11920227" y="4037987"/>
                  </a:lnTo>
                  <a:lnTo>
                    <a:pt x="12415275" y="4049971"/>
                  </a:lnTo>
                  <a:lnTo>
                    <a:pt x="12793652" y="4060096"/>
                  </a:lnTo>
                  <a:lnTo>
                    <a:pt x="12819889" y="4060579"/>
                  </a:lnTo>
                  <a:lnTo>
                    <a:pt x="12869258" y="4060159"/>
                  </a:lnTo>
                  <a:lnTo>
                    <a:pt x="12914524" y="4057918"/>
                  </a:lnTo>
                  <a:lnTo>
                    <a:pt x="12955738" y="4053889"/>
                  </a:lnTo>
                  <a:lnTo>
                    <a:pt x="13010069" y="4044564"/>
                  </a:lnTo>
                  <a:lnTo>
                    <a:pt x="13055560" y="4031401"/>
                  </a:lnTo>
                  <a:lnTo>
                    <a:pt x="13092378" y="4014512"/>
                  </a:lnTo>
                  <a:lnTo>
                    <a:pt x="13128267" y="3986390"/>
                  </a:lnTo>
                  <a:lnTo>
                    <a:pt x="13149428" y="3952104"/>
                  </a:lnTo>
                  <a:lnTo>
                    <a:pt x="13156259" y="3911920"/>
                  </a:lnTo>
                  <a:lnTo>
                    <a:pt x="13155774" y="3900984"/>
                  </a:lnTo>
                  <a:lnTo>
                    <a:pt x="13145247" y="3853797"/>
                  </a:lnTo>
                  <a:lnTo>
                    <a:pt x="13128510" y="3814912"/>
                  </a:lnTo>
                  <a:lnTo>
                    <a:pt x="13104379" y="3773153"/>
                  </a:lnTo>
                  <a:lnTo>
                    <a:pt x="13073021" y="3728634"/>
                  </a:lnTo>
                  <a:lnTo>
                    <a:pt x="13048183" y="3697475"/>
                  </a:lnTo>
                  <a:lnTo>
                    <a:pt x="13020256" y="3665172"/>
                  </a:lnTo>
                  <a:lnTo>
                    <a:pt x="12989291" y="3631757"/>
                  </a:lnTo>
                  <a:lnTo>
                    <a:pt x="12955336" y="3597263"/>
                  </a:lnTo>
                  <a:lnTo>
                    <a:pt x="12918441" y="3561724"/>
                  </a:lnTo>
                  <a:lnTo>
                    <a:pt x="12878656" y="3525171"/>
                  </a:lnTo>
                  <a:lnTo>
                    <a:pt x="12836029" y="3487639"/>
                  </a:lnTo>
                  <a:lnTo>
                    <a:pt x="12790611" y="3449160"/>
                  </a:lnTo>
                  <a:lnTo>
                    <a:pt x="12742450" y="3409768"/>
                  </a:lnTo>
                  <a:lnTo>
                    <a:pt x="12691596" y="3369494"/>
                  </a:lnTo>
                  <a:lnTo>
                    <a:pt x="12638099" y="3328373"/>
                  </a:lnTo>
                  <a:lnTo>
                    <a:pt x="12582008" y="3286437"/>
                  </a:lnTo>
                  <a:lnTo>
                    <a:pt x="12523372" y="3243720"/>
                  </a:lnTo>
                  <a:lnTo>
                    <a:pt x="12462241" y="3200253"/>
                  </a:lnTo>
                  <a:lnTo>
                    <a:pt x="12398665" y="3156071"/>
                  </a:lnTo>
                  <a:lnTo>
                    <a:pt x="12332692" y="3111206"/>
                  </a:lnTo>
                  <a:lnTo>
                    <a:pt x="12264372" y="3065691"/>
                  </a:lnTo>
                  <a:lnTo>
                    <a:pt x="12193755" y="3019560"/>
                  </a:lnTo>
                  <a:lnTo>
                    <a:pt x="12120890" y="2972844"/>
                  </a:lnTo>
                  <a:lnTo>
                    <a:pt x="12045826" y="2925578"/>
                  </a:lnTo>
                  <a:lnTo>
                    <a:pt x="11968614" y="2877794"/>
                  </a:lnTo>
                  <a:lnTo>
                    <a:pt x="11889301" y="2829526"/>
                  </a:lnTo>
                  <a:lnTo>
                    <a:pt x="11807939" y="2780805"/>
                  </a:lnTo>
                  <a:lnTo>
                    <a:pt x="11724575" y="2731666"/>
                  </a:lnTo>
                  <a:lnTo>
                    <a:pt x="11639261" y="2682140"/>
                  </a:lnTo>
                  <a:lnTo>
                    <a:pt x="11552044" y="2632262"/>
                  </a:lnTo>
                  <a:lnTo>
                    <a:pt x="11462975" y="2582064"/>
                  </a:lnTo>
                  <a:lnTo>
                    <a:pt x="11372103" y="2531580"/>
                  </a:lnTo>
                  <a:lnTo>
                    <a:pt x="11279477" y="2480841"/>
                  </a:lnTo>
                  <a:lnTo>
                    <a:pt x="11185147" y="2429882"/>
                  </a:lnTo>
                  <a:lnTo>
                    <a:pt x="11089162" y="2378735"/>
                  </a:lnTo>
                  <a:lnTo>
                    <a:pt x="10991572" y="2327433"/>
                  </a:lnTo>
                  <a:lnTo>
                    <a:pt x="10892426" y="2276009"/>
                  </a:lnTo>
                  <a:lnTo>
                    <a:pt x="10791774" y="2224496"/>
                  </a:lnTo>
                  <a:lnTo>
                    <a:pt x="10689665" y="2172927"/>
                  </a:lnTo>
                  <a:lnTo>
                    <a:pt x="10586148" y="2121336"/>
                  </a:lnTo>
                  <a:lnTo>
                    <a:pt x="10481273" y="2069755"/>
                  </a:lnTo>
                  <a:lnTo>
                    <a:pt x="10375089" y="2018216"/>
                  </a:lnTo>
                  <a:lnTo>
                    <a:pt x="10267646" y="1966754"/>
                  </a:lnTo>
                  <a:lnTo>
                    <a:pt x="10158994" y="1915401"/>
                  </a:lnTo>
                  <a:lnTo>
                    <a:pt x="10049180" y="1864191"/>
                  </a:lnTo>
                  <a:lnTo>
                    <a:pt x="9938256" y="1813155"/>
                  </a:lnTo>
                  <a:lnTo>
                    <a:pt x="9826271" y="1762327"/>
                  </a:lnTo>
                  <a:lnTo>
                    <a:pt x="9713273" y="1711741"/>
                  </a:lnTo>
                  <a:lnTo>
                    <a:pt x="9599313" y="1661428"/>
                  </a:lnTo>
                  <a:lnTo>
                    <a:pt x="9484440" y="1611423"/>
                  </a:lnTo>
                  <a:lnTo>
                    <a:pt x="9368702" y="1561758"/>
                  </a:lnTo>
                  <a:lnTo>
                    <a:pt x="9252151" y="1512466"/>
                  </a:lnTo>
                  <a:lnTo>
                    <a:pt x="9134834" y="1463580"/>
                  </a:lnTo>
                  <a:lnTo>
                    <a:pt x="9016802" y="1415133"/>
                  </a:lnTo>
                  <a:lnTo>
                    <a:pt x="8898105" y="1367158"/>
                  </a:lnTo>
                  <a:lnTo>
                    <a:pt x="8778790" y="1319689"/>
                  </a:lnTo>
                  <a:lnTo>
                    <a:pt x="8658908" y="1272757"/>
                  </a:lnTo>
                  <a:lnTo>
                    <a:pt x="8569384" y="1238295"/>
                  </a:lnTo>
                  <a:lnTo>
                    <a:pt x="8478656" y="1203963"/>
                  </a:lnTo>
                  <a:lnTo>
                    <a:pt x="8386765" y="1169777"/>
                  </a:lnTo>
                  <a:lnTo>
                    <a:pt x="8293749" y="1135754"/>
                  </a:lnTo>
                  <a:lnTo>
                    <a:pt x="8199648" y="1101911"/>
                  </a:lnTo>
                  <a:lnTo>
                    <a:pt x="8104501" y="1068265"/>
                  </a:lnTo>
                  <a:lnTo>
                    <a:pt x="8008347" y="1034831"/>
                  </a:lnTo>
                  <a:lnTo>
                    <a:pt x="7911225" y="1001626"/>
                  </a:lnTo>
                  <a:lnTo>
                    <a:pt x="7813174" y="968668"/>
                  </a:lnTo>
                  <a:lnTo>
                    <a:pt x="7714235" y="935972"/>
                  </a:lnTo>
                  <a:lnTo>
                    <a:pt x="7614445" y="903555"/>
                  </a:lnTo>
                  <a:lnTo>
                    <a:pt x="7513844" y="871433"/>
                  </a:lnTo>
                  <a:lnTo>
                    <a:pt x="7412471" y="839624"/>
                  </a:lnTo>
                  <a:lnTo>
                    <a:pt x="7310366" y="808144"/>
                  </a:lnTo>
                  <a:lnTo>
                    <a:pt x="7207568" y="777009"/>
                  </a:lnTo>
                  <a:lnTo>
                    <a:pt x="7104115" y="746235"/>
                  </a:lnTo>
                  <a:lnTo>
                    <a:pt x="7000047" y="715841"/>
                  </a:lnTo>
                  <a:lnTo>
                    <a:pt x="6895404" y="685841"/>
                  </a:lnTo>
                  <a:lnTo>
                    <a:pt x="6790224" y="656253"/>
                  </a:lnTo>
                  <a:lnTo>
                    <a:pt x="6684547" y="627093"/>
                  </a:lnTo>
                  <a:lnTo>
                    <a:pt x="6578412" y="598378"/>
                  </a:lnTo>
                  <a:lnTo>
                    <a:pt x="6471857" y="570124"/>
                  </a:lnTo>
                  <a:lnTo>
                    <a:pt x="6364923" y="542348"/>
                  </a:lnTo>
                  <a:lnTo>
                    <a:pt x="6257649" y="515067"/>
                  </a:lnTo>
                  <a:lnTo>
                    <a:pt x="6150073" y="488296"/>
                  </a:lnTo>
                  <a:lnTo>
                    <a:pt x="6042235" y="462054"/>
                  </a:lnTo>
                  <a:lnTo>
                    <a:pt x="5934173" y="436355"/>
                  </a:lnTo>
                  <a:lnTo>
                    <a:pt x="5825929" y="411217"/>
                  </a:lnTo>
                  <a:lnTo>
                    <a:pt x="5717539" y="386656"/>
                  </a:lnTo>
                  <a:lnTo>
                    <a:pt x="5609044" y="362690"/>
                  </a:lnTo>
                  <a:lnTo>
                    <a:pt x="5500484" y="339333"/>
                  </a:lnTo>
                  <a:lnTo>
                    <a:pt x="5391896" y="316604"/>
                  </a:lnTo>
                  <a:lnTo>
                    <a:pt x="5283320" y="294518"/>
                  </a:lnTo>
                  <a:lnTo>
                    <a:pt x="5174796" y="273093"/>
                  </a:lnTo>
                  <a:lnTo>
                    <a:pt x="5066362" y="252344"/>
                  </a:lnTo>
                  <a:lnTo>
                    <a:pt x="4958058" y="232288"/>
                  </a:lnTo>
                  <a:lnTo>
                    <a:pt x="4849924" y="212942"/>
                  </a:lnTo>
                  <a:lnTo>
                    <a:pt x="4741997" y="194323"/>
                  </a:lnTo>
                  <a:lnTo>
                    <a:pt x="4634318" y="176447"/>
                  </a:lnTo>
                  <a:lnTo>
                    <a:pt x="4526926" y="159330"/>
                  </a:lnTo>
                  <a:lnTo>
                    <a:pt x="4419859" y="142989"/>
                  </a:lnTo>
                  <a:lnTo>
                    <a:pt x="4313157" y="127441"/>
                  </a:lnTo>
                  <a:lnTo>
                    <a:pt x="4206860" y="112703"/>
                  </a:lnTo>
                  <a:lnTo>
                    <a:pt x="4101006" y="98790"/>
                  </a:lnTo>
                  <a:lnTo>
                    <a:pt x="3995635" y="85719"/>
                  </a:lnTo>
                  <a:lnTo>
                    <a:pt x="3890785" y="73508"/>
                  </a:lnTo>
                  <a:lnTo>
                    <a:pt x="3786497" y="62172"/>
                  </a:lnTo>
                  <a:lnTo>
                    <a:pt x="3682809" y="51728"/>
                  </a:lnTo>
                  <a:lnTo>
                    <a:pt x="3631202" y="46846"/>
                  </a:lnTo>
                  <a:lnTo>
                    <a:pt x="3579760" y="42193"/>
                  </a:lnTo>
                  <a:lnTo>
                    <a:pt x="3528487" y="37771"/>
                  </a:lnTo>
                  <a:lnTo>
                    <a:pt x="3477389" y="33583"/>
                  </a:lnTo>
                  <a:lnTo>
                    <a:pt x="3426471" y="29630"/>
                  </a:lnTo>
                  <a:lnTo>
                    <a:pt x="3375737" y="25914"/>
                  </a:lnTo>
                  <a:lnTo>
                    <a:pt x="3325192" y="22439"/>
                  </a:lnTo>
                  <a:lnTo>
                    <a:pt x="3274842" y="19205"/>
                  </a:lnTo>
                  <a:lnTo>
                    <a:pt x="3224690" y="16214"/>
                  </a:lnTo>
                  <a:lnTo>
                    <a:pt x="3174742" y="13470"/>
                  </a:lnTo>
                  <a:lnTo>
                    <a:pt x="3125004" y="10973"/>
                  </a:lnTo>
                  <a:lnTo>
                    <a:pt x="3075479" y="8726"/>
                  </a:lnTo>
                  <a:lnTo>
                    <a:pt x="3026172" y="6732"/>
                  </a:lnTo>
                  <a:lnTo>
                    <a:pt x="2977089" y="4991"/>
                  </a:lnTo>
                  <a:lnTo>
                    <a:pt x="2928235" y="3507"/>
                  </a:lnTo>
                  <a:lnTo>
                    <a:pt x="2879614" y="2280"/>
                  </a:lnTo>
                  <a:lnTo>
                    <a:pt x="2831231" y="1315"/>
                  </a:lnTo>
                  <a:lnTo>
                    <a:pt x="2783092" y="611"/>
                  </a:lnTo>
                  <a:lnTo>
                    <a:pt x="2735200" y="172"/>
                  </a:lnTo>
                  <a:lnTo>
                    <a:pt x="2687562" y="0"/>
                  </a:lnTo>
                  <a:close/>
                </a:path>
              </a:pathLst>
            </a:custGeom>
            <a:solidFill>
              <a:srgbClr val="40BEB1">
                <a:alpha val="3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508405" y="1008189"/>
              <a:ext cx="12039600" cy="9833610"/>
            </a:xfrm>
            <a:custGeom>
              <a:avLst/>
              <a:gdLst/>
              <a:ahLst/>
              <a:cxnLst/>
              <a:rect l="l" t="t" r="r" b="b"/>
              <a:pathLst>
                <a:path w="12039600" h="9833610">
                  <a:moveTo>
                    <a:pt x="12039319" y="0"/>
                  </a:moveTo>
                  <a:lnTo>
                    <a:pt x="0" y="878318"/>
                  </a:lnTo>
                  <a:lnTo>
                    <a:pt x="2209210" y="9833040"/>
                  </a:lnTo>
                  <a:lnTo>
                    <a:pt x="11459169" y="9474297"/>
                  </a:lnTo>
                  <a:lnTo>
                    <a:pt x="12039319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7623626" y="2323712"/>
              <a:ext cx="962025" cy="5785485"/>
            </a:xfrm>
            <a:custGeom>
              <a:avLst/>
              <a:gdLst/>
              <a:ahLst/>
              <a:cxnLst/>
              <a:rect l="l" t="t" r="r" b="b"/>
              <a:pathLst>
                <a:path w="962025" h="5785484">
                  <a:moveTo>
                    <a:pt x="324650" y="5776811"/>
                  </a:moveTo>
                  <a:lnTo>
                    <a:pt x="323900" y="5736742"/>
                  </a:lnTo>
                  <a:lnTo>
                    <a:pt x="323684" y="5326558"/>
                  </a:lnTo>
                  <a:lnTo>
                    <a:pt x="323672" y="5281981"/>
                  </a:lnTo>
                  <a:lnTo>
                    <a:pt x="323634" y="5065128"/>
                  </a:lnTo>
                  <a:lnTo>
                    <a:pt x="232194" y="5065128"/>
                  </a:lnTo>
                  <a:lnTo>
                    <a:pt x="232194" y="5281981"/>
                  </a:lnTo>
                  <a:lnTo>
                    <a:pt x="232194" y="5427154"/>
                  </a:lnTo>
                  <a:lnTo>
                    <a:pt x="232194" y="5593194"/>
                  </a:lnTo>
                  <a:lnTo>
                    <a:pt x="229857" y="5637720"/>
                  </a:lnTo>
                  <a:lnTo>
                    <a:pt x="221132" y="5672226"/>
                  </a:lnTo>
                  <a:lnTo>
                    <a:pt x="203454" y="5694527"/>
                  </a:lnTo>
                  <a:lnTo>
                    <a:pt x="174269" y="5702439"/>
                  </a:lnTo>
                  <a:lnTo>
                    <a:pt x="149783" y="5696928"/>
                  </a:lnTo>
                  <a:lnTo>
                    <a:pt x="133642" y="5680583"/>
                  </a:lnTo>
                  <a:lnTo>
                    <a:pt x="124752" y="5653735"/>
                  </a:lnTo>
                  <a:lnTo>
                    <a:pt x="122034" y="5616664"/>
                  </a:lnTo>
                  <a:lnTo>
                    <a:pt x="122034" y="5406936"/>
                  </a:lnTo>
                  <a:lnTo>
                    <a:pt x="124929" y="5373548"/>
                  </a:lnTo>
                  <a:lnTo>
                    <a:pt x="134239" y="5348236"/>
                  </a:lnTo>
                  <a:lnTo>
                    <a:pt x="150914" y="5332171"/>
                  </a:lnTo>
                  <a:lnTo>
                    <a:pt x="175895" y="5326558"/>
                  </a:lnTo>
                  <a:lnTo>
                    <a:pt x="206171" y="5334241"/>
                  </a:lnTo>
                  <a:lnTo>
                    <a:pt x="223139" y="5355425"/>
                  </a:lnTo>
                  <a:lnTo>
                    <a:pt x="230555" y="5387327"/>
                  </a:lnTo>
                  <a:lnTo>
                    <a:pt x="232194" y="5427154"/>
                  </a:lnTo>
                  <a:lnTo>
                    <a:pt x="232194" y="5281981"/>
                  </a:lnTo>
                  <a:lnTo>
                    <a:pt x="219252" y="5265801"/>
                  </a:lnTo>
                  <a:lnTo>
                    <a:pt x="200672" y="5253888"/>
                  </a:lnTo>
                  <a:lnTo>
                    <a:pt x="177241" y="5246535"/>
                  </a:lnTo>
                  <a:lnTo>
                    <a:pt x="149733" y="5244020"/>
                  </a:lnTo>
                  <a:lnTo>
                    <a:pt x="105130" y="5251564"/>
                  </a:lnTo>
                  <a:lnTo>
                    <a:pt x="71488" y="5272925"/>
                  </a:lnTo>
                  <a:lnTo>
                    <a:pt x="48196" y="5306263"/>
                  </a:lnTo>
                  <a:lnTo>
                    <a:pt x="34671" y="5349684"/>
                  </a:lnTo>
                  <a:lnTo>
                    <a:pt x="30302" y="5401310"/>
                  </a:lnTo>
                  <a:lnTo>
                    <a:pt x="30302" y="5610733"/>
                  </a:lnTo>
                  <a:lnTo>
                    <a:pt x="33096" y="5667730"/>
                  </a:lnTo>
                  <a:lnTo>
                    <a:pt x="43141" y="5715813"/>
                  </a:lnTo>
                  <a:lnTo>
                    <a:pt x="62953" y="5752808"/>
                  </a:lnTo>
                  <a:lnTo>
                    <a:pt x="95021" y="5776569"/>
                  </a:lnTo>
                  <a:lnTo>
                    <a:pt x="141871" y="5784977"/>
                  </a:lnTo>
                  <a:lnTo>
                    <a:pt x="176149" y="5780456"/>
                  </a:lnTo>
                  <a:lnTo>
                    <a:pt x="201790" y="5768022"/>
                  </a:lnTo>
                  <a:lnTo>
                    <a:pt x="220472" y="5749366"/>
                  </a:lnTo>
                  <a:lnTo>
                    <a:pt x="233934" y="5726188"/>
                  </a:lnTo>
                  <a:lnTo>
                    <a:pt x="234238" y="5736742"/>
                  </a:lnTo>
                  <a:lnTo>
                    <a:pt x="234937" y="5749366"/>
                  </a:lnTo>
                  <a:lnTo>
                    <a:pt x="235026" y="5750877"/>
                  </a:lnTo>
                  <a:lnTo>
                    <a:pt x="236131" y="5765343"/>
                  </a:lnTo>
                  <a:lnTo>
                    <a:pt x="237388" y="5776569"/>
                  </a:lnTo>
                  <a:lnTo>
                    <a:pt x="237413" y="5776811"/>
                  </a:lnTo>
                  <a:lnTo>
                    <a:pt x="324650" y="5776811"/>
                  </a:lnTo>
                  <a:close/>
                </a:path>
                <a:path w="962025" h="5785484">
                  <a:moveTo>
                    <a:pt x="686358" y="5418379"/>
                  </a:moveTo>
                  <a:lnTo>
                    <a:pt x="683437" y="5372024"/>
                  </a:lnTo>
                  <a:lnTo>
                    <a:pt x="683374" y="5371084"/>
                  </a:lnTo>
                  <a:lnTo>
                    <a:pt x="673671" y="5329161"/>
                  </a:lnTo>
                  <a:lnTo>
                    <a:pt x="669912" y="5321655"/>
                  </a:lnTo>
                  <a:lnTo>
                    <a:pt x="656132" y="5294071"/>
                  </a:lnTo>
                  <a:lnTo>
                    <a:pt x="629627" y="5267223"/>
                  </a:lnTo>
                  <a:lnTo>
                    <a:pt x="598512" y="5252644"/>
                  </a:lnTo>
                  <a:lnTo>
                    <a:pt x="598512" y="5405704"/>
                  </a:lnTo>
                  <a:lnTo>
                    <a:pt x="598512" y="5464365"/>
                  </a:lnTo>
                  <a:lnTo>
                    <a:pt x="489762" y="5464365"/>
                  </a:lnTo>
                  <a:lnTo>
                    <a:pt x="489788" y="5405704"/>
                  </a:lnTo>
                  <a:lnTo>
                    <a:pt x="492582" y="5372024"/>
                  </a:lnTo>
                  <a:lnTo>
                    <a:pt x="492658" y="5371084"/>
                  </a:lnTo>
                  <a:lnTo>
                    <a:pt x="492721" y="5370309"/>
                  </a:lnTo>
                  <a:lnTo>
                    <a:pt x="502246" y="5343817"/>
                  </a:lnTo>
                  <a:lnTo>
                    <a:pt x="519341" y="5327332"/>
                  </a:lnTo>
                  <a:lnTo>
                    <a:pt x="544957" y="5321655"/>
                  </a:lnTo>
                  <a:lnTo>
                    <a:pt x="571779" y="5327942"/>
                  </a:lnTo>
                  <a:lnTo>
                    <a:pt x="588137" y="5345417"/>
                  </a:lnTo>
                  <a:lnTo>
                    <a:pt x="596290" y="5372024"/>
                  </a:lnTo>
                  <a:lnTo>
                    <a:pt x="598512" y="5405704"/>
                  </a:lnTo>
                  <a:lnTo>
                    <a:pt x="598512" y="5252644"/>
                  </a:lnTo>
                  <a:lnTo>
                    <a:pt x="593039" y="5250065"/>
                  </a:lnTo>
                  <a:lnTo>
                    <a:pt x="545261" y="5244020"/>
                  </a:lnTo>
                  <a:lnTo>
                    <a:pt x="492569" y="5251755"/>
                  </a:lnTo>
                  <a:lnTo>
                    <a:pt x="453898" y="5272671"/>
                  </a:lnTo>
                  <a:lnTo>
                    <a:pt x="427253" y="5303278"/>
                  </a:lnTo>
                  <a:lnTo>
                    <a:pt x="410667" y="5340147"/>
                  </a:lnTo>
                  <a:lnTo>
                    <a:pt x="402170" y="5379809"/>
                  </a:lnTo>
                  <a:lnTo>
                    <a:pt x="399796" y="5418379"/>
                  </a:lnTo>
                  <a:lnTo>
                    <a:pt x="399770" y="5600509"/>
                  </a:lnTo>
                  <a:lnTo>
                    <a:pt x="401942" y="5650852"/>
                  </a:lnTo>
                  <a:lnTo>
                    <a:pt x="409981" y="5695556"/>
                  </a:lnTo>
                  <a:lnTo>
                    <a:pt x="426085" y="5732589"/>
                  </a:lnTo>
                  <a:lnTo>
                    <a:pt x="452475" y="5760771"/>
                  </a:lnTo>
                  <a:lnTo>
                    <a:pt x="491388" y="5778690"/>
                  </a:lnTo>
                  <a:lnTo>
                    <a:pt x="545058" y="5784977"/>
                  </a:lnTo>
                  <a:lnTo>
                    <a:pt x="599427" y="5777154"/>
                  </a:lnTo>
                  <a:lnTo>
                    <a:pt x="637603" y="5756402"/>
                  </a:lnTo>
                  <a:lnTo>
                    <a:pt x="662393" y="5726798"/>
                  </a:lnTo>
                  <a:lnTo>
                    <a:pt x="683094" y="5657291"/>
                  </a:lnTo>
                  <a:lnTo>
                    <a:pt x="684618" y="5622569"/>
                  </a:lnTo>
                  <a:lnTo>
                    <a:pt x="595337" y="5622569"/>
                  </a:lnTo>
                  <a:lnTo>
                    <a:pt x="595337" y="5625833"/>
                  </a:lnTo>
                  <a:lnTo>
                    <a:pt x="593572" y="5656681"/>
                  </a:lnTo>
                  <a:lnTo>
                    <a:pt x="586295" y="5682691"/>
                  </a:lnTo>
                  <a:lnTo>
                    <a:pt x="570598" y="5700649"/>
                  </a:lnTo>
                  <a:lnTo>
                    <a:pt x="543521" y="5707354"/>
                  </a:lnTo>
                  <a:lnTo>
                    <a:pt x="516153" y="5699722"/>
                  </a:lnTo>
                  <a:lnTo>
                    <a:pt x="499529" y="5679541"/>
                  </a:lnTo>
                  <a:lnTo>
                    <a:pt x="491337" y="5651068"/>
                  </a:lnTo>
                  <a:lnTo>
                    <a:pt x="491274" y="5650852"/>
                  </a:lnTo>
                  <a:lnTo>
                    <a:pt x="489051" y="5617692"/>
                  </a:lnTo>
                  <a:lnTo>
                    <a:pt x="489051" y="5536984"/>
                  </a:lnTo>
                  <a:lnTo>
                    <a:pt x="686358" y="5536984"/>
                  </a:lnTo>
                  <a:lnTo>
                    <a:pt x="686358" y="5464365"/>
                  </a:lnTo>
                  <a:lnTo>
                    <a:pt x="686358" y="5418379"/>
                  </a:lnTo>
                  <a:close/>
                </a:path>
                <a:path w="962025" h="5785484">
                  <a:moveTo>
                    <a:pt x="820559" y="425107"/>
                  </a:moveTo>
                  <a:lnTo>
                    <a:pt x="818032" y="368274"/>
                  </a:lnTo>
                  <a:lnTo>
                    <a:pt x="810475" y="314960"/>
                  </a:lnTo>
                  <a:lnTo>
                    <a:pt x="797852" y="265176"/>
                  </a:lnTo>
                  <a:lnTo>
                    <a:pt x="780199" y="218922"/>
                  </a:lnTo>
                  <a:lnTo>
                    <a:pt x="757504" y="176199"/>
                  </a:lnTo>
                  <a:lnTo>
                    <a:pt x="729767" y="137007"/>
                  </a:lnTo>
                  <a:lnTo>
                    <a:pt x="696988" y="101346"/>
                  </a:lnTo>
                  <a:lnTo>
                    <a:pt x="658799" y="70383"/>
                  </a:lnTo>
                  <a:lnTo>
                    <a:pt x="616775" y="45046"/>
                  </a:lnTo>
                  <a:lnTo>
                    <a:pt x="570915" y="25349"/>
                  </a:lnTo>
                  <a:lnTo>
                    <a:pt x="521220" y="11264"/>
                  </a:lnTo>
                  <a:lnTo>
                    <a:pt x="467677" y="2819"/>
                  </a:lnTo>
                  <a:lnTo>
                    <a:pt x="410286" y="0"/>
                  </a:lnTo>
                  <a:lnTo>
                    <a:pt x="354253" y="2819"/>
                  </a:lnTo>
                  <a:lnTo>
                    <a:pt x="301510" y="11264"/>
                  </a:lnTo>
                  <a:lnTo>
                    <a:pt x="252082" y="25349"/>
                  </a:lnTo>
                  <a:lnTo>
                    <a:pt x="205943" y="45046"/>
                  </a:lnTo>
                  <a:lnTo>
                    <a:pt x="163106" y="70383"/>
                  </a:lnTo>
                  <a:lnTo>
                    <a:pt x="123571" y="101346"/>
                  </a:lnTo>
                  <a:lnTo>
                    <a:pt x="90779" y="138226"/>
                  </a:lnTo>
                  <a:lnTo>
                    <a:pt x="63042" y="178219"/>
                  </a:lnTo>
                  <a:lnTo>
                    <a:pt x="40347" y="221348"/>
                  </a:lnTo>
                  <a:lnTo>
                    <a:pt x="22694" y="267601"/>
                  </a:lnTo>
                  <a:lnTo>
                    <a:pt x="10083" y="316979"/>
                  </a:lnTo>
                  <a:lnTo>
                    <a:pt x="2514" y="369481"/>
                  </a:lnTo>
                  <a:lnTo>
                    <a:pt x="0" y="425107"/>
                  </a:lnTo>
                  <a:lnTo>
                    <a:pt x="0" y="1344523"/>
                  </a:lnTo>
                  <a:lnTo>
                    <a:pt x="2514" y="1400162"/>
                  </a:lnTo>
                  <a:lnTo>
                    <a:pt x="10083" y="1452676"/>
                  </a:lnTo>
                  <a:lnTo>
                    <a:pt x="22694" y="1502054"/>
                  </a:lnTo>
                  <a:lnTo>
                    <a:pt x="40347" y="1548307"/>
                  </a:lnTo>
                  <a:lnTo>
                    <a:pt x="63042" y="1591437"/>
                  </a:lnTo>
                  <a:lnTo>
                    <a:pt x="90779" y="1631429"/>
                  </a:lnTo>
                  <a:lnTo>
                    <a:pt x="123571" y="1668297"/>
                  </a:lnTo>
                  <a:lnTo>
                    <a:pt x="163106" y="1699272"/>
                  </a:lnTo>
                  <a:lnTo>
                    <a:pt x="205943" y="1724609"/>
                  </a:lnTo>
                  <a:lnTo>
                    <a:pt x="252082" y="1744319"/>
                  </a:lnTo>
                  <a:lnTo>
                    <a:pt x="301510" y="1758378"/>
                  </a:lnTo>
                  <a:lnTo>
                    <a:pt x="354253" y="1766824"/>
                  </a:lnTo>
                  <a:lnTo>
                    <a:pt x="410286" y="1769630"/>
                  </a:lnTo>
                  <a:lnTo>
                    <a:pt x="467677" y="1766824"/>
                  </a:lnTo>
                  <a:lnTo>
                    <a:pt x="521220" y="1758378"/>
                  </a:lnTo>
                  <a:lnTo>
                    <a:pt x="570915" y="1744319"/>
                  </a:lnTo>
                  <a:lnTo>
                    <a:pt x="616775" y="1724609"/>
                  </a:lnTo>
                  <a:lnTo>
                    <a:pt x="658799" y="1699272"/>
                  </a:lnTo>
                  <a:lnTo>
                    <a:pt x="696988" y="1668297"/>
                  </a:lnTo>
                  <a:lnTo>
                    <a:pt x="729767" y="1632635"/>
                  </a:lnTo>
                  <a:lnTo>
                    <a:pt x="757504" y="1593456"/>
                  </a:lnTo>
                  <a:lnTo>
                    <a:pt x="780199" y="1550733"/>
                  </a:lnTo>
                  <a:lnTo>
                    <a:pt x="797852" y="1504480"/>
                  </a:lnTo>
                  <a:lnTo>
                    <a:pt x="810475" y="1454696"/>
                  </a:lnTo>
                  <a:lnTo>
                    <a:pt x="818032" y="1401381"/>
                  </a:lnTo>
                  <a:lnTo>
                    <a:pt x="820559" y="1344523"/>
                  </a:lnTo>
                  <a:lnTo>
                    <a:pt x="820559" y="748893"/>
                  </a:lnTo>
                  <a:lnTo>
                    <a:pt x="412750" y="748893"/>
                  </a:lnTo>
                  <a:lnTo>
                    <a:pt x="412750" y="1020762"/>
                  </a:lnTo>
                  <a:lnTo>
                    <a:pt x="548690" y="1020762"/>
                  </a:lnTo>
                  <a:lnTo>
                    <a:pt x="548690" y="1344523"/>
                  </a:lnTo>
                  <a:lnTo>
                    <a:pt x="546519" y="1386560"/>
                  </a:lnTo>
                  <a:lnTo>
                    <a:pt x="529209" y="1448346"/>
                  </a:lnTo>
                  <a:lnTo>
                    <a:pt x="495528" y="1481086"/>
                  </a:lnTo>
                  <a:lnTo>
                    <a:pt x="443636" y="1495920"/>
                  </a:lnTo>
                  <a:lnTo>
                    <a:pt x="410286" y="1497774"/>
                  </a:lnTo>
                  <a:lnTo>
                    <a:pt x="377990" y="1495920"/>
                  </a:lnTo>
                  <a:lnTo>
                    <a:pt x="327317" y="1481086"/>
                  </a:lnTo>
                  <a:lnTo>
                    <a:pt x="292722" y="1447406"/>
                  </a:lnTo>
                  <a:lnTo>
                    <a:pt x="274180" y="1385620"/>
                  </a:lnTo>
                  <a:lnTo>
                    <a:pt x="271868" y="1344523"/>
                  </a:lnTo>
                  <a:lnTo>
                    <a:pt x="271868" y="425107"/>
                  </a:lnTo>
                  <a:lnTo>
                    <a:pt x="274180" y="384022"/>
                  </a:lnTo>
                  <a:lnTo>
                    <a:pt x="292722" y="322249"/>
                  </a:lnTo>
                  <a:lnTo>
                    <a:pt x="327317" y="288556"/>
                  </a:lnTo>
                  <a:lnTo>
                    <a:pt x="377990" y="273735"/>
                  </a:lnTo>
                  <a:lnTo>
                    <a:pt x="410286" y="271881"/>
                  </a:lnTo>
                  <a:lnTo>
                    <a:pt x="443636" y="273735"/>
                  </a:lnTo>
                  <a:lnTo>
                    <a:pt x="495528" y="288556"/>
                  </a:lnTo>
                  <a:lnTo>
                    <a:pt x="529209" y="321310"/>
                  </a:lnTo>
                  <a:lnTo>
                    <a:pt x="546519" y="383108"/>
                  </a:lnTo>
                  <a:lnTo>
                    <a:pt x="548690" y="425107"/>
                  </a:lnTo>
                  <a:lnTo>
                    <a:pt x="548690" y="578358"/>
                  </a:lnTo>
                  <a:lnTo>
                    <a:pt x="820559" y="578358"/>
                  </a:lnTo>
                  <a:lnTo>
                    <a:pt x="820559" y="425107"/>
                  </a:lnTo>
                  <a:close/>
                </a:path>
                <a:path w="962025" h="5785484">
                  <a:moveTo>
                    <a:pt x="840320" y="2458821"/>
                  </a:moveTo>
                  <a:lnTo>
                    <a:pt x="837806" y="2401989"/>
                  </a:lnTo>
                  <a:lnTo>
                    <a:pt x="830237" y="2348674"/>
                  </a:lnTo>
                  <a:lnTo>
                    <a:pt x="817626" y="2298890"/>
                  </a:lnTo>
                  <a:lnTo>
                    <a:pt x="799960" y="2252637"/>
                  </a:lnTo>
                  <a:lnTo>
                    <a:pt x="777265" y="2209901"/>
                  </a:lnTo>
                  <a:lnTo>
                    <a:pt x="749528" y="2170709"/>
                  </a:lnTo>
                  <a:lnTo>
                    <a:pt x="716749" y="2135047"/>
                  </a:lnTo>
                  <a:lnTo>
                    <a:pt x="678561" y="2104097"/>
                  </a:lnTo>
                  <a:lnTo>
                    <a:pt x="636549" y="2078761"/>
                  </a:lnTo>
                  <a:lnTo>
                    <a:pt x="590689" y="2059051"/>
                  </a:lnTo>
                  <a:lnTo>
                    <a:pt x="540981" y="2044979"/>
                  </a:lnTo>
                  <a:lnTo>
                    <a:pt x="487438" y="2036533"/>
                  </a:lnTo>
                  <a:lnTo>
                    <a:pt x="430047" y="2033714"/>
                  </a:lnTo>
                  <a:lnTo>
                    <a:pt x="372656" y="2036533"/>
                  </a:lnTo>
                  <a:lnTo>
                    <a:pt x="319100" y="2044979"/>
                  </a:lnTo>
                  <a:lnTo>
                    <a:pt x="269392" y="2059051"/>
                  </a:lnTo>
                  <a:lnTo>
                    <a:pt x="223532" y="2078761"/>
                  </a:lnTo>
                  <a:lnTo>
                    <a:pt x="181508" y="2104097"/>
                  </a:lnTo>
                  <a:lnTo>
                    <a:pt x="143344" y="2135047"/>
                  </a:lnTo>
                  <a:lnTo>
                    <a:pt x="110553" y="2170709"/>
                  </a:lnTo>
                  <a:lnTo>
                    <a:pt x="82804" y="2209901"/>
                  </a:lnTo>
                  <a:lnTo>
                    <a:pt x="60109" y="2252637"/>
                  </a:lnTo>
                  <a:lnTo>
                    <a:pt x="42456" y="2298890"/>
                  </a:lnTo>
                  <a:lnTo>
                    <a:pt x="29845" y="2348674"/>
                  </a:lnTo>
                  <a:lnTo>
                    <a:pt x="22288" y="2401989"/>
                  </a:lnTo>
                  <a:lnTo>
                    <a:pt x="19761" y="2458821"/>
                  </a:lnTo>
                  <a:lnTo>
                    <a:pt x="19761" y="2500846"/>
                  </a:lnTo>
                  <a:lnTo>
                    <a:pt x="22694" y="2558008"/>
                  </a:lnTo>
                  <a:lnTo>
                    <a:pt x="31496" y="2613304"/>
                  </a:lnTo>
                  <a:lnTo>
                    <a:pt x="46177" y="2666746"/>
                  </a:lnTo>
                  <a:lnTo>
                    <a:pt x="66725" y="2718333"/>
                  </a:lnTo>
                  <a:lnTo>
                    <a:pt x="87185" y="2757995"/>
                  </a:lnTo>
                  <a:lnTo>
                    <a:pt x="110998" y="2795854"/>
                  </a:lnTo>
                  <a:lnTo>
                    <a:pt x="138188" y="2831947"/>
                  </a:lnTo>
                  <a:lnTo>
                    <a:pt x="168744" y="2866237"/>
                  </a:lnTo>
                  <a:lnTo>
                    <a:pt x="202666" y="2898762"/>
                  </a:lnTo>
                  <a:lnTo>
                    <a:pt x="233692" y="2923171"/>
                  </a:lnTo>
                  <a:lnTo>
                    <a:pt x="272465" y="2949435"/>
                  </a:lnTo>
                  <a:lnTo>
                    <a:pt x="318973" y="2977553"/>
                  </a:lnTo>
                  <a:lnTo>
                    <a:pt x="373202" y="3007512"/>
                  </a:lnTo>
                  <a:lnTo>
                    <a:pt x="411187" y="3029140"/>
                  </a:lnTo>
                  <a:lnTo>
                    <a:pt x="463092" y="3061271"/>
                  </a:lnTo>
                  <a:lnTo>
                    <a:pt x="509917" y="3106572"/>
                  </a:lnTo>
                  <a:lnTo>
                    <a:pt x="535520" y="3143758"/>
                  </a:lnTo>
                  <a:lnTo>
                    <a:pt x="553808" y="3183293"/>
                  </a:lnTo>
                  <a:lnTo>
                    <a:pt x="564794" y="3225215"/>
                  </a:lnTo>
                  <a:lnTo>
                    <a:pt x="568452" y="3269488"/>
                  </a:lnTo>
                  <a:lnTo>
                    <a:pt x="568452" y="3378238"/>
                  </a:lnTo>
                  <a:lnTo>
                    <a:pt x="566127" y="3420262"/>
                  </a:lnTo>
                  <a:lnTo>
                    <a:pt x="547598" y="3482060"/>
                  </a:lnTo>
                  <a:lnTo>
                    <a:pt x="513918" y="3514788"/>
                  </a:lnTo>
                  <a:lnTo>
                    <a:pt x="463245" y="3529622"/>
                  </a:lnTo>
                  <a:lnTo>
                    <a:pt x="430047" y="3531476"/>
                  </a:lnTo>
                  <a:lnTo>
                    <a:pt x="397751" y="3529622"/>
                  </a:lnTo>
                  <a:lnTo>
                    <a:pt x="347078" y="3514788"/>
                  </a:lnTo>
                  <a:lnTo>
                    <a:pt x="312496" y="3481120"/>
                  </a:lnTo>
                  <a:lnTo>
                    <a:pt x="293954" y="3419335"/>
                  </a:lnTo>
                  <a:lnTo>
                    <a:pt x="291630" y="3378238"/>
                  </a:lnTo>
                  <a:lnTo>
                    <a:pt x="291630" y="3153333"/>
                  </a:lnTo>
                  <a:lnTo>
                    <a:pt x="19761" y="3153333"/>
                  </a:lnTo>
                  <a:lnTo>
                    <a:pt x="19761" y="3378238"/>
                  </a:lnTo>
                  <a:lnTo>
                    <a:pt x="22288" y="3435096"/>
                  </a:lnTo>
                  <a:lnTo>
                    <a:pt x="29845" y="3488410"/>
                  </a:lnTo>
                  <a:lnTo>
                    <a:pt x="42456" y="3538194"/>
                  </a:lnTo>
                  <a:lnTo>
                    <a:pt x="60109" y="3584448"/>
                  </a:lnTo>
                  <a:lnTo>
                    <a:pt x="82804" y="3627158"/>
                  </a:lnTo>
                  <a:lnTo>
                    <a:pt x="110553" y="3666350"/>
                  </a:lnTo>
                  <a:lnTo>
                    <a:pt x="143344" y="3702012"/>
                  </a:lnTo>
                  <a:lnTo>
                    <a:pt x="181508" y="3732987"/>
                  </a:lnTo>
                  <a:lnTo>
                    <a:pt x="223532" y="3758323"/>
                  </a:lnTo>
                  <a:lnTo>
                    <a:pt x="269392" y="3778021"/>
                  </a:lnTo>
                  <a:lnTo>
                    <a:pt x="319100" y="3792093"/>
                  </a:lnTo>
                  <a:lnTo>
                    <a:pt x="372656" y="3800538"/>
                  </a:lnTo>
                  <a:lnTo>
                    <a:pt x="430047" y="3803345"/>
                  </a:lnTo>
                  <a:lnTo>
                    <a:pt x="487438" y="3800538"/>
                  </a:lnTo>
                  <a:lnTo>
                    <a:pt x="540981" y="3792093"/>
                  </a:lnTo>
                  <a:lnTo>
                    <a:pt x="590689" y="3778021"/>
                  </a:lnTo>
                  <a:lnTo>
                    <a:pt x="636549" y="3758323"/>
                  </a:lnTo>
                  <a:lnTo>
                    <a:pt x="678561" y="3732987"/>
                  </a:lnTo>
                  <a:lnTo>
                    <a:pt x="716749" y="3702012"/>
                  </a:lnTo>
                  <a:lnTo>
                    <a:pt x="749528" y="3666350"/>
                  </a:lnTo>
                  <a:lnTo>
                    <a:pt x="777265" y="3627158"/>
                  </a:lnTo>
                  <a:lnTo>
                    <a:pt x="799960" y="3584448"/>
                  </a:lnTo>
                  <a:lnTo>
                    <a:pt x="817626" y="3538194"/>
                  </a:lnTo>
                  <a:lnTo>
                    <a:pt x="830237" y="3488410"/>
                  </a:lnTo>
                  <a:lnTo>
                    <a:pt x="837806" y="3435096"/>
                  </a:lnTo>
                  <a:lnTo>
                    <a:pt x="840320" y="3378238"/>
                  </a:lnTo>
                  <a:lnTo>
                    <a:pt x="840320" y="3269488"/>
                  </a:lnTo>
                  <a:lnTo>
                    <a:pt x="838073" y="3217684"/>
                  </a:lnTo>
                  <a:lnTo>
                    <a:pt x="831291" y="3167697"/>
                  </a:lnTo>
                  <a:lnTo>
                    <a:pt x="820000" y="3119551"/>
                  </a:lnTo>
                  <a:lnTo>
                    <a:pt x="804189" y="3073235"/>
                  </a:lnTo>
                  <a:lnTo>
                    <a:pt x="783869" y="3028746"/>
                  </a:lnTo>
                  <a:lnTo>
                    <a:pt x="759028" y="2986087"/>
                  </a:lnTo>
                  <a:lnTo>
                    <a:pt x="729678" y="2945269"/>
                  </a:lnTo>
                  <a:lnTo>
                    <a:pt x="695807" y="2906268"/>
                  </a:lnTo>
                  <a:lnTo>
                    <a:pt x="657428" y="2869107"/>
                  </a:lnTo>
                  <a:lnTo>
                    <a:pt x="588200" y="2818434"/>
                  </a:lnTo>
                  <a:lnTo>
                    <a:pt x="538784" y="2788475"/>
                  </a:lnTo>
                  <a:lnTo>
                    <a:pt x="446557" y="2736888"/>
                  </a:lnTo>
                  <a:lnTo>
                    <a:pt x="419519" y="2720822"/>
                  </a:lnTo>
                  <a:lnTo>
                    <a:pt x="383095" y="2696095"/>
                  </a:lnTo>
                  <a:lnTo>
                    <a:pt x="350164" y="2662186"/>
                  </a:lnTo>
                  <a:lnTo>
                    <a:pt x="324548" y="2625712"/>
                  </a:lnTo>
                  <a:lnTo>
                    <a:pt x="306260" y="2586659"/>
                  </a:lnTo>
                  <a:lnTo>
                    <a:pt x="295287" y="2545042"/>
                  </a:lnTo>
                  <a:lnTo>
                    <a:pt x="291630" y="2500846"/>
                  </a:lnTo>
                  <a:lnTo>
                    <a:pt x="291630" y="2458821"/>
                  </a:lnTo>
                  <a:lnTo>
                    <a:pt x="293954" y="2417737"/>
                  </a:lnTo>
                  <a:lnTo>
                    <a:pt x="312496" y="2355951"/>
                  </a:lnTo>
                  <a:lnTo>
                    <a:pt x="347078" y="2322271"/>
                  </a:lnTo>
                  <a:lnTo>
                    <a:pt x="397751" y="2307450"/>
                  </a:lnTo>
                  <a:lnTo>
                    <a:pt x="430047" y="2305596"/>
                  </a:lnTo>
                  <a:lnTo>
                    <a:pt x="463245" y="2307450"/>
                  </a:lnTo>
                  <a:lnTo>
                    <a:pt x="513918" y="2322271"/>
                  </a:lnTo>
                  <a:lnTo>
                    <a:pt x="547598" y="2355024"/>
                  </a:lnTo>
                  <a:lnTo>
                    <a:pt x="566127" y="2416822"/>
                  </a:lnTo>
                  <a:lnTo>
                    <a:pt x="568452" y="2458821"/>
                  </a:lnTo>
                  <a:lnTo>
                    <a:pt x="568452" y="2609596"/>
                  </a:lnTo>
                  <a:lnTo>
                    <a:pt x="840320" y="2609596"/>
                  </a:lnTo>
                  <a:lnTo>
                    <a:pt x="840320" y="2458821"/>
                  </a:lnTo>
                  <a:close/>
                </a:path>
                <a:path w="962025" h="5785484">
                  <a:moveTo>
                    <a:pt x="961415" y="5244630"/>
                  </a:moveTo>
                  <a:lnTo>
                    <a:pt x="926452" y="5249545"/>
                  </a:lnTo>
                  <a:lnTo>
                    <a:pt x="894397" y="5264874"/>
                  </a:lnTo>
                  <a:lnTo>
                    <a:pt x="867486" y="5292903"/>
                  </a:lnTo>
                  <a:lnTo>
                    <a:pt x="847915" y="5335892"/>
                  </a:lnTo>
                  <a:lnTo>
                    <a:pt x="847623" y="5311318"/>
                  </a:lnTo>
                  <a:lnTo>
                    <a:pt x="846912" y="5286730"/>
                  </a:lnTo>
                  <a:lnTo>
                    <a:pt x="846010" y="5265788"/>
                  </a:lnTo>
                  <a:lnTo>
                    <a:pt x="845146" y="5252186"/>
                  </a:lnTo>
                  <a:lnTo>
                    <a:pt x="758317" y="5252186"/>
                  </a:lnTo>
                  <a:lnTo>
                    <a:pt x="759206" y="5289283"/>
                  </a:lnTo>
                  <a:lnTo>
                    <a:pt x="759472" y="5327967"/>
                  </a:lnTo>
                  <a:lnTo>
                    <a:pt x="759333" y="5430291"/>
                  </a:lnTo>
                  <a:lnTo>
                    <a:pt x="759333" y="5776811"/>
                  </a:lnTo>
                  <a:lnTo>
                    <a:pt x="850773" y="5776811"/>
                  </a:lnTo>
                  <a:lnTo>
                    <a:pt x="850773" y="5484355"/>
                  </a:lnTo>
                  <a:lnTo>
                    <a:pt x="859345" y="5421452"/>
                  </a:lnTo>
                  <a:lnTo>
                    <a:pt x="882865" y="5382666"/>
                  </a:lnTo>
                  <a:lnTo>
                    <a:pt x="917994" y="5362994"/>
                  </a:lnTo>
                  <a:lnTo>
                    <a:pt x="961415" y="5357406"/>
                  </a:lnTo>
                  <a:lnTo>
                    <a:pt x="961415" y="524463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8272" y="503066"/>
              <a:ext cx="17417058" cy="1080378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780255" y="8692228"/>
              <a:ext cx="848360" cy="896619"/>
            </a:xfrm>
            <a:custGeom>
              <a:avLst/>
              <a:gdLst/>
              <a:ahLst/>
              <a:cxnLst/>
              <a:rect l="l" t="t" r="r" b="b"/>
              <a:pathLst>
                <a:path w="848359" h="896620">
                  <a:moveTo>
                    <a:pt x="91427" y="187071"/>
                  </a:moveTo>
                  <a:lnTo>
                    <a:pt x="0" y="187071"/>
                  </a:lnTo>
                  <a:lnTo>
                    <a:pt x="0" y="711695"/>
                  </a:lnTo>
                  <a:lnTo>
                    <a:pt x="91427" y="711695"/>
                  </a:lnTo>
                  <a:lnTo>
                    <a:pt x="91427" y="187071"/>
                  </a:lnTo>
                  <a:close/>
                </a:path>
                <a:path w="848359" h="896620">
                  <a:moveTo>
                    <a:pt x="92151" y="0"/>
                  </a:moveTo>
                  <a:lnTo>
                    <a:pt x="711" y="0"/>
                  </a:lnTo>
                  <a:lnTo>
                    <a:pt x="711" y="109435"/>
                  </a:lnTo>
                  <a:lnTo>
                    <a:pt x="92151" y="109435"/>
                  </a:lnTo>
                  <a:lnTo>
                    <a:pt x="92151" y="0"/>
                  </a:lnTo>
                  <a:close/>
                </a:path>
                <a:path w="848359" h="896620">
                  <a:moveTo>
                    <a:pt x="475805" y="313143"/>
                  </a:moveTo>
                  <a:lnTo>
                    <a:pt x="467855" y="250825"/>
                  </a:lnTo>
                  <a:lnTo>
                    <a:pt x="445757" y="209270"/>
                  </a:lnTo>
                  <a:lnTo>
                    <a:pt x="412203" y="186093"/>
                  </a:lnTo>
                  <a:lnTo>
                    <a:pt x="369849" y="178904"/>
                  </a:lnTo>
                  <a:lnTo>
                    <a:pt x="335102" y="183197"/>
                  </a:lnTo>
                  <a:lnTo>
                    <a:pt x="307949" y="195173"/>
                  </a:lnTo>
                  <a:lnTo>
                    <a:pt x="287642" y="213474"/>
                  </a:lnTo>
                  <a:lnTo>
                    <a:pt x="273405" y="236753"/>
                  </a:lnTo>
                  <a:lnTo>
                    <a:pt x="273100" y="223012"/>
                  </a:lnTo>
                  <a:lnTo>
                    <a:pt x="272313" y="209588"/>
                  </a:lnTo>
                  <a:lnTo>
                    <a:pt x="271208" y="197319"/>
                  </a:lnTo>
                  <a:lnTo>
                    <a:pt x="269925" y="187058"/>
                  </a:lnTo>
                  <a:lnTo>
                    <a:pt x="182676" y="187058"/>
                  </a:lnTo>
                  <a:lnTo>
                    <a:pt x="183273" y="207721"/>
                  </a:lnTo>
                  <a:lnTo>
                    <a:pt x="183578" y="237045"/>
                  </a:lnTo>
                  <a:lnTo>
                    <a:pt x="183705" y="348030"/>
                  </a:lnTo>
                  <a:lnTo>
                    <a:pt x="183705" y="711695"/>
                  </a:lnTo>
                  <a:lnTo>
                    <a:pt x="275145" y="711695"/>
                  </a:lnTo>
                  <a:lnTo>
                    <a:pt x="275145" y="364959"/>
                  </a:lnTo>
                  <a:lnTo>
                    <a:pt x="278892" y="313804"/>
                  </a:lnTo>
                  <a:lnTo>
                    <a:pt x="290131" y="282105"/>
                  </a:lnTo>
                  <a:lnTo>
                    <a:pt x="308876" y="265950"/>
                  </a:lnTo>
                  <a:lnTo>
                    <a:pt x="335102" y="261442"/>
                  </a:lnTo>
                  <a:lnTo>
                    <a:pt x="356577" y="265379"/>
                  </a:lnTo>
                  <a:lnTo>
                    <a:pt x="371983" y="277723"/>
                  </a:lnTo>
                  <a:lnTo>
                    <a:pt x="381279" y="299224"/>
                  </a:lnTo>
                  <a:lnTo>
                    <a:pt x="384378" y="330606"/>
                  </a:lnTo>
                  <a:lnTo>
                    <a:pt x="384378" y="711695"/>
                  </a:lnTo>
                  <a:lnTo>
                    <a:pt x="475805" y="711695"/>
                  </a:lnTo>
                  <a:lnTo>
                    <a:pt x="475805" y="313143"/>
                  </a:lnTo>
                  <a:close/>
                </a:path>
                <a:path w="848359" h="896620">
                  <a:moveTo>
                    <a:pt x="847928" y="187071"/>
                  </a:moveTo>
                  <a:lnTo>
                    <a:pt x="768756" y="187071"/>
                  </a:lnTo>
                  <a:lnTo>
                    <a:pt x="767410" y="195592"/>
                  </a:lnTo>
                  <a:lnTo>
                    <a:pt x="767321" y="196176"/>
                  </a:lnTo>
                  <a:lnTo>
                    <a:pt x="765860" y="207937"/>
                  </a:lnTo>
                  <a:lnTo>
                    <a:pt x="764730" y="220764"/>
                  </a:lnTo>
                  <a:lnTo>
                    <a:pt x="764273" y="233095"/>
                  </a:lnTo>
                  <a:lnTo>
                    <a:pt x="754976" y="212915"/>
                  </a:lnTo>
                  <a:lnTo>
                    <a:pt x="754761" y="212699"/>
                  </a:lnTo>
                  <a:lnTo>
                    <a:pt x="754761" y="355473"/>
                  </a:lnTo>
                  <a:lnTo>
                    <a:pt x="754761" y="509701"/>
                  </a:lnTo>
                  <a:lnTo>
                    <a:pt x="752665" y="555498"/>
                  </a:lnTo>
                  <a:lnTo>
                    <a:pt x="744220" y="590956"/>
                  </a:lnTo>
                  <a:lnTo>
                    <a:pt x="726236" y="613867"/>
                  </a:lnTo>
                  <a:lnTo>
                    <a:pt x="695502" y="622007"/>
                  </a:lnTo>
                  <a:lnTo>
                    <a:pt x="672223" y="616470"/>
                  </a:lnTo>
                  <a:lnTo>
                    <a:pt x="656437" y="599871"/>
                  </a:lnTo>
                  <a:lnTo>
                    <a:pt x="647446" y="572173"/>
                  </a:lnTo>
                  <a:lnTo>
                    <a:pt x="644601" y="533361"/>
                  </a:lnTo>
                  <a:lnTo>
                    <a:pt x="644601" y="342226"/>
                  </a:lnTo>
                  <a:lnTo>
                    <a:pt x="648119" y="306616"/>
                  </a:lnTo>
                  <a:lnTo>
                    <a:pt x="658723" y="281406"/>
                  </a:lnTo>
                  <a:lnTo>
                    <a:pt x="676503" y="266395"/>
                  </a:lnTo>
                  <a:lnTo>
                    <a:pt x="701535" y="261442"/>
                  </a:lnTo>
                  <a:lnTo>
                    <a:pt x="730072" y="268935"/>
                  </a:lnTo>
                  <a:lnTo>
                    <a:pt x="746125" y="289255"/>
                  </a:lnTo>
                  <a:lnTo>
                    <a:pt x="753186" y="319189"/>
                  </a:lnTo>
                  <a:lnTo>
                    <a:pt x="754761" y="355473"/>
                  </a:lnTo>
                  <a:lnTo>
                    <a:pt x="754761" y="212699"/>
                  </a:lnTo>
                  <a:lnTo>
                    <a:pt x="738517" y="195592"/>
                  </a:lnTo>
                  <a:lnTo>
                    <a:pt x="713371" y="183464"/>
                  </a:lnTo>
                  <a:lnTo>
                    <a:pt x="678014" y="178892"/>
                  </a:lnTo>
                  <a:lnTo>
                    <a:pt x="629348" y="187642"/>
                  </a:lnTo>
                  <a:lnTo>
                    <a:pt x="593864" y="211455"/>
                  </a:lnTo>
                  <a:lnTo>
                    <a:pt x="570179" y="246697"/>
                  </a:lnTo>
                  <a:lnTo>
                    <a:pt x="556971" y="289725"/>
                  </a:lnTo>
                  <a:lnTo>
                    <a:pt x="552869" y="336918"/>
                  </a:lnTo>
                  <a:lnTo>
                    <a:pt x="552869" y="540296"/>
                  </a:lnTo>
                  <a:lnTo>
                    <a:pt x="556183" y="593750"/>
                  </a:lnTo>
                  <a:lnTo>
                    <a:pt x="567397" y="638683"/>
                  </a:lnTo>
                  <a:lnTo>
                    <a:pt x="588378" y="673188"/>
                  </a:lnTo>
                  <a:lnTo>
                    <a:pt x="620979" y="695299"/>
                  </a:lnTo>
                  <a:lnTo>
                    <a:pt x="667092" y="703097"/>
                  </a:lnTo>
                  <a:lnTo>
                    <a:pt x="697865" y="699617"/>
                  </a:lnTo>
                  <a:lnTo>
                    <a:pt x="722604" y="689584"/>
                  </a:lnTo>
                  <a:lnTo>
                    <a:pt x="741426" y="673569"/>
                  </a:lnTo>
                  <a:lnTo>
                    <a:pt x="754456" y="652195"/>
                  </a:lnTo>
                  <a:lnTo>
                    <a:pt x="754456" y="713714"/>
                  </a:lnTo>
                  <a:lnTo>
                    <a:pt x="752271" y="759891"/>
                  </a:lnTo>
                  <a:lnTo>
                    <a:pt x="743889" y="793153"/>
                  </a:lnTo>
                  <a:lnTo>
                    <a:pt x="726528" y="813269"/>
                  </a:lnTo>
                  <a:lnTo>
                    <a:pt x="697433" y="820013"/>
                  </a:lnTo>
                  <a:lnTo>
                    <a:pt x="670140" y="813727"/>
                  </a:lnTo>
                  <a:lnTo>
                    <a:pt x="654240" y="798449"/>
                  </a:lnTo>
                  <a:lnTo>
                    <a:pt x="646836" y="779576"/>
                  </a:lnTo>
                  <a:lnTo>
                    <a:pt x="645007" y="762508"/>
                  </a:lnTo>
                  <a:lnTo>
                    <a:pt x="645007" y="759891"/>
                  </a:lnTo>
                  <a:lnTo>
                    <a:pt x="553275" y="759891"/>
                  </a:lnTo>
                  <a:lnTo>
                    <a:pt x="556387" y="798283"/>
                  </a:lnTo>
                  <a:lnTo>
                    <a:pt x="592353" y="865657"/>
                  </a:lnTo>
                  <a:lnTo>
                    <a:pt x="632574" y="887818"/>
                  </a:lnTo>
                  <a:lnTo>
                    <a:pt x="692543" y="896226"/>
                  </a:lnTo>
                  <a:lnTo>
                    <a:pt x="745680" y="890701"/>
                  </a:lnTo>
                  <a:lnTo>
                    <a:pt x="784961" y="874991"/>
                  </a:lnTo>
                  <a:lnTo>
                    <a:pt x="829259" y="820013"/>
                  </a:lnTo>
                  <a:lnTo>
                    <a:pt x="840295" y="780034"/>
                  </a:lnTo>
                  <a:lnTo>
                    <a:pt x="844842" y="736854"/>
                  </a:lnTo>
                  <a:lnTo>
                    <a:pt x="845680" y="699617"/>
                  </a:lnTo>
                  <a:lnTo>
                    <a:pt x="845781" y="695299"/>
                  </a:lnTo>
                  <a:lnTo>
                    <a:pt x="845896" y="652195"/>
                  </a:lnTo>
                  <a:lnTo>
                    <a:pt x="845896" y="622007"/>
                  </a:lnTo>
                  <a:lnTo>
                    <a:pt x="845959" y="306616"/>
                  </a:lnTo>
                  <a:lnTo>
                    <a:pt x="846074" y="279984"/>
                  </a:lnTo>
                  <a:lnTo>
                    <a:pt x="846213" y="268935"/>
                  </a:lnTo>
                  <a:lnTo>
                    <a:pt x="846302" y="261442"/>
                  </a:lnTo>
                  <a:lnTo>
                    <a:pt x="846493" y="246697"/>
                  </a:lnTo>
                  <a:lnTo>
                    <a:pt x="846531" y="243890"/>
                  </a:lnTo>
                  <a:lnTo>
                    <a:pt x="846759" y="233095"/>
                  </a:lnTo>
                  <a:lnTo>
                    <a:pt x="847178" y="212915"/>
                  </a:lnTo>
                  <a:lnTo>
                    <a:pt x="847902" y="187642"/>
                  </a:lnTo>
                  <a:lnTo>
                    <a:pt x="847928" y="18707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6723682" y="1706"/>
              <a:ext cx="3380740" cy="3455670"/>
            </a:xfrm>
            <a:custGeom>
              <a:avLst/>
              <a:gdLst/>
              <a:ahLst/>
              <a:cxnLst/>
              <a:rect l="l" t="t" r="r" b="b"/>
              <a:pathLst>
                <a:path w="3380740" h="3455670">
                  <a:moveTo>
                    <a:pt x="3380415" y="1233298"/>
                  </a:moveTo>
                  <a:lnTo>
                    <a:pt x="2479704" y="1233298"/>
                  </a:lnTo>
                  <a:lnTo>
                    <a:pt x="2824039" y="3455251"/>
                  </a:lnTo>
                  <a:lnTo>
                    <a:pt x="3114355" y="1235078"/>
                  </a:lnTo>
                  <a:lnTo>
                    <a:pt x="3380415" y="1235078"/>
                  </a:lnTo>
                  <a:lnTo>
                    <a:pt x="3380415" y="1233298"/>
                  </a:lnTo>
                  <a:close/>
                </a:path>
                <a:path w="3380740" h="3455670">
                  <a:moveTo>
                    <a:pt x="2496366" y="0"/>
                  </a:moveTo>
                  <a:lnTo>
                    <a:pt x="2001437" y="0"/>
                  </a:lnTo>
                  <a:lnTo>
                    <a:pt x="2221953" y="286866"/>
                  </a:lnTo>
                  <a:lnTo>
                    <a:pt x="0" y="631201"/>
                  </a:lnTo>
                  <a:lnTo>
                    <a:pt x="2220162" y="921548"/>
                  </a:lnTo>
                  <a:lnTo>
                    <a:pt x="1365319" y="2089932"/>
                  </a:lnTo>
                  <a:lnTo>
                    <a:pt x="2479704" y="1233298"/>
                  </a:lnTo>
                  <a:lnTo>
                    <a:pt x="3380415" y="1233298"/>
                  </a:lnTo>
                  <a:lnTo>
                    <a:pt x="3380415" y="29125"/>
                  </a:lnTo>
                  <a:lnTo>
                    <a:pt x="3168385" y="29125"/>
                  </a:lnTo>
                  <a:lnTo>
                    <a:pt x="3168106" y="27324"/>
                  </a:lnTo>
                  <a:lnTo>
                    <a:pt x="2533713" y="27324"/>
                  </a:lnTo>
                  <a:lnTo>
                    <a:pt x="2496366" y="0"/>
                  </a:lnTo>
                  <a:close/>
                </a:path>
                <a:path w="3380740" h="3455670">
                  <a:moveTo>
                    <a:pt x="3380415" y="1235078"/>
                  </a:moveTo>
                  <a:lnTo>
                    <a:pt x="3114355" y="1235078"/>
                  </a:lnTo>
                  <a:lnTo>
                    <a:pt x="3380415" y="1429739"/>
                  </a:lnTo>
                  <a:lnTo>
                    <a:pt x="3380415" y="1235078"/>
                  </a:lnTo>
                  <a:close/>
                </a:path>
                <a:path w="3380740" h="3455670">
                  <a:moveTo>
                    <a:pt x="3380415" y="0"/>
                  </a:moveTo>
                  <a:lnTo>
                    <a:pt x="3206273" y="0"/>
                  </a:lnTo>
                  <a:lnTo>
                    <a:pt x="3168385" y="29125"/>
                  </a:lnTo>
                  <a:lnTo>
                    <a:pt x="3380415" y="29125"/>
                  </a:lnTo>
                  <a:lnTo>
                    <a:pt x="3380415" y="0"/>
                  </a:lnTo>
                  <a:close/>
                </a:path>
                <a:path w="3380740" h="3455670">
                  <a:moveTo>
                    <a:pt x="3163871" y="0"/>
                  </a:moveTo>
                  <a:lnTo>
                    <a:pt x="2537286" y="0"/>
                  </a:lnTo>
                  <a:lnTo>
                    <a:pt x="2533713" y="27324"/>
                  </a:lnTo>
                  <a:lnTo>
                    <a:pt x="3168106" y="27324"/>
                  </a:lnTo>
                  <a:lnTo>
                    <a:pt x="3163871" y="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27" y="607"/>
            <a:ext cx="20103465" cy="11306175"/>
          </a:xfrm>
          <a:custGeom>
            <a:avLst/>
            <a:gdLst/>
            <a:ahLst/>
            <a:cxnLst/>
            <a:rect l="l" t="t" r="r" b="b"/>
            <a:pathLst>
              <a:path w="20103465" h="11306175">
                <a:moveTo>
                  <a:pt x="20103262" y="0"/>
                </a:moveTo>
                <a:lnTo>
                  <a:pt x="0" y="0"/>
                </a:lnTo>
                <a:lnTo>
                  <a:pt x="0" y="11306116"/>
                </a:lnTo>
                <a:lnTo>
                  <a:pt x="20103262" y="11306116"/>
                </a:lnTo>
                <a:lnTo>
                  <a:pt x="20103262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49951" y="1252710"/>
            <a:ext cx="5875897" cy="8166100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8333463" y="7616100"/>
            <a:ext cx="316865" cy="701040"/>
          </a:xfrm>
          <a:custGeom>
            <a:avLst/>
            <a:gdLst/>
            <a:ahLst/>
            <a:cxnLst/>
            <a:rect l="l" t="t" r="r" b="b"/>
            <a:pathLst>
              <a:path w="316865" h="701040">
                <a:moveTo>
                  <a:pt x="159670" y="0"/>
                </a:moveTo>
                <a:lnTo>
                  <a:pt x="113318" y="5028"/>
                </a:lnTo>
                <a:lnTo>
                  <a:pt x="74082" y="20190"/>
                </a:lnTo>
                <a:lnTo>
                  <a:pt x="42548" y="45600"/>
                </a:lnTo>
                <a:lnTo>
                  <a:pt x="19300" y="81373"/>
                </a:lnTo>
                <a:lnTo>
                  <a:pt x="4922" y="127623"/>
                </a:lnTo>
                <a:lnTo>
                  <a:pt x="0" y="184465"/>
                </a:lnTo>
                <a:lnTo>
                  <a:pt x="0" y="515293"/>
                </a:lnTo>
                <a:lnTo>
                  <a:pt x="3846" y="570949"/>
                </a:lnTo>
                <a:lnTo>
                  <a:pt x="15725" y="617066"/>
                </a:lnTo>
                <a:lnTo>
                  <a:pt x="36145" y="653387"/>
                </a:lnTo>
                <a:lnTo>
                  <a:pt x="65615" y="679651"/>
                </a:lnTo>
                <a:lnTo>
                  <a:pt x="104645" y="695599"/>
                </a:lnTo>
                <a:lnTo>
                  <a:pt x="153744" y="700973"/>
                </a:lnTo>
                <a:lnTo>
                  <a:pt x="203857" y="695868"/>
                </a:lnTo>
                <a:lnTo>
                  <a:pt x="244617" y="680479"/>
                </a:lnTo>
                <a:lnTo>
                  <a:pt x="276132" y="654696"/>
                </a:lnTo>
                <a:lnTo>
                  <a:pt x="298510" y="618405"/>
                </a:lnTo>
                <a:lnTo>
                  <a:pt x="158330" y="618405"/>
                </a:lnTo>
                <a:lnTo>
                  <a:pt x="130424" y="612894"/>
                </a:lnTo>
                <a:lnTo>
                  <a:pt x="110090" y="596063"/>
                </a:lnTo>
                <a:lnTo>
                  <a:pt x="97484" y="567031"/>
                </a:lnTo>
                <a:lnTo>
                  <a:pt x="93159" y="524999"/>
                </a:lnTo>
                <a:lnTo>
                  <a:pt x="93199" y="177094"/>
                </a:lnTo>
                <a:lnTo>
                  <a:pt x="97153" y="136370"/>
                </a:lnTo>
                <a:lnTo>
                  <a:pt x="97236" y="135508"/>
                </a:lnTo>
                <a:lnTo>
                  <a:pt x="109405" y="106174"/>
                </a:lnTo>
                <a:lnTo>
                  <a:pt x="129567" y="88965"/>
                </a:lnTo>
                <a:lnTo>
                  <a:pt x="157628" y="83348"/>
                </a:lnTo>
                <a:lnTo>
                  <a:pt x="298500" y="83348"/>
                </a:lnTo>
                <a:lnTo>
                  <a:pt x="298406" y="83025"/>
                </a:lnTo>
                <a:lnTo>
                  <a:pt x="276327" y="46943"/>
                </a:lnTo>
                <a:lnTo>
                  <a:pt x="245726" y="20971"/>
                </a:lnTo>
                <a:lnTo>
                  <a:pt x="206781" y="5269"/>
                </a:lnTo>
                <a:lnTo>
                  <a:pt x="159670" y="0"/>
                </a:lnTo>
                <a:close/>
              </a:path>
              <a:path w="316865" h="701040">
                <a:moveTo>
                  <a:pt x="298500" y="83348"/>
                </a:moveTo>
                <a:lnTo>
                  <a:pt x="157628" y="83348"/>
                </a:lnTo>
                <a:lnTo>
                  <a:pt x="187014" y="89304"/>
                </a:lnTo>
                <a:lnTo>
                  <a:pt x="207396" y="107042"/>
                </a:lnTo>
                <a:lnTo>
                  <a:pt x="219266" y="136370"/>
                </a:lnTo>
                <a:lnTo>
                  <a:pt x="223113" y="177094"/>
                </a:lnTo>
                <a:lnTo>
                  <a:pt x="223113" y="522758"/>
                </a:lnTo>
                <a:lnTo>
                  <a:pt x="219111" y="566691"/>
                </a:lnTo>
                <a:lnTo>
                  <a:pt x="207116" y="596063"/>
                </a:lnTo>
                <a:lnTo>
                  <a:pt x="207010" y="596320"/>
                </a:lnTo>
                <a:lnTo>
                  <a:pt x="186665" y="613061"/>
                </a:lnTo>
                <a:lnTo>
                  <a:pt x="157502" y="618405"/>
                </a:lnTo>
                <a:lnTo>
                  <a:pt x="298510" y="618405"/>
                </a:lnTo>
                <a:lnTo>
                  <a:pt x="311858" y="571496"/>
                </a:lnTo>
                <a:lnTo>
                  <a:pt x="316173" y="515293"/>
                </a:lnTo>
                <a:lnTo>
                  <a:pt x="316250" y="184465"/>
                </a:lnTo>
                <a:lnTo>
                  <a:pt x="311784" y="129056"/>
                </a:lnTo>
                <a:lnTo>
                  <a:pt x="298500" y="8334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728741" y="7774681"/>
            <a:ext cx="294640" cy="709295"/>
          </a:xfrm>
          <a:custGeom>
            <a:avLst/>
            <a:gdLst/>
            <a:ahLst/>
            <a:cxnLst/>
            <a:rect l="l" t="t" r="r" b="b"/>
            <a:pathLst>
              <a:path w="294640" h="709295">
                <a:moveTo>
                  <a:pt x="87243" y="8167"/>
                </a:moveTo>
                <a:lnTo>
                  <a:pt x="0" y="8167"/>
                </a:lnTo>
                <a:lnTo>
                  <a:pt x="494" y="30813"/>
                </a:lnTo>
                <a:lnTo>
                  <a:pt x="593" y="35339"/>
                </a:lnTo>
                <a:lnTo>
                  <a:pt x="688" y="45841"/>
                </a:lnTo>
                <a:lnTo>
                  <a:pt x="769" y="54814"/>
                </a:lnTo>
                <a:lnTo>
                  <a:pt x="831" y="61642"/>
                </a:lnTo>
                <a:lnTo>
                  <a:pt x="934" y="82541"/>
                </a:lnTo>
                <a:lnTo>
                  <a:pt x="1026" y="709161"/>
                </a:lnTo>
                <a:lnTo>
                  <a:pt x="92447" y="709161"/>
                </a:lnTo>
                <a:lnTo>
                  <a:pt x="92447" y="493409"/>
                </a:lnTo>
                <a:lnTo>
                  <a:pt x="266779" y="493409"/>
                </a:lnTo>
                <a:lnTo>
                  <a:pt x="274773" y="482329"/>
                </a:lnTo>
                <a:lnTo>
                  <a:pt x="282081" y="458425"/>
                </a:lnTo>
                <a:lnTo>
                  <a:pt x="148037" y="458425"/>
                </a:lnTo>
                <a:lnTo>
                  <a:pt x="119642" y="450276"/>
                </a:lnTo>
                <a:lnTo>
                  <a:pt x="102613" y="428102"/>
                </a:lnTo>
                <a:lnTo>
                  <a:pt x="94323" y="395309"/>
                </a:lnTo>
                <a:lnTo>
                  <a:pt x="92143" y="355308"/>
                </a:lnTo>
                <a:lnTo>
                  <a:pt x="92143" y="177690"/>
                </a:lnTo>
                <a:lnTo>
                  <a:pt x="95569" y="135917"/>
                </a:lnTo>
                <a:lnTo>
                  <a:pt x="106303" y="106199"/>
                </a:lnTo>
                <a:lnTo>
                  <a:pt x="125026" y="88440"/>
                </a:lnTo>
                <a:lnTo>
                  <a:pt x="152424" y="82541"/>
                </a:lnTo>
                <a:lnTo>
                  <a:pt x="285594" y="82541"/>
                </a:lnTo>
                <a:lnTo>
                  <a:pt x="279370" y="61642"/>
                </a:lnTo>
                <a:lnTo>
                  <a:pt x="90709" y="61642"/>
                </a:lnTo>
                <a:lnTo>
                  <a:pt x="90410" y="45841"/>
                </a:lnTo>
                <a:lnTo>
                  <a:pt x="89624" y="30813"/>
                </a:lnTo>
                <a:lnTo>
                  <a:pt x="88525" y="17961"/>
                </a:lnTo>
                <a:lnTo>
                  <a:pt x="87243" y="8167"/>
                </a:lnTo>
                <a:close/>
              </a:path>
              <a:path w="294640" h="709295">
                <a:moveTo>
                  <a:pt x="266779" y="493409"/>
                </a:moveTo>
                <a:lnTo>
                  <a:pt x="92447" y="493409"/>
                </a:lnTo>
                <a:lnTo>
                  <a:pt x="104104" y="510870"/>
                </a:lnTo>
                <a:lnTo>
                  <a:pt x="121212" y="526100"/>
                </a:lnTo>
                <a:lnTo>
                  <a:pt x="145013" y="536871"/>
                </a:lnTo>
                <a:lnTo>
                  <a:pt x="176748" y="540957"/>
                </a:lnTo>
                <a:lnTo>
                  <a:pt x="218073" y="534719"/>
                </a:lnTo>
                <a:lnTo>
                  <a:pt x="250874" y="515452"/>
                </a:lnTo>
                <a:lnTo>
                  <a:pt x="266779" y="493409"/>
                </a:lnTo>
                <a:close/>
              </a:path>
              <a:path w="294640" h="709295">
                <a:moveTo>
                  <a:pt x="285594" y="82541"/>
                </a:moveTo>
                <a:lnTo>
                  <a:pt x="152424" y="82541"/>
                </a:lnTo>
                <a:lnTo>
                  <a:pt x="173655" y="86976"/>
                </a:lnTo>
                <a:lnTo>
                  <a:pt x="189419" y="100801"/>
                </a:lnTo>
                <a:lnTo>
                  <a:pt x="199232" y="124803"/>
                </a:lnTo>
                <a:lnTo>
                  <a:pt x="202611" y="159764"/>
                </a:lnTo>
                <a:lnTo>
                  <a:pt x="202611" y="372533"/>
                </a:lnTo>
                <a:lnTo>
                  <a:pt x="199866" y="408588"/>
                </a:lnTo>
                <a:lnTo>
                  <a:pt x="190744" y="435599"/>
                </a:lnTo>
                <a:lnTo>
                  <a:pt x="173911" y="452550"/>
                </a:lnTo>
                <a:lnTo>
                  <a:pt x="148037" y="458425"/>
                </a:lnTo>
                <a:lnTo>
                  <a:pt x="282081" y="458425"/>
                </a:lnTo>
                <a:lnTo>
                  <a:pt x="289390" y="434522"/>
                </a:lnTo>
                <a:lnTo>
                  <a:pt x="294242" y="372533"/>
                </a:lnTo>
                <a:lnTo>
                  <a:pt x="294347" y="153105"/>
                </a:lnTo>
                <a:lnTo>
                  <a:pt x="290114" y="97717"/>
                </a:lnTo>
                <a:lnTo>
                  <a:pt x="285594" y="82541"/>
                </a:lnTo>
                <a:close/>
              </a:path>
              <a:path w="294640" h="709295">
                <a:moveTo>
                  <a:pt x="186559" y="0"/>
                </a:moveTo>
                <a:lnTo>
                  <a:pt x="151407" y="4809"/>
                </a:lnTo>
                <a:lnTo>
                  <a:pt x="124326" y="17961"/>
                </a:lnTo>
                <a:lnTo>
                  <a:pt x="104398" y="37543"/>
                </a:lnTo>
                <a:lnTo>
                  <a:pt x="90709" y="61642"/>
                </a:lnTo>
                <a:lnTo>
                  <a:pt x="279370" y="61642"/>
                </a:lnTo>
                <a:lnTo>
                  <a:pt x="277337" y="54814"/>
                </a:lnTo>
                <a:lnTo>
                  <a:pt x="255897" y="24294"/>
                </a:lnTo>
                <a:lnTo>
                  <a:pt x="225678" y="6056"/>
                </a:lnTo>
                <a:lnTo>
                  <a:pt x="18655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9088707" y="7774685"/>
            <a:ext cx="287020" cy="541020"/>
          </a:xfrm>
          <a:custGeom>
            <a:avLst/>
            <a:gdLst/>
            <a:ahLst/>
            <a:cxnLst/>
            <a:rect l="l" t="t" r="r" b="b"/>
            <a:pathLst>
              <a:path w="287020" h="541020">
                <a:moveTo>
                  <a:pt x="145492" y="0"/>
                </a:moveTo>
                <a:lnTo>
                  <a:pt x="92803" y="7737"/>
                </a:lnTo>
                <a:lnTo>
                  <a:pt x="54124" y="28643"/>
                </a:lnTo>
                <a:lnTo>
                  <a:pt x="27480" y="59258"/>
                </a:lnTo>
                <a:lnTo>
                  <a:pt x="10896" y="96124"/>
                </a:lnTo>
                <a:lnTo>
                  <a:pt x="2394" y="135780"/>
                </a:lnTo>
                <a:lnTo>
                  <a:pt x="25" y="174361"/>
                </a:lnTo>
                <a:lnTo>
                  <a:pt x="0" y="356491"/>
                </a:lnTo>
                <a:lnTo>
                  <a:pt x="2172" y="406832"/>
                </a:lnTo>
                <a:lnTo>
                  <a:pt x="10209" y="451537"/>
                </a:lnTo>
                <a:lnTo>
                  <a:pt x="26309" y="488567"/>
                </a:lnTo>
                <a:lnTo>
                  <a:pt x="52706" y="516743"/>
                </a:lnTo>
                <a:lnTo>
                  <a:pt x="91626" y="534671"/>
                </a:lnTo>
                <a:lnTo>
                  <a:pt x="145294" y="540957"/>
                </a:lnTo>
                <a:lnTo>
                  <a:pt x="199660" y="533135"/>
                </a:lnTo>
                <a:lnTo>
                  <a:pt x="237831" y="512383"/>
                </a:lnTo>
                <a:lnTo>
                  <a:pt x="262622" y="482773"/>
                </a:lnTo>
                <a:lnTo>
                  <a:pt x="270664" y="463326"/>
                </a:lnTo>
                <a:lnTo>
                  <a:pt x="143754" y="463326"/>
                </a:lnTo>
                <a:lnTo>
                  <a:pt x="116393" y="455701"/>
                </a:lnTo>
                <a:lnTo>
                  <a:pt x="99760" y="435522"/>
                </a:lnTo>
                <a:lnTo>
                  <a:pt x="91566" y="407047"/>
                </a:lnTo>
                <a:lnTo>
                  <a:pt x="91504" y="406832"/>
                </a:lnTo>
                <a:lnTo>
                  <a:pt x="89274" y="373674"/>
                </a:lnTo>
                <a:lnTo>
                  <a:pt x="89274" y="292964"/>
                </a:lnTo>
                <a:lnTo>
                  <a:pt x="286588" y="292964"/>
                </a:lnTo>
                <a:lnTo>
                  <a:pt x="286588" y="220338"/>
                </a:lnTo>
                <a:lnTo>
                  <a:pt x="89997" y="220338"/>
                </a:lnTo>
                <a:lnTo>
                  <a:pt x="90022" y="161680"/>
                </a:lnTo>
                <a:lnTo>
                  <a:pt x="92813" y="128011"/>
                </a:lnTo>
                <a:lnTo>
                  <a:pt x="92892" y="127058"/>
                </a:lnTo>
                <a:lnTo>
                  <a:pt x="92956" y="126293"/>
                </a:lnTo>
                <a:lnTo>
                  <a:pt x="102486" y="99798"/>
                </a:lnTo>
                <a:lnTo>
                  <a:pt x="119567" y="83307"/>
                </a:lnTo>
                <a:lnTo>
                  <a:pt x="145178" y="77631"/>
                </a:lnTo>
                <a:lnTo>
                  <a:pt x="270141" y="77631"/>
                </a:lnTo>
                <a:lnTo>
                  <a:pt x="256350" y="50042"/>
                </a:lnTo>
                <a:lnTo>
                  <a:pt x="229848" y="23197"/>
                </a:lnTo>
                <a:lnTo>
                  <a:pt x="193268" y="6038"/>
                </a:lnTo>
                <a:lnTo>
                  <a:pt x="145492" y="0"/>
                </a:lnTo>
                <a:close/>
              </a:path>
              <a:path w="287020" h="541020">
                <a:moveTo>
                  <a:pt x="284849" y="378543"/>
                </a:moveTo>
                <a:lnTo>
                  <a:pt x="195575" y="378543"/>
                </a:lnTo>
                <a:lnTo>
                  <a:pt x="195575" y="381810"/>
                </a:lnTo>
                <a:lnTo>
                  <a:pt x="193803" y="412662"/>
                </a:lnTo>
                <a:lnTo>
                  <a:pt x="186533" y="438671"/>
                </a:lnTo>
                <a:lnTo>
                  <a:pt x="170828" y="456627"/>
                </a:lnTo>
                <a:lnTo>
                  <a:pt x="143754" y="463326"/>
                </a:lnTo>
                <a:lnTo>
                  <a:pt x="270664" y="463326"/>
                </a:lnTo>
                <a:lnTo>
                  <a:pt x="276847" y="448376"/>
                </a:lnTo>
                <a:lnTo>
                  <a:pt x="283318" y="413263"/>
                </a:lnTo>
                <a:lnTo>
                  <a:pt x="284835" y="381810"/>
                </a:lnTo>
                <a:lnTo>
                  <a:pt x="284849" y="378543"/>
                </a:lnTo>
                <a:close/>
              </a:path>
              <a:path w="287020" h="541020">
                <a:moveTo>
                  <a:pt x="270141" y="77631"/>
                </a:moveTo>
                <a:lnTo>
                  <a:pt x="145178" y="77631"/>
                </a:lnTo>
                <a:lnTo>
                  <a:pt x="172003" y="83918"/>
                </a:lnTo>
                <a:lnTo>
                  <a:pt x="188363" y="101401"/>
                </a:lnTo>
                <a:lnTo>
                  <a:pt x="196520" y="128011"/>
                </a:lnTo>
                <a:lnTo>
                  <a:pt x="198737" y="161680"/>
                </a:lnTo>
                <a:lnTo>
                  <a:pt x="198737" y="220338"/>
                </a:lnTo>
                <a:lnTo>
                  <a:pt x="286588" y="220338"/>
                </a:lnTo>
                <a:lnTo>
                  <a:pt x="286588" y="174361"/>
                </a:lnTo>
                <a:lnTo>
                  <a:pt x="283661" y="128011"/>
                </a:lnTo>
                <a:lnTo>
                  <a:pt x="283601" y="127058"/>
                </a:lnTo>
                <a:lnTo>
                  <a:pt x="273895" y="85141"/>
                </a:lnTo>
                <a:lnTo>
                  <a:pt x="270141" y="7763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447255" y="7774689"/>
            <a:ext cx="293370" cy="533400"/>
          </a:xfrm>
          <a:custGeom>
            <a:avLst/>
            <a:gdLst/>
            <a:ahLst/>
            <a:cxnLst/>
            <a:rect l="l" t="t" r="r" b="b"/>
            <a:pathLst>
              <a:path w="293370" h="533400">
                <a:moveTo>
                  <a:pt x="187167" y="0"/>
                </a:moveTo>
                <a:lnTo>
                  <a:pt x="152408" y="4292"/>
                </a:lnTo>
                <a:lnTo>
                  <a:pt x="125265" y="16267"/>
                </a:lnTo>
                <a:lnTo>
                  <a:pt x="104959" y="34575"/>
                </a:lnTo>
                <a:lnTo>
                  <a:pt x="90709" y="57862"/>
                </a:lnTo>
                <a:lnTo>
                  <a:pt x="90410" y="44115"/>
                </a:lnTo>
                <a:lnTo>
                  <a:pt x="89622" y="30681"/>
                </a:lnTo>
                <a:lnTo>
                  <a:pt x="88509" y="18410"/>
                </a:lnTo>
                <a:lnTo>
                  <a:pt x="87232" y="8156"/>
                </a:lnTo>
                <a:lnTo>
                  <a:pt x="0" y="8156"/>
                </a:lnTo>
                <a:lnTo>
                  <a:pt x="587" y="28815"/>
                </a:lnTo>
                <a:lnTo>
                  <a:pt x="888" y="58135"/>
                </a:lnTo>
                <a:lnTo>
                  <a:pt x="1015" y="169125"/>
                </a:lnTo>
                <a:lnTo>
                  <a:pt x="1015" y="532779"/>
                </a:lnTo>
                <a:lnTo>
                  <a:pt x="92447" y="532779"/>
                </a:lnTo>
                <a:lnTo>
                  <a:pt x="92447" y="186057"/>
                </a:lnTo>
                <a:lnTo>
                  <a:pt x="96193" y="134904"/>
                </a:lnTo>
                <a:lnTo>
                  <a:pt x="107435" y="103203"/>
                </a:lnTo>
                <a:lnTo>
                  <a:pt x="126174" y="87048"/>
                </a:lnTo>
                <a:lnTo>
                  <a:pt x="152414" y="82531"/>
                </a:lnTo>
                <a:lnTo>
                  <a:pt x="173887" y="86479"/>
                </a:lnTo>
                <a:lnTo>
                  <a:pt x="189295" y="98822"/>
                </a:lnTo>
                <a:lnTo>
                  <a:pt x="198581" y="120313"/>
                </a:lnTo>
                <a:lnTo>
                  <a:pt x="201690" y="151702"/>
                </a:lnTo>
                <a:lnTo>
                  <a:pt x="201690" y="532779"/>
                </a:lnTo>
                <a:lnTo>
                  <a:pt x="293121" y="532779"/>
                </a:lnTo>
                <a:lnTo>
                  <a:pt x="293121" y="134236"/>
                </a:lnTo>
                <a:lnTo>
                  <a:pt x="285165" y="71919"/>
                </a:lnTo>
                <a:lnTo>
                  <a:pt x="263075" y="30369"/>
                </a:lnTo>
                <a:lnTo>
                  <a:pt x="229520" y="7193"/>
                </a:lnTo>
                <a:lnTo>
                  <a:pt x="18716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970097" y="7625695"/>
            <a:ext cx="254000" cy="681990"/>
          </a:xfrm>
          <a:custGeom>
            <a:avLst/>
            <a:gdLst/>
            <a:ahLst/>
            <a:cxnLst/>
            <a:rect l="l" t="t" r="r" b="b"/>
            <a:pathLst>
              <a:path w="254000" h="681990">
                <a:moveTo>
                  <a:pt x="253707" y="0"/>
                </a:moveTo>
                <a:lnTo>
                  <a:pt x="0" y="0"/>
                </a:lnTo>
                <a:lnTo>
                  <a:pt x="0" y="85090"/>
                </a:lnTo>
                <a:lnTo>
                  <a:pt x="0" y="281940"/>
                </a:lnTo>
                <a:lnTo>
                  <a:pt x="0" y="367030"/>
                </a:lnTo>
                <a:lnTo>
                  <a:pt x="0" y="681990"/>
                </a:lnTo>
                <a:lnTo>
                  <a:pt x="91427" y="681990"/>
                </a:lnTo>
                <a:lnTo>
                  <a:pt x="91427" y="367030"/>
                </a:lnTo>
                <a:lnTo>
                  <a:pt x="245338" y="367030"/>
                </a:lnTo>
                <a:lnTo>
                  <a:pt x="245338" y="281940"/>
                </a:lnTo>
                <a:lnTo>
                  <a:pt x="91427" y="281940"/>
                </a:lnTo>
                <a:lnTo>
                  <a:pt x="91427" y="85090"/>
                </a:lnTo>
                <a:lnTo>
                  <a:pt x="253707" y="85090"/>
                </a:lnTo>
                <a:lnTo>
                  <a:pt x="25370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0280074" y="7595789"/>
            <a:ext cx="91440" cy="711835"/>
          </a:xfrm>
          <a:custGeom>
            <a:avLst/>
            <a:gdLst/>
            <a:ahLst/>
            <a:cxnLst/>
            <a:rect l="l" t="t" r="r" b="b"/>
            <a:pathLst>
              <a:path w="91440" h="711834">
                <a:moveTo>
                  <a:pt x="91421" y="0"/>
                </a:moveTo>
                <a:lnTo>
                  <a:pt x="0" y="0"/>
                </a:lnTo>
                <a:lnTo>
                  <a:pt x="0" y="711685"/>
                </a:lnTo>
                <a:lnTo>
                  <a:pt x="91421" y="711685"/>
                </a:lnTo>
                <a:lnTo>
                  <a:pt x="914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0448161" y="7774689"/>
            <a:ext cx="293370" cy="541020"/>
          </a:xfrm>
          <a:custGeom>
            <a:avLst/>
            <a:gdLst/>
            <a:ahLst/>
            <a:cxnLst/>
            <a:rect l="l" t="t" r="r" b="b"/>
            <a:pathLst>
              <a:path w="293370" h="541020">
                <a:moveTo>
                  <a:pt x="148550" y="0"/>
                </a:moveTo>
                <a:lnTo>
                  <a:pt x="99036" y="6332"/>
                </a:lnTo>
                <a:lnTo>
                  <a:pt x="57938" y="25431"/>
                </a:lnTo>
                <a:lnTo>
                  <a:pt x="26741" y="57451"/>
                </a:lnTo>
                <a:lnTo>
                  <a:pt x="6933" y="102548"/>
                </a:lnTo>
                <a:lnTo>
                  <a:pt x="0" y="160874"/>
                </a:lnTo>
                <a:lnTo>
                  <a:pt x="0" y="374763"/>
                </a:lnTo>
                <a:lnTo>
                  <a:pt x="4117" y="424896"/>
                </a:lnTo>
                <a:lnTo>
                  <a:pt x="16528" y="466937"/>
                </a:lnTo>
                <a:lnTo>
                  <a:pt x="37100" y="499463"/>
                </a:lnTo>
                <a:lnTo>
                  <a:pt x="101781" y="536370"/>
                </a:lnTo>
                <a:lnTo>
                  <a:pt x="101978" y="536370"/>
                </a:lnTo>
                <a:lnTo>
                  <a:pt x="145492" y="540946"/>
                </a:lnTo>
                <a:lnTo>
                  <a:pt x="188671" y="536370"/>
                </a:lnTo>
                <a:lnTo>
                  <a:pt x="225072" y="522575"/>
                </a:lnTo>
                <a:lnTo>
                  <a:pt x="275628" y="466937"/>
                </a:lnTo>
                <a:lnTo>
                  <a:pt x="277889" y="459734"/>
                </a:lnTo>
                <a:lnTo>
                  <a:pt x="147231" y="459734"/>
                </a:lnTo>
                <a:lnTo>
                  <a:pt x="121685" y="453780"/>
                </a:lnTo>
                <a:lnTo>
                  <a:pt x="104483" y="437039"/>
                </a:lnTo>
                <a:lnTo>
                  <a:pt x="94781" y="411196"/>
                </a:lnTo>
                <a:lnTo>
                  <a:pt x="91735" y="377936"/>
                </a:lnTo>
                <a:lnTo>
                  <a:pt x="91803" y="159042"/>
                </a:lnTo>
                <a:lnTo>
                  <a:pt x="94949" y="126003"/>
                </a:lnTo>
                <a:lnTo>
                  <a:pt x="104894" y="101386"/>
                </a:lnTo>
                <a:lnTo>
                  <a:pt x="122029" y="86316"/>
                </a:lnTo>
                <a:lnTo>
                  <a:pt x="146812" y="81201"/>
                </a:lnTo>
                <a:lnTo>
                  <a:pt x="277146" y="81201"/>
                </a:lnTo>
                <a:lnTo>
                  <a:pt x="268917" y="60498"/>
                </a:lnTo>
                <a:lnTo>
                  <a:pt x="239337" y="27200"/>
                </a:lnTo>
                <a:lnTo>
                  <a:pt x="199006" y="6878"/>
                </a:lnTo>
                <a:lnTo>
                  <a:pt x="148550" y="0"/>
                </a:lnTo>
                <a:close/>
              </a:path>
              <a:path w="293370" h="541020">
                <a:moveTo>
                  <a:pt x="277146" y="81201"/>
                </a:moveTo>
                <a:lnTo>
                  <a:pt x="146812" y="81201"/>
                </a:lnTo>
                <a:lnTo>
                  <a:pt x="172807" y="87022"/>
                </a:lnTo>
                <a:lnTo>
                  <a:pt x="189702" y="103210"/>
                </a:lnTo>
                <a:lnTo>
                  <a:pt x="198847" y="127853"/>
                </a:lnTo>
                <a:lnTo>
                  <a:pt x="201595" y="159042"/>
                </a:lnTo>
                <a:lnTo>
                  <a:pt x="201469" y="377936"/>
                </a:lnTo>
                <a:lnTo>
                  <a:pt x="198352" y="413343"/>
                </a:lnTo>
                <a:lnTo>
                  <a:pt x="188415" y="439305"/>
                </a:lnTo>
                <a:lnTo>
                  <a:pt x="171478" y="454674"/>
                </a:lnTo>
                <a:lnTo>
                  <a:pt x="147231" y="459734"/>
                </a:lnTo>
                <a:lnTo>
                  <a:pt x="277889" y="459734"/>
                </a:lnTo>
                <a:lnTo>
                  <a:pt x="288825" y="424896"/>
                </a:lnTo>
                <a:lnTo>
                  <a:pt x="293331" y="373245"/>
                </a:lnTo>
                <a:lnTo>
                  <a:pt x="293331" y="164152"/>
                </a:lnTo>
                <a:lnTo>
                  <a:pt x="287123" y="106305"/>
                </a:lnTo>
                <a:lnTo>
                  <a:pt x="277146" y="8120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0806385" y="7774689"/>
            <a:ext cx="293370" cy="541020"/>
          </a:xfrm>
          <a:custGeom>
            <a:avLst/>
            <a:gdLst/>
            <a:ahLst/>
            <a:cxnLst/>
            <a:rect l="l" t="t" r="r" b="b"/>
            <a:pathLst>
              <a:path w="293370" h="541020">
                <a:moveTo>
                  <a:pt x="148550" y="0"/>
                </a:moveTo>
                <a:lnTo>
                  <a:pt x="99036" y="6332"/>
                </a:lnTo>
                <a:lnTo>
                  <a:pt x="57938" y="25431"/>
                </a:lnTo>
                <a:lnTo>
                  <a:pt x="26741" y="57451"/>
                </a:lnTo>
                <a:lnTo>
                  <a:pt x="6933" y="102548"/>
                </a:lnTo>
                <a:lnTo>
                  <a:pt x="0" y="160874"/>
                </a:lnTo>
                <a:lnTo>
                  <a:pt x="0" y="374763"/>
                </a:lnTo>
                <a:lnTo>
                  <a:pt x="4117" y="424896"/>
                </a:lnTo>
                <a:lnTo>
                  <a:pt x="16528" y="466937"/>
                </a:lnTo>
                <a:lnTo>
                  <a:pt x="37100" y="499463"/>
                </a:lnTo>
                <a:lnTo>
                  <a:pt x="101781" y="536370"/>
                </a:lnTo>
                <a:lnTo>
                  <a:pt x="101978" y="536370"/>
                </a:lnTo>
                <a:lnTo>
                  <a:pt x="145492" y="540946"/>
                </a:lnTo>
                <a:lnTo>
                  <a:pt x="188670" y="536370"/>
                </a:lnTo>
                <a:lnTo>
                  <a:pt x="225069" y="522575"/>
                </a:lnTo>
                <a:lnTo>
                  <a:pt x="275620" y="466937"/>
                </a:lnTo>
                <a:lnTo>
                  <a:pt x="277881" y="459734"/>
                </a:lnTo>
                <a:lnTo>
                  <a:pt x="147220" y="459734"/>
                </a:lnTo>
                <a:lnTo>
                  <a:pt x="121681" y="453780"/>
                </a:lnTo>
                <a:lnTo>
                  <a:pt x="104482" y="437039"/>
                </a:lnTo>
                <a:lnTo>
                  <a:pt x="94781" y="411196"/>
                </a:lnTo>
                <a:lnTo>
                  <a:pt x="91735" y="377936"/>
                </a:lnTo>
                <a:lnTo>
                  <a:pt x="91803" y="159042"/>
                </a:lnTo>
                <a:lnTo>
                  <a:pt x="94949" y="126003"/>
                </a:lnTo>
                <a:lnTo>
                  <a:pt x="104894" y="101386"/>
                </a:lnTo>
                <a:lnTo>
                  <a:pt x="122029" y="86316"/>
                </a:lnTo>
                <a:lnTo>
                  <a:pt x="146812" y="81201"/>
                </a:lnTo>
                <a:lnTo>
                  <a:pt x="277138" y="81201"/>
                </a:lnTo>
                <a:lnTo>
                  <a:pt x="268911" y="60498"/>
                </a:lnTo>
                <a:lnTo>
                  <a:pt x="239333" y="27200"/>
                </a:lnTo>
                <a:lnTo>
                  <a:pt x="199005" y="6878"/>
                </a:lnTo>
                <a:lnTo>
                  <a:pt x="148550" y="0"/>
                </a:lnTo>
                <a:close/>
              </a:path>
              <a:path w="293370" h="541020">
                <a:moveTo>
                  <a:pt x="277138" y="81201"/>
                </a:moveTo>
                <a:lnTo>
                  <a:pt x="146812" y="81201"/>
                </a:lnTo>
                <a:lnTo>
                  <a:pt x="172807" y="87022"/>
                </a:lnTo>
                <a:lnTo>
                  <a:pt x="189702" y="103210"/>
                </a:lnTo>
                <a:lnTo>
                  <a:pt x="198847" y="127853"/>
                </a:lnTo>
                <a:lnTo>
                  <a:pt x="201595" y="159042"/>
                </a:lnTo>
                <a:lnTo>
                  <a:pt x="201469" y="377936"/>
                </a:lnTo>
                <a:lnTo>
                  <a:pt x="198352" y="413343"/>
                </a:lnTo>
                <a:lnTo>
                  <a:pt x="188414" y="439305"/>
                </a:lnTo>
                <a:lnTo>
                  <a:pt x="171473" y="454674"/>
                </a:lnTo>
                <a:lnTo>
                  <a:pt x="147220" y="459734"/>
                </a:lnTo>
                <a:lnTo>
                  <a:pt x="277881" y="459734"/>
                </a:lnTo>
                <a:lnTo>
                  <a:pt x="288816" y="424896"/>
                </a:lnTo>
                <a:lnTo>
                  <a:pt x="293320" y="373245"/>
                </a:lnTo>
                <a:lnTo>
                  <a:pt x="293320" y="164152"/>
                </a:lnTo>
                <a:lnTo>
                  <a:pt x="287114" y="106305"/>
                </a:lnTo>
                <a:lnTo>
                  <a:pt x="277138" y="8120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1175141" y="7775298"/>
            <a:ext cx="203200" cy="532765"/>
          </a:xfrm>
          <a:custGeom>
            <a:avLst/>
            <a:gdLst/>
            <a:ahLst/>
            <a:cxnLst/>
            <a:rect l="l" t="t" r="r" b="b"/>
            <a:pathLst>
              <a:path w="203200" h="532765">
                <a:moveTo>
                  <a:pt x="203093" y="0"/>
                </a:moveTo>
                <a:lnTo>
                  <a:pt x="168131" y="4909"/>
                </a:lnTo>
                <a:lnTo>
                  <a:pt x="136079" y="20241"/>
                </a:lnTo>
                <a:lnTo>
                  <a:pt x="109155" y="48266"/>
                </a:lnTo>
                <a:lnTo>
                  <a:pt x="89578" y="91253"/>
                </a:lnTo>
                <a:lnTo>
                  <a:pt x="89290" y="66686"/>
                </a:lnTo>
                <a:lnTo>
                  <a:pt x="88582" y="42098"/>
                </a:lnTo>
                <a:lnTo>
                  <a:pt x="87683" y="21161"/>
                </a:lnTo>
                <a:lnTo>
                  <a:pt x="86824" y="7549"/>
                </a:lnTo>
                <a:lnTo>
                  <a:pt x="0" y="7549"/>
                </a:lnTo>
                <a:lnTo>
                  <a:pt x="887" y="44645"/>
                </a:lnTo>
                <a:lnTo>
                  <a:pt x="1155" y="83328"/>
                </a:lnTo>
                <a:lnTo>
                  <a:pt x="1015" y="185659"/>
                </a:lnTo>
                <a:lnTo>
                  <a:pt x="1015" y="532172"/>
                </a:lnTo>
                <a:lnTo>
                  <a:pt x="92436" y="532172"/>
                </a:lnTo>
                <a:lnTo>
                  <a:pt x="92436" y="239720"/>
                </a:lnTo>
                <a:lnTo>
                  <a:pt x="101015" y="176809"/>
                </a:lnTo>
                <a:lnTo>
                  <a:pt x="124535" y="138032"/>
                </a:lnTo>
                <a:lnTo>
                  <a:pt x="159669" y="118362"/>
                </a:lnTo>
                <a:lnTo>
                  <a:pt x="203093" y="112771"/>
                </a:lnTo>
                <a:lnTo>
                  <a:pt x="20309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1538051" y="7625696"/>
            <a:ext cx="227329" cy="712470"/>
          </a:xfrm>
          <a:custGeom>
            <a:avLst/>
            <a:gdLst/>
            <a:ahLst/>
            <a:cxnLst/>
            <a:rect l="l" t="t" r="r" b="b"/>
            <a:pathLst>
              <a:path w="227329" h="712470">
                <a:moveTo>
                  <a:pt x="226747" y="0"/>
                </a:moveTo>
                <a:lnTo>
                  <a:pt x="156382" y="0"/>
                </a:lnTo>
                <a:lnTo>
                  <a:pt x="0" y="712397"/>
                </a:lnTo>
                <a:lnTo>
                  <a:pt x="71086" y="712397"/>
                </a:lnTo>
                <a:lnTo>
                  <a:pt x="22674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1952525" y="7616100"/>
            <a:ext cx="316865" cy="701040"/>
          </a:xfrm>
          <a:custGeom>
            <a:avLst/>
            <a:gdLst/>
            <a:ahLst/>
            <a:cxnLst/>
            <a:rect l="l" t="t" r="r" b="b"/>
            <a:pathLst>
              <a:path w="316865" h="701040">
                <a:moveTo>
                  <a:pt x="159670" y="0"/>
                </a:moveTo>
                <a:lnTo>
                  <a:pt x="113318" y="5028"/>
                </a:lnTo>
                <a:lnTo>
                  <a:pt x="74082" y="20190"/>
                </a:lnTo>
                <a:lnTo>
                  <a:pt x="42548" y="45600"/>
                </a:lnTo>
                <a:lnTo>
                  <a:pt x="19300" y="81373"/>
                </a:lnTo>
                <a:lnTo>
                  <a:pt x="4922" y="127623"/>
                </a:lnTo>
                <a:lnTo>
                  <a:pt x="0" y="184465"/>
                </a:lnTo>
                <a:lnTo>
                  <a:pt x="0" y="515293"/>
                </a:lnTo>
                <a:lnTo>
                  <a:pt x="3846" y="570949"/>
                </a:lnTo>
                <a:lnTo>
                  <a:pt x="15725" y="617066"/>
                </a:lnTo>
                <a:lnTo>
                  <a:pt x="36145" y="653387"/>
                </a:lnTo>
                <a:lnTo>
                  <a:pt x="65615" y="679651"/>
                </a:lnTo>
                <a:lnTo>
                  <a:pt x="104645" y="695599"/>
                </a:lnTo>
                <a:lnTo>
                  <a:pt x="153744" y="700973"/>
                </a:lnTo>
                <a:lnTo>
                  <a:pt x="203857" y="695868"/>
                </a:lnTo>
                <a:lnTo>
                  <a:pt x="244617" y="680479"/>
                </a:lnTo>
                <a:lnTo>
                  <a:pt x="276132" y="654696"/>
                </a:lnTo>
                <a:lnTo>
                  <a:pt x="298510" y="618405"/>
                </a:lnTo>
                <a:lnTo>
                  <a:pt x="158330" y="618405"/>
                </a:lnTo>
                <a:lnTo>
                  <a:pt x="130424" y="612894"/>
                </a:lnTo>
                <a:lnTo>
                  <a:pt x="110090" y="596063"/>
                </a:lnTo>
                <a:lnTo>
                  <a:pt x="97484" y="567031"/>
                </a:lnTo>
                <a:lnTo>
                  <a:pt x="93159" y="524999"/>
                </a:lnTo>
                <a:lnTo>
                  <a:pt x="93199" y="177094"/>
                </a:lnTo>
                <a:lnTo>
                  <a:pt x="97153" y="136370"/>
                </a:lnTo>
                <a:lnTo>
                  <a:pt x="97236" y="135508"/>
                </a:lnTo>
                <a:lnTo>
                  <a:pt x="109405" y="106174"/>
                </a:lnTo>
                <a:lnTo>
                  <a:pt x="129567" y="88965"/>
                </a:lnTo>
                <a:lnTo>
                  <a:pt x="157628" y="83348"/>
                </a:lnTo>
                <a:lnTo>
                  <a:pt x="298500" y="83348"/>
                </a:lnTo>
                <a:lnTo>
                  <a:pt x="298406" y="83025"/>
                </a:lnTo>
                <a:lnTo>
                  <a:pt x="276327" y="46943"/>
                </a:lnTo>
                <a:lnTo>
                  <a:pt x="245726" y="20971"/>
                </a:lnTo>
                <a:lnTo>
                  <a:pt x="206781" y="5269"/>
                </a:lnTo>
                <a:lnTo>
                  <a:pt x="159670" y="0"/>
                </a:lnTo>
                <a:close/>
              </a:path>
              <a:path w="316865" h="701040">
                <a:moveTo>
                  <a:pt x="298500" y="83348"/>
                </a:moveTo>
                <a:lnTo>
                  <a:pt x="157628" y="83348"/>
                </a:lnTo>
                <a:lnTo>
                  <a:pt x="187014" y="89304"/>
                </a:lnTo>
                <a:lnTo>
                  <a:pt x="207396" y="107042"/>
                </a:lnTo>
                <a:lnTo>
                  <a:pt x="219266" y="136370"/>
                </a:lnTo>
                <a:lnTo>
                  <a:pt x="223113" y="177094"/>
                </a:lnTo>
                <a:lnTo>
                  <a:pt x="223113" y="522758"/>
                </a:lnTo>
                <a:lnTo>
                  <a:pt x="219111" y="566691"/>
                </a:lnTo>
                <a:lnTo>
                  <a:pt x="207116" y="596063"/>
                </a:lnTo>
                <a:lnTo>
                  <a:pt x="207010" y="596320"/>
                </a:lnTo>
                <a:lnTo>
                  <a:pt x="186665" y="613061"/>
                </a:lnTo>
                <a:lnTo>
                  <a:pt x="157502" y="618405"/>
                </a:lnTo>
                <a:lnTo>
                  <a:pt x="298510" y="618405"/>
                </a:lnTo>
                <a:lnTo>
                  <a:pt x="311858" y="571496"/>
                </a:lnTo>
                <a:lnTo>
                  <a:pt x="316173" y="515293"/>
                </a:lnTo>
                <a:lnTo>
                  <a:pt x="316250" y="184465"/>
                </a:lnTo>
                <a:lnTo>
                  <a:pt x="311784" y="129056"/>
                </a:lnTo>
                <a:lnTo>
                  <a:pt x="298500" y="8334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2347791" y="7655693"/>
            <a:ext cx="547370" cy="828675"/>
          </a:xfrm>
          <a:custGeom>
            <a:avLst/>
            <a:gdLst/>
            <a:ahLst/>
            <a:cxnLst/>
            <a:rect l="l" t="t" r="r" b="b"/>
            <a:pathLst>
              <a:path w="547370" h="828675">
                <a:moveTo>
                  <a:pt x="294347" y="272097"/>
                </a:moveTo>
                <a:lnTo>
                  <a:pt x="290118" y="216712"/>
                </a:lnTo>
                <a:lnTo>
                  <a:pt x="285597" y="201536"/>
                </a:lnTo>
                <a:lnTo>
                  <a:pt x="279374" y="180632"/>
                </a:lnTo>
                <a:lnTo>
                  <a:pt x="277342" y="173812"/>
                </a:lnTo>
                <a:lnTo>
                  <a:pt x="255892" y="143294"/>
                </a:lnTo>
                <a:lnTo>
                  <a:pt x="225679" y="125056"/>
                </a:lnTo>
                <a:lnTo>
                  <a:pt x="202615" y="121488"/>
                </a:lnTo>
                <a:lnTo>
                  <a:pt x="202615" y="278765"/>
                </a:lnTo>
                <a:lnTo>
                  <a:pt x="202615" y="491528"/>
                </a:lnTo>
                <a:lnTo>
                  <a:pt x="199872" y="527583"/>
                </a:lnTo>
                <a:lnTo>
                  <a:pt x="190741" y="554596"/>
                </a:lnTo>
                <a:lnTo>
                  <a:pt x="173913" y="571550"/>
                </a:lnTo>
                <a:lnTo>
                  <a:pt x="148043" y="577418"/>
                </a:lnTo>
                <a:lnTo>
                  <a:pt x="119646" y="569277"/>
                </a:lnTo>
                <a:lnTo>
                  <a:pt x="102616" y="547090"/>
                </a:lnTo>
                <a:lnTo>
                  <a:pt x="94322" y="514299"/>
                </a:lnTo>
                <a:lnTo>
                  <a:pt x="92138" y="474306"/>
                </a:lnTo>
                <a:lnTo>
                  <a:pt x="92138" y="296684"/>
                </a:lnTo>
                <a:lnTo>
                  <a:pt x="95567" y="254914"/>
                </a:lnTo>
                <a:lnTo>
                  <a:pt x="106299" y="225196"/>
                </a:lnTo>
                <a:lnTo>
                  <a:pt x="125031" y="207429"/>
                </a:lnTo>
                <a:lnTo>
                  <a:pt x="152425" y="201536"/>
                </a:lnTo>
                <a:lnTo>
                  <a:pt x="173659" y="205968"/>
                </a:lnTo>
                <a:lnTo>
                  <a:pt x="189420" y="219798"/>
                </a:lnTo>
                <a:lnTo>
                  <a:pt x="199237" y="243801"/>
                </a:lnTo>
                <a:lnTo>
                  <a:pt x="202615" y="278765"/>
                </a:lnTo>
                <a:lnTo>
                  <a:pt x="202615" y="121488"/>
                </a:lnTo>
                <a:lnTo>
                  <a:pt x="151409" y="123799"/>
                </a:lnTo>
                <a:lnTo>
                  <a:pt x="104394" y="156540"/>
                </a:lnTo>
                <a:lnTo>
                  <a:pt x="90716" y="180632"/>
                </a:lnTo>
                <a:lnTo>
                  <a:pt x="90411" y="164833"/>
                </a:lnTo>
                <a:lnTo>
                  <a:pt x="89623" y="149809"/>
                </a:lnTo>
                <a:lnTo>
                  <a:pt x="88531" y="136956"/>
                </a:lnTo>
                <a:lnTo>
                  <a:pt x="87249" y="127165"/>
                </a:lnTo>
                <a:lnTo>
                  <a:pt x="0" y="127165"/>
                </a:lnTo>
                <a:lnTo>
                  <a:pt x="495" y="149809"/>
                </a:lnTo>
                <a:lnTo>
                  <a:pt x="596" y="154330"/>
                </a:lnTo>
                <a:lnTo>
                  <a:pt x="685" y="164833"/>
                </a:lnTo>
                <a:lnTo>
                  <a:pt x="774" y="173812"/>
                </a:lnTo>
                <a:lnTo>
                  <a:pt x="838" y="180632"/>
                </a:lnTo>
                <a:lnTo>
                  <a:pt x="939" y="201536"/>
                </a:lnTo>
                <a:lnTo>
                  <a:pt x="1028" y="828154"/>
                </a:lnTo>
                <a:lnTo>
                  <a:pt x="92443" y="828154"/>
                </a:lnTo>
                <a:lnTo>
                  <a:pt x="92443" y="612406"/>
                </a:lnTo>
                <a:lnTo>
                  <a:pt x="104101" y="629869"/>
                </a:lnTo>
                <a:lnTo>
                  <a:pt x="121208" y="645096"/>
                </a:lnTo>
                <a:lnTo>
                  <a:pt x="145008" y="655866"/>
                </a:lnTo>
                <a:lnTo>
                  <a:pt x="176745" y="659955"/>
                </a:lnTo>
                <a:lnTo>
                  <a:pt x="218071" y="653719"/>
                </a:lnTo>
                <a:lnTo>
                  <a:pt x="250875" y="634441"/>
                </a:lnTo>
                <a:lnTo>
                  <a:pt x="266776" y="612406"/>
                </a:lnTo>
                <a:lnTo>
                  <a:pt x="274777" y="601319"/>
                </a:lnTo>
                <a:lnTo>
                  <a:pt x="282079" y="577418"/>
                </a:lnTo>
                <a:lnTo>
                  <a:pt x="289394" y="553516"/>
                </a:lnTo>
                <a:lnTo>
                  <a:pt x="294246" y="491528"/>
                </a:lnTo>
                <a:lnTo>
                  <a:pt x="294347" y="272097"/>
                </a:lnTo>
                <a:close/>
              </a:path>
              <a:path w="547370" h="828675">
                <a:moveTo>
                  <a:pt x="547217" y="127165"/>
                </a:moveTo>
                <a:lnTo>
                  <a:pt x="478040" y="127165"/>
                </a:lnTo>
                <a:lnTo>
                  <a:pt x="478040" y="0"/>
                </a:lnTo>
                <a:lnTo>
                  <a:pt x="386918" y="0"/>
                </a:lnTo>
                <a:lnTo>
                  <a:pt x="386918" y="127165"/>
                </a:lnTo>
                <a:lnTo>
                  <a:pt x="329361" y="127165"/>
                </a:lnTo>
                <a:lnTo>
                  <a:pt x="329361" y="207657"/>
                </a:lnTo>
                <a:lnTo>
                  <a:pt x="386918" y="207657"/>
                </a:lnTo>
                <a:lnTo>
                  <a:pt x="386918" y="551840"/>
                </a:lnTo>
                <a:lnTo>
                  <a:pt x="393687" y="605078"/>
                </a:lnTo>
                <a:lnTo>
                  <a:pt x="413029" y="637984"/>
                </a:lnTo>
                <a:lnTo>
                  <a:pt x="443522" y="654697"/>
                </a:lnTo>
                <a:lnTo>
                  <a:pt x="483730" y="659345"/>
                </a:lnTo>
                <a:lnTo>
                  <a:pt x="498830" y="658952"/>
                </a:lnTo>
                <a:lnTo>
                  <a:pt x="514908" y="657517"/>
                </a:lnTo>
                <a:lnTo>
                  <a:pt x="530606" y="654646"/>
                </a:lnTo>
                <a:lnTo>
                  <a:pt x="544576" y="649947"/>
                </a:lnTo>
                <a:lnTo>
                  <a:pt x="544576" y="580390"/>
                </a:lnTo>
                <a:lnTo>
                  <a:pt x="538505" y="581723"/>
                </a:lnTo>
                <a:lnTo>
                  <a:pt x="530606" y="582676"/>
                </a:lnTo>
                <a:lnTo>
                  <a:pt x="522109" y="583247"/>
                </a:lnTo>
                <a:lnTo>
                  <a:pt x="514273" y="583438"/>
                </a:lnTo>
                <a:lnTo>
                  <a:pt x="494995" y="579551"/>
                </a:lnTo>
                <a:lnTo>
                  <a:pt x="484060" y="569061"/>
                </a:lnTo>
                <a:lnTo>
                  <a:pt x="479158" y="553745"/>
                </a:lnTo>
                <a:lnTo>
                  <a:pt x="478040" y="535393"/>
                </a:lnTo>
                <a:lnTo>
                  <a:pt x="478040" y="207657"/>
                </a:lnTo>
                <a:lnTo>
                  <a:pt x="547217" y="207657"/>
                </a:lnTo>
                <a:lnTo>
                  <a:pt x="547217" y="12716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 descr=""/>
          <p:cNvGrpSpPr/>
          <p:nvPr/>
        </p:nvGrpSpPr>
        <p:grpSpPr>
          <a:xfrm>
            <a:off x="1428978" y="683240"/>
            <a:ext cx="5905500" cy="9559290"/>
            <a:chOff x="1428978" y="683240"/>
            <a:chExt cx="5905500" cy="9559290"/>
          </a:xfrm>
        </p:grpSpPr>
        <p:sp>
          <p:nvSpPr>
            <p:cNvPr id="17" name="object 17" descr=""/>
            <p:cNvSpPr/>
            <p:nvPr/>
          </p:nvSpPr>
          <p:spPr>
            <a:xfrm>
              <a:off x="1612973" y="1342817"/>
              <a:ext cx="5721985" cy="8899525"/>
            </a:xfrm>
            <a:custGeom>
              <a:avLst/>
              <a:gdLst/>
              <a:ahLst/>
              <a:cxnLst/>
              <a:rect l="l" t="t" r="r" b="b"/>
              <a:pathLst>
                <a:path w="5721984" h="8899525">
                  <a:moveTo>
                    <a:pt x="5721417" y="0"/>
                  </a:moveTo>
                  <a:lnTo>
                    <a:pt x="0" y="856539"/>
                  </a:lnTo>
                  <a:lnTo>
                    <a:pt x="1025539" y="8157636"/>
                  </a:lnTo>
                  <a:lnTo>
                    <a:pt x="3418450" y="8899236"/>
                  </a:lnTo>
                  <a:lnTo>
                    <a:pt x="5721417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428978" y="683240"/>
              <a:ext cx="4912995" cy="8753475"/>
            </a:xfrm>
            <a:custGeom>
              <a:avLst/>
              <a:gdLst/>
              <a:ahLst/>
              <a:cxnLst/>
              <a:rect l="l" t="t" r="r" b="b"/>
              <a:pathLst>
                <a:path w="4912995" h="8753475">
                  <a:moveTo>
                    <a:pt x="2673481" y="7683183"/>
                  </a:moveTo>
                  <a:lnTo>
                    <a:pt x="2633650" y="7687777"/>
                  </a:lnTo>
                  <a:lnTo>
                    <a:pt x="2583466" y="7710001"/>
                  </a:lnTo>
                  <a:lnTo>
                    <a:pt x="2568570" y="7747661"/>
                  </a:lnTo>
                  <a:lnTo>
                    <a:pt x="2572078" y="7767096"/>
                  </a:lnTo>
                  <a:lnTo>
                    <a:pt x="2581178" y="7795655"/>
                  </a:lnTo>
                  <a:lnTo>
                    <a:pt x="2586766" y="7829986"/>
                  </a:lnTo>
                  <a:lnTo>
                    <a:pt x="2589341" y="7869386"/>
                  </a:lnTo>
                  <a:lnTo>
                    <a:pt x="2589399" y="7913152"/>
                  </a:lnTo>
                  <a:lnTo>
                    <a:pt x="2587437" y="7960581"/>
                  </a:lnTo>
                  <a:lnTo>
                    <a:pt x="2583952" y="8010969"/>
                  </a:lnTo>
                  <a:lnTo>
                    <a:pt x="2579441" y="8063614"/>
                  </a:lnTo>
                  <a:lnTo>
                    <a:pt x="2574401" y="8117812"/>
                  </a:lnTo>
                  <a:lnTo>
                    <a:pt x="2569328" y="8172861"/>
                  </a:lnTo>
                  <a:lnTo>
                    <a:pt x="2564720" y="8228057"/>
                  </a:lnTo>
                  <a:lnTo>
                    <a:pt x="2561073" y="8282697"/>
                  </a:lnTo>
                  <a:lnTo>
                    <a:pt x="2558885" y="8336078"/>
                  </a:lnTo>
                  <a:lnTo>
                    <a:pt x="2558681" y="8380944"/>
                  </a:lnTo>
                  <a:lnTo>
                    <a:pt x="2558651" y="8387497"/>
                  </a:lnTo>
                  <a:lnTo>
                    <a:pt x="2560870" y="8436251"/>
                  </a:lnTo>
                  <a:lnTo>
                    <a:pt x="2566038" y="8481636"/>
                  </a:lnTo>
                  <a:lnTo>
                    <a:pt x="2574652" y="8522951"/>
                  </a:lnTo>
                  <a:lnTo>
                    <a:pt x="2587209" y="8559491"/>
                  </a:lnTo>
                  <a:lnTo>
                    <a:pt x="2615708" y="8607567"/>
                  </a:lnTo>
                  <a:lnTo>
                    <a:pt x="2654148" y="8647414"/>
                  </a:lnTo>
                  <a:lnTo>
                    <a:pt x="2700060" y="8679715"/>
                  </a:lnTo>
                  <a:lnTo>
                    <a:pt x="2750975" y="8705154"/>
                  </a:lnTo>
                  <a:lnTo>
                    <a:pt x="2804422" y="8724415"/>
                  </a:lnTo>
                  <a:lnTo>
                    <a:pt x="2857934" y="8738181"/>
                  </a:lnTo>
                  <a:lnTo>
                    <a:pt x="2909040" y="8747137"/>
                  </a:lnTo>
                  <a:lnTo>
                    <a:pt x="2955400" y="8751980"/>
                  </a:lnTo>
                  <a:lnTo>
                    <a:pt x="2994158" y="8753353"/>
                  </a:lnTo>
                  <a:lnTo>
                    <a:pt x="3023231" y="8751980"/>
                  </a:lnTo>
                  <a:lnTo>
                    <a:pt x="3062437" y="8730797"/>
                  </a:lnTo>
                  <a:lnTo>
                    <a:pt x="3089706" y="8654786"/>
                  </a:lnTo>
                  <a:lnTo>
                    <a:pt x="3101319" y="8593584"/>
                  </a:lnTo>
                  <a:lnTo>
                    <a:pt x="3112113" y="8544691"/>
                  </a:lnTo>
                  <a:lnTo>
                    <a:pt x="3125339" y="8492329"/>
                  </a:lnTo>
                  <a:lnTo>
                    <a:pt x="3140274" y="8437434"/>
                  </a:lnTo>
                  <a:lnTo>
                    <a:pt x="3156193" y="8380944"/>
                  </a:lnTo>
                  <a:lnTo>
                    <a:pt x="3172373" y="8323797"/>
                  </a:lnTo>
                  <a:lnTo>
                    <a:pt x="3188088" y="8266927"/>
                  </a:lnTo>
                  <a:lnTo>
                    <a:pt x="3202617" y="8211274"/>
                  </a:lnTo>
                  <a:lnTo>
                    <a:pt x="3215234" y="8157774"/>
                  </a:lnTo>
                  <a:lnTo>
                    <a:pt x="3225215" y="8107364"/>
                  </a:lnTo>
                  <a:lnTo>
                    <a:pt x="3231838" y="8060980"/>
                  </a:lnTo>
                  <a:lnTo>
                    <a:pt x="3234377" y="8019561"/>
                  </a:lnTo>
                  <a:lnTo>
                    <a:pt x="3232109" y="7984043"/>
                  </a:lnTo>
                  <a:lnTo>
                    <a:pt x="3206504" y="7924037"/>
                  </a:lnTo>
                  <a:lnTo>
                    <a:pt x="3180832" y="7892823"/>
                  </a:lnTo>
                  <a:lnTo>
                    <a:pt x="3148323" y="7862160"/>
                  </a:lnTo>
                  <a:lnTo>
                    <a:pt x="3110006" y="7832492"/>
                  </a:lnTo>
                  <a:lnTo>
                    <a:pt x="3066909" y="7804261"/>
                  </a:lnTo>
                  <a:lnTo>
                    <a:pt x="3020061" y="7777908"/>
                  </a:lnTo>
                  <a:lnTo>
                    <a:pt x="2970489" y="7753876"/>
                  </a:lnTo>
                  <a:lnTo>
                    <a:pt x="2919224" y="7732607"/>
                  </a:lnTo>
                  <a:lnTo>
                    <a:pt x="2867293" y="7714544"/>
                  </a:lnTo>
                  <a:lnTo>
                    <a:pt x="2815724" y="7700127"/>
                  </a:lnTo>
                  <a:lnTo>
                    <a:pt x="2765547" y="7689800"/>
                  </a:lnTo>
                  <a:lnTo>
                    <a:pt x="2717790" y="7684005"/>
                  </a:lnTo>
                  <a:lnTo>
                    <a:pt x="2673481" y="7683183"/>
                  </a:lnTo>
                  <a:close/>
                </a:path>
                <a:path w="4912995" h="8753475">
                  <a:moveTo>
                    <a:pt x="4204180" y="241300"/>
                  </a:moveTo>
                  <a:lnTo>
                    <a:pt x="3664334" y="241300"/>
                  </a:lnTo>
                  <a:lnTo>
                    <a:pt x="3707128" y="254000"/>
                  </a:lnTo>
                  <a:lnTo>
                    <a:pt x="3749040" y="254000"/>
                  </a:lnTo>
                  <a:lnTo>
                    <a:pt x="3790037" y="266700"/>
                  </a:lnTo>
                  <a:lnTo>
                    <a:pt x="3869144" y="292100"/>
                  </a:lnTo>
                  <a:lnTo>
                    <a:pt x="3944174" y="317500"/>
                  </a:lnTo>
                  <a:lnTo>
                    <a:pt x="3980075" y="342900"/>
                  </a:lnTo>
                  <a:lnTo>
                    <a:pt x="4014852" y="355600"/>
                  </a:lnTo>
                  <a:lnTo>
                    <a:pt x="4048473" y="381000"/>
                  </a:lnTo>
                  <a:lnTo>
                    <a:pt x="4080902" y="406400"/>
                  </a:lnTo>
                  <a:lnTo>
                    <a:pt x="4112106" y="431800"/>
                  </a:lnTo>
                  <a:lnTo>
                    <a:pt x="4142049" y="469900"/>
                  </a:lnTo>
                  <a:lnTo>
                    <a:pt x="4170697" y="495300"/>
                  </a:lnTo>
                  <a:lnTo>
                    <a:pt x="4198016" y="533400"/>
                  </a:lnTo>
                  <a:lnTo>
                    <a:pt x="4223972" y="558800"/>
                  </a:lnTo>
                  <a:lnTo>
                    <a:pt x="4248530" y="596900"/>
                  </a:lnTo>
                  <a:lnTo>
                    <a:pt x="4271655" y="647700"/>
                  </a:lnTo>
                  <a:lnTo>
                    <a:pt x="4293313" y="685800"/>
                  </a:lnTo>
                  <a:lnTo>
                    <a:pt x="4313470" y="723900"/>
                  </a:lnTo>
                  <a:lnTo>
                    <a:pt x="4325248" y="762000"/>
                  </a:lnTo>
                  <a:lnTo>
                    <a:pt x="4336042" y="787400"/>
                  </a:lnTo>
                  <a:lnTo>
                    <a:pt x="4345865" y="812800"/>
                  </a:lnTo>
                  <a:lnTo>
                    <a:pt x="4354732" y="850900"/>
                  </a:lnTo>
                  <a:lnTo>
                    <a:pt x="4362656" y="876300"/>
                  </a:lnTo>
                  <a:lnTo>
                    <a:pt x="4369651" y="914400"/>
                  </a:lnTo>
                  <a:lnTo>
                    <a:pt x="4375731" y="939800"/>
                  </a:lnTo>
                  <a:lnTo>
                    <a:pt x="4380908" y="977900"/>
                  </a:lnTo>
                  <a:lnTo>
                    <a:pt x="4385197" y="1003300"/>
                  </a:lnTo>
                  <a:lnTo>
                    <a:pt x="4388611" y="1041400"/>
                  </a:lnTo>
                  <a:lnTo>
                    <a:pt x="4392870" y="1104900"/>
                  </a:lnTo>
                  <a:lnTo>
                    <a:pt x="4393742" y="1143000"/>
                  </a:lnTo>
                  <a:lnTo>
                    <a:pt x="4393793" y="1181100"/>
                  </a:lnTo>
                  <a:lnTo>
                    <a:pt x="4393038" y="1219200"/>
                  </a:lnTo>
                  <a:lnTo>
                    <a:pt x="4391489" y="1257300"/>
                  </a:lnTo>
                  <a:lnTo>
                    <a:pt x="4389162" y="1295400"/>
                  </a:lnTo>
                  <a:lnTo>
                    <a:pt x="4386068" y="1333500"/>
                  </a:lnTo>
                  <a:lnTo>
                    <a:pt x="4382223" y="1371600"/>
                  </a:lnTo>
                  <a:lnTo>
                    <a:pt x="4377639" y="1409700"/>
                  </a:lnTo>
                  <a:lnTo>
                    <a:pt x="4372330" y="1447800"/>
                  </a:lnTo>
                  <a:lnTo>
                    <a:pt x="4366309" y="1485900"/>
                  </a:lnTo>
                  <a:lnTo>
                    <a:pt x="4359591" y="1524000"/>
                  </a:lnTo>
                  <a:lnTo>
                    <a:pt x="4352189" y="1562100"/>
                  </a:lnTo>
                  <a:lnTo>
                    <a:pt x="4344117" y="1600200"/>
                  </a:lnTo>
                  <a:lnTo>
                    <a:pt x="4335388" y="1651000"/>
                  </a:lnTo>
                  <a:lnTo>
                    <a:pt x="4326016" y="1689100"/>
                  </a:lnTo>
                  <a:lnTo>
                    <a:pt x="4316014" y="1727200"/>
                  </a:lnTo>
                  <a:lnTo>
                    <a:pt x="4305396" y="1765300"/>
                  </a:lnTo>
                  <a:lnTo>
                    <a:pt x="4294176" y="1816100"/>
                  </a:lnTo>
                  <a:lnTo>
                    <a:pt x="4282367" y="1854200"/>
                  </a:lnTo>
                  <a:lnTo>
                    <a:pt x="4269984" y="1905000"/>
                  </a:lnTo>
                  <a:lnTo>
                    <a:pt x="4257039" y="1943100"/>
                  </a:lnTo>
                  <a:lnTo>
                    <a:pt x="4243546" y="1981200"/>
                  </a:lnTo>
                  <a:lnTo>
                    <a:pt x="4229518" y="2032000"/>
                  </a:lnTo>
                  <a:lnTo>
                    <a:pt x="4214971" y="2070100"/>
                  </a:lnTo>
                  <a:lnTo>
                    <a:pt x="4199916" y="2120900"/>
                  </a:lnTo>
                  <a:lnTo>
                    <a:pt x="4184368" y="2171700"/>
                  </a:lnTo>
                  <a:lnTo>
                    <a:pt x="4168341" y="2209800"/>
                  </a:lnTo>
                  <a:lnTo>
                    <a:pt x="4151847" y="2260600"/>
                  </a:lnTo>
                  <a:lnTo>
                    <a:pt x="4134901" y="2298700"/>
                  </a:lnTo>
                  <a:lnTo>
                    <a:pt x="4117517" y="2349500"/>
                  </a:lnTo>
                  <a:lnTo>
                    <a:pt x="4099707" y="2400300"/>
                  </a:lnTo>
                  <a:lnTo>
                    <a:pt x="4081485" y="2438400"/>
                  </a:lnTo>
                  <a:lnTo>
                    <a:pt x="4062866" y="2489200"/>
                  </a:lnTo>
                  <a:lnTo>
                    <a:pt x="4043862" y="2540000"/>
                  </a:lnTo>
                  <a:lnTo>
                    <a:pt x="4024487" y="2578100"/>
                  </a:lnTo>
                  <a:lnTo>
                    <a:pt x="4004756" y="2628900"/>
                  </a:lnTo>
                  <a:lnTo>
                    <a:pt x="3984681" y="2679700"/>
                  </a:lnTo>
                  <a:lnTo>
                    <a:pt x="3964276" y="2730500"/>
                  </a:lnTo>
                  <a:lnTo>
                    <a:pt x="3943555" y="2768600"/>
                  </a:lnTo>
                  <a:lnTo>
                    <a:pt x="3922532" y="2819400"/>
                  </a:lnTo>
                  <a:lnTo>
                    <a:pt x="3901219" y="2870200"/>
                  </a:lnTo>
                  <a:lnTo>
                    <a:pt x="3879631" y="2921000"/>
                  </a:lnTo>
                  <a:lnTo>
                    <a:pt x="3857782" y="2971800"/>
                  </a:lnTo>
                  <a:lnTo>
                    <a:pt x="3835684" y="3022600"/>
                  </a:lnTo>
                  <a:lnTo>
                    <a:pt x="3813352" y="3060700"/>
                  </a:lnTo>
                  <a:lnTo>
                    <a:pt x="3790800" y="3111500"/>
                  </a:lnTo>
                  <a:lnTo>
                    <a:pt x="3768040" y="3162300"/>
                  </a:lnTo>
                  <a:lnTo>
                    <a:pt x="3745086" y="3213100"/>
                  </a:lnTo>
                  <a:lnTo>
                    <a:pt x="3721952" y="3263900"/>
                  </a:lnTo>
                  <a:lnTo>
                    <a:pt x="3698653" y="3314700"/>
                  </a:lnTo>
                  <a:lnTo>
                    <a:pt x="3675200" y="3365500"/>
                  </a:lnTo>
                  <a:lnTo>
                    <a:pt x="3651608" y="3416300"/>
                  </a:lnTo>
                  <a:lnTo>
                    <a:pt x="3627891" y="3454400"/>
                  </a:lnTo>
                  <a:lnTo>
                    <a:pt x="3604062" y="3505200"/>
                  </a:lnTo>
                  <a:lnTo>
                    <a:pt x="3556124" y="3606800"/>
                  </a:lnTo>
                  <a:lnTo>
                    <a:pt x="3435273" y="3860800"/>
                  </a:lnTo>
                  <a:lnTo>
                    <a:pt x="3362620" y="4000500"/>
                  </a:lnTo>
                  <a:lnTo>
                    <a:pt x="3314351" y="4102100"/>
                  </a:lnTo>
                  <a:lnTo>
                    <a:pt x="3266344" y="4203700"/>
                  </a:lnTo>
                  <a:lnTo>
                    <a:pt x="3218707" y="4305300"/>
                  </a:lnTo>
                  <a:lnTo>
                    <a:pt x="3195062" y="4356100"/>
                  </a:lnTo>
                  <a:lnTo>
                    <a:pt x="3171549" y="4406900"/>
                  </a:lnTo>
                  <a:lnTo>
                    <a:pt x="3148184" y="4445000"/>
                  </a:lnTo>
                  <a:lnTo>
                    <a:pt x="3124980" y="4495800"/>
                  </a:lnTo>
                  <a:lnTo>
                    <a:pt x="3101949" y="4546600"/>
                  </a:lnTo>
                  <a:lnTo>
                    <a:pt x="3079107" y="4597400"/>
                  </a:lnTo>
                  <a:lnTo>
                    <a:pt x="3056466" y="4648200"/>
                  </a:lnTo>
                  <a:lnTo>
                    <a:pt x="3034040" y="4686300"/>
                  </a:lnTo>
                  <a:lnTo>
                    <a:pt x="3011843" y="4737100"/>
                  </a:lnTo>
                  <a:lnTo>
                    <a:pt x="2989888" y="4787900"/>
                  </a:lnTo>
                  <a:lnTo>
                    <a:pt x="2968190" y="4838700"/>
                  </a:lnTo>
                  <a:lnTo>
                    <a:pt x="2946761" y="4876800"/>
                  </a:lnTo>
                  <a:lnTo>
                    <a:pt x="2925615" y="4927600"/>
                  </a:lnTo>
                  <a:lnTo>
                    <a:pt x="2904766" y="4978400"/>
                  </a:lnTo>
                  <a:lnTo>
                    <a:pt x="2884228" y="5016500"/>
                  </a:lnTo>
                  <a:lnTo>
                    <a:pt x="2864014" y="5067300"/>
                  </a:lnTo>
                  <a:lnTo>
                    <a:pt x="2844137" y="5118100"/>
                  </a:lnTo>
                  <a:lnTo>
                    <a:pt x="2824612" y="5156200"/>
                  </a:lnTo>
                  <a:lnTo>
                    <a:pt x="2805452" y="5207000"/>
                  </a:lnTo>
                  <a:lnTo>
                    <a:pt x="2786670" y="5245100"/>
                  </a:lnTo>
                  <a:lnTo>
                    <a:pt x="2768281" y="5295900"/>
                  </a:lnTo>
                  <a:lnTo>
                    <a:pt x="2750298" y="5346700"/>
                  </a:lnTo>
                  <a:lnTo>
                    <a:pt x="2732734" y="5384800"/>
                  </a:lnTo>
                  <a:lnTo>
                    <a:pt x="2715603" y="5435600"/>
                  </a:lnTo>
                  <a:lnTo>
                    <a:pt x="2698919" y="5473700"/>
                  </a:lnTo>
                  <a:lnTo>
                    <a:pt x="2682695" y="5511800"/>
                  </a:lnTo>
                  <a:lnTo>
                    <a:pt x="2666946" y="5562600"/>
                  </a:lnTo>
                  <a:lnTo>
                    <a:pt x="2651683" y="5600700"/>
                  </a:lnTo>
                  <a:lnTo>
                    <a:pt x="2636923" y="5651500"/>
                  </a:lnTo>
                  <a:lnTo>
                    <a:pt x="2622677" y="5689600"/>
                  </a:lnTo>
                  <a:lnTo>
                    <a:pt x="2608959" y="5727700"/>
                  </a:lnTo>
                  <a:lnTo>
                    <a:pt x="2595784" y="5765800"/>
                  </a:lnTo>
                  <a:lnTo>
                    <a:pt x="2583164" y="5816600"/>
                  </a:lnTo>
                  <a:lnTo>
                    <a:pt x="2571114" y="5854700"/>
                  </a:lnTo>
                  <a:lnTo>
                    <a:pt x="2559646" y="5892800"/>
                  </a:lnTo>
                  <a:lnTo>
                    <a:pt x="2548776" y="5930900"/>
                  </a:lnTo>
                  <a:lnTo>
                    <a:pt x="2538515" y="5969000"/>
                  </a:lnTo>
                  <a:lnTo>
                    <a:pt x="2528878" y="6007100"/>
                  </a:lnTo>
                  <a:lnTo>
                    <a:pt x="2519879" y="6045200"/>
                  </a:lnTo>
                  <a:lnTo>
                    <a:pt x="2511531" y="6083300"/>
                  </a:lnTo>
                  <a:lnTo>
                    <a:pt x="2503848" y="6121400"/>
                  </a:lnTo>
                  <a:lnTo>
                    <a:pt x="2496843" y="6159500"/>
                  </a:lnTo>
                  <a:lnTo>
                    <a:pt x="2490530" y="6197600"/>
                  </a:lnTo>
                  <a:lnTo>
                    <a:pt x="2484922" y="6235700"/>
                  </a:lnTo>
                  <a:lnTo>
                    <a:pt x="2480034" y="6273800"/>
                  </a:lnTo>
                  <a:lnTo>
                    <a:pt x="2475878" y="6311900"/>
                  </a:lnTo>
                  <a:lnTo>
                    <a:pt x="2472469" y="6337300"/>
                  </a:lnTo>
                  <a:lnTo>
                    <a:pt x="2469820" y="6375400"/>
                  </a:lnTo>
                  <a:lnTo>
                    <a:pt x="2467945" y="6413500"/>
                  </a:lnTo>
                  <a:lnTo>
                    <a:pt x="2466857" y="6438900"/>
                  </a:lnTo>
                  <a:lnTo>
                    <a:pt x="2466571" y="6477000"/>
                  </a:lnTo>
                  <a:lnTo>
                    <a:pt x="2467098" y="6502400"/>
                  </a:lnTo>
                  <a:lnTo>
                    <a:pt x="2468454" y="6540500"/>
                  </a:lnTo>
                  <a:lnTo>
                    <a:pt x="2470652" y="6565900"/>
                  </a:lnTo>
                  <a:lnTo>
                    <a:pt x="2473705" y="6604000"/>
                  </a:lnTo>
                  <a:lnTo>
                    <a:pt x="2477627" y="6629400"/>
                  </a:lnTo>
                  <a:lnTo>
                    <a:pt x="2482432" y="6654800"/>
                  </a:lnTo>
                  <a:lnTo>
                    <a:pt x="2488133" y="6692900"/>
                  </a:lnTo>
                  <a:lnTo>
                    <a:pt x="2502279" y="6743700"/>
                  </a:lnTo>
                  <a:lnTo>
                    <a:pt x="2520174" y="6794500"/>
                  </a:lnTo>
                  <a:lnTo>
                    <a:pt x="2555069" y="6870700"/>
                  </a:lnTo>
                  <a:lnTo>
                    <a:pt x="2586344" y="6908800"/>
                  </a:lnTo>
                  <a:lnTo>
                    <a:pt x="2623467" y="6946900"/>
                  </a:lnTo>
                  <a:lnTo>
                    <a:pt x="2665515" y="6985000"/>
                  </a:lnTo>
                  <a:lnTo>
                    <a:pt x="2711569" y="7023100"/>
                  </a:lnTo>
                  <a:lnTo>
                    <a:pt x="2760707" y="7048500"/>
                  </a:lnTo>
                  <a:lnTo>
                    <a:pt x="2812008" y="7073900"/>
                  </a:lnTo>
                  <a:lnTo>
                    <a:pt x="2864550" y="7099300"/>
                  </a:lnTo>
                  <a:lnTo>
                    <a:pt x="2917413" y="7112000"/>
                  </a:lnTo>
                  <a:lnTo>
                    <a:pt x="2969676" y="7137400"/>
                  </a:lnTo>
                  <a:lnTo>
                    <a:pt x="3020418" y="7150100"/>
                  </a:lnTo>
                  <a:lnTo>
                    <a:pt x="3068717" y="7162800"/>
                  </a:lnTo>
                  <a:lnTo>
                    <a:pt x="3113652" y="7175500"/>
                  </a:lnTo>
                  <a:lnTo>
                    <a:pt x="3255639" y="7175500"/>
                  </a:lnTo>
                  <a:lnTo>
                    <a:pt x="3278353" y="7162800"/>
                  </a:lnTo>
                  <a:lnTo>
                    <a:pt x="3292026" y="7137400"/>
                  </a:lnTo>
                  <a:lnTo>
                    <a:pt x="3296018" y="7112000"/>
                  </a:lnTo>
                  <a:lnTo>
                    <a:pt x="3289690" y="7086600"/>
                  </a:lnTo>
                  <a:lnTo>
                    <a:pt x="3281225" y="7073900"/>
                  </a:lnTo>
                  <a:lnTo>
                    <a:pt x="3272480" y="7061200"/>
                  </a:lnTo>
                  <a:lnTo>
                    <a:pt x="3261657" y="7048500"/>
                  </a:lnTo>
                  <a:lnTo>
                    <a:pt x="3246955" y="7035800"/>
                  </a:lnTo>
                  <a:lnTo>
                    <a:pt x="3226574" y="6997700"/>
                  </a:lnTo>
                  <a:lnTo>
                    <a:pt x="3198715" y="6946900"/>
                  </a:lnTo>
                  <a:lnTo>
                    <a:pt x="3161579" y="6858000"/>
                  </a:lnTo>
                  <a:lnTo>
                    <a:pt x="3141837" y="6807200"/>
                  </a:lnTo>
                  <a:lnTo>
                    <a:pt x="3125936" y="6756400"/>
                  </a:lnTo>
                  <a:lnTo>
                    <a:pt x="3113764" y="6705600"/>
                  </a:lnTo>
                  <a:lnTo>
                    <a:pt x="3109041" y="6667500"/>
                  </a:lnTo>
                  <a:lnTo>
                    <a:pt x="3105207" y="6642100"/>
                  </a:lnTo>
                  <a:lnTo>
                    <a:pt x="3102248" y="6616700"/>
                  </a:lnTo>
                  <a:lnTo>
                    <a:pt x="3100150" y="6578600"/>
                  </a:lnTo>
                  <a:lnTo>
                    <a:pt x="3098899" y="6553200"/>
                  </a:lnTo>
                  <a:lnTo>
                    <a:pt x="3098481" y="6515100"/>
                  </a:lnTo>
                  <a:lnTo>
                    <a:pt x="3098881" y="6477000"/>
                  </a:lnTo>
                  <a:lnTo>
                    <a:pt x="3100085" y="6451600"/>
                  </a:lnTo>
                  <a:lnTo>
                    <a:pt x="3102080" y="6413500"/>
                  </a:lnTo>
                  <a:lnTo>
                    <a:pt x="3104850" y="6375400"/>
                  </a:lnTo>
                  <a:lnTo>
                    <a:pt x="3108382" y="6350000"/>
                  </a:lnTo>
                  <a:lnTo>
                    <a:pt x="3112662" y="6311900"/>
                  </a:lnTo>
                  <a:lnTo>
                    <a:pt x="3117675" y="6273800"/>
                  </a:lnTo>
                  <a:lnTo>
                    <a:pt x="3123407" y="6235700"/>
                  </a:lnTo>
                  <a:lnTo>
                    <a:pt x="3129844" y="6197600"/>
                  </a:lnTo>
                  <a:lnTo>
                    <a:pt x="3136972" y="6159500"/>
                  </a:lnTo>
                  <a:lnTo>
                    <a:pt x="3144777" y="6121400"/>
                  </a:lnTo>
                  <a:lnTo>
                    <a:pt x="3153243" y="6083300"/>
                  </a:lnTo>
                  <a:lnTo>
                    <a:pt x="3162358" y="6045200"/>
                  </a:lnTo>
                  <a:lnTo>
                    <a:pt x="3172107" y="6007100"/>
                  </a:lnTo>
                  <a:lnTo>
                    <a:pt x="3182476" y="5969000"/>
                  </a:lnTo>
                  <a:lnTo>
                    <a:pt x="3193450" y="5930900"/>
                  </a:lnTo>
                  <a:lnTo>
                    <a:pt x="3205016" y="5892800"/>
                  </a:lnTo>
                  <a:lnTo>
                    <a:pt x="3217159" y="5854700"/>
                  </a:lnTo>
                  <a:lnTo>
                    <a:pt x="3229865" y="5803900"/>
                  </a:lnTo>
                  <a:lnTo>
                    <a:pt x="3243119" y="5765800"/>
                  </a:lnTo>
                  <a:lnTo>
                    <a:pt x="3256909" y="5727700"/>
                  </a:lnTo>
                  <a:lnTo>
                    <a:pt x="3271219" y="5676900"/>
                  </a:lnTo>
                  <a:lnTo>
                    <a:pt x="3286035" y="5638800"/>
                  </a:lnTo>
                  <a:lnTo>
                    <a:pt x="3301343" y="5600700"/>
                  </a:lnTo>
                  <a:lnTo>
                    <a:pt x="3317129" y="5549900"/>
                  </a:lnTo>
                  <a:lnTo>
                    <a:pt x="3333378" y="5511800"/>
                  </a:lnTo>
                  <a:lnTo>
                    <a:pt x="3350077" y="5461000"/>
                  </a:lnTo>
                  <a:lnTo>
                    <a:pt x="3367212" y="5422900"/>
                  </a:lnTo>
                  <a:lnTo>
                    <a:pt x="3384767" y="5372100"/>
                  </a:lnTo>
                  <a:lnTo>
                    <a:pt x="3402730" y="5334000"/>
                  </a:lnTo>
                  <a:lnTo>
                    <a:pt x="3421085" y="5283200"/>
                  </a:lnTo>
                  <a:lnTo>
                    <a:pt x="3439818" y="5245100"/>
                  </a:lnTo>
                  <a:lnTo>
                    <a:pt x="3458916" y="5194300"/>
                  </a:lnTo>
                  <a:lnTo>
                    <a:pt x="3478364" y="5143500"/>
                  </a:lnTo>
                  <a:lnTo>
                    <a:pt x="3498148" y="5105400"/>
                  </a:lnTo>
                  <a:lnTo>
                    <a:pt x="3518254" y="5054600"/>
                  </a:lnTo>
                  <a:lnTo>
                    <a:pt x="3538667" y="5003800"/>
                  </a:lnTo>
                  <a:lnTo>
                    <a:pt x="3559374" y="4965700"/>
                  </a:lnTo>
                  <a:lnTo>
                    <a:pt x="3580360" y="4914900"/>
                  </a:lnTo>
                  <a:lnTo>
                    <a:pt x="3601610" y="4864100"/>
                  </a:lnTo>
                  <a:lnTo>
                    <a:pt x="3623112" y="4826000"/>
                  </a:lnTo>
                  <a:lnTo>
                    <a:pt x="3644850" y="4775200"/>
                  </a:lnTo>
                  <a:lnTo>
                    <a:pt x="3666811" y="4724400"/>
                  </a:lnTo>
                  <a:lnTo>
                    <a:pt x="3688979" y="4673600"/>
                  </a:lnTo>
                  <a:lnTo>
                    <a:pt x="3711342" y="4622800"/>
                  </a:lnTo>
                  <a:lnTo>
                    <a:pt x="3733885" y="4584700"/>
                  </a:lnTo>
                  <a:lnTo>
                    <a:pt x="3756593" y="4533900"/>
                  </a:lnTo>
                  <a:lnTo>
                    <a:pt x="3779452" y="4483100"/>
                  </a:lnTo>
                  <a:lnTo>
                    <a:pt x="3802449" y="4432300"/>
                  </a:lnTo>
                  <a:lnTo>
                    <a:pt x="3825569" y="4381500"/>
                  </a:lnTo>
                  <a:lnTo>
                    <a:pt x="3872121" y="4279900"/>
                  </a:lnTo>
                  <a:lnTo>
                    <a:pt x="3895525" y="4241800"/>
                  </a:lnTo>
                  <a:lnTo>
                    <a:pt x="4107440" y="3784600"/>
                  </a:lnTo>
                  <a:lnTo>
                    <a:pt x="4130868" y="3746500"/>
                  </a:lnTo>
                  <a:lnTo>
                    <a:pt x="4177483" y="3644900"/>
                  </a:lnTo>
                  <a:lnTo>
                    <a:pt x="4200642" y="3594100"/>
                  </a:lnTo>
                  <a:lnTo>
                    <a:pt x="4223682" y="3543300"/>
                  </a:lnTo>
                  <a:lnTo>
                    <a:pt x="4246590" y="3492500"/>
                  </a:lnTo>
                  <a:lnTo>
                    <a:pt x="4269351" y="3441700"/>
                  </a:lnTo>
                  <a:lnTo>
                    <a:pt x="4291952" y="3390900"/>
                  </a:lnTo>
                  <a:lnTo>
                    <a:pt x="4314377" y="3340100"/>
                  </a:lnTo>
                  <a:lnTo>
                    <a:pt x="4336613" y="3302000"/>
                  </a:lnTo>
                  <a:lnTo>
                    <a:pt x="4358646" y="3251200"/>
                  </a:lnTo>
                  <a:lnTo>
                    <a:pt x="4380462" y="3200400"/>
                  </a:lnTo>
                  <a:lnTo>
                    <a:pt x="4402045" y="3149600"/>
                  </a:lnTo>
                  <a:lnTo>
                    <a:pt x="4423383" y="3098800"/>
                  </a:lnTo>
                  <a:lnTo>
                    <a:pt x="4444460" y="3048000"/>
                  </a:lnTo>
                  <a:lnTo>
                    <a:pt x="4465264" y="2997200"/>
                  </a:lnTo>
                  <a:lnTo>
                    <a:pt x="4485778" y="2959100"/>
                  </a:lnTo>
                  <a:lnTo>
                    <a:pt x="4505990" y="2908300"/>
                  </a:lnTo>
                  <a:lnTo>
                    <a:pt x="4525885" y="2857500"/>
                  </a:lnTo>
                  <a:lnTo>
                    <a:pt x="4545449" y="2806700"/>
                  </a:lnTo>
                  <a:lnTo>
                    <a:pt x="4564667" y="2768600"/>
                  </a:lnTo>
                  <a:lnTo>
                    <a:pt x="4583527" y="2717800"/>
                  </a:lnTo>
                  <a:lnTo>
                    <a:pt x="4602012" y="2667000"/>
                  </a:lnTo>
                  <a:lnTo>
                    <a:pt x="4620109" y="2616200"/>
                  </a:lnTo>
                  <a:lnTo>
                    <a:pt x="4637805" y="2578100"/>
                  </a:lnTo>
                  <a:lnTo>
                    <a:pt x="4655084" y="2527300"/>
                  </a:lnTo>
                  <a:lnTo>
                    <a:pt x="4671933" y="2476500"/>
                  </a:lnTo>
                  <a:lnTo>
                    <a:pt x="4688337" y="2438400"/>
                  </a:lnTo>
                  <a:lnTo>
                    <a:pt x="4704282" y="2387600"/>
                  </a:lnTo>
                  <a:lnTo>
                    <a:pt x="4719754" y="2349500"/>
                  </a:lnTo>
                  <a:lnTo>
                    <a:pt x="4734739" y="2298700"/>
                  </a:lnTo>
                  <a:lnTo>
                    <a:pt x="4749223" y="2247900"/>
                  </a:lnTo>
                  <a:lnTo>
                    <a:pt x="4763191" y="2209800"/>
                  </a:lnTo>
                  <a:lnTo>
                    <a:pt x="4776629" y="2159000"/>
                  </a:lnTo>
                  <a:lnTo>
                    <a:pt x="4789523" y="2120900"/>
                  </a:lnTo>
                  <a:lnTo>
                    <a:pt x="4801859" y="2082800"/>
                  </a:lnTo>
                  <a:lnTo>
                    <a:pt x="4813623" y="2032000"/>
                  </a:lnTo>
                  <a:lnTo>
                    <a:pt x="4824800" y="1993900"/>
                  </a:lnTo>
                  <a:lnTo>
                    <a:pt x="4835376" y="1943100"/>
                  </a:lnTo>
                  <a:lnTo>
                    <a:pt x="4845337" y="1905000"/>
                  </a:lnTo>
                  <a:lnTo>
                    <a:pt x="4854669" y="1866900"/>
                  </a:lnTo>
                  <a:lnTo>
                    <a:pt x="4863358" y="1816100"/>
                  </a:lnTo>
                  <a:lnTo>
                    <a:pt x="4871389" y="1778000"/>
                  </a:lnTo>
                  <a:lnTo>
                    <a:pt x="4878749" y="1739900"/>
                  </a:lnTo>
                  <a:lnTo>
                    <a:pt x="4885422" y="1701800"/>
                  </a:lnTo>
                  <a:lnTo>
                    <a:pt x="4891396" y="1663700"/>
                  </a:lnTo>
                  <a:lnTo>
                    <a:pt x="4896655" y="1625600"/>
                  </a:lnTo>
                  <a:lnTo>
                    <a:pt x="4901186" y="1574800"/>
                  </a:lnTo>
                  <a:lnTo>
                    <a:pt x="4904974" y="1536700"/>
                  </a:lnTo>
                  <a:lnTo>
                    <a:pt x="4908005" y="1498600"/>
                  </a:lnTo>
                  <a:lnTo>
                    <a:pt x="4910265" y="1460500"/>
                  </a:lnTo>
                  <a:lnTo>
                    <a:pt x="4911740" y="1435100"/>
                  </a:lnTo>
                  <a:lnTo>
                    <a:pt x="4912415" y="1397000"/>
                  </a:lnTo>
                  <a:lnTo>
                    <a:pt x="4912323" y="1371600"/>
                  </a:lnTo>
                  <a:lnTo>
                    <a:pt x="4911310" y="1320800"/>
                  </a:lnTo>
                  <a:lnTo>
                    <a:pt x="4909502" y="1282700"/>
                  </a:lnTo>
                  <a:lnTo>
                    <a:pt x="4906838" y="1244600"/>
                  </a:lnTo>
                  <a:lnTo>
                    <a:pt x="4903303" y="1219200"/>
                  </a:lnTo>
                  <a:lnTo>
                    <a:pt x="4898883" y="1181100"/>
                  </a:lnTo>
                  <a:lnTo>
                    <a:pt x="4893565" y="1143000"/>
                  </a:lnTo>
                  <a:lnTo>
                    <a:pt x="4887334" y="1117600"/>
                  </a:lnTo>
                  <a:lnTo>
                    <a:pt x="4880175" y="1079500"/>
                  </a:lnTo>
                  <a:lnTo>
                    <a:pt x="4872075" y="1054100"/>
                  </a:lnTo>
                  <a:lnTo>
                    <a:pt x="4863020" y="1016000"/>
                  </a:lnTo>
                  <a:lnTo>
                    <a:pt x="4852995" y="990600"/>
                  </a:lnTo>
                  <a:lnTo>
                    <a:pt x="4841986" y="965200"/>
                  </a:lnTo>
                  <a:lnTo>
                    <a:pt x="4829978" y="927100"/>
                  </a:lnTo>
                  <a:lnTo>
                    <a:pt x="4812260" y="889000"/>
                  </a:lnTo>
                  <a:lnTo>
                    <a:pt x="4793240" y="850900"/>
                  </a:lnTo>
                  <a:lnTo>
                    <a:pt x="4772948" y="812800"/>
                  </a:lnTo>
                  <a:lnTo>
                    <a:pt x="4751412" y="774700"/>
                  </a:lnTo>
                  <a:lnTo>
                    <a:pt x="4728663" y="736600"/>
                  </a:lnTo>
                  <a:lnTo>
                    <a:pt x="4704729" y="711200"/>
                  </a:lnTo>
                  <a:lnTo>
                    <a:pt x="4679641" y="673100"/>
                  </a:lnTo>
                  <a:lnTo>
                    <a:pt x="4653427" y="635000"/>
                  </a:lnTo>
                  <a:lnTo>
                    <a:pt x="4626117" y="596900"/>
                  </a:lnTo>
                  <a:lnTo>
                    <a:pt x="4597740" y="571500"/>
                  </a:lnTo>
                  <a:lnTo>
                    <a:pt x="4568326" y="533400"/>
                  </a:lnTo>
                  <a:lnTo>
                    <a:pt x="4537905" y="508000"/>
                  </a:lnTo>
                  <a:lnTo>
                    <a:pt x="4506505" y="469900"/>
                  </a:lnTo>
                  <a:lnTo>
                    <a:pt x="4474157" y="444500"/>
                  </a:lnTo>
                  <a:lnTo>
                    <a:pt x="4440889" y="406400"/>
                  </a:lnTo>
                  <a:lnTo>
                    <a:pt x="4406731" y="381000"/>
                  </a:lnTo>
                  <a:lnTo>
                    <a:pt x="4371712" y="355600"/>
                  </a:lnTo>
                  <a:lnTo>
                    <a:pt x="4335862" y="330200"/>
                  </a:lnTo>
                  <a:lnTo>
                    <a:pt x="4299211" y="304800"/>
                  </a:lnTo>
                  <a:lnTo>
                    <a:pt x="4261787" y="279400"/>
                  </a:lnTo>
                  <a:lnTo>
                    <a:pt x="4223620" y="254000"/>
                  </a:lnTo>
                  <a:lnTo>
                    <a:pt x="4204180" y="241300"/>
                  </a:lnTo>
                  <a:close/>
                </a:path>
                <a:path w="4912995" h="8753475">
                  <a:moveTo>
                    <a:pt x="3581987" y="12700"/>
                  </a:moveTo>
                  <a:lnTo>
                    <a:pt x="3114099" y="12700"/>
                  </a:lnTo>
                  <a:lnTo>
                    <a:pt x="2786151" y="101600"/>
                  </a:lnTo>
                  <a:lnTo>
                    <a:pt x="2739979" y="127000"/>
                  </a:lnTo>
                  <a:lnTo>
                    <a:pt x="2616092" y="177800"/>
                  </a:lnTo>
                  <a:lnTo>
                    <a:pt x="2584254" y="203200"/>
                  </a:lnTo>
                  <a:lnTo>
                    <a:pt x="2519634" y="228600"/>
                  </a:lnTo>
                  <a:lnTo>
                    <a:pt x="2486878" y="254000"/>
                  </a:lnTo>
                  <a:lnTo>
                    <a:pt x="2453843" y="266700"/>
                  </a:lnTo>
                  <a:lnTo>
                    <a:pt x="2420541" y="292100"/>
                  </a:lnTo>
                  <a:lnTo>
                    <a:pt x="2386986" y="304800"/>
                  </a:lnTo>
                  <a:lnTo>
                    <a:pt x="2284935" y="381000"/>
                  </a:lnTo>
                  <a:lnTo>
                    <a:pt x="2250501" y="393700"/>
                  </a:lnTo>
                  <a:lnTo>
                    <a:pt x="2215880" y="419100"/>
                  </a:lnTo>
                  <a:lnTo>
                    <a:pt x="1969427" y="596900"/>
                  </a:lnTo>
                  <a:lnTo>
                    <a:pt x="1933793" y="635000"/>
                  </a:lnTo>
                  <a:lnTo>
                    <a:pt x="1826541" y="711200"/>
                  </a:lnTo>
                  <a:lnTo>
                    <a:pt x="1790719" y="749300"/>
                  </a:lnTo>
                  <a:lnTo>
                    <a:pt x="1719047" y="800100"/>
                  </a:lnTo>
                  <a:lnTo>
                    <a:pt x="1683223" y="838200"/>
                  </a:lnTo>
                  <a:lnTo>
                    <a:pt x="1647426" y="863600"/>
                  </a:lnTo>
                  <a:lnTo>
                    <a:pt x="1575964" y="939800"/>
                  </a:lnTo>
                  <a:lnTo>
                    <a:pt x="1540325" y="965200"/>
                  </a:lnTo>
                  <a:lnTo>
                    <a:pt x="1504766" y="1003300"/>
                  </a:lnTo>
                  <a:lnTo>
                    <a:pt x="1469300" y="1028700"/>
                  </a:lnTo>
                  <a:lnTo>
                    <a:pt x="1363590" y="1143000"/>
                  </a:lnTo>
                  <a:lnTo>
                    <a:pt x="1328627" y="1168400"/>
                  </a:lnTo>
                  <a:lnTo>
                    <a:pt x="1293824" y="1206500"/>
                  </a:lnTo>
                  <a:lnTo>
                    <a:pt x="1190502" y="1320800"/>
                  </a:lnTo>
                  <a:lnTo>
                    <a:pt x="1122661" y="1397000"/>
                  </a:lnTo>
                  <a:lnTo>
                    <a:pt x="1055776" y="1473200"/>
                  </a:lnTo>
                  <a:lnTo>
                    <a:pt x="989954" y="1549400"/>
                  </a:lnTo>
                  <a:lnTo>
                    <a:pt x="957474" y="1587500"/>
                  </a:lnTo>
                  <a:lnTo>
                    <a:pt x="925300" y="1625600"/>
                  </a:lnTo>
                  <a:lnTo>
                    <a:pt x="893445" y="1663700"/>
                  </a:lnTo>
                  <a:lnTo>
                    <a:pt x="861922" y="1701800"/>
                  </a:lnTo>
                  <a:lnTo>
                    <a:pt x="830744" y="1739900"/>
                  </a:lnTo>
                  <a:lnTo>
                    <a:pt x="799925" y="1790700"/>
                  </a:lnTo>
                  <a:lnTo>
                    <a:pt x="769478" y="1828800"/>
                  </a:lnTo>
                  <a:lnTo>
                    <a:pt x="739417" y="1866900"/>
                  </a:lnTo>
                  <a:lnTo>
                    <a:pt x="709754" y="1905000"/>
                  </a:lnTo>
                  <a:lnTo>
                    <a:pt x="680503" y="1955800"/>
                  </a:lnTo>
                  <a:lnTo>
                    <a:pt x="651677" y="1993900"/>
                  </a:lnTo>
                  <a:lnTo>
                    <a:pt x="623290" y="2032000"/>
                  </a:lnTo>
                  <a:lnTo>
                    <a:pt x="595354" y="2070100"/>
                  </a:lnTo>
                  <a:lnTo>
                    <a:pt x="567884" y="2120900"/>
                  </a:lnTo>
                  <a:lnTo>
                    <a:pt x="540892" y="2159000"/>
                  </a:lnTo>
                  <a:lnTo>
                    <a:pt x="514391" y="2197100"/>
                  </a:lnTo>
                  <a:lnTo>
                    <a:pt x="488396" y="2247900"/>
                  </a:lnTo>
                  <a:lnTo>
                    <a:pt x="462919" y="2286000"/>
                  </a:lnTo>
                  <a:lnTo>
                    <a:pt x="437974" y="2324100"/>
                  </a:lnTo>
                  <a:lnTo>
                    <a:pt x="413573" y="2374900"/>
                  </a:lnTo>
                  <a:lnTo>
                    <a:pt x="389731" y="2413000"/>
                  </a:lnTo>
                  <a:lnTo>
                    <a:pt x="366461" y="2463800"/>
                  </a:lnTo>
                  <a:lnTo>
                    <a:pt x="343775" y="2501900"/>
                  </a:lnTo>
                  <a:lnTo>
                    <a:pt x="321687" y="2540000"/>
                  </a:lnTo>
                  <a:lnTo>
                    <a:pt x="300211" y="2590800"/>
                  </a:lnTo>
                  <a:lnTo>
                    <a:pt x="279359" y="2628900"/>
                  </a:lnTo>
                  <a:lnTo>
                    <a:pt x="259145" y="2679700"/>
                  </a:lnTo>
                  <a:lnTo>
                    <a:pt x="239583" y="2717800"/>
                  </a:lnTo>
                  <a:lnTo>
                    <a:pt x="220685" y="2755900"/>
                  </a:lnTo>
                  <a:lnTo>
                    <a:pt x="202465" y="2806700"/>
                  </a:lnTo>
                  <a:lnTo>
                    <a:pt x="184937" y="2844800"/>
                  </a:lnTo>
                  <a:lnTo>
                    <a:pt x="168113" y="2895600"/>
                  </a:lnTo>
                  <a:lnTo>
                    <a:pt x="152006" y="2933700"/>
                  </a:lnTo>
                  <a:lnTo>
                    <a:pt x="136631" y="2984500"/>
                  </a:lnTo>
                  <a:lnTo>
                    <a:pt x="122000" y="3022600"/>
                  </a:lnTo>
                  <a:lnTo>
                    <a:pt x="108127" y="3073400"/>
                  </a:lnTo>
                  <a:lnTo>
                    <a:pt x="95025" y="3111500"/>
                  </a:lnTo>
                  <a:lnTo>
                    <a:pt x="82707" y="3149600"/>
                  </a:lnTo>
                  <a:lnTo>
                    <a:pt x="71187" y="3200400"/>
                  </a:lnTo>
                  <a:lnTo>
                    <a:pt x="60478" y="3238500"/>
                  </a:lnTo>
                  <a:lnTo>
                    <a:pt x="50593" y="3289300"/>
                  </a:lnTo>
                  <a:lnTo>
                    <a:pt x="41545" y="3327400"/>
                  </a:lnTo>
                  <a:lnTo>
                    <a:pt x="33349" y="3378200"/>
                  </a:lnTo>
                  <a:lnTo>
                    <a:pt x="26016" y="3416300"/>
                  </a:lnTo>
                  <a:lnTo>
                    <a:pt x="19561" y="3454400"/>
                  </a:lnTo>
                  <a:lnTo>
                    <a:pt x="13996" y="3505200"/>
                  </a:lnTo>
                  <a:lnTo>
                    <a:pt x="9336" y="3543300"/>
                  </a:lnTo>
                  <a:lnTo>
                    <a:pt x="5592" y="3581400"/>
                  </a:lnTo>
                  <a:lnTo>
                    <a:pt x="2780" y="3632200"/>
                  </a:lnTo>
                  <a:lnTo>
                    <a:pt x="911" y="3670300"/>
                  </a:lnTo>
                  <a:lnTo>
                    <a:pt x="0" y="3721100"/>
                  </a:lnTo>
                  <a:lnTo>
                    <a:pt x="58" y="3759200"/>
                  </a:lnTo>
                  <a:lnTo>
                    <a:pt x="1101" y="3797300"/>
                  </a:lnTo>
                  <a:lnTo>
                    <a:pt x="3141" y="3835400"/>
                  </a:lnTo>
                  <a:lnTo>
                    <a:pt x="6191" y="3886200"/>
                  </a:lnTo>
                  <a:lnTo>
                    <a:pt x="10265" y="3924300"/>
                  </a:lnTo>
                  <a:lnTo>
                    <a:pt x="15376" y="3962400"/>
                  </a:lnTo>
                  <a:lnTo>
                    <a:pt x="21537" y="4013200"/>
                  </a:lnTo>
                  <a:lnTo>
                    <a:pt x="28762" y="4051300"/>
                  </a:lnTo>
                  <a:lnTo>
                    <a:pt x="37064" y="4089400"/>
                  </a:lnTo>
                  <a:lnTo>
                    <a:pt x="46456" y="4127500"/>
                  </a:lnTo>
                  <a:lnTo>
                    <a:pt x="56951" y="4165600"/>
                  </a:lnTo>
                  <a:lnTo>
                    <a:pt x="68563" y="4203700"/>
                  </a:lnTo>
                  <a:lnTo>
                    <a:pt x="81306" y="4254500"/>
                  </a:lnTo>
                  <a:lnTo>
                    <a:pt x="95191" y="4292600"/>
                  </a:lnTo>
                  <a:lnTo>
                    <a:pt x="110234" y="4330700"/>
                  </a:lnTo>
                  <a:lnTo>
                    <a:pt x="126446" y="4368800"/>
                  </a:lnTo>
                  <a:lnTo>
                    <a:pt x="151108" y="4419600"/>
                  </a:lnTo>
                  <a:lnTo>
                    <a:pt x="180539" y="4457700"/>
                  </a:lnTo>
                  <a:lnTo>
                    <a:pt x="214254" y="4508500"/>
                  </a:lnTo>
                  <a:lnTo>
                    <a:pt x="251772" y="4546600"/>
                  </a:lnTo>
                  <a:lnTo>
                    <a:pt x="292609" y="4584700"/>
                  </a:lnTo>
                  <a:lnTo>
                    <a:pt x="336281" y="4622800"/>
                  </a:lnTo>
                  <a:lnTo>
                    <a:pt x="382306" y="4648200"/>
                  </a:lnTo>
                  <a:lnTo>
                    <a:pt x="430200" y="4673600"/>
                  </a:lnTo>
                  <a:lnTo>
                    <a:pt x="479480" y="4699000"/>
                  </a:lnTo>
                  <a:lnTo>
                    <a:pt x="580268" y="4749800"/>
                  </a:lnTo>
                  <a:lnTo>
                    <a:pt x="630809" y="4762500"/>
                  </a:lnTo>
                  <a:lnTo>
                    <a:pt x="680804" y="4787900"/>
                  </a:lnTo>
                  <a:lnTo>
                    <a:pt x="777222" y="4813300"/>
                  </a:lnTo>
                  <a:lnTo>
                    <a:pt x="822679" y="4813300"/>
                  </a:lnTo>
                  <a:lnTo>
                    <a:pt x="865658" y="4826000"/>
                  </a:lnTo>
                  <a:lnTo>
                    <a:pt x="905675" y="4826000"/>
                  </a:lnTo>
                  <a:lnTo>
                    <a:pt x="942247" y="4838700"/>
                  </a:lnTo>
                  <a:lnTo>
                    <a:pt x="1056522" y="4838700"/>
                  </a:lnTo>
                  <a:lnTo>
                    <a:pt x="1086186" y="4813300"/>
                  </a:lnTo>
                  <a:lnTo>
                    <a:pt x="1103427" y="4800600"/>
                  </a:lnTo>
                  <a:lnTo>
                    <a:pt x="1108730" y="4775200"/>
                  </a:lnTo>
                  <a:lnTo>
                    <a:pt x="1102584" y="4737100"/>
                  </a:lnTo>
                  <a:lnTo>
                    <a:pt x="1093900" y="4737100"/>
                  </a:lnTo>
                  <a:lnTo>
                    <a:pt x="1077935" y="4711700"/>
                  </a:lnTo>
                  <a:lnTo>
                    <a:pt x="1055767" y="4699000"/>
                  </a:lnTo>
                  <a:lnTo>
                    <a:pt x="1028476" y="4673600"/>
                  </a:lnTo>
                  <a:lnTo>
                    <a:pt x="997139" y="4648200"/>
                  </a:lnTo>
                  <a:lnTo>
                    <a:pt x="962837" y="4610100"/>
                  </a:lnTo>
                  <a:lnTo>
                    <a:pt x="926648" y="4572000"/>
                  </a:lnTo>
                  <a:lnTo>
                    <a:pt x="889650" y="4521200"/>
                  </a:lnTo>
                  <a:lnTo>
                    <a:pt x="852923" y="4457700"/>
                  </a:lnTo>
                  <a:lnTo>
                    <a:pt x="817545" y="4381500"/>
                  </a:lnTo>
                  <a:lnTo>
                    <a:pt x="801051" y="4343400"/>
                  </a:lnTo>
                  <a:lnTo>
                    <a:pt x="785672" y="4305300"/>
                  </a:lnTo>
                  <a:lnTo>
                    <a:pt x="771397" y="4267200"/>
                  </a:lnTo>
                  <a:lnTo>
                    <a:pt x="758214" y="4216400"/>
                  </a:lnTo>
                  <a:lnTo>
                    <a:pt x="746111" y="4178300"/>
                  </a:lnTo>
                  <a:lnTo>
                    <a:pt x="735077" y="4140200"/>
                  </a:lnTo>
                  <a:lnTo>
                    <a:pt x="725099" y="4102100"/>
                  </a:lnTo>
                  <a:lnTo>
                    <a:pt x="716164" y="4051300"/>
                  </a:lnTo>
                  <a:lnTo>
                    <a:pt x="708263" y="4013200"/>
                  </a:lnTo>
                  <a:lnTo>
                    <a:pt x="701381" y="3975100"/>
                  </a:lnTo>
                  <a:lnTo>
                    <a:pt x="695508" y="3937000"/>
                  </a:lnTo>
                  <a:lnTo>
                    <a:pt x="690631" y="3886200"/>
                  </a:lnTo>
                  <a:lnTo>
                    <a:pt x="686739" y="3848100"/>
                  </a:lnTo>
                  <a:lnTo>
                    <a:pt x="683819" y="3797300"/>
                  </a:lnTo>
                  <a:lnTo>
                    <a:pt x="681860" y="3759200"/>
                  </a:lnTo>
                  <a:lnTo>
                    <a:pt x="680849" y="3721100"/>
                  </a:lnTo>
                  <a:lnTo>
                    <a:pt x="680775" y="3670300"/>
                  </a:lnTo>
                  <a:lnTo>
                    <a:pt x="681626" y="3632200"/>
                  </a:lnTo>
                  <a:lnTo>
                    <a:pt x="683389" y="3581400"/>
                  </a:lnTo>
                  <a:lnTo>
                    <a:pt x="689607" y="3492500"/>
                  </a:lnTo>
                  <a:lnTo>
                    <a:pt x="694037" y="3454400"/>
                  </a:lnTo>
                  <a:lnTo>
                    <a:pt x="699331" y="3416300"/>
                  </a:lnTo>
                  <a:lnTo>
                    <a:pt x="705479" y="3365500"/>
                  </a:lnTo>
                  <a:lnTo>
                    <a:pt x="712468" y="3327400"/>
                  </a:lnTo>
                  <a:lnTo>
                    <a:pt x="720286" y="3276600"/>
                  </a:lnTo>
                  <a:lnTo>
                    <a:pt x="728921" y="3238500"/>
                  </a:lnTo>
                  <a:lnTo>
                    <a:pt x="738361" y="3187700"/>
                  </a:lnTo>
                  <a:lnTo>
                    <a:pt x="748594" y="3149600"/>
                  </a:lnTo>
                  <a:lnTo>
                    <a:pt x="759608" y="3098800"/>
                  </a:lnTo>
                  <a:lnTo>
                    <a:pt x="771392" y="3060700"/>
                  </a:lnTo>
                  <a:lnTo>
                    <a:pt x="783933" y="3009900"/>
                  </a:lnTo>
                  <a:lnTo>
                    <a:pt x="797219" y="2971800"/>
                  </a:lnTo>
                  <a:lnTo>
                    <a:pt x="811239" y="2921000"/>
                  </a:lnTo>
                  <a:lnTo>
                    <a:pt x="825980" y="2870200"/>
                  </a:lnTo>
                  <a:lnTo>
                    <a:pt x="841431" y="2832100"/>
                  </a:lnTo>
                  <a:lnTo>
                    <a:pt x="857579" y="2781300"/>
                  </a:lnTo>
                  <a:lnTo>
                    <a:pt x="874413" y="2743200"/>
                  </a:lnTo>
                  <a:lnTo>
                    <a:pt x="891921" y="2692400"/>
                  </a:lnTo>
                  <a:lnTo>
                    <a:pt x="910090" y="2654300"/>
                  </a:lnTo>
                  <a:lnTo>
                    <a:pt x="928909" y="2603500"/>
                  </a:lnTo>
                  <a:lnTo>
                    <a:pt x="948365" y="2565400"/>
                  </a:lnTo>
                  <a:lnTo>
                    <a:pt x="968448" y="2527300"/>
                  </a:lnTo>
                  <a:lnTo>
                    <a:pt x="989144" y="2476500"/>
                  </a:lnTo>
                  <a:lnTo>
                    <a:pt x="1010442" y="2438400"/>
                  </a:lnTo>
                  <a:lnTo>
                    <a:pt x="1032330" y="2387600"/>
                  </a:lnTo>
                  <a:lnTo>
                    <a:pt x="1054796" y="2349500"/>
                  </a:lnTo>
                  <a:lnTo>
                    <a:pt x="1077828" y="2298700"/>
                  </a:lnTo>
                  <a:lnTo>
                    <a:pt x="1101415" y="2260600"/>
                  </a:lnTo>
                  <a:lnTo>
                    <a:pt x="1125543" y="2222500"/>
                  </a:lnTo>
                  <a:lnTo>
                    <a:pt x="1150201" y="2171700"/>
                  </a:lnTo>
                  <a:lnTo>
                    <a:pt x="1175378" y="2133600"/>
                  </a:lnTo>
                  <a:lnTo>
                    <a:pt x="1201061" y="2082800"/>
                  </a:lnTo>
                  <a:lnTo>
                    <a:pt x="1227238" y="2044700"/>
                  </a:lnTo>
                  <a:lnTo>
                    <a:pt x="1253898" y="2006600"/>
                  </a:lnTo>
                  <a:lnTo>
                    <a:pt x="1281028" y="1968500"/>
                  </a:lnTo>
                  <a:lnTo>
                    <a:pt x="1308616" y="1917700"/>
                  </a:lnTo>
                  <a:lnTo>
                    <a:pt x="1336651" y="1879600"/>
                  </a:lnTo>
                  <a:lnTo>
                    <a:pt x="1365121" y="1841500"/>
                  </a:lnTo>
                  <a:lnTo>
                    <a:pt x="1394013" y="1803400"/>
                  </a:lnTo>
                  <a:lnTo>
                    <a:pt x="1423316" y="1752600"/>
                  </a:lnTo>
                  <a:lnTo>
                    <a:pt x="1453017" y="1714500"/>
                  </a:lnTo>
                  <a:lnTo>
                    <a:pt x="1483105" y="1676400"/>
                  </a:lnTo>
                  <a:lnTo>
                    <a:pt x="1513568" y="1638300"/>
                  </a:lnTo>
                  <a:lnTo>
                    <a:pt x="1544393" y="1600200"/>
                  </a:lnTo>
                  <a:lnTo>
                    <a:pt x="1575570" y="1562100"/>
                  </a:lnTo>
                  <a:lnTo>
                    <a:pt x="1607085" y="1524000"/>
                  </a:lnTo>
                  <a:lnTo>
                    <a:pt x="1638927" y="1485900"/>
                  </a:lnTo>
                  <a:lnTo>
                    <a:pt x="1671084" y="1447800"/>
                  </a:lnTo>
                  <a:lnTo>
                    <a:pt x="1703545" y="1409700"/>
                  </a:lnTo>
                  <a:lnTo>
                    <a:pt x="1769326" y="1333500"/>
                  </a:lnTo>
                  <a:lnTo>
                    <a:pt x="1836177" y="1257300"/>
                  </a:lnTo>
                  <a:lnTo>
                    <a:pt x="1869973" y="1231900"/>
                  </a:lnTo>
                  <a:lnTo>
                    <a:pt x="1938247" y="1155700"/>
                  </a:lnTo>
                  <a:lnTo>
                    <a:pt x="1972701" y="1117600"/>
                  </a:lnTo>
                  <a:lnTo>
                    <a:pt x="2007350" y="1092200"/>
                  </a:lnTo>
                  <a:lnTo>
                    <a:pt x="2042183" y="1054100"/>
                  </a:lnTo>
                  <a:lnTo>
                    <a:pt x="2077187" y="1028700"/>
                  </a:lnTo>
                  <a:lnTo>
                    <a:pt x="2112351" y="990600"/>
                  </a:lnTo>
                  <a:lnTo>
                    <a:pt x="2147663" y="965200"/>
                  </a:lnTo>
                  <a:lnTo>
                    <a:pt x="2183110" y="927100"/>
                  </a:lnTo>
                  <a:lnTo>
                    <a:pt x="2218681" y="901700"/>
                  </a:lnTo>
                  <a:lnTo>
                    <a:pt x="2254364" y="863600"/>
                  </a:lnTo>
                  <a:lnTo>
                    <a:pt x="2361963" y="787400"/>
                  </a:lnTo>
                  <a:lnTo>
                    <a:pt x="2397973" y="749300"/>
                  </a:lnTo>
                  <a:lnTo>
                    <a:pt x="2650829" y="571500"/>
                  </a:lnTo>
                  <a:lnTo>
                    <a:pt x="2686920" y="558800"/>
                  </a:lnTo>
                  <a:lnTo>
                    <a:pt x="2758960" y="508000"/>
                  </a:lnTo>
                  <a:lnTo>
                    <a:pt x="2794884" y="495300"/>
                  </a:lnTo>
                  <a:lnTo>
                    <a:pt x="2866482" y="444500"/>
                  </a:lnTo>
                  <a:lnTo>
                    <a:pt x="2937666" y="419100"/>
                  </a:lnTo>
                  <a:lnTo>
                    <a:pt x="2973073" y="393700"/>
                  </a:lnTo>
                  <a:lnTo>
                    <a:pt x="3043457" y="368300"/>
                  </a:lnTo>
                  <a:lnTo>
                    <a:pt x="3094578" y="342900"/>
                  </a:lnTo>
                  <a:lnTo>
                    <a:pt x="3145264" y="330200"/>
                  </a:lnTo>
                  <a:lnTo>
                    <a:pt x="3195483" y="304800"/>
                  </a:lnTo>
                  <a:lnTo>
                    <a:pt x="3390985" y="254000"/>
                  </a:lnTo>
                  <a:lnTo>
                    <a:pt x="3438345" y="254000"/>
                  </a:lnTo>
                  <a:lnTo>
                    <a:pt x="3485031" y="241300"/>
                  </a:lnTo>
                  <a:lnTo>
                    <a:pt x="4204180" y="241300"/>
                  </a:lnTo>
                  <a:lnTo>
                    <a:pt x="4184740" y="228600"/>
                  </a:lnTo>
                  <a:lnTo>
                    <a:pt x="4145176" y="203200"/>
                  </a:lnTo>
                  <a:lnTo>
                    <a:pt x="4104957" y="190500"/>
                  </a:lnTo>
                  <a:lnTo>
                    <a:pt x="4022674" y="139700"/>
                  </a:lnTo>
                  <a:lnTo>
                    <a:pt x="3938125" y="114300"/>
                  </a:lnTo>
                  <a:lnTo>
                    <a:pt x="3895075" y="88900"/>
                  </a:lnTo>
                  <a:lnTo>
                    <a:pt x="3718388" y="38100"/>
                  </a:lnTo>
                  <a:lnTo>
                    <a:pt x="3673242" y="38100"/>
                  </a:lnTo>
                  <a:lnTo>
                    <a:pt x="3581987" y="12700"/>
                  </a:lnTo>
                  <a:close/>
                </a:path>
                <a:path w="4912995" h="8753475">
                  <a:moveTo>
                    <a:pt x="3489643" y="0"/>
                  </a:moveTo>
                  <a:lnTo>
                    <a:pt x="3208440" y="0"/>
                  </a:lnTo>
                  <a:lnTo>
                    <a:pt x="3161273" y="12700"/>
                  </a:lnTo>
                  <a:lnTo>
                    <a:pt x="3535936" y="12700"/>
                  </a:lnTo>
                  <a:lnTo>
                    <a:pt x="3489643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/>
          <p:nvPr/>
        </p:nvSpPr>
        <p:spPr>
          <a:xfrm>
            <a:off x="8553645" y="2435138"/>
            <a:ext cx="857885" cy="2076450"/>
          </a:xfrm>
          <a:custGeom>
            <a:avLst/>
            <a:gdLst/>
            <a:ahLst/>
            <a:cxnLst/>
            <a:rect l="l" t="t" r="r" b="b"/>
            <a:pathLst>
              <a:path w="857884" h="2076450">
                <a:moveTo>
                  <a:pt x="410280" y="0"/>
                </a:moveTo>
                <a:lnTo>
                  <a:pt x="352884" y="2815"/>
                </a:lnTo>
                <a:lnTo>
                  <a:pt x="299332" y="11261"/>
                </a:lnTo>
                <a:lnTo>
                  <a:pt x="249624" y="25336"/>
                </a:lnTo>
                <a:lnTo>
                  <a:pt x="203762" y="45040"/>
                </a:lnTo>
                <a:lnTo>
                  <a:pt x="161746" y="70370"/>
                </a:lnTo>
                <a:lnTo>
                  <a:pt x="123577" y="101326"/>
                </a:lnTo>
                <a:lnTo>
                  <a:pt x="90784" y="135783"/>
                </a:lnTo>
                <a:lnTo>
                  <a:pt x="63040" y="174174"/>
                </a:lnTo>
                <a:lnTo>
                  <a:pt x="40343" y="216498"/>
                </a:lnTo>
                <a:lnTo>
                  <a:pt x="22691" y="262754"/>
                </a:lnTo>
                <a:lnTo>
                  <a:pt x="10084" y="312942"/>
                </a:lnTo>
                <a:lnTo>
                  <a:pt x="2520" y="367060"/>
                </a:lnTo>
                <a:lnTo>
                  <a:pt x="0" y="425107"/>
                </a:lnTo>
                <a:lnTo>
                  <a:pt x="0" y="1344524"/>
                </a:lnTo>
                <a:lnTo>
                  <a:pt x="2520" y="1401921"/>
                </a:lnTo>
                <a:lnTo>
                  <a:pt x="10084" y="1455488"/>
                </a:lnTo>
                <a:lnTo>
                  <a:pt x="22691" y="1505224"/>
                </a:lnTo>
                <a:lnTo>
                  <a:pt x="40343" y="1551127"/>
                </a:lnTo>
                <a:lnTo>
                  <a:pt x="63040" y="1593195"/>
                </a:lnTo>
                <a:lnTo>
                  <a:pt x="90784" y="1631428"/>
                </a:lnTo>
                <a:lnTo>
                  <a:pt x="123577" y="1665823"/>
                </a:lnTo>
                <a:lnTo>
                  <a:pt x="182891" y="1709703"/>
                </a:lnTo>
                <a:lnTo>
                  <a:pt x="252107" y="1742439"/>
                </a:lnTo>
                <a:lnTo>
                  <a:pt x="289791" y="1754328"/>
                </a:lnTo>
                <a:lnTo>
                  <a:pt x="328712" y="1762823"/>
                </a:lnTo>
                <a:lnTo>
                  <a:pt x="368874" y="1767921"/>
                </a:lnTo>
                <a:lnTo>
                  <a:pt x="410280" y="1769621"/>
                </a:lnTo>
                <a:lnTo>
                  <a:pt x="425107" y="1769621"/>
                </a:lnTo>
                <a:lnTo>
                  <a:pt x="438251" y="1818163"/>
                </a:lnTo>
                <a:lnTo>
                  <a:pt x="455946" y="1862945"/>
                </a:lnTo>
                <a:lnTo>
                  <a:pt x="478191" y="1903970"/>
                </a:lnTo>
                <a:lnTo>
                  <a:pt x="504985" y="1941242"/>
                </a:lnTo>
                <a:lnTo>
                  <a:pt x="536329" y="1974767"/>
                </a:lnTo>
                <a:lnTo>
                  <a:pt x="575863" y="2005723"/>
                </a:lnTo>
                <a:lnTo>
                  <a:pt x="618699" y="2031053"/>
                </a:lnTo>
                <a:lnTo>
                  <a:pt x="664834" y="2050756"/>
                </a:lnTo>
                <a:lnTo>
                  <a:pt x="714269" y="2064832"/>
                </a:lnTo>
                <a:lnTo>
                  <a:pt x="767002" y="2073278"/>
                </a:lnTo>
                <a:lnTo>
                  <a:pt x="823032" y="2076093"/>
                </a:lnTo>
                <a:lnTo>
                  <a:pt x="857628" y="2076093"/>
                </a:lnTo>
                <a:lnTo>
                  <a:pt x="857628" y="1804227"/>
                </a:lnTo>
                <a:lnTo>
                  <a:pt x="823032" y="1804227"/>
                </a:lnTo>
                <a:lnTo>
                  <a:pt x="790739" y="1802374"/>
                </a:lnTo>
                <a:lnTo>
                  <a:pt x="740064" y="1787547"/>
                </a:lnTo>
                <a:lnTo>
                  <a:pt x="708410" y="1758189"/>
                </a:lnTo>
                <a:lnTo>
                  <a:pt x="691107" y="1708772"/>
                </a:lnTo>
                <a:lnTo>
                  <a:pt x="687099" y="1675708"/>
                </a:lnTo>
                <a:lnTo>
                  <a:pt x="696984" y="1665823"/>
                </a:lnTo>
                <a:lnTo>
                  <a:pt x="729763" y="1631428"/>
                </a:lnTo>
                <a:lnTo>
                  <a:pt x="757502" y="1593195"/>
                </a:lnTo>
                <a:lnTo>
                  <a:pt x="780200" y="1551127"/>
                </a:lnTo>
                <a:lnTo>
                  <a:pt x="797856" y="1505224"/>
                </a:lnTo>
                <a:lnTo>
                  <a:pt x="799751" y="1497755"/>
                </a:lnTo>
                <a:lnTo>
                  <a:pt x="410280" y="1497755"/>
                </a:lnTo>
                <a:lnTo>
                  <a:pt x="377987" y="1495901"/>
                </a:lnTo>
                <a:lnTo>
                  <a:pt x="327313" y="1481070"/>
                </a:lnTo>
                <a:lnTo>
                  <a:pt x="292725" y="1446470"/>
                </a:lnTo>
                <a:lnTo>
                  <a:pt x="274184" y="1384692"/>
                </a:lnTo>
                <a:lnTo>
                  <a:pt x="271866" y="134452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800146" y="271866"/>
                </a:lnTo>
                <a:lnTo>
                  <a:pt x="797856" y="262754"/>
                </a:lnTo>
                <a:lnTo>
                  <a:pt x="780200" y="216498"/>
                </a:lnTo>
                <a:lnTo>
                  <a:pt x="757502" y="174174"/>
                </a:lnTo>
                <a:lnTo>
                  <a:pt x="729763" y="135783"/>
                </a:lnTo>
                <a:lnTo>
                  <a:pt x="696984" y="101326"/>
                </a:lnTo>
                <a:lnTo>
                  <a:pt x="658800" y="70370"/>
                </a:lnTo>
                <a:lnTo>
                  <a:pt x="616780" y="45040"/>
                </a:lnTo>
                <a:lnTo>
                  <a:pt x="570921" y="25336"/>
                </a:lnTo>
                <a:lnTo>
                  <a:pt x="521219" y="11261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57884" h="2076450">
                <a:moveTo>
                  <a:pt x="800146" y="271866"/>
                </a:moveTo>
                <a:lnTo>
                  <a:pt x="410280" y="271866"/>
                </a:lnTo>
                <a:lnTo>
                  <a:pt x="443485" y="273719"/>
                </a:lnTo>
                <a:lnTo>
                  <a:pt x="471445" y="279280"/>
                </a:lnTo>
                <a:lnTo>
                  <a:pt x="511617" y="301530"/>
                </a:lnTo>
                <a:lnTo>
                  <a:pt x="539418" y="348503"/>
                </a:lnTo>
                <a:lnTo>
                  <a:pt x="548684" y="425107"/>
                </a:lnTo>
                <a:lnTo>
                  <a:pt x="548684" y="1344524"/>
                </a:lnTo>
                <a:lnTo>
                  <a:pt x="546419" y="1384692"/>
                </a:lnTo>
                <a:lnTo>
                  <a:pt x="527834" y="1447401"/>
                </a:lnTo>
                <a:lnTo>
                  <a:pt x="494156" y="1481070"/>
                </a:lnTo>
                <a:lnTo>
                  <a:pt x="443485" y="1495901"/>
                </a:lnTo>
                <a:lnTo>
                  <a:pt x="410280" y="1497755"/>
                </a:lnTo>
                <a:lnTo>
                  <a:pt x="799751" y="1497755"/>
                </a:lnTo>
                <a:lnTo>
                  <a:pt x="810469" y="1455488"/>
                </a:lnTo>
                <a:lnTo>
                  <a:pt x="818038" y="1401921"/>
                </a:lnTo>
                <a:lnTo>
                  <a:pt x="820561" y="1344524"/>
                </a:lnTo>
                <a:lnTo>
                  <a:pt x="820561" y="425107"/>
                </a:lnTo>
                <a:lnTo>
                  <a:pt x="818038" y="367060"/>
                </a:lnTo>
                <a:lnTo>
                  <a:pt x="810469" y="312942"/>
                </a:lnTo>
                <a:lnTo>
                  <a:pt x="800146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554586" y="2454910"/>
            <a:ext cx="821055" cy="1750060"/>
          </a:xfrm>
          <a:custGeom>
            <a:avLst/>
            <a:gdLst/>
            <a:ahLst/>
            <a:cxnLst/>
            <a:rect l="l" t="t" r="r" b="b"/>
            <a:pathLst>
              <a:path w="821054" h="1750060">
                <a:moveTo>
                  <a:pt x="820561" y="0"/>
                </a:moveTo>
                <a:lnTo>
                  <a:pt x="548684" y="0"/>
                </a:lnTo>
                <a:lnTo>
                  <a:pt x="548684" y="1324745"/>
                </a:lnTo>
                <a:lnTo>
                  <a:pt x="546368" y="1365836"/>
                </a:lnTo>
                <a:lnTo>
                  <a:pt x="527834" y="1427627"/>
                </a:lnTo>
                <a:lnTo>
                  <a:pt x="493224" y="1461297"/>
                </a:lnTo>
                <a:lnTo>
                  <a:pt x="442550" y="1476131"/>
                </a:lnTo>
                <a:lnTo>
                  <a:pt x="410280" y="1477986"/>
                </a:lnTo>
                <a:lnTo>
                  <a:pt x="376899" y="1476131"/>
                </a:lnTo>
                <a:lnTo>
                  <a:pt x="324993" y="1461297"/>
                </a:lnTo>
                <a:lnTo>
                  <a:pt x="291324" y="1428564"/>
                </a:lnTo>
                <a:lnTo>
                  <a:pt x="274026" y="1366772"/>
                </a:lnTo>
                <a:lnTo>
                  <a:pt x="271866" y="1324745"/>
                </a:lnTo>
                <a:lnTo>
                  <a:pt x="271866" y="0"/>
                </a:lnTo>
                <a:lnTo>
                  <a:pt x="0" y="0"/>
                </a:lnTo>
                <a:lnTo>
                  <a:pt x="0" y="1324745"/>
                </a:lnTo>
                <a:lnTo>
                  <a:pt x="2520" y="1381597"/>
                </a:lnTo>
                <a:lnTo>
                  <a:pt x="10084" y="1434915"/>
                </a:lnTo>
                <a:lnTo>
                  <a:pt x="22691" y="1484698"/>
                </a:lnTo>
                <a:lnTo>
                  <a:pt x="40343" y="1530949"/>
                </a:lnTo>
                <a:lnTo>
                  <a:pt x="63040" y="1573668"/>
                </a:lnTo>
                <a:lnTo>
                  <a:pt x="90784" y="1612856"/>
                </a:lnTo>
                <a:lnTo>
                  <a:pt x="123577" y="1648515"/>
                </a:lnTo>
                <a:lnTo>
                  <a:pt x="161746" y="1679486"/>
                </a:lnTo>
                <a:lnTo>
                  <a:pt x="203762" y="1704823"/>
                </a:lnTo>
                <a:lnTo>
                  <a:pt x="249624" y="1724526"/>
                </a:lnTo>
                <a:lnTo>
                  <a:pt x="299332" y="1738597"/>
                </a:lnTo>
                <a:lnTo>
                  <a:pt x="352884" y="1747039"/>
                </a:lnTo>
                <a:lnTo>
                  <a:pt x="410280" y="1749852"/>
                </a:lnTo>
                <a:lnTo>
                  <a:pt x="466293" y="1747039"/>
                </a:lnTo>
                <a:lnTo>
                  <a:pt x="519015" y="1738597"/>
                </a:lnTo>
                <a:lnTo>
                  <a:pt x="568446" y="1724526"/>
                </a:lnTo>
                <a:lnTo>
                  <a:pt x="614583" y="1704823"/>
                </a:lnTo>
                <a:lnTo>
                  <a:pt x="657426" y="1679486"/>
                </a:lnTo>
                <a:lnTo>
                  <a:pt x="696973" y="1648515"/>
                </a:lnTo>
                <a:lnTo>
                  <a:pt x="729756" y="1611650"/>
                </a:lnTo>
                <a:lnTo>
                  <a:pt x="757498" y="1571654"/>
                </a:lnTo>
                <a:lnTo>
                  <a:pt x="780198" y="1528528"/>
                </a:lnTo>
                <a:lnTo>
                  <a:pt x="797856" y="1482273"/>
                </a:lnTo>
                <a:lnTo>
                  <a:pt x="810469" y="1432890"/>
                </a:lnTo>
                <a:lnTo>
                  <a:pt x="818038" y="1380380"/>
                </a:lnTo>
                <a:lnTo>
                  <a:pt x="820561" y="1324745"/>
                </a:lnTo>
                <a:lnTo>
                  <a:pt x="82056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0560482" y="2455004"/>
            <a:ext cx="716915" cy="1729739"/>
          </a:xfrm>
          <a:custGeom>
            <a:avLst/>
            <a:gdLst/>
            <a:ahLst/>
            <a:cxnLst/>
            <a:rect l="l" t="t" r="r" b="b"/>
            <a:pathLst>
              <a:path w="716915" h="1729739">
                <a:moveTo>
                  <a:pt x="716762" y="0"/>
                </a:moveTo>
                <a:lnTo>
                  <a:pt x="0" y="0"/>
                </a:lnTo>
                <a:lnTo>
                  <a:pt x="0" y="271780"/>
                </a:lnTo>
                <a:lnTo>
                  <a:pt x="0" y="707390"/>
                </a:lnTo>
                <a:lnTo>
                  <a:pt x="0" y="979170"/>
                </a:lnTo>
                <a:lnTo>
                  <a:pt x="0" y="1457960"/>
                </a:lnTo>
                <a:lnTo>
                  <a:pt x="0" y="1729740"/>
                </a:lnTo>
                <a:lnTo>
                  <a:pt x="716762" y="1729740"/>
                </a:lnTo>
                <a:lnTo>
                  <a:pt x="716762" y="1457960"/>
                </a:lnTo>
                <a:lnTo>
                  <a:pt x="271881" y="1457960"/>
                </a:lnTo>
                <a:lnTo>
                  <a:pt x="271881" y="979170"/>
                </a:lnTo>
                <a:lnTo>
                  <a:pt x="578345" y="979170"/>
                </a:lnTo>
                <a:lnTo>
                  <a:pt x="578345" y="707390"/>
                </a:lnTo>
                <a:lnTo>
                  <a:pt x="271881" y="707390"/>
                </a:lnTo>
                <a:lnTo>
                  <a:pt x="271881" y="271780"/>
                </a:lnTo>
                <a:lnTo>
                  <a:pt x="716762" y="271780"/>
                </a:lnTo>
                <a:lnTo>
                  <a:pt x="71676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1405724" y="2435141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4" h="1769745">
                <a:moveTo>
                  <a:pt x="410280" y="0"/>
                </a:moveTo>
                <a:lnTo>
                  <a:pt x="352884" y="2815"/>
                </a:lnTo>
                <a:lnTo>
                  <a:pt x="299332" y="11261"/>
                </a:lnTo>
                <a:lnTo>
                  <a:pt x="249624" y="25336"/>
                </a:lnTo>
                <a:lnTo>
                  <a:pt x="203762" y="45040"/>
                </a:lnTo>
                <a:lnTo>
                  <a:pt x="161746" y="70370"/>
                </a:lnTo>
                <a:lnTo>
                  <a:pt x="123577" y="101326"/>
                </a:lnTo>
                <a:lnTo>
                  <a:pt x="90784" y="136990"/>
                </a:lnTo>
                <a:lnTo>
                  <a:pt x="63040" y="176185"/>
                </a:lnTo>
                <a:lnTo>
                  <a:pt x="40343" y="218910"/>
                </a:lnTo>
                <a:lnTo>
                  <a:pt x="22691" y="265164"/>
                </a:lnTo>
                <a:lnTo>
                  <a:pt x="10084" y="314947"/>
                </a:lnTo>
                <a:lnTo>
                  <a:pt x="2520" y="368258"/>
                </a:lnTo>
                <a:lnTo>
                  <a:pt x="0" y="425097"/>
                </a:lnTo>
                <a:lnTo>
                  <a:pt x="0" y="467116"/>
                </a:lnTo>
                <a:lnTo>
                  <a:pt x="2933" y="524282"/>
                </a:lnTo>
                <a:lnTo>
                  <a:pt x="11736" y="579584"/>
                </a:lnTo>
                <a:lnTo>
                  <a:pt x="26411" y="633025"/>
                </a:lnTo>
                <a:lnTo>
                  <a:pt x="46961" y="684607"/>
                </a:lnTo>
                <a:lnTo>
                  <a:pt x="67414" y="724265"/>
                </a:lnTo>
                <a:lnTo>
                  <a:pt x="91238" y="762134"/>
                </a:lnTo>
                <a:lnTo>
                  <a:pt x="118428" y="798216"/>
                </a:lnTo>
                <a:lnTo>
                  <a:pt x="148982" y="832514"/>
                </a:lnTo>
                <a:lnTo>
                  <a:pt x="182894" y="865031"/>
                </a:lnTo>
                <a:lnTo>
                  <a:pt x="213932" y="889450"/>
                </a:lnTo>
                <a:lnTo>
                  <a:pt x="252701" y="915715"/>
                </a:lnTo>
                <a:lnTo>
                  <a:pt x="299202" y="943825"/>
                </a:lnTo>
                <a:lnTo>
                  <a:pt x="353434" y="973781"/>
                </a:lnTo>
                <a:lnTo>
                  <a:pt x="391421" y="995416"/>
                </a:lnTo>
                <a:lnTo>
                  <a:pt x="443322" y="1027550"/>
                </a:lnTo>
                <a:lnTo>
                  <a:pt x="490148" y="1072846"/>
                </a:lnTo>
                <a:lnTo>
                  <a:pt x="515754" y="1110024"/>
                </a:lnTo>
                <a:lnTo>
                  <a:pt x="534047" y="1149572"/>
                </a:lnTo>
                <a:lnTo>
                  <a:pt x="545025" y="1191489"/>
                </a:lnTo>
                <a:lnTo>
                  <a:pt x="548684" y="1235773"/>
                </a:lnTo>
                <a:lnTo>
                  <a:pt x="548684" y="1344514"/>
                </a:lnTo>
                <a:lnTo>
                  <a:pt x="546368" y="1386541"/>
                </a:lnTo>
                <a:lnTo>
                  <a:pt x="527834" y="1448333"/>
                </a:lnTo>
                <a:lnTo>
                  <a:pt x="494156" y="1481066"/>
                </a:lnTo>
                <a:lnTo>
                  <a:pt x="443485" y="1495900"/>
                </a:lnTo>
                <a:lnTo>
                  <a:pt x="410280" y="1497755"/>
                </a:lnTo>
                <a:lnTo>
                  <a:pt x="377987" y="1495900"/>
                </a:lnTo>
                <a:lnTo>
                  <a:pt x="327313" y="1481066"/>
                </a:lnTo>
                <a:lnTo>
                  <a:pt x="292725" y="1447396"/>
                </a:lnTo>
                <a:lnTo>
                  <a:pt x="274184" y="1385605"/>
                </a:lnTo>
                <a:lnTo>
                  <a:pt x="271866" y="1344514"/>
                </a:lnTo>
                <a:lnTo>
                  <a:pt x="271866" y="1119599"/>
                </a:lnTo>
                <a:lnTo>
                  <a:pt x="0" y="1119599"/>
                </a:lnTo>
                <a:lnTo>
                  <a:pt x="0" y="1344514"/>
                </a:lnTo>
                <a:lnTo>
                  <a:pt x="2520" y="1401366"/>
                </a:lnTo>
                <a:lnTo>
                  <a:pt x="10084" y="1454684"/>
                </a:lnTo>
                <a:lnTo>
                  <a:pt x="22691" y="1504467"/>
                </a:lnTo>
                <a:lnTo>
                  <a:pt x="40343" y="1550718"/>
                </a:lnTo>
                <a:lnTo>
                  <a:pt x="63040" y="1593437"/>
                </a:lnTo>
                <a:lnTo>
                  <a:pt x="90784" y="1632625"/>
                </a:lnTo>
                <a:lnTo>
                  <a:pt x="123577" y="1668284"/>
                </a:lnTo>
                <a:lnTo>
                  <a:pt x="161746" y="1699255"/>
                </a:lnTo>
                <a:lnTo>
                  <a:pt x="203762" y="1724592"/>
                </a:lnTo>
                <a:lnTo>
                  <a:pt x="249624" y="1744295"/>
                </a:lnTo>
                <a:lnTo>
                  <a:pt x="299332" y="1758366"/>
                </a:lnTo>
                <a:lnTo>
                  <a:pt x="352884" y="1766808"/>
                </a:lnTo>
                <a:lnTo>
                  <a:pt x="410280" y="1769621"/>
                </a:lnTo>
                <a:lnTo>
                  <a:pt x="467673" y="1766808"/>
                </a:lnTo>
                <a:lnTo>
                  <a:pt x="521219" y="1758366"/>
                </a:lnTo>
                <a:lnTo>
                  <a:pt x="570921" y="1744295"/>
                </a:lnTo>
                <a:lnTo>
                  <a:pt x="616780" y="1724592"/>
                </a:lnTo>
                <a:lnTo>
                  <a:pt x="658800" y="1699255"/>
                </a:lnTo>
                <a:lnTo>
                  <a:pt x="696984" y="1668284"/>
                </a:lnTo>
                <a:lnTo>
                  <a:pt x="729763" y="1632625"/>
                </a:lnTo>
                <a:lnTo>
                  <a:pt x="757502" y="1593437"/>
                </a:lnTo>
                <a:lnTo>
                  <a:pt x="780200" y="1550718"/>
                </a:lnTo>
                <a:lnTo>
                  <a:pt x="797856" y="1504467"/>
                </a:lnTo>
                <a:lnTo>
                  <a:pt x="810469" y="1454684"/>
                </a:lnTo>
                <a:lnTo>
                  <a:pt x="818038" y="1401366"/>
                </a:lnTo>
                <a:lnTo>
                  <a:pt x="820561" y="1344514"/>
                </a:lnTo>
                <a:lnTo>
                  <a:pt x="820561" y="1235773"/>
                </a:lnTo>
                <a:lnTo>
                  <a:pt x="818302" y="1183961"/>
                </a:lnTo>
                <a:lnTo>
                  <a:pt x="811527" y="1133980"/>
                </a:lnTo>
                <a:lnTo>
                  <a:pt x="800235" y="1085830"/>
                </a:lnTo>
                <a:lnTo>
                  <a:pt x="784428" y="1039511"/>
                </a:lnTo>
                <a:lnTo>
                  <a:pt x="764105" y="995023"/>
                </a:lnTo>
                <a:lnTo>
                  <a:pt x="739266" y="952365"/>
                </a:lnTo>
                <a:lnTo>
                  <a:pt x="709914" y="911539"/>
                </a:lnTo>
                <a:lnTo>
                  <a:pt x="676047" y="872543"/>
                </a:lnTo>
                <a:lnTo>
                  <a:pt x="637666" y="835377"/>
                </a:lnTo>
                <a:lnTo>
                  <a:pt x="568440" y="784711"/>
                </a:lnTo>
                <a:lnTo>
                  <a:pt x="519014" y="754745"/>
                </a:lnTo>
                <a:lnTo>
                  <a:pt x="426795" y="703164"/>
                </a:lnTo>
                <a:lnTo>
                  <a:pt x="399757" y="687106"/>
                </a:lnTo>
                <a:lnTo>
                  <a:pt x="363329" y="662367"/>
                </a:lnTo>
                <a:lnTo>
                  <a:pt x="330395" y="628458"/>
                </a:lnTo>
                <a:lnTo>
                  <a:pt x="304785" y="591981"/>
                </a:lnTo>
                <a:lnTo>
                  <a:pt x="286495" y="552934"/>
                </a:lnTo>
                <a:lnTo>
                  <a:pt x="275522" y="511313"/>
                </a:lnTo>
                <a:lnTo>
                  <a:pt x="271866" y="467116"/>
                </a:lnTo>
                <a:lnTo>
                  <a:pt x="271866" y="425097"/>
                </a:lnTo>
                <a:lnTo>
                  <a:pt x="274184" y="384011"/>
                </a:lnTo>
                <a:lnTo>
                  <a:pt x="292725" y="322231"/>
                </a:lnTo>
                <a:lnTo>
                  <a:pt x="327313" y="288546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443485" y="273719"/>
                </a:lnTo>
                <a:lnTo>
                  <a:pt x="494156" y="288546"/>
                </a:lnTo>
                <a:lnTo>
                  <a:pt x="527834" y="321301"/>
                </a:lnTo>
                <a:lnTo>
                  <a:pt x="546368" y="383092"/>
                </a:lnTo>
                <a:lnTo>
                  <a:pt x="548684" y="425097"/>
                </a:lnTo>
                <a:lnTo>
                  <a:pt x="548684" y="575867"/>
                </a:lnTo>
                <a:lnTo>
                  <a:pt x="820561" y="575867"/>
                </a:lnTo>
                <a:lnTo>
                  <a:pt x="820561" y="425097"/>
                </a:lnTo>
                <a:lnTo>
                  <a:pt x="818038" y="368258"/>
                </a:lnTo>
                <a:lnTo>
                  <a:pt x="810469" y="314947"/>
                </a:lnTo>
                <a:lnTo>
                  <a:pt x="797856" y="265164"/>
                </a:lnTo>
                <a:lnTo>
                  <a:pt x="780200" y="218910"/>
                </a:lnTo>
                <a:lnTo>
                  <a:pt x="757502" y="176185"/>
                </a:lnTo>
                <a:lnTo>
                  <a:pt x="729763" y="136990"/>
                </a:lnTo>
                <a:lnTo>
                  <a:pt x="696984" y="101326"/>
                </a:lnTo>
                <a:lnTo>
                  <a:pt x="658800" y="70370"/>
                </a:lnTo>
                <a:lnTo>
                  <a:pt x="616780" y="45040"/>
                </a:lnTo>
                <a:lnTo>
                  <a:pt x="570921" y="25336"/>
                </a:lnTo>
                <a:lnTo>
                  <a:pt x="521219" y="11261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2310275" y="2454915"/>
            <a:ext cx="825500" cy="1729739"/>
          </a:xfrm>
          <a:custGeom>
            <a:avLst/>
            <a:gdLst/>
            <a:ahLst/>
            <a:cxnLst/>
            <a:rect l="l" t="t" r="r" b="b"/>
            <a:pathLst>
              <a:path w="825500" h="1729739">
                <a:moveTo>
                  <a:pt x="825500" y="0"/>
                </a:moveTo>
                <a:lnTo>
                  <a:pt x="0" y="0"/>
                </a:lnTo>
                <a:lnTo>
                  <a:pt x="0" y="271780"/>
                </a:lnTo>
                <a:lnTo>
                  <a:pt x="276821" y="271780"/>
                </a:lnTo>
                <a:lnTo>
                  <a:pt x="276821" y="1729740"/>
                </a:lnTo>
                <a:lnTo>
                  <a:pt x="548690" y="1729740"/>
                </a:lnTo>
                <a:lnTo>
                  <a:pt x="548690" y="271780"/>
                </a:lnTo>
                <a:lnTo>
                  <a:pt x="825500" y="271780"/>
                </a:lnTo>
                <a:lnTo>
                  <a:pt x="82550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3256874" y="2454909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3704196" y="2435141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5"/>
                </a:lnTo>
                <a:lnTo>
                  <a:pt x="299332" y="11261"/>
                </a:lnTo>
                <a:lnTo>
                  <a:pt x="249624" y="25336"/>
                </a:lnTo>
                <a:lnTo>
                  <a:pt x="203762" y="45040"/>
                </a:lnTo>
                <a:lnTo>
                  <a:pt x="161746" y="70370"/>
                </a:lnTo>
                <a:lnTo>
                  <a:pt x="123577" y="101326"/>
                </a:lnTo>
                <a:lnTo>
                  <a:pt x="90784" y="136990"/>
                </a:lnTo>
                <a:lnTo>
                  <a:pt x="63040" y="176185"/>
                </a:lnTo>
                <a:lnTo>
                  <a:pt x="40343" y="218910"/>
                </a:lnTo>
                <a:lnTo>
                  <a:pt x="22691" y="265164"/>
                </a:lnTo>
                <a:lnTo>
                  <a:pt x="10084" y="314947"/>
                </a:lnTo>
                <a:lnTo>
                  <a:pt x="2520" y="368258"/>
                </a:lnTo>
                <a:lnTo>
                  <a:pt x="0" y="425097"/>
                </a:lnTo>
                <a:lnTo>
                  <a:pt x="0" y="1344514"/>
                </a:lnTo>
                <a:lnTo>
                  <a:pt x="2520" y="1401366"/>
                </a:lnTo>
                <a:lnTo>
                  <a:pt x="10084" y="1454684"/>
                </a:lnTo>
                <a:lnTo>
                  <a:pt x="22691" y="1504467"/>
                </a:lnTo>
                <a:lnTo>
                  <a:pt x="40343" y="1550718"/>
                </a:lnTo>
                <a:lnTo>
                  <a:pt x="63040" y="1593437"/>
                </a:lnTo>
                <a:lnTo>
                  <a:pt x="90784" y="1632625"/>
                </a:lnTo>
                <a:lnTo>
                  <a:pt x="123577" y="1668284"/>
                </a:lnTo>
                <a:lnTo>
                  <a:pt x="161746" y="1699255"/>
                </a:lnTo>
                <a:lnTo>
                  <a:pt x="203762" y="1724592"/>
                </a:lnTo>
                <a:lnTo>
                  <a:pt x="249624" y="1744295"/>
                </a:lnTo>
                <a:lnTo>
                  <a:pt x="299332" y="1758366"/>
                </a:lnTo>
                <a:lnTo>
                  <a:pt x="352884" y="1766808"/>
                </a:lnTo>
                <a:lnTo>
                  <a:pt x="410280" y="1769621"/>
                </a:lnTo>
                <a:lnTo>
                  <a:pt x="467673" y="1766808"/>
                </a:lnTo>
                <a:lnTo>
                  <a:pt x="521219" y="1758366"/>
                </a:lnTo>
                <a:lnTo>
                  <a:pt x="570921" y="1744295"/>
                </a:lnTo>
                <a:lnTo>
                  <a:pt x="616780" y="1724592"/>
                </a:lnTo>
                <a:lnTo>
                  <a:pt x="658800" y="1699255"/>
                </a:lnTo>
                <a:lnTo>
                  <a:pt x="696984" y="1668284"/>
                </a:lnTo>
                <a:lnTo>
                  <a:pt x="729763" y="1632625"/>
                </a:lnTo>
                <a:lnTo>
                  <a:pt x="757502" y="1593437"/>
                </a:lnTo>
                <a:lnTo>
                  <a:pt x="780200" y="1550718"/>
                </a:lnTo>
                <a:lnTo>
                  <a:pt x="797856" y="1504467"/>
                </a:lnTo>
                <a:lnTo>
                  <a:pt x="799557" y="1497755"/>
                </a:lnTo>
                <a:lnTo>
                  <a:pt x="410280" y="1497755"/>
                </a:lnTo>
                <a:lnTo>
                  <a:pt x="377987" y="1495900"/>
                </a:lnTo>
                <a:lnTo>
                  <a:pt x="327313" y="1481066"/>
                </a:lnTo>
                <a:lnTo>
                  <a:pt x="292725" y="1447401"/>
                </a:lnTo>
                <a:lnTo>
                  <a:pt x="274184" y="1385606"/>
                </a:lnTo>
                <a:lnTo>
                  <a:pt x="271866" y="1344514"/>
                </a:lnTo>
                <a:lnTo>
                  <a:pt x="271866" y="425097"/>
                </a:lnTo>
                <a:lnTo>
                  <a:pt x="274184" y="384011"/>
                </a:lnTo>
                <a:lnTo>
                  <a:pt x="292725" y="322236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799554" y="271866"/>
                </a:lnTo>
                <a:lnTo>
                  <a:pt x="797856" y="265164"/>
                </a:lnTo>
                <a:lnTo>
                  <a:pt x="780200" y="218910"/>
                </a:lnTo>
                <a:lnTo>
                  <a:pt x="757502" y="176185"/>
                </a:lnTo>
                <a:lnTo>
                  <a:pt x="729763" y="136990"/>
                </a:lnTo>
                <a:lnTo>
                  <a:pt x="696984" y="101326"/>
                </a:lnTo>
                <a:lnTo>
                  <a:pt x="658800" y="70370"/>
                </a:lnTo>
                <a:lnTo>
                  <a:pt x="616780" y="45040"/>
                </a:lnTo>
                <a:lnTo>
                  <a:pt x="570921" y="25336"/>
                </a:lnTo>
                <a:lnTo>
                  <a:pt x="521219" y="11261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21055" h="1769745">
                <a:moveTo>
                  <a:pt x="799554" y="271866"/>
                </a:moveTo>
                <a:lnTo>
                  <a:pt x="410280" y="271866"/>
                </a:lnTo>
                <a:lnTo>
                  <a:pt x="443485" y="273719"/>
                </a:lnTo>
                <a:lnTo>
                  <a:pt x="471445" y="279280"/>
                </a:lnTo>
                <a:lnTo>
                  <a:pt x="511617" y="301530"/>
                </a:lnTo>
                <a:lnTo>
                  <a:pt x="539418" y="348494"/>
                </a:lnTo>
                <a:lnTo>
                  <a:pt x="548684" y="425097"/>
                </a:lnTo>
                <a:lnTo>
                  <a:pt x="548684" y="1344514"/>
                </a:lnTo>
                <a:lnTo>
                  <a:pt x="546419" y="1385606"/>
                </a:lnTo>
                <a:lnTo>
                  <a:pt x="527834" y="1448333"/>
                </a:lnTo>
                <a:lnTo>
                  <a:pt x="494156" y="1481066"/>
                </a:lnTo>
                <a:lnTo>
                  <a:pt x="443485" y="1495900"/>
                </a:lnTo>
                <a:lnTo>
                  <a:pt x="410280" y="1497755"/>
                </a:lnTo>
                <a:lnTo>
                  <a:pt x="799557" y="1497755"/>
                </a:lnTo>
                <a:lnTo>
                  <a:pt x="810469" y="1454684"/>
                </a:lnTo>
                <a:lnTo>
                  <a:pt x="818038" y="1401366"/>
                </a:lnTo>
                <a:lnTo>
                  <a:pt x="820561" y="1344514"/>
                </a:lnTo>
                <a:lnTo>
                  <a:pt x="820561" y="425097"/>
                </a:lnTo>
                <a:lnTo>
                  <a:pt x="818038" y="368258"/>
                </a:lnTo>
                <a:lnTo>
                  <a:pt x="810469" y="314947"/>
                </a:lnTo>
                <a:lnTo>
                  <a:pt x="799554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4690331" y="2454908"/>
            <a:ext cx="845819" cy="1730375"/>
          </a:xfrm>
          <a:custGeom>
            <a:avLst/>
            <a:gdLst/>
            <a:ahLst/>
            <a:cxnLst/>
            <a:rect l="l" t="t" r="r" b="b"/>
            <a:pathLst>
              <a:path w="845819" h="1730375">
                <a:moveTo>
                  <a:pt x="845272" y="0"/>
                </a:moveTo>
                <a:lnTo>
                  <a:pt x="573406" y="0"/>
                </a:lnTo>
                <a:lnTo>
                  <a:pt x="573406" y="874926"/>
                </a:lnTo>
                <a:lnTo>
                  <a:pt x="158183" y="0"/>
                </a:ln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852686"/>
                </a:lnTo>
                <a:lnTo>
                  <a:pt x="687099" y="1730083"/>
                </a:lnTo>
                <a:lnTo>
                  <a:pt x="845272" y="1730083"/>
                </a:lnTo>
                <a:lnTo>
                  <a:pt x="84527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5683869" y="2435141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5"/>
                </a:lnTo>
                <a:lnTo>
                  <a:pt x="299332" y="11261"/>
                </a:lnTo>
                <a:lnTo>
                  <a:pt x="249624" y="25336"/>
                </a:lnTo>
                <a:lnTo>
                  <a:pt x="203762" y="45040"/>
                </a:lnTo>
                <a:lnTo>
                  <a:pt x="161746" y="70370"/>
                </a:lnTo>
                <a:lnTo>
                  <a:pt x="123577" y="101326"/>
                </a:lnTo>
                <a:lnTo>
                  <a:pt x="90784" y="136990"/>
                </a:lnTo>
                <a:lnTo>
                  <a:pt x="63040" y="176185"/>
                </a:lnTo>
                <a:lnTo>
                  <a:pt x="40343" y="218910"/>
                </a:lnTo>
                <a:lnTo>
                  <a:pt x="22691" y="265164"/>
                </a:lnTo>
                <a:lnTo>
                  <a:pt x="10084" y="314947"/>
                </a:lnTo>
                <a:lnTo>
                  <a:pt x="2520" y="368258"/>
                </a:lnTo>
                <a:lnTo>
                  <a:pt x="0" y="425097"/>
                </a:lnTo>
                <a:lnTo>
                  <a:pt x="0" y="467116"/>
                </a:lnTo>
                <a:lnTo>
                  <a:pt x="2933" y="524282"/>
                </a:lnTo>
                <a:lnTo>
                  <a:pt x="11736" y="579584"/>
                </a:lnTo>
                <a:lnTo>
                  <a:pt x="26411" y="633025"/>
                </a:lnTo>
                <a:lnTo>
                  <a:pt x="46961" y="684607"/>
                </a:lnTo>
                <a:lnTo>
                  <a:pt x="67414" y="724265"/>
                </a:lnTo>
                <a:lnTo>
                  <a:pt x="91238" y="762134"/>
                </a:lnTo>
                <a:lnTo>
                  <a:pt x="118428" y="798216"/>
                </a:lnTo>
                <a:lnTo>
                  <a:pt x="148982" y="832514"/>
                </a:lnTo>
                <a:lnTo>
                  <a:pt x="182894" y="865031"/>
                </a:lnTo>
                <a:lnTo>
                  <a:pt x="213932" y="889450"/>
                </a:lnTo>
                <a:lnTo>
                  <a:pt x="252701" y="915715"/>
                </a:lnTo>
                <a:lnTo>
                  <a:pt x="299202" y="943825"/>
                </a:lnTo>
                <a:lnTo>
                  <a:pt x="353434" y="973781"/>
                </a:lnTo>
                <a:lnTo>
                  <a:pt x="391421" y="995416"/>
                </a:lnTo>
                <a:lnTo>
                  <a:pt x="443322" y="1027550"/>
                </a:lnTo>
                <a:lnTo>
                  <a:pt x="490148" y="1072846"/>
                </a:lnTo>
                <a:lnTo>
                  <a:pt x="515754" y="1110024"/>
                </a:lnTo>
                <a:lnTo>
                  <a:pt x="534047" y="1149572"/>
                </a:lnTo>
                <a:lnTo>
                  <a:pt x="545025" y="1191489"/>
                </a:lnTo>
                <a:lnTo>
                  <a:pt x="548684" y="1235773"/>
                </a:lnTo>
                <a:lnTo>
                  <a:pt x="548684" y="1344514"/>
                </a:lnTo>
                <a:lnTo>
                  <a:pt x="546368" y="1386541"/>
                </a:lnTo>
                <a:lnTo>
                  <a:pt x="527834" y="1448333"/>
                </a:lnTo>
                <a:lnTo>
                  <a:pt x="494156" y="1481066"/>
                </a:lnTo>
                <a:lnTo>
                  <a:pt x="443485" y="1495900"/>
                </a:lnTo>
                <a:lnTo>
                  <a:pt x="410280" y="1497755"/>
                </a:lnTo>
                <a:lnTo>
                  <a:pt x="377987" y="1495900"/>
                </a:lnTo>
                <a:lnTo>
                  <a:pt x="327313" y="1481066"/>
                </a:lnTo>
                <a:lnTo>
                  <a:pt x="292725" y="1447396"/>
                </a:lnTo>
                <a:lnTo>
                  <a:pt x="274184" y="1385605"/>
                </a:lnTo>
                <a:lnTo>
                  <a:pt x="271866" y="1344514"/>
                </a:lnTo>
                <a:lnTo>
                  <a:pt x="271866" y="1119599"/>
                </a:lnTo>
                <a:lnTo>
                  <a:pt x="0" y="1119599"/>
                </a:lnTo>
                <a:lnTo>
                  <a:pt x="0" y="1344514"/>
                </a:lnTo>
                <a:lnTo>
                  <a:pt x="2520" y="1401366"/>
                </a:lnTo>
                <a:lnTo>
                  <a:pt x="10084" y="1454684"/>
                </a:lnTo>
                <a:lnTo>
                  <a:pt x="22691" y="1504467"/>
                </a:lnTo>
                <a:lnTo>
                  <a:pt x="40343" y="1550718"/>
                </a:lnTo>
                <a:lnTo>
                  <a:pt x="63040" y="1593437"/>
                </a:lnTo>
                <a:lnTo>
                  <a:pt x="90784" y="1632625"/>
                </a:lnTo>
                <a:lnTo>
                  <a:pt x="123577" y="1668284"/>
                </a:lnTo>
                <a:lnTo>
                  <a:pt x="161746" y="1699255"/>
                </a:lnTo>
                <a:lnTo>
                  <a:pt x="203762" y="1724592"/>
                </a:lnTo>
                <a:lnTo>
                  <a:pt x="249624" y="1744295"/>
                </a:lnTo>
                <a:lnTo>
                  <a:pt x="299332" y="1758366"/>
                </a:lnTo>
                <a:lnTo>
                  <a:pt x="352884" y="1766808"/>
                </a:lnTo>
                <a:lnTo>
                  <a:pt x="410280" y="1769621"/>
                </a:lnTo>
                <a:lnTo>
                  <a:pt x="467673" y="1766808"/>
                </a:lnTo>
                <a:lnTo>
                  <a:pt x="521219" y="1758366"/>
                </a:lnTo>
                <a:lnTo>
                  <a:pt x="570921" y="1744295"/>
                </a:lnTo>
                <a:lnTo>
                  <a:pt x="616780" y="1724592"/>
                </a:lnTo>
                <a:lnTo>
                  <a:pt x="658800" y="1699255"/>
                </a:lnTo>
                <a:lnTo>
                  <a:pt x="696984" y="1668284"/>
                </a:lnTo>
                <a:lnTo>
                  <a:pt x="729763" y="1632625"/>
                </a:lnTo>
                <a:lnTo>
                  <a:pt x="757502" y="1593437"/>
                </a:lnTo>
                <a:lnTo>
                  <a:pt x="780200" y="1550718"/>
                </a:lnTo>
                <a:lnTo>
                  <a:pt x="797856" y="1504467"/>
                </a:lnTo>
                <a:lnTo>
                  <a:pt x="810469" y="1454684"/>
                </a:lnTo>
                <a:lnTo>
                  <a:pt x="818038" y="1401366"/>
                </a:lnTo>
                <a:lnTo>
                  <a:pt x="820561" y="1344514"/>
                </a:lnTo>
                <a:lnTo>
                  <a:pt x="820561" y="1235773"/>
                </a:lnTo>
                <a:lnTo>
                  <a:pt x="818302" y="1183961"/>
                </a:lnTo>
                <a:lnTo>
                  <a:pt x="811527" y="1133980"/>
                </a:lnTo>
                <a:lnTo>
                  <a:pt x="800235" y="1085830"/>
                </a:lnTo>
                <a:lnTo>
                  <a:pt x="784428" y="1039511"/>
                </a:lnTo>
                <a:lnTo>
                  <a:pt x="764105" y="995023"/>
                </a:lnTo>
                <a:lnTo>
                  <a:pt x="739266" y="952365"/>
                </a:lnTo>
                <a:lnTo>
                  <a:pt x="709914" y="911539"/>
                </a:lnTo>
                <a:lnTo>
                  <a:pt x="676047" y="872543"/>
                </a:lnTo>
                <a:lnTo>
                  <a:pt x="637666" y="835377"/>
                </a:lnTo>
                <a:lnTo>
                  <a:pt x="568440" y="784711"/>
                </a:lnTo>
                <a:lnTo>
                  <a:pt x="519014" y="754745"/>
                </a:lnTo>
                <a:lnTo>
                  <a:pt x="426795" y="703164"/>
                </a:lnTo>
                <a:lnTo>
                  <a:pt x="399757" y="687106"/>
                </a:lnTo>
                <a:lnTo>
                  <a:pt x="363329" y="662367"/>
                </a:lnTo>
                <a:lnTo>
                  <a:pt x="330395" y="628458"/>
                </a:lnTo>
                <a:lnTo>
                  <a:pt x="304785" y="591981"/>
                </a:lnTo>
                <a:lnTo>
                  <a:pt x="286495" y="552934"/>
                </a:lnTo>
                <a:lnTo>
                  <a:pt x="275522" y="511313"/>
                </a:lnTo>
                <a:lnTo>
                  <a:pt x="271866" y="467116"/>
                </a:lnTo>
                <a:lnTo>
                  <a:pt x="271866" y="425097"/>
                </a:lnTo>
                <a:lnTo>
                  <a:pt x="274184" y="384011"/>
                </a:lnTo>
                <a:lnTo>
                  <a:pt x="292725" y="322231"/>
                </a:lnTo>
                <a:lnTo>
                  <a:pt x="327313" y="288546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443485" y="273719"/>
                </a:lnTo>
                <a:lnTo>
                  <a:pt x="494156" y="288546"/>
                </a:lnTo>
                <a:lnTo>
                  <a:pt x="527834" y="321301"/>
                </a:lnTo>
                <a:lnTo>
                  <a:pt x="546368" y="383092"/>
                </a:lnTo>
                <a:lnTo>
                  <a:pt x="548684" y="425097"/>
                </a:lnTo>
                <a:lnTo>
                  <a:pt x="548684" y="575867"/>
                </a:lnTo>
                <a:lnTo>
                  <a:pt x="820561" y="575867"/>
                </a:lnTo>
                <a:lnTo>
                  <a:pt x="820561" y="425097"/>
                </a:lnTo>
                <a:lnTo>
                  <a:pt x="818038" y="368258"/>
                </a:lnTo>
                <a:lnTo>
                  <a:pt x="810469" y="314947"/>
                </a:lnTo>
                <a:lnTo>
                  <a:pt x="797856" y="265164"/>
                </a:lnTo>
                <a:lnTo>
                  <a:pt x="780200" y="218910"/>
                </a:lnTo>
                <a:lnTo>
                  <a:pt x="757502" y="176185"/>
                </a:lnTo>
                <a:lnTo>
                  <a:pt x="729763" y="136990"/>
                </a:lnTo>
                <a:lnTo>
                  <a:pt x="696984" y="101326"/>
                </a:lnTo>
                <a:lnTo>
                  <a:pt x="658800" y="70370"/>
                </a:lnTo>
                <a:lnTo>
                  <a:pt x="616780" y="45040"/>
                </a:lnTo>
                <a:lnTo>
                  <a:pt x="570921" y="25336"/>
                </a:lnTo>
                <a:lnTo>
                  <a:pt x="521219" y="11261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8585742" y="4529315"/>
            <a:ext cx="857885" cy="2076450"/>
          </a:xfrm>
          <a:custGeom>
            <a:avLst/>
            <a:gdLst/>
            <a:ahLst/>
            <a:cxnLst/>
            <a:rect l="l" t="t" r="r" b="b"/>
            <a:pathLst>
              <a:path w="857884" h="2076450">
                <a:moveTo>
                  <a:pt x="410280" y="0"/>
                </a:moveTo>
                <a:lnTo>
                  <a:pt x="352884" y="2815"/>
                </a:lnTo>
                <a:lnTo>
                  <a:pt x="299332" y="11261"/>
                </a:lnTo>
                <a:lnTo>
                  <a:pt x="249624" y="25336"/>
                </a:lnTo>
                <a:lnTo>
                  <a:pt x="203762" y="45040"/>
                </a:lnTo>
                <a:lnTo>
                  <a:pt x="161746" y="70370"/>
                </a:lnTo>
                <a:lnTo>
                  <a:pt x="123577" y="101326"/>
                </a:lnTo>
                <a:lnTo>
                  <a:pt x="90784" y="135783"/>
                </a:lnTo>
                <a:lnTo>
                  <a:pt x="63040" y="174174"/>
                </a:lnTo>
                <a:lnTo>
                  <a:pt x="40343" y="216498"/>
                </a:lnTo>
                <a:lnTo>
                  <a:pt x="22691" y="262754"/>
                </a:lnTo>
                <a:lnTo>
                  <a:pt x="10084" y="312942"/>
                </a:lnTo>
                <a:lnTo>
                  <a:pt x="2520" y="367060"/>
                </a:lnTo>
                <a:lnTo>
                  <a:pt x="0" y="425107"/>
                </a:lnTo>
                <a:lnTo>
                  <a:pt x="0" y="1344524"/>
                </a:lnTo>
                <a:lnTo>
                  <a:pt x="2520" y="1401921"/>
                </a:lnTo>
                <a:lnTo>
                  <a:pt x="10084" y="1455488"/>
                </a:lnTo>
                <a:lnTo>
                  <a:pt x="22691" y="1505224"/>
                </a:lnTo>
                <a:lnTo>
                  <a:pt x="40343" y="1551127"/>
                </a:lnTo>
                <a:lnTo>
                  <a:pt x="63040" y="1593195"/>
                </a:lnTo>
                <a:lnTo>
                  <a:pt x="90784" y="1631428"/>
                </a:lnTo>
                <a:lnTo>
                  <a:pt x="123577" y="1665823"/>
                </a:lnTo>
                <a:lnTo>
                  <a:pt x="182891" y="1709703"/>
                </a:lnTo>
                <a:lnTo>
                  <a:pt x="252107" y="1742439"/>
                </a:lnTo>
                <a:lnTo>
                  <a:pt x="289791" y="1754328"/>
                </a:lnTo>
                <a:lnTo>
                  <a:pt x="328712" y="1762823"/>
                </a:lnTo>
                <a:lnTo>
                  <a:pt x="368874" y="1767921"/>
                </a:lnTo>
                <a:lnTo>
                  <a:pt x="410280" y="1769621"/>
                </a:lnTo>
                <a:lnTo>
                  <a:pt x="425107" y="1769621"/>
                </a:lnTo>
                <a:lnTo>
                  <a:pt x="438251" y="1818163"/>
                </a:lnTo>
                <a:lnTo>
                  <a:pt x="455946" y="1862945"/>
                </a:lnTo>
                <a:lnTo>
                  <a:pt x="478191" y="1903970"/>
                </a:lnTo>
                <a:lnTo>
                  <a:pt x="504985" y="1941242"/>
                </a:lnTo>
                <a:lnTo>
                  <a:pt x="536329" y="1974767"/>
                </a:lnTo>
                <a:lnTo>
                  <a:pt x="575863" y="2005723"/>
                </a:lnTo>
                <a:lnTo>
                  <a:pt x="618699" y="2031053"/>
                </a:lnTo>
                <a:lnTo>
                  <a:pt x="664834" y="2050756"/>
                </a:lnTo>
                <a:lnTo>
                  <a:pt x="714269" y="2064832"/>
                </a:lnTo>
                <a:lnTo>
                  <a:pt x="767002" y="2073278"/>
                </a:lnTo>
                <a:lnTo>
                  <a:pt x="823032" y="2076093"/>
                </a:lnTo>
                <a:lnTo>
                  <a:pt x="857628" y="2076093"/>
                </a:lnTo>
                <a:lnTo>
                  <a:pt x="857628" y="1804227"/>
                </a:lnTo>
                <a:lnTo>
                  <a:pt x="823032" y="1804227"/>
                </a:lnTo>
                <a:lnTo>
                  <a:pt x="790739" y="1802374"/>
                </a:lnTo>
                <a:lnTo>
                  <a:pt x="740064" y="1787547"/>
                </a:lnTo>
                <a:lnTo>
                  <a:pt x="708410" y="1758189"/>
                </a:lnTo>
                <a:lnTo>
                  <a:pt x="691107" y="1708772"/>
                </a:lnTo>
                <a:lnTo>
                  <a:pt x="687099" y="1675708"/>
                </a:lnTo>
                <a:lnTo>
                  <a:pt x="696984" y="1665823"/>
                </a:lnTo>
                <a:lnTo>
                  <a:pt x="729763" y="1631428"/>
                </a:lnTo>
                <a:lnTo>
                  <a:pt x="757502" y="1593195"/>
                </a:lnTo>
                <a:lnTo>
                  <a:pt x="780200" y="1551127"/>
                </a:lnTo>
                <a:lnTo>
                  <a:pt x="797856" y="1505224"/>
                </a:lnTo>
                <a:lnTo>
                  <a:pt x="799751" y="1497755"/>
                </a:lnTo>
                <a:lnTo>
                  <a:pt x="410280" y="1497755"/>
                </a:lnTo>
                <a:lnTo>
                  <a:pt x="377987" y="1495901"/>
                </a:lnTo>
                <a:lnTo>
                  <a:pt x="327313" y="1481070"/>
                </a:lnTo>
                <a:lnTo>
                  <a:pt x="292725" y="1446472"/>
                </a:lnTo>
                <a:lnTo>
                  <a:pt x="274184" y="1384696"/>
                </a:lnTo>
                <a:lnTo>
                  <a:pt x="271866" y="134452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800146" y="271866"/>
                </a:lnTo>
                <a:lnTo>
                  <a:pt x="797856" y="262754"/>
                </a:lnTo>
                <a:lnTo>
                  <a:pt x="780200" y="216498"/>
                </a:lnTo>
                <a:lnTo>
                  <a:pt x="757502" y="174174"/>
                </a:lnTo>
                <a:lnTo>
                  <a:pt x="729763" y="135783"/>
                </a:lnTo>
                <a:lnTo>
                  <a:pt x="696984" y="101326"/>
                </a:lnTo>
                <a:lnTo>
                  <a:pt x="658800" y="70370"/>
                </a:lnTo>
                <a:lnTo>
                  <a:pt x="616780" y="45040"/>
                </a:lnTo>
                <a:lnTo>
                  <a:pt x="570921" y="25336"/>
                </a:lnTo>
                <a:lnTo>
                  <a:pt x="521219" y="11261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57884" h="2076450">
                <a:moveTo>
                  <a:pt x="800146" y="271866"/>
                </a:moveTo>
                <a:lnTo>
                  <a:pt x="410280" y="271866"/>
                </a:lnTo>
                <a:lnTo>
                  <a:pt x="443485" y="273719"/>
                </a:lnTo>
                <a:lnTo>
                  <a:pt x="471445" y="279280"/>
                </a:lnTo>
                <a:lnTo>
                  <a:pt x="511617" y="301530"/>
                </a:lnTo>
                <a:lnTo>
                  <a:pt x="539418" y="348503"/>
                </a:lnTo>
                <a:lnTo>
                  <a:pt x="548684" y="425107"/>
                </a:lnTo>
                <a:lnTo>
                  <a:pt x="548684" y="1344524"/>
                </a:lnTo>
                <a:lnTo>
                  <a:pt x="546419" y="1384696"/>
                </a:lnTo>
                <a:lnTo>
                  <a:pt x="527834" y="1447401"/>
                </a:lnTo>
                <a:lnTo>
                  <a:pt x="494156" y="1481070"/>
                </a:lnTo>
                <a:lnTo>
                  <a:pt x="443485" y="1495901"/>
                </a:lnTo>
                <a:lnTo>
                  <a:pt x="410280" y="1497755"/>
                </a:lnTo>
                <a:lnTo>
                  <a:pt x="799751" y="1497755"/>
                </a:lnTo>
                <a:lnTo>
                  <a:pt x="810469" y="1455488"/>
                </a:lnTo>
                <a:lnTo>
                  <a:pt x="818038" y="1401921"/>
                </a:lnTo>
                <a:lnTo>
                  <a:pt x="820561" y="1344524"/>
                </a:lnTo>
                <a:lnTo>
                  <a:pt x="820561" y="425107"/>
                </a:lnTo>
                <a:lnTo>
                  <a:pt x="818038" y="367060"/>
                </a:lnTo>
                <a:lnTo>
                  <a:pt x="810469" y="312942"/>
                </a:lnTo>
                <a:lnTo>
                  <a:pt x="800146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9586683" y="4549087"/>
            <a:ext cx="821055" cy="1750060"/>
          </a:xfrm>
          <a:custGeom>
            <a:avLst/>
            <a:gdLst/>
            <a:ahLst/>
            <a:cxnLst/>
            <a:rect l="l" t="t" r="r" b="b"/>
            <a:pathLst>
              <a:path w="821054" h="1750060">
                <a:moveTo>
                  <a:pt x="820561" y="0"/>
                </a:moveTo>
                <a:lnTo>
                  <a:pt x="548684" y="0"/>
                </a:lnTo>
                <a:lnTo>
                  <a:pt x="548684" y="1324745"/>
                </a:lnTo>
                <a:lnTo>
                  <a:pt x="546368" y="1365836"/>
                </a:lnTo>
                <a:lnTo>
                  <a:pt x="527834" y="1427627"/>
                </a:lnTo>
                <a:lnTo>
                  <a:pt x="493224" y="1461297"/>
                </a:lnTo>
                <a:lnTo>
                  <a:pt x="442550" y="1476131"/>
                </a:lnTo>
                <a:lnTo>
                  <a:pt x="410280" y="1477986"/>
                </a:lnTo>
                <a:lnTo>
                  <a:pt x="376899" y="1476131"/>
                </a:lnTo>
                <a:lnTo>
                  <a:pt x="324993" y="1461297"/>
                </a:lnTo>
                <a:lnTo>
                  <a:pt x="291324" y="1428564"/>
                </a:lnTo>
                <a:lnTo>
                  <a:pt x="274026" y="1366772"/>
                </a:lnTo>
                <a:lnTo>
                  <a:pt x="271866" y="1324745"/>
                </a:lnTo>
                <a:lnTo>
                  <a:pt x="271866" y="0"/>
                </a:lnTo>
                <a:lnTo>
                  <a:pt x="0" y="0"/>
                </a:lnTo>
                <a:lnTo>
                  <a:pt x="0" y="1324745"/>
                </a:lnTo>
                <a:lnTo>
                  <a:pt x="2520" y="1381597"/>
                </a:lnTo>
                <a:lnTo>
                  <a:pt x="10084" y="1434915"/>
                </a:lnTo>
                <a:lnTo>
                  <a:pt x="22691" y="1484698"/>
                </a:lnTo>
                <a:lnTo>
                  <a:pt x="40343" y="1530949"/>
                </a:lnTo>
                <a:lnTo>
                  <a:pt x="63040" y="1573668"/>
                </a:lnTo>
                <a:lnTo>
                  <a:pt x="90784" y="1612856"/>
                </a:lnTo>
                <a:lnTo>
                  <a:pt x="123577" y="1648515"/>
                </a:lnTo>
                <a:lnTo>
                  <a:pt x="161746" y="1679486"/>
                </a:lnTo>
                <a:lnTo>
                  <a:pt x="203762" y="1704823"/>
                </a:lnTo>
                <a:lnTo>
                  <a:pt x="249624" y="1724526"/>
                </a:lnTo>
                <a:lnTo>
                  <a:pt x="299332" y="1738597"/>
                </a:lnTo>
                <a:lnTo>
                  <a:pt x="352884" y="1747039"/>
                </a:lnTo>
                <a:lnTo>
                  <a:pt x="410280" y="1749852"/>
                </a:lnTo>
                <a:lnTo>
                  <a:pt x="466293" y="1747039"/>
                </a:lnTo>
                <a:lnTo>
                  <a:pt x="519015" y="1738597"/>
                </a:lnTo>
                <a:lnTo>
                  <a:pt x="568446" y="1724526"/>
                </a:lnTo>
                <a:lnTo>
                  <a:pt x="614583" y="1704823"/>
                </a:lnTo>
                <a:lnTo>
                  <a:pt x="657426" y="1679486"/>
                </a:lnTo>
                <a:lnTo>
                  <a:pt x="696973" y="1648515"/>
                </a:lnTo>
                <a:lnTo>
                  <a:pt x="729756" y="1611650"/>
                </a:lnTo>
                <a:lnTo>
                  <a:pt x="757498" y="1571654"/>
                </a:lnTo>
                <a:lnTo>
                  <a:pt x="780198" y="1528528"/>
                </a:lnTo>
                <a:lnTo>
                  <a:pt x="797856" y="1482273"/>
                </a:lnTo>
                <a:lnTo>
                  <a:pt x="810469" y="1432890"/>
                </a:lnTo>
                <a:lnTo>
                  <a:pt x="818038" y="1380380"/>
                </a:lnTo>
                <a:lnTo>
                  <a:pt x="820561" y="1324745"/>
                </a:lnTo>
                <a:lnTo>
                  <a:pt x="82056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0592588" y="4549086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1039909" y="4529318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4" h="1769745">
                <a:moveTo>
                  <a:pt x="410280" y="0"/>
                </a:moveTo>
                <a:lnTo>
                  <a:pt x="354250" y="2815"/>
                </a:lnTo>
                <a:lnTo>
                  <a:pt x="301517" y="11261"/>
                </a:lnTo>
                <a:lnTo>
                  <a:pt x="252082" y="25336"/>
                </a:lnTo>
                <a:lnTo>
                  <a:pt x="205947" y="45040"/>
                </a:lnTo>
                <a:lnTo>
                  <a:pt x="163111" y="70370"/>
                </a:lnTo>
                <a:lnTo>
                  <a:pt x="123577" y="101326"/>
                </a:lnTo>
                <a:lnTo>
                  <a:pt x="90784" y="138204"/>
                </a:lnTo>
                <a:lnTo>
                  <a:pt x="63040" y="178205"/>
                </a:lnTo>
                <a:lnTo>
                  <a:pt x="40343" y="221331"/>
                </a:lnTo>
                <a:lnTo>
                  <a:pt x="22691" y="267581"/>
                </a:lnTo>
                <a:lnTo>
                  <a:pt x="10084" y="316959"/>
                </a:lnTo>
                <a:lnTo>
                  <a:pt x="2520" y="369463"/>
                </a:lnTo>
                <a:lnTo>
                  <a:pt x="0" y="425097"/>
                </a:lnTo>
                <a:lnTo>
                  <a:pt x="0" y="1344514"/>
                </a:lnTo>
                <a:lnTo>
                  <a:pt x="2520" y="1400149"/>
                </a:lnTo>
                <a:lnTo>
                  <a:pt x="10084" y="1452659"/>
                </a:lnTo>
                <a:lnTo>
                  <a:pt x="22691" y="1502042"/>
                </a:lnTo>
                <a:lnTo>
                  <a:pt x="40343" y="1548297"/>
                </a:lnTo>
                <a:lnTo>
                  <a:pt x="63040" y="1591423"/>
                </a:lnTo>
                <a:lnTo>
                  <a:pt x="90784" y="1631419"/>
                </a:lnTo>
                <a:lnTo>
                  <a:pt x="123577" y="1668284"/>
                </a:lnTo>
                <a:lnTo>
                  <a:pt x="163111" y="1699255"/>
                </a:lnTo>
                <a:lnTo>
                  <a:pt x="205947" y="1724592"/>
                </a:lnTo>
                <a:lnTo>
                  <a:pt x="252082" y="1744295"/>
                </a:lnTo>
                <a:lnTo>
                  <a:pt x="301517" y="1758366"/>
                </a:lnTo>
                <a:lnTo>
                  <a:pt x="354250" y="1766808"/>
                </a:lnTo>
                <a:lnTo>
                  <a:pt x="410280" y="1769621"/>
                </a:lnTo>
                <a:lnTo>
                  <a:pt x="467673" y="1766808"/>
                </a:lnTo>
                <a:lnTo>
                  <a:pt x="521219" y="1758366"/>
                </a:lnTo>
                <a:lnTo>
                  <a:pt x="570921" y="1744295"/>
                </a:lnTo>
                <a:lnTo>
                  <a:pt x="616780" y="1724592"/>
                </a:lnTo>
                <a:lnTo>
                  <a:pt x="658800" y="1699255"/>
                </a:lnTo>
                <a:lnTo>
                  <a:pt x="696984" y="1668284"/>
                </a:lnTo>
                <a:lnTo>
                  <a:pt x="729763" y="1632625"/>
                </a:lnTo>
                <a:lnTo>
                  <a:pt x="757502" y="1593437"/>
                </a:lnTo>
                <a:lnTo>
                  <a:pt x="780200" y="1550718"/>
                </a:lnTo>
                <a:lnTo>
                  <a:pt x="797856" y="1504467"/>
                </a:lnTo>
                <a:lnTo>
                  <a:pt x="810469" y="1454684"/>
                </a:lnTo>
                <a:lnTo>
                  <a:pt x="818038" y="1401366"/>
                </a:lnTo>
                <a:lnTo>
                  <a:pt x="820561" y="1344514"/>
                </a:lnTo>
                <a:lnTo>
                  <a:pt x="820561" y="1122081"/>
                </a:lnTo>
                <a:lnTo>
                  <a:pt x="548684" y="1122081"/>
                </a:lnTo>
                <a:lnTo>
                  <a:pt x="548684" y="1344514"/>
                </a:lnTo>
                <a:lnTo>
                  <a:pt x="546520" y="1386541"/>
                </a:lnTo>
                <a:lnTo>
                  <a:pt x="529212" y="1448333"/>
                </a:lnTo>
                <a:lnTo>
                  <a:pt x="495535" y="1481066"/>
                </a:lnTo>
                <a:lnTo>
                  <a:pt x="443637" y="1495900"/>
                </a:lnTo>
                <a:lnTo>
                  <a:pt x="410280" y="1497755"/>
                </a:lnTo>
                <a:lnTo>
                  <a:pt x="377987" y="1495900"/>
                </a:lnTo>
                <a:lnTo>
                  <a:pt x="327313" y="1481066"/>
                </a:lnTo>
                <a:lnTo>
                  <a:pt x="292725" y="1447396"/>
                </a:lnTo>
                <a:lnTo>
                  <a:pt x="274184" y="1385605"/>
                </a:lnTo>
                <a:lnTo>
                  <a:pt x="271866" y="1344514"/>
                </a:lnTo>
                <a:lnTo>
                  <a:pt x="271866" y="425097"/>
                </a:lnTo>
                <a:lnTo>
                  <a:pt x="274184" y="384011"/>
                </a:lnTo>
                <a:lnTo>
                  <a:pt x="292725" y="322236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443637" y="273719"/>
                </a:lnTo>
                <a:lnTo>
                  <a:pt x="495535" y="288550"/>
                </a:lnTo>
                <a:lnTo>
                  <a:pt x="529212" y="321305"/>
                </a:lnTo>
                <a:lnTo>
                  <a:pt x="546520" y="383093"/>
                </a:lnTo>
                <a:lnTo>
                  <a:pt x="548684" y="425097"/>
                </a:lnTo>
                <a:lnTo>
                  <a:pt x="548684" y="578338"/>
                </a:lnTo>
                <a:lnTo>
                  <a:pt x="820561" y="578338"/>
                </a:lnTo>
                <a:lnTo>
                  <a:pt x="820561" y="425097"/>
                </a:lnTo>
                <a:lnTo>
                  <a:pt x="818038" y="368258"/>
                </a:lnTo>
                <a:lnTo>
                  <a:pt x="810469" y="314947"/>
                </a:lnTo>
                <a:lnTo>
                  <a:pt x="797856" y="265164"/>
                </a:lnTo>
                <a:lnTo>
                  <a:pt x="780200" y="218910"/>
                </a:lnTo>
                <a:lnTo>
                  <a:pt x="757502" y="176185"/>
                </a:lnTo>
                <a:lnTo>
                  <a:pt x="729763" y="136990"/>
                </a:lnTo>
                <a:lnTo>
                  <a:pt x="696984" y="101326"/>
                </a:lnTo>
                <a:lnTo>
                  <a:pt x="658800" y="70370"/>
                </a:lnTo>
                <a:lnTo>
                  <a:pt x="616780" y="45040"/>
                </a:lnTo>
                <a:lnTo>
                  <a:pt x="570921" y="25336"/>
                </a:lnTo>
                <a:lnTo>
                  <a:pt x="521219" y="11261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2026050" y="4549088"/>
            <a:ext cx="868044" cy="1730375"/>
          </a:xfrm>
          <a:custGeom>
            <a:avLst/>
            <a:gdLst/>
            <a:ahLst/>
            <a:cxnLst/>
            <a:rect l="l" t="t" r="r" b="b"/>
            <a:pathLst>
              <a:path w="868045" h="1730375">
                <a:moveTo>
                  <a:pt x="867512" y="0"/>
                </a:moveTo>
                <a:lnTo>
                  <a:pt x="573396" y="0"/>
                </a:lnTo>
                <a:lnTo>
                  <a:pt x="271866" y="701915"/>
                </a:lnTo>
                <a:lnTo>
                  <a:pt x="271866" y="0"/>
                </a:lnTo>
                <a:lnTo>
                  <a:pt x="0" y="0"/>
                </a:lnTo>
                <a:lnTo>
                  <a:pt x="0" y="1730083"/>
                </a:lnTo>
                <a:lnTo>
                  <a:pt x="271866" y="1730083"/>
                </a:lnTo>
                <a:lnTo>
                  <a:pt x="271866" y="1391475"/>
                </a:lnTo>
                <a:lnTo>
                  <a:pt x="365789" y="1176456"/>
                </a:lnTo>
                <a:lnTo>
                  <a:pt x="575867" y="1730083"/>
                </a:lnTo>
                <a:lnTo>
                  <a:pt x="867512" y="1730083"/>
                </a:lnTo>
                <a:lnTo>
                  <a:pt x="519020" y="820550"/>
                </a:lnTo>
                <a:lnTo>
                  <a:pt x="86751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3333463" y="4549095"/>
            <a:ext cx="825500" cy="1729739"/>
          </a:xfrm>
          <a:custGeom>
            <a:avLst/>
            <a:gdLst/>
            <a:ahLst/>
            <a:cxnLst/>
            <a:rect l="l" t="t" r="r" b="b"/>
            <a:pathLst>
              <a:path w="825500" h="1729739">
                <a:moveTo>
                  <a:pt x="825500" y="0"/>
                </a:moveTo>
                <a:lnTo>
                  <a:pt x="0" y="0"/>
                </a:lnTo>
                <a:lnTo>
                  <a:pt x="0" y="271780"/>
                </a:lnTo>
                <a:lnTo>
                  <a:pt x="276821" y="271780"/>
                </a:lnTo>
                <a:lnTo>
                  <a:pt x="276821" y="1729740"/>
                </a:lnTo>
                <a:lnTo>
                  <a:pt x="548690" y="1729740"/>
                </a:lnTo>
                <a:lnTo>
                  <a:pt x="548690" y="271780"/>
                </a:lnTo>
                <a:lnTo>
                  <a:pt x="825500" y="271780"/>
                </a:lnTo>
                <a:lnTo>
                  <a:pt x="82550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4280067" y="4549086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4749631" y="4549089"/>
            <a:ext cx="821055" cy="1730375"/>
          </a:xfrm>
          <a:custGeom>
            <a:avLst/>
            <a:gdLst/>
            <a:ahLst/>
            <a:cxnLst/>
            <a:rect l="l" t="t" r="r" b="b"/>
            <a:pathLst>
              <a:path w="821055" h="1730375">
                <a:moveTo>
                  <a:pt x="410280" y="0"/>
                </a:move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1038041"/>
                </a:lnTo>
                <a:lnTo>
                  <a:pt x="410280" y="1038041"/>
                </a:lnTo>
                <a:lnTo>
                  <a:pt x="467673" y="1035228"/>
                </a:lnTo>
                <a:lnTo>
                  <a:pt x="521219" y="1026789"/>
                </a:lnTo>
                <a:lnTo>
                  <a:pt x="570921" y="1012720"/>
                </a:lnTo>
                <a:lnTo>
                  <a:pt x="616780" y="993019"/>
                </a:lnTo>
                <a:lnTo>
                  <a:pt x="658800" y="967685"/>
                </a:lnTo>
                <a:lnTo>
                  <a:pt x="696984" y="936714"/>
                </a:lnTo>
                <a:lnTo>
                  <a:pt x="729765" y="902273"/>
                </a:lnTo>
                <a:lnTo>
                  <a:pt x="757505" y="863892"/>
                </a:lnTo>
                <a:lnTo>
                  <a:pt x="780201" y="821574"/>
                </a:lnTo>
                <a:lnTo>
                  <a:pt x="797853" y="775319"/>
                </a:lnTo>
                <a:lnTo>
                  <a:pt x="800151" y="766175"/>
                </a:lnTo>
                <a:lnTo>
                  <a:pt x="271876" y="766175"/>
                </a:lnTo>
                <a:lnTo>
                  <a:pt x="271876" y="271866"/>
                </a:lnTo>
                <a:lnTo>
                  <a:pt x="799746" y="271866"/>
                </a:lnTo>
                <a:lnTo>
                  <a:pt x="797853" y="264402"/>
                </a:lnTo>
                <a:lnTo>
                  <a:pt x="780201" y="218504"/>
                </a:lnTo>
                <a:lnTo>
                  <a:pt x="757505" y="176437"/>
                </a:lnTo>
                <a:lnTo>
                  <a:pt x="729765" y="138202"/>
                </a:lnTo>
                <a:lnTo>
                  <a:pt x="696984" y="103797"/>
                </a:lnTo>
                <a:lnTo>
                  <a:pt x="658125" y="72080"/>
                </a:lnTo>
                <a:lnTo>
                  <a:pt x="615696" y="46130"/>
                </a:lnTo>
                <a:lnTo>
                  <a:pt x="569696" y="25948"/>
                </a:lnTo>
                <a:lnTo>
                  <a:pt x="520126" y="11532"/>
                </a:lnTo>
                <a:lnTo>
                  <a:pt x="466987" y="2883"/>
                </a:lnTo>
                <a:lnTo>
                  <a:pt x="410280" y="0"/>
                </a:lnTo>
                <a:close/>
              </a:path>
              <a:path w="821055" h="1730375">
                <a:moveTo>
                  <a:pt x="799746" y="271866"/>
                </a:moveTo>
                <a:lnTo>
                  <a:pt x="410280" y="271866"/>
                </a:lnTo>
                <a:lnTo>
                  <a:pt x="442554" y="273719"/>
                </a:lnTo>
                <a:lnTo>
                  <a:pt x="470204" y="279280"/>
                </a:lnTo>
                <a:lnTo>
                  <a:pt x="511617" y="301530"/>
                </a:lnTo>
                <a:lnTo>
                  <a:pt x="539423" y="350960"/>
                </a:lnTo>
                <a:lnTo>
                  <a:pt x="548695" y="425097"/>
                </a:lnTo>
                <a:lnTo>
                  <a:pt x="548695" y="612944"/>
                </a:lnTo>
                <a:lnTo>
                  <a:pt x="546377" y="654031"/>
                </a:lnTo>
                <a:lnTo>
                  <a:pt x="527836" y="715821"/>
                </a:lnTo>
                <a:lnTo>
                  <a:pt x="493226" y="749491"/>
                </a:lnTo>
                <a:lnTo>
                  <a:pt x="442554" y="764322"/>
                </a:lnTo>
                <a:lnTo>
                  <a:pt x="410280" y="766175"/>
                </a:lnTo>
                <a:lnTo>
                  <a:pt x="800151" y="766175"/>
                </a:lnTo>
                <a:lnTo>
                  <a:pt x="810463" y="725128"/>
                </a:lnTo>
                <a:lnTo>
                  <a:pt x="818028" y="671003"/>
                </a:lnTo>
                <a:lnTo>
                  <a:pt x="820550" y="612944"/>
                </a:lnTo>
                <a:lnTo>
                  <a:pt x="820550" y="425097"/>
                </a:lnTo>
                <a:lnTo>
                  <a:pt x="818028" y="367698"/>
                </a:lnTo>
                <a:lnTo>
                  <a:pt x="810463" y="314133"/>
                </a:lnTo>
                <a:lnTo>
                  <a:pt x="799746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5683869" y="4529318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5"/>
                </a:lnTo>
                <a:lnTo>
                  <a:pt x="299332" y="11261"/>
                </a:lnTo>
                <a:lnTo>
                  <a:pt x="249624" y="25336"/>
                </a:lnTo>
                <a:lnTo>
                  <a:pt x="203762" y="45040"/>
                </a:lnTo>
                <a:lnTo>
                  <a:pt x="161746" y="70370"/>
                </a:lnTo>
                <a:lnTo>
                  <a:pt x="123577" y="101326"/>
                </a:lnTo>
                <a:lnTo>
                  <a:pt x="90784" y="136990"/>
                </a:lnTo>
                <a:lnTo>
                  <a:pt x="63040" y="176185"/>
                </a:lnTo>
                <a:lnTo>
                  <a:pt x="40343" y="218910"/>
                </a:lnTo>
                <a:lnTo>
                  <a:pt x="22691" y="265164"/>
                </a:lnTo>
                <a:lnTo>
                  <a:pt x="10084" y="314947"/>
                </a:lnTo>
                <a:lnTo>
                  <a:pt x="2520" y="368258"/>
                </a:lnTo>
                <a:lnTo>
                  <a:pt x="0" y="425097"/>
                </a:lnTo>
                <a:lnTo>
                  <a:pt x="0" y="467116"/>
                </a:lnTo>
                <a:lnTo>
                  <a:pt x="2933" y="524282"/>
                </a:lnTo>
                <a:lnTo>
                  <a:pt x="11736" y="579584"/>
                </a:lnTo>
                <a:lnTo>
                  <a:pt x="26411" y="633025"/>
                </a:lnTo>
                <a:lnTo>
                  <a:pt x="46961" y="684607"/>
                </a:lnTo>
                <a:lnTo>
                  <a:pt x="67414" y="724265"/>
                </a:lnTo>
                <a:lnTo>
                  <a:pt x="91238" y="762134"/>
                </a:lnTo>
                <a:lnTo>
                  <a:pt x="118428" y="798216"/>
                </a:lnTo>
                <a:lnTo>
                  <a:pt x="148982" y="832514"/>
                </a:lnTo>
                <a:lnTo>
                  <a:pt x="182894" y="865031"/>
                </a:lnTo>
                <a:lnTo>
                  <a:pt x="213932" y="889452"/>
                </a:lnTo>
                <a:lnTo>
                  <a:pt x="252701" y="915719"/>
                </a:lnTo>
                <a:lnTo>
                  <a:pt x="299202" y="943830"/>
                </a:lnTo>
                <a:lnTo>
                  <a:pt x="353434" y="973781"/>
                </a:lnTo>
                <a:lnTo>
                  <a:pt x="391421" y="995416"/>
                </a:lnTo>
                <a:lnTo>
                  <a:pt x="443322" y="1027550"/>
                </a:lnTo>
                <a:lnTo>
                  <a:pt x="490148" y="1072846"/>
                </a:lnTo>
                <a:lnTo>
                  <a:pt x="515754" y="1110024"/>
                </a:lnTo>
                <a:lnTo>
                  <a:pt x="534047" y="1149572"/>
                </a:lnTo>
                <a:lnTo>
                  <a:pt x="545025" y="1191489"/>
                </a:lnTo>
                <a:lnTo>
                  <a:pt x="548684" y="1235773"/>
                </a:lnTo>
                <a:lnTo>
                  <a:pt x="548684" y="1344514"/>
                </a:lnTo>
                <a:lnTo>
                  <a:pt x="546368" y="1386541"/>
                </a:lnTo>
                <a:lnTo>
                  <a:pt x="527834" y="1448333"/>
                </a:lnTo>
                <a:lnTo>
                  <a:pt x="494156" y="1481066"/>
                </a:lnTo>
                <a:lnTo>
                  <a:pt x="443485" y="1495900"/>
                </a:lnTo>
                <a:lnTo>
                  <a:pt x="410280" y="1497755"/>
                </a:lnTo>
                <a:lnTo>
                  <a:pt x="377987" y="1495900"/>
                </a:lnTo>
                <a:lnTo>
                  <a:pt x="327313" y="1481066"/>
                </a:lnTo>
                <a:lnTo>
                  <a:pt x="292725" y="1447396"/>
                </a:lnTo>
                <a:lnTo>
                  <a:pt x="274184" y="1385605"/>
                </a:lnTo>
                <a:lnTo>
                  <a:pt x="271866" y="1344514"/>
                </a:lnTo>
                <a:lnTo>
                  <a:pt x="271866" y="1119599"/>
                </a:lnTo>
                <a:lnTo>
                  <a:pt x="0" y="1119599"/>
                </a:lnTo>
                <a:lnTo>
                  <a:pt x="0" y="1344514"/>
                </a:lnTo>
                <a:lnTo>
                  <a:pt x="2520" y="1401366"/>
                </a:lnTo>
                <a:lnTo>
                  <a:pt x="10084" y="1454684"/>
                </a:lnTo>
                <a:lnTo>
                  <a:pt x="22691" y="1504467"/>
                </a:lnTo>
                <a:lnTo>
                  <a:pt x="40343" y="1550718"/>
                </a:lnTo>
                <a:lnTo>
                  <a:pt x="63040" y="1593437"/>
                </a:lnTo>
                <a:lnTo>
                  <a:pt x="90784" y="1632625"/>
                </a:lnTo>
                <a:lnTo>
                  <a:pt x="123577" y="1668284"/>
                </a:lnTo>
                <a:lnTo>
                  <a:pt x="161746" y="1699255"/>
                </a:lnTo>
                <a:lnTo>
                  <a:pt x="203762" y="1724592"/>
                </a:lnTo>
                <a:lnTo>
                  <a:pt x="249624" y="1744295"/>
                </a:lnTo>
                <a:lnTo>
                  <a:pt x="299332" y="1758366"/>
                </a:lnTo>
                <a:lnTo>
                  <a:pt x="352884" y="1766808"/>
                </a:lnTo>
                <a:lnTo>
                  <a:pt x="410280" y="1769621"/>
                </a:lnTo>
                <a:lnTo>
                  <a:pt x="467673" y="1766808"/>
                </a:lnTo>
                <a:lnTo>
                  <a:pt x="521219" y="1758366"/>
                </a:lnTo>
                <a:lnTo>
                  <a:pt x="570921" y="1744295"/>
                </a:lnTo>
                <a:lnTo>
                  <a:pt x="616780" y="1724592"/>
                </a:lnTo>
                <a:lnTo>
                  <a:pt x="658800" y="1699255"/>
                </a:lnTo>
                <a:lnTo>
                  <a:pt x="696984" y="1668284"/>
                </a:lnTo>
                <a:lnTo>
                  <a:pt x="729763" y="1632625"/>
                </a:lnTo>
                <a:lnTo>
                  <a:pt x="757502" y="1593437"/>
                </a:lnTo>
                <a:lnTo>
                  <a:pt x="780200" y="1550718"/>
                </a:lnTo>
                <a:lnTo>
                  <a:pt x="797856" y="1504467"/>
                </a:lnTo>
                <a:lnTo>
                  <a:pt x="810469" y="1454684"/>
                </a:lnTo>
                <a:lnTo>
                  <a:pt x="818038" y="1401366"/>
                </a:lnTo>
                <a:lnTo>
                  <a:pt x="820561" y="1344514"/>
                </a:lnTo>
                <a:lnTo>
                  <a:pt x="820561" y="1235773"/>
                </a:lnTo>
                <a:lnTo>
                  <a:pt x="818302" y="1183961"/>
                </a:lnTo>
                <a:lnTo>
                  <a:pt x="811527" y="1133980"/>
                </a:lnTo>
                <a:lnTo>
                  <a:pt x="800235" y="1085830"/>
                </a:lnTo>
                <a:lnTo>
                  <a:pt x="784428" y="1039511"/>
                </a:lnTo>
                <a:lnTo>
                  <a:pt x="764105" y="995023"/>
                </a:lnTo>
                <a:lnTo>
                  <a:pt x="739266" y="952365"/>
                </a:lnTo>
                <a:lnTo>
                  <a:pt x="709914" y="911539"/>
                </a:lnTo>
                <a:lnTo>
                  <a:pt x="676047" y="872543"/>
                </a:lnTo>
                <a:lnTo>
                  <a:pt x="637666" y="835377"/>
                </a:lnTo>
                <a:lnTo>
                  <a:pt x="568440" y="784711"/>
                </a:lnTo>
                <a:lnTo>
                  <a:pt x="519014" y="754745"/>
                </a:lnTo>
                <a:lnTo>
                  <a:pt x="426795" y="703164"/>
                </a:lnTo>
                <a:lnTo>
                  <a:pt x="399757" y="687106"/>
                </a:lnTo>
                <a:lnTo>
                  <a:pt x="363329" y="662367"/>
                </a:lnTo>
                <a:lnTo>
                  <a:pt x="330395" y="628458"/>
                </a:lnTo>
                <a:lnTo>
                  <a:pt x="304785" y="591981"/>
                </a:lnTo>
                <a:lnTo>
                  <a:pt x="286495" y="552934"/>
                </a:lnTo>
                <a:lnTo>
                  <a:pt x="275522" y="511313"/>
                </a:lnTo>
                <a:lnTo>
                  <a:pt x="271866" y="467116"/>
                </a:lnTo>
                <a:lnTo>
                  <a:pt x="271866" y="425097"/>
                </a:lnTo>
                <a:lnTo>
                  <a:pt x="274184" y="384011"/>
                </a:lnTo>
                <a:lnTo>
                  <a:pt x="292725" y="322236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443485" y="273719"/>
                </a:lnTo>
                <a:lnTo>
                  <a:pt x="494156" y="288550"/>
                </a:lnTo>
                <a:lnTo>
                  <a:pt x="527834" y="321305"/>
                </a:lnTo>
                <a:lnTo>
                  <a:pt x="546368" y="383093"/>
                </a:lnTo>
                <a:lnTo>
                  <a:pt x="548684" y="425097"/>
                </a:lnTo>
                <a:lnTo>
                  <a:pt x="548684" y="575867"/>
                </a:lnTo>
                <a:lnTo>
                  <a:pt x="820561" y="575867"/>
                </a:lnTo>
                <a:lnTo>
                  <a:pt x="820561" y="425097"/>
                </a:lnTo>
                <a:lnTo>
                  <a:pt x="818038" y="368258"/>
                </a:lnTo>
                <a:lnTo>
                  <a:pt x="810469" y="314947"/>
                </a:lnTo>
                <a:lnTo>
                  <a:pt x="797856" y="265164"/>
                </a:lnTo>
                <a:lnTo>
                  <a:pt x="780200" y="218910"/>
                </a:lnTo>
                <a:lnTo>
                  <a:pt x="757502" y="176185"/>
                </a:lnTo>
                <a:lnTo>
                  <a:pt x="729763" y="136990"/>
                </a:lnTo>
                <a:lnTo>
                  <a:pt x="696984" y="101326"/>
                </a:lnTo>
                <a:lnTo>
                  <a:pt x="658800" y="70370"/>
                </a:lnTo>
                <a:lnTo>
                  <a:pt x="616780" y="45040"/>
                </a:lnTo>
                <a:lnTo>
                  <a:pt x="570921" y="25336"/>
                </a:lnTo>
                <a:lnTo>
                  <a:pt x="521219" y="11261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27" y="2795"/>
            <a:ext cx="20103465" cy="11305540"/>
          </a:xfrm>
          <a:custGeom>
            <a:avLst/>
            <a:gdLst/>
            <a:ahLst/>
            <a:cxnLst/>
            <a:rect l="l" t="t" r="r" b="b"/>
            <a:pathLst>
              <a:path w="20103465" h="11305540">
                <a:moveTo>
                  <a:pt x="20103262" y="0"/>
                </a:moveTo>
                <a:lnTo>
                  <a:pt x="0" y="0"/>
                </a:lnTo>
                <a:lnTo>
                  <a:pt x="0" y="11305142"/>
                </a:lnTo>
                <a:lnTo>
                  <a:pt x="20103262" y="11305142"/>
                </a:lnTo>
                <a:lnTo>
                  <a:pt x="20103262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1759955" y="874880"/>
            <a:ext cx="17451705" cy="10312400"/>
            <a:chOff x="1759955" y="874880"/>
            <a:chExt cx="17451705" cy="10312400"/>
          </a:xfrm>
        </p:grpSpPr>
        <p:sp>
          <p:nvSpPr>
            <p:cNvPr id="4" name="object 4" descr=""/>
            <p:cNvSpPr/>
            <p:nvPr/>
          </p:nvSpPr>
          <p:spPr>
            <a:xfrm>
              <a:off x="1759955" y="1057925"/>
              <a:ext cx="17451705" cy="10129520"/>
            </a:xfrm>
            <a:custGeom>
              <a:avLst/>
              <a:gdLst/>
              <a:ahLst/>
              <a:cxnLst/>
              <a:rect l="l" t="t" r="r" b="b"/>
              <a:pathLst>
                <a:path w="17451705" h="10129520">
                  <a:moveTo>
                    <a:pt x="10871186" y="0"/>
                  </a:moveTo>
                  <a:lnTo>
                    <a:pt x="10742640" y="225"/>
                  </a:lnTo>
                  <a:lnTo>
                    <a:pt x="10613857" y="989"/>
                  </a:lnTo>
                  <a:lnTo>
                    <a:pt x="10486817" y="2378"/>
                  </a:lnTo>
                  <a:lnTo>
                    <a:pt x="10358360" y="4516"/>
                  </a:lnTo>
                  <a:lnTo>
                    <a:pt x="10228543" y="7403"/>
                  </a:lnTo>
                  <a:lnTo>
                    <a:pt x="10097422" y="11042"/>
                  </a:lnTo>
                  <a:lnTo>
                    <a:pt x="9965053" y="15432"/>
                  </a:lnTo>
                  <a:lnTo>
                    <a:pt x="9831492" y="20576"/>
                  </a:lnTo>
                  <a:lnTo>
                    <a:pt x="9696797" y="26474"/>
                  </a:lnTo>
                  <a:lnTo>
                    <a:pt x="9561022" y="33128"/>
                  </a:lnTo>
                  <a:lnTo>
                    <a:pt x="9424225" y="40539"/>
                  </a:lnTo>
                  <a:lnTo>
                    <a:pt x="9286462" y="48709"/>
                  </a:lnTo>
                  <a:lnTo>
                    <a:pt x="9147790" y="57637"/>
                  </a:lnTo>
                  <a:lnTo>
                    <a:pt x="9008263" y="67327"/>
                  </a:lnTo>
                  <a:lnTo>
                    <a:pt x="8867940" y="77778"/>
                  </a:lnTo>
                  <a:lnTo>
                    <a:pt x="8726876" y="88992"/>
                  </a:lnTo>
                  <a:lnTo>
                    <a:pt x="8585128" y="100970"/>
                  </a:lnTo>
                  <a:lnTo>
                    <a:pt x="8442752" y="113714"/>
                  </a:lnTo>
                  <a:lnTo>
                    <a:pt x="8299804" y="127225"/>
                  </a:lnTo>
                  <a:lnTo>
                    <a:pt x="8156341" y="141503"/>
                  </a:lnTo>
                  <a:lnTo>
                    <a:pt x="8012419" y="156551"/>
                  </a:lnTo>
                  <a:lnTo>
                    <a:pt x="7868094" y="172369"/>
                  </a:lnTo>
                  <a:lnTo>
                    <a:pt x="7723423" y="188959"/>
                  </a:lnTo>
                  <a:lnTo>
                    <a:pt x="7578463" y="206321"/>
                  </a:lnTo>
                  <a:lnTo>
                    <a:pt x="7433268" y="224457"/>
                  </a:lnTo>
                  <a:lnTo>
                    <a:pt x="7287897" y="243368"/>
                  </a:lnTo>
                  <a:lnTo>
                    <a:pt x="7142404" y="263056"/>
                  </a:lnTo>
                  <a:lnTo>
                    <a:pt x="6996848" y="283521"/>
                  </a:lnTo>
                  <a:lnTo>
                    <a:pt x="6851282" y="304765"/>
                  </a:lnTo>
                  <a:lnTo>
                    <a:pt x="6705766" y="326789"/>
                  </a:lnTo>
                  <a:lnTo>
                    <a:pt x="6560353" y="349595"/>
                  </a:lnTo>
                  <a:lnTo>
                    <a:pt x="6415102" y="373183"/>
                  </a:lnTo>
                  <a:lnTo>
                    <a:pt x="6270068" y="397554"/>
                  </a:lnTo>
                  <a:lnTo>
                    <a:pt x="6125307" y="422710"/>
                  </a:lnTo>
                  <a:lnTo>
                    <a:pt x="5980877" y="448653"/>
                  </a:lnTo>
                  <a:lnTo>
                    <a:pt x="5908803" y="461919"/>
                  </a:lnTo>
                  <a:lnTo>
                    <a:pt x="5836832" y="475382"/>
                  </a:lnTo>
                  <a:lnTo>
                    <a:pt x="5764973" y="489043"/>
                  </a:lnTo>
                  <a:lnTo>
                    <a:pt x="5693231" y="502900"/>
                  </a:lnTo>
                  <a:lnTo>
                    <a:pt x="5621613" y="516955"/>
                  </a:lnTo>
                  <a:lnTo>
                    <a:pt x="5550128" y="531208"/>
                  </a:lnTo>
                  <a:lnTo>
                    <a:pt x="5478781" y="545659"/>
                  </a:lnTo>
                  <a:lnTo>
                    <a:pt x="5407580" y="560307"/>
                  </a:lnTo>
                  <a:lnTo>
                    <a:pt x="5336533" y="575153"/>
                  </a:lnTo>
                  <a:lnTo>
                    <a:pt x="5265645" y="590198"/>
                  </a:lnTo>
                  <a:lnTo>
                    <a:pt x="5194924" y="605441"/>
                  </a:lnTo>
                  <a:lnTo>
                    <a:pt x="5124377" y="620882"/>
                  </a:lnTo>
                  <a:lnTo>
                    <a:pt x="5054011" y="636522"/>
                  </a:lnTo>
                  <a:lnTo>
                    <a:pt x="4983834" y="652361"/>
                  </a:lnTo>
                  <a:lnTo>
                    <a:pt x="4913851" y="668399"/>
                  </a:lnTo>
                  <a:lnTo>
                    <a:pt x="4844071" y="684635"/>
                  </a:lnTo>
                  <a:lnTo>
                    <a:pt x="4774500" y="701071"/>
                  </a:lnTo>
                  <a:lnTo>
                    <a:pt x="4705146" y="717707"/>
                  </a:lnTo>
                  <a:lnTo>
                    <a:pt x="4636015" y="734542"/>
                  </a:lnTo>
                  <a:lnTo>
                    <a:pt x="4567114" y="751577"/>
                  </a:lnTo>
                  <a:lnTo>
                    <a:pt x="4498450" y="768811"/>
                  </a:lnTo>
                  <a:lnTo>
                    <a:pt x="4430031" y="786246"/>
                  </a:lnTo>
                  <a:lnTo>
                    <a:pt x="4361864" y="803880"/>
                  </a:lnTo>
                  <a:lnTo>
                    <a:pt x="4293955" y="821715"/>
                  </a:lnTo>
                  <a:lnTo>
                    <a:pt x="4226312" y="839751"/>
                  </a:lnTo>
                  <a:lnTo>
                    <a:pt x="4158942" y="857987"/>
                  </a:lnTo>
                  <a:lnTo>
                    <a:pt x="4091851" y="876424"/>
                  </a:lnTo>
                  <a:lnTo>
                    <a:pt x="4025047" y="895062"/>
                  </a:lnTo>
                  <a:lnTo>
                    <a:pt x="3958537" y="913900"/>
                  </a:lnTo>
                  <a:lnTo>
                    <a:pt x="3892327" y="932940"/>
                  </a:lnTo>
                  <a:lnTo>
                    <a:pt x="3826426" y="952182"/>
                  </a:lnTo>
                  <a:lnTo>
                    <a:pt x="3760839" y="971625"/>
                  </a:lnTo>
                  <a:lnTo>
                    <a:pt x="3695574" y="991269"/>
                  </a:lnTo>
                  <a:lnTo>
                    <a:pt x="3630639" y="1011116"/>
                  </a:lnTo>
                  <a:lnTo>
                    <a:pt x="3566039" y="1031164"/>
                  </a:lnTo>
                  <a:lnTo>
                    <a:pt x="3501783" y="1051414"/>
                  </a:lnTo>
                  <a:lnTo>
                    <a:pt x="3437876" y="1071867"/>
                  </a:lnTo>
                  <a:lnTo>
                    <a:pt x="3374327" y="1092522"/>
                  </a:lnTo>
                  <a:lnTo>
                    <a:pt x="3311142" y="1113380"/>
                  </a:lnTo>
                  <a:lnTo>
                    <a:pt x="3248329" y="1134441"/>
                  </a:lnTo>
                  <a:lnTo>
                    <a:pt x="3185893" y="1155704"/>
                  </a:lnTo>
                  <a:lnTo>
                    <a:pt x="3123843" y="1177170"/>
                  </a:lnTo>
                  <a:lnTo>
                    <a:pt x="3062186" y="1198840"/>
                  </a:lnTo>
                  <a:lnTo>
                    <a:pt x="3000928" y="1220713"/>
                  </a:lnTo>
                  <a:lnTo>
                    <a:pt x="2940076" y="1242789"/>
                  </a:lnTo>
                  <a:lnTo>
                    <a:pt x="2879638" y="1265069"/>
                  </a:lnTo>
                  <a:lnTo>
                    <a:pt x="2819620" y="1287553"/>
                  </a:lnTo>
                  <a:lnTo>
                    <a:pt x="2760031" y="1310241"/>
                  </a:lnTo>
                  <a:lnTo>
                    <a:pt x="2700875" y="1333133"/>
                  </a:lnTo>
                  <a:lnTo>
                    <a:pt x="2642162" y="1356229"/>
                  </a:lnTo>
                  <a:lnTo>
                    <a:pt x="2583897" y="1379529"/>
                  </a:lnTo>
                  <a:lnTo>
                    <a:pt x="2526088" y="1403034"/>
                  </a:lnTo>
                  <a:lnTo>
                    <a:pt x="2468742" y="1426744"/>
                  </a:lnTo>
                  <a:lnTo>
                    <a:pt x="2411866" y="1450659"/>
                  </a:lnTo>
                  <a:lnTo>
                    <a:pt x="2355466" y="1474778"/>
                  </a:lnTo>
                  <a:lnTo>
                    <a:pt x="2299551" y="1499103"/>
                  </a:lnTo>
                  <a:lnTo>
                    <a:pt x="2244127" y="1523633"/>
                  </a:lnTo>
                  <a:lnTo>
                    <a:pt x="2189200" y="1548369"/>
                  </a:lnTo>
                  <a:lnTo>
                    <a:pt x="2134779" y="1573310"/>
                  </a:lnTo>
                  <a:lnTo>
                    <a:pt x="2080870" y="1598457"/>
                  </a:lnTo>
                  <a:lnTo>
                    <a:pt x="2027480" y="1623809"/>
                  </a:lnTo>
                  <a:lnTo>
                    <a:pt x="1974617" y="1649368"/>
                  </a:lnTo>
                  <a:lnTo>
                    <a:pt x="1922287" y="1675133"/>
                  </a:lnTo>
                  <a:lnTo>
                    <a:pt x="1870497" y="1701105"/>
                  </a:lnTo>
                  <a:lnTo>
                    <a:pt x="1819254" y="1727283"/>
                  </a:lnTo>
                  <a:lnTo>
                    <a:pt x="1768566" y="1753667"/>
                  </a:lnTo>
                  <a:lnTo>
                    <a:pt x="1718439" y="1780259"/>
                  </a:lnTo>
                  <a:lnTo>
                    <a:pt x="1668881" y="1807057"/>
                  </a:lnTo>
                  <a:lnTo>
                    <a:pt x="1619898" y="1834062"/>
                  </a:lnTo>
                  <a:lnTo>
                    <a:pt x="1571498" y="1861275"/>
                  </a:lnTo>
                  <a:lnTo>
                    <a:pt x="1523687" y="1888695"/>
                  </a:lnTo>
                  <a:lnTo>
                    <a:pt x="1476473" y="1916323"/>
                  </a:lnTo>
                  <a:lnTo>
                    <a:pt x="1429863" y="1944159"/>
                  </a:lnTo>
                  <a:lnTo>
                    <a:pt x="1383864" y="1972202"/>
                  </a:lnTo>
                  <a:lnTo>
                    <a:pt x="1338482" y="2000453"/>
                  </a:lnTo>
                  <a:lnTo>
                    <a:pt x="1293725" y="2028913"/>
                  </a:lnTo>
                  <a:lnTo>
                    <a:pt x="1249600" y="2057581"/>
                  </a:lnTo>
                  <a:lnTo>
                    <a:pt x="1206114" y="2086457"/>
                  </a:lnTo>
                  <a:lnTo>
                    <a:pt x="1163274" y="2115542"/>
                  </a:lnTo>
                  <a:lnTo>
                    <a:pt x="1121087" y="2144836"/>
                  </a:lnTo>
                  <a:lnTo>
                    <a:pt x="1079560" y="2174339"/>
                  </a:lnTo>
                  <a:lnTo>
                    <a:pt x="1038701" y="2204051"/>
                  </a:lnTo>
                  <a:lnTo>
                    <a:pt x="998515" y="2233972"/>
                  </a:lnTo>
                  <a:lnTo>
                    <a:pt x="959011" y="2264102"/>
                  </a:lnTo>
                  <a:lnTo>
                    <a:pt x="920194" y="2294442"/>
                  </a:lnTo>
                  <a:lnTo>
                    <a:pt x="882073" y="2324992"/>
                  </a:lnTo>
                  <a:lnTo>
                    <a:pt x="844655" y="2355752"/>
                  </a:lnTo>
                  <a:lnTo>
                    <a:pt x="807945" y="2386721"/>
                  </a:lnTo>
                  <a:lnTo>
                    <a:pt x="771953" y="2417901"/>
                  </a:lnTo>
                  <a:lnTo>
                    <a:pt x="736683" y="2449291"/>
                  </a:lnTo>
                  <a:lnTo>
                    <a:pt x="702144" y="2480891"/>
                  </a:lnTo>
                  <a:lnTo>
                    <a:pt x="668343" y="2512703"/>
                  </a:lnTo>
                  <a:lnTo>
                    <a:pt x="635286" y="2544724"/>
                  </a:lnTo>
                  <a:lnTo>
                    <a:pt x="602981" y="2576957"/>
                  </a:lnTo>
                  <a:lnTo>
                    <a:pt x="571435" y="2609401"/>
                  </a:lnTo>
                  <a:lnTo>
                    <a:pt x="540654" y="2642056"/>
                  </a:lnTo>
                  <a:lnTo>
                    <a:pt x="510646" y="2674922"/>
                  </a:lnTo>
                  <a:lnTo>
                    <a:pt x="481418" y="2708000"/>
                  </a:lnTo>
                  <a:lnTo>
                    <a:pt x="452976" y="2741290"/>
                  </a:lnTo>
                  <a:lnTo>
                    <a:pt x="425329" y="2774791"/>
                  </a:lnTo>
                  <a:lnTo>
                    <a:pt x="398482" y="2808504"/>
                  </a:lnTo>
                  <a:lnTo>
                    <a:pt x="372444" y="2842430"/>
                  </a:lnTo>
                  <a:lnTo>
                    <a:pt x="347220" y="2876568"/>
                  </a:lnTo>
                  <a:lnTo>
                    <a:pt x="322819" y="2910918"/>
                  </a:lnTo>
                  <a:lnTo>
                    <a:pt x="299246" y="2945481"/>
                  </a:lnTo>
                  <a:lnTo>
                    <a:pt x="276510" y="2980256"/>
                  </a:lnTo>
                  <a:lnTo>
                    <a:pt x="254617" y="3015244"/>
                  </a:lnTo>
                  <a:lnTo>
                    <a:pt x="233574" y="3050446"/>
                  </a:lnTo>
                  <a:lnTo>
                    <a:pt x="213389" y="3085860"/>
                  </a:lnTo>
                  <a:lnTo>
                    <a:pt x="194068" y="3121488"/>
                  </a:lnTo>
                  <a:lnTo>
                    <a:pt x="175618" y="3157329"/>
                  </a:lnTo>
                  <a:lnTo>
                    <a:pt x="158046" y="3193384"/>
                  </a:lnTo>
                  <a:lnTo>
                    <a:pt x="141360" y="3229653"/>
                  </a:lnTo>
                  <a:lnTo>
                    <a:pt x="125567" y="3266136"/>
                  </a:lnTo>
                  <a:lnTo>
                    <a:pt x="110673" y="3302833"/>
                  </a:lnTo>
                  <a:lnTo>
                    <a:pt x="96686" y="3339744"/>
                  </a:lnTo>
                  <a:lnTo>
                    <a:pt x="83612" y="3376869"/>
                  </a:lnTo>
                  <a:lnTo>
                    <a:pt x="71459" y="3414209"/>
                  </a:lnTo>
                  <a:lnTo>
                    <a:pt x="60234" y="3451764"/>
                  </a:lnTo>
                  <a:lnTo>
                    <a:pt x="49943" y="3489533"/>
                  </a:lnTo>
                  <a:lnTo>
                    <a:pt x="40595" y="3527518"/>
                  </a:lnTo>
                  <a:lnTo>
                    <a:pt x="32195" y="3565717"/>
                  </a:lnTo>
                  <a:lnTo>
                    <a:pt x="24751" y="3604132"/>
                  </a:lnTo>
                  <a:lnTo>
                    <a:pt x="18270" y="3642763"/>
                  </a:lnTo>
                  <a:lnTo>
                    <a:pt x="12759" y="3681609"/>
                  </a:lnTo>
                  <a:lnTo>
                    <a:pt x="8225" y="3720671"/>
                  </a:lnTo>
                  <a:lnTo>
                    <a:pt x="4675" y="3759948"/>
                  </a:lnTo>
                  <a:lnTo>
                    <a:pt x="2116" y="3799442"/>
                  </a:lnTo>
                  <a:lnTo>
                    <a:pt x="555" y="3839152"/>
                  </a:lnTo>
                  <a:lnTo>
                    <a:pt x="0" y="3879078"/>
                  </a:lnTo>
                  <a:lnTo>
                    <a:pt x="456" y="3919221"/>
                  </a:lnTo>
                  <a:lnTo>
                    <a:pt x="1932" y="3959580"/>
                  </a:lnTo>
                  <a:lnTo>
                    <a:pt x="4435" y="4000157"/>
                  </a:lnTo>
                  <a:lnTo>
                    <a:pt x="7970" y="4040950"/>
                  </a:lnTo>
                  <a:lnTo>
                    <a:pt x="15331" y="4107650"/>
                  </a:lnTo>
                  <a:lnTo>
                    <a:pt x="24150" y="4174027"/>
                  </a:lnTo>
                  <a:lnTo>
                    <a:pt x="34413" y="4240082"/>
                  </a:lnTo>
                  <a:lnTo>
                    <a:pt x="46108" y="4305814"/>
                  </a:lnTo>
                  <a:lnTo>
                    <a:pt x="59224" y="4371220"/>
                  </a:lnTo>
                  <a:lnTo>
                    <a:pt x="73747" y="4436302"/>
                  </a:lnTo>
                  <a:lnTo>
                    <a:pt x="89664" y="4501058"/>
                  </a:lnTo>
                  <a:lnTo>
                    <a:pt x="106965" y="4565487"/>
                  </a:lnTo>
                  <a:lnTo>
                    <a:pt x="125636" y="4629589"/>
                  </a:lnTo>
                  <a:lnTo>
                    <a:pt x="145664" y="4693363"/>
                  </a:lnTo>
                  <a:lnTo>
                    <a:pt x="167038" y="4756807"/>
                  </a:lnTo>
                  <a:lnTo>
                    <a:pt x="189745" y="4819922"/>
                  </a:lnTo>
                  <a:lnTo>
                    <a:pt x="213771" y="4882706"/>
                  </a:lnTo>
                  <a:lnTo>
                    <a:pt x="239106" y="4945159"/>
                  </a:lnTo>
                  <a:lnTo>
                    <a:pt x="265737" y="5007279"/>
                  </a:lnTo>
                  <a:lnTo>
                    <a:pt x="293650" y="5069067"/>
                  </a:lnTo>
                  <a:lnTo>
                    <a:pt x="322834" y="5130521"/>
                  </a:lnTo>
                  <a:lnTo>
                    <a:pt x="353276" y="5191641"/>
                  </a:lnTo>
                  <a:lnTo>
                    <a:pt x="384964" y="5252425"/>
                  </a:lnTo>
                  <a:lnTo>
                    <a:pt x="417886" y="5312873"/>
                  </a:lnTo>
                  <a:lnTo>
                    <a:pt x="452028" y="5372985"/>
                  </a:lnTo>
                  <a:lnTo>
                    <a:pt x="487378" y="5432759"/>
                  </a:lnTo>
                  <a:lnTo>
                    <a:pt x="523924" y="5492194"/>
                  </a:lnTo>
                  <a:lnTo>
                    <a:pt x="561654" y="5551290"/>
                  </a:lnTo>
                  <a:lnTo>
                    <a:pt x="600555" y="5610047"/>
                  </a:lnTo>
                  <a:lnTo>
                    <a:pt x="640615" y="5668463"/>
                  </a:lnTo>
                  <a:lnTo>
                    <a:pt x="681821" y="5726537"/>
                  </a:lnTo>
                  <a:lnTo>
                    <a:pt x="724160" y="5784269"/>
                  </a:lnTo>
                  <a:lnTo>
                    <a:pt x="767621" y="5841658"/>
                  </a:lnTo>
                  <a:lnTo>
                    <a:pt x="812190" y="5898703"/>
                  </a:lnTo>
                  <a:lnTo>
                    <a:pt x="857856" y="5955404"/>
                  </a:lnTo>
                  <a:lnTo>
                    <a:pt x="904606" y="6011759"/>
                  </a:lnTo>
                  <a:lnTo>
                    <a:pt x="952428" y="6067768"/>
                  </a:lnTo>
                  <a:lnTo>
                    <a:pt x="1001308" y="6123430"/>
                  </a:lnTo>
                  <a:lnTo>
                    <a:pt x="1051235" y="6178745"/>
                  </a:lnTo>
                  <a:lnTo>
                    <a:pt x="1102197" y="6233711"/>
                  </a:lnTo>
                  <a:lnTo>
                    <a:pt x="1154180" y="6288327"/>
                  </a:lnTo>
                  <a:lnTo>
                    <a:pt x="1207172" y="6342594"/>
                  </a:lnTo>
                  <a:lnTo>
                    <a:pt x="1261161" y="6396510"/>
                  </a:lnTo>
                  <a:lnTo>
                    <a:pt x="1316135" y="6450074"/>
                  </a:lnTo>
                  <a:lnTo>
                    <a:pt x="1372080" y="6503286"/>
                  </a:lnTo>
                  <a:lnTo>
                    <a:pt x="1428985" y="6556145"/>
                  </a:lnTo>
                  <a:lnTo>
                    <a:pt x="1486837" y="6608649"/>
                  </a:lnTo>
                  <a:lnTo>
                    <a:pt x="1545624" y="6660800"/>
                  </a:lnTo>
                  <a:lnTo>
                    <a:pt x="1605333" y="6712594"/>
                  </a:lnTo>
                  <a:lnTo>
                    <a:pt x="1665951" y="6764032"/>
                  </a:lnTo>
                  <a:lnTo>
                    <a:pt x="1727467" y="6815114"/>
                  </a:lnTo>
                  <a:lnTo>
                    <a:pt x="1789868" y="6865837"/>
                  </a:lnTo>
                  <a:lnTo>
                    <a:pt x="1853141" y="6916202"/>
                  </a:lnTo>
                  <a:lnTo>
                    <a:pt x="1917274" y="6966208"/>
                  </a:lnTo>
                  <a:lnTo>
                    <a:pt x="1982255" y="7015853"/>
                  </a:lnTo>
                  <a:lnTo>
                    <a:pt x="2048071" y="7065137"/>
                  </a:lnTo>
                  <a:lnTo>
                    <a:pt x="2114709" y="7114060"/>
                  </a:lnTo>
                  <a:lnTo>
                    <a:pt x="2182157" y="7162620"/>
                  </a:lnTo>
                  <a:lnTo>
                    <a:pt x="2250404" y="7210817"/>
                  </a:lnTo>
                  <a:lnTo>
                    <a:pt x="2319435" y="7258650"/>
                  </a:lnTo>
                  <a:lnTo>
                    <a:pt x="2389240" y="7306118"/>
                  </a:lnTo>
                  <a:lnTo>
                    <a:pt x="2459804" y="7353220"/>
                  </a:lnTo>
                  <a:lnTo>
                    <a:pt x="2531117" y="7399956"/>
                  </a:lnTo>
                  <a:lnTo>
                    <a:pt x="2603165" y="7446325"/>
                  </a:lnTo>
                  <a:lnTo>
                    <a:pt x="2675937" y="7492326"/>
                  </a:lnTo>
                  <a:lnTo>
                    <a:pt x="2749419" y="7537958"/>
                  </a:lnTo>
                  <a:lnTo>
                    <a:pt x="2823599" y="7583221"/>
                  </a:lnTo>
                  <a:lnTo>
                    <a:pt x="2898465" y="7628113"/>
                  </a:lnTo>
                  <a:lnTo>
                    <a:pt x="2974004" y="7672634"/>
                  </a:lnTo>
                  <a:lnTo>
                    <a:pt x="3050204" y="7716784"/>
                  </a:lnTo>
                  <a:lnTo>
                    <a:pt x="3127053" y="7760561"/>
                  </a:lnTo>
                  <a:lnTo>
                    <a:pt x="3204537" y="7803964"/>
                  </a:lnTo>
                  <a:lnTo>
                    <a:pt x="3282645" y="7846994"/>
                  </a:lnTo>
                  <a:lnTo>
                    <a:pt x="3361364" y="7889648"/>
                  </a:lnTo>
                  <a:lnTo>
                    <a:pt x="3440682" y="7931927"/>
                  </a:lnTo>
                  <a:lnTo>
                    <a:pt x="3520586" y="7973829"/>
                  </a:lnTo>
                  <a:lnTo>
                    <a:pt x="3601064" y="8015354"/>
                  </a:lnTo>
                  <a:lnTo>
                    <a:pt x="3682103" y="8056500"/>
                  </a:lnTo>
                  <a:lnTo>
                    <a:pt x="3763690" y="8097268"/>
                  </a:lnTo>
                  <a:lnTo>
                    <a:pt x="3845815" y="8137657"/>
                  </a:lnTo>
                  <a:lnTo>
                    <a:pt x="3928463" y="8177665"/>
                  </a:lnTo>
                  <a:lnTo>
                    <a:pt x="4011623" y="8217291"/>
                  </a:lnTo>
                  <a:lnTo>
                    <a:pt x="4095281" y="8256536"/>
                  </a:lnTo>
                  <a:lnTo>
                    <a:pt x="4179427" y="8295398"/>
                  </a:lnTo>
                  <a:lnTo>
                    <a:pt x="4264046" y="8333877"/>
                  </a:lnTo>
                  <a:lnTo>
                    <a:pt x="4349128" y="8371971"/>
                  </a:lnTo>
                  <a:lnTo>
                    <a:pt x="4434659" y="8409680"/>
                  </a:lnTo>
                  <a:lnTo>
                    <a:pt x="4520626" y="8447004"/>
                  </a:lnTo>
                  <a:lnTo>
                    <a:pt x="4607018" y="8483940"/>
                  </a:lnTo>
                  <a:lnTo>
                    <a:pt x="4693822" y="8520490"/>
                  </a:lnTo>
                  <a:lnTo>
                    <a:pt x="4781026" y="8556651"/>
                  </a:lnTo>
                  <a:lnTo>
                    <a:pt x="4868616" y="8592423"/>
                  </a:lnTo>
                  <a:lnTo>
                    <a:pt x="4956581" y="8627805"/>
                  </a:lnTo>
                  <a:lnTo>
                    <a:pt x="5044909" y="8662797"/>
                  </a:lnTo>
                  <a:lnTo>
                    <a:pt x="5133586" y="8697398"/>
                  </a:lnTo>
                  <a:lnTo>
                    <a:pt x="5222601" y="8731606"/>
                  </a:lnTo>
                  <a:lnTo>
                    <a:pt x="5311940" y="8765422"/>
                  </a:lnTo>
                  <a:lnTo>
                    <a:pt x="5401592" y="8798844"/>
                  </a:lnTo>
                  <a:lnTo>
                    <a:pt x="5491544" y="8831872"/>
                  </a:lnTo>
                  <a:lnTo>
                    <a:pt x="5581783" y="8864504"/>
                  </a:lnTo>
                  <a:lnTo>
                    <a:pt x="5672297" y="8896741"/>
                  </a:lnTo>
                  <a:lnTo>
                    <a:pt x="5763074" y="8928580"/>
                  </a:lnTo>
                  <a:lnTo>
                    <a:pt x="5854102" y="8960022"/>
                  </a:lnTo>
                  <a:lnTo>
                    <a:pt x="5945367" y="8991066"/>
                  </a:lnTo>
                  <a:lnTo>
                    <a:pt x="6036857" y="9021711"/>
                  </a:lnTo>
                  <a:lnTo>
                    <a:pt x="6128560" y="9051956"/>
                  </a:lnTo>
                  <a:lnTo>
                    <a:pt x="6220464" y="9081800"/>
                  </a:lnTo>
                  <a:lnTo>
                    <a:pt x="6312556" y="9111243"/>
                  </a:lnTo>
                  <a:lnTo>
                    <a:pt x="6404823" y="9140284"/>
                  </a:lnTo>
                  <a:lnTo>
                    <a:pt x="6497253" y="9168922"/>
                  </a:lnTo>
                  <a:lnTo>
                    <a:pt x="6589834" y="9197156"/>
                  </a:lnTo>
                  <a:lnTo>
                    <a:pt x="6682553" y="9224985"/>
                  </a:lnTo>
                  <a:lnTo>
                    <a:pt x="6775398" y="9252409"/>
                  </a:lnTo>
                  <a:lnTo>
                    <a:pt x="6868356" y="9279427"/>
                  </a:lnTo>
                  <a:lnTo>
                    <a:pt x="6961415" y="9306038"/>
                  </a:lnTo>
                  <a:lnTo>
                    <a:pt x="7054563" y="9332242"/>
                  </a:lnTo>
                  <a:lnTo>
                    <a:pt x="7147787" y="9358037"/>
                  </a:lnTo>
                  <a:lnTo>
                    <a:pt x="7241074" y="9383423"/>
                  </a:lnTo>
                  <a:lnTo>
                    <a:pt x="7334412" y="9408399"/>
                  </a:lnTo>
                  <a:lnTo>
                    <a:pt x="7427789" y="9432964"/>
                  </a:lnTo>
                  <a:lnTo>
                    <a:pt x="7521192" y="9457118"/>
                  </a:lnTo>
                  <a:lnTo>
                    <a:pt x="7614608" y="9480859"/>
                  </a:lnTo>
                  <a:lnTo>
                    <a:pt x="7708027" y="9504187"/>
                  </a:lnTo>
                  <a:lnTo>
                    <a:pt x="7801434" y="9527102"/>
                  </a:lnTo>
                  <a:lnTo>
                    <a:pt x="7894817" y="9549601"/>
                  </a:lnTo>
                  <a:lnTo>
                    <a:pt x="7988165" y="9571686"/>
                  </a:lnTo>
                  <a:lnTo>
                    <a:pt x="8081464" y="9593354"/>
                  </a:lnTo>
                  <a:lnTo>
                    <a:pt x="8174702" y="9614605"/>
                  </a:lnTo>
                  <a:lnTo>
                    <a:pt x="8267867" y="9635438"/>
                  </a:lnTo>
                  <a:lnTo>
                    <a:pt x="8360946" y="9655853"/>
                  </a:lnTo>
                  <a:lnTo>
                    <a:pt x="8453926" y="9675848"/>
                  </a:lnTo>
                  <a:lnTo>
                    <a:pt x="8546796" y="9695423"/>
                  </a:lnTo>
                  <a:lnTo>
                    <a:pt x="8639543" y="9714578"/>
                  </a:lnTo>
                  <a:lnTo>
                    <a:pt x="8732155" y="9733311"/>
                  </a:lnTo>
                  <a:lnTo>
                    <a:pt x="8824618" y="9751621"/>
                  </a:lnTo>
                  <a:lnTo>
                    <a:pt x="8916921" y="9769508"/>
                  </a:lnTo>
                  <a:lnTo>
                    <a:pt x="9009051" y="9786971"/>
                  </a:lnTo>
                  <a:lnTo>
                    <a:pt x="9100996" y="9804010"/>
                  </a:lnTo>
                  <a:lnTo>
                    <a:pt x="9192743" y="9820623"/>
                  </a:lnTo>
                  <a:lnTo>
                    <a:pt x="9284280" y="9836809"/>
                  </a:lnTo>
                  <a:lnTo>
                    <a:pt x="9375594" y="9852569"/>
                  </a:lnTo>
                  <a:lnTo>
                    <a:pt x="9466673" y="9867900"/>
                  </a:lnTo>
                  <a:lnTo>
                    <a:pt x="9557505" y="9882803"/>
                  </a:lnTo>
                  <a:lnTo>
                    <a:pt x="9648076" y="9897276"/>
                  </a:lnTo>
                  <a:lnTo>
                    <a:pt x="9738375" y="9911320"/>
                  </a:lnTo>
                  <a:lnTo>
                    <a:pt x="9828389" y="9924932"/>
                  </a:lnTo>
                  <a:lnTo>
                    <a:pt x="9918106" y="9938112"/>
                  </a:lnTo>
                  <a:lnTo>
                    <a:pt x="10007513" y="9950860"/>
                  </a:lnTo>
                  <a:lnTo>
                    <a:pt x="10096598" y="9963175"/>
                  </a:lnTo>
                  <a:lnTo>
                    <a:pt x="10185348" y="9975055"/>
                  </a:lnTo>
                  <a:lnTo>
                    <a:pt x="10273751" y="9986500"/>
                  </a:lnTo>
                  <a:lnTo>
                    <a:pt x="10361794" y="9997510"/>
                  </a:lnTo>
                  <a:lnTo>
                    <a:pt x="10449466" y="10008084"/>
                  </a:lnTo>
                  <a:lnTo>
                    <a:pt x="10536753" y="10018220"/>
                  </a:lnTo>
                  <a:lnTo>
                    <a:pt x="10623643" y="10027918"/>
                  </a:lnTo>
                  <a:lnTo>
                    <a:pt x="10710124" y="10037178"/>
                  </a:lnTo>
                  <a:lnTo>
                    <a:pt x="10796183" y="10045997"/>
                  </a:lnTo>
                  <a:lnTo>
                    <a:pt x="10881808" y="10054377"/>
                  </a:lnTo>
                  <a:lnTo>
                    <a:pt x="10966986" y="10062315"/>
                  </a:lnTo>
                  <a:lnTo>
                    <a:pt x="11051705" y="10069812"/>
                  </a:lnTo>
                  <a:lnTo>
                    <a:pt x="11135953" y="10076865"/>
                  </a:lnTo>
                  <a:lnTo>
                    <a:pt x="11219716" y="10083476"/>
                  </a:lnTo>
                  <a:lnTo>
                    <a:pt x="11302984" y="10089642"/>
                  </a:lnTo>
                  <a:lnTo>
                    <a:pt x="11385742" y="10095363"/>
                  </a:lnTo>
                  <a:lnTo>
                    <a:pt x="11467979" y="10100638"/>
                  </a:lnTo>
                  <a:lnTo>
                    <a:pt x="11549682" y="10105467"/>
                  </a:lnTo>
                  <a:lnTo>
                    <a:pt x="11630839" y="10109849"/>
                  </a:lnTo>
                  <a:lnTo>
                    <a:pt x="11711437" y="10113782"/>
                  </a:lnTo>
                  <a:lnTo>
                    <a:pt x="11791465" y="10117266"/>
                  </a:lnTo>
                  <a:lnTo>
                    <a:pt x="11870908" y="10120301"/>
                  </a:lnTo>
                  <a:lnTo>
                    <a:pt x="11949756" y="10122885"/>
                  </a:lnTo>
                  <a:lnTo>
                    <a:pt x="12027995" y="10125018"/>
                  </a:lnTo>
                  <a:lnTo>
                    <a:pt x="12105614" y="10126699"/>
                  </a:lnTo>
                  <a:lnTo>
                    <a:pt x="12182599" y="10127927"/>
                  </a:lnTo>
                  <a:lnTo>
                    <a:pt x="12258938" y="10128702"/>
                  </a:lnTo>
                  <a:lnTo>
                    <a:pt x="12334619" y="10129022"/>
                  </a:lnTo>
                  <a:lnTo>
                    <a:pt x="12409630" y="10128887"/>
                  </a:lnTo>
                  <a:lnTo>
                    <a:pt x="12483957" y="10128296"/>
                  </a:lnTo>
                  <a:lnTo>
                    <a:pt x="12557589" y="10127249"/>
                  </a:lnTo>
                  <a:lnTo>
                    <a:pt x="12630513" y="10125744"/>
                  </a:lnTo>
                  <a:lnTo>
                    <a:pt x="12702716" y="10123781"/>
                  </a:lnTo>
                  <a:lnTo>
                    <a:pt x="12774187" y="10121359"/>
                  </a:lnTo>
                  <a:lnTo>
                    <a:pt x="12844912" y="10118477"/>
                  </a:lnTo>
                  <a:lnTo>
                    <a:pt x="12914880" y="10115134"/>
                  </a:lnTo>
                  <a:lnTo>
                    <a:pt x="12984077" y="10111330"/>
                  </a:lnTo>
                  <a:lnTo>
                    <a:pt x="13052492" y="10107064"/>
                  </a:lnTo>
                  <a:lnTo>
                    <a:pt x="13120111" y="10102335"/>
                  </a:lnTo>
                  <a:lnTo>
                    <a:pt x="13186923" y="10097142"/>
                  </a:lnTo>
                  <a:lnTo>
                    <a:pt x="13252916" y="10091485"/>
                  </a:lnTo>
                  <a:lnTo>
                    <a:pt x="13318075" y="10085363"/>
                  </a:lnTo>
                  <a:lnTo>
                    <a:pt x="13382390" y="10078774"/>
                  </a:lnTo>
                  <a:lnTo>
                    <a:pt x="13445848" y="10071719"/>
                  </a:lnTo>
                  <a:lnTo>
                    <a:pt x="13508435" y="10064196"/>
                  </a:lnTo>
                  <a:lnTo>
                    <a:pt x="13570141" y="10056205"/>
                  </a:lnTo>
                  <a:lnTo>
                    <a:pt x="13630952" y="10047745"/>
                  </a:lnTo>
                  <a:lnTo>
                    <a:pt x="13690856" y="10038814"/>
                  </a:lnTo>
                  <a:lnTo>
                    <a:pt x="13749840" y="10029413"/>
                  </a:lnTo>
                  <a:lnTo>
                    <a:pt x="13807892" y="10019541"/>
                  </a:lnTo>
                  <a:lnTo>
                    <a:pt x="13865000" y="10009196"/>
                  </a:lnTo>
                  <a:lnTo>
                    <a:pt x="13921151" y="9998379"/>
                  </a:lnTo>
                  <a:lnTo>
                    <a:pt x="13976333" y="9987087"/>
                  </a:lnTo>
                  <a:lnTo>
                    <a:pt x="14030533" y="9975321"/>
                  </a:lnTo>
                  <a:lnTo>
                    <a:pt x="14083739" y="9963079"/>
                  </a:lnTo>
                  <a:lnTo>
                    <a:pt x="14135938" y="9950362"/>
                  </a:lnTo>
                  <a:lnTo>
                    <a:pt x="14179803" y="9938103"/>
                  </a:lnTo>
                  <a:lnTo>
                    <a:pt x="14218810" y="9924559"/>
                  </a:lnTo>
                  <a:lnTo>
                    <a:pt x="14268429" y="9901867"/>
                  </a:lnTo>
                  <a:lnTo>
                    <a:pt x="14307675" y="9876369"/>
                  </a:lnTo>
                  <a:lnTo>
                    <a:pt x="14336883" y="9848119"/>
                  </a:lnTo>
                  <a:lnTo>
                    <a:pt x="14360789" y="9806262"/>
                  </a:lnTo>
                  <a:lnTo>
                    <a:pt x="14368235" y="9759730"/>
                  </a:lnTo>
                  <a:lnTo>
                    <a:pt x="14367617" y="9747381"/>
                  </a:lnTo>
                  <a:lnTo>
                    <a:pt x="14360013" y="9708648"/>
                  </a:lnTo>
                  <a:lnTo>
                    <a:pt x="14344042" y="9667426"/>
                  </a:lnTo>
                  <a:lnTo>
                    <a:pt x="14320037" y="9623767"/>
                  </a:lnTo>
                  <a:lnTo>
                    <a:pt x="14288333" y="9577724"/>
                  </a:lnTo>
                  <a:lnTo>
                    <a:pt x="14263085" y="9545730"/>
                  </a:lnTo>
                  <a:lnTo>
                    <a:pt x="14234662" y="9512716"/>
                  </a:lnTo>
                  <a:lnTo>
                    <a:pt x="14203165" y="9478697"/>
                  </a:lnTo>
                  <a:lnTo>
                    <a:pt x="14168691" y="9443688"/>
                  </a:lnTo>
                  <a:lnTo>
                    <a:pt x="14131340" y="9407706"/>
                  </a:lnTo>
                  <a:lnTo>
                    <a:pt x="14091210" y="9370765"/>
                  </a:lnTo>
                  <a:lnTo>
                    <a:pt x="14048402" y="9332882"/>
                  </a:lnTo>
                  <a:lnTo>
                    <a:pt x="14003013" y="9294072"/>
                  </a:lnTo>
                  <a:lnTo>
                    <a:pt x="13930309" y="9234153"/>
                  </a:lnTo>
                  <a:lnTo>
                    <a:pt x="13878904" y="9193094"/>
                  </a:lnTo>
                  <a:lnTo>
                    <a:pt x="13825264" y="9151162"/>
                  </a:lnTo>
                  <a:lnTo>
                    <a:pt x="13769491" y="9108373"/>
                  </a:lnTo>
                  <a:lnTo>
                    <a:pt x="13711681" y="9064744"/>
                  </a:lnTo>
                  <a:lnTo>
                    <a:pt x="13651936" y="9020288"/>
                  </a:lnTo>
                  <a:lnTo>
                    <a:pt x="13558903" y="8952091"/>
                  </a:lnTo>
                  <a:lnTo>
                    <a:pt x="13462070" y="8882125"/>
                  </a:lnTo>
                  <a:lnTo>
                    <a:pt x="13293145" y="8761723"/>
                  </a:lnTo>
                  <a:lnTo>
                    <a:pt x="12782106" y="8401294"/>
                  </a:lnTo>
                  <a:lnTo>
                    <a:pt x="12629212" y="8292545"/>
                  </a:lnTo>
                  <a:lnTo>
                    <a:pt x="12513445" y="8209443"/>
                  </a:lnTo>
                  <a:lnTo>
                    <a:pt x="12397107" y="8125080"/>
                  </a:lnTo>
                  <a:lnTo>
                    <a:pt x="12280535" y="8039509"/>
                  </a:lnTo>
                  <a:lnTo>
                    <a:pt x="12202854" y="7981816"/>
                  </a:lnTo>
                  <a:lnTo>
                    <a:pt x="12125316" y="7923625"/>
                  </a:lnTo>
                  <a:lnTo>
                    <a:pt x="12048021" y="7864951"/>
                  </a:lnTo>
                  <a:lnTo>
                    <a:pt x="11971066" y="7805811"/>
                  </a:lnTo>
                  <a:lnTo>
                    <a:pt x="11894551" y="7746219"/>
                  </a:lnTo>
                  <a:lnTo>
                    <a:pt x="11818576" y="7686191"/>
                  </a:lnTo>
                  <a:lnTo>
                    <a:pt x="11743238" y="7625743"/>
                  </a:lnTo>
                  <a:lnTo>
                    <a:pt x="11668638" y="7564890"/>
                  </a:lnTo>
                  <a:lnTo>
                    <a:pt x="11631645" y="7534317"/>
                  </a:lnTo>
                  <a:lnTo>
                    <a:pt x="11594873" y="7503649"/>
                  </a:lnTo>
                  <a:lnTo>
                    <a:pt x="11558336" y="7472887"/>
                  </a:lnTo>
                  <a:lnTo>
                    <a:pt x="11522044" y="7442034"/>
                  </a:lnTo>
                  <a:lnTo>
                    <a:pt x="11486011" y="7411091"/>
                  </a:lnTo>
                  <a:lnTo>
                    <a:pt x="11450249" y="7380061"/>
                  </a:lnTo>
                  <a:lnTo>
                    <a:pt x="11414771" y="7348946"/>
                  </a:lnTo>
                  <a:lnTo>
                    <a:pt x="11379588" y="7317746"/>
                  </a:lnTo>
                  <a:lnTo>
                    <a:pt x="11344713" y="7286465"/>
                  </a:lnTo>
                  <a:lnTo>
                    <a:pt x="11310158" y="7255105"/>
                  </a:lnTo>
                  <a:lnTo>
                    <a:pt x="11275937" y="7223666"/>
                  </a:lnTo>
                  <a:lnTo>
                    <a:pt x="11242060" y="7192152"/>
                  </a:lnTo>
                  <a:lnTo>
                    <a:pt x="11208541" y="7160564"/>
                  </a:lnTo>
                  <a:lnTo>
                    <a:pt x="11175392" y="7128904"/>
                  </a:lnTo>
                  <a:lnTo>
                    <a:pt x="11142625" y="7097174"/>
                  </a:lnTo>
                  <a:lnTo>
                    <a:pt x="11110253" y="7065377"/>
                  </a:lnTo>
                  <a:lnTo>
                    <a:pt x="11078289" y="7033513"/>
                  </a:lnTo>
                  <a:lnTo>
                    <a:pt x="11046743" y="7001585"/>
                  </a:lnTo>
                  <a:lnTo>
                    <a:pt x="11015630" y="6969594"/>
                  </a:lnTo>
                  <a:lnTo>
                    <a:pt x="10984960" y="6937544"/>
                  </a:lnTo>
                  <a:lnTo>
                    <a:pt x="10954747" y="6905435"/>
                  </a:lnTo>
                  <a:lnTo>
                    <a:pt x="10925003" y="6873270"/>
                  </a:lnTo>
                  <a:lnTo>
                    <a:pt x="10895741" y="6841051"/>
                  </a:lnTo>
                  <a:lnTo>
                    <a:pt x="10866972" y="6808779"/>
                  </a:lnTo>
                  <a:lnTo>
                    <a:pt x="10838710" y="6776457"/>
                  </a:lnTo>
                  <a:lnTo>
                    <a:pt x="10810965" y="6744086"/>
                  </a:lnTo>
                  <a:lnTo>
                    <a:pt x="10783752" y="6711669"/>
                  </a:lnTo>
                  <a:lnTo>
                    <a:pt x="10757082" y="6679207"/>
                  </a:lnTo>
                  <a:lnTo>
                    <a:pt x="10730967" y="6646702"/>
                  </a:lnTo>
                  <a:lnTo>
                    <a:pt x="10705421" y="6614157"/>
                  </a:lnTo>
                  <a:lnTo>
                    <a:pt x="10680455" y="6581573"/>
                  </a:lnTo>
                  <a:lnTo>
                    <a:pt x="10656081" y="6548952"/>
                  </a:lnTo>
                  <a:lnTo>
                    <a:pt x="10632313" y="6516296"/>
                  </a:lnTo>
                  <a:lnTo>
                    <a:pt x="10609162" y="6483608"/>
                  </a:lnTo>
                  <a:lnTo>
                    <a:pt x="10586642" y="6450888"/>
                  </a:lnTo>
                  <a:lnTo>
                    <a:pt x="10564763" y="6418139"/>
                  </a:lnTo>
                  <a:lnTo>
                    <a:pt x="10543539" y="6385364"/>
                  </a:lnTo>
                  <a:lnTo>
                    <a:pt x="10522982" y="6352563"/>
                  </a:lnTo>
                  <a:lnTo>
                    <a:pt x="10503104" y="6319739"/>
                  </a:lnTo>
                  <a:lnTo>
                    <a:pt x="10465437" y="6254029"/>
                  </a:lnTo>
                  <a:lnTo>
                    <a:pt x="10430635" y="6188250"/>
                  </a:lnTo>
                  <a:lnTo>
                    <a:pt x="10398799" y="6122417"/>
                  </a:lnTo>
                  <a:lnTo>
                    <a:pt x="10370027" y="6056546"/>
                  </a:lnTo>
                  <a:lnTo>
                    <a:pt x="10344418" y="5990652"/>
                  </a:lnTo>
                  <a:lnTo>
                    <a:pt x="10322071" y="5924752"/>
                  </a:lnTo>
                  <a:lnTo>
                    <a:pt x="10303086" y="5858860"/>
                  </a:lnTo>
                  <a:lnTo>
                    <a:pt x="10287560" y="5792993"/>
                  </a:lnTo>
                  <a:lnTo>
                    <a:pt x="10275594" y="5727165"/>
                  </a:lnTo>
                  <a:lnTo>
                    <a:pt x="10267286" y="5661393"/>
                  </a:lnTo>
                  <a:lnTo>
                    <a:pt x="10262736" y="5595692"/>
                  </a:lnTo>
                  <a:lnTo>
                    <a:pt x="10261900" y="5562873"/>
                  </a:lnTo>
                  <a:lnTo>
                    <a:pt x="10262041" y="5530078"/>
                  </a:lnTo>
                  <a:lnTo>
                    <a:pt x="10265302" y="5464565"/>
                  </a:lnTo>
                  <a:lnTo>
                    <a:pt x="10272618" y="5399171"/>
                  </a:lnTo>
                  <a:lnTo>
                    <a:pt x="10284087" y="5333910"/>
                  </a:lnTo>
                  <a:lnTo>
                    <a:pt x="10299808" y="5268798"/>
                  </a:lnTo>
                  <a:lnTo>
                    <a:pt x="10319881" y="5203851"/>
                  </a:lnTo>
                  <a:lnTo>
                    <a:pt x="10344404" y="5139083"/>
                  </a:lnTo>
                  <a:lnTo>
                    <a:pt x="10373476" y="5074512"/>
                  </a:lnTo>
                  <a:lnTo>
                    <a:pt x="10407197" y="5010152"/>
                  </a:lnTo>
                  <a:lnTo>
                    <a:pt x="10445666" y="4946019"/>
                  </a:lnTo>
                  <a:lnTo>
                    <a:pt x="10466711" y="4914043"/>
                  </a:lnTo>
                  <a:lnTo>
                    <a:pt x="10488981" y="4882129"/>
                  </a:lnTo>
                  <a:lnTo>
                    <a:pt x="10531925" y="4823923"/>
                  </a:lnTo>
                  <a:lnTo>
                    <a:pt x="10576875" y="4766130"/>
                  </a:lnTo>
                  <a:lnTo>
                    <a:pt x="10623797" y="4708744"/>
                  </a:lnTo>
                  <a:lnTo>
                    <a:pt x="10672658" y="4651763"/>
                  </a:lnTo>
                  <a:lnTo>
                    <a:pt x="10723425" y="4595184"/>
                  </a:lnTo>
                  <a:lnTo>
                    <a:pt x="10749512" y="4567043"/>
                  </a:lnTo>
                  <a:lnTo>
                    <a:pt x="10776063" y="4539002"/>
                  </a:lnTo>
                  <a:lnTo>
                    <a:pt x="10803074" y="4511059"/>
                  </a:lnTo>
                  <a:lnTo>
                    <a:pt x="10830540" y="4483215"/>
                  </a:lnTo>
                  <a:lnTo>
                    <a:pt x="10858458" y="4455468"/>
                  </a:lnTo>
                  <a:lnTo>
                    <a:pt x="10886822" y="4427818"/>
                  </a:lnTo>
                  <a:lnTo>
                    <a:pt x="10915629" y="4400265"/>
                  </a:lnTo>
                  <a:lnTo>
                    <a:pt x="10944876" y="4372809"/>
                  </a:lnTo>
                  <a:lnTo>
                    <a:pt x="10974556" y="4345449"/>
                  </a:lnTo>
                  <a:lnTo>
                    <a:pt x="11004667" y="4318184"/>
                  </a:lnTo>
                  <a:lnTo>
                    <a:pt x="11035205" y="4291015"/>
                  </a:lnTo>
                  <a:lnTo>
                    <a:pt x="11066164" y="4263940"/>
                  </a:lnTo>
                  <a:lnTo>
                    <a:pt x="11097541" y="4236959"/>
                  </a:lnTo>
                  <a:lnTo>
                    <a:pt x="11129331" y="4210073"/>
                  </a:lnTo>
                  <a:lnTo>
                    <a:pt x="11161531" y="4183280"/>
                  </a:lnTo>
                  <a:lnTo>
                    <a:pt x="11194136" y="4156580"/>
                  </a:lnTo>
                  <a:lnTo>
                    <a:pt x="11227143" y="4129972"/>
                  </a:lnTo>
                  <a:lnTo>
                    <a:pt x="11260546" y="4103457"/>
                  </a:lnTo>
                  <a:lnTo>
                    <a:pt x="11294341" y="4077033"/>
                  </a:lnTo>
                  <a:lnTo>
                    <a:pt x="11328526" y="4050700"/>
                  </a:lnTo>
                  <a:lnTo>
                    <a:pt x="11363094" y="4024459"/>
                  </a:lnTo>
                  <a:lnTo>
                    <a:pt x="11398043" y="3998308"/>
                  </a:lnTo>
                  <a:lnTo>
                    <a:pt x="11433368" y="3972247"/>
                  </a:lnTo>
                  <a:lnTo>
                    <a:pt x="11469064" y="3946275"/>
                  </a:lnTo>
                  <a:lnTo>
                    <a:pt x="11505128" y="3920393"/>
                  </a:lnTo>
                  <a:lnTo>
                    <a:pt x="11541556" y="3894599"/>
                  </a:lnTo>
                  <a:lnTo>
                    <a:pt x="11578343" y="3868894"/>
                  </a:lnTo>
                  <a:lnTo>
                    <a:pt x="11615484" y="3843276"/>
                  </a:lnTo>
                  <a:lnTo>
                    <a:pt x="11652977" y="3817746"/>
                  </a:lnTo>
                  <a:lnTo>
                    <a:pt x="11690816" y="3792303"/>
                  </a:lnTo>
                  <a:lnTo>
                    <a:pt x="11728998" y="3766947"/>
                  </a:lnTo>
                  <a:lnTo>
                    <a:pt x="11767518" y="3741676"/>
                  </a:lnTo>
                  <a:lnTo>
                    <a:pt x="11806372" y="3716492"/>
                  </a:lnTo>
                  <a:lnTo>
                    <a:pt x="11845556" y="3691392"/>
                  </a:lnTo>
                  <a:lnTo>
                    <a:pt x="11885066" y="3666378"/>
                  </a:lnTo>
                  <a:lnTo>
                    <a:pt x="11924897" y="3641448"/>
                  </a:lnTo>
                  <a:lnTo>
                    <a:pt x="11965046" y="3616601"/>
                  </a:lnTo>
                  <a:lnTo>
                    <a:pt x="12005508" y="3591839"/>
                  </a:lnTo>
                  <a:lnTo>
                    <a:pt x="12046279" y="3567160"/>
                  </a:lnTo>
                  <a:lnTo>
                    <a:pt x="12087354" y="3542563"/>
                  </a:lnTo>
                  <a:lnTo>
                    <a:pt x="12128731" y="3518048"/>
                  </a:lnTo>
                  <a:lnTo>
                    <a:pt x="12170404" y="3493616"/>
                  </a:lnTo>
                  <a:lnTo>
                    <a:pt x="12212369" y="3469265"/>
                  </a:lnTo>
                  <a:lnTo>
                    <a:pt x="12254622" y="3444994"/>
                  </a:lnTo>
                  <a:lnTo>
                    <a:pt x="12339976" y="3396695"/>
                  </a:lnTo>
                  <a:lnTo>
                    <a:pt x="12426432" y="3348715"/>
                  </a:lnTo>
                  <a:lnTo>
                    <a:pt x="12513957" y="3301050"/>
                  </a:lnTo>
                  <a:lnTo>
                    <a:pt x="12602518" y="3253697"/>
                  </a:lnTo>
                  <a:lnTo>
                    <a:pt x="12692080" y="3206652"/>
                  </a:lnTo>
                  <a:lnTo>
                    <a:pt x="12782610" y="3159913"/>
                  </a:lnTo>
                  <a:lnTo>
                    <a:pt x="12874075" y="3113475"/>
                  </a:lnTo>
                  <a:lnTo>
                    <a:pt x="12966441" y="3067335"/>
                  </a:lnTo>
                  <a:lnTo>
                    <a:pt x="13059675" y="3021490"/>
                  </a:lnTo>
                  <a:lnTo>
                    <a:pt x="13153744" y="2975936"/>
                  </a:lnTo>
                  <a:lnTo>
                    <a:pt x="13248614" y="2930670"/>
                  </a:lnTo>
                  <a:lnTo>
                    <a:pt x="13344251" y="2885689"/>
                  </a:lnTo>
                  <a:lnTo>
                    <a:pt x="13440622" y="2840988"/>
                  </a:lnTo>
                  <a:lnTo>
                    <a:pt x="13537694" y="2796566"/>
                  </a:lnTo>
                  <a:lnTo>
                    <a:pt x="13635432" y="2752417"/>
                  </a:lnTo>
                  <a:lnTo>
                    <a:pt x="13733805" y="2708539"/>
                  </a:lnTo>
                  <a:lnTo>
                    <a:pt x="13832777" y="2664928"/>
                  </a:lnTo>
                  <a:lnTo>
                    <a:pt x="13932316" y="2621581"/>
                  </a:lnTo>
                  <a:lnTo>
                    <a:pt x="14032388" y="2578494"/>
                  </a:lnTo>
                  <a:lnTo>
                    <a:pt x="14183423" y="2514345"/>
                  </a:lnTo>
                  <a:lnTo>
                    <a:pt x="14335470" y="2450763"/>
                  </a:lnTo>
                  <a:lnTo>
                    <a:pt x="14488415" y="2387735"/>
                  </a:lnTo>
                  <a:lnTo>
                    <a:pt x="14642145" y="2325250"/>
                  </a:lnTo>
                  <a:lnTo>
                    <a:pt x="14796548" y="2263298"/>
                  </a:lnTo>
                  <a:lnTo>
                    <a:pt x="14951510" y="2201865"/>
                  </a:lnTo>
                  <a:lnTo>
                    <a:pt x="15158802" y="2120744"/>
                  </a:lnTo>
                  <a:lnTo>
                    <a:pt x="15366620" y="2040500"/>
                  </a:lnTo>
                  <a:lnTo>
                    <a:pt x="15626724" y="1941386"/>
                  </a:lnTo>
                  <a:lnTo>
                    <a:pt x="15938646" y="1824124"/>
                  </a:lnTo>
                  <a:lnTo>
                    <a:pt x="16455680" y="1632510"/>
                  </a:lnTo>
                  <a:lnTo>
                    <a:pt x="17066289" y="1408350"/>
                  </a:lnTo>
                  <a:lnTo>
                    <a:pt x="17090989" y="1399111"/>
                  </a:lnTo>
                  <a:lnTo>
                    <a:pt x="17137818" y="1380527"/>
                  </a:lnTo>
                  <a:lnTo>
                    <a:pt x="17181244" y="1361805"/>
                  </a:lnTo>
                  <a:lnTo>
                    <a:pt x="17221300" y="1342954"/>
                  </a:lnTo>
                  <a:lnTo>
                    <a:pt x="17258021" y="1323979"/>
                  </a:lnTo>
                  <a:lnTo>
                    <a:pt x="17291438" y="1304889"/>
                  </a:lnTo>
                  <a:lnTo>
                    <a:pt x="17335444" y="1276052"/>
                  </a:lnTo>
                  <a:lnTo>
                    <a:pt x="17372204" y="1246994"/>
                  </a:lnTo>
                  <a:lnTo>
                    <a:pt x="17401830" y="1217738"/>
                  </a:lnTo>
                  <a:lnTo>
                    <a:pt x="17430429" y="1178466"/>
                  </a:lnTo>
                  <a:lnTo>
                    <a:pt x="17446810" y="1138942"/>
                  </a:lnTo>
                  <a:lnTo>
                    <a:pt x="17451238" y="1099224"/>
                  </a:lnTo>
                  <a:lnTo>
                    <a:pt x="17450508" y="1089270"/>
                  </a:lnTo>
                  <a:lnTo>
                    <a:pt x="17440368" y="1049387"/>
                  </a:lnTo>
                  <a:lnTo>
                    <a:pt x="17418872" y="1009437"/>
                  </a:lnTo>
                  <a:lnTo>
                    <a:pt x="17386285" y="969476"/>
                  </a:lnTo>
                  <a:lnTo>
                    <a:pt x="17354725" y="939532"/>
                  </a:lnTo>
                  <a:lnTo>
                    <a:pt x="17317189" y="909637"/>
                  </a:lnTo>
                  <a:lnTo>
                    <a:pt x="17273786" y="879816"/>
                  </a:lnTo>
                  <a:lnTo>
                    <a:pt x="17224629" y="850092"/>
                  </a:lnTo>
                  <a:lnTo>
                    <a:pt x="17188717" y="830341"/>
                  </a:lnTo>
                  <a:lnTo>
                    <a:pt x="17150330" y="810652"/>
                  </a:lnTo>
                  <a:lnTo>
                    <a:pt x="17109502" y="791030"/>
                  </a:lnTo>
                  <a:lnTo>
                    <a:pt x="17066266" y="771484"/>
                  </a:lnTo>
                  <a:lnTo>
                    <a:pt x="17020654" y="752019"/>
                  </a:lnTo>
                  <a:lnTo>
                    <a:pt x="16972701" y="732644"/>
                  </a:lnTo>
                  <a:lnTo>
                    <a:pt x="16922440" y="713365"/>
                  </a:lnTo>
                  <a:lnTo>
                    <a:pt x="16869902" y="694189"/>
                  </a:lnTo>
                  <a:lnTo>
                    <a:pt x="16786902" y="665635"/>
                  </a:lnTo>
                  <a:lnTo>
                    <a:pt x="16728821" y="646748"/>
                  </a:lnTo>
                  <a:lnTo>
                    <a:pt x="16668580" y="627989"/>
                  </a:lnTo>
                  <a:lnTo>
                    <a:pt x="16606213" y="609366"/>
                  </a:lnTo>
                  <a:lnTo>
                    <a:pt x="16541752" y="590885"/>
                  </a:lnTo>
                  <a:lnTo>
                    <a:pt x="16475232" y="572553"/>
                  </a:lnTo>
                  <a:lnTo>
                    <a:pt x="16406684" y="554377"/>
                  </a:lnTo>
                  <a:lnTo>
                    <a:pt x="16336143" y="536365"/>
                  </a:lnTo>
                  <a:lnTo>
                    <a:pt x="16263641" y="518523"/>
                  </a:lnTo>
                  <a:lnTo>
                    <a:pt x="16189211" y="500858"/>
                  </a:lnTo>
                  <a:lnTo>
                    <a:pt x="16112887" y="483378"/>
                  </a:lnTo>
                  <a:lnTo>
                    <a:pt x="16034702" y="466090"/>
                  </a:lnTo>
                  <a:lnTo>
                    <a:pt x="15954689" y="449001"/>
                  </a:lnTo>
                  <a:lnTo>
                    <a:pt x="15872881" y="432117"/>
                  </a:lnTo>
                  <a:lnTo>
                    <a:pt x="15789311" y="415447"/>
                  </a:lnTo>
                  <a:lnTo>
                    <a:pt x="15704012" y="398996"/>
                  </a:lnTo>
                  <a:lnTo>
                    <a:pt x="15617018" y="382772"/>
                  </a:lnTo>
                  <a:lnTo>
                    <a:pt x="15528361" y="366782"/>
                  </a:lnTo>
                  <a:lnTo>
                    <a:pt x="15438075" y="351034"/>
                  </a:lnTo>
                  <a:lnTo>
                    <a:pt x="15346193" y="335534"/>
                  </a:lnTo>
                  <a:lnTo>
                    <a:pt x="15252749" y="320289"/>
                  </a:lnTo>
                  <a:lnTo>
                    <a:pt x="15157774" y="305306"/>
                  </a:lnTo>
                  <a:lnTo>
                    <a:pt x="15061303" y="290593"/>
                  </a:lnTo>
                  <a:lnTo>
                    <a:pt x="14963368" y="276156"/>
                  </a:lnTo>
                  <a:lnTo>
                    <a:pt x="14864003" y="262003"/>
                  </a:lnTo>
                  <a:lnTo>
                    <a:pt x="14763241" y="248140"/>
                  </a:lnTo>
                  <a:lnTo>
                    <a:pt x="14661114" y="234576"/>
                  </a:lnTo>
                  <a:lnTo>
                    <a:pt x="14557657" y="221316"/>
                  </a:lnTo>
                  <a:lnTo>
                    <a:pt x="14452902" y="208367"/>
                  </a:lnTo>
                  <a:lnTo>
                    <a:pt x="14346882" y="195738"/>
                  </a:lnTo>
                  <a:lnTo>
                    <a:pt x="14239631" y="183435"/>
                  </a:lnTo>
                  <a:lnTo>
                    <a:pt x="14131181" y="171465"/>
                  </a:lnTo>
                  <a:lnTo>
                    <a:pt x="14021567" y="159835"/>
                  </a:lnTo>
                  <a:lnTo>
                    <a:pt x="13910820" y="148552"/>
                  </a:lnTo>
                  <a:lnTo>
                    <a:pt x="13798974" y="137623"/>
                  </a:lnTo>
                  <a:lnTo>
                    <a:pt x="13686063" y="127056"/>
                  </a:lnTo>
                  <a:lnTo>
                    <a:pt x="13572119" y="116857"/>
                  </a:lnTo>
                  <a:lnTo>
                    <a:pt x="13457175" y="107034"/>
                  </a:lnTo>
                  <a:lnTo>
                    <a:pt x="13341266" y="97593"/>
                  </a:lnTo>
                  <a:lnTo>
                    <a:pt x="13224423" y="88542"/>
                  </a:lnTo>
                  <a:lnTo>
                    <a:pt x="13106680" y="79887"/>
                  </a:lnTo>
                  <a:lnTo>
                    <a:pt x="12988070" y="71636"/>
                  </a:lnTo>
                  <a:lnTo>
                    <a:pt x="12868626" y="63797"/>
                  </a:lnTo>
                  <a:lnTo>
                    <a:pt x="12748382" y="56375"/>
                  </a:lnTo>
                  <a:lnTo>
                    <a:pt x="12627370" y="49377"/>
                  </a:lnTo>
                  <a:lnTo>
                    <a:pt x="12505624" y="42812"/>
                  </a:lnTo>
                  <a:lnTo>
                    <a:pt x="12383177" y="36687"/>
                  </a:lnTo>
                  <a:lnTo>
                    <a:pt x="12260062" y="31007"/>
                  </a:lnTo>
                  <a:lnTo>
                    <a:pt x="12136312" y="25780"/>
                  </a:lnTo>
                  <a:lnTo>
                    <a:pt x="12011960" y="21014"/>
                  </a:lnTo>
                  <a:lnTo>
                    <a:pt x="11887040" y="16715"/>
                  </a:lnTo>
                  <a:lnTo>
                    <a:pt x="11761584" y="12891"/>
                  </a:lnTo>
                  <a:lnTo>
                    <a:pt x="11635626" y="9548"/>
                  </a:lnTo>
                  <a:lnTo>
                    <a:pt x="11509199" y="6694"/>
                  </a:lnTo>
                  <a:lnTo>
                    <a:pt x="11382336" y="4336"/>
                  </a:lnTo>
                  <a:lnTo>
                    <a:pt x="11255070" y="2480"/>
                  </a:lnTo>
                  <a:lnTo>
                    <a:pt x="11127434" y="1134"/>
                  </a:lnTo>
                  <a:lnTo>
                    <a:pt x="10999462" y="305"/>
                  </a:lnTo>
                  <a:lnTo>
                    <a:pt x="10871186" y="0"/>
                  </a:lnTo>
                  <a:close/>
                </a:path>
              </a:pathLst>
            </a:custGeom>
            <a:solidFill>
              <a:srgbClr val="FFDB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437473" y="2808649"/>
              <a:ext cx="7040880" cy="5534025"/>
            </a:xfrm>
            <a:custGeom>
              <a:avLst/>
              <a:gdLst/>
              <a:ahLst/>
              <a:cxnLst/>
              <a:rect l="l" t="t" r="r" b="b"/>
              <a:pathLst>
                <a:path w="7040880" h="5534025">
                  <a:moveTo>
                    <a:pt x="1268260" y="0"/>
                  </a:moveTo>
                  <a:lnTo>
                    <a:pt x="18707" y="0"/>
                  </a:lnTo>
                  <a:lnTo>
                    <a:pt x="18707" y="411480"/>
                  </a:lnTo>
                  <a:lnTo>
                    <a:pt x="437718" y="411480"/>
                  </a:lnTo>
                  <a:lnTo>
                    <a:pt x="437718" y="2618740"/>
                  </a:lnTo>
                  <a:lnTo>
                    <a:pt x="849249" y="2618740"/>
                  </a:lnTo>
                  <a:lnTo>
                    <a:pt x="849249" y="411480"/>
                  </a:lnTo>
                  <a:lnTo>
                    <a:pt x="1268260" y="411480"/>
                  </a:lnTo>
                  <a:lnTo>
                    <a:pt x="1268260" y="0"/>
                  </a:lnTo>
                  <a:close/>
                </a:path>
                <a:path w="7040880" h="5534025">
                  <a:moveTo>
                    <a:pt x="1429143" y="2885084"/>
                  </a:moveTo>
                  <a:lnTo>
                    <a:pt x="995159" y="2885084"/>
                  </a:lnTo>
                  <a:lnTo>
                    <a:pt x="710831" y="3824122"/>
                  </a:lnTo>
                  <a:lnTo>
                    <a:pt x="433971" y="2885084"/>
                  </a:lnTo>
                  <a:lnTo>
                    <a:pt x="0" y="2885084"/>
                  </a:lnTo>
                  <a:lnTo>
                    <a:pt x="505066" y="4583582"/>
                  </a:lnTo>
                  <a:lnTo>
                    <a:pt x="505066" y="5503913"/>
                  </a:lnTo>
                  <a:lnTo>
                    <a:pt x="920330" y="5503913"/>
                  </a:lnTo>
                  <a:lnTo>
                    <a:pt x="920330" y="4583582"/>
                  </a:lnTo>
                  <a:lnTo>
                    <a:pt x="1429143" y="2885084"/>
                  </a:lnTo>
                  <a:close/>
                </a:path>
                <a:path w="7040880" h="5534025">
                  <a:moveTo>
                    <a:pt x="2600109" y="0"/>
                  </a:moveTo>
                  <a:lnTo>
                    <a:pt x="2188591" y="0"/>
                  </a:lnTo>
                  <a:lnTo>
                    <a:pt x="2188591" y="1070610"/>
                  </a:lnTo>
                  <a:lnTo>
                    <a:pt x="1769567" y="1070610"/>
                  </a:lnTo>
                  <a:lnTo>
                    <a:pt x="1769567" y="0"/>
                  </a:lnTo>
                  <a:lnTo>
                    <a:pt x="1358049" y="0"/>
                  </a:lnTo>
                  <a:lnTo>
                    <a:pt x="1358049" y="1070610"/>
                  </a:lnTo>
                  <a:lnTo>
                    <a:pt x="1358049" y="1482090"/>
                  </a:lnTo>
                  <a:lnTo>
                    <a:pt x="1358049" y="2618740"/>
                  </a:lnTo>
                  <a:lnTo>
                    <a:pt x="1769567" y="2618740"/>
                  </a:lnTo>
                  <a:lnTo>
                    <a:pt x="1769567" y="1482090"/>
                  </a:lnTo>
                  <a:lnTo>
                    <a:pt x="2188591" y="1482090"/>
                  </a:lnTo>
                  <a:lnTo>
                    <a:pt x="2188591" y="2618740"/>
                  </a:lnTo>
                  <a:lnTo>
                    <a:pt x="2600109" y="2618740"/>
                  </a:lnTo>
                  <a:lnTo>
                    <a:pt x="2600109" y="1482090"/>
                  </a:lnTo>
                  <a:lnTo>
                    <a:pt x="2600109" y="1070610"/>
                  </a:lnTo>
                  <a:lnTo>
                    <a:pt x="2600109" y="0"/>
                  </a:lnTo>
                  <a:close/>
                </a:path>
                <a:path w="7040880" h="5534025">
                  <a:moveTo>
                    <a:pt x="2656255" y="3498634"/>
                  </a:moveTo>
                  <a:lnTo>
                    <a:pt x="2654706" y="3443262"/>
                  </a:lnTo>
                  <a:lnTo>
                    <a:pt x="2650071" y="3390061"/>
                  </a:lnTo>
                  <a:lnTo>
                    <a:pt x="2642336" y="3339007"/>
                  </a:lnTo>
                  <a:lnTo>
                    <a:pt x="2631503" y="3290125"/>
                  </a:lnTo>
                  <a:lnTo>
                    <a:pt x="2617597" y="3243415"/>
                  </a:lnTo>
                  <a:lnTo>
                    <a:pt x="2600579" y="3198863"/>
                  </a:lnTo>
                  <a:lnTo>
                    <a:pt x="2580487" y="3156470"/>
                  </a:lnTo>
                  <a:lnTo>
                    <a:pt x="2557297" y="3116237"/>
                  </a:lnTo>
                  <a:lnTo>
                    <a:pt x="2531008" y="3078175"/>
                  </a:lnTo>
                  <a:lnTo>
                    <a:pt x="2501646" y="3042285"/>
                  </a:lnTo>
                  <a:lnTo>
                    <a:pt x="2469184" y="3008541"/>
                  </a:lnTo>
                  <a:lnTo>
                    <a:pt x="2435199" y="2979407"/>
                  </a:lnTo>
                  <a:lnTo>
                    <a:pt x="2399131" y="2953334"/>
                  </a:lnTo>
                  <a:lnTo>
                    <a:pt x="2360968" y="2930321"/>
                  </a:lnTo>
                  <a:lnTo>
                    <a:pt x="2320709" y="2910382"/>
                  </a:lnTo>
                  <a:lnTo>
                    <a:pt x="2278367" y="2893504"/>
                  </a:lnTo>
                  <a:lnTo>
                    <a:pt x="2244712" y="2883052"/>
                  </a:lnTo>
                  <a:lnTo>
                    <a:pt x="2244712" y="3498634"/>
                  </a:lnTo>
                  <a:lnTo>
                    <a:pt x="2244712" y="4890363"/>
                  </a:lnTo>
                  <a:lnTo>
                    <a:pt x="2241283" y="4952568"/>
                  </a:lnTo>
                  <a:lnTo>
                    <a:pt x="2241207" y="4953978"/>
                  </a:lnTo>
                  <a:lnTo>
                    <a:pt x="2230691" y="5006365"/>
                  </a:lnTo>
                  <a:lnTo>
                    <a:pt x="2213152" y="5047513"/>
                  </a:lnTo>
                  <a:lnTo>
                    <a:pt x="2188591" y="5077422"/>
                  </a:lnTo>
                  <a:lnTo>
                    <a:pt x="2127796" y="5111089"/>
                  </a:lnTo>
                  <a:lnTo>
                    <a:pt x="2085467" y="5119509"/>
                  </a:lnTo>
                  <a:lnTo>
                    <a:pt x="2035200" y="5122316"/>
                  </a:lnTo>
                  <a:lnTo>
                    <a:pt x="1986318" y="5119509"/>
                  </a:lnTo>
                  <a:lnTo>
                    <a:pt x="1944458" y="5111089"/>
                  </a:lnTo>
                  <a:lnTo>
                    <a:pt x="1881822" y="5077422"/>
                  </a:lnTo>
                  <a:lnTo>
                    <a:pt x="1857273" y="5046103"/>
                  </a:lnTo>
                  <a:lnTo>
                    <a:pt x="1839734" y="5004473"/>
                  </a:lnTo>
                  <a:lnTo>
                    <a:pt x="1829206" y="4952568"/>
                  </a:lnTo>
                  <a:lnTo>
                    <a:pt x="1825701" y="4890363"/>
                  </a:lnTo>
                  <a:lnTo>
                    <a:pt x="1825701" y="3498634"/>
                  </a:lnTo>
                  <a:lnTo>
                    <a:pt x="1829206" y="3436442"/>
                  </a:lnTo>
                  <a:lnTo>
                    <a:pt x="1839734" y="3384550"/>
                  </a:lnTo>
                  <a:lnTo>
                    <a:pt x="1857273" y="3342932"/>
                  </a:lnTo>
                  <a:lnTo>
                    <a:pt x="1881822" y="3311588"/>
                  </a:lnTo>
                  <a:lnTo>
                    <a:pt x="1944458" y="3277908"/>
                  </a:lnTo>
                  <a:lnTo>
                    <a:pt x="1986318" y="3269488"/>
                  </a:lnTo>
                  <a:lnTo>
                    <a:pt x="2035200" y="3266681"/>
                  </a:lnTo>
                  <a:lnTo>
                    <a:pt x="2085467" y="3269488"/>
                  </a:lnTo>
                  <a:lnTo>
                    <a:pt x="2127796" y="3277908"/>
                  </a:lnTo>
                  <a:lnTo>
                    <a:pt x="2188591" y="3311588"/>
                  </a:lnTo>
                  <a:lnTo>
                    <a:pt x="2213152" y="3341522"/>
                  </a:lnTo>
                  <a:lnTo>
                    <a:pt x="2230691" y="3382683"/>
                  </a:lnTo>
                  <a:lnTo>
                    <a:pt x="2241207" y="3435058"/>
                  </a:lnTo>
                  <a:lnTo>
                    <a:pt x="2244712" y="3498634"/>
                  </a:lnTo>
                  <a:lnTo>
                    <a:pt x="2244712" y="2883052"/>
                  </a:lnTo>
                  <a:lnTo>
                    <a:pt x="2187384" y="2868955"/>
                  </a:lnTo>
                  <a:lnTo>
                    <a:pt x="2138756" y="2861284"/>
                  </a:lnTo>
                  <a:lnTo>
                    <a:pt x="2088032" y="2856687"/>
                  </a:lnTo>
                  <a:lnTo>
                    <a:pt x="2035200" y="2855150"/>
                  </a:lnTo>
                  <a:lnTo>
                    <a:pt x="1982381" y="2856687"/>
                  </a:lnTo>
                  <a:lnTo>
                    <a:pt x="1931657" y="2861284"/>
                  </a:lnTo>
                  <a:lnTo>
                    <a:pt x="1883016" y="2868955"/>
                  </a:lnTo>
                  <a:lnTo>
                    <a:pt x="1836470" y="2879699"/>
                  </a:lnTo>
                  <a:lnTo>
                    <a:pt x="1792020" y="2893504"/>
                  </a:lnTo>
                  <a:lnTo>
                    <a:pt x="1749679" y="2910382"/>
                  </a:lnTo>
                  <a:lnTo>
                    <a:pt x="1709420" y="2930321"/>
                  </a:lnTo>
                  <a:lnTo>
                    <a:pt x="1671256" y="2953334"/>
                  </a:lnTo>
                  <a:lnTo>
                    <a:pt x="1635188" y="2979407"/>
                  </a:lnTo>
                  <a:lnTo>
                    <a:pt x="1601228" y="3008541"/>
                  </a:lnTo>
                  <a:lnTo>
                    <a:pt x="1568754" y="3042285"/>
                  </a:lnTo>
                  <a:lnTo>
                    <a:pt x="1539379" y="3078175"/>
                  </a:lnTo>
                  <a:lnTo>
                    <a:pt x="1513090" y="3116237"/>
                  </a:lnTo>
                  <a:lnTo>
                    <a:pt x="1489900" y="3156470"/>
                  </a:lnTo>
                  <a:lnTo>
                    <a:pt x="1469809" y="3198863"/>
                  </a:lnTo>
                  <a:lnTo>
                    <a:pt x="1452803" y="3243415"/>
                  </a:lnTo>
                  <a:lnTo>
                    <a:pt x="1438897" y="3290125"/>
                  </a:lnTo>
                  <a:lnTo>
                    <a:pt x="1428076" y="3339007"/>
                  </a:lnTo>
                  <a:lnTo>
                    <a:pt x="1420342" y="3390061"/>
                  </a:lnTo>
                  <a:lnTo>
                    <a:pt x="1415707" y="3443262"/>
                  </a:lnTo>
                  <a:lnTo>
                    <a:pt x="1414170" y="3498634"/>
                  </a:lnTo>
                  <a:lnTo>
                    <a:pt x="1414170" y="4890363"/>
                  </a:lnTo>
                  <a:lnTo>
                    <a:pt x="1415707" y="4945748"/>
                  </a:lnTo>
                  <a:lnTo>
                    <a:pt x="1420342" y="4998961"/>
                  </a:lnTo>
                  <a:lnTo>
                    <a:pt x="1428076" y="5050015"/>
                  </a:lnTo>
                  <a:lnTo>
                    <a:pt x="1438897" y="5098897"/>
                  </a:lnTo>
                  <a:lnTo>
                    <a:pt x="1452803" y="5145621"/>
                  </a:lnTo>
                  <a:lnTo>
                    <a:pt x="1469809" y="5190160"/>
                  </a:lnTo>
                  <a:lnTo>
                    <a:pt x="1489900" y="5232552"/>
                  </a:lnTo>
                  <a:lnTo>
                    <a:pt x="1513090" y="5272773"/>
                  </a:lnTo>
                  <a:lnTo>
                    <a:pt x="1539379" y="5310835"/>
                  </a:lnTo>
                  <a:lnTo>
                    <a:pt x="1568754" y="5346725"/>
                  </a:lnTo>
                  <a:lnTo>
                    <a:pt x="1601228" y="5380456"/>
                  </a:lnTo>
                  <a:lnTo>
                    <a:pt x="1635188" y="5409603"/>
                  </a:lnTo>
                  <a:lnTo>
                    <a:pt x="1671256" y="5435689"/>
                  </a:lnTo>
                  <a:lnTo>
                    <a:pt x="1709420" y="5458701"/>
                  </a:lnTo>
                  <a:lnTo>
                    <a:pt x="1749679" y="5478640"/>
                  </a:lnTo>
                  <a:lnTo>
                    <a:pt x="1792020" y="5495518"/>
                  </a:lnTo>
                  <a:lnTo>
                    <a:pt x="1836470" y="5509323"/>
                  </a:lnTo>
                  <a:lnTo>
                    <a:pt x="1883016" y="5520055"/>
                  </a:lnTo>
                  <a:lnTo>
                    <a:pt x="1931657" y="5527726"/>
                  </a:lnTo>
                  <a:lnTo>
                    <a:pt x="1982381" y="5532323"/>
                  </a:lnTo>
                  <a:lnTo>
                    <a:pt x="2035200" y="5533847"/>
                  </a:lnTo>
                  <a:lnTo>
                    <a:pt x="2088032" y="5532323"/>
                  </a:lnTo>
                  <a:lnTo>
                    <a:pt x="2138756" y="5527726"/>
                  </a:lnTo>
                  <a:lnTo>
                    <a:pt x="2187384" y="5520055"/>
                  </a:lnTo>
                  <a:lnTo>
                    <a:pt x="2233930" y="5509323"/>
                  </a:lnTo>
                  <a:lnTo>
                    <a:pt x="2278367" y="5495518"/>
                  </a:lnTo>
                  <a:lnTo>
                    <a:pt x="2320709" y="5478640"/>
                  </a:lnTo>
                  <a:lnTo>
                    <a:pt x="2360968" y="5458701"/>
                  </a:lnTo>
                  <a:lnTo>
                    <a:pt x="2399131" y="5435689"/>
                  </a:lnTo>
                  <a:lnTo>
                    <a:pt x="2435199" y="5409603"/>
                  </a:lnTo>
                  <a:lnTo>
                    <a:pt x="2469184" y="5380456"/>
                  </a:lnTo>
                  <a:lnTo>
                    <a:pt x="2501646" y="5346725"/>
                  </a:lnTo>
                  <a:lnTo>
                    <a:pt x="2531008" y="5310835"/>
                  </a:lnTo>
                  <a:lnTo>
                    <a:pt x="2557297" y="5272773"/>
                  </a:lnTo>
                  <a:lnTo>
                    <a:pt x="2580487" y="5232552"/>
                  </a:lnTo>
                  <a:lnTo>
                    <a:pt x="2600579" y="5190160"/>
                  </a:lnTo>
                  <a:lnTo>
                    <a:pt x="2617597" y="5145621"/>
                  </a:lnTo>
                  <a:lnTo>
                    <a:pt x="2624531" y="5122316"/>
                  </a:lnTo>
                  <a:lnTo>
                    <a:pt x="2631503" y="5098897"/>
                  </a:lnTo>
                  <a:lnTo>
                    <a:pt x="2642336" y="5050015"/>
                  </a:lnTo>
                  <a:lnTo>
                    <a:pt x="2650071" y="4998961"/>
                  </a:lnTo>
                  <a:lnTo>
                    <a:pt x="2654706" y="4945748"/>
                  </a:lnTo>
                  <a:lnTo>
                    <a:pt x="2656255" y="4890363"/>
                  </a:lnTo>
                  <a:lnTo>
                    <a:pt x="2656255" y="3498634"/>
                  </a:lnTo>
                  <a:close/>
                </a:path>
                <a:path w="7040880" h="5534025">
                  <a:moveTo>
                    <a:pt x="4051706" y="2885084"/>
                  </a:moveTo>
                  <a:lnTo>
                    <a:pt x="3640163" y="2885084"/>
                  </a:lnTo>
                  <a:lnTo>
                    <a:pt x="3640163" y="4890363"/>
                  </a:lnTo>
                  <a:lnTo>
                    <a:pt x="3636657" y="4952555"/>
                  </a:lnTo>
                  <a:lnTo>
                    <a:pt x="3626142" y="5004473"/>
                  </a:lnTo>
                  <a:lnTo>
                    <a:pt x="3608603" y="5046091"/>
                  </a:lnTo>
                  <a:lnTo>
                    <a:pt x="3584041" y="5077422"/>
                  </a:lnTo>
                  <a:lnTo>
                    <a:pt x="3521367" y="5111089"/>
                  </a:lnTo>
                  <a:lnTo>
                    <a:pt x="3479520" y="5119509"/>
                  </a:lnTo>
                  <a:lnTo>
                    <a:pt x="3430663" y="5122316"/>
                  </a:lnTo>
                  <a:lnTo>
                    <a:pt x="3380130" y="5119509"/>
                  </a:lnTo>
                  <a:lnTo>
                    <a:pt x="3337102" y="5111089"/>
                  </a:lnTo>
                  <a:lnTo>
                    <a:pt x="3301568" y="5097069"/>
                  </a:lnTo>
                  <a:lnTo>
                    <a:pt x="3250603" y="5047513"/>
                  </a:lnTo>
                  <a:lnTo>
                    <a:pt x="3234232" y="5006352"/>
                  </a:lnTo>
                  <a:lnTo>
                    <a:pt x="3224415" y="4953978"/>
                  </a:lnTo>
                  <a:lnTo>
                    <a:pt x="3221151" y="4890363"/>
                  </a:lnTo>
                  <a:lnTo>
                    <a:pt x="3221151" y="2885084"/>
                  </a:lnTo>
                  <a:lnTo>
                    <a:pt x="2809621" y="2885084"/>
                  </a:lnTo>
                  <a:lnTo>
                    <a:pt x="2809621" y="4890363"/>
                  </a:lnTo>
                  <a:lnTo>
                    <a:pt x="2811170" y="4945748"/>
                  </a:lnTo>
                  <a:lnTo>
                    <a:pt x="2815806" y="4998961"/>
                  </a:lnTo>
                  <a:lnTo>
                    <a:pt x="2823527" y="5050015"/>
                  </a:lnTo>
                  <a:lnTo>
                    <a:pt x="2834348" y="5098897"/>
                  </a:lnTo>
                  <a:lnTo>
                    <a:pt x="2848254" y="5145608"/>
                  </a:lnTo>
                  <a:lnTo>
                    <a:pt x="2865259" y="5190160"/>
                  </a:lnTo>
                  <a:lnTo>
                    <a:pt x="2885363" y="5232552"/>
                  </a:lnTo>
                  <a:lnTo>
                    <a:pt x="2908554" y="5272773"/>
                  </a:lnTo>
                  <a:lnTo>
                    <a:pt x="2934830" y="5310835"/>
                  </a:lnTo>
                  <a:lnTo>
                    <a:pt x="2964218" y="5346725"/>
                  </a:lnTo>
                  <a:lnTo>
                    <a:pt x="2996692" y="5380456"/>
                  </a:lnTo>
                  <a:lnTo>
                    <a:pt x="3030651" y="5409616"/>
                  </a:lnTo>
                  <a:lnTo>
                    <a:pt x="3066707" y="5435689"/>
                  </a:lnTo>
                  <a:lnTo>
                    <a:pt x="3104870" y="5458701"/>
                  </a:lnTo>
                  <a:lnTo>
                    <a:pt x="3145129" y="5478640"/>
                  </a:lnTo>
                  <a:lnTo>
                    <a:pt x="3187471" y="5495518"/>
                  </a:lnTo>
                  <a:lnTo>
                    <a:pt x="3231921" y="5509323"/>
                  </a:lnTo>
                  <a:lnTo>
                    <a:pt x="3278467" y="5520055"/>
                  </a:lnTo>
                  <a:lnTo>
                    <a:pt x="3327108" y="5527713"/>
                  </a:lnTo>
                  <a:lnTo>
                    <a:pt x="3377831" y="5532310"/>
                  </a:lnTo>
                  <a:lnTo>
                    <a:pt x="3430663" y="5533847"/>
                  </a:lnTo>
                  <a:lnTo>
                    <a:pt x="3487737" y="5531955"/>
                  </a:lnTo>
                  <a:lnTo>
                    <a:pt x="3542601" y="5526278"/>
                  </a:lnTo>
                  <a:lnTo>
                    <a:pt x="3595255" y="5516816"/>
                  </a:lnTo>
                  <a:lnTo>
                    <a:pt x="3645687" y="5503557"/>
                  </a:lnTo>
                  <a:lnTo>
                    <a:pt x="3693909" y="5486527"/>
                  </a:lnTo>
                  <a:lnTo>
                    <a:pt x="3739921" y="5465699"/>
                  </a:lnTo>
                  <a:lnTo>
                    <a:pt x="3783711" y="5441073"/>
                  </a:lnTo>
                  <a:lnTo>
                    <a:pt x="3825278" y="5412664"/>
                  </a:lnTo>
                  <a:lnTo>
                    <a:pt x="3864635" y="5380456"/>
                  </a:lnTo>
                  <a:lnTo>
                    <a:pt x="3897096" y="5345493"/>
                  </a:lnTo>
                  <a:lnTo>
                    <a:pt x="3926471" y="5308612"/>
                  </a:lnTo>
                  <a:lnTo>
                    <a:pt x="3952748" y="5269814"/>
                  </a:lnTo>
                  <a:lnTo>
                    <a:pt x="3975938" y="5229085"/>
                  </a:lnTo>
                  <a:lnTo>
                    <a:pt x="3996042" y="5186451"/>
                  </a:lnTo>
                  <a:lnTo>
                    <a:pt x="4013047" y="5141887"/>
                  </a:lnTo>
                  <a:lnTo>
                    <a:pt x="4026966" y="5095418"/>
                  </a:lnTo>
                  <a:lnTo>
                    <a:pt x="4037787" y="5047031"/>
                  </a:lnTo>
                  <a:lnTo>
                    <a:pt x="4045521" y="4996726"/>
                  </a:lnTo>
                  <a:lnTo>
                    <a:pt x="4050157" y="4944503"/>
                  </a:lnTo>
                  <a:lnTo>
                    <a:pt x="4051706" y="4890363"/>
                  </a:lnTo>
                  <a:lnTo>
                    <a:pt x="4051706" y="2885084"/>
                  </a:lnTo>
                  <a:close/>
                </a:path>
                <a:path w="7040880" h="5534025">
                  <a:moveTo>
                    <a:pt x="4163885" y="2618841"/>
                  </a:moveTo>
                  <a:lnTo>
                    <a:pt x="4080827" y="2203564"/>
                  </a:lnTo>
                  <a:lnTo>
                    <a:pt x="3998531" y="1792033"/>
                  </a:lnTo>
                  <a:lnTo>
                    <a:pt x="3810724" y="852995"/>
                  </a:lnTo>
                  <a:lnTo>
                    <a:pt x="3640124" y="12"/>
                  </a:lnTo>
                  <a:lnTo>
                    <a:pt x="3598964" y="12"/>
                  </a:lnTo>
                  <a:lnTo>
                    <a:pt x="3598964" y="1792033"/>
                  </a:lnTo>
                  <a:lnTo>
                    <a:pt x="3269742" y="1792033"/>
                  </a:lnTo>
                  <a:lnTo>
                    <a:pt x="3434359" y="852995"/>
                  </a:lnTo>
                  <a:lnTo>
                    <a:pt x="3598964" y="1792033"/>
                  </a:lnTo>
                  <a:lnTo>
                    <a:pt x="3598964" y="12"/>
                  </a:lnTo>
                  <a:lnTo>
                    <a:pt x="3228581" y="12"/>
                  </a:lnTo>
                  <a:lnTo>
                    <a:pt x="2704820" y="2618841"/>
                  </a:lnTo>
                  <a:lnTo>
                    <a:pt x="3123831" y="2618841"/>
                  </a:lnTo>
                  <a:lnTo>
                    <a:pt x="3198660" y="2203564"/>
                  </a:lnTo>
                  <a:lnTo>
                    <a:pt x="3670046" y="2203564"/>
                  </a:lnTo>
                  <a:lnTo>
                    <a:pt x="3744874" y="2618841"/>
                  </a:lnTo>
                  <a:lnTo>
                    <a:pt x="4163885" y="2618841"/>
                  </a:lnTo>
                  <a:close/>
                </a:path>
                <a:path w="7040880" h="5534025">
                  <a:moveTo>
                    <a:pt x="4654004" y="2885084"/>
                  </a:moveTo>
                  <a:lnTo>
                    <a:pt x="4242473" y="2885084"/>
                  </a:lnTo>
                  <a:lnTo>
                    <a:pt x="4242473" y="4198251"/>
                  </a:lnTo>
                  <a:lnTo>
                    <a:pt x="4294848" y="4901590"/>
                  </a:lnTo>
                  <a:lnTo>
                    <a:pt x="4597882" y="4901590"/>
                  </a:lnTo>
                  <a:lnTo>
                    <a:pt x="4654004" y="4198251"/>
                  </a:lnTo>
                  <a:lnTo>
                    <a:pt x="4654004" y="2885084"/>
                  </a:lnTo>
                  <a:close/>
                </a:path>
                <a:path w="7040880" h="5534025">
                  <a:moveTo>
                    <a:pt x="4657737" y="5294414"/>
                  </a:moveTo>
                  <a:lnTo>
                    <a:pt x="4653877" y="5252910"/>
                  </a:lnTo>
                  <a:lnTo>
                    <a:pt x="4642307" y="5214455"/>
                  </a:lnTo>
                  <a:lnTo>
                    <a:pt x="4623016" y="5179022"/>
                  </a:lnTo>
                  <a:lnTo>
                    <a:pt x="4596015" y="5146637"/>
                  </a:lnTo>
                  <a:lnTo>
                    <a:pt x="4563630" y="5119624"/>
                  </a:lnTo>
                  <a:lnTo>
                    <a:pt x="4528197" y="5100332"/>
                  </a:lnTo>
                  <a:lnTo>
                    <a:pt x="4489729" y="5088763"/>
                  </a:lnTo>
                  <a:lnTo>
                    <a:pt x="4448226" y="5084902"/>
                  </a:lnTo>
                  <a:lnTo>
                    <a:pt x="4406709" y="5088763"/>
                  </a:lnTo>
                  <a:lnTo>
                    <a:pt x="4368254" y="5100332"/>
                  </a:lnTo>
                  <a:lnTo>
                    <a:pt x="4332846" y="5119624"/>
                  </a:lnTo>
                  <a:lnTo>
                    <a:pt x="4300461" y="5146637"/>
                  </a:lnTo>
                  <a:lnTo>
                    <a:pt x="4273448" y="5179022"/>
                  </a:lnTo>
                  <a:lnTo>
                    <a:pt x="4254170" y="5214455"/>
                  </a:lnTo>
                  <a:lnTo>
                    <a:pt x="4242587" y="5252910"/>
                  </a:lnTo>
                  <a:lnTo>
                    <a:pt x="4238739" y="5294414"/>
                  </a:lnTo>
                  <a:lnTo>
                    <a:pt x="4242587" y="5335930"/>
                  </a:lnTo>
                  <a:lnTo>
                    <a:pt x="4254170" y="5374398"/>
                  </a:lnTo>
                  <a:lnTo>
                    <a:pt x="4273448" y="5409806"/>
                  </a:lnTo>
                  <a:lnTo>
                    <a:pt x="4300461" y="5442191"/>
                  </a:lnTo>
                  <a:lnTo>
                    <a:pt x="4332846" y="5469191"/>
                  </a:lnTo>
                  <a:lnTo>
                    <a:pt x="4368254" y="5488483"/>
                  </a:lnTo>
                  <a:lnTo>
                    <a:pt x="4406709" y="5500052"/>
                  </a:lnTo>
                  <a:lnTo>
                    <a:pt x="4448226" y="5503913"/>
                  </a:lnTo>
                  <a:lnTo>
                    <a:pt x="4489729" y="5500052"/>
                  </a:lnTo>
                  <a:lnTo>
                    <a:pt x="4528197" y="5488483"/>
                  </a:lnTo>
                  <a:lnTo>
                    <a:pt x="4563630" y="5469191"/>
                  </a:lnTo>
                  <a:lnTo>
                    <a:pt x="4596015" y="5442191"/>
                  </a:lnTo>
                  <a:lnTo>
                    <a:pt x="4623016" y="5409806"/>
                  </a:lnTo>
                  <a:lnTo>
                    <a:pt x="4642307" y="5374398"/>
                  </a:lnTo>
                  <a:lnTo>
                    <a:pt x="4653877" y="5335930"/>
                  </a:lnTo>
                  <a:lnTo>
                    <a:pt x="4657737" y="5294414"/>
                  </a:lnTo>
                  <a:close/>
                </a:path>
                <a:path w="7040880" h="5534025">
                  <a:moveTo>
                    <a:pt x="5536882" y="0"/>
                  </a:moveTo>
                  <a:lnTo>
                    <a:pt x="5125339" y="0"/>
                  </a:lnTo>
                  <a:lnTo>
                    <a:pt x="5125339" y="1324381"/>
                  </a:lnTo>
                  <a:lnTo>
                    <a:pt x="4496828" y="0"/>
                  </a:lnTo>
                  <a:lnTo>
                    <a:pt x="4257383" y="0"/>
                  </a:lnTo>
                  <a:lnTo>
                    <a:pt x="4257383" y="2618841"/>
                  </a:lnTo>
                  <a:lnTo>
                    <a:pt x="4668913" y="2618841"/>
                  </a:lnTo>
                  <a:lnTo>
                    <a:pt x="4668913" y="1290726"/>
                  </a:lnTo>
                  <a:lnTo>
                    <a:pt x="5297436" y="2618841"/>
                  </a:lnTo>
                  <a:lnTo>
                    <a:pt x="5536882" y="2618841"/>
                  </a:lnTo>
                  <a:lnTo>
                    <a:pt x="5536882" y="0"/>
                  </a:lnTo>
                  <a:close/>
                </a:path>
                <a:path w="7040880" h="5534025">
                  <a:moveTo>
                    <a:pt x="7040778" y="0"/>
                  </a:moveTo>
                  <a:lnTo>
                    <a:pt x="6595580" y="0"/>
                  </a:lnTo>
                  <a:lnTo>
                    <a:pt x="6139154" y="1062507"/>
                  </a:lnTo>
                  <a:lnTo>
                    <a:pt x="6139154" y="0"/>
                  </a:lnTo>
                  <a:lnTo>
                    <a:pt x="5727624" y="0"/>
                  </a:lnTo>
                  <a:lnTo>
                    <a:pt x="5727624" y="2618829"/>
                  </a:lnTo>
                  <a:lnTo>
                    <a:pt x="6139154" y="2618829"/>
                  </a:lnTo>
                  <a:lnTo>
                    <a:pt x="6139154" y="2106295"/>
                  </a:lnTo>
                  <a:lnTo>
                    <a:pt x="6281318" y="1780819"/>
                  </a:lnTo>
                  <a:lnTo>
                    <a:pt x="6599314" y="2618829"/>
                  </a:lnTo>
                  <a:lnTo>
                    <a:pt x="7040778" y="2618829"/>
                  </a:lnTo>
                  <a:lnTo>
                    <a:pt x="6513271" y="1242072"/>
                  </a:lnTo>
                  <a:lnTo>
                    <a:pt x="7040778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985106" y="874880"/>
              <a:ext cx="5671820" cy="4898390"/>
            </a:xfrm>
            <a:custGeom>
              <a:avLst/>
              <a:gdLst/>
              <a:ahLst/>
              <a:cxnLst/>
              <a:rect l="l" t="t" r="r" b="b"/>
              <a:pathLst>
                <a:path w="5671819" h="4898390">
                  <a:moveTo>
                    <a:pt x="4902552" y="0"/>
                  </a:moveTo>
                  <a:lnTo>
                    <a:pt x="0" y="0"/>
                  </a:lnTo>
                  <a:lnTo>
                    <a:pt x="768918" y="4898332"/>
                  </a:lnTo>
                  <a:lnTo>
                    <a:pt x="5671471" y="4898332"/>
                  </a:lnTo>
                  <a:lnTo>
                    <a:pt x="5591388" y="4388170"/>
                  </a:lnTo>
                  <a:lnTo>
                    <a:pt x="1203219" y="4388170"/>
                  </a:lnTo>
                  <a:lnTo>
                    <a:pt x="594463" y="510162"/>
                  </a:lnTo>
                  <a:lnTo>
                    <a:pt x="4982635" y="510162"/>
                  </a:lnTo>
                  <a:lnTo>
                    <a:pt x="4902552" y="0"/>
                  </a:lnTo>
                  <a:close/>
                </a:path>
                <a:path w="5671819" h="4898390">
                  <a:moveTo>
                    <a:pt x="4982635" y="510162"/>
                  </a:moveTo>
                  <a:lnTo>
                    <a:pt x="4468251" y="510162"/>
                  </a:lnTo>
                  <a:lnTo>
                    <a:pt x="5077007" y="4388170"/>
                  </a:lnTo>
                  <a:lnTo>
                    <a:pt x="5591388" y="4388170"/>
                  </a:lnTo>
                  <a:lnTo>
                    <a:pt x="4982635" y="510162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4021495" y="3758209"/>
              <a:ext cx="4963795" cy="4283710"/>
            </a:xfrm>
            <a:custGeom>
              <a:avLst/>
              <a:gdLst/>
              <a:ahLst/>
              <a:cxnLst/>
              <a:rect l="l" t="t" r="r" b="b"/>
              <a:pathLst>
                <a:path w="4963794" h="4283709">
                  <a:moveTo>
                    <a:pt x="4963220" y="0"/>
                  </a:moveTo>
                  <a:lnTo>
                    <a:pt x="676094" y="0"/>
                  </a:lnTo>
                  <a:lnTo>
                    <a:pt x="0" y="4283293"/>
                  </a:lnTo>
                  <a:lnTo>
                    <a:pt x="4287126" y="4283293"/>
                  </a:lnTo>
                  <a:lnTo>
                    <a:pt x="4329174" y="4016903"/>
                  </a:lnTo>
                  <a:lnTo>
                    <a:pt x="463273" y="4016903"/>
                  </a:lnTo>
                  <a:lnTo>
                    <a:pt x="1011707" y="526580"/>
                  </a:lnTo>
                  <a:lnTo>
                    <a:pt x="4451979" y="317173"/>
                  </a:lnTo>
                  <a:lnTo>
                    <a:pt x="4913156" y="317173"/>
                  </a:lnTo>
                  <a:lnTo>
                    <a:pt x="4963220" y="0"/>
                  </a:lnTo>
                  <a:close/>
                </a:path>
                <a:path w="4963794" h="4283709">
                  <a:moveTo>
                    <a:pt x="4913156" y="317173"/>
                  </a:moveTo>
                  <a:lnTo>
                    <a:pt x="4451979" y="317173"/>
                  </a:lnTo>
                  <a:lnTo>
                    <a:pt x="3932194" y="3642841"/>
                  </a:lnTo>
                  <a:lnTo>
                    <a:pt x="463273" y="4016903"/>
                  </a:lnTo>
                  <a:lnTo>
                    <a:pt x="4329174" y="4016903"/>
                  </a:lnTo>
                  <a:lnTo>
                    <a:pt x="4913156" y="317173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9155121" y="6570769"/>
              <a:ext cx="8357234" cy="3161030"/>
            </a:xfrm>
            <a:custGeom>
              <a:avLst/>
              <a:gdLst/>
              <a:ahLst/>
              <a:cxnLst/>
              <a:rect l="l" t="t" r="r" b="b"/>
              <a:pathLst>
                <a:path w="8357234" h="3161029">
                  <a:moveTo>
                    <a:pt x="8356614" y="0"/>
                  </a:moveTo>
                  <a:lnTo>
                    <a:pt x="883931" y="0"/>
                  </a:lnTo>
                  <a:lnTo>
                    <a:pt x="0" y="3160437"/>
                  </a:lnTo>
                  <a:lnTo>
                    <a:pt x="8356614" y="3160437"/>
                  </a:lnTo>
                  <a:lnTo>
                    <a:pt x="8356614" y="2613260"/>
                  </a:lnTo>
                  <a:lnTo>
                    <a:pt x="1051119" y="2613260"/>
                  </a:lnTo>
                  <a:lnTo>
                    <a:pt x="1278390" y="599845"/>
                  </a:lnTo>
                  <a:lnTo>
                    <a:pt x="7811950" y="324764"/>
                  </a:lnTo>
                  <a:lnTo>
                    <a:pt x="8356614" y="324764"/>
                  </a:lnTo>
                  <a:lnTo>
                    <a:pt x="8356614" y="0"/>
                  </a:lnTo>
                  <a:close/>
                </a:path>
                <a:path w="8357234" h="3161029">
                  <a:moveTo>
                    <a:pt x="8356614" y="324764"/>
                  </a:moveTo>
                  <a:lnTo>
                    <a:pt x="7811950" y="324764"/>
                  </a:lnTo>
                  <a:lnTo>
                    <a:pt x="8038226" y="2605637"/>
                  </a:lnTo>
                  <a:lnTo>
                    <a:pt x="1051119" y="2613260"/>
                  </a:lnTo>
                  <a:lnTo>
                    <a:pt x="8356614" y="2613260"/>
                  </a:lnTo>
                  <a:lnTo>
                    <a:pt x="8356614" y="324764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453651" y="282235"/>
            <a:ext cx="18508345" cy="11024870"/>
            <a:chOff x="453651" y="282235"/>
            <a:chExt cx="18508345" cy="1102487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573" y="3277544"/>
              <a:ext cx="11846384" cy="802930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553933" y="282235"/>
              <a:ext cx="17118965" cy="3311525"/>
            </a:xfrm>
            <a:custGeom>
              <a:avLst/>
              <a:gdLst/>
              <a:ahLst/>
              <a:cxnLst/>
              <a:rect l="l" t="t" r="r" b="b"/>
              <a:pathLst>
                <a:path w="17118965" h="3311525">
                  <a:moveTo>
                    <a:pt x="16551642" y="0"/>
                  </a:moveTo>
                  <a:lnTo>
                    <a:pt x="0" y="291279"/>
                  </a:lnTo>
                  <a:lnTo>
                    <a:pt x="1441872" y="3311417"/>
                  </a:lnTo>
                  <a:lnTo>
                    <a:pt x="17118881" y="2437569"/>
                  </a:lnTo>
                  <a:lnTo>
                    <a:pt x="16551642" y="0"/>
                  </a:lnTo>
                  <a:close/>
                </a:path>
              </a:pathLst>
            </a:custGeom>
            <a:solidFill>
              <a:srgbClr val="F2AD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48423" y="3180200"/>
              <a:ext cx="16381094" cy="2166620"/>
            </a:xfrm>
            <a:custGeom>
              <a:avLst/>
              <a:gdLst/>
              <a:ahLst/>
              <a:cxnLst/>
              <a:rect l="l" t="t" r="r" b="b"/>
              <a:pathLst>
                <a:path w="16381094" h="2166620">
                  <a:moveTo>
                    <a:pt x="1005497" y="550722"/>
                  </a:moveTo>
                  <a:lnTo>
                    <a:pt x="1003630" y="495046"/>
                  </a:lnTo>
                  <a:lnTo>
                    <a:pt x="998016" y="442239"/>
                  </a:lnTo>
                  <a:lnTo>
                    <a:pt x="988669" y="392303"/>
                  </a:lnTo>
                  <a:lnTo>
                    <a:pt x="979970" y="361022"/>
                  </a:lnTo>
                  <a:lnTo>
                    <a:pt x="975588" y="345236"/>
                  </a:lnTo>
                  <a:lnTo>
                    <a:pt x="958761" y="301040"/>
                  </a:lnTo>
                  <a:lnTo>
                    <a:pt x="938187" y="259727"/>
                  </a:lnTo>
                  <a:lnTo>
                    <a:pt x="913879" y="221272"/>
                  </a:lnTo>
                  <a:lnTo>
                    <a:pt x="885837" y="185686"/>
                  </a:lnTo>
                  <a:lnTo>
                    <a:pt x="854062" y="152971"/>
                  </a:lnTo>
                  <a:lnTo>
                    <a:pt x="818756" y="122847"/>
                  </a:lnTo>
                  <a:lnTo>
                    <a:pt x="780999" y="96748"/>
                  </a:lnTo>
                  <a:lnTo>
                    <a:pt x="740765" y="74663"/>
                  </a:lnTo>
                  <a:lnTo>
                    <a:pt x="698080" y="56591"/>
                  </a:lnTo>
                  <a:lnTo>
                    <a:pt x="672363" y="48590"/>
                  </a:lnTo>
                  <a:lnTo>
                    <a:pt x="672363" y="550722"/>
                  </a:lnTo>
                  <a:lnTo>
                    <a:pt x="672363" y="783247"/>
                  </a:lnTo>
                  <a:lnTo>
                    <a:pt x="669518" y="834110"/>
                  </a:lnTo>
                  <a:lnTo>
                    <a:pt x="660996" y="876566"/>
                  </a:lnTo>
                  <a:lnTo>
                    <a:pt x="626922" y="936218"/>
                  </a:lnTo>
                  <a:lnTo>
                    <a:pt x="576173" y="963764"/>
                  </a:lnTo>
                  <a:lnTo>
                    <a:pt x="502742" y="972947"/>
                  </a:lnTo>
                  <a:lnTo>
                    <a:pt x="333146" y="972947"/>
                  </a:lnTo>
                  <a:lnTo>
                    <a:pt x="333146" y="361022"/>
                  </a:lnTo>
                  <a:lnTo>
                    <a:pt x="502742" y="361022"/>
                  </a:lnTo>
                  <a:lnTo>
                    <a:pt x="542290" y="363321"/>
                  </a:lnTo>
                  <a:lnTo>
                    <a:pt x="604380" y="381673"/>
                  </a:lnTo>
                  <a:lnTo>
                    <a:pt x="646798" y="424510"/>
                  </a:lnTo>
                  <a:lnTo>
                    <a:pt x="669518" y="501002"/>
                  </a:lnTo>
                  <a:lnTo>
                    <a:pt x="672363" y="550722"/>
                  </a:lnTo>
                  <a:lnTo>
                    <a:pt x="672363" y="48590"/>
                  </a:lnTo>
                  <a:lnTo>
                    <a:pt x="652932" y="42532"/>
                  </a:lnTo>
                  <a:lnTo>
                    <a:pt x="605332" y="32499"/>
                  </a:lnTo>
                  <a:lnTo>
                    <a:pt x="555269" y="26479"/>
                  </a:lnTo>
                  <a:lnTo>
                    <a:pt x="502742" y="24472"/>
                  </a:lnTo>
                  <a:lnTo>
                    <a:pt x="0" y="24472"/>
                  </a:lnTo>
                  <a:lnTo>
                    <a:pt x="0" y="2166188"/>
                  </a:lnTo>
                  <a:lnTo>
                    <a:pt x="333146" y="2166188"/>
                  </a:lnTo>
                  <a:lnTo>
                    <a:pt x="333146" y="1309497"/>
                  </a:lnTo>
                  <a:lnTo>
                    <a:pt x="502742" y="1309497"/>
                  </a:lnTo>
                  <a:lnTo>
                    <a:pt x="555929" y="1307541"/>
                  </a:lnTo>
                  <a:lnTo>
                    <a:pt x="606463" y="1301661"/>
                  </a:lnTo>
                  <a:lnTo>
                    <a:pt x="654354" y="1291856"/>
                  </a:lnTo>
                  <a:lnTo>
                    <a:pt x="699592" y="1278140"/>
                  </a:lnTo>
                  <a:lnTo>
                    <a:pt x="742175" y="1260500"/>
                  </a:lnTo>
                  <a:lnTo>
                    <a:pt x="782116" y="1238948"/>
                  </a:lnTo>
                  <a:lnTo>
                    <a:pt x="819416" y="1213459"/>
                  </a:lnTo>
                  <a:lnTo>
                    <a:pt x="854062" y="1184059"/>
                  </a:lnTo>
                  <a:lnTo>
                    <a:pt x="885837" y="1151318"/>
                  </a:lnTo>
                  <a:lnTo>
                    <a:pt x="913879" y="1115618"/>
                  </a:lnTo>
                  <a:lnTo>
                    <a:pt x="938187" y="1076985"/>
                  </a:lnTo>
                  <a:lnTo>
                    <a:pt x="958761" y="1035392"/>
                  </a:lnTo>
                  <a:lnTo>
                    <a:pt x="975588" y="990866"/>
                  </a:lnTo>
                  <a:lnTo>
                    <a:pt x="988669" y="943381"/>
                  </a:lnTo>
                  <a:lnTo>
                    <a:pt x="998016" y="892949"/>
                  </a:lnTo>
                  <a:lnTo>
                    <a:pt x="1003630" y="839571"/>
                  </a:lnTo>
                  <a:lnTo>
                    <a:pt x="1005497" y="783247"/>
                  </a:lnTo>
                  <a:lnTo>
                    <a:pt x="1005497" y="550722"/>
                  </a:lnTo>
                  <a:close/>
                </a:path>
                <a:path w="16381094" h="2166620">
                  <a:moveTo>
                    <a:pt x="2156358" y="2166175"/>
                  </a:moveTo>
                  <a:lnTo>
                    <a:pt x="2089124" y="1826564"/>
                  </a:lnTo>
                  <a:lnTo>
                    <a:pt x="2022500" y="1490014"/>
                  </a:lnTo>
                  <a:lnTo>
                    <a:pt x="1870456" y="722045"/>
                  </a:lnTo>
                  <a:lnTo>
                    <a:pt x="1732356" y="24460"/>
                  </a:lnTo>
                  <a:lnTo>
                    <a:pt x="1699044" y="24460"/>
                  </a:lnTo>
                  <a:lnTo>
                    <a:pt x="1699044" y="1490014"/>
                  </a:lnTo>
                  <a:lnTo>
                    <a:pt x="1432521" y="1490014"/>
                  </a:lnTo>
                  <a:lnTo>
                    <a:pt x="1565795" y="722045"/>
                  </a:lnTo>
                  <a:lnTo>
                    <a:pt x="1699044" y="1490014"/>
                  </a:lnTo>
                  <a:lnTo>
                    <a:pt x="1699044" y="24460"/>
                  </a:lnTo>
                  <a:lnTo>
                    <a:pt x="1399209" y="24460"/>
                  </a:lnTo>
                  <a:lnTo>
                    <a:pt x="975194" y="2166175"/>
                  </a:lnTo>
                  <a:lnTo>
                    <a:pt x="1314411" y="2166175"/>
                  </a:lnTo>
                  <a:lnTo>
                    <a:pt x="1374978" y="1826564"/>
                  </a:lnTo>
                  <a:lnTo>
                    <a:pt x="1756575" y="1826564"/>
                  </a:lnTo>
                  <a:lnTo>
                    <a:pt x="1817154" y="2166175"/>
                  </a:lnTo>
                  <a:lnTo>
                    <a:pt x="2156358" y="2166175"/>
                  </a:lnTo>
                  <a:close/>
                </a:path>
                <a:path w="16381094" h="2166620">
                  <a:moveTo>
                    <a:pt x="3325368" y="550722"/>
                  </a:moveTo>
                  <a:lnTo>
                    <a:pt x="3323501" y="495046"/>
                  </a:lnTo>
                  <a:lnTo>
                    <a:pt x="3317887" y="442239"/>
                  </a:lnTo>
                  <a:lnTo>
                    <a:pt x="3308540" y="392303"/>
                  </a:lnTo>
                  <a:lnTo>
                    <a:pt x="3295446" y="345236"/>
                  </a:lnTo>
                  <a:lnTo>
                    <a:pt x="3278632" y="301053"/>
                  </a:lnTo>
                  <a:lnTo>
                    <a:pt x="3258058" y="259727"/>
                  </a:lnTo>
                  <a:lnTo>
                    <a:pt x="3233763" y="221272"/>
                  </a:lnTo>
                  <a:lnTo>
                    <a:pt x="3205721" y="185686"/>
                  </a:lnTo>
                  <a:lnTo>
                    <a:pt x="3173933" y="152971"/>
                  </a:lnTo>
                  <a:lnTo>
                    <a:pt x="3138640" y="122859"/>
                  </a:lnTo>
                  <a:lnTo>
                    <a:pt x="3100870" y="96748"/>
                  </a:lnTo>
                  <a:lnTo>
                    <a:pt x="3060649" y="74663"/>
                  </a:lnTo>
                  <a:lnTo>
                    <a:pt x="3017964" y="56591"/>
                  </a:lnTo>
                  <a:lnTo>
                    <a:pt x="2992221" y="48577"/>
                  </a:lnTo>
                  <a:lnTo>
                    <a:pt x="2992221" y="550722"/>
                  </a:lnTo>
                  <a:lnTo>
                    <a:pt x="2992221" y="780186"/>
                  </a:lnTo>
                  <a:lnTo>
                    <a:pt x="2989389" y="831049"/>
                  </a:lnTo>
                  <a:lnTo>
                    <a:pt x="2980867" y="873506"/>
                  </a:lnTo>
                  <a:lnTo>
                    <a:pt x="2946793" y="933157"/>
                  </a:lnTo>
                  <a:lnTo>
                    <a:pt x="2896044" y="960704"/>
                  </a:lnTo>
                  <a:lnTo>
                    <a:pt x="2822625" y="969886"/>
                  </a:lnTo>
                  <a:lnTo>
                    <a:pt x="2653017" y="969886"/>
                  </a:lnTo>
                  <a:lnTo>
                    <a:pt x="2653017" y="361022"/>
                  </a:lnTo>
                  <a:lnTo>
                    <a:pt x="2822625" y="361022"/>
                  </a:lnTo>
                  <a:lnTo>
                    <a:pt x="2862161" y="363321"/>
                  </a:lnTo>
                  <a:lnTo>
                    <a:pt x="2924251" y="381673"/>
                  </a:lnTo>
                  <a:lnTo>
                    <a:pt x="2966669" y="424510"/>
                  </a:lnTo>
                  <a:lnTo>
                    <a:pt x="2989389" y="501002"/>
                  </a:lnTo>
                  <a:lnTo>
                    <a:pt x="2992221" y="550722"/>
                  </a:lnTo>
                  <a:lnTo>
                    <a:pt x="2992221" y="48577"/>
                  </a:lnTo>
                  <a:lnTo>
                    <a:pt x="2972816" y="42532"/>
                  </a:lnTo>
                  <a:lnTo>
                    <a:pt x="2925203" y="32499"/>
                  </a:lnTo>
                  <a:lnTo>
                    <a:pt x="2875140" y="26466"/>
                  </a:lnTo>
                  <a:lnTo>
                    <a:pt x="2822625" y="24460"/>
                  </a:lnTo>
                  <a:lnTo>
                    <a:pt x="2319871" y="24460"/>
                  </a:lnTo>
                  <a:lnTo>
                    <a:pt x="2319871" y="2166175"/>
                  </a:lnTo>
                  <a:lnTo>
                    <a:pt x="2653017" y="2166175"/>
                  </a:lnTo>
                  <a:lnTo>
                    <a:pt x="2653017" y="1306436"/>
                  </a:lnTo>
                  <a:lnTo>
                    <a:pt x="2804439" y="1306436"/>
                  </a:lnTo>
                  <a:lnTo>
                    <a:pt x="2977083" y="2166175"/>
                  </a:lnTo>
                  <a:lnTo>
                    <a:pt x="3316274" y="2166175"/>
                  </a:lnTo>
                  <a:lnTo>
                    <a:pt x="3142780" y="1306436"/>
                  </a:lnTo>
                  <a:lnTo>
                    <a:pt x="3125495" y="1220762"/>
                  </a:lnTo>
                  <a:lnTo>
                    <a:pt x="3162960" y="1191514"/>
                  </a:lnTo>
                  <a:lnTo>
                    <a:pt x="3205721" y="1148245"/>
                  </a:lnTo>
                  <a:lnTo>
                    <a:pt x="3233763" y="1112558"/>
                  </a:lnTo>
                  <a:lnTo>
                    <a:pt x="3258058" y="1073924"/>
                  </a:lnTo>
                  <a:lnTo>
                    <a:pt x="3278632" y="1032332"/>
                  </a:lnTo>
                  <a:lnTo>
                    <a:pt x="3295446" y="987806"/>
                  </a:lnTo>
                  <a:lnTo>
                    <a:pt x="3300387" y="969886"/>
                  </a:lnTo>
                  <a:lnTo>
                    <a:pt x="3308540" y="940320"/>
                  </a:lnTo>
                  <a:lnTo>
                    <a:pt x="3317887" y="889889"/>
                  </a:lnTo>
                  <a:lnTo>
                    <a:pt x="3323501" y="836510"/>
                  </a:lnTo>
                  <a:lnTo>
                    <a:pt x="3325368" y="780186"/>
                  </a:lnTo>
                  <a:lnTo>
                    <a:pt x="3325368" y="550722"/>
                  </a:lnTo>
                  <a:close/>
                </a:path>
                <a:path w="16381094" h="2166620">
                  <a:moveTo>
                    <a:pt x="4442879" y="24472"/>
                  </a:moveTo>
                  <a:lnTo>
                    <a:pt x="3431349" y="24472"/>
                  </a:lnTo>
                  <a:lnTo>
                    <a:pt x="3431349" y="361022"/>
                  </a:lnTo>
                  <a:lnTo>
                    <a:pt x="3770541" y="361022"/>
                  </a:lnTo>
                  <a:lnTo>
                    <a:pt x="3770541" y="2165693"/>
                  </a:lnTo>
                  <a:lnTo>
                    <a:pt x="4103674" y="2165693"/>
                  </a:lnTo>
                  <a:lnTo>
                    <a:pt x="4103674" y="361022"/>
                  </a:lnTo>
                  <a:lnTo>
                    <a:pt x="4442879" y="361022"/>
                  </a:lnTo>
                  <a:lnTo>
                    <a:pt x="4442879" y="24472"/>
                  </a:lnTo>
                  <a:close/>
                </a:path>
                <a:path w="16381094" h="2166620">
                  <a:moveTo>
                    <a:pt x="5702782" y="24472"/>
                  </a:moveTo>
                  <a:lnTo>
                    <a:pt x="5511965" y="24472"/>
                  </a:lnTo>
                  <a:lnTo>
                    <a:pt x="5030419" y="468109"/>
                  </a:lnTo>
                  <a:lnTo>
                    <a:pt x="5030419" y="923975"/>
                  </a:lnTo>
                  <a:lnTo>
                    <a:pt x="5369636" y="611911"/>
                  </a:lnTo>
                  <a:lnTo>
                    <a:pt x="5369636" y="2166188"/>
                  </a:lnTo>
                  <a:lnTo>
                    <a:pt x="5702782" y="2166188"/>
                  </a:lnTo>
                  <a:lnTo>
                    <a:pt x="5702782" y="24472"/>
                  </a:lnTo>
                  <a:close/>
                </a:path>
                <a:path w="16381094" h="2166620">
                  <a:moveTo>
                    <a:pt x="11338370" y="550722"/>
                  </a:moveTo>
                  <a:lnTo>
                    <a:pt x="11336503" y="495046"/>
                  </a:lnTo>
                  <a:lnTo>
                    <a:pt x="11330889" y="442239"/>
                  </a:lnTo>
                  <a:lnTo>
                    <a:pt x="11321542" y="392303"/>
                  </a:lnTo>
                  <a:lnTo>
                    <a:pt x="11312843" y="361022"/>
                  </a:lnTo>
                  <a:lnTo>
                    <a:pt x="11308461" y="345236"/>
                  </a:lnTo>
                  <a:lnTo>
                    <a:pt x="11291634" y="301040"/>
                  </a:lnTo>
                  <a:lnTo>
                    <a:pt x="11271060" y="259727"/>
                  </a:lnTo>
                  <a:lnTo>
                    <a:pt x="11246752" y="221272"/>
                  </a:lnTo>
                  <a:lnTo>
                    <a:pt x="11218710" y="185686"/>
                  </a:lnTo>
                  <a:lnTo>
                    <a:pt x="11186935" y="152971"/>
                  </a:lnTo>
                  <a:lnTo>
                    <a:pt x="11151629" y="122847"/>
                  </a:lnTo>
                  <a:lnTo>
                    <a:pt x="11113872" y="96748"/>
                  </a:lnTo>
                  <a:lnTo>
                    <a:pt x="11073638" y="74663"/>
                  </a:lnTo>
                  <a:lnTo>
                    <a:pt x="11030953" y="56591"/>
                  </a:lnTo>
                  <a:lnTo>
                    <a:pt x="11005236" y="48590"/>
                  </a:lnTo>
                  <a:lnTo>
                    <a:pt x="11005236" y="550722"/>
                  </a:lnTo>
                  <a:lnTo>
                    <a:pt x="11005236" y="783247"/>
                  </a:lnTo>
                  <a:lnTo>
                    <a:pt x="11002391" y="834110"/>
                  </a:lnTo>
                  <a:lnTo>
                    <a:pt x="10993869" y="876566"/>
                  </a:lnTo>
                  <a:lnTo>
                    <a:pt x="10959795" y="936218"/>
                  </a:lnTo>
                  <a:lnTo>
                    <a:pt x="10909046" y="963764"/>
                  </a:lnTo>
                  <a:lnTo>
                    <a:pt x="10835615" y="972947"/>
                  </a:lnTo>
                  <a:lnTo>
                    <a:pt x="10666019" y="972947"/>
                  </a:lnTo>
                  <a:lnTo>
                    <a:pt x="10666019" y="361022"/>
                  </a:lnTo>
                  <a:lnTo>
                    <a:pt x="10835615" y="361022"/>
                  </a:lnTo>
                  <a:lnTo>
                    <a:pt x="10875162" y="363321"/>
                  </a:lnTo>
                  <a:lnTo>
                    <a:pt x="10937253" y="381673"/>
                  </a:lnTo>
                  <a:lnTo>
                    <a:pt x="10979671" y="424510"/>
                  </a:lnTo>
                  <a:lnTo>
                    <a:pt x="11002391" y="501002"/>
                  </a:lnTo>
                  <a:lnTo>
                    <a:pt x="11005236" y="550722"/>
                  </a:lnTo>
                  <a:lnTo>
                    <a:pt x="11005236" y="48590"/>
                  </a:lnTo>
                  <a:lnTo>
                    <a:pt x="10985818" y="42532"/>
                  </a:lnTo>
                  <a:lnTo>
                    <a:pt x="10938205" y="32499"/>
                  </a:lnTo>
                  <a:lnTo>
                    <a:pt x="10888142" y="26479"/>
                  </a:lnTo>
                  <a:lnTo>
                    <a:pt x="10835615" y="24472"/>
                  </a:lnTo>
                  <a:lnTo>
                    <a:pt x="10332872" y="24472"/>
                  </a:lnTo>
                  <a:lnTo>
                    <a:pt x="10332872" y="2166188"/>
                  </a:lnTo>
                  <a:lnTo>
                    <a:pt x="10666019" y="2166188"/>
                  </a:lnTo>
                  <a:lnTo>
                    <a:pt x="10666019" y="1309497"/>
                  </a:lnTo>
                  <a:lnTo>
                    <a:pt x="10835615" y="1309497"/>
                  </a:lnTo>
                  <a:lnTo>
                    <a:pt x="10888802" y="1307541"/>
                  </a:lnTo>
                  <a:lnTo>
                    <a:pt x="10939348" y="1301661"/>
                  </a:lnTo>
                  <a:lnTo>
                    <a:pt x="10987227" y="1291856"/>
                  </a:lnTo>
                  <a:lnTo>
                    <a:pt x="11032465" y="1278140"/>
                  </a:lnTo>
                  <a:lnTo>
                    <a:pt x="11075048" y="1260500"/>
                  </a:lnTo>
                  <a:lnTo>
                    <a:pt x="11114989" y="1238948"/>
                  </a:lnTo>
                  <a:lnTo>
                    <a:pt x="11152289" y="1213459"/>
                  </a:lnTo>
                  <a:lnTo>
                    <a:pt x="11186935" y="1184059"/>
                  </a:lnTo>
                  <a:lnTo>
                    <a:pt x="11218710" y="1151318"/>
                  </a:lnTo>
                  <a:lnTo>
                    <a:pt x="11246752" y="1115618"/>
                  </a:lnTo>
                  <a:lnTo>
                    <a:pt x="11271060" y="1076985"/>
                  </a:lnTo>
                  <a:lnTo>
                    <a:pt x="11291634" y="1035392"/>
                  </a:lnTo>
                  <a:lnTo>
                    <a:pt x="11308461" y="990866"/>
                  </a:lnTo>
                  <a:lnTo>
                    <a:pt x="11321542" y="943381"/>
                  </a:lnTo>
                  <a:lnTo>
                    <a:pt x="11330889" y="892949"/>
                  </a:lnTo>
                  <a:lnTo>
                    <a:pt x="11336503" y="839571"/>
                  </a:lnTo>
                  <a:lnTo>
                    <a:pt x="11338370" y="783247"/>
                  </a:lnTo>
                  <a:lnTo>
                    <a:pt x="11338370" y="550722"/>
                  </a:lnTo>
                  <a:close/>
                </a:path>
                <a:path w="16381094" h="2166620">
                  <a:moveTo>
                    <a:pt x="12489231" y="2166175"/>
                  </a:moveTo>
                  <a:lnTo>
                    <a:pt x="12421997" y="1826564"/>
                  </a:lnTo>
                  <a:lnTo>
                    <a:pt x="12355373" y="1490014"/>
                  </a:lnTo>
                  <a:lnTo>
                    <a:pt x="12203328" y="722045"/>
                  </a:lnTo>
                  <a:lnTo>
                    <a:pt x="12065229" y="24460"/>
                  </a:lnTo>
                  <a:lnTo>
                    <a:pt x="12031917" y="24460"/>
                  </a:lnTo>
                  <a:lnTo>
                    <a:pt x="12031917" y="1490014"/>
                  </a:lnTo>
                  <a:lnTo>
                    <a:pt x="11765394" y="1490014"/>
                  </a:lnTo>
                  <a:lnTo>
                    <a:pt x="11898655" y="722045"/>
                  </a:lnTo>
                  <a:lnTo>
                    <a:pt x="12031917" y="1490014"/>
                  </a:lnTo>
                  <a:lnTo>
                    <a:pt x="12031917" y="24460"/>
                  </a:lnTo>
                  <a:lnTo>
                    <a:pt x="11732082" y="24460"/>
                  </a:lnTo>
                  <a:lnTo>
                    <a:pt x="11308067" y="2166175"/>
                  </a:lnTo>
                  <a:lnTo>
                    <a:pt x="11647284" y="2166175"/>
                  </a:lnTo>
                  <a:lnTo>
                    <a:pt x="11707851" y="1826564"/>
                  </a:lnTo>
                  <a:lnTo>
                    <a:pt x="12089448" y="1826564"/>
                  </a:lnTo>
                  <a:lnTo>
                    <a:pt x="12150027" y="2166175"/>
                  </a:lnTo>
                  <a:lnTo>
                    <a:pt x="12489231" y="2166175"/>
                  </a:lnTo>
                  <a:close/>
                </a:path>
                <a:path w="16381094" h="2166620">
                  <a:moveTo>
                    <a:pt x="13658241" y="550722"/>
                  </a:moveTo>
                  <a:lnTo>
                    <a:pt x="13656374" y="495046"/>
                  </a:lnTo>
                  <a:lnTo>
                    <a:pt x="13650760" y="442239"/>
                  </a:lnTo>
                  <a:lnTo>
                    <a:pt x="13641413" y="392303"/>
                  </a:lnTo>
                  <a:lnTo>
                    <a:pt x="13628319" y="345236"/>
                  </a:lnTo>
                  <a:lnTo>
                    <a:pt x="13611505" y="301053"/>
                  </a:lnTo>
                  <a:lnTo>
                    <a:pt x="13590931" y="259727"/>
                  </a:lnTo>
                  <a:lnTo>
                    <a:pt x="13566635" y="221272"/>
                  </a:lnTo>
                  <a:lnTo>
                    <a:pt x="13538594" y="185686"/>
                  </a:lnTo>
                  <a:lnTo>
                    <a:pt x="13506818" y="152971"/>
                  </a:lnTo>
                  <a:lnTo>
                    <a:pt x="13471512" y="122859"/>
                  </a:lnTo>
                  <a:lnTo>
                    <a:pt x="13433743" y="96748"/>
                  </a:lnTo>
                  <a:lnTo>
                    <a:pt x="13393522" y="74663"/>
                  </a:lnTo>
                  <a:lnTo>
                    <a:pt x="13350837" y="56591"/>
                  </a:lnTo>
                  <a:lnTo>
                    <a:pt x="13325107" y="48590"/>
                  </a:lnTo>
                  <a:lnTo>
                    <a:pt x="13325107" y="550722"/>
                  </a:lnTo>
                  <a:lnTo>
                    <a:pt x="13325107" y="780186"/>
                  </a:lnTo>
                  <a:lnTo>
                    <a:pt x="13322262" y="831049"/>
                  </a:lnTo>
                  <a:lnTo>
                    <a:pt x="13313740" y="873506"/>
                  </a:lnTo>
                  <a:lnTo>
                    <a:pt x="13279666" y="933157"/>
                  </a:lnTo>
                  <a:lnTo>
                    <a:pt x="13228917" y="960704"/>
                  </a:lnTo>
                  <a:lnTo>
                    <a:pt x="13155498" y="969886"/>
                  </a:lnTo>
                  <a:lnTo>
                    <a:pt x="12985890" y="969886"/>
                  </a:lnTo>
                  <a:lnTo>
                    <a:pt x="12985890" y="361022"/>
                  </a:lnTo>
                  <a:lnTo>
                    <a:pt x="13155498" y="361022"/>
                  </a:lnTo>
                  <a:lnTo>
                    <a:pt x="13195033" y="363321"/>
                  </a:lnTo>
                  <a:lnTo>
                    <a:pt x="13257124" y="381673"/>
                  </a:lnTo>
                  <a:lnTo>
                    <a:pt x="13299542" y="424510"/>
                  </a:lnTo>
                  <a:lnTo>
                    <a:pt x="13322262" y="501002"/>
                  </a:lnTo>
                  <a:lnTo>
                    <a:pt x="13325107" y="550722"/>
                  </a:lnTo>
                  <a:lnTo>
                    <a:pt x="13325107" y="48590"/>
                  </a:lnTo>
                  <a:lnTo>
                    <a:pt x="13305689" y="42532"/>
                  </a:lnTo>
                  <a:lnTo>
                    <a:pt x="13258076" y="32499"/>
                  </a:lnTo>
                  <a:lnTo>
                    <a:pt x="13208013" y="26466"/>
                  </a:lnTo>
                  <a:lnTo>
                    <a:pt x="13155498" y="24460"/>
                  </a:lnTo>
                  <a:lnTo>
                    <a:pt x="12652743" y="24460"/>
                  </a:lnTo>
                  <a:lnTo>
                    <a:pt x="12652743" y="2166175"/>
                  </a:lnTo>
                  <a:lnTo>
                    <a:pt x="12985890" y="2166175"/>
                  </a:lnTo>
                  <a:lnTo>
                    <a:pt x="12985890" y="1306436"/>
                  </a:lnTo>
                  <a:lnTo>
                    <a:pt x="13137312" y="1306436"/>
                  </a:lnTo>
                  <a:lnTo>
                    <a:pt x="13309956" y="2166175"/>
                  </a:lnTo>
                  <a:lnTo>
                    <a:pt x="13649147" y="2166175"/>
                  </a:lnTo>
                  <a:lnTo>
                    <a:pt x="13475653" y="1306436"/>
                  </a:lnTo>
                  <a:lnTo>
                    <a:pt x="13458368" y="1220762"/>
                  </a:lnTo>
                  <a:lnTo>
                    <a:pt x="13495833" y="1191514"/>
                  </a:lnTo>
                  <a:lnTo>
                    <a:pt x="13538594" y="1148245"/>
                  </a:lnTo>
                  <a:lnTo>
                    <a:pt x="13566635" y="1112558"/>
                  </a:lnTo>
                  <a:lnTo>
                    <a:pt x="13590931" y="1073924"/>
                  </a:lnTo>
                  <a:lnTo>
                    <a:pt x="13611505" y="1032332"/>
                  </a:lnTo>
                  <a:lnTo>
                    <a:pt x="13628319" y="987806"/>
                  </a:lnTo>
                  <a:lnTo>
                    <a:pt x="13633260" y="969886"/>
                  </a:lnTo>
                  <a:lnTo>
                    <a:pt x="13641413" y="940320"/>
                  </a:lnTo>
                  <a:lnTo>
                    <a:pt x="13650760" y="889889"/>
                  </a:lnTo>
                  <a:lnTo>
                    <a:pt x="13656374" y="836510"/>
                  </a:lnTo>
                  <a:lnTo>
                    <a:pt x="13658241" y="780186"/>
                  </a:lnTo>
                  <a:lnTo>
                    <a:pt x="13658241" y="550722"/>
                  </a:lnTo>
                  <a:close/>
                </a:path>
                <a:path w="16381094" h="2166620">
                  <a:moveTo>
                    <a:pt x="14775764" y="24472"/>
                  </a:moveTo>
                  <a:lnTo>
                    <a:pt x="13764222" y="24472"/>
                  </a:lnTo>
                  <a:lnTo>
                    <a:pt x="13764222" y="361022"/>
                  </a:lnTo>
                  <a:lnTo>
                    <a:pt x="14103414" y="361022"/>
                  </a:lnTo>
                  <a:lnTo>
                    <a:pt x="14103414" y="2165693"/>
                  </a:lnTo>
                  <a:lnTo>
                    <a:pt x="14436560" y="2165693"/>
                  </a:lnTo>
                  <a:lnTo>
                    <a:pt x="14436560" y="361022"/>
                  </a:lnTo>
                  <a:lnTo>
                    <a:pt x="14775764" y="361022"/>
                  </a:lnTo>
                  <a:lnTo>
                    <a:pt x="14775764" y="24472"/>
                  </a:lnTo>
                  <a:close/>
                </a:path>
                <a:path w="16381094" h="2166620">
                  <a:moveTo>
                    <a:pt x="16380892" y="1829612"/>
                  </a:moveTo>
                  <a:lnTo>
                    <a:pt x="15705531" y="1829612"/>
                  </a:lnTo>
                  <a:lnTo>
                    <a:pt x="15705531" y="1566506"/>
                  </a:lnTo>
                  <a:lnTo>
                    <a:pt x="15709761" y="1511935"/>
                  </a:lnTo>
                  <a:lnTo>
                    <a:pt x="15722473" y="1460792"/>
                  </a:lnTo>
                  <a:lnTo>
                    <a:pt x="15743670" y="1413052"/>
                  </a:lnTo>
                  <a:lnTo>
                    <a:pt x="15773349" y="1368742"/>
                  </a:lnTo>
                  <a:lnTo>
                    <a:pt x="15811526" y="1327848"/>
                  </a:lnTo>
                  <a:lnTo>
                    <a:pt x="15873591" y="1281963"/>
                  </a:lnTo>
                  <a:lnTo>
                    <a:pt x="15914866" y="1256715"/>
                  </a:lnTo>
                  <a:lnTo>
                    <a:pt x="15962948" y="1229944"/>
                  </a:lnTo>
                  <a:lnTo>
                    <a:pt x="16018028" y="1200518"/>
                  </a:lnTo>
                  <a:lnTo>
                    <a:pt x="16068193" y="1170292"/>
                  </a:lnTo>
                  <a:lnTo>
                    <a:pt x="16113443" y="1139304"/>
                  </a:lnTo>
                  <a:lnTo>
                    <a:pt x="16153765" y="1107554"/>
                  </a:lnTo>
                  <a:lnTo>
                    <a:pt x="16188678" y="1075982"/>
                  </a:lnTo>
                  <a:lnTo>
                    <a:pt x="16220720" y="1042466"/>
                  </a:lnTo>
                  <a:lnTo>
                    <a:pt x="16249917" y="1006983"/>
                  </a:lnTo>
                  <a:lnTo>
                    <a:pt x="16276244" y="969543"/>
                  </a:lnTo>
                  <a:lnTo>
                    <a:pt x="16299714" y="930148"/>
                  </a:lnTo>
                  <a:lnTo>
                    <a:pt x="16320338" y="888796"/>
                  </a:lnTo>
                  <a:lnTo>
                    <a:pt x="16337903" y="846023"/>
                  </a:lnTo>
                  <a:lnTo>
                    <a:pt x="16352279" y="802297"/>
                  </a:lnTo>
                  <a:lnTo>
                    <a:pt x="16363480" y="757643"/>
                  </a:lnTo>
                  <a:lnTo>
                    <a:pt x="16371469" y="712050"/>
                  </a:lnTo>
                  <a:lnTo>
                    <a:pt x="16376269" y="665505"/>
                  </a:lnTo>
                  <a:lnTo>
                    <a:pt x="16377869" y="618020"/>
                  </a:lnTo>
                  <a:lnTo>
                    <a:pt x="16377869" y="526237"/>
                  </a:lnTo>
                  <a:lnTo>
                    <a:pt x="16376003" y="469938"/>
                  </a:lnTo>
                  <a:lnTo>
                    <a:pt x="16370389" y="416560"/>
                  </a:lnTo>
                  <a:lnTo>
                    <a:pt x="16361042" y="366141"/>
                  </a:lnTo>
                  <a:lnTo>
                    <a:pt x="16347961" y="318655"/>
                  </a:lnTo>
                  <a:lnTo>
                    <a:pt x="16331133" y="274129"/>
                  </a:lnTo>
                  <a:lnTo>
                    <a:pt x="16310559" y="232537"/>
                  </a:lnTo>
                  <a:lnTo>
                    <a:pt x="16286264" y="193890"/>
                  </a:lnTo>
                  <a:lnTo>
                    <a:pt x="16258223" y="158191"/>
                  </a:lnTo>
                  <a:lnTo>
                    <a:pt x="16226447" y="125437"/>
                  </a:lnTo>
                  <a:lnTo>
                    <a:pt x="16191789" y="96037"/>
                  </a:lnTo>
                  <a:lnTo>
                    <a:pt x="16154502" y="70561"/>
                  </a:lnTo>
                  <a:lnTo>
                    <a:pt x="16114560" y="49009"/>
                  </a:lnTo>
                  <a:lnTo>
                    <a:pt x="16071977" y="31369"/>
                  </a:lnTo>
                  <a:lnTo>
                    <a:pt x="16026740" y="17640"/>
                  </a:lnTo>
                  <a:lnTo>
                    <a:pt x="15978861" y="7835"/>
                  </a:lnTo>
                  <a:lnTo>
                    <a:pt x="15928315" y="1955"/>
                  </a:lnTo>
                  <a:lnTo>
                    <a:pt x="15875127" y="0"/>
                  </a:lnTo>
                  <a:lnTo>
                    <a:pt x="15821940" y="1955"/>
                  </a:lnTo>
                  <a:lnTo>
                    <a:pt x="15771394" y="7835"/>
                  </a:lnTo>
                  <a:lnTo>
                    <a:pt x="15723502" y="17640"/>
                  </a:lnTo>
                  <a:lnTo>
                    <a:pt x="15678265" y="31369"/>
                  </a:lnTo>
                  <a:lnTo>
                    <a:pt x="15635681" y="49009"/>
                  </a:lnTo>
                  <a:lnTo>
                    <a:pt x="15595740" y="70561"/>
                  </a:lnTo>
                  <a:lnTo>
                    <a:pt x="15558453" y="96037"/>
                  </a:lnTo>
                  <a:lnTo>
                    <a:pt x="15523820" y="125437"/>
                  </a:lnTo>
                  <a:lnTo>
                    <a:pt x="15492019" y="158191"/>
                  </a:lnTo>
                  <a:lnTo>
                    <a:pt x="15463977" y="193890"/>
                  </a:lnTo>
                  <a:lnTo>
                    <a:pt x="15439670" y="232537"/>
                  </a:lnTo>
                  <a:lnTo>
                    <a:pt x="15419108" y="274129"/>
                  </a:lnTo>
                  <a:lnTo>
                    <a:pt x="15402281" y="318655"/>
                  </a:lnTo>
                  <a:lnTo>
                    <a:pt x="15389200" y="366141"/>
                  </a:lnTo>
                  <a:lnTo>
                    <a:pt x="15379853" y="416560"/>
                  </a:lnTo>
                  <a:lnTo>
                    <a:pt x="15374252" y="469938"/>
                  </a:lnTo>
                  <a:lnTo>
                    <a:pt x="15372385" y="526237"/>
                  </a:lnTo>
                  <a:lnTo>
                    <a:pt x="15372385" y="712876"/>
                  </a:lnTo>
                  <a:lnTo>
                    <a:pt x="15705531" y="712876"/>
                  </a:lnTo>
                  <a:lnTo>
                    <a:pt x="15705531" y="526237"/>
                  </a:lnTo>
                  <a:lnTo>
                    <a:pt x="15708364" y="475386"/>
                  </a:lnTo>
                  <a:lnTo>
                    <a:pt x="15716885" y="432930"/>
                  </a:lnTo>
                  <a:lnTo>
                    <a:pt x="15750959" y="373265"/>
                  </a:lnTo>
                  <a:lnTo>
                    <a:pt x="15801670" y="345732"/>
                  </a:lnTo>
                  <a:lnTo>
                    <a:pt x="15875127" y="336550"/>
                  </a:lnTo>
                  <a:lnTo>
                    <a:pt x="15915818" y="338848"/>
                  </a:lnTo>
                  <a:lnTo>
                    <a:pt x="15977908" y="357200"/>
                  </a:lnTo>
                  <a:lnTo>
                    <a:pt x="16019183" y="400037"/>
                  </a:lnTo>
                  <a:lnTo>
                    <a:pt x="16041891" y="476529"/>
                  </a:lnTo>
                  <a:lnTo>
                    <a:pt x="16044736" y="526237"/>
                  </a:lnTo>
                  <a:lnTo>
                    <a:pt x="16044736" y="618020"/>
                  </a:lnTo>
                  <a:lnTo>
                    <a:pt x="16040608" y="678243"/>
                  </a:lnTo>
                  <a:lnTo>
                    <a:pt x="16028251" y="731596"/>
                  </a:lnTo>
                  <a:lnTo>
                    <a:pt x="16007652" y="778103"/>
                  </a:lnTo>
                  <a:lnTo>
                    <a:pt x="15978823" y="817765"/>
                  </a:lnTo>
                  <a:lnTo>
                    <a:pt x="15941764" y="850557"/>
                  </a:lnTo>
                  <a:lnTo>
                    <a:pt x="15903423" y="876960"/>
                  </a:lnTo>
                  <a:lnTo>
                    <a:pt x="15826677" y="920927"/>
                  </a:lnTo>
                  <a:lnTo>
                    <a:pt x="15765133" y="955332"/>
                  </a:lnTo>
                  <a:lnTo>
                    <a:pt x="15711335" y="987526"/>
                  </a:lnTo>
                  <a:lnTo>
                    <a:pt x="15665298" y="1017511"/>
                  </a:lnTo>
                  <a:lnTo>
                    <a:pt x="15627007" y="1045286"/>
                  </a:lnTo>
                  <a:lnTo>
                    <a:pt x="15596489" y="1070851"/>
                  </a:lnTo>
                  <a:lnTo>
                    <a:pt x="15557589" y="1108329"/>
                  </a:lnTo>
                  <a:lnTo>
                    <a:pt x="15522397" y="1147318"/>
                  </a:lnTo>
                  <a:lnTo>
                    <a:pt x="15490914" y="1187818"/>
                  </a:lnTo>
                  <a:lnTo>
                    <a:pt x="15463127" y="1229842"/>
                  </a:lnTo>
                  <a:lnTo>
                    <a:pt x="15439047" y="1273390"/>
                  </a:lnTo>
                  <a:lnTo>
                    <a:pt x="15418677" y="1318437"/>
                  </a:lnTo>
                  <a:lnTo>
                    <a:pt x="15402014" y="1365021"/>
                  </a:lnTo>
                  <a:lnTo>
                    <a:pt x="15389047" y="1413116"/>
                  </a:lnTo>
                  <a:lnTo>
                    <a:pt x="15379789" y="1462722"/>
                  </a:lnTo>
                  <a:lnTo>
                    <a:pt x="15374239" y="1513852"/>
                  </a:lnTo>
                  <a:lnTo>
                    <a:pt x="15372385" y="1566506"/>
                  </a:lnTo>
                  <a:lnTo>
                    <a:pt x="15372385" y="2166188"/>
                  </a:lnTo>
                  <a:lnTo>
                    <a:pt x="16380892" y="2166188"/>
                  </a:lnTo>
                  <a:lnTo>
                    <a:pt x="16380892" y="1829612"/>
                  </a:lnTo>
                  <a:close/>
                </a:path>
              </a:pathLst>
            </a:custGeom>
            <a:solidFill>
              <a:srgbClr val="348F8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2147486" y="5920987"/>
              <a:ext cx="5233035" cy="2693035"/>
            </a:xfrm>
            <a:custGeom>
              <a:avLst/>
              <a:gdLst/>
              <a:ahLst/>
              <a:cxnLst/>
              <a:rect l="l" t="t" r="r" b="b"/>
              <a:pathLst>
                <a:path w="5233034" h="2693034">
                  <a:moveTo>
                    <a:pt x="103327" y="2253157"/>
                  </a:moveTo>
                  <a:lnTo>
                    <a:pt x="56972" y="2253157"/>
                  </a:lnTo>
                  <a:lnTo>
                    <a:pt x="41059" y="2283066"/>
                  </a:lnTo>
                  <a:lnTo>
                    <a:pt x="25679" y="2319629"/>
                  </a:lnTo>
                  <a:lnTo>
                    <a:pt x="12560" y="2362847"/>
                  </a:lnTo>
                  <a:lnTo>
                    <a:pt x="3416" y="2412669"/>
                  </a:lnTo>
                  <a:lnTo>
                    <a:pt x="0" y="2469083"/>
                  </a:lnTo>
                  <a:lnTo>
                    <a:pt x="3175" y="2526119"/>
                  </a:lnTo>
                  <a:lnTo>
                    <a:pt x="11811" y="2577236"/>
                  </a:lnTo>
                  <a:lnTo>
                    <a:pt x="24549" y="2622207"/>
                  </a:lnTo>
                  <a:lnTo>
                    <a:pt x="40055" y="2660777"/>
                  </a:lnTo>
                  <a:lnTo>
                    <a:pt x="56972" y="2692743"/>
                  </a:lnTo>
                  <a:lnTo>
                    <a:pt x="103327" y="2692743"/>
                  </a:lnTo>
                  <a:lnTo>
                    <a:pt x="83591" y="2653550"/>
                  </a:lnTo>
                  <a:lnTo>
                    <a:pt x="67373" y="2612504"/>
                  </a:lnTo>
                  <a:lnTo>
                    <a:pt x="55181" y="2568740"/>
                  </a:lnTo>
                  <a:lnTo>
                    <a:pt x="47498" y="2521394"/>
                  </a:lnTo>
                  <a:lnTo>
                    <a:pt x="44831" y="2469629"/>
                  </a:lnTo>
                  <a:lnTo>
                    <a:pt x="47993" y="2414981"/>
                  </a:lnTo>
                  <a:lnTo>
                    <a:pt x="56667" y="2366784"/>
                  </a:lnTo>
                  <a:lnTo>
                    <a:pt x="69608" y="2324252"/>
                  </a:lnTo>
                  <a:lnTo>
                    <a:pt x="85572" y="2286635"/>
                  </a:lnTo>
                  <a:lnTo>
                    <a:pt x="103327" y="2253157"/>
                  </a:lnTo>
                  <a:close/>
                </a:path>
                <a:path w="5233034" h="2693034">
                  <a:moveTo>
                    <a:pt x="103327" y="737438"/>
                  </a:moveTo>
                  <a:lnTo>
                    <a:pt x="56972" y="737438"/>
                  </a:lnTo>
                  <a:lnTo>
                    <a:pt x="41059" y="767346"/>
                  </a:lnTo>
                  <a:lnTo>
                    <a:pt x="25679" y="803910"/>
                  </a:lnTo>
                  <a:lnTo>
                    <a:pt x="12560" y="847115"/>
                  </a:lnTo>
                  <a:lnTo>
                    <a:pt x="3416" y="896937"/>
                  </a:lnTo>
                  <a:lnTo>
                    <a:pt x="0" y="953350"/>
                  </a:lnTo>
                  <a:lnTo>
                    <a:pt x="3175" y="1010399"/>
                  </a:lnTo>
                  <a:lnTo>
                    <a:pt x="11811" y="1061516"/>
                  </a:lnTo>
                  <a:lnTo>
                    <a:pt x="24549" y="1106474"/>
                  </a:lnTo>
                  <a:lnTo>
                    <a:pt x="40055" y="1145057"/>
                  </a:lnTo>
                  <a:lnTo>
                    <a:pt x="56972" y="1177010"/>
                  </a:lnTo>
                  <a:lnTo>
                    <a:pt x="103327" y="1177010"/>
                  </a:lnTo>
                  <a:lnTo>
                    <a:pt x="83591" y="1137831"/>
                  </a:lnTo>
                  <a:lnTo>
                    <a:pt x="67373" y="1096784"/>
                  </a:lnTo>
                  <a:lnTo>
                    <a:pt x="55181" y="1053020"/>
                  </a:lnTo>
                  <a:lnTo>
                    <a:pt x="47498" y="1005674"/>
                  </a:lnTo>
                  <a:lnTo>
                    <a:pt x="44831" y="953897"/>
                  </a:lnTo>
                  <a:lnTo>
                    <a:pt x="47993" y="899261"/>
                  </a:lnTo>
                  <a:lnTo>
                    <a:pt x="56667" y="851065"/>
                  </a:lnTo>
                  <a:lnTo>
                    <a:pt x="69608" y="808532"/>
                  </a:lnTo>
                  <a:lnTo>
                    <a:pt x="85572" y="770915"/>
                  </a:lnTo>
                  <a:lnTo>
                    <a:pt x="103327" y="737438"/>
                  </a:lnTo>
                  <a:close/>
                </a:path>
                <a:path w="5233034" h="2693034">
                  <a:moveTo>
                    <a:pt x="229323" y="1911286"/>
                  </a:moveTo>
                  <a:lnTo>
                    <a:pt x="157568" y="1911286"/>
                  </a:lnTo>
                  <a:lnTo>
                    <a:pt x="157568" y="1937689"/>
                  </a:lnTo>
                  <a:lnTo>
                    <a:pt x="155841" y="1967357"/>
                  </a:lnTo>
                  <a:lnTo>
                    <a:pt x="149453" y="1990102"/>
                  </a:lnTo>
                  <a:lnTo>
                    <a:pt x="136639" y="2004669"/>
                  </a:lnTo>
                  <a:lnTo>
                    <a:pt x="115608" y="2009800"/>
                  </a:lnTo>
                  <a:lnTo>
                    <a:pt x="94234" y="2004428"/>
                  </a:lnTo>
                  <a:lnTo>
                    <a:pt x="80937" y="1989455"/>
                  </a:lnTo>
                  <a:lnTo>
                    <a:pt x="74117" y="1966556"/>
                  </a:lnTo>
                  <a:lnTo>
                    <a:pt x="72199" y="1937461"/>
                  </a:lnTo>
                  <a:lnTo>
                    <a:pt x="72199" y="1660690"/>
                  </a:lnTo>
                  <a:lnTo>
                    <a:pt x="74180" y="1633486"/>
                  </a:lnTo>
                  <a:lnTo>
                    <a:pt x="80987" y="1613128"/>
                  </a:lnTo>
                  <a:lnTo>
                    <a:pt x="93941" y="1600339"/>
                  </a:lnTo>
                  <a:lnTo>
                    <a:pt x="114338" y="1595920"/>
                  </a:lnTo>
                  <a:lnTo>
                    <a:pt x="135115" y="1600606"/>
                  </a:lnTo>
                  <a:lnTo>
                    <a:pt x="147764" y="1613750"/>
                  </a:lnTo>
                  <a:lnTo>
                    <a:pt x="154063" y="1633994"/>
                  </a:lnTo>
                  <a:lnTo>
                    <a:pt x="155765" y="1659978"/>
                  </a:lnTo>
                  <a:lnTo>
                    <a:pt x="155765" y="1689608"/>
                  </a:lnTo>
                  <a:lnTo>
                    <a:pt x="226961" y="1689608"/>
                  </a:lnTo>
                  <a:lnTo>
                    <a:pt x="224370" y="1625727"/>
                  </a:lnTo>
                  <a:lnTo>
                    <a:pt x="214706" y="1588617"/>
                  </a:lnTo>
                  <a:lnTo>
                    <a:pt x="162775" y="1538706"/>
                  </a:lnTo>
                  <a:lnTo>
                    <a:pt x="114795" y="1531442"/>
                  </a:lnTo>
                  <a:lnTo>
                    <a:pt x="63957" y="1540675"/>
                  </a:lnTo>
                  <a:lnTo>
                    <a:pt x="28194" y="1567205"/>
                  </a:lnTo>
                  <a:lnTo>
                    <a:pt x="7061" y="1609229"/>
                  </a:lnTo>
                  <a:lnTo>
                    <a:pt x="127" y="1664970"/>
                  </a:lnTo>
                  <a:lnTo>
                    <a:pt x="127" y="1931924"/>
                  </a:lnTo>
                  <a:lnTo>
                    <a:pt x="2819" y="1977085"/>
                  </a:lnTo>
                  <a:lnTo>
                    <a:pt x="12738" y="2016048"/>
                  </a:lnTo>
                  <a:lnTo>
                    <a:pt x="65405" y="2066594"/>
                  </a:lnTo>
                  <a:lnTo>
                    <a:pt x="113703" y="2073732"/>
                  </a:lnTo>
                  <a:lnTo>
                    <a:pt x="165950" y="2064931"/>
                  </a:lnTo>
                  <a:lnTo>
                    <a:pt x="199644" y="2041588"/>
                  </a:lnTo>
                  <a:lnTo>
                    <a:pt x="218795" y="2008352"/>
                  </a:lnTo>
                  <a:lnTo>
                    <a:pt x="227355" y="1969846"/>
                  </a:lnTo>
                  <a:lnTo>
                    <a:pt x="229323" y="1930730"/>
                  </a:lnTo>
                  <a:lnTo>
                    <a:pt x="229323" y="1911286"/>
                  </a:lnTo>
                  <a:close/>
                </a:path>
                <a:path w="5233034" h="2693034">
                  <a:moveTo>
                    <a:pt x="229323" y="395566"/>
                  </a:moveTo>
                  <a:lnTo>
                    <a:pt x="157568" y="395566"/>
                  </a:lnTo>
                  <a:lnTo>
                    <a:pt x="157568" y="421970"/>
                  </a:lnTo>
                  <a:lnTo>
                    <a:pt x="155841" y="451637"/>
                  </a:lnTo>
                  <a:lnTo>
                    <a:pt x="149453" y="474383"/>
                  </a:lnTo>
                  <a:lnTo>
                    <a:pt x="136639" y="488950"/>
                  </a:lnTo>
                  <a:lnTo>
                    <a:pt x="115608" y="494080"/>
                  </a:lnTo>
                  <a:lnTo>
                    <a:pt x="94234" y="488708"/>
                  </a:lnTo>
                  <a:lnTo>
                    <a:pt x="80937" y="473735"/>
                  </a:lnTo>
                  <a:lnTo>
                    <a:pt x="74117" y="450837"/>
                  </a:lnTo>
                  <a:lnTo>
                    <a:pt x="72199" y="421728"/>
                  </a:lnTo>
                  <a:lnTo>
                    <a:pt x="72199" y="144970"/>
                  </a:lnTo>
                  <a:lnTo>
                    <a:pt x="74180" y="117767"/>
                  </a:lnTo>
                  <a:lnTo>
                    <a:pt x="80987" y="97396"/>
                  </a:lnTo>
                  <a:lnTo>
                    <a:pt x="93941" y="84620"/>
                  </a:lnTo>
                  <a:lnTo>
                    <a:pt x="114338" y="80200"/>
                  </a:lnTo>
                  <a:lnTo>
                    <a:pt x="135115" y="84874"/>
                  </a:lnTo>
                  <a:lnTo>
                    <a:pt x="147764" y="98018"/>
                  </a:lnTo>
                  <a:lnTo>
                    <a:pt x="154063" y="118275"/>
                  </a:lnTo>
                  <a:lnTo>
                    <a:pt x="155765" y="144259"/>
                  </a:lnTo>
                  <a:lnTo>
                    <a:pt x="155765" y="173888"/>
                  </a:lnTo>
                  <a:lnTo>
                    <a:pt x="226961" y="173888"/>
                  </a:lnTo>
                  <a:lnTo>
                    <a:pt x="224370" y="109994"/>
                  </a:lnTo>
                  <a:lnTo>
                    <a:pt x="214706" y="72885"/>
                  </a:lnTo>
                  <a:lnTo>
                    <a:pt x="162775" y="22987"/>
                  </a:lnTo>
                  <a:lnTo>
                    <a:pt x="114795" y="15709"/>
                  </a:lnTo>
                  <a:lnTo>
                    <a:pt x="63957" y="24955"/>
                  </a:lnTo>
                  <a:lnTo>
                    <a:pt x="28194" y="51485"/>
                  </a:lnTo>
                  <a:lnTo>
                    <a:pt x="7061" y="93510"/>
                  </a:lnTo>
                  <a:lnTo>
                    <a:pt x="127" y="149250"/>
                  </a:lnTo>
                  <a:lnTo>
                    <a:pt x="127" y="416204"/>
                  </a:lnTo>
                  <a:lnTo>
                    <a:pt x="2819" y="461365"/>
                  </a:lnTo>
                  <a:lnTo>
                    <a:pt x="12738" y="500329"/>
                  </a:lnTo>
                  <a:lnTo>
                    <a:pt x="65405" y="550862"/>
                  </a:lnTo>
                  <a:lnTo>
                    <a:pt x="113703" y="558012"/>
                  </a:lnTo>
                  <a:lnTo>
                    <a:pt x="165950" y="549198"/>
                  </a:lnTo>
                  <a:lnTo>
                    <a:pt x="199644" y="525868"/>
                  </a:lnTo>
                  <a:lnTo>
                    <a:pt x="218795" y="492633"/>
                  </a:lnTo>
                  <a:lnTo>
                    <a:pt x="227355" y="454126"/>
                  </a:lnTo>
                  <a:lnTo>
                    <a:pt x="229323" y="414997"/>
                  </a:lnTo>
                  <a:lnTo>
                    <a:pt x="229323" y="395566"/>
                  </a:lnTo>
                  <a:close/>
                </a:path>
                <a:path w="5233034" h="2693034">
                  <a:moveTo>
                    <a:pt x="261962" y="1043990"/>
                  </a:moveTo>
                  <a:lnTo>
                    <a:pt x="258432" y="1014082"/>
                  </a:lnTo>
                  <a:lnTo>
                    <a:pt x="247256" y="990612"/>
                  </a:lnTo>
                  <a:lnTo>
                    <a:pt x="227558" y="970216"/>
                  </a:lnTo>
                  <a:lnTo>
                    <a:pt x="182321" y="938085"/>
                  </a:lnTo>
                  <a:lnTo>
                    <a:pt x="172491" y="928230"/>
                  </a:lnTo>
                  <a:lnTo>
                    <a:pt x="167601" y="918184"/>
                  </a:lnTo>
                  <a:lnTo>
                    <a:pt x="166281" y="906170"/>
                  </a:lnTo>
                  <a:lnTo>
                    <a:pt x="167513" y="894308"/>
                  </a:lnTo>
                  <a:lnTo>
                    <a:pt x="171399" y="885278"/>
                  </a:lnTo>
                  <a:lnTo>
                    <a:pt x="178231" y="879525"/>
                  </a:lnTo>
                  <a:lnTo>
                    <a:pt x="188290" y="877519"/>
                  </a:lnTo>
                  <a:lnTo>
                    <a:pt x="198615" y="879436"/>
                  </a:lnTo>
                  <a:lnTo>
                    <a:pt x="205663" y="885266"/>
                  </a:lnTo>
                  <a:lnTo>
                    <a:pt x="209715" y="895057"/>
                  </a:lnTo>
                  <a:lnTo>
                    <a:pt x="210997" y="908875"/>
                  </a:lnTo>
                  <a:lnTo>
                    <a:pt x="210997" y="925271"/>
                  </a:lnTo>
                  <a:lnTo>
                    <a:pt x="257962" y="925271"/>
                  </a:lnTo>
                  <a:lnTo>
                    <a:pt x="257962" y="913485"/>
                  </a:lnTo>
                  <a:lnTo>
                    <a:pt x="254266" y="881532"/>
                  </a:lnTo>
                  <a:lnTo>
                    <a:pt x="242303" y="857237"/>
                  </a:lnTo>
                  <a:lnTo>
                    <a:pt x="220726" y="841781"/>
                  </a:lnTo>
                  <a:lnTo>
                    <a:pt x="188226" y="836358"/>
                  </a:lnTo>
                  <a:lnTo>
                    <a:pt x="157353" y="841629"/>
                  </a:lnTo>
                  <a:lnTo>
                    <a:pt x="135432" y="856589"/>
                  </a:lnTo>
                  <a:lnTo>
                    <a:pt x="122351" y="879894"/>
                  </a:lnTo>
                  <a:lnTo>
                    <a:pt x="118021" y="910234"/>
                  </a:lnTo>
                  <a:lnTo>
                    <a:pt x="121424" y="936447"/>
                  </a:lnTo>
                  <a:lnTo>
                    <a:pt x="131737" y="957643"/>
                  </a:lnTo>
                  <a:lnTo>
                    <a:pt x="149136" y="976083"/>
                  </a:lnTo>
                  <a:lnTo>
                    <a:pt x="193802" y="1008684"/>
                  </a:lnTo>
                  <a:lnTo>
                    <a:pt x="205701" y="1021740"/>
                  </a:lnTo>
                  <a:lnTo>
                    <a:pt x="211455" y="1034846"/>
                  </a:lnTo>
                  <a:lnTo>
                    <a:pt x="212953" y="1049680"/>
                  </a:lnTo>
                  <a:lnTo>
                    <a:pt x="211543" y="1063790"/>
                  </a:lnTo>
                  <a:lnTo>
                    <a:pt x="207124" y="1073899"/>
                  </a:lnTo>
                  <a:lnTo>
                    <a:pt x="199415" y="1079982"/>
                  </a:lnTo>
                  <a:lnTo>
                    <a:pt x="188137" y="1082014"/>
                  </a:lnTo>
                  <a:lnTo>
                    <a:pt x="176237" y="1079385"/>
                  </a:lnTo>
                  <a:lnTo>
                    <a:pt x="168198" y="1072032"/>
                  </a:lnTo>
                  <a:lnTo>
                    <a:pt x="163664" y="1060678"/>
                  </a:lnTo>
                  <a:lnTo>
                    <a:pt x="162229" y="1046099"/>
                  </a:lnTo>
                  <a:lnTo>
                    <a:pt x="162229" y="1033602"/>
                  </a:lnTo>
                  <a:lnTo>
                    <a:pt x="113207" y="1033602"/>
                  </a:lnTo>
                  <a:lnTo>
                    <a:pt x="113207" y="1046048"/>
                  </a:lnTo>
                  <a:lnTo>
                    <a:pt x="116332" y="1074610"/>
                  </a:lnTo>
                  <a:lnTo>
                    <a:pt x="127673" y="1099286"/>
                  </a:lnTo>
                  <a:lnTo>
                    <a:pt x="150088" y="1116622"/>
                  </a:lnTo>
                  <a:lnTo>
                    <a:pt x="186499" y="1123175"/>
                  </a:lnTo>
                  <a:lnTo>
                    <a:pt x="219557" y="1118120"/>
                  </a:lnTo>
                  <a:lnTo>
                    <a:pt x="243128" y="1103109"/>
                  </a:lnTo>
                  <a:lnTo>
                    <a:pt x="257263" y="1078331"/>
                  </a:lnTo>
                  <a:lnTo>
                    <a:pt x="261962" y="1043990"/>
                  </a:lnTo>
                  <a:close/>
                </a:path>
                <a:path w="5233034" h="2693034">
                  <a:moveTo>
                    <a:pt x="290639" y="2434717"/>
                  </a:moveTo>
                  <a:lnTo>
                    <a:pt x="285330" y="2395829"/>
                  </a:lnTo>
                  <a:lnTo>
                    <a:pt x="259245" y="2358059"/>
                  </a:lnTo>
                  <a:lnTo>
                    <a:pt x="241998" y="2354122"/>
                  </a:lnTo>
                  <a:lnTo>
                    <a:pt x="241998" y="2442362"/>
                  </a:lnTo>
                  <a:lnTo>
                    <a:pt x="241998" y="2544292"/>
                  </a:lnTo>
                  <a:lnTo>
                    <a:pt x="240245" y="2565793"/>
                  </a:lnTo>
                  <a:lnTo>
                    <a:pt x="240157" y="2566898"/>
                  </a:lnTo>
                  <a:lnTo>
                    <a:pt x="234696" y="2582634"/>
                  </a:lnTo>
                  <a:lnTo>
                    <a:pt x="225755" y="2591816"/>
                  </a:lnTo>
                  <a:lnTo>
                    <a:pt x="213436" y="2594813"/>
                  </a:lnTo>
                  <a:lnTo>
                    <a:pt x="199732" y="2591663"/>
                  </a:lnTo>
                  <a:lnTo>
                    <a:pt x="190423" y="2582062"/>
                  </a:lnTo>
                  <a:lnTo>
                    <a:pt x="185115" y="2565793"/>
                  </a:lnTo>
                  <a:lnTo>
                    <a:pt x="183540" y="2544292"/>
                  </a:lnTo>
                  <a:lnTo>
                    <a:pt x="183426" y="2453208"/>
                  </a:lnTo>
                  <a:lnTo>
                    <a:pt x="184683" y="2429687"/>
                  </a:lnTo>
                  <a:lnTo>
                    <a:pt x="189433" y="2411577"/>
                  </a:lnTo>
                  <a:lnTo>
                    <a:pt x="199085" y="2399944"/>
                  </a:lnTo>
                  <a:lnTo>
                    <a:pt x="215061" y="2395829"/>
                  </a:lnTo>
                  <a:lnTo>
                    <a:pt x="228307" y="2399080"/>
                  </a:lnTo>
                  <a:lnTo>
                    <a:pt x="236562" y="2408364"/>
                  </a:lnTo>
                  <a:lnTo>
                    <a:pt x="240804" y="2423020"/>
                  </a:lnTo>
                  <a:lnTo>
                    <a:pt x="241998" y="2442362"/>
                  </a:lnTo>
                  <a:lnTo>
                    <a:pt x="241998" y="2354122"/>
                  </a:lnTo>
                  <a:lnTo>
                    <a:pt x="233057" y="2352078"/>
                  </a:lnTo>
                  <a:lnTo>
                    <a:pt x="216281" y="2354110"/>
                  </a:lnTo>
                  <a:lnTo>
                    <a:pt x="202438" y="2359876"/>
                  </a:lnTo>
                  <a:lnTo>
                    <a:pt x="191528" y="2368918"/>
                  </a:lnTo>
                  <a:lnTo>
                    <a:pt x="183591" y="2380805"/>
                  </a:lnTo>
                  <a:lnTo>
                    <a:pt x="183591" y="2257234"/>
                  </a:lnTo>
                  <a:lnTo>
                    <a:pt x="135115" y="2257234"/>
                  </a:lnTo>
                  <a:lnTo>
                    <a:pt x="135051" y="2535517"/>
                  </a:lnTo>
                  <a:lnTo>
                    <a:pt x="134950" y="2622981"/>
                  </a:lnTo>
                  <a:lnTo>
                    <a:pt x="134747" y="2628862"/>
                  </a:lnTo>
                  <a:lnTo>
                    <a:pt x="134683" y="2631008"/>
                  </a:lnTo>
                  <a:lnTo>
                    <a:pt x="134569" y="2634564"/>
                  </a:lnTo>
                  <a:lnTo>
                    <a:pt x="178612" y="2634564"/>
                  </a:lnTo>
                  <a:lnTo>
                    <a:pt x="179298" y="2628862"/>
                  </a:lnTo>
                  <a:lnTo>
                    <a:pt x="179793" y="2622981"/>
                  </a:lnTo>
                  <a:lnTo>
                    <a:pt x="180149" y="2616530"/>
                  </a:lnTo>
                  <a:lnTo>
                    <a:pt x="180416" y="2609799"/>
                  </a:lnTo>
                  <a:lnTo>
                    <a:pt x="180454" y="2609075"/>
                  </a:lnTo>
                  <a:lnTo>
                    <a:pt x="186728" y="2620556"/>
                  </a:lnTo>
                  <a:lnTo>
                    <a:pt x="196011" y="2629941"/>
                  </a:lnTo>
                  <a:lnTo>
                    <a:pt x="209016" y="2636253"/>
                  </a:lnTo>
                  <a:lnTo>
                    <a:pt x="226504" y="2638577"/>
                  </a:lnTo>
                  <a:lnTo>
                    <a:pt x="258813" y="2631008"/>
                  </a:lnTo>
                  <a:lnTo>
                    <a:pt x="278384" y="2609799"/>
                  </a:lnTo>
                  <a:lnTo>
                    <a:pt x="278587" y="2609075"/>
                  </a:lnTo>
                  <a:lnTo>
                    <a:pt x="282829" y="2594813"/>
                  </a:lnTo>
                  <a:lnTo>
                    <a:pt x="288048" y="2577211"/>
                  </a:lnTo>
                  <a:lnTo>
                    <a:pt x="290639" y="2535517"/>
                  </a:lnTo>
                  <a:lnTo>
                    <a:pt x="290639" y="2434717"/>
                  </a:lnTo>
                  <a:close/>
                </a:path>
                <a:path w="5233034" h="2693034">
                  <a:moveTo>
                    <a:pt x="379514" y="2356396"/>
                  </a:moveTo>
                  <a:lnTo>
                    <a:pt x="331025" y="2356396"/>
                  </a:lnTo>
                  <a:lnTo>
                    <a:pt x="331025" y="2634564"/>
                  </a:lnTo>
                  <a:lnTo>
                    <a:pt x="379514" y="2634564"/>
                  </a:lnTo>
                  <a:lnTo>
                    <a:pt x="379514" y="2356396"/>
                  </a:lnTo>
                  <a:close/>
                </a:path>
                <a:path w="5233034" h="2693034">
                  <a:moveTo>
                    <a:pt x="379882" y="2257234"/>
                  </a:moveTo>
                  <a:lnTo>
                    <a:pt x="331406" y="2257234"/>
                  </a:lnTo>
                  <a:lnTo>
                    <a:pt x="331406" y="2315248"/>
                  </a:lnTo>
                  <a:lnTo>
                    <a:pt x="379882" y="2315248"/>
                  </a:lnTo>
                  <a:lnTo>
                    <a:pt x="379882" y="2257234"/>
                  </a:lnTo>
                  <a:close/>
                </a:path>
                <a:path w="5233034" h="2693034">
                  <a:moveTo>
                    <a:pt x="438391" y="1118844"/>
                  </a:moveTo>
                  <a:lnTo>
                    <a:pt x="437845" y="1109345"/>
                  </a:lnTo>
                  <a:lnTo>
                    <a:pt x="437654" y="1101801"/>
                  </a:lnTo>
                  <a:lnTo>
                    <a:pt x="437553" y="1097521"/>
                  </a:lnTo>
                  <a:lnTo>
                    <a:pt x="437502" y="1095413"/>
                  </a:lnTo>
                  <a:lnTo>
                    <a:pt x="437349" y="1080554"/>
                  </a:lnTo>
                  <a:lnTo>
                    <a:pt x="437299" y="989736"/>
                  </a:lnTo>
                  <a:lnTo>
                    <a:pt x="437299" y="909586"/>
                  </a:lnTo>
                  <a:lnTo>
                    <a:pt x="433793" y="879868"/>
                  </a:lnTo>
                  <a:lnTo>
                    <a:pt x="432015" y="876312"/>
                  </a:lnTo>
                  <a:lnTo>
                    <a:pt x="422224" y="856729"/>
                  </a:lnTo>
                  <a:lnTo>
                    <a:pt x="400989" y="841717"/>
                  </a:lnTo>
                  <a:lnTo>
                    <a:pt x="389966" y="839901"/>
                  </a:lnTo>
                  <a:lnTo>
                    <a:pt x="389966" y="989736"/>
                  </a:lnTo>
                  <a:lnTo>
                    <a:pt x="389966" y="1025321"/>
                  </a:lnTo>
                  <a:lnTo>
                    <a:pt x="388302" y="1050505"/>
                  </a:lnTo>
                  <a:lnTo>
                    <a:pt x="383057" y="1067650"/>
                  </a:lnTo>
                  <a:lnTo>
                    <a:pt x="373786" y="1077442"/>
                  </a:lnTo>
                  <a:lnTo>
                    <a:pt x="360070" y="1080554"/>
                  </a:lnTo>
                  <a:lnTo>
                    <a:pt x="347840" y="1077633"/>
                  </a:lnTo>
                  <a:lnTo>
                    <a:pt x="339623" y="1069581"/>
                  </a:lnTo>
                  <a:lnTo>
                    <a:pt x="335000" y="1057440"/>
                  </a:lnTo>
                  <a:lnTo>
                    <a:pt x="333654" y="1043355"/>
                  </a:lnTo>
                  <a:lnTo>
                    <a:pt x="333552" y="1037780"/>
                  </a:lnTo>
                  <a:lnTo>
                    <a:pt x="336727" y="1014679"/>
                  </a:lnTo>
                  <a:lnTo>
                    <a:pt x="345795" y="999896"/>
                  </a:lnTo>
                  <a:lnTo>
                    <a:pt x="360095" y="992047"/>
                  </a:lnTo>
                  <a:lnTo>
                    <a:pt x="378929" y="989736"/>
                  </a:lnTo>
                  <a:lnTo>
                    <a:pt x="389966" y="989736"/>
                  </a:lnTo>
                  <a:lnTo>
                    <a:pt x="389966" y="839901"/>
                  </a:lnTo>
                  <a:lnTo>
                    <a:pt x="332981" y="842378"/>
                  </a:lnTo>
                  <a:lnTo>
                    <a:pt x="299148" y="882230"/>
                  </a:lnTo>
                  <a:lnTo>
                    <a:pt x="295846" y="915530"/>
                  </a:lnTo>
                  <a:lnTo>
                    <a:pt x="343560" y="915530"/>
                  </a:lnTo>
                  <a:lnTo>
                    <a:pt x="343585" y="909586"/>
                  </a:lnTo>
                  <a:lnTo>
                    <a:pt x="344487" y="897750"/>
                  </a:lnTo>
                  <a:lnTo>
                    <a:pt x="344589" y="896493"/>
                  </a:lnTo>
                  <a:lnTo>
                    <a:pt x="348157" y="886117"/>
                  </a:lnTo>
                  <a:lnTo>
                    <a:pt x="348234" y="885875"/>
                  </a:lnTo>
                  <a:lnTo>
                    <a:pt x="355358" y="878852"/>
                  </a:lnTo>
                  <a:lnTo>
                    <a:pt x="366814" y="876312"/>
                  </a:lnTo>
                  <a:lnTo>
                    <a:pt x="378294" y="878852"/>
                  </a:lnTo>
                  <a:lnTo>
                    <a:pt x="385025" y="886117"/>
                  </a:lnTo>
                  <a:lnTo>
                    <a:pt x="388226" y="897750"/>
                  </a:lnTo>
                  <a:lnTo>
                    <a:pt x="389039" y="913320"/>
                  </a:lnTo>
                  <a:lnTo>
                    <a:pt x="389039" y="952373"/>
                  </a:lnTo>
                  <a:lnTo>
                    <a:pt x="380288" y="952373"/>
                  </a:lnTo>
                  <a:lnTo>
                    <a:pt x="344690" y="956525"/>
                  </a:lnTo>
                  <a:lnTo>
                    <a:pt x="315036" y="970597"/>
                  </a:lnTo>
                  <a:lnTo>
                    <a:pt x="294728" y="997089"/>
                  </a:lnTo>
                  <a:lnTo>
                    <a:pt x="287324" y="1037780"/>
                  </a:lnTo>
                  <a:lnTo>
                    <a:pt x="287197" y="1043355"/>
                  </a:lnTo>
                  <a:lnTo>
                    <a:pt x="290423" y="1073696"/>
                  </a:lnTo>
                  <a:lnTo>
                    <a:pt x="300596" y="1099146"/>
                  </a:lnTo>
                  <a:lnTo>
                    <a:pt x="318477" y="1116660"/>
                  </a:lnTo>
                  <a:lnTo>
                    <a:pt x="344830" y="1123175"/>
                  </a:lnTo>
                  <a:lnTo>
                    <a:pt x="359346" y="1121765"/>
                  </a:lnTo>
                  <a:lnTo>
                    <a:pt x="371944" y="1117282"/>
                  </a:lnTo>
                  <a:lnTo>
                    <a:pt x="382409" y="1109345"/>
                  </a:lnTo>
                  <a:lnTo>
                    <a:pt x="390563" y="1097521"/>
                  </a:lnTo>
                  <a:lnTo>
                    <a:pt x="390944" y="1101801"/>
                  </a:lnTo>
                  <a:lnTo>
                    <a:pt x="392620" y="1113002"/>
                  </a:lnTo>
                  <a:lnTo>
                    <a:pt x="393865" y="1118844"/>
                  </a:lnTo>
                  <a:lnTo>
                    <a:pt x="438391" y="1118844"/>
                  </a:lnTo>
                  <a:close/>
                </a:path>
                <a:path w="5233034" h="2693034">
                  <a:moveTo>
                    <a:pt x="502602" y="1781111"/>
                  </a:moveTo>
                  <a:lnTo>
                    <a:pt x="495122" y="1726615"/>
                  </a:lnTo>
                  <a:lnTo>
                    <a:pt x="489826" y="1716938"/>
                  </a:lnTo>
                  <a:lnTo>
                    <a:pt x="473341" y="1686814"/>
                  </a:lnTo>
                  <a:lnTo>
                    <a:pt x="438175" y="1662404"/>
                  </a:lnTo>
                  <a:lnTo>
                    <a:pt x="431622" y="1661274"/>
                  </a:lnTo>
                  <a:lnTo>
                    <a:pt x="431622" y="1777161"/>
                  </a:lnTo>
                  <a:lnTo>
                    <a:pt x="431533" y="1946503"/>
                  </a:lnTo>
                  <a:lnTo>
                    <a:pt x="429120" y="1973910"/>
                  </a:lnTo>
                  <a:lnTo>
                    <a:pt x="421436" y="1993988"/>
                  </a:lnTo>
                  <a:lnTo>
                    <a:pt x="408330" y="2005888"/>
                  </a:lnTo>
                  <a:lnTo>
                    <a:pt x="389572" y="2009800"/>
                  </a:lnTo>
                  <a:lnTo>
                    <a:pt x="369811" y="2005190"/>
                  </a:lnTo>
                  <a:lnTo>
                    <a:pt x="356501" y="1992236"/>
                  </a:lnTo>
                  <a:lnTo>
                    <a:pt x="348996" y="1972246"/>
                  </a:lnTo>
                  <a:lnTo>
                    <a:pt x="346633" y="1946503"/>
                  </a:lnTo>
                  <a:lnTo>
                    <a:pt x="346684" y="1777161"/>
                  </a:lnTo>
                  <a:lnTo>
                    <a:pt x="349123" y="1751609"/>
                  </a:lnTo>
                  <a:lnTo>
                    <a:pt x="356819" y="1732559"/>
                  </a:lnTo>
                  <a:lnTo>
                    <a:pt x="370065" y="1720900"/>
                  </a:lnTo>
                  <a:lnTo>
                    <a:pt x="389242" y="1716938"/>
                  </a:lnTo>
                  <a:lnTo>
                    <a:pt x="409359" y="1721446"/>
                  </a:lnTo>
                  <a:lnTo>
                    <a:pt x="422427" y="1733969"/>
                  </a:lnTo>
                  <a:lnTo>
                    <a:pt x="429501" y="1753031"/>
                  </a:lnTo>
                  <a:lnTo>
                    <a:pt x="431622" y="1777161"/>
                  </a:lnTo>
                  <a:lnTo>
                    <a:pt x="431622" y="1661274"/>
                  </a:lnTo>
                  <a:lnTo>
                    <a:pt x="390588" y="1654111"/>
                  </a:lnTo>
                  <a:lnTo>
                    <a:pt x="343687" y="1661782"/>
                  </a:lnTo>
                  <a:lnTo>
                    <a:pt x="307403" y="1684921"/>
                  </a:lnTo>
                  <a:lnTo>
                    <a:pt x="283984" y="1723783"/>
                  </a:lnTo>
                  <a:lnTo>
                    <a:pt x="275678" y="1778584"/>
                  </a:lnTo>
                  <a:lnTo>
                    <a:pt x="275678" y="1944065"/>
                  </a:lnTo>
                  <a:lnTo>
                    <a:pt x="282879" y="2000021"/>
                  </a:lnTo>
                  <a:lnTo>
                    <a:pt x="282917" y="2000351"/>
                  </a:lnTo>
                  <a:lnTo>
                    <a:pt x="304368" y="2040534"/>
                  </a:lnTo>
                  <a:lnTo>
                    <a:pt x="339661" y="2064639"/>
                  </a:lnTo>
                  <a:lnTo>
                    <a:pt x="339839" y="2064639"/>
                  </a:lnTo>
                  <a:lnTo>
                    <a:pt x="388226" y="2072627"/>
                  </a:lnTo>
                  <a:lnTo>
                    <a:pt x="436384" y="2064639"/>
                  </a:lnTo>
                  <a:lnTo>
                    <a:pt x="472338" y="2040534"/>
                  </a:lnTo>
                  <a:lnTo>
                    <a:pt x="489394" y="2009800"/>
                  </a:lnTo>
                  <a:lnTo>
                    <a:pt x="494830" y="2000021"/>
                  </a:lnTo>
                  <a:lnTo>
                    <a:pt x="502602" y="1942871"/>
                  </a:lnTo>
                  <a:lnTo>
                    <a:pt x="502602" y="1781111"/>
                  </a:lnTo>
                  <a:close/>
                </a:path>
                <a:path w="5233034" h="2693034">
                  <a:moveTo>
                    <a:pt x="502602" y="265391"/>
                  </a:moveTo>
                  <a:lnTo>
                    <a:pt x="495122" y="210896"/>
                  </a:lnTo>
                  <a:lnTo>
                    <a:pt x="489826" y="201218"/>
                  </a:lnTo>
                  <a:lnTo>
                    <a:pt x="473341" y="171094"/>
                  </a:lnTo>
                  <a:lnTo>
                    <a:pt x="438175" y="146685"/>
                  </a:lnTo>
                  <a:lnTo>
                    <a:pt x="431622" y="145554"/>
                  </a:lnTo>
                  <a:lnTo>
                    <a:pt x="431622" y="261442"/>
                  </a:lnTo>
                  <a:lnTo>
                    <a:pt x="431533" y="430784"/>
                  </a:lnTo>
                  <a:lnTo>
                    <a:pt x="429120" y="458177"/>
                  </a:lnTo>
                  <a:lnTo>
                    <a:pt x="421436" y="478269"/>
                  </a:lnTo>
                  <a:lnTo>
                    <a:pt x="408330" y="490169"/>
                  </a:lnTo>
                  <a:lnTo>
                    <a:pt x="389572" y="494080"/>
                  </a:lnTo>
                  <a:lnTo>
                    <a:pt x="369811" y="489470"/>
                  </a:lnTo>
                  <a:lnTo>
                    <a:pt x="356501" y="476516"/>
                  </a:lnTo>
                  <a:lnTo>
                    <a:pt x="348996" y="456514"/>
                  </a:lnTo>
                  <a:lnTo>
                    <a:pt x="346633" y="430784"/>
                  </a:lnTo>
                  <a:lnTo>
                    <a:pt x="346684" y="261442"/>
                  </a:lnTo>
                  <a:lnTo>
                    <a:pt x="349123" y="235877"/>
                  </a:lnTo>
                  <a:lnTo>
                    <a:pt x="356819" y="216839"/>
                  </a:lnTo>
                  <a:lnTo>
                    <a:pt x="370065" y="205181"/>
                  </a:lnTo>
                  <a:lnTo>
                    <a:pt x="389242" y="201218"/>
                  </a:lnTo>
                  <a:lnTo>
                    <a:pt x="409359" y="205727"/>
                  </a:lnTo>
                  <a:lnTo>
                    <a:pt x="422427" y="218249"/>
                  </a:lnTo>
                  <a:lnTo>
                    <a:pt x="429501" y="237312"/>
                  </a:lnTo>
                  <a:lnTo>
                    <a:pt x="431622" y="261442"/>
                  </a:lnTo>
                  <a:lnTo>
                    <a:pt x="431622" y="145554"/>
                  </a:lnTo>
                  <a:lnTo>
                    <a:pt x="390588" y="138391"/>
                  </a:lnTo>
                  <a:lnTo>
                    <a:pt x="343687" y="146062"/>
                  </a:lnTo>
                  <a:lnTo>
                    <a:pt x="307403" y="169202"/>
                  </a:lnTo>
                  <a:lnTo>
                    <a:pt x="283984" y="208064"/>
                  </a:lnTo>
                  <a:lnTo>
                    <a:pt x="275678" y="262864"/>
                  </a:lnTo>
                  <a:lnTo>
                    <a:pt x="275678" y="428345"/>
                  </a:lnTo>
                  <a:lnTo>
                    <a:pt x="282879" y="484301"/>
                  </a:lnTo>
                  <a:lnTo>
                    <a:pt x="282917" y="484632"/>
                  </a:lnTo>
                  <a:lnTo>
                    <a:pt x="304368" y="524802"/>
                  </a:lnTo>
                  <a:lnTo>
                    <a:pt x="339661" y="548919"/>
                  </a:lnTo>
                  <a:lnTo>
                    <a:pt x="339839" y="548919"/>
                  </a:lnTo>
                  <a:lnTo>
                    <a:pt x="388226" y="556907"/>
                  </a:lnTo>
                  <a:lnTo>
                    <a:pt x="436384" y="548919"/>
                  </a:lnTo>
                  <a:lnTo>
                    <a:pt x="472338" y="524802"/>
                  </a:lnTo>
                  <a:lnTo>
                    <a:pt x="489394" y="494080"/>
                  </a:lnTo>
                  <a:lnTo>
                    <a:pt x="494830" y="484301"/>
                  </a:lnTo>
                  <a:lnTo>
                    <a:pt x="502602" y="427151"/>
                  </a:lnTo>
                  <a:lnTo>
                    <a:pt x="502602" y="265391"/>
                  </a:lnTo>
                  <a:close/>
                </a:path>
                <a:path w="5233034" h="2693034">
                  <a:moveTo>
                    <a:pt x="576224" y="2439111"/>
                  </a:moveTo>
                  <a:lnTo>
                    <a:pt x="571106" y="2401760"/>
                  </a:lnTo>
                  <a:lnTo>
                    <a:pt x="567474" y="2395131"/>
                  </a:lnTo>
                  <a:lnTo>
                    <a:pt x="556171" y="2374481"/>
                  </a:lnTo>
                  <a:lnTo>
                    <a:pt x="532079" y="2357755"/>
                  </a:lnTo>
                  <a:lnTo>
                    <a:pt x="527583" y="2356980"/>
                  </a:lnTo>
                  <a:lnTo>
                    <a:pt x="527583" y="2436406"/>
                  </a:lnTo>
                  <a:lnTo>
                    <a:pt x="527507" y="2552471"/>
                  </a:lnTo>
                  <a:lnTo>
                    <a:pt x="511619" y="2593149"/>
                  </a:lnTo>
                  <a:lnTo>
                    <a:pt x="498767" y="2595829"/>
                  </a:lnTo>
                  <a:lnTo>
                    <a:pt x="485216" y="2592679"/>
                  </a:lnTo>
                  <a:lnTo>
                    <a:pt x="476097" y="2583802"/>
                  </a:lnTo>
                  <a:lnTo>
                    <a:pt x="470954" y="2570099"/>
                  </a:lnTo>
                  <a:lnTo>
                    <a:pt x="469341" y="2552471"/>
                  </a:lnTo>
                  <a:lnTo>
                    <a:pt x="469379" y="2436406"/>
                  </a:lnTo>
                  <a:lnTo>
                    <a:pt x="470954" y="2419870"/>
                  </a:lnTo>
                  <a:lnTo>
                    <a:pt x="471043" y="2418892"/>
                  </a:lnTo>
                  <a:lnTo>
                    <a:pt x="476313" y="2405837"/>
                  </a:lnTo>
                  <a:lnTo>
                    <a:pt x="485406" y="2397849"/>
                  </a:lnTo>
                  <a:lnTo>
                    <a:pt x="498538" y="2395131"/>
                  </a:lnTo>
                  <a:lnTo>
                    <a:pt x="512330" y="2398217"/>
                  </a:lnTo>
                  <a:lnTo>
                    <a:pt x="521284" y="2406802"/>
                  </a:lnTo>
                  <a:lnTo>
                    <a:pt x="526122" y="2419870"/>
                  </a:lnTo>
                  <a:lnTo>
                    <a:pt x="527583" y="2436406"/>
                  </a:lnTo>
                  <a:lnTo>
                    <a:pt x="527583" y="2356980"/>
                  </a:lnTo>
                  <a:lnTo>
                    <a:pt x="467309" y="2357323"/>
                  </a:lnTo>
                  <a:lnTo>
                    <a:pt x="426389" y="2399817"/>
                  </a:lnTo>
                  <a:lnTo>
                    <a:pt x="420839" y="2436406"/>
                  </a:lnTo>
                  <a:lnTo>
                    <a:pt x="420916" y="2552471"/>
                  </a:lnTo>
                  <a:lnTo>
                    <a:pt x="425627" y="2589149"/>
                  </a:lnTo>
                  <a:lnTo>
                    <a:pt x="425653" y="2589365"/>
                  </a:lnTo>
                  <a:lnTo>
                    <a:pt x="440372" y="2616898"/>
                  </a:lnTo>
                  <a:lnTo>
                    <a:pt x="464680" y="2633421"/>
                  </a:lnTo>
                  <a:lnTo>
                    <a:pt x="497840" y="2638895"/>
                  </a:lnTo>
                  <a:lnTo>
                    <a:pt x="530847" y="2633421"/>
                  </a:lnTo>
                  <a:lnTo>
                    <a:pt x="555485" y="2616898"/>
                  </a:lnTo>
                  <a:lnTo>
                    <a:pt x="567194" y="2595829"/>
                  </a:lnTo>
                  <a:lnTo>
                    <a:pt x="570776" y="2589365"/>
                  </a:lnTo>
                  <a:lnTo>
                    <a:pt x="570903" y="2589149"/>
                  </a:lnTo>
                  <a:lnTo>
                    <a:pt x="575894" y="2552471"/>
                  </a:lnTo>
                  <a:lnTo>
                    <a:pt x="575995" y="2551709"/>
                  </a:lnTo>
                  <a:lnTo>
                    <a:pt x="576122" y="2550782"/>
                  </a:lnTo>
                  <a:lnTo>
                    <a:pt x="576224" y="2439111"/>
                  </a:lnTo>
                  <a:close/>
                </a:path>
                <a:path w="5233034" h="2693034">
                  <a:moveTo>
                    <a:pt x="732637" y="904379"/>
                  </a:moveTo>
                  <a:lnTo>
                    <a:pt x="728294" y="870953"/>
                  </a:lnTo>
                  <a:lnTo>
                    <a:pt x="716572" y="850099"/>
                  </a:lnTo>
                  <a:lnTo>
                    <a:pt x="699427" y="839381"/>
                  </a:lnTo>
                  <a:lnTo>
                    <a:pt x="678789" y="836358"/>
                  </a:lnTo>
                  <a:lnTo>
                    <a:pt x="659739" y="838911"/>
                  </a:lnTo>
                  <a:lnTo>
                    <a:pt x="645210" y="845756"/>
                  </a:lnTo>
                  <a:lnTo>
                    <a:pt x="634326" y="855611"/>
                  </a:lnTo>
                  <a:lnTo>
                    <a:pt x="626224" y="867244"/>
                  </a:lnTo>
                  <a:lnTo>
                    <a:pt x="619709" y="853389"/>
                  </a:lnTo>
                  <a:lnTo>
                    <a:pt x="610069" y="843775"/>
                  </a:lnTo>
                  <a:lnTo>
                    <a:pt x="597522" y="838174"/>
                  </a:lnTo>
                  <a:lnTo>
                    <a:pt x="582231" y="836358"/>
                  </a:lnTo>
                  <a:lnTo>
                    <a:pt x="566267" y="838327"/>
                  </a:lnTo>
                  <a:lnTo>
                    <a:pt x="552881" y="844054"/>
                  </a:lnTo>
                  <a:lnTo>
                    <a:pt x="542086" y="853313"/>
                  </a:lnTo>
                  <a:lnTo>
                    <a:pt x="533908" y="865847"/>
                  </a:lnTo>
                  <a:lnTo>
                    <a:pt x="533527" y="856424"/>
                  </a:lnTo>
                  <a:lnTo>
                    <a:pt x="533527" y="849007"/>
                  </a:lnTo>
                  <a:lnTo>
                    <a:pt x="532066" y="840676"/>
                  </a:lnTo>
                  <a:lnTo>
                    <a:pt x="485800" y="840676"/>
                  </a:lnTo>
                  <a:lnTo>
                    <a:pt x="486117" y="851204"/>
                  </a:lnTo>
                  <a:lnTo>
                    <a:pt x="486283" y="865746"/>
                  </a:lnTo>
                  <a:lnTo>
                    <a:pt x="486346" y="921105"/>
                  </a:lnTo>
                  <a:lnTo>
                    <a:pt x="486346" y="1118844"/>
                  </a:lnTo>
                  <a:lnTo>
                    <a:pt x="534822" y="1118844"/>
                  </a:lnTo>
                  <a:lnTo>
                    <a:pt x="534822" y="927595"/>
                  </a:lnTo>
                  <a:lnTo>
                    <a:pt x="535940" y="908088"/>
                  </a:lnTo>
                  <a:lnTo>
                    <a:pt x="540054" y="893102"/>
                  </a:lnTo>
                  <a:lnTo>
                    <a:pt x="548309" y="883500"/>
                  </a:lnTo>
                  <a:lnTo>
                    <a:pt x="561860" y="880110"/>
                  </a:lnTo>
                  <a:lnTo>
                    <a:pt x="572084" y="881773"/>
                  </a:lnTo>
                  <a:lnTo>
                    <a:pt x="579323" y="887488"/>
                  </a:lnTo>
                  <a:lnTo>
                    <a:pt x="583641" y="898321"/>
                  </a:lnTo>
                  <a:lnTo>
                    <a:pt x="585063" y="915314"/>
                  </a:lnTo>
                  <a:lnTo>
                    <a:pt x="585063" y="1118844"/>
                  </a:lnTo>
                  <a:lnTo>
                    <a:pt x="633920" y="1118844"/>
                  </a:lnTo>
                  <a:lnTo>
                    <a:pt x="633920" y="927112"/>
                  </a:lnTo>
                  <a:lnTo>
                    <a:pt x="635076" y="907745"/>
                  </a:lnTo>
                  <a:lnTo>
                    <a:pt x="639267" y="892924"/>
                  </a:lnTo>
                  <a:lnTo>
                    <a:pt x="647636" y="883450"/>
                  </a:lnTo>
                  <a:lnTo>
                    <a:pt x="661289" y="880110"/>
                  </a:lnTo>
                  <a:lnTo>
                    <a:pt x="672503" y="882472"/>
                  </a:lnTo>
                  <a:lnTo>
                    <a:pt x="679526" y="889203"/>
                  </a:lnTo>
                  <a:lnTo>
                    <a:pt x="683145" y="899756"/>
                  </a:lnTo>
                  <a:lnTo>
                    <a:pt x="684174" y="913587"/>
                  </a:lnTo>
                  <a:lnTo>
                    <a:pt x="684174" y="1118844"/>
                  </a:lnTo>
                  <a:lnTo>
                    <a:pt x="732637" y="1118844"/>
                  </a:lnTo>
                  <a:lnTo>
                    <a:pt x="732637" y="904379"/>
                  </a:lnTo>
                  <a:close/>
                </a:path>
                <a:path w="5233034" h="2693034">
                  <a:moveTo>
                    <a:pt x="787692" y="1757972"/>
                  </a:moveTo>
                  <a:lnTo>
                    <a:pt x="781532" y="1709762"/>
                  </a:lnTo>
                  <a:lnTo>
                    <a:pt x="764438" y="1677619"/>
                  </a:lnTo>
                  <a:lnTo>
                    <a:pt x="738479" y="1659686"/>
                  </a:lnTo>
                  <a:lnTo>
                    <a:pt x="705713" y="1654124"/>
                  </a:lnTo>
                  <a:lnTo>
                    <a:pt x="678827" y="1657438"/>
                  </a:lnTo>
                  <a:lnTo>
                    <a:pt x="657834" y="1666709"/>
                  </a:lnTo>
                  <a:lnTo>
                    <a:pt x="642124" y="1680870"/>
                  </a:lnTo>
                  <a:lnTo>
                    <a:pt x="631101" y="1698879"/>
                  </a:lnTo>
                  <a:lnTo>
                    <a:pt x="630872" y="1688249"/>
                  </a:lnTo>
                  <a:lnTo>
                    <a:pt x="630250" y="1677860"/>
                  </a:lnTo>
                  <a:lnTo>
                    <a:pt x="629399" y="1668360"/>
                  </a:lnTo>
                  <a:lnTo>
                    <a:pt x="628408" y="1660436"/>
                  </a:lnTo>
                  <a:lnTo>
                    <a:pt x="560920" y="1660436"/>
                  </a:lnTo>
                  <a:lnTo>
                    <a:pt x="561378" y="1676412"/>
                  </a:lnTo>
                  <a:lnTo>
                    <a:pt x="561606" y="1699094"/>
                  </a:lnTo>
                  <a:lnTo>
                    <a:pt x="561708" y="1784959"/>
                  </a:lnTo>
                  <a:lnTo>
                    <a:pt x="561708" y="2066302"/>
                  </a:lnTo>
                  <a:lnTo>
                    <a:pt x="632434" y="2066302"/>
                  </a:lnTo>
                  <a:lnTo>
                    <a:pt x="632434" y="1798066"/>
                  </a:lnTo>
                  <a:lnTo>
                    <a:pt x="635342" y="1758492"/>
                  </a:lnTo>
                  <a:lnTo>
                    <a:pt x="644029" y="1733969"/>
                  </a:lnTo>
                  <a:lnTo>
                    <a:pt x="658533" y="1721472"/>
                  </a:lnTo>
                  <a:lnTo>
                    <a:pt x="678840" y="1717979"/>
                  </a:lnTo>
                  <a:lnTo>
                    <a:pt x="695452" y="1721027"/>
                  </a:lnTo>
                  <a:lnTo>
                    <a:pt x="707364" y="1730578"/>
                  </a:lnTo>
                  <a:lnTo>
                    <a:pt x="714552" y="1747202"/>
                  </a:lnTo>
                  <a:lnTo>
                    <a:pt x="716965" y="1771484"/>
                  </a:lnTo>
                  <a:lnTo>
                    <a:pt x="716965" y="2066302"/>
                  </a:lnTo>
                  <a:lnTo>
                    <a:pt x="787692" y="2066302"/>
                  </a:lnTo>
                  <a:lnTo>
                    <a:pt x="787692" y="1757972"/>
                  </a:lnTo>
                  <a:close/>
                </a:path>
                <a:path w="5233034" h="2693034">
                  <a:moveTo>
                    <a:pt x="787692" y="242252"/>
                  </a:moveTo>
                  <a:lnTo>
                    <a:pt x="781532" y="194043"/>
                  </a:lnTo>
                  <a:lnTo>
                    <a:pt x="764438" y="161899"/>
                  </a:lnTo>
                  <a:lnTo>
                    <a:pt x="738479" y="143967"/>
                  </a:lnTo>
                  <a:lnTo>
                    <a:pt x="705713" y="138404"/>
                  </a:lnTo>
                  <a:lnTo>
                    <a:pt x="678827" y="141719"/>
                  </a:lnTo>
                  <a:lnTo>
                    <a:pt x="657834" y="150977"/>
                  </a:lnTo>
                  <a:lnTo>
                    <a:pt x="642124" y="165150"/>
                  </a:lnTo>
                  <a:lnTo>
                    <a:pt x="631101" y="183159"/>
                  </a:lnTo>
                  <a:lnTo>
                    <a:pt x="630872" y="172529"/>
                  </a:lnTo>
                  <a:lnTo>
                    <a:pt x="630250" y="162140"/>
                  </a:lnTo>
                  <a:lnTo>
                    <a:pt x="629399" y="152641"/>
                  </a:lnTo>
                  <a:lnTo>
                    <a:pt x="628408" y="144716"/>
                  </a:lnTo>
                  <a:lnTo>
                    <a:pt x="560920" y="144716"/>
                  </a:lnTo>
                  <a:lnTo>
                    <a:pt x="561378" y="160693"/>
                  </a:lnTo>
                  <a:lnTo>
                    <a:pt x="561606" y="183375"/>
                  </a:lnTo>
                  <a:lnTo>
                    <a:pt x="561708" y="269240"/>
                  </a:lnTo>
                  <a:lnTo>
                    <a:pt x="561708" y="550583"/>
                  </a:lnTo>
                  <a:lnTo>
                    <a:pt x="632434" y="550583"/>
                  </a:lnTo>
                  <a:lnTo>
                    <a:pt x="632434" y="282346"/>
                  </a:lnTo>
                  <a:lnTo>
                    <a:pt x="635342" y="242773"/>
                  </a:lnTo>
                  <a:lnTo>
                    <a:pt x="644029" y="218249"/>
                  </a:lnTo>
                  <a:lnTo>
                    <a:pt x="658533" y="205752"/>
                  </a:lnTo>
                  <a:lnTo>
                    <a:pt x="678840" y="202260"/>
                  </a:lnTo>
                  <a:lnTo>
                    <a:pt x="695452" y="205308"/>
                  </a:lnTo>
                  <a:lnTo>
                    <a:pt x="707364" y="214858"/>
                  </a:lnTo>
                  <a:lnTo>
                    <a:pt x="714552" y="231482"/>
                  </a:lnTo>
                  <a:lnTo>
                    <a:pt x="716965" y="255765"/>
                  </a:lnTo>
                  <a:lnTo>
                    <a:pt x="716965" y="550583"/>
                  </a:lnTo>
                  <a:lnTo>
                    <a:pt x="787692" y="550583"/>
                  </a:lnTo>
                  <a:lnTo>
                    <a:pt x="787692" y="242252"/>
                  </a:lnTo>
                  <a:close/>
                </a:path>
                <a:path w="5233034" h="2693034">
                  <a:moveTo>
                    <a:pt x="925512" y="928801"/>
                  </a:moveTo>
                  <a:lnTo>
                    <a:pt x="921842" y="892213"/>
                  </a:lnTo>
                  <a:lnTo>
                    <a:pt x="915644" y="877506"/>
                  </a:lnTo>
                  <a:lnTo>
                    <a:pt x="909485" y="862888"/>
                  </a:lnTo>
                  <a:lnTo>
                    <a:pt x="886447" y="843419"/>
                  </a:lnTo>
                  <a:lnTo>
                    <a:pt x="878928" y="841946"/>
                  </a:lnTo>
                  <a:lnTo>
                    <a:pt x="878928" y="922070"/>
                  </a:lnTo>
                  <a:lnTo>
                    <a:pt x="878928" y="953185"/>
                  </a:lnTo>
                  <a:lnTo>
                    <a:pt x="821283" y="953185"/>
                  </a:lnTo>
                  <a:lnTo>
                    <a:pt x="821296" y="922070"/>
                  </a:lnTo>
                  <a:lnTo>
                    <a:pt x="836955" y="880516"/>
                  </a:lnTo>
                  <a:lnTo>
                    <a:pt x="850531" y="877506"/>
                  </a:lnTo>
                  <a:lnTo>
                    <a:pt x="864755" y="880846"/>
                  </a:lnTo>
                  <a:lnTo>
                    <a:pt x="873429" y="890117"/>
                  </a:lnTo>
                  <a:lnTo>
                    <a:pt x="877760" y="904227"/>
                  </a:lnTo>
                  <a:lnTo>
                    <a:pt x="878928" y="922070"/>
                  </a:lnTo>
                  <a:lnTo>
                    <a:pt x="878928" y="841946"/>
                  </a:lnTo>
                  <a:lnTo>
                    <a:pt x="811657" y="845248"/>
                  </a:lnTo>
                  <a:lnTo>
                    <a:pt x="776617" y="897763"/>
                  </a:lnTo>
                  <a:lnTo>
                    <a:pt x="773569" y="1025385"/>
                  </a:lnTo>
                  <a:lnTo>
                    <a:pt x="776389" y="1064425"/>
                  </a:lnTo>
                  <a:lnTo>
                    <a:pt x="787514" y="1095400"/>
                  </a:lnTo>
                  <a:lnTo>
                    <a:pt x="810920" y="1115809"/>
                  </a:lnTo>
                  <a:lnTo>
                    <a:pt x="850595" y="1123162"/>
                  </a:lnTo>
                  <a:lnTo>
                    <a:pt x="890524" y="1114247"/>
                  </a:lnTo>
                  <a:lnTo>
                    <a:pt x="912812" y="1092314"/>
                  </a:lnTo>
                  <a:lnTo>
                    <a:pt x="916419" y="1082014"/>
                  </a:lnTo>
                  <a:lnTo>
                    <a:pt x="922489" y="1064691"/>
                  </a:lnTo>
                  <a:lnTo>
                    <a:pt x="924585" y="1038796"/>
                  </a:lnTo>
                  <a:lnTo>
                    <a:pt x="924598" y="1037069"/>
                  </a:lnTo>
                  <a:lnTo>
                    <a:pt x="877252" y="1037069"/>
                  </a:lnTo>
                  <a:lnTo>
                    <a:pt x="877252" y="1038796"/>
                  </a:lnTo>
                  <a:lnTo>
                    <a:pt x="876312" y="1055154"/>
                  </a:lnTo>
                  <a:lnTo>
                    <a:pt x="872464" y="1068946"/>
                  </a:lnTo>
                  <a:lnTo>
                    <a:pt x="864133" y="1078471"/>
                  </a:lnTo>
                  <a:lnTo>
                    <a:pt x="849782" y="1082014"/>
                  </a:lnTo>
                  <a:lnTo>
                    <a:pt x="835279" y="1077976"/>
                  </a:lnTo>
                  <a:lnTo>
                    <a:pt x="826465" y="1067282"/>
                  </a:lnTo>
                  <a:lnTo>
                    <a:pt x="822083" y="1052068"/>
                  </a:lnTo>
                  <a:lnTo>
                    <a:pt x="820902" y="1034491"/>
                  </a:lnTo>
                  <a:lnTo>
                    <a:pt x="820902" y="991679"/>
                  </a:lnTo>
                  <a:lnTo>
                    <a:pt x="925512" y="991679"/>
                  </a:lnTo>
                  <a:lnTo>
                    <a:pt x="925512" y="953185"/>
                  </a:lnTo>
                  <a:lnTo>
                    <a:pt x="925512" y="928801"/>
                  </a:lnTo>
                  <a:close/>
                </a:path>
                <a:path w="5233034" h="2693034">
                  <a:moveTo>
                    <a:pt x="989774" y="1660436"/>
                  </a:moveTo>
                  <a:lnTo>
                    <a:pt x="936256" y="1660436"/>
                  </a:lnTo>
                  <a:lnTo>
                    <a:pt x="936256" y="1562049"/>
                  </a:lnTo>
                  <a:lnTo>
                    <a:pt x="865759" y="1562049"/>
                  </a:lnTo>
                  <a:lnTo>
                    <a:pt x="865759" y="1660436"/>
                  </a:lnTo>
                  <a:lnTo>
                    <a:pt x="821232" y="1660436"/>
                  </a:lnTo>
                  <a:lnTo>
                    <a:pt x="821232" y="1722704"/>
                  </a:lnTo>
                  <a:lnTo>
                    <a:pt x="865759" y="1722704"/>
                  </a:lnTo>
                  <a:lnTo>
                    <a:pt x="865759" y="1988985"/>
                  </a:lnTo>
                  <a:lnTo>
                    <a:pt x="871004" y="2030171"/>
                  </a:lnTo>
                  <a:lnTo>
                    <a:pt x="885964" y="2055622"/>
                  </a:lnTo>
                  <a:lnTo>
                    <a:pt x="909548" y="2068550"/>
                  </a:lnTo>
                  <a:lnTo>
                    <a:pt x="940650" y="2072157"/>
                  </a:lnTo>
                  <a:lnTo>
                    <a:pt x="952334" y="2071852"/>
                  </a:lnTo>
                  <a:lnTo>
                    <a:pt x="964780" y="2070735"/>
                  </a:lnTo>
                  <a:lnTo>
                    <a:pt x="976922" y="2068512"/>
                  </a:lnTo>
                  <a:lnTo>
                    <a:pt x="987717" y="2064880"/>
                  </a:lnTo>
                  <a:lnTo>
                    <a:pt x="987717" y="2011070"/>
                  </a:lnTo>
                  <a:lnTo>
                    <a:pt x="982840" y="2012645"/>
                  </a:lnTo>
                  <a:lnTo>
                    <a:pt x="971626" y="2013432"/>
                  </a:lnTo>
                  <a:lnTo>
                    <a:pt x="964285" y="2013432"/>
                  </a:lnTo>
                  <a:lnTo>
                    <a:pt x="949375" y="2010422"/>
                  </a:lnTo>
                  <a:lnTo>
                    <a:pt x="940917" y="2002307"/>
                  </a:lnTo>
                  <a:lnTo>
                    <a:pt x="937120" y="1990458"/>
                  </a:lnTo>
                  <a:lnTo>
                    <a:pt x="936256" y="1976259"/>
                  </a:lnTo>
                  <a:lnTo>
                    <a:pt x="936256" y="1722704"/>
                  </a:lnTo>
                  <a:lnTo>
                    <a:pt x="989774" y="1722704"/>
                  </a:lnTo>
                  <a:lnTo>
                    <a:pt x="989774" y="1660436"/>
                  </a:lnTo>
                  <a:close/>
                </a:path>
                <a:path w="5233034" h="2693034">
                  <a:moveTo>
                    <a:pt x="1054709" y="441363"/>
                  </a:moveTo>
                  <a:lnTo>
                    <a:pt x="1049553" y="397713"/>
                  </a:lnTo>
                  <a:lnTo>
                    <a:pt x="1033246" y="363474"/>
                  </a:lnTo>
                  <a:lnTo>
                    <a:pt x="1004506" y="333717"/>
                  </a:lnTo>
                  <a:lnTo>
                    <a:pt x="938504" y="286829"/>
                  </a:lnTo>
                  <a:lnTo>
                    <a:pt x="924166" y="272440"/>
                  </a:lnTo>
                  <a:lnTo>
                    <a:pt x="917028" y="257797"/>
                  </a:lnTo>
                  <a:lnTo>
                    <a:pt x="915098" y="240271"/>
                  </a:lnTo>
                  <a:lnTo>
                    <a:pt x="916889" y="222961"/>
                  </a:lnTo>
                  <a:lnTo>
                    <a:pt x="922566" y="209778"/>
                  </a:lnTo>
                  <a:lnTo>
                    <a:pt x="932535" y="201396"/>
                  </a:lnTo>
                  <a:lnTo>
                    <a:pt x="947204" y="198462"/>
                  </a:lnTo>
                  <a:lnTo>
                    <a:pt x="962266" y="201269"/>
                  </a:lnTo>
                  <a:lnTo>
                    <a:pt x="972566" y="209765"/>
                  </a:lnTo>
                  <a:lnTo>
                    <a:pt x="978471" y="224053"/>
                  </a:lnTo>
                  <a:lnTo>
                    <a:pt x="980351" y="244221"/>
                  </a:lnTo>
                  <a:lnTo>
                    <a:pt x="980351" y="268160"/>
                  </a:lnTo>
                  <a:lnTo>
                    <a:pt x="1048867" y="268160"/>
                  </a:lnTo>
                  <a:lnTo>
                    <a:pt x="1048867" y="250952"/>
                  </a:lnTo>
                  <a:lnTo>
                    <a:pt x="1043482" y="204330"/>
                  </a:lnTo>
                  <a:lnTo>
                    <a:pt x="1026020" y="168871"/>
                  </a:lnTo>
                  <a:lnTo>
                    <a:pt x="994549" y="146304"/>
                  </a:lnTo>
                  <a:lnTo>
                    <a:pt x="947127" y="138404"/>
                  </a:lnTo>
                  <a:lnTo>
                    <a:pt x="902068" y="146100"/>
                  </a:lnTo>
                  <a:lnTo>
                    <a:pt x="870077" y="167919"/>
                  </a:lnTo>
                  <a:lnTo>
                    <a:pt x="851014" y="201930"/>
                  </a:lnTo>
                  <a:lnTo>
                    <a:pt x="844689" y="246214"/>
                  </a:lnTo>
                  <a:lnTo>
                    <a:pt x="849642" y="284441"/>
                  </a:lnTo>
                  <a:lnTo>
                    <a:pt x="864692" y="315379"/>
                  </a:lnTo>
                  <a:lnTo>
                    <a:pt x="890092" y="342277"/>
                  </a:lnTo>
                  <a:lnTo>
                    <a:pt x="926096" y="368439"/>
                  </a:lnTo>
                  <a:lnTo>
                    <a:pt x="955243" y="389839"/>
                  </a:lnTo>
                  <a:lnTo>
                    <a:pt x="972616" y="408889"/>
                  </a:lnTo>
                  <a:lnTo>
                    <a:pt x="981011" y="428015"/>
                  </a:lnTo>
                  <a:lnTo>
                    <a:pt x="983183" y="449656"/>
                  </a:lnTo>
                  <a:lnTo>
                    <a:pt x="981138" y="470242"/>
                  </a:lnTo>
                  <a:lnTo>
                    <a:pt x="974699" y="485000"/>
                  </a:lnTo>
                  <a:lnTo>
                    <a:pt x="963447" y="493877"/>
                  </a:lnTo>
                  <a:lnTo>
                    <a:pt x="946975" y="496836"/>
                  </a:lnTo>
                  <a:lnTo>
                    <a:pt x="929614" y="493014"/>
                  </a:lnTo>
                  <a:lnTo>
                    <a:pt x="917892" y="482269"/>
                  </a:lnTo>
                  <a:lnTo>
                    <a:pt x="911263" y="465709"/>
                  </a:lnTo>
                  <a:lnTo>
                    <a:pt x="909180" y="444449"/>
                  </a:lnTo>
                  <a:lnTo>
                    <a:pt x="909180" y="426199"/>
                  </a:lnTo>
                  <a:lnTo>
                    <a:pt x="837666" y="426199"/>
                  </a:lnTo>
                  <a:lnTo>
                    <a:pt x="837666" y="444360"/>
                  </a:lnTo>
                  <a:lnTo>
                    <a:pt x="842238" y="486029"/>
                  </a:lnTo>
                  <a:lnTo>
                    <a:pt x="858761" y="522046"/>
                  </a:lnTo>
                  <a:lnTo>
                    <a:pt x="891476" y="547344"/>
                  </a:lnTo>
                  <a:lnTo>
                    <a:pt x="944600" y="556895"/>
                  </a:lnTo>
                  <a:lnTo>
                    <a:pt x="992822" y="549529"/>
                  </a:lnTo>
                  <a:lnTo>
                    <a:pt x="1027226" y="527621"/>
                  </a:lnTo>
                  <a:lnTo>
                    <a:pt x="1047838" y="491464"/>
                  </a:lnTo>
                  <a:lnTo>
                    <a:pt x="1054709" y="441363"/>
                  </a:lnTo>
                  <a:close/>
                </a:path>
                <a:path w="5233034" h="2693034">
                  <a:moveTo>
                    <a:pt x="1178013" y="144716"/>
                  </a:moveTo>
                  <a:lnTo>
                    <a:pt x="1107274" y="144716"/>
                  </a:lnTo>
                  <a:lnTo>
                    <a:pt x="1107274" y="550595"/>
                  </a:lnTo>
                  <a:lnTo>
                    <a:pt x="1178013" y="550595"/>
                  </a:lnTo>
                  <a:lnTo>
                    <a:pt x="1178013" y="144716"/>
                  </a:lnTo>
                  <a:close/>
                </a:path>
                <a:path w="5233034" h="2693034">
                  <a:moveTo>
                    <a:pt x="1178560" y="0"/>
                  </a:moveTo>
                  <a:lnTo>
                    <a:pt x="1107833" y="0"/>
                  </a:lnTo>
                  <a:lnTo>
                    <a:pt x="1107833" y="84670"/>
                  </a:lnTo>
                  <a:lnTo>
                    <a:pt x="1178560" y="84670"/>
                  </a:lnTo>
                  <a:lnTo>
                    <a:pt x="1178560" y="0"/>
                  </a:lnTo>
                  <a:close/>
                </a:path>
                <a:path w="5233034" h="2693034">
                  <a:moveTo>
                    <a:pt x="1191082" y="907516"/>
                  </a:moveTo>
                  <a:lnTo>
                    <a:pt x="1186853" y="874483"/>
                  </a:lnTo>
                  <a:lnTo>
                    <a:pt x="1175143" y="852462"/>
                  </a:lnTo>
                  <a:lnTo>
                    <a:pt x="1157351" y="840181"/>
                  </a:lnTo>
                  <a:lnTo>
                    <a:pt x="1134897" y="836358"/>
                  </a:lnTo>
                  <a:lnTo>
                    <a:pt x="1116469" y="838631"/>
                  </a:lnTo>
                  <a:lnTo>
                    <a:pt x="1102080" y="844981"/>
                  </a:lnTo>
                  <a:lnTo>
                    <a:pt x="1091311" y="854684"/>
                  </a:lnTo>
                  <a:lnTo>
                    <a:pt x="1083754" y="867029"/>
                  </a:lnTo>
                  <a:lnTo>
                    <a:pt x="1083602" y="859739"/>
                  </a:lnTo>
                  <a:lnTo>
                    <a:pt x="1083183" y="852627"/>
                  </a:lnTo>
                  <a:lnTo>
                    <a:pt x="1081913" y="840689"/>
                  </a:lnTo>
                  <a:lnTo>
                    <a:pt x="1035659" y="840689"/>
                  </a:lnTo>
                  <a:lnTo>
                    <a:pt x="1035977" y="851636"/>
                  </a:lnTo>
                  <a:lnTo>
                    <a:pt x="1036129" y="867181"/>
                  </a:lnTo>
                  <a:lnTo>
                    <a:pt x="1036205" y="926020"/>
                  </a:lnTo>
                  <a:lnTo>
                    <a:pt x="1036205" y="1118844"/>
                  </a:lnTo>
                  <a:lnTo>
                    <a:pt x="1084681" y="1118844"/>
                  </a:lnTo>
                  <a:lnTo>
                    <a:pt x="1084681" y="934999"/>
                  </a:lnTo>
                  <a:lnTo>
                    <a:pt x="1086662" y="907872"/>
                  </a:lnTo>
                  <a:lnTo>
                    <a:pt x="1092631" y="891070"/>
                  </a:lnTo>
                  <a:lnTo>
                    <a:pt x="1102563" y="882510"/>
                  </a:lnTo>
                  <a:lnTo>
                    <a:pt x="1116482" y="880110"/>
                  </a:lnTo>
                  <a:lnTo>
                    <a:pt x="1127861" y="882205"/>
                  </a:lnTo>
                  <a:lnTo>
                    <a:pt x="1136027" y="888746"/>
                  </a:lnTo>
                  <a:lnTo>
                    <a:pt x="1140955" y="900150"/>
                  </a:lnTo>
                  <a:lnTo>
                    <a:pt x="1142606" y="916787"/>
                  </a:lnTo>
                  <a:lnTo>
                    <a:pt x="1142606" y="1118844"/>
                  </a:lnTo>
                  <a:lnTo>
                    <a:pt x="1191082" y="1118844"/>
                  </a:lnTo>
                  <a:lnTo>
                    <a:pt x="1191082" y="907516"/>
                  </a:lnTo>
                  <a:close/>
                </a:path>
                <a:path w="5233034" h="2693034">
                  <a:moveTo>
                    <a:pt x="1240320" y="1789023"/>
                  </a:moveTo>
                  <a:lnTo>
                    <a:pt x="1234960" y="1735620"/>
                  </a:lnTo>
                  <a:lnTo>
                    <a:pt x="1216926" y="1692833"/>
                  </a:lnTo>
                  <a:lnTo>
                    <a:pt x="1183309" y="1664423"/>
                  </a:lnTo>
                  <a:lnTo>
                    <a:pt x="1172362" y="1662264"/>
                  </a:lnTo>
                  <a:lnTo>
                    <a:pt x="1172362" y="1779206"/>
                  </a:lnTo>
                  <a:lnTo>
                    <a:pt x="1172362" y="1824583"/>
                  </a:lnTo>
                  <a:lnTo>
                    <a:pt x="1088237" y="1824583"/>
                  </a:lnTo>
                  <a:lnTo>
                    <a:pt x="1088263" y="1779206"/>
                  </a:lnTo>
                  <a:lnTo>
                    <a:pt x="1090422" y="1753158"/>
                  </a:lnTo>
                  <a:lnTo>
                    <a:pt x="1090523" y="1751825"/>
                  </a:lnTo>
                  <a:lnTo>
                    <a:pt x="1097902" y="1731327"/>
                  </a:lnTo>
                  <a:lnTo>
                    <a:pt x="1111110" y="1718576"/>
                  </a:lnTo>
                  <a:lnTo>
                    <a:pt x="1130935" y="1714182"/>
                  </a:lnTo>
                  <a:lnTo>
                    <a:pt x="1151686" y="1719046"/>
                  </a:lnTo>
                  <a:lnTo>
                    <a:pt x="1164336" y="1732572"/>
                  </a:lnTo>
                  <a:lnTo>
                    <a:pt x="1170597" y="1752993"/>
                  </a:lnTo>
                  <a:lnTo>
                    <a:pt x="1170647" y="1753158"/>
                  </a:lnTo>
                  <a:lnTo>
                    <a:pt x="1172362" y="1779206"/>
                  </a:lnTo>
                  <a:lnTo>
                    <a:pt x="1172362" y="1662264"/>
                  </a:lnTo>
                  <a:lnTo>
                    <a:pt x="1131163" y="1654124"/>
                  </a:lnTo>
                  <a:lnTo>
                    <a:pt x="1083602" y="1662620"/>
                  </a:lnTo>
                  <a:lnTo>
                    <a:pt x="1051204" y="1685010"/>
                  </a:lnTo>
                  <a:lnTo>
                    <a:pt x="1021346" y="1752993"/>
                  </a:lnTo>
                  <a:lnTo>
                    <a:pt x="1018603" y="1929930"/>
                  </a:lnTo>
                  <a:lnTo>
                    <a:pt x="1021118" y="1976323"/>
                  </a:lnTo>
                  <a:lnTo>
                    <a:pt x="1030643" y="2015667"/>
                  </a:lnTo>
                  <a:lnTo>
                    <a:pt x="1050150" y="2046071"/>
                  </a:lnTo>
                  <a:lnTo>
                    <a:pt x="1082611" y="2065667"/>
                  </a:lnTo>
                  <a:lnTo>
                    <a:pt x="1131011" y="2072627"/>
                  </a:lnTo>
                  <a:lnTo>
                    <a:pt x="1189266" y="2059597"/>
                  </a:lnTo>
                  <a:lnTo>
                    <a:pt x="1221790" y="2027605"/>
                  </a:lnTo>
                  <a:lnTo>
                    <a:pt x="1235900" y="1987296"/>
                  </a:lnTo>
                  <a:lnTo>
                    <a:pt x="1238973" y="1946973"/>
                  </a:lnTo>
                  <a:lnTo>
                    <a:pt x="1169911" y="1946973"/>
                  </a:lnTo>
                  <a:lnTo>
                    <a:pt x="1169911" y="1949500"/>
                  </a:lnTo>
                  <a:lnTo>
                    <a:pt x="1168539" y="1973376"/>
                  </a:lnTo>
                  <a:lnTo>
                    <a:pt x="1162926" y="1993493"/>
                  </a:lnTo>
                  <a:lnTo>
                    <a:pt x="1150772" y="2007387"/>
                  </a:lnTo>
                  <a:lnTo>
                    <a:pt x="1129830" y="2012556"/>
                  </a:lnTo>
                  <a:lnTo>
                    <a:pt x="1108659" y="2006663"/>
                  </a:lnTo>
                  <a:lnTo>
                    <a:pt x="1095794" y="1991055"/>
                  </a:lnTo>
                  <a:lnTo>
                    <a:pt x="1089406" y="1968868"/>
                  </a:lnTo>
                  <a:lnTo>
                    <a:pt x="1087691" y="1943214"/>
                  </a:lnTo>
                  <a:lnTo>
                    <a:pt x="1087691" y="1880768"/>
                  </a:lnTo>
                  <a:lnTo>
                    <a:pt x="1240320" y="1880768"/>
                  </a:lnTo>
                  <a:lnTo>
                    <a:pt x="1240320" y="1824583"/>
                  </a:lnTo>
                  <a:lnTo>
                    <a:pt x="1240320" y="1789023"/>
                  </a:lnTo>
                  <a:close/>
                </a:path>
                <a:path w="5233034" h="2693034">
                  <a:moveTo>
                    <a:pt x="1377365" y="1118844"/>
                  </a:moveTo>
                  <a:lnTo>
                    <a:pt x="1376819" y="1109345"/>
                  </a:lnTo>
                  <a:lnTo>
                    <a:pt x="1376629" y="1101801"/>
                  </a:lnTo>
                  <a:lnTo>
                    <a:pt x="1376527" y="1097521"/>
                  </a:lnTo>
                  <a:lnTo>
                    <a:pt x="1376476" y="1095413"/>
                  </a:lnTo>
                  <a:lnTo>
                    <a:pt x="1376324" y="1080554"/>
                  </a:lnTo>
                  <a:lnTo>
                    <a:pt x="1376273" y="989736"/>
                  </a:lnTo>
                  <a:lnTo>
                    <a:pt x="1376273" y="909586"/>
                  </a:lnTo>
                  <a:lnTo>
                    <a:pt x="1372768" y="879868"/>
                  </a:lnTo>
                  <a:lnTo>
                    <a:pt x="1370990" y="876312"/>
                  </a:lnTo>
                  <a:lnTo>
                    <a:pt x="1361198" y="856729"/>
                  </a:lnTo>
                  <a:lnTo>
                    <a:pt x="1339964" y="841717"/>
                  </a:lnTo>
                  <a:lnTo>
                    <a:pt x="1328940" y="839901"/>
                  </a:lnTo>
                  <a:lnTo>
                    <a:pt x="1328940" y="989736"/>
                  </a:lnTo>
                  <a:lnTo>
                    <a:pt x="1328940" y="1025321"/>
                  </a:lnTo>
                  <a:lnTo>
                    <a:pt x="1327277" y="1050505"/>
                  </a:lnTo>
                  <a:lnTo>
                    <a:pt x="1322031" y="1067650"/>
                  </a:lnTo>
                  <a:lnTo>
                    <a:pt x="1312760" y="1077442"/>
                  </a:lnTo>
                  <a:lnTo>
                    <a:pt x="1299044" y="1080554"/>
                  </a:lnTo>
                  <a:lnTo>
                    <a:pt x="1286814" y="1077633"/>
                  </a:lnTo>
                  <a:lnTo>
                    <a:pt x="1278597" y="1069581"/>
                  </a:lnTo>
                  <a:lnTo>
                    <a:pt x="1273975" y="1057440"/>
                  </a:lnTo>
                  <a:lnTo>
                    <a:pt x="1272628" y="1043355"/>
                  </a:lnTo>
                  <a:lnTo>
                    <a:pt x="1272527" y="1037780"/>
                  </a:lnTo>
                  <a:lnTo>
                    <a:pt x="1275702" y="1014679"/>
                  </a:lnTo>
                  <a:lnTo>
                    <a:pt x="1284770" y="999896"/>
                  </a:lnTo>
                  <a:lnTo>
                    <a:pt x="1299070" y="992047"/>
                  </a:lnTo>
                  <a:lnTo>
                    <a:pt x="1317904" y="989736"/>
                  </a:lnTo>
                  <a:lnTo>
                    <a:pt x="1328940" y="989736"/>
                  </a:lnTo>
                  <a:lnTo>
                    <a:pt x="1328940" y="839901"/>
                  </a:lnTo>
                  <a:lnTo>
                    <a:pt x="1271955" y="842378"/>
                  </a:lnTo>
                  <a:lnTo>
                    <a:pt x="1238123" y="882230"/>
                  </a:lnTo>
                  <a:lnTo>
                    <a:pt x="1234821" y="915530"/>
                  </a:lnTo>
                  <a:lnTo>
                    <a:pt x="1282534" y="915530"/>
                  </a:lnTo>
                  <a:lnTo>
                    <a:pt x="1282560" y="909586"/>
                  </a:lnTo>
                  <a:lnTo>
                    <a:pt x="1283462" y="897750"/>
                  </a:lnTo>
                  <a:lnTo>
                    <a:pt x="1283563" y="896493"/>
                  </a:lnTo>
                  <a:lnTo>
                    <a:pt x="1287132" y="886117"/>
                  </a:lnTo>
                  <a:lnTo>
                    <a:pt x="1287208" y="885875"/>
                  </a:lnTo>
                  <a:lnTo>
                    <a:pt x="1294333" y="878852"/>
                  </a:lnTo>
                  <a:lnTo>
                    <a:pt x="1305801" y="876312"/>
                  </a:lnTo>
                  <a:lnTo>
                    <a:pt x="1317269" y="878852"/>
                  </a:lnTo>
                  <a:lnTo>
                    <a:pt x="1324000" y="886117"/>
                  </a:lnTo>
                  <a:lnTo>
                    <a:pt x="1327200" y="897750"/>
                  </a:lnTo>
                  <a:lnTo>
                    <a:pt x="1328013" y="913320"/>
                  </a:lnTo>
                  <a:lnTo>
                    <a:pt x="1328013" y="952373"/>
                  </a:lnTo>
                  <a:lnTo>
                    <a:pt x="1319263" y="952373"/>
                  </a:lnTo>
                  <a:lnTo>
                    <a:pt x="1283665" y="956525"/>
                  </a:lnTo>
                  <a:lnTo>
                    <a:pt x="1254010" y="970597"/>
                  </a:lnTo>
                  <a:lnTo>
                    <a:pt x="1233703" y="997089"/>
                  </a:lnTo>
                  <a:lnTo>
                    <a:pt x="1226299" y="1037780"/>
                  </a:lnTo>
                  <a:lnTo>
                    <a:pt x="1226172" y="1043355"/>
                  </a:lnTo>
                  <a:lnTo>
                    <a:pt x="1229398" y="1073696"/>
                  </a:lnTo>
                  <a:lnTo>
                    <a:pt x="1239570" y="1099146"/>
                  </a:lnTo>
                  <a:lnTo>
                    <a:pt x="1257452" y="1116660"/>
                  </a:lnTo>
                  <a:lnTo>
                    <a:pt x="1283804" y="1123175"/>
                  </a:lnTo>
                  <a:lnTo>
                    <a:pt x="1298321" y="1121765"/>
                  </a:lnTo>
                  <a:lnTo>
                    <a:pt x="1310919" y="1117282"/>
                  </a:lnTo>
                  <a:lnTo>
                    <a:pt x="1321384" y="1109345"/>
                  </a:lnTo>
                  <a:lnTo>
                    <a:pt x="1329537" y="1097521"/>
                  </a:lnTo>
                  <a:lnTo>
                    <a:pt x="1329918" y="1101801"/>
                  </a:lnTo>
                  <a:lnTo>
                    <a:pt x="1331595" y="1113002"/>
                  </a:lnTo>
                  <a:lnTo>
                    <a:pt x="1332839" y="1118844"/>
                  </a:lnTo>
                  <a:lnTo>
                    <a:pt x="1377365" y="1118844"/>
                  </a:lnTo>
                  <a:close/>
                </a:path>
                <a:path w="5233034" h="2693034">
                  <a:moveTo>
                    <a:pt x="1446288" y="441363"/>
                  </a:moveTo>
                  <a:lnTo>
                    <a:pt x="1441132" y="397713"/>
                  </a:lnTo>
                  <a:lnTo>
                    <a:pt x="1424825" y="363474"/>
                  </a:lnTo>
                  <a:lnTo>
                    <a:pt x="1396085" y="333717"/>
                  </a:lnTo>
                  <a:lnTo>
                    <a:pt x="1330096" y="286829"/>
                  </a:lnTo>
                  <a:lnTo>
                    <a:pt x="1315745" y="272440"/>
                  </a:lnTo>
                  <a:lnTo>
                    <a:pt x="1308608" y="257797"/>
                  </a:lnTo>
                  <a:lnTo>
                    <a:pt x="1306677" y="240271"/>
                  </a:lnTo>
                  <a:lnTo>
                    <a:pt x="1308481" y="222961"/>
                  </a:lnTo>
                  <a:lnTo>
                    <a:pt x="1314157" y="209778"/>
                  </a:lnTo>
                  <a:lnTo>
                    <a:pt x="1324114" y="201396"/>
                  </a:lnTo>
                  <a:lnTo>
                    <a:pt x="1338795" y="198462"/>
                  </a:lnTo>
                  <a:lnTo>
                    <a:pt x="1353858" y="201269"/>
                  </a:lnTo>
                  <a:lnTo>
                    <a:pt x="1364145" y="209765"/>
                  </a:lnTo>
                  <a:lnTo>
                    <a:pt x="1370050" y="224053"/>
                  </a:lnTo>
                  <a:lnTo>
                    <a:pt x="1371930" y="244221"/>
                  </a:lnTo>
                  <a:lnTo>
                    <a:pt x="1371930" y="268160"/>
                  </a:lnTo>
                  <a:lnTo>
                    <a:pt x="1440459" y="268160"/>
                  </a:lnTo>
                  <a:lnTo>
                    <a:pt x="1440459" y="250952"/>
                  </a:lnTo>
                  <a:lnTo>
                    <a:pt x="1435061" y="204330"/>
                  </a:lnTo>
                  <a:lnTo>
                    <a:pt x="1417599" y="168871"/>
                  </a:lnTo>
                  <a:lnTo>
                    <a:pt x="1386128" y="146304"/>
                  </a:lnTo>
                  <a:lnTo>
                    <a:pt x="1338707" y="138404"/>
                  </a:lnTo>
                  <a:lnTo>
                    <a:pt x="1293647" y="146100"/>
                  </a:lnTo>
                  <a:lnTo>
                    <a:pt x="1261668" y="167919"/>
                  </a:lnTo>
                  <a:lnTo>
                    <a:pt x="1242593" y="201930"/>
                  </a:lnTo>
                  <a:lnTo>
                    <a:pt x="1236268" y="246214"/>
                  </a:lnTo>
                  <a:lnTo>
                    <a:pt x="1241234" y="284441"/>
                  </a:lnTo>
                  <a:lnTo>
                    <a:pt x="1256284" y="315379"/>
                  </a:lnTo>
                  <a:lnTo>
                    <a:pt x="1281684" y="342277"/>
                  </a:lnTo>
                  <a:lnTo>
                    <a:pt x="1317688" y="368439"/>
                  </a:lnTo>
                  <a:lnTo>
                    <a:pt x="1346822" y="389839"/>
                  </a:lnTo>
                  <a:lnTo>
                    <a:pt x="1364208" y="408889"/>
                  </a:lnTo>
                  <a:lnTo>
                    <a:pt x="1372590" y="428015"/>
                  </a:lnTo>
                  <a:lnTo>
                    <a:pt x="1374775" y="449656"/>
                  </a:lnTo>
                  <a:lnTo>
                    <a:pt x="1372717" y="470242"/>
                  </a:lnTo>
                  <a:lnTo>
                    <a:pt x="1366278" y="485000"/>
                  </a:lnTo>
                  <a:lnTo>
                    <a:pt x="1355039" y="493877"/>
                  </a:lnTo>
                  <a:lnTo>
                    <a:pt x="1338554" y="496836"/>
                  </a:lnTo>
                  <a:lnTo>
                    <a:pt x="1321193" y="493014"/>
                  </a:lnTo>
                  <a:lnTo>
                    <a:pt x="1309471" y="482269"/>
                  </a:lnTo>
                  <a:lnTo>
                    <a:pt x="1302854" y="465709"/>
                  </a:lnTo>
                  <a:lnTo>
                    <a:pt x="1300759" y="444449"/>
                  </a:lnTo>
                  <a:lnTo>
                    <a:pt x="1300759" y="426199"/>
                  </a:lnTo>
                  <a:lnTo>
                    <a:pt x="1229245" y="426199"/>
                  </a:lnTo>
                  <a:lnTo>
                    <a:pt x="1229245" y="444360"/>
                  </a:lnTo>
                  <a:lnTo>
                    <a:pt x="1233817" y="486029"/>
                  </a:lnTo>
                  <a:lnTo>
                    <a:pt x="1250340" y="522046"/>
                  </a:lnTo>
                  <a:lnTo>
                    <a:pt x="1283055" y="547344"/>
                  </a:lnTo>
                  <a:lnTo>
                    <a:pt x="1336192" y="556895"/>
                  </a:lnTo>
                  <a:lnTo>
                    <a:pt x="1384414" y="549529"/>
                  </a:lnTo>
                  <a:lnTo>
                    <a:pt x="1418805" y="527621"/>
                  </a:lnTo>
                  <a:lnTo>
                    <a:pt x="1439430" y="491464"/>
                  </a:lnTo>
                  <a:lnTo>
                    <a:pt x="1446288" y="441363"/>
                  </a:lnTo>
                  <a:close/>
                </a:path>
                <a:path w="5233034" h="2693034">
                  <a:moveTo>
                    <a:pt x="1522742" y="1757972"/>
                  </a:moveTo>
                  <a:lnTo>
                    <a:pt x="1516595" y="1709762"/>
                  </a:lnTo>
                  <a:lnTo>
                    <a:pt x="1499501" y="1677619"/>
                  </a:lnTo>
                  <a:lnTo>
                    <a:pt x="1473542" y="1659686"/>
                  </a:lnTo>
                  <a:lnTo>
                    <a:pt x="1440776" y="1654124"/>
                  </a:lnTo>
                  <a:lnTo>
                    <a:pt x="1413891" y="1657438"/>
                  </a:lnTo>
                  <a:lnTo>
                    <a:pt x="1392885" y="1666709"/>
                  </a:lnTo>
                  <a:lnTo>
                    <a:pt x="1377175" y="1680870"/>
                  </a:lnTo>
                  <a:lnTo>
                    <a:pt x="1366151" y="1698879"/>
                  </a:lnTo>
                  <a:lnTo>
                    <a:pt x="1365923" y="1688249"/>
                  </a:lnTo>
                  <a:lnTo>
                    <a:pt x="1365313" y="1677860"/>
                  </a:lnTo>
                  <a:lnTo>
                    <a:pt x="1364449" y="1668360"/>
                  </a:lnTo>
                  <a:lnTo>
                    <a:pt x="1363459" y="1660436"/>
                  </a:lnTo>
                  <a:lnTo>
                    <a:pt x="1295984" y="1660436"/>
                  </a:lnTo>
                  <a:lnTo>
                    <a:pt x="1296428" y="1676412"/>
                  </a:lnTo>
                  <a:lnTo>
                    <a:pt x="1296670" y="1699094"/>
                  </a:lnTo>
                  <a:lnTo>
                    <a:pt x="1296771" y="1784959"/>
                  </a:lnTo>
                  <a:lnTo>
                    <a:pt x="1296771" y="2066302"/>
                  </a:lnTo>
                  <a:lnTo>
                    <a:pt x="1367497" y="2066302"/>
                  </a:lnTo>
                  <a:lnTo>
                    <a:pt x="1367497" y="1798066"/>
                  </a:lnTo>
                  <a:lnTo>
                    <a:pt x="1370393" y="1758492"/>
                  </a:lnTo>
                  <a:lnTo>
                    <a:pt x="1379093" y="1733969"/>
                  </a:lnTo>
                  <a:lnTo>
                    <a:pt x="1393596" y="1721472"/>
                  </a:lnTo>
                  <a:lnTo>
                    <a:pt x="1413903" y="1717979"/>
                  </a:lnTo>
                  <a:lnTo>
                    <a:pt x="1430515" y="1721027"/>
                  </a:lnTo>
                  <a:lnTo>
                    <a:pt x="1442427" y="1730578"/>
                  </a:lnTo>
                  <a:lnTo>
                    <a:pt x="1449616" y="1747202"/>
                  </a:lnTo>
                  <a:lnTo>
                    <a:pt x="1452016" y="1771484"/>
                  </a:lnTo>
                  <a:lnTo>
                    <a:pt x="1452016" y="2066302"/>
                  </a:lnTo>
                  <a:lnTo>
                    <a:pt x="1522742" y="2066302"/>
                  </a:lnTo>
                  <a:lnTo>
                    <a:pt x="1522742" y="1757972"/>
                  </a:lnTo>
                  <a:close/>
                </a:path>
                <a:path w="5233034" h="2693034">
                  <a:moveTo>
                    <a:pt x="1635594" y="144716"/>
                  </a:moveTo>
                  <a:lnTo>
                    <a:pt x="1582064" y="144716"/>
                  </a:lnTo>
                  <a:lnTo>
                    <a:pt x="1582064" y="46329"/>
                  </a:lnTo>
                  <a:lnTo>
                    <a:pt x="1511566" y="46329"/>
                  </a:lnTo>
                  <a:lnTo>
                    <a:pt x="1511566" y="144716"/>
                  </a:lnTo>
                  <a:lnTo>
                    <a:pt x="1467040" y="144716"/>
                  </a:lnTo>
                  <a:lnTo>
                    <a:pt x="1467040" y="206984"/>
                  </a:lnTo>
                  <a:lnTo>
                    <a:pt x="1511566" y="206984"/>
                  </a:lnTo>
                  <a:lnTo>
                    <a:pt x="1511566" y="473265"/>
                  </a:lnTo>
                  <a:lnTo>
                    <a:pt x="1516811" y="514451"/>
                  </a:lnTo>
                  <a:lnTo>
                    <a:pt x="1531772" y="539902"/>
                  </a:lnTo>
                  <a:lnTo>
                    <a:pt x="1555369" y="552831"/>
                  </a:lnTo>
                  <a:lnTo>
                    <a:pt x="1586458" y="556437"/>
                  </a:lnTo>
                  <a:lnTo>
                    <a:pt x="1598155" y="556133"/>
                  </a:lnTo>
                  <a:lnTo>
                    <a:pt x="1610588" y="555015"/>
                  </a:lnTo>
                  <a:lnTo>
                    <a:pt x="1622729" y="552792"/>
                  </a:lnTo>
                  <a:lnTo>
                    <a:pt x="1633524" y="549160"/>
                  </a:lnTo>
                  <a:lnTo>
                    <a:pt x="1633524" y="495350"/>
                  </a:lnTo>
                  <a:lnTo>
                    <a:pt x="1628648" y="496925"/>
                  </a:lnTo>
                  <a:lnTo>
                    <a:pt x="1617433" y="497713"/>
                  </a:lnTo>
                  <a:lnTo>
                    <a:pt x="1610093" y="497713"/>
                  </a:lnTo>
                  <a:lnTo>
                    <a:pt x="1595183" y="494703"/>
                  </a:lnTo>
                  <a:lnTo>
                    <a:pt x="1586725" y="486587"/>
                  </a:lnTo>
                  <a:lnTo>
                    <a:pt x="1582928" y="474738"/>
                  </a:lnTo>
                  <a:lnTo>
                    <a:pt x="1582064" y="460540"/>
                  </a:lnTo>
                  <a:lnTo>
                    <a:pt x="1582064" y="206984"/>
                  </a:lnTo>
                  <a:lnTo>
                    <a:pt x="1635594" y="206984"/>
                  </a:lnTo>
                  <a:lnTo>
                    <a:pt x="1635594" y="144716"/>
                  </a:lnTo>
                  <a:close/>
                </a:path>
                <a:path w="5233034" h="2693034">
                  <a:moveTo>
                    <a:pt x="1671612" y="904379"/>
                  </a:moveTo>
                  <a:lnTo>
                    <a:pt x="1667268" y="870953"/>
                  </a:lnTo>
                  <a:lnTo>
                    <a:pt x="1655546" y="850099"/>
                  </a:lnTo>
                  <a:lnTo>
                    <a:pt x="1638401" y="839381"/>
                  </a:lnTo>
                  <a:lnTo>
                    <a:pt x="1617764" y="836358"/>
                  </a:lnTo>
                  <a:lnTo>
                    <a:pt x="1598714" y="838911"/>
                  </a:lnTo>
                  <a:lnTo>
                    <a:pt x="1584185" y="845756"/>
                  </a:lnTo>
                  <a:lnTo>
                    <a:pt x="1573301" y="855611"/>
                  </a:lnTo>
                  <a:lnTo>
                    <a:pt x="1565198" y="867244"/>
                  </a:lnTo>
                  <a:lnTo>
                    <a:pt x="1558683" y="853389"/>
                  </a:lnTo>
                  <a:lnTo>
                    <a:pt x="1549044" y="843775"/>
                  </a:lnTo>
                  <a:lnTo>
                    <a:pt x="1536496" y="838174"/>
                  </a:lnTo>
                  <a:lnTo>
                    <a:pt x="1521206" y="836358"/>
                  </a:lnTo>
                  <a:lnTo>
                    <a:pt x="1505242" y="838327"/>
                  </a:lnTo>
                  <a:lnTo>
                    <a:pt x="1491856" y="844054"/>
                  </a:lnTo>
                  <a:lnTo>
                    <a:pt x="1481061" y="853313"/>
                  </a:lnTo>
                  <a:lnTo>
                    <a:pt x="1472882" y="865847"/>
                  </a:lnTo>
                  <a:lnTo>
                    <a:pt x="1472501" y="856424"/>
                  </a:lnTo>
                  <a:lnTo>
                    <a:pt x="1472501" y="849007"/>
                  </a:lnTo>
                  <a:lnTo>
                    <a:pt x="1471041" y="840676"/>
                  </a:lnTo>
                  <a:lnTo>
                    <a:pt x="1424774" y="840676"/>
                  </a:lnTo>
                  <a:lnTo>
                    <a:pt x="1425092" y="851204"/>
                  </a:lnTo>
                  <a:lnTo>
                    <a:pt x="1425257" y="865746"/>
                  </a:lnTo>
                  <a:lnTo>
                    <a:pt x="1425321" y="921105"/>
                  </a:lnTo>
                  <a:lnTo>
                    <a:pt x="1425321" y="1118844"/>
                  </a:lnTo>
                  <a:lnTo>
                    <a:pt x="1473796" y="1118844"/>
                  </a:lnTo>
                  <a:lnTo>
                    <a:pt x="1473796" y="927595"/>
                  </a:lnTo>
                  <a:lnTo>
                    <a:pt x="1474914" y="908088"/>
                  </a:lnTo>
                  <a:lnTo>
                    <a:pt x="1479029" y="893102"/>
                  </a:lnTo>
                  <a:lnTo>
                    <a:pt x="1487284" y="883500"/>
                  </a:lnTo>
                  <a:lnTo>
                    <a:pt x="1500835" y="880110"/>
                  </a:lnTo>
                  <a:lnTo>
                    <a:pt x="1511058" y="881773"/>
                  </a:lnTo>
                  <a:lnTo>
                    <a:pt x="1518297" y="887488"/>
                  </a:lnTo>
                  <a:lnTo>
                    <a:pt x="1522615" y="898321"/>
                  </a:lnTo>
                  <a:lnTo>
                    <a:pt x="1524038" y="915314"/>
                  </a:lnTo>
                  <a:lnTo>
                    <a:pt x="1524038" y="1118844"/>
                  </a:lnTo>
                  <a:lnTo>
                    <a:pt x="1572895" y="1118844"/>
                  </a:lnTo>
                  <a:lnTo>
                    <a:pt x="1572895" y="927112"/>
                  </a:lnTo>
                  <a:lnTo>
                    <a:pt x="1574050" y="907745"/>
                  </a:lnTo>
                  <a:lnTo>
                    <a:pt x="1578241" y="892924"/>
                  </a:lnTo>
                  <a:lnTo>
                    <a:pt x="1586611" y="883450"/>
                  </a:lnTo>
                  <a:lnTo>
                    <a:pt x="1600263" y="880110"/>
                  </a:lnTo>
                  <a:lnTo>
                    <a:pt x="1611477" y="882472"/>
                  </a:lnTo>
                  <a:lnTo>
                    <a:pt x="1618500" y="889203"/>
                  </a:lnTo>
                  <a:lnTo>
                    <a:pt x="1622120" y="899756"/>
                  </a:lnTo>
                  <a:lnTo>
                    <a:pt x="1623148" y="913587"/>
                  </a:lnTo>
                  <a:lnTo>
                    <a:pt x="1623148" y="1118844"/>
                  </a:lnTo>
                  <a:lnTo>
                    <a:pt x="1671612" y="1118844"/>
                  </a:lnTo>
                  <a:lnTo>
                    <a:pt x="1671612" y="904379"/>
                  </a:lnTo>
                  <a:close/>
                </a:path>
                <a:path w="5233034" h="2693034">
                  <a:moveTo>
                    <a:pt x="1724837" y="1660436"/>
                  </a:moveTo>
                  <a:lnTo>
                    <a:pt x="1671307" y="1660436"/>
                  </a:lnTo>
                  <a:lnTo>
                    <a:pt x="1671307" y="1562049"/>
                  </a:lnTo>
                  <a:lnTo>
                    <a:pt x="1600822" y="1562049"/>
                  </a:lnTo>
                  <a:lnTo>
                    <a:pt x="1600822" y="1660436"/>
                  </a:lnTo>
                  <a:lnTo>
                    <a:pt x="1556283" y="1660436"/>
                  </a:lnTo>
                  <a:lnTo>
                    <a:pt x="1556283" y="1722704"/>
                  </a:lnTo>
                  <a:lnTo>
                    <a:pt x="1600822" y="1722704"/>
                  </a:lnTo>
                  <a:lnTo>
                    <a:pt x="1600822" y="1988985"/>
                  </a:lnTo>
                  <a:lnTo>
                    <a:pt x="1606054" y="2030171"/>
                  </a:lnTo>
                  <a:lnTo>
                    <a:pt x="1621028" y="2055622"/>
                  </a:lnTo>
                  <a:lnTo>
                    <a:pt x="1644611" y="2068550"/>
                  </a:lnTo>
                  <a:lnTo>
                    <a:pt x="1675714" y="2072157"/>
                  </a:lnTo>
                  <a:lnTo>
                    <a:pt x="1687398" y="2071852"/>
                  </a:lnTo>
                  <a:lnTo>
                    <a:pt x="1699844" y="2070735"/>
                  </a:lnTo>
                  <a:lnTo>
                    <a:pt x="1711985" y="2068512"/>
                  </a:lnTo>
                  <a:lnTo>
                    <a:pt x="1722780" y="2064880"/>
                  </a:lnTo>
                  <a:lnTo>
                    <a:pt x="1722780" y="2011070"/>
                  </a:lnTo>
                  <a:lnTo>
                    <a:pt x="1717890" y="2012645"/>
                  </a:lnTo>
                  <a:lnTo>
                    <a:pt x="1706676" y="2013432"/>
                  </a:lnTo>
                  <a:lnTo>
                    <a:pt x="1699336" y="2013432"/>
                  </a:lnTo>
                  <a:lnTo>
                    <a:pt x="1684439" y="2010422"/>
                  </a:lnTo>
                  <a:lnTo>
                    <a:pt x="1675968" y="2002307"/>
                  </a:lnTo>
                  <a:lnTo>
                    <a:pt x="1672183" y="1990458"/>
                  </a:lnTo>
                  <a:lnTo>
                    <a:pt x="1671307" y="1976259"/>
                  </a:lnTo>
                  <a:lnTo>
                    <a:pt x="1671307" y="1722704"/>
                  </a:lnTo>
                  <a:lnTo>
                    <a:pt x="1724837" y="1722704"/>
                  </a:lnTo>
                  <a:lnTo>
                    <a:pt x="1724837" y="1660436"/>
                  </a:lnTo>
                  <a:close/>
                </a:path>
                <a:path w="5233034" h="2693034">
                  <a:moveTo>
                    <a:pt x="1864487" y="928801"/>
                  </a:moveTo>
                  <a:lnTo>
                    <a:pt x="1860816" y="892213"/>
                  </a:lnTo>
                  <a:lnTo>
                    <a:pt x="1854619" y="877506"/>
                  </a:lnTo>
                  <a:lnTo>
                    <a:pt x="1848459" y="862888"/>
                  </a:lnTo>
                  <a:lnTo>
                    <a:pt x="1825421" y="843419"/>
                  </a:lnTo>
                  <a:lnTo>
                    <a:pt x="1817903" y="841946"/>
                  </a:lnTo>
                  <a:lnTo>
                    <a:pt x="1817903" y="922070"/>
                  </a:lnTo>
                  <a:lnTo>
                    <a:pt x="1817903" y="953185"/>
                  </a:lnTo>
                  <a:lnTo>
                    <a:pt x="1760258" y="953185"/>
                  </a:lnTo>
                  <a:lnTo>
                    <a:pt x="1760270" y="922070"/>
                  </a:lnTo>
                  <a:lnTo>
                    <a:pt x="1775929" y="880516"/>
                  </a:lnTo>
                  <a:lnTo>
                    <a:pt x="1789506" y="877506"/>
                  </a:lnTo>
                  <a:lnTo>
                    <a:pt x="1803730" y="880846"/>
                  </a:lnTo>
                  <a:lnTo>
                    <a:pt x="1812404" y="890117"/>
                  </a:lnTo>
                  <a:lnTo>
                    <a:pt x="1816735" y="904227"/>
                  </a:lnTo>
                  <a:lnTo>
                    <a:pt x="1817903" y="922070"/>
                  </a:lnTo>
                  <a:lnTo>
                    <a:pt x="1817903" y="841946"/>
                  </a:lnTo>
                  <a:lnTo>
                    <a:pt x="1750631" y="845248"/>
                  </a:lnTo>
                  <a:lnTo>
                    <a:pt x="1715592" y="897763"/>
                  </a:lnTo>
                  <a:lnTo>
                    <a:pt x="1712544" y="1025385"/>
                  </a:lnTo>
                  <a:lnTo>
                    <a:pt x="1715363" y="1064425"/>
                  </a:lnTo>
                  <a:lnTo>
                    <a:pt x="1726488" y="1095400"/>
                  </a:lnTo>
                  <a:lnTo>
                    <a:pt x="1749894" y="1115809"/>
                  </a:lnTo>
                  <a:lnTo>
                    <a:pt x="1789569" y="1123162"/>
                  </a:lnTo>
                  <a:lnTo>
                    <a:pt x="1829498" y="1114247"/>
                  </a:lnTo>
                  <a:lnTo>
                    <a:pt x="1851787" y="1092314"/>
                  </a:lnTo>
                  <a:lnTo>
                    <a:pt x="1855393" y="1082014"/>
                  </a:lnTo>
                  <a:lnTo>
                    <a:pt x="1861464" y="1064691"/>
                  </a:lnTo>
                  <a:lnTo>
                    <a:pt x="1863559" y="1038796"/>
                  </a:lnTo>
                  <a:lnTo>
                    <a:pt x="1863572" y="1037069"/>
                  </a:lnTo>
                  <a:lnTo>
                    <a:pt x="1816227" y="1037069"/>
                  </a:lnTo>
                  <a:lnTo>
                    <a:pt x="1816227" y="1038796"/>
                  </a:lnTo>
                  <a:lnTo>
                    <a:pt x="1815287" y="1055154"/>
                  </a:lnTo>
                  <a:lnTo>
                    <a:pt x="1811439" y="1068946"/>
                  </a:lnTo>
                  <a:lnTo>
                    <a:pt x="1803107" y="1078471"/>
                  </a:lnTo>
                  <a:lnTo>
                    <a:pt x="1788756" y="1082014"/>
                  </a:lnTo>
                  <a:lnTo>
                    <a:pt x="1774253" y="1077976"/>
                  </a:lnTo>
                  <a:lnTo>
                    <a:pt x="1765439" y="1067282"/>
                  </a:lnTo>
                  <a:lnTo>
                    <a:pt x="1761058" y="1052068"/>
                  </a:lnTo>
                  <a:lnTo>
                    <a:pt x="1759877" y="1034491"/>
                  </a:lnTo>
                  <a:lnTo>
                    <a:pt x="1759877" y="991679"/>
                  </a:lnTo>
                  <a:lnTo>
                    <a:pt x="1864487" y="991679"/>
                  </a:lnTo>
                  <a:lnTo>
                    <a:pt x="1864487" y="953185"/>
                  </a:lnTo>
                  <a:lnTo>
                    <a:pt x="1864487" y="928801"/>
                  </a:lnTo>
                  <a:close/>
                </a:path>
                <a:path w="5233034" h="2693034">
                  <a:moveTo>
                    <a:pt x="1886127" y="273291"/>
                  </a:moveTo>
                  <a:lnTo>
                    <a:pt x="1880768" y="219887"/>
                  </a:lnTo>
                  <a:lnTo>
                    <a:pt x="1871738" y="198462"/>
                  </a:lnTo>
                  <a:lnTo>
                    <a:pt x="1862747" y="177114"/>
                  </a:lnTo>
                  <a:lnTo>
                    <a:pt x="1829117" y="148704"/>
                  </a:lnTo>
                  <a:lnTo>
                    <a:pt x="1818170" y="146545"/>
                  </a:lnTo>
                  <a:lnTo>
                    <a:pt x="1818170" y="263486"/>
                  </a:lnTo>
                  <a:lnTo>
                    <a:pt x="1818170" y="308864"/>
                  </a:lnTo>
                  <a:lnTo>
                    <a:pt x="1734045" y="308864"/>
                  </a:lnTo>
                  <a:lnTo>
                    <a:pt x="1734070" y="263486"/>
                  </a:lnTo>
                  <a:lnTo>
                    <a:pt x="1743710" y="215607"/>
                  </a:lnTo>
                  <a:lnTo>
                    <a:pt x="1776742" y="198462"/>
                  </a:lnTo>
                  <a:lnTo>
                    <a:pt x="1797494" y="203327"/>
                  </a:lnTo>
                  <a:lnTo>
                    <a:pt x="1810143" y="216839"/>
                  </a:lnTo>
                  <a:lnTo>
                    <a:pt x="1816404" y="237274"/>
                  </a:lnTo>
                  <a:lnTo>
                    <a:pt x="1816455" y="237426"/>
                  </a:lnTo>
                  <a:lnTo>
                    <a:pt x="1818170" y="263486"/>
                  </a:lnTo>
                  <a:lnTo>
                    <a:pt x="1818170" y="146545"/>
                  </a:lnTo>
                  <a:lnTo>
                    <a:pt x="1776971" y="138404"/>
                  </a:lnTo>
                  <a:lnTo>
                    <a:pt x="1729409" y="146888"/>
                  </a:lnTo>
                  <a:lnTo>
                    <a:pt x="1697012" y="169278"/>
                  </a:lnTo>
                  <a:lnTo>
                    <a:pt x="1667154" y="237274"/>
                  </a:lnTo>
                  <a:lnTo>
                    <a:pt x="1664423" y="414197"/>
                  </a:lnTo>
                  <a:lnTo>
                    <a:pt x="1666938" y="460603"/>
                  </a:lnTo>
                  <a:lnTo>
                    <a:pt x="1676450" y="499935"/>
                  </a:lnTo>
                  <a:lnTo>
                    <a:pt x="1695958" y="530339"/>
                  </a:lnTo>
                  <a:lnTo>
                    <a:pt x="1728431" y="549948"/>
                  </a:lnTo>
                  <a:lnTo>
                    <a:pt x="1776818" y="556895"/>
                  </a:lnTo>
                  <a:lnTo>
                    <a:pt x="1835073" y="543877"/>
                  </a:lnTo>
                  <a:lnTo>
                    <a:pt x="1867598" y="511886"/>
                  </a:lnTo>
                  <a:lnTo>
                    <a:pt x="1872869" y="496836"/>
                  </a:lnTo>
                  <a:lnTo>
                    <a:pt x="1881720" y="471563"/>
                  </a:lnTo>
                  <a:lnTo>
                    <a:pt x="1884768" y="433781"/>
                  </a:lnTo>
                  <a:lnTo>
                    <a:pt x="1884794" y="431253"/>
                  </a:lnTo>
                  <a:lnTo>
                    <a:pt x="1815719" y="431253"/>
                  </a:lnTo>
                  <a:lnTo>
                    <a:pt x="1815719" y="433781"/>
                  </a:lnTo>
                  <a:lnTo>
                    <a:pt x="1814360" y="457657"/>
                  </a:lnTo>
                  <a:lnTo>
                    <a:pt x="1808734" y="477774"/>
                  </a:lnTo>
                  <a:lnTo>
                    <a:pt x="1796592" y="491655"/>
                  </a:lnTo>
                  <a:lnTo>
                    <a:pt x="1775637" y="496836"/>
                  </a:lnTo>
                  <a:lnTo>
                    <a:pt x="1754479" y="490943"/>
                  </a:lnTo>
                  <a:lnTo>
                    <a:pt x="1741601" y="475335"/>
                  </a:lnTo>
                  <a:lnTo>
                    <a:pt x="1735213" y="453136"/>
                  </a:lnTo>
                  <a:lnTo>
                    <a:pt x="1733499" y="427494"/>
                  </a:lnTo>
                  <a:lnTo>
                    <a:pt x="1733499" y="365036"/>
                  </a:lnTo>
                  <a:lnTo>
                    <a:pt x="1886127" y="365036"/>
                  </a:lnTo>
                  <a:lnTo>
                    <a:pt x="1886127" y="308864"/>
                  </a:lnTo>
                  <a:lnTo>
                    <a:pt x="1886127" y="273291"/>
                  </a:lnTo>
                  <a:close/>
                </a:path>
                <a:path w="5233034" h="2693034">
                  <a:moveTo>
                    <a:pt x="2009127" y="757351"/>
                  </a:moveTo>
                  <a:lnTo>
                    <a:pt x="1971827" y="757351"/>
                  </a:lnTo>
                  <a:lnTo>
                    <a:pt x="1888909" y="1135087"/>
                  </a:lnTo>
                  <a:lnTo>
                    <a:pt x="1926602" y="1135087"/>
                  </a:lnTo>
                  <a:lnTo>
                    <a:pt x="2009127" y="757351"/>
                  </a:lnTo>
                  <a:close/>
                </a:path>
                <a:path w="5233034" h="2693034">
                  <a:moveTo>
                    <a:pt x="2168563" y="242252"/>
                  </a:moveTo>
                  <a:lnTo>
                    <a:pt x="2162403" y="194043"/>
                  </a:lnTo>
                  <a:lnTo>
                    <a:pt x="2145309" y="161899"/>
                  </a:lnTo>
                  <a:lnTo>
                    <a:pt x="2119350" y="143967"/>
                  </a:lnTo>
                  <a:lnTo>
                    <a:pt x="2086584" y="138404"/>
                  </a:lnTo>
                  <a:lnTo>
                    <a:pt x="2059698" y="141719"/>
                  </a:lnTo>
                  <a:lnTo>
                    <a:pt x="2038705" y="150977"/>
                  </a:lnTo>
                  <a:lnTo>
                    <a:pt x="2022995" y="165150"/>
                  </a:lnTo>
                  <a:lnTo>
                    <a:pt x="2011972" y="183159"/>
                  </a:lnTo>
                  <a:lnTo>
                    <a:pt x="2011730" y="172529"/>
                  </a:lnTo>
                  <a:lnTo>
                    <a:pt x="2011121" y="162140"/>
                  </a:lnTo>
                  <a:lnTo>
                    <a:pt x="2010257" y="152641"/>
                  </a:lnTo>
                  <a:lnTo>
                    <a:pt x="2009279" y="144716"/>
                  </a:lnTo>
                  <a:lnTo>
                    <a:pt x="1941791" y="144716"/>
                  </a:lnTo>
                  <a:lnTo>
                    <a:pt x="1942249" y="160693"/>
                  </a:lnTo>
                  <a:lnTo>
                    <a:pt x="1942477" y="183375"/>
                  </a:lnTo>
                  <a:lnTo>
                    <a:pt x="1942579" y="269240"/>
                  </a:lnTo>
                  <a:lnTo>
                    <a:pt x="1942579" y="550583"/>
                  </a:lnTo>
                  <a:lnTo>
                    <a:pt x="2013305" y="550583"/>
                  </a:lnTo>
                  <a:lnTo>
                    <a:pt x="2013305" y="282346"/>
                  </a:lnTo>
                  <a:lnTo>
                    <a:pt x="2016201" y="242773"/>
                  </a:lnTo>
                  <a:lnTo>
                    <a:pt x="2024900" y="218249"/>
                  </a:lnTo>
                  <a:lnTo>
                    <a:pt x="2039404" y="205752"/>
                  </a:lnTo>
                  <a:lnTo>
                    <a:pt x="2059711" y="202260"/>
                  </a:lnTo>
                  <a:lnTo>
                    <a:pt x="2076323" y="205308"/>
                  </a:lnTo>
                  <a:lnTo>
                    <a:pt x="2088235" y="214858"/>
                  </a:lnTo>
                  <a:lnTo>
                    <a:pt x="2095423" y="231482"/>
                  </a:lnTo>
                  <a:lnTo>
                    <a:pt x="2097824" y="255765"/>
                  </a:lnTo>
                  <a:lnTo>
                    <a:pt x="2097824" y="550583"/>
                  </a:lnTo>
                  <a:lnTo>
                    <a:pt x="2168563" y="550583"/>
                  </a:lnTo>
                  <a:lnTo>
                    <a:pt x="2168563" y="242252"/>
                  </a:lnTo>
                  <a:close/>
                </a:path>
                <a:path w="5233034" h="2693034">
                  <a:moveTo>
                    <a:pt x="2181999" y="918032"/>
                  </a:moveTo>
                  <a:lnTo>
                    <a:pt x="2179739" y="890270"/>
                  </a:lnTo>
                  <a:lnTo>
                    <a:pt x="2170036" y="863866"/>
                  </a:lnTo>
                  <a:lnTo>
                    <a:pt x="2148446" y="844118"/>
                  </a:lnTo>
                  <a:lnTo>
                    <a:pt x="2110536" y="836358"/>
                  </a:lnTo>
                  <a:lnTo>
                    <a:pt x="2073935" y="843686"/>
                  </a:lnTo>
                  <a:lnTo>
                    <a:pt x="2050948" y="863282"/>
                  </a:lnTo>
                  <a:lnTo>
                    <a:pt x="2039035" y="891527"/>
                  </a:lnTo>
                  <a:lnTo>
                    <a:pt x="2035619" y="924788"/>
                  </a:lnTo>
                  <a:lnTo>
                    <a:pt x="2035619" y="1025486"/>
                  </a:lnTo>
                  <a:lnTo>
                    <a:pt x="2038489" y="1064780"/>
                  </a:lnTo>
                  <a:lnTo>
                    <a:pt x="2049297" y="1095692"/>
                  </a:lnTo>
                  <a:lnTo>
                    <a:pt x="2071357" y="1115923"/>
                  </a:lnTo>
                  <a:lnTo>
                    <a:pt x="2107996" y="1123175"/>
                  </a:lnTo>
                  <a:lnTo>
                    <a:pt x="2145500" y="1115885"/>
                  </a:lnTo>
                  <a:lnTo>
                    <a:pt x="2168055" y="1096137"/>
                  </a:lnTo>
                  <a:lnTo>
                    <a:pt x="2179078" y="1067155"/>
                  </a:lnTo>
                  <a:lnTo>
                    <a:pt x="2181999" y="1032129"/>
                  </a:lnTo>
                  <a:lnTo>
                    <a:pt x="2181999" y="1028344"/>
                  </a:lnTo>
                  <a:lnTo>
                    <a:pt x="2134120" y="1028344"/>
                  </a:lnTo>
                  <a:lnTo>
                    <a:pt x="2134120" y="1039723"/>
                  </a:lnTo>
                  <a:lnTo>
                    <a:pt x="2132990" y="1058100"/>
                  </a:lnTo>
                  <a:lnTo>
                    <a:pt x="2129028" y="1071333"/>
                  </a:lnTo>
                  <a:lnTo>
                    <a:pt x="2121408" y="1079322"/>
                  </a:lnTo>
                  <a:lnTo>
                    <a:pt x="2109292" y="1082014"/>
                  </a:lnTo>
                  <a:lnTo>
                    <a:pt x="2096541" y="1078369"/>
                  </a:lnTo>
                  <a:lnTo>
                    <a:pt x="2088908" y="1068730"/>
                  </a:lnTo>
                  <a:lnTo>
                    <a:pt x="2085225" y="1055001"/>
                  </a:lnTo>
                  <a:lnTo>
                    <a:pt x="2084260" y="1039139"/>
                  </a:lnTo>
                  <a:lnTo>
                    <a:pt x="2084260" y="919099"/>
                  </a:lnTo>
                  <a:lnTo>
                    <a:pt x="2085619" y="901039"/>
                  </a:lnTo>
                  <a:lnTo>
                    <a:pt x="2089988" y="888022"/>
                  </a:lnTo>
                  <a:lnTo>
                    <a:pt x="2097836" y="880160"/>
                  </a:lnTo>
                  <a:lnTo>
                    <a:pt x="2109622" y="877519"/>
                  </a:lnTo>
                  <a:lnTo>
                    <a:pt x="2122208" y="880605"/>
                  </a:lnTo>
                  <a:lnTo>
                    <a:pt x="2129663" y="889127"/>
                  </a:lnTo>
                  <a:lnTo>
                    <a:pt x="2133219" y="901954"/>
                  </a:lnTo>
                  <a:lnTo>
                    <a:pt x="2134120" y="917968"/>
                  </a:lnTo>
                  <a:lnTo>
                    <a:pt x="2134120" y="928789"/>
                  </a:lnTo>
                  <a:lnTo>
                    <a:pt x="2181999" y="928789"/>
                  </a:lnTo>
                  <a:lnTo>
                    <a:pt x="2181999" y="918032"/>
                  </a:lnTo>
                  <a:close/>
                </a:path>
                <a:path w="5233034" h="2693034">
                  <a:moveTo>
                    <a:pt x="2368664" y="923391"/>
                  </a:moveTo>
                  <a:lnTo>
                    <a:pt x="2363546" y="886040"/>
                  </a:lnTo>
                  <a:lnTo>
                    <a:pt x="2359914" y="879411"/>
                  </a:lnTo>
                  <a:lnTo>
                    <a:pt x="2348611" y="858761"/>
                  </a:lnTo>
                  <a:lnTo>
                    <a:pt x="2324519" y="842035"/>
                  </a:lnTo>
                  <a:lnTo>
                    <a:pt x="2320010" y="841260"/>
                  </a:lnTo>
                  <a:lnTo>
                    <a:pt x="2320010" y="920673"/>
                  </a:lnTo>
                  <a:lnTo>
                    <a:pt x="2319947" y="1036751"/>
                  </a:lnTo>
                  <a:lnTo>
                    <a:pt x="2304059" y="1077429"/>
                  </a:lnTo>
                  <a:lnTo>
                    <a:pt x="2291194" y="1080109"/>
                  </a:lnTo>
                  <a:lnTo>
                    <a:pt x="2277656" y="1076947"/>
                  </a:lnTo>
                  <a:lnTo>
                    <a:pt x="2268537" y="1068082"/>
                  </a:lnTo>
                  <a:lnTo>
                    <a:pt x="2263394" y="1054379"/>
                  </a:lnTo>
                  <a:lnTo>
                    <a:pt x="2261781" y="1036751"/>
                  </a:lnTo>
                  <a:lnTo>
                    <a:pt x="2261806" y="920673"/>
                  </a:lnTo>
                  <a:lnTo>
                    <a:pt x="2277834" y="882129"/>
                  </a:lnTo>
                  <a:lnTo>
                    <a:pt x="2290978" y="879411"/>
                  </a:lnTo>
                  <a:lnTo>
                    <a:pt x="2304758" y="882497"/>
                  </a:lnTo>
                  <a:lnTo>
                    <a:pt x="2313711" y="891082"/>
                  </a:lnTo>
                  <a:lnTo>
                    <a:pt x="2318562" y="904151"/>
                  </a:lnTo>
                  <a:lnTo>
                    <a:pt x="2320010" y="920673"/>
                  </a:lnTo>
                  <a:lnTo>
                    <a:pt x="2320010" y="841260"/>
                  </a:lnTo>
                  <a:lnTo>
                    <a:pt x="2259749" y="841603"/>
                  </a:lnTo>
                  <a:lnTo>
                    <a:pt x="2218817" y="884097"/>
                  </a:lnTo>
                  <a:lnTo>
                    <a:pt x="2213279" y="920673"/>
                  </a:lnTo>
                  <a:lnTo>
                    <a:pt x="2213343" y="1036751"/>
                  </a:lnTo>
                  <a:lnTo>
                    <a:pt x="2218067" y="1073416"/>
                  </a:lnTo>
                  <a:lnTo>
                    <a:pt x="2218093" y="1073645"/>
                  </a:lnTo>
                  <a:lnTo>
                    <a:pt x="2232799" y="1101178"/>
                  </a:lnTo>
                  <a:lnTo>
                    <a:pt x="2257107" y="1117701"/>
                  </a:lnTo>
                  <a:lnTo>
                    <a:pt x="2290280" y="1123175"/>
                  </a:lnTo>
                  <a:lnTo>
                    <a:pt x="2323287" y="1117701"/>
                  </a:lnTo>
                  <a:lnTo>
                    <a:pt x="2347925" y="1101178"/>
                  </a:lnTo>
                  <a:lnTo>
                    <a:pt x="2359622" y="1080109"/>
                  </a:lnTo>
                  <a:lnTo>
                    <a:pt x="2363216" y="1073645"/>
                  </a:lnTo>
                  <a:lnTo>
                    <a:pt x="2363330" y="1073416"/>
                  </a:lnTo>
                  <a:lnTo>
                    <a:pt x="2368321" y="1036751"/>
                  </a:lnTo>
                  <a:lnTo>
                    <a:pt x="2368423" y="1035989"/>
                  </a:lnTo>
                  <a:lnTo>
                    <a:pt x="2368550" y="1035062"/>
                  </a:lnTo>
                  <a:lnTo>
                    <a:pt x="2368664" y="923391"/>
                  </a:lnTo>
                  <a:close/>
                </a:path>
                <a:path w="5233034" h="2693034">
                  <a:moveTo>
                    <a:pt x="2441727" y="257581"/>
                  </a:moveTo>
                  <a:lnTo>
                    <a:pt x="2438438" y="217068"/>
                  </a:lnTo>
                  <a:lnTo>
                    <a:pt x="2424290" y="178536"/>
                  </a:lnTo>
                  <a:lnTo>
                    <a:pt x="2392781" y="149720"/>
                  </a:lnTo>
                  <a:lnTo>
                    <a:pt x="2337460" y="138391"/>
                  </a:lnTo>
                  <a:lnTo>
                    <a:pt x="2284057" y="149098"/>
                  </a:lnTo>
                  <a:lnTo>
                    <a:pt x="2250516" y="177698"/>
                  </a:lnTo>
                  <a:lnTo>
                    <a:pt x="2233130" y="218897"/>
                  </a:lnTo>
                  <a:lnTo>
                    <a:pt x="2228164" y="267436"/>
                  </a:lnTo>
                  <a:lnTo>
                    <a:pt x="2228164" y="414350"/>
                  </a:lnTo>
                  <a:lnTo>
                    <a:pt x="2230729" y="461111"/>
                  </a:lnTo>
                  <a:lnTo>
                    <a:pt x="2240102" y="500456"/>
                  </a:lnTo>
                  <a:lnTo>
                    <a:pt x="2289124" y="550062"/>
                  </a:lnTo>
                  <a:lnTo>
                    <a:pt x="2333752" y="556907"/>
                  </a:lnTo>
                  <a:lnTo>
                    <a:pt x="2388476" y="546265"/>
                  </a:lnTo>
                  <a:lnTo>
                    <a:pt x="2421382" y="517461"/>
                  </a:lnTo>
                  <a:lnTo>
                    <a:pt x="2437473" y="475170"/>
                  </a:lnTo>
                  <a:lnTo>
                    <a:pt x="2441727" y="424065"/>
                  </a:lnTo>
                  <a:lnTo>
                    <a:pt x="2441727" y="418541"/>
                  </a:lnTo>
                  <a:lnTo>
                    <a:pt x="2371864" y="418541"/>
                  </a:lnTo>
                  <a:lnTo>
                    <a:pt x="2371864" y="435140"/>
                  </a:lnTo>
                  <a:lnTo>
                    <a:pt x="2370213" y="461949"/>
                  </a:lnTo>
                  <a:lnTo>
                    <a:pt x="2364435" y="481253"/>
                  </a:lnTo>
                  <a:lnTo>
                    <a:pt x="2353335" y="492925"/>
                  </a:lnTo>
                  <a:lnTo>
                    <a:pt x="2335657" y="496849"/>
                  </a:lnTo>
                  <a:lnTo>
                    <a:pt x="2317026" y="491528"/>
                  </a:lnTo>
                  <a:lnTo>
                    <a:pt x="2305901" y="477456"/>
                  </a:lnTo>
                  <a:lnTo>
                    <a:pt x="2300528" y="457441"/>
                  </a:lnTo>
                  <a:lnTo>
                    <a:pt x="2299119" y="434276"/>
                  </a:lnTo>
                  <a:lnTo>
                    <a:pt x="2299119" y="259130"/>
                  </a:lnTo>
                  <a:lnTo>
                    <a:pt x="2301100" y="232778"/>
                  </a:lnTo>
                  <a:lnTo>
                    <a:pt x="2307475" y="213791"/>
                  </a:lnTo>
                  <a:lnTo>
                    <a:pt x="2318918" y="202311"/>
                  </a:lnTo>
                  <a:lnTo>
                    <a:pt x="2336127" y="198450"/>
                  </a:lnTo>
                  <a:lnTo>
                    <a:pt x="2354491" y="202958"/>
                  </a:lnTo>
                  <a:lnTo>
                    <a:pt x="2365349" y="215392"/>
                  </a:lnTo>
                  <a:lnTo>
                    <a:pt x="2370544" y="234099"/>
                  </a:lnTo>
                  <a:lnTo>
                    <a:pt x="2371864" y="257479"/>
                  </a:lnTo>
                  <a:lnTo>
                    <a:pt x="2371864" y="273278"/>
                  </a:lnTo>
                  <a:lnTo>
                    <a:pt x="2441727" y="273278"/>
                  </a:lnTo>
                  <a:lnTo>
                    <a:pt x="2441727" y="257581"/>
                  </a:lnTo>
                  <a:close/>
                </a:path>
                <a:path w="5233034" h="2693034">
                  <a:moveTo>
                    <a:pt x="2564079" y="907516"/>
                  </a:moveTo>
                  <a:lnTo>
                    <a:pt x="2559862" y="874483"/>
                  </a:lnTo>
                  <a:lnTo>
                    <a:pt x="2548153" y="852462"/>
                  </a:lnTo>
                  <a:lnTo>
                    <a:pt x="2530360" y="840181"/>
                  </a:lnTo>
                  <a:lnTo>
                    <a:pt x="2507907" y="836358"/>
                  </a:lnTo>
                  <a:lnTo>
                    <a:pt x="2489479" y="838631"/>
                  </a:lnTo>
                  <a:lnTo>
                    <a:pt x="2475090" y="844981"/>
                  </a:lnTo>
                  <a:lnTo>
                    <a:pt x="2464320" y="854684"/>
                  </a:lnTo>
                  <a:lnTo>
                    <a:pt x="2456764" y="867029"/>
                  </a:lnTo>
                  <a:lnTo>
                    <a:pt x="2456611" y="859739"/>
                  </a:lnTo>
                  <a:lnTo>
                    <a:pt x="2456192" y="852627"/>
                  </a:lnTo>
                  <a:lnTo>
                    <a:pt x="2454922" y="840689"/>
                  </a:lnTo>
                  <a:lnTo>
                    <a:pt x="2408656" y="840689"/>
                  </a:lnTo>
                  <a:lnTo>
                    <a:pt x="2408974" y="851636"/>
                  </a:lnTo>
                  <a:lnTo>
                    <a:pt x="2409139" y="867181"/>
                  </a:lnTo>
                  <a:lnTo>
                    <a:pt x="2409202" y="926020"/>
                  </a:lnTo>
                  <a:lnTo>
                    <a:pt x="2409202" y="1118844"/>
                  </a:lnTo>
                  <a:lnTo>
                    <a:pt x="2457691" y="1118844"/>
                  </a:lnTo>
                  <a:lnTo>
                    <a:pt x="2457691" y="934999"/>
                  </a:lnTo>
                  <a:lnTo>
                    <a:pt x="2459672" y="907872"/>
                  </a:lnTo>
                  <a:lnTo>
                    <a:pt x="2465628" y="891070"/>
                  </a:lnTo>
                  <a:lnTo>
                    <a:pt x="2475573" y="882510"/>
                  </a:lnTo>
                  <a:lnTo>
                    <a:pt x="2489479" y="880110"/>
                  </a:lnTo>
                  <a:lnTo>
                    <a:pt x="2500871" y="882205"/>
                  </a:lnTo>
                  <a:lnTo>
                    <a:pt x="2509037" y="888746"/>
                  </a:lnTo>
                  <a:lnTo>
                    <a:pt x="2513965" y="900150"/>
                  </a:lnTo>
                  <a:lnTo>
                    <a:pt x="2515616" y="916787"/>
                  </a:lnTo>
                  <a:lnTo>
                    <a:pt x="2515616" y="1118844"/>
                  </a:lnTo>
                  <a:lnTo>
                    <a:pt x="2564079" y="1118844"/>
                  </a:lnTo>
                  <a:lnTo>
                    <a:pt x="2564079" y="907516"/>
                  </a:lnTo>
                  <a:close/>
                </a:path>
                <a:path w="5233034" h="2693034">
                  <a:moveTo>
                    <a:pt x="2702610" y="840689"/>
                  </a:moveTo>
                  <a:lnTo>
                    <a:pt x="2665933" y="840689"/>
                  </a:lnTo>
                  <a:lnTo>
                    <a:pt x="2665933" y="773264"/>
                  </a:lnTo>
                  <a:lnTo>
                    <a:pt x="2617622" y="773264"/>
                  </a:lnTo>
                  <a:lnTo>
                    <a:pt x="2617622" y="840689"/>
                  </a:lnTo>
                  <a:lnTo>
                    <a:pt x="2587104" y="840689"/>
                  </a:lnTo>
                  <a:lnTo>
                    <a:pt x="2587104" y="883361"/>
                  </a:lnTo>
                  <a:lnTo>
                    <a:pt x="2617622" y="883361"/>
                  </a:lnTo>
                  <a:lnTo>
                    <a:pt x="2617622" y="1065847"/>
                  </a:lnTo>
                  <a:lnTo>
                    <a:pt x="2621203" y="1094079"/>
                  </a:lnTo>
                  <a:lnTo>
                    <a:pt x="2631465" y="1111529"/>
                  </a:lnTo>
                  <a:lnTo>
                    <a:pt x="2647632" y="1120381"/>
                  </a:lnTo>
                  <a:lnTo>
                    <a:pt x="2668943" y="1122857"/>
                  </a:lnTo>
                  <a:lnTo>
                    <a:pt x="2676956" y="1122641"/>
                  </a:lnTo>
                  <a:lnTo>
                    <a:pt x="2685478" y="1121879"/>
                  </a:lnTo>
                  <a:lnTo>
                    <a:pt x="2693809" y="1120368"/>
                  </a:lnTo>
                  <a:lnTo>
                    <a:pt x="2701201" y="1117879"/>
                  </a:lnTo>
                  <a:lnTo>
                    <a:pt x="2701201" y="1080985"/>
                  </a:lnTo>
                  <a:lnTo>
                    <a:pt x="2697861" y="1082065"/>
                  </a:lnTo>
                  <a:lnTo>
                    <a:pt x="2690177" y="1082598"/>
                  </a:lnTo>
                  <a:lnTo>
                    <a:pt x="2685135" y="1082598"/>
                  </a:lnTo>
                  <a:lnTo>
                    <a:pt x="2674924" y="1080541"/>
                  </a:lnTo>
                  <a:lnTo>
                    <a:pt x="2669121" y="1074978"/>
                  </a:lnTo>
                  <a:lnTo>
                    <a:pt x="2666530" y="1066863"/>
                  </a:lnTo>
                  <a:lnTo>
                    <a:pt x="2665933" y="1057135"/>
                  </a:lnTo>
                  <a:lnTo>
                    <a:pt x="2665933" y="883361"/>
                  </a:lnTo>
                  <a:lnTo>
                    <a:pt x="2702610" y="883361"/>
                  </a:lnTo>
                  <a:lnTo>
                    <a:pt x="2702610" y="840689"/>
                  </a:lnTo>
                  <a:close/>
                </a:path>
                <a:path w="5233034" h="2693034">
                  <a:moveTo>
                    <a:pt x="2723210" y="144716"/>
                  </a:moveTo>
                  <a:lnTo>
                    <a:pt x="2652230" y="144716"/>
                  </a:lnTo>
                  <a:lnTo>
                    <a:pt x="2640088" y="215938"/>
                  </a:lnTo>
                  <a:lnTo>
                    <a:pt x="2618943" y="335597"/>
                  </a:lnTo>
                  <a:lnTo>
                    <a:pt x="2610447" y="384911"/>
                  </a:lnTo>
                  <a:lnTo>
                    <a:pt x="2603652" y="427799"/>
                  </a:lnTo>
                  <a:lnTo>
                    <a:pt x="2598801" y="464693"/>
                  </a:lnTo>
                  <a:lnTo>
                    <a:pt x="2596908" y="464693"/>
                  </a:lnTo>
                  <a:lnTo>
                    <a:pt x="2587802" y="390296"/>
                  </a:lnTo>
                  <a:lnTo>
                    <a:pt x="2579713" y="337997"/>
                  </a:lnTo>
                  <a:lnTo>
                    <a:pt x="2569908" y="278295"/>
                  </a:lnTo>
                  <a:lnTo>
                    <a:pt x="2547188" y="144716"/>
                  </a:lnTo>
                  <a:lnTo>
                    <a:pt x="2471318" y="144716"/>
                  </a:lnTo>
                  <a:lnTo>
                    <a:pt x="2562212" y="566216"/>
                  </a:lnTo>
                  <a:lnTo>
                    <a:pt x="2554617" y="597458"/>
                  </a:lnTo>
                  <a:lnTo>
                    <a:pt x="2544546" y="616267"/>
                  </a:lnTo>
                  <a:lnTo>
                    <a:pt x="2531084" y="625475"/>
                  </a:lnTo>
                  <a:lnTo>
                    <a:pt x="2513279" y="627913"/>
                  </a:lnTo>
                  <a:lnTo>
                    <a:pt x="2504427" y="627913"/>
                  </a:lnTo>
                  <a:lnTo>
                    <a:pt x="2491625" y="626338"/>
                  </a:lnTo>
                  <a:lnTo>
                    <a:pt x="2489974" y="625868"/>
                  </a:lnTo>
                  <a:lnTo>
                    <a:pt x="2488869" y="689406"/>
                  </a:lnTo>
                  <a:lnTo>
                    <a:pt x="2496591" y="690562"/>
                  </a:lnTo>
                  <a:lnTo>
                    <a:pt x="2505037" y="691565"/>
                  </a:lnTo>
                  <a:lnTo>
                    <a:pt x="2514003" y="692289"/>
                  </a:lnTo>
                  <a:lnTo>
                    <a:pt x="2523236" y="692556"/>
                  </a:lnTo>
                  <a:lnTo>
                    <a:pt x="2556002" y="689749"/>
                  </a:lnTo>
                  <a:lnTo>
                    <a:pt x="2585580" y="674954"/>
                  </a:lnTo>
                  <a:lnTo>
                    <a:pt x="2611310" y="638556"/>
                  </a:lnTo>
                  <a:lnTo>
                    <a:pt x="2632468" y="570953"/>
                  </a:lnTo>
                  <a:lnTo>
                    <a:pt x="2723210" y="144716"/>
                  </a:lnTo>
                  <a:close/>
                </a:path>
                <a:path w="5233034" h="2693034">
                  <a:moveTo>
                    <a:pt x="2873743" y="1118844"/>
                  </a:moveTo>
                  <a:lnTo>
                    <a:pt x="2873210" y="1109345"/>
                  </a:lnTo>
                  <a:lnTo>
                    <a:pt x="2873019" y="1101801"/>
                  </a:lnTo>
                  <a:lnTo>
                    <a:pt x="2872905" y="1097521"/>
                  </a:lnTo>
                  <a:lnTo>
                    <a:pt x="2872854" y="1095413"/>
                  </a:lnTo>
                  <a:lnTo>
                    <a:pt x="2872702" y="1080554"/>
                  </a:lnTo>
                  <a:lnTo>
                    <a:pt x="2872663" y="989736"/>
                  </a:lnTo>
                  <a:lnTo>
                    <a:pt x="2872663" y="909586"/>
                  </a:lnTo>
                  <a:lnTo>
                    <a:pt x="2869158" y="879868"/>
                  </a:lnTo>
                  <a:lnTo>
                    <a:pt x="2867380" y="876312"/>
                  </a:lnTo>
                  <a:lnTo>
                    <a:pt x="2857589" y="856729"/>
                  </a:lnTo>
                  <a:lnTo>
                    <a:pt x="2836354" y="841717"/>
                  </a:lnTo>
                  <a:lnTo>
                    <a:pt x="2825318" y="839901"/>
                  </a:lnTo>
                  <a:lnTo>
                    <a:pt x="2825318" y="989736"/>
                  </a:lnTo>
                  <a:lnTo>
                    <a:pt x="2825318" y="1025321"/>
                  </a:lnTo>
                  <a:lnTo>
                    <a:pt x="2823667" y="1050505"/>
                  </a:lnTo>
                  <a:lnTo>
                    <a:pt x="2818422" y="1067650"/>
                  </a:lnTo>
                  <a:lnTo>
                    <a:pt x="2809151" y="1077442"/>
                  </a:lnTo>
                  <a:lnTo>
                    <a:pt x="2795422" y="1080554"/>
                  </a:lnTo>
                  <a:lnTo>
                    <a:pt x="2783205" y="1077633"/>
                  </a:lnTo>
                  <a:lnTo>
                    <a:pt x="2774988" y="1069581"/>
                  </a:lnTo>
                  <a:lnTo>
                    <a:pt x="2770365" y="1057440"/>
                  </a:lnTo>
                  <a:lnTo>
                    <a:pt x="2769019" y="1043355"/>
                  </a:lnTo>
                  <a:lnTo>
                    <a:pt x="2768917" y="1037780"/>
                  </a:lnTo>
                  <a:lnTo>
                    <a:pt x="2772092" y="1014679"/>
                  </a:lnTo>
                  <a:lnTo>
                    <a:pt x="2781160" y="999896"/>
                  </a:lnTo>
                  <a:lnTo>
                    <a:pt x="2795460" y="992047"/>
                  </a:lnTo>
                  <a:lnTo>
                    <a:pt x="2814294" y="989736"/>
                  </a:lnTo>
                  <a:lnTo>
                    <a:pt x="2825318" y="989736"/>
                  </a:lnTo>
                  <a:lnTo>
                    <a:pt x="2825318" y="839901"/>
                  </a:lnTo>
                  <a:lnTo>
                    <a:pt x="2768346" y="842378"/>
                  </a:lnTo>
                  <a:lnTo>
                    <a:pt x="2734500" y="882230"/>
                  </a:lnTo>
                  <a:lnTo>
                    <a:pt x="2731211" y="915530"/>
                  </a:lnTo>
                  <a:lnTo>
                    <a:pt x="2778925" y="915530"/>
                  </a:lnTo>
                  <a:lnTo>
                    <a:pt x="2778937" y="909586"/>
                  </a:lnTo>
                  <a:lnTo>
                    <a:pt x="2779852" y="897750"/>
                  </a:lnTo>
                  <a:lnTo>
                    <a:pt x="2779953" y="896493"/>
                  </a:lnTo>
                  <a:lnTo>
                    <a:pt x="2783522" y="886117"/>
                  </a:lnTo>
                  <a:lnTo>
                    <a:pt x="2783598" y="885875"/>
                  </a:lnTo>
                  <a:lnTo>
                    <a:pt x="2790723" y="878852"/>
                  </a:lnTo>
                  <a:lnTo>
                    <a:pt x="2802178" y="876312"/>
                  </a:lnTo>
                  <a:lnTo>
                    <a:pt x="2813659" y="878852"/>
                  </a:lnTo>
                  <a:lnTo>
                    <a:pt x="2820390" y="886117"/>
                  </a:lnTo>
                  <a:lnTo>
                    <a:pt x="2823591" y="897750"/>
                  </a:lnTo>
                  <a:lnTo>
                    <a:pt x="2824403" y="913320"/>
                  </a:lnTo>
                  <a:lnTo>
                    <a:pt x="2824403" y="952373"/>
                  </a:lnTo>
                  <a:lnTo>
                    <a:pt x="2815640" y="952373"/>
                  </a:lnTo>
                  <a:lnTo>
                    <a:pt x="2780055" y="956525"/>
                  </a:lnTo>
                  <a:lnTo>
                    <a:pt x="2750401" y="970597"/>
                  </a:lnTo>
                  <a:lnTo>
                    <a:pt x="2730093" y="997089"/>
                  </a:lnTo>
                  <a:lnTo>
                    <a:pt x="2722689" y="1037780"/>
                  </a:lnTo>
                  <a:lnTo>
                    <a:pt x="2722562" y="1043355"/>
                  </a:lnTo>
                  <a:lnTo>
                    <a:pt x="2725775" y="1073696"/>
                  </a:lnTo>
                  <a:lnTo>
                    <a:pt x="2735948" y="1099146"/>
                  </a:lnTo>
                  <a:lnTo>
                    <a:pt x="2753830" y="1116660"/>
                  </a:lnTo>
                  <a:lnTo>
                    <a:pt x="2780195" y="1123175"/>
                  </a:lnTo>
                  <a:lnTo>
                    <a:pt x="2794711" y="1121765"/>
                  </a:lnTo>
                  <a:lnTo>
                    <a:pt x="2807297" y="1117282"/>
                  </a:lnTo>
                  <a:lnTo>
                    <a:pt x="2817774" y="1109345"/>
                  </a:lnTo>
                  <a:lnTo>
                    <a:pt x="2825927" y="1097521"/>
                  </a:lnTo>
                  <a:lnTo>
                    <a:pt x="2826308" y="1101801"/>
                  </a:lnTo>
                  <a:lnTo>
                    <a:pt x="2827985" y="1113002"/>
                  </a:lnTo>
                  <a:lnTo>
                    <a:pt x="2829229" y="1118844"/>
                  </a:lnTo>
                  <a:lnTo>
                    <a:pt x="2873743" y="1118844"/>
                  </a:lnTo>
                  <a:close/>
                </a:path>
                <a:path w="5233034" h="2693034">
                  <a:moveTo>
                    <a:pt x="3060344" y="918032"/>
                  </a:moveTo>
                  <a:lnTo>
                    <a:pt x="3058096" y="890270"/>
                  </a:lnTo>
                  <a:lnTo>
                    <a:pt x="3048393" y="863866"/>
                  </a:lnTo>
                  <a:lnTo>
                    <a:pt x="3026803" y="844118"/>
                  </a:lnTo>
                  <a:lnTo>
                    <a:pt x="2988894" y="836358"/>
                  </a:lnTo>
                  <a:lnTo>
                    <a:pt x="2952292" y="843686"/>
                  </a:lnTo>
                  <a:lnTo>
                    <a:pt x="2929305" y="863282"/>
                  </a:lnTo>
                  <a:lnTo>
                    <a:pt x="2917380" y="891527"/>
                  </a:lnTo>
                  <a:lnTo>
                    <a:pt x="2913977" y="924788"/>
                  </a:lnTo>
                  <a:lnTo>
                    <a:pt x="2913977" y="1025486"/>
                  </a:lnTo>
                  <a:lnTo>
                    <a:pt x="2916834" y="1064780"/>
                  </a:lnTo>
                  <a:lnTo>
                    <a:pt x="2927642" y="1095692"/>
                  </a:lnTo>
                  <a:lnTo>
                    <a:pt x="2949702" y="1115923"/>
                  </a:lnTo>
                  <a:lnTo>
                    <a:pt x="2986341" y="1123175"/>
                  </a:lnTo>
                  <a:lnTo>
                    <a:pt x="3023857" y="1115885"/>
                  </a:lnTo>
                  <a:lnTo>
                    <a:pt x="3046399" y="1096137"/>
                  </a:lnTo>
                  <a:lnTo>
                    <a:pt x="3057423" y="1067155"/>
                  </a:lnTo>
                  <a:lnTo>
                    <a:pt x="3060344" y="1032129"/>
                  </a:lnTo>
                  <a:lnTo>
                    <a:pt x="3060344" y="1028344"/>
                  </a:lnTo>
                  <a:lnTo>
                    <a:pt x="3012465" y="1028344"/>
                  </a:lnTo>
                  <a:lnTo>
                    <a:pt x="3012465" y="1039723"/>
                  </a:lnTo>
                  <a:lnTo>
                    <a:pt x="3011335" y="1058100"/>
                  </a:lnTo>
                  <a:lnTo>
                    <a:pt x="3007385" y="1071333"/>
                  </a:lnTo>
                  <a:lnTo>
                    <a:pt x="2999765" y="1079322"/>
                  </a:lnTo>
                  <a:lnTo>
                    <a:pt x="2987649" y="1082014"/>
                  </a:lnTo>
                  <a:lnTo>
                    <a:pt x="2974886" y="1078369"/>
                  </a:lnTo>
                  <a:lnTo>
                    <a:pt x="2967266" y="1068730"/>
                  </a:lnTo>
                  <a:lnTo>
                    <a:pt x="2963570" y="1055001"/>
                  </a:lnTo>
                  <a:lnTo>
                    <a:pt x="2962605" y="1039139"/>
                  </a:lnTo>
                  <a:lnTo>
                    <a:pt x="2962605" y="919099"/>
                  </a:lnTo>
                  <a:lnTo>
                    <a:pt x="2963964" y="901039"/>
                  </a:lnTo>
                  <a:lnTo>
                    <a:pt x="2968333" y="888022"/>
                  </a:lnTo>
                  <a:lnTo>
                    <a:pt x="2976181" y="880160"/>
                  </a:lnTo>
                  <a:lnTo>
                    <a:pt x="2987967" y="877519"/>
                  </a:lnTo>
                  <a:lnTo>
                    <a:pt x="3000552" y="880605"/>
                  </a:lnTo>
                  <a:lnTo>
                    <a:pt x="3008007" y="889127"/>
                  </a:lnTo>
                  <a:lnTo>
                    <a:pt x="3011563" y="901954"/>
                  </a:lnTo>
                  <a:lnTo>
                    <a:pt x="3012465" y="917968"/>
                  </a:lnTo>
                  <a:lnTo>
                    <a:pt x="3012465" y="928789"/>
                  </a:lnTo>
                  <a:lnTo>
                    <a:pt x="3060344" y="928789"/>
                  </a:lnTo>
                  <a:lnTo>
                    <a:pt x="3060344" y="918032"/>
                  </a:lnTo>
                  <a:close/>
                </a:path>
                <a:path w="5233034" h="2693034">
                  <a:moveTo>
                    <a:pt x="3196171" y="840689"/>
                  </a:moveTo>
                  <a:lnTo>
                    <a:pt x="3159480" y="840689"/>
                  </a:lnTo>
                  <a:lnTo>
                    <a:pt x="3159480" y="773264"/>
                  </a:lnTo>
                  <a:lnTo>
                    <a:pt x="3111169" y="773264"/>
                  </a:lnTo>
                  <a:lnTo>
                    <a:pt x="3111169" y="840689"/>
                  </a:lnTo>
                  <a:lnTo>
                    <a:pt x="3080664" y="840689"/>
                  </a:lnTo>
                  <a:lnTo>
                    <a:pt x="3080664" y="883361"/>
                  </a:lnTo>
                  <a:lnTo>
                    <a:pt x="3111169" y="883361"/>
                  </a:lnTo>
                  <a:lnTo>
                    <a:pt x="3111169" y="1065847"/>
                  </a:lnTo>
                  <a:lnTo>
                    <a:pt x="3114764" y="1094079"/>
                  </a:lnTo>
                  <a:lnTo>
                    <a:pt x="3125012" y="1111529"/>
                  </a:lnTo>
                  <a:lnTo>
                    <a:pt x="3141180" y="1120381"/>
                  </a:lnTo>
                  <a:lnTo>
                    <a:pt x="3162490" y="1122857"/>
                  </a:lnTo>
                  <a:lnTo>
                    <a:pt x="3170504" y="1122641"/>
                  </a:lnTo>
                  <a:lnTo>
                    <a:pt x="3179038" y="1121879"/>
                  </a:lnTo>
                  <a:lnTo>
                    <a:pt x="3187357" y="1120368"/>
                  </a:lnTo>
                  <a:lnTo>
                    <a:pt x="3194748" y="1117879"/>
                  </a:lnTo>
                  <a:lnTo>
                    <a:pt x="3194748" y="1080985"/>
                  </a:lnTo>
                  <a:lnTo>
                    <a:pt x="3191408" y="1082065"/>
                  </a:lnTo>
                  <a:lnTo>
                    <a:pt x="3183725" y="1082598"/>
                  </a:lnTo>
                  <a:lnTo>
                    <a:pt x="3178695" y="1082598"/>
                  </a:lnTo>
                  <a:lnTo>
                    <a:pt x="3168472" y="1080541"/>
                  </a:lnTo>
                  <a:lnTo>
                    <a:pt x="3162681" y="1074978"/>
                  </a:lnTo>
                  <a:lnTo>
                    <a:pt x="3160077" y="1066863"/>
                  </a:lnTo>
                  <a:lnTo>
                    <a:pt x="3159480" y="1057135"/>
                  </a:lnTo>
                  <a:lnTo>
                    <a:pt x="3159480" y="883361"/>
                  </a:lnTo>
                  <a:lnTo>
                    <a:pt x="3196171" y="883361"/>
                  </a:lnTo>
                  <a:lnTo>
                    <a:pt x="3196171" y="840689"/>
                  </a:lnTo>
                  <a:close/>
                </a:path>
                <a:path w="5233034" h="2693034">
                  <a:moveTo>
                    <a:pt x="3439884" y="928801"/>
                  </a:moveTo>
                  <a:lnTo>
                    <a:pt x="3430016" y="877506"/>
                  </a:lnTo>
                  <a:lnTo>
                    <a:pt x="3400806" y="843419"/>
                  </a:lnTo>
                  <a:lnTo>
                    <a:pt x="3393300" y="841946"/>
                  </a:lnTo>
                  <a:lnTo>
                    <a:pt x="3393300" y="922070"/>
                  </a:lnTo>
                  <a:lnTo>
                    <a:pt x="3393300" y="953185"/>
                  </a:lnTo>
                  <a:lnTo>
                    <a:pt x="3335642" y="953185"/>
                  </a:lnTo>
                  <a:lnTo>
                    <a:pt x="3335655" y="922070"/>
                  </a:lnTo>
                  <a:lnTo>
                    <a:pt x="3351314" y="880516"/>
                  </a:lnTo>
                  <a:lnTo>
                    <a:pt x="3364903" y="877506"/>
                  </a:lnTo>
                  <a:lnTo>
                    <a:pt x="3379127" y="880846"/>
                  </a:lnTo>
                  <a:lnTo>
                    <a:pt x="3387801" y="890117"/>
                  </a:lnTo>
                  <a:lnTo>
                    <a:pt x="3392119" y="904227"/>
                  </a:lnTo>
                  <a:lnTo>
                    <a:pt x="3393300" y="922070"/>
                  </a:lnTo>
                  <a:lnTo>
                    <a:pt x="3393300" y="841946"/>
                  </a:lnTo>
                  <a:lnTo>
                    <a:pt x="3326015" y="845248"/>
                  </a:lnTo>
                  <a:lnTo>
                    <a:pt x="3290976" y="897763"/>
                  </a:lnTo>
                  <a:lnTo>
                    <a:pt x="3287928" y="1025385"/>
                  </a:lnTo>
                  <a:lnTo>
                    <a:pt x="3290747" y="1064425"/>
                  </a:lnTo>
                  <a:lnTo>
                    <a:pt x="3301873" y="1095400"/>
                  </a:lnTo>
                  <a:lnTo>
                    <a:pt x="3325279" y="1115809"/>
                  </a:lnTo>
                  <a:lnTo>
                    <a:pt x="3364966" y="1123162"/>
                  </a:lnTo>
                  <a:lnTo>
                    <a:pt x="3404882" y="1114247"/>
                  </a:lnTo>
                  <a:lnTo>
                    <a:pt x="3427171" y="1092314"/>
                  </a:lnTo>
                  <a:lnTo>
                    <a:pt x="3430778" y="1082014"/>
                  </a:lnTo>
                  <a:lnTo>
                    <a:pt x="3436848" y="1064691"/>
                  </a:lnTo>
                  <a:lnTo>
                    <a:pt x="3438944" y="1038796"/>
                  </a:lnTo>
                  <a:lnTo>
                    <a:pt x="3438956" y="1037069"/>
                  </a:lnTo>
                  <a:lnTo>
                    <a:pt x="3391624" y="1037069"/>
                  </a:lnTo>
                  <a:lnTo>
                    <a:pt x="3391624" y="1038796"/>
                  </a:lnTo>
                  <a:lnTo>
                    <a:pt x="3390684" y="1055154"/>
                  </a:lnTo>
                  <a:lnTo>
                    <a:pt x="3386823" y="1068946"/>
                  </a:lnTo>
                  <a:lnTo>
                    <a:pt x="3378504" y="1078471"/>
                  </a:lnTo>
                  <a:lnTo>
                    <a:pt x="3364141" y="1082014"/>
                  </a:lnTo>
                  <a:lnTo>
                    <a:pt x="3349637" y="1077976"/>
                  </a:lnTo>
                  <a:lnTo>
                    <a:pt x="3340824" y="1067282"/>
                  </a:lnTo>
                  <a:lnTo>
                    <a:pt x="3336442" y="1052068"/>
                  </a:lnTo>
                  <a:lnTo>
                    <a:pt x="3335261" y="1034491"/>
                  </a:lnTo>
                  <a:lnTo>
                    <a:pt x="3335261" y="991679"/>
                  </a:lnTo>
                  <a:lnTo>
                    <a:pt x="3439884" y="991679"/>
                  </a:lnTo>
                  <a:lnTo>
                    <a:pt x="3439884" y="953185"/>
                  </a:lnTo>
                  <a:lnTo>
                    <a:pt x="3439884" y="928801"/>
                  </a:lnTo>
                  <a:close/>
                </a:path>
                <a:path w="5233034" h="2693034">
                  <a:moveTo>
                    <a:pt x="3632111" y="840689"/>
                  </a:moveTo>
                  <a:lnTo>
                    <a:pt x="3583470" y="840689"/>
                  </a:lnTo>
                  <a:lnTo>
                    <a:pt x="3574745" y="891032"/>
                  </a:lnTo>
                  <a:lnTo>
                    <a:pt x="3563683" y="952677"/>
                  </a:lnTo>
                  <a:lnTo>
                    <a:pt x="3553358" y="1014285"/>
                  </a:lnTo>
                  <a:lnTo>
                    <a:pt x="3546856" y="1064526"/>
                  </a:lnTo>
                  <a:lnTo>
                    <a:pt x="3546310" y="1064526"/>
                  </a:lnTo>
                  <a:lnTo>
                    <a:pt x="3539210" y="1012469"/>
                  </a:lnTo>
                  <a:lnTo>
                    <a:pt x="3529546" y="950264"/>
                  </a:lnTo>
                  <a:lnTo>
                    <a:pt x="3519513" y="889228"/>
                  </a:lnTo>
                  <a:lnTo>
                    <a:pt x="3511321" y="840689"/>
                  </a:lnTo>
                  <a:lnTo>
                    <a:pt x="3459480" y="840689"/>
                  </a:lnTo>
                  <a:lnTo>
                    <a:pt x="3517709" y="1118844"/>
                  </a:lnTo>
                  <a:lnTo>
                    <a:pt x="3572624" y="1118844"/>
                  </a:lnTo>
                  <a:lnTo>
                    <a:pt x="3632111" y="840689"/>
                  </a:lnTo>
                  <a:close/>
                </a:path>
                <a:path w="5233034" h="2693034">
                  <a:moveTo>
                    <a:pt x="3803548" y="928801"/>
                  </a:moveTo>
                  <a:lnTo>
                    <a:pt x="3799878" y="892213"/>
                  </a:lnTo>
                  <a:lnTo>
                    <a:pt x="3793680" y="877506"/>
                  </a:lnTo>
                  <a:lnTo>
                    <a:pt x="3787521" y="862888"/>
                  </a:lnTo>
                  <a:lnTo>
                    <a:pt x="3764470" y="843419"/>
                  </a:lnTo>
                  <a:lnTo>
                    <a:pt x="3756964" y="841946"/>
                  </a:lnTo>
                  <a:lnTo>
                    <a:pt x="3756964" y="922070"/>
                  </a:lnTo>
                  <a:lnTo>
                    <a:pt x="3756964" y="953185"/>
                  </a:lnTo>
                  <a:lnTo>
                    <a:pt x="3699306" y="953185"/>
                  </a:lnTo>
                  <a:lnTo>
                    <a:pt x="3699319" y="922070"/>
                  </a:lnTo>
                  <a:lnTo>
                    <a:pt x="3714991" y="880516"/>
                  </a:lnTo>
                  <a:lnTo>
                    <a:pt x="3728567" y="877506"/>
                  </a:lnTo>
                  <a:lnTo>
                    <a:pt x="3742791" y="880846"/>
                  </a:lnTo>
                  <a:lnTo>
                    <a:pt x="3751465" y="890117"/>
                  </a:lnTo>
                  <a:lnTo>
                    <a:pt x="3755796" y="904227"/>
                  </a:lnTo>
                  <a:lnTo>
                    <a:pt x="3756964" y="922070"/>
                  </a:lnTo>
                  <a:lnTo>
                    <a:pt x="3756964" y="841946"/>
                  </a:lnTo>
                  <a:lnTo>
                    <a:pt x="3689680" y="845248"/>
                  </a:lnTo>
                  <a:lnTo>
                    <a:pt x="3654653" y="897763"/>
                  </a:lnTo>
                  <a:lnTo>
                    <a:pt x="3651593" y="1025385"/>
                  </a:lnTo>
                  <a:lnTo>
                    <a:pt x="3654425" y="1064425"/>
                  </a:lnTo>
                  <a:lnTo>
                    <a:pt x="3665550" y="1095400"/>
                  </a:lnTo>
                  <a:lnTo>
                    <a:pt x="3688956" y="1115809"/>
                  </a:lnTo>
                  <a:lnTo>
                    <a:pt x="3728631" y="1123162"/>
                  </a:lnTo>
                  <a:lnTo>
                    <a:pt x="3768560" y="1114247"/>
                  </a:lnTo>
                  <a:lnTo>
                    <a:pt x="3794455" y="1082014"/>
                  </a:lnTo>
                  <a:lnTo>
                    <a:pt x="3802621" y="1038796"/>
                  </a:lnTo>
                  <a:lnTo>
                    <a:pt x="3802634" y="1037069"/>
                  </a:lnTo>
                  <a:lnTo>
                    <a:pt x="3755288" y="1037069"/>
                  </a:lnTo>
                  <a:lnTo>
                    <a:pt x="3755288" y="1038796"/>
                  </a:lnTo>
                  <a:lnTo>
                    <a:pt x="3754348" y="1055154"/>
                  </a:lnTo>
                  <a:lnTo>
                    <a:pt x="3750500" y="1068946"/>
                  </a:lnTo>
                  <a:lnTo>
                    <a:pt x="3742169" y="1078471"/>
                  </a:lnTo>
                  <a:lnTo>
                    <a:pt x="3727818" y="1082014"/>
                  </a:lnTo>
                  <a:lnTo>
                    <a:pt x="3713315" y="1077976"/>
                  </a:lnTo>
                  <a:lnTo>
                    <a:pt x="3704488" y="1067282"/>
                  </a:lnTo>
                  <a:lnTo>
                    <a:pt x="3700119" y="1052068"/>
                  </a:lnTo>
                  <a:lnTo>
                    <a:pt x="3698938" y="1034491"/>
                  </a:lnTo>
                  <a:lnTo>
                    <a:pt x="3698938" y="991679"/>
                  </a:lnTo>
                  <a:lnTo>
                    <a:pt x="3803548" y="991679"/>
                  </a:lnTo>
                  <a:lnTo>
                    <a:pt x="3803548" y="953185"/>
                  </a:lnTo>
                  <a:lnTo>
                    <a:pt x="3803548" y="928801"/>
                  </a:lnTo>
                  <a:close/>
                </a:path>
                <a:path w="5233034" h="2693034">
                  <a:moveTo>
                    <a:pt x="3949395" y="836676"/>
                  </a:moveTo>
                  <a:lnTo>
                    <a:pt x="3930866" y="839279"/>
                  </a:lnTo>
                  <a:lnTo>
                    <a:pt x="3913860" y="847420"/>
                  </a:lnTo>
                  <a:lnTo>
                    <a:pt x="3899585" y="862279"/>
                  </a:lnTo>
                  <a:lnTo>
                    <a:pt x="3889210" y="885063"/>
                  </a:lnTo>
                  <a:lnTo>
                    <a:pt x="3889057" y="872032"/>
                  </a:lnTo>
                  <a:lnTo>
                    <a:pt x="3888676" y="859002"/>
                  </a:lnTo>
                  <a:lnTo>
                    <a:pt x="3887749" y="840676"/>
                  </a:lnTo>
                  <a:lnTo>
                    <a:pt x="3841712" y="840676"/>
                  </a:lnTo>
                  <a:lnTo>
                    <a:pt x="3842181" y="860348"/>
                  </a:lnTo>
                  <a:lnTo>
                    <a:pt x="3842334" y="880859"/>
                  </a:lnTo>
                  <a:lnTo>
                    <a:pt x="3842258" y="935113"/>
                  </a:lnTo>
                  <a:lnTo>
                    <a:pt x="3842258" y="1118844"/>
                  </a:lnTo>
                  <a:lnTo>
                    <a:pt x="3890734" y="1118844"/>
                  </a:lnTo>
                  <a:lnTo>
                    <a:pt x="3890734" y="963777"/>
                  </a:lnTo>
                  <a:lnTo>
                    <a:pt x="3895280" y="930414"/>
                  </a:lnTo>
                  <a:lnTo>
                    <a:pt x="3907752" y="909866"/>
                  </a:lnTo>
                  <a:lnTo>
                    <a:pt x="3926370" y="899439"/>
                  </a:lnTo>
                  <a:lnTo>
                    <a:pt x="3949395" y="896480"/>
                  </a:lnTo>
                  <a:lnTo>
                    <a:pt x="3949395" y="836676"/>
                  </a:lnTo>
                  <a:close/>
                </a:path>
                <a:path w="5233034" h="2693034">
                  <a:moveTo>
                    <a:pt x="4142435" y="840689"/>
                  </a:moveTo>
                  <a:lnTo>
                    <a:pt x="4093807" y="840689"/>
                  </a:lnTo>
                  <a:lnTo>
                    <a:pt x="4081551" y="911898"/>
                  </a:lnTo>
                  <a:lnTo>
                    <a:pt x="4070985" y="971499"/>
                  </a:lnTo>
                  <a:lnTo>
                    <a:pt x="4062679" y="1020533"/>
                  </a:lnTo>
                  <a:lnTo>
                    <a:pt x="4057180" y="1059980"/>
                  </a:lnTo>
                  <a:lnTo>
                    <a:pt x="4055884" y="1059980"/>
                  </a:lnTo>
                  <a:lnTo>
                    <a:pt x="4051871" y="1024585"/>
                  </a:lnTo>
                  <a:lnTo>
                    <a:pt x="4044099" y="973150"/>
                  </a:lnTo>
                  <a:lnTo>
                    <a:pt x="4033697" y="910310"/>
                  </a:lnTo>
                  <a:lnTo>
                    <a:pt x="4021798" y="840689"/>
                  </a:lnTo>
                  <a:lnTo>
                    <a:pt x="3969804" y="840689"/>
                  </a:lnTo>
                  <a:lnTo>
                    <a:pt x="4032097" y="1129563"/>
                  </a:lnTo>
                  <a:lnTo>
                    <a:pt x="4026890" y="1150975"/>
                  </a:lnTo>
                  <a:lnTo>
                    <a:pt x="4019994" y="1163866"/>
                  </a:lnTo>
                  <a:lnTo>
                    <a:pt x="4010774" y="1170178"/>
                  </a:lnTo>
                  <a:lnTo>
                    <a:pt x="3998557" y="1171841"/>
                  </a:lnTo>
                  <a:lnTo>
                    <a:pt x="3992499" y="1171841"/>
                  </a:lnTo>
                  <a:lnTo>
                    <a:pt x="3983736" y="1170762"/>
                  </a:lnTo>
                  <a:lnTo>
                    <a:pt x="3982605" y="1170444"/>
                  </a:lnTo>
                  <a:lnTo>
                    <a:pt x="3981843" y="1213980"/>
                  </a:lnTo>
                  <a:lnTo>
                    <a:pt x="3988498" y="1215072"/>
                  </a:lnTo>
                  <a:lnTo>
                    <a:pt x="3996893" y="1216152"/>
                  </a:lnTo>
                  <a:lnTo>
                    <a:pt x="4005389" y="1216152"/>
                  </a:lnTo>
                  <a:lnTo>
                    <a:pt x="4027843" y="1214234"/>
                  </a:lnTo>
                  <a:lnTo>
                    <a:pt x="4048125" y="1204087"/>
                  </a:lnTo>
                  <a:lnTo>
                    <a:pt x="4065752" y="1179131"/>
                  </a:lnTo>
                  <a:lnTo>
                    <a:pt x="4080256" y="1132801"/>
                  </a:lnTo>
                  <a:lnTo>
                    <a:pt x="4142435" y="840689"/>
                  </a:lnTo>
                  <a:close/>
                </a:path>
                <a:path w="5233034" h="2693034">
                  <a:moveTo>
                    <a:pt x="4412869" y="840689"/>
                  </a:moveTo>
                  <a:lnTo>
                    <a:pt x="4364253" y="840689"/>
                  </a:lnTo>
                  <a:lnTo>
                    <a:pt x="4351617" y="932789"/>
                  </a:lnTo>
                  <a:lnTo>
                    <a:pt x="4344174" y="991057"/>
                  </a:lnTo>
                  <a:lnTo>
                    <a:pt x="4340199" y="1026756"/>
                  </a:lnTo>
                  <a:lnTo>
                    <a:pt x="4337901" y="1051191"/>
                  </a:lnTo>
                  <a:lnTo>
                    <a:pt x="4337355" y="1051191"/>
                  </a:lnTo>
                  <a:lnTo>
                    <a:pt x="4334040" y="1022438"/>
                  </a:lnTo>
                  <a:lnTo>
                    <a:pt x="4327906" y="982929"/>
                  </a:lnTo>
                  <a:lnTo>
                    <a:pt x="4304627" y="840689"/>
                  </a:lnTo>
                  <a:lnTo>
                    <a:pt x="4258665" y="840689"/>
                  </a:lnTo>
                  <a:lnTo>
                    <a:pt x="4244937" y="923645"/>
                  </a:lnTo>
                  <a:lnTo>
                    <a:pt x="4235170" y="981608"/>
                  </a:lnTo>
                  <a:lnTo>
                    <a:pt x="4228706" y="1021715"/>
                  </a:lnTo>
                  <a:lnTo>
                    <a:pt x="4224896" y="1051153"/>
                  </a:lnTo>
                  <a:lnTo>
                    <a:pt x="4224363" y="1051153"/>
                  </a:lnTo>
                  <a:lnTo>
                    <a:pt x="4221899" y="1023442"/>
                  </a:lnTo>
                  <a:lnTo>
                    <a:pt x="4217543" y="984961"/>
                  </a:lnTo>
                  <a:lnTo>
                    <a:pt x="4210189" y="926960"/>
                  </a:lnTo>
                  <a:lnTo>
                    <a:pt x="4198721" y="840689"/>
                  </a:lnTo>
                  <a:lnTo>
                    <a:pt x="4147274" y="840689"/>
                  </a:lnTo>
                  <a:lnTo>
                    <a:pt x="4196575" y="1118844"/>
                  </a:lnTo>
                  <a:lnTo>
                    <a:pt x="4245534" y="1118844"/>
                  </a:lnTo>
                  <a:lnTo>
                    <a:pt x="4267822" y="999439"/>
                  </a:lnTo>
                  <a:lnTo>
                    <a:pt x="4275417" y="954836"/>
                  </a:lnTo>
                  <a:lnTo>
                    <a:pt x="4279722" y="920356"/>
                  </a:lnTo>
                  <a:lnTo>
                    <a:pt x="4280255" y="920356"/>
                  </a:lnTo>
                  <a:lnTo>
                    <a:pt x="4285373" y="957097"/>
                  </a:lnTo>
                  <a:lnTo>
                    <a:pt x="4293133" y="1003427"/>
                  </a:lnTo>
                  <a:lnTo>
                    <a:pt x="4302595" y="1057846"/>
                  </a:lnTo>
                  <a:lnTo>
                    <a:pt x="4312831" y="1118844"/>
                  </a:lnTo>
                  <a:lnTo>
                    <a:pt x="4361027" y="1118844"/>
                  </a:lnTo>
                  <a:lnTo>
                    <a:pt x="4412869" y="840689"/>
                  </a:lnTo>
                  <a:close/>
                </a:path>
                <a:path w="5233034" h="2693034">
                  <a:moveTo>
                    <a:pt x="4597311" y="907897"/>
                  </a:moveTo>
                  <a:lnTo>
                    <a:pt x="4594644" y="879894"/>
                  </a:lnTo>
                  <a:lnTo>
                    <a:pt x="4585601" y="857173"/>
                  </a:lnTo>
                  <a:lnTo>
                    <a:pt x="4568660" y="841933"/>
                  </a:lnTo>
                  <a:lnTo>
                    <a:pt x="4542269" y="836358"/>
                  </a:lnTo>
                  <a:lnTo>
                    <a:pt x="4523803" y="838504"/>
                  </a:lnTo>
                  <a:lnTo>
                    <a:pt x="4509338" y="844423"/>
                  </a:lnTo>
                  <a:lnTo>
                    <a:pt x="4498492" y="853363"/>
                  </a:lnTo>
                  <a:lnTo>
                    <a:pt x="4490923" y="864552"/>
                  </a:lnTo>
                  <a:lnTo>
                    <a:pt x="4490923" y="741502"/>
                  </a:lnTo>
                  <a:lnTo>
                    <a:pt x="4442434" y="741502"/>
                  </a:lnTo>
                  <a:lnTo>
                    <a:pt x="4442434" y="1118844"/>
                  </a:lnTo>
                  <a:lnTo>
                    <a:pt x="4490923" y="1118844"/>
                  </a:lnTo>
                  <a:lnTo>
                    <a:pt x="4490923" y="933272"/>
                  </a:lnTo>
                  <a:lnTo>
                    <a:pt x="4492307" y="910018"/>
                  </a:lnTo>
                  <a:lnTo>
                    <a:pt x="4497260" y="893406"/>
                  </a:lnTo>
                  <a:lnTo>
                    <a:pt x="4506887" y="883437"/>
                  </a:lnTo>
                  <a:lnTo>
                    <a:pt x="4522330" y="880110"/>
                  </a:lnTo>
                  <a:lnTo>
                    <a:pt x="4536097" y="883386"/>
                  </a:lnTo>
                  <a:lnTo>
                    <a:pt x="4544149" y="892225"/>
                  </a:lnTo>
                  <a:lnTo>
                    <a:pt x="4547908" y="905129"/>
                  </a:lnTo>
                  <a:lnTo>
                    <a:pt x="4548848" y="920584"/>
                  </a:lnTo>
                  <a:lnTo>
                    <a:pt x="4548848" y="1118844"/>
                  </a:lnTo>
                  <a:lnTo>
                    <a:pt x="4597311" y="1118844"/>
                  </a:lnTo>
                  <a:lnTo>
                    <a:pt x="4597311" y="907897"/>
                  </a:lnTo>
                  <a:close/>
                </a:path>
                <a:path w="5233034" h="2693034">
                  <a:moveTo>
                    <a:pt x="4790148" y="928801"/>
                  </a:moveTo>
                  <a:lnTo>
                    <a:pt x="4780280" y="877506"/>
                  </a:lnTo>
                  <a:lnTo>
                    <a:pt x="4751070" y="843419"/>
                  </a:lnTo>
                  <a:lnTo>
                    <a:pt x="4743564" y="841946"/>
                  </a:lnTo>
                  <a:lnTo>
                    <a:pt x="4743564" y="922070"/>
                  </a:lnTo>
                  <a:lnTo>
                    <a:pt x="4743564" y="953185"/>
                  </a:lnTo>
                  <a:lnTo>
                    <a:pt x="4685906" y="953185"/>
                  </a:lnTo>
                  <a:lnTo>
                    <a:pt x="4685919" y="922070"/>
                  </a:lnTo>
                  <a:lnTo>
                    <a:pt x="4687405" y="904227"/>
                  </a:lnTo>
                  <a:lnTo>
                    <a:pt x="4687468" y="903312"/>
                  </a:lnTo>
                  <a:lnTo>
                    <a:pt x="4692523" y="889266"/>
                  </a:lnTo>
                  <a:lnTo>
                    <a:pt x="4701578" y="880516"/>
                  </a:lnTo>
                  <a:lnTo>
                    <a:pt x="4715167" y="877506"/>
                  </a:lnTo>
                  <a:lnTo>
                    <a:pt x="4729391" y="880846"/>
                  </a:lnTo>
                  <a:lnTo>
                    <a:pt x="4738065" y="890117"/>
                  </a:lnTo>
                  <a:lnTo>
                    <a:pt x="4742383" y="904227"/>
                  </a:lnTo>
                  <a:lnTo>
                    <a:pt x="4743564" y="922070"/>
                  </a:lnTo>
                  <a:lnTo>
                    <a:pt x="4743564" y="841946"/>
                  </a:lnTo>
                  <a:lnTo>
                    <a:pt x="4676279" y="845248"/>
                  </a:lnTo>
                  <a:lnTo>
                    <a:pt x="4641240" y="897763"/>
                  </a:lnTo>
                  <a:lnTo>
                    <a:pt x="4638192" y="1025385"/>
                  </a:lnTo>
                  <a:lnTo>
                    <a:pt x="4641012" y="1064425"/>
                  </a:lnTo>
                  <a:lnTo>
                    <a:pt x="4652137" y="1095400"/>
                  </a:lnTo>
                  <a:lnTo>
                    <a:pt x="4675543" y="1115809"/>
                  </a:lnTo>
                  <a:lnTo>
                    <a:pt x="4715218" y="1123162"/>
                  </a:lnTo>
                  <a:lnTo>
                    <a:pt x="4755146" y="1114247"/>
                  </a:lnTo>
                  <a:lnTo>
                    <a:pt x="4777435" y="1092314"/>
                  </a:lnTo>
                  <a:lnTo>
                    <a:pt x="4781042" y="1082014"/>
                  </a:lnTo>
                  <a:lnTo>
                    <a:pt x="4787112" y="1064691"/>
                  </a:lnTo>
                  <a:lnTo>
                    <a:pt x="4789208" y="1038796"/>
                  </a:lnTo>
                  <a:lnTo>
                    <a:pt x="4789221" y="1037069"/>
                  </a:lnTo>
                  <a:lnTo>
                    <a:pt x="4741888" y="1037069"/>
                  </a:lnTo>
                  <a:lnTo>
                    <a:pt x="4741888" y="1038796"/>
                  </a:lnTo>
                  <a:lnTo>
                    <a:pt x="4740948" y="1055154"/>
                  </a:lnTo>
                  <a:lnTo>
                    <a:pt x="4737087" y="1068946"/>
                  </a:lnTo>
                  <a:lnTo>
                    <a:pt x="4728769" y="1078471"/>
                  </a:lnTo>
                  <a:lnTo>
                    <a:pt x="4714405" y="1082014"/>
                  </a:lnTo>
                  <a:lnTo>
                    <a:pt x="4699901" y="1077976"/>
                  </a:lnTo>
                  <a:lnTo>
                    <a:pt x="4691088" y="1067282"/>
                  </a:lnTo>
                  <a:lnTo>
                    <a:pt x="4686706" y="1052068"/>
                  </a:lnTo>
                  <a:lnTo>
                    <a:pt x="4685525" y="1034491"/>
                  </a:lnTo>
                  <a:lnTo>
                    <a:pt x="4685525" y="991679"/>
                  </a:lnTo>
                  <a:lnTo>
                    <a:pt x="4790148" y="991679"/>
                  </a:lnTo>
                  <a:lnTo>
                    <a:pt x="4790148" y="953185"/>
                  </a:lnTo>
                  <a:lnTo>
                    <a:pt x="4790148" y="928801"/>
                  </a:lnTo>
                  <a:close/>
                </a:path>
                <a:path w="5233034" h="2693034">
                  <a:moveTo>
                    <a:pt x="4935982" y="836676"/>
                  </a:moveTo>
                  <a:lnTo>
                    <a:pt x="4917452" y="839279"/>
                  </a:lnTo>
                  <a:lnTo>
                    <a:pt x="4900460" y="847420"/>
                  </a:lnTo>
                  <a:lnTo>
                    <a:pt x="4886185" y="862279"/>
                  </a:lnTo>
                  <a:lnTo>
                    <a:pt x="4875796" y="885063"/>
                  </a:lnTo>
                  <a:lnTo>
                    <a:pt x="4875644" y="872032"/>
                  </a:lnTo>
                  <a:lnTo>
                    <a:pt x="4875276" y="859002"/>
                  </a:lnTo>
                  <a:lnTo>
                    <a:pt x="4874349" y="840676"/>
                  </a:lnTo>
                  <a:lnTo>
                    <a:pt x="4828298" y="840676"/>
                  </a:lnTo>
                  <a:lnTo>
                    <a:pt x="4828781" y="860348"/>
                  </a:lnTo>
                  <a:lnTo>
                    <a:pt x="4828921" y="880859"/>
                  </a:lnTo>
                  <a:lnTo>
                    <a:pt x="4828845" y="935113"/>
                  </a:lnTo>
                  <a:lnTo>
                    <a:pt x="4828845" y="1118844"/>
                  </a:lnTo>
                  <a:lnTo>
                    <a:pt x="4877333" y="1118844"/>
                  </a:lnTo>
                  <a:lnTo>
                    <a:pt x="4877333" y="963777"/>
                  </a:lnTo>
                  <a:lnTo>
                    <a:pt x="4881880" y="930414"/>
                  </a:lnTo>
                  <a:lnTo>
                    <a:pt x="4894338" y="909866"/>
                  </a:lnTo>
                  <a:lnTo>
                    <a:pt x="4912969" y="899439"/>
                  </a:lnTo>
                  <a:lnTo>
                    <a:pt x="4935982" y="896480"/>
                  </a:lnTo>
                  <a:lnTo>
                    <a:pt x="4935982" y="836676"/>
                  </a:lnTo>
                  <a:close/>
                </a:path>
                <a:path w="5233034" h="2693034">
                  <a:moveTo>
                    <a:pt x="5109972" y="928801"/>
                  </a:moveTo>
                  <a:lnTo>
                    <a:pt x="5106301" y="892213"/>
                  </a:lnTo>
                  <a:lnTo>
                    <a:pt x="5100104" y="877506"/>
                  </a:lnTo>
                  <a:lnTo>
                    <a:pt x="5093944" y="862888"/>
                  </a:lnTo>
                  <a:lnTo>
                    <a:pt x="5070894" y="843419"/>
                  </a:lnTo>
                  <a:lnTo>
                    <a:pt x="5063388" y="841946"/>
                  </a:lnTo>
                  <a:lnTo>
                    <a:pt x="5063388" y="922070"/>
                  </a:lnTo>
                  <a:lnTo>
                    <a:pt x="5063388" y="953185"/>
                  </a:lnTo>
                  <a:lnTo>
                    <a:pt x="5005743" y="953185"/>
                  </a:lnTo>
                  <a:lnTo>
                    <a:pt x="5005756" y="922070"/>
                  </a:lnTo>
                  <a:lnTo>
                    <a:pt x="5021415" y="880516"/>
                  </a:lnTo>
                  <a:lnTo>
                    <a:pt x="5034991" y="877506"/>
                  </a:lnTo>
                  <a:lnTo>
                    <a:pt x="5049215" y="880846"/>
                  </a:lnTo>
                  <a:lnTo>
                    <a:pt x="5057889" y="890117"/>
                  </a:lnTo>
                  <a:lnTo>
                    <a:pt x="5062220" y="904227"/>
                  </a:lnTo>
                  <a:lnTo>
                    <a:pt x="5063388" y="922070"/>
                  </a:lnTo>
                  <a:lnTo>
                    <a:pt x="5063388" y="841946"/>
                  </a:lnTo>
                  <a:lnTo>
                    <a:pt x="4996104" y="845248"/>
                  </a:lnTo>
                  <a:lnTo>
                    <a:pt x="4961077" y="897763"/>
                  </a:lnTo>
                  <a:lnTo>
                    <a:pt x="4958029" y="1025385"/>
                  </a:lnTo>
                  <a:lnTo>
                    <a:pt x="4960848" y="1064425"/>
                  </a:lnTo>
                  <a:lnTo>
                    <a:pt x="4971974" y="1095400"/>
                  </a:lnTo>
                  <a:lnTo>
                    <a:pt x="4995380" y="1115809"/>
                  </a:lnTo>
                  <a:lnTo>
                    <a:pt x="5035054" y="1123162"/>
                  </a:lnTo>
                  <a:lnTo>
                    <a:pt x="5074983" y="1114247"/>
                  </a:lnTo>
                  <a:lnTo>
                    <a:pt x="5097272" y="1092314"/>
                  </a:lnTo>
                  <a:lnTo>
                    <a:pt x="5100879" y="1082014"/>
                  </a:lnTo>
                  <a:lnTo>
                    <a:pt x="5106949" y="1064691"/>
                  </a:lnTo>
                  <a:lnTo>
                    <a:pt x="5109045" y="1038796"/>
                  </a:lnTo>
                  <a:lnTo>
                    <a:pt x="5109057" y="1037069"/>
                  </a:lnTo>
                  <a:lnTo>
                    <a:pt x="5061712" y="1037069"/>
                  </a:lnTo>
                  <a:lnTo>
                    <a:pt x="5061712" y="1038796"/>
                  </a:lnTo>
                  <a:lnTo>
                    <a:pt x="5060772" y="1055154"/>
                  </a:lnTo>
                  <a:lnTo>
                    <a:pt x="5056924" y="1068946"/>
                  </a:lnTo>
                  <a:lnTo>
                    <a:pt x="5048593" y="1078471"/>
                  </a:lnTo>
                  <a:lnTo>
                    <a:pt x="5034242" y="1082014"/>
                  </a:lnTo>
                  <a:lnTo>
                    <a:pt x="5019738" y="1077976"/>
                  </a:lnTo>
                  <a:lnTo>
                    <a:pt x="5010924" y="1067282"/>
                  </a:lnTo>
                  <a:lnTo>
                    <a:pt x="5006543" y="1052068"/>
                  </a:lnTo>
                  <a:lnTo>
                    <a:pt x="5005362" y="1034491"/>
                  </a:lnTo>
                  <a:lnTo>
                    <a:pt x="5005362" y="991679"/>
                  </a:lnTo>
                  <a:lnTo>
                    <a:pt x="5109972" y="991679"/>
                  </a:lnTo>
                  <a:lnTo>
                    <a:pt x="5109972" y="953185"/>
                  </a:lnTo>
                  <a:lnTo>
                    <a:pt x="5109972" y="928801"/>
                  </a:lnTo>
                  <a:close/>
                </a:path>
                <a:path w="5233034" h="2693034">
                  <a:moveTo>
                    <a:pt x="5232984" y="960716"/>
                  </a:moveTo>
                  <a:lnTo>
                    <a:pt x="5229796" y="903681"/>
                  </a:lnTo>
                  <a:lnTo>
                    <a:pt x="5221173" y="852563"/>
                  </a:lnTo>
                  <a:lnTo>
                    <a:pt x="5208422" y="807593"/>
                  </a:lnTo>
                  <a:lnTo>
                    <a:pt x="5192928" y="769023"/>
                  </a:lnTo>
                  <a:lnTo>
                    <a:pt x="5176012" y="737057"/>
                  </a:lnTo>
                  <a:lnTo>
                    <a:pt x="5129644" y="737057"/>
                  </a:lnTo>
                  <a:lnTo>
                    <a:pt x="5149380" y="776249"/>
                  </a:lnTo>
                  <a:lnTo>
                    <a:pt x="5165598" y="817295"/>
                  </a:lnTo>
                  <a:lnTo>
                    <a:pt x="5177790" y="861060"/>
                  </a:lnTo>
                  <a:lnTo>
                    <a:pt x="5185473" y="908392"/>
                  </a:lnTo>
                  <a:lnTo>
                    <a:pt x="5188140" y="960170"/>
                  </a:lnTo>
                  <a:lnTo>
                    <a:pt x="5184978" y="1014818"/>
                  </a:lnTo>
                  <a:lnTo>
                    <a:pt x="5176304" y="1063015"/>
                  </a:lnTo>
                  <a:lnTo>
                    <a:pt x="5163375" y="1105547"/>
                  </a:lnTo>
                  <a:lnTo>
                    <a:pt x="5147399" y="1143165"/>
                  </a:lnTo>
                  <a:lnTo>
                    <a:pt x="5129644" y="1176642"/>
                  </a:lnTo>
                  <a:lnTo>
                    <a:pt x="5176012" y="1176642"/>
                  </a:lnTo>
                  <a:lnTo>
                    <a:pt x="5191925" y="1146733"/>
                  </a:lnTo>
                  <a:lnTo>
                    <a:pt x="5207305" y="1110170"/>
                  </a:lnTo>
                  <a:lnTo>
                    <a:pt x="5220424" y="1066952"/>
                  </a:lnTo>
                  <a:lnTo>
                    <a:pt x="5229555" y="1017130"/>
                  </a:lnTo>
                  <a:lnTo>
                    <a:pt x="5232984" y="960716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39764" y="8477718"/>
              <a:ext cx="71641" cy="129776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2921742" y="8178221"/>
              <a:ext cx="1118235" cy="475615"/>
            </a:xfrm>
            <a:custGeom>
              <a:avLst/>
              <a:gdLst/>
              <a:ahLst/>
              <a:cxnLst/>
              <a:rect l="l" t="t" r="r" b="b"/>
              <a:pathLst>
                <a:path w="1118234" h="475615">
                  <a:moveTo>
                    <a:pt x="48475" y="0"/>
                  </a:moveTo>
                  <a:lnTo>
                    <a:pt x="0" y="0"/>
                  </a:lnTo>
                  <a:lnTo>
                    <a:pt x="0" y="377329"/>
                  </a:lnTo>
                  <a:lnTo>
                    <a:pt x="48475" y="377329"/>
                  </a:lnTo>
                  <a:lnTo>
                    <a:pt x="48475" y="0"/>
                  </a:lnTo>
                  <a:close/>
                </a:path>
                <a:path w="1118234" h="475615">
                  <a:moveTo>
                    <a:pt x="145338" y="99161"/>
                  </a:moveTo>
                  <a:lnTo>
                    <a:pt x="96862" y="99161"/>
                  </a:lnTo>
                  <a:lnTo>
                    <a:pt x="96862" y="377329"/>
                  </a:lnTo>
                  <a:lnTo>
                    <a:pt x="145338" y="377329"/>
                  </a:lnTo>
                  <a:lnTo>
                    <a:pt x="145338" y="99161"/>
                  </a:lnTo>
                  <a:close/>
                </a:path>
                <a:path w="1118234" h="475615">
                  <a:moveTo>
                    <a:pt x="145732" y="0"/>
                  </a:moveTo>
                  <a:lnTo>
                    <a:pt x="97243" y="0"/>
                  </a:lnTo>
                  <a:lnTo>
                    <a:pt x="97243" y="58013"/>
                  </a:lnTo>
                  <a:lnTo>
                    <a:pt x="145732" y="58013"/>
                  </a:lnTo>
                  <a:lnTo>
                    <a:pt x="145732" y="0"/>
                  </a:lnTo>
                  <a:close/>
                </a:path>
                <a:path w="1118234" h="475615">
                  <a:moveTo>
                    <a:pt x="329234" y="302475"/>
                  </a:moveTo>
                  <a:lnTo>
                    <a:pt x="325704" y="272567"/>
                  </a:lnTo>
                  <a:lnTo>
                    <a:pt x="314528" y="249097"/>
                  </a:lnTo>
                  <a:lnTo>
                    <a:pt x="294830" y="228701"/>
                  </a:lnTo>
                  <a:lnTo>
                    <a:pt x="249593" y="196570"/>
                  </a:lnTo>
                  <a:lnTo>
                    <a:pt x="239763" y="186715"/>
                  </a:lnTo>
                  <a:lnTo>
                    <a:pt x="234873" y="176669"/>
                  </a:lnTo>
                  <a:lnTo>
                    <a:pt x="233553" y="164668"/>
                  </a:lnTo>
                  <a:lnTo>
                    <a:pt x="234784" y="152793"/>
                  </a:lnTo>
                  <a:lnTo>
                    <a:pt x="238671" y="143764"/>
                  </a:lnTo>
                  <a:lnTo>
                    <a:pt x="245503" y="138023"/>
                  </a:lnTo>
                  <a:lnTo>
                    <a:pt x="255562" y="136004"/>
                  </a:lnTo>
                  <a:lnTo>
                    <a:pt x="265887" y="137934"/>
                  </a:lnTo>
                  <a:lnTo>
                    <a:pt x="272935" y="143751"/>
                  </a:lnTo>
                  <a:lnTo>
                    <a:pt x="276987" y="153543"/>
                  </a:lnTo>
                  <a:lnTo>
                    <a:pt x="278269" y="167360"/>
                  </a:lnTo>
                  <a:lnTo>
                    <a:pt x="278269" y="183769"/>
                  </a:lnTo>
                  <a:lnTo>
                    <a:pt x="325234" y="183769"/>
                  </a:lnTo>
                  <a:lnTo>
                    <a:pt x="325234" y="171970"/>
                  </a:lnTo>
                  <a:lnTo>
                    <a:pt x="321538" y="140030"/>
                  </a:lnTo>
                  <a:lnTo>
                    <a:pt x="309575" y="115722"/>
                  </a:lnTo>
                  <a:lnTo>
                    <a:pt x="287997" y="100266"/>
                  </a:lnTo>
                  <a:lnTo>
                    <a:pt x="255498" y="94843"/>
                  </a:lnTo>
                  <a:lnTo>
                    <a:pt x="224624" y="100126"/>
                  </a:lnTo>
                  <a:lnTo>
                    <a:pt x="202704" y="115074"/>
                  </a:lnTo>
                  <a:lnTo>
                    <a:pt x="189623" y="138391"/>
                  </a:lnTo>
                  <a:lnTo>
                    <a:pt x="185293" y="168732"/>
                  </a:lnTo>
                  <a:lnTo>
                    <a:pt x="188683" y="194932"/>
                  </a:lnTo>
                  <a:lnTo>
                    <a:pt x="199009" y="216128"/>
                  </a:lnTo>
                  <a:lnTo>
                    <a:pt x="216408" y="234569"/>
                  </a:lnTo>
                  <a:lnTo>
                    <a:pt x="261061" y="267169"/>
                  </a:lnTo>
                  <a:lnTo>
                    <a:pt x="272973" y="280225"/>
                  </a:lnTo>
                  <a:lnTo>
                    <a:pt x="278726" y="293331"/>
                  </a:lnTo>
                  <a:lnTo>
                    <a:pt x="280225" y="308165"/>
                  </a:lnTo>
                  <a:lnTo>
                    <a:pt x="278815" y="322275"/>
                  </a:lnTo>
                  <a:lnTo>
                    <a:pt x="274396" y="332384"/>
                  </a:lnTo>
                  <a:lnTo>
                    <a:pt x="266687" y="338467"/>
                  </a:lnTo>
                  <a:lnTo>
                    <a:pt x="255409" y="340499"/>
                  </a:lnTo>
                  <a:lnTo>
                    <a:pt x="243497" y="337883"/>
                  </a:lnTo>
                  <a:lnTo>
                    <a:pt x="235470" y="330517"/>
                  </a:lnTo>
                  <a:lnTo>
                    <a:pt x="230924" y="319163"/>
                  </a:lnTo>
                  <a:lnTo>
                    <a:pt x="229501" y="304584"/>
                  </a:lnTo>
                  <a:lnTo>
                    <a:pt x="229501" y="292087"/>
                  </a:lnTo>
                  <a:lnTo>
                    <a:pt x="180479" y="292087"/>
                  </a:lnTo>
                  <a:lnTo>
                    <a:pt x="180479" y="304533"/>
                  </a:lnTo>
                  <a:lnTo>
                    <a:pt x="183603" y="333095"/>
                  </a:lnTo>
                  <a:lnTo>
                    <a:pt x="194932" y="357771"/>
                  </a:lnTo>
                  <a:lnTo>
                    <a:pt x="217360" y="375119"/>
                  </a:lnTo>
                  <a:lnTo>
                    <a:pt x="253771" y="381660"/>
                  </a:lnTo>
                  <a:lnTo>
                    <a:pt x="286816" y="376618"/>
                  </a:lnTo>
                  <a:lnTo>
                    <a:pt x="310400" y="361594"/>
                  </a:lnTo>
                  <a:lnTo>
                    <a:pt x="324535" y="336816"/>
                  </a:lnTo>
                  <a:lnTo>
                    <a:pt x="329234" y="302475"/>
                  </a:lnTo>
                  <a:close/>
                </a:path>
                <a:path w="1118234" h="475615">
                  <a:moveTo>
                    <a:pt x="458990" y="99174"/>
                  </a:moveTo>
                  <a:lnTo>
                    <a:pt x="422313" y="99174"/>
                  </a:lnTo>
                  <a:lnTo>
                    <a:pt x="422313" y="31750"/>
                  </a:lnTo>
                  <a:lnTo>
                    <a:pt x="373989" y="31750"/>
                  </a:lnTo>
                  <a:lnTo>
                    <a:pt x="373989" y="99174"/>
                  </a:lnTo>
                  <a:lnTo>
                    <a:pt x="343484" y="99174"/>
                  </a:lnTo>
                  <a:lnTo>
                    <a:pt x="343484" y="141846"/>
                  </a:lnTo>
                  <a:lnTo>
                    <a:pt x="373989" y="141846"/>
                  </a:lnTo>
                  <a:lnTo>
                    <a:pt x="373989" y="324332"/>
                  </a:lnTo>
                  <a:lnTo>
                    <a:pt x="377583" y="352564"/>
                  </a:lnTo>
                  <a:lnTo>
                    <a:pt x="387845" y="370014"/>
                  </a:lnTo>
                  <a:lnTo>
                    <a:pt x="403999" y="378879"/>
                  </a:lnTo>
                  <a:lnTo>
                    <a:pt x="425310" y="381342"/>
                  </a:lnTo>
                  <a:lnTo>
                    <a:pt x="433324" y="381127"/>
                  </a:lnTo>
                  <a:lnTo>
                    <a:pt x="441858" y="380377"/>
                  </a:lnTo>
                  <a:lnTo>
                    <a:pt x="450176" y="378853"/>
                  </a:lnTo>
                  <a:lnTo>
                    <a:pt x="457568" y="376364"/>
                  </a:lnTo>
                  <a:lnTo>
                    <a:pt x="457568" y="339471"/>
                  </a:lnTo>
                  <a:lnTo>
                    <a:pt x="454228" y="340550"/>
                  </a:lnTo>
                  <a:lnTo>
                    <a:pt x="446544" y="341083"/>
                  </a:lnTo>
                  <a:lnTo>
                    <a:pt x="441515" y="341083"/>
                  </a:lnTo>
                  <a:lnTo>
                    <a:pt x="431292" y="339026"/>
                  </a:lnTo>
                  <a:lnTo>
                    <a:pt x="425500" y="333463"/>
                  </a:lnTo>
                  <a:lnTo>
                    <a:pt x="422910" y="325348"/>
                  </a:lnTo>
                  <a:lnTo>
                    <a:pt x="422313" y="315620"/>
                  </a:lnTo>
                  <a:lnTo>
                    <a:pt x="422313" y="141846"/>
                  </a:lnTo>
                  <a:lnTo>
                    <a:pt x="458990" y="141846"/>
                  </a:lnTo>
                  <a:lnTo>
                    <a:pt x="458990" y="99174"/>
                  </a:lnTo>
                  <a:close/>
                </a:path>
                <a:path w="1118234" h="475615">
                  <a:moveTo>
                    <a:pt x="536600" y="99161"/>
                  </a:moveTo>
                  <a:lnTo>
                    <a:pt x="488124" y="99161"/>
                  </a:lnTo>
                  <a:lnTo>
                    <a:pt x="488124" y="377329"/>
                  </a:lnTo>
                  <a:lnTo>
                    <a:pt x="536600" y="377329"/>
                  </a:lnTo>
                  <a:lnTo>
                    <a:pt x="536600" y="99161"/>
                  </a:lnTo>
                  <a:close/>
                </a:path>
                <a:path w="1118234" h="475615">
                  <a:moveTo>
                    <a:pt x="536981" y="0"/>
                  </a:moveTo>
                  <a:lnTo>
                    <a:pt x="488505" y="0"/>
                  </a:lnTo>
                  <a:lnTo>
                    <a:pt x="488505" y="58013"/>
                  </a:lnTo>
                  <a:lnTo>
                    <a:pt x="536981" y="58013"/>
                  </a:lnTo>
                  <a:lnTo>
                    <a:pt x="536981" y="0"/>
                  </a:lnTo>
                  <a:close/>
                </a:path>
                <a:path w="1118234" h="475615">
                  <a:moveTo>
                    <a:pt x="740410" y="166014"/>
                  </a:moveTo>
                  <a:lnTo>
                    <a:pt x="736193" y="132969"/>
                  </a:lnTo>
                  <a:lnTo>
                    <a:pt x="724484" y="110947"/>
                  </a:lnTo>
                  <a:lnTo>
                    <a:pt x="706691" y="98666"/>
                  </a:lnTo>
                  <a:lnTo>
                    <a:pt x="684237" y="94843"/>
                  </a:lnTo>
                  <a:lnTo>
                    <a:pt x="665810" y="97129"/>
                  </a:lnTo>
                  <a:lnTo>
                    <a:pt x="651421" y="103466"/>
                  </a:lnTo>
                  <a:lnTo>
                    <a:pt x="640651" y="113169"/>
                  </a:lnTo>
                  <a:lnTo>
                    <a:pt x="633095" y="125514"/>
                  </a:lnTo>
                  <a:lnTo>
                    <a:pt x="632942" y="118237"/>
                  </a:lnTo>
                  <a:lnTo>
                    <a:pt x="632523" y="111112"/>
                  </a:lnTo>
                  <a:lnTo>
                    <a:pt x="631253" y="99174"/>
                  </a:lnTo>
                  <a:lnTo>
                    <a:pt x="585000" y="99174"/>
                  </a:lnTo>
                  <a:lnTo>
                    <a:pt x="585317" y="110121"/>
                  </a:lnTo>
                  <a:lnTo>
                    <a:pt x="585470" y="125666"/>
                  </a:lnTo>
                  <a:lnTo>
                    <a:pt x="585546" y="184505"/>
                  </a:lnTo>
                  <a:lnTo>
                    <a:pt x="585546" y="377329"/>
                  </a:lnTo>
                  <a:lnTo>
                    <a:pt x="634022" y="377329"/>
                  </a:lnTo>
                  <a:lnTo>
                    <a:pt x="634022" y="193484"/>
                  </a:lnTo>
                  <a:lnTo>
                    <a:pt x="636003" y="166370"/>
                  </a:lnTo>
                  <a:lnTo>
                    <a:pt x="641972" y="149555"/>
                  </a:lnTo>
                  <a:lnTo>
                    <a:pt x="651903" y="140995"/>
                  </a:lnTo>
                  <a:lnTo>
                    <a:pt x="665822" y="138595"/>
                  </a:lnTo>
                  <a:lnTo>
                    <a:pt x="677202" y="140690"/>
                  </a:lnTo>
                  <a:lnTo>
                    <a:pt x="685368" y="147243"/>
                  </a:lnTo>
                  <a:lnTo>
                    <a:pt x="690295" y="158635"/>
                  </a:lnTo>
                  <a:lnTo>
                    <a:pt x="691946" y="175272"/>
                  </a:lnTo>
                  <a:lnTo>
                    <a:pt x="691946" y="377329"/>
                  </a:lnTo>
                  <a:lnTo>
                    <a:pt x="740410" y="377329"/>
                  </a:lnTo>
                  <a:lnTo>
                    <a:pt x="740410" y="166014"/>
                  </a:lnTo>
                  <a:close/>
                </a:path>
                <a:path w="1118234" h="475615">
                  <a:moveTo>
                    <a:pt x="937742" y="99174"/>
                  </a:moveTo>
                  <a:lnTo>
                    <a:pt x="895756" y="99174"/>
                  </a:lnTo>
                  <a:lnTo>
                    <a:pt x="894956" y="103682"/>
                  </a:lnTo>
                  <a:lnTo>
                    <a:pt x="894842" y="104317"/>
                  </a:lnTo>
                  <a:lnTo>
                    <a:pt x="893381" y="115404"/>
                  </a:lnTo>
                  <a:lnTo>
                    <a:pt x="893381" y="123583"/>
                  </a:lnTo>
                  <a:lnTo>
                    <a:pt x="888453" y="112877"/>
                  </a:lnTo>
                  <a:lnTo>
                    <a:pt x="888339" y="188468"/>
                  </a:lnTo>
                  <a:lnTo>
                    <a:pt x="888339" y="270230"/>
                  </a:lnTo>
                  <a:lnTo>
                    <a:pt x="887222" y="294513"/>
                  </a:lnTo>
                  <a:lnTo>
                    <a:pt x="882738" y="313309"/>
                  </a:lnTo>
                  <a:lnTo>
                    <a:pt x="873201" y="325462"/>
                  </a:lnTo>
                  <a:lnTo>
                    <a:pt x="856907" y="329780"/>
                  </a:lnTo>
                  <a:lnTo>
                    <a:pt x="844575" y="326847"/>
                  </a:lnTo>
                  <a:lnTo>
                    <a:pt x="836206" y="318046"/>
                  </a:lnTo>
                  <a:lnTo>
                    <a:pt x="831443" y="303364"/>
                  </a:lnTo>
                  <a:lnTo>
                    <a:pt x="829932" y="282778"/>
                  </a:lnTo>
                  <a:lnTo>
                    <a:pt x="829932" y="181432"/>
                  </a:lnTo>
                  <a:lnTo>
                    <a:pt x="831786" y="162547"/>
                  </a:lnTo>
                  <a:lnTo>
                    <a:pt x="837412" y="149186"/>
                  </a:lnTo>
                  <a:lnTo>
                    <a:pt x="846836" y="141224"/>
                  </a:lnTo>
                  <a:lnTo>
                    <a:pt x="860107" y="138595"/>
                  </a:lnTo>
                  <a:lnTo>
                    <a:pt x="875245" y="142570"/>
                  </a:lnTo>
                  <a:lnTo>
                    <a:pt x="883754" y="153352"/>
                  </a:lnTo>
                  <a:lnTo>
                    <a:pt x="887501" y="169227"/>
                  </a:lnTo>
                  <a:lnTo>
                    <a:pt x="888339" y="188468"/>
                  </a:lnTo>
                  <a:lnTo>
                    <a:pt x="888339" y="112763"/>
                  </a:lnTo>
                  <a:lnTo>
                    <a:pt x="879729" y="103682"/>
                  </a:lnTo>
                  <a:lnTo>
                    <a:pt x="866394" y="97256"/>
                  </a:lnTo>
                  <a:lnTo>
                    <a:pt x="847648" y="94843"/>
                  </a:lnTo>
                  <a:lnTo>
                    <a:pt x="816508" y="101955"/>
                  </a:lnTo>
                  <a:lnTo>
                    <a:pt x="796010" y="120815"/>
                  </a:lnTo>
                  <a:lnTo>
                    <a:pt x="784733" y="147624"/>
                  </a:lnTo>
                  <a:lnTo>
                    <a:pt x="781278" y="178612"/>
                  </a:lnTo>
                  <a:lnTo>
                    <a:pt x="781278" y="286461"/>
                  </a:lnTo>
                  <a:lnTo>
                    <a:pt x="784098" y="321221"/>
                  </a:lnTo>
                  <a:lnTo>
                    <a:pt x="793838" y="348526"/>
                  </a:lnTo>
                  <a:lnTo>
                    <a:pt x="812457" y="366382"/>
                  </a:lnTo>
                  <a:lnTo>
                    <a:pt x="841857" y="372783"/>
                  </a:lnTo>
                  <a:lnTo>
                    <a:pt x="858164" y="370928"/>
                  </a:lnTo>
                  <a:lnTo>
                    <a:pt x="871283" y="365607"/>
                  </a:lnTo>
                  <a:lnTo>
                    <a:pt x="881265" y="357124"/>
                  </a:lnTo>
                  <a:lnTo>
                    <a:pt x="888174" y="345782"/>
                  </a:lnTo>
                  <a:lnTo>
                    <a:pt x="888174" y="378409"/>
                  </a:lnTo>
                  <a:lnTo>
                    <a:pt x="887018" y="402894"/>
                  </a:lnTo>
                  <a:lnTo>
                    <a:pt x="882573" y="420522"/>
                  </a:lnTo>
                  <a:lnTo>
                    <a:pt x="873379" y="431190"/>
                  </a:lnTo>
                  <a:lnTo>
                    <a:pt x="857948" y="434771"/>
                  </a:lnTo>
                  <a:lnTo>
                    <a:pt x="843470" y="431431"/>
                  </a:lnTo>
                  <a:lnTo>
                    <a:pt x="835037" y="423329"/>
                  </a:lnTo>
                  <a:lnTo>
                    <a:pt x="831113" y="413321"/>
                  </a:lnTo>
                  <a:lnTo>
                    <a:pt x="830148" y="404279"/>
                  </a:lnTo>
                  <a:lnTo>
                    <a:pt x="830148" y="402894"/>
                  </a:lnTo>
                  <a:lnTo>
                    <a:pt x="781507" y="402894"/>
                  </a:lnTo>
                  <a:lnTo>
                    <a:pt x="794880" y="451116"/>
                  </a:lnTo>
                  <a:lnTo>
                    <a:pt x="855357" y="475183"/>
                  </a:lnTo>
                  <a:lnTo>
                    <a:pt x="899769" y="466471"/>
                  </a:lnTo>
                  <a:lnTo>
                    <a:pt x="926592" y="434771"/>
                  </a:lnTo>
                  <a:lnTo>
                    <a:pt x="936625" y="366382"/>
                  </a:lnTo>
                  <a:lnTo>
                    <a:pt x="936663" y="345782"/>
                  </a:lnTo>
                  <a:lnTo>
                    <a:pt x="936663" y="329780"/>
                  </a:lnTo>
                  <a:lnTo>
                    <a:pt x="936752" y="147624"/>
                  </a:lnTo>
                  <a:lnTo>
                    <a:pt x="936866" y="138595"/>
                  </a:lnTo>
                  <a:lnTo>
                    <a:pt x="936993" y="129298"/>
                  </a:lnTo>
                  <a:lnTo>
                    <a:pt x="937107" y="123583"/>
                  </a:lnTo>
                  <a:lnTo>
                    <a:pt x="937171" y="120815"/>
                  </a:lnTo>
                  <a:lnTo>
                    <a:pt x="937285" y="115404"/>
                  </a:lnTo>
                  <a:lnTo>
                    <a:pt x="937336" y="112877"/>
                  </a:lnTo>
                  <a:lnTo>
                    <a:pt x="937590" y="104317"/>
                  </a:lnTo>
                  <a:lnTo>
                    <a:pt x="937653" y="101955"/>
                  </a:lnTo>
                  <a:lnTo>
                    <a:pt x="937742" y="99174"/>
                  </a:lnTo>
                  <a:close/>
                </a:path>
                <a:path w="1118234" h="475615">
                  <a:moveTo>
                    <a:pt x="1117739" y="302475"/>
                  </a:moveTo>
                  <a:lnTo>
                    <a:pt x="1114209" y="272567"/>
                  </a:lnTo>
                  <a:lnTo>
                    <a:pt x="1103033" y="249097"/>
                  </a:lnTo>
                  <a:lnTo>
                    <a:pt x="1083335" y="228701"/>
                  </a:lnTo>
                  <a:lnTo>
                    <a:pt x="1038098" y="196570"/>
                  </a:lnTo>
                  <a:lnTo>
                    <a:pt x="1028268" y="186715"/>
                  </a:lnTo>
                  <a:lnTo>
                    <a:pt x="1023378" y="176669"/>
                  </a:lnTo>
                  <a:lnTo>
                    <a:pt x="1022057" y="164668"/>
                  </a:lnTo>
                  <a:lnTo>
                    <a:pt x="1023289" y="152793"/>
                  </a:lnTo>
                  <a:lnTo>
                    <a:pt x="1027176" y="143764"/>
                  </a:lnTo>
                  <a:lnTo>
                    <a:pt x="1034008" y="138023"/>
                  </a:lnTo>
                  <a:lnTo>
                    <a:pt x="1044067" y="136004"/>
                  </a:lnTo>
                  <a:lnTo>
                    <a:pt x="1054392" y="137934"/>
                  </a:lnTo>
                  <a:lnTo>
                    <a:pt x="1061440" y="143751"/>
                  </a:lnTo>
                  <a:lnTo>
                    <a:pt x="1065491" y="153543"/>
                  </a:lnTo>
                  <a:lnTo>
                    <a:pt x="1066774" y="167360"/>
                  </a:lnTo>
                  <a:lnTo>
                    <a:pt x="1066774" y="183769"/>
                  </a:lnTo>
                  <a:lnTo>
                    <a:pt x="1113739" y="183769"/>
                  </a:lnTo>
                  <a:lnTo>
                    <a:pt x="1113739" y="171970"/>
                  </a:lnTo>
                  <a:lnTo>
                    <a:pt x="1110043" y="140030"/>
                  </a:lnTo>
                  <a:lnTo>
                    <a:pt x="1098080" y="115722"/>
                  </a:lnTo>
                  <a:lnTo>
                    <a:pt x="1076502" y="100266"/>
                  </a:lnTo>
                  <a:lnTo>
                    <a:pt x="1044003" y="94843"/>
                  </a:lnTo>
                  <a:lnTo>
                    <a:pt x="1013129" y="100126"/>
                  </a:lnTo>
                  <a:lnTo>
                    <a:pt x="991209" y="115074"/>
                  </a:lnTo>
                  <a:lnTo>
                    <a:pt x="978128" y="138391"/>
                  </a:lnTo>
                  <a:lnTo>
                    <a:pt x="973797" y="168732"/>
                  </a:lnTo>
                  <a:lnTo>
                    <a:pt x="977201" y="194932"/>
                  </a:lnTo>
                  <a:lnTo>
                    <a:pt x="987513" y="216128"/>
                  </a:lnTo>
                  <a:lnTo>
                    <a:pt x="1004912" y="234569"/>
                  </a:lnTo>
                  <a:lnTo>
                    <a:pt x="1049578" y="267169"/>
                  </a:lnTo>
                  <a:lnTo>
                    <a:pt x="1061478" y="280225"/>
                  </a:lnTo>
                  <a:lnTo>
                    <a:pt x="1067231" y="293331"/>
                  </a:lnTo>
                  <a:lnTo>
                    <a:pt x="1068730" y="308165"/>
                  </a:lnTo>
                  <a:lnTo>
                    <a:pt x="1067320" y="322275"/>
                  </a:lnTo>
                  <a:lnTo>
                    <a:pt x="1062901" y="332384"/>
                  </a:lnTo>
                  <a:lnTo>
                    <a:pt x="1055192" y="338467"/>
                  </a:lnTo>
                  <a:lnTo>
                    <a:pt x="1043914" y="340499"/>
                  </a:lnTo>
                  <a:lnTo>
                    <a:pt x="1032014" y="337883"/>
                  </a:lnTo>
                  <a:lnTo>
                    <a:pt x="1023975" y="330517"/>
                  </a:lnTo>
                  <a:lnTo>
                    <a:pt x="1019441" y="319163"/>
                  </a:lnTo>
                  <a:lnTo>
                    <a:pt x="1018006" y="304584"/>
                  </a:lnTo>
                  <a:lnTo>
                    <a:pt x="1018006" y="292087"/>
                  </a:lnTo>
                  <a:lnTo>
                    <a:pt x="968984" y="292087"/>
                  </a:lnTo>
                  <a:lnTo>
                    <a:pt x="968984" y="304533"/>
                  </a:lnTo>
                  <a:lnTo>
                    <a:pt x="972108" y="333095"/>
                  </a:lnTo>
                  <a:lnTo>
                    <a:pt x="983449" y="357771"/>
                  </a:lnTo>
                  <a:lnTo>
                    <a:pt x="1005865" y="375119"/>
                  </a:lnTo>
                  <a:lnTo>
                    <a:pt x="1042276" y="381660"/>
                  </a:lnTo>
                  <a:lnTo>
                    <a:pt x="1075334" y="376618"/>
                  </a:lnTo>
                  <a:lnTo>
                    <a:pt x="1098905" y="361594"/>
                  </a:lnTo>
                  <a:lnTo>
                    <a:pt x="1113040" y="336816"/>
                  </a:lnTo>
                  <a:lnTo>
                    <a:pt x="1117739" y="302475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56979" y="8477718"/>
              <a:ext cx="71641" cy="129776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4238415" y="8178221"/>
              <a:ext cx="1191260" cy="382270"/>
            </a:xfrm>
            <a:custGeom>
              <a:avLst/>
              <a:gdLst/>
              <a:ahLst/>
              <a:cxnLst/>
              <a:rect l="l" t="t" r="r" b="b"/>
              <a:pathLst>
                <a:path w="1191259" h="382270">
                  <a:moveTo>
                    <a:pt x="107683" y="95161"/>
                  </a:moveTo>
                  <a:lnTo>
                    <a:pt x="89141" y="97777"/>
                  </a:lnTo>
                  <a:lnTo>
                    <a:pt x="72148" y="105905"/>
                  </a:lnTo>
                  <a:lnTo>
                    <a:pt x="57873" y="120764"/>
                  </a:lnTo>
                  <a:lnTo>
                    <a:pt x="47498" y="143548"/>
                  </a:lnTo>
                  <a:lnTo>
                    <a:pt x="47345" y="130530"/>
                  </a:lnTo>
                  <a:lnTo>
                    <a:pt x="46964" y="117487"/>
                  </a:lnTo>
                  <a:lnTo>
                    <a:pt x="46037" y="99161"/>
                  </a:lnTo>
                  <a:lnTo>
                    <a:pt x="0" y="99161"/>
                  </a:lnTo>
                  <a:lnTo>
                    <a:pt x="469" y="118833"/>
                  </a:lnTo>
                  <a:lnTo>
                    <a:pt x="609" y="139344"/>
                  </a:lnTo>
                  <a:lnTo>
                    <a:pt x="546" y="193598"/>
                  </a:lnTo>
                  <a:lnTo>
                    <a:pt x="546" y="377329"/>
                  </a:lnTo>
                  <a:lnTo>
                    <a:pt x="49022" y="377329"/>
                  </a:lnTo>
                  <a:lnTo>
                    <a:pt x="49022" y="222262"/>
                  </a:lnTo>
                  <a:lnTo>
                    <a:pt x="53568" y="188912"/>
                  </a:lnTo>
                  <a:lnTo>
                    <a:pt x="66040" y="168351"/>
                  </a:lnTo>
                  <a:lnTo>
                    <a:pt x="84658" y="157924"/>
                  </a:lnTo>
                  <a:lnTo>
                    <a:pt x="107683" y="154965"/>
                  </a:lnTo>
                  <a:lnTo>
                    <a:pt x="107683" y="95161"/>
                  </a:lnTo>
                  <a:close/>
                </a:path>
                <a:path w="1191259" h="382270">
                  <a:moveTo>
                    <a:pt x="281673" y="187299"/>
                  </a:moveTo>
                  <a:lnTo>
                    <a:pt x="278003" y="150698"/>
                  </a:lnTo>
                  <a:lnTo>
                    <a:pt x="271805" y="136004"/>
                  </a:lnTo>
                  <a:lnTo>
                    <a:pt x="265645" y="121373"/>
                  </a:lnTo>
                  <a:lnTo>
                    <a:pt x="242608" y="101904"/>
                  </a:lnTo>
                  <a:lnTo>
                    <a:pt x="235089" y="100431"/>
                  </a:lnTo>
                  <a:lnTo>
                    <a:pt x="235089" y="180555"/>
                  </a:lnTo>
                  <a:lnTo>
                    <a:pt x="235089" y="211670"/>
                  </a:lnTo>
                  <a:lnTo>
                    <a:pt x="177444" y="211670"/>
                  </a:lnTo>
                  <a:lnTo>
                    <a:pt x="177457" y="180555"/>
                  </a:lnTo>
                  <a:lnTo>
                    <a:pt x="193116" y="139014"/>
                  </a:lnTo>
                  <a:lnTo>
                    <a:pt x="206692" y="136004"/>
                  </a:lnTo>
                  <a:lnTo>
                    <a:pt x="220916" y="139331"/>
                  </a:lnTo>
                  <a:lnTo>
                    <a:pt x="229590" y="148602"/>
                  </a:lnTo>
                  <a:lnTo>
                    <a:pt x="233921" y="162712"/>
                  </a:lnTo>
                  <a:lnTo>
                    <a:pt x="235089" y="180555"/>
                  </a:lnTo>
                  <a:lnTo>
                    <a:pt x="235089" y="100431"/>
                  </a:lnTo>
                  <a:lnTo>
                    <a:pt x="167817" y="103733"/>
                  </a:lnTo>
                  <a:lnTo>
                    <a:pt x="132778" y="156248"/>
                  </a:lnTo>
                  <a:lnTo>
                    <a:pt x="129730" y="283870"/>
                  </a:lnTo>
                  <a:lnTo>
                    <a:pt x="132549" y="322910"/>
                  </a:lnTo>
                  <a:lnTo>
                    <a:pt x="143675" y="353885"/>
                  </a:lnTo>
                  <a:lnTo>
                    <a:pt x="167081" y="374294"/>
                  </a:lnTo>
                  <a:lnTo>
                    <a:pt x="206756" y="381660"/>
                  </a:lnTo>
                  <a:lnTo>
                    <a:pt x="246684" y="372732"/>
                  </a:lnTo>
                  <a:lnTo>
                    <a:pt x="268973" y="350812"/>
                  </a:lnTo>
                  <a:lnTo>
                    <a:pt x="272580" y="340499"/>
                  </a:lnTo>
                  <a:lnTo>
                    <a:pt x="278650" y="323176"/>
                  </a:lnTo>
                  <a:lnTo>
                    <a:pt x="280746" y="297281"/>
                  </a:lnTo>
                  <a:lnTo>
                    <a:pt x="280758" y="295554"/>
                  </a:lnTo>
                  <a:lnTo>
                    <a:pt x="233413" y="295554"/>
                  </a:lnTo>
                  <a:lnTo>
                    <a:pt x="233413" y="297281"/>
                  </a:lnTo>
                  <a:lnTo>
                    <a:pt x="232473" y="313639"/>
                  </a:lnTo>
                  <a:lnTo>
                    <a:pt x="228625" y="327431"/>
                  </a:lnTo>
                  <a:lnTo>
                    <a:pt x="220294" y="336956"/>
                  </a:lnTo>
                  <a:lnTo>
                    <a:pt x="205943" y="340499"/>
                  </a:lnTo>
                  <a:lnTo>
                    <a:pt x="191439" y="336461"/>
                  </a:lnTo>
                  <a:lnTo>
                    <a:pt x="182626" y="325767"/>
                  </a:lnTo>
                  <a:lnTo>
                    <a:pt x="178244" y="310553"/>
                  </a:lnTo>
                  <a:lnTo>
                    <a:pt x="177063" y="292976"/>
                  </a:lnTo>
                  <a:lnTo>
                    <a:pt x="177063" y="250177"/>
                  </a:lnTo>
                  <a:lnTo>
                    <a:pt x="281673" y="250177"/>
                  </a:lnTo>
                  <a:lnTo>
                    <a:pt x="281673" y="211670"/>
                  </a:lnTo>
                  <a:lnTo>
                    <a:pt x="281673" y="187299"/>
                  </a:lnTo>
                  <a:close/>
                </a:path>
                <a:path w="1191259" h="382270">
                  <a:moveTo>
                    <a:pt x="473913" y="99174"/>
                  </a:moveTo>
                  <a:lnTo>
                    <a:pt x="425272" y="99174"/>
                  </a:lnTo>
                  <a:lnTo>
                    <a:pt x="416547" y="149517"/>
                  </a:lnTo>
                  <a:lnTo>
                    <a:pt x="405485" y="211162"/>
                  </a:lnTo>
                  <a:lnTo>
                    <a:pt x="395160" y="272783"/>
                  </a:lnTo>
                  <a:lnTo>
                    <a:pt x="388658" y="323011"/>
                  </a:lnTo>
                  <a:lnTo>
                    <a:pt x="388112" y="323011"/>
                  </a:lnTo>
                  <a:lnTo>
                    <a:pt x="381012" y="270954"/>
                  </a:lnTo>
                  <a:lnTo>
                    <a:pt x="371335" y="208749"/>
                  </a:lnTo>
                  <a:lnTo>
                    <a:pt x="361302" y="147713"/>
                  </a:lnTo>
                  <a:lnTo>
                    <a:pt x="353110" y="99174"/>
                  </a:lnTo>
                  <a:lnTo>
                    <a:pt x="301269" y="99174"/>
                  </a:lnTo>
                  <a:lnTo>
                    <a:pt x="359498" y="377329"/>
                  </a:lnTo>
                  <a:lnTo>
                    <a:pt x="414426" y="377329"/>
                  </a:lnTo>
                  <a:lnTo>
                    <a:pt x="473913" y="99174"/>
                  </a:lnTo>
                  <a:close/>
                </a:path>
                <a:path w="1191259" h="382270">
                  <a:moveTo>
                    <a:pt x="549605" y="99161"/>
                  </a:moveTo>
                  <a:lnTo>
                    <a:pt x="501116" y="99161"/>
                  </a:lnTo>
                  <a:lnTo>
                    <a:pt x="501116" y="377329"/>
                  </a:lnTo>
                  <a:lnTo>
                    <a:pt x="549605" y="377329"/>
                  </a:lnTo>
                  <a:lnTo>
                    <a:pt x="549605" y="99161"/>
                  </a:lnTo>
                  <a:close/>
                </a:path>
                <a:path w="1191259" h="382270">
                  <a:moveTo>
                    <a:pt x="549973" y="0"/>
                  </a:moveTo>
                  <a:lnTo>
                    <a:pt x="501497" y="0"/>
                  </a:lnTo>
                  <a:lnTo>
                    <a:pt x="501497" y="58013"/>
                  </a:lnTo>
                  <a:lnTo>
                    <a:pt x="549973" y="58013"/>
                  </a:lnTo>
                  <a:lnTo>
                    <a:pt x="549973" y="0"/>
                  </a:lnTo>
                  <a:close/>
                </a:path>
                <a:path w="1191259" h="382270">
                  <a:moveTo>
                    <a:pt x="742759" y="187299"/>
                  </a:moveTo>
                  <a:lnTo>
                    <a:pt x="732891" y="136004"/>
                  </a:lnTo>
                  <a:lnTo>
                    <a:pt x="703681" y="101904"/>
                  </a:lnTo>
                  <a:lnTo>
                    <a:pt x="696175" y="100431"/>
                  </a:lnTo>
                  <a:lnTo>
                    <a:pt x="696175" y="180555"/>
                  </a:lnTo>
                  <a:lnTo>
                    <a:pt x="696175" y="211670"/>
                  </a:lnTo>
                  <a:lnTo>
                    <a:pt x="638517" y="211670"/>
                  </a:lnTo>
                  <a:lnTo>
                    <a:pt x="638530" y="180555"/>
                  </a:lnTo>
                  <a:lnTo>
                    <a:pt x="654189" y="139014"/>
                  </a:lnTo>
                  <a:lnTo>
                    <a:pt x="667778" y="136004"/>
                  </a:lnTo>
                  <a:lnTo>
                    <a:pt x="682002" y="139331"/>
                  </a:lnTo>
                  <a:lnTo>
                    <a:pt x="690676" y="148602"/>
                  </a:lnTo>
                  <a:lnTo>
                    <a:pt x="694994" y="162712"/>
                  </a:lnTo>
                  <a:lnTo>
                    <a:pt x="696175" y="180555"/>
                  </a:lnTo>
                  <a:lnTo>
                    <a:pt x="696175" y="100431"/>
                  </a:lnTo>
                  <a:lnTo>
                    <a:pt x="628891" y="103733"/>
                  </a:lnTo>
                  <a:lnTo>
                    <a:pt x="593852" y="156248"/>
                  </a:lnTo>
                  <a:lnTo>
                    <a:pt x="590804" y="283870"/>
                  </a:lnTo>
                  <a:lnTo>
                    <a:pt x="593623" y="322910"/>
                  </a:lnTo>
                  <a:lnTo>
                    <a:pt x="604748" y="353885"/>
                  </a:lnTo>
                  <a:lnTo>
                    <a:pt x="628154" y="374294"/>
                  </a:lnTo>
                  <a:lnTo>
                    <a:pt x="667842" y="381660"/>
                  </a:lnTo>
                  <a:lnTo>
                    <a:pt x="707758" y="372732"/>
                  </a:lnTo>
                  <a:lnTo>
                    <a:pt x="730046" y="350812"/>
                  </a:lnTo>
                  <a:lnTo>
                    <a:pt x="733653" y="340499"/>
                  </a:lnTo>
                  <a:lnTo>
                    <a:pt x="739724" y="323176"/>
                  </a:lnTo>
                  <a:lnTo>
                    <a:pt x="741819" y="297281"/>
                  </a:lnTo>
                  <a:lnTo>
                    <a:pt x="741832" y="295554"/>
                  </a:lnTo>
                  <a:lnTo>
                    <a:pt x="694499" y="295554"/>
                  </a:lnTo>
                  <a:lnTo>
                    <a:pt x="694499" y="297281"/>
                  </a:lnTo>
                  <a:lnTo>
                    <a:pt x="693559" y="313639"/>
                  </a:lnTo>
                  <a:lnTo>
                    <a:pt x="689698" y="327431"/>
                  </a:lnTo>
                  <a:lnTo>
                    <a:pt x="681380" y="336956"/>
                  </a:lnTo>
                  <a:lnTo>
                    <a:pt x="667016" y="340499"/>
                  </a:lnTo>
                  <a:lnTo>
                    <a:pt x="652513" y="336461"/>
                  </a:lnTo>
                  <a:lnTo>
                    <a:pt x="643699" y="325767"/>
                  </a:lnTo>
                  <a:lnTo>
                    <a:pt x="639318" y="310553"/>
                  </a:lnTo>
                  <a:lnTo>
                    <a:pt x="638136" y="292976"/>
                  </a:lnTo>
                  <a:lnTo>
                    <a:pt x="638136" y="250177"/>
                  </a:lnTo>
                  <a:lnTo>
                    <a:pt x="742759" y="250177"/>
                  </a:lnTo>
                  <a:lnTo>
                    <a:pt x="742759" y="211670"/>
                  </a:lnTo>
                  <a:lnTo>
                    <a:pt x="742759" y="187299"/>
                  </a:lnTo>
                  <a:close/>
                </a:path>
                <a:path w="1191259" h="382270">
                  <a:moveTo>
                    <a:pt x="1027366" y="99174"/>
                  </a:moveTo>
                  <a:lnTo>
                    <a:pt x="978750" y="99174"/>
                  </a:lnTo>
                  <a:lnTo>
                    <a:pt x="966114" y="191287"/>
                  </a:lnTo>
                  <a:lnTo>
                    <a:pt x="958672" y="249542"/>
                  </a:lnTo>
                  <a:lnTo>
                    <a:pt x="954697" y="285242"/>
                  </a:lnTo>
                  <a:lnTo>
                    <a:pt x="952398" y="309676"/>
                  </a:lnTo>
                  <a:lnTo>
                    <a:pt x="951852" y="309676"/>
                  </a:lnTo>
                  <a:lnTo>
                    <a:pt x="948537" y="280924"/>
                  </a:lnTo>
                  <a:lnTo>
                    <a:pt x="942403" y="241414"/>
                  </a:lnTo>
                  <a:lnTo>
                    <a:pt x="919124" y="99174"/>
                  </a:lnTo>
                  <a:lnTo>
                    <a:pt x="873163" y="99174"/>
                  </a:lnTo>
                  <a:lnTo>
                    <a:pt x="859434" y="182130"/>
                  </a:lnTo>
                  <a:lnTo>
                    <a:pt x="849668" y="240093"/>
                  </a:lnTo>
                  <a:lnTo>
                    <a:pt x="843203" y="280212"/>
                  </a:lnTo>
                  <a:lnTo>
                    <a:pt x="839393" y="309638"/>
                  </a:lnTo>
                  <a:lnTo>
                    <a:pt x="838860" y="309638"/>
                  </a:lnTo>
                  <a:lnTo>
                    <a:pt x="836396" y="281927"/>
                  </a:lnTo>
                  <a:lnTo>
                    <a:pt x="832040" y="243446"/>
                  </a:lnTo>
                  <a:lnTo>
                    <a:pt x="824687" y="185445"/>
                  </a:lnTo>
                  <a:lnTo>
                    <a:pt x="813219" y="99174"/>
                  </a:lnTo>
                  <a:lnTo>
                    <a:pt x="761771" y="99174"/>
                  </a:lnTo>
                  <a:lnTo>
                    <a:pt x="811072" y="377329"/>
                  </a:lnTo>
                  <a:lnTo>
                    <a:pt x="860031" y="377329"/>
                  </a:lnTo>
                  <a:lnTo>
                    <a:pt x="882319" y="257937"/>
                  </a:lnTo>
                  <a:lnTo>
                    <a:pt x="889914" y="213321"/>
                  </a:lnTo>
                  <a:lnTo>
                    <a:pt x="894219" y="178841"/>
                  </a:lnTo>
                  <a:lnTo>
                    <a:pt x="894753" y="178841"/>
                  </a:lnTo>
                  <a:lnTo>
                    <a:pt x="899871" y="215582"/>
                  </a:lnTo>
                  <a:lnTo>
                    <a:pt x="907630" y="261924"/>
                  </a:lnTo>
                  <a:lnTo>
                    <a:pt x="917092" y="316331"/>
                  </a:lnTo>
                  <a:lnTo>
                    <a:pt x="927328" y="377329"/>
                  </a:lnTo>
                  <a:lnTo>
                    <a:pt x="975525" y="377329"/>
                  </a:lnTo>
                  <a:lnTo>
                    <a:pt x="1027366" y="99174"/>
                  </a:lnTo>
                  <a:close/>
                </a:path>
                <a:path w="1191259" h="382270">
                  <a:moveTo>
                    <a:pt x="1190790" y="302475"/>
                  </a:moveTo>
                  <a:lnTo>
                    <a:pt x="1187259" y="272567"/>
                  </a:lnTo>
                  <a:lnTo>
                    <a:pt x="1176083" y="249097"/>
                  </a:lnTo>
                  <a:lnTo>
                    <a:pt x="1156385" y="228701"/>
                  </a:lnTo>
                  <a:lnTo>
                    <a:pt x="1111148" y="196570"/>
                  </a:lnTo>
                  <a:lnTo>
                    <a:pt x="1101318" y="186715"/>
                  </a:lnTo>
                  <a:lnTo>
                    <a:pt x="1096429" y="176669"/>
                  </a:lnTo>
                  <a:lnTo>
                    <a:pt x="1095108" y="164668"/>
                  </a:lnTo>
                  <a:lnTo>
                    <a:pt x="1096340" y="152793"/>
                  </a:lnTo>
                  <a:lnTo>
                    <a:pt x="1100239" y="143764"/>
                  </a:lnTo>
                  <a:lnTo>
                    <a:pt x="1107059" y="138023"/>
                  </a:lnTo>
                  <a:lnTo>
                    <a:pt x="1117117" y="136004"/>
                  </a:lnTo>
                  <a:lnTo>
                    <a:pt x="1127442" y="137934"/>
                  </a:lnTo>
                  <a:lnTo>
                    <a:pt x="1134491" y="143751"/>
                  </a:lnTo>
                  <a:lnTo>
                    <a:pt x="1138542" y="153543"/>
                  </a:lnTo>
                  <a:lnTo>
                    <a:pt x="1139837" y="167360"/>
                  </a:lnTo>
                  <a:lnTo>
                    <a:pt x="1139837" y="183769"/>
                  </a:lnTo>
                  <a:lnTo>
                    <a:pt x="1186789" y="183769"/>
                  </a:lnTo>
                  <a:lnTo>
                    <a:pt x="1186789" y="171970"/>
                  </a:lnTo>
                  <a:lnTo>
                    <a:pt x="1183093" y="140030"/>
                  </a:lnTo>
                  <a:lnTo>
                    <a:pt x="1171130" y="115722"/>
                  </a:lnTo>
                  <a:lnTo>
                    <a:pt x="1149553" y="100266"/>
                  </a:lnTo>
                  <a:lnTo>
                    <a:pt x="1117053" y="94843"/>
                  </a:lnTo>
                  <a:lnTo>
                    <a:pt x="1086180" y="100126"/>
                  </a:lnTo>
                  <a:lnTo>
                    <a:pt x="1064260" y="115074"/>
                  </a:lnTo>
                  <a:lnTo>
                    <a:pt x="1051179" y="138391"/>
                  </a:lnTo>
                  <a:lnTo>
                    <a:pt x="1046848" y="168732"/>
                  </a:lnTo>
                  <a:lnTo>
                    <a:pt x="1050251" y="194932"/>
                  </a:lnTo>
                  <a:lnTo>
                    <a:pt x="1060564" y="216128"/>
                  </a:lnTo>
                  <a:lnTo>
                    <a:pt x="1077976" y="234569"/>
                  </a:lnTo>
                  <a:lnTo>
                    <a:pt x="1122629" y="267169"/>
                  </a:lnTo>
                  <a:lnTo>
                    <a:pt x="1134541" y="280225"/>
                  </a:lnTo>
                  <a:lnTo>
                    <a:pt x="1140282" y="293331"/>
                  </a:lnTo>
                  <a:lnTo>
                    <a:pt x="1141780" y="308165"/>
                  </a:lnTo>
                  <a:lnTo>
                    <a:pt x="1140371" y="322275"/>
                  </a:lnTo>
                  <a:lnTo>
                    <a:pt x="1135951" y="332384"/>
                  </a:lnTo>
                  <a:lnTo>
                    <a:pt x="1128242" y="338467"/>
                  </a:lnTo>
                  <a:lnTo>
                    <a:pt x="1116965" y="340499"/>
                  </a:lnTo>
                  <a:lnTo>
                    <a:pt x="1105065" y="337883"/>
                  </a:lnTo>
                  <a:lnTo>
                    <a:pt x="1097026" y="330517"/>
                  </a:lnTo>
                  <a:lnTo>
                    <a:pt x="1092492" y="319163"/>
                  </a:lnTo>
                  <a:lnTo>
                    <a:pt x="1091057" y="304584"/>
                  </a:lnTo>
                  <a:lnTo>
                    <a:pt x="1091057" y="292087"/>
                  </a:lnTo>
                  <a:lnTo>
                    <a:pt x="1042035" y="292087"/>
                  </a:lnTo>
                  <a:lnTo>
                    <a:pt x="1042035" y="304533"/>
                  </a:lnTo>
                  <a:lnTo>
                    <a:pt x="1045171" y="333095"/>
                  </a:lnTo>
                  <a:lnTo>
                    <a:pt x="1056500" y="357771"/>
                  </a:lnTo>
                  <a:lnTo>
                    <a:pt x="1078915" y="375119"/>
                  </a:lnTo>
                  <a:lnTo>
                    <a:pt x="1115326" y="381660"/>
                  </a:lnTo>
                  <a:lnTo>
                    <a:pt x="1148384" y="376618"/>
                  </a:lnTo>
                  <a:lnTo>
                    <a:pt x="1171956" y="361594"/>
                  </a:lnTo>
                  <a:lnTo>
                    <a:pt x="1186091" y="336816"/>
                  </a:lnTo>
                  <a:lnTo>
                    <a:pt x="1190790" y="302475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46713" y="8477718"/>
              <a:ext cx="71641" cy="129776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2147486" y="8173776"/>
              <a:ext cx="6005195" cy="1995170"/>
            </a:xfrm>
            <a:custGeom>
              <a:avLst/>
              <a:gdLst/>
              <a:ahLst/>
              <a:cxnLst/>
              <a:rect l="l" t="t" r="r" b="b"/>
              <a:pathLst>
                <a:path w="6005194" h="1995170">
                  <a:moveTo>
                    <a:pt x="103327" y="1516075"/>
                  </a:moveTo>
                  <a:lnTo>
                    <a:pt x="56972" y="1516075"/>
                  </a:lnTo>
                  <a:lnTo>
                    <a:pt x="41059" y="1545983"/>
                  </a:lnTo>
                  <a:lnTo>
                    <a:pt x="25679" y="1582559"/>
                  </a:lnTo>
                  <a:lnTo>
                    <a:pt x="12560" y="1625765"/>
                  </a:lnTo>
                  <a:lnTo>
                    <a:pt x="3416" y="1675587"/>
                  </a:lnTo>
                  <a:lnTo>
                    <a:pt x="0" y="1732000"/>
                  </a:lnTo>
                  <a:lnTo>
                    <a:pt x="3175" y="1789049"/>
                  </a:lnTo>
                  <a:lnTo>
                    <a:pt x="11811" y="1840166"/>
                  </a:lnTo>
                  <a:lnTo>
                    <a:pt x="24549" y="1885124"/>
                  </a:lnTo>
                  <a:lnTo>
                    <a:pt x="40055" y="1923694"/>
                  </a:lnTo>
                  <a:lnTo>
                    <a:pt x="56972" y="1955660"/>
                  </a:lnTo>
                  <a:lnTo>
                    <a:pt x="103327" y="1955660"/>
                  </a:lnTo>
                  <a:lnTo>
                    <a:pt x="83591" y="1916480"/>
                  </a:lnTo>
                  <a:lnTo>
                    <a:pt x="67373" y="1875434"/>
                  </a:lnTo>
                  <a:lnTo>
                    <a:pt x="55181" y="1831670"/>
                  </a:lnTo>
                  <a:lnTo>
                    <a:pt x="47498" y="1784324"/>
                  </a:lnTo>
                  <a:lnTo>
                    <a:pt x="44831" y="1732546"/>
                  </a:lnTo>
                  <a:lnTo>
                    <a:pt x="47993" y="1677911"/>
                  </a:lnTo>
                  <a:lnTo>
                    <a:pt x="56667" y="1629702"/>
                  </a:lnTo>
                  <a:lnTo>
                    <a:pt x="69608" y="1587182"/>
                  </a:lnTo>
                  <a:lnTo>
                    <a:pt x="85572" y="1549565"/>
                  </a:lnTo>
                  <a:lnTo>
                    <a:pt x="103327" y="1516075"/>
                  </a:lnTo>
                  <a:close/>
                </a:path>
                <a:path w="6005194" h="1995170">
                  <a:moveTo>
                    <a:pt x="244779" y="937069"/>
                  </a:moveTo>
                  <a:lnTo>
                    <a:pt x="239801" y="886472"/>
                  </a:lnTo>
                  <a:lnTo>
                    <a:pt x="224942" y="846493"/>
                  </a:lnTo>
                  <a:lnTo>
                    <a:pt x="172745" y="803376"/>
                  </a:lnTo>
                  <a:lnTo>
                    <a:pt x="172745" y="931367"/>
                  </a:lnTo>
                  <a:lnTo>
                    <a:pt x="172745" y="1198791"/>
                  </a:lnTo>
                  <a:lnTo>
                    <a:pt x="169646" y="1232776"/>
                  </a:lnTo>
                  <a:lnTo>
                    <a:pt x="160362" y="1255496"/>
                  </a:lnTo>
                  <a:lnTo>
                    <a:pt x="160286" y="1255699"/>
                  </a:lnTo>
                  <a:lnTo>
                    <a:pt x="144538" y="1268641"/>
                  </a:lnTo>
                  <a:lnTo>
                    <a:pt x="122313" y="1272717"/>
                  </a:lnTo>
                  <a:lnTo>
                    <a:pt x="101028" y="1268514"/>
                  </a:lnTo>
                  <a:lnTo>
                    <a:pt x="85293" y="1255496"/>
                  </a:lnTo>
                  <a:lnTo>
                    <a:pt x="75552" y="1233030"/>
                  </a:lnTo>
                  <a:lnTo>
                    <a:pt x="72199" y="1200518"/>
                  </a:lnTo>
                  <a:lnTo>
                    <a:pt x="72237" y="931367"/>
                  </a:lnTo>
                  <a:lnTo>
                    <a:pt x="75298" y="899858"/>
                  </a:lnTo>
                  <a:lnTo>
                    <a:pt x="75361" y="899198"/>
                  </a:lnTo>
                  <a:lnTo>
                    <a:pt x="84772" y="876503"/>
                  </a:lnTo>
                  <a:lnTo>
                    <a:pt x="100368" y="863180"/>
                  </a:lnTo>
                  <a:lnTo>
                    <a:pt x="122072" y="858837"/>
                  </a:lnTo>
                  <a:lnTo>
                    <a:pt x="144805" y="863447"/>
                  </a:lnTo>
                  <a:lnTo>
                    <a:pt x="160578" y="877163"/>
                  </a:lnTo>
                  <a:lnTo>
                    <a:pt x="169773" y="899858"/>
                  </a:lnTo>
                  <a:lnTo>
                    <a:pt x="172745" y="931367"/>
                  </a:lnTo>
                  <a:lnTo>
                    <a:pt x="172745" y="803376"/>
                  </a:lnTo>
                  <a:lnTo>
                    <a:pt x="166636" y="800227"/>
                  </a:lnTo>
                  <a:lnTo>
                    <a:pt x="123659" y="794359"/>
                  </a:lnTo>
                  <a:lnTo>
                    <a:pt x="81267" y="799960"/>
                  </a:lnTo>
                  <a:lnTo>
                    <a:pt x="46939" y="816889"/>
                  </a:lnTo>
                  <a:lnTo>
                    <a:pt x="21450" y="845273"/>
                  </a:lnTo>
                  <a:lnTo>
                    <a:pt x="5588" y="885278"/>
                  </a:lnTo>
                  <a:lnTo>
                    <a:pt x="127" y="937069"/>
                  </a:lnTo>
                  <a:lnTo>
                    <a:pt x="127" y="1192999"/>
                  </a:lnTo>
                  <a:lnTo>
                    <a:pt x="4432" y="1243799"/>
                  </a:lnTo>
                  <a:lnTo>
                    <a:pt x="17792" y="1283906"/>
                  </a:lnTo>
                  <a:lnTo>
                    <a:pt x="74434" y="1330680"/>
                  </a:lnTo>
                  <a:lnTo>
                    <a:pt x="119075" y="1336649"/>
                  </a:lnTo>
                  <a:lnTo>
                    <a:pt x="164719" y="1330960"/>
                  </a:lnTo>
                  <a:lnTo>
                    <a:pt x="199974" y="1313789"/>
                  </a:lnTo>
                  <a:lnTo>
                    <a:pt x="224980" y="1284986"/>
                  </a:lnTo>
                  <a:lnTo>
                    <a:pt x="229476" y="1272717"/>
                  </a:lnTo>
                  <a:lnTo>
                    <a:pt x="239877" y="1244409"/>
                  </a:lnTo>
                  <a:lnTo>
                    <a:pt x="244703" y="1192999"/>
                  </a:lnTo>
                  <a:lnTo>
                    <a:pt x="244779" y="937069"/>
                  </a:lnTo>
                  <a:close/>
                </a:path>
                <a:path w="6005194" h="1995170">
                  <a:moveTo>
                    <a:pt x="374916" y="1683029"/>
                  </a:moveTo>
                  <a:lnTo>
                    <a:pt x="370573" y="1649590"/>
                  </a:lnTo>
                  <a:lnTo>
                    <a:pt x="358851" y="1628736"/>
                  </a:lnTo>
                  <a:lnTo>
                    <a:pt x="341706" y="1618030"/>
                  </a:lnTo>
                  <a:lnTo>
                    <a:pt x="321068" y="1614995"/>
                  </a:lnTo>
                  <a:lnTo>
                    <a:pt x="302018" y="1617560"/>
                  </a:lnTo>
                  <a:lnTo>
                    <a:pt x="287489" y="1624393"/>
                  </a:lnTo>
                  <a:lnTo>
                    <a:pt x="276606" y="1634261"/>
                  </a:lnTo>
                  <a:lnTo>
                    <a:pt x="268503" y="1645894"/>
                  </a:lnTo>
                  <a:lnTo>
                    <a:pt x="261988" y="1632026"/>
                  </a:lnTo>
                  <a:lnTo>
                    <a:pt x="252361" y="1622412"/>
                  </a:lnTo>
                  <a:lnTo>
                    <a:pt x="239801" y="1616811"/>
                  </a:lnTo>
                  <a:lnTo>
                    <a:pt x="224510" y="1614995"/>
                  </a:lnTo>
                  <a:lnTo>
                    <a:pt x="208546" y="1616964"/>
                  </a:lnTo>
                  <a:lnTo>
                    <a:pt x="195160" y="1622704"/>
                  </a:lnTo>
                  <a:lnTo>
                    <a:pt x="184365" y="1631962"/>
                  </a:lnTo>
                  <a:lnTo>
                    <a:pt x="176187" y="1644497"/>
                  </a:lnTo>
                  <a:lnTo>
                    <a:pt x="175806" y="1635074"/>
                  </a:lnTo>
                  <a:lnTo>
                    <a:pt x="175806" y="1627657"/>
                  </a:lnTo>
                  <a:lnTo>
                    <a:pt x="174345" y="1619326"/>
                  </a:lnTo>
                  <a:lnTo>
                    <a:pt x="128079" y="1619326"/>
                  </a:lnTo>
                  <a:lnTo>
                    <a:pt x="128397" y="1629854"/>
                  </a:lnTo>
                  <a:lnTo>
                    <a:pt x="128562" y="1644396"/>
                  </a:lnTo>
                  <a:lnTo>
                    <a:pt x="128625" y="1699755"/>
                  </a:lnTo>
                  <a:lnTo>
                    <a:pt x="128625" y="1897494"/>
                  </a:lnTo>
                  <a:lnTo>
                    <a:pt x="177114" y="1897494"/>
                  </a:lnTo>
                  <a:lnTo>
                    <a:pt x="177114" y="1706245"/>
                  </a:lnTo>
                  <a:lnTo>
                    <a:pt x="178219" y="1686725"/>
                  </a:lnTo>
                  <a:lnTo>
                    <a:pt x="182333" y="1671751"/>
                  </a:lnTo>
                  <a:lnTo>
                    <a:pt x="190588" y="1662150"/>
                  </a:lnTo>
                  <a:lnTo>
                    <a:pt x="204139" y="1658759"/>
                  </a:lnTo>
                  <a:lnTo>
                    <a:pt x="214363" y="1660423"/>
                  </a:lnTo>
                  <a:lnTo>
                    <a:pt x="221602" y="1666138"/>
                  </a:lnTo>
                  <a:lnTo>
                    <a:pt x="225920" y="1676958"/>
                  </a:lnTo>
                  <a:lnTo>
                    <a:pt x="227342" y="1693964"/>
                  </a:lnTo>
                  <a:lnTo>
                    <a:pt x="227342" y="1897494"/>
                  </a:lnTo>
                  <a:lnTo>
                    <a:pt x="276199" y="1897494"/>
                  </a:lnTo>
                  <a:lnTo>
                    <a:pt x="276199" y="1705762"/>
                  </a:lnTo>
                  <a:lnTo>
                    <a:pt x="277355" y="1686382"/>
                  </a:lnTo>
                  <a:lnTo>
                    <a:pt x="281559" y="1671561"/>
                  </a:lnTo>
                  <a:lnTo>
                    <a:pt x="289915" y="1662087"/>
                  </a:lnTo>
                  <a:lnTo>
                    <a:pt x="303568" y="1658759"/>
                  </a:lnTo>
                  <a:lnTo>
                    <a:pt x="314782" y="1661121"/>
                  </a:lnTo>
                  <a:lnTo>
                    <a:pt x="321805" y="1667852"/>
                  </a:lnTo>
                  <a:lnTo>
                    <a:pt x="325424" y="1678406"/>
                  </a:lnTo>
                  <a:lnTo>
                    <a:pt x="326453" y="1692236"/>
                  </a:lnTo>
                  <a:lnTo>
                    <a:pt x="326453" y="1897494"/>
                  </a:lnTo>
                  <a:lnTo>
                    <a:pt x="374916" y="1897494"/>
                  </a:lnTo>
                  <a:lnTo>
                    <a:pt x="374916" y="1683029"/>
                  </a:lnTo>
                  <a:close/>
                </a:path>
                <a:path w="6005194" h="1995170">
                  <a:moveTo>
                    <a:pt x="533628" y="1035494"/>
                  </a:moveTo>
                  <a:lnTo>
                    <a:pt x="528701" y="985456"/>
                  </a:lnTo>
                  <a:lnTo>
                    <a:pt x="528586" y="984326"/>
                  </a:lnTo>
                  <a:lnTo>
                    <a:pt x="528497" y="983437"/>
                  </a:lnTo>
                  <a:lnTo>
                    <a:pt x="513016" y="946454"/>
                  </a:lnTo>
                  <a:lnTo>
                    <a:pt x="462661" y="919518"/>
                  </a:lnTo>
                  <a:lnTo>
                    <a:pt x="462661" y="1040638"/>
                  </a:lnTo>
                  <a:lnTo>
                    <a:pt x="462661" y="1205242"/>
                  </a:lnTo>
                  <a:lnTo>
                    <a:pt x="460540" y="1233144"/>
                  </a:lnTo>
                  <a:lnTo>
                    <a:pt x="453478" y="1254036"/>
                  </a:lnTo>
                  <a:lnTo>
                    <a:pt x="440461" y="1267155"/>
                  </a:lnTo>
                  <a:lnTo>
                    <a:pt x="420446" y="1271689"/>
                  </a:lnTo>
                  <a:lnTo>
                    <a:pt x="398475" y="1265389"/>
                  </a:lnTo>
                  <a:lnTo>
                    <a:pt x="385305" y="1248232"/>
                  </a:lnTo>
                  <a:lnTo>
                    <a:pt x="378891" y="1222870"/>
                  </a:lnTo>
                  <a:lnTo>
                    <a:pt x="377202" y="1191933"/>
                  </a:lnTo>
                  <a:lnTo>
                    <a:pt x="377202" y="1054506"/>
                  </a:lnTo>
                  <a:lnTo>
                    <a:pt x="379857" y="1022184"/>
                  </a:lnTo>
                  <a:lnTo>
                    <a:pt x="388162" y="999197"/>
                  </a:lnTo>
                  <a:lnTo>
                    <a:pt x="402640" y="985456"/>
                  </a:lnTo>
                  <a:lnTo>
                    <a:pt x="423837" y="980897"/>
                  </a:lnTo>
                  <a:lnTo>
                    <a:pt x="440258" y="984326"/>
                  </a:lnTo>
                  <a:lnTo>
                    <a:pt x="452462" y="995032"/>
                  </a:lnTo>
                  <a:lnTo>
                    <a:pt x="460044" y="1013599"/>
                  </a:lnTo>
                  <a:lnTo>
                    <a:pt x="462661" y="1040638"/>
                  </a:lnTo>
                  <a:lnTo>
                    <a:pt x="462661" y="919518"/>
                  </a:lnTo>
                  <a:lnTo>
                    <a:pt x="423049" y="920762"/>
                  </a:lnTo>
                  <a:lnTo>
                    <a:pt x="386676" y="946086"/>
                  </a:lnTo>
                  <a:lnTo>
                    <a:pt x="376085" y="964730"/>
                  </a:lnTo>
                  <a:lnTo>
                    <a:pt x="375856" y="952512"/>
                  </a:lnTo>
                  <a:lnTo>
                    <a:pt x="375246" y="940879"/>
                  </a:lnTo>
                  <a:lnTo>
                    <a:pt x="374408" y="930935"/>
                  </a:lnTo>
                  <a:lnTo>
                    <a:pt x="373405" y="923353"/>
                  </a:lnTo>
                  <a:lnTo>
                    <a:pt x="305917" y="923353"/>
                  </a:lnTo>
                  <a:lnTo>
                    <a:pt x="306298" y="940879"/>
                  </a:lnTo>
                  <a:lnTo>
                    <a:pt x="306362" y="944384"/>
                  </a:lnTo>
                  <a:lnTo>
                    <a:pt x="306438" y="952512"/>
                  </a:lnTo>
                  <a:lnTo>
                    <a:pt x="306552" y="964730"/>
                  </a:lnTo>
                  <a:lnTo>
                    <a:pt x="306603" y="970432"/>
                  </a:lnTo>
                  <a:lnTo>
                    <a:pt x="306705" y="1465681"/>
                  </a:lnTo>
                  <a:lnTo>
                    <a:pt x="377431" y="1465681"/>
                  </a:lnTo>
                  <a:lnTo>
                    <a:pt x="377431" y="1298765"/>
                  </a:lnTo>
                  <a:lnTo>
                    <a:pt x="386448" y="1312265"/>
                  </a:lnTo>
                  <a:lnTo>
                    <a:pt x="399681" y="1324051"/>
                  </a:lnTo>
                  <a:lnTo>
                    <a:pt x="418096" y="1332382"/>
                  </a:lnTo>
                  <a:lnTo>
                    <a:pt x="442658" y="1335544"/>
                  </a:lnTo>
                  <a:lnTo>
                    <a:pt x="481596" y="1327962"/>
                  </a:lnTo>
                  <a:lnTo>
                    <a:pt x="510120" y="1304378"/>
                  </a:lnTo>
                  <a:lnTo>
                    <a:pt x="512533" y="1298765"/>
                  </a:lnTo>
                  <a:lnTo>
                    <a:pt x="524154" y="1271689"/>
                  </a:lnTo>
                  <a:lnTo>
                    <a:pt x="527659" y="1263548"/>
                  </a:lnTo>
                  <a:lnTo>
                    <a:pt x="533527" y="1205242"/>
                  </a:lnTo>
                  <a:lnTo>
                    <a:pt x="533628" y="1035494"/>
                  </a:lnTo>
                  <a:close/>
                </a:path>
                <a:path w="6005194" h="1995170">
                  <a:moveTo>
                    <a:pt x="571373" y="1702028"/>
                  </a:moveTo>
                  <a:lnTo>
                    <a:pt x="566254" y="1664690"/>
                  </a:lnTo>
                  <a:lnTo>
                    <a:pt x="562622" y="1658061"/>
                  </a:lnTo>
                  <a:lnTo>
                    <a:pt x="551319" y="1637411"/>
                  </a:lnTo>
                  <a:lnTo>
                    <a:pt x="527227" y="1620685"/>
                  </a:lnTo>
                  <a:lnTo>
                    <a:pt x="522719" y="1619910"/>
                  </a:lnTo>
                  <a:lnTo>
                    <a:pt x="522719" y="1699323"/>
                  </a:lnTo>
                  <a:lnTo>
                    <a:pt x="522655" y="1815388"/>
                  </a:lnTo>
                  <a:lnTo>
                    <a:pt x="506768" y="1856066"/>
                  </a:lnTo>
                  <a:lnTo>
                    <a:pt x="493903" y="1858746"/>
                  </a:lnTo>
                  <a:lnTo>
                    <a:pt x="480364" y="1855597"/>
                  </a:lnTo>
                  <a:lnTo>
                    <a:pt x="471246" y="1846719"/>
                  </a:lnTo>
                  <a:lnTo>
                    <a:pt x="466102" y="1833029"/>
                  </a:lnTo>
                  <a:lnTo>
                    <a:pt x="464489" y="1815388"/>
                  </a:lnTo>
                  <a:lnTo>
                    <a:pt x="464515" y="1699323"/>
                  </a:lnTo>
                  <a:lnTo>
                    <a:pt x="480542" y="1660766"/>
                  </a:lnTo>
                  <a:lnTo>
                    <a:pt x="493687" y="1658061"/>
                  </a:lnTo>
                  <a:lnTo>
                    <a:pt x="507466" y="1661147"/>
                  </a:lnTo>
                  <a:lnTo>
                    <a:pt x="516420" y="1669719"/>
                  </a:lnTo>
                  <a:lnTo>
                    <a:pt x="521271" y="1682788"/>
                  </a:lnTo>
                  <a:lnTo>
                    <a:pt x="522719" y="1699323"/>
                  </a:lnTo>
                  <a:lnTo>
                    <a:pt x="522719" y="1619910"/>
                  </a:lnTo>
                  <a:lnTo>
                    <a:pt x="462457" y="1620253"/>
                  </a:lnTo>
                  <a:lnTo>
                    <a:pt x="421525" y="1662747"/>
                  </a:lnTo>
                  <a:lnTo>
                    <a:pt x="415988" y="1699323"/>
                  </a:lnTo>
                  <a:lnTo>
                    <a:pt x="416052" y="1815388"/>
                  </a:lnTo>
                  <a:lnTo>
                    <a:pt x="420776" y="1852066"/>
                  </a:lnTo>
                  <a:lnTo>
                    <a:pt x="420801" y="1852295"/>
                  </a:lnTo>
                  <a:lnTo>
                    <a:pt x="435508" y="1879828"/>
                  </a:lnTo>
                  <a:lnTo>
                    <a:pt x="459816" y="1896351"/>
                  </a:lnTo>
                  <a:lnTo>
                    <a:pt x="492988" y="1901825"/>
                  </a:lnTo>
                  <a:lnTo>
                    <a:pt x="525995" y="1896351"/>
                  </a:lnTo>
                  <a:lnTo>
                    <a:pt x="550633" y="1879828"/>
                  </a:lnTo>
                  <a:lnTo>
                    <a:pt x="562330" y="1858746"/>
                  </a:lnTo>
                  <a:lnTo>
                    <a:pt x="565924" y="1852295"/>
                  </a:lnTo>
                  <a:lnTo>
                    <a:pt x="566039" y="1852066"/>
                  </a:lnTo>
                  <a:lnTo>
                    <a:pt x="571030" y="1815388"/>
                  </a:lnTo>
                  <a:lnTo>
                    <a:pt x="571131" y="1814626"/>
                  </a:lnTo>
                  <a:lnTo>
                    <a:pt x="571258" y="1813712"/>
                  </a:lnTo>
                  <a:lnTo>
                    <a:pt x="571373" y="1702028"/>
                  </a:lnTo>
                  <a:close/>
                </a:path>
                <a:path w="6005194" h="1995170">
                  <a:moveTo>
                    <a:pt x="729246" y="923366"/>
                  </a:moveTo>
                  <a:lnTo>
                    <a:pt x="675716" y="923366"/>
                  </a:lnTo>
                  <a:lnTo>
                    <a:pt x="675716" y="824979"/>
                  </a:lnTo>
                  <a:lnTo>
                    <a:pt x="605231" y="824979"/>
                  </a:lnTo>
                  <a:lnTo>
                    <a:pt x="605231" y="923366"/>
                  </a:lnTo>
                  <a:lnTo>
                    <a:pt x="560692" y="923366"/>
                  </a:lnTo>
                  <a:lnTo>
                    <a:pt x="560692" y="985634"/>
                  </a:lnTo>
                  <a:lnTo>
                    <a:pt x="605231" y="985634"/>
                  </a:lnTo>
                  <a:lnTo>
                    <a:pt x="605231" y="1251902"/>
                  </a:lnTo>
                  <a:lnTo>
                    <a:pt x="610463" y="1293088"/>
                  </a:lnTo>
                  <a:lnTo>
                    <a:pt x="625424" y="1318552"/>
                  </a:lnTo>
                  <a:lnTo>
                    <a:pt x="649020" y="1331480"/>
                  </a:lnTo>
                  <a:lnTo>
                    <a:pt x="680110" y="1335074"/>
                  </a:lnTo>
                  <a:lnTo>
                    <a:pt x="691807" y="1334770"/>
                  </a:lnTo>
                  <a:lnTo>
                    <a:pt x="704240" y="1333665"/>
                  </a:lnTo>
                  <a:lnTo>
                    <a:pt x="716394" y="1331442"/>
                  </a:lnTo>
                  <a:lnTo>
                    <a:pt x="727176" y="1327810"/>
                  </a:lnTo>
                  <a:lnTo>
                    <a:pt x="727176" y="1273987"/>
                  </a:lnTo>
                  <a:lnTo>
                    <a:pt x="722299" y="1275575"/>
                  </a:lnTo>
                  <a:lnTo>
                    <a:pt x="711085" y="1276350"/>
                  </a:lnTo>
                  <a:lnTo>
                    <a:pt x="703745" y="1276350"/>
                  </a:lnTo>
                  <a:lnTo>
                    <a:pt x="688848" y="1273340"/>
                  </a:lnTo>
                  <a:lnTo>
                    <a:pt x="680377" y="1265224"/>
                  </a:lnTo>
                  <a:lnTo>
                    <a:pt x="676592" y="1253388"/>
                  </a:lnTo>
                  <a:lnTo>
                    <a:pt x="675716" y="1239189"/>
                  </a:lnTo>
                  <a:lnTo>
                    <a:pt x="675716" y="985634"/>
                  </a:lnTo>
                  <a:lnTo>
                    <a:pt x="729246" y="985634"/>
                  </a:lnTo>
                  <a:lnTo>
                    <a:pt x="729246" y="923366"/>
                  </a:lnTo>
                  <a:close/>
                </a:path>
                <a:path w="6005194" h="1995170">
                  <a:moveTo>
                    <a:pt x="767448" y="1697647"/>
                  </a:moveTo>
                  <a:lnTo>
                    <a:pt x="764184" y="1663928"/>
                  </a:lnTo>
                  <a:lnTo>
                    <a:pt x="762152" y="1658759"/>
                  </a:lnTo>
                  <a:lnTo>
                    <a:pt x="756246" y="1643722"/>
                  </a:lnTo>
                  <a:lnTo>
                    <a:pt x="753935" y="1637830"/>
                  </a:lnTo>
                  <a:lnTo>
                    <a:pt x="736041" y="1620989"/>
                  </a:lnTo>
                  <a:lnTo>
                    <a:pt x="718807" y="1617052"/>
                  </a:lnTo>
                  <a:lnTo>
                    <a:pt x="718807" y="1705292"/>
                  </a:lnTo>
                  <a:lnTo>
                    <a:pt x="718807" y="1807210"/>
                  </a:lnTo>
                  <a:lnTo>
                    <a:pt x="717042" y="1828711"/>
                  </a:lnTo>
                  <a:lnTo>
                    <a:pt x="716953" y="1829828"/>
                  </a:lnTo>
                  <a:lnTo>
                    <a:pt x="711504" y="1845551"/>
                  </a:lnTo>
                  <a:lnTo>
                    <a:pt x="702551" y="1854746"/>
                  </a:lnTo>
                  <a:lnTo>
                    <a:pt x="690232" y="1857730"/>
                  </a:lnTo>
                  <a:lnTo>
                    <a:pt x="676541" y="1854581"/>
                  </a:lnTo>
                  <a:lnTo>
                    <a:pt x="667219" y="1844979"/>
                  </a:lnTo>
                  <a:lnTo>
                    <a:pt x="661911" y="1828711"/>
                  </a:lnTo>
                  <a:lnTo>
                    <a:pt x="660349" y="1807210"/>
                  </a:lnTo>
                  <a:lnTo>
                    <a:pt x="660222" y="1716138"/>
                  </a:lnTo>
                  <a:lnTo>
                    <a:pt x="661492" y="1692605"/>
                  </a:lnTo>
                  <a:lnTo>
                    <a:pt x="666242" y="1674507"/>
                  </a:lnTo>
                  <a:lnTo>
                    <a:pt x="675894" y="1662861"/>
                  </a:lnTo>
                  <a:lnTo>
                    <a:pt x="691870" y="1658759"/>
                  </a:lnTo>
                  <a:lnTo>
                    <a:pt x="705116" y="1661998"/>
                  </a:lnTo>
                  <a:lnTo>
                    <a:pt x="713371" y="1671294"/>
                  </a:lnTo>
                  <a:lnTo>
                    <a:pt x="717600" y="1685937"/>
                  </a:lnTo>
                  <a:lnTo>
                    <a:pt x="718807" y="1705292"/>
                  </a:lnTo>
                  <a:lnTo>
                    <a:pt x="718807" y="1617052"/>
                  </a:lnTo>
                  <a:lnTo>
                    <a:pt x="709866" y="1615008"/>
                  </a:lnTo>
                  <a:lnTo>
                    <a:pt x="693089" y="1617027"/>
                  </a:lnTo>
                  <a:lnTo>
                    <a:pt x="679246" y="1622793"/>
                  </a:lnTo>
                  <a:lnTo>
                    <a:pt x="668337" y="1631848"/>
                  </a:lnTo>
                  <a:lnTo>
                    <a:pt x="660400" y="1643722"/>
                  </a:lnTo>
                  <a:lnTo>
                    <a:pt x="660400" y="1520151"/>
                  </a:lnTo>
                  <a:lnTo>
                    <a:pt x="611911" y="1520151"/>
                  </a:lnTo>
                  <a:lnTo>
                    <a:pt x="611860" y="1798434"/>
                  </a:lnTo>
                  <a:lnTo>
                    <a:pt x="611746" y="1885911"/>
                  </a:lnTo>
                  <a:lnTo>
                    <a:pt x="611555" y="1891779"/>
                  </a:lnTo>
                  <a:lnTo>
                    <a:pt x="611492" y="1893925"/>
                  </a:lnTo>
                  <a:lnTo>
                    <a:pt x="611365" y="1897494"/>
                  </a:lnTo>
                  <a:lnTo>
                    <a:pt x="655408" y="1897494"/>
                  </a:lnTo>
                  <a:lnTo>
                    <a:pt x="656107" y="1891779"/>
                  </a:lnTo>
                  <a:lnTo>
                    <a:pt x="656590" y="1885911"/>
                  </a:lnTo>
                  <a:lnTo>
                    <a:pt x="656958" y="1879447"/>
                  </a:lnTo>
                  <a:lnTo>
                    <a:pt x="657225" y="1872716"/>
                  </a:lnTo>
                  <a:lnTo>
                    <a:pt x="657250" y="1872005"/>
                  </a:lnTo>
                  <a:lnTo>
                    <a:pt x="663536" y="1883486"/>
                  </a:lnTo>
                  <a:lnTo>
                    <a:pt x="672807" y="1892858"/>
                  </a:lnTo>
                  <a:lnTo>
                    <a:pt x="685825" y="1899183"/>
                  </a:lnTo>
                  <a:lnTo>
                    <a:pt x="703300" y="1901494"/>
                  </a:lnTo>
                  <a:lnTo>
                    <a:pt x="735609" y="1893925"/>
                  </a:lnTo>
                  <a:lnTo>
                    <a:pt x="755192" y="1872716"/>
                  </a:lnTo>
                  <a:lnTo>
                    <a:pt x="755396" y="1872005"/>
                  </a:lnTo>
                  <a:lnTo>
                    <a:pt x="759637" y="1857730"/>
                  </a:lnTo>
                  <a:lnTo>
                    <a:pt x="764857" y="1840141"/>
                  </a:lnTo>
                  <a:lnTo>
                    <a:pt x="767448" y="1798434"/>
                  </a:lnTo>
                  <a:lnTo>
                    <a:pt x="767448" y="1697647"/>
                  </a:lnTo>
                  <a:close/>
                </a:path>
                <a:path w="6005194" h="1995170">
                  <a:moveTo>
                    <a:pt x="842454" y="923366"/>
                  </a:moveTo>
                  <a:lnTo>
                    <a:pt x="771728" y="923366"/>
                  </a:lnTo>
                  <a:lnTo>
                    <a:pt x="771728" y="1329232"/>
                  </a:lnTo>
                  <a:lnTo>
                    <a:pt x="842454" y="1329232"/>
                  </a:lnTo>
                  <a:lnTo>
                    <a:pt x="842454" y="923366"/>
                  </a:lnTo>
                  <a:close/>
                </a:path>
                <a:path w="6005194" h="1995170">
                  <a:moveTo>
                    <a:pt x="843013" y="778637"/>
                  </a:moveTo>
                  <a:lnTo>
                    <a:pt x="772287" y="778637"/>
                  </a:lnTo>
                  <a:lnTo>
                    <a:pt x="772287" y="863307"/>
                  </a:lnTo>
                  <a:lnTo>
                    <a:pt x="843013" y="863307"/>
                  </a:lnTo>
                  <a:lnTo>
                    <a:pt x="843013" y="778637"/>
                  </a:lnTo>
                  <a:close/>
                </a:path>
                <a:path w="6005194" h="1995170">
                  <a:moveTo>
                    <a:pt x="856310" y="1619326"/>
                  </a:moveTo>
                  <a:lnTo>
                    <a:pt x="807834" y="1619326"/>
                  </a:lnTo>
                  <a:lnTo>
                    <a:pt x="807834" y="1897481"/>
                  </a:lnTo>
                  <a:lnTo>
                    <a:pt x="856310" y="1897481"/>
                  </a:lnTo>
                  <a:lnTo>
                    <a:pt x="856310" y="1619326"/>
                  </a:lnTo>
                  <a:close/>
                </a:path>
                <a:path w="6005194" h="1995170">
                  <a:moveTo>
                    <a:pt x="856691" y="1520151"/>
                  </a:moveTo>
                  <a:lnTo>
                    <a:pt x="808202" y="1520151"/>
                  </a:lnTo>
                  <a:lnTo>
                    <a:pt x="808202" y="1578178"/>
                  </a:lnTo>
                  <a:lnTo>
                    <a:pt x="856691" y="1578178"/>
                  </a:lnTo>
                  <a:lnTo>
                    <a:pt x="856691" y="1520151"/>
                  </a:lnTo>
                  <a:close/>
                </a:path>
                <a:path w="6005194" h="1995170">
                  <a:moveTo>
                    <a:pt x="953706" y="1520151"/>
                  </a:moveTo>
                  <a:lnTo>
                    <a:pt x="905230" y="1520151"/>
                  </a:lnTo>
                  <a:lnTo>
                    <a:pt x="905230" y="1897494"/>
                  </a:lnTo>
                  <a:lnTo>
                    <a:pt x="953706" y="1897494"/>
                  </a:lnTo>
                  <a:lnTo>
                    <a:pt x="953706" y="1520151"/>
                  </a:lnTo>
                  <a:close/>
                </a:path>
                <a:path w="6005194" h="1995170">
                  <a:moveTo>
                    <a:pt x="1146327" y="1707451"/>
                  </a:moveTo>
                  <a:lnTo>
                    <a:pt x="1142657" y="1670850"/>
                  </a:lnTo>
                  <a:lnTo>
                    <a:pt x="1136459" y="1656156"/>
                  </a:lnTo>
                  <a:lnTo>
                    <a:pt x="1130300" y="1641538"/>
                  </a:lnTo>
                  <a:lnTo>
                    <a:pt x="1107249" y="1622069"/>
                  </a:lnTo>
                  <a:lnTo>
                    <a:pt x="1099743" y="1620596"/>
                  </a:lnTo>
                  <a:lnTo>
                    <a:pt x="1099743" y="1700720"/>
                  </a:lnTo>
                  <a:lnTo>
                    <a:pt x="1099743" y="1731822"/>
                  </a:lnTo>
                  <a:lnTo>
                    <a:pt x="1042085" y="1731822"/>
                  </a:lnTo>
                  <a:lnTo>
                    <a:pt x="1042098" y="1700720"/>
                  </a:lnTo>
                  <a:lnTo>
                    <a:pt x="1057770" y="1659166"/>
                  </a:lnTo>
                  <a:lnTo>
                    <a:pt x="1071346" y="1656156"/>
                  </a:lnTo>
                  <a:lnTo>
                    <a:pt x="1085570" y="1659483"/>
                  </a:lnTo>
                  <a:lnTo>
                    <a:pt x="1094244" y="1668754"/>
                  </a:lnTo>
                  <a:lnTo>
                    <a:pt x="1098562" y="1682864"/>
                  </a:lnTo>
                  <a:lnTo>
                    <a:pt x="1099743" y="1700720"/>
                  </a:lnTo>
                  <a:lnTo>
                    <a:pt x="1099743" y="1620596"/>
                  </a:lnTo>
                  <a:lnTo>
                    <a:pt x="1032459" y="1623885"/>
                  </a:lnTo>
                  <a:lnTo>
                    <a:pt x="997432" y="1676412"/>
                  </a:lnTo>
                  <a:lnTo>
                    <a:pt x="994371" y="1804022"/>
                  </a:lnTo>
                  <a:lnTo>
                    <a:pt x="997191" y="1843062"/>
                  </a:lnTo>
                  <a:lnTo>
                    <a:pt x="1008316" y="1874037"/>
                  </a:lnTo>
                  <a:lnTo>
                    <a:pt x="1031735" y="1894459"/>
                  </a:lnTo>
                  <a:lnTo>
                    <a:pt x="1071410" y="1901812"/>
                  </a:lnTo>
                  <a:lnTo>
                    <a:pt x="1111338" y="1892884"/>
                  </a:lnTo>
                  <a:lnTo>
                    <a:pt x="1137234" y="1860664"/>
                  </a:lnTo>
                  <a:lnTo>
                    <a:pt x="1145387" y="1817433"/>
                  </a:lnTo>
                  <a:lnTo>
                    <a:pt x="1145400" y="1815706"/>
                  </a:lnTo>
                  <a:lnTo>
                    <a:pt x="1098067" y="1815706"/>
                  </a:lnTo>
                  <a:lnTo>
                    <a:pt x="1098067" y="1817433"/>
                  </a:lnTo>
                  <a:lnTo>
                    <a:pt x="1097127" y="1833803"/>
                  </a:lnTo>
                  <a:lnTo>
                    <a:pt x="1093279" y="1847596"/>
                  </a:lnTo>
                  <a:lnTo>
                    <a:pt x="1084948" y="1857108"/>
                  </a:lnTo>
                  <a:lnTo>
                    <a:pt x="1070584" y="1860664"/>
                  </a:lnTo>
                  <a:lnTo>
                    <a:pt x="1056081" y="1856625"/>
                  </a:lnTo>
                  <a:lnTo>
                    <a:pt x="1047267" y="1845919"/>
                  </a:lnTo>
                  <a:lnTo>
                    <a:pt x="1042898" y="1830717"/>
                  </a:lnTo>
                  <a:lnTo>
                    <a:pt x="1041717" y="1813140"/>
                  </a:lnTo>
                  <a:lnTo>
                    <a:pt x="1041717" y="1770329"/>
                  </a:lnTo>
                  <a:lnTo>
                    <a:pt x="1146327" y="1770329"/>
                  </a:lnTo>
                  <a:lnTo>
                    <a:pt x="1146327" y="1731822"/>
                  </a:lnTo>
                  <a:lnTo>
                    <a:pt x="1146327" y="1707451"/>
                  </a:lnTo>
                  <a:close/>
                </a:path>
                <a:path w="6005194" h="1995170">
                  <a:moveTo>
                    <a:pt x="1273022" y="1732737"/>
                  </a:moveTo>
                  <a:lnTo>
                    <a:pt x="1178140" y="1732737"/>
                  </a:lnTo>
                  <a:lnTo>
                    <a:pt x="1178140" y="1777250"/>
                  </a:lnTo>
                  <a:lnTo>
                    <a:pt x="1273022" y="1777250"/>
                  </a:lnTo>
                  <a:lnTo>
                    <a:pt x="1273022" y="1732737"/>
                  </a:lnTo>
                  <a:close/>
                </a:path>
                <a:path w="6005194" h="1995170">
                  <a:moveTo>
                    <a:pt x="1273200" y="1016317"/>
                  </a:moveTo>
                  <a:lnTo>
                    <a:pt x="1266863" y="967524"/>
                  </a:lnTo>
                  <a:lnTo>
                    <a:pt x="1249768" y="937094"/>
                  </a:lnTo>
                  <a:lnTo>
                    <a:pt x="1224737" y="921461"/>
                  </a:lnTo>
                  <a:lnTo>
                    <a:pt x="1194625" y="917041"/>
                  </a:lnTo>
                  <a:lnTo>
                    <a:pt x="1166837" y="920775"/>
                  </a:lnTo>
                  <a:lnTo>
                    <a:pt x="1145628" y="930757"/>
                  </a:lnTo>
                  <a:lnTo>
                    <a:pt x="1129753" y="945159"/>
                  </a:lnTo>
                  <a:lnTo>
                    <a:pt x="1117955" y="962126"/>
                  </a:lnTo>
                  <a:lnTo>
                    <a:pt x="1108430" y="941895"/>
                  </a:lnTo>
                  <a:lnTo>
                    <a:pt x="1094371" y="927862"/>
                  </a:lnTo>
                  <a:lnTo>
                    <a:pt x="1076058" y="919683"/>
                  </a:lnTo>
                  <a:lnTo>
                    <a:pt x="1053744" y="917041"/>
                  </a:lnTo>
                  <a:lnTo>
                    <a:pt x="1030452" y="919911"/>
                  </a:lnTo>
                  <a:lnTo>
                    <a:pt x="1010907" y="928281"/>
                  </a:lnTo>
                  <a:lnTo>
                    <a:pt x="995159" y="941793"/>
                  </a:lnTo>
                  <a:lnTo>
                    <a:pt x="983234" y="960069"/>
                  </a:lnTo>
                  <a:lnTo>
                    <a:pt x="982484" y="941120"/>
                  </a:lnTo>
                  <a:lnTo>
                    <a:pt x="981786" y="932294"/>
                  </a:lnTo>
                  <a:lnTo>
                    <a:pt x="980541" y="923366"/>
                  </a:lnTo>
                  <a:lnTo>
                    <a:pt x="913053" y="923366"/>
                  </a:lnTo>
                  <a:lnTo>
                    <a:pt x="913511" y="938720"/>
                  </a:lnTo>
                  <a:lnTo>
                    <a:pt x="913739" y="959929"/>
                  </a:lnTo>
                  <a:lnTo>
                    <a:pt x="913841" y="1040701"/>
                  </a:lnTo>
                  <a:lnTo>
                    <a:pt x="913841" y="1329232"/>
                  </a:lnTo>
                  <a:lnTo>
                    <a:pt x="984567" y="1329232"/>
                  </a:lnTo>
                  <a:lnTo>
                    <a:pt x="984567" y="1050175"/>
                  </a:lnTo>
                  <a:lnTo>
                    <a:pt x="986193" y="1021702"/>
                  </a:lnTo>
                  <a:lnTo>
                    <a:pt x="992200" y="999845"/>
                  </a:lnTo>
                  <a:lnTo>
                    <a:pt x="1004239" y="985837"/>
                  </a:lnTo>
                  <a:lnTo>
                    <a:pt x="1024026" y="980897"/>
                  </a:lnTo>
                  <a:lnTo>
                    <a:pt x="1038936" y="983335"/>
                  </a:lnTo>
                  <a:lnTo>
                    <a:pt x="1049502" y="991666"/>
                  </a:lnTo>
                  <a:lnTo>
                    <a:pt x="1055801" y="1007465"/>
                  </a:lnTo>
                  <a:lnTo>
                    <a:pt x="1057884" y="1032268"/>
                  </a:lnTo>
                  <a:lnTo>
                    <a:pt x="1057884" y="1329232"/>
                  </a:lnTo>
                  <a:lnTo>
                    <a:pt x="1129169" y="1329232"/>
                  </a:lnTo>
                  <a:lnTo>
                    <a:pt x="1129169" y="1049477"/>
                  </a:lnTo>
                  <a:lnTo>
                    <a:pt x="1130846" y="1021207"/>
                  </a:lnTo>
                  <a:lnTo>
                    <a:pt x="1136967" y="999591"/>
                  </a:lnTo>
                  <a:lnTo>
                    <a:pt x="1149172" y="985761"/>
                  </a:lnTo>
                  <a:lnTo>
                    <a:pt x="1169085" y="980897"/>
                  </a:lnTo>
                  <a:lnTo>
                    <a:pt x="1185456" y="984351"/>
                  </a:lnTo>
                  <a:lnTo>
                    <a:pt x="1195692" y="994156"/>
                  </a:lnTo>
                  <a:lnTo>
                    <a:pt x="1200975" y="1009561"/>
                  </a:lnTo>
                  <a:lnTo>
                    <a:pt x="1202474" y="1029741"/>
                  </a:lnTo>
                  <a:lnTo>
                    <a:pt x="1202474" y="1329232"/>
                  </a:lnTo>
                  <a:lnTo>
                    <a:pt x="1273200" y="1329232"/>
                  </a:lnTo>
                  <a:lnTo>
                    <a:pt x="1273200" y="1016317"/>
                  </a:lnTo>
                  <a:close/>
                </a:path>
                <a:path w="6005194" h="1995170">
                  <a:moveTo>
                    <a:pt x="1396238" y="1619326"/>
                  </a:moveTo>
                  <a:lnTo>
                    <a:pt x="1361706" y="1619326"/>
                  </a:lnTo>
                  <a:lnTo>
                    <a:pt x="1361706" y="1592834"/>
                  </a:lnTo>
                  <a:lnTo>
                    <a:pt x="1362671" y="1579854"/>
                  </a:lnTo>
                  <a:lnTo>
                    <a:pt x="1366202" y="1570266"/>
                  </a:lnTo>
                  <a:lnTo>
                    <a:pt x="1373212" y="1564322"/>
                  </a:lnTo>
                  <a:lnTo>
                    <a:pt x="1384655" y="1562290"/>
                  </a:lnTo>
                  <a:lnTo>
                    <a:pt x="1391348" y="1562442"/>
                  </a:lnTo>
                  <a:lnTo>
                    <a:pt x="1395857" y="1563141"/>
                  </a:lnTo>
                  <a:lnTo>
                    <a:pt x="1395857" y="1519605"/>
                  </a:lnTo>
                  <a:lnTo>
                    <a:pt x="1391094" y="1518145"/>
                  </a:lnTo>
                  <a:lnTo>
                    <a:pt x="1383284" y="1517611"/>
                  </a:lnTo>
                  <a:lnTo>
                    <a:pt x="1375765" y="1517611"/>
                  </a:lnTo>
                  <a:lnTo>
                    <a:pt x="1345742" y="1523326"/>
                  </a:lnTo>
                  <a:lnTo>
                    <a:pt x="1326502" y="1538643"/>
                  </a:lnTo>
                  <a:lnTo>
                    <a:pt x="1316253" y="1560804"/>
                  </a:lnTo>
                  <a:lnTo>
                    <a:pt x="1313243" y="1587055"/>
                  </a:lnTo>
                  <a:lnTo>
                    <a:pt x="1313243" y="1619326"/>
                  </a:lnTo>
                  <a:lnTo>
                    <a:pt x="1285049" y="1619326"/>
                  </a:lnTo>
                  <a:lnTo>
                    <a:pt x="1285049" y="1662010"/>
                  </a:lnTo>
                  <a:lnTo>
                    <a:pt x="1313243" y="1662010"/>
                  </a:lnTo>
                  <a:lnTo>
                    <a:pt x="1313243" y="1897494"/>
                  </a:lnTo>
                  <a:lnTo>
                    <a:pt x="1361706" y="1897494"/>
                  </a:lnTo>
                  <a:lnTo>
                    <a:pt x="1361706" y="1662010"/>
                  </a:lnTo>
                  <a:lnTo>
                    <a:pt x="1396238" y="1662010"/>
                  </a:lnTo>
                  <a:lnTo>
                    <a:pt x="1396238" y="1619326"/>
                  </a:lnTo>
                  <a:close/>
                </a:path>
                <a:path w="6005194" h="1995170">
                  <a:moveTo>
                    <a:pt x="1414868" y="923366"/>
                  </a:moveTo>
                  <a:lnTo>
                    <a:pt x="1344142" y="923366"/>
                  </a:lnTo>
                  <a:lnTo>
                    <a:pt x="1344142" y="1329232"/>
                  </a:lnTo>
                  <a:lnTo>
                    <a:pt x="1414868" y="1329232"/>
                  </a:lnTo>
                  <a:lnTo>
                    <a:pt x="1414868" y="923366"/>
                  </a:lnTo>
                  <a:close/>
                </a:path>
                <a:path w="6005194" h="1995170">
                  <a:moveTo>
                    <a:pt x="1415427" y="778637"/>
                  </a:moveTo>
                  <a:lnTo>
                    <a:pt x="1344688" y="778637"/>
                  </a:lnTo>
                  <a:lnTo>
                    <a:pt x="1344688" y="863307"/>
                  </a:lnTo>
                  <a:lnTo>
                    <a:pt x="1415427" y="863307"/>
                  </a:lnTo>
                  <a:lnTo>
                    <a:pt x="1415427" y="778637"/>
                  </a:lnTo>
                  <a:close/>
                </a:path>
                <a:path w="6005194" h="1995170">
                  <a:moveTo>
                    <a:pt x="1529740" y="1615325"/>
                  </a:moveTo>
                  <a:lnTo>
                    <a:pt x="1511211" y="1617929"/>
                  </a:lnTo>
                  <a:lnTo>
                    <a:pt x="1494205" y="1626057"/>
                  </a:lnTo>
                  <a:lnTo>
                    <a:pt x="1479931" y="1640916"/>
                  </a:lnTo>
                  <a:lnTo>
                    <a:pt x="1469555" y="1663712"/>
                  </a:lnTo>
                  <a:lnTo>
                    <a:pt x="1469402" y="1650682"/>
                  </a:lnTo>
                  <a:lnTo>
                    <a:pt x="1469021" y="1637639"/>
                  </a:lnTo>
                  <a:lnTo>
                    <a:pt x="1468094" y="1619326"/>
                  </a:lnTo>
                  <a:lnTo>
                    <a:pt x="1422057" y="1619326"/>
                  </a:lnTo>
                  <a:lnTo>
                    <a:pt x="1422527" y="1638998"/>
                  </a:lnTo>
                  <a:lnTo>
                    <a:pt x="1422679" y="1659509"/>
                  </a:lnTo>
                  <a:lnTo>
                    <a:pt x="1422603" y="1713763"/>
                  </a:lnTo>
                  <a:lnTo>
                    <a:pt x="1422603" y="1897494"/>
                  </a:lnTo>
                  <a:lnTo>
                    <a:pt x="1471079" y="1897494"/>
                  </a:lnTo>
                  <a:lnTo>
                    <a:pt x="1471079" y="1742414"/>
                  </a:lnTo>
                  <a:lnTo>
                    <a:pt x="1475625" y="1709064"/>
                  </a:lnTo>
                  <a:lnTo>
                    <a:pt x="1488097" y="1688503"/>
                  </a:lnTo>
                  <a:lnTo>
                    <a:pt x="1506715" y="1678089"/>
                  </a:lnTo>
                  <a:lnTo>
                    <a:pt x="1529740" y="1675117"/>
                  </a:lnTo>
                  <a:lnTo>
                    <a:pt x="1529740" y="1615325"/>
                  </a:lnTo>
                  <a:close/>
                </a:path>
                <a:path w="6005194" h="1995170">
                  <a:moveTo>
                    <a:pt x="1605292" y="1619326"/>
                  </a:moveTo>
                  <a:lnTo>
                    <a:pt x="1556816" y="1619326"/>
                  </a:lnTo>
                  <a:lnTo>
                    <a:pt x="1556816" y="1897481"/>
                  </a:lnTo>
                  <a:lnTo>
                    <a:pt x="1605292" y="1897481"/>
                  </a:lnTo>
                  <a:lnTo>
                    <a:pt x="1605292" y="1619326"/>
                  </a:lnTo>
                  <a:close/>
                </a:path>
                <a:path w="6005194" h="1995170">
                  <a:moveTo>
                    <a:pt x="1605673" y="1520151"/>
                  </a:moveTo>
                  <a:lnTo>
                    <a:pt x="1557185" y="1520151"/>
                  </a:lnTo>
                  <a:lnTo>
                    <a:pt x="1557185" y="1578178"/>
                  </a:lnTo>
                  <a:lnTo>
                    <a:pt x="1605673" y="1578178"/>
                  </a:lnTo>
                  <a:lnTo>
                    <a:pt x="1605673" y="1520151"/>
                  </a:lnTo>
                  <a:close/>
                </a:path>
                <a:path w="6005194" h="1995170">
                  <a:moveTo>
                    <a:pt x="1667916" y="1264742"/>
                  </a:moveTo>
                  <a:lnTo>
                    <a:pt x="1540891" y="1264742"/>
                  </a:lnTo>
                  <a:lnTo>
                    <a:pt x="1666646" y="972997"/>
                  </a:lnTo>
                  <a:lnTo>
                    <a:pt x="1666646" y="923353"/>
                  </a:lnTo>
                  <a:lnTo>
                    <a:pt x="1470545" y="923353"/>
                  </a:lnTo>
                  <a:lnTo>
                    <a:pt x="1470545" y="987844"/>
                  </a:lnTo>
                  <a:lnTo>
                    <a:pt x="1588566" y="987844"/>
                  </a:lnTo>
                  <a:lnTo>
                    <a:pt x="1459014" y="1281176"/>
                  </a:lnTo>
                  <a:lnTo>
                    <a:pt x="1459014" y="1329232"/>
                  </a:lnTo>
                  <a:lnTo>
                    <a:pt x="1661756" y="1329232"/>
                  </a:lnTo>
                  <a:lnTo>
                    <a:pt x="1667916" y="1264742"/>
                  </a:lnTo>
                  <a:close/>
                </a:path>
                <a:path w="6005194" h="1995170">
                  <a:moveTo>
                    <a:pt x="1798434" y="1707451"/>
                  </a:moveTo>
                  <a:lnTo>
                    <a:pt x="1794764" y="1670850"/>
                  </a:lnTo>
                  <a:lnTo>
                    <a:pt x="1788566" y="1656156"/>
                  </a:lnTo>
                  <a:lnTo>
                    <a:pt x="1782406" y="1641538"/>
                  </a:lnTo>
                  <a:lnTo>
                    <a:pt x="1759356" y="1622069"/>
                  </a:lnTo>
                  <a:lnTo>
                    <a:pt x="1751850" y="1620596"/>
                  </a:lnTo>
                  <a:lnTo>
                    <a:pt x="1751850" y="1700720"/>
                  </a:lnTo>
                  <a:lnTo>
                    <a:pt x="1751850" y="1731822"/>
                  </a:lnTo>
                  <a:lnTo>
                    <a:pt x="1694192" y="1731822"/>
                  </a:lnTo>
                  <a:lnTo>
                    <a:pt x="1694205" y="1700720"/>
                  </a:lnTo>
                  <a:lnTo>
                    <a:pt x="1709877" y="1659166"/>
                  </a:lnTo>
                  <a:lnTo>
                    <a:pt x="1723453" y="1656156"/>
                  </a:lnTo>
                  <a:lnTo>
                    <a:pt x="1737677" y="1659483"/>
                  </a:lnTo>
                  <a:lnTo>
                    <a:pt x="1746351" y="1668754"/>
                  </a:lnTo>
                  <a:lnTo>
                    <a:pt x="1750682" y="1682864"/>
                  </a:lnTo>
                  <a:lnTo>
                    <a:pt x="1751850" y="1700720"/>
                  </a:lnTo>
                  <a:lnTo>
                    <a:pt x="1751850" y="1620596"/>
                  </a:lnTo>
                  <a:lnTo>
                    <a:pt x="1684566" y="1623885"/>
                  </a:lnTo>
                  <a:lnTo>
                    <a:pt x="1649539" y="1676412"/>
                  </a:lnTo>
                  <a:lnTo>
                    <a:pt x="1646478" y="1804022"/>
                  </a:lnTo>
                  <a:lnTo>
                    <a:pt x="1649310" y="1843062"/>
                  </a:lnTo>
                  <a:lnTo>
                    <a:pt x="1660436" y="1874037"/>
                  </a:lnTo>
                  <a:lnTo>
                    <a:pt x="1683842" y="1894459"/>
                  </a:lnTo>
                  <a:lnTo>
                    <a:pt x="1723517" y="1901812"/>
                  </a:lnTo>
                  <a:lnTo>
                    <a:pt x="1763445" y="1892884"/>
                  </a:lnTo>
                  <a:lnTo>
                    <a:pt x="1789341" y="1860664"/>
                  </a:lnTo>
                  <a:lnTo>
                    <a:pt x="1797507" y="1817433"/>
                  </a:lnTo>
                  <a:lnTo>
                    <a:pt x="1797519" y="1815706"/>
                  </a:lnTo>
                  <a:lnTo>
                    <a:pt x="1750174" y="1815706"/>
                  </a:lnTo>
                  <a:lnTo>
                    <a:pt x="1750174" y="1817433"/>
                  </a:lnTo>
                  <a:lnTo>
                    <a:pt x="1749234" y="1833803"/>
                  </a:lnTo>
                  <a:lnTo>
                    <a:pt x="1745386" y="1847596"/>
                  </a:lnTo>
                  <a:lnTo>
                    <a:pt x="1737055" y="1857108"/>
                  </a:lnTo>
                  <a:lnTo>
                    <a:pt x="1722704" y="1860664"/>
                  </a:lnTo>
                  <a:lnTo>
                    <a:pt x="1708200" y="1856625"/>
                  </a:lnTo>
                  <a:lnTo>
                    <a:pt x="1699374" y="1845919"/>
                  </a:lnTo>
                  <a:lnTo>
                    <a:pt x="1695005" y="1830717"/>
                  </a:lnTo>
                  <a:lnTo>
                    <a:pt x="1693824" y="1813140"/>
                  </a:lnTo>
                  <a:lnTo>
                    <a:pt x="1693824" y="1770329"/>
                  </a:lnTo>
                  <a:lnTo>
                    <a:pt x="1798434" y="1770329"/>
                  </a:lnTo>
                  <a:lnTo>
                    <a:pt x="1798434" y="1731822"/>
                  </a:lnTo>
                  <a:lnTo>
                    <a:pt x="1798434" y="1707451"/>
                  </a:lnTo>
                  <a:close/>
                </a:path>
                <a:path w="6005194" h="1995170">
                  <a:moveTo>
                    <a:pt x="1918449" y="1329232"/>
                  </a:moveTo>
                  <a:lnTo>
                    <a:pt x="1917661" y="1315364"/>
                  </a:lnTo>
                  <a:lnTo>
                    <a:pt x="1917382" y="1304417"/>
                  </a:lnTo>
                  <a:lnTo>
                    <a:pt x="1917280" y="1300492"/>
                  </a:lnTo>
                  <a:lnTo>
                    <a:pt x="1917230" y="1298130"/>
                  </a:lnTo>
                  <a:lnTo>
                    <a:pt x="1917153" y="1295031"/>
                  </a:lnTo>
                  <a:lnTo>
                    <a:pt x="1916938" y="1273352"/>
                  </a:lnTo>
                  <a:lnTo>
                    <a:pt x="1916874" y="1140841"/>
                  </a:lnTo>
                  <a:lnTo>
                    <a:pt x="1916874" y="1023886"/>
                  </a:lnTo>
                  <a:lnTo>
                    <a:pt x="1911756" y="980541"/>
                  </a:lnTo>
                  <a:lnTo>
                    <a:pt x="1909165" y="975360"/>
                  </a:lnTo>
                  <a:lnTo>
                    <a:pt x="1894865" y="946772"/>
                  </a:lnTo>
                  <a:lnTo>
                    <a:pt x="1863877" y="924852"/>
                  </a:lnTo>
                  <a:lnTo>
                    <a:pt x="1847799" y="922210"/>
                  </a:lnTo>
                  <a:lnTo>
                    <a:pt x="1847799" y="1140841"/>
                  </a:lnTo>
                  <a:lnTo>
                    <a:pt x="1847799" y="1192771"/>
                  </a:lnTo>
                  <a:lnTo>
                    <a:pt x="1845386" y="1229512"/>
                  </a:lnTo>
                  <a:lnTo>
                    <a:pt x="1837715" y="1254531"/>
                  </a:lnTo>
                  <a:lnTo>
                    <a:pt x="1824189" y="1268818"/>
                  </a:lnTo>
                  <a:lnTo>
                    <a:pt x="1804149" y="1273352"/>
                  </a:lnTo>
                  <a:lnTo>
                    <a:pt x="1786331" y="1269098"/>
                  </a:lnTo>
                  <a:lnTo>
                    <a:pt x="1774342" y="1257350"/>
                  </a:lnTo>
                  <a:lnTo>
                    <a:pt x="1767598" y="1239634"/>
                  </a:lnTo>
                  <a:lnTo>
                    <a:pt x="1765490" y="1217485"/>
                  </a:lnTo>
                  <a:lnTo>
                    <a:pt x="1765490" y="1210932"/>
                  </a:lnTo>
                  <a:lnTo>
                    <a:pt x="1770113" y="1177239"/>
                  </a:lnTo>
                  <a:lnTo>
                    <a:pt x="1783346" y="1155674"/>
                  </a:lnTo>
                  <a:lnTo>
                    <a:pt x="1804212" y="1144219"/>
                  </a:lnTo>
                  <a:lnTo>
                    <a:pt x="1831708" y="1140841"/>
                  </a:lnTo>
                  <a:lnTo>
                    <a:pt x="1847799" y="1140841"/>
                  </a:lnTo>
                  <a:lnTo>
                    <a:pt x="1847799" y="922210"/>
                  </a:lnTo>
                  <a:lnTo>
                    <a:pt x="1764652" y="925817"/>
                  </a:lnTo>
                  <a:lnTo>
                    <a:pt x="1732127" y="949477"/>
                  </a:lnTo>
                  <a:lnTo>
                    <a:pt x="1715274" y="983983"/>
                  </a:lnTo>
                  <a:lnTo>
                    <a:pt x="1710474" y="1025321"/>
                  </a:lnTo>
                  <a:lnTo>
                    <a:pt x="1710474" y="1032560"/>
                  </a:lnTo>
                  <a:lnTo>
                    <a:pt x="1780095" y="1032560"/>
                  </a:lnTo>
                  <a:lnTo>
                    <a:pt x="1780120" y="1023886"/>
                  </a:lnTo>
                  <a:lnTo>
                    <a:pt x="1781581" y="1004785"/>
                  </a:lnTo>
                  <a:lnTo>
                    <a:pt x="1786788" y="989647"/>
                  </a:lnTo>
                  <a:lnTo>
                    <a:pt x="1786902" y="989304"/>
                  </a:lnTo>
                  <a:lnTo>
                    <a:pt x="1797291" y="979055"/>
                  </a:lnTo>
                  <a:lnTo>
                    <a:pt x="1814017" y="975360"/>
                  </a:lnTo>
                  <a:lnTo>
                    <a:pt x="1830768" y="979055"/>
                  </a:lnTo>
                  <a:lnTo>
                    <a:pt x="1840585" y="989647"/>
                  </a:lnTo>
                  <a:lnTo>
                    <a:pt x="1845259" y="1006627"/>
                  </a:lnTo>
                  <a:lnTo>
                    <a:pt x="1846440" y="1029347"/>
                  </a:lnTo>
                  <a:lnTo>
                    <a:pt x="1846440" y="1086319"/>
                  </a:lnTo>
                  <a:lnTo>
                    <a:pt x="1833676" y="1086319"/>
                  </a:lnTo>
                  <a:lnTo>
                    <a:pt x="1791589" y="1090117"/>
                  </a:lnTo>
                  <a:lnTo>
                    <a:pt x="1754403" y="1102728"/>
                  </a:lnTo>
                  <a:lnTo>
                    <a:pt x="1724685" y="1126007"/>
                  </a:lnTo>
                  <a:lnTo>
                    <a:pt x="1704975" y="1161808"/>
                  </a:lnTo>
                  <a:lnTo>
                    <a:pt x="1697837" y="1211961"/>
                  </a:lnTo>
                  <a:lnTo>
                    <a:pt x="1697837" y="1219073"/>
                  </a:lnTo>
                  <a:lnTo>
                    <a:pt x="1702549" y="1263357"/>
                  </a:lnTo>
                  <a:lnTo>
                    <a:pt x="1717382" y="1300492"/>
                  </a:lnTo>
                  <a:lnTo>
                    <a:pt x="1743481" y="1326045"/>
                  </a:lnTo>
                  <a:lnTo>
                    <a:pt x="1781949" y="1335557"/>
                  </a:lnTo>
                  <a:lnTo>
                    <a:pt x="1803133" y="1333500"/>
                  </a:lnTo>
                  <a:lnTo>
                    <a:pt x="1821497" y="1326959"/>
                  </a:lnTo>
                  <a:lnTo>
                    <a:pt x="1836762" y="1315364"/>
                  </a:lnTo>
                  <a:lnTo>
                    <a:pt x="1848662" y="1298130"/>
                  </a:lnTo>
                  <a:lnTo>
                    <a:pt x="1849399" y="1304417"/>
                  </a:lnTo>
                  <a:lnTo>
                    <a:pt x="1850605" y="1312824"/>
                  </a:lnTo>
                  <a:lnTo>
                    <a:pt x="1852041" y="1321650"/>
                  </a:lnTo>
                  <a:lnTo>
                    <a:pt x="1853476" y="1329232"/>
                  </a:lnTo>
                  <a:lnTo>
                    <a:pt x="1918449" y="1329232"/>
                  </a:lnTo>
                  <a:close/>
                </a:path>
                <a:path w="6005194" h="1995170">
                  <a:moveTo>
                    <a:pt x="1992020" y="1686166"/>
                  </a:moveTo>
                  <a:lnTo>
                    <a:pt x="1987791" y="1653133"/>
                  </a:lnTo>
                  <a:lnTo>
                    <a:pt x="1976081" y="1631099"/>
                  </a:lnTo>
                  <a:lnTo>
                    <a:pt x="1958289" y="1618818"/>
                  </a:lnTo>
                  <a:lnTo>
                    <a:pt x="1935835" y="1615008"/>
                  </a:lnTo>
                  <a:lnTo>
                    <a:pt x="1917407" y="1617281"/>
                  </a:lnTo>
                  <a:lnTo>
                    <a:pt x="1903018" y="1623631"/>
                  </a:lnTo>
                  <a:lnTo>
                    <a:pt x="1892249" y="1633334"/>
                  </a:lnTo>
                  <a:lnTo>
                    <a:pt x="1884705" y="1645678"/>
                  </a:lnTo>
                  <a:lnTo>
                    <a:pt x="1884540" y="1638388"/>
                  </a:lnTo>
                  <a:lnTo>
                    <a:pt x="1884121" y="1631264"/>
                  </a:lnTo>
                  <a:lnTo>
                    <a:pt x="1882851" y="1619326"/>
                  </a:lnTo>
                  <a:lnTo>
                    <a:pt x="1836597" y="1619326"/>
                  </a:lnTo>
                  <a:lnTo>
                    <a:pt x="1836915" y="1630286"/>
                  </a:lnTo>
                  <a:lnTo>
                    <a:pt x="1837067" y="1645831"/>
                  </a:lnTo>
                  <a:lnTo>
                    <a:pt x="1837143" y="1704670"/>
                  </a:lnTo>
                  <a:lnTo>
                    <a:pt x="1837143" y="1897494"/>
                  </a:lnTo>
                  <a:lnTo>
                    <a:pt x="1885619" y="1897494"/>
                  </a:lnTo>
                  <a:lnTo>
                    <a:pt x="1885619" y="1713636"/>
                  </a:lnTo>
                  <a:lnTo>
                    <a:pt x="1887613" y="1686521"/>
                  </a:lnTo>
                  <a:lnTo>
                    <a:pt x="1893570" y="1669719"/>
                  </a:lnTo>
                  <a:lnTo>
                    <a:pt x="1903501" y="1661147"/>
                  </a:lnTo>
                  <a:lnTo>
                    <a:pt x="1917420" y="1658759"/>
                  </a:lnTo>
                  <a:lnTo>
                    <a:pt x="1928799" y="1660842"/>
                  </a:lnTo>
                  <a:lnTo>
                    <a:pt x="1936965" y="1667395"/>
                  </a:lnTo>
                  <a:lnTo>
                    <a:pt x="1941893" y="1678787"/>
                  </a:lnTo>
                  <a:lnTo>
                    <a:pt x="1943544" y="1695437"/>
                  </a:lnTo>
                  <a:lnTo>
                    <a:pt x="1943544" y="1897494"/>
                  </a:lnTo>
                  <a:lnTo>
                    <a:pt x="1992020" y="1897494"/>
                  </a:lnTo>
                  <a:lnTo>
                    <a:pt x="1992020" y="1686166"/>
                  </a:lnTo>
                  <a:close/>
                </a:path>
                <a:path w="6005194" h="1995170">
                  <a:moveTo>
                    <a:pt x="2119592" y="923366"/>
                  </a:moveTo>
                  <a:lnTo>
                    <a:pt x="2066061" y="923366"/>
                  </a:lnTo>
                  <a:lnTo>
                    <a:pt x="2066061" y="824979"/>
                  </a:lnTo>
                  <a:lnTo>
                    <a:pt x="1995576" y="824979"/>
                  </a:lnTo>
                  <a:lnTo>
                    <a:pt x="1995576" y="923366"/>
                  </a:lnTo>
                  <a:lnTo>
                    <a:pt x="1951037" y="923366"/>
                  </a:lnTo>
                  <a:lnTo>
                    <a:pt x="1951037" y="985634"/>
                  </a:lnTo>
                  <a:lnTo>
                    <a:pt x="1995576" y="985634"/>
                  </a:lnTo>
                  <a:lnTo>
                    <a:pt x="1995576" y="1251902"/>
                  </a:lnTo>
                  <a:lnTo>
                    <a:pt x="2000808" y="1293088"/>
                  </a:lnTo>
                  <a:lnTo>
                    <a:pt x="2015782" y="1318552"/>
                  </a:lnTo>
                  <a:lnTo>
                    <a:pt x="2039366" y="1331480"/>
                  </a:lnTo>
                  <a:lnTo>
                    <a:pt x="2070468" y="1335074"/>
                  </a:lnTo>
                  <a:lnTo>
                    <a:pt x="2082152" y="1334770"/>
                  </a:lnTo>
                  <a:lnTo>
                    <a:pt x="2094598" y="1333665"/>
                  </a:lnTo>
                  <a:lnTo>
                    <a:pt x="2106739" y="1331442"/>
                  </a:lnTo>
                  <a:lnTo>
                    <a:pt x="2117534" y="1327810"/>
                  </a:lnTo>
                  <a:lnTo>
                    <a:pt x="2117534" y="1273987"/>
                  </a:lnTo>
                  <a:lnTo>
                    <a:pt x="2112645" y="1275575"/>
                  </a:lnTo>
                  <a:lnTo>
                    <a:pt x="2101430" y="1276350"/>
                  </a:lnTo>
                  <a:lnTo>
                    <a:pt x="2094090" y="1276350"/>
                  </a:lnTo>
                  <a:lnTo>
                    <a:pt x="2079193" y="1273340"/>
                  </a:lnTo>
                  <a:lnTo>
                    <a:pt x="2070722" y="1265224"/>
                  </a:lnTo>
                  <a:lnTo>
                    <a:pt x="2066937" y="1253388"/>
                  </a:lnTo>
                  <a:lnTo>
                    <a:pt x="2066061" y="1239189"/>
                  </a:lnTo>
                  <a:lnTo>
                    <a:pt x="2066061" y="985634"/>
                  </a:lnTo>
                  <a:lnTo>
                    <a:pt x="2119592" y="985634"/>
                  </a:lnTo>
                  <a:lnTo>
                    <a:pt x="2119592" y="923366"/>
                  </a:lnTo>
                  <a:close/>
                </a:path>
                <a:path w="6005194" h="1995170">
                  <a:moveTo>
                    <a:pt x="2188959" y="1897481"/>
                  </a:moveTo>
                  <a:lnTo>
                    <a:pt x="2188641" y="1884743"/>
                  </a:lnTo>
                  <a:lnTo>
                    <a:pt x="2188553" y="1875764"/>
                  </a:lnTo>
                  <a:lnTo>
                    <a:pt x="2188502" y="1870646"/>
                  </a:lnTo>
                  <a:lnTo>
                    <a:pt x="2188489" y="1858060"/>
                  </a:lnTo>
                  <a:lnTo>
                    <a:pt x="2188438" y="1658759"/>
                  </a:lnTo>
                  <a:lnTo>
                    <a:pt x="2188438" y="1635125"/>
                  </a:lnTo>
                  <a:lnTo>
                    <a:pt x="2188413" y="1520151"/>
                  </a:lnTo>
                  <a:lnTo>
                    <a:pt x="2139937" y="1520151"/>
                  </a:lnTo>
                  <a:lnTo>
                    <a:pt x="2139937" y="1635125"/>
                  </a:lnTo>
                  <a:lnTo>
                    <a:pt x="2139937" y="1712099"/>
                  </a:lnTo>
                  <a:lnTo>
                    <a:pt x="2139937" y="1800136"/>
                  </a:lnTo>
                  <a:lnTo>
                    <a:pt x="2138692" y="1823745"/>
                  </a:lnTo>
                  <a:lnTo>
                    <a:pt x="2134070" y="1842046"/>
                  </a:lnTo>
                  <a:lnTo>
                    <a:pt x="2124697" y="1853869"/>
                  </a:lnTo>
                  <a:lnTo>
                    <a:pt x="2109228" y="1858060"/>
                  </a:lnTo>
                  <a:lnTo>
                    <a:pt x="2096249" y="1855139"/>
                  </a:lnTo>
                  <a:lnTo>
                    <a:pt x="2087727" y="1846516"/>
                  </a:lnTo>
                  <a:lnTo>
                    <a:pt x="2086216" y="1842046"/>
                  </a:lnTo>
                  <a:lnTo>
                    <a:pt x="2082977" y="1832229"/>
                  </a:lnTo>
                  <a:lnTo>
                    <a:pt x="2081530" y="1812582"/>
                  </a:lnTo>
                  <a:lnTo>
                    <a:pt x="2081530" y="1701380"/>
                  </a:lnTo>
                  <a:lnTo>
                    <a:pt x="2083066" y="1683677"/>
                  </a:lnTo>
                  <a:lnTo>
                    <a:pt x="2087994" y="1670253"/>
                  </a:lnTo>
                  <a:lnTo>
                    <a:pt x="2096846" y="1661744"/>
                  </a:lnTo>
                  <a:lnTo>
                    <a:pt x="2110092" y="1658759"/>
                  </a:lnTo>
                  <a:lnTo>
                    <a:pt x="2126145" y="1662836"/>
                  </a:lnTo>
                  <a:lnTo>
                    <a:pt x="2135136" y="1674063"/>
                  </a:lnTo>
                  <a:lnTo>
                    <a:pt x="2139073" y="1690979"/>
                  </a:lnTo>
                  <a:lnTo>
                    <a:pt x="2139937" y="1712099"/>
                  </a:lnTo>
                  <a:lnTo>
                    <a:pt x="2139937" y="1635125"/>
                  </a:lnTo>
                  <a:lnTo>
                    <a:pt x="2133066" y="1626539"/>
                  </a:lnTo>
                  <a:lnTo>
                    <a:pt x="2123224" y="1620227"/>
                  </a:lnTo>
                  <a:lnTo>
                    <a:pt x="2110803" y="1616329"/>
                  </a:lnTo>
                  <a:lnTo>
                    <a:pt x="2096211" y="1615008"/>
                  </a:lnTo>
                  <a:lnTo>
                    <a:pt x="2067572" y="1621180"/>
                  </a:lnTo>
                  <a:lnTo>
                    <a:pt x="2047887" y="1638439"/>
                  </a:lnTo>
                  <a:lnTo>
                    <a:pt x="2036533" y="1664817"/>
                  </a:lnTo>
                  <a:lnTo>
                    <a:pt x="2032889" y="1698409"/>
                  </a:lnTo>
                  <a:lnTo>
                    <a:pt x="2032889" y="1809419"/>
                  </a:lnTo>
                  <a:lnTo>
                    <a:pt x="2035289" y="1846516"/>
                  </a:lnTo>
                  <a:lnTo>
                    <a:pt x="2044217" y="1875764"/>
                  </a:lnTo>
                  <a:lnTo>
                    <a:pt x="2062276" y="1894928"/>
                  </a:lnTo>
                  <a:lnTo>
                    <a:pt x="2092045" y="1901825"/>
                  </a:lnTo>
                  <a:lnTo>
                    <a:pt x="2110219" y="1899424"/>
                  </a:lnTo>
                  <a:lnTo>
                    <a:pt x="2123821" y="1892833"/>
                  </a:lnTo>
                  <a:lnTo>
                    <a:pt x="2133727" y="1882940"/>
                  </a:lnTo>
                  <a:lnTo>
                    <a:pt x="2140864" y="1870646"/>
                  </a:lnTo>
                  <a:lnTo>
                    <a:pt x="2141004" y="1875764"/>
                  </a:lnTo>
                  <a:lnTo>
                    <a:pt x="2141385" y="1882940"/>
                  </a:lnTo>
                  <a:lnTo>
                    <a:pt x="2141512" y="1884743"/>
                  </a:lnTo>
                  <a:lnTo>
                    <a:pt x="2142020" y="1891411"/>
                  </a:lnTo>
                  <a:lnTo>
                    <a:pt x="2142706" y="1897481"/>
                  </a:lnTo>
                  <a:lnTo>
                    <a:pt x="2188959" y="1897481"/>
                  </a:lnTo>
                  <a:close/>
                </a:path>
                <a:path w="6005194" h="1995170">
                  <a:moveTo>
                    <a:pt x="2232799" y="923366"/>
                  </a:moveTo>
                  <a:lnTo>
                    <a:pt x="2162073" y="923366"/>
                  </a:lnTo>
                  <a:lnTo>
                    <a:pt x="2162073" y="1329232"/>
                  </a:lnTo>
                  <a:lnTo>
                    <a:pt x="2232799" y="1329232"/>
                  </a:lnTo>
                  <a:lnTo>
                    <a:pt x="2232799" y="923366"/>
                  </a:lnTo>
                  <a:close/>
                </a:path>
                <a:path w="6005194" h="1995170">
                  <a:moveTo>
                    <a:pt x="2233358" y="778637"/>
                  </a:moveTo>
                  <a:lnTo>
                    <a:pt x="2162632" y="778637"/>
                  </a:lnTo>
                  <a:lnTo>
                    <a:pt x="2162632" y="863307"/>
                  </a:lnTo>
                  <a:lnTo>
                    <a:pt x="2233358" y="863307"/>
                  </a:lnTo>
                  <a:lnTo>
                    <a:pt x="2233358" y="778637"/>
                  </a:lnTo>
                  <a:close/>
                </a:path>
                <a:path w="6005194" h="1995170">
                  <a:moveTo>
                    <a:pt x="2285034" y="1520151"/>
                  </a:moveTo>
                  <a:lnTo>
                    <a:pt x="2236546" y="1520151"/>
                  </a:lnTo>
                  <a:lnTo>
                    <a:pt x="2236546" y="1897494"/>
                  </a:lnTo>
                  <a:lnTo>
                    <a:pt x="2285034" y="1897494"/>
                  </a:lnTo>
                  <a:lnTo>
                    <a:pt x="2285034" y="1520151"/>
                  </a:lnTo>
                  <a:close/>
                </a:path>
                <a:path w="6005194" h="1995170">
                  <a:moveTo>
                    <a:pt x="2486939" y="1619326"/>
                  </a:moveTo>
                  <a:lnTo>
                    <a:pt x="2438298" y="1619326"/>
                  </a:lnTo>
                  <a:lnTo>
                    <a:pt x="2426043" y="1690535"/>
                  </a:lnTo>
                  <a:lnTo>
                    <a:pt x="2415476" y="1750148"/>
                  </a:lnTo>
                  <a:lnTo>
                    <a:pt x="2407170" y="1799170"/>
                  </a:lnTo>
                  <a:lnTo>
                    <a:pt x="2401684" y="1838617"/>
                  </a:lnTo>
                  <a:lnTo>
                    <a:pt x="2400389" y="1838617"/>
                  </a:lnTo>
                  <a:lnTo>
                    <a:pt x="2396375" y="1803234"/>
                  </a:lnTo>
                  <a:lnTo>
                    <a:pt x="2388590" y="1751799"/>
                  </a:lnTo>
                  <a:lnTo>
                    <a:pt x="2378189" y="1688947"/>
                  </a:lnTo>
                  <a:lnTo>
                    <a:pt x="2366302" y="1619326"/>
                  </a:lnTo>
                  <a:lnTo>
                    <a:pt x="2314295" y="1619326"/>
                  </a:lnTo>
                  <a:lnTo>
                    <a:pt x="2376589" y="1908213"/>
                  </a:lnTo>
                  <a:lnTo>
                    <a:pt x="2371382" y="1929612"/>
                  </a:lnTo>
                  <a:lnTo>
                    <a:pt x="2364498" y="1942503"/>
                  </a:lnTo>
                  <a:lnTo>
                    <a:pt x="2355265" y="1948815"/>
                  </a:lnTo>
                  <a:lnTo>
                    <a:pt x="2343048" y="1950491"/>
                  </a:lnTo>
                  <a:lnTo>
                    <a:pt x="2336990" y="1950491"/>
                  </a:lnTo>
                  <a:lnTo>
                    <a:pt x="2328227" y="1949399"/>
                  </a:lnTo>
                  <a:lnTo>
                    <a:pt x="2327097" y="1949081"/>
                  </a:lnTo>
                  <a:lnTo>
                    <a:pt x="2326348" y="1992630"/>
                  </a:lnTo>
                  <a:lnTo>
                    <a:pt x="2332990" y="1993709"/>
                  </a:lnTo>
                  <a:lnTo>
                    <a:pt x="2341384" y="1994789"/>
                  </a:lnTo>
                  <a:lnTo>
                    <a:pt x="2349893" y="1994789"/>
                  </a:lnTo>
                  <a:lnTo>
                    <a:pt x="2372347" y="1992871"/>
                  </a:lnTo>
                  <a:lnTo>
                    <a:pt x="2392616" y="1982724"/>
                  </a:lnTo>
                  <a:lnTo>
                    <a:pt x="2410244" y="1957781"/>
                  </a:lnTo>
                  <a:lnTo>
                    <a:pt x="2424747" y="1911438"/>
                  </a:lnTo>
                  <a:lnTo>
                    <a:pt x="2486939" y="1619326"/>
                  </a:lnTo>
                  <a:close/>
                </a:path>
                <a:path w="6005194" h="1995170">
                  <a:moveTo>
                    <a:pt x="2519819" y="1044041"/>
                  </a:moveTo>
                  <a:lnTo>
                    <a:pt x="2512352" y="989545"/>
                  </a:lnTo>
                  <a:lnTo>
                    <a:pt x="2490559" y="949731"/>
                  </a:lnTo>
                  <a:lnTo>
                    <a:pt x="2455405" y="925334"/>
                  </a:lnTo>
                  <a:lnTo>
                    <a:pt x="2448852" y="924204"/>
                  </a:lnTo>
                  <a:lnTo>
                    <a:pt x="2448852" y="1040079"/>
                  </a:lnTo>
                  <a:lnTo>
                    <a:pt x="2448750" y="1209421"/>
                  </a:lnTo>
                  <a:lnTo>
                    <a:pt x="2446337" y="1236827"/>
                  </a:lnTo>
                  <a:lnTo>
                    <a:pt x="2438654" y="1256919"/>
                  </a:lnTo>
                  <a:lnTo>
                    <a:pt x="2425547" y="1268806"/>
                  </a:lnTo>
                  <a:lnTo>
                    <a:pt x="2406789" y="1272717"/>
                  </a:lnTo>
                  <a:lnTo>
                    <a:pt x="2387028" y="1268120"/>
                  </a:lnTo>
                  <a:lnTo>
                    <a:pt x="2373719" y="1255166"/>
                  </a:lnTo>
                  <a:lnTo>
                    <a:pt x="2366213" y="1235163"/>
                  </a:lnTo>
                  <a:lnTo>
                    <a:pt x="2363851" y="1209421"/>
                  </a:lnTo>
                  <a:lnTo>
                    <a:pt x="2363914" y="1040079"/>
                  </a:lnTo>
                  <a:lnTo>
                    <a:pt x="2366340" y="1014526"/>
                  </a:lnTo>
                  <a:lnTo>
                    <a:pt x="2374036" y="995476"/>
                  </a:lnTo>
                  <a:lnTo>
                    <a:pt x="2387295" y="983818"/>
                  </a:lnTo>
                  <a:lnTo>
                    <a:pt x="2406459" y="979868"/>
                  </a:lnTo>
                  <a:lnTo>
                    <a:pt x="2426576" y="984364"/>
                  </a:lnTo>
                  <a:lnTo>
                    <a:pt x="2439644" y="996899"/>
                  </a:lnTo>
                  <a:lnTo>
                    <a:pt x="2446718" y="1015961"/>
                  </a:lnTo>
                  <a:lnTo>
                    <a:pt x="2448852" y="1040079"/>
                  </a:lnTo>
                  <a:lnTo>
                    <a:pt x="2448852" y="924204"/>
                  </a:lnTo>
                  <a:lnTo>
                    <a:pt x="2407818" y="917041"/>
                  </a:lnTo>
                  <a:lnTo>
                    <a:pt x="2360904" y="924699"/>
                  </a:lnTo>
                  <a:lnTo>
                    <a:pt x="2324620" y="947851"/>
                  </a:lnTo>
                  <a:lnTo>
                    <a:pt x="2301202" y="986701"/>
                  </a:lnTo>
                  <a:lnTo>
                    <a:pt x="2292896" y="1041501"/>
                  </a:lnTo>
                  <a:lnTo>
                    <a:pt x="2292896" y="1206982"/>
                  </a:lnTo>
                  <a:lnTo>
                    <a:pt x="2300097" y="1262938"/>
                  </a:lnTo>
                  <a:lnTo>
                    <a:pt x="2300135" y="1263281"/>
                  </a:lnTo>
                  <a:lnTo>
                    <a:pt x="2321585" y="1303451"/>
                  </a:lnTo>
                  <a:lnTo>
                    <a:pt x="2356891" y="1327569"/>
                  </a:lnTo>
                  <a:lnTo>
                    <a:pt x="2357056" y="1327569"/>
                  </a:lnTo>
                  <a:lnTo>
                    <a:pt x="2405443" y="1335544"/>
                  </a:lnTo>
                  <a:lnTo>
                    <a:pt x="2453602" y="1327569"/>
                  </a:lnTo>
                  <a:lnTo>
                    <a:pt x="2489555" y="1303451"/>
                  </a:lnTo>
                  <a:lnTo>
                    <a:pt x="2506611" y="1272717"/>
                  </a:lnTo>
                  <a:lnTo>
                    <a:pt x="2512047" y="1262938"/>
                  </a:lnTo>
                  <a:lnTo>
                    <a:pt x="2519819" y="1205788"/>
                  </a:lnTo>
                  <a:lnTo>
                    <a:pt x="2519819" y="1044041"/>
                  </a:lnTo>
                  <a:close/>
                </a:path>
                <a:path w="6005194" h="1995170">
                  <a:moveTo>
                    <a:pt x="2804922" y="1020889"/>
                  </a:moveTo>
                  <a:lnTo>
                    <a:pt x="2798762" y="972693"/>
                  </a:lnTo>
                  <a:lnTo>
                    <a:pt x="2781668" y="940549"/>
                  </a:lnTo>
                  <a:lnTo>
                    <a:pt x="2755709" y="922604"/>
                  </a:lnTo>
                  <a:lnTo>
                    <a:pt x="2722943" y="917041"/>
                  </a:lnTo>
                  <a:lnTo>
                    <a:pt x="2696057" y="920369"/>
                  </a:lnTo>
                  <a:lnTo>
                    <a:pt x="2675064" y="929627"/>
                  </a:lnTo>
                  <a:lnTo>
                    <a:pt x="2659354" y="943787"/>
                  </a:lnTo>
                  <a:lnTo>
                    <a:pt x="2648331" y="961809"/>
                  </a:lnTo>
                  <a:lnTo>
                    <a:pt x="2648102" y="951166"/>
                  </a:lnTo>
                  <a:lnTo>
                    <a:pt x="2647480" y="940777"/>
                  </a:lnTo>
                  <a:lnTo>
                    <a:pt x="2646629" y="931291"/>
                  </a:lnTo>
                  <a:lnTo>
                    <a:pt x="2645638" y="923353"/>
                  </a:lnTo>
                  <a:lnTo>
                    <a:pt x="2578150" y="923353"/>
                  </a:lnTo>
                  <a:lnTo>
                    <a:pt x="2578608" y="939342"/>
                  </a:lnTo>
                  <a:lnTo>
                    <a:pt x="2578836" y="962025"/>
                  </a:lnTo>
                  <a:lnTo>
                    <a:pt x="2578938" y="1047889"/>
                  </a:lnTo>
                  <a:lnTo>
                    <a:pt x="2578938" y="1329232"/>
                  </a:lnTo>
                  <a:lnTo>
                    <a:pt x="2649664" y="1329232"/>
                  </a:lnTo>
                  <a:lnTo>
                    <a:pt x="2649664" y="1060983"/>
                  </a:lnTo>
                  <a:lnTo>
                    <a:pt x="2652572" y="1021410"/>
                  </a:lnTo>
                  <a:lnTo>
                    <a:pt x="2661259" y="996886"/>
                  </a:lnTo>
                  <a:lnTo>
                    <a:pt x="2675763" y="984402"/>
                  </a:lnTo>
                  <a:lnTo>
                    <a:pt x="2696070" y="980909"/>
                  </a:lnTo>
                  <a:lnTo>
                    <a:pt x="2712682" y="983957"/>
                  </a:lnTo>
                  <a:lnTo>
                    <a:pt x="2724594" y="993508"/>
                  </a:lnTo>
                  <a:lnTo>
                    <a:pt x="2731782" y="1010119"/>
                  </a:lnTo>
                  <a:lnTo>
                    <a:pt x="2734195" y="1034415"/>
                  </a:lnTo>
                  <a:lnTo>
                    <a:pt x="2734195" y="1329232"/>
                  </a:lnTo>
                  <a:lnTo>
                    <a:pt x="2804922" y="1329232"/>
                  </a:lnTo>
                  <a:lnTo>
                    <a:pt x="2804922" y="1020889"/>
                  </a:lnTo>
                  <a:close/>
                </a:path>
                <a:path w="6005194" h="1995170">
                  <a:moveTo>
                    <a:pt x="3619843" y="180962"/>
                  </a:moveTo>
                  <a:lnTo>
                    <a:pt x="3617595" y="153200"/>
                  </a:lnTo>
                  <a:lnTo>
                    <a:pt x="3607879" y="126796"/>
                  </a:lnTo>
                  <a:lnTo>
                    <a:pt x="3586289" y="107048"/>
                  </a:lnTo>
                  <a:lnTo>
                    <a:pt x="3548392" y="99288"/>
                  </a:lnTo>
                  <a:lnTo>
                    <a:pt x="3511778" y="106629"/>
                  </a:lnTo>
                  <a:lnTo>
                    <a:pt x="3488791" y="126225"/>
                  </a:lnTo>
                  <a:lnTo>
                    <a:pt x="3476879" y="154457"/>
                  </a:lnTo>
                  <a:lnTo>
                    <a:pt x="3473462" y="187731"/>
                  </a:lnTo>
                  <a:lnTo>
                    <a:pt x="3473462" y="288417"/>
                  </a:lnTo>
                  <a:lnTo>
                    <a:pt x="3476333" y="327723"/>
                  </a:lnTo>
                  <a:lnTo>
                    <a:pt x="3487140" y="358635"/>
                  </a:lnTo>
                  <a:lnTo>
                    <a:pt x="3509200" y="378853"/>
                  </a:lnTo>
                  <a:lnTo>
                    <a:pt x="3545840" y="386105"/>
                  </a:lnTo>
                  <a:lnTo>
                    <a:pt x="3583343" y="378815"/>
                  </a:lnTo>
                  <a:lnTo>
                    <a:pt x="3605898" y="359079"/>
                  </a:lnTo>
                  <a:lnTo>
                    <a:pt x="3616922" y="330085"/>
                  </a:lnTo>
                  <a:lnTo>
                    <a:pt x="3619843" y="295059"/>
                  </a:lnTo>
                  <a:lnTo>
                    <a:pt x="3619843" y="291287"/>
                  </a:lnTo>
                  <a:lnTo>
                    <a:pt x="3571964" y="291287"/>
                  </a:lnTo>
                  <a:lnTo>
                    <a:pt x="3571964" y="302653"/>
                  </a:lnTo>
                  <a:lnTo>
                    <a:pt x="3570833" y="321030"/>
                  </a:lnTo>
                  <a:lnTo>
                    <a:pt x="3566884" y="334264"/>
                  </a:lnTo>
                  <a:lnTo>
                    <a:pt x="3559264" y="342265"/>
                  </a:lnTo>
                  <a:lnTo>
                    <a:pt x="3547135" y="344944"/>
                  </a:lnTo>
                  <a:lnTo>
                    <a:pt x="3534384" y="341299"/>
                  </a:lnTo>
                  <a:lnTo>
                    <a:pt x="3526764" y="331660"/>
                  </a:lnTo>
                  <a:lnTo>
                    <a:pt x="3523069" y="317944"/>
                  </a:lnTo>
                  <a:lnTo>
                    <a:pt x="3522103" y="302069"/>
                  </a:lnTo>
                  <a:lnTo>
                    <a:pt x="3522103" y="182029"/>
                  </a:lnTo>
                  <a:lnTo>
                    <a:pt x="3523462" y="163969"/>
                  </a:lnTo>
                  <a:lnTo>
                    <a:pt x="3527831" y="150964"/>
                  </a:lnTo>
                  <a:lnTo>
                    <a:pt x="3535680" y="143090"/>
                  </a:lnTo>
                  <a:lnTo>
                    <a:pt x="3547465" y="140449"/>
                  </a:lnTo>
                  <a:lnTo>
                    <a:pt x="3560051" y="143535"/>
                  </a:lnTo>
                  <a:lnTo>
                    <a:pt x="3567506" y="152057"/>
                  </a:lnTo>
                  <a:lnTo>
                    <a:pt x="3571062" y="164884"/>
                  </a:lnTo>
                  <a:lnTo>
                    <a:pt x="3571964" y="180898"/>
                  </a:lnTo>
                  <a:lnTo>
                    <a:pt x="3571964" y="191731"/>
                  </a:lnTo>
                  <a:lnTo>
                    <a:pt x="3619843" y="191731"/>
                  </a:lnTo>
                  <a:lnTo>
                    <a:pt x="3619843" y="180962"/>
                  </a:lnTo>
                  <a:close/>
                </a:path>
                <a:path w="6005194" h="1995170">
                  <a:moveTo>
                    <a:pt x="3806494" y="186321"/>
                  </a:moveTo>
                  <a:lnTo>
                    <a:pt x="3801376" y="148971"/>
                  </a:lnTo>
                  <a:lnTo>
                    <a:pt x="3797744" y="142341"/>
                  </a:lnTo>
                  <a:lnTo>
                    <a:pt x="3786441" y="121691"/>
                  </a:lnTo>
                  <a:lnTo>
                    <a:pt x="3762349" y="104965"/>
                  </a:lnTo>
                  <a:lnTo>
                    <a:pt x="3757853" y="104190"/>
                  </a:lnTo>
                  <a:lnTo>
                    <a:pt x="3757853" y="183616"/>
                  </a:lnTo>
                  <a:lnTo>
                    <a:pt x="3757777" y="299681"/>
                  </a:lnTo>
                  <a:lnTo>
                    <a:pt x="3741890" y="340360"/>
                  </a:lnTo>
                  <a:lnTo>
                    <a:pt x="3729037" y="343039"/>
                  </a:lnTo>
                  <a:lnTo>
                    <a:pt x="3715486" y="339890"/>
                  </a:lnTo>
                  <a:lnTo>
                    <a:pt x="3706368" y="331012"/>
                  </a:lnTo>
                  <a:lnTo>
                    <a:pt x="3701224" y="317309"/>
                  </a:lnTo>
                  <a:lnTo>
                    <a:pt x="3699611" y="299681"/>
                  </a:lnTo>
                  <a:lnTo>
                    <a:pt x="3699649" y="183616"/>
                  </a:lnTo>
                  <a:lnTo>
                    <a:pt x="3701224" y="167081"/>
                  </a:lnTo>
                  <a:lnTo>
                    <a:pt x="3701313" y="166103"/>
                  </a:lnTo>
                  <a:lnTo>
                    <a:pt x="3706584" y="153047"/>
                  </a:lnTo>
                  <a:lnTo>
                    <a:pt x="3715664" y="145059"/>
                  </a:lnTo>
                  <a:lnTo>
                    <a:pt x="3728809" y="142341"/>
                  </a:lnTo>
                  <a:lnTo>
                    <a:pt x="3742601" y="145427"/>
                  </a:lnTo>
                  <a:lnTo>
                    <a:pt x="3751554" y="154012"/>
                  </a:lnTo>
                  <a:lnTo>
                    <a:pt x="3756393" y="167081"/>
                  </a:lnTo>
                  <a:lnTo>
                    <a:pt x="3757853" y="183616"/>
                  </a:lnTo>
                  <a:lnTo>
                    <a:pt x="3757853" y="104190"/>
                  </a:lnTo>
                  <a:lnTo>
                    <a:pt x="3697579" y="104533"/>
                  </a:lnTo>
                  <a:lnTo>
                    <a:pt x="3656660" y="147027"/>
                  </a:lnTo>
                  <a:lnTo>
                    <a:pt x="3651110" y="183616"/>
                  </a:lnTo>
                  <a:lnTo>
                    <a:pt x="3651173" y="299681"/>
                  </a:lnTo>
                  <a:lnTo>
                    <a:pt x="3655898" y="336359"/>
                  </a:lnTo>
                  <a:lnTo>
                    <a:pt x="3655923" y="336575"/>
                  </a:lnTo>
                  <a:lnTo>
                    <a:pt x="3670630" y="364109"/>
                  </a:lnTo>
                  <a:lnTo>
                    <a:pt x="3694950" y="380631"/>
                  </a:lnTo>
                  <a:lnTo>
                    <a:pt x="3728110" y="386105"/>
                  </a:lnTo>
                  <a:lnTo>
                    <a:pt x="3761117" y="380631"/>
                  </a:lnTo>
                  <a:lnTo>
                    <a:pt x="3785755" y="364109"/>
                  </a:lnTo>
                  <a:lnTo>
                    <a:pt x="3797452" y="343039"/>
                  </a:lnTo>
                  <a:lnTo>
                    <a:pt x="3801046" y="336575"/>
                  </a:lnTo>
                  <a:lnTo>
                    <a:pt x="3801173" y="336359"/>
                  </a:lnTo>
                  <a:lnTo>
                    <a:pt x="3806152" y="299681"/>
                  </a:lnTo>
                  <a:lnTo>
                    <a:pt x="3806266" y="298919"/>
                  </a:lnTo>
                  <a:lnTo>
                    <a:pt x="3806380" y="297992"/>
                  </a:lnTo>
                  <a:lnTo>
                    <a:pt x="3806494" y="186321"/>
                  </a:lnTo>
                  <a:close/>
                </a:path>
                <a:path w="6005194" h="1995170">
                  <a:moveTo>
                    <a:pt x="4093324" y="167322"/>
                  </a:moveTo>
                  <a:lnTo>
                    <a:pt x="4088981" y="133883"/>
                  </a:lnTo>
                  <a:lnTo>
                    <a:pt x="4077271" y="113030"/>
                  </a:lnTo>
                  <a:lnTo>
                    <a:pt x="4060113" y="102311"/>
                  </a:lnTo>
                  <a:lnTo>
                    <a:pt x="4039489" y="99288"/>
                  </a:lnTo>
                  <a:lnTo>
                    <a:pt x="4020439" y="101841"/>
                  </a:lnTo>
                  <a:lnTo>
                    <a:pt x="4005897" y="108686"/>
                  </a:lnTo>
                  <a:lnTo>
                    <a:pt x="3995013" y="118541"/>
                  </a:lnTo>
                  <a:lnTo>
                    <a:pt x="3986923" y="130175"/>
                  </a:lnTo>
                  <a:lnTo>
                    <a:pt x="3980396" y="116319"/>
                  </a:lnTo>
                  <a:lnTo>
                    <a:pt x="3970769" y="106705"/>
                  </a:lnTo>
                  <a:lnTo>
                    <a:pt x="3958209" y="101104"/>
                  </a:lnTo>
                  <a:lnTo>
                    <a:pt x="3942918" y="99288"/>
                  </a:lnTo>
                  <a:lnTo>
                    <a:pt x="3926954" y="101257"/>
                  </a:lnTo>
                  <a:lnTo>
                    <a:pt x="3913568" y="106997"/>
                  </a:lnTo>
                  <a:lnTo>
                    <a:pt x="3902773" y="116255"/>
                  </a:lnTo>
                  <a:lnTo>
                    <a:pt x="3894594" y="128778"/>
                  </a:lnTo>
                  <a:lnTo>
                    <a:pt x="3894226" y="119354"/>
                  </a:lnTo>
                  <a:lnTo>
                    <a:pt x="3894226" y="111950"/>
                  </a:lnTo>
                  <a:lnTo>
                    <a:pt x="3892753" y="103606"/>
                  </a:lnTo>
                  <a:lnTo>
                    <a:pt x="3846499" y="103606"/>
                  </a:lnTo>
                  <a:lnTo>
                    <a:pt x="3846804" y="114134"/>
                  </a:lnTo>
                  <a:lnTo>
                    <a:pt x="3846969" y="128676"/>
                  </a:lnTo>
                  <a:lnTo>
                    <a:pt x="3847046" y="184035"/>
                  </a:lnTo>
                  <a:lnTo>
                    <a:pt x="3847046" y="381787"/>
                  </a:lnTo>
                  <a:lnTo>
                    <a:pt x="3895521" y="381787"/>
                  </a:lnTo>
                  <a:lnTo>
                    <a:pt x="3895521" y="190525"/>
                  </a:lnTo>
                  <a:lnTo>
                    <a:pt x="3896639" y="171018"/>
                  </a:lnTo>
                  <a:lnTo>
                    <a:pt x="3900741" y="156032"/>
                  </a:lnTo>
                  <a:lnTo>
                    <a:pt x="3908996" y="146431"/>
                  </a:lnTo>
                  <a:lnTo>
                    <a:pt x="3922560" y="143040"/>
                  </a:lnTo>
                  <a:lnTo>
                    <a:pt x="3932771" y="144716"/>
                  </a:lnTo>
                  <a:lnTo>
                    <a:pt x="3940022" y="150431"/>
                  </a:lnTo>
                  <a:lnTo>
                    <a:pt x="3944328" y="161251"/>
                  </a:lnTo>
                  <a:lnTo>
                    <a:pt x="3945763" y="178244"/>
                  </a:lnTo>
                  <a:lnTo>
                    <a:pt x="3945763" y="381787"/>
                  </a:lnTo>
                  <a:lnTo>
                    <a:pt x="3994620" y="381787"/>
                  </a:lnTo>
                  <a:lnTo>
                    <a:pt x="3994620" y="190042"/>
                  </a:lnTo>
                  <a:lnTo>
                    <a:pt x="3995763" y="170675"/>
                  </a:lnTo>
                  <a:lnTo>
                    <a:pt x="3999966" y="155854"/>
                  </a:lnTo>
                  <a:lnTo>
                    <a:pt x="4008323" y="146380"/>
                  </a:lnTo>
                  <a:lnTo>
                    <a:pt x="4021975" y="143040"/>
                  </a:lnTo>
                  <a:lnTo>
                    <a:pt x="4033189" y="145415"/>
                  </a:lnTo>
                  <a:lnTo>
                    <a:pt x="4040213" y="152133"/>
                  </a:lnTo>
                  <a:lnTo>
                    <a:pt x="4043832" y="162687"/>
                  </a:lnTo>
                  <a:lnTo>
                    <a:pt x="4044861" y="176517"/>
                  </a:lnTo>
                  <a:lnTo>
                    <a:pt x="4044861" y="381787"/>
                  </a:lnTo>
                  <a:lnTo>
                    <a:pt x="4093324" y="381787"/>
                  </a:lnTo>
                  <a:lnTo>
                    <a:pt x="4093324" y="167322"/>
                  </a:lnTo>
                  <a:close/>
                </a:path>
                <a:path w="6005194" h="1995170">
                  <a:moveTo>
                    <a:pt x="4388282" y="167322"/>
                  </a:moveTo>
                  <a:lnTo>
                    <a:pt x="4383938" y="133883"/>
                  </a:lnTo>
                  <a:lnTo>
                    <a:pt x="4372216" y="113030"/>
                  </a:lnTo>
                  <a:lnTo>
                    <a:pt x="4355071" y="102311"/>
                  </a:lnTo>
                  <a:lnTo>
                    <a:pt x="4334434" y="99288"/>
                  </a:lnTo>
                  <a:lnTo>
                    <a:pt x="4315384" y="101841"/>
                  </a:lnTo>
                  <a:lnTo>
                    <a:pt x="4300855" y="108686"/>
                  </a:lnTo>
                  <a:lnTo>
                    <a:pt x="4289971" y="118541"/>
                  </a:lnTo>
                  <a:lnTo>
                    <a:pt x="4281881" y="130175"/>
                  </a:lnTo>
                  <a:lnTo>
                    <a:pt x="4275353" y="116319"/>
                  </a:lnTo>
                  <a:lnTo>
                    <a:pt x="4265727" y="106705"/>
                  </a:lnTo>
                  <a:lnTo>
                    <a:pt x="4253166" y="101104"/>
                  </a:lnTo>
                  <a:lnTo>
                    <a:pt x="4237875" y="99288"/>
                  </a:lnTo>
                  <a:lnTo>
                    <a:pt x="4221912" y="101257"/>
                  </a:lnTo>
                  <a:lnTo>
                    <a:pt x="4208526" y="106997"/>
                  </a:lnTo>
                  <a:lnTo>
                    <a:pt x="4197731" y="116255"/>
                  </a:lnTo>
                  <a:lnTo>
                    <a:pt x="4189552" y="128778"/>
                  </a:lnTo>
                  <a:lnTo>
                    <a:pt x="4189171" y="119354"/>
                  </a:lnTo>
                  <a:lnTo>
                    <a:pt x="4189171" y="111950"/>
                  </a:lnTo>
                  <a:lnTo>
                    <a:pt x="4187710" y="103606"/>
                  </a:lnTo>
                  <a:lnTo>
                    <a:pt x="4141444" y="103606"/>
                  </a:lnTo>
                  <a:lnTo>
                    <a:pt x="4141762" y="114134"/>
                  </a:lnTo>
                  <a:lnTo>
                    <a:pt x="4141927" y="128676"/>
                  </a:lnTo>
                  <a:lnTo>
                    <a:pt x="4141990" y="184035"/>
                  </a:lnTo>
                  <a:lnTo>
                    <a:pt x="4141990" y="381787"/>
                  </a:lnTo>
                  <a:lnTo>
                    <a:pt x="4190479" y="381787"/>
                  </a:lnTo>
                  <a:lnTo>
                    <a:pt x="4190479" y="190525"/>
                  </a:lnTo>
                  <a:lnTo>
                    <a:pt x="4191584" y="171018"/>
                  </a:lnTo>
                  <a:lnTo>
                    <a:pt x="4195699" y="156032"/>
                  </a:lnTo>
                  <a:lnTo>
                    <a:pt x="4203954" y="146431"/>
                  </a:lnTo>
                  <a:lnTo>
                    <a:pt x="4217505" y="143040"/>
                  </a:lnTo>
                  <a:lnTo>
                    <a:pt x="4227728" y="144716"/>
                  </a:lnTo>
                  <a:lnTo>
                    <a:pt x="4234967" y="150431"/>
                  </a:lnTo>
                  <a:lnTo>
                    <a:pt x="4239285" y="161251"/>
                  </a:lnTo>
                  <a:lnTo>
                    <a:pt x="4240708" y="178244"/>
                  </a:lnTo>
                  <a:lnTo>
                    <a:pt x="4240708" y="381787"/>
                  </a:lnTo>
                  <a:lnTo>
                    <a:pt x="4289577" y="381787"/>
                  </a:lnTo>
                  <a:lnTo>
                    <a:pt x="4289577" y="190042"/>
                  </a:lnTo>
                  <a:lnTo>
                    <a:pt x="4290720" y="170675"/>
                  </a:lnTo>
                  <a:lnTo>
                    <a:pt x="4294924" y="155854"/>
                  </a:lnTo>
                  <a:lnTo>
                    <a:pt x="4303280" y="146380"/>
                  </a:lnTo>
                  <a:lnTo>
                    <a:pt x="4316933" y="143040"/>
                  </a:lnTo>
                  <a:lnTo>
                    <a:pt x="4328147" y="145415"/>
                  </a:lnTo>
                  <a:lnTo>
                    <a:pt x="4335170" y="152133"/>
                  </a:lnTo>
                  <a:lnTo>
                    <a:pt x="4338790" y="162687"/>
                  </a:lnTo>
                  <a:lnTo>
                    <a:pt x="4339818" y="176517"/>
                  </a:lnTo>
                  <a:lnTo>
                    <a:pt x="4339818" y="381787"/>
                  </a:lnTo>
                  <a:lnTo>
                    <a:pt x="4388282" y="381787"/>
                  </a:lnTo>
                  <a:lnTo>
                    <a:pt x="4388282" y="167322"/>
                  </a:lnTo>
                  <a:close/>
                </a:path>
                <a:path w="6005194" h="1995170">
                  <a:moveTo>
                    <a:pt x="4590808" y="381787"/>
                  </a:moveTo>
                  <a:lnTo>
                    <a:pt x="4590491" y="369036"/>
                  </a:lnTo>
                  <a:lnTo>
                    <a:pt x="4590262" y="303072"/>
                  </a:lnTo>
                  <a:lnTo>
                    <a:pt x="4590262" y="103619"/>
                  </a:lnTo>
                  <a:lnTo>
                    <a:pt x="4541774" y="103619"/>
                  </a:lnTo>
                  <a:lnTo>
                    <a:pt x="4541774" y="287731"/>
                  </a:lnTo>
                  <a:lnTo>
                    <a:pt x="4539678" y="314540"/>
                  </a:lnTo>
                  <a:lnTo>
                    <a:pt x="4533658" y="331343"/>
                  </a:lnTo>
                  <a:lnTo>
                    <a:pt x="4524146" y="340042"/>
                  </a:lnTo>
                  <a:lnTo>
                    <a:pt x="4511548" y="342519"/>
                  </a:lnTo>
                  <a:lnTo>
                    <a:pt x="4499724" y="340169"/>
                  </a:lnTo>
                  <a:lnTo>
                    <a:pt x="4491558" y="332841"/>
                  </a:lnTo>
                  <a:lnTo>
                    <a:pt x="4486808" y="320141"/>
                  </a:lnTo>
                  <a:lnTo>
                    <a:pt x="4485271" y="301675"/>
                  </a:lnTo>
                  <a:lnTo>
                    <a:pt x="4485271" y="103619"/>
                  </a:lnTo>
                  <a:lnTo>
                    <a:pt x="4436783" y="103619"/>
                  </a:lnTo>
                  <a:lnTo>
                    <a:pt x="4436783" y="314286"/>
                  </a:lnTo>
                  <a:lnTo>
                    <a:pt x="4441888" y="351193"/>
                  </a:lnTo>
                  <a:lnTo>
                    <a:pt x="4454969" y="373024"/>
                  </a:lnTo>
                  <a:lnTo>
                    <a:pt x="4472660" y="383451"/>
                  </a:lnTo>
                  <a:lnTo>
                    <a:pt x="4491609" y="386105"/>
                  </a:lnTo>
                  <a:lnTo>
                    <a:pt x="4508081" y="384619"/>
                  </a:lnTo>
                  <a:lnTo>
                    <a:pt x="4522368" y="379476"/>
                  </a:lnTo>
                  <a:lnTo>
                    <a:pt x="4534052" y="369709"/>
                  </a:lnTo>
                  <a:lnTo>
                    <a:pt x="4542701" y="354342"/>
                  </a:lnTo>
                  <a:lnTo>
                    <a:pt x="4542853" y="361442"/>
                  </a:lnTo>
                  <a:lnTo>
                    <a:pt x="4543272" y="369201"/>
                  </a:lnTo>
                  <a:lnTo>
                    <a:pt x="4543869" y="376377"/>
                  </a:lnTo>
                  <a:lnTo>
                    <a:pt x="4544542" y="381787"/>
                  </a:lnTo>
                  <a:lnTo>
                    <a:pt x="4590808" y="381787"/>
                  </a:lnTo>
                  <a:close/>
                </a:path>
                <a:path w="6005194" h="1995170">
                  <a:moveTo>
                    <a:pt x="4793678" y="170459"/>
                  </a:moveTo>
                  <a:lnTo>
                    <a:pt x="4789462" y="137414"/>
                  </a:lnTo>
                  <a:lnTo>
                    <a:pt x="4777752" y="115392"/>
                  </a:lnTo>
                  <a:lnTo>
                    <a:pt x="4759960" y="103111"/>
                  </a:lnTo>
                  <a:lnTo>
                    <a:pt x="4737506" y="99288"/>
                  </a:lnTo>
                  <a:lnTo>
                    <a:pt x="4719078" y="101574"/>
                  </a:lnTo>
                  <a:lnTo>
                    <a:pt x="4704689" y="107911"/>
                  </a:lnTo>
                  <a:lnTo>
                    <a:pt x="4693920" y="117614"/>
                  </a:lnTo>
                  <a:lnTo>
                    <a:pt x="4686363" y="129959"/>
                  </a:lnTo>
                  <a:lnTo>
                    <a:pt x="4686211" y="122682"/>
                  </a:lnTo>
                  <a:lnTo>
                    <a:pt x="4685792" y="115557"/>
                  </a:lnTo>
                  <a:lnTo>
                    <a:pt x="4684522" y="103619"/>
                  </a:lnTo>
                  <a:lnTo>
                    <a:pt x="4638268" y="103619"/>
                  </a:lnTo>
                  <a:lnTo>
                    <a:pt x="4638573" y="114566"/>
                  </a:lnTo>
                  <a:lnTo>
                    <a:pt x="4638738" y="130111"/>
                  </a:lnTo>
                  <a:lnTo>
                    <a:pt x="4638814" y="188950"/>
                  </a:lnTo>
                  <a:lnTo>
                    <a:pt x="4638814" y="381774"/>
                  </a:lnTo>
                  <a:lnTo>
                    <a:pt x="4687290" y="381774"/>
                  </a:lnTo>
                  <a:lnTo>
                    <a:pt x="4687290" y="197929"/>
                  </a:lnTo>
                  <a:lnTo>
                    <a:pt x="4689272" y="170815"/>
                  </a:lnTo>
                  <a:lnTo>
                    <a:pt x="4695241" y="154000"/>
                  </a:lnTo>
                  <a:lnTo>
                    <a:pt x="4705172" y="145440"/>
                  </a:lnTo>
                  <a:lnTo>
                    <a:pt x="4719091" y="143040"/>
                  </a:lnTo>
                  <a:lnTo>
                    <a:pt x="4730470" y="145135"/>
                  </a:lnTo>
                  <a:lnTo>
                    <a:pt x="4738636" y="151688"/>
                  </a:lnTo>
                  <a:lnTo>
                    <a:pt x="4743564" y="163080"/>
                  </a:lnTo>
                  <a:lnTo>
                    <a:pt x="4745215" y="179717"/>
                  </a:lnTo>
                  <a:lnTo>
                    <a:pt x="4745215" y="381774"/>
                  </a:lnTo>
                  <a:lnTo>
                    <a:pt x="4793678" y="381774"/>
                  </a:lnTo>
                  <a:lnTo>
                    <a:pt x="4793678" y="170459"/>
                  </a:lnTo>
                  <a:close/>
                </a:path>
                <a:path w="6005194" h="1995170">
                  <a:moveTo>
                    <a:pt x="4890770" y="103606"/>
                  </a:moveTo>
                  <a:lnTo>
                    <a:pt x="4842294" y="103606"/>
                  </a:lnTo>
                  <a:lnTo>
                    <a:pt x="4842294" y="381774"/>
                  </a:lnTo>
                  <a:lnTo>
                    <a:pt x="4890770" y="381774"/>
                  </a:lnTo>
                  <a:lnTo>
                    <a:pt x="4890770" y="103606"/>
                  </a:lnTo>
                  <a:close/>
                </a:path>
                <a:path w="6005194" h="1995170">
                  <a:moveTo>
                    <a:pt x="4891151" y="4445"/>
                  </a:moveTo>
                  <a:lnTo>
                    <a:pt x="4842675" y="4445"/>
                  </a:lnTo>
                  <a:lnTo>
                    <a:pt x="4842675" y="62458"/>
                  </a:lnTo>
                  <a:lnTo>
                    <a:pt x="4891151" y="62458"/>
                  </a:lnTo>
                  <a:lnTo>
                    <a:pt x="4891151" y="4445"/>
                  </a:lnTo>
                  <a:close/>
                </a:path>
                <a:path w="6005194" h="1995170">
                  <a:moveTo>
                    <a:pt x="5032337" y="103619"/>
                  </a:moveTo>
                  <a:lnTo>
                    <a:pt x="4995659" y="103619"/>
                  </a:lnTo>
                  <a:lnTo>
                    <a:pt x="4995659" y="36195"/>
                  </a:lnTo>
                  <a:lnTo>
                    <a:pt x="4947336" y="36195"/>
                  </a:lnTo>
                  <a:lnTo>
                    <a:pt x="4947336" y="103619"/>
                  </a:lnTo>
                  <a:lnTo>
                    <a:pt x="4916830" y="103619"/>
                  </a:lnTo>
                  <a:lnTo>
                    <a:pt x="4916830" y="146291"/>
                  </a:lnTo>
                  <a:lnTo>
                    <a:pt x="4947336" y="146291"/>
                  </a:lnTo>
                  <a:lnTo>
                    <a:pt x="4947336" y="328777"/>
                  </a:lnTo>
                  <a:lnTo>
                    <a:pt x="4950930" y="357009"/>
                  </a:lnTo>
                  <a:lnTo>
                    <a:pt x="4961191" y="374459"/>
                  </a:lnTo>
                  <a:lnTo>
                    <a:pt x="4977346" y="383324"/>
                  </a:lnTo>
                  <a:lnTo>
                    <a:pt x="4998656" y="385787"/>
                  </a:lnTo>
                  <a:lnTo>
                    <a:pt x="5006670" y="385572"/>
                  </a:lnTo>
                  <a:lnTo>
                    <a:pt x="5015204" y="384822"/>
                  </a:lnTo>
                  <a:lnTo>
                    <a:pt x="5023523" y="383298"/>
                  </a:lnTo>
                  <a:lnTo>
                    <a:pt x="5030914" y="380809"/>
                  </a:lnTo>
                  <a:lnTo>
                    <a:pt x="5030914" y="343916"/>
                  </a:lnTo>
                  <a:lnTo>
                    <a:pt x="5027574" y="344995"/>
                  </a:lnTo>
                  <a:lnTo>
                    <a:pt x="5019891" y="345528"/>
                  </a:lnTo>
                  <a:lnTo>
                    <a:pt x="5014861" y="345528"/>
                  </a:lnTo>
                  <a:lnTo>
                    <a:pt x="5004638" y="343471"/>
                  </a:lnTo>
                  <a:lnTo>
                    <a:pt x="4998847" y="337908"/>
                  </a:lnTo>
                  <a:lnTo>
                    <a:pt x="4996256" y="329793"/>
                  </a:lnTo>
                  <a:lnTo>
                    <a:pt x="4995659" y="320065"/>
                  </a:lnTo>
                  <a:lnTo>
                    <a:pt x="4995659" y="146291"/>
                  </a:lnTo>
                  <a:lnTo>
                    <a:pt x="5032337" y="146291"/>
                  </a:lnTo>
                  <a:lnTo>
                    <a:pt x="5032337" y="103619"/>
                  </a:lnTo>
                  <a:close/>
                </a:path>
                <a:path w="6005194" h="1995170">
                  <a:moveTo>
                    <a:pt x="5224729" y="103619"/>
                  </a:moveTo>
                  <a:lnTo>
                    <a:pt x="5176101" y="103619"/>
                  </a:lnTo>
                  <a:lnTo>
                    <a:pt x="5163845" y="174828"/>
                  </a:lnTo>
                  <a:lnTo>
                    <a:pt x="5153279" y="234442"/>
                  </a:lnTo>
                  <a:lnTo>
                    <a:pt x="5144973" y="283464"/>
                  </a:lnTo>
                  <a:lnTo>
                    <a:pt x="5139474" y="322910"/>
                  </a:lnTo>
                  <a:lnTo>
                    <a:pt x="5138178" y="322910"/>
                  </a:lnTo>
                  <a:lnTo>
                    <a:pt x="5134165" y="287515"/>
                  </a:lnTo>
                  <a:lnTo>
                    <a:pt x="5126393" y="236080"/>
                  </a:lnTo>
                  <a:lnTo>
                    <a:pt x="5115992" y="173240"/>
                  </a:lnTo>
                  <a:lnTo>
                    <a:pt x="5104092" y="103619"/>
                  </a:lnTo>
                  <a:lnTo>
                    <a:pt x="5052098" y="103619"/>
                  </a:lnTo>
                  <a:lnTo>
                    <a:pt x="5114391" y="392493"/>
                  </a:lnTo>
                  <a:lnTo>
                    <a:pt x="5109184" y="413905"/>
                  </a:lnTo>
                  <a:lnTo>
                    <a:pt x="5102288" y="426796"/>
                  </a:lnTo>
                  <a:lnTo>
                    <a:pt x="5093068" y="433108"/>
                  </a:lnTo>
                  <a:lnTo>
                    <a:pt x="5080851" y="434771"/>
                  </a:lnTo>
                  <a:lnTo>
                    <a:pt x="5074793" y="434771"/>
                  </a:lnTo>
                  <a:lnTo>
                    <a:pt x="5066030" y="433692"/>
                  </a:lnTo>
                  <a:lnTo>
                    <a:pt x="5064899" y="433374"/>
                  </a:lnTo>
                  <a:lnTo>
                    <a:pt x="5064137" y="476910"/>
                  </a:lnTo>
                  <a:lnTo>
                    <a:pt x="5070792" y="478002"/>
                  </a:lnTo>
                  <a:lnTo>
                    <a:pt x="5079187" y="479082"/>
                  </a:lnTo>
                  <a:lnTo>
                    <a:pt x="5087696" y="479082"/>
                  </a:lnTo>
                  <a:lnTo>
                    <a:pt x="5110137" y="477164"/>
                  </a:lnTo>
                  <a:lnTo>
                    <a:pt x="5130419" y="467017"/>
                  </a:lnTo>
                  <a:lnTo>
                    <a:pt x="5148046" y="442061"/>
                  </a:lnTo>
                  <a:lnTo>
                    <a:pt x="5162550" y="395732"/>
                  </a:lnTo>
                  <a:lnTo>
                    <a:pt x="5224729" y="103619"/>
                  </a:lnTo>
                  <a:close/>
                </a:path>
                <a:path w="6005194" h="1995170">
                  <a:moveTo>
                    <a:pt x="5371350" y="103606"/>
                  </a:moveTo>
                  <a:lnTo>
                    <a:pt x="5322862" y="103606"/>
                  </a:lnTo>
                  <a:lnTo>
                    <a:pt x="5322862" y="381774"/>
                  </a:lnTo>
                  <a:lnTo>
                    <a:pt x="5371350" y="381774"/>
                  </a:lnTo>
                  <a:lnTo>
                    <a:pt x="5371350" y="103606"/>
                  </a:lnTo>
                  <a:close/>
                </a:path>
                <a:path w="6005194" h="1995170">
                  <a:moveTo>
                    <a:pt x="5371719" y="4445"/>
                  </a:moveTo>
                  <a:lnTo>
                    <a:pt x="5323243" y="4445"/>
                  </a:lnTo>
                  <a:lnTo>
                    <a:pt x="5323243" y="62458"/>
                  </a:lnTo>
                  <a:lnTo>
                    <a:pt x="5371719" y="62458"/>
                  </a:lnTo>
                  <a:lnTo>
                    <a:pt x="5371719" y="4445"/>
                  </a:lnTo>
                  <a:close/>
                </a:path>
                <a:path w="6005194" h="1995170">
                  <a:moveTo>
                    <a:pt x="5575147" y="170459"/>
                  </a:moveTo>
                  <a:lnTo>
                    <a:pt x="5570931" y="137414"/>
                  </a:lnTo>
                  <a:lnTo>
                    <a:pt x="5559209" y="115392"/>
                  </a:lnTo>
                  <a:lnTo>
                    <a:pt x="5541429" y="103111"/>
                  </a:lnTo>
                  <a:lnTo>
                    <a:pt x="5518975" y="99288"/>
                  </a:lnTo>
                  <a:lnTo>
                    <a:pt x="5500548" y="101574"/>
                  </a:lnTo>
                  <a:lnTo>
                    <a:pt x="5486146" y="107911"/>
                  </a:lnTo>
                  <a:lnTo>
                    <a:pt x="5475389" y="117614"/>
                  </a:lnTo>
                  <a:lnTo>
                    <a:pt x="5467832" y="129959"/>
                  </a:lnTo>
                  <a:lnTo>
                    <a:pt x="5467667" y="122682"/>
                  </a:lnTo>
                  <a:lnTo>
                    <a:pt x="5467248" y="115557"/>
                  </a:lnTo>
                  <a:lnTo>
                    <a:pt x="5465991" y="103619"/>
                  </a:lnTo>
                  <a:lnTo>
                    <a:pt x="5419725" y="103619"/>
                  </a:lnTo>
                  <a:lnTo>
                    <a:pt x="5420042" y="114566"/>
                  </a:lnTo>
                  <a:lnTo>
                    <a:pt x="5420207" y="130111"/>
                  </a:lnTo>
                  <a:lnTo>
                    <a:pt x="5420271" y="188950"/>
                  </a:lnTo>
                  <a:lnTo>
                    <a:pt x="5420271" y="381774"/>
                  </a:lnTo>
                  <a:lnTo>
                    <a:pt x="5468747" y="381774"/>
                  </a:lnTo>
                  <a:lnTo>
                    <a:pt x="5468747" y="197929"/>
                  </a:lnTo>
                  <a:lnTo>
                    <a:pt x="5470741" y="170815"/>
                  </a:lnTo>
                  <a:lnTo>
                    <a:pt x="5476697" y="154000"/>
                  </a:lnTo>
                  <a:lnTo>
                    <a:pt x="5486641" y="145440"/>
                  </a:lnTo>
                  <a:lnTo>
                    <a:pt x="5500548" y="143040"/>
                  </a:lnTo>
                  <a:lnTo>
                    <a:pt x="5511927" y="145135"/>
                  </a:lnTo>
                  <a:lnTo>
                    <a:pt x="5520106" y="151688"/>
                  </a:lnTo>
                  <a:lnTo>
                    <a:pt x="5525020" y="163080"/>
                  </a:lnTo>
                  <a:lnTo>
                    <a:pt x="5526671" y="179717"/>
                  </a:lnTo>
                  <a:lnTo>
                    <a:pt x="5526671" y="381774"/>
                  </a:lnTo>
                  <a:lnTo>
                    <a:pt x="5575147" y="381774"/>
                  </a:lnTo>
                  <a:lnTo>
                    <a:pt x="5575147" y="170459"/>
                  </a:lnTo>
                  <a:close/>
                </a:path>
                <a:path w="6005194" h="1995170">
                  <a:moveTo>
                    <a:pt x="5711571" y="103619"/>
                  </a:moveTo>
                  <a:lnTo>
                    <a:pt x="5677052" y="103619"/>
                  </a:lnTo>
                  <a:lnTo>
                    <a:pt x="5677052" y="77127"/>
                  </a:lnTo>
                  <a:lnTo>
                    <a:pt x="5678017" y="64147"/>
                  </a:lnTo>
                  <a:lnTo>
                    <a:pt x="5681548" y="54546"/>
                  </a:lnTo>
                  <a:lnTo>
                    <a:pt x="5688558" y="48615"/>
                  </a:lnTo>
                  <a:lnTo>
                    <a:pt x="5700001" y="46570"/>
                  </a:lnTo>
                  <a:lnTo>
                    <a:pt x="5706694" y="46736"/>
                  </a:lnTo>
                  <a:lnTo>
                    <a:pt x="5711202" y="47434"/>
                  </a:lnTo>
                  <a:lnTo>
                    <a:pt x="5711202" y="3898"/>
                  </a:lnTo>
                  <a:lnTo>
                    <a:pt x="5706440" y="2425"/>
                  </a:lnTo>
                  <a:lnTo>
                    <a:pt x="5698629" y="1892"/>
                  </a:lnTo>
                  <a:lnTo>
                    <a:pt x="5691111" y="1892"/>
                  </a:lnTo>
                  <a:lnTo>
                    <a:pt x="5661076" y="7620"/>
                  </a:lnTo>
                  <a:lnTo>
                    <a:pt x="5641835" y="22936"/>
                  </a:lnTo>
                  <a:lnTo>
                    <a:pt x="5631586" y="45097"/>
                  </a:lnTo>
                  <a:lnTo>
                    <a:pt x="5628576" y="71335"/>
                  </a:lnTo>
                  <a:lnTo>
                    <a:pt x="5628576" y="103619"/>
                  </a:lnTo>
                  <a:lnTo>
                    <a:pt x="5600395" y="103619"/>
                  </a:lnTo>
                  <a:lnTo>
                    <a:pt x="5600395" y="146304"/>
                  </a:lnTo>
                  <a:lnTo>
                    <a:pt x="5628576" y="146304"/>
                  </a:lnTo>
                  <a:lnTo>
                    <a:pt x="5628576" y="381774"/>
                  </a:lnTo>
                  <a:lnTo>
                    <a:pt x="5677052" y="381774"/>
                  </a:lnTo>
                  <a:lnTo>
                    <a:pt x="5677052" y="146304"/>
                  </a:lnTo>
                  <a:lnTo>
                    <a:pt x="5711571" y="146304"/>
                  </a:lnTo>
                  <a:lnTo>
                    <a:pt x="5711571" y="103619"/>
                  </a:lnTo>
                  <a:close/>
                </a:path>
                <a:path w="6005194" h="1995170">
                  <a:moveTo>
                    <a:pt x="5885180" y="186321"/>
                  </a:moveTo>
                  <a:lnTo>
                    <a:pt x="5880062" y="148971"/>
                  </a:lnTo>
                  <a:lnTo>
                    <a:pt x="5876429" y="142341"/>
                  </a:lnTo>
                  <a:lnTo>
                    <a:pt x="5865126" y="121691"/>
                  </a:lnTo>
                  <a:lnTo>
                    <a:pt x="5841035" y="104965"/>
                  </a:lnTo>
                  <a:lnTo>
                    <a:pt x="5836539" y="104190"/>
                  </a:lnTo>
                  <a:lnTo>
                    <a:pt x="5836539" y="183616"/>
                  </a:lnTo>
                  <a:lnTo>
                    <a:pt x="5836463" y="299681"/>
                  </a:lnTo>
                  <a:lnTo>
                    <a:pt x="5820575" y="340360"/>
                  </a:lnTo>
                  <a:lnTo>
                    <a:pt x="5807722" y="343039"/>
                  </a:lnTo>
                  <a:lnTo>
                    <a:pt x="5794172" y="339890"/>
                  </a:lnTo>
                  <a:lnTo>
                    <a:pt x="5785053" y="331012"/>
                  </a:lnTo>
                  <a:lnTo>
                    <a:pt x="5779909" y="317309"/>
                  </a:lnTo>
                  <a:lnTo>
                    <a:pt x="5778297" y="299681"/>
                  </a:lnTo>
                  <a:lnTo>
                    <a:pt x="5778335" y="183616"/>
                  </a:lnTo>
                  <a:lnTo>
                    <a:pt x="5779909" y="167081"/>
                  </a:lnTo>
                  <a:lnTo>
                    <a:pt x="5779998" y="166103"/>
                  </a:lnTo>
                  <a:lnTo>
                    <a:pt x="5785269" y="153047"/>
                  </a:lnTo>
                  <a:lnTo>
                    <a:pt x="5794362" y="145059"/>
                  </a:lnTo>
                  <a:lnTo>
                    <a:pt x="5807494" y="142341"/>
                  </a:lnTo>
                  <a:lnTo>
                    <a:pt x="5821273" y="145427"/>
                  </a:lnTo>
                  <a:lnTo>
                    <a:pt x="5830227" y="154012"/>
                  </a:lnTo>
                  <a:lnTo>
                    <a:pt x="5835078" y="167081"/>
                  </a:lnTo>
                  <a:lnTo>
                    <a:pt x="5836539" y="183616"/>
                  </a:lnTo>
                  <a:lnTo>
                    <a:pt x="5836539" y="104190"/>
                  </a:lnTo>
                  <a:lnTo>
                    <a:pt x="5776265" y="104533"/>
                  </a:lnTo>
                  <a:lnTo>
                    <a:pt x="5735345" y="147027"/>
                  </a:lnTo>
                  <a:lnTo>
                    <a:pt x="5729795" y="183616"/>
                  </a:lnTo>
                  <a:lnTo>
                    <a:pt x="5729859" y="299681"/>
                  </a:lnTo>
                  <a:lnTo>
                    <a:pt x="5734583" y="336359"/>
                  </a:lnTo>
                  <a:lnTo>
                    <a:pt x="5734609" y="336575"/>
                  </a:lnTo>
                  <a:lnTo>
                    <a:pt x="5749315" y="364109"/>
                  </a:lnTo>
                  <a:lnTo>
                    <a:pt x="5773636" y="380631"/>
                  </a:lnTo>
                  <a:lnTo>
                    <a:pt x="5806795" y="386105"/>
                  </a:lnTo>
                  <a:lnTo>
                    <a:pt x="5839803" y="380631"/>
                  </a:lnTo>
                  <a:lnTo>
                    <a:pt x="5864441" y="364109"/>
                  </a:lnTo>
                  <a:lnTo>
                    <a:pt x="5876137" y="343039"/>
                  </a:lnTo>
                  <a:lnTo>
                    <a:pt x="5879731" y="336575"/>
                  </a:lnTo>
                  <a:lnTo>
                    <a:pt x="5879858" y="336359"/>
                  </a:lnTo>
                  <a:lnTo>
                    <a:pt x="5884837" y="299681"/>
                  </a:lnTo>
                  <a:lnTo>
                    <a:pt x="5884951" y="298919"/>
                  </a:lnTo>
                  <a:lnTo>
                    <a:pt x="5885065" y="297992"/>
                  </a:lnTo>
                  <a:lnTo>
                    <a:pt x="5885180" y="186321"/>
                  </a:lnTo>
                  <a:close/>
                </a:path>
                <a:path w="6005194" h="1995170">
                  <a:moveTo>
                    <a:pt x="6005157" y="223647"/>
                  </a:moveTo>
                  <a:lnTo>
                    <a:pt x="6001982" y="166611"/>
                  </a:lnTo>
                  <a:lnTo>
                    <a:pt x="5993346" y="115493"/>
                  </a:lnTo>
                  <a:lnTo>
                    <a:pt x="5980608" y="70523"/>
                  </a:lnTo>
                  <a:lnTo>
                    <a:pt x="5965101" y="31953"/>
                  </a:lnTo>
                  <a:lnTo>
                    <a:pt x="5948184" y="0"/>
                  </a:lnTo>
                  <a:lnTo>
                    <a:pt x="5901817" y="0"/>
                  </a:lnTo>
                  <a:lnTo>
                    <a:pt x="5921553" y="39179"/>
                  </a:lnTo>
                  <a:lnTo>
                    <a:pt x="5937770" y="80225"/>
                  </a:lnTo>
                  <a:lnTo>
                    <a:pt x="5949962" y="123990"/>
                  </a:lnTo>
                  <a:lnTo>
                    <a:pt x="5957646" y="171335"/>
                  </a:lnTo>
                  <a:lnTo>
                    <a:pt x="5960313" y="223113"/>
                  </a:lnTo>
                  <a:lnTo>
                    <a:pt x="5957151" y="277749"/>
                  </a:lnTo>
                  <a:lnTo>
                    <a:pt x="5948489" y="325945"/>
                  </a:lnTo>
                  <a:lnTo>
                    <a:pt x="5935548" y="368477"/>
                  </a:lnTo>
                  <a:lnTo>
                    <a:pt x="5919584" y="406095"/>
                  </a:lnTo>
                  <a:lnTo>
                    <a:pt x="5901817" y="439572"/>
                  </a:lnTo>
                  <a:lnTo>
                    <a:pt x="5948184" y="439572"/>
                  </a:lnTo>
                  <a:lnTo>
                    <a:pt x="5964110" y="409663"/>
                  </a:lnTo>
                  <a:lnTo>
                    <a:pt x="5979477" y="373100"/>
                  </a:lnTo>
                  <a:lnTo>
                    <a:pt x="5992596" y="329895"/>
                  </a:lnTo>
                  <a:lnTo>
                    <a:pt x="6001728" y="280073"/>
                  </a:lnTo>
                  <a:lnTo>
                    <a:pt x="6005157" y="223647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11720" y="9993420"/>
              <a:ext cx="71641" cy="129786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4778279" y="9693929"/>
              <a:ext cx="1542415" cy="471170"/>
            </a:xfrm>
            <a:custGeom>
              <a:avLst/>
              <a:gdLst/>
              <a:ahLst/>
              <a:cxnLst/>
              <a:rect l="l" t="t" r="r" b="b"/>
              <a:pathLst>
                <a:path w="1542415" h="471170">
                  <a:moveTo>
                    <a:pt x="148755" y="302488"/>
                  </a:moveTo>
                  <a:lnTo>
                    <a:pt x="145224" y="272567"/>
                  </a:lnTo>
                  <a:lnTo>
                    <a:pt x="134048" y="249097"/>
                  </a:lnTo>
                  <a:lnTo>
                    <a:pt x="114350" y="228714"/>
                  </a:lnTo>
                  <a:lnTo>
                    <a:pt x="69113" y="196583"/>
                  </a:lnTo>
                  <a:lnTo>
                    <a:pt x="59283" y="186715"/>
                  </a:lnTo>
                  <a:lnTo>
                    <a:pt x="54394" y="176669"/>
                  </a:lnTo>
                  <a:lnTo>
                    <a:pt x="53073" y="164668"/>
                  </a:lnTo>
                  <a:lnTo>
                    <a:pt x="54305" y="152793"/>
                  </a:lnTo>
                  <a:lnTo>
                    <a:pt x="58191" y="143764"/>
                  </a:lnTo>
                  <a:lnTo>
                    <a:pt x="65024" y="138023"/>
                  </a:lnTo>
                  <a:lnTo>
                    <a:pt x="75082" y="136004"/>
                  </a:lnTo>
                  <a:lnTo>
                    <a:pt x="85407" y="137934"/>
                  </a:lnTo>
                  <a:lnTo>
                    <a:pt x="92456" y="143764"/>
                  </a:lnTo>
                  <a:lnTo>
                    <a:pt x="96507" y="153543"/>
                  </a:lnTo>
                  <a:lnTo>
                    <a:pt x="97790" y="167373"/>
                  </a:lnTo>
                  <a:lnTo>
                    <a:pt x="97790" y="183769"/>
                  </a:lnTo>
                  <a:lnTo>
                    <a:pt x="144754" y="183769"/>
                  </a:lnTo>
                  <a:lnTo>
                    <a:pt x="144754" y="171970"/>
                  </a:lnTo>
                  <a:lnTo>
                    <a:pt x="141058" y="140030"/>
                  </a:lnTo>
                  <a:lnTo>
                    <a:pt x="129095" y="115722"/>
                  </a:lnTo>
                  <a:lnTo>
                    <a:pt x="107518" y="100266"/>
                  </a:lnTo>
                  <a:lnTo>
                    <a:pt x="75018" y="94843"/>
                  </a:lnTo>
                  <a:lnTo>
                    <a:pt x="44145" y="100126"/>
                  </a:lnTo>
                  <a:lnTo>
                    <a:pt x="22225" y="115087"/>
                  </a:lnTo>
                  <a:lnTo>
                    <a:pt x="9144" y="138391"/>
                  </a:lnTo>
                  <a:lnTo>
                    <a:pt x="4813" y="168732"/>
                  </a:lnTo>
                  <a:lnTo>
                    <a:pt x="8216" y="194945"/>
                  </a:lnTo>
                  <a:lnTo>
                    <a:pt x="18529" y="216141"/>
                  </a:lnTo>
                  <a:lnTo>
                    <a:pt x="35928" y="234569"/>
                  </a:lnTo>
                  <a:lnTo>
                    <a:pt x="80581" y="267182"/>
                  </a:lnTo>
                  <a:lnTo>
                    <a:pt x="92494" y="280225"/>
                  </a:lnTo>
                  <a:lnTo>
                    <a:pt x="98247" y="293331"/>
                  </a:lnTo>
                  <a:lnTo>
                    <a:pt x="99745" y="308165"/>
                  </a:lnTo>
                  <a:lnTo>
                    <a:pt x="98336" y="322275"/>
                  </a:lnTo>
                  <a:lnTo>
                    <a:pt x="93916" y="332384"/>
                  </a:lnTo>
                  <a:lnTo>
                    <a:pt x="86207" y="338467"/>
                  </a:lnTo>
                  <a:lnTo>
                    <a:pt x="74930" y="340499"/>
                  </a:lnTo>
                  <a:lnTo>
                    <a:pt x="63017" y="337883"/>
                  </a:lnTo>
                  <a:lnTo>
                    <a:pt x="54991" y="330517"/>
                  </a:lnTo>
                  <a:lnTo>
                    <a:pt x="50444" y="319163"/>
                  </a:lnTo>
                  <a:lnTo>
                    <a:pt x="49022" y="304596"/>
                  </a:lnTo>
                  <a:lnTo>
                    <a:pt x="49022" y="292087"/>
                  </a:lnTo>
                  <a:lnTo>
                    <a:pt x="0" y="292087"/>
                  </a:lnTo>
                  <a:lnTo>
                    <a:pt x="0" y="304533"/>
                  </a:lnTo>
                  <a:lnTo>
                    <a:pt x="3124" y="333095"/>
                  </a:lnTo>
                  <a:lnTo>
                    <a:pt x="14452" y="357771"/>
                  </a:lnTo>
                  <a:lnTo>
                    <a:pt x="36880" y="375119"/>
                  </a:lnTo>
                  <a:lnTo>
                    <a:pt x="73291" y="381673"/>
                  </a:lnTo>
                  <a:lnTo>
                    <a:pt x="106349" y="376618"/>
                  </a:lnTo>
                  <a:lnTo>
                    <a:pt x="129921" y="361607"/>
                  </a:lnTo>
                  <a:lnTo>
                    <a:pt x="144056" y="336829"/>
                  </a:lnTo>
                  <a:lnTo>
                    <a:pt x="148755" y="302488"/>
                  </a:lnTo>
                  <a:close/>
                </a:path>
                <a:path w="1542415" h="471170">
                  <a:moveTo>
                    <a:pt x="233286" y="99174"/>
                  </a:moveTo>
                  <a:lnTo>
                    <a:pt x="184810" y="99174"/>
                  </a:lnTo>
                  <a:lnTo>
                    <a:pt x="184810" y="377329"/>
                  </a:lnTo>
                  <a:lnTo>
                    <a:pt x="233286" y="377329"/>
                  </a:lnTo>
                  <a:lnTo>
                    <a:pt x="233286" y="99174"/>
                  </a:lnTo>
                  <a:close/>
                </a:path>
                <a:path w="1542415" h="471170">
                  <a:moveTo>
                    <a:pt x="233667" y="0"/>
                  </a:moveTo>
                  <a:lnTo>
                    <a:pt x="185191" y="0"/>
                  </a:lnTo>
                  <a:lnTo>
                    <a:pt x="185191" y="58026"/>
                  </a:lnTo>
                  <a:lnTo>
                    <a:pt x="233667" y="58026"/>
                  </a:lnTo>
                  <a:lnTo>
                    <a:pt x="233667" y="0"/>
                  </a:lnTo>
                  <a:close/>
                </a:path>
                <a:path w="1542415" h="471170">
                  <a:moveTo>
                    <a:pt x="374840" y="99174"/>
                  </a:moveTo>
                  <a:lnTo>
                    <a:pt x="338162" y="99174"/>
                  </a:lnTo>
                  <a:lnTo>
                    <a:pt x="338162" y="31750"/>
                  </a:lnTo>
                  <a:lnTo>
                    <a:pt x="289852" y="31750"/>
                  </a:lnTo>
                  <a:lnTo>
                    <a:pt x="289852" y="99174"/>
                  </a:lnTo>
                  <a:lnTo>
                    <a:pt x="259334" y="99174"/>
                  </a:lnTo>
                  <a:lnTo>
                    <a:pt x="259334" y="141859"/>
                  </a:lnTo>
                  <a:lnTo>
                    <a:pt x="289852" y="141859"/>
                  </a:lnTo>
                  <a:lnTo>
                    <a:pt x="289852" y="324345"/>
                  </a:lnTo>
                  <a:lnTo>
                    <a:pt x="293433" y="352564"/>
                  </a:lnTo>
                  <a:lnTo>
                    <a:pt x="303695" y="370014"/>
                  </a:lnTo>
                  <a:lnTo>
                    <a:pt x="319862" y="378879"/>
                  </a:lnTo>
                  <a:lnTo>
                    <a:pt x="341172" y="381342"/>
                  </a:lnTo>
                  <a:lnTo>
                    <a:pt x="349186" y="381139"/>
                  </a:lnTo>
                  <a:lnTo>
                    <a:pt x="357708" y="380377"/>
                  </a:lnTo>
                  <a:lnTo>
                    <a:pt x="366039" y="378853"/>
                  </a:lnTo>
                  <a:lnTo>
                    <a:pt x="373430" y="376364"/>
                  </a:lnTo>
                  <a:lnTo>
                    <a:pt x="373430" y="339483"/>
                  </a:lnTo>
                  <a:lnTo>
                    <a:pt x="370090" y="340563"/>
                  </a:lnTo>
                  <a:lnTo>
                    <a:pt x="362407" y="341096"/>
                  </a:lnTo>
                  <a:lnTo>
                    <a:pt x="357365" y="341096"/>
                  </a:lnTo>
                  <a:lnTo>
                    <a:pt x="347154" y="339026"/>
                  </a:lnTo>
                  <a:lnTo>
                    <a:pt x="341350" y="333476"/>
                  </a:lnTo>
                  <a:lnTo>
                    <a:pt x="338759" y="325361"/>
                  </a:lnTo>
                  <a:lnTo>
                    <a:pt x="338162" y="315633"/>
                  </a:lnTo>
                  <a:lnTo>
                    <a:pt x="338162" y="141859"/>
                  </a:lnTo>
                  <a:lnTo>
                    <a:pt x="374840" y="141859"/>
                  </a:lnTo>
                  <a:lnTo>
                    <a:pt x="374840" y="99174"/>
                  </a:lnTo>
                  <a:close/>
                </a:path>
                <a:path w="1542415" h="471170">
                  <a:moveTo>
                    <a:pt x="546582" y="187299"/>
                  </a:moveTo>
                  <a:lnTo>
                    <a:pt x="536714" y="136004"/>
                  </a:lnTo>
                  <a:lnTo>
                    <a:pt x="507504" y="101917"/>
                  </a:lnTo>
                  <a:lnTo>
                    <a:pt x="499999" y="100444"/>
                  </a:lnTo>
                  <a:lnTo>
                    <a:pt x="499999" y="180568"/>
                  </a:lnTo>
                  <a:lnTo>
                    <a:pt x="499999" y="211670"/>
                  </a:lnTo>
                  <a:lnTo>
                    <a:pt x="442341" y="211670"/>
                  </a:lnTo>
                  <a:lnTo>
                    <a:pt x="442353" y="180568"/>
                  </a:lnTo>
                  <a:lnTo>
                    <a:pt x="458012" y="139014"/>
                  </a:lnTo>
                  <a:lnTo>
                    <a:pt x="471601" y="136004"/>
                  </a:lnTo>
                  <a:lnTo>
                    <a:pt x="485825" y="139331"/>
                  </a:lnTo>
                  <a:lnTo>
                    <a:pt x="494499" y="148602"/>
                  </a:lnTo>
                  <a:lnTo>
                    <a:pt x="498817" y="162712"/>
                  </a:lnTo>
                  <a:lnTo>
                    <a:pt x="499999" y="180568"/>
                  </a:lnTo>
                  <a:lnTo>
                    <a:pt x="499999" y="100444"/>
                  </a:lnTo>
                  <a:lnTo>
                    <a:pt x="432714" y="103733"/>
                  </a:lnTo>
                  <a:lnTo>
                    <a:pt x="397675" y="156260"/>
                  </a:lnTo>
                  <a:lnTo>
                    <a:pt x="394627" y="283870"/>
                  </a:lnTo>
                  <a:lnTo>
                    <a:pt x="397446" y="322910"/>
                  </a:lnTo>
                  <a:lnTo>
                    <a:pt x="408571" y="353885"/>
                  </a:lnTo>
                  <a:lnTo>
                    <a:pt x="431977" y="374307"/>
                  </a:lnTo>
                  <a:lnTo>
                    <a:pt x="471665" y="381660"/>
                  </a:lnTo>
                  <a:lnTo>
                    <a:pt x="511581" y="372732"/>
                  </a:lnTo>
                  <a:lnTo>
                    <a:pt x="537476" y="340512"/>
                  </a:lnTo>
                  <a:lnTo>
                    <a:pt x="545642" y="297281"/>
                  </a:lnTo>
                  <a:lnTo>
                    <a:pt x="545655" y="295554"/>
                  </a:lnTo>
                  <a:lnTo>
                    <a:pt x="498322" y="295554"/>
                  </a:lnTo>
                  <a:lnTo>
                    <a:pt x="498322" y="297281"/>
                  </a:lnTo>
                  <a:lnTo>
                    <a:pt x="497382" y="313651"/>
                  </a:lnTo>
                  <a:lnTo>
                    <a:pt x="493522" y="327444"/>
                  </a:lnTo>
                  <a:lnTo>
                    <a:pt x="485203" y="336956"/>
                  </a:lnTo>
                  <a:lnTo>
                    <a:pt x="470839" y="340512"/>
                  </a:lnTo>
                  <a:lnTo>
                    <a:pt x="456336" y="336473"/>
                  </a:lnTo>
                  <a:lnTo>
                    <a:pt x="447522" y="325767"/>
                  </a:lnTo>
                  <a:lnTo>
                    <a:pt x="443141" y="310565"/>
                  </a:lnTo>
                  <a:lnTo>
                    <a:pt x="441960" y="292989"/>
                  </a:lnTo>
                  <a:lnTo>
                    <a:pt x="441960" y="250177"/>
                  </a:lnTo>
                  <a:lnTo>
                    <a:pt x="546582" y="250177"/>
                  </a:lnTo>
                  <a:lnTo>
                    <a:pt x="546582" y="211670"/>
                  </a:lnTo>
                  <a:lnTo>
                    <a:pt x="546582" y="187299"/>
                  </a:lnTo>
                  <a:close/>
                </a:path>
                <a:path w="1542415" h="471170">
                  <a:moveTo>
                    <a:pt x="790600" y="302488"/>
                  </a:moveTo>
                  <a:lnTo>
                    <a:pt x="787069" y="272567"/>
                  </a:lnTo>
                  <a:lnTo>
                    <a:pt x="775893" y="249097"/>
                  </a:lnTo>
                  <a:lnTo>
                    <a:pt x="756196" y="228714"/>
                  </a:lnTo>
                  <a:lnTo>
                    <a:pt x="710958" y="196583"/>
                  </a:lnTo>
                  <a:lnTo>
                    <a:pt x="701128" y="186715"/>
                  </a:lnTo>
                  <a:lnTo>
                    <a:pt x="696239" y="176669"/>
                  </a:lnTo>
                  <a:lnTo>
                    <a:pt x="694918" y="164668"/>
                  </a:lnTo>
                  <a:lnTo>
                    <a:pt x="696150" y="152793"/>
                  </a:lnTo>
                  <a:lnTo>
                    <a:pt x="700036" y="143764"/>
                  </a:lnTo>
                  <a:lnTo>
                    <a:pt x="706869" y="138023"/>
                  </a:lnTo>
                  <a:lnTo>
                    <a:pt x="716927" y="136004"/>
                  </a:lnTo>
                  <a:lnTo>
                    <a:pt x="727240" y="137934"/>
                  </a:lnTo>
                  <a:lnTo>
                    <a:pt x="734301" y="143764"/>
                  </a:lnTo>
                  <a:lnTo>
                    <a:pt x="738339" y="153543"/>
                  </a:lnTo>
                  <a:lnTo>
                    <a:pt x="739635" y="167373"/>
                  </a:lnTo>
                  <a:lnTo>
                    <a:pt x="739635" y="183769"/>
                  </a:lnTo>
                  <a:lnTo>
                    <a:pt x="786599" y="183769"/>
                  </a:lnTo>
                  <a:lnTo>
                    <a:pt x="786599" y="171970"/>
                  </a:lnTo>
                  <a:lnTo>
                    <a:pt x="782904" y="140030"/>
                  </a:lnTo>
                  <a:lnTo>
                    <a:pt x="770940" y="115722"/>
                  </a:lnTo>
                  <a:lnTo>
                    <a:pt x="749363" y="100266"/>
                  </a:lnTo>
                  <a:lnTo>
                    <a:pt x="716864" y="94843"/>
                  </a:lnTo>
                  <a:lnTo>
                    <a:pt x="685990" y="100126"/>
                  </a:lnTo>
                  <a:lnTo>
                    <a:pt x="664070" y="115087"/>
                  </a:lnTo>
                  <a:lnTo>
                    <a:pt x="650989" y="138391"/>
                  </a:lnTo>
                  <a:lnTo>
                    <a:pt x="646658" y="168732"/>
                  </a:lnTo>
                  <a:lnTo>
                    <a:pt x="650049" y="194945"/>
                  </a:lnTo>
                  <a:lnTo>
                    <a:pt x="660361" y="216141"/>
                  </a:lnTo>
                  <a:lnTo>
                    <a:pt x="677773" y="234569"/>
                  </a:lnTo>
                  <a:lnTo>
                    <a:pt x="722426" y="267182"/>
                  </a:lnTo>
                  <a:lnTo>
                    <a:pt x="734339" y="280225"/>
                  </a:lnTo>
                  <a:lnTo>
                    <a:pt x="740092" y="293331"/>
                  </a:lnTo>
                  <a:lnTo>
                    <a:pt x="741578" y="308165"/>
                  </a:lnTo>
                  <a:lnTo>
                    <a:pt x="740181" y="322275"/>
                  </a:lnTo>
                  <a:lnTo>
                    <a:pt x="735761" y="332384"/>
                  </a:lnTo>
                  <a:lnTo>
                    <a:pt x="728052" y="338467"/>
                  </a:lnTo>
                  <a:lnTo>
                    <a:pt x="716762" y="340499"/>
                  </a:lnTo>
                  <a:lnTo>
                    <a:pt x="704862" y="337883"/>
                  </a:lnTo>
                  <a:lnTo>
                    <a:pt x="696836" y="330517"/>
                  </a:lnTo>
                  <a:lnTo>
                    <a:pt x="692289" y="319163"/>
                  </a:lnTo>
                  <a:lnTo>
                    <a:pt x="690867" y="304596"/>
                  </a:lnTo>
                  <a:lnTo>
                    <a:pt x="690867" y="292087"/>
                  </a:lnTo>
                  <a:lnTo>
                    <a:pt x="641832" y="292087"/>
                  </a:lnTo>
                  <a:lnTo>
                    <a:pt x="641832" y="304533"/>
                  </a:lnTo>
                  <a:lnTo>
                    <a:pt x="644969" y="333095"/>
                  </a:lnTo>
                  <a:lnTo>
                    <a:pt x="656297" y="357771"/>
                  </a:lnTo>
                  <a:lnTo>
                    <a:pt x="678726" y="375119"/>
                  </a:lnTo>
                  <a:lnTo>
                    <a:pt x="715137" y="381673"/>
                  </a:lnTo>
                  <a:lnTo>
                    <a:pt x="748182" y="376618"/>
                  </a:lnTo>
                  <a:lnTo>
                    <a:pt x="771766" y="361607"/>
                  </a:lnTo>
                  <a:lnTo>
                    <a:pt x="785888" y="336829"/>
                  </a:lnTo>
                  <a:lnTo>
                    <a:pt x="790600" y="302488"/>
                  </a:lnTo>
                  <a:close/>
                </a:path>
                <a:path w="1542415" h="471170">
                  <a:moveTo>
                    <a:pt x="980008" y="176022"/>
                  </a:moveTo>
                  <a:lnTo>
                    <a:pt x="976642" y="141732"/>
                  </a:lnTo>
                  <a:lnTo>
                    <a:pt x="976566" y="140957"/>
                  </a:lnTo>
                  <a:lnTo>
                    <a:pt x="976503" y="140347"/>
                  </a:lnTo>
                  <a:lnTo>
                    <a:pt x="975766" y="138595"/>
                  </a:lnTo>
                  <a:lnTo>
                    <a:pt x="971130" y="127533"/>
                  </a:lnTo>
                  <a:lnTo>
                    <a:pt x="965885" y="114998"/>
                  </a:lnTo>
                  <a:lnTo>
                    <a:pt x="948042" y="99872"/>
                  </a:lnTo>
                  <a:lnTo>
                    <a:pt x="931367" y="96558"/>
                  </a:lnTo>
                  <a:lnTo>
                    <a:pt x="931367" y="179552"/>
                  </a:lnTo>
                  <a:lnTo>
                    <a:pt x="931367" y="292366"/>
                  </a:lnTo>
                  <a:lnTo>
                    <a:pt x="929906" y="311480"/>
                  </a:lnTo>
                  <a:lnTo>
                    <a:pt x="925068" y="325805"/>
                  </a:lnTo>
                  <a:lnTo>
                    <a:pt x="916139" y="334797"/>
                  </a:lnTo>
                  <a:lnTo>
                    <a:pt x="902423" y="337908"/>
                  </a:lnTo>
                  <a:lnTo>
                    <a:pt x="887374" y="333590"/>
                  </a:lnTo>
                  <a:lnTo>
                    <a:pt x="878344" y="321830"/>
                  </a:lnTo>
                  <a:lnTo>
                    <a:pt x="873950" y="304444"/>
                  </a:lnTo>
                  <a:lnTo>
                    <a:pt x="872794" y="283235"/>
                  </a:lnTo>
                  <a:lnTo>
                    <a:pt x="872794" y="189064"/>
                  </a:lnTo>
                  <a:lnTo>
                    <a:pt x="874610" y="166903"/>
                  </a:lnTo>
                  <a:lnTo>
                    <a:pt x="880300" y="151142"/>
                  </a:lnTo>
                  <a:lnTo>
                    <a:pt x="890231" y="141732"/>
                  </a:lnTo>
                  <a:lnTo>
                    <a:pt x="904760" y="138595"/>
                  </a:lnTo>
                  <a:lnTo>
                    <a:pt x="916012" y="140957"/>
                  </a:lnTo>
                  <a:lnTo>
                    <a:pt x="924369" y="148285"/>
                  </a:lnTo>
                  <a:lnTo>
                    <a:pt x="929576" y="161023"/>
                  </a:lnTo>
                  <a:lnTo>
                    <a:pt x="931367" y="179552"/>
                  </a:lnTo>
                  <a:lnTo>
                    <a:pt x="931367" y="96558"/>
                  </a:lnTo>
                  <a:lnTo>
                    <a:pt x="889863" y="104368"/>
                  </a:lnTo>
                  <a:lnTo>
                    <a:pt x="872032" y="127533"/>
                  </a:lnTo>
                  <a:lnTo>
                    <a:pt x="871880" y="119151"/>
                  </a:lnTo>
                  <a:lnTo>
                    <a:pt x="871664" y="114998"/>
                  </a:lnTo>
                  <a:lnTo>
                    <a:pt x="871588" y="113588"/>
                  </a:lnTo>
                  <a:lnTo>
                    <a:pt x="871461" y="111188"/>
                  </a:lnTo>
                  <a:lnTo>
                    <a:pt x="870877" y="104368"/>
                  </a:lnTo>
                  <a:lnTo>
                    <a:pt x="870292" y="99872"/>
                  </a:lnTo>
                  <a:lnTo>
                    <a:pt x="870191" y="99174"/>
                  </a:lnTo>
                  <a:lnTo>
                    <a:pt x="823937" y="99174"/>
                  </a:lnTo>
                  <a:lnTo>
                    <a:pt x="824191" y="111188"/>
                  </a:lnTo>
                  <a:lnTo>
                    <a:pt x="824255" y="113588"/>
                  </a:lnTo>
                  <a:lnTo>
                    <a:pt x="824382" y="127533"/>
                  </a:lnTo>
                  <a:lnTo>
                    <a:pt x="824484" y="470852"/>
                  </a:lnTo>
                  <a:lnTo>
                    <a:pt x="872959" y="470852"/>
                  </a:lnTo>
                  <a:lnTo>
                    <a:pt x="872959" y="356450"/>
                  </a:lnTo>
                  <a:lnTo>
                    <a:pt x="879144" y="365709"/>
                  </a:lnTo>
                  <a:lnTo>
                    <a:pt x="888212" y="373786"/>
                  </a:lnTo>
                  <a:lnTo>
                    <a:pt x="900823" y="379501"/>
                  </a:lnTo>
                  <a:lnTo>
                    <a:pt x="917651" y="381660"/>
                  </a:lnTo>
                  <a:lnTo>
                    <a:pt x="944333" y="376466"/>
                  </a:lnTo>
                  <a:lnTo>
                    <a:pt x="963891" y="360311"/>
                  </a:lnTo>
                  <a:lnTo>
                    <a:pt x="965542" y="356450"/>
                  </a:lnTo>
                  <a:lnTo>
                    <a:pt x="973518" y="337908"/>
                  </a:lnTo>
                  <a:lnTo>
                    <a:pt x="975918" y="332320"/>
                  </a:lnTo>
                  <a:lnTo>
                    <a:pt x="979944" y="292366"/>
                  </a:lnTo>
                  <a:lnTo>
                    <a:pt x="980008" y="176022"/>
                  </a:lnTo>
                  <a:close/>
                </a:path>
                <a:path w="1542415" h="471170">
                  <a:moveTo>
                    <a:pt x="1166774" y="187299"/>
                  </a:moveTo>
                  <a:lnTo>
                    <a:pt x="1163104" y="150698"/>
                  </a:lnTo>
                  <a:lnTo>
                    <a:pt x="1156906" y="136004"/>
                  </a:lnTo>
                  <a:lnTo>
                    <a:pt x="1150747" y="121386"/>
                  </a:lnTo>
                  <a:lnTo>
                    <a:pt x="1127696" y="101917"/>
                  </a:lnTo>
                  <a:lnTo>
                    <a:pt x="1120190" y="100444"/>
                  </a:lnTo>
                  <a:lnTo>
                    <a:pt x="1120190" y="180568"/>
                  </a:lnTo>
                  <a:lnTo>
                    <a:pt x="1120190" y="211670"/>
                  </a:lnTo>
                  <a:lnTo>
                    <a:pt x="1062532" y="211670"/>
                  </a:lnTo>
                  <a:lnTo>
                    <a:pt x="1062545" y="180568"/>
                  </a:lnTo>
                  <a:lnTo>
                    <a:pt x="1078217" y="139014"/>
                  </a:lnTo>
                  <a:lnTo>
                    <a:pt x="1091793" y="136004"/>
                  </a:lnTo>
                  <a:lnTo>
                    <a:pt x="1106017" y="139331"/>
                  </a:lnTo>
                  <a:lnTo>
                    <a:pt x="1114691" y="148602"/>
                  </a:lnTo>
                  <a:lnTo>
                    <a:pt x="1119009" y="162712"/>
                  </a:lnTo>
                  <a:lnTo>
                    <a:pt x="1120190" y="180568"/>
                  </a:lnTo>
                  <a:lnTo>
                    <a:pt x="1120190" y="100444"/>
                  </a:lnTo>
                  <a:lnTo>
                    <a:pt x="1052906" y="103733"/>
                  </a:lnTo>
                  <a:lnTo>
                    <a:pt x="1017879" y="156260"/>
                  </a:lnTo>
                  <a:lnTo>
                    <a:pt x="1014818" y="283870"/>
                  </a:lnTo>
                  <a:lnTo>
                    <a:pt x="1017651" y="322910"/>
                  </a:lnTo>
                  <a:lnTo>
                    <a:pt x="1028776" y="353885"/>
                  </a:lnTo>
                  <a:lnTo>
                    <a:pt x="1052182" y="374307"/>
                  </a:lnTo>
                  <a:lnTo>
                    <a:pt x="1091857" y="381660"/>
                  </a:lnTo>
                  <a:lnTo>
                    <a:pt x="1131785" y="372732"/>
                  </a:lnTo>
                  <a:lnTo>
                    <a:pt x="1157681" y="340512"/>
                  </a:lnTo>
                  <a:lnTo>
                    <a:pt x="1165834" y="297281"/>
                  </a:lnTo>
                  <a:lnTo>
                    <a:pt x="1165847" y="295554"/>
                  </a:lnTo>
                  <a:lnTo>
                    <a:pt x="1118514" y="295554"/>
                  </a:lnTo>
                  <a:lnTo>
                    <a:pt x="1118514" y="297281"/>
                  </a:lnTo>
                  <a:lnTo>
                    <a:pt x="1117574" y="313651"/>
                  </a:lnTo>
                  <a:lnTo>
                    <a:pt x="1113726" y="327444"/>
                  </a:lnTo>
                  <a:lnTo>
                    <a:pt x="1105395" y="336956"/>
                  </a:lnTo>
                  <a:lnTo>
                    <a:pt x="1091044" y="340512"/>
                  </a:lnTo>
                  <a:lnTo>
                    <a:pt x="1076540" y="336473"/>
                  </a:lnTo>
                  <a:lnTo>
                    <a:pt x="1067714" y="325767"/>
                  </a:lnTo>
                  <a:lnTo>
                    <a:pt x="1063345" y="310565"/>
                  </a:lnTo>
                  <a:lnTo>
                    <a:pt x="1062164" y="292989"/>
                  </a:lnTo>
                  <a:lnTo>
                    <a:pt x="1062164" y="250177"/>
                  </a:lnTo>
                  <a:lnTo>
                    <a:pt x="1166774" y="250177"/>
                  </a:lnTo>
                  <a:lnTo>
                    <a:pt x="1166774" y="211670"/>
                  </a:lnTo>
                  <a:lnTo>
                    <a:pt x="1166774" y="187299"/>
                  </a:lnTo>
                  <a:close/>
                </a:path>
                <a:path w="1542415" h="471170">
                  <a:moveTo>
                    <a:pt x="1352397" y="187299"/>
                  </a:moveTo>
                  <a:lnTo>
                    <a:pt x="1348727" y="150698"/>
                  </a:lnTo>
                  <a:lnTo>
                    <a:pt x="1342529" y="136004"/>
                  </a:lnTo>
                  <a:lnTo>
                    <a:pt x="1336370" y="121386"/>
                  </a:lnTo>
                  <a:lnTo>
                    <a:pt x="1313319" y="101917"/>
                  </a:lnTo>
                  <a:lnTo>
                    <a:pt x="1305814" y="100444"/>
                  </a:lnTo>
                  <a:lnTo>
                    <a:pt x="1305814" y="180568"/>
                  </a:lnTo>
                  <a:lnTo>
                    <a:pt x="1305814" y="211670"/>
                  </a:lnTo>
                  <a:lnTo>
                    <a:pt x="1248156" y="211670"/>
                  </a:lnTo>
                  <a:lnTo>
                    <a:pt x="1248168" y="180568"/>
                  </a:lnTo>
                  <a:lnTo>
                    <a:pt x="1263840" y="139014"/>
                  </a:lnTo>
                  <a:lnTo>
                    <a:pt x="1277416" y="136004"/>
                  </a:lnTo>
                  <a:lnTo>
                    <a:pt x="1291640" y="139331"/>
                  </a:lnTo>
                  <a:lnTo>
                    <a:pt x="1300314" y="148602"/>
                  </a:lnTo>
                  <a:lnTo>
                    <a:pt x="1304632" y="162712"/>
                  </a:lnTo>
                  <a:lnTo>
                    <a:pt x="1305814" y="180568"/>
                  </a:lnTo>
                  <a:lnTo>
                    <a:pt x="1305814" y="100444"/>
                  </a:lnTo>
                  <a:lnTo>
                    <a:pt x="1238529" y="103733"/>
                  </a:lnTo>
                  <a:lnTo>
                    <a:pt x="1203502" y="156260"/>
                  </a:lnTo>
                  <a:lnTo>
                    <a:pt x="1200442" y="283870"/>
                  </a:lnTo>
                  <a:lnTo>
                    <a:pt x="1203261" y="322910"/>
                  </a:lnTo>
                  <a:lnTo>
                    <a:pt x="1214386" y="353885"/>
                  </a:lnTo>
                  <a:lnTo>
                    <a:pt x="1237805" y="374307"/>
                  </a:lnTo>
                  <a:lnTo>
                    <a:pt x="1277480" y="381660"/>
                  </a:lnTo>
                  <a:lnTo>
                    <a:pt x="1317409" y="372732"/>
                  </a:lnTo>
                  <a:lnTo>
                    <a:pt x="1343304" y="340512"/>
                  </a:lnTo>
                  <a:lnTo>
                    <a:pt x="1351457" y="297281"/>
                  </a:lnTo>
                  <a:lnTo>
                    <a:pt x="1351470" y="295554"/>
                  </a:lnTo>
                  <a:lnTo>
                    <a:pt x="1304137" y="295554"/>
                  </a:lnTo>
                  <a:lnTo>
                    <a:pt x="1304137" y="297281"/>
                  </a:lnTo>
                  <a:lnTo>
                    <a:pt x="1303197" y="313651"/>
                  </a:lnTo>
                  <a:lnTo>
                    <a:pt x="1299349" y="327444"/>
                  </a:lnTo>
                  <a:lnTo>
                    <a:pt x="1291018" y="336956"/>
                  </a:lnTo>
                  <a:lnTo>
                    <a:pt x="1276667" y="340512"/>
                  </a:lnTo>
                  <a:lnTo>
                    <a:pt x="1262151" y="336473"/>
                  </a:lnTo>
                  <a:lnTo>
                    <a:pt x="1253337" y="325767"/>
                  </a:lnTo>
                  <a:lnTo>
                    <a:pt x="1248968" y="310565"/>
                  </a:lnTo>
                  <a:lnTo>
                    <a:pt x="1247787" y="292989"/>
                  </a:lnTo>
                  <a:lnTo>
                    <a:pt x="1247787" y="250177"/>
                  </a:lnTo>
                  <a:lnTo>
                    <a:pt x="1352397" y="250177"/>
                  </a:lnTo>
                  <a:lnTo>
                    <a:pt x="1352397" y="211670"/>
                  </a:lnTo>
                  <a:lnTo>
                    <a:pt x="1352397" y="187299"/>
                  </a:lnTo>
                  <a:close/>
                </a:path>
                <a:path w="1542415" h="471170">
                  <a:moveTo>
                    <a:pt x="1542135" y="377329"/>
                  </a:moveTo>
                  <a:lnTo>
                    <a:pt x="1541818" y="364591"/>
                  </a:lnTo>
                  <a:lnTo>
                    <a:pt x="1541729" y="355612"/>
                  </a:lnTo>
                  <a:lnTo>
                    <a:pt x="1541678" y="350494"/>
                  </a:lnTo>
                  <a:lnTo>
                    <a:pt x="1541653" y="337908"/>
                  </a:lnTo>
                  <a:lnTo>
                    <a:pt x="1541614" y="138607"/>
                  </a:lnTo>
                  <a:lnTo>
                    <a:pt x="1541614" y="114973"/>
                  </a:lnTo>
                  <a:lnTo>
                    <a:pt x="1541589" y="0"/>
                  </a:lnTo>
                  <a:lnTo>
                    <a:pt x="1493113" y="0"/>
                  </a:lnTo>
                  <a:lnTo>
                    <a:pt x="1493113" y="114973"/>
                  </a:lnTo>
                  <a:lnTo>
                    <a:pt x="1493113" y="191947"/>
                  </a:lnTo>
                  <a:lnTo>
                    <a:pt x="1493113" y="279984"/>
                  </a:lnTo>
                  <a:lnTo>
                    <a:pt x="1491869" y="303593"/>
                  </a:lnTo>
                  <a:lnTo>
                    <a:pt x="1487246" y="321894"/>
                  </a:lnTo>
                  <a:lnTo>
                    <a:pt x="1477873" y="333717"/>
                  </a:lnTo>
                  <a:lnTo>
                    <a:pt x="1462405" y="337908"/>
                  </a:lnTo>
                  <a:lnTo>
                    <a:pt x="1449425" y="334987"/>
                  </a:lnTo>
                  <a:lnTo>
                    <a:pt x="1440903" y="326364"/>
                  </a:lnTo>
                  <a:lnTo>
                    <a:pt x="1439392" y="321894"/>
                  </a:lnTo>
                  <a:lnTo>
                    <a:pt x="1436154" y="312077"/>
                  </a:lnTo>
                  <a:lnTo>
                    <a:pt x="1434706" y="292430"/>
                  </a:lnTo>
                  <a:lnTo>
                    <a:pt x="1434706" y="181229"/>
                  </a:lnTo>
                  <a:lnTo>
                    <a:pt x="1436243" y="163525"/>
                  </a:lnTo>
                  <a:lnTo>
                    <a:pt x="1441170" y="150101"/>
                  </a:lnTo>
                  <a:lnTo>
                    <a:pt x="1450009" y="141592"/>
                  </a:lnTo>
                  <a:lnTo>
                    <a:pt x="1463268" y="138607"/>
                  </a:lnTo>
                  <a:lnTo>
                    <a:pt x="1479321" y="142684"/>
                  </a:lnTo>
                  <a:lnTo>
                    <a:pt x="1488313" y="153911"/>
                  </a:lnTo>
                  <a:lnTo>
                    <a:pt x="1492237" y="170827"/>
                  </a:lnTo>
                  <a:lnTo>
                    <a:pt x="1493113" y="191947"/>
                  </a:lnTo>
                  <a:lnTo>
                    <a:pt x="1493113" y="114973"/>
                  </a:lnTo>
                  <a:lnTo>
                    <a:pt x="1486242" y="106387"/>
                  </a:lnTo>
                  <a:lnTo>
                    <a:pt x="1476400" y="100076"/>
                  </a:lnTo>
                  <a:lnTo>
                    <a:pt x="1463979" y="96177"/>
                  </a:lnTo>
                  <a:lnTo>
                    <a:pt x="1449387" y="94856"/>
                  </a:lnTo>
                  <a:lnTo>
                    <a:pt x="1420749" y="101028"/>
                  </a:lnTo>
                  <a:lnTo>
                    <a:pt x="1401051" y="118287"/>
                  </a:lnTo>
                  <a:lnTo>
                    <a:pt x="1389697" y="144665"/>
                  </a:lnTo>
                  <a:lnTo>
                    <a:pt x="1386052" y="178257"/>
                  </a:lnTo>
                  <a:lnTo>
                    <a:pt x="1386052" y="289267"/>
                  </a:lnTo>
                  <a:lnTo>
                    <a:pt x="1388452" y="326364"/>
                  </a:lnTo>
                  <a:lnTo>
                    <a:pt x="1397393" y="355612"/>
                  </a:lnTo>
                  <a:lnTo>
                    <a:pt x="1415440" y="374777"/>
                  </a:lnTo>
                  <a:lnTo>
                    <a:pt x="1445221" y="381673"/>
                  </a:lnTo>
                  <a:lnTo>
                    <a:pt x="1463395" y="379272"/>
                  </a:lnTo>
                  <a:lnTo>
                    <a:pt x="1476997" y="372681"/>
                  </a:lnTo>
                  <a:lnTo>
                    <a:pt x="1486903" y="362788"/>
                  </a:lnTo>
                  <a:lnTo>
                    <a:pt x="1494028" y="350494"/>
                  </a:lnTo>
                  <a:lnTo>
                    <a:pt x="1494180" y="355612"/>
                  </a:lnTo>
                  <a:lnTo>
                    <a:pt x="1494561" y="362788"/>
                  </a:lnTo>
                  <a:lnTo>
                    <a:pt x="1494688" y="364591"/>
                  </a:lnTo>
                  <a:lnTo>
                    <a:pt x="1495196" y="371259"/>
                  </a:lnTo>
                  <a:lnTo>
                    <a:pt x="1495882" y="377329"/>
                  </a:lnTo>
                  <a:lnTo>
                    <a:pt x="1542135" y="377329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46739" y="9993420"/>
              <a:ext cx="71641" cy="129786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4761166" y="6101124"/>
              <a:ext cx="13357860" cy="4067810"/>
            </a:xfrm>
            <a:custGeom>
              <a:avLst/>
              <a:gdLst/>
              <a:ahLst/>
              <a:cxnLst/>
              <a:rect l="l" t="t" r="r" b="b"/>
              <a:pathLst>
                <a:path w="13357860" h="4067809">
                  <a:moveTo>
                    <a:pt x="122161" y="3587267"/>
                  </a:moveTo>
                  <a:lnTo>
                    <a:pt x="75806" y="3587267"/>
                  </a:lnTo>
                  <a:lnTo>
                    <a:pt x="59880" y="3617176"/>
                  </a:lnTo>
                  <a:lnTo>
                    <a:pt x="44500" y="3653752"/>
                  </a:lnTo>
                  <a:lnTo>
                    <a:pt x="31381" y="3696957"/>
                  </a:lnTo>
                  <a:lnTo>
                    <a:pt x="22250" y="3746779"/>
                  </a:lnTo>
                  <a:lnTo>
                    <a:pt x="18821" y="3803192"/>
                  </a:lnTo>
                  <a:lnTo>
                    <a:pt x="21996" y="3860228"/>
                  </a:lnTo>
                  <a:lnTo>
                    <a:pt x="30632" y="3911358"/>
                  </a:lnTo>
                  <a:lnTo>
                    <a:pt x="43370" y="3956316"/>
                  </a:lnTo>
                  <a:lnTo>
                    <a:pt x="58877" y="3994886"/>
                  </a:lnTo>
                  <a:lnTo>
                    <a:pt x="75806" y="4026852"/>
                  </a:lnTo>
                  <a:lnTo>
                    <a:pt x="122161" y="4026852"/>
                  </a:lnTo>
                  <a:lnTo>
                    <a:pt x="102412" y="3987660"/>
                  </a:lnTo>
                  <a:lnTo>
                    <a:pt x="86207" y="3946626"/>
                  </a:lnTo>
                  <a:lnTo>
                    <a:pt x="74002" y="3902849"/>
                  </a:lnTo>
                  <a:lnTo>
                    <a:pt x="66319" y="3855516"/>
                  </a:lnTo>
                  <a:lnTo>
                    <a:pt x="63652" y="3803739"/>
                  </a:lnTo>
                  <a:lnTo>
                    <a:pt x="66814" y="3749090"/>
                  </a:lnTo>
                  <a:lnTo>
                    <a:pt x="75488" y="3700894"/>
                  </a:lnTo>
                  <a:lnTo>
                    <a:pt x="88430" y="3658374"/>
                  </a:lnTo>
                  <a:lnTo>
                    <a:pt x="104394" y="3620744"/>
                  </a:lnTo>
                  <a:lnTo>
                    <a:pt x="122161" y="3587267"/>
                  </a:lnTo>
                  <a:close/>
                </a:path>
                <a:path w="13357860" h="4067809">
                  <a:moveTo>
                    <a:pt x="274929" y="3400425"/>
                  </a:moveTo>
                  <a:lnTo>
                    <a:pt x="249174" y="3247860"/>
                  </a:lnTo>
                  <a:lnTo>
                    <a:pt x="238188" y="3182810"/>
                  </a:lnTo>
                  <a:lnTo>
                    <a:pt x="197116" y="2939516"/>
                  </a:lnTo>
                  <a:lnTo>
                    <a:pt x="185877" y="2872968"/>
                  </a:lnTo>
                  <a:lnTo>
                    <a:pt x="168922" y="2872968"/>
                  </a:lnTo>
                  <a:lnTo>
                    <a:pt x="168922" y="3182810"/>
                  </a:lnTo>
                  <a:lnTo>
                    <a:pt x="102311" y="3182810"/>
                  </a:lnTo>
                  <a:lnTo>
                    <a:pt x="110007" y="3128695"/>
                  </a:lnTo>
                  <a:lnTo>
                    <a:pt x="117944" y="3072371"/>
                  </a:lnTo>
                  <a:lnTo>
                    <a:pt x="125171" y="3018790"/>
                  </a:lnTo>
                  <a:lnTo>
                    <a:pt x="130721" y="2972854"/>
                  </a:lnTo>
                  <a:lnTo>
                    <a:pt x="133642" y="2939516"/>
                  </a:lnTo>
                  <a:lnTo>
                    <a:pt x="136334" y="2939516"/>
                  </a:lnTo>
                  <a:lnTo>
                    <a:pt x="145973" y="3020123"/>
                  </a:lnTo>
                  <a:lnTo>
                    <a:pt x="152692" y="3069640"/>
                  </a:lnTo>
                  <a:lnTo>
                    <a:pt x="160401" y="3124149"/>
                  </a:lnTo>
                  <a:lnTo>
                    <a:pt x="168922" y="3182810"/>
                  </a:lnTo>
                  <a:lnTo>
                    <a:pt x="168922" y="2872968"/>
                  </a:lnTo>
                  <a:lnTo>
                    <a:pt x="85674" y="2872968"/>
                  </a:lnTo>
                  <a:lnTo>
                    <a:pt x="0" y="3400425"/>
                  </a:lnTo>
                  <a:lnTo>
                    <a:pt x="71843" y="3400425"/>
                  </a:lnTo>
                  <a:lnTo>
                    <a:pt x="93154" y="3247860"/>
                  </a:lnTo>
                  <a:lnTo>
                    <a:pt x="177533" y="3247860"/>
                  </a:lnTo>
                  <a:lnTo>
                    <a:pt x="200964" y="3400425"/>
                  </a:lnTo>
                  <a:lnTo>
                    <a:pt x="274929" y="3400425"/>
                  </a:lnTo>
                  <a:close/>
                </a:path>
                <a:path w="13357860" h="4067809">
                  <a:moveTo>
                    <a:pt x="293192" y="3968686"/>
                  </a:moveTo>
                  <a:lnTo>
                    <a:pt x="292874" y="3955935"/>
                  </a:lnTo>
                  <a:lnTo>
                    <a:pt x="292646" y="3889972"/>
                  </a:lnTo>
                  <a:lnTo>
                    <a:pt x="292646" y="3690518"/>
                  </a:lnTo>
                  <a:lnTo>
                    <a:pt x="244170" y="3690518"/>
                  </a:lnTo>
                  <a:lnTo>
                    <a:pt x="244170" y="3874630"/>
                  </a:lnTo>
                  <a:lnTo>
                    <a:pt x="242062" y="3901440"/>
                  </a:lnTo>
                  <a:lnTo>
                    <a:pt x="236054" y="3918242"/>
                  </a:lnTo>
                  <a:lnTo>
                    <a:pt x="226529" y="3926941"/>
                  </a:lnTo>
                  <a:lnTo>
                    <a:pt x="213931" y="3929418"/>
                  </a:lnTo>
                  <a:lnTo>
                    <a:pt x="202120" y="3927068"/>
                  </a:lnTo>
                  <a:lnTo>
                    <a:pt x="193941" y="3919740"/>
                  </a:lnTo>
                  <a:lnTo>
                    <a:pt x="189191" y="3907053"/>
                  </a:lnTo>
                  <a:lnTo>
                    <a:pt x="187655" y="3888575"/>
                  </a:lnTo>
                  <a:lnTo>
                    <a:pt x="187655" y="3690518"/>
                  </a:lnTo>
                  <a:lnTo>
                    <a:pt x="139179" y="3690518"/>
                  </a:lnTo>
                  <a:lnTo>
                    <a:pt x="139179" y="3901186"/>
                  </a:lnTo>
                  <a:lnTo>
                    <a:pt x="144272" y="3938092"/>
                  </a:lnTo>
                  <a:lnTo>
                    <a:pt x="157353" y="3959923"/>
                  </a:lnTo>
                  <a:lnTo>
                    <a:pt x="175044" y="3970350"/>
                  </a:lnTo>
                  <a:lnTo>
                    <a:pt x="193992" y="3973004"/>
                  </a:lnTo>
                  <a:lnTo>
                    <a:pt x="210464" y="3971518"/>
                  </a:lnTo>
                  <a:lnTo>
                    <a:pt x="224751" y="3966375"/>
                  </a:lnTo>
                  <a:lnTo>
                    <a:pt x="236435" y="3956621"/>
                  </a:lnTo>
                  <a:lnTo>
                    <a:pt x="245084" y="3941241"/>
                  </a:lnTo>
                  <a:lnTo>
                    <a:pt x="245249" y="3948341"/>
                  </a:lnTo>
                  <a:lnTo>
                    <a:pt x="245656" y="3956100"/>
                  </a:lnTo>
                  <a:lnTo>
                    <a:pt x="246253" y="3963276"/>
                  </a:lnTo>
                  <a:lnTo>
                    <a:pt x="246926" y="3968686"/>
                  </a:lnTo>
                  <a:lnTo>
                    <a:pt x="293192" y="3968686"/>
                  </a:lnTo>
                  <a:close/>
                </a:path>
                <a:path w="13357860" h="4067809">
                  <a:moveTo>
                    <a:pt x="496074" y="3757358"/>
                  </a:moveTo>
                  <a:lnTo>
                    <a:pt x="491845" y="3724325"/>
                  </a:lnTo>
                  <a:lnTo>
                    <a:pt x="480136" y="3702291"/>
                  </a:lnTo>
                  <a:lnTo>
                    <a:pt x="462343" y="3690010"/>
                  </a:lnTo>
                  <a:lnTo>
                    <a:pt x="439889" y="3686200"/>
                  </a:lnTo>
                  <a:lnTo>
                    <a:pt x="421462" y="3688473"/>
                  </a:lnTo>
                  <a:lnTo>
                    <a:pt x="407073" y="3694823"/>
                  </a:lnTo>
                  <a:lnTo>
                    <a:pt x="396303" y="3704526"/>
                  </a:lnTo>
                  <a:lnTo>
                    <a:pt x="388759" y="3716871"/>
                  </a:lnTo>
                  <a:lnTo>
                    <a:pt x="388594" y="3709581"/>
                  </a:lnTo>
                  <a:lnTo>
                    <a:pt x="388175" y="3702456"/>
                  </a:lnTo>
                  <a:lnTo>
                    <a:pt x="386905" y="3690518"/>
                  </a:lnTo>
                  <a:lnTo>
                    <a:pt x="340652" y="3690518"/>
                  </a:lnTo>
                  <a:lnTo>
                    <a:pt x="340969" y="3701478"/>
                  </a:lnTo>
                  <a:lnTo>
                    <a:pt x="341122" y="3717023"/>
                  </a:lnTo>
                  <a:lnTo>
                    <a:pt x="341198" y="3775862"/>
                  </a:lnTo>
                  <a:lnTo>
                    <a:pt x="341198" y="3968686"/>
                  </a:lnTo>
                  <a:lnTo>
                    <a:pt x="389674" y="3968686"/>
                  </a:lnTo>
                  <a:lnTo>
                    <a:pt x="389674" y="3784828"/>
                  </a:lnTo>
                  <a:lnTo>
                    <a:pt x="391668" y="3757714"/>
                  </a:lnTo>
                  <a:lnTo>
                    <a:pt x="397624" y="3740899"/>
                  </a:lnTo>
                  <a:lnTo>
                    <a:pt x="407555" y="3732339"/>
                  </a:lnTo>
                  <a:lnTo>
                    <a:pt x="421474" y="3729939"/>
                  </a:lnTo>
                  <a:lnTo>
                    <a:pt x="432854" y="3732034"/>
                  </a:lnTo>
                  <a:lnTo>
                    <a:pt x="441020" y="3738588"/>
                  </a:lnTo>
                  <a:lnTo>
                    <a:pt x="445947" y="3749979"/>
                  </a:lnTo>
                  <a:lnTo>
                    <a:pt x="447598" y="3766629"/>
                  </a:lnTo>
                  <a:lnTo>
                    <a:pt x="447598" y="3968686"/>
                  </a:lnTo>
                  <a:lnTo>
                    <a:pt x="496074" y="3968686"/>
                  </a:lnTo>
                  <a:lnTo>
                    <a:pt x="496074" y="3757358"/>
                  </a:lnTo>
                  <a:close/>
                </a:path>
                <a:path w="13357860" h="4067809">
                  <a:moveTo>
                    <a:pt x="540131" y="2994545"/>
                  </a:moveTo>
                  <a:lnTo>
                    <a:pt x="478891" y="2994545"/>
                  </a:lnTo>
                  <a:lnTo>
                    <a:pt x="477850" y="3001149"/>
                  </a:lnTo>
                  <a:lnTo>
                    <a:pt x="477786" y="3001594"/>
                  </a:lnTo>
                  <a:lnTo>
                    <a:pt x="476643" y="3010700"/>
                  </a:lnTo>
                  <a:lnTo>
                    <a:pt x="475767" y="3020618"/>
                  </a:lnTo>
                  <a:lnTo>
                    <a:pt x="475411" y="3030156"/>
                  </a:lnTo>
                  <a:lnTo>
                    <a:pt x="468223" y="3014548"/>
                  </a:lnTo>
                  <a:lnTo>
                    <a:pt x="468071" y="3014395"/>
                  </a:lnTo>
                  <a:lnTo>
                    <a:pt x="468071" y="3124835"/>
                  </a:lnTo>
                  <a:lnTo>
                    <a:pt x="468071" y="3244151"/>
                  </a:lnTo>
                  <a:lnTo>
                    <a:pt x="466432" y="3279571"/>
                  </a:lnTo>
                  <a:lnTo>
                    <a:pt x="459905" y="3307003"/>
                  </a:lnTo>
                  <a:lnTo>
                    <a:pt x="445985" y="3324733"/>
                  </a:lnTo>
                  <a:lnTo>
                    <a:pt x="422211" y="3331032"/>
                  </a:lnTo>
                  <a:lnTo>
                    <a:pt x="404202" y="3326752"/>
                  </a:lnTo>
                  <a:lnTo>
                    <a:pt x="391985" y="3313912"/>
                  </a:lnTo>
                  <a:lnTo>
                    <a:pt x="385038" y="3292475"/>
                  </a:lnTo>
                  <a:lnTo>
                    <a:pt x="382828" y="3262452"/>
                  </a:lnTo>
                  <a:lnTo>
                    <a:pt x="382828" y="3114586"/>
                  </a:lnTo>
                  <a:lnTo>
                    <a:pt x="385559" y="3087039"/>
                  </a:lnTo>
                  <a:lnTo>
                    <a:pt x="393763" y="3067532"/>
                  </a:lnTo>
                  <a:lnTo>
                    <a:pt x="407504" y="3055924"/>
                  </a:lnTo>
                  <a:lnTo>
                    <a:pt x="426872" y="3052089"/>
                  </a:lnTo>
                  <a:lnTo>
                    <a:pt x="448957" y="3057880"/>
                  </a:lnTo>
                  <a:lnTo>
                    <a:pt x="461378" y="3073603"/>
                  </a:lnTo>
                  <a:lnTo>
                    <a:pt x="466852" y="3096755"/>
                  </a:lnTo>
                  <a:lnTo>
                    <a:pt x="468071" y="3124835"/>
                  </a:lnTo>
                  <a:lnTo>
                    <a:pt x="468071" y="3014395"/>
                  </a:lnTo>
                  <a:lnTo>
                    <a:pt x="455498" y="3001149"/>
                  </a:lnTo>
                  <a:lnTo>
                    <a:pt x="436041" y="2991764"/>
                  </a:lnTo>
                  <a:lnTo>
                    <a:pt x="408686" y="2988233"/>
                  </a:lnTo>
                  <a:lnTo>
                    <a:pt x="363258" y="2998622"/>
                  </a:lnTo>
                  <a:lnTo>
                    <a:pt x="333349" y="3026130"/>
                  </a:lnTo>
                  <a:lnTo>
                    <a:pt x="316903" y="3065234"/>
                  </a:lnTo>
                  <a:lnTo>
                    <a:pt x="311873" y="3110471"/>
                  </a:lnTo>
                  <a:lnTo>
                    <a:pt x="311873" y="3267824"/>
                  </a:lnTo>
                  <a:lnTo>
                    <a:pt x="315976" y="3318548"/>
                  </a:lnTo>
                  <a:lnTo>
                    <a:pt x="330200" y="3358388"/>
                  </a:lnTo>
                  <a:lnTo>
                    <a:pt x="357339" y="3384435"/>
                  </a:lnTo>
                  <a:lnTo>
                    <a:pt x="400240" y="3393770"/>
                  </a:lnTo>
                  <a:lnTo>
                    <a:pt x="424040" y="3391077"/>
                  </a:lnTo>
                  <a:lnTo>
                    <a:pt x="443179" y="3383318"/>
                  </a:lnTo>
                  <a:lnTo>
                    <a:pt x="457746" y="3370923"/>
                  </a:lnTo>
                  <a:lnTo>
                    <a:pt x="467829" y="3354387"/>
                  </a:lnTo>
                  <a:lnTo>
                    <a:pt x="467829" y="3401987"/>
                  </a:lnTo>
                  <a:lnTo>
                    <a:pt x="466140" y="3437712"/>
                  </a:lnTo>
                  <a:lnTo>
                    <a:pt x="459651" y="3463442"/>
                  </a:lnTo>
                  <a:lnTo>
                    <a:pt x="446214" y="3479000"/>
                  </a:lnTo>
                  <a:lnTo>
                    <a:pt x="423710" y="3484232"/>
                  </a:lnTo>
                  <a:lnTo>
                    <a:pt x="402590" y="3479368"/>
                  </a:lnTo>
                  <a:lnTo>
                    <a:pt x="390296" y="3467544"/>
                  </a:lnTo>
                  <a:lnTo>
                    <a:pt x="384556" y="3452939"/>
                  </a:lnTo>
                  <a:lnTo>
                    <a:pt x="383146" y="3439731"/>
                  </a:lnTo>
                  <a:lnTo>
                    <a:pt x="383146" y="3437712"/>
                  </a:lnTo>
                  <a:lnTo>
                    <a:pt x="312191" y="3437712"/>
                  </a:lnTo>
                  <a:lnTo>
                    <a:pt x="331698" y="3508070"/>
                  </a:lnTo>
                  <a:lnTo>
                    <a:pt x="364426" y="3533254"/>
                  </a:lnTo>
                  <a:lnTo>
                    <a:pt x="419925" y="3543185"/>
                  </a:lnTo>
                  <a:lnTo>
                    <a:pt x="474395" y="3534930"/>
                  </a:lnTo>
                  <a:lnTo>
                    <a:pt x="509079" y="3512045"/>
                  </a:lnTo>
                  <a:lnTo>
                    <a:pt x="524560" y="3484232"/>
                  </a:lnTo>
                  <a:lnTo>
                    <a:pt x="528396" y="3477349"/>
                  </a:lnTo>
                  <a:lnTo>
                    <a:pt x="536752" y="3433635"/>
                  </a:lnTo>
                  <a:lnTo>
                    <a:pt x="538530" y="3384435"/>
                  </a:lnTo>
                  <a:lnTo>
                    <a:pt x="538556" y="3354387"/>
                  </a:lnTo>
                  <a:lnTo>
                    <a:pt x="538556" y="3331032"/>
                  </a:lnTo>
                  <a:lnTo>
                    <a:pt x="538657" y="3073603"/>
                  </a:lnTo>
                  <a:lnTo>
                    <a:pt x="538708" y="3065234"/>
                  </a:lnTo>
                  <a:lnTo>
                    <a:pt x="538822" y="3055924"/>
                  </a:lnTo>
                  <a:lnTo>
                    <a:pt x="538873" y="3052089"/>
                  </a:lnTo>
                  <a:lnTo>
                    <a:pt x="539051" y="3038513"/>
                  </a:lnTo>
                  <a:lnTo>
                    <a:pt x="539216" y="3030156"/>
                  </a:lnTo>
                  <a:lnTo>
                    <a:pt x="539546" y="3014548"/>
                  </a:lnTo>
                  <a:lnTo>
                    <a:pt x="539927" y="3001594"/>
                  </a:lnTo>
                  <a:lnTo>
                    <a:pt x="540004" y="2998622"/>
                  </a:lnTo>
                  <a:lnTo>
                    <a:pt x="540131" y="2994545"/>
                  </a:lnTo>
                  <a:close/>
                </a:path>
                <a:path w="13357860" h="4067809">
                  <a:moveTo>
                    <a:pt x="693013" y="3968673"/>
                  </a:moveTo>
                  <a:lnTo>
                    <a:pt x="692696" y="3955935"/>
                  </a:lnTo>
                  <a:lnTo>
                    <a:pt x="692607" y="3946944"/>
                  </a:lnTo>
                  <a:lnTo>
                    <a:pt x="692556" y="3941838"/>
                  </a:lnTo>
                  <a:lnTo>
                    <a:pt x="692543" y="3929253"/>
                  </a:lnTo>
                  <a:lnTo>
                    <a:pt x="692492" y="3729952"/>
                  </a:lnTo>
                  <a:lnTo>
                    <a:pt x="692492" y="3706317"/>
                  </a:lnTo>
                  <a:lnTo>
                    <a:pt x="692467" y="3591331"/>
                  </a:lnTo>
                  <a:lnTo>
                    <a:pt x="643991" y="3591331"/>
                  </a:lnTo>
                  <a:lnTo>
                    <a:pt x="643991" y="3706317"/>
                  </a:lnTo>
                  <a:lnTo>
                    <a:pt x="643991" y="3783292"/>
                  </a:lnTo>
                  <a:lnTo>
                    <a:pt x="643991" y="3871328"/>
                  </a:lnTo>
                  <a:lnTo>
                    <a:pt x="642747" y="3894937"/>
                  </a:lnTo>
                  <a:lnTo>
                    <a:pt x="638124" y="3913238"/>
                  </a:lnTo>
                  <a:lnTo>
                    <a:pt x="628751" y="3925049"/>
                  </a:lnTo>
                  <a:lnTo>
                    <a:pt x="613283" y="3929253"/>
                  </a:lnTo>
                  <a:lnTo>
                    <a:pt x="600303" y="3926332"/>
                  </a:lnTo>
                  <a:lnTo>
                    <a:pt x="591781" y="3917708"/>
                  </a:lnTo>
                  <a:lnTo>
                    <a:pt x="590270" y="3913238"/>
                  </a:lnTo>
                  <a:lnTo>
                    <a:pt x="587032" y="3903421"/>
                  </a:lnTo>
                  <a:lnTo>
                    <a:pt x="585584" y="3883761"/>
                  </a:lnTo>
                  <a:lnTo>
                    <a:pt x="585584" y="3772560"/>
                  </a:lnTo>
                  <a:lnTo>
                    <a:pt x="587121" y="3754869"/>
                  </a:lnTo>
                  <a:lnTo>
                    <a:pt x="592048" y="3741445"/>
                  </a:lnTo>
                  <a:lnTo>
                    <a:pt x="600900" y="3732923"/>
                  </a:lnTo>
                  <a:lnTo>
                    <a:pt x="614146" y="3729952"/>
                  </a:lnTo>
                  <a:lnTo>
                    <a:pt x="630199" y="3734028"/>
                  </a:lnTo>
                  <a:lnTo>
                    <a:pt x="639191" y="3745255"/>
                  </a:lnTo>
                  <a:lnTo>
                    <a:pt x="643128" y="3762171"/>
                  </a:lnTo>
                  <a:lnTo>
                    <a:pt x="643991" y="3783292"/>
                  </a:lnTo>
                  <a:lnTo>
                    <a:pt x="643991" y="3706317"/>
                  </a:lnTo>
                  <a:lnTo>
                    <a:pt x="637120" y="3697732"/>
                  </a:lnTo>
                  <a:lnTo>
                    <a:pt x="627278" y="3691420"/>
                  </a:lnTo>
                  <a:lnTo>
                    <a:pt x="614857" y="3687521"/>
                  </a:lnTo>
                  <a:lnTo>
                    <a:pt x="600265" y="3686187"/>
                  </a:lnTo>
                  <a:lnTo>
                    <a:pt x="571627" y="3692372"/>
                  </a:lnTo>
                  <a:lnTo>
                    <a:pt x="551942" y="3709632"/>
                  </a:lnTo>
                  <a:lnTo>
                    <a:pt x="540588" y="3736009"/>
                  </a:lnTo>
                  <a:lnTo>
                    <a:pt x="536943" y="3769588"/>
                  </a:lnTo>
                  <a:lnTo>
                    <a:pt x="536943" y="3880612"/>
                  </a:lnTo>
                  <a:lnTo>
                    <a:pt x="539343" y="3917708"/>
                  </a:lnTo>
                  <a:lnTo>
                    <a:pt x="548271" y="3946944"/>
                  </a:lnTo>
                  <a:lnTo>
                    <a:pt x="566331" y="3966121"/>
                  </a:lnTo>
                  <a:lnTo>
                    <a:pt x="596099" y="3973004"/>
                  </a:lnTo>
                  <a:lnTo>
                    <a:pt x="614273" y="3970617"/>
                  </a:lnTo>
                  <a:lnTo>
                    <a:pt x="627875" y="3964025"/>
                  </a:lnTo>
                  <a:lnTo>
                    <a:pt x="637781" y="3954132"/>
                  </a:lnTo>
                  <a:lnTo>
                    <a:pt x="644918" y="3941838"/>
                  </a:lnTo>
                  <a:lnTo>
                    <a:pt x="645058" y="3946944"/>
                  </a:lnTo>
                  <a:lnTo>
                    <a:pt x="645439" y="3954132"/>
                  </a:lnTo>
                  <a:lnTo>
                    <a:pt x="645566" y="3955935"/>
                  </a:lnTo>
                  <a:lnTo>
                    <a:pt x="646074" y="3962603"/>
                  </a:lnTo>
                  <a:lnTo>
                    <a:pt x="646760" y="3968673"/>
                  </a:lnTo>
                  <a:lnTo>
                    <a:pt x="693013" y="3968673"/>
                  </a:lnTo>
                  <a:close/>
                </a:path>
                <a:path w="13357860" h="4067809">
                  <a:moveTo>
                    <a:pt x="819391" y="3123133"/>
                  </a:moveTo>
                  <a:lnTo>
                    <a:pt x="814031" y="3069729"/>
                  </a:lnTo>
                  <a:lnTo>
                    <a:pt x="795997" y="3026943"/>
                  </a:lnTo>
                  <a:lnTo>
                    <a:pt x="762381" y="2998533"/>
                  </a:lnTo>
                  <a:lnTo>
                    <a:pt x="751433" y="2996374"/>
                  </a:lnTo>
                  <a:lnTo>
                    <a:pt x="751433" y="3113316"/>
                  </a:lnTo>
                  <a:lnTo>
                    <a:pt x="751433" y="3158706"/>
                  </a:lnTo>
                  <a:lnTo>
                    <a:pt x="667308" y="3158706"/>
                  </a:lnTo>
                  <a:lnTo>
                    <a:pt x="667321" y="3113316"/>
                  </a:lnTo>
                  <a:lnTo>
                    <a:pt x="676973" y="3065437"/>
                  </a:lnTo>
                  <a:lnTo>
                    <a:pt x="709993" y="3048292"/>
                  </a:lnTo>
                  <a:lnTo>
                    <a:pt x="730745" y="3053156"/>
                  </a:lnTo>
                  <a:lnTo>
                    <a:pt x="743407" y="3066681"/>
                  </a:lnTo>
                  <a:lnTo>
                    <a:pt x="749668" y="3087103"/>
                  </a:lnTo>
                  <a:lnTo>
                    <a:pt x="749719" y="3087268"/>
                  </a:lnTo>
                  <a:lnTo>
                    <a:pt x="751433" y="3113316"/>
                  </a:lnTo>
                  <a:lnTo>
                    <a:pt x="751433" y="2996374"/>
                  </a:lnTo>
                  <a:lnTo>
                    <a:pt x="710222" y="2988233"/>
                  </a:lnTo>
                  <a:lnTo>
                    <a:pt x="662660" y="2996730"/>
                  </a:lnTo>
                  <a:lnTo>
                    <a:pt x="630275" y="3019120"/>
                  </a:lnTo>
                  <a:lnTo>
                    <a:pt x="600417" y="3087103"/>
                  </a:lnTo>
                  <a:lnTo>
                    <a:pt x="597674" y="3264039"/>
                  </a:lnTo>
                  <a:lnTo>
                    <a:pt x="600189" y="3310445"/>
                  </a:lnTo>
                  <a:lnTo>
                    <a:pt x="609714" y="3349777"/>
                  </a:lnTo>
                  <a:lnTo>
                    <a:pt x="629221" y="3380181"/>
                  </a:lnTo>
                  <a:lnTo>
                    <a:pt x="661682" y="3399790"/>
                  </a:lnTo>
                  <a:lnTo>
                    <a:pt x="710082" y="3406737"/>
                  </a:lnTo>
                  <a:lnTo>
                    <a:pt x="768337" y="3393706"/>
                  </a:lnTo>
                  <a:lnTo>
                    <a:pt x="800849" y="3361728"/>
                  </a:lnTo>
                  <a:lnTo>
                    <a:pt x="806119" y="3346678"/>
                  </a:lnTo>
                  <a:lnTo>
                    <a:pt x="814971" y="3321405"/>
                  </a:lnTo>
                  <a:lnTo>
                    <a:pt x="818032" y="3283623"/>
                  </a:lnTo>
                  <a:lnTo>
                    <a:pt x="818045" y="3281083"/>
                  </a:lnTo>
                  <a:lnTo>
                    <a:pt x="748982" y="3281083"/>
                  </a:lnTo>
                  <a:lnTo>
                    <a:pt x="748982" y="3283623"/>
                  </a:lnTo>
                  <a:lnTo>
                    <a:pt x="747610" y="3307486"/>
                  </a:lnTo>
                  <a:lnTo>
                    <a:pt x="741997" y="3327603"/>
                  </a:lnTo>
                  <a:lnTo>
                    <a:pt x="729843" y="3341497"/>
                  </a:lnTo>
                  <a:lnTo>
                    <a:pt x="708901" y="3346678"/>
                  </a:lnTo>
                  <a:lnTo>
                    <a:pt x="687730" y="3340773"/>
                  </a:lnTo>
                  <a:lnTo>
                    <a:pt x="674865" y="3325164"/>
                  </a:lnTo>
                  <a:lnTo>
                    <a:pt x="668477" y="3302978"/>
                  </a:lnTo>
                  <a:lnTo>
                    <a:pt x="666750" y="3277324"/>
                  </a:lnTo>
                  <a:lnTo>
                    <a:pt x="666750" y="3214878"/>
                  </a:lnTo>
                  <a:lnTo>
                    <a:pt x="819391" y="3214878"/>
                  </a:lnTo>
                  <a:lnTo>
                    <a:pt x="819391" y="3158706"/>
                  </a:lnTo>
                  <a:lnTo>
                    <a:pt x="819391" y="3123133"/>
                  </a:lnTo>
                  <a:close/>
                </a:path>
                <a:path w="13357860" h="4067809">
                  <a:moveTo>
                    <a:pt x="884809" y="3778643"/>
                  </a:moveTo>
                  <a:lnTo>
                    <a:pt x="881138" y="3742042"/>
                  </a:lnTo>
                  <a:lnTo>
                    <a:pt x="874941" y="3727348"/>
                  </a:lnTo>
                  <a:lnTo>
                    <a:pt x="868781" y="3712730"/>
                  </a:lnTo>
                  <a:lnTo>
                    <a:pt x="845731" y="3693249"/>
                  </a:lnTo>
                  <a:lnTo>
                    <a:pt x="838225" y="3691775"/>
                  </a:lnTo>
                  <a:lnTo>
                    <a:pt x="838225" y="3771912"/>
                  </a:lnTo>
                  <a:lnTo>
                    <a:pt x="838225" y="3803015"/>
                  </a:lnTo>
                  <a:lnTo>
                    <a:pt x="780567" y="3803015"/>
                  </a:lnTo>
                  <a:lnTo>
                    <a:pt x="780592" y="3771912"/>
                  </a:lnTo>
                  <a:lnTo>
                    <a:pt x="796251" y="3730358"/>
                  </a:lnTo>
                  <a:lnTo>
                    <a:pt x="809828" y="3727348"/>
                  </a:lnTo>
                  <a:lnTo>
                    <a:pt x="824052" y="3730675"/>
                  </a:lnTo>
                  <a:lnTo>
                    <a:pt x="832726" y="3739946"/>
                  </a:lnTo>
                  <a:lnTo>
                    <a:pt x="837057" y="3754056"/>
                  </a:lnTo>
                  <a:lnTo>
                    <a:pt x="838225" y="3771912"/>
                  </a:lnTo>
                  <a:lnTo>
                    <a:pt x="838225" y="3691775"/>
                  </a:lnTo>
                  <a:lnTo>
                    <a:pt x="770940" y="3695077"/>
                  </a:lnTo>
                  <a:lnTo>
                    <a:pt x="735914" y="3747605"/>
                  </a:lnTo>
                  <a:lnTo>
                    <a:pt x="732853" y="3875214"/>
                  </a:lnTo>
                  <a:lnTo>
                    <a:pt x="735685" y="3914254"/>
                  </a:lnTo>
                  <a:lnTo>
                    <a:pt x="746810" y="3945229"/>
                  </a:lnTo>
                  <a:lnTo>
                    <a:pt x="770216" y="3965638"/>
                  </a:lnTo>
                  <a:lnTo>
                    <a:pt x="809891" y="3973004"/>
                  </a:lnTo>
                  <a:lnTo>
                    <a:pt x="849820" y="3964076"/>
                  </a:lnTo>
                  <a:lnTo>
                    <a:pt x="875715" y="3931856"/>
                  </a:lnTo>
                  <a:lnTo>
                    <a:pt x="883881" y="3888625"/>
                  </a:lnTo>
                  <a:lnTo>
                    <a:pt x="883894" y="3886898"/>
                  </a:lnTo>
                  <a:lnTo>
                    <a:pt x="836549" y="3886898"/>
                  </a:lnTo>
                  <a:lnTo>
                    <a:pt x="836549" y="3888625"/>
                  </a:lnTo>
                  <a:lnTo>
                    <a:pt x="835609" y="3904983"/>
                  </a:lnTo>
                  <a:lnTo>
                    <a:pt x="831761" y="3918775"/>
                  </a:lnTo>
                  <a:lnTo>
                    <a:pt x="823429" y="3928300"/>
                  </a:lnTo>
                  <a:lnTo>
                    <a:pt x="809078" y="3931856"/>
                  </a:lnTo>
                  <a:lnTo>
                    <a:pt x="794575" y="3927805"/>
                  </a:lnTo>
                  <a:lnTo>
                    <a:pt x="785749" y="3917111"/>
                  </a:lnTo>
                  <a:lnTo>
                    <a:pt x="781380" y="3901897"/>
                  </a:lnTo>
                  <a:lnTo>
                    <a:pt x="780199" y="3884320"/>
                  </a:lnTo>
                  <a:lnTo>
                    <a:pt x="780199" y="3841521"/>
                  </a:lnTo>
                  <a:lnTo>
                    <a:pt x="884809" y="3841521"/>
                  </a:lnTo>
                  <a:lnTo>
                    <a:pt x="884809" y="3803015"/>
                  </a:lnTo>
                  <a:lnTo>
                    <a:pt x="884809" y="3778643"/>
                  </a:lnTo>
                  <a:close/>
                </a:path>
                <a:path w="13357860" h="4067809">
                  <a:moveTo>
                    <a:pt x="1030655" y="3686518"/>
                  </a:moveTo>
                  <a:lnTo>
                    <a:pt x="1012126" y="3689121"/>
                  </a:lnTo>
                  <a:lnTo>
                    <a:pt x="995121" y="3697249"/>
                  </a:lnTo>
                  <a:lnTo>
                    <a:pt x="980846" y="3712108"/>
                  </a:lnTo>
                  <a:lnTo>
                    <a:pt x="970470" y="3734905"/>
                  </a:lnTo>
                  <a:lnTo>
                    <a:pt x="970318" y="3721874"/>
                  </a:lnTo>
                  <a:lnTo>
                    <a:pt x="969937" y="3708831"/>
                  </a:lnTo>
                  <a:lnTo>
                    <a:pt x="969010" y="3690518"/>
                  </a:lnTo>
                  <a:lnTo>
                    <a:pt x="922972" y="3690518"/>
                  </a:lnTo>
                  <a:lnTo>
                    <a:pt x="923442" y="3710178"/>
                  </a:lnTo>
                  <a:lnTo>
                    <a:pt x="923594" y="3730688"/>
                  </a:lnTo>
                  <a:lnTo>
                    <a:pt x="923518" y="3784955"/>
                  </a:lnTo>
                  <a:lnTo>
                    <a:pt x="923518" y="3968686"/>
                  </a:lnTo>
                  <a:lnTo>
                    <a:pt x="971994" y="3968686"/>
                  </a:lnTo>
                  <a:lnTo>
                    <a:pt x="971994" y="3813606"/>
                  </a:lnTo>
                  <a:lnTo>
                    <a:pt x="976541" y="3780256"/>
                  </a:lnTo>
                  <a:lnTo>
                    <a:pt x="989012" y="3759695"/>
                  </a:lnTo>
                  <a:lnTo>
                    <a:pt x="1007630" y="3749268"/>
                  </a:lnTo>
                  <a:lnTo>
                    <a:pt x="1030655" y="3746309"/>
                  </a:lnTo>
                  <a:lnTo>
                    <a:pt x="1030655" y="3686518"/>
                  </a:lnTo>
                  <a:close/>
                </a:path>
                <a:path w="13357860" h="4067809">
                  <a:moveTo>
                    <a:pt x="1101813" y="3092081"/>
                  </a:moveTo>
                  <a:lnTo>
                    <a:pt x="1095667" y="3043885"/>
                  </a:lnTo>
                  <a:lnTo>
                    <a:pt x="1078572" y="3011728"/>
                  </a:lnTo>
                  <a:lnTo>
                    <a:pt x="1052601" y="2993796"/>
                  </a:lnTo>
                  <a:lnTo>
                    <a:pt x="1019835" y="2988233"/>
                  </a:lnTo>
                  <a:lnTo>
                    <a:pt x="992949" y="2991548"/>
                  </a:lnTo>
                  <a:lnTo>
                    <a:pt x="971956" y="3000819"/>
                  </a:lnTo>
                  <a:lnTo>
                    <a:pt x="956246" y="3014980"/>
                  </a:lnTo>
                  <a:lnTo>
                    <a:pt x="945222" y="3033001"/>
                  </a:lnTo>
                  <a:lnTo>
                    <a:pt x="944994" y="3022358"/>
                  </a:lnTo>
                  <a:lnTo>
                    <a:pt x="944384" y="3011970"/>
                  </a:lnTo>
                  <a:lnTo>
                    <a:pt x="943521" y="3002470"/>
                  </a:lnTo>
                  <a:lnTo>
                    <a:pt x="942530" y="2994545"/>
                  </a:lnTo>
                  <a:lnTo>
                    <a:pt x="875055" y="2994545"/>
                  </a:lnTo>
                  <a:lnTo>
                    <a:pt x="875499" y="3010535"/>
                  </a:lnTo>
                  <a:lnTo>
                    <a:pt x="875741" y="3033217"/>
                  </a:lnTo>
                  <a:lnTo>
                    <a:pt x="875830" y="3119082"/>
                  </a:lnTo>
                  <a:lnTo>
                    <a:pt x="875830" y="3400425"/>
                  </a:lnTo>
                  <a:lnTo>
                    <a:pt x="946569" y="3400425"/>
                  </a:lnTo>
                  <a:lnTo>
                    <a:pt x="946569" y="3132175"/>
                  </a:lnTo>
                  <a:lnTo>
                    <a:pt x="949464" y="3092602"/>
                  </a:lnTo>
                  <a:lnTo>
                    <a:pt x="958164" y="3068078"/>
                  </a:lnTo>
                  <a:lnTo>
                    <a:pt x="972667" y="3055582"/>
                  </a:lnTo>
                  <a:lnTo>
                    <a:pt x="992974" y="3052089"/>
                  </a:lnTo>
                  <a:lnTo>
                    <a:pt x="1009573" y="3055150"/>
                  </a:lnTo>
                  <a:lnTo>
                    <a:pt x="1021499" y="3064687"/>
                  </a:lnTo>
                  <a:lnTo>
                    <a:pt x="1028687" y="3081312"/>
                  </a:lnTo>
                  <a:lnTo>
                    <a:pt x="1031087" y="3105607"/>
                  </a:lnTo>
                  <a:lnTo>
                    <a:pt x="1031087" y="3400425"/>
                  </a:lnTo>
                  <a:lnTo>
                    <a:pt x="1101813" y="3400425"/>
                  </a:lnTo>
                  <a:lnTo>
                    <a:pt x="1101813" y="3092081"/>
                  </a:lnTo>
                  <a:close/>
                </a:path>
                <a:path w="13357860" h="4067809">
                  <a:moveTo>
                    <a:pt x="1285240" y="3768826"/>
                  </a:moveTo>
                  <a:lnTo>
                    <a:pt x="1279931" y="3729939"/>
                  </a:lnTo>
                  <a:lnTo>
                    <a:pt x="1253832" y="3692169"/>
                  </a:lnTo>
                  <a:lnTo>
                    <a:pt x="1236586" y="3688245"/>
                  </a:lnTo>
                  <a:lnTo>
                    <a:pt x="1236586" y="3776472"/>
                  </a:lnTo>
                  <a:lnTo>
                    <a:pt x="1236586" y="3878402"/>
                  </a:lnTo>
                  <a:lnTo>
                    <a:pt x="1234833" y="3899903"/>
                  </a:lnTo>
                  <a:lnTo>
                    <a:pt x="1234744" y="3901008"/>
                  </a:lnTo>
                  <a:lnTo>
                    <a:pt x="1229283" y="3916743"/>
                  </a:lnTo>
                  <a:lnTo>
                    <a:pt x="1220343" y="3925938"/>
                  </a:lnTo>
                  <a:lnTo>
                    <a:pt x="1208024" y="3928922"/>
                  </a:lnTo>
                  <a:lnTo>
                    <a:pt x="1194320" y="3925773"/>
                  </a:lnTo>
                  <a:lnTo>
                    <a:pt x="1185011" y="3916172"/>
                  </a:lnTo>
                  <a:lnTo>
                    <a:pt x="1179703" y="3899903"/>
                  </a:lnTo>
                  <a:lnTo>
                    <a:pt x="1178140" y="3878402"/>
                  </a:lnTo>
                  <a:lnTo>
                    <a:pt x="1178013" y="3787330"/>
                  </a:lnTo>
                  <a:lnTo>
                    <a:pt x="1179283" y="3763797"/>
                  </a:lnTo>
                  <a:lnTo>
                    <a:pt x="1184021" y="3745687"/>
                  </a:lnTo>
                  <a:lnTo>
                    <a:pt x="1193673" y="3734054"/>
                  </a:lnTo>
                  <a:lnTo>
                    <a:pt x="1209662" y="3729939"/>
                  </a:lnTo>
                  <a:lnTo>
                    <a:pt x="1222908" y="3733190"/>
                  </a:lnTo>
                  <a:lnTo>
                    <a:pt x="1231163" y="3742474"/>
                  </a:lnTo>
                  <a:lnTo>
                    <a:pt x="1235392" y="3757130"/>
                  </a:lnTo>
                  <a:lnTo>
                    <a:pt x="1236586" y="3776472"/>
                  </a:lnTo>
                  <a:lnTo>
                    <a:pt x="1236586" y="3688245"/>
                  </a:lnTo>
                  <a:lnTo>
                    <a:pt x="1227645" y="3686200"/>
                  </a:lnTo>
                  <a:lnTo>
                    <a:pt x="1210881" y="3688219"/>
                  </a:lnTo>
                  <a:lnTo>
                    <a:pt x="1197025" y="3693985"/>
                  </a:lnTo>
                  <a:lnTo>
                    <a:pt x="1186129" y="3703040"/>
                  </a:lnTo>
                  <a:lnTo>
                    <a:pt x="1178179" y="3714915"/>
                  </a:lnTo>
                  <a:lnTo>
                    <a:pt x="1178179" y="3591344"/>
                  </a:lnTo>
                  <a:lnTo>
                    <a:pt x="1129703" y="3591344"/>
                  </a:lnTo>
                  <a:lnTo>
                    <a:pt x="1129652" y="3869626"/>
                  </a:lnTo>
                  <a:lnTo>
                    <a:pt x="1129538" y="3957104"/>
                  </a:lnTo>
                  <a:lnTo>
                    <a:pt x="1129347" y="3962971"/>
                  </a:lnTo>
                  <a:lnTo>
                    <a:pt x="1129271" y="3965117"/>
                  </a:lnTo>
                  <a:lnTo>
                    <a:pt x="1129157" y="3968673"/>
                  </a:lnTo>
                  <a:lnTo>
                    <a:pt x="1173200" y="3968673"/>
                  </a:lnTo>
                  <a:lnTo>
                    <a:pt x="1173886" y="3962971"/>
                  </a:lnTo>
                  <a:lnTo>
                    <a:pt x="1174381" y="3957104"/>
                  </a:lnTo>
                  <a:lnTo>
                    <a:pt x="1174750" y="3950639"/>
                  </a:lnTo>
                  <a:lnTo>
                    <a:pt x="1175016" y="3943908"/>
                  </a:lnTo>
                  <a:lnTo>
                    <a:pt x="1175042" y="3943197"/>
                  </a:lnTo>
                  <a:lnTo>
                    <a:pt x="1181328" y="3954665"/>
                  </a:lnTo>
                  <a:lnTo>
                    <a:pt x="1190599" y="3964051"/>
                  </a:lnTo>
                  <a:lnTo>
                    <a:pt x="1203604" y="3970375"/>
                  </a:lnTo>
                  <a:lnTo>
                    <a:pt x="1221092" y="3972687"/>
                  </a:lnTo>
                  <a:lnTo>
                    <a:pt x="1253401" y="3965117"/>
                  </a:lnTo>
                  <a:lnTo>
                    <a:pt x="1272971" y="3943908"/>
                  </a:lnTo>
                  <a:lnTo>
                    <a:pt x="1273187" y="3943197"/>
                  </a:lnTo>
                  <a:lnTo>
                    <a:pt x="1277416" y="3928922"/>
                  </a:lnTo>
                  <a:lnTo>
                    <a:pt x="1282636" y="3911333"/>
                  </a:lnTo>
                  <a:lnTo>
                    <a:pt x="1285240" y="3869626"/>
                  </a:lnTo>
                  <a:lnTo>
                    <a:pt x="1285240" y="3768826"/>
                  </a:lnTo>
                  <a:close/>
                </a:path>
                <a:path w="13357860" h="4067809">
                  <a:moveTo>
                    <a:pt x="1303909" y="2994545"/>
                  </a:moveTo>
                  <a:lnTo>
                    <a:pt x="1250378" y="2994545"/>
                  </a:lnTo>
                  <a:lnTo>
                    <a:pt x="1250378" y="2896171"/>
                  </a:lnTo>
                  <a:lnTo>
                    <a:pt x="1179893" y="2896171"/>
                  </a:lnTo>
                  <a:lnTo>
                    <a:pt x="1179893" y="2994545"/>
                  </a:lnTo>
                  <a:lnTo>
                    <a:pt x="1135354" y="2994545"/>
                  </a:lnTo>
                  <a:lnTo>
                    <a:pt x="1135354" y="3056826"/>
                  </a:lnTo>
                  <a:lnTo>
                    <a:pt x="1179893" y="3056826"/>
                  </a:lnTo>
                  <a:lnTo>
                    <a:pt x="1179893" y="3323094"/>
                  </a:lnTo>
                  <a:lnTo>
                    <a:pt x="1185125" y="3364280"/>
                  </a:lnTo>
                  <a:lnTo>
                    <a:pt x="1200086" y="3389744"/>
                  </a:lnTo>
                  <a:lnTo>
                    <a:pt x="1223683" y="3402673"/>
                  </a:lnTo>
                  <a:lnTo>
                    <a:pt x="1254772" y="3406267"/>
                  </a:lnTo>
                  <a:lnTo>
                    <a:pt x="1266469" y="3405962"/>
                  </a:lnTo>
                  <a:lnTo>
                    <a:pt x="1278902" y="3404857"/>
                  </a:lnTo>
                  <a:lnTo>
                    <a:pt x="1291043" y="3402634"/>
                  </a:lnTo>
                  <a:lnTo>
                    <a:pt x="1301838" y="3399002"/>
                  </a:lnTo>
                  <a:lnTo>
                    <a:pt x="1301838" y="3345180"/>
                  </a:lnTo>
                  <a:lnTo>
                    <a:pt x="1296962" y="3346754"/>
                  </a:lnTo>
                  <a:lnTo>
                    <a:pt x="1285748" y="3347542"/>
                  </a:lnTo>
                  <a:lnTo>
                    <a:pt x="1278407" y="3347542"/>
                  </a:lnTo>
                  <a:lnTo>
                    <a:pt x="1263497" y="3344532"/>
                  </a:lnTo>
                  <a:lnTo>
                    <a:pt x="1255039" y="3336417"/>
                  </a:lnTo>
                  <a:lnTo>
                    <a:pt x="1251254" y="3324580"/>
                  </a:lnTo>
                  <a:lnTo>
                    <a:pt x="1250378" y="3310369"/>
                  </a:lnTo>
                  <a:lnTo>
                    <a:pt x="1250378" y="3056826"/>
                  </a:lnTo>
                  <a:lnTo>
                    <a:pt x="1303909" y="3056826"/>
                  </a:lnTo>
                  <a:lnTo>
                    <a:pt x="1303909" y="2994545"/>
                  </a:lnTo>
                  <a:close/>
                </a:path>
                <a:path w="13357860" h="4067809">
                  <a:moveTo>
                    <a:pt x="1432763" y="3686518"/>
                  </a:moveTo>
                  <a:lnTo>
                    <a:pt x="1414221" y="3689121"/>
                  </a:lnTo>
                  <a:lnTo>
                    <a:pt x="1397228" y="3697249"/>
                  </a:lnTo>
                  <a:lnTo>
                    <a:pt x="1382953" y="3712108"/>
                  </a:lnTo>
                  <a:lnTo>
                    <a:pt x="1372577" y="3734905"/>
                  </a:lnTo>
                  <a:lnTo>
                    <a:pt x="1372425" y="3721874"/>
                  </a:lnTo>
                  <a:lnTo>
                    <a:pt x="1372044" y="3708831"/>
                  </a:lnTo>
                  <a:lnTo>
                    <a:pt x="1371117" y="3690518"/>
                  </a:lnTo>
                  <a:lnTo>
                    <a:pt x="1325079" y="3690518"/>
                  </a:lnTo>
                  <a:lnTo>
                    <a:pt x="1325549" y="3710178"/>
                  </a:lnTo>
                  <a:lnTo>
                    <a:pt x="1325689" y="3730688"/>
                  </a:lnTo>
                  <a:lnTo>
                    <a:pt x="1325626" y="3784955"/>
                  </a:lnTo>
                  <a:lnTo>
                    <a:pt x="1325626" y="3968686"/>
                  </a:lnTo>
                  <a:lnTo>
                    <a:pt x="1374101" y="3968686"/>
                  </a:lnTo>
                  <a:lnTo>
                    <a:pt x="1374101" y="3813606"/>
                  </a:lnTo>
                  <a:lnTo>
                    <a:pt x="1378648" y="3780256"/>
                  </a:lnTo>
                  <a:lnTo>
                    <a:pt x="1391119" y="3759695"/>
                  </a:lnTo>
                  <a:lnTo>
                    <a:pt x="1409738" y="3749268"/>
                  </a:lnTo>
                  <a:lnTo>
                    <a:pt x="1432763" y="3746309"/>
                  </a:lnTo>
                  <a:lnTo>
                    <a:pt x="1432763" y="3686518"/>
                  </a:lnTo>
                  <a:close/>
                </a:path>
                <a:path w="13357860" h="4067809">
                  <a:moveTo>
                    <a:pt x="1610321" y="3773220"/>
                  </a:moveTo>
                  <a:lnTo>
                    <a:pt x="1605203" y="3735882"/>
                  </a:lnTo>
                  <a:lnTo>
                    <a:pt x="1601571" y="3729253"/>
                  </a:lnTo>
                  <a:lnTo>
                    <a:pt x="1590268" y="3708603"/>
                  </a:lnTo>
                  <a:lnTo>
                    <a:pt x="1566176" y="3691877"/>
                  </a:lnTo>
                  <a:lnTo>
                    <a:pt x="1561668" y="3691102"/>
                  </a:lnTo>
                  <a:lnTo>
                    <a:pt x="1561668" y="3770515"/>
                  </a:lnTo>
                  <a:lnTo>
                    <a:pt x="1561604" y="3886581"/>
                  </a:lnTo>
                  <a:lnTo>
                    <a:pt x="1545717" y="3927259"/>
                  </a:lnTo>
                  <a:lnTo>
                    <a:pt x="1532851" y="3929938"/>
                  </a:lnTo>
                  <a:lnTo>
                    <a:pt x="1519313" y="3926789"/>
                  </a:lnTo>
                  <a:lnTo>
                    <a:pt x="1510195" y="3917912"/>
                  </a:lnTo>
                  <a:lnTo>
                    <a:pt x="1505051" y="3904221"/>
                  </a:lnTo>
                  <a:lnTo>
                    <a:pt x="1503438" y="3886581"/>
                  </a:lnTo>
                  <a:lnTo>
                    <a:pt x="1503464" y="3770515"/>
                  </a:lnTo>
                  <a:lnTo>
                    <a:pt x="1519491" y="3731958"/>
                  </a:lnTo>
                  <a:lnTo>
                    <a:pt x="1532636" y="3729253"/>
                  </a:lnTo>
                  <a:lnTo>
                    <a:pt x="1546415" y="3732339"/>
                  </a:lnTo>
                  <a:lnTo>
                    <a:pt x="1555369" y="3740912"/>
                  </a:lnTo>
                  <a:lnTo>
                    <a:pt x="1560220" y="3753980"/>
                  </a:lnTo>
                  <a:lnTo>
                    <a:pt x="1561668" y="3770515"/>
                  </a:lnTo>
                  <a:lnTo>
                    <a:pt x="1561668" y="3691102"/>
                  </a:lnTo>
                  <a:lnTo>
                    <a:pt x="1501406" y="3691445"/>
                  </a:lnTo>
                  <a:lnTo>
                    <a:pt x="1460474" y="3733939"/>
                  </a:lnTo>
                  <a:lnTo>
                    <a:pt x="1454937" y="3770515"/>
                  </a:lnTo>
                  <a:lnTo>
                    <a:pt x="1455000" y="3886581"/>
                  </a:lnTo>
                  <a:lnTo>
                    <a:pt x="1459725" y="3923258"/>
                  </a:lnTo>
                  <a:lnTo>
                    <a:pt x="1459750" y="3923487"/>
                  </a:lnTo>
                  <a:lnTo>
                    <a:pt x="1474457" y="3951008"/>
                  </a:lnTo>
                  <a:lnTo>
                    <a:pt x="1498765" y="3967543"/>
                  </a:lnTo>
                  <a:lnTo>
                    <a:pt x="1531937" y="3973004"/>
                  </a:lnTo>
                  <a:lnTo>
                    <a:pt x="1564944" y="3967543"/>
                  </a:lnTo>
                  <a:lnTo>
                    <a:pt x="1589582" y="3951008"/>
                  </a:lnTo>
                  <a:lnTo>
                    <a:pt x="1601279" y="3929938"/>
                  </a:lnTo>
                  <a:lnTo>
                    <a:pt x="1604873" y="3923487"/>
                  </a:lnTo>
                  <a:lnTo>
                    <a:pt x="1604987" y="3923258"/>
                  </a:lnTo>
                  <a:lnTo>
                    <a:pt x="1609979" y="3886581"/>
                  </a:lnTo>
                  <a:lnTo>
                    <a:pt x="1610080" y="3885819"/>
                  </a:lnTo>
                  <a:lnTo>
                    <a:pt x="1610207" y="3884892"/>
                  </a:lnTo>
                  <a:lnTo>
                    <a:pt x="1610321" y="3773220"/>
                  </a:lnTo>
                  <a:close/>
                </a:path>
                <a:path w="13357860" h="4067809">
                  <a:moveTo>
                    <a:pt x="1658099" y="3339249"/>
                  </a:moveTo>
                  <a:lnTo>
                    <a:pt x="1505572" y="3339249"/>
                  </a:lnTo>
                  <a:lnTo>
                    <a:pt x="1513281" y="3305721"/>
                  </a:lnTo>
                  <a:lnTo>
                    <a:pt x="1529461" y="3269005"/>
                  </a:lnTo>
                  <a:lnTo>
                    <a:pt x="1552575" y="3229533"/>
                  </a:lnTo>
                  <a:lnTo>
                    <a:pt x="1581099" y="3187725"/>
                  </a:lnTo>
                  <a:lnTo>
                    <a:pt x="1609229" y="3147809"/>
                  </a:lnTo>
                  <a:lnTo>
                    <a:pt x="1630146" y="3110344"/>
                  </a:lnTo>
                  <a:lnTo>
                    <a:pt x="1643189" y="3068510"/>
                  </a:lnTo>
                  <a:lnTo>
                    <a:pt x="1647685" y="3015488"/>
                  </a:lnTo>
                  <a:lnTo>
                    <a:pt x="1642783" y="2961309"/>
                  </a:lnTo>
                  <a:lnTo>
                    <a:pt x="1625638" y="2918714"/>
                  </a:lnTo>
                  <a:lnTo>
                    <a:pt x="1592529" y="2890850"/>
                  </a:lnTo>
                  <a:lnTo>
                    <a:pt x="1539786" y="2880868"/>
                  </a:lnTo>
                  <a:lnTo>
                    <a:pt x="1483956" y="2891866"/>
                  </a:lnTo>
                  <a:lnTo>
                    <a:pt x="1450467" y="2920403"/>
                  </a:lnTo>
                  <a:lnTo>
                    <a:pt x="1434147" y="2959798"/>
                  </a:lnTo>
                  <a:lnTo>
                    <a:pt x="1429854" y="3003359"/>
                  </a:lnTo>
                  <a:lnTo>
                    <a:pt x="1429854" y="3030994"/>
                  </a:lnTo>
                  <a:lnTo>
                    <a:pt x="1495361" y="3030994"/>
                  </a:lnTo>
                  <a:lnTo>
                    <a:pt x="1495361" y="3005480"/>
                  </a:lnTo>
                  <a:lnTo>
                    <a:pt x="1497596" y="2977451"/>
                  </a:lnTo>
                  <a:lnTo>
                    <a:pt x="1504772" y="2957055"/>
                  </a:lnTo>
                  <a:lnTo>
                    <a:pt x="1517535" y="2944584"/>
                  </a:lnTo>
                  <a:lnTo>
                    <a:pt x="1536547" y="2940367"/>
                  </a:lnTo>
                  <a:lnTo>
                    <a:pt x="1556537" y="2944901"/>
                  </a:lnTo>
                  <a:lnTo>
                    <a:pt x="1568742" y="2959062"/>
                  </a:lnTo>
                  <a:lnTo>
                    <a:pt x="1574825" y="2983687"/>
                  </a:lnTo>
                  <a:lnTo>
                    <a:pt x="1576476" y="3019602"/>
                  </a:lnTo>
                  <a:lnTo>
                    <a:pt x="1573720" y="3056813"/>
                  </a:lnTo>
                  <a:lnTo>
                    <a:pt x="1564487" y="3087535"/>
                  </a:lnTo>
                  <a:lnTo>
                    <a:pt x="1547355" y="3118828"/>
                  </a:lnTo>
                  <a:lnTo>
                    <a:pt x="1520875" y="3157766"/>
                  </a:lnTo>
                  <a:lnTo>
                    <a:pt x="1489671" y="3204337"/>
                  </a:lnTo>
                  <a:lnTo>
                    <a:pt x="1463751" y="3248799"/>
                  </a:lnTo>
                  <a:lnTo>
                    <a:pt x="1444002" y="3293376"/>
                  </a:lnTo>
                  <a:lnTo>
                    <a:pt x="1431340" y="3340227"/>
                  </a:lnTo>
                  <a:lnTo>
                    <a:pt x="1426705" y="3391573"/>
                  </a:lnTo>
                  <a:lnTo>
                    <a:pt x="1426705" y="3400425"/>
                  </a:lnTo>
                  <a:lnTo>
                    <a:pt x="1648383" y="3400425"/>
                  </a:lnTo>
                  <a:lnTo>
                    <a:pt x="1658099" y="3339249"/>
                  </a:lnTo>
                  <a:close/>
                </a:path>
                <a:path w="13357860" h="4067809">
                  <a:moveTo>
                    <a:pt x="1779117" y="3286861"/>
                  </a:moveTo>
                  <a:lnTo>
                    <a:pt x="1708378" y="3286861"/>
                  </a:lnTo>
                  <a:lnTo>
                    <a:pt x="1708378" y="3400425"/>
                  </a:lnTo>
                  <a:lnTo>
                    <a:pt x="1779117" y="3400425"/>
                  </a:lnTo>
                  <a:lnTo>
                    <a:pt x="1779117" y="3286861"/>
                  </a:lnTo>
                  <a:close/>
                </a:path>
                <a:path w="13357860" h="4067809">
                  <a:moveTo>
                    <a:pt x="1810994" y="3968673"/>
                  </a:moveTo>
                  <a:lnTo>
                    <a:pt x="1753590" y="3793020"/>
                  </a:lnTo>
                  <a:lnTo>
                    <a:pt x="1805317" y="3690518"/>
                  </a:lnTo>
                  <a:lnTo>
                    <a:pt x="1754238" y="3690518"/>
                  </a:lnTo>
                  <a:lnTo>
                    <a:pt x="1711667" y="3787102"/>
                  </a:lnTo>
                  <a:lnTo>
                    <a:pt x="1699882" y="3814699"/>
                  </a:lnTo>
                  <a:lnTo>
                    <a:pt x="1698967" y="3814699"/>
                  </a:lnTo>
                  <a:lnTo>
                    <a:pt x="1698967" y="3591344"/>
                  </a:lnTo>
                  <a:lnTo>
                    <a:pt x="1650860" y="3591344"/>
                  </a:lnTo>
                  <a:lnTo>
                    <a:pt x="1650860" y="3968673"/>
                  </a:lnTo>
                  <a:lnTo>
                    <a:pt x="1698967" y="3968673"/>
                  </a:lnTo>
                  <a:lnTo>
                    <a:pt x="1698967" y="3881209"/>
                  </a:lnTo>
                  <a:lnTo>
                    <a:pt x="1720113" y="3840200"/>
                  </a:lnTo>
                  <a:lnTo>
                    <a:pt x="1758086" y="3968673"/>
                  </a:lnTo>
                  <a:lnTo>
                    <a:pt x="1810994" y="3968673"/>
                  </a:lnTo>
                  <a:close/>
                </a:path>
                <a:path w="13357860" h="4067809">
                  <a:moveTo>
                    <a:pt x="1897151" y="892365"/>
                  </a:moveTo>
                  <a:lnTo>
                    <a:pt x="1892033" y="855014"/>
                  </a:lnTo>
                  <a:lnTo>
                    <a:pt x="1888401" y="848385"/>
                  </a:lnTo>
                  <a:lnTo>
                    <a:pt x="1877098" y="827735"/>
                  </a:lnTo>
                  <a:lnTo>
                    <a:pt x="1853006" y="811009"/>
                  </a:lnTo>
                  <a:lnTo>
                    <a:pt x="1848510" y="810234"/>
                  </a:lnTo>
                  <a:lnTo>
                    <a:pt x="1848510" y="889647"/>
                  </a:lnTo>
                  <a:lnTo>
                    <a:pt x="1848434" y="1005713"/>
                  </a:lnTo>
                  <a:lnTo>
                    <a:pt x="1832546" y="1046391"/>
                  </a:lnTo>
                  <a:lnTo>
                    <a:pt x="1819694" y="1049083"/>
                  </a:lnTo>
                  <a:lnTo>
                    <a:pt x="1806143" y="1045921"/>
                  </a:lnTo>
                  <a:lnTo>
                    <a:pt x="1797024" y="1037056"/>
                  </a:lnTo>
                  <a:lnTo>
                    <a:pt x="1791881" y="1023353"/>
                  </a:lnTo>
                  <a:lnTo>
                    <a:pt x="1790268" y="1005713"/>
                  </a:lnTo>
                  <a:lnTo>
                    <a:pt x="1790306" y="889647"/>
                  </a:lnTo>
                  <a:lnTo>
                    <a:pt x="1791881" y="873112"/>
                  </a:lnTo>
                  <a:lnTo>
                    <a:pt x="1791970" y="872134"/>
                  </a:lnTo>
                  <a:lnTo>
                    <a:pt x="1797240" y="859091"/>
                  </a:lnTo>
                  <a:lnTo>
                    <a:pt x="1806333" y="851090"/>
                  </a:lnTo>
                  <a:lnTo>
                    <a:pt x="1819465" y="848385"/>
                  </a:lnTo>
                  <a:lnTo>
                    <a:pt x="1833245" y="851471"/>
                  </a:lnTo>
                  <a:lnTo>
                    <a:pt x="1842198" y="860056"/>
                  </a:lnTo>
                  <a:lnTo>
                    <a:pt x="1847049" y="873112"/>
                  </a:lnTo>
                  <a:lnTo>
                    <a:pt x="1848510" y="889647"/>
                  </a:lnTo>
                  <a:lnTo>
                    <a:pt x="1848510" y="810234"/>
                  </a:lnTo>
                  <a:lnTo>
                    <a:pt x="1788236" y="810577"/>
                  </a:lnTo>
                  <a:lnTo>
                    <a:pt x="1747316" y="853071"/>
                  </a:lnTo>
                  <a:lnTo>
                    <a:pt x="1741766" y="889647"/>
                  </a:lnTo>
                  <a:lnTo>
                    <a:pt x="1741830" y="1005713"/>
                  </a:lnTo>
                  <a:lnTo>
                    <a:pt x="1746554" y="1042390"/>
                  </a:lnTo>
                  <a:lnTo>
                    <a:pt x="1746580" y="1042619"/>
                  </a:lnTo>
                  <a:lnTo>
                    <a:pt x="1761299" y="1070152"/>
                  </a:lnTo>
                  <a:lnTo>
                    <a:pt x="1785607" y="1086675"/>
                  </a:lnTo>
                  <a:lnTo>
                    <a:pt x="1818767" y="1092149"/>
                  </a:lnTo>
                  <a:lnTo>
                    <a:pt x="1851774" y="1086675"/>
                  </a:lnTo>
                  <a:lnTo>
                    <a:pt x="1876412" y="1070152"/>
                  </a:lnTo>
                  <a:lnTo>
                    <a:pt x="1888109" y="1049083"/>
                  </a:lnTo>
                  <a:lnTo>
                    <a:pt x="1891703" y="1042619"/>
                  </a:lnTo>
                  <a:lnTo>
                    <a:pt x="1891830" y="1042390"/>
                  </a:lnTo>
                  <a:lnTo>
                    <a:pt x="1896821" y="1005713"/>
                  </a:lnTo>
                  <a:lnTo>
                    <a:pt x="1896922" y="1004951"/>
                  </a:lnTo>
                  <a:lnTo>
                    <a:pt x="1897049" y="1004036"/>
                  </a:lnTo>
                  <a:lnTo>
                    <a:pt x="1897151" y="892365"/>
                  </a:lnTo>
                  <a:close/>
                </a:path>
                <a:path w="13357860" h="4067809">
                  <a:moveTo>
                    <a:pt x="1976907" y="3778643"/>
                  </a:moveTo>
                  <a:lnTo>
                    <a:pt x="1973237" y="3742042"/>
                  </a:lnTo>
                  <a:lnTo>
                    <a:pt x="1967039" y="3727348"/>
                  </a:lnTo>
                  <a:lnTo>
                    <a:pt x="1960880" y="3712730"/>
                  </a:lnTo>
                  <a:lnTo>
                    <a:pt x="1937829" y="3693249"/>
                  </a:lnTo>
                  <a:lnTo>
                    <a:pt x="1930323" y="3691775"/>
                  </a:lnTo>
                  <a:lnTo>
                    <a:pt x="1930323" y="3771912"/>
                  </a:lnTo>
                  <a:lnTo>
                    <a:pt x="1930323" y="3803015"/>
                  </a:lnTo>
                  <a:lnTo>
                    <a:pt x="1872678" y="3803015"/>
                  </a:lnTo>
                  <a:lnTo>
                    <a:pt x="1872691" y="3771912"/>
                  </a:lnTo>
                  <a:lnTo>
                    <a:pt x="1888350" y="3730358"/>
                  </a:lnTo>
                  <a:lnTo>
                    <a:pt x="1901926" y="3727348"/>
                  </a:lnTo>
                  <a:lnTo>
                    <a:pt x="1916150" y="3730675"/>
                  </a:lnTo>
                  <a:lnTo>
                    <a:pt x="1924824" y="3739946"/>
                  </a:lnTo>
                  <a:lnTo>
                    <a:pt x="1929155" y="3754056"/>
                  </a:lnTo>
                  <a:lnTo>
                    <a:pt x="1930323" y="3771912"/>
                  </a:lnTo>
                  <a:lnTo>
                    <a:pt x="1930323" y="3691775"/>
                  </a:lnTo>
                  <a:lnTo>
                    <a:pt x="1863039" y="3695077"/>
                  </a:lnTo>
                  <a:lnTo>
                    <a:pt x="1828012" y="3747605"/>
                  </a:lnTo>
                  <a:lnTo>
                    <a:pt x="1824951" y="3875214"/>
                  </a:lnTo>
                  <a:lnTo>
                    <a:pt x="1827784" y="3914254"/>
                  </a:lnTo>
                  <a:lnTo>
                    <a:pt x="1838909" y="3945229"/>
                  </a:lnTo>
                  <a:lnTo>
                    <a:pt x="1862315" y="3965638"/>
                  </a:lnTo>
                  <a:lnTo>
                    <a:pt x="1901990" y="3973004"/>
                  </a:lnTo>
                  <a:lnTo>
                    <a:pt x="1941918" y="3964076"/>
                  </a:lnTo>
                  <a:lnTo>
                    <a:pt x="1967814" y="3931856"/>
                  </a:lnTo>
                  <a:lnTo>
                    <a:pt x="1975980" y="3888625"/>
                  </a:lnTo>
                  <a:lnTo>
                    <a:pt x="1975993" y="3886898"/>
                  </a:lnTo>
                  <a:lnTo>
                    <a:pt x="1928647" y="3886898"/>
                  </a:lnTo>
                  <a:lnTo>
                    <a:pt x="1928647" y="3888625"/>
                  </a:lnTo>
                  <a:lnTo>
                    <a:pt x="1927707" y="3904983"/>
                  </a:lnTo>
                  <a:lnTo>
                    <a:pt x="1923859" y="3918775"/>
                  </a:lnTo>
                  <a:lnTo>
                    <a:pt x="1915528" y="3928300"/>
                  </a:lnTo>
                  <a:lnTo>
                    <a:pt x="1901177" y="3931856"/>
                  </a:lnTo>
                  <a:lnTo>
                    <a:pt x="1886673" y="3927805"/>
                  </a:lnTo>
                  <a:lnTo>
                    <a:pt x="1877860" y="3917111"/>
                  </a:lnTo>
                  <a:lnTo>
                    <a:pt x="1873478" y="3901897"/>
                  </a:lnTo>
                  <a:lnTo>
                    <a:pt x="1872297" y="3884320"/>
                  </a:lnTo>
                  <a:lnTo>
                    <a:pt x="1872297" y="3841521"/>
                  </a:lnTo>
                  <a:lnTo>
                    <a:pt x="1976907" y="3841521"/>
                  </a:lnTo>
                  <a:lnTo>
                    <a:pt x="1976907" y="3803015"/>
                  </a:lnTo>
                  <a:lnTo>
                    <a:pt x="1976907" y="3778643"/>
                  </a:lnTo>
                  <a:close/>
                </a:path>
                <a:path w="13357860" h="4067809">
                  <a:moveTo>
                    <a:pt x="2028215" y="809663"/>
                  </a:moveTo>
                  <a:lnTo>
                    <a:pt x="1993696" y="809663"/>
                  </a:lnTo>
                  <a:lnTo>
                    <a:pt x="1993696" y="783170"/>
                  </a:lnTo>
                  <a:lnTo>
                    <a:pt x="1994662" y="770178"/>
                  </a:lnTo>
                  <a:lnTo>
                    <a:pt x="1998192" y="760590"/>
                  </a:lnTo>
                  <a:lnTo>
                    <a:pt x="2005203" y="754646"/>
                  </a:lnTo>
                  <a:lnTo>
                    <a:pt x="2016633" y="752614"/>
                  </a:lnTo>
                  <a:lnTo>
                    <a:pt x="2023338" y="752767"/>
                  </a:lnTo>
                  <a:lnTo>
                    <a:pt x="2027834" y="753465"/>
                  </a:lnTo>
                  <a:lnTo>
                    <a:pt x="2027834" y="709930"/>
                  </a:lnTo>
                  <a:lnTo>
                    <a:pt x="2023071" y="708469"/>
                  </a:lnTo>
                  <a:lnTo>
                    <a:pt x="2015261" y="707936"/>
                  </a:lnTo>
                  <a:lnTo>
                    <a:pt x="2007743" y="707936"/>
                  </a:lnTo>
                  <a:lnTo>
                    <a:pt x="1977720" y="713651"/>
                  </a:lnTo>
                  <a:lnTo>
                    <a:pt x="1958479" y="728967"/>
                  </a:lnTo>
                  <a:lnTo>
                    <a:pt x="1948243" y="751128"/>
                  </a:lnTo>
                  <a:lnTo>
                    <a:pt x="1945220" y="777379"/>
                  </a:lnTo>
                  <a:lnTo>
                    <a:pt x="1945220" y="809663"/>
                  </a:lnTo>
                  <a:lnTo>
                    <a:pt x="1917039" y="809663"/>
                  </a:lnTo>
                  <a:lnTo>
                    <a:pt x="1917039" y="852335"/>
                  </a:lnTo>
                  <a:lnTo>
                    <a:pt x="1945220" y="852335"/>
                  </a:lnTo>
                  <a:lnTo>
                    <a:pt x="1945220" y="1087818"/>
                  </a:lnTo>
                  <a:lnTo>
                    <a:pt x="1993696" y="1087818"/>
                  </a:lnTo>
                  <a:lnTo>
                    <a:pt x="1993696" y="852335"/>
                  </a:lnTo>
                  <a:lnTo>
                    <a:pt x="2028215" y="852335"/>
                  </a:lnTo>
                  <a:lnTo>
                    <a:pt x="2028215" y="809663"/>
                  </a:lnTo>
                  <a:close/>
                </a:path>
                <a:path w="13357860" h="4067809">
                  <a:moveTo>
                    <a:pt x="2058466" y="3014802"/>
                  </a:moveTo>
                  <a:lnTo>
                    <a:pt x="2051100" y="2956433"/>
                  </a:lnTo>
                  <a:lnTo>
                    <a:pt x="2029371" y="2914561"/>
                  </a:lnTo>
                  <a:lnTo>
                    <a:pt x="1993760" y="2889313"/>
                  </a:lnTo>
                  <a:lnTo>
                    <a:pt x="1988045" y="2888335"/>
                  </a:lnTo>
                  <a:lnTo>
                    <a:pt x="1988045" y="3010281"/>
                  </a:lnTo>
                  <a:lnTo>
                    <a:pt x="1988045" y="3273907"/>
                  </a:lnTo>
                  <a:lnTo>
                    <a:pt x="1985403" y="3304603"/>
                  </a:lnTo>
                  <a:lnTo>
                    <a:pt x="1977263" y="3325812"/>
                  </a:lnTo>
                  <a:lnTo>
                    <a:pt x="1963381" y="3338118"/>
                  </a:lnTo>
                  <a:lnTo>
                    <a:pt x="1943455" y="3342094"/>
                  </a:lnTo>
                  <a:lnTo>
                    <a:pt x="1922716" y="3337928"/>
                  </a:lnTo>
                  <a:lnTo>
                    <a:pt x="1908556" y="3325469"/>
                  </a:lnTo>
                  <a:lnTo>
                    <a:pt x="1900440" y="3304806"/>
                  </a:lnTo>
                  <a:lnTo>
                    <a:pt x="1897849" y="3276041"/>
                  </a:lnTo>
                  <a:lnTo>
                    <a:pt x="1897849" y="3011703"/>
                  </a:lnTo>
                  <a:lnTo>
                    <a:pt x="1909622" y="2960713"/>
                  </a:lnTo>
                  <a:lnTo>
                    <a:pt x="1943227" y="2945511"/>
                  </a:lnTo>
                  <a:lnTo>
                    <a:pt x="1962886" y="2949486"/>
                  </a:lnTo>
                  <a:lnTo>
                    <a:pt x="1976882" y="2961513"/>
                  </a:lnTo>
                  <a:lnTo>
                    <a:pt x="1985264" y="2981731"/>
                  </a:lnTo>
                  <a:lnTo>
                    <a:pt x="1988045" y="3010281"/>
                  </a:lnTo>
                  <a:lnTo>
                    <a:pt x="1988045" y="2888335"/>
                  </a:lnTo>
                  <a:lnTo>
                    <a:pt x="1944801" y="2880868"/>
                  </a:lnTo>
                  <a:lnTo>
                    <a:pt x="1903653" y="2886418"/>
                  </a:lnTo>
                  <a:lnTo>
                    <a:pt x="1871052" y="2903067"/>
                  </a:lnTo>
                  <a:lnTo>
                    <a:pt x="1847354" y="2930804"/>
                  </a:lnTo>
                  <a:lnTo>
                    <a:pt x="1832889" y="2969603"/>
                  </a:lnTo>
                  <a:lnTo>
                    <a:pt x="1827987" y="3019463"/>
                  </a:lnTo>
                  <a:lnTo>
                    <a:pt x="1827987" y="3269005"/>
                  </a:lnTo>
                  <a:lnTo>
                    <a:pt x="1833918" y="3325063"/>
                  </a:lnTo>
                  <a:lnTo>
                    <a:pt x="1853209" y="3368573"/>
                  </a:lnTo>
                  <a:lnTo>
                    <a:pt x="1888083" y="3396729"/>
                  </a:lnTo>
                  <a:lnTo>
                    <a:pt x="1940775" y="3406749"/>
                  </a:lnTo>
                  <a:lnTo>
                    <a:pt x="1987613" y="3400171"/>
                  </a:lnTo>
                  <a:lnTo>
                    <a:pt x="2021116" y="3381476"/>
                  </a:lnTo>
                  <a:lnTo>
                    <a:pt x="2042985" y="3352190"/>
                  </a:lnTo>
                  <a:lnTo>
                    <a:pt x="2046109" y="3342094"/>
                  </a:lnTo>
                  <a:lnTo>
                    <a:pt x="2054872" y="3313849"/>
                  </a:lnTo>
                  <a:lnTo>
                    <a:pt x="2058377" y="3269005"/>
                  </a:lnTo>
                  <a:lnTo>
                    <a:pt x="2058466" y="3014802"/>
                  </a:lnTo>
                  <a:close/>
                </a:path>
                <a:path w="13357860" h="4067809">
                  <a:moveTo>
                    <a:pt x="2122754" y="3686518"/>
                  </a:moveTo>
                  <a:lnTo>
                    <a:pt x="2104224" y="3689121"/>
                  </a:lnTo>
                  <a:lnTo>
                    <a:pt x="2087232" y="3697249"/>
                  </a:lnTo>
                  <a:lnTo>
                    <a:pt x="2072944" y="3712108"/>
                  </a:lnTo>
                  <a:lnTo>
                    <a:pt x="2062568" y="3734905"/>
                  </a:lnTo>
                  <a:lnTo>
                    <a:pt x="2062416" y="3721874"/>
                  </a:lnTo>
                  <a:lnTo>
                    <a:pt x="2062035" y="3708831"/>
                  </a:lnTo>
                  <a:lnTo>
                    <a:pt x="2061108" y="3690518"/>
                  </a:lnTo>
                  <a:lnTo>
                    <a:pt x="2015070" y="3690518"/>
                  </a:lnTo>
                  <a:lnTo>
                    <a:pt x="2015540" y="3710178"/>
                  </a:lnTo>
                  <a:lnTo>
                    <a:pt x="2015693" y="3730688"/>
                  </a:lnTo>
                  <a:lnTo>
                    <a:pt x="2015617" y="3784955"/>
                  </a:lnTo>
                  <a:lnTo>
                    <a:pt x="2015617" y="3968686"/>
                  </a:lnTo>
                  <a:lnTo>
                    <a:pt x="2064092" y="3968686"/>
                  </a:lnTo>
                  <a:lnTo>
                    <a:pt x="2064092" y="3813606"/>
                  </a:lnTo>
                  <a:lnTo>
                    <a:pt x="2068639" y="3780256"/>
                  </a:lnTo>
                  <a:lnTo>
                    <a:pt x="2081110" y="3759695"/>
                  </a:lnTo>
                  <a:lnTo>
                    <a:pt x="2099741" y="3749268"/>
                  </a:lnTo>
                  <a:lnTo>
                    <a:pt x="2122754" y="3746309"/>
                  </a:lnTo>
                  <a:lnTo>
                    <a:pt x="2122754" y="3686518"/>
                  </a:lnTo>
                  <a:close/>
                </a:path>
                <a:path w="13357860" h="4067809">
                  <a:moveTo>
                    <a:pt x="2231529" y="805649"/>
                  </a:moveTo>
                  <a:lnTo>
                    <a:pt x="2213000" y="808253"/>
                  </a:lnTo>
                  <a:lnTo>
                    <a:pt x="2196007" y="816381"/>
                  </a:lnTo>
                  <a:lnTo>
                    <a:pt x="2181733" y="831240"/>
                  </a:lnTo>
                  <a:lnTo>
                    <a:pt x="2171344" y="854036"/>
                  </a:lnTo>
                  <a:lnTo>
                    <a:pt x="2171192" y="841006"/>
                  </a:lnTo>
                  <a:lnTo>
                    <a:pt x="2170823" y="827976"/>
                  </a:lnTo>
                  <a:lnTo>
                    <a:pt x="2169896" y="809650"/>
                  </a:lnTo>
                  <a:lnTo>
                    <a:pt x="2123846" y="809650"/>
                  </a:lnTo>
                  <a:lnTo>
                    <a:pt x="2124329" y="829322"/>
                  </a:lnTo>
                  <a:lnTo>
                    <a:pt x="2124468" y="849833"/>
                  </a:lnTo>
                  <a:lnTo>
                    <a:pt x="2124392" y="904087"/>
                  </a:lnTo>
                  <a:lnTo>
                    <a:pt x="2124392" y="1087818"/>
                  </a:lnTo>
                  <a:lnTo>
                    <a:pt x="2172881" y="1087818"/>
                  </a:lnTo>
                  <a:lnTo>
                    <a:pt x="2172881" y="932751"/>
                  </a:lnTo>
                  <a:lnTo>
                    <a:pt x="2177427" y="899388"/>
                  </a:lnTo>
                  <a:lnTo>
                    <a:pt x="2189886" y="878840"/>
                  </a:lnTo>
                  <a:lnTo>
                    <a:pt x="2208517" y="868413"/>
                  </a:lnTo>
                  <a:lnTo>
                    <a:pt x="2231529" y="865454"/>
                  </a:lnTo>
                  <a:lnTo>
                    <a:pt x="2231529" y="805649"/>
                  </a:lnTo>
                  <a:close/>
                </a:path>
                <a:path w="13357860" h="4067809">
                  <a:moveTo>
                    <a:pt x="2288590" y="3968673"/>
                  </a:moveTo>
                  <a:lnTo>
                    <a:pt x="2288044" y="3959174"/>
                  </a:lnTo>
                  <a:lnTo>
                    <a:pt x="2287854" y="3951630"/>
                  </a:lnTo>
                  <a:lnTo>
                    <a:pt x="2287752" y="3947363"/>
                  </a:lnTo>
                  <a:lnTo>
                    <a:pt x="2287701" y="3945255"/>
                  </a:lnTo>
                  <a:lnTo>
                    <a:pt x="2287536" y="3930383"/>
                  </a:lnTo>
                  <a:lnTo>
                    <a:pt x="2287498" y="3839578"/>
                  </a:lnTo>
                  <a:lnTo>
                    <a:pt x="2287498" y="3759416"/>
                  </a:lnTo>
                  <a:lnTo>
                    <a:pt x="2283993" y="3729710"/>
                  </a:lnTo>
                  <a:lnTo>
                    <a:pt x="2282215" y="3726154"/>
                  </a:lnTo>
                  <a:lnTo>
                    <a:pt x="2272423" y="3706571"/>
                  </a:lnTo>
                  <a:lnTo>
                    <a:pt x="2251189" y="3691547"/>
                  </a:lnTo>
                  <a:lnTo>
                    <a:pt x="2240153" y="3689743"/>
                  </a:lnTo>
                  <a:lnTo>
                    <a:pt x="2240153" y="3839578"/>
                  </a:lnTo>
                  <a:lnTo>
                    <a:pt x="2240153" y="3875151"/>
                  </a:lnTo>
                  <a:lnTo>
                    <a:pt x="2238502" y="3900335"/>
                  </a:lnTo>
                  <a:lnTo>
                    <a:pt x="2233257" y="3917480"/>
                  </a:lnTo>
                  <a:lnTo>
                    <a:pt x="2223986" y="3927271"/>
                  </a:lnTo>
                  <a:lnTo>
                    <a:pt x="2210270" y="3930383"/>
                  </a:lnTo>
                  <a:lnTo>
                    <a:pt x="2198039" y="3927475"/>
                  </a:lnTo>
                  <a:lnTo>
                    <a:pt x="2189823" y="3919423"/>
                  </a:lnTo>
                  <a:lnTo>
                    <a:pt x="2185200" y="3907282"/>
                  </a:lnTo>
                  <a:lnTo>
                    <a:pt x="2183854" y="3893185"/>
                  </a:lnTo>
                  <a:lnTo>
                    <a:pt x="2183752" y="3887609"/>
                  </a:lnTo>
                  <a:lnTo>
                    <a:pt x="2186927" y="3864521"/>
                  </a:lnTo>
                  <a:lnTo>
                    <a:pt x="2195995" y="3849738"/>
                  </a:lnTo>
                  <a:lnTo>
                    <a:pt x="2210295" y="3841889"/>
                  </a:lnTo>
                  <a:lnTo>
                    <a:pt x="2229129" y="3839578"/>
                  </a:lnTo>
                  <a:lnTo>
                    <a:pt x="2240153" y="3839578"/>
                  </a:lnTo>
                  <a:lnTo>
                    <a:pt x="2240153" y="3689743"/>
                  </a:lnTo>
                  <a:lnTo>
                    <a:pt x="2183180" y="3692207"/>
                  </a:lnTo>
                  <a:lnTo>
                    <a:pt x="2149348" y="3732060"/>
                  </a:lnTo>
                  <a:lnTo>
                    <a:pt x="2146046" y="3765372"/>
                  </a:lnTo>
                  <a:lnTo>
                    <a:pt x="2193760" y="3765372"/>
                  </a:lnTo>
                  <a:lnTo>
                    <a:pt x="2193772" y="3759416"/>
                  </a:lnTo>
                  <a:lnTo>
                    <a:pt x="2194687" y="3747579"/>
                  </a:lnTo>
                  <a:lnTo>
                    <a:pt x="2194788" y="3746322"/>
                  </a:lnTo>
                  <a:lnTo>
                    <a:pt x="2198357" y="3735946"/>
                  </a:lnTo>
                  <a:lnTo>
                    <a:pt x="2198433" y="3735717"/>
                  </a:lnTo>
                  <a:lnTo>
                    <a:pt x="2205558" y="3728694"/>
                  </a:lnTo>
                  <a:lnTo>
                    <a:pt x="2217013" y="3726154"/>
                  </a:lnTo>
                  <a:lnTo>
                    <a:pt x="2228494" y="3728694"/>
                  </a:lnTo>
                  <a:lnTo>
                    <a:pt x="2235225" y="3735946"/>
                  </a:lnTo>
                  <a:lnTo>
                    <a:pt x="2238425" y="3747579"/>
                  </a:lnTo>
                  <a:lnTo>
                    <a:pt x="2239238" y="3763162"/>
                  </a:lnTo>
                  <a:lnTo>
                    <a:pt x="2239238" y="3802215"/>
                  </a:lnTo>
                  <a:lnTo>
                    <a:pt x="2230488" y="3802215"/>
                  </a:lnTo>
                  <a:lnTo>
                    <a:pt x="2194890" y="3806355"/>
                  </a:lnTo>
                  <a:lnTo>
                    <a:pt x="2165235" y="3820439"/>
                  </a:lnTo>
                  <a:lnTo>
                    <a:pt x="2144928" y="3846931"/>
                  </a:lnTo>
                  <a:lnTo>
                    <a:pt x="2137524" y="3887609"/>
                  </a:lnTo>
                  <a:lnTo>
                    <a:pt x="2137397" y="3893185"/>
                  </a:lnTo>
                  <a:lnTo>
                    <a:pt x="2140623" y="3923525"/>
                  </a:lnTo>
                  <a:lnTo>
                    <a:pt x="2150795" y="3948976"/>
                  </a:lnTo>
                  <a:lnTo>
                    <a:pt x="2168677" y="3966489"/>
                  </a:lnTo>
                  <a:lnTo>
                    <a:pt x="2195030" y="3973004"/>
                  </a:lnTo>
                  <a:lnTo>
                    <a:pt x="2209546" y="3971594"/>
                  </a:lnTo>
                  <a:lnTo>
                    <a:pt x="2222144" y="3967124"/>
                  </a:lnTo>
                  <a:lnTo>
                    <a:pt x="2232609" y="3959174"/>
                  </a:lnTo>
                  <a:lnTo>
                    <a:pt x="2240762" y="3947363"/>
                  </a:lnTo>
                  <a:lnTo>
                    <a:pt x="2241143" y="3951630"/>
                  </a:lnTo>
                  <a:lnTo>
                    <a:pt x="2242820" y="3962831"/>
                  </a:lnTo>
                  <a:lnTo>
                    <a:pt x="2244064" y="3968673"/>
                  </a:lnTo>
                  <a:lnTo>
                    <a:pt x="2288590" y="3968673"/>
                  </a:lnTo>
                  <a:close/>
                </a:path>
                <a:path w="13357860" h="4067809">
                  <a:moveTo>
                    <a:pt x="2405519" y="897775"/>
                  </a:moveTo>
                  <a:lnTo>
                    <a:pt x="2401849" y="861174"/>
                  </a:lnTo>
                  <a:lnTo>
                    <a:pt x="2395651" y="846480"/>
                  </a:lnTo>
                  <a:lnTo>
                    <a:pt x="2389492" y="831862"/>
                  </a:lnTo>
                  <a:lnTo>
                    <a:pt x="2366441" y="812393"/>
                  </a:lnTo>
                  <a:lnTo>
                    <a:pt x="2358936" y="810920"/>
                  </a:lnTo>
                  <a:lnTo>
                    <a:pt x="2358936" y="891044"/>
                  </a:lnTo>
                  <a:lnTo>
                    <a:pt x="2358936" y="922159"/>
                  </a:lnTo>
                  <a:lnTo>
                    <a:pt x="2301278" y="922159"/>
                  </a:lnTo>
                  <a:lnTo>
                    <a:pt x="2301303" y="891044"/>
                  </a:lnTo>
                  <a:lnTo>
                    <a:pt x="2316962" y="849490"/>
                  </a:lnTo>
                  <a:lnTo>
                    <a:pt x="2330539" y="846480"/>
                  </a:lnTo>
                  <a:lnTo>
                    <a:pt x="2344763" y="849820"/>
                  </a:lnTo>
                  <a:lnTo>
                    <a:pt x="2353437" y="859078"/>
                  </a:lnTo>
                  <a:lnTo>
                    <a:pt x="2357767" y="873188"/>
                  </a:lnTo>
                  <a:lnTo>
                    <a:pt x="2358936" y="891044"/>
                  </a:lnTo>
                  <a:lnTo>
                    <a:pt x="2358936" y="810920"/>
                  </a:lnTo>
                  <a:lnTo>
                    <a:pt x="2291651" y="814222"/>
                  </a:lnTo>
                  <a:lnTo>
                    <a:pt x="2256625" y="866736"/>
                  </a:lnTo>
                  <a:lnTo>
                    <a:pt x="2253564" y="994346"/>
                  </a:lnTo>
                  <a:lnTo>
                    <a:pt x="2256396" y="1033386"/>
                  </a:lnTo>
                  <a:lnTo>
                    <a:pt x="2267521" y="1064361"/>
                  </a:lnTo>
                  <a:lnTo>
                    <a:pt x="2290927" y="1084783"/>
                  </a:lnTo>
                  <a:lnTo>
                    <a:pt x="2330602" y="1092136"/>
                  </a:lnTo>
                  <a:lnTo>
                    <a:pt x="2370531" y="1083208"/>
                  </a:lnTo>
                  <a:lnTo>
                    <a:pt x="2392819" y="1061288"/>
                  </a:lnTo>
                  <a:lnTo>
                    <a:pt x="2396426" y="1050988"/>
                  </a:lnTo>
                  <a:lnTo>
                    <a:pt x="2402497" y="1033665"/>
                  </a:lnTo>
                  <a:lnTo>
                    <a:pt x="2404592" y="1007770"/>
                  </a:lnTo>
                  <a:lnTo>
                    <a:pt x="2404605" y="1006043"/>
                  </a:lnTo>
                  <a:lnTo>
                    <a:pt x="2357259" y="1006043"/>
                  </a:lnTo>
                  <a:lnTo>
                    <a:pt x="2357259" y="1007770"/>
                  </a:lnTo>
                  <a:lnTo>
                    <a:pt x="2356320" y="1024128"/>
                  </a:lnTo>
                  <a:lnTo>
                    <a:pt x="2352471" y="1037920"/>
                  </a:lnTo>
                  <a:lnTo>
                    <a:pt x="2344140" y="1047432"/>
                  </a:lnTo>
                  <a:lnTo>
                    <a:pt x="2329789" y="1050988"/>
                  </a:lnTo>
                  <a:lnTo>
                    <a:pt x="2315286" y="1046949"/>
                  </a:lnTo>
                  <a:lnTo>
                    <a:pt x="2306459" y="1036243"/>
                  </a:lnTo>
                  <a:lnTo>
                    <a:pt x="2302091" y="1021041"/>
                  </a:lnTo>
                  <a:lnTo>
                    <a:pt x="2300909" y="1003465"/>
                  </a:lnTo>
                  <a:lnTo>
                    <a:pt x="2300909" y="960653"/>
                  </a:lnTo>
                  <a:lnTo>
                    <a:pt x="2405519" y="960653"/>
                  </a:lnTo>
                  <a:lnTo>
                    <a:pt x="2405519" y="922159"/>
                  </a:lnTo>
                  <a:lnTo>
                    <a:pt x="2405519" y="897775"/>
                  </a:lnTo>
                  <a:close/>
                </a:path>
                <a:path w="13357860" h="4067809">
                  <a:moveTo>
                    <a:pt x="2485250" y="3690518"/>
                  </a:moveTo>
                  <a:lnTo>
                    <a:pt x="2443276" y="3690518"/>
                  </a:lnTo>
                  <a:lnTo>
                    <a:pt x="2442464" y="3695039"/>
                  </a:lnTo>
                  <a:lnTo>
                    <a:pt x="2442349" y="3695662"/>
                  </a:lnTo>
                  <a:lnTo>
                    <a:pt x="2440902" y="3706749"/>
                  </a:lnTo>
                  <a:lnTo>
                    <a:pt x="2440902" y="3714927"/>
                  </a:lnTo>
                  <a:lnTo>
                    <a:pt x="2435974" y="3704221"/>
                  </a:lnTo>
                  <a:lnTo>
                    <a:pt x="2435847" y="3704094"/>
                  </a:lnTo>
                  <a:lnTo>
                    <a:pt x="2435847" y="3779812"/>
                  </a:lnTo>
                  <a:lnTo>
                    <a:pt x="2435847" y="3861574"/>
                  </a:lnTo>
                  <a:lnTo>
                    <a:pt x="2434742" y="3885857"/>
                  </a:lnTo>
                  <a:lnTo>
                    <a:pt x="2430259" y="3904665"/>
                  </a:lnTo>
                  <a:lnTo>
                    <a:pt x="2420721" y="3916807"/>
                  </a:lnTo>
                  <a:lnTo>
                    <a:pt x="2404427" y="3921125"/>
                  </a:lnTo>
                  <a:lnTo>
                    <a:pt x="2392083" y="3918191"/>
                  </a:lnTo>
                  <a:lnTo>
                    <a:pt x="2383713" y="3909390"/>
                  </a:lnTo>
                  <a:lnTo>
                    <a:pt x="2378951" y="3894709"/>
                  </a:lnTo>
                  <a:lnTo>
                    <a:pt x="2377440" y="3874135"/>
                  </a:lnTo>
                  <a:lnTo>
                    <a:pt x="2377440" y="3772776"/>
                  </a:lnTo>
                  <a:lnTo>
                    <a:pt x="2379307" y="3753904"/>
                  </a:lnTo>
                  <a:lnTo>
                    <a:pt x="2384933" y="3740531"/>
                  </a:lnTo>
                  <a:lnTo>
                    <a:pt x="2394356" y="3732580"/>
                  </a:lnTo>
                  <a:lnTo>
                    <a:pt x="2407628" y="3729939"/>
                  </a:lnTo>
                  <a:lnTo>
                    <a:pt x="2422753" y="3733914"/>
                  </a:lnTo>
                  <a:lnTo>
                    <a:pt x="2431275" y="3744696"/>
                  </a:lnTo>
                  <a:lnTo>
                    <a:pt x="2435021" y="3760571"/>
                  </a:lnTo>
                  <a:lnTo>
                    <a:pt x="2435847" y="3779812"/>
                  </a:lnTo>
                  <a:lnTo>
                    <a:pt x="2435847" y="3704094"/>
                  </a:lnTo>
                  <a:lnTo>
                    <a:pt x="2427236" y="3695039"/>
                  </a:lnTo>
                  <a:lnTo>
                    <a:pt x="2413901" y="3688600"/>
                  </a:lnTo>
                  <a:lnTo>
                    <a:pt x="2395156" y="3686187"/>
                  </a:lnTo>
                  <a:lnTo>
                    <a:pt x="2364028" y="3693312"/>
                  </a:lnTo>
                  <a:lnTo>
                    <a:pt x="2343518" y="3712159"/>
                  </a:lnTo>
                  <a:lnTo>
                    <a:pt x="2332240" y="3738969"/>
                  </a:lnTo>
                  <a:lnTo>
                    <a:pt x="2328799" y="3769969"/>
                  </a:lnTo>
                  <a:lnTo>
                    <a:pt x="2328799" y="3877805"/>
                  </a:lnTo>
                  <a:lnTo>
                    <a:pt x="2331618" y="3912565"/>
                  </a:lnTo>
                  <a:lnTo>
                    <a:pt x="2341359" y="3939870"/>
                  </a:lnTo>
                  <a:lnTo>
                    <a:pt x="2359964" y="3957726"/>
                  </a:lnTo>
                  <a:lnTo>
                    <a:pt x="2389378" y="3964127"/>
                  </a:lnTo>
                  <a:lnTo>
                    <a:pt x="2405684" y="3962285"/>
                  </a:lnTo>
                  <a:lnTo>
                    <a:pt x="2418804" y="3956964"/>
                  </a:lnTo>
                  <a:lnTo>
                    <a:pt x="2428773" y="3948468"/>
                  </a:lnTo>
                  <a:lnTo>
                    <a:pt x="2435682" y="3937127"/>
                  </a:lnTo>
                  <a:lnTo>
                    <a:pt x="2435682" y="3969753"/>
                  </a:lnTo>
                  <a:lnTo>
                    <a:pt x="2434526" y="3994239"/>
                  </a:lnTo>
                  <a:lnTo>
                    <a:pt x="2430094" y="4011866"/>
                  </a:lnTo>
                  <a:lnTo>
                    <a:pt x="2420886" y="4022534"/>
                  </a:lnTo>
                  <a:lnTo>
                    <a:pt x="2405469" y="4026116"/>
                  </a:lnTo>
                  <a:lnTo>
                    <a:pt x="2390991" y="4022775"/>
                  </a:lnTo>
                  <a:lnTo>
                    <a:pt x="2382558" y="4014673"/>
                  </a:lnTo>
                  <a:lnTo>
                    <a:pt x="2378633" y="4004665"/>
                  </a:lnTo>
                  <a:lnTo>
                    <a:pt x="2377668" y="3995623"/>
                  </a:lnTo>
                  <a:lnTo>
                    <a:pt x="2377668" y="3994239"/>
                  </a:lnTo>
                  <a:lnTo>
                    <a:pt x="2329027" y="3994239"/>
                  </a:lnTo>
                  <a:lnTo>
                    <a:pt x="2342400" y="4042460"/>
                  </a:lnTo>
                  <a:lnTo>
                    <a:pt x="2402865" y="4066527"/>
                  </a:lnTo>
                  <a:lnTo>
                    <a:pt x="2447290" y="4057815"/>
                  </a:lnTo>
                  <a:lnTo>
                    <a:pt x="2474112" y="4026116"/>
                  </a:lnTo>
                  <a:lnTo>
                    <a:pt x="2484145" y="3957726"/>
                  </a:lnTo>
                  <a:lnTo>
                    <a:pt x="2484272" y="3738969"/>
                  </a:lnTo>
                  <a:lnTo>
                    <a:pt x="2484386" y="3729939"/>
                  </a:lnTo>
                  <a:lnTo>
                    <a:pt x="2484501" y="3720655"/>
                  </a:lnTo>
                  <a:lnTo>
                    <a:pt x="2484628" y="3714927"/>
                  </a:lnTo>
                  <a:lnTo>
                    <a:pt x="2484691" y="3712159"/>
                  </a:lnTo>
                  <a:lnTo>
                    <a:pt x="2484805" y="3706749"/>
                  </a:lnTo>
                  <a:lnTo>
                    <a:pt x="2484856" y="3704221"/>
                  </a:lnTo>
                  <a:lnTo>
                    <a:pt x="2485098" y="3695662"/>
                  </a:lnTo>
                  <a:lnTo>
                    <a:pt x="2485174" y="3693312"/>
                  </a:lnTo>
                  <a:lnTo>
                    <a:pt x="2485250" y="3690518"/>
                  </a:lnTo>
                  <a:close/>
                </a:path>
                <a:path w="13357860" h="4067809">
                  <a:moveTo>
                    <a:pt x="2485733" y="1455267"/>
                  </a:moveTo>
                  <a:lnTo>
                    <a:pt x="2483485" y="1427505"/>
                  </a:lnTo>
                  <a:lnTo>
                    <a:pt x="2473782" y="1401089"/>
                  </a:lnTo>
                  <a:lnTo>
                    <a:pt x="2452192" y="1381353"/>
                  </a:lnTo>
                  <a:lnTo>
                    <a:pt x="2414282" y="1373593"/>
                  </a:lnTo>
                  <a:lnTo>
                    <a:pt x="2377681" y="1380921"/>
                  </a:lnTo>
                  <a:lnTo>
                    <a:pt x="2354694" y="1400517"/>
                  </a:lnTo>
                  <a:lnTo>
                    <a:pt x="2342769" y="1428762"/>
                  </a:lnTo>
                  <a:lnTo>
                    <a:pt x="2339365" y="1462024"/>
                  </a:lnTo>
                  <a:lnTo>
                    <a:pt x="2339365" y="1562709"/>
                  </a:lnTo>
                  <a:lnTo>
                    <a:pt x="2342223" y="1602016"/>
                  </a:lnTo>
                  <a:lnTo>
                    <a:pt x="2353030" y="1632927"/>
                  </a:lnTo>
                  <a:lnTo>
                    <a:pt x="2375103" y="1653159"/>
                  </a:lnTo>
                  <a:lnTo>
                    <a:pt x="2411730" y="1660410"/>
                  </a:lnTo>
                  <a:lnTo>
                    <a:pt x="2449245" y="1653120"/>
                  </a:lnTo>
                  <a:lnTo>
                    <a:pt x="2471801" y="1633372"/>
                  </a:lnTo>
                  <a:lnTo>
                    <a:pt x="2482824" y="1604391"/>
                  </a:lnTo>
                  <a:lnTo>
                    <a:pt x="2485733" y="1569364"/>
                  </a:lnTo>
                  <a:lnTo>
                    <a:pt x="2485733" y="1565579"/>
                  </a:lnTo>
                  <a:lnTo>
                    <a:pt x="2437866" y="1565579"/>
                  </a:lnTo>
                  <a:lnTo>
                    <a:pt x="2437866" y="1576959"/>
                  </a:lnTo>
                  <a:lnTo>
                    <a:pt x="2436723" y="1595335"/>
                  </a:lnTo>
                  <a:lnTo>
                    <a:pt x="2432774" y="1608556"/>
                  </a:lnTo>
                  <a:lnTo>
                    <a:pt x="2425154" y="1616557"/>
                  </a:lnTo>
                  <a:lnTo>
                    <a:pt x="2413038" y="1619250"/>
                  </a:lnTo>
                  <a:lnTo>
                    <a:pt x="2400274" y="1615605"/>
                  </a:lnTo>
                  <a:lnTo>
                    <a:pt x="2392654" y="1605953"/>
                  </a:lnTo>
                  <a:lnTo>
                    <a:pt x="2388959" y="1592237"/>
                  </a:lnTo>
                  <a:lnTo>
                    <a:pt x="2387993" y="1576362"/>
                  </a:lnTo>
                  <a:lnTo>
                    <a:pt x="2387993" y="1456334"/>
                  </a:lnTo>
                  <a:lnTo>
                    <a:pt x="2389352" y="1438262"/>
                  </a:lnTo>
                  <a:lnTo>
                    <a:pt x="2393721" y="1425257"/>
                  </a:lnTo>
                  <a:lnTo>
                    <a:pt x="2401570" y="1417396"/>
                  </a:lnTo>
                  <a:lnTo>
                    <a:pt x="2413355" y="1414754"/>
                  </a:lnTo>
                  <a:lnTo>
                    <a:pt x="2425941" y="1417840"/>
                  </a:lnTo>
                  <a:lnTo>
                    <a:pt x="2433396" y="1426349"/>
                  </a:lnTo>
                  <a:lnTo>
                    <a:pt x="2436952" y="1439176"/>
                  </a:lnTo>
                  <a:lnTo>
                    <a:pt x="2437866" y="1455204"/>
                  </a:lnTo>
                  <a:lnTo>
                    <a:pt x="2437866" y="1466024"/>
                  </a:lnTo>
                  <a:lnTo>
                    <a:pt x="2485733" y="1466024"/>
                  </a:lnTo>
                  <a:lnTo>
                    <a:pt x="2485733" y="1455267"/>
                  </a:lnTo>
                  <a:close/>
                </a:path>
                <a:path w="13357860" h="4067809">
                  <a:moveTo>
                    <a:pt x="2583523" y="1087818"/>
                  </a:moveTo>
                  <a:lnTo>
                    <a:pt x="2582989" y="1078306"/>
                  </a:lnTo>
                  <a:lnTo>
                    <a:pt x="2582799" y="1070775"/>
                  </a:lnTo>
                  <a:lnTo>
                    <a:pt x="2582684" y="1066495"/>
                  </a:lnTo>
                  <a:lnTo>
                    <a:pt x="2582634" y="1064387"/>
                  </a:lnTo>
                  <a:lnTo>
                    <a:pt x="2582481" y="1049528"/>
                  </a:lnTo>
                  <a:lnTo>
                    <a:pt x="2582443" y="958710"/>
                  </a:lnTo>
                  <a:lnTo>
                    <a:pt x="2582443" y="878560"/>
                  </a:lnTo>
                  <a:lnTo>
                    <a:pt x="2578938" y="848842"/>
                  </a:lnTo>
                  <a:lnTo>
                    <a:pt x="2577160" y="845286"/>
                  </a:lnTo>
                  <a:lnTo>
                    <a:pt x="2567368" y="825703"/>
                  </a:lnTo>
                  <a:lnTo>
                    <a:pt x="2546134" y="810679"/>
                  </a:lnTo>
                  <a:lnTo>
                    <a:pt x="2535097" y="808875"/>
                  </a:lnTo>
                  <a:lnTo>
                    <a:pt x="2535097" y="958710"/>
                  </a:lnTo>
                  <a:lnTo>
                    <a:pt x="2535097" y="994295"/>
                  </a:lnTo>
                  <a:lnTo>
                    <a:pt x="2533446" y="1019467"/>
                  </a:lnTo>
                  <a:lnTo>
                    <a:pt x="2528201" y="1036624"/>
                  </a:lnTo>
                  <a:lnTo>
                    <a:pt x="2518930" y="1046416"/>
                  </a:lnTo>
                  <a:lnTo>
                    <a:pt x="2505202" y="1049528"/>
                  </a:lnTo>
                  <a:lnTo>
                    <a:pt x="2492984" y="1046607"/>
                  </a:lnTo>
                  <a:lnTo>
                    <a:pt x="2484767" y="1038555"/>
                  </a:lnTo>
                  <a:lnTo>
                    <a:pt x="2480145" y="1026414"/>
                  </a:lnTo>
                  <a:lnTo>
                    <a:pt x="2478798" y="1012317"/>
                  </a:lnTo>
                  <a:lnTo>
                    <a:pt x="2478697" y="1006754"/>
                  </a:lnTo>
                  <a:lnTo>
                    <a:pt x="2481872" y="983653"/>
                  </a:lnTo>
                  <a:lnTo>
                    <a:pt x="2490940" y="968870"/>
                  </a:lnTo>
                  <a:lnTo>
                    <a:pt x="2505240" y="961021"/>
                  </a:lnTo>
                  <a:lnTo>
                    <a:pt x="2524074" y="958710"/>
                  </a:lnTo>
                  <a:lnTo>
                    <a:pt x="2535097" y="958710"/>
                  </a:lnTo>
                  <a:lnTo>
                    <a:pt x="2535097" y="808875"/>
                  </a:lnTo>
                  <a:lnTo>
                    <a:pt x="2478125" y="811352"/>
                  </a:lnTo>
                  <a:lnTo>
                    <a:pt x="2444280" y="851204"/>
                  </a:lnTo>
                  <a:lnTo>
                    <a:pt x="2440990" y="884504"/>
                  </a:lnTo>
                  <a:lnTo>
                    <a:pt x="2488704" y="884504"/>
                  </a:lnTo>
                  <a:lnTo>
                    <a:pt x="2488717" y="878560"/>
                  </a:lnTo>
                  <a:lnTo>
                    <a:pt x="2489631" y="866724"/>
                  </a:lnTo>
                  <a:lnTo>
                    <a:pt x="2489733" y="865454"/>
                  </a:lnTo>
                  <a:lnTo>
                    <a:pt x="2493302" y="855091"/>
                  </a:lnTo>
                  <a:lnTo>
                    <a:pt x="2493378" y="854849"/>
                  </a:lnTo>
                  <a:lnTo>
                    <a:pt x="2500503" y="847826"/>
                  </a:lnTo>
                  <a:lnTo>
                    <a:pt x="2511958" y="845286"/>
                  </a:lnTo>
                  <a:lnTo>
                    <a:pt x="2523439" y="847826"/>
                  </a:lnTo>
                  <a:lnTo>
                    <a:pt x="2530170" y="855091"/>
                  </a:lnTo>
                  <a:lnTo>
                    <a:pt x="2533370" y="866724"/>
                  </a:lnTo>
                  <a:lnTo>
                    <a:pt x="2534183" y="882294"/>
                  </a:lnTo>
                  <a:lnTo>
                    <a:pt x="2534183" y="921346"/>
                  </a:lnTo>
                  <a:lnTo>
                    <a:pt x="2525420" y="921346"/>
                  </a:lnTo>
                  <a:lnTo>
                    <a:pt x="2489835" y="925499"/>
                  </a:lnTo>
                  <a:lnTo>
                    <a:pt x="2460180" y="939571"/>
                  </a:lnTo>
                  <a:lnTo>
                    <a:pt x="2439873" y="966063"/>
                  </a:lnTo>
                  <a:lnTo>
                    <a:pt x="2432469" y="1006754"/>
                  </a:lnTo>
                  <a:lnTo>
                    <a:pt x="2432342" y="1012317"/>
                  </a:lnTo>
                  <a:lnTo>
                    <a:pt x="2435555" y="1042670"/>
                  </a:lnTo>
                  <a:lnTo>
                    <a:pt x="2445728" y="1068120"/>
                  </a:lnTo>
                  <a:lnTo>
                    <a:pt x="2463609" y="1085621"/>
                  </a:lnTo>
                  <a:lnTo>
                    <a:pt x="2489974" y="1092136"/>
                  </a:lnTo>
                  <a:lnTo>
                    <a:pt x="2504490" y="1090739"/>
                  </a:lnTo>
                  <a:lnTo>
                    <a:pt x="2517076" y="1086256"/>
                  </a:lnTo>
                  <a:lnTo>
                    <a:pt x="2527554" y="1078306"/>
                  </a:lnTo>
                  <a:lnTo>
                    <a:pt x="2535707" y="1066495"/>
                  </a:lnTo>
                  <a:lnTo>
                    <a:pt x="2536088" y="1070775"/>
                  </a:lnTo>
                  <a:lnTo>
                    <a:pt x="2537764" y="1081976"/>
                  </a:lnTo>
                  <a:lnTo>
                    <a:pt x="2539009" y="1087818"/>
                  </a:lnTo>
                  <a:lnTo>
                    <a:pt x="2583523" y="1087818"/>
                  </a:lnTo>
                  <a:close/>
                </a:path>
                <a:path w="13357860" h="4067809">
                  <a:moveTo>
                    <a:pt x="2672384" y="1460627"/>
                  </a:moveTo>
                  <a:lnTo>
                    <a:pt x="2667266" y="1423276"/>
                  </a:lnTo>
                  <a:lnTo>
                    <a:pt x="2663634" y="1416646"/>
                  </a:lnTo>
                  <a:lnTo>
                    <a:pt x="2652331" y="1395996"/>
                  </a:lnTo>
                  <a:lnTo>
                    <a:pt x="2628239" y="1379270"/>
                  </a:lnTo>
                  <a:lnTo>
                    <a:pt x="2623743" y="1378496"/>
                  </a:lnTo>
                  <a:lnTo>
                    <a:pt x="2623743" y="1457909"/>
                  </a:lnTo>
                  <a:lnTo>
                    <a:pt x="2623667" y="1573974"/>
                  </a:lnTo>
                  <a:lnTo>
                    <a:pt x="2607780" y="1614652"/>
                  </a:lnTo>
                  <a:lnTo>
                    <a:pt x="2594927" y="1617345"/>
                  </a:lnTo>
                  <a:lnTo>
                    <a:pt x="2581376" y="1614182"/>
                  </a:lnTo>
                  <a:lnTo>
                    <a:pt x="2572258" y="1605305"/>
                  </a:lnTo>
                  <a:lnTo>
                    <a:pt x="2567114" y="1591614"/>
                  </a:lnTo>
                  <a:lnTo>
                    <a:pt x="2565501" y="1573974"/>
                  </a:lnTo>
                  <a:lnTo>
                    <a:pt x="2565539" y="1457909"/>
                  </a:lnTo>
                  <a:lnTo>
                    <a:pt x="2567114" y="1441373"/>
                  </a:lnTo>
                  <a:lnTo>
                    <a:pt x="2567203" y="1440395"/>
                  </a:lnTo>
                  <a:lnTo>
                    <a:pt x="2572474" y="1427340"/>
                  </a:lnTo>
                  <a:lnTo>
                    <a:pt x="2581567" y="1419352"/>
                  </a:lnTo>
                  <a:lnTo>
                    <a:pt x="2594699" y="1416646"/>
                  </a:lnTo>
                  <a:lnTo>
                    <a:pt x="2608478" y="1419733"/>
                  </a:lnTo>
                  <a:lnTo>
                    <a:pt x="2617432" y="1428318"/>
                  </a:lnTo>
                  <a:lnTo>
                    <a:pt x="2622283" y="1441373"/>
                  </a:lnTo>
                  <a:lnTo>
                    <a:pt x="2623743" y="1457909"/>
                  </a:lnTo>
                  <a:lnTo>
                    <a:pt x="2623743" y="1378496"/>
                  </a:lnTo>
                  <a:lnTo>
                    <a:pt x="2563469" y="1378839"/>
                  </a:lnTo>
                  <a:lnTo>
                    <a:pt x="2522550" y="1421333"/>
                  </a:lnTo>
                  <a:lnTo>
                    <a:pt x="2517000" y="1457909"/>
                  </a:lnTo>
                  <a:lnTo>
                    <a:pt x="2517076" y="1573974"/>
                  </a:lnTo>
                  <a:lnTo>
                    <a:pt x="2521788" y="1610652"/>
                  </a:lnTo>
                  <a:lnTo>
                    <a:pt x="2521813" y="1610880"/>
                  </a:lnTo>
                  <a:lnTo>
                    <a:pt x="2536533" y="1638414"/>
                  </a:lnTo>
                  <a:lnTo>
                    <a:pt x="2560840" y="1654937"/>
                  </a:lnTo>
                  <a:lnTo>
                    <a:pt x="2594000" y="1660410"/>
                  </a:lnTo>
                  <a:lnTo>
                    <a:pt x="2627007" y="1654937"/>
                  </a:lnTo>
                  <a:lnTo>
                    <a:pt x="2651645" y="1638414"/>
                  </a:lnTo>
                  <a:lnTo>
                    <a:pt x="2663355" y="1617345"/>
                  </a:lnTo>
                  <a:lnTo>
                    <a:pt x="2666936" y="1610880"/>
                  </a:lnTo>
                  <a:lnTo>
                    <a:pt x="2667063" y="1610652"/>
                  </a:lnTo>
                  <a:lnTo>
                    <a:pt x="2672054" y="1573974"/>
                  </a:lnTo>
                  <a:lnTo>
                    <a:pt x="2672156" y="1573212"/>
                  </a:lnTo>
                  <a:lnTo>
                    <a:pt x="2672283" y="1572298"/>
                  </a:lnTo>
                  <a:lnTo>
                    <a:pt x="2672384" y="1460627"/>
                  </a:lnTo>
                  <a:close/>
                </a:path>
                <a:path w="13357860" h="4067809">
                  <a:moveTo>
                    <a:pt x="2676677" y="3778643"/>
                  </a:moveTo>
                  <a:lnTo>
                    <a:pt x="2673007" y="3742042"/>
                  </a:lnTo>
                  <a:lnTo>
                    <a:pt x="2666809" y="3727348"/>
                  </a:lnTo>
                  <a:lnTo>
                    <a:pt x="2660650" y="3712730"/>
                  </a:lnTo>
                  <a:lnTo>
                    <a:pt x="2637599" y="3693249"/>
                  </a:lnTo>
                  <a:lnTo>
                    <a:pt x="2630093" y="3691775"/>
                  </a:lnTo>
                  <a:lnTo>
                    <a:pt x="2630093" y="3771912"/>
                  </a:lnTo>
                  <a:lnTo>
                    <a:pt x="2630093" y="3803015"/>
                  </a:lnTo>
                  <a:lnTo>
                    <a:pt x="2572448" y="3803015"/>
                  </a:lnTo>
                  <a:lnTo>
                    <a:pt x="2572461" y="3771912"/>
                  </a:lnTo>
                  <a:lnTo>
                    <a:pt x="2588120" y="3730358"/>
                  </a:lnTo>
                  <a:lnTo>
                    <a:pt x="2601696" y="3727348"/>
                  </a:lnTo>
                  <a:lnTo>
                    <a:pt x="2615920" y="3730675"/>
                  </a:lnTo>
                  <a:lnTo>
                    <a:pt x="2624594" y="3739946"/>
                  </a:lnTo>
                  <a:lnTo>
                    <a:pt x="2628925" y="3754056"/>
                  </a:lnTo>
                  <a:lnTo>
                    <a:pt x="2630093" y="3771912"/>
                  </a:lnTo>
                  <a:lnTo>
                    <a:pt x="2630093" y="3691775"/>
                  </a:lnTo>
                  <a:lnTo>
                    <a:pt x="2562809" y="3695077"/>
                  </a:lnTo>
                  <a:lnTo>
                    <a:pt x="2527782" y="3747605"/>
                  </a:lnTo>
                  <a:lnTo>
                    <a:pt x="2524722" y="3875214"/>
                  </a:lnTo>
                  <a:lnTo>
                    <a:pt x="2527554" y="3914254"/>
                  </a:lnTo>
                  <a:lnTo>
                    <a:pt x="2538679" y="3945229"/>
                  </a:lnTo>
                  <a:lnTo>
                    <a:pt x="2562085" y="3965638"/>
                  </a:lnTo>
                  <a:lnTo>
                    <a:pt x="2601760" y="3973004"/>
                  </a:lnTo>
                  <a:lnTo>
                    <a:pt x="2641689" y="3964076"/>
                  </a:lnTo>
                  <a:lnTo>
                    <a:pt x="2667584" y="3931856"/>
                  </a:lnTo>
                  <a:lnTo>
                    <a:pt x="2675750" y="3888625"/>
                  </a:lnTo>
                  <a:lnTo>
                    <a:pt x="2675763" y="3886898"/>
                  </a:lnTo>
                  <a:lnTo>
                    <a:pt x="2628417" y="3886898"/>
                  </a:lnTo>
                  <a:lnTo>
                    <a:pt x="2628417" y="3888625"/>
                  </a:lnTo>
                  <a:lnTo>
                    <a:pt x="2627477" y="3904983"/>
                  </a:lnTo>
                  <a:lnTo>
                    <a:pt x="2623629" y="3918775"/>
                  </a:lnTo>
                  <a:lnTo>
                    <a:pt x="2615298" y="3928300"/>
                  </a:lnTo>
                  <a:lnTo>
                    <a:pt x="2600947" y="3931856"/>
                  </a:lnTo>
                  <a:lnTo>
                    <a:pt x="2586444" y="3927805"/>
                  </a:lnTo>
                  <a:lnTo>
                    <a:pt x="2577630" y="3917111"/>
                  </a:lnTo>
                  <a:lnTo>
                    <a:pt x="2573248" y="3901897"/>
                  </a:lnTo>
                  <a:lnTo>
                    <a:pt x="2572067" y="3884320"/>
                  </a:lnTo>
                  <a:lnTo>
                    <a:pt x="2572067" y="3841521"/>
                  </a:lnTo>
                  <a:lnTo>
                    <a:pt x="2676677" y="3841521"/>
                  </a:lnTo>
                  <a:lnTo>
                    <a:pt x="2676677" y="3803015"/>
                  </a:lnTo>
                  <a:lnTo>
                    <a:pt x="2676677" y="3778643"/>
                  </a:lnTo>
                  <a:close/>
                </a:path>
                <a:path w="13357860" h="4067809">
                  <a:moveTo>
                    <a:pt x="2679966" y="710476"/>
                  </a:moveTo>
                  <a:lnTo>
                    <a:pt x="2631490" y="710476"/>
                  </a:lnTo>
                  <a:lnTo>
                    <a:pt x="2631490" y="1087818"/>
                  </a:lnTo>
                  <a:lnTo>
                    <a:pt x="2679966" y="1087818"/>
                  </a:lnTo>
                  <a:lnTo>
                    <a:pt x="2679966" y="710476"/>
                  </a:lnTo>
                  <a:close/>
                </a:path>
                <a:path w="13357860" h="4067809">
                  <a:moveTo>
                    <a:pt x="2877286" y="3690518"/>
                  </a:moveTo>
                  <a:lnTo>
                    <a:pt x="2840609" y="3690518"/>
                  </a:lnTo>
                  <a:lnTo>
                    <a:pt x="2840609" y="3623094"/>
                  </a:lnTo>
                  <a:lnTo>
                    <a:pt x="2792298" y="3623094"/>
                  </a:lnTo>
                  <a:lnTo>
                    <a:pt x="2792298" y="3690518"/>
                  </a:lnTo>
                  <a:lnTo>
                    <a:pt x="2761780" y="3690518"/>
                  </a:lnTo>
                  <a:lnTo>
                    <a:pt x="2761780" y="3733203"/>
                  </a:lnTo>
                  <a:lnTo>
                    <a:pt x="2792298" y="3733203"/>
                  </a:lnTo>
                  <a:lnTo>
                    <a:pt x="2792298" y="3915689"/>
                  </a:lnTo>
                  <a:lnTo>
                    <a:pt x="2795879" y="3943908"/>
                  </a:lnTo>
                  <a:lnTo>
                    <a:pt x="2806141" y="3961358"/>
                  </a:lnTo>
                  <a:lnTo>
                    <a:pt x="2822295" y="3970223"/>
                  </a:lnTo>
                  <a:lnTo>
                    <a:pt x="2843606" y="3972687"/>
                  </a:lnTo>
                  <a:lnTo>
                    <a:pt x="2851620" y="3972483"/>
                  </a:lnTo>
                  <a:lnTo>
                    <a:pt x="2860154" y="3971721"/>
                  </a:lnTo>
                  <a:lnTo>
                    <a:pt x="2868472" y="3970197"/>
                  </a:lnTo>
                  <a:lnTo>
                    <a:pt x="2875877" y="3967708"/>
                  </a:lnTo>
                  <a:lnTo>
                    <a:pt x="2875877" y="3930827"/>
                  </a:lnTo>
                  <a:lnTo>
                    <a:pt x="2872536" y="3931907"/>
                  </a:lnTo>
                  <a:lnTo>
                    <a:pt x="2864840" y="3932440"/>
                  </a:lnTo>
                  <a:lnTo>
                    <a:pt x="2859811" y="3932440"/>
                  </a:lnTo>
                  <a:lnTo>
                    <a:pt x="2849600" y="3930370"/>
                  </a:lnTo>
                  <a:lnTo>
                    <a:pt x="2843796" y="3924820"/>
                  </a:lnTo>
                  <a:lnTo>
                    <a:pt x="2841206" y="3916705"/>
                  </a:lnTo>
                  <a:lnTo>
                    <a:pt x="2840609" y="3906977"/>
                  </a:lnTo>
                  <a:lnTo>
                    <a:pt x="2840609" y="3733203"/>
                  </a:lnTo>
                  <a:lnTo>
                    <a:pt x="2877286" y="3733203"/>
                  </a:lnTo>
                  <a:lnTo>
                    <a:pt x="2877286" y="3690518"/>
                  </a:lnTo>
                  <a:close/>
                </a:path>
                <a:path w="13357860" h="4067809">
                  <a:moveTo>
                    <a:pt x="2944545" y="897775"/>
                  </a:moveTo>
                  <a:lnTo>
                    <a:pt x="2940875" y="861174"/>
                  </a:lnTo>
                  <a:lnTo>
                    <a:pt x="2934678" y="846480"/>
                  </a:lnTo>
                  <a:lnTo>
                    <a:pt x="2928518" y="831862"/>
                  </a:lnTo>
                  <a:lnTo>
                    <a:pt x="2905468" y="812393"/>
                  </a:lnTo>
                  <a:lnTo>
                    <a:pt x="2897962" y="810920"/>
                  </a:lnTo>
                  <a:lnTo>
                    <a:pt x="2897962" y="891044"/>
                  </a:lnTo>
                  <a:lnTo>
                    <a:pt x="2897962" y="922159"/>
                  </a:lnTo>
                  <a:lnTo>
                    <a:pt x="2840304" y="922159"/>
                  </a:lnTo>
                  <a:lnTo>
                    <a:pt x="2840329" y="891044"/>
                  </a:lnTo>
                  <a:lnTo>
                    <a:pt x="2855988" y="849490"/>
                  </a:lnTo>
                  <a:lnTo>
                    <a:pt x="2869565" y="846480"/>
                  </a:lnTo>
                  <a:lnTo>
                    <a:pt x="2883789" y="849820"/>
                  </a:lnTo>
                  <a:lnTo>
                    <a:pt x="2892463" y="859078"/>
                  </a:lnTo>
                  <a:lnTo>
                    <a:pt x="2896793" y="873188"/>
                  </a:lnTo>
                  <a:lnTo>
                    <a:pt x="2897962" y="891044"/>
                  </a:lnTo>
                  <a:lnTo>
                    <a:pt x="2897962" y="810920"/>
                  </a:lnTo>
                  <a:lnTo>
                    <a:pt x="2830677" y="814222"/>
                  </a:lnTo>
                  <a:lnTo>
                    <a:pt x="2795651" y="866736"/>
                  </a:lnTo>
                  <a:lnTo>
                    <a:pt x="2792590" y="994346"/>
                  </a:lnTo>
                  <a:lnTo>
                    <a:pt x="2795422" y="1033386"/>
                  </a:lnTo>
                  <a:lnTo>
                    <a:pt x="2806547" y="1064361"/>
                  </a:lnTo>
                  <a:lnTo>
                    <a:pt x="2829953" y="1084783"/>
                  </a:lnTo>
                  <a:lnTo>
                    <a:pt x="2869628" y="1092136"/>
                  </a:lnTo>
                  <a:lnTo>
                    <a:pt x="2909557" y="1083208"/>
                  </a:lnTo>
                  <a:lnTo>
                    <a:pt x="2931845" y="1061288"/>
                  </a:lnTo>
                  <a:lnTo>
                    <a:pt x="2935452" y="1050988"/>
                  </a:lnTo>
                  <a:lnTo>
                    <a:pt x="2941523" y="1033665"/>
                  </a:lnTo>
                  <a:lnTo>
                    <a:pt x="2943618" y="1007770"/>
                  </a:lnTo>
                  <a:lnTo>
                    <a:pt x="2943631" y="1006043"/>
                  </a:lnTo>
                  <a:lnTo>
                    <a:pt x="2896285" y="1006043"/>
                  </a:lnTo>
                  <a:lnTo>
                    <a:pt x="2896285" y="1007770"/>
                  </a:lnTo>
                  <a:lnTo>
                    <a:pt x="2895346" y="1024128"/>
                  </a:lnTo>
                  <a:lnTo>
                    <a:pt x="2891498" y="1037920"/>
                  </a:lnTo>
                  <a:lnTo>
                    <a:pt x="2883166" y="1047432"/>
                  </a:lnTo>
                  <a:lnTo>
                    <a:pt x="2868815" y="1050988"/>
                  </a:lnTo>
                  <a:lnTo>
                    <a:pt x="2854312" y="1046949"/>
                  </a:lnTo>
                  <a:lnTo>
                    <a:pt x="2845485" y="1036243"/>
                  </a:lnTo>
                  <a:lnTo>
                    <a:pt x="2841117" y="1021041"/>
                  </a:lnTo>
                  <a:lnTo>
                    <a:pt x="2839936" y="1003465"/>
                  </a:lnTo>
                  <a:lnTo>
                    <a:pt x="2839936" y="960653"/>
                  </a:lnTo>
                  <a:lnTo>
                    <a:pt x="2944545" y="960653"/>
                  </a:lnTo>
                  <a:lnTo>
                    <a:pt x="2944545" y="922159"/>
                  </a:lnTo>
                  <a:lnTo>
                    <a:pt x="2944545" y="897775"/>
                  </a:lnTo>
                  <a:close/>
                </a:path>
                <a:path w="13357860" h="4067809">
                  <a:moveTo>
                    <a:pt x="2959214" y="1441615"/>
                  </a:moveTo>
                  <a:lnTo>
                    <a:pt x="2954883" y="1408176"/>
                  </a:lnTo>
                  <a:lnTo>
                    <a:pt x="2943161" y="1387322"/>
                  </a:lnTo>
                  <a:lnTo>
                    <a:pt x="2926003" y="1376616"/>
                  </a:lnTo>
                  <a:lnTo>
                    <a:pt x="2905379" y="1373581"/>
                  </a:lnTo>
                  <a:lnTo>
                    <a:pt x="2886329" y="1376146"/>
                  </a:lnTo>
                  <a:lnTo>
                    <a:pt x="2871787" y="1382979"/>
                  </a:lnTo>
                  <a:lnTo>
                    <a:pt x="2860903" y="1392847"/>
                  </a:lnTo>
                  <a:lnTo>
                    <a:pt x="2852813" y="1404480"/>
                  </a:lnTo>
                  <a:lnTo>
                    <a:pt x="2846286" y="1390611"/>
                  </a:lnTo>
                  <a:lnTo>
                    <a:pt x="2836659" y="1380998"/>
                  </a:lnTo>
                  <a:lnTo>
                    <a:pt x="2824111" y="1375397"/>
                  </a:lnTo>
                  <a:lnTo>
                    <a:pt x="2808808" y="1373581"/>
                  </a:lnTo>
                  <a:lnTo>
                    <a:pt x="2792844" y="1375549"/>
                  </a:lnTo>
                  <a:lnTo>
                    <a:pt x="2779458" y="1381290"/>
                  </a:lnTo>
                  <a:lnTo>
                    <a:pt x="2768663" y="1390548"/>
                  </a:lnTo>
                  <a:lnTo>
                    <a:pt x="2760497" y="1403083"/>
                  </a:lnTo>
                  <a:lnTo>
                    <a:pt x="2760116" y="1393659"/>
                  </a:lnTo>
                  <a:lnTo>
                    <a:pt x="2760116" y="1386243"/>
                  </a:lnTo>
                  <a:lnTo>
                    <a:pt x="2758643" y="1377911"/>
                  </a:lnTo>
                  <a:lnTo>
                    <a:pt x="2712389" y="1377911"/>
                  </a:lnTo>
                  <a:lnTo>
                    <a:pt x="2712707" y="1388440"/>
                  </a:lnTo>
                  <a:lnTo>
                    <a:pt x="2712859" y="1402981"/>
                  </a:lnTo>
                  <a:lnTo>
                    <a:pt x="2712936" y="1458341"/>
                  </a:lnTo>
                  <a:lnTo>
                    <a:pt x="2712936" y="1656080"/>
                  </a:lnTo>
                  <a:lnTo>
                    <a:pt x="2761411" y="1656080"/>
                  </a:lnTo>
                  <a:lnTo>
                    <a:pt x="2761411" y="1464830"/>
                  </a:lnTo>
                  <a:lnTo>
                    <a:pt x="2762529" y="1445310"/>
                  </a:lnTo>
                  <a:lnTo>
                    <a:pt x="2766631" y="1430337"/>
                  </a:lnTo>
                  <a:lnTo>
                    <a:pt x="2774899" y="1420736"/>
                  </a:lnTo>
                  <a:lnTo>
                    <a:pt x="2788450" y="1417345"/>
                  </a:lnTo>
                  <a:lnTo>
                    <a:pt x="2798661" y="1419009"/>
                  </a:lnTo>
                  <a:lnTo>
                    <a:pt x="2805912" y="1424724"/>
                  </a:lnTo>
                  <a:lnTo>
                    <a:pt x="2810218" y="1435544"/>
                  </a:lnTo>
                  <a:lnTo>
                    <a:pt x="2811653" y="1452549"/>
                  </a:lnTo>
                  <a:lnTo>
                    <a:pt x="2811653" y="1656080"/>
                  </a:lnTo>
                  <a:lnTo>
                    <a:pt x="2860510" y="1656080"/>
                  </a:lnTo>
                  <a:lnTo>
                    <a:pt x="2860510" y="1464348"/>
                  </a:lnTo>
                  <a:lnTo>
                    <a:pt x="2861665" y="1444980"/>
                  </a:lnTo>
                  <a:lnTo>
                    <a:pt x="2865856" y="1430159"/>
                  </a:lnTo>
                  <a:lnTo>
                    <a:pt x="2874226" y="1420672"/>
                  </a:lnTo>
                  <a:lnTo>
                    <a:pt x="2887865" y="1417345"/>
                  </a:lnTo>
                  <a:lnTo>
                    <a:pt x="2899092" y="1419707"/>
                  </a:lnTo>
                  <a:lnTo>
                    <a:pt x="2906103" y="1426438"/>
                  </a:lnTo>
                  <a:lnTo>
                    <a:pt x="2909735" y="1436992"/>
                  </a:lnTo>
                  <a:lnTo>
                    <a:pt x="2910763" y="1450822"/>
                  </a:lnTo>
                  <a:lnTo>
                    <a:pt x="2910763" y="1656080"/>
                  </a:lnTo>
                  <a:lnTo>
                    <a:pt x="2959214" y="1656080"/>
                  </a:lnTo>
                  <a:lnTo>
                    <a:pt x="2959214" y="1441615"/>
                  </a:lnTo>
                  <a:close/>
                </a:path>
                <a:path w="13357860" h="4067809">
                  <a:moveTo>
                    <a:pt x="3007588" y="315277"/>
                  </a:moveTo>
                  <a:lnTo>
                    <a:pt x="3002610" y="257873"/>
                  </a:lnTo>
                  <a:lnTo>
                    <a:pt x="2986519" y="215087"/>
                  </a:lnTo>
                  <a:lnTo>
                    <a:pt x="2957576" y="188379"/>
                  </a:lnTo>
                  <a:lnTo>
                    <a:pt x="2914091" y="179158"/>
                  </a:lnTo>
                  <a:lnTo>
                    <a:pt x="2893657" y="181076"/>
                  </a:lnTo>
                  <a:lnTo>
                    <a:pt x="2875940" y="186436"/>
                  </a:lnTo>
                  <a:lnTo>
                    <a:pt x="2861614" y="194665"/>
                  </a:lnTo>
                  <a:lnTo>
                    <a:pt x="2851404" y="205193"/>
                  </a:lnTo>
                  <a:lnTo>
                    <a:pt x="2854058" y="176009"/>
                  </a:lnTo>
                  <a:lnTo>
                    <a:pt x="2856839" y="140843"/>
                  </a:lnTo>
                  <a:lnTo>
                    <a:pt x="2859494" y="103759"/>
                  </a:lnTo>
                  <a:lnTo>
                    <a:pt x="2861741" y="68834"/>
                  </a:lnTo>
                  <a:lnTo>
                    <a:pt x="2989097" y="68834"/>
                  </a:lnTo>
                  <a:lnTo>
                    <a:pt x="2996615" y="6311"/>
                  </a:lnTo>
                  <a:lnTo>
                    <a:pt x="2800019" y="6311"/>
                  </a:lnTo>
                  <a:lnTo>
                    <a:pt x="2797060" y="52793"/>
                  </a:lnTo>
                  <a:lnTo>
                    <a:pt x="2793034" y="110896"/>
                  </a:lnTo>
                  <a:lnTo>
                    <a:pt x="2788335" y="173558"/>
                  </a:lnTo>
                  <a:lnTo>
                    <a:pt x="2783395" y="233680"/>
                  </a:lnTo>
                  <a:lnTo>
                    <a:pt x="2778620" y="284187"/>
                  </a:lnTo>
                  <a:lnTo>
                    <a:pt x="2841688" y="290918"/>
                  </a:lnTo>
                  <a:lnTo>
                    <a:pt x="2847733" y="268338"/>
                  </a:lnTo>
                  <a:lnTo>
                    <a:pt x="2856852" y="252145"/>
                  </a:lnTo>
                  <a:lnTo>
                    <a:pt x="2870377" y="242404"/>
                  </a:lnTo>
                  <a:lnTo>
                    <a:pt x="2889656" y="239141"/>
                  </a:lnTo>
                  <a:lnTo>
                    <a:pt x="2911995" y="244132"/>
                  </a:lnTo>
                  <a:lnTo>
                    <a:pt x="2925673" y="259041"/>
                  </a:lnTo>
                  <a:lnTo>
                    <a:pt x="2932531" y="283768"/>
                  </a:lnTo>
                  <a:lnTo>
                    <a:pt x="2934398" y="318198"/>
                  </a:lnTo>
                  <a:lnTo>
                    <a:pt x="2934398" y="381127"/>
                  </a:lnTo>
                  <a:lnTo>
                    <a:pt x="2932569" y="418274"/>
                  </a:lnTo>
                  <a:lnTo>
                    <a:pt x="2925648" y="445236"/>
                  </a:lnTo>
                  <a:lnTo>
                    <a:pt x="2911437" y="461683"/>
                  </a:lnTo>
                  <a:lnTo>
                    <a:pt x="2887764" y="467245"/>
                  </a:lnTo>
                  <a:lnTo>
                    <a:pt x="2865755" y="461772"/>
                  </a:lnTo>
                  <a:lnTo>
                    <a:pt x="2852013" y="447548"/>
                  </a:lnTo>
                  <a:lnTo>
                    <a:pt x="2844952" y="427786"/>
                  </a:lnTo>
                  <a:lnTo>
                    <a:pt x="2842945" y="405765"/>
                  </a:lnTo>
                  <a:lnTo>
                    <a:pt x="2842945" y="389318"/>
                  </a:lnTo>
                  <a:lnTo>
                    <a:pt x="2772537" y="389318"/>
                  </a:lnTo>
                  <a:lnTo>
                    <a:pt x="2772537" y="399834"/>
                  </a:lnTo>
                  <a:lnTo>
                    <a:pt x="2778328" y="448818"/>
                  </a:lnTo>
                  <a:lnTo>
                    <a:pt x="2797568" y="488886"/>
                  </a:lnTo>
                  <a:lnTo>
                    <a:pt x="2833116" y="515937"/>
                  </a:lnTo>
                  <a:lnTo>
                    <a:pt x="2887764" y="525868"/>
                  </a:lnTo>
                  <a:lnTo>
                    <a:pt x="2936735" y="518261"/>
                  </a:lnTo>
                  <a:lnTo>
                    <a:pt x="2971025" y="496874"/>
                  </a:lnTo>
                  <a:lnTo>
                    <a:pt x="2992793" y="463829"/>
                  </a:lnTo>
                  <a:lnTo>
                    <a:pt x="3004261" y="421271"/>
                  </a:lnTo>
                  <a:lnTo>
                    <a:pt x="3007588" y="371335"/>
                  </a:lnTo>
                  <a:lnTo>
                    <a:pt x="3007588" y="315277"/>
                  </a:lnTo>
                  <a:close/>
                </a:path>
                <a:path w="13357860" h="4067809">
                  <a:moveTo>
                    <a:pt x="3049016" y="3778643"/>
                  </a:moveTo>
                  <a:lnTo>
                    <a:pt x="3039148" y="3727348"/>
                  </a:lnTo>
                  <a:lnTo>
                    <a:pt x="3009938" y="3693249"/>
                  </a:lnTo>
                  <a:lnTo>
                    <a:pt x="3002432" y="3691775"/>
                  </a:lnTo>
                  <a:lnTo>
                    <a:pt x="3002432" y="3771912"/>
                  </a:lnTo>
                  <a:lnTo>
                    <a:pt x="3002432" y="3803015"/>
                  </a:lnTo>
                  <a:lnTo>
                    <a:pt x="2944774" y="3803015"/>
                  </a:lnTo>
                  <a:lnTo>
                    <a:pt x="2944787" y="3771912"/>
                  </a:lnTo>
                  <a:lnTo>
                    <a:pt x="2946273" y="3754056"/>
                  </a:lnTo>
                  <a:lnTo>
                    <a:pt x="2946336" y="3753154"/>
                  </a:lnTo>
                  <a:lnTo>
                    <a:pt x="2951391" y="3739096"/>
                  </a:lnTo>
                  <a:lnTo>
                    <a:pt x="2960446" y="3730358"/>
                  </a:lnTo>
                  <a:lnTo>
                    <a:pt x="2974035" y="3727348"/>
                  </a:lnTo>
                  <a:lnTo>
                    <a:pt x="2988259" y="3730675"/>
                  </a:lnTo>
                  <a:lnTo>
                    <a:pt x="2996933" y="3739946"/>
                  </a:lnTo>
                  <a:lnTo>
                    <a:pt x="3001251" y="3754056"/>
                  </a:lnTo>
                  <a:lnTo>
                    <a:pt x="3002432" y="3771912"/>
                  </a:lnTo>
                  <a:lnTo>
                    <a:pt x="3002432" y="3691775"/>
                  </a:lnTo>
                  <a:lnTo>
                    <a:pt x="2935147" y="3695077"/>
                  </a:lnTo>
                  <a:lnTo>
                    <a:pt x="2900108" y="3747605"/>
                  </a:lnTo>
                  <a:lnTo>
                    <a:pt x="2897060" y="3875214"/>
                  </a:lnTo>
                  <a:lnTo>
                    <a:pt x="2899880" y="3914254"/>
                  </a:lnTo>
                  <a:lnTo>
                    <a:pt x="2911005" y="3945229"/>
                  </a:lnTo>
                  <a:lnTo>
                    <a:pt x="2934411" y="3965638"/>
                  </a:lnTo>
                  <a:lnTo>
                    <a:pt x="2974086" y="3973004"/>
                  </a:lnTo>
                  <a:lnTo>
                    <a:pt x="3014014" y="3964076"/>
                  </a:lnTo>
                  <a:lnTo>
                    <a:pt x="3039910" y="3931856"/>
                  </a:lnTo>
                  <a:lnTo>
                    <a:pt x="3048076" y="3888625"/>
                  </a:lnTo>
                  <a:lnTo>
                    <a:pt x="3048089" y="3886898"/>
                  </a:lnTo>
                  <a:lnTo>
                    <a:pt x="3000756" y="3886898"/>
                  </a:lnTo>
                  <a:lnTo>
                    <a:pt x="3000756" y="3888625"/>
                  </a:lnTo>
                  <a:lnTo>
                    <a:pt x="2999816" y="3904983"/>
                  </a:lnTo>
                  <a:lnTo>
                    <a:pt x="2995955" y="3918775"/>
                  </a:lnTo>
                  <a:lnTo>
                    <a:pt x="2987637" y="3928300"/>
                  </a:lnTo>
                  <a:lnTo>
                    <a:pt x="2973273" y="3931856"/>
                  </a:lnTo>
                  <a:lnTo>
                    <a:pt x="2958769" y="3927805"/>
                  </a:lnTo>
                  <a:lnTo>
                    <a:pt x="2949956" y="3917111"/>
                  </a:lnTo>
                  <a:lnTo>
                    <a:pt x="2945574" y="3901897"/>
                  </a:lnTo>
                  <a:lnTo>
                    <a:pt x="2944393" y="3884320"/>
                  </a:lnTo>
                  <a:lnTo>
                    <a:pt x="2944393" y="3841521"/>
                  </a:lnTo>
                  <a:lnTo>
                    <a:pt x="3049016" y="3841521"/>
                  </a:lnTo>
                  <a:lnTo>
                    <a:pt x="3049016" y="3803015"/>
                  </a:lnTo>
                  <a:lnTo>
                    <a:pt x="3049016" y="3778643"/>
                  </a:lnTo>
                  <a:close/>
                </a:path>
                <a:path w="13357860" h="4067809">
                  <a:moveTo>
                    <a:pt x="3120910" y="1012964"/>
                  </a:moveTo>
                  <a:lnTo>
                    <a:pt x="3117380" y="983056"/>
                  </a:lnTo>
                  <a:lnTo>
                    <a:pt x="3106204" y="959573"/>
                  </a:lnTo>
                  <a:lnTo>
                    <a:pt x="3086506" y="939190"/>
                  </a:lnTo>
                  <a:lnTo>
                    <a:pt x="3041281" y="907059"/>
                  </a:lnTo>
                  <a:lnTo>
                    <a:pt x="3031452" y="897191"/>
                  </a:lnTo>
                  <a:lnTo>
                    <a:pt x="3026562" y="887158"/>
                  </a:lnTo>
                  <a:lnTo>
                    <a:pt x="3025229" y="875144"/>
                  </a:lnTo>
                  <a:lnTo>
                    <a:pt x="3026460" y="863282"/>
                  </a:lnTo>
                  <a:lnTo>
                    <a:pt x="3030359" y="854252"/>
                  </a:lnTo>
                  <a:lnTo>
                    <a:pt x="3037179" y="848499"/>
                  </a:lnTo>
                  <a:lnTo>
                    <a:pt x="3047238" y="846493"/>
                  </a:lnTo>
                  <a:lnTo>
                    <a:pt x="3057563" y="848410"/>
                  </a:lnTo>
                  <a:lnTo>
                    <a:pt x="3064611" y="854240"/>
                  </a:lnTo>
                  <a:lnTo>
                    <a:pt x="3068663" y="864019"/>
                  </a:lnTo>
                  <a:lnTo>
                    <a:pt x="3069958" y="877849"/>
                  </a:lnTo>
                  <a:lnTo>
                    <a:pt x="3069958" y="894245"/>
                  </a:lnTo>
                  <a:lnTo>
                    <a:pt x="3116910" y="894245"/>
                  </a:lnTo>
                  <a:lnTo>
                    <a:pt x="3116910" y="882459"/>
                  </a:lnTo>
                  <a:lnTo>
                    <a:pt x="3113214" y="850506"/>
                  </a:lnTo>
                  <a:lnTo>
                    <a:pt x="3101251" y="826211"/>
                  </a:lnTo>
                  <a:lnTo>
                    <a:pt x="3079686" y="810742"/>
                  </a:lnTo>
                  <a:lnTo>
                    <a:pt x="3047174" y="805332"/>
                  </a:lnTo>
                  <a:lnTo>
                    <a:pt x="3016300" y="810602"/>
                  </a:lnTo>
                  <a:lnTo>
                    <a:pt x="2994380" y="825563"/>
                  </a:lnTo>
                  <a:lnTo>
                    <a:pt x="2981312" y="848868"/>
                  </a:lnTo>
                  <a:lnTo>
                    <a:pt x="2976969" y="879208"/>
                  </a:lnTo>
                  <a:lnTo>
                    <a:pt x="2980372" y="905421"/>
                  </a:lnTo>
                  <a:lnTo>
                    <a:pt x="2990685" y="926617"/>
                  </a:lnTo>
                  <a:lnTo>
                    <a:pt x="3008096" y="945057"/>
                  </a:lnTo>
                  <a:lnTo>
                    <a:pt x="3052749" y="977658"/>
                  </a:lnTo>
                  <a:lnTo>
                    <a:pt x="3064662" y="990714"/>
                  </a:lnTo>
                  <a:lnTo>
                    <a:pt x="3070402" y="1003820"/>
                  </a:lnTo>
                  <a:lnTo>
                    <a:pt x="3071901" y="1018654"/>
                  </a:lnTo>
                  <a:lnTo>
                    <a:pt x="3070491" y="1032764"/>
                  </a:lnTo>
                  <a:lnTo>
                    <a:pt x="3066072" y="1042873"/>
                  </a:lnTo>
                  <a:lnTo>
                    <a:pt x="3058376" y="1048956"/>
                  </a:lnTo>
                  <a:lnTo>
                    <a:pt x="3047085" y="1050988"/>
                  </a:lnTo>
                  <a:lnTo>
                    <a:pt x="3035185" y="1048359"/>
                  </a:lnTo>
                  <a:lnTo>
                    <a:pt x="3027146" y="1040993"/>
                  </a:lnTo>
                  <a:lnTo>
                    <a:pt x="3022612" y="1029652"/>
                  </a:lnTo>
                  <a:lnTo>
                    <a:pt x="3021177" y="1015072"/>
                  </a:lnTo>
                  <a:lnTo>
                    <a:pt x="3021177" y="1002563"/>
                  </a:lnTo>
                  <a:lnTo>
                    <a:pt x="2972155" y="1002563"/>
                  </a:lnTo>
                  <a:lnTo>
                    <a:pt x="2972155" y="1015022"/>
                  </a:lnTo>
                  <a:lnTo>
                    <a:pt x="2975292" y="1043571"/>
                  </a:lnTo>
                  <a:lnTo>
                    <a:pt x="2986621" y="1068260"/>
                  </a:lnTo>
                  <a:lnTo>
                    <a:pt x="3009036" y="1085596"/>
                  </a:lnTo>
                  <a:lnTo>
                    <a:pt x="3045447" y="1092149"/>
                  </a:lnTo>
                  <a:lnTo>
                    <a:pt x="3078505" y="1087094"/>
                  </a:lnTo>
                  <a:lnTo>
                    <a:pt x="3102076" y="1072083"/>
                  </a:lnTo>
                  <a:lnTo>
                    <a:pt x="3116211" y="1047305"/>
                  </a:lnTo>
                  <a:lnTo>
                    <a:pt x="3120910" y="1012964"/>
                  </a:lnTo>
                  <a:close/>
                </a:path>
                <a:path w="13357860" h="4067809">
                  <a:moveTo>
                    <a:pt x="3152102" y="1466037"/>
                  </a:moveTo>
                  <a:lnTo>
                    <a:pt x="3148431" y="1429435"/>
                  </a:lnTo>
                  <a:lnTo>
                    <a:pt x="3142234" y="1414741"/>
                  </a:lnTo>
                  <a:lnTo>
                    <a:pt x="3136074" y="1400124"/>
                  </a:lnTo>
                  <a:lnTo>
                    <a:pt x="3113024" y="1380655"/>
                  </a:lnTo>
                  <a:lnTo>
                    <a:pt x="3105518" y="1379181"/>
                  </a:lnTo>
                  <a:lnTo>
                    <a:pt x="3105518" y="1459306"/>
                  </a:lnTo>
                  <a:lnTo>
                    <a:pt x="3105518" y="1490421"/>
                  </a:lnTo>
                  <a:lnTo>
                    <a:pt x="3047873" y="1490421"/>
                  </a:lnTo>
                  <a:lnTo>
                    <a:pt x="3047885" y="1459306"/>
                  </a:lnTo>
                  <a:lnTo>
                    <a:pt x="3063544" y="1417751"/>
                  </a:lnTo>
                  <a:lnTo>
                    <a:pt x="3077121" y="1414741"/>
                  </a:lnTo>
                  <a:lnTo>
                    <a:pt x="3091345" y="1418069"/>
                  </a:lnTo>
                  <a:lnTo>
                    <a:pt x="3100019" y="1427340"/>
                  </a:lnTo>
                  <a:lnTo>
                    <a:pt x="3104350" y="1441450"/>
                  </a:lnTo>
                  <a:lnTo>
                    <a:pt x="3105518" y="1459306"/>
                  </a:lnTo>
                  <a:lnTo>
                    <a:pt x="3105518" y="1379181"/>
                  </a:lnTo>
                  <a:lnTo>
                    <a:pt x="3038233" y="1382483"/>
                  </a:lnTo>
                  <a:lnTo>
                    <a:pt x="3003207" y="1434998"/>
                  </a:lnTo>
                  <a:lnTo>
                    <a:pt x="3000146" y="1562608"/>
                  </a:lnTo>
                  <a:lnTo>
                    <a:pt x="3002978" y="1601647"/>
                  </a:lnTo>
                  <a:lnTo>
                    <a:pt x="3014103" y="1632623"/>
                  </a:lnTo>
                  <a:lnTo>
                    <a:pt x="3037509" y="1653044"/>
                  </a:lnTo>
                  <a:lnTo>
                    <a:pt x="3077184" y="1660398"/>
                  </a:lnTo>
                  <a:lnTo>
                    <a:pt x="3117113" y="1651469"/>
                  </a:lnTo>
                  <a:lnTo>
                    <a:pt x="3139402" y="1629549"/>
                  </a:lnTo>
                  <a:lnTo>
                    <a:pt x="3143008" y="1619250"/>
                  </a:lnTo>
                  <a:lnTo>
                    <a:pt x="3149079" y="1601927"/>
                  </a:lnTo>
                  <a:lnTo>
                    <a:pt x="3151174" y="1576019"/>
                  </a:lnTo>
                  <a:lnTo>
                    <a:pt x="3151187" y="1574292"/>
                  </a:lnTo>
                  <a:lnTo>
                    <a:pt x="3103842" y="1574292"/>
                  </a:lnTo>
                  <a:lnTo>
                    <a:pt x="3103842" y="1576019"/>
                  </a:lnTo>
                  <a:lnTo>
                    <a:pt x="3102902" y="1592389"/>
                  </a:lnTo>
                  <a:lnTo>
                    <a:pt x="3099054" y="1606181"/>
                  </a:lnTo>
                  <a:lnTo>
                    <a:pt x="3090722" y="1615694"/>
                  </a:lnTo>
                  <a:lnTo>
                    <a:pt x="3076371" y="1619250"/>
                  </a:lnTo>
                  <a:lnTo>
                    <a:pt x="3061868" y="1615211"/>
                  </a:lnTo>
                  <a:lnTo>
                    <a:pt x="3053042" y="1604505"/>
                  </a:lnTo>
                  <a:lnTo>
                    <a:pt x="3048673" y="1589303"/>
                  </a:lnTo>
                  <a:lnTo>
                    <a:pt x="3047492" y="1571726"/>
                  </a:lnTo>
                  <a:lnTo>
                    <a:pt x="3047492" y="1528914"/>
                  </a:lnTo>
                  <a:lnTo>
                    <a:pt x="3152102" y="1528914"/>
                  </a:lnTo>
                  <a:lnTo>
                    <a:pt x="3152102" y="1490421"/>
                  </a:lnTo>
                  <a:lnTo>
                    <a:pt x="3152102" y="1466037"/>
                  </a:lnTo>
                  <a:close/>
                </a:path>
                <a:path w="13357860" h="4067809">
                  <a:moveTo>
                    <a:pt x="3250666" y="809650"/>
                  </a:moveTo>
                  <a:lnTo>
                    <a:pt x="3213989" y="809650"/>
                  </a:lnTo>
                  <a:lnTo>
                    <a:pt x="3213989" y="742226"/>
                  </a:lnTo>
                  <a:lnTo>
                    <a:pt x="3165678" y="742226"/>
                  </a:lnTo>
                  <a:lnTo>
                    <a:pt x="3165678" y="809650"/>
                  </a:lnTo>
                  <a:lnTo>
                    <a:pt x="3135160" y="809650"/>
                  </a:lnTo>
                  <a:lnTo>
                    <a:pt x="3135160" y="852335"/>
                  </a:lnTo>
                  <a:lnTo>
                    <a:pt x="3165678" y="852335"/>
                  </a:lnTo>
                  <a:lnTo>
                    <a:pt x="3165678" y="1034821"/>
                  </a:lnTo>
                  <a:lnTo>
                    <a:pt x="3169259" y="1063053"/>
                  </a:lnTo>
                  <a:lnTo>
                    <a:pt x="3179521" y="1080490"/>
                  </a:lnTo>
                  <a:lnTo>
                    <a:pt x="3195688" y="1089355"/>
                  </a:lnTo>
                  <a:lnTo>
                    <a:pt x="3216999" y="1091819"/>
                  </a:lnTo>
                  <a:lnTo>
                    <a:pt x="3225012" y="1091615"/>
                  </a:lnTo>
                  <a:lnTo>
                    <a:pt x="3233534" y="1090853"/>
                  </a:lnTo>
                  <a:lnTo>
                    <a:pt x="3241852" y="1089329"/>
                  </a:lnTo>
                  <a:lnTo>
                    <a:pt x="3249257" y="1086853"/>
                  </a:lnTo>
                  <a:lnTo>
                    <a:pt x="3249257" y="1049959"/>
                  </a:lnTo>
                  <a:lnTo>
                    <a:pt x="3245916" y="1051039"/>
                  </a:lnTo>
                  <a:lnTo>
                    <a:pt x="3238233" y="1051572"/>
                  </a:lnTo>
                  <a:lnTo>
                    <a:pt x="3233191" y="1051572"/>
                  </a:lnTo>
                  <a:lnTo>
                    <a:pt x="3222980" y="1049515"/>
                  </a:lnTo>
                  <a:lnTo>
                    <a:pt x="3217176" y="1043952"/>
                  </a:lnTo>
                  <a:lnTo>
                    <a:pt x="3214586" y="1035837"/>
                  </a:lnTo>
                  <a:lnTo>
                    <a:pt x="3213989" y="1026109"/>
                  </a:lnTo>
                  <a:lnTo>
                    <a:pt x="3213989" y="852335"/>
                  </a:lnTo>
                  <a:lnTo>
                    <a:pt x="3250666" y="852335"/>
                  </a:lnTo>
                  <a:lnTo>
                    <a:pt x="3250666" y="809650"/>
                  </a:lnTo>
                  <a:close/>
                </a:path>
                <a:path w="13357860" h="4067809">
                  <a:moveTo>
                    <a:pt x="3282797" y="343230"/>
                  </a:moveTo>
                  <a:lnTo>
                    <a:pt x="3278492" y="302094"/>
                  </a:lnTo>
                  <a:lnTo>
                    <a:pt x="3266211" y="272262"/>
                  </a:lnTo>
                  <a:lnTo>
                    <a:pt x="3246920" y="251879"/>
                  </a:lnTo>
                  <a:lnTo>
                    <a:pt x="3221609" y="239014"/>
                  </a:lnTo>
                  <a:lnTo>
                    <a:pt x="3221609" y="238239"/>
                  </a:lnTo>
                  <a:lnTo>
                    <a:pt x="3241979" y="225983"/>
                  </a:lnTo>
                  <a:lnTo>
                    <a:pt x="3257448" y="206451"/>
                  </a:lnTo>
                  <a:lnTo>
                    <a:pt x="3267278" y="178155"/>
                  </a:lnTo>
                  <a:lnTo>
                    <a:pt x="3270732" y="139611"/>
                  </a:lnTo>
                  <a:lnTo>
                    <a:pt x="3270732" y="119799"/>
                  </a:lnTo>
                  <a:lnTo>
                    <a:pt x="3265373" y="71399"/>
                  </a:lnTo>
                  <a:lnTo>
                    <a:pt x="3247720" y="33515"/>
                  </a:lnTo>
                  <a:lnTo>
                    <a:pt x="3215411" y="8826"/>
                  </a:lnTo>
                  <a:lnTo>
                    <a:pt x="3166072" y="0"/>
                  </a:lnTo>
                  <a:lnTo>
                    <a:pt x="3110852" y="11188"/>
                  </a:lnTo>
                  <a:lnTo>
                    <a:pt x="3078137" y="39839"/>
                  </a:lnTo>
                  <a:lnTo>
                    <a:pt x="3062503" y="78549"/>
                  </a:lnTo>
                  <a:lnTo>
                    <a:pt x="3058503" y="119951"/>
                  </a:lnTo>
                  <a:lnTo>
                    <a:pt x="3058503" y="134810"/>
                  </a:lnTo>
                  <a:lnTo>
                    <a:pt x="3122358" y="134810"/>
                  </a:lnTo>
                  <a:lnTo>
                    <a:pt x="3122358" y="115925"/>
                  </a:lnTo>
                  <a:lnTo>
                    <a:pt x="3124111" y="94132"/>
                  </a:lnTo>
                  <a:lnTo>
                    <a:pt x="3130423" y="75984"/>
                  </a:lnTo>
                  <a:lnTo>
                    <a:pt x="3142881" y="63563"/>
                  </a:lnTo>
                  <a:lnTo>
                    <a:pt x="3163062" y="58953"/>
                  </a:lnTo>
                  <a:lnTo>
                    <a:pt x="3183039" y="63639"/>
                  </a:lnTo>
                  <a:lnTo>
                    <a:pt x="3194951" y="76479"/>
                  </a:lnTo>
                  <a:lnTo>
                    <a:pt x="3200704" y="95618"/>
                  </a:lnTo>
                  <a:lnTo>
                    <a:pt x="3202203" y="119164"/>
                  </a:lnTo>
                  <a:lnTo>
                    <a:pt x="3202203" y="146964"/>
                  </a:lnTo>
                  <a:lnTo>
                    <a:pt x="3199307" y="177558"/>
                  </a:lnTo>
                  <a:lnTo>
                    <a:pt x="3190036" y="197332"/>
                  </a:lnTo>
                  <a:lnTo>
                    <a:pt x="3173603" y="207962"/>
                  </a:lnTo>
                  <a:lnTo>
                    <a:pt x="3149155" y="211124"/>
                  </a:lnTo>
                  <a:lnTo>
                    <a:pt x="3127845" y="211124"/>
                  </a:lnTo>
                  <a:lnTo>
                    <a:pt x="3127845" y="272059"/>
                  </a:lnTo>
                  <a:lnTo>
                    <a:pt x="3149714" y="272059"/>
                  </a:lnTo>
                  <a:lnTo>
                    <a:pt x="3178162" y="275856"/>
                  </a:lnTo>
                  <a:lnTo>
                    <a:pt x="3197631" y="288226"/>
                  </a:lnTo>
                  <a:lnTo>
                    <a:pt x="3208807" y="310642"/>
                  </a:lnTo>
                  <a:lnTo>
                    <a:pt x="3212388" y="344576"/>
                  </a:lnTo>
                  <a:lnTo>
                    <a:pt x="3212388" y="394957"/>
                  </a:lnTo>
                  <a:lnTo>
                    <a:pt x="3210115" y="425716"/>
                  </a:lnTo>
                  <a:lnTo>
                    <a:pt x="3202381" y="448678"/>
                  </a:lnTo>
                  <a:lnTo>
                    <a:pt x="3187789" y="463054"/>
                  </a:lnTo>
                  <a:lnTo>
                    <a:pt x="3164967" y="468033"/>
                  </a:lnTo>
                  <a:lnTo>
                    <a:pt x="3142005" y="462965"/>
                  </a:lnTo>
                  <a:lnTo>
                    <a:pt x="3127438" y="449453"/>
                  </a:lnTo>
                  <a:lnTo>
                    <a:pt x="3119767" y="429971"/>
                  </a:lnTo>
                  <a:lnTo>
                    <a:pt x="3117545" y="407022"/>
                  </a:lnTo>
                  <a:lnTo>
                    <a:pt x="3117545" y="391617"/>
                  </a:lnTo>
                  <a:lnTo>
                    <a:pt x="3051797" y="391617"/>
                  </a:lnTo>
                  <a:lnTo>
                    <a:pt x="3051797" y="407581"/>
                  </a:lnTo>
                  <a:lnTo>
                    <a:pt x="3057817" y="456539"/>
                  </a:lnTo>
                  <a:lnTo>
                    <a:pt x="3077324" y="494017"/>
                  </a:lnTo>
                  <a:lnTo>
                    <a:pt x="3112439" y="517982"/>
                  </a:lnTo>
                  <a:lnTo>
                    <a:pt x="3165284" y="526427"/>
                  </a:lnTo>
                  <a:lnTo>
                    <a:pt x="3212871" y="519645"/>
                  </a:lnTo>
                  <a:lnTo>
                    <a:pt x="3246437" y="500468"/>
                  </a:lnTo>
                  <a:lnTo>
                    <a:pt x="3267951" y="470598"/>
                  </a:lnTo>
                  <a:lnTo>
                    <a:pt x="3279419" y="431749"/>
                  </a:lnTo>
                  <a:lnTo>
                    <a:pt x="3282797" y="385635"/>
                  </a:lnTo>
                  <a:lnTo>
                    <a:pt x="3282797" y="343230"/>
                  </a:lnTo>
                  <a:close/>
                </a:path>
                <a:path w="13357860" h="4067809">
                  <a:moveTo>
                    <a:pt x="3328466" y="1581226"/>
                  </a:moveTo>
                  <a:lnTo>
                    <a:pt x="3324936" y="1551305"/>
                  </a:lnTo>
                  <a:lnTo>
                    <a:pt x="3313760" y="1527835"/>
                  </a:lnTo>
                  <a:lnTo>
                    <a:pt x="3294062" y="1507451"/>
                  </a:lnTo>
                  <a:lnTo>
                    <a:pt x="3248837" y="1475320"/>
                  </a:lnTo>
                  <a:lnTo>
                    <a:pt x="3239008" y="1465453"/>
                  </a:lnTo>
                  <a:lnTo>
                    <a:pt x="3234118" y="1455420"/>
                  </a:lnTo>
                  <a:lnTo>
                    <a:pt x="3232785" y="1443405"/>
                  </a:lnTo>
                  <a:lnTo>
                    <a:pt x="3234017" y="1431544"/>
                  </a:lnTo>
                  <a:lnTo>
                    <a:pt x="3237915" y="1422514"/>
                  </a:lnTo>
                  <a:lnTo>
                    <a:pt x="3244748" y="1416761"/>
                  </a:lnTo>
                  <a:lnTo>
                    <a:pt x="3254794" y="1414754"/>
                  </a:lnTo>
                  <a:lnTo>
                    <a:pt x="3265119" y="1416672"/>
                  </a:lnTo>
                  <a:lnTo>
                    <a:pt x="3272167" y="1422501"/>
                  </a:lnTo>
                  <a:lnTo>
                    <a:pt x="3276219" y="1432280"/>
                  </a:lnTo>
                  <a:lnTo>
                    <a:pt x="3277514" y="1446110"/>
                  </a:lnTo>
                  <a:lnTo>
                    <a:pt x="3277514" y="1462506"/>
                  </a:lnTo>
                  <a:lnTo>
                    <a:pt x="3324466" y="1462506"/>
                  </a:lnTo>
                  <a:lnTo>
                    <a:pt x="3324466" y="1450721"/>
                  </a:lnTo>
                  <a:lnTo>
                    <a:pt x="3320783" y="1418767"/>
                  </a:lnTo>
                  <a:lnTo>
                    <a:pt x="3308807" y="1394460"/>
                  </a:lnTo>
                  <a:lnTo>
                    <a:pt x="3287242" y="1379004"/>
                  </a:lnTo>
                  <a:lnTo>
                    <a:pt x="3254730" y="1373581"/>
                  </a:lnTo>
                  <a:lnTo>
                    <a:pt x="3223857" y="1378864"/>
                  </a:lnTo>
                  <a:lnTo>
                    <a:pt x="3201936" y="1393825"/>
                  </a:lnTo>
                  <a:lnTo>
                    <a:pt x="3188868" y="1417129"/>
                  </a:lnTo>
                  <a:lnTo>
                    <a:pt x="3184525" y="1447469"/>
                  </a:lnTo>
                  <a:lnTo>
                    <a:pt x="3187928" y="1473682"/>
                  </a:lnTo>
                  <a:lnTo>
                    <a:pt x="3198241" y="1494878"/>
                  </a:lnTo>
                  <a:lnTo>
                    <a:pt x="3215652" y="1513319"/>
                  </a:lnTo>
                  <a:lnTo>
                    <a:pt x="3260306" y="1545920"/>
                  </a:lnTo>
                  <a:lnTo>
                    <a:pt x="3272218" y="1558963"/>
                  </a:lnTo>
                  <a:lnTo>
                    <a:pt x="3277959" y="1572082"/>
                  </a:lnTo>
                  <a:lnTo>
                    <a:pt x="3279457" y="1586915"/>
                  </a:lnTo>
                  <a:lnTo>
                    <a:pt x="3278047" y="1601012"/>
                  </a:lnTo>
                  <a:lnTo>
                    <a:pt x="3273641" y="1611122"/>
                  </a:lnTo>
                  <a:lnTo>
                    <a:pt x="3265932" y="1617205"/>
                  </a:lnTo>
                  <a:lnTo>
                    <a:pt x="3254641" y="1619250"/>
                  </a:lnTo>
                  <a:lnTo>
                    <a:pt x="3242741" y="1616621"/>
                  </a:lnTo>
                  <a:lnTo>
                    <a:pt x="3234702" y="1609255"/>
                  </a:lnTo>
                  <a:lnTo>
                    <a:pt x="3230168" y="1597914"/>
                  </a:lnTo>
                  <a:lnTo>
                    <a:pt x="3228733" y="1583334"/>
                  </a:lnTo>
                  <a:lnTo>
                    <a:pt x="3228733" y="1570824"/>
                  </a:lnTo>
                  <a:lnTo>
                    <a:pt x="3179711" y="1570824"/>
                  </a:lnTo>
                  <a:lnTo>
                    <a:pt x="3179711" y="1583283"/>
                  </a:lnTo>
                  <a:lnTo>
                    <a:pt x="3182848" y="1611833"/>
                  </a:lnTo>
                  <a:lnTo>
                    <a:pt x="3194177" y="1636509"/>
                  </a:lnTo>
                  <a:lnTo>
                    <a:pt x="3216592" y="1653857"/>
                  </a:lnTo>
                  <a:lnTo>
                    <a:pt x="3253003" y="1660410"/>
                  </a:lnTo>
                  <a:lnTo>
                    <a:pt x="3286061" y="1655356"/>
                  </a:lnTo>
                  <a:lnTo>
                    <a:pt x="3309632" y="1640344"/>
                  </a:lnTo>
                  <a:lnTo>
                    <a:pt x="3323767" y="1615567"/>
                  </a:lnTo>
                  <a:lnTo>
                    <a:pt x="3328466" y="1581226"/>
                  </a:lnTo>
                  <a:close/>
                </a:path>
                <a:path w="13357860" h="4067809">
                  <a:moveTo>
                    <a:pt x="3334016" y="3754221"/>
                  </a:moveTo>
                  <a:lnTo>
                    <a:pt x="3329673" y="3720782"/>
                  </a:lnTo>
                  <a:lnTo>
                    <a:pt x="3317951" y="3699929"/>
                  </a:lnTo>
                  <a:lnTo>
                    <a:pt x="3300806" y="3689210"/>
                  </a:lnTo>
                  <a:lnTo>
                    <a:pt x="3280168" y="3686187"/>
                  </a:lnTo>
                  <a:lnTo>
                    <a:pt x="3261118" y="3688753"/>
                  </a:lnTo>
                  <a:lnTo>
                    <a:pt x="3246590" y="3695585"/>
                  </a:lnTo>
                  <a:lnTo>
                    <a:pt x="3235706" y="3705453"/>
                  </a:lnTo>
                  <a:lnTo>
                    <a:pt x="3227603" y="3717074"/>
                  </a:lnTo>
                  <a:lnTo>
                    <a:pt x="3221088" y="3703218"/>
                  </a:lnTo>
                  <a:lnTo>
                    <a:pt x="3211461" y="3693604"/>
                  </a:lnTo>
                  <a:lnTo>
                    <a:pt x="3198901" y="3688003"/>
                  </a:lnTo>
                  <a:lnTo>
                    <a:pt x="3183610" y="3686187"/>
                  </a:lnTo>
                  <a:lnTo>
                    <a:pt x="3167646" y="3688156"/>
                  </a:lnTo>
                  <a:lnTo>
                    <a:pt x="3154261" y="3693896"/>
                  </a:lnTo>
                  <a:lnTo>
                    <a:pt x="3143466" y="3703155"/>
                  </a:lnTo>
                  <a:lnTo>
                    <a:pt x="3135287" y="3715689"/>
                  </a:lnTo>
                  <a:lnTo>
                    <a:pt x="3134906" y="3706266"/>
                  </a:lnTo>
                  <a:lnTo>
                    <a:pt x="3134906" y="3698849"/>
                  </a:lnTo>
                  <a:lnTo>
                    <a:pt x="3133445" y="3690518"/>
                  </a:lnTo>
                  <a:lnTo>
                    <a:pt x="3087179" y="3690518"/>
                  </a:lnTo>
                  <a:lnTo>
                    <a:pt x="3087497" y="3701046"/>
                  </a:lnTo>
                  <a:lnTo>
                    <a:pt x="3087662" y="3715588"/>
                  </a:lnTo>
                  <a:lnTo>
                    <a:pt x="3087725" y="3770934"/>
                  </a:lnTo>
                  <a:lnTo>
                    <a:pt x="3087725" y="3968686"/>
                  </a:lnTo>
                  <a:lnTo>
                    <a:pt x="3136201" y="3968686"/>
                  </a:lnTo>
                  <a:lnTo>
                    <a:pt x="3136201" y="3777437"/>
                  </a:lnTo>
                  <a:lnTo>
                    <a:pt x="3137319" y="3757917"/>
                  </a:lnTo>
                  <a:lnTo>
                    <a:pt x="3141434" y="3742944"/>
                  </a:lnTo>
                  <a:lnTo>
                    <a:pt x="3149689" y="3733330"/>
                  </a:lnTo>
                  <a:lnTo>
                    <a:pt x="3163239" y="3729952"/>
                  </a:lnTo>
                  <a:lnTo>
                    <a:pt x="3173463" y="3731615"/>
                  </a:lnTo>
                  <a:lnTo>
                    <a:pt x="3180702" y="3737330"/>
                  </a:lnTo>
                  <a:lnTo>
                    <a:pt x="3185020" y="3748151"/>
                  </a:lnTo>
                  <a:lnTo>
                    <a:pt x="3186442" y="3765156"/>
                  </a:lnTo>
                  <a:lnTo>
                    <a:pt x="3186442" y="3968686"/>
                  </a:lnTo>
                  <a:lnTo>
                    <a:pt x="3235299" y="3968686"/>
                  </a:lnTo>
                  <a:lnTo>
                    <a:pt x="3235299" y="3776954"/>
                  </a:lnTo>
                  <a:lnTo>
                    <a:pt x="3236455" y="3757574"/>
                  </a:lnTo>
                  <a:lnTo>
                    <a:pt x="3240646" y="3742753"/>
                  </a:lnTo>
                  <a:lnTo>
                    <a:pt x="3249015" y="3733279"/>
                  </a:lnTo>
                  <a:lnTo>
                    <a:pt x="3262668" y="3729952"/>
                  </a:lnTo>
                  <a:lnTo>
                    <a:pt x="3273882" y="3732314"/>
                  </a:lnTo>
                  <a:lnTo>
                    <a:pt x="3280905" y="3739045"/>
                  </a:lnTo>
                  <a:lnTo>
                    <a:pt x="3284524" y="3749586"/>
                  </a:lnTo>
                  <a:lnTo>
                    <a:pt x="3285553" y="3763416"/>
                  </a:lnTo>
                  <a:lnTo>
                    <a:pt x="3285553" y="3968686"/>
                  </a:lnTo>
                  <a:lnTo>
                    <a:pt x="3334016" y="3968686"/>
                  </a:lnTo>
                  <a:lnTo>
                    <a:pt x="3334016" y="3754221"/>
                  </a:lnTo>
                  <a:close/>
                </a:path>
                <a:path w="13357860" h="4067809">
                  <a:moveTo>
                    <a:pt x="3421799" y="1087818"/>
                  </a:moveTo>
                  <a:lnTo>
                    <a:pt x="3421265" y="1078306"/>
                  </a:lnTo>
                  <a:lnTo>
                    <a:pt x="3421062" y="1070775"/>
                  </a:lnTo>
                  <a:lnTo>
                    <a:pt x="3420961" y="1066495"/>
                  </a:lnTo>
                  <a:lnTo>
                    <a:pt x="3420910" y="1064387"/>
                  </a:lnTo>
                  <a:lnTo>
                    <a:pt x="3420757" y="1049528"/>
                  </a:lnTo>
                  <a:lnTo>
                    <a:pt x="3420719" y="958710"/>
                  </a:lnTo>
                  <a:lnTo>
                    <a:pt x="3420719" y="878560"/>
                  </a:lnTo>
                  <a:lnTo>
                    <a:pt x="3417214" y="848842"/>
                  </a:lnTo>
                  <a:lnTo>
                    <a:pt x="3415436" y="845286"/>
                  </a:lnTo>
                  <a:lnTo>
                    <a:pt x="3405644" y="825703"/>
                  </a:lnTo>
                  <a:lnTo>
                    <a:pt x="3384397" y="810679"/>
                  </a:lnTo>
                  <a:lnTo>
                    <a:pt x="3373374" y="808875"/>
                  </a:lnTo>
                  <a:lnTo>
                    <a:pt x="3373374" y="958710"/>
                  </a:lnTo>
                  <a:lnTo>
                    <a:pt x="3373374" y="994295"/>
                  </a:lnTo>
                  <a:lnTo>
                    <a:pt x="3371723" y="1019467"/>
                  </a:lnTo>
                  <a:lnTo>
                    <a:pt x="3366478" y="1036624"/>
                  </a:lnTo>
                  <a:lnTo>
                    <a:pt x="3357207" y="1046416"/>
                  </a:lnTo>
                  <a:lnTo>
                    <a:pt x="3343478" y="1049528"/>
                  </a:lnTo>
                  <a:lnTo>
                    <a:pt x="3331260" y="1046607"/>
                  </a:lnTo>
                  <a:lnTo>
                    <a:pt x="3323044" y="1038555"/>
                  </a:lnTo>
                  <a:lnTo>
                    <a:pt x="3318421" y="1026414"/>
                  </a:lnTo>
                  <a:lnTo>
                    <a:pt x="3317075" y="1012317"/>
                  </a:lnTo>
                  <a:lnTo>
                    <a:pt x="3316973" y="1006754"/>
                  </a:lnTo>
                  <a:lnTo>
                    <a:pt x="3320148" y="983653"/>
                  </a:lnTo>
                  <a:lnTo>
                    <a:pt x="3329216" y="968870"/>
                  </a:lnTo>
                  <a:lnTo>
                    <a:pt x="3343503" y="961021"/>
                  </a:lnTo>
                  <a:lnTo>
                    <a:pt x="3362350" y="958710"/>
                  </a:lnTo>
                  <a:lnTo>
                    <a:pt x="3373374" y="958710"/>
                  </a:lnTo>
                  <a:lnTo>
                    <a:pt x="3373374" y="808875"/>
                  </a:lnTo>
                  <a:lnTo>
                    <a:pt x="3316401" y="811352"/>
                  </a:lnTo>
                  <a:lnTo>
                    <a:pt x="3282556" y="851204"/>
                  </a:lnTo>
                  <a:lnTo>
                    <a:pt x="3279267" y="884504"/>
                  </a:lnTo>
                  <a:lnTo>
                    <a:pt x="3326981" y="884504"/>
                  </a:lnTo>
                  <a:lnTo>
                    <a:pt x="3326993" y="878560"/>
                  </a:lnTo>
                  <a:lnTo>
                    <a:pt x="3327908" y="866724"/>
                  </a:lnTo>
                  <a:lnTo>
                    <a:pt x="3350234" y="845286"/>
                  </a:lnTo>
                  <a:lnTo>
                    <a:pt x="3361715" y="847826"/>
                  </a:lnTo>
                  <a:lnTo>
                    <a:pt x="3368446" y="855091"/>
                  </a:lnTo>
                  <a:lnTo>
                    <a:pt x="3371646" y="866724"/>
                  </a:lnTo>
                  <a:lnTo>
                    <a:pt x="3372459" y="882294"/>
                  </a:lnTo>
                  <a:lnTo>
                    <a:pt x="3372459" y="921346"/>
                  </a:lnTo>
                  <a:lnTo>
                    <a:pt x="3363696" y="921346"/>
                  </a:lnTo>
                  <a:lnTo>
                    <a:pt x="3328111" y="925499"/>
                  </a:lnTo>
                  <a:lnTo>
                    <a:pt x="3298456" y="939571"/>
                  </a:lnTo>
                  <a:lnTo>
                    <a:pt x="3278149" y="966063"/>
                  </a:lnTo>
                  <a:lnTo>
                    <a:pt x="3270745" y="1006754"/>
                  </a:lnTo>
                  <a:lnTo>
                    <a:pt x="3270618" y="1012317"/>
                  </a:lnTo>
                  <a:lnTo>
                    <a:pt x="3273831" y="1042670"/>
                  </a:lnTo>
                  <a:lnTo>
                    <a:pt x="3284004" y="1068120"/>
                  </a:lnTo>
                  <a:lnTo>
                    <a:pt x="3301885" y="1085621"/>
                  </a:lnTo>
                  <a:lnTo>
                    <a:pt x="3328251" y="1092136"/>
                  </a:lnTo>
                  <a:lnTo>
                    <a:pt x="3342767" y="1090739"/>
                  </a:lnTo>
                  <a:lnTo>
                    <a:pt x="3355352" y="1086256"/>
                  </a:lnTo>
                  <a:lnTo>
                    <a:pt x="3365817" y="1078306"/>
                  </a:lnTo>
                  <a:lnTo>
                    <a:pt x="3373983" y="1066495"/>
                  </a:lnTo>
                  <a:lnTo>
                    <a:pt x="3374364" y="1070775"/>
                  </a:lnTo>
                  <a:lnTo>
                    <a:pt x="3376041" y="1081976"/>
                  </a:lnTo>
                  <a:lnTo>
                    <a:pt x="3377285" y="1087818"/>
                  </a:lnTo>
                  <a:lnTo>
                    <a:pt x="3421799" y="1087818"/>
                  </a:lnTo>
                  <a:close/>
                </a:path>
                <a:path w="13357860" h="4067809">
                  <a:moveTo>
                    <a:pt x="3489007" y="182791"/>
                  </a:moveTo>
                  <a:lnTo>
                    <a:pt x="3488982" y="91059"/>
                  </a:lnTo>
                  <a:lnTo>
                    <a:pt x="3483406" y="51409"/>
                  </a:lnTo>
                  <a:lnTo>
                    <a:pt x="3479787" y="44970"/>
                  </a:lnTo>
                  <a:lnTo>
                    <a:pt x="3467404" y="22898"/>
                  </a:lnTo>
                  <a:lnTo>
                    <a:pt x="3442220" y="5740"/>
                  </a:lnTo>
                  <a:lnTo>
                    <a:pt x="3438906" y="5168"/>
                  </a:lnTo>
                  <a:lnTo>
                    <a:pt x="3438906" y="87503"/>
                  </a:lnTo>
                  <a:lnTo>
                    <a:pt x="3438817" y="186423"/>
                  </a:lnTo>
                  <a:lnTo>
                    <a:pt x="3437483" y="204419"/>
                  </a:lnTo>
                  <a:lnTo>
                    <a:pt x="3432568" y="218960"/>
                  </a:lnTo>
                  <a:lnTo>
                    <a:pt x="3423158" y="228130"/>
                  </a:lnTo>
                  <a:lnTo>
                    <a:pt x="3408286" y="231330"/>
                  </a:lnTo>
                  <a:lnTo>
                    <a:pt x="3394037" y="228409"/>
                  </a:lnTo>
                  <a:lnTo>
                    <a:pt x="3384473" y="219798"/>
                  </a:lnTo>
                  <a:lnTo>
                    <a:pt x="3379101" y="205689"/>
                  </a:lnTo>
                  <a:lnTo>
                    <a:pt x="3377438" y="186423"/>
                  </a:lnTo>
                  <a:lnTo>
                    <a:pt x="3377539" y="87503"/>
                  </a:lnTo>
                  <a:lnTo>
                    <a:pt x="3379025" y="70205"/>
                  </a:lnTo>
                  <a:lnTo>
                    <a:pt x="3384334" y="56426"/>
                  </a:lnTo>
                  <a:lnTo>
                    <a:pt x="3394037" y="47891"/>
                  </a:lnTo>
                  <a:lnTo>
                    <a:pt x="3408832" y="44970"/>
                  </a:lnTo>
                  <a:lnTo>
                    <a:pt x="3422751" y="47891"/>
                  </a:lnTo>
                  <a:lnTo>
                    <a:pt x="3422548" y="47891"/>
                  </a:lnTo>
                  <a:lnTo>
                    <a:pt x="3431832" y="56172"/>
                  </a:lnTo>
                  <a:lnTo>
                    <a:pt x="3437191" y="69532"/>
                  </a:lnTo>
                  <a:lnTo>
                    <a:pt x="3438906" y="87503"/>
                  </a:lnTo>
                  <a:lnTo>
                    <a:pt x="3438906" y="5168"/>
                  </a:lnTo>
                  <a:lnTo>
                    <a:pt x="3376206" y="5207"/>
                  </a:lnTo>
                  <a:lnTo>
                    <a:pt x="3333407" y="49745"/>
                  </a:lnTo>
                  <a:lnTo>
                    <a:pt x="3327323" y="91059"/>
                  </a:lnTo>
                  <a:lnTo>
                    <a:pt x="3327323" y="186423"/>
                  </a:lnTo>
                  <a:lnTo>
                    <a:pt x="3332962" y="226402"/>
                  </a:lnTo>
                  <a:lnTo>
                    <a:pt x="3349091" y="254901"/>
                  </a:lnTo>
                  <a:lnTo>
                    <a:pt x="3374593" y="271957"/>
                  </a:lnTo>
                  <a:lnTo>
                    <a:pt x="3408286" y="277634"/>
                  </a:lnTo>
                  <a:lnTo>
                    <a:pt x="3443948" y="270979"/>
                  </a:lnTo>
                  <a:lnTo>
                    <a:pt x="3469132" y="251980"/>
                  </a:lnTo>
                  <a:lnTo>
                    <a:pt x="3479469" y="231330"/>
                  </a:lnTo>
                  <a:lnTo>
                    <a:pt x="3484080" y="222097"/>
                  </a:lnTo>
                  <a:lnTo>
                    <a:pt x="3489007" y="182791"/>
                  </a:lnTo>
                  <a:close/>
                </a:path>
                <a:path w="13357860" h="4067809">
                  <a:moveTo>
                    <a:pt x="3524326" y="1377911"/>
                  </a:moveTo>
                  <a:lnTo>
                    <a:pt x="3489807" y="1377911"/>
                  </a:lnTo>
                  <a:lnTo>
                    <a:pt x="3489807" y="1351432"/>
                  </a:lnTo>
                  <a:lnTo>
                    <a:pt x="3490772" y="1338440"/>
                  </a:lnTo>
                  <a:lnTo>
                    <a:pt x="3494303" y="1328851"/>
                  </a:lnTo>
                  <a:lnTo>
                    <a:pt x="3501313" y="1322908"/>
                  </a:lnTo>
                  <a:lnTo>
                    <a:pt x="3512743" y="1320876"/>
                  </a:lnTo>
                  <a:lnTo>
                    <a:pt x="3519449" y="1321028"/>
                  </a:lnTo>
                  <a:lnTo>
                    <a:pt x="3523945" y="1321727"/>
                  </a:lnTo>
                  <a:lnTo>
                    <a:pt x="3523945" y="1278191"/>
                  </a:lnTo>
                  <a:lnTo>
                    <a:pt x="3519182" y="1276731"/>
                  </a:lnTo>
                  <a:lnTo>
                    <a:pt x="3511372" y="1276197"/>
                  </a:lnTo>
                  <a:lnTo>
                    <a:pt x="3503853" y="1276197"/>
                  </a:lnTo>
                  <a:lnTo>
                    <a:pt x="3473831" y="1281912"/>
                  </a:lnTo>
                  <a:lnTo>
                    <a:pt x="3454590" y="1297228"/>
                  </a:lnTo>
                  <a:lnTo>
                    <a:pt x="3444354" y="1319390"/>
                  </a:lnTo>
                  <a:lnTo>
                    <a:pt x="3441331" y="1345641"/>
                  </a:lnTo>
                  <a:lnTo>
                    <a:pt x="3441331" y="1377911"/>
                  </a:lnTo>
                  <a:lnTo>
                    <a:pt x="3413150" y="1377911"/>
                  </a:lnTo>
                  <a:lnTo>
                    <a:pt x="3413150" y="1420596"/>
                  </a:lnTo>
                  <a:lnTo>
                    <a:pt x="3441331" y="1420596"/>
                  </a:lnTo>
                  <a:lnTo>
                    <a:pt x="3441331" y="1656080"/>
                  </a:lnTo>
                  <a:lnTo>
                    <a:pt x="3489807" y="1656080"/>
                  </a:lnTo>
                  <a:lnTo>
                    <a:pt x="3489807" y="1420596"/>
                  </a:lnTo>
                  <a:lnTo>
                    <a:pt x="3524326" y="1420596"/>
                  </a:lnTo>
                  <a:lnTo>
                    <a:pt x="3524326" y="1377911"/>
                  </a:lnTo>
                  <a:close/>
                </a:path>
                <a:path w="13357860" h="4067809">
                  <a:moveTo>
                    <a:pt x="3538194" y="3767378"/>
                  </a:moveTo>
                  <a:lnTo>
                    <a:pt x="3534816" y="3733076"/>
                  </a:lnTo>
                  <a:lnTo>
                    <a:pt x="3534740" y="3732301"/>
                  </a:lnTo>
                  <a:lnTo>
                    <a:pt x="3534689" y="3731704"/>
                  </a:lnTo>
                  <a:lnTo>
                    <a:pt x="3533952" y="3729939"/>
                  </a:lnTo>
                  <a:lnTo>
                    <a:pt x="3529317" y="3718877"/>
                  </a:lnTo>
                  <a:lnTo>
                    <a:pt x="3524072" y="3706342"/>
                  </a:lnTo>
                  <a:lnTo>
                    <a:pt x="3506228" y="3691217"/>
                  </a:lnTo>
                  <a:lnTo>
                    <a:pt x="3489553" y="3687902"/>
                  </a:lnTo>
                  <a:lnTo>
                    <a:pt x="3489553" y="3770896"/>
                  </a:lnTo>
                  <a:lnTo>
                    <a:pt x="3489553" y="3883710"/>
                  </a:lnTo>
                  <a:lnTo>
                    <a:pt x="3488105" y="3902824"/>
                  </a:lnTo>
                  <a:lnTo>
                    <a:pt x="3483267" y="3917150"/>
                  </a:lnTo>
                  <a:lnTo>
                    <a:pt x="3474339" y="3926141"/>
                  </a:lnTo>
                  <a:lnTo>
                    <a:pt x="3460610" y="3929253"/>
                  </a:lnTo>
                  <a:lnTo>
                    <a:pt x="3445560" y="3924935"/>
                  </a:lnTo>
                  <a:lnTo>
                    <a:pt x="3436531" y="3913174"/>
                  </a:lnTo>
                  <a:lnTo>
                    <a:pt x="3432137" y="3895788"/>
                  </a:lnTo>
                  <a:lnTo>
                    <a:pt x="3430981" y="3874579"/>
                  </a:lnTo>
                  <a:lnTo>
                    <a:pt x="3430981" y="3780396"/>
                  </a:lnTo>
                  <a:lnTo>
                    <a:pt x="3432797" y="3758247"/>
                  </a:lnTo>
                  <a:lnTo>
                    <a:pt x="3438487" y="3742486"/>
                  </a:lnTo>
                  <a:lnTo>
                    <a:pt x="3448418" y="3733076"/>
                  </a:lnTo>
                  <a:lnTo>
                    <a:pt x="3462947" y="3729939"/>
                  </a:lnTo>
                  <a:lnTo>
                    <a:pt x="3474199" y="3732301"/>
                  </a:lnTo>
                  <a:lnTo>
                    <a:pt x="3482556" y="3739629"/>
                  </a:lnTo>
                  <a:lnTo>
                    <a:pt x="3487763" y="3752367"/>
                  </a:lnTo>
                  <a:lnTo>
                    <a:pt x="3489553" y="3770896"/>
                  </a:lnTo>
                  <a:lnTo>
                    <a:pt x="3489553" y="3687902"/>
                  </a:lnTo>
                  <a:lnTo>
                    <a:pt x="3448050" y="3695712"/>
                  </a:lnTo>
                  <a:lnTo>
                    <a:pt x="3430232" y="3718877"/>
                  </a:lnTo>
                  <a:lnTo>
                    <a:pt x="3430066" y="3710495"/>
                  </a:lnTo>
                  <a:lnTo>
                    <a:pt x="3429851" y="3706342"/>
                  </a:lnTo>
                  <a:lnTo>
                    <a:pt x="3429774" y="3704920"/>
                  </a:lnTo>
                  <a:lnTo>
                    <a:pt x="3429647" y="3702520"/>
                  </a:lnTo>
                  <a:lnTo>
                    <a:pt x="3429063" y="3695712"/>
                  </a:lnTo>
                  <a:lnTo>
                    <a:pt x="3428479" y="3691217"/>
                  </a:lnTo>
                  <a:lnTo>
                    <a:pt x="3428390" y="3690518"/>
                  </a:lnTo>
                  <a:lnTo>
                    <a:pt x="3382124" y="3690518"/>
                  </a:lnTo>
                  <a:lnTo>
                    <a:pt x="3382391" y="3702520"/>
                  </a:lnTo>
                  <a:lnTo>
                    <a:pt x="3382441" y="3704920"/>
                  </a:lnTo>
                  <a:lnTo>
                    <a:pt x="3382568" y="3718877"/>
                  </a:lnTo>
                  <a:lnTo>
                    <a:pt x="3382670" y="4062196"/>
                  </a:lnTo>
                  <a:lnTo>
                    <a:pt x="3431146" y="4062196"/>
                  </a:lnTo>
                  <a:lnTo>
                    <a:pt x="3431146" y="3947795"/>
                  </a:lnTo>
                  <a:lnTo>
                    <a:pt x="3437331" y="3957053"/>
                  </a:lnTo>
                  <a:lnTo>
                    <a:pt x="3446399" y="3965130"/>
                  </a:lnTo>
                  <a:lnTo>
                    <a:pt x="3459022" y="3970832"/>
                  </a:lnTo>
                  <a:lnTo>
                    <a:pt x="3475837" y="3973004"/>
                  </a:lnTo>
                  <a:lnTo>
                    <a:pt x="3502533" y="3967810"/>
                  </a:lnTo>
                  <a:lnTo>
                    <a:pt x="3522078" y="3951655"/>
                  </a:lnTo>
                  <a:lnTo>
                    <a:pt x="3523729" y="3947795"/>
                  </a:lnTo>
                  <a:lnTo>
                    <a:pt x="3531705" y="3929253"/>
                  </a:lnTo>
                  <a:lnTo>
                    <a:pt x="3534105" y="3923665"/>
                  </a:lnTo>
                  <a:lnTo>
                    <a:pt x="3538118" y="3883710"/>
                  </a:lnTo>
                  <a:lnTo>
                    <a:pt x="3538194" y="3767378"/>
                  </a:lnTo>
                  <a:close/>
                </a:path>
                <a:path w="13357860" h="4067809">
                  <a:moveTo>
                    <a:pt x="3559695" y="809650"/>
                  </a:moveTo>
                  <a:lnTo>
                    <a:pt x="3523005" y="809650"/>
                  </a:lnTo>
                  <a:lnTo>
                    <a:pt x="3523005" y="742226"/>
                  </a:lnTo>
                  <a:lnTo>
                    <a:pt x="3474694" y="742226"/>
                  </a:lnTo>
                  <a:lnTo>
                    <a:pt x="3474694" y="809650"/>
                  </a:lnTo>
                  <a:lnTo>
                    <a:pt x="3444189" y="809650"/>
                  </a:lnTo>
                  <a:lnTo>
                    <a:pt x="3444189" y="852335"/>
                  </a:lnTo>
                  <a:lnTo>
                    <a:pt x="3474694" y="852335"/>
                  </a:lnTo>
                  <a:lnTo>
                    <a:pt x="3474694" y="1034821"/>
                  </a:lnTo>
                  <a:lnTo>
                    <a:pt x="3478288" y="1063053"/>
                  </a:lnTo>
                  <a:lnTo>
                    <a:pt x="3488537" y="1080490"/>
                  </a:lnTo>
                  <a:lnTo>
                    <a:pt x="3504704" y="1089355"/>
                  </a:lnTo>
                  <a:lnTo>
                    <a:pt x="3526015" y="1091819"/>
                  </a:lnTo>
                  <a:lnTo>
                    <a:pt x="3534029" y="1091615"/>
                  </a:lnTo>
                  <a:lnTo>
                    <a:pt x="3542563" y="1090853"/>
                  </a:lnTo>
                  <a:lnTo>
                    <a:pt x="3550882" y="1089329"/>
                  </a:lnTo>
                  <a:lnTo>
                    <a:pt x="3558273" y="1086853"/>
                  </a:lnTo>
                  <a:lnTo>
                    <a:pt x="3558273" y="1049959"/>
                  </a:lnTo>
                  <a:lnTo>
                    <a:pt x="3554933" y="1051039"/>
                  </a:lnTo>
                  <a:lnTo>
                    <a:pt x="3547249" y="1051572"/>
                  </a:lnTo>
                  <a:lnTo>
                    <a:pt x="3542220" y="1051572"/>
                  </a:lnTo>
                  <a:lnTo>
                    <a:pt x="3531997" y="1049515"/>
                  </a:lnTo>
                  <a:lnTo>
                    <a:pt x="3526205" y="1043952"/>
                  </a:lnTo>
                  <a:lnTo>
                    <a:pt x="3523602" y="1035837"/>
                  </a:lnTo>
                  <a:lnTo>
                    <a:pt x="3523005" y="1026109"/>
                  </a:lnTo>
                  <a:lnTo>
                    <a:pt x="3523005" y="852335"/>
                  </a:lnTo>
                  <a:lnTo>
                    <a:pt x="3559695" y="852335"/>
                  </a:lnTo>
                  <a:lnTo>
                    <a:pt x="3559695" y="809650"/>
                  </a:lnTo>
                  <a:close/>
                </a:path>
                <a:path w="13357860" h="4067809">
                  <a:moveTo>
                    <a:pt x="3627602" y="3591344"/>
                  </a:moveTo>
                  <a:lnTo>
                    <a:pt x="3579114" y="3591344"/>
                  </a:lnTo>
                  <a:lnTo>
                    <a:pt x="3579114" y="3968673"/>
                  </a:lnTo>
                  <a:lnTo>
                    <a:pt x="3627602" y="3968673"/>
                  </a:lnTo>
                  <a:lnTo>
                    <a:pt x="3627602" y="3591344"/>
                  </a:lnTo>
                  <a:close/>
                </a:path>
                <a:path w="13357860" h="4067809">
                  <a:moveTo>
                    <a:pt x="3652151" y="6324"/>
                  </a:moveTo>
                  <a:lnTo>
                    <a:pt x="3613594" y="6324"/>
                  </a:lnTo>
                  <a:lnTo>
                    <a:pt x="3371659" y="519557"/>
                  </a:lnTo>
                  <a:lnTo>
                    <a:pt x="3409099" y="519557"/>
                  </a:lnTo>
                  <a:lnTo>
                    <a:pt x="3652151" y="6324"/>
                  </a:lnTo>
                  <a:close/>
                </a:path>
                <a:path w="13357860" h="4067809">
                  <a:moveTo>
                    <a:pt x="3657828" y="1373911"/>
                  </a:moveTo>
                  <a:lnTo>
                    <a:pt x="3639299" y="1376514"/>
                  </a:lnTo>
                  <a:lnTo>
                    <a:pt x="3622306" y="1384642"/>
                  </a:lnTo>
                  <a:lnTo>
                    <a:pt x="3608032" y="1399501"/>
                  </a:lnTo>
                  <a:lnTo>
                    <a:pt x="3597643" y="1422298"/>
                  </a:lnTo>
                  <a:lnTo>
                    <a:pt x="3597491" y="1409268"/>
                  </a:lnTo>
                  <a:lnTo>
                    <a:pt x="3597122" y="1396225"/>
                  </a:lnTo>
                  <a:lnTo>
                    <a:pt x="3596195" y="1377911"/>
                  </a:lnTo>
                  <a:lnTo>
                    <a:pt x="3550145" y="1377911"/>
                  </a:lnTo>
                  <a:lnTo>
                    <a:pt x="3550628" y="1397584"/>
                  </a:lnTo>
                  <a:lnTo>
                    <a:pt x="3550767" y="1418094"/>
                  </a:lnTo>
                  <a:lnTo>
                    <a:pt x="3550691" y="1472349"/>
                  </a:lnTo>
                  <a:lnTo>
                    <a:pt x="3550691" y="1656080"/>
                  </a:lnTo>
                  <a:lnTo>
                    <a:pt x="3599180" y="1656080"/>
                  </a:lnTo>
                  <a:lnTo>
                    <a:pt x="3599180" y="1501000"/>
                  </a:lnTo>
                  <a:lnTo>
                    <a:pt x="3603726" y="1467650"/>
                  </a:lnTo>
                  <a:lnTo>
                    <a:pt x="3616185" y="1447101"/>
                  </a:lnTo>
                  <a:lnTo>
                    <a:pt x="3634816" y="1436674"/>
                  </a:lnTo>
                  <a:lnTo>
                    <a:pt x="3657828" y="1433703"/>
                  </a:lnTo>
                  <a:lnTo>
                    <a:pt x="3657828" y="1373911"/>
                  </a:lnTo>
                  <a:close/>
                </a:path>
                <a:path w="13357860" h="4067809">
                  <a:moveTo>
                    <a:pt x="3697732" y="431025"/>
                  </a:moveTo>
                  <a:lnTo>
                    <a:pt x="3697706" y="339305"/>
                  </a:lnTo>
                  <a:lnTo>
                    <a:pt x="3692131" y="298958"/>
                  </a:lnTo>
                  <a:lnTo>
                    <a:pt x="3688892" y="293204"/>
                  </a:lnTo>
                  <a:lnTo>
                    <a:pt x="3676129" y="270522"/>
                  </a:lnTo>
                  <a:lnTo>
                    <a:pt x="3650945" y="253746"/>
                  </a:lnTo>
                  <a:lnTo>
                    <a:pt x="3647643" y="253199"/>
                  </a:lnTo>
                  <a:lnTo>
                    <a:pt x="3647643" y="335191"/>
                  </a:lnTo>
                  <a:lnTo>
                    <a:pt x="3647554" y="434657"/>
                  </a:lnTo>
                  <a:lnTo>
                    <a:pt x="3646220" y="452666"/>
                  </a:lnTo>
                  <a:lnTo>
                    <a:pt x="3641293" y="467194"/>
                  </a:lnTo>
                  <a:lnTo>
                    <a:pt x="3631806" y="476465"/>
                  </a:lnTo>
                  <a:lnTo>
                    <a:pt x="3631488" y="476465"/>
                  </a:lnTo>
                  <a:lnTo>
                    <a:pt x="3617010" y="479577"/>
                  </a:lnTo>
                  <a:lnTo>
                    <a:pt x="3587839" y="453339"/>
                  </a:lnTo>
                  <a:lnTo>
                    <a:pt x="3586162" y="337083"/>
                  </a:lnTo>
                  <a:lnTo>
                    <a:pt x="3587762" y="318439"/>
                  </a:lnTo>
                  <a:lnTo>
                    <a:pt x="3593071" y="304673"/>
                  </a:lnTo>
                  <a:lnTo>
                    <a:pt x="3602774" y="296138"/>
                  </a:lnTo>
                  <a:lnTo>
                    <a:pt x="3617569" y="293204"/>
                  </a:lnTo>
                  <a:lnTo>
                    <a:pt x="3631222" y="295998"/>
                  </a:lnTo>
                  <a:lnTo>
                    <a:pt x="3640569" y="304139"/>
                  </a:lnTo>
                  <a:lnTo>
                    <a:pt x="3645928" y="317309"/>
                  </a:lnTo>
                  <a:lnTo>
                    <a:pt x="3647643" y="335191"/>
                  </a:lnTo>
                  <a:lnTo>
                    <a:pt x="3647643" y="253199"/>
                  </a:lnTo>
                  <a:lnTo>
                    <a:pt x="3584943" y="253606"/>
                  </a:lnTo>
                  <a:lnTo>
                    <a:pt x="3542144" y="298462"/>
                  </a:lnTo>
                  <a:lnTo>
                    <a:pt x="3536061" y="339305"/>
                  </a:lnTo>
                  <a:lnTo>
                    <a:pt x="3536061" y="434657"/>
                  </a:lnTo>
                  <a:lnTo>
                    <a:pt x="3541369" y="474649"/>
                  </a:lnTo>
                  <a:lnTo>
                    <a:pt x="3556939" y="503148"/>
                  </a:lnTo>
                  <a:lnTo>
                    <a:pt x="3582314" y="520204"/>
                  </a:lnTo>
                  <a:lnTo>
                    <a:pt x="3617010" y="525868"/>
                  </a:lnTo>
                  <a:lnTo>
                    <a:pt x="3652672" y="519226"/>
                  </a:lnTo>
                  <a:lnTo>
                    <a:pt x="3677869" y="500227"/>
                  </a:lnTo>
                  <a:lnTo>
                    <a:pt x="3688194" y="479577"/>
                  </a:lnTo>
                  <a:lnTo>
                    <a:pt x="3692804" y="470344"/>
                  </a:lnTo>
                  <a:lnTo>
                    <a:pt x="3697732" y="431025"/>
                  </a:lnTo>
                  <a:close/>
                </a:path>
                <a:path w="13357860" h="4067809">
                  <a:moveTo>
                    <a:pt x="3731425" y="897775"/>
                  </a:moveTo>
                  <a:lnTo>
                    <a:pt x="3727742" y="861174"/>
                  </a:lnTo>
                  <a:lnTo>
                    <a:pt x="3721544" y="846480"/>
                  </a:lnTo>
                  <a:lnTo>
                    <a:pt x="3715385" y="831862"/>
                  </a:lnTo>
                  <a:lnTo>
                    <a:pt x="3692347" y="812393"/>
                  </a:lnTo>
                  <a:lnTo>
                    <a:pt x="3684828" y="810920"/>
                  </a:lnTo>
                  <a:lnTo>
                    <a:pt x="3684828" y="891044"/>
                  </a:lnTo>
                  <a:lnTo>
                    <a:pt x="3684828" y="922159"/>
                  </a:lnTo>
                  <a:lnTo>
                    <a:pt x="3627183" y="922159"/>
                  </a:lnTo>
                  <a:lnTo>
                    <a:pt x="3627196" y="891044"/>
                  </a:lnTo>
                  <a:lnTo>
                    <a:pt x="3642855" y="849490"/>
                  </a:lnTo>
                  <a:lnTo>
                    <a:pt x="3656431" y="846480"/>
                  </a:lnTo>
                  <a:lnTo>
                    <a:pt x="3670668" y="849820"/>
                  </a:lnTo>
                  <a:lnTo>
                    <a:pt x="3679342" y="859078"/>
                  </a:lnTo>
                  <a:lnTo>
                    <a:pt x="3683660" y="873188"/>
                  </a:lnTo>
                  <a:lnTo>
                    <a:pt x="3684828" y="891044"/>
                  </a:lnTo>
                  <a:lnTo>
                    <a:pt x="3684828" y="810920"/>
                  </a:lnTo>
                  <a:lnTo>
                    <a:pt x="3617557" y="814222"/>
                  </a:lnTo>
                  <a:lnTo>
                    <a:pt x="3582517" y="866736"/>
                  </a:lnTo>
                  <a:lnTo>
                    <a:pt x="3579469" y="994346"/>
                  </a:lnTo>
                  <a:lnTo>
                    <a:pt x="3582289" y="1033386"/>
                  </a:lnTo>
                  <a:lnTo>
                    <a:pt x="3593414" y="1064361"/>
                  </a:lnTo>
                  <a:lnTo>
                    <a:pt x="3616820" y="1084783"/>
                  </a:lnTo>
                  <a:lnTo>
                    <a:pt x="3656495" y="1092136"/>
                  </a:lnTo>
                  <a:lnTo>
                    <a:pt x="3696424" y="1083208"/>
                  </a:lnTo>
                  <a:lnTo>
                    <a:pt x="3718712" y="1061288"/>
                  </a:lnTo>
                  <a:lnTo>
                    <a:pt x="3722319" y="1050988"/>
                  </a:lnTo>
                  <a:lnTo>
                    <a:pt x="3728389" y="1033665"/>
                  </a:lnTo>
                  <a:lnTo>
                    <a:pt x="3730485" y="1007770"/>
                  </a:lnTo>
                  <a:lnTo>
                    <a:pt x="3730498" y="1006043"/>
                  </a:lnTo>
                  <a:lnTo>
                    <a:pt x="3683152" y="1006043"/>
                  </a:lnTo>
                  <a:lnTo>
                    <a:pt x="3683152" y="1007770"/>
                  </a:lnTo>
                  <a:lnTo>
                    <a:pt x="3682225" y="1024128"/>
                  </a:lnTo>
                  <a:lnTo>
                    <a:pt x="3678364" y="1037920"/>
                  </a:lnTo>
                  <a:lnTo>
                    <a:pt x="3670033" y="1047432"/>
                  </a:lnTo>
                  <a:lnTo>
                    <a:pt x="3655682" y="1050988"/>
                  </a:lnTo>
                  <a:lnTo>
                    <a:pt x="3641179" y="1046949"/>
                  </a:lnTo>
                  <a:lnTo>
                    <a:pt x="3632365" y="1036243"/>
                  </a:lnTo>
                  <a:lnTo>
                    <a:pt x="3627983" y="1021041"/>
                  </a:lnTo>
                  <a:lnTo>
                    <a:pt x="3626802" y="1003465"/>
                  </a:lnTo>
                  <a:lnTo>
                    <a:pt x="3626802" y="960653"/>
                  </a:lnTo>
                  <a:lnTo>
                    <a:pt x="3731425" y="960653"/>
                  </a:lnTo>
                  <a:lnTo>
                    <a:pt x="3731425" y="922159"/>
                  </a:lnTo>
                  <a:lnTo>
                    <a:pt x="3731425" y="897775"/>
                  </a:lnTo>
                  <a:close/>
                </a:path>
                <a:path w="13357860" h="4067809">
                  <a:moveTo>
                    <a:pt x="3812044" y="3968673"/>
                  </a:moveTo>
                  <a:lnTo>
                    <a:pt x="3811498" y="3959174"/>
                  </a:lnTo>
                  <a:lnTo>
                    <a:pt x="3811308" y="3951630"/>
                  </a:lnTo>
                  <a:lnTo>
                    <a:pt x="3811193" y="3947363"/>
                  </a:lnTo>
                  <a:lnTo>
                    <a:pt x="3811143" y="3945255"/>
                  </a:lnTo>
                  <a:lnTo>
                    <a:pt x="3810990" y="3930383"/>
                  </a:lnTo>
                  <a:lnTo>
                    <a:pt x="3810952" y="3839578"/>
                  </a:lnTo>
                  <a:lnTo>
                    <a:pt x="3810952" y="3759416"/>
                  </a:lnTo>
                  <a:lnTo>
                    <a:pt x="3807447" y="3729710"/>
                  </a:lnTo>
                  <a:lnTo>
                    <a:pt x="3805669" y="3726154"/>
                  </a:lnTo>
                  <a:lnTo>
                    <a:pt x="3795877" y="3706571"/>
                  </a:lnTo>
                  <a:lnTo>
                    <a:pt x="3774643" y="3691547"/>
                  </a:lnTo>
                  <a:lnTo>
                    <a:pt x="3763607" y="3689743"/>
                  </a:lnTo>
                  <a:lnTo>
                    <a:pt x="3763607" y="3839578"/>
                  </a:lnTo>
                  <a:lnTo>
                    <a:pt x="3763607" y="3875151"/>
                  </a:lnTo>
                  <a:lnTo>
                    <a:pt x="3761956" y="3900335"/>
                  </a:lnTo>
                  <a:lnTo>
                    <a:pt x="3756710" y="3917480"/>
                  </a:lnTo>
                  <a:lnTo>
                    <a:pt x="3747439" y="3927271"/>
                  </a:lnTo>
                  <a:lnTo>
                    <a:pt x="3733711" y="3930383"/>
                  </a:lnTo>
                  <a:lnTo>
                    <a:pt x="3721493" y="3927475"/>
                  </a:lnTo>
                  <a:lnTo>
                    <a:pt x="3713276" y="3919423"/>
                  </a:lnTo>
                  <a:lnTo>
                    <a:pt x="3708654" y="3907282"/>
                  </a:lnTo>
                  <a:lnTo>
                    <a:pt x="3707307" y="3893185"/>
                  </a:lnTo>
                  <a:lnTo>
                    <a:pt x="3707206" y="3887609"/>
                  </a:lnTo>
                  <a:lnTo>
                    <a:pt x="3710381" y="3864521"/>
                  </a:lnTo>
                  <a:lnTo>
                    <a:pt x="3719449" y="3849738"/>
                  </a:lnTo>
                  <a:lnTo>
                    <a:pt x="3733749" y="3841889"/>
                  </a:lnTo>
                  <a:lnTo>
                    <a:pt x="3752583" y="3839578"/>
                  </a:lnTo>
                  <a:lnTo>
                    <a:pt x="3763607" y="3839578"/>
                  </a:lnTo>
                  <a:lnTo>
                    <a:pt x="3763607" y="3689743"/>
                  </a:lnTo>
                  <a:lnTo>
                    <a:pt x="3706634" y="3692207"/>
                  </a:lnTo>
                  <a:lnTo>
                    <a:pt x="3672789" y="3732060"/>
                  </a:lnTo>
                  <a:lnTo>
                    <a:pt x="3669500" y="3765372"/>
                  </a:lnTo>
                  <a:lnTo>
                    <a:pt x="3717213" y="3765372"/>
                  </a:lnTo>
                  <a:lnTo>
                    <a:pt x="3717226" y="3759416"/>
                  </a:lnTo>
                  <a:lnTo>
                    <a:pt x="3718141" y="3747579"/>
                  </a:lnTo>
                  <a:lnTo>
                    <a:pt x="3718242" y="3746322"/>
                  </a:lnTo>
                  <a:lnTo>
                    <a:pt x="3721811" y="3735946"/>
                  </a:lnTo>
                  <a:lnTo>
                    <a:pt x="3721887" y="3735717"/>
                  </a:lnTo>
                  <a:lnTo>
                    <a:pt x="3729012" y="3728694"/>
                  </a:lnTo>
                  <a:lnTo>
                    <a:pt x="3740467" y="3726154"/>
                  </a:lnTo>
                  <a:lnTo>
                    <a:pt x="3751948" y="3728694"/>
                  </a:lnTo>
                  <a:lnTo>
                    <a:pt x="3758679" y="3735946"/>
                  </a:lnTo>
                  <a:lnTo>
                    <a:pt x="3761879" y="3747579"/>
                  </a:lnTo>
                  <a:lnTo>
                    <a:pt x="3762692" y="3763162"/>
                  </a:lnTo>
                  <a:lnTo>
                    <a:pt x="3762692" y="3802215"/>
                  </a:lnTo>
                  <a:lnTo>
                    <a:pt x="3753929" y="3802215"/>
                  </a:lnTo>
                  <a:lnTo>
                    <a:pt x="3718344" y="3806355"/>
                  </a:lnTo>
                  <a:lnTo>
                    <a:pt x="3688689" y="3820439"/>
                  </a:lnTo>
                  <a:lnTo>
                    <a:pt x="3668382" y="3846931"/>
                  </a:lnTo>
                  <a:lnTo>
                    <a:pt x="3660978" y="3887609"/>
                  </a:lnTo>
                  <a:lnTo>
                    <a:pt x="3660851" y="3893185"/>
                  </a:lnTo>
                  <a:lnTo>
                    <a:pt x="3664064" y="3923525"/>
                  </a:lnTo>
                  <a:lnTo>
                    <a:pt x="3674237" y="3948976"/>
                  </a:lnTo>
                  <a:lnTo>
                    <a:pt x="3692118" y="3966489"/>
                  </a:lnTo>
                  <a:lnTo>
                    <a:pt x="3718483" y="3973004"/>
                  </a:lnTo>
                  <a:lnTo>
                    <a:pt x="3733000" y="3971594"/>
                  </a:lnTo>
                  <a:lnTo>
                    <a:pt x="3745585" y="3967124"/>
                  </a:lnTo>
                  <a:lnTo>
                    <a:pt x="3756063" y="3959174"/>
                  </a:lnTo>
                  <a:lnTo>
                    <a:pt x="3764216" y="3947363"/>
                  </a:lnTo>
                  <a:lnTo>
                    <a:pt x="3764597" y="3951630"/>
                  </a:lnTo>
                  <a:lnTo>
                    <a:pt x="3766274" y="3962831"/>
                  </a:lnTo>
                  <a:lnTo>
                    <a:pt x="3767518" y="3968673"/>
                  </a:lnTo>
                  <a:lnTo>
                    <a:pt x="3812044" y="3968673"/>
                  </a:lnTo>
                  <a:close/>
                </a:path>
                <a:path w="13357860" h="4067809">
                  <a:moveTo>
                    <a:pt x="3932021" y="809650"/>
                  </a:moveTo>
                  <a:lnTo>
                    <a:pt x="3895344" y="809650"/>
                  </a:lnTo>
                  <a:lnTo>
                    <a:pt x="3895344" y="742226"/>
                  </a:lnTo>
                  <a:lnTo>
                    <a:pt x="3847033" y="742226"/>
                  </a:lnTo>
                  <a:lnTo>
                    <a:pt x="3847033" y="809650"/>
                  </a:lnTo>
                  <a:lnTo>
                    <a:pt x="3816515" y="809650"/>
                  </a:lnTo>
                  <a:lnTo>
                    <a:pt x="3816515" y="852335"/>
                  </a:lnTo>
                  <a:lnTo>
                    <a:pt x="3847033" y="852335"/>
                  </a:lnTo>
                  <a:lnTo>
                    <a:pt x="3847033" y="1034821"/>
                  </a:lnTo>
                  <a:lnTo>
                    <a:pt x="3850614" y="1063053"/>
                  </a:lnTo>
                  <a:lnTo>
                    <a:pt x="3860876" y="1080490"/>
                  </a:lnTo>
                  <a:lnTo>
                    <a:pt x="3877030" y="1089355"/>
                  </a:lnTo>
                  <a:lnTo>
                    <a:pt x="3898341" y="1091819"/>
                  </a:lnTo>
                  <a:lnTo>
                    <a:pt x="3906355" y="1091615"/>
                  </a:lnTo>
                  <a:lnTo>
                    <a:pt x="3914889" y="1090853"/>
                  </a:lnTo>
                  <a:lnTo>
                    <a:pt x="3923207" y="1089329"/>
                  </a:lnTo>
                  <a:lnTo>
                    <a:pt x="3930612" y="1086853"/>
                  </a:lnTo>
                  <a:lnTo>
                    <a:pt x="3930612" y="1049959"/>
                  </a:lnTo>
                  <a:lnTo>
                    <a:pt x="3927271" y="1051039"/>
                  </a:lnTo>
                  <a:lnTo>
                    <a:pt x="3919575" y="1051572"/>
                  </a:lnTo>
                  <a:lnTo>
                    <a:pt x="3914546" y="1051572"/>
                  </a:lnTo>
                  <a:lnTo>
                    <a:pt x="3904335" y="1049515"/>
                  </a:lnTo>
                  <a:lnTo>
                    <a:pt x="3898531" y="1043952"/>
                  </a:lnTo>
                  <a:lnTo>
                    <a:pt x="3895941" y="1035837"/>
                  </a:lnTo>
                  <a:lnTo>
                    <a:pt x="3895344" y="1026109"/>
                  </a:lnTo>
                  <a:lnTo>
                    <a:pt x="3895344" y="852335"/>
                  </a:lnTo>
                  <a:lnTo>
                    <a:pt x="3932021" y="852335"/>
                  </a:lnTo>
                  <a:lnTo>
                    <a:pt x="3932021" y="809650"/>
                  </a:lnTo>
                  <a:close/>
                </a:path>
                <a:path w="13357860" h="4067809">
                  <a:moveTo>
                    <a:pt x="3949916" y="3690518"/>
                  </a:moveTo>
                  <a:lnTo>
                    <a:pt x="3913238" y="3690518"/>
                  </a:lnTo>
                  <a:lnTo>
                    <a:pt x="3913238" y="3623094"/>
                  </a:lnTo>
                  <a:lnTo>
                    <a:pt x="3864927" y="3623094"/>
                  </a:lnTo>
                  <a:lnTo>
                    <a:pt x="3864927" y="3690518"/>
                  </a:lnTo>
                  <a:lnTo>
                    <a:pt x="3834409" y="3690518"/>
                  </a:lnTo>
                  <a:lnTo>
                    <a:pt x="3834409" y="3733203"/>
                  </a:lnTo>
                  <a:lnTo>
                    <a:pt x="3864927" y="3733203"/>
                  </a:lnTo>
                  <a:lnTo>
                    <a:pt x="3864927" y="3915689"/>
                  </a:lnTo>
                  <a:lnTo>
                    <a:pt x="3868509" y="3943908"/>
                  </a:lnTo>
                  <a:lnTo>
                    <a:pt x="3878770" y="3961358"/>
                  </a:lnTo>
                  <a:lnTo>
                    <a:pt x="3894925" y="3970223"/>
                  </a:lnTo>
                  <a:lnTo>
                    <a:pt x="3916235" y="3972687"/>
                  </a:lnTo>
                  <a:lnTo>
                    <a:pt x="3924249" y="3972483"/>
                  </a:lnTo>
                  <a:lnTo>
                    <a:pt x="3932783" y="3971721"/>
                  </a:lnTo>
                  <a:lnTo>
                    <a:pt x="3941102" y="3970197"/>
                  </a:lnTo>
                  <a:lnTo>
                    <a:pt x="3948506" y="3967708"/>
                  </a:lnTo>
                  <a:lnTo>
                    <a:pt x="3948506" y="3930827"/>
                  </a:lnTo>
                  <a:lnTo>
                    <a:pt x="3945166" y="3931907"/>
                  </a:lnTo>
                  <a:lnTo>
                    <a:pt x="3937482" y="3932440"/>
                  </a:lnTo>
                  <a:lnTo>
                    <a:pt x="3932440" y="3932440"/>
                  </a:lnTo>
                  <a:lnTo>
                    <a:pt x="3922230" y="3930370"/>
                  </a:lnTo>
                  <a:lnTo>
                    <a:pt x="3916426" y="3924820"/>
                  </a:lnTo>
                  <a:lnTo>
                    <a:pt x="3913835" y="3916705"/>
                  </a:lnTo>
                  <a:lnTo>
                    <a:pt x="3913238" y="3906977"/>
                  </a:lnTo>
                  <a:lnTo>
                    <a:pt x="3913238" y="3733203"/>
                  </a:lnTo>
                  <a:lnTo>
                    <a:pt x="3949916" y="3733203"/>
                  </a:lnTo>
                  <a:lnTo>
                    <a:pt x="3949916" y="3690518"/>
                  </a:lnTo>
                  <a:close/>
                </a:path>
                <a:path w="13357860" h="4067809">
                  <a:moveTo>
                    <a:pt x="4066679" y="805649"/>
                  </a:moveTo>
                  <a:lnTo>
                    <a:pt x="4048150" y="808253"/>
                  </a:lnTo>
                  <a:lnTo>
                    <a:pt x="4031145" y="816381"/>
                  </a:lnTo>
                  <a:lnTo>
                    <a:pt x="4016870" y="831240"/>
                  </a:lnTo>
                  <a:lnTo>
                    <a:pt x="4006494" y="854036"/>
                  </a:lnTo>
                  <a:lnTo>
                    <a:pt x="4006342" y="841006"/>
                  </a:lnTo>
                  <a:lnTo>
                    <a:pt x="4005961" y="827976"/>
                  </a:lnTo>
                  <a:lnTo>
                    <a:pt x="4005034" y="809650"/>
                  </a:lnTo>
                  <a:lnTo>
                    <a:pt x="3958996" y="809650"/>
                  </a:lnTo>
                  <a:lnTo>
                    <a:pt x="3959466" y="829322"/>
                  </a:lnTo>
                  <a:lnTo>
                    <a:pt x="3959618" y="849833"/>
                  </a:lnTo>
                  <a:lnTo>
                    <a:pt x="3959542" y="904087"/>
                  </a:lnTo>
                  <a:lnTo>
                    <a:pt x="3959542" y="1087818"/>
                  </a:lnTo>
                  <a:lnTo>
                    <a:pt x="4008018" y="1087818"/>
                  </a:lnTo>
                  <a:lnTo>
                    <a:pt x="4008018" y="932751"/>
                  </a:lnTo>
                  <a:lnTo>
                    <a:pt x="4012565" y="899388"/>
                  </a:lnTo>
                  <a:lnTo>
                    <a:pt x="4025036" y="878840"/>
                  </a:lnTo>
                  <a:lnTo>
                    <a:pt x="4043654" y="868413"/>
                  </a:lnTo>
                  <a:lnTo>
                    <a:pt x="4066679" y="865454"/>
                  </a:lnTo>
                  <a:lnTo>
                    <a:pt x="4066679" y="805649"/>
                  </a:lnTo>
                  <a:close/>
                </a:path>
                <a:path w="13357860" h="4067809">
                  <a:moveTo>
                    <a:pt x="4121658" y="3778643"/>
                  </a:moveTo>
                  <a:lnTo>
                    <a:pt x="4111790" y="3727348"/>
                  </a:lnTo>
                  <a:lnTo>
                    <a:pt x="4082580" y="3693249"/>
                  </a:lnTo>
                  <a:lnTo>
                    <a:pt x="4075074" y="3691775"/>
                  </a:lnTo>
                  <a:lnTo>
                    <a:pt x="4075074" y="3771912"/>
                  </a:lnTo>
                  <a:lnTo>
                    <a:pt x="4075074" y="3803015"/>
                  </a:lnTo>
                  <a:lnTo>
                    <a:pt x="4017416" y="3803015"/>
                  </a:lnTo>
                  <a:lnTo>
                    <a:pt x="4017429" y="3771912"/>
                  </a:lnTo>
                  <a:lnTo>
                    <a:pt x="4018915" y="3754056"/>
                  </a:lnTo>
                  <a:lnTo>
                    <a:pt x="4018978" y="3753154"/>
                  </a:lnTo>
                  <a:lnTo>
                    <a:pt x="4024033" y="3739096"/>
                  </a:lnTo>
                  <a:lnTo>
                    <a:pt x="4033088" y="3730358"/>
                  </a:lnTo>
                  <a:lnTo>
                    <a:pt x="4046677" y="3727348"/>
                  </a:lnTo>
                  <a:lnTo>
                    <a:pt x="4060901" y="3730675"/>
                  </a:lnTo>
                  <a:lnTo>
                    <a:pt x="4069575" y="3739946"/>
                  </a:lnTo>
                  <a:lnTo>
                    <a:pt x="4073893" y="3754056"/>
                  </a:lnTo>
                  <a:lnTo>
                    <a:pt x="4075074" y="3771912"/>
                  </a:lnTo>
                  <a:lnTo>
                    <a:pt x="4075074" y="3691775"/>
                  </a:lnTo>
                  <a:lnTo>
                    <a:pt x="4007789" y="3695077"/>
                  </a:lnTo>
                  <a:lnTo>
                    <a:pt x="3972750" y="3747605"/>
                  </a:lnTo>
                  <a:lnTo>
                    <a:pt x="3969702" y="3875214"/>
                  </a:lnTo>
                  <a:lnTo>
                    <a:pt x="3972522" y="3914254"/>
                  </a:lnTo>
                  <a:lnTo>
                    <a:pt x="3983647" y="3945229"/>
                  </a:lnTo>
                  <a:lnTo>
                    <a:pt x="4007053" y="3965638"/>
                  </a:lnTo>
                  <a:lnTo>
                    <a:pt x="4046728" y="3973004"/>
                  </a:lnTo>
                  <a:lnTo>
                    <a:pt x="4086656" y="3964076"/>
                  </a:lnTo>
                  <a:lnTo>
                    <a:pt x="4112552" y="3931856"/>
                  </a:lnTo>
                  <a:lnTo>
                    <a:pt x="4120718" y="3888625"/>
                  </a:lnTo>
                  <a:lnTo>
                    <a:pt x="4120731" y="3886898"/>
                  </a:lnTo>
                  <a:lnTo>
                    <a:pt x="4073398" y="3886898"/>
                  </a:lnTo>
                  <a:lnTo>
                    <a:pt x="4073398" y="3888625"/>
                  </a:lnTo>
                  <a:lnTo>
                    <a:pt x="4072458" y="3904983"/>
                  </a:lnTo>
                  <a:lnTo>
                    <a:pt x="4068597" y="3918775"/>
                  </a:lnTo>
                  <a:lnTo>
                    <a:pt x="4060279" y="3928300"/>
                  </a:lnTo>
                  <a:lnTo>
                    <a:pt x="4045915" y="3931856"/>
                  </a:lnTo>
                  <a:lnTo>
                    <a:pt x="4031411" y="3927805"/>
                  </a:lnTo>
                  <a:lnTo>
                    <a:pt x="4022598" y="3917111"/>
                  </a:lnTo>
                  <a:lnTo>
                    <a:pt x="4018216" y="3901897"/>
                  </a:lnTo>
                  <a:lnTo>
                    <a:pt x="4017035" y="3884320"/>
                  </a:lnTo>
                  <a:lnTo>
                    <a:pt x="4017035" y="3841521"/>
                  </a:lnTo>
                  <a:lnTo>
                    <a:pt x="4121658" y="3841521"/>
                  </a:lnTo>
                  <a:lnTo>
                    <a:pt x="4121658" y="3803015"/>
                  </a:lnTo>
                  <a:lnTo>
                    <a:pt x="4121658" y="3778643"/>
                  </a:lnTo>
                  <a:close/>
                </a:path>
                <a:path w="13357860" h="4067809">
                  <a:moveTo>
                    <a:pt x="4232516" y="1087818"/>
                  </a:moveTo>
                  <a:lnTo>
                    <a:pt x="4231970" y="1078306"/>
                  </a:lnTo>
                  <a:lnTo>
                    <a:pt x="4231779" y="1070775"/>
                  </a:lnTo>
                  <a:lnTo>
                    <a:pt x="4231665" y="1066495"/>
                  </a:lnTo>
                  <a:lnTo>
                    <a:pt x="4231614" y="1064387"/>
                  </a:lnTo>
                  <a:lnTo>
                    <a:pt x="4231462" y="1049528"/>
                  </a:lnTo>
                  <a:lnTo>
                    <a:pt x="4231424" y="958710"/>
                  </a:lnTo>
                  <a:lnTo>
                    <a:pt x="4231424" y="878560"/>
                  </a:lnTo>
                  <a:lnTo>
                    <a:pt x="4227919" y="848842"/>
                  </a:lnTo>
                  <a:lnTo>
                    <a:pt x="4226141" y="845286"/>
                  </a:lnTo>
                  <a:lnTo>
                    <a:pt x="4216349" y="825703"/>
                  </a:lnTo>
                  <a:lnTo>
                    <a:pt x="4195114" y="810679"/>
                  </a:lnTo>
                  <a:lnTo>
                    <a:pt x="4184078" y="808875"/>
                  </a:lnTo>
                  <a:lnTo>
                    <a:pt x="4184078" y="958710"/>
                  </a:lnTo>
                  <a:lnTo>
                    <a:pt x="4184078" y="994295"/>
                  </a:lnTo>
                  <a:lnTo>
                    <a:pt x="4182427" y="1019467"/>
                  </a:lnTo>
                  <a:lnTo>
                    <a:pt x="4177182" y="1036624"/>
                  </a:lnTo>
                  <a:lnTo>
                    <a:pt x="4167911" y="1046416"/>
                  </a:lnTo>
                  <a:lnTo>
                    <a:pt x="4154182" y="1049528"/>
                  </a:lnTo>
                  <a:lnTo>
                    <a:pt x="4141965" y="1046607"/>
                  </a:lnTo>
                  <a:lnTo>
                    <a:pt x="4133748" y="1038555"/>
                  </a:lnTo>
                  <a:lnTo>
                    <a:pt x="4129125" y="1026414"/>
                  </a:lnTo>
                  <a:lnTo>
                    <a:pt x="4127779" y="1012317"/>
                  </a:lnTo>
                  <a:lnTo>
                    <a:pt x="4127677" y="1006754"/>
                  </a:lnTo>
                  <a:lnTo>
                    <a:pt x="4130852" y="983653"/>
                  </a:lnTo>
                  <a:lnTo>
                    <a:pt x="4139920" y="968870"/>
                  </a:lnTo>
                  <a:lnTo>
                    <a:pt x="4154220" y="961021"/>
                  </a:lnTo>
                  <a:lnTo>
                    <a:pt x="4173055" y="958710"/>
                  </a:lnTo>
                  <a:lnTo>
                    <a:pt x="4184078" y="958710"/>
                  </a:lnTo>
                  <a:lnTo>
                    <a:pt x="4184078" y="808875"/>
                  </a:lnTo>
                  <a:lnTo>
                    <a:pt x="4127106" y="811352"/>
                  </a:lnTo>
                  <a:lnTo>
                    <a:pt x="4093260" y="851204"/>
                  </a:lnTo>
                  <a:lnTo>
                    <a:pt x="4089971" y="884504"/>
                  </a:lnTo>
                  <a:lnTo>
                    <a:pt x="4137685" y="884504"/>
                  </a:lnTo>
                  <a:lnTo>
                    <a:pt x="4137698" y="878560"/>
                  </a:lnTo>
                  <a:lnTo>
                    <a:pt x="4138612" y="866724"/>
                  </a:lnTo>
                  <a:lnTo>
                    <a:pt x="4138714" y="865454"/>
                  </a:lnTo>
                  <a:lnTo>
                    <a:pt x="4142282" y="855091"/>
                  </a:lnTo>
                  <a:lnTo>
                    <a:pt x="4142359" y="854849"/>
                  </a:lnTo>
                  <a:lnTo>
                    <a:pt x="4149483" y="847826"/>
                  </a:lnTo>
                  <a:lnTo>
                    <a:pt x="4160939" y="845286"/>
                  </a:lnTo>
                  <a:lnTo>
                    <a:pt x="4172420" y="847826"/>
                  </a:lnTo>
                  <a:lnTo>
                    <a:pt x="4179151" y="855091"/>
                  </a:lnTo>
                  <a:lnTo>
                    <a:pt x="4182351" y="866724"/>
                  </a:lnTo>
                  <a:lnTo>
                    <a:pt x="4183164" y="882294"/>
                  </a:lnTo>
                  <a:lnTo>
                    <a:pt x="4183164" y="921346"/>
                  </a:lnTo>
                  <a:lnTo>
                    <a:pt x="4174413" y="921346"/>
                  </a:lnTo>
                  <a:lnTo>
                    <a:pt x="4138815" y="925499"/>
                  </a:lnTo>
                  <a:lnTo>
                    <a:pt x="4109161" y="939571"/>
                  </a:lnTo>
                  <a:lnTo>
                    <a:pt x="4088854" y="966063"/>
                  </a:lnTo>
                  <a:lnTo>
                    <a:pt x="4081449" y="1006754"/>
                  </a:lnTo>
                  <a:lnTo>
                    <a:pt x="4081322" y="1012317"/>
                  </a:lnTo>
                  <a:lnTo>
                    <a:pt x="4084548" y="1042670"/>
                  </a:lnTo>
                  <a:lnTo>
                    <a:pt x="4094708" y="1068120"/>
                  </a:lnTo>
                  <a:lnTo>
                    <a:pt x="4112590" y="1085621"/>
                  </a:lnTo>
                  <a:lnTo>
                    <a:pt x="4138955" y="1092136"/>
                  </a:lnTo>
                  <a:lnTo>
                    <a:pt x="4153471" y="1090739"/>
                  </a:lnTo>
                  <a:lnTo>
                    <a:pt x="4166057" y="1086256"/>
                  </a:lnTo>
                  <a:lnTo>
                    <a:pt x="4176534" y="1078306"/>
                  </a:lnTo>
                  <a:lnTo>
                    <a:pt x="4184688" y="1066495"/>
                  </a:lnTo>
                  <a:lnTo>
                    <a:pt x="4185069" y="1070775"/>
                  </a:lnTo>
                  <a:lnTo>
                    <a:pt x="4186745" y="1081976"/>
                  </a:lnTo>
                  <a:lnTo>
                    <a:pt x="4187990" y="1087818"/>
                  </a:lnTo>
                  <a:lnTo>
                    <a:pt x="4232516" y="1087818"/>
                  </a:lnTo>
                  <a:close/>
                </a:path>
                <a:path w="13357860" h="4067809">
                  <a:moveTo>
                    <a:pt x="4298023" y="3893832"/>
                  </a:moveTo>
                  <a:lnTo>
                    <a:pt x="4294492" y="3863911"/>
                  </a:lnTo>
                  <a:lnTo>
                    <a:pt x="4283316" y="3840442"/>
                  </a:lnTo>
                  <a:lnTo>
                    <a:pt x="4263618" y="3820058"/>
                  </a:lnTo>
                  <a:lnTo>
                    <a:pt x="4218381" y="3787914"/>
                  </a:lnTo>
                  <a:lnTo>
                    <a:pt x="4208551" y="3778059"/>
                  </a:lnTo>
                  <a:lnTo>
                    <a:pt x="4203662" y="3768013"/>
                  </a:lnTo>
                  <a:lnTo>
                    <a:pt x="4202341" y="3756012"/>
                  </a:lnTo>
                  <a:lnTo>
                    <a:pt x="4203573" y="3744137"/>
                  </a:lnTo>
                  <a:lnTo>
                    <a:pt x="4207459" y="3735108"/>
                  </a:lnTo>
                  <a:lnTo>
                    <a:pt x="4214292" y="3729367"/>
                  </a:lnTo>
                  <a:lnTo>
                    <a:pt x="4224350" y="3727348"/>
                  </a:lnTo>
                  <a:lnTo>
                    <a:pt x="4234662" y="3729278"/>
                  </a:lnTo>
                  <a:lnTo>
                    <a:pt x="4241724" y="3735095"/>
                  </a:lnTo>
                  <a:lnTo>
                    <a:pt x="4245762" y="3744887"/>
                  </a:lnTo>
                  <a:lnTo>
                    <a:pt x="4247058" y="3758717"/>
                  </a:lnTo>
                  <a:lnTo>
                    <a:pt x="4247058" y="3775113"/>
                  </a:lnTo>
                  <a:lnTo>
                    <a:pt x="4294022" y="3775113"/>
                  </a:lnTo>
                  <a:lnTo>
                    <a:pt x="4294022" y="3763314"/>
                  </a:lnTo>
                  <a:lnTo>
                    <a:pt x="4290326" y="3731374"/>
                  </a:lnTo>
                  <a:lnTo>
                    <a:pt x="4278363" y="3707066"/>
                  </a:lnTo>
                  <a:lnTo>
                    <a:pt x="4256786" y="3691610"/>
                  </a:lnTo>
                  <a:lnTo>
                    <a:pt x="4224286" y="3686187"/>
                  </a:lnTo>
                  <a:lnTo>
                    <a:pt x="4193413" y="3691471"/>
                  </a:lnTo>
                  <a:lnTo>
                    <a:pt x="4171492" y="3706418"/>
                  </a:lnTo>
                  <a:lnTo>
                    <a:pt x="4158411" y="3729736"/>
                  </a:lnTo>
                  <a:lnTo>
                    <a:pt x="4154081" y="3760076"/>
                  </a:lnTo>
                  <a:lnTo>
                    <a:pt x="4157472" y="3786276"/>
                  </a:lnTo>
                  <a:lnTo>
                    <a:pt x="4167784" y="3807485"/>
                  </a:lnTo>
                  <a:lnTo>
                    <a:pt x="4185196" y="3825913"/>
                  </a:lnTo>
                  <a:lnTo>
                    <a:pt x="4229849" y="3858526"/>
                  </a:lnTo>
                  <a:lnTo>
                    <a:pt x="4241762" y="3871569"/>
                  </a:lnTo>
                  <a:lnTo>
                    <a:pt x="4247515" y="3884676"/>
                  </a:lnTo>
                  <a:lnTo>
                    <a:pt x="4249001" y="3899509"/>
                  </a:lnTo>
                  <a:lnTo>
                    <a:pt x="4247604" y="3913619"/>
                  </a:lnTo>
                  <a:lnTo>
                    <a:pt x="4243184" y="3923728"/>
                  </a:lnTo>
                  <a:lnTo>
                    <a:pt x="4235475" y="3929811"/>
                  </a:lnTo>
                  <a:lnTo>
                    <a:pt x="4224185" y="3931843"/>
                  </a:lnTo>
                  <a:lnTo>
                    <a:pt x="4212285" y="3929227"/>
                  </a:lnTo>
                  <a:lnTo>
                    <a:pt x="4204258" y="3921861"/>
                  </a:lnTo>
                  <a:lnTo>
                    <a:pt x="4199712" y="3910507"/>
                  </a:lnTo>
                  <a:lnTo>
                    <a:pt x="4198289" y="3895928"/>
                  </a:lnTo>
                  <a:lnTo>
                    <a:pt x="4198289" y="3883431"/>
                  </a:lnTo>
                  <a:lnTo>
                    <a:pt x="4149255" y="3883431"/>
                  </a:lnTo>
                  <a:lnTo>
                    <a:pt x="4149255" y="3895877"/>
                  </a:lnTo>
                  <a:lnTo>
                    <a:pt x="4152392" y="3924439"/>
                  </a:lnTo>
                  <a:lnTo>
                    <a:pt x="4163720" y="3949115"/>
                  </a:lnTo>
                  <a:lnTo>
                    <a:pt x="4186148" y="3966464"/>
                  </a:lnTo>
                  <a:lnTo>
                    <a:pt x="4222559" y="3973004"/>
                  </a:lnTo>
                  <a:lnTo>
                    <a:pt x="4255605" y="3967962"/>
                  </a:lnTo>
                  <a:lnTo>
                    <a:pt x="4279189" y="3952951"/>
                  </a:lnTo>
                  <a:lnTo>
                    <a:pt x="4293311" y="3928173"/>
                  </a:lnTo>
                  <a:lnTo>
                    <a:pt x="4298023" y="3893832"/>
                  </a:lnTo>
                  <a:close/>
                </a:path>
                <a:path w="13357860" h="4067809">
                  <a:moveTo>
                    <a:pt x="4414583" y="3810558"/>
                  </a:moveTo>
                  <a:lnTo>
                    <a:pt x="4411408" y="3753510"/>
                  </a:lnTo>
                  <a:lnTo>
                    <a:pt x="4402772" y="3702393"/>
                  </a:lnTo>
                  <a:lnTo>
                    <a:pt x="4390034" y="3657435"/>
                  </a:lnTo>
                  <a:lnTo>
                    <a:pt x="4374527" y="3618852"/>
                  </a:lnTo>
                  <a:lnTo>
                    <a:pt x="4357611" y="3586899"/>
                  </a:lnTo>
                  <a:lnTo>
                    <a:pt x="4311243" y="3586899"/>
                  </a:lnTo>
                  <a:lnTo>
                    <a:pt x="4330979" y="3626078"/>
                  </a:lnTo>
                  <a:lnTo>
                    <a:pt x="4347197" y="3667125"/>
                  </a:lnTo>
                  <a:lnTo>
                    <a:pt x="4359402" y="3710889"/>
                  </a:lnTo>
                  <a:lnTo>
                    <a:pt x="4367073" y="3758234"/>
                  </a:lnTo>
                  <a:lnTo>
                    <a:pt x="4369752" y="3810012"/>
                  </a:lnTo>
                  <a:lnTo>
                    <a:pt x="4366577" y="3864648"/>
                  </a:lnTo>
                  <a:lnTo>
                    <a:pt x="4357916" y="3912857"/>
                  </a:lnTo>
                  <a:lnTo>
                    <a:pt x="4344975" y="3955377"/>
                  </a:lnTo>
                  <a:lnTo>
                    <a:pt x="4329011" y="3992994"/>
                  </a:lnTo>
                  <a:lnTo>
                    <a:pt x="4311243" y="4026471"/>
                  </a:lnTo>
                  <a:lnTo>
                    <a:pt x="4357611" y="4026471"/>
                  </a:lnTo>
                  <a:lnTo>
                    <a:pt x="4373537" y="3996563"/>
                  </a:lnTo>
                  <a:lnTo>
                    <a:pt x="4388917" y="3959999"/>
                  </a:lnTo>
                  <a:lnTo>
                    <a:pt x="4402023" y="3916794"/>
                  </a:lnTo>
                  <a:lnTo>
                    <a:pt x="4411154" y="3866972"/>
                  </a:lnTo>
                  <a:lnTo>
                    <a:pt x="4414583" y="3810558"/>
                  </a:lnTo>
                  <a:close/>
                </a:path>
                <a:path w="13357860" h="4067809">
                  <a:moveTo>
                    <a:pt x="4472648" y="809650"/>
                  </a:moveTo>
                  <a:lnTo>
                    <a:pt x="4438129" y="809650"/>
                  </a:lnTo>
                  <a:lnTo>
                    <a:pt x="4438129" y="782955"/>
                  </a:lnTo>
                  <a:lnTo>
                    <a:pt x="4439094" y="770801"/>
                  </a:lnTo>
                  <a:lnTo>
                    <a:pt x="4442498" y="761199"/>
                  </a:lnTo>
                  <a:lnTo>
                    <a:pt x="4449178" y="754888"/>
                  </a:lnTo>
                  <a:lnTo>
                    <a:pt x="4459935" y="752614"/>
                  </a:lnTo>
                  <a:lnTo>
                    <a:pt x="4465942" y="752767"/>
                  </a:lnTo>
                  <a:lnTo>
                    <a:pt x="4469790" y="753313"/>
                  </a:lnTo>
                  <a:lnTo>
                    <a:pt x="4469790" y="709930"/>
                  </a:lnTo>
                  <a:lnTo>
                    <a:pt x="4465015" y="708469"/>
                  </a:lnTo>
                  <a:lnTo>
                    <a:pt x="4457865" y="707936"/>
                  </a:lnTo>
                  <a:lnTo>
                    <a:pt x="4450677" y="707936"/>
                  </a:lnTo>
                  <a:lnTo>
                    <a:pt x="4420603" y="713816"/>
                  </a:lnTo>
                  <a:lnTo>
                    <a:pt x="4401909" y="729551"/>
                  </a:lnTo>
                  <a:lnTo>
                    <a:pt x="4392346" y="752335"/>
                  </a:lnTo>
                  <a:lnTo>
                    <a:pt x="4389653" y="779322"/>
                  </a:lnTo>
                  <a:lnTo>
                    <a:pt x="4389653" y="809650"/>
                  </a:lnTo>
                  <a:lnTo>
                    <a:pt x="4332681" y="809650"/>
                  </a:lnTo>
                  <a:lnTo>
                    <a:pt x="4332681" y="781431"/>
                  </a:lnTo>
                  <a:lnTo>
                    <a:pt x="4333418" y="769518"/>
                  </a:lnTo>
                  <a:lnTo>
                    <a:pt x="4336478" y="760437"/>
                  </a:lnTo>
                  <a:lnTo>
                    <a:pt x="4343082" y="754646"/>
                  </a:lnTo>
                  <a:lnTo>
                    <a:pt x="4354474" y="752614"/>
                  </a:lnTo>
                  <a:lnTo>
                    <a:pt x="4360481" y="752767"/>
                  </a:lnTo>
                  <a:lnTo>
                    <a:pt x="4364317" y="753313"/>
                  </a:lnTo>
                  <a:lnTo>
                    <a:pt x="4364317" y="709930"/>
                  </a:lnTo>
                  <a:lnTo>
                    <a:pt x="4359554" y="708850"/>
                  </a:lnTo>
                  <a:lnTo>
                    <a:pt x="4352417" y="707936"/>
                  </a:lnTo>
                  <a:lnTo>
                    <a:pt x="4345216" y="707936"/>
                  </a:lnTo>
                  <a:lnTo>
                    <a:pt x="4315155" y="713460"/>
                  </a:lnTo>
                  <a:lnTo>
                    <a:pt x="4296461" y="728421"/>
                  </a:lnTo>
                  <a:lnTo>
                    <a:pt x="4286885" y="750430"/>
                  </a:lnTo>
                  <a:lnTo>
                    <a:pt x="4284192" y="777062"/>
                  </a:lnTo>
                  <a:lnTo>
                    <a:pt x="4284192" y="809650"/>
                  </a:lnTo>
                  <a:lnTo>
                    <a:pt x="4256024" y="809650"/>
                  </a:lnTo>
                  <a:lnTo>
                    <a:pt x="4256024" y="852335"/>
                  </a:lnTo>
                  <a:lnTo>
                    <a:pt x="4284192" y="852335"/>
                  </a:lnTo>
                  <a:lnTo>
                    <a:pt x="4284192" y="1087818"/>
                  </a:lnTo>
                  <a:lnTo>
                    <a:pt x="4332681" y="1087818"/>
                  </a:lnTo>
                  <a:lnTo>
                    <a:pt x="4332681" y="852335"/>
                  </a:lnTo>
                  <a:lnTo>
                    <a:pt x="4389653" y="852335"/>
                  </a:lnTo>
                  <a:lnTo>
                    <a:pt x="4389653" y="1087818"/>
                  </a:lnTo>
                  <a:lnTo>
                    <a:pt x="4438129" y="1087818"/>
                  </a:lnTo>
                  <a:lnTo>
                    <a:pt x="4438129" y="852335"/>
                  </a:lnTo>
                  <a:lnTo>
                    <a:pt x="4472648" y="852335"/>
                  </a:lnTo>
                  <a:lnTo>
                    <a:pt x="4472648" y="809650"/>
                  </a:lnTo>
                  <a:close/>
                </a:path>
                <a:path w="13357860" h="4067809">
                  <a:moveTo>
                    <a:pt x="4545965" y="809650"/>
                  </a:moveTo>
                  <a:lnTo>
                    <a:pt x="4497489" y="809650"/>
                  </a:lnTo>
                  <a:lnTo>
                    <a:pt x="4497489" y="1087818"/>
                  </a:lnTo>
                  <a:lnTo>
                    <a:pt x="4545965" y="1087818"/>
                  </a:lnTo>
                  <a:lnTo>
                    <a:pt x="4545965" y="809650"/>
                  </a:lnTo>
                  <a:close/>
                </a:path>
                <a:path w="13357860" h="4067809">
                  <a:moveTo>
                    <a:pt x="4546346" y="710476"/>
                  </a:moveTo>
                  <a:lnTo>
                    <a:pt x="4497870" y="710476"/>
                  </a:lnTo>
                  <a:lnTo>
                    <a:pt x="4497870" y="768489"/>
                  </a:lnTo>
                  <a:lnTo>
                    <a:pt x="4546346" y="768489"/>
                  </a:lnTo>
                  <a:lnTo>
                    <a:pt x="4546346" y="710476"/>
                  </a:lnTo>
                  <a:close/>
                </a:path>
                <a:path w="13357860" h="4067809">
                  <a:moveTo>
                    <a:pt x="4733531" y="887006"/>
                  </a:moveTo>
                  <a:lnTo>
                    <a:pt x="4731283" y="859243"/>
                  </a:lnTo>
                  <a:lnTo>
                    <a:pt x="4721568" y="832827"/>
                  </a:lnTo>
                  <a:lnTo>
                    <a:pt x="4699978" y="813092"/>
                  </a:lnTo>
                  <a:lnTo>
                    <a:pt x="4662068" y="805332"/>
                  </a:lnTo>
                  <a:lnTo>
                    <a:pt x="4625467" y="812660"/>
                  </a:lnTo>
                  <a:lnTo>
                    <a:pt x="4602480" y="832256"/>
                  </a:lnTo>
                  <a:lnTo>
                    <a:pt x="4590567" y="860501"/>
                  </a:lnTo>
                  <a:lnTo>
                    <a:pt x="4587151" y="893762"/>
                  </a:lnTo>
                  <a:lnTo>
                    <a:pt x="4587151" y="994448"/>
                  </a:lnTo>
                  <a:lnTo>
                    <a:pt x="4590021" y="1033754"/>
                  </a:lnTo>
                  <a:lnTo>
                    <a:pt x="4600829" y="1064666"/>
                  </a:lnTo>
                  <a:lnTo>
                    <a:pt x="4622889" y="1084897"/>
                  </a:lnTo>
                  <a:lnTo>
                    <a:pt x="4659528" y="1092149"/>
                  </a:lnTo>
                  <a:lnTo>
                    <a:pt x="4697031" y="1084859"/>
                  </a:lnTo>
                  <a:lnTo>
                    <a:pt x="4719586" y="1065110"/>
                  </a:lnTo>
                  <a:lnTo>
                    <a:pt x="4730610" y="1036129"/>
                  </a:lnTo>
                  <a:lnTo>
                    <a:pt x="4733531" y="1001102"/>
                  </a:lnTo>
                  <a:lnTo>
                    <a:pt x="4733531" y="997318"/>
                  </a:lnTo>
                  <a:lnTo>
                    <a:pt x="4685652" y="997318"/>
                  </a:lnTo>
                  <a:lnTo>
                    <a:pt x="4685652" y="1008697"/>
                  </a:lnTo>
                  <a:lnTo>
                    <a:pt x="4684522" y="1027074"/>
                  </a:lnTo>
                  <a:lnTo>
                    <a:pt x="4680559" y="1040295"/>
                  </a:lnTo>
                  <a:lnTo>
                    <a:pt x="4672939" y="1048296"/>
                  </a:lnTo>
                  <a:lnTo>
                    <a:pt x="4660824" y="1050988"/>
                  </a:lnTo>
                  <a:lnTo>
                    <a:pt x="4648073" y="1047343"/>
                  </a:lnTo>
                  <a:lnTo>
                    <a:pt x="4640440" y="1037704"/>
                  </a:lnTo>
                  <a:lnTo>
                    <a:pt x="4636757" y="1023975"/>
                  </a:lnTo>
                  <a:lnTo>
                    <a:pt x="4635792" y="1008113"/>
                  </a:lnTo>
                  <a:lnTo>
                    <a:pt x="4635792" y="888072"/>
                  </a:lnTo>
                  <a:lnTo>
                    <a:pt x="4637151" y="870013"/>
                  </a:lnTo>
                  <a:lnTo>
                    <a:pt x="4641520" y="856996"/>
                  </a:lnTo>
                  <a:lnTo>
                    <a:pt x="4649368" y="849134"/>
                  </a:lnTo>
                  <a:lnTo>
                    <a:pt x="4661154" y="846493"/>
                  </a:lnTo>
                  <a:lnTo>
                    <a:pt x="4673739" y="849579"/>
                  </a:lnTo>
                  <a:lnTo>
                    <a:pt x="4681194" y="858100"/>
                  </a:lnTo>
                  <a:lnTo>
                    <a:pt x="4684750" y="870927"/>
                  </a:lnTo>
                  <a:lnTo>
                    <a:pt x="4685652" y="886942"/>
                  </a:lnTo>
                  <a:lnTo>
                    <a:pt x="4685652" y="897763"/>
                  </a:lnTo>
                  <a:lnTo>
                    <a:pt x="4733531" y="897763"/>
                  </a:lnTo>
                  <a:lnTo>
                    <a:pt x="4733531" y="887006"/>
                  </a:lnTo>
                  <a:close/>
                </a:path>
                <a:path w="13357860" h="4067809">
                  <a:moveTo>
                    <a:pt x="11927688" y="3970147"/>
                  </a:moveTo>
                  <a:lnTo>
                    <a:pt x="11870284" y="3794480"/>
                  </a:lnTo>
                  <a:lnTo>
                    <a:pt x="11922011" y="3691979"/>
                  </a:lnTo>
                  <a:lnTo>
                    <a:pt x="11870931" y="3691979"/>
                  </a:lnTo>
                  <a:lnTo>
                    <a:pt x="11828361" y="3788562"/>
                  </a:lnTo>
                  <a:lnTo>
                    <a:pt x="11816575" y="3816159"/>
                  </a:lnTo>
                  <a:lnTo>
                    <a:pt x="11815661" y="3816159"/>
                  </a:lnTo>
                  <a:lnTo>
                    <a:pt x="11815661" y="3592804"/>
                  </a:lnTo>
                  <a:lnTo>
                    <a:pt x="11767553" y="3592804"/>
                  </a:lnTo>
                  <a:lnTo>
                    <a:pt x="11767553" y="3970147"/>
                  </a:lnTo>
                  <a:lnTo>
                    <a:pt x="11815661" y="3970147"/>
                  </a:lnTo>
                  <a:lnTo>
                    <a:pt x="11815661" y="3882669"/>
                  </a:lnTo>
                  <a:lnTo>
                    <a:pt x="11836806" y="3841661"/>
                  </a:lnTo>
                  <a:lnTo>
                    <a:pt x="11874779" y="3970147"/>
                  </a:lnTo>
                  <a:lnTo>
                    <a:pt x="11927688" y="3970147"/>
                  </a:lnTo>
                  <a:close/>
                </a:path>
                <a:path w="13357860" h="4067809">
                  <a:moveTo>
                    <a:pt x="12093600" y="3780104"/>
                  </a:moveTo>
                  <a:lnTo>
                    <a:pt x="12089930" y="3743502"/>
                  </a:lnTo>
                  <a:lnTo>
                    <a:pt x="12083733" y="3728809"/>
                  </a:lnTo>
                  <a:lnTo>
                    <a:pt x="12077573" y="3714191"/>
                  </a:lnTo>
                  <a:lnTo>
                    <a:pt x="12054535" y="3694722"/>
                  </a:lnTo>
                  <a:lnTo>
                    <a:pt x="12047017" y="3693249"/>
                  </a:lnTo>
                  <a:lnTo>
                    <a:pt x="12047017" y="3773373"/>
                  </a:lnTo>
                  <a:lnTo>
                    <a:pt x="12047017" y="3804475"/>
                  </a:lnTo>
                  <a:lnTo>
                    <a:pt x="11989372" y="3804475"/>
                  </a:lnTo>
                  <a:lnTo>
                    <a:pt x="11989384" y="3773373"/>
                  </a:lnTo>
                  <a:lnTo>
                    <a:pt x="12005043" y="3731818"/>
                  </a:lnTo>
                  <a:lnTo>
                    <a:pt x="12018620" y="3728809"/>
                  </a:lnTo>
                  <a:lnTo>
                    <a:pt x="12032856" y="3732136"/>
                  </a:lnTo>
                  <a:lnTo>
                    <a:pt x="12041518" y="3741407"/>
                  </a:lnTo>
                  <a:lnTo>
                    <a:pt x="12045848" y="3755517"/>
                  </a:lnTo>
                  <a:lnTo>
                    <a:pt x="12047017" y="3773373"/>
                  </a:lnTo>
                  <a:lnTo>
                    <a:pt x="12047017" y="3693249"/>
                  </a:lnTo>
                  <a:lnTo>
                    <a:pt x="11979745" y="3696538"/>
                  </a:lnTo>
                  <a:lnTo>
                    <a:pt x="11944706" y="3749065"/>
                  </a:lnTo>
                  <a:lnTo>
                    <a:pt x="11941658" y="3876675"/>
                  </a:lnTo>
                  <a:lnTo>
                    <a:pt x="11944477" y="3915714"/>
                  </a:lnTo>
                  <a:lnTo>
                    <a:pt x="11955602" y="3946690"/>
                  </a:lnTo>
                  <a:lnTo>
                    <a:pt x="11979008" y="3967111"/>
                  </a:lnTo>
                  <a:lnTo>
                    <a:pt x="12018683" y="3974465"/>
                  </a:lnTo>
                  <a:lnTo>
                    <a:pt x="12058612" y="3965537"/>
                  </a:lnTo>
                  <a:lnTo>
                    <a:pt x="12084507" y="3933317"/>
                  </a:lnTo>
                  <a:lnTo>
                    <a:pt x="12092673" y="3890086"/>
                  </a:lnTo>
                  <a:lnTo>
                    <a:pt x="12092686" y="3888359"/>
                  </a:lnTo>
                  <a:lnTo>
                    <a:pt x="12045340" y="3888359"/>
                  </a:lnTo>
                  <a:lnTo>
                    <a:pt x="12045340" y="3890086"/>
                  </a:lnTo>
                  <a:lnTo>
                    <a:pt x="12044413" y="3906456"/>
                  </a:lnTo>
                  <a:lnTo>
                    <a:pt x="12040553" y="3920248"/>
                  </a:lnTo>
                  <a:lnTo>
                    <a:pt x="12032221" y="3929761"/>
                  </a:lnTo>
                  <a:lnTo>
                    <a:pt x="12017870" y="3933317"/>
                  </a:lnTo>
                  <a:lnTo>
                    <a:pt x="12003367" y="3929278"/>
                  </a:lnTo>
                  <a:lnTo>
                    <a:pt x="11994553" y="3918572"/>
                  </a:lnTo>
                  <a:lnTo>
                    <a:pt x="11990172" y="3903370"/>
                  </a:lnTo>
                  <a:lnTo>
                    <a:pt x="11988991" y="3885793"/>
                  </a:lnTo>
                  <a:lnTo>
                    <a:pt x="11988991" y="3842982"/>
                  </a:lnTo>
                  <a:lnTo>
                    <a:pt x="12093600" y="3842982"/>
                  </a:lnTo>
                  <a:lnTo>
                    <a:pt x="12093600" y="3804475"/>
                  </a:lnTo>
                  <a:lnTo>
                    <a:pt x="12093600" y="3780104"/>
                  </a:lnTo>
                  <a:close/>
                </a:path>
                <a:path w="13357860" h="4067809">
                  <a:moveTo>
                    <a:pt x="12284748" y="3691979"/>
                  </a:moveTo>
                  <a:lnTo>
                    <a:pt x="12236107" y="3691979"/>
                  </a:lnTo>
                  <a:lnTo>
                    <a:pt x="12223864" y="3763187"/>
                  </a:lnTo>
                  <a:lnTo>
                    <a:pt x="12213298" y="3822801"/>
                  </a:lnTo>
                  <a:lnTo>
                    <a:pt x="12204992" y="3871823"/>
                  </a:lnTo>
                  <a:lnTo>
                    <a:pt x="12199493" y="3911269"/>
                  </a:lnTo>
                  <a:lnTo>
                    <a:pt x="12198198" y="3911269"/>
                  </a:lnTo>
                  <a:lnTo>
                    <a:pt x="12194184" y="3875887"/>
                  </a:lnTo>
                  <a:lnTo>
                    <a:pt x="12186412" y="3824452"/>
                  </a:lnTo>
                  <a:lnTo>
                    <a:pt x="12176011" y="3761600"/>
                  </a:lnTo>
                  <a:lnTo>
                    <a:pt x="12164111" y="3691979"/>
                  </a:lnTo>
                  <a:lnTo>
                    <a:pt x="12112117" y="3691979"/>
                  </a:lnTo>
                  <a:lnTo>
                    <a:pt x="12174411" y="3980865"/>
                  </a:lnTo>
                  <a:lnTo>
                    <a:pt x="12169204" y="4002265"/>
                  </a:lnTo>
                  <a:lnTo>
                    <a:pt x="12162307" y="4015155"/>
                  </a:lnTo>
                  <a:lnTo>
                    <a:pt x="12153087" y="4021467"/>
                  </a:lnTo>
                  <a:lnTo>
                    <a:pt x="12140870" y="4023144"/>
                  </a:lnTo>
                  <a:lnTo>
                    <a:pt x="12134812" y="4023144"/>
                  </a:lnTo>
                  <a:lnTo>
                    <a:pt x="12126036" y="4022052"/>
                  </a:lnTo>
                  <a:lnTo>
                    <a:pt x="12124906" y="4021734"/>
                  </a:lnTo>
                  <a:lnTo>
                    <a:pt x="12124157" y="4065282"/>
                  </a:lnTo>
                  <a:lnTo>
                    <a:pt x="12130811" y="4066362"/>
                  </a:lnTo>
                  <a:lnTo>
                    <a:pt x="12139206" y="4067441"/>
                  </a:lnTo>
                  <a:lnTo>
                    <a:pt x="12147702" y="4067441"/>
                  </a:lnTo>
                  <a:lnTo>
                    <a:pt x="12170156" y="4065524"/>
                  </a:lnTo>
                  <a:lnTo>
                    <a:pt x="12190425" y="4055376"/>
                  </a:lnTo>
                  <a:lnTo>
                    <a:pt x="12208053" y="4030434"/>
                  </a:lnTo>
                  <a:lnTo>
                    <a:pt x="12222556" y="3984091"/>
                  </a:lnTo>
                  <a:lnTo>
                    <a:pt x="12284748" y="3691979"/>
                  </a:lnTo>
                  <a:close/>
                </a:path>
                <a:path w="13357860" h="4067809">
                  <a:moveTo>
                    <a:pt x="12555195" y="3691979"/>
                  </a:moveTo>
                  <a:lnTo>
                    <a:pt x="12506566" y="3691979"/>
                  </a:lnTo>
                  <a:lnTo>
                    <a:pt x="12493930" y="3784092"/>
                  </a:lnTo>
                  <a:lnTo>
                    <a:pt x="12486500" y="3842359"/>
                  </a:lnTo>
                  <a:lnTo>
                    <a:pt x="12482513" y="3878059"/>
                  </a:lnTo>
                  <a:lnTo>
                    <a:pt x="12480227" y="3902481"/>
                  </a:lnTo>
                  <a:lnTo>
                    <a:pt x="12479680" y="3902481"/>
                  </a:lnTo>
                  <a:lnTo>
                    <a:pt x="12476353" y="3873728"/>
                  </a:lnTo>
                  <a:lnTo>
                    <a:pt x="12470232" y="3834231"/>
                  </a:lnTo>
                  <a:lnTo>
                    <a:pt x="12446953" y="3691979"/>
                  </a:lnTo>
                  <a:lnTo>
                    <a:pt x="12400979" y="3691979"/>
                  </a:lnTo>
                  <a:lnTo>
                    <a:pt x="12387263" y="3774948"/>
                  </a:lnTo>
                  <a:lnTo>
                    <a:pt x="12377484" y="3832910"/>
                  </a:lnTo>
                  <a:lnTo>
                    <a:pt x="12371019" y="3873017"/>
                  </a:lnTo>
                  <a:lnTo>
                    <a:pt x="12367222" y="3902443"/>
                  </a:lnTo>
                  <a:lnTo>
                    <a:pt x="12366676" y="3902443"/>
                  </a:lnTo>
                  <a:lnTo>
                    <a:pt x="12364225" y="3874732"/>
                  </a:lnTo>
                  <a:lnTo>
                    <a:pt x="12359869" y="3836251"/>
                  </a:lnTo>
                  <a:lnTo>
                    <a:pt x="12352503" y="3778250"/>
                  </a:lnTo>
                  <a:lnTo>
                    <a:pt x="12341047" y="3691979"/>
                  </a:lnTo>
                  <a:lnTo>
                    <a:pt x="12289587" y="3691979"/>
                  </a:lnTo>
                  <a:lnTo>
                    <a:pt x="12338901" y="3970134"/>
                  </a:lnTo>
                  <a:lnTo>
                    <a:pt x="12387847" y="3970134"/>
                  </a:lnTo>
                  <a:lnTo>
                    <a:pt x="12410148" y="3850741"/>
                  </a:lnTo>
                  <a:lnTo>
                    <a:pt x="12417730" y="3806126"/>
                  </a:lnTo>
                  <a:lnTo>
                    <a:pt x="12422035" y="3771658"/>
                  </a:lnTo>
                  <a:lnTo>
                    <a:pt x="12422581" y="3771658"/>
                  </a:lnTo>
                  <a:lnTo>
                    <a:pt x="12427699" y="3808399"/>
                  </a:lnTo>
                  <a:lnTo>
                    <a:pt x="12435459" y="3854729"/>
                  </a:lnTo>
                  <a:lnTo>
                    <a:pt x="12444921" y="3909149"/>
                  </a:lnTo>
                  <a:lnTo>
                    <a:pt x="12455144" y="3970134"/>
                  </a:lnTo>
                  <a:lnTo>
                    <a:pt x="12503353" y="3970134"/>
                  </a:lnTo>
                  <a:lnTo>
                    <a:pt x="12555195" y="3691979"/>
                  </a:lnTo>
                  <a:close/>
                </a:path>
                <a:path w="13357860" h="4067809">
                  <a:moveTo>
                    <a:pt x="12732538" y="3774681"/>
                  </a:moveTo>
                  <a:lnTo>
                    <a:pt x="12727419" y="3737343"/>
                  </a:lnTo>
                  <a:lnTo>
                    <a:pt x="12723787" y="3730714"/>
                  </a:lnTo>
                  <a:lnTo>
                    <a:pt x="12712484" y="3710063"/>
                  </a:lnTo>
                  <a:lnTo>
                    <a:pt x="12688392" y="3693337"/>
                  </a:lnTo>
                  <a:lnTo>
                    <a:pt x="12683884" y="3692563"/>
                  </a:lnTo>
                  <a:lnTo>
                    <a:pt x="12683884" y="3771976"/>
                  </a:lnTo>
                  <a:lnTo>
                    <a:pt x="12683820" y="3888041"/>
                  </a:lnTo>
                  <a:lnTo>
                    <a:pt x="12667933" y="3928719"/>
                  </a:lnTo>
                  <a:lnTo>
                    <a:pt x="12655080" y="3931399"/>
                  </a:lnTo>
                  <a:lnTo>
                    <a:pt x="12641529" y="3928249"/>
                  </a:lnTo>
                  <a:lnTo>
                    <a:pt x="12632411" y="3919372"/>
                  </a:lnTo>
                  <a:lnTo>
                    <a:pt x="12627267" y="3905681"/>
                  </a:lnTo>
                  <a:lnTo>
                    <a:pt x="12625654" y="3888041"/>
                  </a:lnTo>
                  <a:lnTo>
                    <a:pt x="12625692" y="3771976"/>
                  </a:lnTo>
                  <a:lnTo>
                    <a:pt x="12627267" y="3755440"/>
                  </a:lnTo>
                  <a:lnTo>
                    <a:pt x="12627356" y="3754463"/>
                  </a:lnTo>
                  <a:lnTo>
                    <a:pt x="12632627" y="3741407"/>
                  </a:lnTo>
                  <a:lnTo>
                    <a:pt x="12641707" y="3733419"/>
                  </a:lnTo>
                  <a:lnTo>
                    <a:pt x="12654852" y="3730714"/>
                  </a:lnTo>
                  <a:lnTo>
                    <a:pt x="12668631" y="3733800"/>
                  </a:lnTo>
                  <a:lnTo>
                    <a:pt x="12677585" y="3742372"/>
                  </a:lnTo>
                  <a:lnTo>
                    <a:pt x="12682436" y="3755440"/>
                  </a:lnTo>
                  <a:lnTo>
                    <a:pt x="12683884" y="3771976"/>
                  </a:lnTo>
                  <a:lnTo>
                    <a:pt x="12683884" y="3692563"/>
                  </a:lnTo>
                  <a:lnTo>
                    <a:pt x="12623622" y="3692906"/>
                  </a:lnTo>
                  <a:lnTo>
                    <a:pt x="12582703" y="3735400"/>
                  </a:lnTo>
                  <a:lnTo>
                    <a:pt x="12577153" y="3771976"/>
                  </a:lnTo>
                  <a:lnTo>
                    <a:pt x="12577216" y="3888041"/>
                  </a:lnTo>
                  <a:lnTo>
                    <a:pt x="12581941" y="3924719"/>
                  </a:lnTo>
                  <a:lnTo>
                    <a:pt x="12581966" y="3924947"/>
                  </a:lnTo>
                  <a:lnTo>
                    <a:pt x="12596673" y="3952481"/>
                  </a:lnTo>
                  <a:lnTo>
                    <a:pt x="12620993" y="3969004"/>
                  </a:lnTo>
                  <a:lnTo>
                    <a:pt x="12654153" y="3974477"/>
                  </a:lnTo>
                  <a:lnTo>
                    <a:pt x="12687160" y="3969004"/>
                  </a:lnTo>
                  <a:lnTo>
                    <a:pt x="12711798" y="3952481"/>
                  </a:lnTo>
                  <a:lnTo>
                    <a:pt x="12723495" y="3931399"/>
                  </a:lnTo>
                  <a:lnTo>
                    <a:pt x="12727089" y="3924947"/>
                  </a:lnTo>
                  <a:lnTo>
                    <a:pt x="12727216" y="3924719"/>
                  </a:lnTo>
                  <a:lnTo>
                    <a:pt x="12732195" y="3888041"/>
                  </a:lnTo>
                  <a:lnTo>
                    <a:pt x="12732309" y="3887279"/>
                  </a:lnTo>
                  <a:lnTo>
                    <a:pt x="12732423" y="3886365"/>
                  </a:lnTo>
                  <a:lnTo>
                    <a:pt x="12732538" y="3774681"/>
                  </a:lnTo>
                  <a:close/>
                </a:path>
                <a:path w="13357860" h="4067809">
                  <a:moveTo>
                    <a:pt x="12880226" y="3687978"/>
                  </a:moveTo>
                  <a:lnTo>
                    <a:pt x="12861684" y="3690582"/>
                  </a:lnTo>
                  <a:lnTo>
                    <a:pt x="12844691" y="3698710"/>
                  </a:lnTo>
                  <a:lnTo>
                    <a:pt x="12830416" y="3713569"/>
                  </a:lnTo>
                  <a:lnTo>
                    <a:pt x="12820028" y="3736365"/>
                  </a:lnTo>
                  <a:lnTo>
                    <a:pt x="12819875" y="3723335"/>
                  </a:lnTo>
                  <a:lnTo>
                    <a:pt x="12819507" y="3710292"/>
                  </a:lnTo>
                  <a:lnTo>
                    <a:pt x="12818580" y="3691979"/>
                  </a:lnTo>
                  <a:lnTo>
                    <a:pt x="12772543" y="3691979"/>
                  </a:lnTo>
                  <a:lnTo>
                    <a:pt x="12773012" y="3711651"/>
                  </a:lnTo>
                  <a:lnTo>
                    <a:pt x="12773152" y="3732161"/>
                  </a:lnTo>
                  <a:lnTo>
                    <a:pt x="12773076" y="3786416"/>
                  </a:lnTo>
                  <a:lnTo>
                    <a:pt x="12773076" y="3970147"/>
                  </a:lnTo>
                  <a:lnTo>
                    <a:pt x="12821565" y="3970147"/>
                  </a:lnTo>
                  <a:lnTo>
                    <a:pt x="12821565" y="3815067"/>
                  </a:lnTo>
                  <a:lnTo>
                    <a:pt x="12826111" y="3781717"/>
                  </a:lnTo>
                  <a:lnTo>
                    <a:pt x="12838583" y="3761155"/>
                  </a:lnTo>
                  <a:lnTo>
                    <a:pt x="12857201" y="3750741"/>
                  </a:lnTo>
                  <a:lnTo>
                    <a:pt x="12880226" y="3747770"/>
                  </a:lnTo>
                  <a:lnTo>
                    <a:pt x="12880226" y="3687978"/>
                  </a:lnTo>
                  <a:close/>
                </a:path>
                <a:path w="13357860" h="4067809">
                  <a:moveTo>
                    <a:pt x="13058318" y="3970134"/>
                  </a:moveTo>
                  <a:lnTo>
                    <a:pt x="13058013" y="3957396"/>
                  </a:lnTo>
                  <a:lnTo>
                    <a:pt x="13057924" y="3948417"/>
                  </a:lnTo>
                  <a:lnTo>
                    <a:pt x="13057861" y="3943299"/>
                  </a:lnTo>
                  <a:lnTo>
                    <a:pt x="13057848" y="3930713"/>
                  </a:lnTo>
                  <a:lnTo>
                    <a:pt x="13057810" y="3731412"/>
                  </a:lnTo>
                  <a:lnTo>
                    <a:pt x="13057797" y="3707777"/>
                  </a:lnTo>
                  <a:lnTo>
                    <a:pt x="13057785" y="3592804"/>
                  </a:lnTo>
                  <a:lnTo>
                    <a:pt x="13009296" y="3592804"/>
                  </a:lnTo>
                  <a:lnTo>
                    <a:pt x="13009296" y="3707777"/>
                  </a:lnTo>
                  <a:lnTo>
                    <a:pt x="13009296" y="3784752"/>
                  </a:lnTo>
                  <a:lnTo>
                    <a:pt x="13009296" y="3872788"/>
                  </a:lnTo>
                  <a:lnTo>
                    <a:pt x="13008064" y="3896398"/>
                  </a:lnTo>
                  <a:lnTo>
                    <a:pt x="13003429" y="3914698"/>
                  </a:lnTo>
                  <a:lnTo>
                    <a:pt x="12994069" y="3926522"/>
                  </a:lnTo>
                  <a:lnTo>
                    <a:pt x="12978587" y="3930713"/>
                  </a:lnTo>
                  <a:lnTo>
                    <a:pt x="12965608" y="3927792"/>
                  </a:lnTo>
                  <a:lnTo>
                    <a:pt x="12957086" y="3919169"/>
                  </a:lnTo>
                  <a:lnTo>
                    <a:pt x="12955588" y="3914698"/>
                  </a:lnTo>
                  <a:lnTo>
                    <a:pt x="12952336" y="3904881"/>
                  </a:lnTo>
                  <a:lnTo>
                    <a:pt x="12950889" y="3885234"/>
                  </a:lnTo>
                  <a:lnTo>
                    <a:pt x="12950889" y="3774033"/>
                  </a:lnTo>
                  <a:lnTo>
                    <a:pt x="12952425" y="3756329"/>
                  </a:lnTo>
                  <a:lnTo>
                    <a:pt x="12957366" y="3742906"/>
                  </a:lnTo>
                  <a:lnTo>
                    <a:pt x="12966205" y="3734397"/>
                  </a:lnTo>
                  <a:lnTo>
                    <a:pt x="12979451" y="3731412"/>
                  </a:lnTo>
                  <a:lnTo>
                    <a:pt x="12995504" y="3735489"/>
                  </a:lnTo>
                  <a:lnTo>
                    <a:pt x="13004495" y="3746716"/>
                  </a:lnTo>
                  <a:lnTo>
                    <a:pt x="13008432" y="3763632"/>
                  </a:lnTo>
                  <a:lnTo>
                    <a:pt x="13009296" y="3784752"/>
                  </a:lnTo>
                  <a:lnTo>
                    <a:pt x="13009296" y="3707777"/>
                  </a:lnTo>
                  <a:lnTo>
                    <a:pt x="13002438" y="3699192"/>
                  </a:lnTo>
                  <a:lnTo>
                    <a:pt x="12992583" y="3692880"/>
                  </a:lnTo>
                  <a:lnTo>
                    <a:pt x="12980162" y="3688981"/>
                  </a:lnTo>
                  <a:lnTo>
                    <a:pt x="12965570" y="3687661"/>
                  </a:lnTo>
                  <a:lnTo>
                    <a:pt x="12936931" y="3693833"/>
                  </a:lnTo>
                  <a:lnTo>
                    <a:pt x="12917246" y="3711092"/>
                  </a:lnTo>
                  <a:lnTo>
                    <a:pt x="12905893" y="3737470"/>
                  </a:lnTo>
                  <a:lnTo>
                    <a:pt x="12902248" y="3771061"/>
                  </a:lnTo>
                  <a:lnTo>
                    <a:pt x="12902248" y="3882072"/>
                  </a:lnTo>
                  <a:lnTo>
                    <a:pt x="12904648" y="3919169"/>
                  </a:lnTo>
                  <a:lnTo>
                    <a:pt x="12913576" y="3948417"/>
                  </a:lnTo>
                  <a:lnTo>
                    <a:pt x="12931635" y="3967581"/>
                  </a:lnTo>
                  <a:lnTo>
                    <a:pt x="12961404" y="3974477"/>
                  </a:lnTo>
                  <a:lnTo>
                    <a:pt x="12979591" y="3972077"/>
                  </a:lnTo>
                  <a:lnTo>
                    <a:pt x="12993180" y="3965486"/>
                  </a:lnTo>
                  <a:lnTo>
                    <a:pt x="13003086" y="3955592"/>
                  </a:lnTo>
                  <a:lnTo>
                    <a:pt x="13010223" y="3943299"/>
                  </a:lnTo>
                  <a:lnTo>
                    <a:pt x="13010363" y="3948417"/>
                  </a:lnTo>
                  <a:lnTo>
                    <a:pt x="13010756" y="3955592"/>
                  </a:lnTo>
                  <a:lnTo>
                    <a:pt x="13010871" y="3957396"/>
                  </a:lnTo>
                  <a:lnTo>
                    <a:pt x="13011391" y="3964063"/>
                  </a:lnTo>
                  <a:lnTo>
                    <a:pt x="13012065" y="3970134"/>
                  </a:lnTo>
                  <a:lnTo>
                    <a:pt x="13058318" y="3970134"/>
                  </a:lnTo>
                  <a:close/>
                </a:path>
                <a:path w="13357860" h="4067809">
                  <a:moveTo>
                    <a:pt x="13240868" y="3895293"/>
                  </a:moveTo>
                  <a:lnTo>
                    <a:pt x="13237324" y="3865372"/>
                  </a:lnTo>
                  <a:lnTo>
                    <a:pt x="13226148" y="3841902"/>
                  </a:lnTo>
                  <a:lnTo>
                    <a:pt x="13206451" y="3821519"/>
                  </a:lnTo>
                  <a:lnTo>
                    <a:pt x="13161226" y="3789388"/>
                  </a:lnTo>
                  <a:lnTo>
                    <a:pt x="13151396" y="3779520"/>
                  </a:lnTo>
                  <a:lnTo>
                    <a:pt x="13146507" y="3769474"/>
                  </a:lnTo>
                  <a:lnTo>
                    <a:pt x="13145173" y="3757472"/>
                  </a:lnTo>
                  <a:lnTo>
                    <a:pt x="13146418" y="3745598"/>
                  </a:lnTo>
                  <a:lnTo>
                    <a:pt x="13150304" y="3736568"/>
                  </a:lnTo>
                  <a:lnTo>
                    <a:pt x="13157137" y="3730828"/>
                  </a:lnTo>
                  <a:lnTo>
                    <a:pt x="13167195" y="3728809"/>
                  </a:lnTo>
                  <a:lnTo>
                    <a:pt x="13177507" y="3730739"/>
                  </a:lnTo>
                  <a:lnTo>
                    <a:pt x="13184569" y="3736568"/>
                  </a:lnTo>
                  <a:lnTo>
                    <a:pt x="13188607" y="3746347"/>
                  </a:lnTo>
                  <a:lnTo>
                    <a:pt x="13189903" y="3760178"/>
                  </a:lnTo>
                  <a:lnTo>
                    <a:pt x="13189903" y="3776573"/>
                  </a:lnTo>
                  <a:lnTo>
                    <a:pt x="13236867" y="3776573"/>
                  </a:lnTo>
                  <a:lnTo>
                    <a:pt x="13236867" y="3764775"/>
                  </a:lnTo>
                  <a:lnTo>
                    <a:pt x="13233172" y="3732834"/>
                  </a:lnTo>
                  <a:lnTo>
                    <a:pt x="13221195" y="3708527"/>
                  </a:lnTo>
                  <a:lnTo>
                    <a:pt x="13199631" y="3693071"/>
                  </a:lnTo>
                  <a:lnTo>
                    <a:pt x="13167132" y="3687648"/>
                  </a:lnTo>
                  <a:lnTo>
                    <a:pt x="13136258" y="3692931"/>
                  </a:lnTo>
                  <a:lnTo>
                    <a:pt x="13114325" y="3707892"/>
                  </a:lnTo>
                  <a:lnTo>
                    <a:pt x="13101257" y="3731196"/>
                  </a:lnTo>
                  <a:lnTo>
                    <a:pt x="13096913" y="3761536"/>
                  </a:lnTo>
                  <a:lnTo>
                    <a:pt x="13100317" y="3787749"/>
                  </a:lnTo>
                  <a:lnTo>
                    <a:pt x="13110629" y="3808946"/>
                  </a:lnTo>
                  <a:lnTo>
                    <a:pt x="13128041" y="3827373"/>
                  </a:lnTo>
                  <a:lnTo>
                    <a:pt x="13172694" y="3859987"/>
                  </a:lnTo>
                  <a:lnTo>
                    <a:pt x="13184607" y="3873030"/>
                  </a:lnTo>
                  <a:lnTo>
                    <a:pt x="13190360" y="3886136"/>
                  </a:lnTo>
                  <a:lnTo>
                    <a:pt x="13191846" y="3900970"/>
                  </a:lnTo>
                  <a:lnTo>
                    <a:pt x="13190436" y="3915079"/>
                  </a:lnTo>
                  <a:lnTo>
                    <a:pt x="13186029" y="3925189"/>
                  </a:lnTo>
                  <a:lnTo>
                    <a:pt x="13178320" y="3931272"/>
                  </a:lnTo>
                  <a:lnTo>
                    <a:pt x="13167030" y="3933304"/>
                  </a:lnTo>
                  <a:lnTo>
                    <a:pt x="13155130" y="3930688"/>
                  </a:lnTo>
                  <a:lnTo>
                    <a:pt x="13147104" y="3923322"/>
                  </a:lnTo>
                  <a:lnTo>
                    <a:pt x="13142557" y="3911968"/>
                  </a:lnTo>
                  <a:lnTo>
                    <a:pt x="13141122" y="3897401"/>
                  </a:lnTo>
                  <a:lnTo>
                    <a:pt x="13141122" y="3884892"/>
                  </a:lnTo>
                  <a:lnTo>
                    <a:pt x="13092100" y="3884892"/>
                  </a:lnTo>
                  <a:lnTo>
                    <a:pt x="13092100" y="3897338"/>
                  </a:lnTo>
                  <a:lnTo>
                    <a:pt x="13095237" y="3925900"/>
                  </a:lnTo>
                  <a:lnTo>
                    <a:pt x="13106565" y="3950576"/>
                  </a:lnTo>
                  <a:lnTo>
                    <a:pt x="13128993" y="3967924"/>
                  </a:lnTo>
                  <a:lnTo>
                    <a:pt x="13165404" y="3974477"/>
                  </a:lnTo>
                  <a:lnTo>
                    <a:pt x="13198450" y="3969423"/>
                  </a:lnTo>
                  <a:lnTo>
                    <a:pt x="13222034" y="3954411"/>
                  </a:lnTo>
                  <a:lnTo>
                    <a:pt x="13236156" y="3929634"/>
                  </a:lnTo>
                  <a:lnTo>
                    <a:pt x="13240868" y="3895293"/>
                  </a:lnTo>
                  <a:close/>
                </a:path>
                <a:path w="13357860" h="4067809">
                  <a:moveTo>
                    <a:pt x="13357428" y="3812019"/>
                  </a:moveTo>
                  <a:lnTo>
                    <a:pt x="13354253" y="3754971"/>
                  </a:lnTo>
                  <a:lnTo>
                    <a:pt x="13345617" y="3703853"/>
                  </a:lnTo>
                  <a:lnTo>
                    <a:pt x="13332879" y="3658895"/>
                  </a:lnTo>
                  <a:lnTo>
                    <a:pt x="13317373" y="3620312"/>
                  </a:lnTo>
                  <a:lnTo>
                    <a:pt x="13300456" y="3588359"/>
                  </a:lnTo>
                  <a:lnTo>
                    <a:pt x="13254088" y="3588359"/>
                  </a:lnTo>
                  <a:lnTo>
                    <a:pt x="13273824" y="3627539"/>
                  </a:lnTo>
                  <a:lnTo>
                    <a:pt x="13290042" y="3668585"/>
                  </a:lnTo>
                  <a:lnTo>
                    <a:pt x="13302234" y="3712349"/>
                  </a:lnTo>
                  <a:lnTo>
                    <a:pt x="13309918" y="3759695"/>
                  </a:lnTo>
                  <a:lnTo>
                    <a:pt x="13312585" y="3811473"/>
                  </a:lnTo>
                  <a:lnTo>
                    <a:pt x="13309422" y="3866108"/>
                  </a:lnTo>
                  <a:lnTo>
                    <a:pt x="13300748" y="3914317"/>
                  </a:lnTo>
                  <a:lnTo>
                    <a:pt x="13287820" y="3956837"/>
                  </a:lnTo>
                  <a:lnTo>
                    <a:pt x="13271843" y="3994467"/>
                  </a:lnTo>
                  <a:lnTo>
                    <a:pt x="13254088" y="4027932"/>
                  </a:lnTo>
                  <a:lnTo>
                    <a:pt x="13300456" y="4027932"/>
                  </a:lnTo>
                  <a:lnTo>
                    <a:pt x="13316369" y="3998036"/>
                  </a:lnTo>
                  <a:lnTo>
                    <a:pt x="13331749" y="3961460"/>
                  </a:lnTo>
                  <a:lnTo>
                    <a:pt x="13344868" y="3918254"/>
                  </a:lnTo>
                  <a:lnTo>
                    <a:pt x="13353999" y="3868432"/>
                  </a:lnTo>
                  <a:lnTo>
                    <a:pt x="13357428" y="3812019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821703" y="7474705"/>
              <a:ext cx="2345690" cy="948690"/>
            </a:xfrm>
            <a:custGeom>
              <a:avLst/>
              <a:gdLst/>
              <a:ahLst/>
              <a:cxnLst/>
              <a:rect l="l" t="t" r="r" b="b"/>
              <a:pathLst>
                <a:path w="2345690" h="948690">
                  <a:moveTo>
                    <a:pt x="148755" y="775906"/>
                  </a:moveTo>
                  <a:lnTo>
                    <a:pt x="145224" y="745985"/>
                  </a:lnTo>
                  <a:lnTo>
                    <a:pt x="134048" y="722515"/>
                  </a:lnTo>
                  <a:lnTo>
                    <a:pt x="114350" y="702132"/>
                  </a:lnTo>
                  <a:lnTo>
                    <a:pt x="69113" y="670001"/>
                  </a:lnTo>
                  <a:lnTo>
                    <a:pt x="59283" y="660133"/>
                  </a:lnTo>
                  <a:lnTo>
                    <a:pt x="54394" y="650100"/>
                  </a:lnTo>
                  <a:lnTo>
                    <a:pt x="53073" y="638086"/>
                  </a:lnTo>
                  <a:lnTo>
                    <a:pt x="54305" y="626224"/>
                  </a:lnTo>
                  <a:lnTo>
                    <a:pt x="58191" y="617194"/>
                  </a:lnTo>
                  <a:lnTo>
                    <a:pt x="65024" y="611441"/>
                  </a:lnTo>
                  <a:lnTo>
                    <a:pt x="75082" y="609422"/>
                  </a:lnTo>
                  <a:lnTo>
                    <a:pt x="85407" y="611352"/>
                  </a:lnTo>
                  <a:lnTo>
                    <a:pt x="92456" y="617181"/>
                  </a:lnTo>
                  <a:lnTo>
                    <a:pt x="96507" y="626960"/>
                  </a:lnTo>
                  <a:lnTo>
                    <a:pt x="97790" y="640791"/>
                  </a:lnTo>
                  <a:lnTo>
                    <a:pt x="97790" y="657186"/>
                  </a:lnTo>
                  <a:lnTo>
                    <a:pt x="144754" y="657186"/>
                  </a:lnTo>
                  <a:lnTo>
                    <a:pt x="144754" y="645401"/>
                  </a:lnTo>
                  <a:lnTo>
                    <a:pt x="141058" y="613448"/>
                  </a:lnTo>
                  <a:lnTo>
                    <a:pt x="129095" y="589140"/>
                  </a:lnTo>
                  <a:lnTo>
                    <a:pt x="107518" y="573684"/>
                  </a:lnTo>
                  <a:lnTo>
                    <a:pt x="75018" y="568261"/>
                  </a:lnTo>
                  <a:lnTo>
                    <a:pt x="44145" y="573544"/>
                  </a:lnTo>
                  <a:lnTo>
                    <a:pt x="22225" y="588505"/>
                  </a:lnTo>
                  <a:lnTo>
                    <a:pt x="9144" y="611809"/>
                  </a:lnTo>
                  <a:lnTo>
                    <a:pt x="4813" y="642150"/>
                  </a:lnTo>
                  <a:lnTo>
                    <a:pt x="8216" y="668362"/>
                  </a:lnTo>
                  <a:lnTo>
                    <a:pt x="18529" y="689559"/>
                  </a:lnTo>
                  <a:lnTo>
                    <a:pt x="35928" y="707999"/>
                  </a:lnTo>
                  <a:lnTo>
                    <a:pt x="80594" y="740600"/>
                  </a:lnTo>
                  <a:lnTo>
                    <a:pt x="92494" y="753643"/>
                  </a:lnTo>
                  <a:lnTo>
                    <a:pt x="98247" y="766749"/>
                  </a:lnTo>
                  <a:lnTo>
                    <a:pt x="99745" y="781596"/>
                  </a:lnTo>
                  <a:lnTo>
                    <a:pt x="98336" y="795693"/>
                  </a:lnTo>
                  <a:lnTo>
                    <a:pt x="93916" y="805802"/>
                  </a:lnTo>
                  <a:lnTo>
                    <a:pt x="86207" y="811885"/>
                  </a:lnTo>
                  <a:lnTo>
                    <a:pt x="74930" y="813930"/>
                  </a:lnTo>
                  <a:lnTo>
                    <a:pt x="63030" y="811301"/>
                  </a:lnTo>
                  <a:lnTo>
                    <a:pt x="54991" y="803935"/>
                  </a:lnTo>
                  <a:lnTo>
                    <a:pt x="50457" y="792594"/>
                  </a:lnTo>
                  <a:lnTo>
                    <a:pt x="49022" y="778014"/>
                  </a:lnTo>
                  <a:lnTo>
                    <a:pt x="49022" y="765505"/>
                  </a:lnTo>
                  <a:lnTo>
                    <a:pt x="0" y="765505"/>
                  </a:lnTo>
                  <a:lnTo>
                    <a:pt x="0" y="777951"/>
                  </a:lnTo>
                  <a:lnTo>
                    <a:pt x="3124" y="806513"/>
                  </a:lnTo>
                  <a:lnTo>
                    <a:pt x="14465" y="831189"/>
                  </a:lnTo>
                  <a:lnTo>
                    <a:pt x="36880" y="848537"/>
                  </a:lnTo>
                  <a:lnTo>
                    <a:pt x="73291" y="855091"/>
                  </a:lnTo>
                  <a:lnTo>
                    <a:pt x="106349" y="850036"/>
                  </a:lnTo>
                  <a:lnTo>
                    <a:pt x="129921" y="835025"/>
                  </a:lnTo>
                  <a:lnTo>
                    <a:pt x="144056" y="810247"/>
                  </a:lnTo>
                  <a:lnTo>
                    <a:pt x="148755" y="775906"/>
                  </a:lnTo>
                  <a:close/>
                </a:path>
                <a:path w="2345690" h="948690">
                  <a:moveTo>
                    <a:pt x="330111" y="660717"/>
                  </a:moveTo>
                  <a:lnTo>
                    <a:pt x="320243" y="609422"/>
                  </a:lnTo>
                  <a:lnTo>
                    <a:pt x="291033" y="575335"/>
                  </a:lnTo>
                  <a:lnTo>
                    <a:pt x="283527" y="573862"/>
                  </a:lnTo>
                  <a:lnTo>
                    <a:pt x="283527" y="653986"/>
                  </a:lnTo>
                  <a:lnTo>
                    <a:pt x="283527" y="685088"/>
                  </a:lnTo>
                  <a:lnTo>
                    <a:pt x="225869" y="685088"/>
                  </a:lnTo>
                  <a:lnTo>
                    <a:pt x="225882" y="653986"/>
                  </a:lnTo>
                  <a:lnTo>
                    <a:pt x="241541" y="612432"/>
                  </a:lnTo>
                  <a:lnTo>
                    <a:pt x="255130" y="609422"/>
                  </a:lnTo>
                  <a:lnTo>
                    <a:pt x="269354" y="612749"/>
                  </a:lnTo>
                  <a:lnTo>
                    <a:pt x="278028" y="622020"/>
                  </a:lnTo>
                  <a:lnTo>
                    <a:pt x="282346" y="636130"/>
                  </a:lnTo>
                  <a:lnTo>
                    <a:pt x="283527" y="653986"/>
                  </a:lnTo>
                  <a:lnTo>
                    <a:pt x="283527" y="573862"/>
                  </a:lnTo>
                  <a:lnTo>
                    <a:pt x="216242" y="577151"/>
                  </a:lnTo>
                  <a:lnTo>
                    <a:pt x="181203" y="629678"/>
                  </a:lnTo>
                  <a:lnTo>
                    <a:pt x="178155" y="757288"/>
                  </a:lnTo>
                  <a:lnTo>
                    <a:pt x="180975" y="796328"/>
                  </a:lnTo>
                  <a:lnTo>
                    <a:pt x="192100" y="827303"/>
                  </a:lnTo>
                  <a:lnTo>
                    <a:pt x="215506" y="847725"/>
                  </a:lnTo>
                  <a:lnTo>
                    <a:pt x="255193" y="855078"/>
                  </a:lnTo>
                  <a:lnTo>
                    <a:pt x="295109" y="846150"/>
                  </a:lnTo>
                  <a:lnTo>
                    <a:pt x="321005" y="813930"/>
                  </a:lnTo>
                  <a:lnTo>
                    <a:pt x="329171" y="770699"/>
                  </a:lnTo>
                  <a:lnTo>
                    <a:pt x="329184" y="768972"/>
                  </a:lnTo>
                  <a:lnTo>
                    <a:pt x="281851" y="768972"/>
                  </a:lnTo>
                  <a:lnTo>
                    <a:pt x="281851" y="770699"/>
                  </a:lnTo>
                  <a:lnTo>
                    <a:pt x="280911" y="787069"/>
                  </a:lnTo>
                  <a:lnTo>
                    <a:pt x="277050" y="800862"/>
                  </a:lnTo>
                  <a:lnTo>
                    <a:pt x="268732" y="810374"/>
                  </a:lnTo>
                  <a:lnTo>
                    <a:pt x="254368" y="813930"/>
                  </a:lnTo>
                  <a:lnTo>
                    <a:pt x="239864" y="809891"/>
                  </a:lnTo>
                  <a:lnTo>
                    <a:pt x="231051" y="799185"/>
                  </a:lnTo>
                  <a:lnTo>
                    <a:pt x="226669" y="783983"/>
                  </a:lnTo>
                  <a:lnTo>
                    <a:pt x="225488" y="766406"/>
                  </a:lnTo>
                  <a:lnTo>
                    <a:pt x="225488" y="723595"/>
                  </a:lnTo>
                  <a:lnTo>
                    <a:pt x="330111" y="723595"/>
                  </a:lnTo>
                  <a:lnTo>
                    <a:pt x="330111" y="685088"/>
                  </a:lnTo>
                  <a:lnTo>
                    <a:pt x="330111" y="660717"/>
                  </a:lnTo>
                  <a:close/>
                </a:path>
                <a:path w="2345690" h="948690">
                  <a:moveTo>
                    <a:pt x="508101" y="850760"/>
                  </a:moveTo>
                  <a:lnTo>
                    <a:pt x="507568" y="841248"/>
                  </a:lnTo>
                  <a:lnTo>
                    <a:pt x="507365" y="833704"/>
                  </a:lnTo>
                  <a:lnTo>
                    <a:pt x="507263" y="829437"/>
                  </a:lnTo>
                  <a:lnTo>
                    <a:pt x="507212" y="827328"/>
                  </a:lnTo>
                  <a:lnTo>
                    <a:pt x="507060" y="812469"/>
                  </a:lnTo>
                  <a:lnTo>
                    <a:pt x="507022" y="721652"/>
                  </a:lnTo>
                  <a:lnTo>
                    <a:pt x="507022" y="641489"/>
                  </a:lnTo>
                  <a:lnTo>
                    <a:pt x="503516" y="611784"/>
                  </a:lnTo>
                  <a:lnTo>
                    <a:pt x="501738" y="608228"/>
                  </a:lnTo>
                  <a:lnTo>
                    <a:pt x="491934" y="588645"/>
                  </a:lnTo>
                  <a:lnTo>
                    <a:pt x="470700" y="573620"/>
                  </a:lnTo>
                  <a:lnTo>
                    <a:pt x="459676" y="571817"/>
                  </a:lnTo>
                  <a:lnTo>
                    <a:pt x="459676" y="721652"/>
                  </a:lnTo>
                  <a:lnTo>
                    <a:pt x="459676" y="757224"/>
                  </a:lnTo>
                  <a:lnTo>
                    <a:pt x="458025" y="782408"/>
                  </a:lnTo>
                  <a:lnTo>
                    <a:pt x="452780" y="799553"/>
                  </a:lnTo>
                  <a:lnTo>
                    <a:pt x="443509" y="809345"/>
                  </a:lnTo>
                  <a:lnTo>
                    <a:pt x="429780" y="812469"/>
                  </a:lnTo>
                  <a:lnTo>
                    <a:pt x="417550" y="809548"/>
                  </a:lnTo>
                  <a:lnTo>
                    <a:pt x="409346" y="801497"/>
                  </a:lnTo>
                  <a:lnTo>
                    <a:pt x="404723" y="789355"/>
                  </a:lnTo>
                  <a:lnTo>
                    <a:pt x="403377" y="775258"/>
                  </a:lnTo>
                  <a:lnTo>
                    <a:pt x="403275" y="769696"/>
                  </a:lnTo>
                  <a:lnTo>
                    <a:pt x="406438" y="746594"/>
                  </a:lnTo>
                  <a:lnTo>
                    <a:pt x="415518" y="731812"/>
                  </a:lnTo>
                  <a:lnTo>
                    <a:pt x="429806" y="723963"/>
                  </a:lnTo>
                  <a:lnTo>
                    <a:pt x="448652" y="721652"/>
                  </a:lnTo>
                  <a:lnTo>
                    <a:pt x="459676" y="721652"/>
                  </a:lnTo>
                  <a:lnTo>
                    <a:pt x="459676" y="571817"/>
                  </a:lnTo>
                  <a:lnTo>
                    <a:pt x="402691" y="574281"/>
                  </a:lnTo>
                  <a:lnTo>
                    <a:pt x="368858" y="614133"/>
                  </a:lnTo>
                  <a:lnTo>
                    <a:pt x="365569" y="647446"/>
                  </a:lnTo>
                  <a:lnTo>
                    <a:pt x="413283" y="647446"/>
                  </a:lnTo>
                  <a:lnTo>
                    <a:pt x="413296" y="641489"/>
                  </a:lnTo>
                  <a:lnTo>
                    <a:pt x="414210" y="629653"/>
                  </a:lnTo>
                  <a:lnTo>
                    <a:pt x="436537" y="608228"/>
                  </a:lnTo>
                  <a:lnTo>
                    <a:pt x="448017" y="610768"/>
                  </a:lnTo>
                  <a:lnTo>
                    <a:pt x="454748" y="618020"/>
                  </a:lnTo>
                  <a:lnTo>
                    <a:pt x="457949" y="629653"/>
                  </a:lnTo>
                  <a:lnTo>
                    <a:pt x="458749" y="645236"/>
                  </a:lnTo>
                  <a:lnTo>
                    <a:pt x="458749" y="684288"/>
                  </a:lnTo>
                  <a:lnTo>
                    <a:pt x="449999" y="684288"/>
                  </a:lnTo>
                  <a:lnTo>
                    <a:pt x="414413" y="688428"/>
                  </a:lnTo>
                  <a:lnTo>
                    <a:pt x="384746" y="702513"/>
                  </a:lnTo>
                  <a:lnTo>
                    <a:pt x="364451" y="729005"/>
                  </a:lnTo>
                  <a:lnTo>
                    <a:pt x="357035" y="769696"/>
                  </a:lnTo>
                  <a:lnTo>
                    <a:pt x="356920" y="775258"/>
                  </a:lnTo>
                  <a:lnTo>
                    <a:pt x="360133" y="805611"/>
                  </a:lnTo>
                  <a:lnTo>
                    <a:pt x="370306" y="831062"/>
                  </a:lnTo>
                  <a:lnTo>
                    <a:pt x="388188" y="848563"/>
                  </a:lnTo>
                  <a:lnTo>
                    <a:pt x="414553" y="855078"/>
                  </a:lnTo>
                  <a:lnTo>
                    <a:pt x="429069" y="853681"/>
                  </a:lnTo>
                  <a:lnTo>
                    <a:pt x="441655" y="849198"/>
                  </a:lnTo>
                  <a:lnTo>
                    <a:pt x="452120" y="841248"/>
                  </a:lnTo>
                  <a:lnTo>
                    <a:pt x="460286" y="829437"/>
                  </a:lnTo>
                  <a:lnTo>
                    <a:pt x="460667" y="833704"/>
                  </a:lnTo>
                  <a:lnTo>
                    <a:pt x="462330" y="844918"/>
                  </a:lnTo>
                  <a:lnTo>
                    <a:pt x="463588" y="850760"/>
                  </a:lnTo>
                  <a:lnTo>
                    <a:pt x="508101" y="850760"/>
                  </a:lnTo>
                  <a:close/>
                </a:path>
                <a:path w="2345690" h="948690">
                  <a:moveTo>
                    <a:pt x="663206" y="568591"/>
                  </a:moveTo>
                  <a:lnTo>
                    <a:pt x="644677" y="571195"/>
                  </a:lnTo>
                  <a:lnTo>
                    <a:pt x="627684" y="579323"/>
                  </a:lnTo>
                  <a:lnTo>
                    <a:pt x="613410" y="594182"/>
                  </a:lnTo>
                  <a:lnTo>
                    <a:pt x="603021" y="616978"/>
                  </a:lnTo>
                  <a:lnTo>
                    <a:pt x="602869" y="603948"/>
                  </a:lnTo>
                  <a:lnTo>
                    <a:pt x="602500" y="590905"/>
                  </a:lnTo>
                  <a:lnTo>
                    <a:pt x="601573" y="572592"/>
                  </a:lnTo>
                  <a:lnTo>
                    <a:pt x="555523" y="572592"/>
                  </a:lnTo>
                  <a:lnTo>
                    <a:pt x="556006" y="592264"/>
                  </a:lnTo>
                  <a:lnTo>
                    <a:pt x="556145" y="612775"/>
                  </a:lnTo>
                  <a:lnTo>
                    <a:pt x="556069" y="667029"/>
                  </a:lnTo>
                  <a:lnTo>
                    <a:pt x="556069" y="850760"/>
                  </a:lnTo>
                  <a:lnTo>
                    <a:pt x="604558" y="850760"/>
                  </a:lnTo>
                  <a:lnTo>
                    <a:pt x="604558" y="695680"/>
                  </a:lnTo>
                  <a:lnTo>
                    <a:pt x="609104" y="662330"/>
                  </a:lnTo>
                  <a:lnTo>
                    <a:pt x="621563" y="641769"/>
                  </a:lnTo>
                  <a:lnTo>
                    <a:pt x="640194" y="631355"/>
                  </a:lnTo>
                  <a:lnTo>
                    <a:pt x="663206" y="628383"/>
                  </a:lnTo>
                  <a:lnTo>
                    <a:pt x="663206" y="568591"/>
                  </a:lnTo>
                  <a:close/>
                </a:path>
                <a:path w="2345690" h="948690">
                  <a:moveTo>
                    <a:pt x="831621" y="649935"/>
                  </a:moveTo>
                  <a:lnTo>
                    <a:pt x="829373" y="622185"/>
                  </a:lnTo>
                  <a:lnTo>
                    <a:pt x="819658" y="595769"/>
                  </a:lnTo>
                  <a:lnTo>
                    <a:pt x="798068" y="576033"/>
                  </a:lnTo>
                  <a:lnTo>
                    <a:pt x="760158" y="568261"/>
                  </a:lnTo>
                  <a:lnTo>
                    <a:pt x="723557" y="575602"/>
                  </a:lnTo>
                  <a:lnTo>
                    <a:pt x="700570" y="595198"/>
                  </a:lnTo>
                  <a:lnTo>
                    <a:pt x="688657" y="623430"/>
                  </a:lnTo>
                  <a:lnTo>
                    <a:pt x="685241" y="656704"/>
                  </a:lnTo>
                  <a:lnTo>
                    <a:pt x="685241" y="757389"/>
                  </a:lnTo>
                  <a:lnTo>
                    <a:pt x="688111" y="796696"/>
                  </a:lnTo>
                  <a:lnTo>
                    <a:pt x="698919" y="827608"/>
                  </a:lnTo>
                  <a:lnTo>
                    <a:pt x="720979" y="847839"/>
                  </a:lnTo>
                  <a:lnTo>
                    <a:pt x="757618" y="855091"/>
                  </a:lnTo>
                  <a:lnTo>
                    <a:pt x="795121" y="847788"/>
                  </a:lnTo>
                  <a:lnTo>
                    <a:pt x="817676" y="828052"/>
                  </a:lnTo>
                  <a:lnTo>
                    <a:pt x="828700" y="799071"/>
                  </a:lnTo>
                  <a:lnTo>
                    <a:pt x="831621" y="764044"/>
                  </a:lnTo>
                  <a:lnTo>
                    <a:pt x="831621" y="760260"/>
                  </a:lnTo>
                  <a:lnTo>
                    <a:pt x="783742" y="760260"/>
                  </a:lnTo>
                  <a:lnTo>
                    <a:pt x="783742" y="771626"/>
                  </a:lnTo>
                  <a:lnTo>
                    <a:pt x="782612" y="790003"/>
                  </a:lnTo>
                  <a:lnTo>
                    <a:pt x="778649" y="803236"/>
                  </a:lnTo>
                  <a:lnTo>
                    <a:pt x="771029" y="811237"/>
                  </a:lnTo>
                  <a:lnTo>
                    <a:pt x="758913" y="813930"/>
                  </a:lnTo>
                  <a:lnTo>
                    <a:pt x="746163" y="810285"/>
                  </a:lnTo>
                  <a:lnTo>
                    <a:pt x="738530" y="800633"/>
                  </a:lnTo>
                  <a:lnTo>
                    <a:pt x="734847" y="786917"/>
                  </a:lnTo>
                  <a:lnTo>
                    <a:pt x="733882" y="771042"/>
                  </a:lnTo>
                  <a:lnTo>
                    <a:pt x="733882" y="651002"/>
                  </a:lnTo>
                  <a:lnTo>
                    <a:pt x="735241" y="632942"/>
                  </a:lnTo>
                  <a:lnTo>
                    <a:pt x="739609" y="619937"/>
                  </a:lnTo>
                  <a:lnTo>
                    <a:pt x="747458" y="612076"/>
                  </a:lnTo>
                  <a:lnTo>
                    <a:pt x="759244" y="609422"/>
                  </a:lnTo>
                  <a:lnTo>
                    <a:pt x="771829" y="612521"/>
                  </a:lnTo>
                  <a:lnTo>
                    <a:pt x="779284" y="621030"/>
                  </a:lnTo>
                  <a:lnTo>
                    <a:pt x="782840" y="633857"/>
                  </a:lnTo>
                  <a:lnTo>
                    <a:pt x="783742" y="649871"/>
                  </a:lnTo>
                  <a:lnTo>
                    <a:pt x="783742" y="660704"/>
                  </a:lnTo>
                  <a:lnTo>
                    <a:pt x="831621" y="660704"/>
                  </a:lnTo>
                  <a:lnTo>
                    <a:pt x="831621" y="649935"/>
                  </a:lnTo>
                  <a:close/>
                </a:path>
                <a:path w="2345690" h="948690">
                  <a:moveTo>
                    <a:pt x="1021041" y="639813"/>
                  </a:moveTo>
                  <a:lnTo>
                    <a:pt x="1018374" y="611809"/>
                  </a:lnTo>
                  <a:lnTo>
                    <a:pt x="1009332" y="589089"/>
                  </a:lnTo>
                  <a:lnTo>
                    <a:pt x="992390" y="573836"/>
                  </a:lnTo>
                  <a:lnTo>
                    <a:pt x="966000" y="568274"/>
                  </a:lnTo>
                  <a:lnTo>
                    <a:pt x="947534" y="570420"/>
                  </a:lnTo>
                  <a:lnTo>
                    <a:pt x="933069" y="576338"/>
                  </a:lnTo>
                  <a:lnTo>
                    <a:pt x="922223" y="585279"/>
                  </a:lnTo>
                  <a:lnTo>
                    <a:pt x="914654" y="596455"/>
                  </a:lnTo>
                  <a:lnTo>
                    <a:pt x="914654" y="473417"/>
                  </a:lnTo>
                  <a:lnTo>
                    <a:pt x="866165" y="473417"/>
                  </a:lnTo>
                  <a:lnTo>
                    <a:pt x="866165" y="850760"/>
                  </a:lnTo>
                  <a:lnTo>
                    <a:pt x="914654" y="850760"/>
                  </a:lnTo>
                  <a:lnTo>
                    <a:pt x="914654" y="665175"/>
                  </a:lnTo>
                  <a:lnTo>
                    <a:pt x="916038" y="641934"/>
                  </a:lnTo>
                  <a:lnTo>
                    <a:pt x="920991" y="625309"/>
                  </a:lnTo>
                  <a:lnTo>
                    <a:pt x="930617" y="615340"/>
                  </a:lnTo>
                  <a:lnTo>
                    <a:pt x="946061" y="612013"/>
                  </a:lnTo>
                  <a:lnTo>
                    <a:pt x="959827" y="615302"/>
                  </a:lnTo>
                  <a:lnTo>
                    <a:pt x="967879" y="624141"/>
                  </a:lnTo>
                  <a:lnTo>
                    <a:pt x="971638" y="637032"/>
                  </a:lnTo>
                  <a:lnTo>
                    <a:pt x="972578" y="652487"/>
                  </a:lnTo>
                  <a:lnTo>
                    <a:pt x="972578" y="850760"/>
                  </a:lnTo>
                  <a:lnTo>
                    <a:pt x="1021041" y="850760"/>
                  </a:lnTo>
                  <a:lnTo>
                    <a:pt x="1021041" y="639813"/>
                  </a:lnTo>
                  <a:close/>
                </a:path>
                <a:path w="2345690" h="948690">
                  <a:moveTo>
                    <a:pt x="1285849" y="660717"/>
                  </a:moveTo>
                  <a:lnTo>
                    <a:pt x="1282179" y="624116"/>
                  </a:lnTo>
                  <a:lnTo>
                    <a:pt x="1275981" y="609422"/>
                  </a:lnTo>
                  <a:lnTo>
                    <a:pt x="1269822" y="594804"/>
                  </a:lnTo>
                  <a:lnTo>
                    <a:pt x="1246771" y="575335"/>
                  </a:lnTo>
                  <a:lnTo>
                    <a:pt x="1239266" y="573862"/>
                  </a:lnTo>
                  <a:lnTo>
                    <a:pt x="1239266" y="653986"/>
                  </a:lnTo>
                  <a:lnTo>
                    <a:pt x="1239266" y="685088"/>
                  </a:lnTo>
                  <a:lnTo>
                    <a:pt x="1181608" y="685088"/>
                  </a:lnTo>
                  <a:lnTo>
                    <a:pt x="1181633" y="653986"/>
                  </a:lnTo>
                  <a:lnTo>
                    <a:pt x="1197292" y="612432"/>
                  </a:lnTo>
                  <a:lnTo>
                    <a:pt x="1210868" y="609422"/>
                  </a:lnTo>
                  <a:lnTo>
                    <a:pt x="1225092" y="612749"/>
                  </a:lnTo>
                  <a:lnTo>
                    <a:pt x="1233766" y="622020"/>
                  </a:lnTo>
                  <a:lnTo>
                    <a:pt x="1238097" y="636130"/>
                  </a:lnTo>
                  <a:lnTo>
                    <a:pt x="1239266" y="653986"/>
                  </a:lnTo>
                  <a:lnTo>
                    <a:pt x="1239266" y="573862"/>
                  </a:lnTo>
                  <a:lnTo>
                    <a:pt x="1171981" y="577151"/>
                  </a:lnTo>
                  <a:lnTo>
                    <a:pt x="1136954" y="629678"/>
                  </a:lnTo>
                  <a:lnTo>
                    <a:pt x="1133894" y="757288"/>
                  </a:lnTo>
                  <a:lnTo>
                    <a:pt x="1136726" y="796328"/>
                  </a:lnTo>
                  <a:lnTo>
                    <a:pt x="1147851" y="827303"/>
                  </a:lnTo>
                  <a:lnTo>
                    <a:pt x="1171257" y="847725"/>
                  </a:lnTo>
                  <a:lnTo>
                    <a:pt x="1210932" y="855078"/>
                  </a:lnTo>
                  <a:lnTo>
                    <a:pt x="1250861" y="846150"/>
                  </a:lnTo>
                  <a:lnTo>
                    <a:pt x="1276756" y="813930"/>
                  </a:lnTo>
                  <a:lnTo>
                    <a:pt x="1284922" y="770699"/>
                  </a:lnTo>
                  <a:lnTo>
                    <a:pt x="1284935" y="768972"/>
                  </a:lnTo>
                  <a:lnTo>
                    <a:pt x="1237589" y="768972"/>
                  </a:lnTo>
                  <a:lnTo>
                    <a:pt x="1237589" y="770699"/>
                  </a:lnTo>
                  <a:lnTo>
                    <a:pt x="1236649" y="787069"/>
                  </a:lnTo>
                  <a:lnTo>
                    <a:pt x="1232801" y="800862"/>
                  </a:lnTo>
                  <a:lnTo>
                    <a:pt x="1224470" y="810374"/>
                  </a:lnTo>
                  <a:lnTo>
                    <a:pt x="1210119" y="813930"/>
                  </a:lnTo>
                  <a:lnTo>
                    <a:pt x="1195616" y="809891"/>
                  </a:lnTo>
                  <a:lnTo>
                    <a:pt x="1186789" y="799185"/>
                  </a:lnTo>
                  <a:lnTo>
                    <a:pt x="1182420" y="783983"/>
                  </a:lnTo>
                  <a:lnTo>
                    <a:pt x="1181239" y="766406"/>
                  </a:lnTo>
                  <a:lnTo>
                    <a:pt x="1181239" y="723595"/>
                  </a:lnTo>
                  <a:lnTo>
                    <a:pt x="1285849" y="723595"/>
                  </a:lnTo>
                  <a:lnTo>
                    <a:pt x="1285849" y="685088"/>
                  </a:lnTo>
                  <a:lnTo>
                    <a:pt x="1285849" y="660717"/>
                  </a:lnTo>
                  <a:close/>
                </a:path>
                <a:path w="2345690" h="948690">
                  <a:moveTo>
                    <a:pt x="1479435" y="639432"/>
                  </a:moveTo>
                  <a:lnTo>
                    <a:pt x="1475219" y="606399"/>
                  </a:lnTo>
                  <a:lnTo>
                    <a:pt x="1463497" y="584365"/>
                  </a:lnTo>
                  <a:lnTo>
                    <a:pt x="1445704" y="572084"/>
                  </a:lnTo>
                  <a:lnTo>
                    <a:pt x="1423250" y="568274"/>
                  </a:lnTo>
                  <a:lnTo>
                    <a:pt x="1404823" y="570547"/>
                  </a:lnTo>
                  <a:lnTo>
                    <a:pt x="1390434" y="576897"/>
                  </a:lnTo>
                  <a:lnTo>
                    <a:pt x="1379677" y="586600"/>
                  </a:lnTo>
                  <a:lnTo>
                    <a:pt x="1372120" y="598944"/>
                  </a:lnTo>
                  <a:lnTo>
                    <a:pt x="1371955" y="591654"/>
                  </a:lnTo>
                  <a:lnTo>
                    <a:pt x="1371536" y="584530"/>
                  </a:lnTo>
                  <a:lnTo>
                    <a:pt x="1370279" y="572592"/>
                  </a:lnTo>
                  <a:lnTo>
                    <a:pt x="1324013" y="572592"/>
                  </a:lnTo>
                  <a:lnTo>
                    <a:pt x="1324330" y="583552"/>
                  </a:lnTo>
                  <a:lnTo>
                    <a:pt x="1324495" y="599097"/>
                  </a:lnTo>
                  <a:lnTo>
                    <a:pt x="1324559" y="657936"/>
                  </a:lnTo>
                  <a:lnTo>
                    <a:pt x="1324559" y="850760"/>
                  </a:lnTo>
                  <a:lnTo>
                    <a:pt x="1373035" y="850760"/>
                  </a:lnTo>
                  <a:lnTo>
                    <a:pt x="1373035" y="666902"/>
                  </a:lnTo>
                  <a:lnTo>
                    <a:pt x="1375029" y="639787"/>
                  </a:lnTo>
                  <a:lnTo>
                    <a:pt x="1380985" y="622985"/>
                  </a:lnTo>
                  <a:lnTo>
                    <a:pt x="1390929" y="614413"/>
                  </a:lnTo>
                  <a:lnTo>
                    <a:pt x="1404835" y="612025"/>
                  </a:lnTo>
                  <a:lnTo>
                    <a:pt x="1416215" y="614108"/>
                  </a:lnTo>
                  <a:lnTo>
                    <a:pt x="1424381" y="620661"/>
                  </a:lnTo>
                  <a:lnTo>
                    <a:pt x="1429308" y="632053"/>
                  </a:lnTo>
                  <a:lnTo>
                    <a:pt x="1430959" y="648703"/>
                  </a:lnTo>
                  <a:lnTo>
                    <a:pt x="1430959" y="850760"/>
                  </a:lnTo>
                  <a:lnTo>
                    <a:pt x="1479435" y="850760"/>
                  </a:lnTo>
                  <a:lnTo>
                    <a:pt x="1479435" y="639432"/>
                  </a:lnTo>
                  <a:close/>
                </a:path>
                <a:path w="2345690" h="948690">
                  <a:moveTo>
                    <a:pt x="1597291" y="330"/>
                  </a:moveTo>
                  <a:lnTo>
                    <a:pt x="1578762" y="2933"/>
                  </a:lnTo>
                  <a:lnTo>
                    <a:pt x="1561769" y="11061"/>
                  </a:lnTo>
                  <a:lnTo>
                    <a:pt x="1547495" y="25920"/>
                  </a:lnTo>
                  <a:lnTo>
                    <a:pt x="1537106" y="48717"/>
                  </a:lnTo>
                  <a:lnTo>
                    <a:pt x="1536954" y="35687"/>
                  </a:lnTo>
                  <a:lnTo>
                    <a:pt x="1536585" y="22644"/>
                  </a:lnTo>
                  <a:lnTo>
                    <a:pt x="1535658" y="4330"/>
                  </a:lnTo>
                  <a:lnTo>
                    <a:pt x="1489608" y="4330"/>
                  </a:lnTo>
                  <a:lnTo>
                    <a:pt x="1490091" y="24003"/>
                  </a:lnTo>
                  <a:lnTo>
                    <a:pt x="1490230" y="44513"/>
                  </a:lnTo>
                  <a:lnTo>
                    <a:pt x="1490154" y="98767"/>
                  </a:lnTo>
                  <a:lnTo>
                    <a:pt x="1490154" y="282498"/>
                  </a:lnTo>
                  <a:lnTo>
                    <a:pt x="1538643" y="282498"/>
                  </a:lnTo>
                  <a:lnTo>
                    <a:pt x="1538643" y="127419"/>
                  </a:lnTo>
                  <a:lnTo>
                    <a:pt x="1543189" y="94068"/>
                  </a:lnTo>
                  <a:lnTo>
                    <a:pt x="1555648" y="73520"/>
                  </a:lnTo>
                  <a:lnTo>
                    <a:pt x="1574279" y="63093"/>
                  </a:lnTo>
                  <a:lnTo>
                    <a:pt x="1597291" y="60121"/>
                  </a:lnTo>
                  <a:lnTo>
                    <a:pt x="1597291" y="330"/>
                  </a:lnTo>
                  <a:close/>
                </a:path>
                <a:path w="2345690" h="948690">
                  <a:moveTo>
                    <a:pt x="1676755" y="572592"/>
                  </a:moveTo>
                  <a:lnTo>
                    <a:pt x="1634782" y="572592"/>
                  </a:lnTo>
                  <a:lnTo>
                    <a:pt x="1633969" y="577113"/>
                  </a:lnTo>
                  <a:lnTo>
                    <a:pt x="1633855" y="577735"/>
                  </a:lnTo>
                  <a:lnTo>
                    <a:pt x="1632394" y="588822"/>
                  </a:lnTo>
                  <a:lnTo>
                    <a:pt x="1632394" y="597001"/>
                  </a:lnTo>
                  <a:lnTo>
                    <a:pt x="1627479" y="586295"/>
                  </a:lnTo>
                  <a:lnTo>
                    <a:pt x="1627352" y="586168"/>
                  </a:lnTo>
                  <a:lnTo>
                    <a:pt x="1627352" y="661898"/>
                  </a:lnTo>
                  <a:lnTo>
                    <a:pt x="1627352" y="743648"/>
                  </a:lnTo>
                  <a:lnTo>
                    <a:pt x="1626235" y="767930"/>
                  </a:lnTo>
                  <a:lnTo>
                    <a:pt x="1621764" y="786739"/>
                  </a:lnTo>
                  <a:lnTo>
                    <a:pt x="1612226" y="798880"/>
                  </a:lnTo>
                  <a:lnTo>
                    <a:pt x="1595932" y="803198"/>
                  </a:lnTo>
                  <a:lnTo>
                    <a:pt x="1583588" y="800265"/>
                  </a:lnTo>
                  <a:lnTo>
                    <a:pt x="1575219" y="791464"/>
                  </a:lnTo>
                  <a:lnTo>
                    <a:pt x="1570456" y="776782"/>
                  </a:lnTo>
                  <a:lnTo>
                    <a:pt x="1568945" y="756208"/>
                  </a:lnTo>
                  <a:lnTo>
                    <a:pt x="1568945" y="654862"/>
                  </a:lnTo>
                  <a:lnTo>
                    <a:pt x="1570812" y="635977"/>
                  </a:lnTo>
                  <a:lnTo>
                    <a:pt x="1576425" y="622604"/>
                  </a:lnTo>
                  <a:lnTo>
                    <a:pt x="1585849" y="614654"/>
                  </a:lnTo>
                  <a:lnTo>
                    <a:pt x="1599120" y="612025"/>
                  </a:lnTo>
                  <a:lnTo>
                    <a:pt x="1614258" y="616000"/>
                  </a:lnTo>
                  <a:lnTo>
                    <a:pt x="1622767" y="626770"/>
                  </a:lnTo>
                  <a:lnTo>
                    <a:pt x="1626514" y="642645"/>
                  </a:lnTo>
                  <a:lnTo>
                    <a:pt x="1627352" y="661898"/>
                  </a:lnTo>
                  <a:lnTo>
                    <a:pt x="1627352" y="586168"/>
                  </a:lnTo>
                  <a:lnTo>
                    <a:pt x="1618742" y="577113"/>
                  </a:lnTo>
                  <a:lnTo>
                    <a:pt x="1605407" y="570687"/>
                  </a:lnTo>
                  <a:lnTo>
                    <a:pt x="1586661" y="568261"/>
                  </a:lnTo>
                  <a:lnTo>
                    <a:pt x="1555521" y="575386"/>
                  </a:lnTo>
                  <a:lnTo>
                    <a:pt x="1535023" y="594233"/>
                  </a:lnTo>
                  <a:lnTo>
                    <a:pt x="1523746" y="621042"/>
                  </a:lnTo>
                  <a:lnTo>
                    <a:pt x="1520304" y="652043"/>
                  </a:lnTo>
                  <a:lnTo>
                    <a:pt x="1520304" y="759879"/>
                  </a:lnTo>
                  <a:lnTo>
                    <a:pt x="1523111" y="794639"/>
                  </a:lnTo>
                  <a:lnTo>
                    <a:pt x="1532864" y="821956"/>
                  </a:lnTo>
                  <a:lnTo>
                    <a:pt x="1551470" y="839800"/>
                  </a:lnTo>
                  <a:lnTo>
                    <a:pt x="1580870" y="846201"/>
                  </a:lnTo>
                  <a:lnTo>
                    <a:pt x="1597190" y="844359"/>
                  </a:lnTo>
                  <a:lnTo>
                    <a:pt x="1610296" y="839038"/>
                  </a:lnTo>
                  <a:lnTo>
                    <a:pt x="1620278" y="830541"/>
                  </a:lnTo>
                  <a:lnTo>
                    <a:pt x="1627187" y="819213"/>
                  </a:lnTo>
                  <a:lnTo>
                    <a:pt x="1627187" y="851839"/>
                  </a:lnTo>
                  <a:lnTo>
                    <a:pt x="1626031" y="876312"/>
                  </a:lnTo>
                  <a:lnTo>
                    <a:pt x="1621586" y="893940"/>
                  </a:lnTo>
                  <a:lnTo>
                    <a:pt x="1612392" y="904608"/>
                  </a:lnTo>
                  <a:lnTo>
                    <a:pt x="1596961" y="908189"/>
                  </a:lnTo>
                  <a:lnTo>
                    <a:pt x="1582483" y="904849"/>
                  </a:lnTo>
                  <a:lnTo>
                    <a:pt x="1574063" y="896747"/>
                  </a:lnTo>
                  <a:lnTo>
                    <a:pt x="1570126" y="886752"/>
                  </a:lnTo>
                  <a:lnTo>
                    <a:pt x="1569161" y="877697"/>
                  </a:lnTo>
                  <a:lnTo>
                    <a:pt x="1569161" y="876312"/>
                  </a:lnTo>
                  <a:lnTo>
                    <a:pt x="1520532" y="876312"/>
                  </a:lnTo>
                  <a:lnTo>
                    <a:pt x="1533893" y="924534"/>
                  </a:lnTo>
                  <a:lnTo>
                    <a:pt x="1594370" y="948613"/>
                  </a:lnTo>
                  <a:lnTo>
                    <a:pt x="1638782" y="939901"/>
                  </a:lnTo>
                  <a:lnTo>
                    <a:pt x="1665605" y="908189"/>
                  </a:lnTo>
                  <a:lnTo>
                    <a:pt x="1675638" y="839800"/>
                  </a:lnTo>
                  <a:lnTo>
                    <a:pt x="1675676" y="819213"/>
                  </a:lnTo>
                  <a:lnTo>
                    <a:pt x="1675676" y="803198"/>
                  </a:lnTo>
                  <a:lnTo>
                    <a:pt x="1675765" y="621042"/>
                  </a:lnTo>
                  <a:lnTo>
                    <a:pt x="1675879" y="612025"/>
                  </a:lnTo>
                  <a:lnTo>
                    <a:pt x="1676006" y="602729"/>
                  </a:lnTo>
                  <a:lnTo>
                    <a:pt x="1676120" y="597001"/>
                  </a:lnTo>
                  <a:lnTo>
                    <a:pt x="1676184" y="594233"/>
                  </a:lnTo>
                  <a:lnTo>
                    <a:pt x="1676298" y="588822"/>
                  </a:lnTo>
                  <a:lnTo>
                    <a:pt x="1676349" y="586295"/>
                  </a:lnTo>
                  <a:lnTo>
                    <a:pt x="1676603" y="577735"/>
                  </a:lnTo>
                  <a:lnTo>
                    <a:pt x="1676666" y="575386"/>
                  </a:lnTo>
                  <a:lnTo>
                    <a:pt x="1676755" y="572592"/>
                  </a:lnTo>
                  <a:close/>
                </a:path>
                <a:path w="2345690" h="948690">
                  <a:moveTo>
                    <a:pt x="1772437" y="572592"/>
                  </a:moveTo>
                  <a:lnTo>
                    <a:pt x="1723961" y="572592"/>
                  </a:lnTo>
                  <a:lnTo>
                    <a:pt x="1723961" y="850760"/>
                  </a:lnTo>
                  <a:lnTo>
                    <a:pt x="1772437" y="850760"/>
                  </a:lnTo>
                  <a:lnTo>
                    <a:pt x="1772437" y="572592"/>
                  </a:lnTo>
                  <a:close/>
                </a:path>
                <a:path w="2345690" h="948690">
                  <a:moveTo>
                    <a:pt x="1772818" y="473417"/>
                  </a:moveTo>
                  <a:lnTo>
                    <a:pt x="1724329" y="473417"/>
                  </a:lnTo>
                  <a:lnTo>
                    <a:pt x="1724329" y="531431"/>
                  </a:lnTo>
                  <a:lnTo>
                    <a:pt x="1772818" y="531431"/>
                  </a:lnTo>
                  <a:lnTo>
                    <a:pt x="1772818" y="473417"/>
                  </a:lnTo>
                  <a:close/>
                </a:path>
                <a:path w="2345690" h="948690">
                  <a:moveTo>
                    <a:pt x="1774863" y="87045"/>
                  </a:moveTo>
                  <a:lnTo>
                    <a:pt x="1766112" y="43065"/>
                  </a:lnTo>
                  <a:lnTo>
                    <a:pt x="1730705" y="5689"/>
                  </a:lnTo>
                  <a:lnTo>
                    <a:pt x="1726209" y="4914"/>
                  </a:lnTo>
                  <a:lnTo>
                    <a:pt x="1726209" y="84328"/>
                  </a:lnTo>
                  <a:lnTo>
                    <a:pt x="1726145" y="200393"/>
                  </a:lnTo>
                  <a:lnTo>
                    <a:pt x="1710245" y="241071"/>
                  </a:lnTo>
                  <a:lnTo>
                    <a:pt x="1697393" y="243763"/>
                  </a:lnTo>
                  <a:lnTo>
                    <a:pt x="1683854" y="240601"/>
                  </a:lnTo>
                  <a:lnTo>
                    <a:pt x="1674736" y="231724"/>
                  </a:lnTo>
                  <a:lnTo>
                    <a:pt x="1669580" y="218033"/>
                  </a:lnTo>
                  <a:lnTo>
                    <a:pt x="1667967" y="200393"/>
                  </a:lnTo>
                  <a:lnTo>
                    <a:pt x="1668005" y="84328"/>
                  </a:lnTo>
                  <a:lnTo>
                    <a:pt x="1669580" y="67792"/>
                  </a:lnTo>
                  <a:lnTo>
                    <a:pt x="1669669" y="66814"/>
                  </a:lnTo>
                  <a:lnTo>
                    <a:pt x="1674952" y="53759"/>
                  </a:lnTo>
                  <a:lnTo>
                    <a:pt x="1684032" y="45770"/>
                  </a:lnTo>
                  <a:lnTo>
                    <a:pt x="1697177" y="43065"/>
                  </a:lnTo>
                  <a:lnTo>
                    <a:pt x="1710956" y="46151"/>
                  </a:lnTo>
                  <a:lnTo>
                    <a:pt x="1719910" y="54737"/>
                  </a:lnTo>
                  <a:lnTo>
                    <a:pt x="1724748" y="67792"/>
                  </a:lnTo>
                  <a:lnTo>
                    <a:pt x="1726209" y="84328"/>
                  </a:lnTo>
                  <a:lnTo>
                    <a:pt x="1726209" y="4914"/>
                  </a:lnTo>
                  <a:lnTo>
                    <a:pt x="1665947" y="5257"/>
                  </a:lnTo>
                  <a:lnTo>
                    <a:pt x="1625015" y="47752"/>
                  </a:lnTo>
                  <a:lnTo>
                    <a:pt x="1619465" y="84328"/>
                  </a:lnTo>
                  <a:lnTo>
                    <a:pt x="1619542" y="200393"/>
                  </a:lnTo>
                  <a:lnTo>
                    <a:pt x="1638998" y="264833"/>
                  </a:lnTo>
                  <a:lnTo>
                    <a:pt x="1696466" y="286829"/>
                  </a:lnTo>
                  <a:lnTo>
                    <a:pt x="1729486" y="281355"/>
                  </a:lnTo>
                  <a:lnTo>
                    <a:pt x="1754124" y="264833"/>
                  </a:lnTo>
                  <a:lnTo>
                    <a:pt x="1765820" y="243763"/>
                  </a:lnTo>
                  <a:lnTo>
                    <a:pt x="1769402" y="237299"/>
                  </a:lnTo>
                  <a:lnTo>
                    <a:pt x="1769529" y="237070"/>
                  </a:lnTo>
                  <a:lnTo>
                    <a:pt x="1774520" y="200393"/>
                  </a:lnTo>
                  <a:lnTo>
                    <a:pt x="1774621" y="199631"/>
                  </a:lnTo>
                  <a:lnTo>
                    <a:pt x="1774748" y="198716"/>
                  </a:lnTo>
                  <a:lnTo>
                    <a:pt x="1774863" y="87045"/>
                  </a:lnTo>
                  <a:close/>
                </a:path>
                <a:path w="2345690" h="948690">
                  <a:moveTo>
                    <a:pt x="1976234" y="639432"/>
                  </a:moveTo>
                  <a:lnTo>
                    <a:pt x="1972017" y="606399"/>
                  </a:lnTo>
                  <a:lnTo>
                    <a:pt x="1960308" y="584365"/>
                  </a:lnTo>
                  <a:lnTo>
                    <a:pt x="1942515" y="572084"/>
                  </a:lnTo>
                  <a:lnTo>
                    <a:pt x="1920062" y="568274"/>
                  </a:lnTo>
                  <a:lnTo>
                    <a:pt x="1901634" y="570547"/>
                  </a:lnTo>
                  <a:lnTo>
                    <a:pt x="1887245" y="576897"/>
                  </a:lnTo>
                  <a:lnTo>
                    <a:pt x="1876475" y="586600"/>
                  </a:lnTo>
                  <a:lnTo>
                    <a:pt x="1868919" y="598944"/>
                  </a:lnTo>
                  <a:lnTo>
                    <a:pt x="1868766" y="591654"/>
                  </a:lnTo>
                  <a:lnTo>
                    <a:pt x="1868347" y="584530"/>
                  </a:lnTo>
                  <a:lnTo>
                    <a:pt x="1867077" y="572592"/>
                  </a:lnTo>
                  <a:lnTo>
                    <a:pt x="1820811" y="572592"/>
                  </a:lnTo>
                  <a:lnTo>
                    <a:pt x="1821129" y="583552"/>
                  </a:lnTo>
                  <a:lnTo>
                    <a:pt x="1821294" y="599097"/>
                  </a:lnTo>
                  <a:lnTo>
                    <a:pt x="1821357" y="657936"/>
                  </a:lnTo>
                  <a:lnTo>
                    <a:pt x="1821357" y="850760"/>
                  </a:lnTo>
                  <a:lnTo>
                    <a:pt x="1869846" y="850760"/>
                  </a:lnTo>
                  <a:lnTo>
                    <a:pt x="1869846" y="666902"/>
                  </a:lnTo>
                  <a:lnTo>
                    <a:pt x="1871827" y="639787"/>
                  </a:lnTo>
                  <a:lnTo>
                    <a:pt x="1877796" y="622985"/>
                  </a:lnTo>
                  <a:lnTo>
                    <a:pt x="1887728" y="614413"/>
                  </a:lnTo>
                  <a:lnTo>
                    <a:pt x="1901647" y="612025"/>
                  </a:lnTo>
                  <a:lnTo>
                    <a:pt x="1913026" y="614108"/>
                  </a:lnTo>
                  <a:lnTo>
                    <a:pt x="1921192" y="620661"/>
                  </a:lnTo>
                  <a:lnTo>
                    <a:pt x="1926120" y="632053"/>
                  </a:lnTo>
                  <a:lnTo>
                    <a:pt x="1927771" y="648703"/>
                  </a:lnTo>
                  <a:lnTo>
                    <a:pt x="1927771" y="850760"/>
                  </a:lnTo>
                  <a:lnTo>
                    <a:pt x="1976234" y="850760"/>
                  </a:lnTo>
                  <a:lnTo>
                    <a:pt x="1976234" y="639432"/>
                  </a:lnTo>
                  <a:close/>
                </a:path>
                <a:path w="2345690" h="948690">
                  <a:moveTo>
                    <a:pt x="2061679" y="68033"/>
                  </a:moveTo>
                  <a:lnTo>
                    <a:pt x="2057349" y="34594"/>
                  </a:lnTo>
                  <a:lnTo>
                    <a:pt x="2045627" y="13741"/>
                  </a:lnTo>
                  <a:lnTo>
                    <a:pt x="2028469" y="3035"/>
                  </a:lnTo>
                  <a:lnTo>
                    <a:pt x="2007844" y="0"/>
                  </a:lnTo>
                  <a:lnTo>
                    <a:pt x="1988794" y="2565"/>
                  </a:lnTo>
                  <a:lnTo>
                    <a:pt x="1974253" y="9398"/>
                  </a:lnTo>
                  <a:lnTo>
                    <a:pt x="1963381" y="19265"/>
                  </a:lnTo>
                  <a:lnTo>
                    <a:pt x="1955279" y="30899"/>
                  </a:lnTo>
                  <a:lnTo>
                    <a:pt x="1948751" y="17030"/>
                  </a:lnTo>
                  <a:lnTo>
                    <a:pt x="1939124" y="7416"/>
                  </a:lnTo>
                  <a:lnTo>
                    <a:pt x="1926577" y="1816"/>
                  </a:lnTo>
                  <a:lnTo>
                    <a:pt x="1911286" y="0"/>
                  </a:lnTo>
                  <a:lnTo>
                    <a:pt x="1895322" y="1968"/>
                  </a:lnTo>
                  <a:lnTo>
                    <a:pt x="1881924" y="7708"/>
                  </a:lnTo>
                  <a:lnTo>
                    <a:pt x="1871141" y="16967"/>
                  </a:lnTo>
                  <a:lnTo>
                    <a:pt x="1862963" y="29502"/>
                  </a:lnTo>
                  <a:lnTo>
                    <a:pt x="1862582" y="20078"/>
                  </a:lnTo>
                  <a:lnTo>
                    <a:pt x="1862582" y="12661"/>
                  </a:lnTo>
                  <a:lnTo>
                    <a:pt x="1861121" y="4330"/>
                  </a:lnTo>
                  <a:lnTo>
                    <a:pt x="1814855" y="4330"/>
                  </a:lnTo>
                  <a:lnTo>
                    <a:pt x="1815172" y="14859"/>
                  </a:lnTo>
                  <a:lnTo>
                    <a:pt x="1815338" y="29400"/>
                  </a:lnTo>
                  <a:lnTo>
                    <a:pt x="1815401" y="84759"/>
                  </a:lnTo>
                  <a:lnTo>
                    <a:pt x="1815401" y="282498"/>
                  </a:lnTo>
                  <a:lnTo>
                    <a:pt x="1863877" y="282498"/>
                  </a:lnTo>
                  <a:lnTo>
                    <a:pt x="1863877" y="91249"/>
                  </a:lnTo>
                  <a:lnTo>
                    <a:pt x="1864995" y="71729"/>
                  </a:lnTo>
                  <a:lnTo>
                    <a:pt x="1869109" y="56756"/>
                  </a:lnTo>
                  <a:lnTo>
                    <a:pt x="1877364" y="47155"/>
                  </a:lnTo>
                  <a:lnTo>
                    <a:pt x="1890915" y="43764"/>
                  </a:lnTo>
                  <a:lnTo>
                    <a:pt x="1901126" y="45427"/>
                  </a:lnTo>
                  <a:lnTo>
                    <a:pt x="1908378" y="51142"/>
                  </a:lnTo>
                  <a:lnTo>
                    <a:pt x="1912696" y="61963"/>
                  </a:lnTo>
                  <a:lnTo>
                    <a:pt x="1914118" y="78968"/>
                  </a:lnTo>
                  <a:lnTo>
                    <a:pt x="1914118" y="282498"/>
                  </a:lnTo>
                  <a:lnTo>
                    <a:pt x="1962975" y="282498"/>
                  </a:lnTo>
                  <a:lnTo>
                    <a:pt x="1962975" y="90766"/>
                  </a:lnTo>
                  <a:lnTo>
                    <a:pt x="1964131" y="71399"/>
                  </a:lnTo>
                  <a:lnTo>
                    <a:pt x="1968322" y="56578"/>
                  </a:lnTo>
                  <a:lnTo>
                    <a:pt x="1976691" y="47091"/>
                  </a:lnTo>
                  <a:lnTo>
                    <a:pt x="1990331" y="43764"/>
                  </a:lnTo>
                  <a:lnTo>
                    <a:pt x="2001558" y="46126"/>
                  </a:lnTo>
                  <a:lnTo>
                    <a:pt x="2008568" y="52857"/>
                  </a:lnTo>
                  <a:lnTo>
                    <a:pt x="2012200" y="63411"/>
                  </a:lnTo>
                  <a:lnTo>
                    <a:pt x="2013229" y="77241"/>
                  </a:lnTo>
                  <a:lnTo>
                    <a:pt x="2013229" y="282498"/>
                  </a:lnTo>
                  <a:lnTo>
                    <a:pt x="2061679" y="282498"/>
                  </a:lnTo>
                  <a:lnTo>
                    <a:pt x="2061679" y="68033"/>
                  </a:lnTo>
                  <a:close/>
                </a:path>
                <a:path w="2345690" h="948690">
                  <a:moveTo>
                    <a:pt x="2169071" y="660717"/>
                  </a:moveTo>
                  <a:lnTo>
                    <a:pt x="2159203" y="609422"/>
                  </a:lnTo>
                  <a:lnTo>
                    <a:pt x="2129993" y="575335"/>
                  </a:lnTo>
                  <a:lnTo>
                    <a:pt x="2122487" y="573862"/>
                  </a:lnTo>
                  <a:lnTo>
                    <a:pt x="2122487" y="653986"/>
                  </a:lnTo>
                  <a:lnTo>
                    <a:pt x="2122487" y="685088"/>
                  </a:lnTo>
                  <a:lnTo>
                    <a:pt x="2064829" y="685088"/>
                  </a:lnTo>
                  <a:lnTo>
                    <a:pt x="2064842" y="653986"/>
                  </a:lnTo>
                  <a:lnTo>
                    <a:pt x="2080501" y="612432"/>
                  </a:lnTo>
                  <a:lnTo>
                    <a:pt x="2094090" y="609422"/>
                  </a:lnTo>
                  <a:lnTo>
                    <a:pt x="2108314" y="612749"/>
                  </a:lnTo>
                  <a:lnTo>
                    <a:pt x="2116988" y="622020"/>
                  </a:lnTo>
                  <a:lnTo>
                    <a:pt x="2121306" y="636130"/>
                  </a:lnTo>
                  <a:lnTo>
                    <a:pt x="2122487" y="653986"/>
                  </a:lnTo>
                  <a:lnTo>
                    <a:pt x="2122487" y="573862"/>
                  </a:lnTo>
                  <a:lnTo>
                    <a:pt x="2055202" y="577151"/>
                  </a:lnTo>
                  <a:lnTo>
                    <a:pt x="2020163" y="629678"/>
                  </a:lnTo>
                  <a:lnTo>
                    <a:pt x="2017115" y="757288"/>
                  </a:lnTo>
                  <a:lnTo>
                    <a:pt x="2019935" y="796328"/>
                  </a:lnTo>
                  <a:lnTo>
                    <a:pt x="2031060" y="827303"/>
                  </a:lnTo>
                  <a:lnTo>
                    <a:pt x="2054466" y="847725"/>
                  </a:lnTo>
                  <a:lnTo>
                    <a:pt x="2094153" y="855078"/>
                  </a:lnTo>
                  <a:lnTo>
                    <a:pt x="2134070" y="846150"/>
                  </a:lnTo>
                  <a:lnTo>
                    <a:pt x="2159965" y="813930"/>
                  </a:lnTo>
                  <a:lnTo>
                    <a:pt x="2168131" y="770699"/>
                  </a:lnTo>
                  <a:lnTo>
                    <a:pt x="2168144" y="768972"/>
                  </a:lnTo>
                  <a:lnTo>
                    <a:pt x="2120811" y="768972"/>
                  </a:lnTo>
                  <a:lnTo>
                    <a:pt x="2120811" y="770699"/>
                  </a:lnTo>
                  <a:lnTo>
                    <a:pt x="2119871" y="787069"/>
                  </a:lnTo>
                  <a:lnTo>
                    <a:pt x="2116010" y="800862"/>
                  </a:lnTo>
                  <a:lnTo>
                    <a:pt x="2107692" y="810374"/>
                  </a:lnTo>
                  <a:lnTo>
                    <a:pt x="2093328" y="813930"/>
                  </a:lnTo>
                  <a:lnTo>
                    <a:pt x="2078824" y="809891"/>
                  </a:lnTo>
                  <a:lnTo>
                    <a:pt x="2070011" y="799185"/>
                  </a:lnTo>
                  <a:lnTo>
                    <a:pt x="2065629" y="783983"/>
                  </a:lnTo>
                  <a:lnTo>
                    <a:pt x="2064448" y="766406"/>
                  </a:lnTo>
                  <a:lnTo>
                    <a:pt x="2064448" y="723595"/>
                  </a:lnTo>
                  <a:lnTo>
                    <a:pt x="2169071" y="723595"/>
                  </a:lnTo>
                  <a:lnTo>
                    <a:pt x="2169071" y="685088"/>
                  </a:lnTo>
                  <a:lnTo>
                    <a:pt x="2169071" y="660717"/>
                  </a:lnTo>
                  <a:close/>
                </a:path>
                <a:path w="2345690" h="948690">
                  <a:moveTo>
                    <a:pt x="2345448" y="775906"/>
                  </a:moveTo>
                  <a:lnTo>
                    <a:pt x="2341905" y="745985"/>
                  </a:lnTo>
                  <a:lnTo>
                    <a:pt x="2330729" y="722515"/>
                  </a:lnTo>
                  <a:lnTo>
                    <a:pt x="2311031" y="702132"/>
                  </a:lnTo>
                  <a:lnTo>
                    <a:pt x="2265807" y="670001"/>
                  </a:lnTo>
                  <a:lnTo>
                    <a:pt x="2255977" y="660133"/>
                  </a:lnTo>
                  <a:lnTo>
                    <a:pt x="2251087" y="650100"/>
                  </a:lnTo>
                  <a:lnTo>
                    <a:pt x="2249767" y="638086"/>
                  </a:lnTo>
                  <a:lnTo>
                    <a:pt x="2250998" y="626224"/>
                  </a:lnTo>
                  <a:lnTo>
                    <a:pt x="2254885" y="617194"/>
                  </a:lnTo>
                  <a:lnTo>
                    <a:pt x="2261717" y="611441"/>
                  </a:lnTo>
                  <a:lnTo>
                    <a:pt x="2271776" y="609422"/>
                  </a:lnTo>
                  <a:lnTo>
                    <a:pt x="2282088" y="611352"/>
                  </a:lnTo>
                  <a:lnTo>
                    <a:pt x="2289149" y="617181"/>
                  </a:lnTo>
                  <a:lnTo>
                    <a:pt x="2293188" y="626960"/>
                  </a:lnTo>
                  <a:lnTo>
                    <a:pt x="2294483" y="640791"/>
                  </a:lnTo>
                  <a:lnTo>
                    <a:pt x="2294483" y="657186"/>
                  </a:lnTo>
                  <a:lnTo>
                    <a:pt x="2341448" y="657186"/>
                  </a:lnTo>
                  <a:lnTo>
                    <a:pt x="2341448" y="645401"/>
                  </a:lnTo>
                  <a:lnTo>
                    <a:pt x="2337752" y="613448"/>
                  </a:lnTo>
                  <a:lnTo>
                    <a:pt x="2325776" y="589140"/>
                  </a:lnTo>
                  <a:lnTo>
                    <a:pt x="2304211" y="573684"/>
                  </a:lnTo>
                  <a:lnTo>
                    <a:pt x="2271712" y="568261"/>
                  </a:lnTo>
                  <a:lnTo>
                    <a:pt x="2240838" y="573544"/>
                  </a:lnTo>
                  <a:lnTo>
                    <a:pt x="2218906" y="588505"/>
                  </a:lnTo>
                  <a:lnTo>
                    <a:pt x="2205837" y="611809"/>
                  </a:lnTo>
                  <a:lnTo>
                    <a:pt x="2201494" y="642150"/>
                  </a:lnTo>
                  <a:lnTo>
                    <a:pt x="2204897" y="668362"/>
                  </a:lnTo>
                  <a:lnTo>
                    <a:pt x="2215210" y="689559"/>
                  </a:lnTo>
                  <a:lnTo>
                    <a:pt x="2232622" y="707999"/>
                  </a:lnTo>
                  <a:lnTo>
                    <a:pt x="2277275" y="740600"/>
                  </a:lnTo>
                  <a:lnTo>
                    <a:pt x="2289187" y="753643"/>
                  </a:lnTo>
                  <a:lnTo>
                    <a:pt x="2294940" y="766749"/>
                  </a:lnTo>
                  <a:lnTo>
                    <a:pt x="2296426" y="781596"/>
                  </a:lnTo>
                  <a:lnTo>
                    <a:pt x="2295017" y="795693"/>
                  </a:lnTo>
                  <a:lnTo>
                    <a:pt x="2290610" y="805802"/>
                  </a:lnTo>
                  <a:lnTo>
                    <a:pt x="2282901" y="811885"/>
                  </a:lnTo>
                  <a:lnTo>
                    <a:pt x="2271611" y="813930"/>
                  </a:lnTo>
                  <a:lnTo>
                    <a:pt x="2259711" y="811301"/>
                  </a:lnTo>
                  <a:lnTo>
                    <a:pt x="2251684" y="803935"/>
                  </a:lnTo>
                  <a:lnTo>
                    <a:pt x="2247138" y="792594"/>
                  </a:lnTo>
                  <a:lnTo>
                    <a:pt x="2245703" y="778014"/>
                  </a:lnTo>
                  <a:lnTo>
                    <a:pt x="2245703" y="765505"/>
                  </a:lnTo>
                  <a:lnTo>
                    <a:pt x="2196681" y="765505"/>
                  </a:lnTo>
                  <a:lnTo>
                    <a:pt x="2196681" y="777951"/>
                  </a:lnTo>
                  <a:lnTo>
                    <a:pt x="2199817" y="806513"/>
                  </a:lnTo>
                  <a:lnTo>
                    <a:pt x="2211146" y="831189"/>
                  </a:lnTo>
                  <a:lnTo>
                    <a:pt x="2233574" y="848537"/>
                  </a:lnTo>
                  <a:lnTo>
                    <a:pt x="2269985" y="855091"/>
                  </a:lnTo>
                  <a:lnTo>
                    <a:pt x="2303030" y="850036"/>
                  </a:lnTo>
                  <a:lnTo>
                    <a:pt x="2326614" y="835025"/>
                  </a:lnTo>
                  <a:lnTo>
                    <a:pt x="2340737" y="810247"/>
                  </a:lnTo>
                  <a:lnTo>
                    <a:pt x="2345448" y="775906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3652126" y="5789898"/>
              <a:ext cx="8240395" cy="4013835"/>
            </a:xfrm>
            <a:custGeom>
              <a:avLst/>
              <a:gdLst/>
              <a:ahLst/>
              <a:cxnLst/>
              <a:rect l="l" t="t" r="r" b="b"/>
              <a:pathLst>
                <a:path w="8240395" h="4013834">
                  <a:moveTo>
                    <a:pt x="908519" y="3506508"/>
                  </a:moveTo>
                  <a:lnTo>
                    <a:pt x="840676" y="3499167"/>
                  </a:lnTo>
                  <a:lnTo>
                    <a:pt x="780542" y="3491471"/>
                  </a:lnTo>
                  <a:lnTo>
                    <a:pt x="727595" y="3482898"/>
                  </a:lnTo>
                  <a:lnTo>
                    <a:pt x="681316" y="3472929"/>
                  </a:lnTo>
                  <a:lnTo>
                    <a:pt x="641172" y="3461016"/>
                  </a:lnTo>
                  <a:lnTo>
                    <a:pt x="577202" y="3429317"/>
                  </a:lnTo>
                  <a:lnTo>
                    <a:pt x="531456" y="3383572"/>
                  </a:lnTo>
                  <a:lnTo>
                    <a:pt x="499757" y="3319602"/>
                  </a:lnTo>
                  <a:lnTo>
                    <a:pt x="487845" y="3279457"/>
                  </a:lnTo>
                  <a:lnTo>
                    <a:pt x="477875" y="3233178"/>
                  </a:lnTo>
                  <a:lnTo>
                    <a:pt x="469303" y="3180232"/>
                  </a:lnTo>
                  <a:lnTo>
                    <a:pt x="461606" y="3120098"/>
                  </a:lnTo>
                  <a:lnTo>
                    <a:pt x="454266" y="3052254"/>
                  </a:lnTo>
                  <a:lnTo>
                    <a:pt x="446925" y="3120098"/>
                  </a:lnTo>
                  <a:lnTo>
                    <a:pt x="439229" y="3180232"/>
                  </a:lnTo>
                  <a:lnTo>
                    <a:pt x="430657" y="3233178"/>
                  </a:lnTo>
                  <a:lnTo>
                    <a:pt x="420674" y="3279457"/>
                  </a:lnTo>
                  <a:lnTo>
                    <a:pt x="408774" y="3319602"/>
                  </a:lnTo>
                  <a:lnTo>
                    <a:pt x="377063" y="3383572"/>
                  </a:lnTo>
                  <a:lnTo>
                    <a:pt x="331330" y="3429317"/>
                  </a:lnTo>
                  <a:lnTo>
                    <a:pt x="267347" y="3461016"/>
                  </a:lnTo>
                  <a:lnTo>
                    <a:pt x="227203" y="3472929"/>
                  </a:lnTo>
                  <a:lnTo>
                    <a:pt x="180924" y="3482898"/>
                  </a:lnTo>
                  <a:lnTo>
                    <a:pt x="127977" y="3491471"/>
                  </a:lnTo>
                  <a:lnTo>
                    <a:pt x="67856" y="3499167"/>
                  </a:lnTo>
                  <a:lnTo>
                    <a:pt x="0" y="3506508"/>
                  </a:lnTo>
                  <a:lnTo>
                    <a:pt x="67856" y="3513848"/>
                  </a:lnTo>
                  <a:lnTo>
                    <a:pt x="127977" y="3521545"/>
                  </a:lnTo>
                  <a:lnTo>
                    <a:pt x="180924" y="3530117"/>
                  </a:lnTo>
                  <a:lnTo>
                    <a:pt x="227203" y="3540099"/>
                  </a:lnTo>
                  <a:lnTo>
                    <a:pt x="267347" y="3551999"/>
                  </a:lnTo>
                  <a:lnTo>
                    <a:pt x="331330" y="3583711"/>
                  </a:lnTo>
                  <a:lnTo>
                    <a:pt x="377063" y="3629456"/>
                  </a:lnTo>
                  <a:lnTo>
                    <a:pt x="408774" y="3693426"/>
                  </a:lnTo>
                  <a:lnTo>
                    <a:pt x="420674" y="3733571"/>
                  </a:lnTo>
                  <a:lnTo>
                    <a:pt x="430657" y="3779850"/>
                  </a:lnTo>
                  <a:lnTo>
                    <a:pt x="439229" y="3832796"/>
                  </a:lnTo>
                  <a:lnTo>
                    <a:pt x="446925" y="3892931"/>
                  </a:lnTo>
                  <a:lnTo>
                    <a:pt x="454266" y="3960774"/>
                  </a:lnTo>
                  <a:lnTo>
                    <a:pt x="461606" y="3892931"/>
                  </a:lnTo>
                  <a:lnTo>
                    <a:pt x="469303" y="3832796"/>
                  </a:lnTo>
                  <a:lnTo>
                    <a:pt x="477875" y="3779850"/>
                  </a:lnTo>
                  <a:lnTo>
                    <a:pt x="487845" y="3733571"/>
                  </a:lnTo>
                  <a:lnTo>
                    <a:pt x="499757" y="3693426"/>
                  </a:lnTo>
                  <a:lnTo>
                    <a:pt x="531456" y="3629456"/>
                  </a:lnTo>
                  <a:lnTo>
                    <a:pt x="577202" y="3583711"/>
                  </a:lnTo>
                  <a:lnTo>
                    <a:pt x="641172" y="3551999"/>
                  </a:lnTo>
                  <a:lnTo>
                    <a:pt x="681316" y="3540099"/>
                  </a:lnTo>
                  <a:lnTo>
                    <a:pt x="727595" y="3530117"/>
                  </a:lnTo>
                  <a:lnTo>
                    <a:pt x="780542" y="3521545"/>
                  </a:lnTo>
                  <a:lnTo>
                    <a:pt x="840676" y="3513848"/>
                  </a:lnTo>
                  <a:lnTo>
                    <a:pt x="908519" y="3506508"/>
                  </a:lnTo>
                  <a:close/>
                </a:path>
                <a:path w="8240395" h="4013834">
                  <a:moveTo>
                    <a:pt x="8240293" y="3559010"/>
                  </a:moveTo>
                  <a:lnTo>
                    <a:pt x="8172450" y="3551669"/>
                  </a:lnTo>
                  <a:lnTo>
                    <a:pt x="8112315" y="3543973"/>
                  </a:lnTo>
                  <a:lnTo>
                    <a:pt x="8059369" y="3535413"/>
                  </a:lnTo>
                  <a:lnTo>
                    <a:pt x="8013090" y="3525431"/>
                  </a:lnTo>
                  <a:lnTo>
                    <a:pt x="7972946" y="3513531"/>
                  </a:lnTo>
                  <a:lnTo>
                    <a:pt x="7908976" y="3481819"/>
                  </a:lnTo>
                  <a:lnTo>
                    <a:pt x="7863230" y="3436086"/>
                  </a:lnTo>
                  <a:lnTo>
                    <a:pt x="7831531" y="3372104"/>
                  </a:lnTo>
                  <a:lnTo>
                    <a:pt x="7819618" y="3331959"/>
                  </a:lnTo>
                  <a:lnTo>
                    <a:pt x="7809636" y="3285680"/>
                  </a:lnTo>
                  <a:lnTo>
                    <a:pt x="7801064" y="3232734"/>
                  </a:lnTo>
                  <a:lnTo>
                    <a:pt x="7793380" y="3172599"/>
                  </a:lnTo>
                  <a:lnTo>
                    <a:pt x="7786040" y="3104756"/>
                  </a:lnTo>
                  <a:lnTo>
                    <a:pt x="7778686" y="3172599"/>
                  </a:lnTo>
                  <a:lnTo>
                    <a:pt x="7770990" y="3232734"/>
                  </a:lnTo>
                  <a:lnTo>
                    <a:pt x="7762418" y="3285680"/>
                  </a:lnTo>
                  <a:lnTo>
                    <a:pt x="7752448" y="3331959"/>
                  </a:lnTo>
                  <a:lnTo>
                    <a:pt x="7740536" y="3372104"/>
                  </a:lnTo>
                  <a:lnTo>
                    <a:pt x="7708836" y="3436086"/>
                  </a:lnTo>
                  <a:lnTo>
                    <a:pt x="7663091" y="3481819"/>
                  </a:lnTo>
                  <a:lnTo>
                    <a:pt x="7599121" y="3513531"/>
                  </a:lnTo>
                  <a:lnTo>
                    <a:pt x="7558976" y="3525431"/>
                  </a:lnTo>
                  <a:lnTo>
                    <a:pt x="7512698" y="3535413"/>
                  </a:lnTo>
                  <a:lnTo>
                    <a:pt x="7459751" y="3543973"/>
                  </a:lnTo>
                  <a:lnTo>
                    <a:pt x="7399617" y="3551669"/>
                  </a:lnTo>
                  <a:lnTo>
                    <a:pt x="7331773" y="3559010"/>
                  </a:lnTo>
                  <a:lnTo>
                    <a:pt x="7399617" y="3566363"/>
                  </a:lnTo>
                  <a:lnTo>
                    <a:pt x="7459751" y="3574046"/>
                  </a:lnTo>
                  <a:lnTo>
                    <a:pt x="7512698" y="3582632"/>
                  </a:lnTo>
                  <a:lnTo>
                    <a:pt x="7558976" y="3592601"/>
                  </a:lnTo>
                  <a:lnTo>
                    <a:pt x="7599121" y="3604514"/>
                  </a:lnTo>
                  <a:lnTo>
                    <a:pt x="7663091" y="3636213"/>
                  </a:lnTo>
                  <a:lnTo>
                    <a:pt x="7708836" y="3681958"/>
                  </a:lnTo>
                  <a:lnTo>
                    <a:pt x="7740536" y="3745928"/>
                  </a:lnTo>
                  <a:lnTo>
                    <a:pt x="7752448" y="3786073"/>
                  </a:lnTo>
                  <a:lnTo>
                    <a:pt x="7762418" y="3832352"/>
                  </a:lnTo>
                  <a:lnTo>
                    <a:pt x="7770990" y="3885298"/>
                  </a:lnTo>
                  <a:lnTo>
                    <a:pt x="7778686" y="3945432"/>
                  </a:lnTo>
                  <a:lnTo>
                    <a:pt x="7786040" y="4013289"/>
                  </a:lnTo>
                  <a:lnTo>
                    <a:pt x="7793380" y="3945432"/>
                  </a:lnTo>
                  <a:lnTo>
                    <a:pt x="7801064" y="3885298"/>
                  </a:lnTo>
                  <a:lnTo>
                    <a:pt x="7809636" y="3832352"/>
                  </a:lnTo>
                  <a:lnTo>
                    <a:pt x="7819618" y="3786073"/>
                  </a:lnTo>
                  <a:lnTo>
                    <a:pt x="7831531" y="3745928"/>
                  </a:lnTo>
                  <a:lnTo>
                    <a:pt x="7863230" y="3681958"/>
                  </a:lnTo>
                  <a:lnTo>
                    <a:pt x="7908976" y="3636213"/>
                  </a:lnTo>
                  <a:lnTo>
                    <a:pt x="7972946" y="3604514"/>
                  </a:lnTo>
                  <a:lnTo>
                    <a:pt x="8013090" y="3592601"/>
                  </a:lnTo>
                  <a:lnTo>
                    <a:pt x="8059369" y="3582632"/>
                  </a:lnTo>
                  <a:lnTo>
                    <a:pt x="8112315" y="3574046"/>
                  </a:lnTo>
                  <a:lnTo>
                    <a:pt x="8172450" y="3566363"/>
                  </a:lnTo>
                  <a:lnTo>
                    <a:pt x="8240293" y="3559010"/>
                  </a:lnTo>
                  <a:close/>
                </a:path>
                <a:path w="8240395" h="4013834">
                  <a:moveTo>
                    <a:pt x="8240293" y="1971840"/>
                  </a:moveTo>
                  <a:lnTo>
                    <a:pt x="8172450" y="1964499"/>
                  </a:lnTo>
                  <a:lnTo>
                    <a:pt x="8112315" y="1956803"/>
                  </a:lnTo>
                  <a:lnTo>
                    <a:pt x="8059369" y="1948230"/>
                  </a:lnTo>
                  <a:lnTo>
                    <a:pt x="8013090" y="1938248"/>
                  </a:lnTo>
                  <a:lnTo>
                    <a:pt x="7972946" y="1926348"/>
                  </a:lnTo>
                  <a:lnTo>
                    <a:pt x="7908976" y="1894636"/>
                  </a:lnTo>
                  <a:lnTo>
                    <a:pt x="7863230" y="1848904"/>
                  </a:lnTo>
                  <a:lnTo>
                    <a:pt x="7831531" y="1784921"/>
                  </a:lnTo>
                  <a:lnTo>
                    <a:pt x="7819618" y="1744776"/>
                  </a:lnTo>
                  <a:lnTo>
                    <a:pt x="7809636" y="1698498"/>
                  </a:lnTo>
                  <a:lnTo>
                    <a:pt x="7801064" y="1645564"/>
                  </a:lnTo>
                  <a:lnTo>
                    <a:pt x="7793380" y="1585429"/>
                  </a:lnTo>
                  <a:lnTo>
                    <a:pt x="7786040" y="1517573"/>
                  </a:lnTo>
                  <a:lnTo>
                    <a:pt x="7778686" y="1585429"/>
                  </a:lnTo>
                  <a:lnTo>
                    <a:pt x="7770990" y="1645564"/>
                  </a:lnTo>
                  <a:lnTo>
                    <a:pt x="7762418" y="1698498"/>
                  </a:lnTo>
                  <a:lnTo>
                    <a:pt x="7752448" y="1744776"/>
                  </a:lnTo>
                  <a:lnTo>
                    <a:pt x="7740536" y="1784921"/>
                  </a:lnTo>
                  <a:lnTo>
                    <a:pt x="7708836" y="1848904"/>
                  </a:lnTo>
                  <a:lnTo>
                    <a:pt x="7663091" y="1894636"/>
                  </a:lnTo>
                  <a:lnTo>
                    <a:pt x="7599121" y="1926348"/>
                  </a:lnTo>
                  <a:lnTo>
                    <a:pt x="7558976" y="1938248"/>
                  </a:lnTo>
                  <a:lnTo>
                    <a:pt x="7512698" y="1948230"/>
                  </a:lnTo>
                  <a:lnTo>
                    <a:pt x="7459751" y="1956803"/>
                  </a:lnTo>
                  <a:lnTo>
                    <a:pt x="7399617" y="1964499"/>
                  </a:lnTo>
                  <a:lnTo>
                    <a:pt x="7331773" y="1971840"/>
                  </a:lnTo>
                  <a:lnTo>
                    <a:pt x="7399617" y="1979180"/>
                  </a:lnTo>
                  <a:lnTo>
                    <a:pt x="7459751" y="1986876"/>
                  </a:lnTo>
                  <a:lnTo>
                    <a:pt x="7512698" y="1995449"/>
                  </a:lnTo>
                  <a:lnTo>
                    <a:pt x="7558976" y="2005431"/>
                  </a:lnTo>
                  <a:lnTo>
                    <a:pt x="7599121" y="2017331"/>
                  </a:lnTo>
                  <a:lnTo>
                    <a:pt x="7663091" y="2049043"/>
                  </a:lnTo>
                  <a:lnTo>
                    <a:pt x="7708836" y="2094776"/>
                  </a:lnTo>
                  <a:lnTo>
                    <a:pt x="7740536" y="2158758"/>
                  </a:lnTo>
                  <a:lnTo>
                    <a:pt x="7752448" y="2198903"/>
                  </a:lnTo>
                  <a:lnTo>
                    <a:pt x="7762418" y="2245182"/>
                  </a:lnTo>
                  <a:lnTo>
                    <a:pt x="7770990" y="2298128"/>
                  </a:lnTo>
                  <a:lnTo>
                    <a:pt x="7778686" y="2358263"/>
                  </a:lnTo>
                  <a:lnTo>
                    <a:pt x="7786040" y="2426106"/>
                  </a:lnTo>
                  <a:lnTo>
                    <a:pt x="7793380" y="2358263"/>
                  </a:lnTo>
                  <a:lnTo>
                    <a:pt x="7801064" y="2298128"/>
                  </a:lnTo>
                  <a:lnTo>
                    <a:pt x="7809636" y="2245182"/>
                  </a:lnTo>
                  <a:lnTo>
                    <a:pt x="7819618" y="2198903"/>
                  </a:lnTo>
                  <a:lnTo>
                    <a:pt x="7831531" y="2158758"/>
                  </a:lnTo>
                  <a:lnTo>
                    <a:pt x="7863230" y="2094776"/>
                  </a:lnTo>
                  <a:lnTo>
                    <a:pt x="7908976" y="2049043"/>
                  </a:lnTo>
                  <a:lnTo>
                    <a:pt x="7972946" y="2017331"/>
                  </a:lnTo>
                  <a:lnTo>
                    <a:pt x="8013090" y="2005431"/>
                  </a:lnTo>
                  <a:lnTo>
                    <a:pt x="8059369" y="1995449"/>
                  </a:lnTo>
                  <a:lnTo>
                    <a:pt x="8112315" y="1986876"/>
                  </a:lnTo>
                  <a:lnTo>
                    <a:pt x="8172450" y="1979180"/>
                  </a:lnTo>
                  <a:lnTo>
                    <a:pt x="8240293" y="1971840"/>
                  </a:lnTo>
                  <a:close/>
                </a:path>
                <a:path w="8240395" h="4013834">
                  <a:moveTo>
                    <a:pt x="8240293" y="454253"/>
                  </a:moveTo>
                  <a:lnTo>
                    <a:pt x="8172450" y="446913"/>
                  </a:lnTo>
                  <a:lnTo>
                    <a:pt x="8112315" y="439216"/>
                  </a:lnTo>
                  <a:lnTo>
                    <a:pt x="8059369" y="430644"/>
                  </a:lnTo>
                  <a:lnTo>
                    <a:pt x="8013090" y="420674"/>
                  </a:lnTo>
                  <a:lnTo>
                    <a:pt x="7972946" y="408762"/>
                  </a:lnTo>
                  <a:lnTo>
                    <a:pt x="7908976" y="377063"/>
                  </a:lnTo>
                  <a:lnTo>
                    <a:pt x="7863230" y="331317"/>
                  </a:lnTo>
                  <a:lnTo>
                    <a:pt x="7831531" y="267347"/>
                  </a:lnTo>
                  <a:lnTo>
                    <a:pt x="7819618" y="227203"/>
                  </a:lnTo>
                  <a:lnTo>
                    <a:pt x="7809636" y="180924"/>
                  </a:lnTo>
                  <a:lnTo>
                    <a:pt x="7801064" y="127977"/>
                  </a:lnTo>
                  <a:lnTo>
                    <a:pt x="7793380" y="67843"/>
                  </a:lnTo>
                  <a:lnTo>
                    <a:pt x="7786040" y="0"/>
                  </a:lnTo>
                  <a:lnTo>
                    <a:pt x="7778686" y="67843"/>
                  </a:lnTo>
                  <a:lnTo>
                    <a:pt x="7770990" y="127977"/>
                  </a:lnTo>
                  <a:lnTo>
                    <a:pt x="7762418" y="180924"/>
                  </a:lnTo>
                  <a:lnTo>
                    <a:pt x="7752448" y="227203"/>
                  </a:lnTo>
                  <a:lnTo>
                    <a:pt x="7740536" y="267347"/>
                  </a:lnTo>
                  <a:lnTo>
                    <a:pt x="7708836" y="331317"/>
                  </a:lnTo>
                  <a:lnTo>
                    <a:pt x="7663091" y="377063"/>
                  </a:lnTo>
                  <a:lnTo>
                    <a:pt x="7599121" y="408762"/>
                  </a:lnTo>
                  <a:lnTo>
                    <a:pt x="7558976" y="420674"/>
                  </a:lnTo>
                  <a:lnTo>
                    <a:pt x="7512698" y="430644"/>
                  </a:lnTo>
                  <a:lnTo>
                    <a:pt x="7459751" y="439216"/>
                  </a:lnTo>
                  <a:lnTo>
                    <a:pt x="7399617" y="446913"/>
                  </a:lnTo>
                  <a:lnTo>
                    <a:pt x="7331773" y="454253"/>
                  </a:lnTo>
                  <a:lnTo>
                    <a:pt x="7399617" y="461606"/>
                  </a:lnTo>
                  <a:lnTo>
                    <a:pt x="7459751" y="469290"/>
                  </a:lnTo>
                  <a:lnTo>
                    <a:pt x="7512698" y="477875"/>
                  </a:lnTo>
                  <a:lnTo>
                    <a:pt x="7558976" y="487845"/>
                  </a:lnTo>
                  <a:lnTo>
                    <a:pt x="7599121" y="499757"/>
                  </a:lnTo>
                  <a:lnTo>
                    <a:pt x="7663091" y="531456"/>
                  </a:lnTo>
                  <a:lnTo>
                    <a:pt x="7708836" y="577202"/>
                  </a:lnTo>
                  <a:lnTo>
                    <a:pt x="7740536" y="641172"/>
                  </a:lnTo>
                  <a:lnTo>
                    <a:pt x="7752448" y="681316"/>
                  </a:lnTo>
                  <a:lnTo>
                    <a:pt x="7762418" y="727595"/>
                  </a:lnTo>
                  <a:lnTo>
                    <a:pt x="7770990" y="780542"/>
                  </a:lnTo>
                  <a:lnTo>
                    <a:pt x="7778686" y="840676"/>
                  </a:lnTo>
                  <a:lnTo>
                    <a:pt x="7786040" y="908519"/>
                  </a:lnTo>
                  <a:lnTo>
                    <a:pt x="7793380" y="840676"/>
                  </a:lnTo>
                  <a:lnTo>
                    <a:pt x="7801064" y="780542"/>
                  </a:lnTo>
                  <a:lnTo>
                    <a:pt x="7809636" y="727595"/>
                  </a:lnTo>
                  <a:lnTo>
                    <a:pt x="7819618" y="681316"/>
                  </a:lnTo>
                  <a:lnTo>
                    <a:pt x="7831531" y="641172"/>
                  </a:lnTo>
                  <a:lnTo>
                    <a:pt x="7863230" y="577202"/>
                  </a:lnTo>
                  <a:lnTo>
                    <a:pt x="7908976" y="531456"/>
                  </a:lnTo>
                  <a:lnTo>
                    <a:pt x="7972946" y="499757"/>
                  </a:lnTo>
                  <a:lnTo>
                    <a:pt x="8013090" y="487845"/>
                  </a:lnTo>
                  <a:lnTo>
                    <a:pt x="8059369" y="477875"/>
                  </a:lnTo>
                  <a:lnTo>
                    <a:pt x="8112315" y="469290"/>
                  </a:lnTo>
                  <a:lnTo>
                    <a:pt x="8172450" y="461606"/>
                  </a:lnTo>
                  <a:lnTo>
                    <a:pt x="8240293" y="454253"/>
                  </a:lnTo>
                  <a:close/>
                </a:path>
              </a:pathLst>
            </a:custGeom>
            <a:solidFill>
              <a:srgbClr val="E164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404212" y="8382305"/>
              <a:ext cx="454659" cy="454659"/>
            </a:xfrm>
            <a:custGeom>
              <a:avLst/>
              <a:gdLst/>
              <a:ahLst/>
              <a:cxnLst/>
              <a:rect l="l" t="t" r="r" b="b"/>
              <a:pathLst>
                <a:path w="454660" h="454659">
                  <a:moveTo>
                    <a:pt x="227134" y="0"/>
                  </a:moveTo>
                  <a:lnTo>
                    <a:pt x="219615" y="63989"/>
                  </a:lnTo>
                  <a:lnTo>
                    <a:pt x="210340" y="113601"/>
                  </a:lnTo>
                  <a:lnTo>
                    <a:pt x="197206" y="150938"/>
                  </a:lnTo>
                  <a:lnTo>
                    <a:pt x="150942" y="197203"/>
                  </a:lnTo>
                  <a:lnTo>
                    <a:pt x="113605" y="210339"/>
                  </a:lnTo>
                  <a:lnTo>
                    <a:pt x="63992" y="219614"/>
                  </a:lnTo>
                  <a:lnTo>
                    <a:pt x="0" y="227134"/>
                  </a:lnTo>
                  <a:lnTo>
                    <a:pt x="63992" y="234650"/>
                  </a:lnTo>
                  <a:lnTo>
                    <a:pt x="113605" y="243923"/>
                  </a:lnTo>
                  <a:lnTo>
                    <a:pt x="150942" y="257057"/>
                  </a:lnTo>
                  <a:lnTo>
                    <a:pt x="197206" y="303320"/>
                  </a:lnTo>
                  <a:lnTo>
                    <a:pt x="210340" y="340657"/>
                  </a:lnTo>
                  <a:lnTo>
                    <a:pt x="219615" y="390268"/>
                  </a:lnTo>
                  <a:lnTo>
                    <a:pt x="227134" y="454258"/>
                  </a:lnTo>
                  <a:lnTo>
                    <a:pt x="234653" y="390268"/>
                  </a:lnTo>
                  <a:lnTo>
                    <a:pt x="243928" y="340657"/>
                  </a:lnTo>
                  <a:lnTo>
                    <a:pt x="257062" y="303320"/>
                  </a:lnTo>
                  <a:lnTo>
                    <a:pt x="303325" y="257057"/>
                  </a:lnTo>
                  <a:lnTo>
                    <a:pt x="340663" y="243923"/>
                  </a:lnTo>
                  <a:lnTo>
                    <a:pt x="390276" y="234650"/>
                  </a:lnTo>
                  <a:lnTo>
                    <a:pt x="454268" y="227134"/>
                  </a:lnTo>
                  <a:lnTo>
                    <a:pt x="390276" y="219614"/>
                  </a:lnTo>
                  <a:lnTo>
                    <a:pt x="340663" y="210339"/>
                  </a:lnTo>
                  <a:lnTo>
                    <a:pt x="303325" y="197203"/>
                  </a:lnTo>
                  <a:lnTo>
                    <a:pt x="257062" y="150938"/>
                  </a:lnTo>
                  <a:lnTo>
                    <a:pt x="243928" y="113601"/>
                  </a:lnTo>
                  <a:lnTo>
                    <a:pt x="234653" y="63989"/>
                  </a:lnTo>
                  <a:lnTo>
                    <a:pt x="227134" y="0"/>
                  </a:lnTo>
                  <a:close/>
                </a:path>
              </a:pathLst>
            </a:custGeom>
            <a:solidFill>
              <a:srgbClr val="348F8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3523852" y="8183485"/>
              <a:ext cx="509270" cy="509270"/>
            </a:xfrm>
            <a:custGeom>
              <a:avLst/>
              <a:gdLst/>
              <a:ahLst/>
              <a:cxnLst/>
              <a:rect l="l" t="t" r="r" b="b"/>
              <a:pathLst>
                <a:path w="509270" h="509270">
                  <a:moveTo>
                    <a:pt x="254505" y="0"/>
                  </a:moveTo>
                  <a:lnTo>
                    <a:pt x="247071" y="64575"/>
                  </a:lnTo>
                  <a:lnTo>
                    <a:pt x="238289" y="116213"/>
                  </a:lnTo>
                  <a:lnTo>
                    <a:pt x="226503" y="156569"/>
                  </a:lnTo>
                  <a:lnTo>
                    <a:pt x="187299" y="210059"/>
                  </a:lnTo>
                  <a:lnTo>
                    <a:pt x="116213" y="238289"/>
                  </a:lnTo>
                  <a:lnTo>
                    <a:pt x="64575" y="247071"/>
                  </a:lnTo>
                  <a:lnTo>
                    <a:pt x="0" y="254505"/>
                  </a:lnTo>
                  <a:lnTo>
                    <a:pt x="64575" y="261939"/>
                  </a:lnTo>
                  <a:lnTo>
                    <a:pt x="116213" y="270722"/>
                  </a:lnTo>
                  <a:lnTo>
                    <a:pt x="156569" y="282509"/>
                  </a:lnTo>
                  <a:lnTo>
                    <a:pt x="210059" y="321715"/>
                  </a:lnTo>
                  <a:lnTo>
                    <a:pt x="238289" y="392801"/>
                  </a:lnTo>
                  <a:lnTo>
                    <a:pt x="247071" y="444437"/>
                  </a:lnTo>
                  <a:lnTo>
                    <a:pt x="254505" y="509010"/>
                  </a:lnTo>
                  <a:lnTo>
                    <a:pt x="261939" y="444437"/>
                  </a:lnTo>
                  <a:lnTo>
                    <a:pt x="270721" y="392801"/>
                  </a:lnTo>
                  <a:lnTo>
                    <a:pt x="282506" y="352445"/>
                  </a:lnTo>
                  <a:lnTo>
                    <a:pt x="321710" y="298954"/>
                  </a:lnTo>
                  <a:lnTo>
                    <a:pt x="392796" y="270722"/>
                  </a:lnTo>
                  <a:lnTo>
                    <a:pt x="444434" y="261939"/>
                  </a:lnTo>
                  <a:lnTo>
                    <a:pt x="509010" y="254505"/>
                  </a:lnTo>
                  <a:lnTo>
                    <a:pt x="444434" y="247071"/>
                  </a:lnTo>
                  <a:lnTo>
                    <a:pt x="392796" y="238289"/>
                  </a:lnTo>
                  <a:lnTo>
                    <a:pt x="352440" y="226503"/>
                  </a:lnTo>
                  <a:lnTo>
                    <a:pt x="298951" y="187299"/>
                  </a:lnTo>
                  <a:lnTo>
                    <a:pt x="270721" y="116213"/>
                  </a:lnTo>
                  <a:lnTo>
                    <a:pt x="261939" y="64575"/>
                  </a:lnTo>
                  <a:lnTo>
                    <a:pt x="254505" y="0"/>
                  </a:lnTo>
                  <a:close/>
                </a:path>
              </a:pathLst>
            </a:custGeom>
            <a:solidFill>
              <a:srgbClr val="F2AD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2908655" y="913313"/>
              <a:ext cx="14268450" cy="1509395"/>
            </a:xfrm>
            <a:custGeom>
              <a:avLst/>
              <a:gdLst/>
              <a:ahLst/>
              <a:cxnLst/>
              <a:rect l="l" t="t" r="r" b="b"/>
              <a:pathLst>
                <a:path w="14268450" h="1509395">
                  <a:moveTo>
                    <a:pt x="1018870" y="16852"/>
                  </a:moveTo>
                  <a:lnTo>
                    <a:pt x="787603" y="16852"/>
                  </a:lnTo>
                  <a:lnTo>
                    <a:pt x="708418" y="751459"/>
                  </a:lnTo>
                  <a:lnTo>
                    <a:pt x="575068" y="250482"/>
                  </a:lnTo>
                  <a:lnTo>
                    <a:pt x="443801" y="250482"/>
                  </a:lnTo>
                  <a:lnTo>
                    <a:pt x="310464" y="751459"/>
                  </a:lnTo>
                  <a:lnTo>
                    <a:pt x="231267" y="16852"/>
                  </a:lnTo>
                  <a:lnTo>
                    <a:pt x="0" y="16852"/>
                  </a:lnTo>
                  <a:lnTo>
                    <a:pt x="179184" y="1490281"/>
                  </a:lnTo>
                  <a:lnTo>
                    <a:pt x="306285" y="1490281"/>
                  </a:lnTo>
                  <a:lnTo>
                    <a:pt x="508393" y="757783"/>
                  </a:lnTo>
                  <a:lnTo>
                    <a:pt x="712584" y="1490281"/>
                  </a:lnTo>
                  <a:lnTo>
                    <a:pt x="839698" y="1490281"/>
                  </a:lnTo>
                  <a:lnTo>
                    <a:pt x="1018870" y="16852"/>
                  </a:lnTo>
                  <a:close/>
                </a:path>
                <a:path w="14268450" h="1509395">
                  <a:moveTo>
                    <a:pt x="1737702" y="17246"/>
                  </a:moveTo>
                  <a:lnTo>
                    <a:pt x="1133462" y="17246"/>
                  </a:lnTo>
                  <a:lnTo>
                    <a:pt x="1133462" y="248386"/>
                  </a:lnTo>
                  <a:lnTo>
                    <a:pt x="1133462" y="619226"/>
                  </a:lnTo>
                  <a:lnTo>
                    <a:pt x="1133462" y="850366"/>
                  </a:lnTo>
                  <a:lnTo>
                    <a:pt x="1133462" y="1259306"/>
                  </a:lnTo>
                  <a:lnTo>
                    <a:pt x="1133462" y="1490446"/>
                  </a:lnTo>
                  <a:lnTo>
                    <a:pt x="1737702" y="1490446"/>
                  </a:lnTo>
                  <a:lnTo>
                    <a:pt x="1737702" y="1259306"/>
                  </a:lnTo>
                  <a:lnTo>
                    <a:pt x="1362671" y="1259306"/>
                  </a:lnTo>
                  <a:lnTo>
                    <a:pt x="1362671" y="850366"/>
                  </a:lnTo>
                  <a:lnTo>
                    <a:pt x="1621015" y="850366"/>
                  </a:lnTo>
                  <a:lnTo>
                    <a:pt x="1621015" y="619226"/>
                  </a:lnTo>
                  <a:lnTo>
                    <a:pt x="1362671" y="619226"/>
                  </a:lnTo>
                  <a:lnTo>
                    <a:pt x="1362671" y="248386"/>
                  </a:lnTo>
                  <a:lnTo>
                    <a:pt x="1737702" y="248386"/>
                  </a:lnTo>
                  <a:lnTo>
                    <a:pt x="1737702" y="17246"/>
                  </a:lnTo>
                  <a:close/>
                </a:path>
                <a:path w="14268450" h="1509395">
                  <a:moveTo>
                    <a:pt x="2571115" y="1001941"/>
                  </a:moveTo>
                  <a:lnTo>
                    <a:pt x="2567927" y="943711"/>
                  </a:lnTo>
                  <a:lnTo>
                    <a:pt x="2558364" y="891082"/>
                  </a:lnTo>
                  <a:lnTo>
                    <a:pt x="2551709" y="871435"/>
                  </a:lnTo>
                  <a:lnTo>
                    <a:pt x="2542451" y="844080"/>
                  </a:lnTo>
                  <a:lnTo>
                    <a:pt x="2520162" y="802678"/>
                  </a:lnTo>
                  <a:lnTo>
                    <a:pt x="2491511" y="766902"/>
                  </a:lnTo>
                  <a:lnTo>
                    <a:pt x="2456497" y="736727"/>
                  </a:lnTo>
                  <a:lnTo>
                    <a:pt x="2486495" y="702716"/>
                  </a:lnTo>
                  <a:lnTo>
                    <a:pt x="2509837" y="662990"/>
                  </a:lnTo>
                  <a:lnTo>
                    <a:pt x="2518295" y="639889"/>
                  </a:lnTo>
                  <a:lnTo>
                    <a:pt x="2526500" y="617524"/>
                  </a:lnTo>
                  <a:lnTo>
                    <a:pt x="2536507" y="566331"/>
                  </a:lnTo>
                  <a:lnTo>
                    <a:pt x="2539847" y="509409"/>
                  </a:lnTo>
                  <a:lnTo>
                    <a:pt x="2539847" y="372579"/>
                  </a:lnTo>
                  <a:lnTo>
                    <a:pt x="2538145" y="329692"/>
                  </a:lnTo>
                  <a:lnTo>
                    <a:pt x="2533065" y="289445"/>
                  </a:lnTo>
                  <a:lnTo>
                    <a:pt x="2524607" y="251815"/>
                  </a:lnTo>
                  <a:lnTo>
                    <a:pt x="2523439" y="248386"/>
                  </a:lnTo>
                  <a:lnTo>
                    <a:pt x="2512771" y="216814"/>
                  </a:lnTo>
                  <a:lnTo>
                    <a:pt x="2480462" y="152628"/>
                  </a:lnTo>
                  <a:lnTo>
                    <a:pt x="2433586" y="98933"/>
                  </a:lnTo>
                  <a:lnTo>
                    <a:pt x="2394661" y="69392"/>
                  </a:lnTo>
                  <a:lnTo>
                    <a:pt x="2351227" y="46405"/>
                  </a:lnTo>
                  <a:lnTo>
                    <a:pt x="2341918" y="43218"/>
                  </a:lnTo>
                  <a:lnTo>
                    <a:pt x="2341918" y="1001941"/>
                  </a:lnTo>
                  <a:lnTo>
                    <a:pt x="2341918" y="1136650"/>
                  </a:lnTo>
                  <a:lnTo>
                    <a:pt x="2334615" y="1197178"/>
                  </a:lnTo>
                  <a:lnTo>
                    <a:pt x="2312746" y="1235583"/>
                  </a:lnTo>
                  <a:lnTo>
                    <a:pt x="2278354" y="1252969"/>
                  </a:lnTo>
                  <a:lnTo>
                    <a:pt x="2225230" y="1258747"/>
                  </a:lnTo>
                  <a:lnTo>
                    <a:pt x="2108543" y="1258747"/>
                  </a:lnTo>
                  <a:lnTo>
                    <a:pt x="2108543" y="871435"/>
                  </a:lnTo>
                  <a:lnTo>
                    <a:pt x="2225230" y="871435"/>
                  </a:lnTo>
                  <a:lnTo>
                    <a:pt x="2275738" y="877747"/>
                  </a:lnTo>
                  <a:lnTo>
                    <a:pt x="2310663" y="896708"/>
                  </a:lnTo>
                  <a:lnTo>
                    <a:pt x="2334095" y="937755"/>
                  </a:lnTo>
                  <a:lnTo>
                    <a:pt x="2341918" y="1001941"/>
                  </a:lnTo>
                  <a:lnTo>
                    <a:pt x="2341918" y="43218"/>
                  </a:lnTo>
                  <a:lnTo>
                    <a:pt x="2310663" y="32512"/>
                  </a:lnTo>
                  <a:lnTo>
                    <a:pt x="2310663" y="372579"/>
                  </a:lnTo>
                  <a:lnTo>
                    <a:pt x="2310663" y="509409"/>
                  </a:lnTo>
                  <a:lnTo>
                    <a:pt x="2302840" y="572554"/>
                  </a:lnTo>
                  <a:lnTo>
                    <a:pt x="2279396" y="614641"/>
                  </a:lnTo>
                  <a:lnTo>
                    <a:pt x="2244496" y="633590"/>
                  </a:lnTo>
                  <a:lnTo>
                    <a:pt x="2193975" y="639889"/>
                  </a:lnTo>
                  <a:lnTo>
                    <a:pt x="2108543" y="639889"/>
                  </a:lnTo>
                  <a:lnTo>
                    <a:pt x="2108543" y="248386"/>
                  </a:lnTo>
                  <a:lnTo>
                    <a:pt x="2193975" y="248386"/>
                  </a:lnTo>
                  <a:lnTo>
                    <a:pt x="2247112" y="254177"/>
                  </a:lnTo>
                  <a:lnTo>
                    <a:pt x="2281491" y="271551"/>
                  </a:lnTo>
                  <a:lnTo>
                    <a:pt x="2303361" y="311556"/>
                  </a:lnTo>
                  <a:lnTo>
                    <a:pt x="2310663" y="372579"/>
                  </a:lnTo>
                  <a:lnTo>
                    <a:pt x="2310663" y="32512"/>
                  </a:lnTo>
                  <a:lnTo>
                    <a:pt x="2303310" y="29984"/>
                  </a:lnTo>
                  <a:lnTo>
                    <a:pt x="2250884" y="20142"/>
                  </a:lnTo>
                  <a:lnTo>
                    <a:pt x="2193975" y="16852"/>
                  </a:lnTo>
                  <a:lnTo>
                    <a:pt x="1879346" y="16852"/>
                  </a:lnTo>
                  <a:lnTo>
                    <a:pt x="1879346" y="1490281"/>
                  </a:lnTo>
                  <a:lnTo>
                    <a:pt x="2225230" y="1490281"/>
                  </a:lnTo>
                  <a:lnTo>
                    <a:pt x="2282812" y="1486992"/>
                  </a:lnTo>
                  <a:lnTo>
                    <a:pt x="2335568" y="1477137"/>
                  </a:lnTo>
                  <a:lnTo>
                    <a:pt x="2383485" y="1460728"/>
                  </a:lnTo>
                  <a:lnTo>
                    <a:pt x="2426576" y="1437741"/>
                  </a:lnTo>
                  <a:lnTo>
                    <a:pt x="2464841" y="1408188"/>
                  </a:lnTo>
                  <a:lnTo>
                    <a:pt x="2511717" y="1354518"/>
                  </a:lnTo>
                  <a:lnTo>
                    <a:pt x="2544013" y="1290320"/>
                  </a:lnTo>
                  <a:lnTo>
                    <a:pt x="2555760" y="1257300"/>
                  </a:lnTo>
                  <a:lnTo>
                    <a:pt x="2555862" y="1257033"/>
                  </a:lnTo>
                  <a:lnTo>
                    <a:pt x="2564320" y="1220330"/>
                  </a:lnTo>
                  <a:lnTo>
                    <a:pt x="2569413" y="1180211"/>
                  </a:lnTo>
                  <a:lnTo>
                    <a:pt x="2571115" y="1136650"/>
                  </a:lnTo>
                  <a:lnTo>
                    <a:pt x="2571115" y="1001941"/>
                  </a:lnTo>
                  <a:close/>
                </a:path>
                <a:path w="14268450" h="1509395">
                  <a:moveTo>
                    <a:pt x="3367011" y="362051"/>
                  </a:moveTo>
                  <a:lnTo>
                    <a:pt x="3364115" y="305866"/>
                  </a:lnTo>
                  <a:lnTo>
                    <a:pt x="3355441" y="253771"/>
                  </a:lnTo>
                  <a:lnTo>
                    <a:pt x="3340963" y="205765"/>
                  </a:lnTo>
                  <a:lnTo>
                    <a:pt x="3320707" y="161861"/>
                  </a:lnTo>
                  <a:lnTo>
                    <a:pt x="3294672" y="122034"/>
                  </a:lnTo>
                  <a:lnTo>
                    <a:pt x="3262846" y="86321"/>
                  </a:lnTo>
                  <a:lnTo>
                    <a:pt x="3223818" y="55245"/>
                  </a:lnTo>
                  <a:lnTo>
                    <a:pt x="3180156" y="31076"/>
                  </a:lnTo>
                  <a:lnTo>
                    <a:pt x="3131820" y="13817"/>
                  </a:lnTo>
                  <a:lnTo>
                    <a:pt x="3078810" y="3454"/>
                  </a:lnTo>
                  <a:lnTo>
                    <a:pt x="3021139" y="0"/>
                  </a:lnTo>
                  <a:lnTo>
                    <a:pt x="2963468" y="3454"/>
                  </a:lnTo>
                  <a:lnTo>
                    <a:pt x="2910459" y="13817"/>
                  </a:lnTo>
                  <a:lnTo>
                    <a:pt x="2862110" y="31076"/>
                  </a:lnTo>
                  <a:lnTo>
                    <a:pt x="2818447" y="55245"/>
                  </a:lnTo>
                  <a:lnTo>
                    <a:pt x="2779445" y="86321"/>
                  </a:lnTo>
                  <a:lnTo>
                    <a:pt x="2747607" y="122034"/>
                  </a:lnTo>
                  <a:lnTo>
                    <a:pt x="2721559" y="161861"/>
                  </a:lnTo>
                  <a:lnTo>
                    <a:pt x="2701302" y="205765"/>
                  </a:lnTo>
                  <a:lnTo>
                    <a:pt x="2686837" y="253771"/>
                  </a:lnTo>
                  <a:lnTo>
                    <a:pt x="2678163" y="305866"/>
                  </a:lnTo>
                  <a:lnTo>
                    <a:pt x="2675267" y="362051"/>
                  </a:lnTo>
                  <a:lnTo>
                    <a:pt x="2675267" y="397840"/>
                  </a:lnTo>
                  <a:lnTo>
                    <a:pt x="2677744" y="446532"/>
                  </a:lnTo>
                  <a:lnTo>
                    <a:pt x="2685161" y="493623"/>
                  </a:lnTo>
                  <a:lnTo>
                    <a:pt x="2697530" y="539140"/>
                  </a:lnTo>
                  <a:lnTo>
                    <a:pt x="2714853" y="583069"/>
                  </a:lnTo>
                  <a:lnTo>
                    <a:pt x="2736850" y="625043"/>
                  </a:lnTo>
                  <a:lnTo>
                    <a:pt x="2763291" y="664641"/>
                  </a:lnTo>
                  <a:lnTo>
                    <a:pt x="2794152" y="701878"/>
                  </a:lnTo>
                  <a:lnTo>
                    <a:pt x="2829445" y="736727"/>
                  </a:lnTo>
                  <a:lnTo>
                    <a:pt x="2888297" y="779894"/>
                  </a:lnTo>
                  <a:lnTo>
                    <a:pt x="2927502" y="803833"/>
                  </a:lnTo>
                  <a:lnTo>
                    <a:pt x="2973222" y="829335"/>
                  </a:lnTo>
                  <a:lnTo>
                    <a:pt x="3005239" y="847763"/>
                  </a:lnTo>
                  <a:lnTo>
                    <a:pt x="3049003" y="875131"/>
                  </a:lnTo>
                  <a:lnTo>
                    <a:pt x="3094444" y="921448"/>
                  </a:lnTo>
                  <a:lnTo>
                    <a:pt x="3118548" y="961961"/>
                  </a:lnTo>
                  <a:lnTo>
                    <a:pt x="3133001" y="1005636"/>
                  </a:lnTo>
                  <a:lnTo>
                    <a:pt x="3137827" y="1052461"/>
                  </a:lnTo>
                  <a:lnTo>
                    <a:pt x="3137827" y="1145082"/>
                  </a:lnTo>
                  <a:lnTo>
                    <a:pt x="3130016" y="1210335"/>
                  </a:lnTo>
                  <a:lnTo>
                    <a:pt x="3106572" y="1250327"/>
                  </a:lnTo>
                  <a:lnTo>
                    <a:pt x="3072714" y="1269263"/>
                  </a:lnTo>
                  <a:lnTo>
                    <a:pt x="3021139" y="1275575"/>
                  </a:lnTo>
                  <a:lnTo>
                    <a:pt x="2993910" y="1274000"/>
                  </a:lnTo>
                  <a:lnTo>
                    <a:pt x="2951188" y="1261376"/>
                  </a:lnTo>
                  <a:lnTo>
                    <a:pt x="2922041" y="1232700"/>
                  </a:lnTo>
                  <a:lnTo>
                    <a:pt x="2906407" y="1180071"/>
                  </a:lnTo>
                  <a:lnTo>
                    <a:pt x="2904452" y="1145082"/>
                  </a:lnTo>
                  <a:lnTo>
                    <a:pt x="2904452" y="953541"/>
                  </a:lnTo>
                  <a:lnTo>
                    <a:pt x="2675267" y="953541"/>
                  </a:lnTo>
                  <a:lnTo>
                    <a:pt x="2675267" y="1145082"/>
                  </a:lnTo>
                  <a:lnTo>
                    <a:pt x="2678163" y="1201280"/>
                  </a:lnTo>
                  <a:lnTo>
                    <a:pt x="2686837" y="1253375"/>
                  </a:lnTo>
                  <a:lnTo>
                    <a:pt x="2701302" y="1301369"/>
                  </a:lnTo>
                  <a:lnTo>
                    <a:pt x="2721559" y="1345285"/>
                  </a:lnTo>
                  <a:lnTo>
                    <a:pt x="2747607" y="1385100"/>
                  </a:lnTo>
                  <a:lnTo>
                    <a:pt x="2779445" y="1420825"/>
                  </a:lnTo>
                  <a:lnTo>
                    <a:pt x="2818447" y="1451902"/>
                  </a:lnTo>
                  <a:lnTo>
                    <a:pt x="2862110" y="1476057"/>
                  </a:lnTo>
                  <a:lnTo>
                    <a:pt x="2910459" y="1493316"/>
                  </a:lnTo>
                  <a:lnTo>
                    <a:pt x="2963468" y="1503667"/>
                  </a:lnTo>
                  <a:lnTo>
                    <a:pt x="3021139" y="1507121"/>
                  </a:lnTo>
                  <a:lnTo>
                    <a:pt x="3078810" y="1503667"/>
                  </a:lnTo>
                  <a:lnTo>
                    <a:pt x="3131820" y="1493316"/>
                  </a:lnTo>
                  <a:lnTo>
                    <a:pt x="3180156" y="1476057"/>
                  </a:lnTo>
                  <a:lnTo>
                    <a:pt x="3223818" y="1451902"/>
                  </a:lnTo>
                  <a:lnTo>
                    <a:pt x="3262846" y="1420825"/>
                  </a:lnTo>
                  <a:lnTo>
                    <a:pt x="3294672" y="1385100"/>
                  </a:lnTo>
                  <a:lnTo>
                    <a:pt x="3320707" y="1345285"/>
                  </a:lnTo>
                  <a:lnTo>
                    <a:pt x="3340963" y="1301369"/>
                  </a:lnTo>
                  <a:lnTo>
                    <a:pt x="3355441" y="1253375"/>
                  </a:lnTo>
                  <a:lnTo>
                    <a:pt x="3364115" y="1201280"/>
                  </a:lnTo>
                  <a:lnTo>
                    <a:pt x="3367011" y="1145082"/>
                  </a:lnTo>
                  <a:lnTo>
                    <a:pt x="3367011" y="1052461"/>
                  </a:lnTo>
                  <a:lnTo>
                    <a:pt x="3364611" y="1002931"/>
                  </a:lnTo>
                  <a:lnTo>
                    <a:pt x="3357372" y="955370"/>
                  </a:lnTo>
                  <a:lnTo>
                    <a:pt x="3345332" y="909789"/>
                  </a:lnTo>
                  <a:lnTo>
                    <a:pt x="3328466" y="866178"/>
                  </a:lnTo>
                  <a:lnTo>
                    <a:pt x="3306775" y="824547"/>
                  </a:lnTo>
                  <a:lnTo>
                    <a:pt x="3280283" y="784872"/>
                  </a:lnTo>
                  <a:lnTo>
                    <a:pt x="3248964" y="747191"/>
                  </a:lnTo>
                  <a:lnTo>
                    <a:pt x="3212833" y="711466"/>
                  </a:lnTo>
                  <a:lnTo>
                    <a:pt x="3154476" y="668324"/>
                  </a:lnTo>
                  <a:lnTo>
                    <a:pt x="3112808" y="642810"/>
                  </a:lnTo>
                  <a:lnTo>
                    <a:pt x="3035058" y="598868"/>
                  </a:lnTo>
                  <a:lnTo>
                    <a:pt x="3012275" y="585190"/>
                  </a:lnTo>
                  <a:lnTo>
                    <a:pt x="2947822" y="527685"/>
                  </a:lnTo>
                  <a:lnTo>
                    <a:pt x="2923730" y="487832"/>
                  </a:lnTo>
                  <a:lnTo>
                    <a:pt x="2909278" y="444550"/>
                  </a:lnTo>
                  <a:lnTo>
                    <a:pt x="2904452" y="397840"/>
                  </a:lnTo>
                  <a:lnTo>
                    <a:pt x="2904452" y="362051"/>
                  </a:lnTo>
                  <a:lnTo>
                    <a:pt x="2912275" y="297865"/>
                  </a:lnTo>
                  <a:lnTo>
                    <a:pt x="2935706" y="256819"/>
                  </a:lnTo>
                  <a:lnTo>
                    <a:pt x="2970593" y="237871"/>
                  </a:lnTo>
                  <a:lnTo>
                    <a:pt x="3021139" y="231559"/>
                  </a:lnTo>
                  <a:lnTo>
                    <a:pt x="3049143" y="233133"/>
                  </a:lnTo>
                  <a:lnTo>
                    <a:pt x="3091853" y="245757"/>
                  </a:lnTo>
                  <a:lnTo>
                    <a:pt x="3120237" y="273659"/>
                  </a:lnTo>
                  <a:lnTo>
                    <a:pt x="3135871" y="326288"/>
                  </a:lnTo>
                  <a:lnTo>
                    <a:pt x="3137827" y="362051"/>
                  </a:lnTo>
                  <a:lnTo>
                    <a:pt x="3137827" y="490448"/>
                  </a:lnTo>
                  <a:lnTo>
                    <a:pt x="3367011" y="490448"/>
                  </a:lnTo>
                  <a:lnTo>
                    <a:pt x="3367011" y="362051"/>
                  </a:lnTo>
                  <a:close/>
                </a:path>
                <a:path w="14268450" h="1509395">
                  <a:moveTo>
                    <a:pt x="3729532" y="16852"/>
                  </a:moveTo>
                  <a:lnTo>
                    <a:pt x="3500336" y="16852"/>
                  </a:lnTo>
                  <a:lnTo>
                    <a:pt x="3500336" y="1490281"/>
                  </a:lnTo>
                  <a:lnTo>
                    <a:pt x="3729532" y="1490281"/>
                  </a:lnTo>
                  <a:lnTo>
                    <a:pt x="3729532" y="16852"/>
                  </a:lnTo>
                  <a:close/>
                </a:path>
                <a:path w="14268450" h="1509395">
                  <a:moveTo>
                    <a:pt x="4529607" y="16852"/>
                  </a:moveTo>
                  <a:lnTo>
                    <a:pt x="3833685" y="16852"/>
                  </a:lnTo>
                  <a:lnTo>
                    <a:pt x="3833685" y="247992"/>
                  </a:lnTo>
                  <a:lnTo>
                    <a:pt x="4067048" y="247992"/>
                  </a:lnTo>
                  <a:lnTo>
                    <a:pt x="4067048" y="1490052"/>
                  </a:lnTo>
                  <a:lnTo>
                    <a:pt x="4296245" y="1490052"/>
                  </a:lnTo>
                  <a:lnTo>
                    <a:pt x="4296245" y="247992"/>
                  </a:lnTo>
                  <a:lnTo>
                    <a:pt x="4529607" y="247992"/>
                  </a:lnTo>
                  <a:lnTo>
                    <a:pt x="4529607" y="16852"/>
                  </a:lnTo>
                  <a:close/>
                </a:path>
                <a:path w="14268450" h="1509395">
                  <a:moveTo>
                    <a:pt x="5235930" y="17246"/>
                  </a:moveTo>
                  <a:lnTo>
                    <a:pt x="4631690" y="17246"/>
                  </a:lnTo>
                  <a:lnTo>
                    <a:pt x="4631690" y="248386"/>
                  </a:lnTo>
                  <a:lnTo>
                    <a:pt x="4631690" y="619226"/>
                  </a:lnTo>
                  <a:lnTo>
                    <a:pt x="4631690" y="850366"/>
                  </a:lnTo>
                  <a:lnTo>
                    <a:pt x="4631690" y="1259306"/>
                  </a:lnTo>
                  <a:lnTo>
                    <a:pt x="4631690" y="1490446"/>
                  </a:lnTo>
                  <a:lnTo>
                    <a:pt x="5235930" y="1490446"/>
                  </a:lnTo>
                  <a:lnTo>
                    <a:pt x="5235930" y="1259306"/>
                  </a:lnTo>
                  <a:lnTo>
                    <a:pt x="4860887" y="1259306"/>
                  </a:lnTo>
                  <a:lnTo>
                    <a:pt x="4860887" y="850366"/>
                  </a:lnTo>
                  <a:lnTo>
                    <a:pt x="5119243" y="850366"/>
                  </a:lnTo>
                  <a:lnTo>
                    <a:pt x="5119243" y="619226"/>
                  </a:lnTo>
                  <a:lnTo>
                    <a:pt x="4860887" y="619226"/>
                  </a:lnTo>
                  <a:lnTo>
                    <a:pt x="4860887" y="248386"/>
                  </a:lnTo>
                  <a:lnTo>
                    <a:pt x="5235930" y="248386"/>
                  </a:lnTo>
                  <a:lnTo>
                    <a:pt x="5235930" y="17246"/>
                  </a:lnTo>
                  <a:close/>
                </a:path>
                <a:path w="14268450" h="1509395">
                  <a:moveTo>
                    <a:pt x="6769392" y="1490281"/>
                  </a:moveTo>
                  <a:lnTo>
                    <a:pt x="6767919" y="1451229"/>
                  </a:lnTo>
                  <a:lnTo>
                    <a:pt x="6767881" y="1450289"/>
                  </a:lnTo>
                  <a:lnTo>
                    <a:pt x="6767766" y="1447228"/>
                  </a:lnTo>
                  <a:lnTo>
                    <a:pt x="6762890" y="1403324"/>
                  </a:lnTo>
                  <a:lnTo>
                    <a:pt x="6754749" y="1358557"/>
                  </a:lnTo>
                  <a:lnTo>
                    <a:pt x="6751371" y="1345044"/>
                  </a:lnTo>
                  <a:lnTo>
                    <a:pt x="6743357" y="1312951"/>
                  </a:lnTo>
                  <a:lnTo>
                    <a:pt x="6731571" y="1275588"/>
                  </a:lnTo>
                  <a:lnTo>
                    <a:pt x="6728701" y="1266482"/>
                  </a:lnTo>
                  <a:lnTo>
                    <a:pt x="6710794" y="1219149"/>
                  </a:lnTo>
                  <a:lnTo>
                    <a:pt x="6689636" y="1170965"/>
                  </a:lnTo>
                  <a:lnTo>
                    <a:pt x="6665227" y="1121918"/>
                  </a:lnTo>
                  <a:lnTo>
                    <a:pt x="6691135" y="1080477"/>
                  </a:lnTo>
                  <a:lnTo>
                    <a:pt x="6716789" y="1038250"/>
                  </a:lnTo>
                  <a:lnTo>
                    <a:pt x="6742189" y="995235"/>
                  </a:lnTo>
                  <a:lnTo>
                    <a:pt x="6767309" y="951420"/>
                  </a:lnTo>
                  <a:lnTo>
                    <a:pt x="6699466" y="911440"/>
                  </a:lnTo>
                  <a:lnTo>
                    <a:pt x="6567310" y="833551"/>
                  </a:lnTo>
                  <a:lnTo>
                    <a:pt x="6521463" y="911440"/>
                  </a:lnTo>
                  <a:lnTo>
                    <a:pt x="6483820" y="868032"/>
                  </a:lnTo>
                  <a:lnTo>
                    <a:pt x="6464986" y="848283"/>
                  </a:lnTo>
                  <a:lnTo>
                    <a:pt x="6445923" y="828306"/>
                  </a:lnTo>
                  <a:lnTo>
                    <a:pt x="6407772" y="792264"/>
                  </a:lnTo>
                  <a:lnTo>
                    <a:pt x="6390208" y="777468"/>
                  </a:lnTo>
                  <a:lnTo>
                    <a:pt x="6390208" y="1119822"/>
                  </a:lnTo>
                  <a:lnTo>
                    <a:pt x="6371437" y="1146136"/>
                  </a:lnTo>
                  <a:lnTo>
                    <a:pt x="6340183" y="1186129"/>
                  </a:lnTo>
                  <a:lnTo>
                    <a:pt x="6291351" y="1232954"/>
                  </a:lnTo>
                  <a:lnTo>
                    <a:pt x="6253188" y="1256639"/>
                  </a:lnTo>
                  <a:lnTo>
                    <a:pt x="6213208" y="1270850"/>
                  </a:lnTo>
                  <a:lnTo>
                    <a:pt x="6171412" y="1275588"/>
                  </a:lnTo>
                  <a:lnTo>
                    <a:pt x="6118288" y="1272032"/>
                  </a:lnTo>
                  <a:lnTo>
                    <a:pt x="6071413" y="1261376"/>
                  </a:lnTo>
                  <a:lnTo>
                    <a:pt x="6030785" y="1243609"/>
                  </a:lnTo>
                  <a:lnTo>
                    <a:pt x="5996394" y="1218742"/>
                  </a:lnTo>
                  <a:lnTo>
                    <a:pt x="5968136" y="1186510"/>
                  </a:lnTo>
                  <a:lnTo>
                    <a:pt x="5947956" y="1146657"/>
                  </a:lnTo>
                  <a:lnTo>
                    <a:pt x="5935840" y="1099172"/>
                  </a:lnTo>
                  <a:lnTo>
                    <a:pt x="5931814" y="1044041"/>
                  </a:lnTo>
                  <a:lnTo>
                    <a:pt x="5939625" y="1004455"/>
                  </a:lnTo>
                  <a:lnTo>
                    <a:pt x="5963069" y="963536"/>
                  </a:lnTo>
                  <a:lnTo>
                    <a:pt x="6002134" y="921296"/>
                  </a:lnTo>
                  <a:lnTo>
                    <a:pt x="6056833" y="877747"/>
                  </a:lnTo>
                  <a:lnTo>
                    <a:pt x="6102667" y="848283"/>
                  </a:lnTo>
                  <a:lnTo>
                    <a:pt x="6183922" y="911440"/>
                  </a:lnTo>
                  <a:lnTo>
                    <a:pt x="6225591" y="945108"/>
                  </a:lnTo>
                  <a:lnTo>
                    <a:pt x="6260173" y="975004"/>
                  </a:lnTo>
                  <a:lnTo>
                    <a:pt x="6293929" y="1007427"/>
                  </a:lnTo>
                  <a:lnTo>
                    <a:pt x="6326848" y="1042365"/>
                  </a:lnTo>
                  <a:lnTo>
                    <a:pt x="6358941" y="1079830"/>
                  </a:lnTo>
                  <a:lnTo>
                    <a:pt x="6390208" y="1119822"/>
                  </a:lnTo>
                  <a:lnTo>
                    <a:pt x="6390208" y="777468"/>
                  </a:lnTo>
                  <a:lnTo>
                    <a:pt x="6369355" y="759879"/>
                  </a:lnTo>
                  <a:lnTo>
                    <a:pt x="6327686" y="728306"/>
                  </a:lnTo>
                  <a:lnTo>
                    <a:pt x="6336932" y="721741"/>
                  </a:lnTo>
                  <a:lnTo>
                    <a:pt x="6345910" y="714629"/>
                  </a:lnTo>
                  <a:lnTo>
                    <a:pt x="6354635" y="706996"/>
                  </a:lnTo>
                  <a:lnTo>
                    <a:pt x="6363106" y="698830"/>
                  </a:lnTo>
                  <a:lnTo>
                    <a:pt x="6399301" y="664845"/>
                  </a:lnTo>
                  <a:lnTo>
                    <a:pt x="6430810" y="628078"/>
                  </a:lnTo>
                  <a:lnTo>
                    <a:pt x="6457645" y="588543"/>
                  </a:lnTo>
                  <a:lnTo>
                    <a:pt x="6479794" y="546227"/>
                  </a:lnTo>
                  <a:lnTo>
                    <a:pt x="6497104" y="501840"/>
                  </a:lnTo>
                  <a:lnTo>
                    <a:pt x="6509474" y="456006"/>
                  </a:lnTo>
                  <a:lnTo>
                    <a:pt x="6516891" y="408698"/>
                  </a:lnTo>
                  <a:lnTo>
                    <a:pt x="6519367" y="359956"/>
                  </a:lnTo>
                  <a:lnTo>
                    <a:pt x="6519367" y="324167"/>
                  </a:lnTo>
                  <a:lnTo>
                    <a:pt x="6516941" y="281012"/>
                  </a:lnTo>
                  <a:lnTo>
                    <a:pt x="6516891" y="280174"/>
                  </a:lnTo>
                  <a:lnTo>
                    <a:pt x="6509512" y="238925"/>
                  </a:lnTo>
                  <a:lnTo>
                    <a:pt x="6509474" y="238671"/>
                  </a:lnTo>
                  <a:lnTo>
                    <a:pt x="6497104" y="199656"/>
                  </a:lnTo>
                  <a:lnTo>
                    <a:pt x="6479794" y="163144"/>
                  </a:lnTo>
                  <a:lnTo>
                    <a:pt x="6457912" y="129667"/>
                  </a:lnTo>
                  <a:lnTo>
                    <a:pt x="6431864" y="99745"/>
                  </a:lnTo>
                  <a:lnTo>
                    <a:pt x="6401651" y="73367"/>
                  </a:lnTo>
                  <a:lnTo>
                    <a:pt x="6367272" y="50533"/>
                  </a:lnTo>
                  <a:lnTo>
                    <a:pt x="6322212" y="28422"/>
                  </a:lnTo>
                  <a:lnTo>
                    <a:pt x="6288100" y="17132"/>
                  </a:lnTo>
                  <a:lnTo>
                    <a:pt x="6288100" y="324167"/>
                  </a:lnTo>
                  <a:lnTo>
                    <a:pt x="6288100" y="359956"/>
                  </a:lnTo>
                  <a:lnTo>
                    <a:pt x="6283541" y="403898"/>
                  </a:lnTo>
                  <a:lnTo>
                    <a:pt x="6269863" y="445198"/>
                  </a:lnTo>
                  <a:lnTo>
                    <a:pt x="6247079" y="483882"/>
                  </a:lnTo>
                  <a:lnTo>
                    <a:pt x="6215189" y="519925"/>
                  </a:lnTo>
                  <a:lnTo>
                    <a:pt x="6182868" y="545719"/>
                  </a:lnTo>
                  <a:lnTo>
                    <a:pt x="6144336" y="568337"/>
                  </a:lnTo>
                  <a:lnTo>
                    <a:pt x="6112827" y="527011"/>
                  </a:lnTo>
                  <a:lnTo>
                    <a:pt x="6088329" y="485495"/>
                  </a:lnTo>
                  <a:lnTo>
                    <a:pt x="6070828" y="443826"/>
                  </a:lnTo>
                  <a:lnTo>
                    <a:pt x="6060338" y="401980"/>
                  </a:lnTo>
                  <a:lnTo>
                    <a:pt x="6056833" y="359956"/>
                  </a:lnTo>
                  <a:lnTo>
                    <a:pt x="6056833" y="324167"/>
                  </a:lnTo>
                  <a:lnTo>
                    <a:pt x="6066193" y="281012"/>
                  </a:lnTo>
                  <a:lnTo>
                    <a:pt x="6109690" y="245503"/>
                  </a:lnTo>
                  <a:lnTo>
                    <a:pt x="6149276" y="234975"/>
                  </a:lnTo>
                  <a:lnTo>
                    <a:pt x="6171412" y="233654"/>
                  </a:lnTo>
                  <a:lnTo>
                    <a:pt x="6193548" y="234975"/>
                  </a:lnTo>
                  <a:lnTo>
                    <a:pt x="6233134" y="245503"/>
                  </a:lnTo>
                  <a:lnTo>
                    <a:pt x="6267005" y="266547"/>
                  </a:lnTo>
                  <a:lnTo>
                    <a:pt x="6287516" y="311213"/>
                  </a:lnTo>
                  <a:lnTo>
                    <a:pt x="6288100" y="324167"/>
                  </a:lnTo>
                  <a:lnTo>
                    <a:pt x="6288100" y="17132"/>
                  </a:lnTo>
                  <a:lnTo>
                    <a:pt x="6274549" y="12636"/>
                  </a:lnTo>
                  <a:lnTo>
                    <a:pt x="6224282" y="3162"/>
                  </a:lnTo>
                  <a:lnTo>
                    <a:pt x="6171412" y="12"/>
                  </a:lnTo>
                  <a:lnTo>
                    <a:pt x="6118542" y="3162"/>
                  </a:lnTo>
                  <a:lnTo>
                    <a:pt x="6068276" y="12636"/>
                  </a:lnTo>
                  <a:lnTo>
                    <a:pt x="6020625" y="28422"/>
                  </a:lnTo>
                  <a:lnTo>
                    <a:pt x="5975566" y="50533"/>
                  </a:lnTo>
                  <a:lnTo>
                    <a:pt x="5941174" y="73367"/>
                  </a:lnTo>
                  <a:lnTo>
                    <a:pt x="5910948" y="99745"/>
                  </a:lnTo>
                  <a:lnTo>
                    <a:pt x="5884913" y="129667"/>
                  </a:lnTo>
                  <a:lnTo>
                    <a:pt x="5863056" y="163144"/>
                  </a:lnTo>
                  <a:lnTo>
                    <a:pt x="5845734" y="199656"/>
                  </a:lnTo>
                  <a:lnTo>
                    <a:pt x="5833364" y="238671"/>
                  </a:lnTo>
                  <a:lnTo>
                    <a:pt x="5825934" y="280174"/>
                  </a:lnTo>
                  <a:lnTo>
                    <a:pt x="5823470" y="324167"/>
                  </a:lnTo>
                  <a:lnTo>
                    <a:pt x="5823470" y="359956"/>
                  </a:lnTo>
                  <a:lnTo>
                    <a:pt x="5825769" y="407682"/>
                  </a:lnTo>
                  <a:lnTo>
                    <a:pt x="5832653" y="454647"/>
                  </a:lnTo>
                  <a:lnTo>
                    <a:pt x="5844133" y="500824"/>
                  </a:lnTo>
                  <a:lnTo>
                    <a:pt x="5860212" y="546227"/>
                  </a:lnTo>
                  <a:lnTo>
                    <a:pt x="5880874" y="590854"/>
                  </a:lnTo>
                  <a:lnTo>
                    <a:pt x="5906135" y="634707"/>
                  </a:lnTo>
                  <a:lnTo>
                    <a:pt x="5935992" y="677786"/>
                  </a:lnTo>
                  <a:lnTo>
                    <a:pt x="5927649" y="682002"/>
                  </a:lnTo>
                  <a:lnTo>
                    <a:pt x="5879884" y="717575"/>
                  </a:lnTo>
                  <a:lnTo>
                    <a:pt x="5838291" y="753567"/>
                  </a:lnTo>
                  <a:lnTo>
                    <a:pt x="5802871" y="789990"/>
                  </a:lnTo>
                  <a:lnTo>
                    <a:pt x="5773623" y="826820"/>
                  </a:lnTo>
                  <a:lnTo>
                    <a:pt x="5750534" y="864082"/>
                  </a:lnTo>
                  <a:lnTo>
                    <a:pt x="5728665" y="910450"/>
                  </a:lnTo>
                  <a:lnTo>
                    <a:pt x="5713031" y="955903"/>
                  </a:lnTo>
                  <a:lnTo>
                    <a:pt x="5703659" y="1000442"/>
                  </a:lnTo>
                  <a:lnTo>
                    <a:pt x="5700649" y="1042365"/>
                  </a:lnTo>
                  <a:lnTo>
                    <a:pt x="5700534" y="1044041"/>
                  </a:lnTo>
                  <a:lnTo>
                    <a:pt x="5703125" y="1103845"/>
                  </a:lnTo>
                  <a:lnTo>
                    <a:pt x="5710948" y="1159040"/>
                  </a:lnTo>
                  <a:lnTo>
                    <a:pt x="5723966" y="1209624"/>
                  </a:lnTo>
                  <a:lnTo>
                    <a:pt x="5742216" y="1255585"/>
                  </a:lnTo>
                  <a:lnTo>
                    <a:pt x="5764212" y="1297101"/>
                  </a:lnTo>
                  <a:lnTo>
                    <a:pt x="5788545" y="1334262"/>
                  </a:lnTo>
                  <a:lnTo>
                    <a:pt x="5815254" y="1367091"/>
                  </a:lnTo>
                  <a:lnTo>
                    <a:pt x="5844311" y="1395564"/>
                  </a:lnTo>
                  <a:lnTo>
                    <a:pt x="5882614" y="1425714"/>
                  </a:lnTo>
                  <a:lnTo>
                    <a:pt x="5923724" y="1451229"/>
                  </a:lnTo>
                  <a:lnTo>
                    <a:pt x="5967641" y="1472107"/>
                  </a:lnTo>
                  <a:lnTo>
                    <a:pt x="6014377" y="1488351"/>
                  </a:lnTo>
                  <a:lnTo>
                    <a:pt x="6063907" y="1499946"/>
                  </a:lnTo>
                  <a:lnTo>
                    <a:pt x="6116256" y="1506905"/>
                  </a:lnTo>
                  <a:lnTo>
                    <a:pt x="6171412" y="1509229"/>
                  </a:lnTo>
                  <a:lnTo>
                    <a:pt x="6214961" y="1506905"/>
                  </a:lnTo>
                  <a:lnTo>
                    <a:pt x="6215583" y="1506905"/>
                  </a:lnTo>
                  <a:lnTo>
                    <a:pt x="6259703" y="1499755"/>
                  </a:lnTo>
                  <a:lnTo>
                    <a:pt x="6302870" y="1487906"/>
                  </a:lnTo>
                  <a:lnTo>
                    <a:pt x="6345390" y="1471333"/>
                  </a:lnTo>
                  <a:lnTo>
                    <a:pt x="6386474" y="1450289"/>
                  </a:lnTo>
                  <a:lnTo>
                    <a:pt x="6425349" y="1425028"/>
                  </a:lnTo>
                  <a:lnTo>
                    <a:pt x="6462001" y="1395564"/>
                  </a:lnTo>
                  <a:lnTo>
                    <a:pt x="6496469" y="1361884"/>
                  </a:lnTo>
                  <a:lnTo>
                    <a:pt x="6511049" y="1345044"/>
                  </a:lnTo>
                  <a:lnTo>
                    <a:pt x="6521983" y="1382534"/>
                  </a:lnTo>
                  <a:lnTo>
                    <a:pt x="6529794" y="1419237"/>
                  </a:lnTo>
                  <a:lnTo>
                    <a:pt x="6534480" y="1455153"/>
                  </a:lnTo>
                  <a:lnTo>
                    <a:pt x="6535941" y="1487906"/>
                  </a:lnTo>
                  <a:lnTo>
                    <a:pt x="6536042" y="1490281"/>
                  </a:lnTo>
                  <a:lnTo>
                    <a:pt x="6769392" y="1490281"/>
                  </a:lnTo>
                  <a:close/>
                </a:path>
                <a:path w="14268450" h="1509395">
                  <a:moveTo>
                    <a:pt x="7917421" y="362051"/>
                  </a:moveTo>
                  <a:lnTo>
                    <a:pt x="7914526" y="305866"/>
                  </a:lnTo>
                  <a:lnTo>
                    <a:pt x="7905851" y="253771"/>
                  </a:lnTo>
                  <a:lnTo>
                    <a:pt x="7891373" y="205765"/>
                  </a:lnTo>
                  <a:lnTo>
                    <a:pt x="7871117" y="161861"/>
                  </a:lnTo>
                  <a:lnTo>
                    <a:pt x="7845082" y="122034"/>
                  </a:lnTo>
                  <a:lnTo>
                    <a:pt x="7813243" y="86321"/>
                  </a:lnTo>
                  <a:lnTo>
                    <a:pt x="7774241" y="55245"/>
                  </a:lnTo>
                  <a:lnTo>
                    <a:pt x="7730566" y="31076"/>
                  </a:lnTo>
                  <a:lnTo>
                    <a:pt x="7682230" y="13817"/>
                  </a:lnTo>
                  <a:lnTo>
                    <a:pt x="7629220" y="3454"/>
                  </a:lnTo>
                  <a:lnTo>
                    <a:pt x="7571549" y="0"/>
                  </a:lnTo>
                  <a:lnTo>
                    <a:pt x="7513879" y="3454"/>
                  </a:lnTo>
                  <a:lnTo>
                    <a:pt x="7460869" y="13817"/>
                  </a:lnTo>
                  <a:lnTo>
                    <a:pt x="7412533" y="31076"/>
                  </a:lnTo>
                  <a:lnTo>
                    <a:pt x="7368857" y="55245"/>
                  </a:lnTo>
                  <a:lnTo>
                    <a:pt x="7329856" y="86321"/>
                  </a:lnTo>
                  <a:lnTo>
                    <a:pt x="7298017" y="122034"/>
                  </a:lnTo>
                  <a:lnTo>
                    <a:pt x="7271969" y="161861"/>
                  </a:lnTo>
                  <a:lnTo>
                    <a:pt x="7251725" y="205765"/>
                  </a:lnTo>
                  <a:lnTo>
                    <a:pt x="7237260" y="253771"/>
                  </a:lnTo>
                  <a:lnTo>
                    <a:pt x="7228573" y="305866"/>
                  </a:lnTo>
                  <a:lnTo>
                    <a:pt x="7225690" y="362051"/>
                  </a:lnTo>
                  <a:lnTo>
                    <a:pt x="7225690" y="397840"/>
                  </a:lnTo>
                  <a:lnTo>
                    <a:pt x="7228154" y="446532"/>
                  </a:lnTo>
                  <a:lnTo>
                    <a:pt x="7235584" y="493623"/>
                  </a:lnTo>
                  <a:lnTo>
                    <a:pt x="7247953" y="539140"/>
                  </a:lnTo>
                  <a:lnTo>
                    <a:pt x="7265276" y="583069"/>
                  </a:lnTo>
                  <a:lnTo>
                    <a:pt x="7287273" y="625043"/>
                  </a:lnTo>
                  <a:lnTo>
                    <a:pt x="7313701" y="664641"/>
                  </a:lnTo>
                  <a:lnTo>
                    <a:pt x="7344575" y="701878"/>
                  </a:lnTo>
                  <a:lnTo>
                    <a:pt x="7379856" y="736727"/>
                  </a:lnTo>
                  <a:lnTo>
                    <a:pt x="7438707" y="779894"/>
                  </a:lnTo>
                  <a:lnTo>
                    <a:pt x="7477912" y="803833"/>
                  </a:lnTo>
                  <a:lnTo>
                    <a:pt x="7523632" y="829335"/>
                  </a:lnTo>
                  <a:lnTo>
                    <a:pt x="7555649" y="847763"/>
                  </a:lnTo>
                  <a:lnTo>
                    <a:pt x="7599413" y="875131"/>
                  </a:lnTo>
                  <a:lnTo>
                    <a:pt x="7644866" y="921448"/>
                  </a:lnTo>
                  <a:lnTo>
                    <a:pt x="7668958" y="961961"/>
                  </a:lnTo>
                  <a:lnTo>
                    <a:pt x="7683411" y="1005636"/>
                  </a:lnTo>
                  <a:lnTo>
                    <a:pt x="7688237" y="1052461"/>
                  </a:lnTo>
                  <a:lnTo>
                    <a:pt x="7688237" y="1145082"/>
                  </a:lnTo>
                  <a:lnTo>
                    <a:pt x="7680414" y="1210335"/>
                  </a:lnTo>
                  <a:lnTo>
                    <a:pt x="7656982" y="1250327"/>
                  </a:lnTo>
                  <a:lnTo>
                    <a:pt x="7623111" y="1269263"/>
                  </a:lnTo>
                  <a:lnTo>
                    <a:pt x="7571549" y="1275575"/>
                  </a:lnTo>
                  <a:lnTo>
                    <a:pt x="7544321" y="1274000"/>
                  </a:lnTo>
                  <a:lnTo>
                    <a:pt x="7501610" y="1261376"/>
                  </a:lnTo>
                  <a:lnTo>
                    <a:pt x="7472451" y="1232700"/>
                  </a:lnTo>
                  <a:lnTo>
                    <a:pt x="7456830" y="1180071"/>
                  </a:lnTo>
                  <a:lnTo>
                    <a:pt x="7454874" y="1145082"/>
                  </a:lnTo>
                  <a:lnTo>
                    <a:pt x="7454874" y="953541"/>
                  </a:lnTo>
                  <a:lnTo>
                    <a:pt x="7225690" y="953541"/>
                  </a:lnTo>
                  <a:lnTo>
                    <a:pt x="7225690" y="1145082"/>
                  </a:lnTo>
                  <a:lnTo>
                    <a:pt x="7228573" y="1201280"/>
                  </a:lnTo>
                  <a:lnTo>
                    <a:pt x="7237260" y="1253375"/>
                  </a:lnTo>
                  <a:lnTo>
                    <a:pt x="7251725" y="1301369"/>
                  </a:lnTo>
                  <a:lnTo>
                    <a:pt x="7271969" y="1345285"/>
                  </a:lnTo>
                  <a:lnTo>
                    <a:pt x="7298017" y="1385100"/>
                  </a:lnTo>
                  <a:lnTo>
                    <a:pt x="7329856" y="1420825"/>
                  </a:lnTo>
                  <a:lnTo>
                    <a:pt x="7368857" y="1451902"/>
                  </a:lnTo>
                  <a:lnTo>
                    <a:pt x="7412533" y="1476057"/>
                  </a:lnTo>
                  <a:lnTo>
                    <a:pt x="7460869" y="1493316"/>
                  </a:lnTo>
                  <a:lnTo>
                    <a:pt x="7513879" y="1503667"/>
                  </a:lnTo>
                  <a:lnTo>
                    <a:pt x="7571549" y="1507121"/>
                  </a:lnTo>
                  <a:lnTo>
                    <a:pt x="7629220" y="1503667"/>
                  </a:lnTo>
                  <a:lnTo>
                    <a:pt x="7682230" y="1493316"/>
                  </a:lnTo>
                  <a:lnTo>
                    <a:pt x="7730566" y="1476057"/>
                  </a:lnTo>
                  <a:lnTo>
                    <a:pt x="7774241" y="1451902"/>
                  </a:lnTo>
                  <a:lnTo>
                    <a:pt x="7813243" y="1420825"/>
                  </a:lnTo>
                  <a:lnTo>
                    <a:pt x="7845082" y="1385100"/>
                  </a:lnTo>
                  <a:lnTo>
                    <a:pt x="7871117" y="1345285"/>
                  </a:lnTo>
                  <a:lnTo>
                    <a:pt x="7891373" y="1301369"/>
                  </a:lnTo>
                  <a:lnTo>
                    <a:pt x="7905851" y="1253375"/>
                  </a:lnTo>
                  <a:lnTo>
                    <a:pt x="7914526" y="1201280"/>
                  </a:lnTo>
                  <a:lnTo>
                    <a:pt x="7917421" y="1145082"/>
                  </a:lnTo>
                  <a:lnTo>
                    <a:pt x="7917421" y="1052461"/>
                  </a:lnTo>
                  <a:lnTo>
                    <a:pt x="7915008" y="1002931"/>
                  </a:lnTo>
                  <a:lnTo>
                    <a:pt x="7907782" y="955370"/>
                  </a:lnTo>
                  <a:lnTo>
                    <a:pt x="7895742" y="909789"/>
                  </a:lnTo>
                  <a:lnTo>
                    <a:pt x="7878877" y="866178"/>
                  </a:lnTo>
                  <a:lnTo>
                    <a:pt x="7857198" y="824547"/>
                  </a:lnTo>
                  <a:lnTo>
                    <a:pt x="7830693" y="784872"/>
                  </a:lnTo>
                  <a:lnTo>
                    <a:pt x="7799375" y="747191"/>
                  </a:lnTo>
                  <a:lnTo>
                    <a:pt x="7763243" y="711466"/>
                  </a:lnTo>
                  <a:lnTo>
                    <a:pt x="7704887" y="668324"/>
                  </a:lnTo>
                  <a:lnTo>
                    <a:pt x="7663218" y="642810"/>
                  </a:lnTo>
                  <a:lnTo>
                    <a:pt x="7585481" y="598868"/>
                  </a:lnTo>
                  <a:lnTo>
                    <a:pt x="7562685" y="585190"/>
                  </a:lnTo>
                  <a:lnTo>
                    <a:pt x="7498232" y="527685"/>
                  </a:lnTo>
                  <a:lnTo>
                    <a:pt x="7474140" y="487832"/>
                  </a:lnTo>
                  <a:lnTo>
                    <a:pt x="7459688" y="444550"/>
                  </a:lnTo>
                  <a:lnTo>
                    <a:pt x="7454874" y="397840"/>
                  </a:lnTo>
                  <a:lnTo>
                    <a:pt x="7454874" y="362051"/>
                  </a:lnTo>
                  <a:lnTo>
                    <a:pt x="7462685" y="297865"/>
                  </a:lnTo>
                  <a:lnTo>
                    <a:pt x="7486129" y="256819"/>
                  </a:lnTo>
                  <a:lnTo>
                    <a:pt x="7521016" y="237871"/>
                  </a:lnTo>
                  <a:lnTo>
                    <a:pt x="7571549" y="231559"/>
                  </a:lnTo>
                  <a:lnTo>
                    <a:pt x="7599540" y="233133"/>
                  </a:lnTo>
                  <a:lnTo>
                    <a:pt x="7642263" y="245757"/>
                  </a:lnTo>
                  <a:lnTo>
                    <a:pt x="7670647" y="273659"/>
                  </a:lnTo>
                  <a:lnTo>
                    <a:pt x="7686281" y="326288"/>
                  </a:lnTo>
                  <a:lnTo>
                    <a:pt x="7688237" y="362051"/>
                  </a:lnTo>
                  <a:lnTo>
                    <a:pt x="7688237" y="490448"/>
                  </a:lnTo>
                  <a:lnTo>
                    <a:pt x="7917421" y="490448"/>
                  </a:lnTo>
                  <a:lnTo>
                    <a:pt x="7917421" y="362051"/>
                  </a:lnTo>
                  <a:close/>
                </a:path>
                <a:path w="14268450" h="1509395">
                  <a:moveTo>
                    <a:pt x="8654999" y="17246"/>
                  </a:moveTo>
                  <a:lnTo>
                    <a:pt x="8050758" y="17246"/>
                  </a:lnTo>
                  <a:lnTo>
                    <a:pt x="8050758" y="248386"/>
                  </a:lnTo>
                  <a:lnTo>
                    <a:pt x="8050758" y="619226"/>
                  </a:lnTo>
                  <a:lnTo>
                    <a:pt x="8050758" y="850366"/>
                  </a:lnTo>
                  <a:lnTo>
                    <a:pt x="8050758" y="1259306"/>
                  </a:lnTo>
                  <a:lnTo>
                    <a:pt x="8050758" y="1490446"/>
                  </a:lnTo>
                  <a:lnTo>
                    <a:pt x="8654999" y="1490446"/>
                  </a:lnTo>
                  <a:lnTo>
                    <a:pt x="8654999" y="1259306"/>
                  </a:lnTo>
                  <a:lnTo>
                    <a:pt x="8279955" y="1259306"/>
                  </a:lnTo>
                  <a:lnTo>
                    <a:pt x="8279955" y="850366"/>
                  </a:lnTo>
                  <a:lnTo>
                    <a:pt x="8538299" y="850366"/>
                  </a:lnTo>
                  <a:lnTo>
                    <a:pt x="8538299" y="619226"/>
                  </a:lnTo>
                  <a:lnTo>
                    <a:pt x="8279955" y="619226"/>
                  </a:lnTo>
                  <a:lnTo>
                    <a:pt x="8279955" y="248386"/>
                  </a:lnTo>
                  <a:lnTo>
                    <a:pt x="8654999" y="248386"/>
                  </a:lnTo>
                  <a:lnTo>
                    <a:pt x="8654999" y="17246"/>
                  </a:lnTo>
                  <a:close/>
                </a:path>
                <a:path w="14268450" h="1509395">
                  <a:moveTo>
                    <a:pt x="9448825" y="362051"/>
                  </a:moveTo>
                  <a:lnTo>
                    <a:pt x="9445930" y="305866"/>
                  </a:lnTo>
                  <a:lnTo>
                    <a:pt x="9437243" y="253771"/>
                  </a:lnTo>
                  <a:lnTo>
                    <a:pt x="9422765" y="205765"/>
                  </a:lnTo>
                  <a:lnTo>
                    <a:pt x="9402508" y="161861"/>
                  </a:lnTo>
                  <a:lnTo>
                    <a:pt x="9376473" y="122034"/>
                  </a:lnTo>
                  <a:lnTo>
                    <a:pt x="9344647" y="86309"/>
                  </a:lnTo>
                  <a:lnTo>
                    <a:pt x="9305633" y="55257"/>
                  </a:lnTo>
                  <a:lnTo>
                    <a:pt x="9261958" y="31089"/>
                  </a:lnTo>
                  <a:lnTo>
                    <a:pt x="9219628" y="15976"/>
                  </a:lnTo>
                  <a:lnTo>
                    <a:pt x="9219628" y="362051"/>
                  </a:lnTo>
                  <a:lnTo>
                    <a:pt x="9219628" y="1145082"/>
                  </a:lnTo>
                  <a:lnTo>
                    <a:pt x="9217723" y="1180071"/>
                  </a:lnTo>
                  <a:lnTo>
                    <a:pt x="9217685" y="1180871"/>
                  </a:lnTo>
                  <a:lnTo>
                    <a:pt x="9211818" y="1210335"/>
                  </a:lnTo>
                  <a:lnTo>
                    <a:pt x="9188374" y="1250315"/>
                  </a:lnTo>
                  <a:lnTo>
                    <a:pt x="9154503" y="1269263"/>
                  </a:lnTo>
                  <a:lnTo>
                    <a:pt x="9102941" y="1275588"/>
                  </a:lnTo>
                  <a:lnTo>
                    <a:pt x="9075725" y="1274000"/>
                  </a:lnTo>
                  <a:lnTo>
                    <a:pt x="9033002" y="1261376"/>
                  </a:lnTo>
                  <a:lnTo>
                    <a:pt x="9003843" y="1232700"/>
                  </a:lnTo>
                  <a:lnTo>
                    <a:pt x="8988209" y="1180071"/>
                  </a:lnTo>
                  <a:lnTo>
                    <a:pt x="8986266" y="1145082"/>
                  </a:lnTo>
                  <a:lnTo>
                    <a:pt x="8986266" y="362051"/>
                  </a:lnTo>
                  <a:lnTo>
                    <a:pt x="8994076" y="297865"/>
                  </a:lnTo>
                  <a:lnTo>
                    <a:pt x="9017521" y="256806"/>
                  </a:lnTo>
                  <a:lnTo>
                    <a:pt x="9052408" y="237871"/>
                  </a:lnTo>
                  <a:lnTo>
                    <a:pt x="9102941" y="231559"/>
                  </a:lnTo>
                  <a:lnTo>
                    <a:pt x="9130944" y="233133"/>
                  </a:lnTo>
                  <a:lnTo>
                    <a:pt x="9173654" y="245757"/>
                  </a:lnTo>
                  <a:lnTo>
                    <a:pt x="9202039" y="273659"/>
                  </a:lnTo>
                  <a:lnTo>
                    <a:pt x="9217685" y="326288"/>
                  </a:lnTo>
                  <a:lnTo>
                    <a:pt x="9219628" y="362051"/>
                  </a:lnTo>
                  <a:lnTo>
                    <a:pt x="9219628" y="15976"/>
                  </a:lnTo>
                  <a:lnTo>
                    <a:pt x="9213621" y="13830"/>
                  </a:lnTo>
                  <a:lnTo>
                    <a:pt x="9160624" y="3467"/>
                  </a:lnTo>
                  <a:lnTo>
                    <a:pt x="9102941" y="12"/>
                  </a:lnTo>
                  <a:lnTo>
                    <a:pt x="9045270" y="3467"/>
                  </a:lnTo>
                  <a:lnTo>
                    <a:pt x="8992260" y="13830"/>
                  </a:lnTo>
                  <a:lnTo>
                    <a:pt x="8943924" y="31089"/>
                  </a:lnTo>
                  <a:lnTo>
                    <a:pt x="8900249" y="55257"/>
                  </a:lnTo>
                  <a:lnTo>
                    <a:pt x="8861247" y="86309"/>
                  </a:lnTo>
                  <a:lnTo>
                    <a:pt x="8829408" y="122034"/>
                  </a:lnTo>
                  <a:lnTo>
                    <a:pt x="8803361" y="161861"/>
                  </a:lnTo>
                  <a:lnTo>
                    <a:pt x="8783104" y="205765"/>
                  </a:lnTo>
                  <a:lnTo>
                    <a:pt x="8768639" y="253771"/>
                  </a:lnTo>
                  <a:lnTo>
                    <a:pt x="8759965" y="305866"/>
                  </a:lnTo>
                  <a:lnTo>
                    <a:pt x="8757069" y="362051"/>
                  </a:lnTo>
                  <a:lnTo>
                    <a:pt x="8757069" y="1145082"/>
                  </a:lnTo>
                  <a:lnTo>
                    <a:pt x="8759965" y="1201267"/>
                  </a:lnTo>
                  <a:lnTo>
                    <a:pt x="8768639" y="1253375"/>
                  </a:lnTo>
                  <a:lnTo>
                    <a:pt x="8783104" y="1301369"/>
                  </a:lnTo>
                  <a:lnTo>
                    <a:pt x="8803361" y="1345285"/>
                  </a:lnTo>
                  <a:lnTo>
                    <a:pt x="8829408" y="1385100"/>
                  </a:lnTo>
                  <a:lnTo>
                    <a:pt x="8861247" y="1420812"/>
                  </a:lnTo>
                  <a:lnTo>
                    <a:pt x="8900249" y="1451889"/>
                  </a:lnTo>
                  <a:lnTo>
                    <a:pt x="8943924" y="1476057"/>
                  </a:lnTo>
                  <a:lnTo>
                    <a:pt x="8992260" y="1493316"/>
                  </a:lnTo>
                  <a:lnTo>
                    <a:pt x="9045270" y="1503667"/>
                  </a:lnTo>
                  <a:lnTo>
                    <a:pt x="9102941" y="1507121"/>
                  </a:lnTo>
                  <a:lnTo>
                    <a:pt x="9160624" y="1503667"/>
                  </a:lnTo>
                  <a:lnTo>
                    <a:pt x="9213621" y="1493316"/>
                  </a:lnTo>
                  <a:lnTo>
                    <a:pt x="9261958" y="1476057"/>
                  </a:lnTo>
                  <a:lnTo>
                    <a:pt x="9305633" y="1451889"/>
                  </a:lnTo>
                  <a:lnTo>
                    <a:pt x="9344647" y="1420812"/>
                  </a:lnTo>
                  <a:lnTo>
                    <a:pt x="9376473" y="1385100"/>
                  </a:lnTo>
                  <a:lnTo>
                    <a:pt x="9402508" y="1345285"/>
                  </a:lnTo>
                  <a:lnTo>
                    <a:pt x="9422765" y="1301369"/>
                  </a:lnTo>
                  <a:lnTo>
                    <a:pt x="9437243" y="1253375"/>
                  </a:lnTo>
                  <a:lnTo>
                    <a:pt x="9445930" y="1201267"/>
                  </a:lnTo>
                  <a:lnTo>
                    <a:pt x="9448825" y="1145082"/>
                  </a:lnTo>
                  <a:lnTo>
                    <a:pt x="9448825" y="362051"/>
                  </a:lnTo>
                  <a:close/>
                </a:path>
                <a:path w="14268450" h="1509395">
                  <a:moveTo>
                    <a:pt x="10611447" y="1001941"/>
                  </a:moveTo>
                  <a:lnTo>
                    <a:pt x="10608259" y="943711"/>
                  </a:lnTo>
                  <a:lnTo>
                    <a:pt x="10598696" y="891082"/>
                  </a:lnTo>
                  <a:lnTo>
                    <a:pt x="10582783" y="844080"/>
                  </a:lnTo>
                  <a:lnTo>
                    <a:pt x="10560495" y="802678"/>
                  </a:lnTo>
                  <a:lnTo>
                    <a:pt x="10531856" y="766902"/>
                  </a:lnTo>
                  <a:lnTo>
                    <a:pt x="10496842" y="736727"/>
                  </a:lnTo>
                  <a:lnTo>
                    <a:pt x="10526839" y="702716"/>
                  </a:lnTo>
                  <a:lnTo>
                    <a:pt x="10550169" y="662990"/>
                  </a:lnTo>
                  <a:lnTo>
                    <a:pt x="10558640" y="639889"/>
                  </a:lnTo>
                  <a:lnTo>
                    <a:pt x="10566845" y="617524"/>
                  </a:lnTo>
                  <a:lnTo>
                    <a:pt x="10576852" y="566331"/>
                  </a:lnTo>
                  <a:lnTo>
                    <a:pt x="10580192" y="509409"/>
                  </a:lnTo>
                  <a:lnTo>
                    <a:pt x="10580192" y="372579"/>
                  </a:lnTo>
                  <a:lnTo>
                    <a:pt x="10578490" y="329692"/>
                  </a:lnTo>
                  <a:lnTo>
                    <a:pt x="10573410" y="289445"/>
                  </a:lnTo>
                  <a:lnTo>
                    <a:pt x="10564952" y="251815"/>
                  </a:lnTo>
                  <a:lnTo>
                    <a:pt x="10563784" y="248386"/>
                  </a:lnTo>
                  <a:lnTo>
                    <a:pt x="10553103" y="216814"/>
                  </a:lnTo>
                  <a:lnTo>
                    <a:pt x="10520807" y="152628"/>
                  </a:lnTo>
                  <a:lnTo>
                    <a:pt x="10473931" y="98933"/>
                  </a:lnTo>
                  <a:lnTo>
                    <a:pt x="10434993" y="69392"/>
                  </a:lnTo>
                  <a:lnTo>
                    <a:pt x="10391572" y="46405"/>
                  </a:lnTo>
                  <a:lnTo>
                    <a:pt x="10382250" y="43218"/>
                  </a:lnTo>
                  <a:lnTo>
                    <a:pt x="10382250" y="1001941"/>
                  </a:lnTo>
                  <a:lnTo>
                    <a:pt x="10382250" y="1136650"/>
                  </a:lnTo>
                  <a:lnTo>
                    <a:pt x="10374947" y="1197178"/>
                  </a:lnTo>
                  <a:lnTo>
                    <a:pt x="10353078" y="1235583"/>
                  </a:lnTo>
                  <a:lnTo>
                    <a:pt x="10318699" y="1252969"/>
                  </a:lnTo>
                  <a:lnTo>
                    <a:pt x="10265575" y="1258747"/>
                  </a:lnTo>
                  <a:lnTo>
                    <a:pt x="10148887" y="1258747"/>
                  </a:lnTo>
                  <a:lnTo>
                    <a:pt x="10148887" y="871435"/>
                  </a:lnTo>
                  <a:lnTo>
                    <a:pt x="10265575" y="871435"/>
                  </a:lnTo>
                  <a:lnTo>
                    <a:pt x="10316083" y="877747"/>
                  </a:lnTo>
                  <a:lnTo>
                    <a:pt x="10350995" y="896708"/>
                  </a:lnTo>
                  <a:lnTo>
                    <a:pt x="10374439" y="937755"/>
                  </a:lnTo>
                  <a:lnTo>
                    <a:pt x="10382250" y="1001941"/>
                  </a:lnTo>
                  <a:lnTo>
                    <a:pt x="10382250" y="43218"/>
                  </a:lnTo>
                  <a:lnTo>
                    <a:pt x="10350995" y="32512"/>
                  </a:lnTo>
                  <a:lnTo>
                    <a:pt x="10350995" y="372579"/>
                  </a:lnTo>
                  <a:lnTo>
                    <a:pt x="10350995" y="509409"/>
                  </a:lnTo>
                  <a:lnTo>
                    <a:pt x="10343185" y="572554"/>
                  </a:lnTo>
                  <a:lnTo>
                    <a:pt x="10319741" y="614641"/>
                  </a:lnTo>
                  <a:lnTo>
                    <a:pt x="10284828" y="633590"/>
                  </a:lnTo>
                  <a:lnTo>
                    <a:pt x="10234320" y="639889"/>
                  </a:lnTo>
                  <a:lnTo>
                    <a:pt x="10148887" y="639889"/>
                  </a:lnTo>
                  <a:lnTo>
                    <a:pt x="10148887" y="248386"/>
                  </a:lnTo>
                  <a:lnTo>
                    <a:pt x="10234320" y="248386"/>
                  </a:lnTo>
                  <a:lnTo>
                    <a:pt x="10287444" y="254177"/>
                  </a:lnTo>
                  <a:lnTo>
                    <a:pt x="10321836" y="271551"/>
                  </a:lnTo>
                  <a:lnTo>
                    <a:pt x="10343705" y="311556"/>
                  </a:lnTo>
                  <a:lnTo>
                    <a:pt x="10350995" y="372579"/>
                  </a:lnTo>
                  <a:lnTo>
                    <a:pt x="10350995" y="32512"/>
                  </a:lnTo>
                  <a:lnTo>
                    <a:pt x="10343655" y="29984"/>
                  </a:lnTo>
                  <a:lnTo>
                    <a:pt x="10291242" y="20142"/>
                  </a:lnTo>
                  <a:lnTo>
                    <a:pt x="10234320" y="16852"/>
                  </a:lnTo>
                  <a:lnTo>
                    <a:pt x="9919691" y="16852"/>
                  </a:lnTo>
                  <a:lnTo>
                    <a:pt x="9919691" y="1490281"/>
                  </a:lnTo>
                  <a:lnTo>
                    <a:pt x="10265575" y="1490281"/>
                  </a:lnTo>
                  <a:lnTo>
                    <a:pt x="10323157" y="1486992"/>
                  </a:lnTo>
                  <a:lnTo>
                    <a:pt x="10375913" y="1477137"/>
                  </a:lnTo>
                  <a:lnTo>
                    <a:pt x="10423830" y="1460728"/>
                  </a:lnTo>
                  <a:lnTo>
                    <a:pt x="10466921" y="1437741"/>
                  </a:lnTo>
                  <a:lnTo>
                    <a:pt x="10505173" y="1408188"/>
                  </a:lnTo>
                  <a:lnTo>
                    <a:pt x="10552062" y="1354518"/>
                  </a:lnTo>
                  <a:lnTo>
                    <a:pt x="10584358" y="1290320"/>
                  </a:lnTo>
                  <a:lnTo>
                    <a:pt x="10596105" y="1257300"/>
                  </a:lnTo>
                  <a:lnTo>
                    <a:pt x="10596207" y="1257033"/>
                  </a:lnTo>
                  <a:lnTo>
                    <a:pt x="10604665" y="1220330"/>
                  </a:lnTo>
                  <a:lnTo>
                    <a:pt x="10609745" y="1180211"/>
                  </a:lnTo>
                  <a:lnTo>
                    <a:pt x="10611447" y="1136650"/>
                  </a:lnTo>
                  <a:lnTo>
                    <a:pt x="10611447" y="1001941"/>
                  </a:lnTo>
                  <a:close/>
                </a:path>
                <a:path w="14268450" h="1509395">
                  <a:moveTo>
                    <a:pt x="11496954" y="1490281"/>
                  </a:moveTo>
                  <a:lnTo>
                    <a:pt x="11450701" y="1256639"/>
                  </a:lnTo>
                  <a:lnTo>
                    <a:pt x="11404867" y="1025093"/>
                  </a:lnTo>
                  <a:lnTo>
                    <a:pt x="11300270" y="496773"/>
                  </a:lnTo>
                  <a:lnTo>
                    <a:pt x="11205248" y="16840"/>
                  </a:lnTo>
                  <a:lnTo>
                    <a:pt x="11182337" y="16840"/>
                  </a:lnTo>
                  <a:lnTo>
                    <a:pt x="11182337" y="1025093"/>
                  </a:lnTo>
                  <a:lnTo>
                    <a:pt x="10998987" y="1025093"/>
                  </a:lnTo>
                  <a:lnTo>
                    <a:pt x="11090656" y="496773"/>
                  </a:lnTo>
                  <a:lnTo>
                    <a:pt x="11182337" y="1025093"/>
                  </a:lnTo>
                  <a:lnTo>
                    <a:pt x="11182337" y="16840"/>
                  </a:lnTo>
                  <a:lnTo>
                    <a:pt x="10976064" y="16840"/>
                  </a:lnTo>
                  <a:lnTo>
                    <a:pt x="10684370" y="1490281"/>
                  </a:lnTo>
                  <a:lnTo>
                    <a:pt x="10917720" y="1490281"/>
                  </a:lnTo>
                  <a:lnTo>
                    <a:pt x="10959389" y="1256639"/>
                  </a:lnTo>
                  <a:lnTo>
                    <a:pt x="11221923" y="1256639"/>
                  </a:lnTo>
                  <a:lnTo>
                    <a:pt x="11263592" y="1490281"/>
                  </a:lnTo>
                  <a:lnTo>
                    <a:pt x="11496954" y="1490281"/>
                  </a:lnTo>
                  <a:close/>
                </a:path>
                <a:path w="14268450" h="1509395">
                  <a:moveTo>
                    <a:pt x="12267857" y="362051"/>
                  </a:moveTo>
                  <a:lnTo>
                    <a:pt x="12264962" y="305866"/>
                  </a:lnTo>
                  <a:lnTo>
                    <a:pt x="12256287" y="253771"/>
                  </a:lnTo>
                  <a:lnTo>
                    <a:pt x="12241809" y="205765"/>
                  </a:lnTo>
                  <a:lnTo>
                    <a:pt x="12221553" y="161861"/>
                  </a:lnTo>
                  <a:lnTo>
                    <a:pt x="12195518" y="122034"/>
                  </a:lnTo>
                  <a:lnTo>
                    <a:pt x="12163692" y="86321"/>
                  </a:lnTo>
                  <a:lnTo>
                    <a:pt x="12124665" y="55245"/>
                  </a:lnTo>
                  <a:lnTo>
                    <a:pt x="12081002" y="31076"/>
                  </a:lnTo>
                  <a:lnTo>
                    <a:pt x="12032666" y="13817"/>
                  </a:lnTo>
                  <a:lnTo>
                    <a:pt x="11979656" y="3454"/>
                  </a:lnTo>
                  <a:lnTo>
                    <a:pt x="11921985" y="0"/>
                  </a:lnTo>
                  <a:lnTo>
                    <a:pt x="11864315" y="3454"/>
                  </a:lnTo>
                  <a:lnTo>
                    <a:pt x="11811305" y="13817"/>
                  </a:lnTo>
                  <a:lnTo>
                    <a:pt x="11762956" y="31076"/>
                  </a:lnTo>
                  <a:lnTo>
                    <a:pt x="11719293" y="55245"/>
                  </a:lnTo>
                  <a:lnTo>
                    <a:pt x="11680292" y="86321"/>
                  </a:lnTo>
                  <a:lnTo>
                    <a:pt x="11648453" y="122034"/>
                  </a:lnTo>
                  <a:lnTo>
                    <a:pt x="11622405" y="161861"/>
                  </a:lnTo>
                  <a:lnTo>
                    <a:pt x="11602149" y="205765"/>
                  </a:lnTo>
                  <a:lnTo>
                    <a:pt x="11587683" y="253771"/>
                  </a:lnTo>
                  <a:lnTo>
                    <a:pt x="11579009" y="305866"/>
                  </a:lnTo>
                  <a:lnTo>
                    <a:pt x="11576114" y="362051"/>
                  </a:lnTo>
                  <a:lnTo>
                    <a:pt x="11576114" y="397840"/>
                  </a:lnTo>
                  <a:lnTo>
                    <a:pt x="11578590" y="446532"/>
                  </a:lnTo>
                  <a:lnTo>
                    <a:pt x="11586007" y="493623"/>
                  </a:lnTo>
                  <a:lnTo>
                    <a:pt x="11598377" y="539140"/>
                  </a:lnTo>
                  <a:lnTo>
                    <a:pt x="11615699" y="583069"/>
                  </a:lnTo>
                  <a:lnTo>
                    <a:pt x="11637696" y="625043"/>
                  </a:lnTo>
                  <a:lnTo>
                    <a:pt x="11664137" y="664641"/>
                  </a:lnTo>
                  <a:lnTo>
                    <a:pt x="11694998" y="701878"/>
                  </a:lnTo>
                  <a:lnTo>
                    <a:pt x="11730292" y="736727"/>
                  </a:lnTo>
                  <a:lnTo>
                    <a:pt x="11789143" y="779894"/>
                  </a:lnTo>
                  <a:lnTo>
                    <a:pt x="11828348" y="803833"/>
                  </a:lnTo>
                  <a:lnTo>
                    <a:pt x="11874056" y="829335"/>
                  </a:lnTo>
                  <a:lnTo>
                    <a:pt x="11906085" y="847763"/>
                  </a:lnTo>
                  <a:lnTo>
                    <a:pt x="11949836" y="875131"/>
                  </a:lnTo>
                  <a:lnTo>
                    <a:pt x="11995290" y="921448"/>
                  </a:lnTo>
                  <a:lnTo>
                    <a:pt x="12019394" y="961961"/>
                  </a:lnTo>
                  <a:lnTo>
                    <a:pt x="12033847" y="1005636"/>
                  </a:lnTo>
                  <a:lnTo>
                    <a:pt x="12038673" y="1052461"/>
                  </a:lnTo>
                  <a:lnTo>
                    <a:pt x="12038673" y="1145082"/>
                  </a:lnTo>
                  <a:lnTo>
                    <a:pt x="12030862" y="1210335"/>
                  </a:lnTo>
                  <a:lnTo>
                    <a:pt x="12007418" y="1250327"/>
                  </a:lnTo>
                  <a:lnTo>
                    <a:pt x="11973547" y="1269263"/>
                  </a:lnTo>
                  <a:lnTo>
                    <a:pt x="11921985" y="1275575"/>
                  </a:lnTo>
                  <a:lnTo>
                    <a:pt x="11894757" y="1274000"/>
                  </a:lnTo>
                  <a:lnTo>
                    <a:pt x="11852034" y="1261376"/>
                  </a:lnTo>
                  <a:lnTo>
                    <a:pt x="11822887" y="1232700"/>
                  </a:lnTo>
                  <a:lnTo>
                    <a:pt x="11807254" y="1180071"/>
                  </a:lnTo>
                  <a:lnTo>
                    <a:pt x="11805298" y="1145082"/>
                  </a:lnTo>
                  <a:lnTo>
                    <a:pt x="11805298" y="953541"/>
                  </a:lnTo>
                  <a:lnTo>
                    <a:pt x="11576114" y="953541"/>
                  </a:lnTo>
                  <a:lnTo>
                    <a:pt x="11576114" y="1145082"/>
                  </a:lnTo>
                  <a:lnTo>
                    <a:pt x="11579009" y="1201280"/>
                  </a:lnTo>
                  <a:lnTo>
                    <a:pt x="11587683" y="1253375"/>
                  </a:lnTo>
                  <a:lnTo>
                    <a:pt x="11602149" y="1301369"/>
                  </a:lnTo>
                  <a:lnTo>
                    <a:pt x="11622405" y="1345285"/>
                  </a:lnTo>
                  <a:lnTo>
                    <a:pt x="11648453" y="1385100"/>
                  </a:lnTo>
                  <a:lnTo>
                    <a:pt x="11680292" y="1420825"/>
                  </a:lnTo>
                  <a:lnTo>
                    <a:pt x="11719293" y="1451902"/>
                  </a:lnTo>
                  <a:lnTo>
                    <a:pt x="11762956" y="1476057"/>
                  </a:lnTo>
                  <a:lnTo>
                    <a:pt x="11811305" y="1493316"/>
                  </a:lnTo>
                  <a:lnTo>
                    <a:pt x="11864315" y="1503667"/>
                  </a:lnTo>
                  <a:lnTo>
                    <a:pt x="11921985" y="1507121"/>
                  </a:lnTo>
                  <a:lnTo>
                    <a:pt x="11979656" y="1503667"/>
                  </a:lnTo>
                  <a:lnTo>
                    <a:pt x="12032666" y="1493316"/>
                  </a:lnTo>
                  <a:lnTo>
                    <a:pt x="12081002" y="1476057"/>
                  </a:lnTo>
                  <a:lnTo>
                    <a:pt x="12124665" y="1451902"/>
                  </a:lnTo>
                  <a:lnTo>
                    <a:pt x="12163692" y="1420825"/>
                  </a:lnTo>
                  <a:lnTo>
                    <a:pt x="12195518" y="1385100"/>
                  </a:lnTo>
                  <a:lnTo>
                    <a:pt x="12221553" y="1345285"/>
                  </a:lnTo>
                  <a:lnTo>
                    <a:pt x="12241809" y="1301369"/>
                  </a:lnTo>
                  <a:lnTo>
                    <a:pt x="12256287" y="1253375"/>
                  </a:lnTo>
                  <a:lnTo>
                    <a:pt x="12264962" y="1201280"/>
                  </a:lnTo>
                  <a:lnTo>
                    <a:pt x="12267857" y="1145082"/>
                  </a:lnTo>
                  <a:lnTo>
                    <a:pt x="12267857" y="1052461"/>
                  </a:lnTo>
                  <a:lnTo>
                    <a:pt x="12265457" y="1002931"/>
                  </a:lnTo>
                  <a:lnTo>
                    <a:pt x="12258218" y="955370"/>
                  </a:lnTo>
                  <a:lnTo>
                    <a:pt x="12246178" y="909789"/>
                  </a:lnTo>
                  <a:lnTo>
                    <a:pt x="12229313" y="866178"/>
                  </a:lnTo>
                  <a:lnTo>
                    <a:pt x="12207621" y="824547"/>
                  </a:lnTo>
                  <a:lnTo>
                    <a:pt x="12181129" y="784872"/>
                  </a:lnTo>
                  <a:lnTo>
                    <a:pt x="12149811" y="747191"/>
                  </a:lnTo>
                  <a:lnTo>
                    <a:pt x="12113679" y="711466"/>
                  </a:lnTo>
                  <a:lnTo>
                    <a:pt x="12055323" y="668324"/>
                  </a:lnTo>
                  <a:lnTo>
                    <a:pt x="12013654" y="642810"/>
                  </a:lnTo>
                  <a:lnTo>
                    <a:pt x="11935905" y="598868"/>
                  </a:lnTo>
                  <a:lnTo>
                    <a:pt x="11913108" y="585190"/>
                  </a:lnTo>
                  <a:lnTo>
                    <a:pt x="11848668" y="527685"/>
                  </a:lnTo>
                  <a:lnTo>
                    <a:pt x="11824576" y="487832"/>
                  </a:lnTo>
                  <a:lnTo>
                    <a:pt x="11810124" y="444550"/>
                  </a:lnTo>
                  <a:lnTo>
                    <a:pt x="11805298" y="397840"/>
                  </a:lnTo>
                  <a:lnTo>
                    <a:pt x="11805298" y="362051"/>
                  </a:lnTo>
                  <a:lnTo>
                    <a:pt x="11813121" y="297865"/>
                  </a:lnTo>
                  <a:lnTo>
                    <a:pt x="11836552" y="256819"/>
                  </a:lnTo>
                  <a:lnTo>
                    <a:pt x="11871439" y="237871"/>
                  </a:lnTo>
                  <a:lnTo>
                    <a:pt x="11921985" y="231559"/>
                  </a:lnTo>
                  <a:lnTo>
                    <a:pt x="11949989" y="233133"/>
                  </a:lnTo>
                  <a:lnTo>
                    <a:pt x="11992699" y="245757"/>
                  </a:lnTo>
                  <a:lnTo>
                    <a:pt x="12021083" y="273659"/>
                  </a:lnTo>
                  <a:lnTo>
                    <a:pt x="12036717" y="326288"/>
                  </a:lnTo>
                  <a:lnTo>
                    <a:pt x="12038673" y="362051"/>
                  </a:lnTo>
                  <a:lnTo>
                    <a:pt x="12038673" y="490448"/>
                  </a:lnTo>
                  <a:lnTo>
                    <a:pt x="12267857" y="490448"/>
                  </a:lnTo>
                  <a:lnTo>
                    <a:pt x="12267857" y="362051"/>
                  </a:lnTo>
                  <a:close/>
                </a:path>
                <a:path w="14268450" h="1509395">
                  <a:moveTo>
                    <a:pt x="12630379" y="16852"/>
                  </a:moveTo>
                  <a:lnTo>
                    <a:pt x="12401182" y="16852"/>
                  </a:lnTo>
                  <a:lnTo>
                    <a:pt x="12401182" y="1490281"/>
                  </a:lnTo>
                  <a:lnTo>
                    <a:pt x="12630379" y="1490281"/>
                  </a:lnTo>
                  <a:lnTo>
                    <a:pt x="12630379" y="16852"/>
                  </a:lnTo>
                  <a:close/>
                </a:path>
                <a:path w="14268450" h="1509395">
                  <a:moveTo>
                    <a:pt x="13470027" y="362051"/>
                  </a:moveTo>
                  <a:lnTo>
                    <a:pt x="13467131" y="305866"/>
                  </a:lnTo>
                  <a:lnTo>
                    <a:pt x="13458457" y="253771"/>
                  </a:lnTo>
                  <a:lnTo>
                    <a:pt x="13443992" y="205765"/>
                  </a:lnTo>
                  <a:lnTo>
                    <a:pt x="13423735" y="161861"/>
                  </a:lnTo>
                  <a:lnTo>
                    <a:pt x="13397687" y="122034"/>
                  </a:lnTo>
                  <a:lnTo>
                    <a:pt x="13365848" y="86321"/>
                  </a:lnTo>
                  <a:lnTo>
                    <a:pt x="13326847" y="55245"/>
                  </a:lnTo>
                  <a:lnTo>
                    <a:pt x="13283171" y="31076"/>
                  </a:lnTo>
                  <a:lnTo>
                    <a:pt x="13234835" y="13817"/>
                  </a:lnTo>
                  <a:lnTo>
                    <a:pt x="13181838" y="3454"/>
                  </a:lnTo>
                  <a:lnTo>
                    <a:pt x="13124167" y="0"/>
                  </a:lnTo>
                  <a:lnTo>
                    <a:pt x="13067818" y="3454"/>
                  </a:lnTo>
                  <a:lnTo>
                    <a:pt x="13015481" y="13817"/>
                  </a:lnTo>
                  <a:lnTo>
                    <a:pt x="12967132" y="31076"/>
                  </a:lnTo>
                  <a:lnTo>
                    <a:pt x="12922809" y="55245"/>
                  </a:lnTo>
                  <a:lnTo>
                    <a:pt x="12882474" y="86321"/>
                  </a:lnTo>
                  <a:lnTo>
                    <a:pt x="12850635" y="123215"/>
                  </a:lnTo>
                  <a:lnTo>
                    <a:pt x="12824587" y="163741"/>
                  </a:lnTo>
                  <a:lnTo>
                    <a:pt x="12804331" y="207886"/>
                  </a:lnTo>
                  <a:lnTo>
                    <a:pt x="12789865" y="255651"/>
                  </a:lnTo>
                  <a:lnTo>
                    <a:pt x="12781179" y="307035"/>
                  </a:lnTo>
                  <a:lnTo>
                    <a:pt x="12778296" y="362051"/>
                  </a:lnTo>
                  <a:lnTo>
                    <a:pt x="12778296" y="1145082"/>
                  </a:lnTo>
                  <a:lnTo>
                    <a:pt x="12781179" y="1200099"/>
                  </a:lnTo>
                  <a:lnTo>
                    <a:pt x="12789865" y="1251496"/>
                  </a:lnTo>
                  <a:lnTo>
                    <a:pt x="12804331" y="1299260"/>
                  </a:lnTo>
                  <a:lnTo>
                    <a:pt x="12824587" y="1343406"/>
                  </a:lnTo>
                  <a:lnTo>
                    <a:pt x="12850635" y="1383931"/>
                  </a:lnTo>
                  <a:lnTo>
                    <a:pt x="12882474" y="1420825"/>
                  </a:lnTo>
                  <a:lnTo>
                    <a:pt x="12922809" y="1451902"/>
                  </a:lnTo>
                  <a:lnTo>
                    <a:pt x="12967132" y="1476057"/>
                  </a:lnTo>
                  <a:lnTo>
                    <a:pt x="13015481" y="1493316"/>
                  </a:lnTo>
                  <a:lnTo>
                    <a:pt x="13067818" y="1503667"/>
                  </a:lnTo>
                  <a:lnTo>
                    <a:pt x="13124167" y="1507121"/>
                  </a:lnTo>
                  <a:lnTo>
                    <a:pt x="13181838" y="1503667"/>
                  </a:lnTo>
                  <a:lnTo>
                    <a:pt x="13234835" y="1493316"/>
                  </a:lnTo>
                  <a:lnTo>
                    <a:pt x="13283171" y="1476057"/>
                  </a:lnTo>
                  <a:lnTo>
                    <a:pt x="13326847" y="1451902"/>
                  </a:lnTo>
                  <a:lnTo>
                    <a:pt x="13365848" y="1420825"/>
                  </a:lnTo>
                  <a:lnTo>
                    <a:pt x="13397687" y="1385100"/>
                  </a:lnTo>
                  <a:lnTo>
                    <a:pt x="13423735" y="1345285"/>
                  </a:lnTo>
                  <a:lnTo>
                    <a:pt x="13443992" y="1301369"/>
                  </a:lnTo>
                  <a:lnTo>
                    <a:pt x="13458457" y="1253375"/>
                  </a:lnTo>
                  <a:lnTo>
                    <a:pt x="13467131" y="1201280"/>
                  </a:lnTo>
                  <a:lnTo>
                    <a:pt x="13470027" y="1145082"/>
                  </a:lnTo>
                  <a:lnTo>
                    <a:pt x="13470027" y="955636"/>
                  </a:lnTo>
                  <a:lnTo>
                    <a:pt x="13240842" y="955636"/>
                  </a:lnTo>
                  <a:lnTo>
                    <a:pt x="13240842" y="1145082"/>
                  </a:lnTo>
                  <a:lnTo>
                    <a:pt x="13239014" y="1180871"/>
                  </a:lnTo>
                  <a:lnTo>
                    <a:pt x="13224421" y="1233500"/>
                  </a:lnTo>
                  <a:lnTo>
                    <a:pt x="13196037" y="1261376"/>
                  </a:lnTo>
                  <a:lnTo>
                    <a:pt x="13152285" y="1274000"/>
                  </a:lnTo>
                  <a:lnTo>
                    <a:pt x="13124167" y="1275575"/>
                  </a:lnTo>
                  <a:lnTo>
                    <a:pt x="13096939" y="1274000"/>
                  </a:lnTo>
                  <a:lnTo>
                    <a:pt x="13054229" y="1261376"/>
                  </a:lnTo>
                  <a:lnTo>
                    <a:pt x="13025069" y="1232700"/>
                  </a:lnTo>
                  <a:lnTo>
                    <a:pt x="13009436" y="1180071"/>
                  </a:lnTo>
                  <a:lnTo>
                    <a:pt x="13007480" y="1145082"/>
                  </a:lnTo>
                  <a:lnTo>
                    <a:pt x="13007480" y="362051"/>
                  </a:lnTo>
                  <a:lnTo>
                    <a:pt x="13015303" y="297865"/>
                  </a:lnTo>
                  <a:lnTo>
                    <a:pt x="13038747" y="256819"/>
                  </a:lnTo>
                  <a:lnTo>
                    <a:pt x="13073621" y="237871"/>
                  </a:lnTo>
                  <a:lnTo>
                    <a:pt x="13124167" y="231559"/>
                  </a:lnTo>
                  <a:lnTo>
                    <a:pt x="13152285" y="233133"/>
                  </a:lnTo>
                  <a:lnTo>
                    <a:pt x="13196037" y="245757"/>
                  </a:lnTo>
                  <a:lnTo>
                    <a:pt x="13224421" y="273659"/>
                  </a:lnTo>
                  <a:lnTo>
                    <a:pt x="13239014" y="326288"/>
                  </a:lnTo>
                  <a:lnTo>
                    <a:pt x="13240842" y="362051"/>
                  </a:lnTo>
                  <a:lnTo>
                    <a:pt x="13240842" y="492556"/>
                  </a:lnTo>
                  <a:lnTo>
                    <a:pt x="13470027" y="492556"/>
                  </a:lnTo>
                  <a:lnTo>
                    <a:pt x="13470027" y="362051"/>
                  </a:lnTo>
                  <a:close/>
                </a:path>
                <a:path w="14268450" h="1509395">
                  <a:moveTo>
                    <a:pt x="14268044" y="362051"/>
                  </a:moveTo>
                  <a:lnTo>
                    <a:pt x="14265148" y="305866"/>
                  </a:lnTo>
                  <a:lnTo>
                    <a:pt x="14256474" y="253771"/>
                  </a:lnTo>
                  <a:lnTo>
                    <a:pt x="14241996" y="205765"/>
                  </a:lnTo>
                  <a:lnTo>
                    <a:pt x="14221740" y="161861"/>
                  </a:lnTo>
                  <a:lnTo>
                    <a:pt x="14195692" y="122034"/>
                  </a:lnTo>
                  <a:lnTo>
                    <a:pt x="14163866" y="86321"/>
                  </a:lnTo>
                  <a:lnTo>
                    <a:pt x="14124851" y="55245"/>
                  </a:lnTo>
                  <a:lnTo>
                    <a:pt x="14081176" y="31076"/>
                  </a:lnTo>
                  <a:lnTo>
                    <a:pt x="14032852" y="13817"/>
                  </a:lnTo>
                  <a:lnTo>
                    <a:pt x="13979843" y="3454"/>
                  </a:lnTo>
                  <a:lnTo>
                    <a:pt x="13922172" y="0"/>
                  </a:lnTo>
                  <a:lnTo>
                    <a:pt x="13864501" y="3454"/>
                  </a:lnTo>
                  <a:lnTo>
                    <a:pt x="13811491" y="13817"/>
                  </a:lnTo>
                  <a:lnTo>
                    <a:pt x="13763143" y="31076"/>
                  </a:lnTo>
                  <a:lnTo>
                    <a:pt x="13719467" y="55245"/>
                  </a:lnTo>
                  <a:lnTo>
                    <a:pt x="13680478" y="86321"/>
                  </a:lnTo>
                  <a:lnTo>
                    <a:pt x="13648639" y="122034"/>
                  </a:lnTo>
                  <a:lnTo>
                    <a:pt x="13622592" y="161861"/>
                  </a:lnTo>
                  <a:lnTo>
                    <a:pt x="13602335" y="205765"/>
                  </a:lnTo>
                  <a:lnTo>
                    <a:pt x="13587870" y="253771"/>
                  </a:lnTo>
                  <a:lnTo>
                    <a:pt x="13579196" y="305866"/>
                  </a:lnTo>
                  <a:lnTo>
                    <a:pt x="13576300" y="362051"/>
                  </a:lnTo>
                  <a:lnTo>
                    <a:pt x="13576300" y="397840"/>
                  </a:lnTo>
                  <a:lnTo>
                    <a:pt x="13578777" y="446532"/>
                  </a:lnTo>
                  <a:lnTo>
                    <a:pt x="13586193" y="493623"/>
                  </a:lnTo>
                  <a:lnTo>
                    <a:pt x="13598563" y="539140"/>
                  </a:lnTo>
                  <a:lnTo>
                    <a:pt x="13615886" y="583069"/>
                  </a:lnTo>
                  <a:lnTo>
                    <a:pt x="13637882" y="625043"/>
                  </a:lnTo>
                  <a:lnTo>
                    <a:pt x="13664324" y="664641"/>
                  </a:lnTo>
                  <a:lnTo>
                    <a:pt x="13695185" y="701878"/>
                  </a:lnTo>
                  <a:lnTo>
                    <a:pt x="13730478" y="736727"/>
                  </a:lnTo>
                  <a:lnTo>
                    <a:pt x="13789330" y="779894"/>
                  </a:lnTo>
                  <a:lnTo>
                    <a:pt x="13828535" y="803833"/>
                  </a:lnTo>
                  <a:lnTo>
                    <a:pt x="13874242" y="829335"/>
                  </a:lnTo>
                  <a:lnTo>
                    <a:pt x="13906272" y="847763"/>
                  </a:lnTo>
                  <a:lnTo>
                    <a:pt x="13950023" y="875131"/>
                  </a:lnTo>
                  <a:lnTo>
                    <a:pt x="13995476" y="921448"/>
                  </a:lnTo>
                  <a:lnTo>
                    <a:pt x="14019568" y="961961"/>
                  </a:lnTo>
                  <a:lnTo>
                    <a:pt x="14034034" y="1005636"/>
                  </a:lnTo>
                  <a:lnTo>
                    <a:pt x="14038860" y="1052461"/>
                  </a:lnTo>
                  <a:lnTo>
                    <a:pt x="14038860" y="1145082"/>
                  </a:lnTo>
                  <a:lnTo>
                    <a:pt x="14031036" y="1210335"/>
                  </a:lnTo>
                  <a:lnTo>
                    <a:pt x="14007605" y="1250327"/>
                  </a:lnTo>
                  <a:lnTo>
                    <a:pt x="13973734" y="1269263"/>
                  </a:lnTo>
                  <a:lnTo>
                    <a:pt x="13922172" y="1275575"/>
                  </a:lnTo>
                  <a:lnTo>
                    <a:pt x="13894943" y="1274000"/>
                  </a:lnTo>
                  <a:lnTo>
                    <a:pt x="13852220" y="1261376"/>
                  </a:lnTo>
                  <a:lnTo>
                    <a:pt x="13823074" y="1232700"/>
                  </a:lnTo>
                  <a:lnTo>
                    <a:pt x="13807440" y="1180071"/>
                  </a:lnTo>
                  <a:lnTo>
                    <a:pt x="13805484" y="1145082"/>
                  </a:lnTo>
                  <a:lnTo>
                    <a:pt x="13805484" y="953541"/>
                  </a:lnTo>
                  <a:lnTo>
                    <a:pt x="13576300" y="953541"/>
                  </a:lnTo>
                  <a:lnTo>
                    <a:pt x="13576300" y="1145082"/>
                  </a:lnTo>
                  <a:lnTo>
                    <a:pt x="13579196" y="1201280"/>
                  </a:lnTo>
                  <a:lnTo>
                    <a:pt x="13587870" y="1253375"/>
                  </a:lnTo>
                  <a:lnTo>
                    <a:pt x="13602335" y="1301369"/>
                  </a:lnTo>
                  <a:lnTo>
                    <a:pt x="13622592" y="1345285"/>
                  </a:lnTo>
                  <a:lnTo>
                    <a:pt x="13648639" y="1385100"/>
                  </a:lnTo>
                  <a:lnTo>
                    <a:pt x="13680478" y="1420825"/>
                  </a:lnTo>
                  <a:lnTo>
                    <a:pt x="13719467" y="1451902"/>
                  </a:lnTo>
                  <a:lnTo>
                    <a:pt x="13763143" y="1476057"/>
                  </a:lnTo>
                  <a:lnTo>
                    <a:pt x="13811491" y="1493316"/>
                  </a:lnTo>
                  <a:lnTo>
                    <a:pt x="13864501" y="1503667"/>
                  </a:lnTo>
                  <a:lnTo>
                    <a:pt x="13922172" y="1507121"/>
                  </a:lnTo>
                  <a:lnTo>
                    <a:pt x="13979843" y="1503667"/>
                  </a:lnTo>
                  <a:lnTo>
                    <a:pt x="14032852" y="1493316"/>
                  </a:lnTo>
                  <a:lnTo>
                    <a:pt x="14081176" y="1476057"/>
                  </a:lnTo>
                  <a:lnTo>
                    <a:pt x="14124851" y="1451902"/>
                  </a:lnTo>
                  <a:lnTo>
                    <a:pt x="14163866" y="1420825"/>
                  </a:lnTo>
                  <a:lnTo>
                    <a:pt x="14195692" y="1385100"/>
                  </a:lnTo>
                  <a:lnTo>
                    <a:pt x="14221740" y="1345285"/>
                  </a:lnTo>
                  <a:lnTo>
                    <a:pt x="14241996" y="1301369"/>
                  </a:lnTo>
                  <a:lnTo>
                    <a:pt x="14256474" y="1253375"/>
                  </a:lnTo>
                  <a:lnTo>
                    <a:pt x="14265148" y="1201280"/>
                  </a:lnTo>
                  <a:lnTo>
                    <a:pt x="14268044" y="1145082"/>
                  </a:lnTo>
                  <a:lnTo>
                    <a:pt x="14268044" y="1052461"/>
                  </a:lnTo>
                  <a:lnTo>
                    <a:pt x="14265631" y="1002931"/>
                  </a:lnTo>
                  <a:lnTo>
                    <a:pt x="14258404" y="955370"/>
                  </a:lnTo>
                  <a:lnTo>
                    <a:pt x="14246365" y="909789"/>
                  </a:lnTo>
                  <a:lnTo>
                    <a:pt x="14229499" y="866178"/>
                  </a:lnTo>
                  <a:lnTo>
                    <a:pt x="14207808" y="824547"/>
                  </a:lnTo>
                  <a:lnTo>
                    <a:pt x="14181315" y="784872"/>
                  </a:lnTo>
                  <a:lnTo>
                    <a:pt x="14149997" y="747191"/>
                  </a:lnTo>
                  <a:lnTo>
                    <a:pt x="14113866" y="711466"/>
                  </a:lnTo>
                  <a:lnTo>
                    <a:pt x="14055497" y="668324"/>
                  </a:lnTo>
                  <a:lnTo>
                    <a:pt x="14013828" y="642810"/>
                  </a:lnTo>
                  <a:lnTo>
                    <a:pt x="13936091" y="598868"/>
                  </a:lnTo>
                  <a:lnTo>
                    <a:pt x="13913295" y="585190"/>
                  </a:lnTo>
                  <a:lnTo>
                    <a:pt x="13848855" y="527685"/>
                  </a:lnTo>
                  <a:lnTo>
                    <a:pt x="13824763" y="487832"/>
                  </a:lnTo>
                  <a:lnTo>
                    <a:pt x="13810298" y="444550"/>
                  </a:lnTo>
                  <a:lnTo>
                    <a:pt x="13805484" y="397840"/>
                  </a:lnTo>
                  <a:lnTo>
                    <a:pt x="13805484" y="362051"/>
                  </a:lnTo>
                  <a:lnTo>
                    <a:pt x="13813308" y="297865"/>
                  </a:lnTo>
                  <a:lnTo>
                    <a:pt x="13836739" y="256819"/>
                  </a:lnTo>
                  <a:lnTo>
                    <a:pt x="13871626" y="237871"/>
                  </a:lnTo>
                  <a:lnTo>
                    <a:pt x="13922172" y="231559"/>
                  </a:lnTo>
                  <a:lnTo>
                    <a:pt x="13950175" y="233133"/>
                  </a:lnTo>
                  <a:lnTo>
                    <a:pt x="13992886" y="245757"/>
                  </a:lnTo>
                  <a:lnTo>
                    <a:pt x="14021270" y="273659"/>
                  </a:lnTo>
                  <a:lnTo>
                    <a:pt x="14036904" y="326288"/>
                  </a:lnTo>
                  <a:lnTo>
                    <a:pt x="14038860" y="362051"/>
                  </a:lnTo>
                  <a:lnTo>
                    <a:pt x="14038860" y="490448"/>
                  </a:lnTo>
                  <a:lnTo>
                    <a:pt x="14268044" y="490448"/>
                  </a:lnTo>
                  <a:lnTo>
                    <a:pt x="14268044" y="36205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729" y="7975464"/>
              <a:ext cx="997773" cy="633919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0729" y="8010363"/>
              <a:ext cx="250071" cy="495053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543" y="7782276"/>
              <a:ext cx="488917" cy="637645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13386" y="8569016"/>
              <a:ext cx="1012367" cy="1758627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5576" y="7694844"/>
              <a:ext cx="446583" cy="446572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10089" y="7636646"/>
              <a:ext cx="1475325" cy="1245184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6647" y="8266324"/>
              <a:ext cx="1318567" cy="615506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16513" y="7636647"/>
              <a:ext cx="1468960" cy="1226318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17225" y="7636646"/>
              <a:ext cx="1467431" cy="209407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1965781" y="7673659"/>
              <a:ext cx="970915" cy="139065"/>
            </a:xfrm>
            <a:custGeom>
              <a:avLst/>
              <a:gdLst/>
              <a:ahLst/>
              <a:cxnLst/>
              <a:rect l="l" t="t" r="r" b="b"/>
              <a:pathLst>
                <a:path w="970914" h="139065">
                  <a:moveTo>
                    <a:pt x="831264" y="0"/>
                  </a:moveTo>
                  <a:lnTo>
                    <a:pt x="767407" y="551"/>
                  </a:lnTo>
                  <a:lnTo>
                    <a:pt x="697502" y="1764"/>
                  </a:lnTo>
                  <a:lnTo>
                    <a:pt x="624344" y="3533"/>
                  </a:lnTo>
                  <a:lnTo>
                    <a:pt x="550731" y="5752"/>
                  </a:lnTo>
                  <a:lnTo>
                    <a:pt x="479457" y="8315"/>
                  </a:lnTo>
                  <a:lnTo>
                    <a:pt x="413319" y="11115"/>
                  </a:lnTo>
                  <a:lnTo>
                    <a:pt x="355112" y="14046"/>
                  </a:lnTo>
                  <a:lnTo>
                    <a:pt x="307631" y="17004"/>
                  </a:lnTo>
                  <a:lnTo>
                    <a:pt x="256034" y="22572"/>
                  </a:lnTo>
                  <a:lnTo>
                    <a:pt x="199202" y="45722"/>
                  </a:lnTo>
                  <a:lnTo>
                    <a:pt x="113060" y="84992"/>
                  </a:lnTo>
                  <a:lnTo>
                    <a:pt x="34396" y="122020"/>
                  </a:lnTo>
                  <a:lnTo>
                    <a:pt x="0" y="138443"/>
                  </a:lnTo>
                  <a:lnTo>
                    <a:pt x="377727" y="135911"/>
                  </a:lnTo>
                  <a:lnTo>
                    <a:pt x="574498" y="133858"/>
                  </a:lnTo>
                  <a:lnTo>
                    <a:pt x="654088" y="131194"/>
                  </a:lnTo>
                  <a:lnTo>
                    <a:pt x="737256" y="104897"/>
                  </a:lnTo>
                  <a:lnTo>
                    <a:pt x="835659" y="63893"/>
                  </a:lnTo>
                  <a:lnTo>
                    <a:pt x="970305" y="6531"/>
                  </a:lnTo>
                  <a:lnTo>
                    <a:pt x="958595" y="3375"/>
                  </a:lnTo>
                  <a:lnTo>
                    <a:pt x="929654" y="1306"/>
                  </a:lnTo>
                  <a:lnTo>
                    <a:pt x="886279" y="216"/>
                  </a:lnTo>
                  <a:lnTo>
                    <a:pt x="831264" y="0"/>
                  </a:lnTo>
                  <a:close/>
                </a:path>
              </a:pathLst>
            </a:custGeom>
            <a:solidFill>
              <a:srgbClr val="1E2E3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64780" y="7920188"/>
              <a:ext cx="676482" cy="707947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53347" y="7761774"/>
              <a:ext cx="212172" cy="391569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43794" y="7979642"/>
              <a:ext cx="561092" cy="587207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2051844" y="8050526"/>
              <a:ext cx="317500" cy="415290"/>
            </a:xfrm>
            <a:custGeom>
              <a:avLst/>
              <a:gdLst/>
              <a:ahLst/>
              <a:cxnLst/>
              <a:rect l="l" t="t" r="r" b="b"/>
              <a:pathLst>
                <a:path w="317500" h="415290">
                  <a:moveTo>
                    <a:pt x="174015" y="0"/>
                  </a:moveTo>
                  <a:lnTo>
                    <a:pt x="114601" y="61181"/>
                  </a:lnTo>
                  <a:lnTo>
                    <a:pt x="72581" y="116454"/>
                  </a:lnTo>
                  <a:lnTo>
                    <a:pt x="33075" y="172694"/>
                  </a:lnTo>
                  <a:lnTo>
                    <a:pt x="5682" y="218266"/>
                  </a:lnTo>
                  <a:lnTo>
                    <a:pt x="0" y="241532"/>
                  </a:lnTo>
                  <a:lnTo>
                    <a:pt x="26130" y="251916"/>
                  </a:lnTo>
                  <a:lnTo>
                    <a:pt x="67304" y="258692"/>
                  </a:lnTo>
                  <a:lnTo>
                    <a:pt x="105340" y="262377"/>
                  </a:lnTo>
                  <a:lnTo>
                    <a:pt x="122059" y="263490"/>
                  </a:lnTo>
                  <a:lnTo>
                    <a:pt x="97288" y="352353"/>
                  </a:lnTo>
                  <a:lnTo>
                    <a:pt x="86215" y="397737"/>
                  </a:lnTo>
                  <a:lnTo>
                    <a:pt x="86309" y="413829"/>
                  </a:lnTo>
                  <a:lnTo>
                    <a:pt x="95033" y="414815"/>
                  </a:lnTo>
                  <a:lnTo>
                    <a:pt x="146816" y="369715"/>
                  </a:lnTo>
                  <a:lnTo>
                    <a:pt x="190437" y="325628"/>
                  </a:lnTo>
                  <a:lnTo>
                    <a:pt x="236401" y="276702"/>
                  </a:lnTo>
                  <a:lnTo>
                    <a:pt x="277603" y="230074"/>
                  </a:lnTo>
                  <a:lnTo>
                    <a:pt x="306934" y="192883"/>
                  </a:lnTo>
                  <a:lnTo>
                    <a:pt x="317288" y="172267"/>
                  </a:lnTo>
                  <a:lnTo>
                    <a:pt x="291328" y="157630"/>
                  </a:lnTo>
                  <a:lnTo>
                    <a:pt x="237635" y="148072"/>
                  </a:lnTo>
                  <a:lnTo>
                    <a:pt x="184600" y="142868"/>
                  </a:lnTo>
                  <a:lnTo>
                    <a:pt x="160612" y="141295"/>
                  </a:lnTo>
                  <a:lnTo>
                    <a:pt x="171097" y="57366"/>
                  </a:lnTo>
                  <a:lnTo>
                    <a:pt x="175340" y="14681"/>
                  </a:lnTo>
                  <a:lnTo>
                    <a:pt x="174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10235" y="7624626"/>
              <a:ext cx="446572" cy="446572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53081" y="6115164"/>
              <a:ext cx="613888" cy="1146980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57329" y="6115929"/>
              <a:ext cx="541376" cy="1146855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9470" y="5556524"/>
              <a:ext cx="3287163" cy="2182664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1776" y="6327451"/>
              <a:ext cx="732618" cy="1138594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3651" y="6471666"/>
              <a:ext cx="475540" cy="943918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69757" y="4277074"/>
              <a:ext cx="713764" cy="1117782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2075230" y="6076282"/>
              <a:ext cx="1211580" cy="1472565"/>
            </a:xfrm>
            <a:custGeom>
              <a:avLst/>
              <a:gdLst/>
              <a:ahLst/>
              <a:cxnLst/>
              <a:rect l="l" t="t" r="r" b="b"/>
              <a:pathLst>
                <a:path w="1211579" h="1472565">
                  <a:moveTo>
                    <a:pt x="475983" y="819873"/>
                  </a:moveTo>
                  <a:lnTo>
                    <a:pt x="474726" y="772883"/>
                  </a:lnTo>
                  <a:lnTo>
                    <a:pt x="472008" y="718185"/>
                  </a:lnTo>
                  <a:lnTo>
                    <a:pt x="468007" y="657339"/>
                  </a:lnTo>
                  <a:lnTo>
                    <a:pt x="462889" y="591921"/>
                  </a:lnTo>
                  <a:lnTo>
                    <a:pt x="456869" y="523506"/>
                  </a:lnTo>
                  <a:lnTo>
                    <a:pt x="450126" y="453644"/>
                  </a:lnTo>
                  <a:lnTo>
                    <a:pt x="442836" y="383895"/>
                  </a:lnTo>
                  <a:lnTo>
                    <a:pt x="435178" y="315849"/>
                  </a:lnTo>
                  <a:lnTo>
                    <a:pt x="427355" y="251066"/>
                  </a:lnTo>
                  <a:lnTo>
                    <a:pt x="419544" y="191096"/>
                  </a:lnTo>
                  <a:lnTo>
                    <a:pt x="411937" y="137528"/>
                  </a:lnTo>
                  <a:lnTo>
                    <a:pt x="404723" y="91909"/>
                  </a:lnTo>
                  <a:lnTo>
                    <a:pt x="392176" y="30822"/>
                  </a:lnTo>
                  <a:lnTo>
                    <a:pt x="317576" y="2311"/>
                  </a:lnTo>
                  <a:lnTo>
                    <a:pt x="256908" y="0"/>
                  </a:lnTo>
                  <a:lnTo>
                    <a:pt x="189217" y="990"/>
                  </a:lnTo>
                  <a:lnTo>
                    <a:pt x="122148" y="4876"/>
                  </a:lnTo>
                  <a:lnTo>
                    <a:pt x="63360" y="11264"/>
                  </a:lnTo>
                  <a:lnTo>
                    <a:pt x="20485" y="19723"/>
                  </a:lnTo>
                  <a:lnTo>
                    <a:pt x="0" y="41948"/>
                  </a:lnTo>
                  <a:lnTo>
                    <a:pt x="749" y="67424"/>
                  </a:lnTo>
                  <a:lnTo>
                    <a:pt x="7188" y="151790"/>
                  </a:lnTo>
                  <a:lnTo>
                    <a:pt x="12471" y="207276"/>
                  </a:lnTo>
                  <a:lnTo>
                    <a:pt x="18846" y="269379"/>
                  </a:lnTo>
                  <a:lnTo>
                    <a:pt x="26123" y="336384"/>
                  </a:lnTo>
                  <a:lnTo>
                    <a:pt x="34099" y="406603"/>
                  </a:lnTo>
                  <a:lnTo>
                    <a:pt x="42545" y="478345"/>
                  </a:lnTo>
                  <a:lnTo>
                    <a:pt x="51282" y="549897"/>
                  </a:lnTo>
                  <a:lnTo>
                    <a:pt x="60096" y="619556"/>
                  </a:lnTo>
                  <a:lnTo>
                    <a:pt x="68783" y="685660"/>
                  </a:lnTo>
                  <a:lnTo>
                    <a:pt x="77139" y="746480"/>
                  </a:lnTo>
                  <a:lnTo>
                    <a:pt x="84950" y="800315"/>
                  </a:lnTo>
                  <a:lnTo>
                    <a:pt x="92024" y="845502"/>
                  </a:lnTo>
                  <a:lnTo>
                    <a:pt x="103124" y="903046"/>
                  </a:lnTo>
                  <a:lnTo>
                    <a:pt x="167386" y="918514"/>
                  </a:lnTo>
                  <a:lnTo>
                    <a:pt x="222897" y="920648"/>
                  </a:lnTo>
                  <a:lnTo>
                    <a:pt x="285750" y="921346"/>
                  </a:lnTo>
                  <a:lnTo>
                    <a:pt x="348869" y="920051"/>
                  </a:lnTo>
                  <a:lnTo>
                    <a:pt x="405180" y="916241"/>
                  </a:lnTo>
                  <a:lnTo>
                    <a:pt x="447598" y="909383"/>
                  </a:lnTo>
                  <a:lnTo>
                    <a:pt x="475576" y="857592"/>
                  </a:lnTo>
                  <a:lnTo>
                    <a:pt x="475983" y="819873"/>
                  </a:lnTo>
                  <a:close/>
                </a:path>
                <a:path w="1211579" h="1472565">
                  <a:moveTo>
                    <a:pt x="976363" y="1051458"/>
                  </a:moveTo>
                  <a:lnTo>
                    <a:pt x="440867" y="1247609"/>
                  </a:lnTo>
                  <a:lnTo>
                    <a:pt x="150533" y="1277454"/>
                  </a:lnTo>
                  <a:lnTo>
                    <a:pt x="18262" y="1124673"/>
                  </a:lnTo>
                  <a:lnTo>
                    <a:pt x="54635" y="1255141"/>
                  </a:lnTo>
                  <a:lnTo>
                    <a:pt x="217068" y="1472285"/>
                  </a:lnTo>
                  <a:lnTo>
                    <a:pt x="490766" y="1393736"/>
                  </a:lnTo>
                  <a:lnTo>
                    <a:pt x="976363" y="1051458"/>
                  </a:lnTo>
                  <a:close/>
                </a:path>
                <a:path w="1211579" h="1472565">
                  <a:moveTo>
                    <a:pt x="1211364" y="768172"/>
                  </a:moveTo>
                  <a:lnTo>
                    <a:pt x="1204925" y="751890"/>
                  </a:lnTo>
                  <a:lnTo>
                    <a:pt x="1177963" y="744308"/>
                  </a:lnTo>
                  <a:lnTo>
                    <a:pt x="1108163" y="743483"/>
                  </a:lnTo>
                  <a:lnTo>
                    <a:pt x="973175" y="747458"/>
                  </a:lnTo>
                  <a:lnTo>
                    <a:pt x="1003719" y="660209"/>
                  </a:lnTo>
                  <a:lnTo>
                    <a:pt x="1070000" y="466547"/>
                  </a:lnTo>
                  <a:lnTo>
                    <a:pt x="1134046" y="268579"/>
                  </a:lnTo>
                  <a:lnTo>
                    <a:pt x="1157846" y="168440"/>
                  </a:lnTo>
                  <a:lnTo>
                    <a:pt x="1151661" y="171411"/>
                  </a:lnTo>
                  <a:lnTo>
                    <a:pt x="1118031" y="214426"/>
                  </a:lnTo>
                  <a:lnTo>
                    <a:pt x="1092619" y="251167"/>
                  </a:lnTo>
                  <a:lnTo>
                    <a:pt x="1062824" y="295859"/>
                  </a:lnTo>
                  <a:lnTo>
                    <a:pt x="1029677" y="346811"/>
                  </a:lnTo>
                  <a:lnTo>
                    <a:pt x="994206" y="402399"/>
                  </a:lnTo>
                  <a:lnTo>
                    <a:pt x="957402" y="460959"/>
                  </a:lnTo>
                  <a:lnTo>
                    <a:pt x="920318" y="520814"/>
                  </a:lnTo>
                  <a:lnTo>
                    <a:pt x="883958" y="580313"/>
                  </a:lnTo>
                  <a:lnTo>
                    <a:pt x="849325" y="637819"/>
                  </a:lnTo>
                  <a:lnTo>
                    <a:pt x="817473" y="691642"/>
                  </a:lnTo>
                  <a:lnTo>
                    <a:pt x="789393" y="740143"/>
                  </a:lnTo>
                  <a:lnTo>
                    <a:pt x="766127" y="781646"/>
                  </a:lnTo>
                  <a:lnTo>
                    <a:pt x="738085" y="837069"/>
                  </a:lnTo>
                  <a:lnTo>
                    <a:pt x="735342" y="847674"/>
                  </a:lnTo>
                  <a:lnTo>
                    <a:pt x="749858" y="855281"/>
                  </a:lnTo>
                  <a:lnTo>
                    <a:pt x="782612" y="857326"/>
                  </a:lnTo>
                  <a:lnTo>
                    <a:pt x="829411" y="854697"/>
                  </a:lnTo>
                  <a:lnTo>
                    <a:pt x="886129" y="848220"/>
                  </a:lnTo>
                  <a:lnTo>
                    <a:pt x="948601" y="838784"/>
                  </a:lnTo>
                  <a:lnTo>
                    <a:pt x="1012659" y="827252"/>
                  </a:lnTo>
                  <a:lnTo>
                    <a:pt x="1074153" y="814463"/>
                  </a:lnTo>
                  <a:lnTo>
                    <a:pt x="1128941" y="801306"/>
                  </a:lnTo>
                  <a:lnTo>
                    <a:pt x="1172832" y="788619"/>
                  </a:lnTo>
                  <a:lnTo>
                    <a:pt x="1201686" y="777290"/>
                  </a:lnTo>
                  <a:lnTo>
                    <a:pt x="1211364" y="768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50457" y="6875089"/>
              <a:ext cx="1711732" cy="1142268"/>
            </a:xfrm>
            <a:prstGeom prst="rect">
              <a:avLst/>
            </a:prstGeom>
          </p:spPr>
        </p:pic>
        <p:sp>
          <p:nvSpPr>
            <p:cNvPr id="46" name="object 46" descr=""/>
            <p:cNvSpPr/>
            <p:nvPr/>
          </p:nvSpPr>
          <p:spPr>
            <a:xfrm>
              <a:off x="3341545" y="6875084"/>
              <a:ext cx="1361440" cy="687070"/>
            </a:xfrm>
            <a:custGeom>
              <a:avLst/>
              <a:gdLst/>
              <a:ahLst/>
              <a:cxnLst/>
              <a:rect l="l" t="t" r="r" b="b"/>
              <a:pathLst>
                <a:path w="1361439" h="687070">
                  <a:moveTo>
                    <a:pt x="1322661" y="0"/>
                  </a:moveTo>
                  <a:lnTo>
                    <a:pt x="1265089" y="15336"/>
                  </a:lnTo>
                  <a:lnTo>
                    <a:pt x="1204100" y="40129"/>
                  </a:lnTo>
                  <a:lnTo>
                    <a:pt x="1167786" y="56321"/>
                  </a:lnTo>
                  <a:lnTo>
                    <a:pt x="1128022" y="74788"/>
                  </a:lnTo>
                  <a:lnTo>
                    <a:pt x="1085129" y="95339"/>
                  </a:lnTo>
                  <a:lnTo>
                    <a:pt x="1039427" y="117782"/>
                  </a:lnTo>
                  <a:lnTo>
                    <a:pt x="991239" y="141925"/>
                  </a:lnTo>
                  <a:lnTo>
                    <a:pt x="940885" y="167576"/>
                  </a:lnTo>
                  <a:lnTo>
                    <a:pt x="888686" y="194545"/>
                  </a:lnTo>
                  <a:lnTo>
                    <a:pt x="834965" y="222639"/>
                  </a:lnTo>
                  <a:lnTo>
                    <a:pt x="780042" y="251668"/>
                  </a:lnTo>
                  <a:lnTo>
                    <a:pt x="724238" y="281439"/>
                  </a:lnTo>
                  <a:lnTo>
                    <a:pt x="611274" y="342441"/>
                  </a:lnTo>
                  <a:lnTo>
                    <a:pt x="498644" y="404114"/>
                  </a:lnTo>
                  <a:lnTo>
                    <a:pt x="388918" y="464926"/>
                  </a:lnTo>
                  <a:lnTo>
                    <a:pt x="284666" y="523342"/>
                  </a:lnTo>
                  <a:lnTo>
                    <a:pt x="188458" y="577832"/>
                  </a:lnTo>
                  <a:lnTo>
                    <a:pt x="102865" y="626862"/>
                  </a:lnTo>
                  <a:lnTo>
                    <a:pt x="30456" y="668899"/>
                  </a:lnTo>
                  <a:lnTo>
                    <a:pt x="0" y="686816"/>
                  </a:lnTo>
                  <a:lnTo>
                    <a:pt x="27389" y="671786"/>
                  </a:lnTo>
                  <a:lnTo>
                    <a:pt x="58045" y="655270"/>
                  </a:lnTo>
                  <a:lnTo>
                    <a:pt x="128286" y="618191"/>
                  </a:lnTo>
                  <a:lnTo>
                    <a:pt x="208988" y="576398"/>
                  </a:lnTo>
                  <a:lnTo>
                    <a:pt x="298412" y="530711"/>
                  </a:lnTo>
                  <a:lnTo>
                    <a:pt x="445105" y="456672"/>
                  </a:lnTo>
                  <a:lnTo>
                    <a:pt x="655015" y="351974"/>
                  </a:lnTo>
                  <a:lnTo>
                    <a:pt x="972343" y="195437"/>
                  </a:lnTo>
                  <a:lnTo>
                    <a:pt x="1361068" y="5580"/>
                  </a:lnTo>
                  <a:lnTo>
                    <a:pt x="1351477" y="3011"/>
                  </a:lnTo>
                  <a:lnTo>
                    <a:pt x="1341872" y="1208"/>
                  </a:lnTo>
                  <a:lnTo>
                    <a:pt x="1332264" y="196"/>
                  </a:lnTo>
                  <a:lnTo>
                    <a:pt x="13226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268423" y="7250930"/>
              <a:ext cx="1693765" cy="766436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546766" y="6875089"/>
              <a:ext cx="415422" cy="907218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631887" y="6308624"/>
              <a:ext cx="801203" cy="1406078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09463" y="6620667"/>
              <a:ext cx="523481" cy="1005152"/>
            </a:xfrm>
            <a:prstGeom prst="rect">
              <a:avLst/>
            </a:prstGeom>
          </p:spPr>
        </p:pic>
        <p:sp>
          <p:nvSpPr>
            <p:cNvPr id="51" name="object 51" descr=""/>
            <p:cNvSpPr/>
            <p:nvPr/>
          </p:nvSpPr>
          <p:spPr>
            <a:xfrm>
              <a:off x="10200139" y="4296769"/>
              <a:ext cx="123189" cy="5653405"/>
            </a:xfrm>
            <a:custGeom>
              <a:avLst/>
              <a:gdLst/>
              <a:ahLst/>
              <a:cxnLst/>
              <a:rect l="l" t="t" r="r" b="b"/>
              <a:pathLst>
                <a:path w="123190" h="5653405">
                  <a:moveTo>
                    <a:pt x="122645" y="0"/>
                  </a:moveTo>
                  <a:lnTo>
                    <a:pt x="0" y="0"/>
                  </a:lnTo>
                  <a:lnTo>
                    <a:pt x="0" y="5652948"/>
                  </a:lnTo>
                  <a:lnTo>
                    <a:pt x="122645" y="5652948"/>
                  </a:lnTo>
                  <a:lnTo>
                    <a:pt x="122645" y="0"/>
                  </a:lnTo>
                  <a:close/>
                </a:path>
              </a:pathLst>
            </a:custGeom>
            <a:solidFill>
              <a:srgbClr val="F2AD1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50147" y="4335662"/>
              <a:ext cx="5569806" cy="2085829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15202176" y="4257454"/>
              <a:ext cx="1014730" cy="1392555"/>
            </a:xfrm>
            <a:custGeom>
              <a:avLst/>
              <a:gdLst/>
              <a:ahLst/>
              <a:cxnLst/>
              <a:rect l="l" t="t" r="r" b="b"/>
              <a:pathLst>
                <a:path w="1014730" h="1392554">
                  <a:moveTo>
                    <a:pt x="664218" y="0"/>
                  </a:moveTo>
                  <a:lnTo>
                    <a:pt x="616613" y="1753"/>
                  </a:lnTo>
                  <a:lnTo>
                    <a:pt x="575412" y="11837"/>
                  </a:lnTo>
                  <a:lnTo>
                    <a:pt x="521022" y="32979"/>
                  </a:lnTo>
                  <a:lnTo>
                    <a:pt x="482502" y="53275"/>
                  </a:lnTo>
                  <a:lnTo>
                    <a:pt x="446294" y="77443"/>
                  </a:lnTo>
                  <a:lnTo>
                    <a:pt x="412393" y="105483"/>
                  </a:lnTo>
                  <a:lnTo>
                    <a:pt x="381169" y="136909"/>
                  </a:lnTo>
                  <a:lnTo>
                    <a:pt x="353019" y="171171"/>
                  </a:lnTo>
                  <a:lnTo>
                    <a:pt x="327943" y="208266"/>
                  </a:lnTo>
                  <a:lnTo>
                    <a:pt x="305936" y="248191"/>
                  </a:lnTo>
                  <a:lnTo>
                    <a:pt x="286489" y="297607"/>
                  </a:lnTo>
                  <a:lnTo>
                    <a:pt x="277277" y="345179"/>
                  </a:lnTo>
                  <a:lnTo>
                    <a:pt x="278302" y="390909"/>
                  </a:lnTo>
                  <a:lnTo>
                    <a:pt x="289562" y="434800"/>
                  </a:lnTo>
                  <a:lnTo>
                    <a:pt x="311059" y="476854"/>
                  </a:lnTo>
                  <a:lnTo>
                    <a:pt x="342793" y="517073"/>
                  </a:lnTo>
                  <a:lnTo>
                    <a:pt x="385580" y="554497"/>
                  </a:lnTo>
                  <a:lnTo>
                    <a:pt x="419494" y="577636"/>
                  </a:lnTo>
                  <a:lnTo>
                    <a:pt x="471185" y="608150"/>
                  </a:lnTo>
                  <a:lnTo>
                    <a:pt x="504527" y="626692"/>
                  </a:lnTo>
                  <a:lnTo>
                    <a:pt x="535234" y="643503"/>
                  </a:lnTo>
                  <a:lnTo>
                    <a:pt x="565949" y="660817"/>
                  </a:lnTo>
                  <a:lnTo>
                    <a:pt x="580019" y="669157"/>
                  </a:lnTo>
                  <a:lnTo>
                    <a:pt x="591529" y="676589"/>
                  </a:lnTo>
                  <a:lnTo>
                    <a:pt x="600487" y="683113"/>
                  </a:lnTo>
                  <a:lnTo>
                    <a:pt x="606900" y="688732"/>
                  </a:lnTo>
                  <a:lnTo>
                    <a:pt x="619046" y="698493"/>
                  </a:lnTo>
                  <a:lnTo>
                    <a:pt x="653988" y="733202"/>
                  </a:lnTo>
                  <a:lnTo>
                    <a:pt x="680843" y="766754"/>
                  </a:lnTo>
                  <a:lnTo>
                    <a:pt x="699784" y="808565"/>
                  </a:lnTo>
                  <a:lnTo>
                    <a:pt x="707721" y="850577"/>
                  </a:lnTo>
                  <a:lnTo>
                    <a:pt x="709253" y="870737"/>
                  </a:lnTo>
                  <a:lnTo>
                    <a:pt x="708421" y="883794"/>
                  </a:lnTo>
                  <a:lnTo>
                    <a:pt x="695955" y="930715"/>
                  </a:lnTo>
                  <a:lnTo>
                    <a:pt x="680325" y="966927"/>
                  </a:lnTo>
                  <a:lnTo>
                    <a:pt x="660124" y="1005173"/>
                  </a:lnTo>
                  <a:lnTo>
                    <a:pt x="635550" y="1044733"/>
                  </a:lnTo>
                  <a:lnTo>
                    <a:pt x="606900" y="1084804"/>
                  </a:lnTo>
                  <a:lnTo>
                    <a:pt x="574647" y="1124357"/>
                  </a:lnTo>
                  <a:lnTo>
                    <a:pt x="519358" y="1182918"/>
                  </a:lnTo>
                  <a:lnTo>
                    <a:pt x="482503" y="1217041"/>
                  </a:lnTo>
                  <a:lnTo>
                    <a:pt x="448350" y="1242891"/>
                  </a:lnTo>
                  <a:lnTo>
                    <a:pt x="408425" y="1266666"/>
                  </a:lnTo>
                  <a:lnTo>
                    <a:pt x="328284" y="1303077"/>
                  </a:lnTo>
                  <a:lnTo>
                    <a:pt x="277022" y="1314904"/>
                  </a:lnTo>
                  <a:lnTo>
                    <a:pt x="231987" y="1313664"/>
                  </a:lnTo>
                  <a:lnTo>
                    <a:pt x="193177" y="1299356"/>
                  </a:lnTo>
                  <a:lnTo>
                    <a:pt x="160589" y="1271982"/>
                  </a:lnTo>
                  <a:lnTo>
                    <a:pt x="137285" y="1238620"/>
                  </a:lnTo>
                  <a:lnTo>
                    <a:pt x="120664" y="1196487"/>
                  </a:lnTo>
                  <a:lnTo>
                    <a:pt x="111694" y="1149701"/>
                  </a:lnTo>
                  <a:lnTo>
                    <a:pt x="110482" y="1126110"/>
                  </a:lnTo>
                  <a:lnTo>
                    <a:pt x="111449" y="1102374"/>
                  </a:lnTo>
                  <a:lnTo>
                    <a:pt x="118092" y="1064640"/>
                  </a:lnTo>
                  <a:lnTo>
                    <a:pt x="129878" y="1025853"/>
                  </a:lnTo>
                  <a:lnTo>
                    <a:pt x="146236" y="987086"/>
                  </a:lnTo>
                  <a:lnTo>
                    <a:pt x="166725" y="949332"/>
                  </a:lnTo>
                  <a:lnTo>
                    <a:pt x="191027" y="913405"/>
                  </a:lnTo>
                  <a:lnTo>
                    <a:pt x="218933" y="880046"/>
                  </a:lnTo>
                  <a:lnTo>
                    <a:pt x="249375" y="849801"/>
                  </a:lnTo>
                  <a:lnTo>
                    <a:pt x="281371" y="823168"/>
                  </a:lnTo>
                  <a:lnTo>
                    <a:pt x="314382" y="802488"/>
                  </a:lnTo>
                  <a:lnTo>
                    <a:pt x="358847" y="786208"/>
                  </a:lnTo>
                  <a:lnTo>
                    <a:pt x="418540" y="777672"/>
                  </a:lnTo>
                  <a:lnTo>
                    <a:pt x="434272" y="776646"/>
                  </a:lnTo>
                  <a:lnTo>
                    <a:pt x="446680" y="775611"/>
                  </a:lnTo>
                  <a:lnTo>
                    <a:pt x="446183" y="736302"/>
                  </a:lnTo>
                  <a:lnTo>
                    <a:pt x="402216" y="716925"/>
                  </a:lnTo>
                  <a:lnTo>
                    <a:pt x="349944" y="705813"/>
                  </a:lnTo>
                  <a:lnTo>
                    <a:pt x="305936" y="705287"/>
                  </a:lnTo>
                  <a:lnTo>
                    <a:pt x="261921" y="709420"/>
                  </a:lnTo>
                  <a:lnTo>
                    <a:pt x="180940" y="738606"/>
                  </a:lnTo>
                  <a:lnTo>
                    <a:pt x="138969" y="765496"/>
                  </a:lnTo>
                  <a:lnTo>
                    <a:pt x="102231" y="798359"/>
                  </a:lnTo>
                  <a:lnTo>
                    <a:pt x="70727" y="837194"/>
                  </a:lnTo>
                  <a:lnTo>
                    <a:pt x="44454" y="882003"/>
                  </a:lnTo>
                  <a:lnTo>
                    <a:pt x="23410" y="932788"/>
                  </a:lnTo>
                  <a:lnTo>
                    <a:pt x="11251" y="976156"/>
                  </a:lnTo>
                  <a:lnTo>
                    <a:pt x="3449" y="1019399"/>
                  </a:lnTo>
                  <a:lnTo>
                    <a:pt x="0" y="1062511"/>
                  </a:lnTo>
                  <a:lnTo>
                    <a:pt x="898" y="1105484"/>
                  </a:lnTo>
                  <a:lnTo>
                    <a:pt x="6135" y="1146787"/>
                  </a:lnTo>
                  <a:lnTo>
                    <a:pt x="15725" y="1184851"/>
                  </a:lnTo>
                  <a:lnTo>
                    <a:pt x="47985" y="1251291"/>
                  </a:lnTo>
                  <a:lnTo>
                    <a:pt x="80031" y="1287155"/>
                  </a:lnTo>
                  <a:lnTo>
                    <a:pt x="122952" y="1322899"/>
                  </a:lnTo>
                  <a:lnTo>
                    <a:pt x="164537" y="1347390"/>
                  </a:lnTo>
                  <a:lnTo>
                    <a:pt x="217907" y="1368146"/>
                  </a:lnTo>
                  <a:lnTo>
                    <a:pt x="255771" y="1379783"/>
                  </a:lnTo>
                  <a:lnTo>
                    <a:pt x="300820" y="1389604"/>
                  </a:lnTo>
                  <a:lnTo>
                    <a:pt x="353034" y="1391936"/>
                  </a:lnTo>
                  <a:lnTo>
                    <a:pt x="372727" y="1391676"/>
                  </a:lnTo>
                  <a:lnTo>
                    <a:pt x="422634" y="1387800"/>
                  </a:lnTo>
                  <a:lnTo>
                    <a:pt x="482261" y="1372789"/>
                  </a:lnTo>
                  <a:lnTo>
                    <a:pt x="550598" y="1348503"/>
                  </a:lnTo>
                  <a:lnTo>
                    <a:pt x="585839" y="1333501"/>
                  </a:lnTo>
                  <a:lnTo>
                    <a:pt x="649816" y="1300411"/>
                  </a:lnTo>
                  <a:lnTo>
                    <a:pt x="695745" y="1270418"/>
                  </a:lnTo>
                  <a:lnTo>
                    <a:pt x="729012" y="1243535"/>
                  </a:lnTo>
                  <a:lnTo>
                    <a:pt x="760624" y="1212712"/>
                  </a:lnTo>
                  <a:lnTo>
                    <a:pt x="789798" y="1179107"/>
                  </a:lnTo>
                  <a:lnTo>
                    <a:pt x="816218" y="1143176"/>
                  </a:lnTo>
                  <a:lnTo>
                    <a:pt x="838747" y="1106460"/>
                  </a:lnTo>
                  <a:lnTo>
                    <a:pt x="857045" y="1069285"/>
                  </a:lnTo>
                  <a:lnTo>
                    <a:pt x="870349" y="1032057"/>
                  </a:lnTo>
                  <a:lnTo>
                    <a:pt x="883104" y="967374"/>
                  </a:lnTo>
                  <a:lnTo>
                    <a:pt x="883952" y="922909"/>
                  </a:lnTo>
                  <a:lnTo>
                    <a:pt x="877636" y="880050"/>
                  </a:lnTo>
                  <a:lnTo>
                    <a:pt x="864157" y="838799"/>
                  </a:lnTo>
                  <a:lnTo>
                    <a:pt x="843519" y="799158"/>
                  </a:lnTo>
                  <a:lnTo>
                    <a:pt x="815721" y="761128"/>
                  </a:lnTo>
                  <a:lnTo>
                    <a:pt x="786026" y="728019"/>
                  </a:lnTo>
                  <a:lnTo>
                    <a:pt x="750205" y="698041"/>
                  </a:lnTo>
                  <a:lnTo>
                    <a:pt x="714883" y="673024"/>
                  </a:lnTo>
                  <a:lnTo>
                    <a:pt x="669328" y="644270"/>
                  </a:lnTo>
                  <a:lnTo>
                    <a:pt x="631455" y="622546"/>
                  </a:lnTo>
                  <a:lnTo>
                    <a:pt x="607900" y="608725"/>
                  </a:lnTo>
                  <a:lnTo>
                    <a:pt x="560816" y="578734"/>
                  </a:lnTo>
                  <a:lnTo>
                    <a:pt x="515772" y="547068"/>
                  </a:lnTo>
                  <a:lnTo>
                    <a:pt x="485066" y="522248"/>
                  </a:lnTo>
                  <a:lnTo>
                    <a:pt x="460632" y="492383"/>
                  </a:lnTo>
                  <a:lnTo>
                    <a:pt x="443235" y="452053"/>
                  </a:lnTo>
                  <a:lnTo>
                    <a:pt x="441062" y="432269"/>
                  </a:lnTo>
                  <a:lnTo>
                    <a:pt x="445239" y="394057"/>
                  </a:lnTo>
                  <a:lnTo>
                    <a:pt x="457768" y="355505"/>
                  </a:lnTo>
                  <a:lnTo>
                    <a:pt x="478650" y="316618"/>
                  </a:lnTo>
                  <a:lnTo>
                    <a:pt x="507883" y="277400"/>
                  </a:lnTo>
                  <a:lnTo>
                    <a:pt x="545468" y="237856"/>
                  </a:lnTo>
                  <a:lnTo>
                    <a:pt x="582480" y="204025"/>
                  </a:lnTo>
                  <a:lnTo>
                    <a:pt x="621457" y="175320"/>
                  </a:lnTo>
                  <a:lnTo>
                    <a:pt x="662402" y="151741"/>
                  </a:lnTo>
                  <a:lnTo>
                    <a:pt x="705317" y="133290"/>
                  </a:lnTo>
                  <a:lnTo>
                    <a:pt x="750205" y="119964"/>
                  </a:lnTo>
                  <a:lnTo>
                    <a:pt x="790062" y="114873"/>
                  </a:lnTo>
                  <a:lnTo>
                    <a:pt x="833103" y="112211"/>
                  </a:lnTo>
                  <a:lnTo>
                    <a:pt x="840528" y="112340"/>
                  </a:lnTo>
                  <a:lnTo>
                    <a:pt x="856306" y="113431"/>
                  </a:lnTo>
                  <a:lnTo>
                    <a:pt x="862107" y="114478"/>
                  </a:lnTo>
                  <a:lnTo>
                    <a:pt x="864851" y="115828"/>
                  </a:lnTo>
                  <a:lnTo>
                    <a:pt x="866509" y="118155"/>
                  </a:lnTo>
                  <a:lnTo>
                    <a:pt x="863311" y="125134"/>
                  </a:lnTo>
                  <a:lnTo>
                    <a:pt x="855253" y="136767"/>
                  </a:lnTo>
                  <a:lnTo>
                    <a:pt x="821794" y="179235"/>
                  </a:lnTo>
                  <a:lnTo>
                    <a:pt x="803178" y="206060"/>
                  </a:lnTo>
                  <a:lnTo>
                    <a:pt x="771702" y="261636"/>
                  </a:lnTo>
                  <a:lnTo>
                    <a:pt x="748149" y="318011"/>
                  </a:lnTo>
                  <a:lnTo>
                    <a:pt x="732802" y="373318"/>
                  </a:lnTo>
                  <a:lnTo>
                    <a:pt x="726132" y="426069"/>
                  </a:lnTo>
                  <a:lnTo>
                    <a:pt x="726259" y="450883"/>
                  </a:lnTo>
                  <a:lnTo>
                    <a:pt x="733500" y="496965"/>
                  </a:lnTo>
                  <a:lnTo>
                    <a:pt x="750393" y="535744"/>
                  </a:lnTo>
                  <a:lnTo>
                    <a:pt x="778078" y="567749"/>
                  </a:lnTo>
                  <a:lnTo>
                    <a:pt x="815461" y="592044"/>
                  </a:lnTo>
                  <a:lnTo>
                    <a:pt x="858892" y="605045"/>
                  </a:lnTo>
                  <a:lnTo>
                    <a:pt x="865877" y="604976"/>
                  </a:lnTo>
                  <a:lnTo>
                    <a:pt x="874735" y="604285"/>
                  </a:lnTo>
                  <a:lnTo>
                    <a:pt x="880526" y="600515"/>
                  </a:lnTo>
                  <a:lnTo>
                    <a:pt x="883279" y="593594"/>
                  </a:lnTo>
                  <a:lnTo>
                    <a:pt x="884426" y="587262"/>
                  </a:lnTo>
                  <a:lnTo>
                    <a:pt x="883783" y="580672"/>
                  </a:lnTo>
                  <a:lnTo>
                    <a:pt x="881352" y="573820"/>
                  </a:lnTo>
                  <a:lnTo>
                    <a:pt x="877133" y="566705"/>
                  </a:lnTo>
                  <a:lnTo>
                    <a:pt x="872139" y="548223"/>
                  </a:lnTo>
                  <a:lnTo>
                    <a:pt x="875210" y="493419"/>
                  </a:lnTo>
                  <a:lnTo>
                    <a:pt x="895473" y="412906"/>
                  </a:lnTo>
                  <a:lnTo>
                    <a:pt x="910781" y="369721"/>
                  </a:lnTo>
                  <a:lnTo>
                    <a:pt x="929204" y="327529"/>
                  </a:lnTo>
                  <a:lnTo>
                    <a:pt x="950744" y="286331"/>
                  </a:lnTo>
                  <a:lnTo>
                    <a:pt x="975402" y="246128"/>
                  </a:lnTo>
                  <a:lnTo>
                    <a:pt x="994716" y="213042"/>
                  </a:lnTo>
                  <a:lnTo>
                    <a:pt x="1007641" y="186159"/>
                  </a:lnTo>
                  <a:lnTo>
                    <a:pt x="1014171" y="165475"/>
                  </a:lnTo>
                  <a:lnTo>
                    <a:pt x="1014302" y="150990"/>
                  </a:lnTo>
                  <a:lnTo>
                    <a:pt x="1010323" y="140531"/>
                  </a:lnTo>
                  <a:lnTo>
                    <a:pt x="975402" y="107556"/>
                  </a:lnTo>
                  <a:lnTo>
                    <a:pt x="930347" y="82227"/>
                  </a:lnTo>
                  <a:lnTo>
                    <a:pt x="864851" y="51715"/>
                  </a:lnTo>
                  <a:lnTo>
                    <a:pt x="804455" y="26899"/>
                  </a:lnTo>
                  <a:lnTo>
                    <a:pt x="767792" y="14295"/>
                  </a:lnTo>
                  <a:lnTo>
                    <a:pt x="723138" y="4791"/>
                  </a:lnTo>
                  <a:lnTo>
                    <a:pt x="677199" y="195"/>
                  </a:lnTo>
                  <a:lnTo>
                    <a:pt x="664218" y="0"/>
                  </a:lnTo>
                  <a:close/>
                </a:path>
              </a:pathLst>
            </a:custGeom>
            <a:solidFill>
              <a:srgbClr val="F2AD1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238871" y="5337082"/>
              <a:ext cx="120923" cy="129342"/>
            </a:xfrm>
            <a:prstGeom prst="rect">
              <a:avLst/>
            </a:prstGeom>
          </p:spPr>
        </p:pic>
        <p:sp>
          <p:nvSpPr>
            <p:cNvPr id="55" name="object 55" descr=""/>
            <p:cNvSpPr/>
            <p:nvPr/>
          </p:nvSpPr>
          <p:spPr>
            <a:xfrm>
              <a:off x="16414031" y="4269871"/>
              <a:ext cx="1344295" cy="1408430"/>
            </a:xfrm>
            <a:custGeom>
              <a:avLst/>
              <a:gdLst/>
              <a:ahLst/>
              <a:cxnLst/>
              <a:rect l="l" t="t" r="r" b="b"/>
              <a:pathLst>
                <a:path w="1344294" h="1408429">
                  <a:moveTo>
                    <a:pt x="1047195" y="0"/>
                  </a:moveTo>
                  <a:lnTo>
                    <a:pt x="981679" y="1026"/>
                  </a:lnTo>
                  <a:lnTo>
                    <a:pt x="934591" y="4135"/>
                  </a:lnTo>
                  <a:lnTo>
                    <a:pt x="916934" y="6463"/>
                  </a:lnTo>
                  <a:lnTo>
                    <a:pt x="865751" y="12161"/>
                  </a:lnTo>
                  <a:lnTo>
                    <a:pt x="827426" y="15647"/>
                  </a:lnTo>
                  <a:lnTo>
                    <a:pt x="762806" y="22757"/>
                  </a:lnTo>
                  <a:lnTo>
                    <a:pt x="707023" y="31033"/>
                  </a:lnTo>
                  <a:lnTo>
                    <a:pt x="679888" y="35170"/>
                  </a:lnTo>
                  <a:lnTo>
                    <a:pt x="595502" y="46799"/>
                  </a:lnTo>
                  <a:lnTo>
                    <a:pt x="533771" y="56438"/>
                  </a:lnTo>
                  <a:lnTo>
                    <a:pt x="463716" y="68249"/>
                  </a:lnTo>
                  <a:lnTo>
                    <a:pt x="440036" y="71418"/>
                  </a:lnTo>
                  <a:lnTo>
                    <a:pt x="344588" y="84869"/>
                  </a:lnTo>
                  <a:lnTo>
                    <a:pt x="325004" y="87129"/>
                  </a:lnTo>
                  <a:lnTo>
                    <a:pt x="308752" y="88480"/>
                  </a:lnTo>
                  <a:lnTo>
                    <a:pt x="295836" y="88929"/>
                  </a:lnTo>
                  <a:lnTo>
                    <a:pt x="244654" y="93075"/>
                  </a:lnTo>
                  <a:lnTo>
                    <a:pt x="242602" y="105483"/>
                  </a:lnTo>
                  <a:lnTo>
                    <a:pt x="243497" y="112853"/>
                  </a:lnTo>
                  <a:lnTo>
                    <a:pt x="246184" y="120480"/>
                  </a:lnTo>
                  <a:lnTo>
                    <a:pt x="277092" y="151626"/>
                  </a:lnTo>
                  <a:lnTo>
                    <a:pt x="325521" y="164424"/>
                  </a:lnTo>
                  <a:lnTo>
                    <a:pt x="354171" y="166234"/>
                  </a:lnTo>
                  <a:lnTo>
                    <a:pt x="370804" y="166172"/>
                  </a:lnTo>
                  <a:lnTo>
                    <a:pt x="388985" y="165460"/>
                  </a:lnTo>
                  <a:lnTo>
                    <a:pt x="409261" y="164306"/>
                  </a:lnTo>
                  <a:lnTo>
                    <a:pt x="486228" y="159251"/>
                  </a:lnTo>
                  <a:lnTo>
                    <a:pt x="525127" y="157188"/>
                  </a:lnTo>
                  <a:lnTo>
                    <a:pt x="492375" y="225438"/>
                  </a:lnTo>
                  <a:lnTo>
                    <a:pt x="483791" y="242243"/>
                  </a:lnTo>
                  <a:lnTo>
                    <a:pt x="474450" y="261634"/>
                  </a:lnTo>
                  <a:lnTo>
                    <a:pt x="442082" y="334412"/>
                  </a:lnTo>
                  <a:lnTo>
                    <a:pt x="406388" y="417777"/>
                  </a:lnTo>
                  <a:lnTo>
                    <a:pt x="381823" y="476485"/>
                  </a:lnTo>
                  <a:lnTo>
                    <a:pt x="312213" y="647362"/>
                  </a:lnTo>
                  <a:lnTo>
                    <a:pt x="283554" y="718711"/>
                  </a:lnTo>
                  <a:lnTo>
                    <a:pt x="273822" y="741735"/>
                  </a:lnTo>
                  <a:lnTo>
                    <a:pt x="270877" y="748002"/>
                  </a:lnTo>
                  <a:lnTo>
                    <a:pt x="269219" y="750772"/>
                  </a:lnTo>
                  <a:lnTo>
                    <a:pt x="267847" y="750772"/>
                  </a:lnTo>
                  <a:lnTo>
                    <a:pt x="255911" y="752835"/>
                  </a:lnTo>
                  <a:lnTo>
                    <a:pt x="230320" y="756982"/>
                  </a:lnTo>
                  <a:lnTo>
                    <a:pt x="159368" y="764285"/>
                  </a:lnTo>
                  <a:lnTo>
                    <a:pt x="151242" y="765509"/>
                  </a:lnTo>
                  <a:lnTo>
                    <a:pt x="144528" y="766865"/>
                  </a:lnTo>
                  <a:lnTo>
                    <a:pt x="139223" y="768353"/>
                  </a:lnTo>
                  <a:lnTo>
                    <a:pt x="133077" y="770416"/>
                  </a:lnTo>
                  <a:lnTo>
                    <a:pt x="130323" y="773526"/>
                  </a:lnTo>
                  <a:lnTo>
                    <a:pt x="131694" y="781798"/>
                  </a:lnTo>
                  <a:lnTo>
                    <a:pt x="154573" y="814886"/>
                  </a:lnTo>
                  <a:lnTo>
                    <a:pt x="201661" y="825220"/>
                  </a:lnTo>
                  <a:lnTo>
                    <a:pt x="216177" y="826326"/>
                  </a:lnTo>
                  <a:lnTo>
                    <a:pt x="226990" y="827555"/>
                  </a:lnTo>
                  <a:lnTo>
                    <a:pt x="234096" y="828910"/>
                  </a:lnTo>
                  <a:lnTo>
                    <a:pt x="237492" y="830393"/>
                  </a:lnTo>
                  <a:lnTo>
                    <a:pt x="238318" y="833177"/>
                  </a:lnTo>
                  <a:lnTo>
                    <a:pt x="237734" y="838415"/>
                  </a:lnTo>
                  <a:lnTo>
                    <a:pt x="235747" y="846106"/>
                  </a:lnTo>
                  <a:lnTo>
                    <a:pt x="232362" y="856246"/>
                  </a:lnTo>
                  <a:lnTo>
                    <a:pt x="223088" y="880819"/>
                  </a:lnTo>
                  <a:lnTo>
                    <a:pt x="213680" y="906934"/>
                  </a:lnTo>
                  <a:lnTo>
                    <a:pt x="194488" y="963803"/>
                  </a:lnTo>
                  <a:lnTo>
                    <a:pt x="166463" y="1051447"/>
                  </a:lnTo>
                  <a:lnTo>
                    <a:pt x="149386" y="1106708"/>
                  </a:lnTo>
                  <a:lnTo>
                    <a:pt x="135565" y="1155832"/>
                  </a:lnTo>
                  <a:lnTo>
                    <a:pt x="125520" y="1197307"/>
                  </a:lnTo>
                  <a:lnTo>
                    <a:pt x="119768" y="1234747"/>
                  </a:lnTo>
                  <a:lnTo>
                    <a:pt x="119768" y="1244380"/>
                  </a:lnTo>
                  <a:lnTo>
                    <a:pt x="117025" y="1250935"/>
                  </a:lnTo>
                  <a:lnTo>
                    <a:pt x="66534" y="1271971"/>
                  </a:lnTo>
                  <a:lnTo>
                    <a:pt x="58405" y="1275201"/>
                  </a:lnTo>
                  <a:lnTo>
                    <a:pt x="17405" y="1296075"/>
                  </a:lnTo>
                  <a:lnTo>
                    <a:pt x="0" y="1323407"/>
                  </a:lnTo>
                  <a:lnTo>
                    <a:pt x="257" y="1330845"/>
                  </a:lnTo>
                  <a:lnTo>
                    <a:pt x="1028" y="1340220"/>
                  </a:lnTo>
                  <a:lnTo>
                    <a:pt x="1411" y="1350487"/>
                  </a:lnTo>
                  <a:lnTo>
                    <a:pt x="10493" y="1389401"/>
                  </a:lnTo>
                  <a:lnTo>
                    <a:pt x="23541" y="1404334"/>
                  </a:lnTo>
                  <a:lnTo>
                    <a:pt x="27645" y="1407088"/>
                  </a:lnTo>
                  <a:lnTo>
                    <a:pt x="34106" y="1408114"/>
                  </a:lnTo>
                  <a:lnTo>
                    <a:pt x="42985" y="1407444"/>
                  </a:lnTo>
                  <a:lnTo>
                    <a:pt x="50726" y="1406462"/>
                  </a:lnTo>
                  <a:lnTo>
                    <a:pt x="60646" y="1404584"/>
                  </a:lnTo>
                  <a:lnTo>
                    <a:pt x="72742" y="1401808"/>
                  </a:lnTo>
                  <a:lnTo>
                    <a:pt x="87015" y="1398135"/>
                  </a:lnTo>
                  <a:lnTo>
                    <a:pt x="143842" y="1385060"/>
                  </a:lnTo>
                  <a:lnTo>
                    <a:pt x="199688" y="1373019"/>
                  </a:lnTo>
                  <a:lnTo>
                    <a:pt x="254553" y="1362013"/>
                  </a:lnTo>
                  <a:lnTo>
                    <a:pt x="308438" y="1352041"/>
                  </a:lnTo>
                  <a:lnTo>
                    <a:pt x="361342" y="1343103"/>
                  </a:lnTo>
                  <a:lnTo>
                    <a:pt x="413265" y="1335200"/>
                  </a:lnTo>
                  <a:lnTo>
                    <a:pt x="464207" y="1328331"/>
                  </a:lnTo>
                  <a:lnTo>
                    <a:pt x="514168" y="1322496"/>
                  </a:lnTo>
                  <a:lnTo>
                    <a:pt x="563148" y="1317695"/>
                  </a:lnTo>
                  <a:lnTo>
                    <a:pt x="611146" y="1313927"/>
                  </a:lnTo>
                  <a:lnTo>
                    <a:pt x="658164" y="1311194"/>
                  </a:lnTo>
                  <a:lnTo>
                    <a:pt x="704200" y="1309494"/>
                  </a:lnTo>
                  <a:lnTo>
                    <a:pt x="749255" y="1308828"/>
                  </a:lnTo>
                  <a:lnTo>
                    <a:pt x="793329" y="1309195"/>
                  </a:lnTo>
                  <a:lnTo>
                    <a:pt x="837527" y="1311518"/>
                  </a:lnTo>
                  <a:lnTo>
                    <a:pt x="875977" y="1314360"/>
                  </a:lnTo>
                  <a:lnTo>
                    <a:pt x="935607" y="1321614"/>
                  </a:lnTo>
                  <a:lnTo>
                    <a:pt x="979874" y="1333482"/>
                  </a:lnTo>
                  <a:lnTo>
                    <a:pt x="1016484" y="1352639"/>
                  </a:lnTo>
                  <a:lnTo>
                    <a:pt x="1033372" y="1363496"/>
                  </a:lnTo>
                  <a:lnTo>
                    <a:pt x="1047190" y="1371251"/>
                  </a:lnTo>
                  <a:lnTo>
                    <a:pt x="1057937" y="1375904"/>
                  </a:lnTo>
                  <a:lnTo>
                    <a:pt x="1065614" y="1377455"/>
                  </a:lnTo>
                  <a:lnTo>
                    <a:pt x="1071246" y="1375643"/>
                  </a:lnTo>
                  <a:lnTo>
                    <a:pt x="1075849" y="1370210"/>
                  </a:lnTo>
                  <a:lnTo>
                    <a:pt x="1079431" y="1361159"/>
                  </a:lnTo>
                  <a:lnTo>
                    <a:pt x="1082001" y="1348492"/>
                  </a:lnTo>
                  <a:lnTo>
                    <a:pt x="1083146" y="1337892"/>
                  </a:lnTo>
                  <a:lnTo>
                    <a:pt x="1082501" y="1326776"/>
                  </a:lnTo>
                  <a:lnTo>
                    <a:pt x="1063047" y="1279199"/>
                  </a:lnTo>
                  <a:lnTo>
                    <a:pt x="1031578" y="1245668"/>
                  </a:lnTo>
                  <a:lnTo>
                    <a:pt x="987825" y="1217167"/>
                  </a:lnTo>
                  <a:lnTo>
                    <a:pt x="934849" y="1196797"/>
                  </a:lnTo>
                  <a:lnTo>
                    <a:pt x="896968" y="1189253"/>
                  </a:lnTo>
                  <a:lnTo>
                    <a:pt x="875272" y="1186152"/>
                  </a:lnTo>
                  <a:lnTo>
                    <a:pt x="825309" y="1181490"/>
                  </a:lnTo>
                  <a:lnTo>
                    <a:pt x="796407" y="1180969"/>
                  </a:lnTo>
                  <a:lnTo>
                    <a:pt x="711436" y="1180969"/>
                  </a:lnTo>
                  <a:lnTo>
                    <a:pt x="658456" y="1181232"/>
                  </a:lnTo>
                  <a:lnTo>
                    <a:pt x="614193" y="1182005"/>
                  </a:lnTo>
                  <a:lnTo>
                    <a:pt x="575283" y="1183563"/>
                  </a:lnTo>
                  <a:lnTo>
                    <a:pt x="520398" y="1187756"/>
                  </a:lnTo>
                  <a:lnTo>
                    <a:pt x="464742" y="1193377"/>
                  </a:lnTo>
                  <a:lnTo>
                    <a:pt x="423013" y="1198552"/>
                  </a:lnTo>
                  <a:lnTo>
                    <a:pt x="373635" y="1205785"/>
                  </a:lnTo>
                  <a:lnTo>
                    <a:pt x="362874" y="1207655"/>
                  </a:lnTo>
                  <a:lnTo>
                    <a:pt x="353145" y="1209137"/>
                  </a:lnTo>
                  <a:lnTo>
                    <a:pt x="344446" y="1210236"/>
                  </a:lnTo>
                  <a:lnTo>
                    <a:pt x="336777" y="1210957"/>
                  </a:lnTo>
                  <a:lnTo>
                    <a:pt x="320411" y="1211994"/>
                  </a:lnTo>
                  <a:lnTo>
                    <a:pt x="320411" y="1210601"/>
                  </a:lnTo>
                  <a:lnTo>
                    <a:pt x="332683" y="1162362"/>
                  </a:lnTo>
                  <a:lnTo>
                    <a:pt x="347018" y="1117892"/>
                  </a:lnTo>
                  <a:lnTo>
                    <a:pt x="384891" y="1017571"/>
                  </a:lnTo>
                  <a:lnTo>
                    <a:pt x="403113" y="968336"/>
                  </a:lnTo>
                  <a:lnTo>
                    <a:pt x="437099" y="872800"/>
                  </a:lnTo>
                  <a:lnTo>
                    <a:pt x="457569" y="821451"/>
                  </a:lnTo>
                  <a:lnTo>
                    <a:pt x="477021" y="808484"/>
                  </a:lnTo>
                  <a:lnTo>
                    <a:pt x="537149" y="804094"/>
                  </a:lnTo>
                  <a:lnTo>
                    <a:pt x="558903" y="802739"/>
                  </a:lnTo>
                  <a:lnTo>
                    <a:pt x="607031" y="800404"/>
                  </a:lnTo>
                  <a:lnTo>
                    <a:pt x="652122" y="796863"/>
                  </a:lnTo>
                  <a:lnTo>
                    <a:pt x="693253" y="794474"/>
                  </a:lnTo>
                  <a:lnTo>
                    <a:pt x="730427" y="793241"/>
                  </a:lnTo>
                  <a:lnTo>
                    <a:pt x="763644" y="793169"/>
                  </a:lnTo>
                  <a:lnTo>
                    <a:pt x="793510" y="794151"/>
                  </a:lnTo>
                  <a:lnTo>
                    <a:pt x="820694" y="796029"/>
                  </a:lnTo>
                  <a:lnTo>
                    <a:pt x="845201" y="798804"/>
                  </a:lnTo>
                  <a:lnTo>
                    <a:pt x="867033" y="802478"/>
                  </a:lnTo>
                  <a:lnTo>
                    <a:pt x="876424" y="804295"/>
                  </a:lnTo>
                  <a:lnTo>
                    <a:pt x="884160" y="805586"/>
                  </a:lnTo>
                  <a:lnTo>
                    <a:pt x="890241" y="806358"/>
                  </a:lnTo>
                  <a:lnTo>
                    <a:pt x="894666" y="806614"/>
                  </a:lnTo>
                  <a:lnTo>
                    <a:pt x="899430" y="806614"/>
                  </a:lnTo>
                  <a:lnTo>
                    <a:pt x="913414" y="777081"/>
                  </a:lnTo>
                  <a:lnTo>
                    <a:pt x="911053" y="764217"/>
                  </a:lnTo>
                  <a:lnTo>
                    <a:pt x="887504" y="721810"/>
                  </a:lnTo>
                  <a:lnTo>
                    <a:pt x="838364" y="702167"/>
                  </a:lnTo>
                  <a:lnTo>
                    <a:pt x="782313" y="694810"/>
                  </a:lnTo>
                  <a:lnTo>
                    <a:pt x="737470" y="693706"/>
                  </a:lnTo>
                  <a:lnTo>
                    <a:pt x="713216" y="694160"/>
                  </a:lnTo>
                  <a:lnTo>
                    <a:pt x="661270" y="696994"/>
                  </a:lnTo>
                  <a:lnTo>
                    <a:pt x="606240" y="702182"/>
                  </a:lnTo>
                  <a:lnTo>
                    <a:pt x="549703" y="709412"/>
                  </a:lnTo>
                  <a:lnTo>
                    <a:pt x="542855" y="710805"/>
                  </a:lnTo>
                  <a:lnTo>
                    <a:pt x="536394" y="711831"/>
                  </a:lnTo>
                  <a:lnTo>
                    <a:pt x="524112" y="713224"/>
                  </a:lnTo>
                  <a:lnTo>
                    <a:pt x="518992" y="713538"/>
                  </a:lnTo>
                  <a:lnTo>
                    <a:pt x="514897" y="713538"/>
                  </a:lnTo>
                  <a:lnTo>
                    <a:pt x="509421" y="714931"/>
                  </a:lnTo>
                  <a:lnTo>
                    <a:pt x="504657" y="715611"/>
                  </a:lnTo>
                  <a:lnTo>
                    <a:pt x="499191" y="715611"/>
                  </a:lnTo>
                  <a:lnTo>
                    <a:pt x="498846" y="713904"/>
                  </a:lnTo>
                  <a:lnTo>
                    <a:pt x="500207" y="707015"/>
                  </a:lnTo>
                  <a:lnTo>
                    <a:pt x="502929" y="699067"/>
                  </a:lnTo>
                  <a:lnTo>
                    <a:pt x="511816" y="676185"/>
                  </a:lnTo>
                  <a:lnTo>
                    <a:pt x="538508" y="610393"/>
                  </a:lnTo>
                  <a:lnTo>
                    <a:pt x="547911" y="586352"/>
                  </a:lnTo>
                  <a:lnTo>
                    <a:pt x="558466" y="558689"/>
                  </a:lnTo>
                  <a:lnTo>
                    <a:pt x="578997" y="503494"/>
                  </a:lnTo>
                  <a:lnTo>
                    <a:pt x="589102" y="477256"/>
                  </a:lnTo>
                  <a:lnTo>
                    <a:pt x="600491" y="448683"/>
                  </a:lnTo>
                  <a:lnTo>
                    <a:pt x="626340" y="385925"/>
                  </a:lnTo>
                  <a:lnTo>
                    <a:pt x="676312" y="263255"/>
                  </a:lnTo>
                  <a:lnTo>
                    <a:pt x="698308" y="211025"/>
                  </a:lnTo>
                  <a:lnTo>
                    <a:pt x="723454" y="155120"/>
                  </a:lnTo>
                  <a:lnTo>
                    <a:pt x="760576" y="136498"/>
                  </a:lnTo>
                  <a:lnTo>
                    <a:pt x="811045" y="130886"/>
                  </a:lnTo>
                  <a:lnTo>
                    <a:pt x="874699" y="126422"/>
                  </a:lnTo>
                  <a:lnTo>
                    <a:pt x="921283" y="124090"/>
                  </a:lnTo>
                  <a:lnTo>
                    <a:pt x="968105" y="122552"/>
                  </a:lnTo>
                  <a:lnTo>
                    <a:pt x="1012390" y="122027"/>
                  </a:lnTo>
                  <a:lnTo>
                    <a:pt x="1067729" y="122675"/>
                  </a:lnTo>
                  <a:lnTo>
                    <a:pt x="1117051" y="124615"/>
                  </a:lnTo>
                  <a:lnTo>
                    <a:pt x="1160363" y="127845"/>
                  </a:lnTo>
                  <a:lnTo>
                    <a:pt x="1229843" y="138321"/>
                  </a:lnTo>
                  <a:lnTo>
                    <a:pt x="1281537" y="154866"/>
                  </a:lnTo>
                  <a:lnTo>
                    <a:pt x="1301062" y="165460"/>
                  </a:lnTo>
                  <a:lnTo>
                    <a:pt x="1319869" y="175286"/>
                  </a:lnTo>
                  <a:lnTo>
                    <a:pt x="1333301" y="173738"/>
                  </a:lnTo>
                  <a:lnTo>
                    <a:pt x="1341359" y="160810"/>
                  </a:lnTo>
                  <a:lnTo>
                    <a:pt x="1344045" y="136498"/>
                  </a:lnTo>
                  <a:lnTo>
                    <a:pt x="1343722" y="126626"/>
                  </a:lnTo>
                  <a:lnTo>
                    <a:pt x="1331502" y="88172"/>
                  </a:lnTo>
                  <a:lnTo>
                    <a:pt x="1293882" y="46545"/>
                  </a:lnTo>
                  <a:lnTo>
                    <a:pt x="1243210" y="19259"/>
                  </a:lnTo>
                  <a:lnTo>
                    <a:pt x="1196128" y="7885"/>
                  </a:lnTo>
                  <a:lnTo>
                    <a:pt x="1156974" y="3177"/>
                  </a:lnTo>
                  <a:lnTo>
                    <a:pt x="1114754" y="1026"/>
                  </a:lnTo>
                  <a:lnTo>
                    <a:pt x="1081477" y="261"/>
                  </a:lnTo>
                  <a:lnTo>
                    <a:pt x="1047195" y="0"/>
                  </a:lnTo>
                  <a:close/>
                </a:path>
              </a:pathLst>
            </a:custGeom>
            <a:solidFill>
              <a:srgbClr val="F2AD1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7528640" y="5337082"/>
              <a:ext cx="120923" cy="129342"/>
            </a:xfrm>
            <a:prstGeom prst="rect">
              <a:avLst/>
            </a:prstGeom>
          </p:spPr>
        </p:pic>
        <p:sp>
          <p:nvSpPr>
            <p:cNvPr id="57" name="object 57" descr=""/>
            <p:cNvSpPr/>
            <p:nvPr/>
          </p:nvSpPr>
          <p:spPr>
            <a:xfrm>
              <a:off x="17721199" y="4274232"/>
              <a:ext cx="1172845" cy="1346200"/>
            </a:xfrm>
            <a:custGeom>
              <a:avLst/>
              <a:gdLst/>
              <a:ahLst/>
              <a:cxnLst/>
              <a:rect l="l" t="t" r="r" b="b"/>
              <a:pathLst>
                <a:path w="1172844" h="1346200">
                  <a:moveTo>
                    <a:pt x="745220" y="0"/>
                  </a:moveTo>
                  <a:lnTo>
                    <a:pt x="608823" y="0"/>
                  </a:lnTo>
                  <a:lnTo>
                    <a:pt x="594747" y="12700"/>
                  </a:lnTo>
                  <a:lnTo>
                    <a:pt x="565066" y="12700"/>
                  </a:lnTo>
                  <a:lnTo>
                    <a:pt x="433506" y="88900"/>
                  </a:lnTo>
                  <a:lnTo>
                    <a:pt x="347031" y="165100"/>
                  </a:lnTo>
                  <a:lnTo>
                    <a:pt x="311858" y="190500"/>
                  </a:lnTo>
                  <a:lnTo>
                    <a:pt x="277990" y="241300"/>
                  </a:lnTo>
                  <a:lnTo>
                    <a:pt x="245431" y="279400"/>
                  </a:lnTo>
                  <a:lnTo>
                    <a:pt x="214179" y="317500"/>
                  </a:lnTo>
                  <a:lnTo>
                    <a:pt x="184235" y="368300"/>
                  </a:lnTo>
                  <a:lnTo>
                    <a:pt x="155602" y="419100"/>
                  </a:lnTo>
                  <a:lnTo>
                    <a:pt x="132748" y="457200"/>
                  </a:lnTo>
                  <a:lnTo>
                    <a:pt x="111704" y="508000"/>
                  </a:lnTo>
                  <a:lnTo>
                    <a:pt x="92465" y="546100"/>
                  </a:lnTo>
                  <a:lnTo>
                    <a:pt x="75027" y="596900"/>
                  </a:lnTo>
                  <a:lnTo>
                    <a:pt x="59385" y="635000"/>
                  </a:lnTo>
                  <a:lnTo>
                    <a:pt x="42360" y="698500"/>
                  </a:lnTo>
                  <a:lnTo>
                    <a:pt x="28152" y="749300"/>
                  </a:lnTo>
                  <a:lnTo>
                    <a:pt x="16765" y="800100"/>
                  </a:lnTo>
                  <a:lnTo>
                    <a:pt x="8203" y="850900"/>
                  </a:lnTo>
                  <a:lnTo>
                    <a:pt x="2563" y="901700"/>
                  </a:lnTo>
                  <a:lnTo>
                    <a:pt x="0" y="952500"/>
                  </a:lnTo>
                  <a:lnTo>
                    <a:pt x="514" y="1003300"/>
                  </a:lnTo>
                  <a:lnTo>
                    <a:pt x="4109" y="1041400"/>
                  </a:lnTo>
                  <a:lnTo>
                    <a:pt x="10888" y="1092200"/>
                  </a:lnTo>
                  <a:lnTo>
                    <a:pt x="20998" y="1130300"/>
                  </a:lnTo>
                  <a:lnTo>
                    <a:pt x="34435" y="1168400"/>
                  </a:lnTo>
                  <a:lnTo>
                    <a:pt x="51197" y="1206500"/>
                  </a:lnTo>
                  <a:lnTo>
                    <a:pt x="54005" y="1206500"/>
                  </a:lnTo>
                  <a:lnTo>
                    <a:pt x="58350" y="1219200"/>
                  </a:lnTo>
                  <a:lnTo>
                    <a:pt x="64236" y="1219200"/>
                  </a:lnTo>
                  <a:lnTo>
                    <a:pt x="71667" y="1231900"/>
                  </a:lnTo>
                  <a:lnTo>
                    <a:pt x="79597" y="1244600"/>
                  </a:lnTo>
                  <a:lnTo>
                    <a:pt x="87018" y="1244600"/>
                  </a:lnTo>
                  <a:lnTo>
                    <a:pt x="93928" y="1257300"/>
                  </a:lnTo>
                  <a:lnTo>
                    <a:pt x="100326" y="1270000"/>
                  </a:lnTo>
                  <a:lnTo>
                    <a:pt x="114975" y="1282700"/>
                  </a:lnTo>
                  <a:lnTo>
                    <a:pt x="130270" y="1295400"/>
                  </a:lnTo>
                  <a:lnTo>
                    <a:pt x="146205" y="1308100"/>
                  </a:lnTo>
                  <a:lnTo>
                    <a:pt x="162775" y="1320800"/>
                  </a:lnTo>
                  <a:lnTo>
                    <a:pt x="179979" y="1320800"/>
                  </a:lnTo>
                  <a:lnTo>
                    <a:pt x="197826" y="1333500"/>
                  </a:lnTo>
                  <a:lnTo>
                    <a:pt x="216317" y="1346200"/>
                  </a:lnTo>
                  <a:lnTo>
                    <a:pt x="379398" y="1346200"/>
                  </a:lnTo>
                  <a:lnTo>
                    <a:pt x="407926" y="1333500"/>
                  </a:lnTo>
                  <a:lnTo>
                    <a:pt x="435694" y="1333500"/>
                  </a:lnTo>
                  <a:lnTo>
                    <a:pt x="462703" y="1320800"/>
                  </a:lnTo>
                  <a:lnTo>
                    <a:pt x="497118" y="1295400"/>
                  </a:lnTo>
                  <a:lnTo>
                    <a:pt x="293930" y="1295400"/>
                  </a:lnTo>
                  <a:lnTo>
                    <a:pt x="285096" y="1282700"/>
                  </a:lnTo>
                  <a:lnTo>
                    <a:pt x="276520" y="1282700"/>
                  </a:lnTo>
                  <a:lnTo>
                    <a:pt x="268206" y="1270000"/>
                  </a:lnTo>
                  <a:lnTo>
                    <a:pt x="245112" y="1257300"/>
                  </a:lnTo>
                  <a:lnTo>
                    <a:pt x="226343" y="1219200"/>
                  </a:lnTo>
                  <a:lnTo>
                    <a:pt x="211897" y="1181100"/>
                  </a:lnTo>
                  <a:lnTo>
                    <a:pt x="201776" y="1130300"/>
                  </a:lnTo>
                  <a:lnTo>
                    <a:pt x="195977" y="1079500"/>
                  </a:lnTo>
                  <a:lnTo>
                    <a:pt x="194501" y="1028700"/>
                  </a:lnTo>
                  <a:lnTo>
                    <a:pt x="196802" y="990600"/>
                  </a:lnTo>
                  <a:lnTo>
                    <a:pt x="199619" y="965200"/>
                  </a:lnTo>
                  <a:lnTo>
                    <a:pt x="202950" y="927100"/>
                  </a:lnTo>
                  <a:lnTo>
                    <a:pt x="206794" y="901700"/>
                  </a:lnTo>
                  <a:lnTo>
                    <a:pt x="211770" y="876300"/>
                  </a:lnTo>
                  <a:lnTo>
                    <a:pt x="218545" y="838200"/>
                  </a:lnTo>
                  <a:lnTo>
                    <a:pt x="227123" y="812800"/>
                  </a:lnTo>
                  <a:lnTo>
                    <a:pt x="237505" y="774700"/>
                  </a:lnTo>
                  <a:lnTo>
                    <a:pt x="253789" y="723900"/>
                  </a:lnTo>
                  <a:lnTo>
                    <a:pt x="271555" y="673100"/>
                  </a:lnTo>
                  <a:lnTo>
                    <a:pt x="290800" y="622300"/>
                  </a:lnTo>
                  <a:lnTo>
                    <a:pt x="311523" y="571500"/>
                  </a:lnTo>
                  <a:lnTo>
                    <a:pt x="333722" y="520700"/>
                  </a:lnTo>
                  <a:lnTo>
                    <a:pt x="357708" y="482600"/>
                  </a:lnTo>
                  <a:lnTo>
                    <a:pt x="383827" y="431800"/>
                  </a:lnTo>
                  <a:lnTo>
                    <a:pt x="412079" y="393700"/>
                  </a:lnTo>
                  <a:lnTo>
                    <a:pt x="442465" y="342900"/>
                  </a:lnTo>
                  <a:lnTo>
                    <a:pt x="474985" y="304800"/>
                  </a:lnTo>
                  <a:lnTo>
                    <a:pt x="482976" y="304800"/>
                  </a:lnTo>
                  <a:lnTo>
                    <a:pt x="490585" y="292100"/>
                  </a:lnTo>
                  <a:lnTo>
                    <a:pt x="497816" y="279400"/>
                  </a:lnTo>
                  <a:lnTo>
                    <a:pt x="504670" y="266700"/>
                  </a:lnTo>
                  <a:lnTo>
                    <a:pt x="510870" y="266700"/>
                  </a:lnTo>
                  <a:lnTo>
                    <a:pt x="516180" y="254000"/>
                  </a:lnTo>
                  <a:lnTo>
                    <a:pt x="520599" y="254000"/>
                  </a:lnTo>
                  <a:lnTo>
                    <a:pt x="524125" y="241300"/>
                  </a:lnTo>
                  <a:lnTo>
                    <a:pt x="540501" y="228600"/>
                  </a:lnTo>
                  <a:lnTo>
                    <a:pt x="687900" y="228600"/>
                  </a:lnTo>
                  <a:lnTo>
                    <a:pt x="703381" y="203200"/>
                  </a:lnTo>
                  <a:lnTo>
                    <a:pt x="719119" y="177800"/>
                  </a:lnTo>
                  <a:lnTo>
                    <a:pt x="735116" y="152400"/>
                  </a:lnTo>
                  <a:lnTo>
                    <a:pt x="751375" y="127000"/>
                  </a:lnTo>
                  <a:lnTo>
                    <a:pt x="759687" y="127000"/>
                  </a:lnTo>
                  <a:lnTo>
                    <a:pt x="768258" y="114300"/>
                  </a:lnTo>
                  <a:lnTo>
                    <a:pt x="786169" y="114300"/>
                  </a:lnTo>
                  <a:lnTo>
                    <a:pt x="795255" y="101600"/>
                  </a:lnTo>
                  <a:lnTo>
                    <a:pt x="898906" y="101600"/>
                  </a:lnTo>
                  <a:lnTo>
                    <a:pt x="880609" y="76200"/>
                  </a:lnTo>
                  <a:lnTo>
                    <a:pt x="848173" y="50800"/>
                  </a:lnTo>
                  <a:lnTo>
                    <a:pt x="810744" y="25400"/>
                  </a:lnTo>
                  <a:lnTo>
                    <a:pt x="778492" y="12700"/>
                  </a:lnTo>
                  <a:lnTo>
                    <a:pt x="745220" y="0"/>
                  </a:lnTo>
                  <a:close/>
                </a:path>
                <a:path w="1172844" h="1346200">
                  <a:moveTo>
                    <a:pt x="890585" y="876300"/>
                  </a:moveTo>
                  <a:lnTo>
                    <a:pt x="715729" y="876300"/>
                  </a:lnTo>
                  <a:lnTo>
                    <a:pt x="739082" y="889000"/>
                  </a:lnTo>
                  <a:lnTo>
                    <a:pt x="753416" y="889000"/>
                  </a:lnTo>
                  <a:lnTo>
                    <a:pt x="724758" y="927100"/>
                  </a:lnTo>
                  <a:lnTo>
                    <a:pt x="697629" y="977900"/>
                  </a:lnTo>
                  <a:lnTo>
                    <a:pt x="669478" y="1016000"/>
                  </a:lnTo>
                  <a:lnTo>
                    <a:pt x="640303" y="1054100"/>
                  </a:lnTo>
                  <a:lnTo>
                    <a:pt x="610105" y="1092200"/>
                  </a:lnTo>
                  <a:lnTo>
                    <a:pt x="578883" y="1130300"/>
                  </a:lnTo>
                  <a:lnTo>
                    <a:pt x="546637" y="1155700"/>
                  </a:lnTo>
                  <a:lnTo>
                    <a:pt x="507575" y="1193800"/>
                  </a:lnTo>
                  <a:lnTo>
                    <a:pt x="469006" y="1219200"/>
                  </a:lnTo>
                  <a:lnTo>
                    <a:pt x="393343" y="1270000"/>
                  </a:lnTo>
                  <a:lnTo>
                    <a:pt x="356245" y="1282700"/>
                  </a:lnTo>
                  <a:lnTo>
                    <a:pt x="325526" y="1282700"/>
                  </a:lnTo>
                  <a:lnTo>
                    <a:pt x="313249" y="1295400"/>
                  </a:lnTo>
                  <a:lnTo>
                    <a:pt x="497118" y="1295400"/>
                  </a:lnTo>
                  <a:lnTo>
                    <a:pt x="532813" y="1282700"/>
                  </a:lnTo>
                  <a:lnTo>
                    <a:pt x="569792" y="1244600"/>
                  </a:lnTo>
                  <a:lnTo>
                    <a:pt x="608060" y="1219200"/>
                  </a:lnTo>
                  <a:lnTo>
                    <a:pt x="645803" y="1181100"/>
                  </a:lnTo>
                  <a:lnTo>
                    <a:pt x="681242" y="1143000"/>
                  </a:lnTo>
                  <a:lnTo>
                    <a:pt x="714382" y="1092200"/>
                  </a:lnTo>
                  <a:lnTo>
                    <a:pt x="745228" y="1054100"/>
                  </a:lnTo>
                  <a:lnTo>
                    <a:pt x="751622" y="1041400"/>
                  </a:lnTo>
                  <a:lnTo>
                    <a:pt x="758525" y="1041400"/>
                  </a:lnTo>
                  <a:lnTo>
                    <a:pt x="765944" y="1028700"/>
                  </a:lnTo>
                  <a:lnTo>
                    <a:pt x="773887" y="1016000"/>
                  </a:lnTo>
                  <a:lnTo>
                    <a:pt x="806650" y="952500"/>
                  </a:lnTo>
                  <a:lnTo>
                    <a:pt x="847591" y="889000"/>
                  </a:lnTo>
                  <a:lnTo>
                    <a:pt x="890585" y="876300"/>
                  </a:lnTo>
                  <a:close/>
                </a:path>
                <a:path w="1172844" h="1346200">
                  <a:moveTo>
                    <a:pt x="963515" y="850900"/>
                  </a:moveTo>
                  <a:lnTo>
                    <a:pt x="660267" y="850900"/>
                  </a:lnTo>
                  <a:lnTo>
                    <a:pt x="676316" y="863600"/>
                  </a:lnTo>
                  <a:lnTo>
                    <a:pt x="694806" y="876300"/>
                  </a:lnTo>
                  <a:lnTo>
                    <a:pt x="904909" y="876300"/>
                  </a:lnTo>
                  <a:lnTo>
                    <a:pt x="919236" y="863600"/>
                  </a:lnTo>
                  <a:lnTo>
                    <a:pt x="947903" y="863600"/>
                  </a:lnTo>
                  <a:lnTo>
                    <a:pt x="963515" y="850900"/>
                  </a:lnTo>
                  <a:close/>
                </a:path>
                <a:path w="1172844" h="1346200">
                  <a:moveTo>
                    <a:pt x="687900" y="228600"/>
                  </a:moveTo>
                  <a:lnTo>
                    <a:pt x="540501" y="228600"/>
                  </a:lnTo>
                  <a:lnTo>
                    <a:pt x="528209" y="266700"/>
                  </a:lnTo>
                  <a:lnTo>
                    <a:pt x="510442" y="304800"/>
                  </a:lnTo>
                  <a:lnTo>
                    <a:pt x="496438" y="355600"/>
                  </a:lnTo>
                  <a:lnTo>
                    <a:pt x="486199" y="406400"/>
                  </a:lnTo>
                  <a:lnTo>
                    <a:pt x="479731" y="444500"/>
                  </a:lnTo>
                  <a:lnTo>
                    <a:pt x="477037" y="495300"/>
                  </a:lnTo>
                  <a:lnTo>
                    <a:pt x="478689" y="558800"/>
                  </a:lnTo>
                  <a:lnTo>
                    <a:pt x="485720" y="609600"/>
                  </a:lnTo>
                  <a:lnTo>
                    <a:pt x="498135" y="660400"/>
                  </a:lnTo>
                  <a:lnTo>
                    <a:pt x="515937" y="711200"/>
                  </a:lnTo>
                  <a:lnTo>
                    <a:pt x="539730" y="749300"/>
                  </a:lnTo>
                  <a:lnTo>
                    <a:pt x="569158" y="787400"/>
                  </a:lnTo>
                  <a:lnTo>
                    <a:pt x="611705" y="825500"/>
                  </a:lnTo>
                  <a:lnTo>
                    <a:pt x="628787" y="838200"/>
                  </a:lnTo>
                  <a:lnTo>
                    <a:pt x="644973" y="850900"/>
                  </a:lnTo>
                  <a:lnTo>
                    <a:pt x="760826" y="850900"/>
                  </a:lnTo>
                  <a:lnTo>
                    <a:pt x="751166" y="838200"/>
                  </a:lnTo>
                  <a:lnTo>
                    <a:pt x="716488" y="838200"/>
                  </a:lnTo>
                  <a:lnTo>
                    <a:pt x="695823" y="825500"/>
                  </a:lnTo>
                  <a:lnTo>
                    <a:pt x="660267" y="774700"/>
                  </a:lnTo>
                  <a:lnTo>
                    <a:pt x="633893" y="723900"/>
                  </a:lnTo>
                  <a:lnTo>
                    <a:pt x="618300" y="660400"/>
                  </a:lnTo>
                  <a:lnTo>
                    <a:pt x="614450" y="609600"/>
                  </a:lnTo>
                  <a:lnTo>
                    <a:pt x="614195" y="596900"/>
                  </a:lnTo>
                  <a:lnTo>
                    <a:pt x="614323" y="571500"/>
                  </a:lnTo>
                  <a:lnTo>
                    <a:pt x="614709" y="558800"/>
                  </a:lnTo>
                  <a:lnTo>
                    <a:pt x="615353" y="533400"/>
                  </a:lnTo>
                  <a:lnTo>
                    <a:pt x="616258" y="520700"/>
                  </a:lnTo>
                  <a:lnTo>
                    <a:pt x="617461" y="495300"/>
                  </a:lnTo>
                  <a:lnTo>
                    <a:pt x="619057" y="469900"/>
                  </a:lnTo>
                  <a:lnTo>
                    <a:pt x="621041" y="457200"/>
                  </a:lnTo>
                  <a:lnTo>
                    <a:pt x="623410" y="431800"/>
                  </a:lnTo>
                  <a:lnTo>
                    <a:pt x="626026" y="419100"/>
                  </a:lnTo>
                  <a:lnTo>
                    <a:pt x="631666" y="381000"/>
                  </a:lnTo>
                  <a:lnTo>
                    <a:pt x="646444" y="330200"/>
                  </a:lnTo>
                  <a:lnTo>
                    <a:pt x="659239" y="292100"/>
                  </a:lnTo>
                  <a:lnTo>
                    <a:pt x="673058" y="254000"/>
                  </a:lnTo>
                  <a:lnTo>
                    <a:pt x="687900" y="228600"/>
                  </a:lnTo>
                  <a:close/>
                </a:path>
                <a:path w="1172844" h="1346200">
                  <a:moveTo>
                    <a:pt x="1171069" y="736600"/>
                  </a:moveTo>
                  <a:lnTo>
                    <a:pt x="1115793" y="736600"/>
                  </a:lnTo>
                  <a:lnTo>
                    <a:pt x="1091854" y="749300"/>
                  </a:lnTo>
                  <a:lnTo>
                    <a:pt x="1067157" y="762000"/>
                  </a:lnTo>
                  <a:lnTo>
                    <a:pt x="1041700" y="774700"/>
                  </a:lnTo>
                  <a:lnTo>
                    <a:pt x="989619" y="800100"/>
                  </a:lnTo>
                  <a:lnTo>
                    <a:pt x="965303" y="800100"/>
                  </a:lnTo>
                  <a:lnTo>
                    <a:pt x="942530" y="812800"/>
                  </a:lnTo>
                  <a:lnTo>
                    <a:pt x="921296" y="825500"/>
                  </a:lnTo>
                  <a:lnTo>
                    <a:pt x="893663" y="825500"/>
                  </a:lnTo>
                  <a:lnTo>
                    <a:pt x="888543" y="838200"/>
                  </a:lnTo>
                  <a:lnTo>
                    <a:pt x="772871" y="838200"/>
                  </a:lnTo>
                  <a:lnTo>
                    <a:pt x="768061" y="850900"/>
                  </a:lnTo>
                  <a:lnTo>
                    <a:pt x="981687" y="850900"/>
                  </a:lnTo>
                  <a:lnTo>
                    <a:pt x="1002419" y="838200"/>
                  </a:lnTo>
                  <a:lnTo>
                    <a:pt x="1025712" y="825500"/>
                  </a:lnTo>
                  <a:lnTo>
                    <a:pt x="1066006" y="800100"/>
                  </a:lnTo>
                  <a:lnTo>
                    <a:pt x="1098888" y="787400"/>
                  </a:lnTo>
                  <a:lnTo>
                    <a:pt x="1124355" y="774700"/>
                  </a:lnTo>
                  <a:lnTo>
                    <a:pt x="1142410" y="762000"/>
                  </a:lnTo>
                  <a:lnTo>
                    <a:pt x="1154945" y="762000"/>
                  </a:lnTo>
                  <a:lnTo>
                    <a:pt x="1163901" y="749300"/>
                  </a:lnTo>
                  <a:lnTo>
                    <a:pt x="1169276" y="749300"/>
                  </a:lnTo>
                  <a:lnTo>
                    <a:pt x="1171069" y="736600"/>
                  </a:lnTo>
                  <a:close/>
                </a:path>
                <a:path w="1172844" h="1346200">
                  <a:moveTo>
                    <a:pt x="898906" y="101600"/>
                  </a:moveTo>
                  <a:lnTo>
                    <a:pt x="804078" y="101600"/>
                  </a:lnTo>
                  <a:lnTo>
                    <a:pt x="812649" y="114300"/>
                  </a:lnTo>
                  <a:lnTo>
                    <a:pt x="836579" y="114300"/>
                  </a:lnTo>
                  <a:lnTo>
                    <a:pt x="843810" y="127000"/>
                  </a:lnTo>
                  <a:lnTo>
                    <a:pt x="850659" y="127000"/>
                  </a:lnTo>
                  <a:lnTo>
                    <a:pt x="856865" y="139700"/>
                  </a:lnTo>
                  <a:lnTo>
                    <a:pt x="862177" y="139700"/>
                  </a:lnTo>
                  <a:lnTo>
                    <a:pt x="866595" y="152400"/>
                  </a:lnTo>
                  <a:lnTo>
                    <a:pt x="870114" y="152400"/>
                  </a:lnTo>
                  <a:lnTo>
                    <a:pt x="885832" y="190500"/>
                  </a:lnTo>
                  <a:lnTo>
                    <a:pt x="896969" y="228600"/>
                  </a:lnTo>
                  <a:lnTo>
                    <a:pt x="903525" y="279400"/>
                  </a:lnTo>
                  <a:lnTo>
                    <a:pt x="905496" y="342900"/>
                  </a:lnTo>
                  <a:lnTo>
                    <a:pt x="902878" y="393700"/>
                  </a:lnTo>
                  <a:lnTo>
                    <a:pt x="897751" y="444500"/>
                  </a:lnTo>
                  <a:lnTo>
                    <a:pt x="890584" y="495300"/>
                  </a:lnTo>
                  <a:lnTo>
                    <a:pt x="881372" y="546100"/>
                  </a:lnTo>
                  <a:lnTo>
                    <a:pt x="870114" y="596900"/>
                  </a:lnTo>
                  <a:lnTo>
                    <a:pt x="856423" y="647700"/>
                  </a:lnTo>
                  <a:lnTo>
                    <a:pt x="839915" y="698500"/>
                  </a:lnTo>
                  <a:lnTo>
                    <a:pt x="820594" y="749300"/>
                  </a:lnTo>
                  <a:lnTo>
                    <a:pt x="798462" y="800100"/>
                  </a:lnTo>
                  <a:lnTo>
                    <a:pt x="789947" y="812800"/>
                  </a:lnTo>
                  <a:lnTo>
                    <a:pt x="782843" y="825500"/>
                  </a:lnTo>
                  <a:lnTo>
                    <a:pt x="777151" y="838200"/>
                  </a:lnTo>
                  <a:lnTo>
                    <a:pt x="868743" y="838200"/>
                  </a:lnTo>
                  <a:lnTo>
                    <a:pt x="870439" y="825500"/>
                  </a:lnTo>
                  <a:lnTo>
                    <a:pt x="875235" y="825500"/>
                  </a:lnTo>
                  <a:lnTo>
                    <a:pt x="887699" y="787400"/>
                  </a:lnTo>
                  <a:lnTo>
                    <a:pt x="910525" y="736600"/>
                  </a:lnTo>
                  <a:lnTo>
                    <a:pt x="926531" y="685800"/>
                  </a:lnTo>
                  <a:lnTo>
                    <a:pt x="940656" y="635000"/>
                  </a:lnTo>
                  <a:lnTo>
                    <a:pt x="952900" y="596900"/>
                  </a:lnTo>
                  <a:lnTo>
                    <a:pt x="963263" y="546100"/>
                  </a:lnTo>
                  <a:lnTo>
                    <a:pt x="973041" y="495300"/>
                  </a:lnTo>
                  <a:lnTo>
                    <a:pt x="978860" y="431800"/>
                  </a:lnTo>
                  <a:lnTo>
                    <a:pt x="980721" y="381000"/>
                  </a:lnTo>
                  <a:lnTo>
                    <a:pt x="978624" y="342900"/>
                  </a:lnTo>
                  <a:lnTo>
                    <a:pt x="972542" y="279400"/>
                  </a:lnTo>
                  <a:lnTo>
                    <a:pt x="962495" y="228600"/>
                  </a:lnTo>
                  <a:lnTo>
                    <a:pt x="948484" y="177800"/>
                  </a:lnTo>
                  <a:lnTo>
                    <a:pt x="930510" y="139700"/>
                  </a:lnTo>
                  <a:lnTo>
                    <a:pt x="908054" y="114300"/>
                  </a:lnTo>
                  <a:lnTo>
                    <a:pt x="898906" y="101600"/>
                  </a:lnTo>
                  <a:close/>
                </a:path>
                <a:path w="1172844" h="1346200">
                  <a:moveTo>
                    <a:pt x="1170367" y="723900"/>
                  </a:moveTo>
                  <a:lnTo>
                    <a:pt x="1138047" y="723900"/>
                  </a:lnTo>
                  <a:lnTo>
                    <a:pt x="1128001" y="736600"/>
                  </a:lnTo>
                  <a:lnTo>
                    <a:pt x="1172409" y="736600"/>
                  </a:lnTo>
                  <a:lnTo>
                    <a:pt x="1170367" y="723900"/>
                  </a:lnTo>
                  <a:close/>
                </a:path>
              </a:pathLst>
            </a:custGeom>
            <a:solidFill>
              <a:srgbClr val="F2AD1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840937" y="5337082"/>
              <a:ext cx="120923" cy="1293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18" y="607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3681" y="0"/>
                </a:moveTo>
                <a:lnTo>
                  <a:pt x="0" y="0"/>
                </a:lnTo>
                <a:lnTo>
                  <a:pt x="0" y="11306116"/>
                </a:lnTo>
                <a:lnTo>
                  <a:pt x="20103681" y="11306116"/>
                </a:lnTo>
                <a:lnTo>
                  <a:pt x="20103681" y="0"/>
                </a:lnTo>
                <a:close/>
              </a:path>
            </a:pathLst>
          </a:custGeom>
          <a:solidFill>
            <a:srgbClr val="21858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49532" y="1252711"/>
            <a:ext cx="5875902" cy="8166100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8333050" y="7616106"/>
            <a:ext cx="316865" cy="701040"/>
          </a:xfrm>
          <a:custGeom>
            <a:avLst/>
            <a:gdLst/>
            <a:ahLst/>
            <a:cxnLst/>
            <a:rect l="l" t="t" r="r" b="b"/>
            <a:pathLst>
              <a:path w="316865" h="701040">
                <a:moveTo>
                  <a:pt x="159670" y="0"/>
                </a:moveTo>
                <a:lnTo>
                  <a:pt x="113318" y="5028"/>
                </a:lnTo>
                <a:lnTo>
                  <a:pt x="74082" y="20190"/>
                </a:lnTo>
                <a:lnTo>
                  <a:pt x="42548" y="45599"/>
                </a:lnTo>
                <a:lnTo>
                  <a:pt x="19300" y="81370"/>
                </a:lnTo>
                <a:lnTo>
                  <a:pt x="4922" y="127617"/>
                </a:lnTo>
                <a:lnTo>
                  <a:pt x="0" y="184455"/>
                </a:lnTo>
                <a:lnTo>
                  <a:pt x="0" y="515293"/>
                </a:lnTo>
                <a:lnTo>
                  <a:pt x="3846" y="570949"/>
                </a:lnTo>
                <a:lnTo>
                  <a:pt x="15725" y="617066"/>
                </a:lnTo>
                <a:lnTo>
                  <a:pt x="36145" y="653387"/>
                </a:lnTo>
                <a:lnTo>
                  <a:pt x="65615" y="679651"/>
                </a:lnTo>
                <a:lnTo>
                  <a:pt x="104645" y="695599"/>
                </a:lnTo>
                <a:lnTo>
                  <a:pt x="153744" y="700973"/>
                </a:lnTo>
                <a:lnTo>
                  <a:pt x="203857" y="695867"/>
                </a:lnTo>
                <a:lnTo>
                  <a:pt x="244617" y="680477"/>
                </a:lnTo>
                <a:lnTo>
                  <a:pt x="276132" y="654692"/>
                </a:lnTo>
                <a:lnTo>
                  <a:pt x="298510" y="618400"/>
                </a:lnTo>
                <a:lnTo>
                  <a:pt x="158254" y="618400"/>
                </a:lnTo>
                <a:lnTo>
                  <a:pt x="130424" y="612903"/>
                </a:lnTo>
                <a:lnTo>
                  <a:pt x="110090" y="596069"/>
                </a:lnTo>
                <a:lnTo>
                  <a:pt x="97484" y="567037"/>
                </a:lnTo>
                <a:lnTo>
                  <a:pt x="93159" y="525010"/>
                </a:lnTo>
                <a:lnTo>
                  <a:pt x="93199" y="177094"/>
                </a:lnTo>
                <a:lnTo>
                  <a:pt x="97152" y="136376"/>
                </a:lnTo>
                <a:lnTo>
                  <a:pt x="129567" y="88974"/>
                </a:lnTo>
                <a:lnTo>
                  <a:pt x="157628" y="83358"/>
                </a:lnTo>
                <a:lnTo>
                  <a:pt x="298504" y="83358"/>
                </a:lnTo>
                <a:lnTo>
                  <a:pt x="298406" y="83022"/>
                </a:lnTo>
                <a:lnTo>
                  <a:pt x="276327" y="46942"/>
                </a:lnTo>
                <a:lnTo>
                  <a:pt x="245726" y="20970"/>
                </a:lnTo>
                <a:lnTo>
                  <a:pt x="206781" y="5269"/>
                </a:lnTo>
                <a:lnTo>
                  <a:pt x="159670" y="0"/>
                </a:lnTo>
                <a:close/>
              </a:path>
              <a:path w="316865" h="701040">
                <a:moveTo>
                  <a:pt x="298504" y="83358"/>
                </a:moveTo>
                <a:lnTo>
                  <a:pt x="157628" y="83358"/>
                </a:lnTo>
                <a:lnTo>
                  <a:pt x="187014" y="89314"/>
                </a:lnTo>
                <a:lnTo>
                  <a:pt x="207396" y="107051"/>
                </a:lnTo>
                <a:lnTo>
                  <a:pt x="219266" y="136376"/>
                </a:lnTo>
                <a:lnTo>
                  <a:pt x="223113" y="177094"/>
                </a:lnTo>
                <a:lnTo>
                  <a:pt x="223113" y="522758"/>
                </a:lnTo>
                <a:lnTo>
                  <a:pt x="219111" y="566693"/>
                </a:lnTo>
                <a:lnTo>
                  <a:pt x="207115" y="596069"/>
                </a:lnTo>
                <a:lnTo>
                  <a:pt x="207010" y="596326"/>
                </a:lnTo>
                <a:lnTo>
                  <a:pt x="186665" y="613069"/>
                </a:lnTo>
                <a:lnTo>
                  <a:pt x="157585" y="618400"/>
                </a:lnTo>
                <a:lnTo>
                  <a:pt x="298510" y="618400"/>
                </a:lnTo>
                <a:lnTo>
                  <a:pt x="311858" y="571493"/>
                </a:lnTo>
                <a:lnTo>
                  <a:pt x="316173" y="515293"/>
                </a:lnTo>
                <a:lnTo>
                  <a:pt x="316250" y="184455"/>
                </a:lnTo>
                <a:lnTo>
                  <a:pt x="311784" y="129050"/>
                </a:lnTo>
                <a:lnTo>
                  <a:pt x="298504" y="8335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728327" y="7774692"/>
            <a:ext cx="294640" cy="709295"/>
          </a:xfrm>
          <a:custGeom>
            <a:avLst/>
            <a:gdLst/>
            <a:ahLst/>
            <a:cxnLst/>
            <a:rect l="l" t="t" r="r" b="b"/>
            <a:pathLst>
              <a:path w="294640" h="709295">
                <a:moveTo>
                  <a:pt x="87243" y="8156"/>
                </a:moveTo>
                <a:lnTo>
                  <a:pt x="0" y="8156"/>
                </a:lnTo>
                <a:lnTo>
                  <a:pt x="494" y="30807"/>
                </a:lnTo>
                <a:lnTo>
                  <a:pt x="593" y="35329"/>
                </a:lnTo>
                <a:lnTo>
                  <a:pt x="688" y="45840"/>
                </a:lnTo>
                <a:lnTo>
                  <a:pt x="769" y="54814"/>
                </a:lnTo>
                <a:lnTo>
                  <a:pt x="831" y="61642"/>
                </a:lnTo>
                <a:lnTo>
                  <a:pt x="934" y="82541"/>
                </a:lnTo>
                <a:lnTo>
                  <a:pt x="1026" y="709151"/>
                </a:lnTo>
                <a:lnTo>
                  <a:pt x="92447" y="709151"/>
                </a:lnTo>
                <a:lnTo>
                  <a:pt x="92447" y="493409"/>
                </a:lnTo>
                <a:lnTo>
                  <a:pt x="266779" y="493409"/>
                </a:lnTo>
                <a:lnTo>
                  <a:pt x="274773" y="482329"/>
                </a:lnTo>
                <a:lnTo>
                  <a:pt x="282085" y="458415"/>
                </a:lnTo>
                <a:lnTo>
                  <a:pt x="148037" y="458415"/>
                </a:lnTo>
                <a:lnTo>
                  <a:pt x="119642" y="450267"/>
                </a:lnTo>
                <a:lnTo>
                  <a:pt x="102613" y="428095"/>
                </a:lnTo>
                <a:lnTo>
                  <a:pt x="94323" y="395303"/>
                </a:lnTo>
                <a:lnTo>
                  <a:pt x="92143" y="355298"/>
                </a:lnTo>
                <a:lnTo>
                  <a:pt x="92143" y="177680"/>
                </a:lnTo>
                <a:lnTo>
                  <a:pt x="95569" y="135913"/>
                </a:lnTo>
                <a:lnTo>
                  <a:pt x="106303" y="106198"/>
                </a:lnTo>
                <a:lnTo>
                  <a:pt x="125026" y="88440"/>
                </a:lnTo>
                <a:lnTo>
                  <a:pt x="152424" y="82541"/>
                </a:lnTo>
                <a:lnTo>
                  <a:pt x="285594" y="82541"/>
                </a:lnTo>
                <a:lnTo>
                  <a:pt x="279370" y="61642"/>
                </a:lnTo>
                <a:lnTo>
                  <a:pt x="90709" y="61642"/>
                </a:lnTo>
                <a:lnTo>
                  <a:pt x="90410" y="45840"/>
                </a:lnTo>
                <a:lnTo>
                  <a:pt x="89624" y="30807"/>
                </a:lnTo>
                <a:lnTo>
                  <a:pt x="88525" y="17957"/>
                </a:lnTo>
                <a:lnTo>
                  <a:pt x="87243" y="8156"/>
                </a:lnTo>
                <a:close/>
              </a:path>
              <a:path w="294640" h="709295">
                <a:moveTo>
                  <a:pt x="266779" y="493409"/>
                </a:moveTo>
                <a:lnTo>
                  <a:pt x="92447" y="493409"/>
                </a:lnTo>
                <a:lnTo>
                  <a:pt x="104104" y="510865"/>
                </a:lnTo>
                <a:lnTo>
                  <a:pt x="121212" y="526096"/>
                </a:lnTo>
                <a:lnTo>
                  <a:pt x="145013" y="536870"/>
                </a:lnTo>
                <a:lnTo>
                  <a:pt x="176748" y="540957"/>
                </a:lnTo>
                <a:lnTo>
                  <a:pt x="218073" y="534719"/>
                </a:lnTo>
                <a:lnTo>
                  <a:pt x="250874" y="515452"/>
                </a:lnTo>
                <a:lnTo>
                  <a:pt x="266779" y="493409"/>
                </a:lnTo>
                <a:close/>
              </a:path>
              <a:path w="294640" h="709295">
                <a:moveTo>
                  <a:pt x="285594" y="82541"/>
                </a:moveTo>
                <a:lnTo>
                  <a:pt x="152424" y="82541"/>
                </a:lnTo>
                <a:lnTo>
                  <a:pt x="173655" y="86976"/>
                </a:lnTo>
                <a:lnTo>
                  <a:pt x="189419" y="100800"/>
                </a:lnTo>
                <a:lnTo>
                  <a:pt x="199232" y="124798"/>
                </a:lnTo>
                <a:lnTo>
                  <a:pt x="202611" y="159754"/>
                </a:lnTo>
                <a:lnTo>
                  <a:pt x="202611" y="372533"/>
                </a:lnTo>
                <a:lnTo>
                  <a:pt x="199866" y="408582"/>
                </a:lnTo>
                <a:lnTo>
                  <a:pt x="190744" y="435590"/>
                </a:lnTo>
                <a:lnTo>
                  <a:pt x="173911" y="452539"/>
                </a:lnTo>
                <a:lnTo>
                  <a:pt x="148037" y="458415"/>
                </a:lnTo>
                <a:lnTo>
                  <a:pt x="282085" y="458415"/>
                </a:lnTo>
                <a:lnTo>
                  <a:pt x="289390" y="434522"/>
                </a:lnTo>
                <a:lnTo>
                  <a:pt x="294242" y="372533"/>
                </a:lnTo>
                <a:lnTo>
                  <a:pt x="294347" y="153105"/>
                </a:lnTo>
                <a:lnTo>
                  <a:pt x="290114" y="97717"/>
                </a:lnTo>
                <a:lnTo>
                  <a:pt x="285594" y="82541"/>
                </a:lnTo>
                <a:close/>
              </a:path>
              <a:path w="294640" h="709295">
                <a:moveTo>
                  <a:pt x="186559" y="0"/>
                </a:moveTo>
                <a:lnTo>
                  <a:pt x="151407" y="4807"/>
                </a:lnTo>
                <a:lnTo>
                  <a:pt x="124326" y="17957"/>
                </a:lnTo>
                <a:lnTo>
                  <a:pt x="104398" y="37539"/>
                </a:lnTo>
                <a:lnTo>
                  <a:pt x="90709" y="61642"/>
                </a:lnTo>
                <a:lnTo>
                  <a:pt x="279370" y="61642"/>
                </a:lnTo>
                <a:lnTo>
                  <a:pt x="277337" y="54814"/>
                </a:lnTo>
                <a:lnTo>
                  <a:pt x="255897" y="24294"/>
                </a:lnTo>
                <a:lnTo>
                  <a:pt x="225678" y="6056"/>
                </a:lnTo>
                <a:lnTo>
                  <a:pt x="18655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9088294" y="7774691"/>
            <a:ext cx="287020" cy="541020"/>
          </a:xfrm>
          <a:custGeom>
            <a:avLst/>
            <a:gdLst/>
            <a:ahLst/>
            <a:cxnLst/>
            <a:rect l="l" t="t" r="r" b="b"/>
            <a:pathLst>
              <a:path w="287020" h="541020">
                <a:moveTo>
                  <a:pt x="145492" y="0"/>
                </a:moveTo>
                <a:lnTo>
                  <a:pt x="92803" y="7737"/>
                </a:lnTo>
                <a:lnTo>
                  <a:pt x="54124" y="28643"/>
                </a:lnTo>
                <a:lnTo>
                  <a:pt x="27480" y="59258"/>
                </a:lnTo>
                <a:lnTo>
                  <a:pt x="10896" y="96124"/>
                </a:lnTo>
                <a:lnTo>
                  <a:pt x="2394" y="135780"/>
                </a:lnTo>
                <a:lnTo>
                  <a:pt x="25" y="174361"/>
                </a:lnTo>
                <a:lnTo>
                  <a:pt x="0" y="356491"/>
                </a:lnTo>
                <a:lnTo>
                  <a:pt x="2172" y="406836"/>
                </a:lnTo>
                <a:lnTo>
                  <a:pt x="10209" y="451537"/>
                </a:lnTo>
                <a:lnTo>
                  <a:pt x="26309" y="488567"/>
                </a:lnTo>
                <a:lnTo>
                  <a:pt x="52706" y="516743"/>
                </a:lnTo>
                <a:lnTo>
                  <a:pt x="91626" y="534671"/>
                </a:lnTo>
                <a:lnTo>
                  <a:pt x="145294" y="540957"/>
                </a:lnTo>
                <a:lnTo>
                  <a:pt x="199660" y="533136"/>
                </a:lnTo>
                <a:lnTo>
                  <a:pt x="237831" y="512385"/>
                </a:lnTo>
                <a:lnTo>
                  <a:pt x="262622" y="482777"/>
                </a:lnTo>
                <a:lnTo>
                  <a:pt x="270666" y="463326"/>
                </a:lnTo>
                <a:lnTo>
                  <a:pt x="143754" y="463326"/>
                </a:lnTo>
                <a:lnTo>
                  <a:pt x="116393" y="455701"/>
                </a:lnTo>
                <a:lnTo>
                  <a:pt x="99760" y="435523"/>
                </a:lnTo>
                <a:lnTo>
                  <a:pt x="91565" y="407047"/>
                </a:lnTo>
                <a:lnTo>
                  <a:pt x="91504" y="406836"/>
                </a:lnTo>
                <a:lnTo>
                  <a:pt x="89274" y="373684"/>
                </a:lnTo>
                <a:lnTo>
                  <a:pt x="89274" y="292964"/>
                </a:lnTo>
                <a:lnTo>
                  <a:pt x="286588" y="292964"/>
                </a:lnTo>
                <a:lnTo>
                  <a:pt x="286588" y="220338"/>
                </a:lnTo>
                <a:lnTo>
                  <a:pt x="89997" y="220338"/>
                </a:lnTo>
                <a:lnTo>
                  <a:pt x="90022" y="161680"/>
                </a:lnTo>
                <a:lnTo>
                  <a:pt x="92813" y="128007"/>
                </a:lnTo>
                <a:lnTo>
                  <a:pt x="92892" y="127055"/>
                </a:lnTo>
                <a:lnTo>
                  <a:pt x="92956" y="126288"/>
                </a:lnTo>
                <a:lnTo>
                  <a:pt x="102486" y="99794"/>
                </a:lnTo>
                <a:lnTo>
                  <a:pt x="119567" y="83306"/>
                </a:lnTo>
                <a:lnTo>
                  <a:pt x="145178" y="77631"/>
                </a:lnTo>
                <a:lnTo>
                  <a:pt x="270143" y="77631"/>
                </a:lnTo>
                <a:lnTo>
                  <a:pt x="256350" y="50039"/>
                </a:lnTo>
                <a:lnTo>
                  <a:pt x="229848" y="23194"/>
                </a:lnTo>
                <a:lnTo>
                  <a:pt x="193268" y="6037"/>
                </a:lnTo>
                <a:lnTo>
                  <a:pt x="145492" y="0"/>
                </a:lnTo>
                <a:close/>
              </a:path>
              <a:path w="287020" h="541020">
                <a:moveTo>
                  <a:pt x="284849" y="378543"/>
                </a:moveTo>
                <a:lnTo>
                  <a:pt x="195575" y="378543"/>
                </a:lnTo>
                <a:lnTo>
                  <a:pt x="195575" y="381810"/>
                </a:lnTo>
                <a:lnTo>
                  <a:pt x="193803" y="412658"/>
                </a:lnTo>
                <a:lnTo>
                  <a:pt x="186533" y="438667"/>
                </a:lnTo>
                <a:lnTo>
                  <a:pt x="170828" y="456626"/>
                </a:lnTo>
                <a:lnTo>
                  <a:pt x="143754" y="463326"/>
                </a:lnTo>
                <a:lnTo>
                  <a:pt x="270666" y="463326"/>
                </a:lnTo>
                <a:lnTo>
                  <a:pt x="276847" y="448380"/>
                </a:lnTo>
                <a:lnTo>
                  <a:pt x="283318" y="413267"/>
                </a:lnTo>
                <a:lnTo>
                  <a:pt x="284835" y="381810"/>
                </a:lnTo>
                <a:lnTo>
                  <a:pt x="284849" y="378543"/>
                </a:lnTo>
                <a:close/>
              </a:path>
              <a:path w="287020" h="541020">
                <a:moveTo>
                  <a:pt x="270143" y="77631"/>
                </a:moveTo>
                <a:lnTo>
                  <a:pt x="145178" y="77631"/>
                </a:lnTo>
                <a:lnTo>
                  <a:pt x="172003" y="83916"/>
                </a:lnTo>
                <a:lnTo>
                  <a:pt x="188363" y="101397"/>
                </a:lnTo>
                <a:lnTo>
                  <a:pt x="196520" y="128007"/>
                </a:lnTo>
                <a:lnTo>
                  <a:pt x="198737" y="161680"/>
                </a:lnTo>
                <a:lnTo>
                  <a:pt x="198737" y="220338"/>
                </a:lnTo>
                <a:lnTo>
                  <a:pt x="286588" y="220338"/>
                </a:lnTo>
                <a:lnTo>
                  <a:pt x="286588" y="174361"/>
                </a:lnTo>
                <a:lnTo>
                  <a:pt x="283661" y="128007"/>
                </a:lnTo>
                <a:lnTo>
                  <a:pt x="283601" y="127055"/>
                </a:lnTo>
                <a:lnTo>
                  <a:pt x="273895" y="85136"/>
                </a:lnTo>
                <a:lnTo>
                  <a:pt x="270143" y="77631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446841" y="7774695"/>
            <a:ext cx="293370" cy="533400"/>
          </a:xfrm>
          <a:custGeom>
            <a:avLst/>
            <a:gdLst/>
            <a:ahLst/>
            <a:cxnLst/>
            <a:rect l="l" t="t" r="r" b="b"/>
            <a:pathLst>
              <a:path w="293370" h="533400">
                <a:moveTo>
                  <a:pt x="187167" y="0"/>
                </a:moveTo>
                <a:lnTo>
                  <a:pt x="152408" y="4290"/>
                </a:lnTo>
                <a:lnTo>
                  <a:pt x="125265" y="16262"/>
                </a:lnTo>
                <a:lnTo>
                  <a:pt x="104959" y="34566"/>
                </a:lnTo>
                <a:lnTo>
                  <a:pt x="90709" y="57851"/>
                </a:lnTo>
                <a:lnTo>
                  <a:pt x="90410" y="44111"/>
                </a:lnTo>
                <a:lnTo>
                  <a:pt x="89622" y="30679"/>
                </a:lnTo>
                <a:lnTo>
                  <a:pt x="88509" y="18410"/>
                </a:lnTo>
                <a:lnTo>
                  <a:pt x="87232" y="8156"/>
                </a:lnTo>
                <a:lnTo>
                  <a:pt x="0" y="8156"/>
                </a:lnTo>
                <a:lnTo>
                  <a:pt x="587" y="28815"/>
                </a:lnTo>
                <a:lnTo>
                  <a:pt x="888" y="58135"/>
                </a:lnTo>
                <a:lnTo>
                  <a:pt x="1015" y="169125"/>
                </a:lnTo>
                <a:lnTo>
                  <a:pt x="1015" y="532779"/>
                </a:lnTo>
                <a:lnTo>
                  <a:pt x="92447" y="532779"/>
                </a:lnTo>
                <a:lnTo>
                  <a:pt x="92447" y="186057"/>
                </a:lnTo>
                <a:lnTo>
                  <a:pt x="96193" y="134899"/>
                </a:lnTo>
                <a:lnTo>
                  <a:pt x="107435" y="103199"/>
                </a:lnTo>
                <a:lnTo>
                  <a:pt x="126174" y="87046"/>
                </a:lnTo>
                <a:lnTo>
                  <a:pt x="152414" y="82531"/>
                </a:lnTo>
                <a:lnTo>
                  <a:pt x="173887" y="86480"/>
                </a:lnTo>
                <a:lnTo>
                  <a:pt x="189295" y="98826"/>
                </a:lnTo>
                <a:lnTo>
                  <a:pt x="198581" y="120317"/>
                </a:lnTo>
                <a:lnTo>
                  <a:pt x="201690" y="151702"/>
                </a:lnTo>
                <a:lnTo>
                  <a:pt x="201690" y="532779"/>
                </a:lnTo>
                <a:lnTo>
                  <a:pt x="293121" y="532779"/>
                </a:lnTo>
                <a:lnTo>
                  <a:pt x="293121" y="134236"/>
                </a:lnTo>
                <a:lnTo>
                  <a:pt x="285165" y="71924"/>
                </a:lnTo>
                <a:lnTo>
                  <a:pt x="263075" y="30373"/>
                </a:lnTo>
                <a:lnTo>
                  <a:pt x="229520" y="7195"/>
                </a:lnTo>
                <a:lnTo>
                  <a:pt x="18716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9969690" y="7625708"/>
            <a:ext cx="254000" cy="681990"/>
          </a:xfrm>
          <a:custGeom>
            <a:avLst/>
            <a:gdLst/>
            <a:ahLst/>
            <a:cxnLst/>
            <a:rect l="l" t="t" r="r" b="b"/>
            <a:pathLst>
              <a:path w="254000" h="681990">
                <a:moveTo>
                  <a:pt x="253695" y="0"/>
                </a:moveTo>
                <a:lnTo>
                  <a:pt x="0" y="0"/>
                </a:lnTo>
                <a:lnTo>
                  <a:pt x="0" y="85090"/>
                </a:lnTo>
                <a:lnTo>
                  <a:pt x="0" y="281940"/>
                </a:lnTo>
                <a:lnTo>
                  <a:pt x="0" y="367030"/>
                </a:lnTo>
                <a:lnTo>
                  <a:pt x="0" y="681990"/>
                </a:lnTo>
                <a:lnTo>
                  <a:pt x="91414" y="681990"/>
                </a:lnTo>
                <a:lnTo>
                  <a:pt x="91414" y="367030"/>
                </a:lnTo>
                <a:lnTo>
                  <a:pt x="245325" y="367030"/>
                </a:lnTo>
                <a:lnTo>
                  <a:pt x="245325" y="281940"/>
                </a:lnTo>
                <a:lnTo>
                  <a:pt x="91414" y="281940"/>
                </a:lnTo>
                <a:lnTo>
                  <a:pt x="91414" y="85090"/>
                </a:lnTo>
                <a:lnTo>
                  <a:pt x="253695" y="85090"/>
                </a:lnTo>
                <a:lnTo>
                  <a:pt x="253695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0279666" y="7595799"/>
            <a:ext cx="91440" cy="711835"/>
          </a:xfrm>
          <a:custGeom>
            <a:avLst/>
            <a:gdLst/>
            <a:ahLst/>
            <a:cxnLst/>
            <a:rect l="l" t="t" r="r" b="b"/>
            <a:pathLst>
              <a:path w="91440" h="711834">
                <a:moveTo>
                  <a:pt x="91421" y="0"/>
                </a:moveTo>
                <a:lnTo>
                  <a:pt x="0" y="0"/>
                </a:lnTo>
                <a:lnTo>
                  <a:pt x="0" y="711685"/>
                </a:lnTo>
                <a:lnTo>
                  <a:pt x="91421" y="711685"/>
                </a:lnTo>
                <a:lnTo>
                  <a:pt x="91421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0447747" y="7774689"/>
            <a:ext cx="293370" cy="541020"/>
          </a:xfrm>
          <a:custGeom>
            <a:avLst/>
            <a:gdLst/>
            <a:ahLst/>
            <a:cxnLst/>
            <a:rect l="l" t="t" r="r" b="b"/>
            <a:pathLst>
              <a:path w="293370" h="541020">
                <a:moveTo>
                  <a:pt x="148550" y="0"/>
                </a:moveTo>
                <a:lnTo>
                  <a:pt x="99036" y="6333"/>
                </a:lnTo>
                <a:lnTo>
                  <a:pt x="57938" y="25434"/>
                </a:lnTo>
                <a:lnTo>
                  <a:pt x="26741" y="57456"/>
                </a:lnTo>
                <a:lnTo>
                  <a:pt x="6933" y="102552"/>
                </a:lnTo>
                <a:lnTo>
                  <a:pt x="0" y="160874"/>
                </a:lnTo>
                <a:lnTo>
                  <a:pt x="0" y="374773"/>
                </a:lnTo>
                <a:lnTo>
                  <a:pt x="4118" y="424907"/>
                </a:lnTo>
                <a:lnTo>
                  <a:pt x="4175" y="425604"/>
                </a:lnTo>
                <a:lnTo>
                  <a:pt x="16529" y="466947"/>
                </a:lnTo>
                <a:lnTo>
                  <a:pt x="16594" y="467164"/>
                </a:lnTo>
                <a:lnTo>
                  <a:pt x="37105" y="499474"/>
                </a:lnTo>
                <a:lnTo>
                  <a:pt x="65678" y="522585"/>
                </a:lnTo>
                <a:lnTo>
                  <a:pt x="101783" y="536380"/>
                </a:lnTo>
                <a:lnTo>
                  <a:pt x="101985" y="536380"/>
                </a:lnTo>
                <a:lnTo>
                  <a:pt x="145492" y="540957"/>
                </a:lnTo>
                <a:lnTo>
                  <a:pt x="188670" y="536380"/>
                </a:lnTo>
                <a:lnTo>
                  <a:pt x="225069" y="522585"/>
                </a:lnTo>
                <a:lnTo>
                  <a:pt x="275620" y="466947"/>
                </a:lnTo>
                <a:lnTo>
                  <a:pt x="277881" y="459745"/>
                </a:lnTo>
                <a:lnTo>
                  <a:pt x="147231" y="459745"/>
                </a:lnTo>
                <a:lnTo>
                  <a:pt x="121685" y="453790"/>
                </a:lnTo>
                <a:lnTo>
                  <a:pt x="104483" y="437048"/>
                </a:lnTo>
                <a:lnTo>
                  <a:pt x="94781" y="411202"/>
                </a:lnTo>
                <a:lnTo>
                  <a:pt x="91735" y="377936"/>
                </a:lnTo>
                <a:lnTo>
                  <a:pt x="91803" y="159042"/>
                </a:lnTo>
                <a:lnTo>
                  <a:pt x="94949" y="126009"/>
                </a:lnTo>
                <a:lnTo>
                  <a:pt x="104894" y="101396"/>
                </a:lnTo>
                <a:lnTo>
                  <a:pt x="122029" y="86326"/>
                </a:lnTo>
                <a:lnTo>
                  <a:pt x="146812" y="81212"/>
                </a:lnTo>
                <a:lnTo>
                  <a:pt x="277141" y="81212"/>
                </a:lnTo>
                <a:lnTo>
                  <a:pt x="268911" y="60503"/>
                </a:lnTo>
                <a:lnTo>
                  <a:pt x="239333" y="27203"/>
                </a:lnTo>
                <a:lnTo>
                  <a:pt x="199005" y="6879"/>
                </a:lnTo>
                <a:lnTo>
                  <a:pt x="148550" y="0"/>
                </a:lnTo>
                <a:close/>
              </a:path>
              <a:path w="293370" h="541020">
                <a:moveTo>
                  <a:pt x="277141" y="81212"/>
                </a:moveTo>
                <a:lnTo>
                  <a:pt x="146812" y="81212"/>
                </a:lnTo>
                <a:lnTo>
                  <a:pt x="172807" y="87032"/>
                </a:lnTo>
                <a:lnTo>
                  <a:pt x="189702" y="103219"/>
                </a:lnTo>
                <a:lnTo>
                  <a:pt x="198847" y="127859"/>
                </a:lnTo>
                <a:lnTo>
                  <a:pt x="201595" y="159042"/>
                </a:lnTo>
                <a:lnTo>
                  <a:pt x="201469" y="377936"/>
                </a:lnTo>
                <a:lnTo>
                  <a:pt x="198352" y="413349"/>
                </a:lnTo>
                <a:lnTo>
                  <a:pt x="188415" y="439315"/>
                </a:lnTo>
                <a:lnTo>
                  <a:pt x="171478" y="454685"/>
                </a:lnTo>
                <a:lnTo>
                  <a:pt x="147231" y="459745"/>
                </a:lnTo>
                <a:lnTo>
                  <a:pt x="277881" y="459745"/>
                </a:lnTo>
                <a:lnTo>
                  <a:pt x="288816" y="424907"/>
                </a:lnTo>
                <a:lnTo>
                  <a:pt x="293320" y="373255"/>
                </a:lnTo>
                <a:lnTo>
                  <a:pt x="293320" y="164152"/>
                </a:lnTo>
                <a:lnTo>
                  <a:pt x="287114" y="106309"/>
                </a:lnTo>
                <a:lnTo>
                  <a:pt x="277141" y="8121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0805971" y="7774689"/>
            <a:ext cx="293370" cy="541020"/>
          </a:xfrm>
          <a:custGeom>
            <a:avLst/>
            <a:gdLst/>
            <a:ahLst/>
            <a:cxnLst/>
            <a:rect l="l" t="t" r="r" b="b"/>
            <a:pathLst>
              <a:path w="293370" h="541020">
                <a:moveTo>
                  <a:pt x="148550" y="0"/>
                </a:moveTo>
                <a:lnTo>
                  <a:pt x="99036" y="6333"/>
                </a:lnTo>
                <a:lnTo>
                  <a:pt x="57938" y="25434"/>
                </a:lnTo>
                <a:lnTo>
                  <a:pt x="26741" y="57456"/>
                </a:lnTo>
                <a:lnTo>
                  <a:pt x="6933" y="102552"/>
                </a:lnTo>
                <a:lnTo>
                  <a:pt x="0" y="160874"/>
                </a:lnTo>
                <a:lnTo>
                  <a:pt x="0" y="374773"/>
                </a:lnTo>
                <a:lnTo>
                  <a:pt x="4118" y="424907"/>
                </a:lnTo>
                <a:lnTo>
                  <a:pt x="4175" y="425604"/>
                </a:lnTo>
                <a:lnTo>
                  <a:pt x="16529" y="466947"/>
                </a:lnTo>
                <a:lnTo>
                  <a:pt x="16594" y="467164"/>
                </a:lnTo>
                <a:lnTo>
                  <a:pt x="37105" y="499474"/>
                </a:lnTo>
                <a:lnTo>
                  <a:pt x="65678" y="522585"/>
                </a:lnTo>
                <a:lnTo>
                  <a:pt x="101783" y="536380"/>
                </a:lnTo>
                <a:lnTo>
                  <a:pt x="101985" y="536380"/>
                </a:lnTo>
                <a:lnTo>
                  <a:pt x="145492" y="540957"/>
                </a:lnTo>
                <a:lnTo>
                  <a:pt x="188670" y="536380"/>
                </a:lnTo>
                <a:lnTo>
                  <a:pt x="225069" y="522585"/>
                </a:lnTo>
                <a:lnTo>
                  <a:pt x="275620" y="466947"/>
                </a:lnTo>
                <a:lnTo>
                  <a:pt x="277881" y="459745"/>
                </a:lnTo>
                <a:lnTo>
                  <a:pt x="147220" y="459745"/>
                </a:lnTo>
                <a:lnTo>
                  <a:pt x="121681" y="453790"/>
                </a:lnTo>
                <a:lnTo>
                  <a:pt x="104482" y="437048"/>
                </a:lnTo>
                <a:lnTo>
                  <a:pt x="94781" y="411202"/>
                </a:lnTo>
                <a:lnTo>
                  <a:pt x="91735" y="377936"/>
                </a:lnTo>
                <a:lnTo>
                  <a:pt x="91803" y="159042"/>
                </a:lnTo>
                <a:lnTo>
                  <a:pt x="94949" y="126009"/>
                </a:lnTo>
                <a:lnTo>
                  <a:pt x="104894" y="101396"/>
                </a:lnTo>
                <a:lnTo>
                  <a:pt x="122029" y="86326"/>
                </a:lnTo>
                <a:lnTo>
                  <a:pt x="146812" y="81212"/>
                </a:lnTo>
                <a:lnTo>
                  <a:pt x="277141" y="81212"/>
                </a:lnTo>
                <a:lnTo>
                  <a:pt x="268911" y="60503"/>
                </a:lnTo>
                <a:lnTo>
                  <a:pt x="239333" y="27203"/>
                </a:lnTo>
                <a:lnTo>
                  <a:pt x="199005" y="6879"/>
                </a:lnTo>
                <a:lnTo>
                  <a:pt x="148550" y="0"/>
                </a:lnTo>
                <a:close/>
              </a:path>
              <a:path w="293370" h="541020">
                <a:moveTo>
                  <a:pt x="277141" y="81212"/>
                </a:moveTo>
                <a:lnTo>
                  <a:pt x="146812" y="81212"/>
                </a:lnTo>
                <a:lnTo>
                  <a:pt x="172807" y="87032"/>
                </a:lnTo>
                <a:lnTo>
                  <a:pt x="189702" y="103219"/>
                </a:lnTo>
                <a:lnTo>
                  <a:pt x="198847" y="127859"/>
                </a:lnTo>
                <a:lnTo>
                  <a:pt x="201595" y="159042"/>
                </a:lnTo>
                <a:lnTo>
                  <a:pt x="201469" y="377936"/>
                </a:lnTo>
                <a:lnTo>
                  <a:pt x="198352" y="413349"/>
                </a:lnTo>
                <a:lnTo>
                  <a:pt x="188414" y="439315"/>
                </a:lnTo>
                <a:lnTo>
                  <a:pt x="171473" y="454685"/>
                </a:lnTo>
                <a:lnTo>
                  <a:pt x="147220" y="459745"/>
                </a:lnTo>
                <a:lnTo>
                  <a:pt x="277881" y="459745"/>
                </a:lnTo>
                <a:lnTo>
                  <a:pt x="288816" y="424907"/>
                </a:lnTo>
                <a:lnTo>
                  <a:pt x="293320" y="373255"/>
                </a:lnTo>
                <a:lnTo>
                  <a:pt x="293320" y="164152"/>
                </a:lnTo>
                <a:lnTo>
                  <a:pt x="287114" y="106309"/>
                </a:lnTo>
                <a:lnTo>
                  <a:pt x="277141" y="81212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1174726" y="7775309"/>
            <a:ext cx="203200" cy="532765"/>
          </a:xfrm>
          <a:custGeom>
            <a:avLst/>
            <a:gdLst/>
            <a:ahLst/>
            <a:cxnLst/>
            <a:rect l="l" t="t" r="r" b="b"/>
            <a:pathLst>
              <a:path w="203200" h="532765">
                <a:moveTo>
                  <a:pt x="203093" y="0"/>
                </a:moveTo>
                <a:lnTo>
                  <a:pt x="168131" y="4905"/>
                </a:lnTo>
                <a:lnTo>
                  <a:pt x="136079" y="20236"/>
                </a:lnTo>
                <a:lnTo>
                  <a:pt x="109155" y="48260"/>
                </a:lnTo>
                <a:lnTo>
                  <a:pt x="89578" y="91243"/>
                </a:lnTo>
                <a:lnTo>
                  <a:pt x="89290" y="66676"/>
                </a:lnTo>
                <a:lnTo>
                  <a:pt x="88582" y="42087"/>
                </a:lnTo>
                <a:lnTo>
                  <a:pt x="87683" y="21150"/>
                </a:lnTo>
                <a:lnTo>
                  <a:pt x="86824" y="7539"/>
                </a:lnTo>
                <a:lnTo>
                  <a:pt x="0" y="7539"/>
                </a:lnTo>
                <a:lnTo>
                  <a:pt x="887" y="44634"/>
                </a:lnTo>
                <a:lnTo>
                  <a:pt x="1155" y="83318"/>
                </a:lnTo>
                <a:lnTo>
                  <a:pt x="1015" y="185648"/>
                </a:lnTo>
                <a:lnTo>
                  <a:pt x="1015" y="532172"/>
                </a:lnTo>
                <a:lnTo>
                  <a:pt x="92436" y="532172"/>
                </a:lnTo>
                <a:lnTo>
                  <a:pt x="92436" y="239709"/>
                </a:lnTo>
                <a:lnTo>
                  <a:pt x="101015" y="176803"/>
                </a:lnTo>
                <a:lnTo>
                  <a:pt x="124535" y="138025"/>
                </a:lnTo>
                <a:lnTo>
                  <a:pt x="159669" y="118353"/>
                </a:lnTo>
                <a:lnTo>
                  <a:pt x="203093" y="112760"/>
                </a:lnTo>
                <a:lnTo>
                  <a:pt x="203093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1537637" y="7625697"/>
            <a:ext cx="227329" cy="712470"/>
          </a:xfrm>
          <a:custGeom>
            <a:avLst/>
            <a:gdLst/>
            <a:ahLst/>
            <a:cxnLst/>
            <a:rect l="l" t="t" r="r" b="b"/>
            <a:pathLst>
              <a:path w="227329" h="712470">
                <a:moveTo>
                  <a:pt x="226747" y="0"/>
                </a:moveTo>
                <a:lnTo>
                  <a:pt x="156382" y="0"/>
                </a:lnTo>
                <a:lnTo>
                  <a:pt x="0" y="712397"/>
                </a:lnTo>
                <a:lnTo>
                  <a:pt x="71086" y="712397"/>
                </a:lnTo>
                <a:lnTo>
                  <a:pt x="226747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1952111" y="7616106"/>
            <a:ext cx="316865" cy="701040"/>
          </a:xfrm>
          <a:custGeom>
            <a:avLst/>
            <a:gdLst/>
            <a:ahLst/>
            <a:cxnLst/>
            <a:rect l="l" t="t" r="r" b="b"/>
            <a:pathLst>
              <a:path w="316865" h="701040">
                <a:moveTo>
                  <a:pt x="159670" y="0"/>
                </a:moveTo>
                <a:lnTo>
                  <a:pt x="113318" y="5028"/>
                </a:lnTo>
                <a:lnTo>
                  <a:pt x="74082" y="20190"/>
                </a:lnTo>
                <a:lnTo>
                  <a:pt x="42548" y="45599"/>
                </a:lnTo>
                <a:lnTo>
                  <a:pt x="19300" y="81370"/>
                </a:lnTo>
                <a:lnTo>
                  <a:pt x="4922" y="127617"/>
                </a:lnTo>
                <a:lnTo>
                  <a:pt x="0" y="184455"/>
                </a:lnTo>
                <a:lnTo>
                  <a:pt x="0" y="515293"/>
                </a:lnTo>
                <a:lnTo>
                  <a:pt x="3846" y="570949"/>
                </a:lnTo>
                <a:lnTo>
                  <a:pt x="15725" y="617066"/>
                </a:lnTo>
                <a:lnTo>
                  <a:pt x="36145" y="653387"/>
                </a:lnTo>
                <a:lnTo>
                  <a:pt x="65615" y="679651"/>
                </a:lnTo>
                <a:lnTo>
                  <a:pt x="104645" y="695599"/>
                </a:lnTo>
                <a:lnTo>
                  <a:pt x="153744" y="700973"/>
                </a:lnTo>
                <a:lnTo>
                  <a:pt x="203857" y="695867"/>
                </a:lnTo>
                <a:lnTo>
                  <a:pt x="244617" y="680477"/>
                </a:lnTo>
                <a:lnTo>
                  <a:pt x="276132" y="654692"/>
                </a:lnTo>
                <a:lnTo>
                  <a:pt x="298510" y="618400"/>
                </a:lnTo>
                <a:lnTo>
                  <a:pt x="158254" y="618400"/>
                </a:lnTo>
                <a:lnTo>
                  <a:pt x="130424" y="612903"/>
                </a:lnTo>
                <a:lnTo>
                  <a:pt x="110090" y="596069"/>
                </a:lnTo>
                <a:lnTo>
                  <a:pt x="97484" y="567037"/>
                </a:lnTo>
                <a:lnTo>
                  <a:pt x="93159" y="525010"/>
                </a:lnTo>
                <a:lnTo>
                  <a:pt x="93199" y="177094"/>
                </a:lnTo>
                <a:lnTo>
                  <a:pt x="97152" y="136376"/>
                </a:lnTo>
                <a:lnTo>
                  <a:pt x="129567" y="88974"/>
                </a:lnTo>
                <a:lnTo>
                  <a:pt x="157628" y="83358"/>
                </a:lnTo>
                <a:lnTo>
                  <a:pt x="298504" y="83358"/>
                </a:lnTo>
                <a:lnTo>
                  <a:pt x="298406" y="83022"/>
                </a:lnTo>
                <a:lnTo>
                  <a:pt x="276327" y="46942"/>
                </a:lnTo>
                <a:lnTo>
                  <a:pt x="245726" y="20970"/>
                </a:lnTo>
                <a:lnTo>
                  <a:pt x="206781" y="5269"/>
                </a:lnTo>
                <a:lnTo>
                  <a:pt x="159670" y="0"/>
                </a:lnTo>
                <a:close/>
              </a:path>
              <a:path w="316865" h="701040">
                <a:moveTo>
                  <a:pt x="298504" y="83358"/>
                </a:moveTo>
                <a:lnTo>
                  <a:pt x="157628" y="83358"/>
                </a:lnTo>
                <a:lnTo>
                  <a:pt x="187014" y="89314"/>
                </a:lnTo>
                <a:lnTo>
                  <a:pt x="207396" y="107051"/>
                </a:lnTo>
                <a:lnTo>
                  <a:pt x="219266" y="136376"/>
                </a:lnTo>
                <a:lnTo>
                  <a:pt x="223113" y="177094"/>
                </a:lnTo>
                <a:lnTo>
                  <a:pt x="223113" y="522758"/>
                </a:lnTo>
                <a:lnTo>
                  <a:pt x="219111" y="566693"/>
                </a:lnTo>
                <a:lnTo>
                  <a:pt x="207115" y="596069"/>
                </a:lnTo>
                <a:lnTo>
                  <a:pt x="207010" y="596326"/>
                </a:lnTo>
                <a:lnTo>
                  <a:pt x="186665" y="613069"/>
                </a:lnTo>
                <a:lnTo>
                  <a:pt x="157585" y="618400"/>
                </a:lnTo>
                <a:lnTo>
                  <a:pt x="298510" y="618400"/>
                </a:lnTo>
                <a:lnTo>
                  <a:pt x="311858" y="571493"/>
                </a:lnTo>
                <a:lnTo>
                  <a:pt x="316173" y="515293"/>
                </a:lnTo>
                <a:lnTo>
                  <a:pt x="316250" y="184455"/>
                </a:lnTo>
                <a:lnTo>
                  <a:pt x="311784" y="129050"/>
                </a:lnTo>
                <a:lnTo>
                  <a:pt x="298504" y="83358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2347372" y="7655693"/>
            <a:ext cx="547370" cy="828675"/>
          </a:xfrm>
          <a:custGeom>
            <a:avLst/>
            <a:gdLst/>
            <a:ahLst/>
            <a:cxnLst/>
            <a:rect l="l" t="t" r="r" b="b"/>
            <a:pathLst>
              <a:path w="547370" h="828675">
                <a:moveTo>
                  <a:pt x="294347" y="272110"/>
                </a:moveTo>
                <a:lnTo>
                  <a:pt x="290118" y="216725"/>
                </a:lnTo>
                <a:lnTo>
                  <a:pt x="285597" y="201549"/>
                </a:lnTo>
                <a:lnTo>
                  <a:pt x="279374" y="180644"/>
                </a:lnTo>
                <a:lnTo>
                  <a:pt x="277342" y="173824"/>
                </a:lnTo>
                <a:lnTo>
                  <a:pt x="255905" y="143306"/>
                </a:lnTo>
                <a:lnTo>
                  <a:pt x="225679" y="125056"/>
                </a:lnTo>
                <a:lnTo>
                  <a:pt x="202615" y="121500"/>
                </a:lnTo>
                <a:lnTo>
                  <a:pt x="202615" y="278765"/>
                </a:lnTo>
                <a:lnTo>
                  <a:pt x="202615" y="491540"/>
                </a:lnTo>
                <a:lnTo>
                  <a:pt x="199872" y="527583"/>
                </a:lnTo>
                <a:lnTo>
                  <a:pt x="190754" y="554596"/>
                </a:lnTo>
                <a:lnTo>
                  <a:pt x="173913" y="571550"/>
                </a:lnTo>
                <a:lnTo>
                  <a:pt x="148043" y="577418"/>
                </a:lnTo>
                <a:lnTo>
                  <a:pt x="119646" y="569277"/>
                </a:lnTo>
                <a:lnTo>
                  <a:pt x="102616" y="547103"/>
                </a:lnTo>
                <a:lnTo>
                  <a:pt x="94322" y="514311"/>
                </a:lnTo>
                <a:lnTo>
                  <a:pt x="92151" y="474306"/>
                </a:lnTo>
                <a:lnTo>
                  <a:pt x="92151" y="296684"/>
                </a:lnTo>
                <a:lnTo>
                  <a:pt x="95580" y="254914"/>
                </a:lnTo>
                <a:lnTo>
                  <a:pt x="106311" y="225209"/>
                </a:lnTo>
                <a:lnTo>
                  <a:pt x="125031" y="207441"/>
                </a:lnTo>
                <a:lnTo>
                  <a:pt x="152425" y="201549"/>
                </a:lnTo>
                <a:lnTo>
                  <a:pt x="173659" y="205981"/>
                </a:lnTo>
                <a:lnTo>
                  <a:pt x="189420" y="219811"/>
                </a:lnTo>
                <a:lnTo>
                  <a:pt x="199237" y="243801"/>
                </a:lnTo>
                <a:lnTo>
                  <a:pt x="202615" y="278765"/>
                </a:lnTo>
                <a:lnTo>
                  <a:pt x="202615" y="121500"/>
                </a:lnTo>
                <a:lnTo>
                  <a:pt x="151409" y="123812"/>
                </a:lnTo>
                <a:lnTo>
                  <a:pt x="104406" y="156540"/>
                </a:lnTo>
                <a:lnTo>
                  <a:pt x="90716" y="180644"/>
                </a:lnTo>
                <a:lnTo>
                  <a:pt x="90411" y="164846"/>
                </a:lnTo>
                <a:lnTo>
                  <a:pt x="89623" y="149809"/>
                </a:lnTo>
                <a:lnTo>
                  <a:pt x="88531" y="136969"/>
                </a:lnTo>
                <a:lnTo>
                  <a:pt x="87249" y="127165"/>
                </a:lnTo>
                <a:lnTo>
                  <a:pt x="0" y="127165"/>
                </a:lnTo>
                <a:lnTo>
                  <a:pt x="495" y="149809"/>
                </a:lnTo>
                <a:lnTo>
                  <a:pt x="596" y="154330"/>
                </a:lnTo>
                <a:lnTo>
                  <a:pt x="698" y="164846"/>
                </a:lnTo>
                <a:lnTo>
                  <a:pt x="774" y="173824"/>
                </a:lnTo>
                <a:lnTo>
                  <a:pt x="838" y="180644"/>
                </a:lnTo>
                <a:lnTo>
                  <a:pt x="939" y="201549"/>
                </a:lnTo>
                <a:lnTo>
                  <a:pt x="1028" y="828154"/>
                </a:lnTo>
                <a:lnTo>
                  <a:pt x="92456" y="828154"/>
                </a:lnTo>
                <a:lnTo>
                  <a:pt x="92456" y="612419"/>
                </a:lnTo>
                <a:lnTo>
                  <a:pt x="104114" y="629869"/>
                </a:lnTo>
                <a:lnTo>
                  <a:pt x="121221" y="645096"/>
                </a:lnTo>
                <a:lnTo>
                  <a:pt x="145021" y="655878"/>
                </a:lnTo>
                <a:lnTo>
                  <a:pt x="176758" y="659968"/>
                </a:lnTo>
                <a:lnTo>
                  <a:pt x="218084" y="653719"/>
                </a:lnTo>
                <a:lnTo>
                  <a:pt x="266788" y="612419"/>
                </a:lnTo>
                <a:lnTo>
                  <a:pt x="282092" y="577418"/>
                </a:lnTo>
                <a:lnTo>
                  <a:pt x="294246" y="491540"/>
                </a:lnTo>
                <a:lnTo>
                  <a:pt x="294347" y="272110"/>
                </a:lnTo>
                <a:close/>
              </a:path>
              <a:path w="547370" h="828675">
                <a:moveTo>
                  <a:pt x="547230" y="127165"/>
                </a:moveTo>
                <a:lnTo>
                  <a:pt x="478040" y="127165"/>
                </a:lnTo>
                <a:lnTo>
                  <a:pt x="478040" y="0"/>
                </a:lnTo>
                <a:lnTo>
                  <a:pt x="386930" y="0"/>
                </a:lnTo>
                <a:lnTo>
                  <a:pt x="386930" y="127165"/>
                </a:lnTo>
                <a:lnTo>
                  <a:pt x="329361" y="127165"/>
                </a:lnTo>
                <a:lnTo>
                  <a:pt x="329361" y="207657"/>
                </a:lnTo>
                <a:lnTo>
                  <a:pt x="386930" y="207657"/>
                </a:lnTo>
                <a:lnTo>
                  <a:pt x="386930" y="551853"/>
                </a:lnTo>
                <a:lnTo>
                  <a:pt x="393687" y="605091"/>
                </a:lnTo>
                <a:lnTo>
                  <a:pt x="413029" y="637984"/>
                </a:lnTo>
                <a:lnTo>
                  <a:pt x="443522" y="654697"/>
                </a:lnTo>
                <a:lnTo>
                  <a:pt x="483730" y="659345"/>
                </a:lnTo>
                <a:lnTo>
                  <a:pt x="498830" y="658952"/>
                </a:lnTo>
                <a:lnTo>
                  <a:pt x="514908" y="657517"/>
                </a:lnTo>
                <a:lnTo>
                  <a:pt x="530618" y="654646"/>
                </a:lnTo>
                <a:lnTo>
                  <a:pt x="544576" y="649960"/>
                </a:lnTo>
                <a:lnTo>
                  <a:pt x="544576" y="580390"/>
                </a:lnTo>
                <a:lnTo>
                  <a:pt x="538505" y="581723"/>
                </a:lnTo>
                <a:lnTo>
                  <a:pt x="530606" y="582688"/>
                </a:lnTo>
                <a:lnTo>
                  <a:pt x="522122" y="583260"/>
                </a:lnTo>
                <a:lnTo>
                  <a:pt x="514273" y="583450"/>
                </a:lnTo>
                <a:lnTo>
                  <a:pt x="495007" y="579564"/>
                </a:lnTo>
                <a:lnTo>
                  <a:pt x="484060" y="569061"/>
                </a:lnTo>
                <a:lnTo>
                  <a:pt x="479171" y="553745"/>
                </a:lnTo>
                <a:lnTo>
                  <a:pt x="478040" y="535393"/>
                </a:lnTo>
                <a:lnTo>
                  <a:pt x="478040" y="207657"/>
                </a:lnTo>
                <a:lnTo>
                  <a:pt x="547230" y="207657"/>
                </a:lnTo>
                <a:lnTo>
                  <a:pt x="547230" y="127165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 descr=""/>
          <p:cNvGrpSpPr/>
          <p:nvPr/>
        </p:nvGrpSpPr>
        <p:grpSpPr>
          <a:xfrm>
            <a:off x="1428563" y="683240"/>
            <a:ext cx="5905500" cy="9559290"/>
            <a:chOff x="1428563" y="683240"/>
            <a:chExt cx="5905500" cy="9559290"/>
          </a:xfrm>
        </p:grpSpPr>
        <p:sp>
          <p:nvSpPr>
            <p:cNvPr id="17" name="object 17" descr=""/>
            <p:cNvSpPr/>
            <p:nvPr/>
          </p:nvSpPr>
          <p:spPr>
            <a:xfrm>
              <a:off x="1612559" y="1342817"/>
              <a:ext cx="5721985" cy="8899525"/>
            </a:xfrm>
            <a:custGeom>
              <a:avLst/>
              <a:gdLst/>
              <a:ahLst/>
              <a:cxnLst/>
              <a:rect l="l" t="t" r="r" b="b"/>
              <a:pathLst>
                <a:path w="5721984" h="8899525">
                  <a:moveTo>
                    <a:pt x="5721417" y="0"/>
                  </a:moveTo>
                  <a:lnTo>
                    <a:pt x="0" y="856539"/>
                  </a:lnTo>
                  <a:lnTo>
                    <a:pt x="1025539" y="8157636"/>
                  </a:lnTo>
                  <a:lnTo>
                    <a:pt x="3418450" y="8899236"/>
                  </a:lnTo>
                  <a:lnTo>
                    <a:pt x="5721417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428563" y="683240"/>
              <a:ext cx="4912995" cy="8753475"/>
            </a:xfrm>
            <a:custGeom>
              <a:avLst/>
              <a:gdLst/>
              <a:ahLst/>
              <a:cxnLst/>
              <a:rect l="l" t="t" r="r" b="b"/>
              <a:pathLst>
                <a:path w="4912995" h="8753475">
                  <a:moveTo>
                    <a:pt x="2673481" y="7683183"/>
                  </a:moveTo>
                  <a:lnTo>
                    <a:pt x="2633650" y="7687777"/>
                  </a:lnTo>
                  <a:lnTo>
                    <a:pt x="2583466" y="7710001"/>
                  </a:lnTo>
                  <a:lnTo>
                    <a:pt x="2568570" y="7747661"/>
                  </a:lnTo>
                  <a:lnTo>
                    <a:pt x="2572078" y="7767096"/>
                  </a:lnTo>
                  <a:lnTo>
                    <a:pt x="2581178" y="7795655"/>
                  </a:lnTo>
                  <a:lnTo>
                    <a:pt x="2586766" y="7829986"/>
                  </a:lnTo>
                  <a:lnTo>
                    <a:pt x="2589341" y="7869386"/>
                  </a:lnTo>
                  <a:lnTo>
                    <a:pt x="2589399" y="7913152"/>
                  </a:lnTo>
                  <a:lnTo>
                    <a:pt x="2587437" y="7960581"/>
                  </a:lnTo>
                  <a:lnTo>
                    <a:pt x="2583952" y="8010969"/>
                  </a:lnTo>
                  <a:lnTo>
                    <a:pt x="2579441" y="8063614"/>
                  </a:lnTo>
                  <a:lnTo>
                    <a:pt x="2574401" y="8117812"/>
                  </a:lnTo>
                  <a:lnTo>
                    <a:pt x="2569328" y="8172861"/>
                  </a:lnTo>
                  <a:lnTo>
                    <a:pt x="2564720" y="8228057"/>
                  </a:lnTo>
                  <a:lnTo>
                    <a:pt x="2561073" y="8282697"/>
                  </a:lnTo>
                  <a:lnTo>
                    <a:pt x="2558885" y="8336078"/>
                  </a:lnTo>
                  <a:lnTo>
                    <a:pt x="2558681" y="8380944"/>
                  </a:lnTo>
                  <a:lnTo>
                    <a:pt x="2558651" y="8387497"/>
                  </a:lnTo>
                  <a:lnTo>
                    <a:pt x="2560870" y="8436251"/>
                  </a:lnTo>
                  <a:lnTo>
                    <a:pt x="2566038" y="8481636"/>
                  </a:lnTo>
                  <a:lnTo>
                    <a:pt x="2574652" y="8522951"/>
                  </a:lnTo>
                  <a:lnTo>
                    <a:pt x="2587209" y="8559491"/>
                  </a:lnTo>
                  <a:lnTo>
                    <a:pt x="2615708" y="8607567"/>
                  </a:lnTo>
                  <a:lnTo>
                    <a:pt x="2654148" y="8647414"/>
                  </a:lnTo>
                  <a:lnTo>
                    <a:pt x="2700060" y="8679715"/>
                  </a:lnTo>
                  <a:lnTo>
                    <a:pt x="2750975" y="8705154"/>
                  </a:lnTo>
                  <a:lnTo>
                    <a:pt x="2804422" y="8724415"/>
                  </a:lnTo>
                  <a:lnTo>
                    <a:pt x="2857934" y="8738181"/>
                  </a:lnTo>
                  <a:lnTo>
                    <a:pt x="2909040" y="8747137"/>
                  </a:lnTo>
                  <a:lnTo>
                    <a:pt x="2955400" y="8751980"/>
                  </a:lnTo>
                  <a:lnTo>
                    <a:pt x="2994158" y="8753353"/>
                  </a:lnTo>
                  <a:lnTo>
                    <a:pt x="3023231" y="8751980"/>
                  </a:lnTo>
                  <a:lnTo>
                    <a:pt x="3062437" y="8730797"/>
                  </a:lnTo>
                  <a:lnTo>
                    <a:pt x="3089706" y="8654786"/>
                  </a:lnTo>
                  <a:lnTo>
                    <a:pt x="3101319" y="8593584"/>
                  </a:lnTo>
                  <a:lnTo>
                    <a:pt x="3112113" y="8544691"/>
                  </a:lnTo>
                  <a:lnTo>
                    <a:pt x="3125339" y="8492329"/>
                  </a:lnTo>
                  <a:lnTo>
                    <a:pt x="3140274" y="8437434"/>
                  </a:lnTo>
                  <a:lnTo>
                    <a:pt x="3156193" y="8380944"/>
                  </a:lnTo>
                  <a:lnTo>
                    <a:pt x="3172373" y="8323797"/>
                  </a:lnTo>
                  <a:lnTo>
                    <a:pt x="3188088" y="8266927"/>
                  </a:lnTo>
                  <a:lnTo>
                    <a:pt x="3202617" y="8211274"/>
                  </a:lnTo>
                  <a:lnTo>
                    <a:pt x="3215234" y="8157774"/>
                  </a:lnTo>
                  <a:lnTo>
                    <a:pt x="3225215" y="8107364"/>
                  </a:lnTo>
                  <a:lnTo>
                    <a:pt x="3231838" y="8060980"/>
                  </a:lnTo>
                  <a:lnTo>
                    <a:pt x="3234377" y="8019561"/>
                  </a:lnTo>
                  <a:lnTo>
                    <a:pt x="3232109" y="7984043"/>
                  </a:lnTo>
                  <a:lnTo>
                    <a:pt x="3206504" y="7924037"/>
                  </a:lnTo>
                  <a:lnTo>
                    <a:pt x="3180832" y="7892823"/>
                  </a:lnTo>
                  <a:lnTo>
                    <a:pt x="3148323" y="7862160"/>
                  </a:lnTo>
                  <a:lnTo>
                    <a:pt x="3110006" y="7832492"/>
                  </a:lnTo>
                  <a:lnTo>
                    <a:pt x="3066909" y="7804261"/>
                  </a:lnTo>
                  <a:lnTo>
                    <a:pt x="3020061" y="7777908"/>
                  </a:lnTo>
                  <a:lnTo>
                    <a:pt x="2970489" y="7753876"/>
                  </a:lnTo>
                  <a:lnTo>
                    <a:pt x="2919224" y="7732607"/>
                  </a:lnTo>
                  <a:lnTo>
                    <a:pt x="2867293" y="7714544"/>
                  </a:lnTo>
                  <a:lnTo>
                    <a:pt x="2815724" y="7700127"/>
                  </a:lnTo>
                  <a:lnTo>
                    <a:pt x="2765547" y="7689800"/>
                  </a:lnTo>
                  <a:lnTo>
                    <a:pt x="2717790" y="7684005"/>
                  </a:lnTo>
                  <a:lnTo>
                    <a:pt x="2673481" y="7683183"/>
                  </a:lnTo>
                  <a:close/>
                </a:path>
                <a:path w="4912995" h="8753475">
                  <a:moveTo>
                    <a:pt x="4204180" y="241300"/>
                  </a:moveTo>
                  <a:lnTo>
                    <a:pt x="3664334" y="241300"/>
                  </a:lnTo>
                  <a:lnTo>
                    <a:pt x="3707128" y="254000"/>
                  </a:lnTo>
                  <a:lnTo>
                    <a:pt x="3749040" y="254000"/>
                  </a:lnTo>
                  <a:lnTo>
                    <a:pt x="3790037" y="266700"/>
                  </a:lnTo>
                  <a:lnTo>
                    <a:pt x="3869144" y="292100"/>
                  </a:lnTo>
                  <a:lnTo>
                    <a:pt x="3944174" y="317500"/>
                  </a:lnTo>
                  <a:lnTo>
                    <a:pt x="3980075" y="342900"/>
                  </a:lnTo>
                  <a:lnTo>
                    <a:pt x="4014852" y="355600"/>
                  </a:lnTo>
                  <a:lnTo>
                    <a:pt x="4048473" y="381000"/>
                  </a:lnTo>
                  <a:lnTo>
                    <a:pt x="4080902" y="406400"/>
                  </a:lnTo>
                  <a:lnTo>
                    <a:pt x="4112106" y="431800"/>
                  </a:lnTo>
                  <a:lnTo>
                    <a:pt x="4142049" y="469900"/>
                  </a:lnTo>
                  <a:lnTo>
                    <a:pt x="4170697" y="495300"/>
                  </a:lnTo>
                  <a:lnTo>
                    <a:pt x="4198016" y="533400"/>
                  </a:lnTo>
                  <a:lnTo>
                    <a:pt x="4223972" y="558800"/>
                  </a:lnTo>
                  <a:lnTo>
                    <a:pt x="4248530" y="596900"/>
                  </a:lnTo>
                  <a:lnTo>
                    <a:pt x="4271655" y="647700"/>
                  </a:lnTo>
                  <a:lnTo>
                    <a:pt x="4293313" y="685800"/>
                  </a:lnTo>
                  <a:lnTo>
                    <a:pt x="4313470" y="723900"/>
                  </a:lnTo>
                  <a:lnTo>
                    <a:pt x="4325248" y="762000"/>
                  </a:lnTo>
                  <a:lnTo>
                    <a:pt x="4336042" y="787400"/>
                  </a:lnTo>
                  <a:lnTo>
                    <a:pt x="4345865" y="812800"/>
                  </a:lnTo>
                  <a:lnTo>
                    <a:pt x="4354732" y="850900"/>
                  </a:lnTo>
                  <a:lnTo>
                    <a:pt x="4362656" y="876300"/>
                  </a:lnTo>
                  <a:lnTo>
                    <a:pt x="4369651" y="914400"/>
                  </a:lnTo>
                  <a:lnTo>
                    <a:pt x="4375731" y="939800"/>
                  </a:lnTo>
                  <a:lnTo>
                    <a:pt x="4380908" y="977900"/>
                  </a:lnTo>
                  <a:lnTo>
                    <a:pt x="4385197" y="1003300"/>
                  </a:lnTo>
                  <a:lnTo>
                    <a:pt x="4388611" y="1041400"/>
                  </a:lnTo>
                  <a:lnTo>
                    <a:pt x="4392870" y="1104900"/>
                  </a:lnTo>
                  <a:lnTo>
                    <a:pt x="4393742" y="1143000"/>
                  </a:lnTo>
                  <a:lnTo>
                    <a:pt x="4393793" y="1181100"/>
                  </a:lnTo>
                  <a:lnTo>
                    <a:pt x="4393038" y="1219200"/>
                  </a:lnTo>
                  <a:lnTo>
                    <a:pt x="4391489" y="1257300"/>
                  </a:lnTo>
                  <a:lnTo>
                    <a:pt x="4389162" y="1295400"/>
                  </a:lnTo>
                  <a:lnTo>
                    <a:pt x="4386068" y="1333500"/>
                  </a:lnTo>
                  <a:lnTo>
                    <a:pt x="4382223" y="1371600"/>
                  </a:lnTo>
                  <a:lnTo>
                    <a:pt x="4377639" y="1409700"/>
                  </a:lnTo>
                  <a:lnTo>
                    <a:pt x="4372330" y="1447800"/>
                  </a:lnTo>
                  <a:lnTo>
                    <a:pt x="4366309" y="1485900"/>
                  </a:lnTo>
                  <a:lnTo>
                    <a:pt x="4359591" y="1524000"/>
                  </a:lnTo>
                  <a:lnTo>
                    <a:pt x="4352189" y="1562100"/>
                  </a:lnTo>
                  <a:lnTo>
                    <a:pt x="4344117" y="1600200"/>
                  </a:lnTo>
                  <a:lnTo>
                    <a:pt x="4335388" y="1651000"/>
                  </a:lnTo>
                  <a:lnTo>
                    <a:pt x="4326016" y="1689100"/>
                  </a:lnTo>
                  <a:lnTo>
                    <a:pt x="4316014" y="1727200"/>
                  </a:lnTo>
                  <a:lnTo>
                    <a:pt x="4305396" y="1765300"/>
                  </a:lnTo>
                  <a:lnTo>
                    <a:pt x="4294176" y="1816100"/>
                  </a:lnTo>
                  <a:lnTo>
                    <a:pt x="4282367" y="1854200"/>
                  </a:lnTo>
                  <a:lnTo>
                    <a:pt x="4269984" y="1905000"/>
                  </a:lnTo>
                  <a:lnTo>
                    <a:pt x="4257039" y="1943100"/>
                  </a:lnTo>
                  <a:lnTo>
                    <a:pt x="4243546" y="1981200"/>
                  </a:lnTo>
                  <a:lnTo>
                    <a:pt x="4229518" y="2032000"/>
                  </a:lnTo>
                  <a:lnTo>
                    <a:pt x="4214971" y="2070100"/>
                  </a:lnTo>
                  <a:lnTo>
                    <a:pt x="4199916" y="2120900"/>
                  </a:lnTo>
                  <a:lnTo>
                    <a:pt x="4184368" y="2171700"/>
                  </a:lnTo>
                  <a:lnTo>
                    <a:pt x="4168341" y="2209800"/>
                  </a:lnTo>
                  <a:lnTo>
                    <a:pt x="4151847" y="2260600"/>
                  </a:lnTo>
                  <a:lnTo>
                    <a:pt x="4134901" y="2298700"/>
                  </a:lnTo>
                  <a:lnTo>
                    <a:pt x="4117517" y="2349500"/>
                  </a:lnTo>
                  <a:lnTo>
                    <a:pt x="4099707" y="2400300"/>
                  </a:lnTo>
                  <a:lnTo>
                    <a:pt x="4081485" y="2438400"/>
                  </a:lnTo>
                  <a:lnTo>
                    <a:pt x="4062866" y="2489200"/>
                  </a:lnTo>
                  <a:lnTo>
                    <a:pt x="4043862" y="2540000"/>
                  </a:lnTo>
                  <a:lnTo>
                    <a:pt x="4024487" y="2578100"/>
                  </a:lnTo>
                  <a:lnTo>
                    <a:pt x="4004756" y="2628900"/>
                  </a:lnTo>
                  <a:lnTo>
                    <a:pt x="3984681" y="2679700"/>
                  </a:lnTo>
                  <a:lnTo>
                    <a:pt x="3964276" y="2730500"/>
                  </a:lnTo>
                  <a:lnTo>
                    <a:pt x="3943555" y="2768600"/>
                  </a:lnTo>
                  <a:lnTo>
                    <a:pt x="3922532" y="2819400"/>
                  </a:lnTo>
                  <a:lnTo>
                    <a:pt x="3901219" y="2870200"/>
                  </a:lnTo>
                  <a:lnTo>
                    <a:pt x="3879631" y="2921000"/>
                  </a:lnTo>
                  <a:lnTo>
                    <a:pt x="3857782" y="2971800"/>
                  </a:lnTo>
                  <a:lnTo>
                    <a:pt x="3835684" y="3022600"/>
                  </a:lnTo>
                  <a:lnTo>
                    <a:pt x="3813352" y="3060700"/>
                  </a:lnTo>
                  <a:lnTo>
                    <a:pt x="3790800" y="3111500"/>
                  </a:lnTo>
                  <a:lnTo>
                    <a:pt x="3768040" y="3162300"/>
                  </a:lnTo>
                  <a:lnTo>
                    <a:pt x="3745086" y="3213100"/>
                  </a:lnTo>
                  <a:lnTo>
                    <a:pt x="3721952" y="3263900"/>
                  </a:lnTo>
                  <a:lnTo>
                    <a:pt x="3698653" y="3314700"/>
                  </a:lnTo>
                  <a:lnTo>
                    <a:pt x="3675200" y="3365500"/>
                  </a:lnTo>
                  <a:lnTo>
                    <a:pt x="3651608" y="3416300"/>
                  </a:lnTo>
                  <a:lnTo>
                    <a:pt x="3627891" y="3454400"/>
                  </a:lnTo>
                  <a:lnTo>
                    <a:pt x="3604062" y="3505200"/>
                  </a:lnTo>
                  <a:lnTo>
                    <a:pt x="3556124" y="3606800"/>
                  </a:lnTo>
                  <a:lnTo>
                    <a:pt x="3435273" y="3860800"/>
                  </a:lnTo>
                  <a:lnTo>
                    <a:pt x="3362620" y="4000500"/>
                  </a:lnTo>
                  <a:lnTo>
                    <a:pt x="3314351" y="4102100"/>
                  </a:lnTo>
                  <a:lnTo>
                    <a:pt x="3266344" y="4203700"/>
                  </a:lnTo>
                  <a:lnTo>
                    <a:pt x="3218707" y="4305300"/>
                  </a:lnTo>
                  <a:lnTo>
                    <a:pt x="3195062" y="4356100"/>
                  </a:lnTo>
                  <a:lnTo>
                    <a:pt x="3171549" y="4406900"/>
                  </a:lnTo>
                  <a:lnTo>
                    <a:pt x="3148184" y="4445000"/>
                  </a:lnTo>
                  <a:lnTo>
                    <a:pt x="3124980" y="4495800"/>
                  </a:lnTo>
                  <a:lnTo>
                    <a:pt x="3101949" y="4546600"/>
                  </a:lnTo>
                  <a:lnTo>
                    <a:pt x="3079107" y="4597400"/>
                  </a:lnTo>
                  <a:lnTo>
                    <a:pt x="3056466" y="4648200"/>
                  </a:lnTo>
                  <a:lnTo>
                    <a:pt x="3034040" y="4686300"/>
                  </a:lnTo>
                  <a:lnTo>
                    <a:pt x="3011843" y="4737100"/>
                  </a:lnTo>
                  <a:lnTo>
                    <a:pt x="2989888" y="4787900"/>
                  </a:lnTo>
                  <a:lnTo>
                    <a:pt x="2968190" y="4838700"/>
                  </a:lnTo>
                  <a:lnTo>
                    <a:pt x="2946761" y="4876800"/>
                  </a:lnTo>
                  <a:lnTo>
                    <a:pt x="2925615" y="4927600"/>
                  </a:lnTo>
                  <a:lnTo>
                    <a:pt x="2904766" y="4978400"/>
                  </a:lnTo>
                  <a:lnTo>
                    <a:pt x="2884228" y="5016500"/>
                  </a:lnTo>
                  <a:lnTo>
                    <a:pt x="2864014" y="5067300"/>
                  </a:lnTo>
                  <a:lnTo>
                    <a:pt x="2844137" y="5118100"/>
                  </a:lnTo>
                  <a:lnTo>
                    <a:pt x="2824612" y="5156200"/>
                  </a:lnTo>
                  <a:lnTo>
                    <a:pt x="2805452" y="5207000"/>
                  </a:lnTo>
                  <a:lnTo>
                    <a:pt x="2786670" y="5245100"/>
                  </a:lnTo>
                  <a:lnTo>
                    <a:pt x="2768281" y="5295900"/>
                  </a:lnTo>
                  <a:lnTo>
                    <a:pt x="2750298" y="5346700"/>
                  </a:lnTo>
                  <a:lnTo>
                    <a:pt x="2732734" y="5384800"/>
                  </a:lnTo>
                  <a:lnTo>
                    <a:pt x="2715603" y="5435600"/>
                  </a:lnTo>
                  <a:lnTo>
                    <a:pt x="2698919" y="5473700"/>
                  </a:lnTo>
                  <a:lnTo>
                    <a:pt x="2682695" y="5511800"/>
                  </a:lnTo>
                  <a:lnTo>
                    <a:pt x="2666946" y="5562600"/>
                  </a:lnTo>
                  <a:lnTo>
                    <a:pt x="2651683" y="5600700"/>
                  </a:lnTo>
                  <a:lnTo>
                    <a:pt x="2636923" y="5651500"/>
                  </a:lnTo>
                  <a:lnTo>
                    <a:pt x="2622677" y="5689600"/>
                  </a:lnTo>
                  <a:lnTo>
                    <a:pt x="2608959" y="5727700"/>
                  </a:lnTo>
                  <a:lnTo>
                    <a:pt x="2595784" y="5765800"/>
                  </a:lnTo>
                  <a:lnTo>
                    <a:pt x="2583164" y="5816600"/>
                  </a:lnTo>
                  <a:lnTo>
                    <a:pt x="2571114" y="5854700"/>
                  </a:lnTo>
                  <a:lnTo>
                    <a:pt x="2559646" y="5892800"/>
                  </a:lnTo>
                  <a:lnTo>
                    <a:pt x="2548776" y="5930900"/>
                  </a:lnTo>
                  <a:lnTo>
                    <a:pt x="2538515" y="5969000"/>
                  </a:lnTo>
                  <a:lnTo>
                    <a:pt x="2528878" y="6007100"/>
                  </a:lnTo>
                  <a:lnTo>
                    <a:pt x="2519879" y="6045200"/>
                  </a:lnTo>
                  <a:lnTo>
                    <a:pt x="2511531" y="6083300"/>
                  </a:lnTo>
                  <a:lnTo>
                    <a:pt x="2503848" y="6121400"/>
                  </a:lnTo>
                  <a:lnTo>
                    <a:pt x="2496843" y="6159500"/>
                  </a:lnTo>
                  <a:lnTo>
                    <a:pt x="2490530" y="6197600"/>
                  </a:lnTo>
                  <a:lnTo>
                    <a:pt x="2484922" y="6235700"/>
                  </a:lnTo>
                  <a:lnTo>
                    <a:pt x="2480034" y="6273800"/>
                  </a:lnTo>
                  <a:lnTo>
                    <a:pt x="2475878" y="6311900"/>
                  </a:lnTo>
                  <a:lnTo>
                    <a:pt x="2472469" y="6337300"/>
                  </a:lnTo>
                  <a:lnTo>
                    <a:pt x="2469820" y="6375400"/>
                  </a:lnTo>
                  <a:lnTo>
                    <a:pt x="2467945" y="6413500"/>
                  </a:lnTo>
                  <a:lnTo>
                    <a:pt x="2466857" y="6438900"/>
                  </a:lnTo>
                  <a:lnTo>
                    <a:pt x="2466571" y="6477000"/>
                  </a:lnTo>
                  <a:lnTo>
                    <a:pt x="2467098" y="6502400"/>
                  </a:lnTo>
                  <a:lnTo>
                    <a:pt x="2468454" y="6540500"/>
                  </a:lnTo>
                  <a:lnTo>
                    <a:pt x="2470652" y="6565900"/>
                  </a:lnTo>
                  <a:lnTo>
                    <a:pt x="2473705" y="6604000"/>
                  </a:lnTo>
                  <a:lnTo>
                    <a:pt x="2477627" y="6629400"/>
                  </a:lnTo>
                  <a:lnTo>
                    <a:pt x="2482432" y="6654800"/>
                  </a:lnTo>
                  <a:lnTo>
                    <a:pt x="2488133" y="6692900"/>
                  </a:lnTo>
                  <a:lnTo>
                    <a:pt x="2502279" y="6743700"/>
                  </a:lnTo>
                  <a:lnTo>
                    <a:pt x="2520174" y="6794500"/>
                  </a:lnTo>
                  <a:lnTo>
                    <a:pt x="2555069" y="6870700"/>
                  </a:lnTo>
                  <a:lnTo>
                    <a:pt x="2586344" y="6908800"/>
                  </a:lnTo>
                  <a:lnTo>
                    <a:pt x="2623467" y="6946900"/>
                  </a:lnTo>
                  <a:lnTo>
                    <a:pt x="2665515" y="6985000"/>
                  </a:lnTo>
                  <a:lnTo>
                    <a:pt x="2711569" y="7023100"/>
                  </a:lnTo>
                  <a:lnTo>
                    <a:pt x="2760707" y="7048500"/>
                  </a:lnTo>
                  <a:lnTo>
                    <a:pt x="2812008" y="7073900"/>
                  </a:lnTo>
                  <a:lnTo>
                    <a:pt x="2864550" y="7099300"/>
                  </a:lnTo>
                  <a:lnTo>
                    <a:pt x="2917413" y="7112000"/>
                  </a:lnTo>
                  <a:lnTo>
                    <a:pt x="2969676" y="7137400"/>
                  </a:lnTo>
                  <a:lnTo>
                    <a:pt x="3020418" y="7150100"/>
                  </a:lnTo>
                  <a:lnTo>
                    <a:pt x="3068717" y="7162800"/>
                  </a:lnTo>
                  <a:lnTo>
                    <a:pt x="3113652" y="7175500"/>
                  </a:lnTo>
                  <a:lnTo>
                    <a:pt x="3255639" y="7175500"/>
                  </a:lnTo>
                  <a:lnTo>
                    <a:pt x="3278353" y="7162800"/>
                  </a:lnTo>
                  <a:lnTo>
                    <a:pt x="3292026" y="7137400"/>
                  </a:lnTo>
                  <a:lnTo>
                    <a:pt x="3296018" y="7112000"/>
                  </a:lnTo>
                  <a:lnTo>
                    <a:pt x="3289690" y="7086600"/>
                  </a:lnTo>
                  <a:lnTo>
                    <a:pt x="3281225" y="7073900"/>
                  </a:lnTo>
                  <a:lnTo>
                    <a:pt x="3272480" y="7061200"/>
                  </a:lnTo>
                  <a:lnTo>
                    <a:pt x="3261657" y="7048500"/>
                  </a:lnTo>
                  <a:lnTo>
                    <a:pt x="3246955" y="7035800"/>
                  </a:lnTo>
                  <a:lnTo>
                    <a:pt x="3226574" y="6997700"/>
                  </a:lnTo>
                  <a:lnTo>
                    <a:pt x="3198715" y="6946900"/>
                  </a:lnTo>
                  <a:lnTo>
                    <a:pt x="3161579" y="6858000"/>
                  </a:lnTo>
                  <a:lnTo>
                    <a:pt x="3141837" y="6807200"/>
                  </a:lnTo>
                  <a:lnTo>
                    <a:pt x="3125936" y="6756400"/>
                  </a:lnTo>
                  <a:lnTo>
                    <a:pt x="3113764" y="6705600"/>
                  </a:lnTo>
                  <a:lnTo>
                    <a:pt x="3109041" y="6667500"/>
                  </a:lnTo>
                  <a:lnTo>
                    <a:pt x="3105207" y="6642100"/>
                  </a:lnTo>
                  <a:lnTo>
                    <a:pt x="3102248" y="6616700"/>
                  </a:lnTo>
                  <a:lnTo>
                    <a:pt x="3100150" y="6578600"/>
                  </a:lnTo>
                  <a:lnTo>
                    <a:pt x="3098899" y="6553200"/>
                  </a:lnTo>
                  <a:lnTo>
                    <a:pt x="3098481" y="6515100"/>
                  </a:lnTo>
                  <a:lnTo>
                    <a:pt x="3098881" y="6477000"/>
                  </a:lnTo>
                  <a:lnTo>
                    <a:pt x="3100085" y="6451600"/>
                  </a:lnTo>
                  <a:lnTo>
                    <a:pt x="3102080" y="6413500"/>
                  </a:lnTo>
                  <a:lnTo>
                    <a:pt x="3104850" y="6375400"/>
                  </a:lnTo>
                  <a:lnTo>
                    <a:pt x="3108382" y="6350000"/>
                  </a:lnTo>
                  <a:lnTo>
                    <a:pt x="3112662" y="6311900"/>
                  </a:lnTo>
                  <a:lnTo>
                    <a:pt x="3117675" y="6273800"/>
                  </a:lnTo>
                  <a:lnTo>
                    <a:pt x="3123407" y="6235700"/>
                  </a:lnTo>
                  <a:lnTo>
                    <a:pt x="3129844" y="6197600"/>
                  </a:lnTo>
                  <a:lnTo>
                    <a:pt x="3136972" y="6159500"/>
                  </a:lnTo>
                  <a:lnTo>
                    <a:pt x="3144777" y="6121400"/>
                  </a:lnTo>
                  <a:lnTo>
                    <a:pt x="3153243" y="6083300"/>
                  </a:lnTo>
                  <a:lnTo>
                    <a:pt x="3162358" y="6045200"/>
                  </a:lnTo>
                  <a:lnTo>
                    <a:pt x="3172107" y="6007100"/>
                  </a:lnTo>
                  <a:lnTo>
                    <a:pt x="3182476" y="5969000"/>
                  </a:lnTo>
                  <a:lnTo>
                    <a:pt x="3193450" y="5930900"/>
                  </a:lnTo>
                  <a:lnTo>
                    <a:pt x="3205016" y="5892800"/>
                  </a:lnTo>
                  <a:lnTo>
                    <a:pt x="3217159" y="5854700"/>
                  </a:lnTo>
                  <a:lnTo>
                    <a:pt x="3229865" y="5803900"/>
                  </a:lnTo>
                  <a:lnTo>
                    <a:pt x="3243119" y="5765800"/>
                  </a:lnTo>
                  <a:lnTo>
                    <a:pt x="3256909" y="5727700"/>
                  </a:lnTo>
                  <a:lnTo>
                    <a:pt x="3271219" y="5676900"/>
                  </a:lnTo>
                  <a:lnTo>
                    <a:pt x="3286035" y="5638800"/>
                  </a:lnTo>
                  <a:lnTo>
                    <a:pt x="3301343" y="5600700"/>
                  </a:lnTo>
                  <a:lnTo>
                    <a:pt x="3317129" y="5549900"/>
                  </a:lnTo>
                  <a:lnTo>
                    <a:pt x="3333378" y="5511800"/>
                  </a:lnTo>
                  <a:lnTo>
                    <a:pt x="3350077" y="5461000"/>
                  </a:lnTo>
                  <a:lnTo>
                    <a:pt x="3367212" y="5422900"/>
                  </a:lnTo>
                  <a:lnTo>
                    <a:pt x="3384767" y="5372100"/>
                  </a:lnTo>
                  <a:lnTo>
                    <a:pt x="3402730" y="5334000"/>
                  </a:lnTo>
                  <a:lnTo>
                    <a:pt x="3421085" y="5283200"/>
                  </a:lnTo>
                  <a:lnTo>
                    <a:pt x="3439818" y="5245100"/>
                  </a:lnTo>
                  <a:lnTo>
                    <a:pt x="3458916" y="5194300"/>
                  </a:lnTo>
                  <a:lnTo>
                    <a:pt x="3478364" y="5143500"/>
                  </a:lnTo>
                  <a:lnTo>
                    <a:pt x="3498148" y="5105400"/>
                  </a:lnTo>
                  <a:lnTo>
                    <a:pt x="3518254" y="5054600"/>
                  </a:lnTo>
                  <a:lnTo>
                    <a:pt x="3538667" y="5003800"/>
                  </a:lnTo>
                  <a:lnTo>
                    <a:pt x="3559374" y="4965700"/>
                  </a:lnTo>
                  <a:lnTo>
                    <a:pt x="3580360" y="4914900"/>
                  </a:lnTo>
                  <a:lnTo>
                    <a:pt x="3601610" y="4864100"/>
                  </a:lnTo>
                  <a:lnTo>
                    <a:pt x="3623112" y="4826000"/>
                  </a:lnTo>
                  <a:lnTo>
                    <a:pt x="3644850" y="4775200"/>
                  </a:lnTo>
                  <a:lnTo>
                    <a:pt x="3666811" y="4724400"/>
                  </a:lnTo>
                  <a:lnTo>
                    <a:pt x="3688979" y="4673600"/>
                  </a:lnTo>
                  <a:lnTo>
                    <a:pt x="3711342" y="4622800"/>
                  </a:lnTo>
                  <a:lnTo>
                    <a:pt x="3733885" y="4584700"/>
                  </a:lnTo>
                  <a:lnTo>
                    <a:pt x="3756593" y="4533900"/>
                  </a:lnTo>
                  <a:lnTo>
                    <a:pt x="3779452" y="4483100"/>
                  </a:lnTo>
                  <a:lnTo>
                    <a:pt x="3802449" y="4432300"/>
                  </a:lnTo>
                  <a:lnTo>
                    <a:pt x="3825569" y="4381500"/>
                  </a:lnTo>
                  <a:lnTo>
                    <a:pt x="3872121" y="4279900"/>
                  </a:lnTo>
                  <a:lnTo>
                    <a:pt x="3895525" y="4241800"/>
                  </a:lnTo>
                  <a:lnTo>
                    <a:pt x="4107440" y="3784600"/>
                  </a:lnTo>
                  <a:lnTo>
                    <a:pt x="4130868" y="3746500"/>
                  </a:lnTo>
                  <a:lnTo>
                    <a:pt x="4177483" y="3644900"/>
                  </a:lnTo>
                  <a:lnTo>
                    <a:pt x="4200642" y="3594100"/>
                  </a:lnTo>
                  <a:lnTo>
                    <a:pt x="4223682" y="3543300"/>
                  </a:lnTo>
                  <a:lnTo>
                    <a:pt x="4246590" y="3492500"/>
                  </a:lnTo>
                  <a:lnTo>
                    <a:pt x="4269351" y="3441700"/>
                  </a:lnTo>
                  <a:lnTo>
                    <a:pt x="4291952" y="3390900"/>
                  </a:lnTo>
                  <a:lnTo>
                    <a:pt x="4314377" y="3340100"/>
                  </a:lnTo>
                  <a:lnTo>
                    <a:pt x="4336613" y="3302000"/>
                  </a:lnTo>
                  <a:lnTo>
                    <a:pt x="4358646" y="3251200"/>
                  </a:lnTo>
                  <a:lnTo>
                    <a:pt x="4380462" y="3200400"/>
                  </a:lnTo>
                  <a:lnTo>
                    <a:pt x="4402045" y="3149600"/>
                  </a:lnTo>
                  <a:lnTo>
                    <a:pt x="4423383" y="3098800"/>
                  </a:lnTo>
                  <a:lnTo>
                    <a:pt x="4444460" y="3048000"/>
                  </a:lnTo>
                  <a:lnTo>
                    <a:pt x="4465264" y="2997200"/>
                  </a:lnTo>
                  <a:lnTo>
                    <a:pt x="4485778" y="2959100"/>
                  </a:lnTo>
                  <a:lnTo>
                    <a:pt x="4505990" y="2908300"/>
                  </a:lnTo>
                  <a:lnTo>
                    <a:pt x="4525885" y="2857500"/>
                  </a:lnTo>
                  <a:lnTo>
                    <a:pt x="4545449" y="2806700"/>
                  </a:lnTo>
                  <a:lnTo>
                    <a:pt x="4564667" y="2768600"/>
                  </a:lnTo>
                  <a:lnTo>
                    <a:pt x="4583527" y="2717800"/>
                  </a:lnTo>
                  <a:lnTo>
                    <a:pt x="4602012" y="2667000"/>
                  </a:lnTo>
                  <a:lnTo>
                    <a:pt x="4620109" y="2616200"/>
                  </a:lnTo>
                  <a:lnTo>
                    <a:pt x="4637805" y="2578100"/>
                  </a:lnTo>
                  <a:lnTo>
                    <a:pt x="4655084" y="2527300"/>
                  </a:lnTo>
                  <a:lnTo>
                    <a:pt x="4671933" y="2476500"/>
                  </a:lnTo>
                  <a:lnTo>
                    <a:pt x="4688337" y="2438400"/>
                  </a:lnTo>
                  <a:lnTo>
                    <a:pt x="4704282" y="2387600"/>
                  </a:lnTo>
                  <a:lnTo>
                    <a:pt x="4719754" y="2349500"/>
                  </a:lnTo>
                  <a:lnTo>
                    <a:pt x="4734739" y="2298700"/>
                  </a:lnTo>
                  <a:lnTo>
                    <a:pt x="4749223" y="2247900"/>
                  </a:lnTo>
                  <a:lnTo>
                    <a:pt x="4763191" y="2209800"/>
                  </a:lnTo>
                  <a:lnTo>
                    <a:pt x="4776629" y="2159000"/>
                  </a:lnTo>
                  <a:lnTo>
                    <a:pt x="4789523" y="2120900"/>
                  </a:lnTo>
                  <a:lnTo>
                    <a:pt x="4801859" y="2082800"/>
                  </a:lnTo>
                  <a:lnTo>
                    <a:pt x="4813623" y="2032000"/>
                  </a:lnTo>
                  <a:lnTo>
                    <a:pt x="4824800" y="1993900"/>
                  </a:lnTo>
                  <a:lnTo>
                    <a:pt x="4835376" y="1943100"/>
                  </a:lnTo>
                  <a:lnTo>
                    <a:pt x="4845337" y="1905000"/>
                  </a:lnTo>
                  <a:lnTo>
                    <a:pt x="4854669" y="1866900"/>
                  </a:lnTo>
                  <a:lnTo>
                    <a:pt x="4863358" y="1816100"/>
                  </a:lnTo>
                  <a:lnTo>
                    <a:pt x="4871389" y="1778000"/>
                  </a:lnTo>
                  <a:lnTo>
                    <a:pt x="4878749" y="1739900"/>
                  </a:lnTo>
                  <a:lnTo>
                    <a:pt x="4885422" y="1701800"/>
                  </a:lnTo>
                  <a:lnTo>
                    <a:pt x="4891396" y="1663700"/>
                  </a:lnTo>
                  <a:lnTo>
                    <a:pt x="4896655" y="1625600"/>
                  </a:lnTo>
                  <a:lnTo>
                    <a:pt x="4901186" y="1574800"/>
                  </a:lnTo>
                  <a:lnTo>
                    <a:pt x="4904974" y="1536700"/>
                  </a:lnTo>
                  <a:lnTo>
                    <a:pt x="4908005" y="1498600"/>
                  </a:lnTo>
                  <a:lnTo>
                    <a:pt x="4910265" y="1460500"/>
                  </a:lnTo>
                  <a:lnTo>
                    <a:pt x="4911740" y="1435100"/>
                  </a:lnTo>
                  <a:lnTo>
                    <a:pt x="4912415" y="1397000"/>
                  </a:lnTo>
                  <a:lnTo>
                    <a:pt x="4912323" y="1371600"/>
                  </a:lnTo>
                  <a:lnTo>
                    <a:pt x="4911310" y="1320800"/>
                  </a:lnTo>
                  <a:lnTo>
                    <a:pt x="4909502" y="1282700"/>
                  </a:lnTo>
                  <a:lnTo>
                    <a:pt x="4906838" y="1244600"/>
                  </a:lnTo>
                  <a:lnTo>
                    <a:pt x="4903303" y="1219200"/>
                  </a:lnTo>
                  <a:lnTo>
                    <a:pt x="4898883" y="1181100"/>
                  </a:lnTo>
                  <a:lnTo>
                    <a:pt x="4893565" y="1143000"/>
                  </a:lnTo>
                  <a:lnTo>
                    <a:pt x="4887334" y="1117600"/>
                  </a:lnTo>
                  <a:lnTo>
                    <a:pt x="4880175" y="1079500"/>
                  </a:lnTo>
                  <a:lnTo>
                    <a:pt x="4872075" y="1054100"/>
                  </a:lnTo>
                  <a:lnTo>
                    <a:pt x="4863020" y="1016000"/>
                  </a:lnTo>
                  <a:lnTo>
                    <a:pt x="4852995" y="990600"/>
                  </a:lnTo>
                  <a:lnTo>
                    <a:pt x="4841986" y="965200"/>
                  </a:lnTo>
                  <a:lnTo>
                    <a:pt x="4829978" y="927100"/>
                  </a:lnTo>
                  <a:lnTo>
                    <a:pt x="4812260" y="889000"/>
                  </a:lnTo>
                  <a:lnTo>
                    <a:pt x="4793240" y="850900"/>
                  </a:lnTo>
                  <a:lnTo>
                    <a:pt x="4772948" y="812800"/>
                  </a:lnTo>
                  <a:lnTo>
                    <a:pt x="4751412" y="774700"/>
                  </a:lnTo>
                  <a:lnTo>
                    <a:pt x="4728663" y="736600"/>
                  </a:lnTo>
                  <a:lnTo>
                    <a:pt x="4704729" y="711200"/>
                  </a:lnTo>
                  <a:lnTo>
                    <a:pt x="4679641" y="673100"/>
                  </a:lnTo>
                  <a:lnTo>
                    <a:pt x="4653427" y="635000"/>
                  </a:lnTo>
                  <a:lnTo>
                    <a:pt x="4626117" y="596900"/>
                  </a:lnTo>
                  <a:lnTo>
                    <a:pt x="4597740" y="571500"/>
                  </a:lnTo>
                  <a:lnTo>
                    <a:pt x="4568326" y="533400"/>
                  </a:lnTo>
                  <a:lnTo>
                    <a:pt x="4537905" y="508000"/>
                  </a:lnTo>
                  <a:lnTo>
                    <a:pt x="4506505" y="469900"/>
                  </a:lnTo>
                  <a:lnTo>
                    <a:pt x="4474157" y="444500"/>
                  </a:lnTo>
                  <a:lnTo>
                    <a:pt x="4440889" y="406400"/>
                  </a:lnTo>
                  <a:lnTo>
                    <a:pt x="4406731" y="381000"/>
                  </a:lnTo>
                  <a:lnTo>
                    <a:pt x="4371712" y="355600"/>
                  </a:lnTo>
                  <a:lnTo>
                    <a:pt x="4335862" y="330200"/>
                  </a:lnTo>
                  <a:lnTo>
                    <a:pt x="4299211" y="304800"/>
                  </a:lnTo>
                  <a:lnTo>
                    <a:pt x="4261787" y="279400"/>
                  </a:lnTo>
                  <a:lnTo>
                    <a:pt x="4223620" y="254000"/>
                  </a:lnTo>
                  <a:lnTo>
                    <a:pt x="4204180" y="241300"/>
                  </a:lnTo>
                  <a:close/>
                </a:path>
                <a:path w="4912995" h="8753475">
                  <a:moveTo>
                    <a:pt x="3581987" y="12700"/>
                  </a:moveTo>
                  <a:lnTo>
                    <a:pt x="3114099" y="12700"/>
                  </a:lnTo>
                  <a:lnTo>
                    <a:pt x="2786151" y="101600"/>
                  </a:lnTo>
                  <a:lnTo>
                    <a:pt x="2739979" y="127000"/>
                  </a:lnTo>
                  <a:lnTo>
                    <a:pt x="2616092" y="177800"/>
                  </a:lnTo>
                  <a:lnTo>
                    <a:pt x="2584254" y="203200"/>
                  </a:lnTo>
                  <a:lnTo>
                    <a:pt x="2519634" y="228600"/>
                  </a:lnTo>
                  <a:lnTo>
                    <a:pt x="2486878" y="254000"/>
                  </a:lnTo>
                  <a:lnTo>
                    <a:pt x="2453843" y="266700"/>
                  </a:lnTo>
                  <a:lnTo>
                    <a:pt x="2420541" y="292100"/>
                  </a:lnTo>
                  <a:lnTo>
                    <a:pt x="2386986" y="304800"/>
                  </a:lnTo>
                  <a:lnTo>
                    <a:pt x="2284935" y="381000"/>
                  </a:lnTo>
                  <a:lnTo>
                    <a:pt x="2250501" y="393700"/>
                  </a:lnTo>
                  <a:lnTo>
                    <a:pt x="2215880" y="419100"/>
                  </a:lnTo>
                  <a:lnTo>
                    <a:pt x="1969427" y="596900"/>
                  </a:lnTo>
                  <a:lnTo>
                    <a:pt x="1933793" y="635000"/>
                  </a:lnTo>
                  <a:lnTo>
                    <a:pt x="1826541" y="711200"/>
                  </a:lnTo>
                  <a:lnTo>
                    <a:pt x="1790719" y="749300"/>
                  </a:lnTo>
                  <a:lnTo>
                    <a:pt x="1719047" y="800100"/>
                  </a:lnTo>
                  <a:lnTo>
                    <a:pt x="1683223" y="838200"/>
                  </a:lnTo>
                  <a:lnTo>
                    <a:pt x="1647426" y="863600"/>
                  </a:lnTo>
                  <a:lnTo>
                    <a:pt x="1575964" y="939800"/>
                  </a:lnTo>
                  <a:lnTo>
                    <a:pt x="1540325" y="965200"/>
                  </a:lnTo>
                  <a:lnTo>
                    <a:pt x="1504766" y="1003300"/>
                  </a:lnTo>
                  <a:lnTo>
                    <a:pt x="1469300" y="1028700"/>
                  </a:lnTo>
                  <a:lnTo>
                    <a:pt x="1363590" y="1143000"/>
                  </a:lnTo>
                  <a:lnTo>
                    <a:pt x="1328627" y="1168400"/>
                  </a:lnTo>
                  <a:lnTo>
                    <a:pt x="1293824" y="1206500"/>
                  </a:lnTo>
                  <a:lnTo>
                    <a:pt x="1190502" y="1320800"/>
                  </a:lnTo>
                  <a:lnTo>
                    <a:pt x="1122661" y="1397000"/>
                  </a:lnTo>
                  <a:lnTo>
                    <a:pt x="1055776" y="1473200"/>
                  </a:lnTo>
                  <a:lnTo>
                    <a:pt x="989954" y="1549400"/>
                  </a:lnTo>
                  <a:lnTo>
                    <a:pt x="957474" y="1587500"/>
                  </a:lnTo>
                  <a:lnTo>
                    <a:pt x="925300" y="1625600"/>
                  </a:lnTo>
                  <a:lnTo>
                    <a:pt x="893445" y="1663700"/>
                  </a:lnTo>
                  <a:lnTo>
                    <a:pt x="861922" y="1701800"/>
                  </a:lnTo>
                  <a:lnTo>
                    <a:pt x="830744" y="1739900"/>
                  </a:lnTo>
                  <a:lnTo>
                    <a:pt x="799925" y="1790700"/>
                  </a:lnTo>
                  <a:lnTo>
                    <a:pt x="769478" y="1828800"/>
                  </a:lnTo>
                  <a:lnTo>
                    <a:pt x="739417" y="1866900"/>
                  </a:lnTo>
                  <a:lnTo>
                    <a:pt x="709754" y="1905000"/>
                  </a:lnTo>
                  <a:lnTo>
                    <a:pt x="680503" y="1955800"/>
                  </a:lnTo>
                  <a:lnTo>
                    <a:pt x="651677" y="1993900"/>
                  </a:lnTo>
                  <a:lnTo>
                    <a:pt x="623290" y="2032000"/>
                  </a:lnTo>
                  <a:lnTo>
                    <a:pt x="595354" y="2070100"/>
                  </a:lnTo>
                  <a:lnTo>
                    <a:pt x="567884" y="2120900"/>
                  </a:lnTo>
                  <a:lnTo>
                    <a:pt x="540892" y="2159000"/>
                  </a:lnTo>
                  <a:lnTo>
                    <a:pt x="514391" y="2197100"/>
                  </a:lnTo>
                  <a:lnTo>
                    <a:pt x="488396" y="2247900"/>
                  </a:lnTo>
                  <a:lnTo>
                    <a:pt x="462919" y="2286000"/>
                  </a:lnTo>
                  <a:lnTo>
                    <a:pt x="437974" y="2324100"/>
                  </a:lnTo>
                  <a:lnTo>
                    <a:pt x="413573" y="2374900"/>
                  </a:lnTo>
                  <a:lnTo>
                    <a:pt x="389731" y="2413000"/>
                  </a:lnTo>
                  <a:lnTo>
                    <a:pt x="366461" y="2463800"/>
                  </a:lnTo>
                  <a:lnTo>
                    <a:pt x="343775" y="2501900"/>
                  </a:lnTo>
                  <a:lnTo>
                    <a:pt x="321687" y="2540000"/>
                  </a:lnTo>
                  <a:lnTo>
                    <a:pt x="300211" y="2590800"/>
                  </a:lnTo>
                  <a:lnTo>
                    <a:pt x="279359" y="2628900"/>
                  </a:lnTo>
                  <a:lnTo>
                    <a:pt x="259145" y="2679700"/>
                  </a:lnTo>
                  <a:lnTo>
                    <a:pt x="239583" y="2717800"/>
                  </a:lnTo>
                  <a:lnTo>
                    <a:pt x="220685" y="2755900"/>
                  </a:lnTo>
                  <a:lnTo>
                    <a:pt x="202465" y="2806700"/>
                  </a:lnTo>
                  <a:lnTo>
                    <a:pt x="184937" y="2844800"/>
                  </a:lnTo>
                  <a:lnTo>
                    <a:pt x="168113" y="2895600"/>
                  </a:lnTo>
                  <a:lnTo>
                    <a:pt x="152006" y="2933700"/>
                  </a:lnTo>
                  <a:lnTo>
                    <a:pt x="136631" y="2984500"/>
                  </a:lnTo>
                  <a:lnTo>
                    <a:pt x="122000" y="3022600"/>
                  </a:lnTo>
                  <a:lnTo>
                    <a:pt x="108127" y="3073400"/>
                  </a:lnTo>
                  <a:lnTo>
                    <a:pt x="95025" y="3111500"/>
                  </a:lnTo>
                  <a:lnTo>
                    <a:pt x="82707" y="3149600"/>
                  </a:lnTo>
                  <a:lnTo>
                    <a:pt x="71187" y="3200400"/>
                  </a:lnTo>
                  <a:lnTo>
                    <a:pt x="60478" y="3238500"/>
                  </a:lnTo>
                  <a:lnTo>
                    <a:pt x="50593" y="3289300"/>
                  </a:lnTo>
                  <a:lnTo>
                    <a:pt x="41545" y="3327400"/>
                  </a:lnTo>
                  <a:lnTo>
                    <a:pt x="33349" y="3378200"/>
                  </a:lnTo>
                  <a:lnTo>
                    <a:pt x="26016" y="3416300"/>
                  </a:lnTo>
                  <a:lnTo>
                    <a:pt x="19561" y="3454400"/>
                  </a:lnTo>
                  <a:lnTo>
                    <a:pt x="13996" y="3505200"/>
                  </a:lnTo>
                  <a:lnTo>
                    <a:pt x="9336" y="3543300"/>
                  </a:lnTo>
                  <a:lnTo>
                    <a:pt x="5592" y="3581400"/>
                  </a:lnTo>
                  <a:lnTo>
                    <a:pt x="2780" y="3632200"/>
                  </a:lnTo>
                  <a:lnTo>
                    <a:pt x="911" y="3670300"/>
                  </a:lnTo>
                  <a:lnTo>
                    <a:pt x="0" y="3721100"/>
                  </a:lnTo>
                  <a:lnTo>
                    <a:pt x="58" y="3759200"/>
                  </a:lnTo>
                  <a:lnTo>
                    <a:pt x="1101" y="3797300"/>
                  </a:lnTo>
                  <a:lnTo>
                    <a:pt x="3141" y="3835400"/>
                  </a:lnTo>
                  <a:lnTo>
                    <a:pt x="6191" y="3886200"/>
                  </a:lnTo>
                  <a:lnTo>
                    <a:pt x="10265" y="3924300"/>
                  </a:lnTo>
                  <a:lnTo>
                    <a:pt x="15376" y="3962400"/>
                  </a:lnTo>
                  <a:lnTo>
                    <a:pt x="21537" y="4013200"/>
                  </a:lnTo>
                  <a:lnTo>
                    <a:pt x="28762" y="4051300"/>
                  </a:lnTo>
                  <a:lnTo>
                    <a:pt x="37064" y="4089400"/>
                  </a:lnTo>
                  <a:lnTo>
                    <a:pt x="46456" y="4127500"/>
                  </a:lnTo>
                  <a:lnTo>
                    <a:pt x="56951" y="4165600"/>
                  </a:lnTo>
                  <a:lnTo>
                    <a:pt x="68563" y="4203700"/>
                  </a:lnTo>
                  <a:lnTo>
                    <a:pt x="81306" y="4254500"/>
                  </a:lnTo>
                  <a:lnTo>
                    <a:pt x="95191" y="4292600"/>
                  </a:lnTo>
                  <a:lnTo>
                    <a:pt x="110234" y="4330700"/>
                  </a:lnTo>
                  <a:lnTo>
                    <a:pt x="126446" y="4368800"/>
                  </a:lnTo>
                  <a:lnTo>
                    <a:pt x="151108" y="4419600"/>
                  </a:lnTo>
                  <a:lnTo>
                    <a:pt x="180539" y="4457700"/>
                  </a:lnTo>
                  <a:lnTo>
                    <a:pt x="214254" y="4508500"/>
                  </a:lnTo>
                  <a:lnTo>
                    <a:pt x="251772" y="4546600"/>
                  </a:lnTo>
                  <a:lnTo>
                    <a:pt x="292609" y="4584700"/>
                  </a:lnTo>
                  <a:lnTo>
                    <a:pt x="336281" y="4622800"/>
                  </a:lnTo>
                  <a:lnTo>
                    <a:pt x="382306" y="4648200"/>
                  </a:lnTo>
                  <a:lnTo>
                    <a:pt x="430200" y="4673600"/>
                  </a:lnTo>
                  <a:lnTo>
                    <a:pt x="479480" y="4699000"/>
                  </a:lnTo>
                  <a:lnTo>
                    <a:pt x="580268" y="4749800"/>
                  </a:lnTo>
                  <a:lnTo>
                    <a:pt x="630809" y="4762500"/>
                  </a:lnTo>
                  <a:lnTo>
                    <a:pt x="680804" y="4787900"/>
                  </a:lnTo>
                  <a:lnTo>
                    <a:pt x="777222" y="4813300"/>
                  </a:lnTo>
                  <a:lnTo>
                    <a:pt x="822679" y="4813300"/>
                  </a:lnTo>
                  <a:lnTo>
                    <a:pt x="865658" y="4826000"/>
                  </a:lnTo>
                  <a:lnTo>
                    <a:pt x="905675" y="4826000"/>
                  </a:lnTo>
                  <a:lnTo>
                    <a:pt x="942247" y="4838700"/>
                  </a:lnTo>
                  <a:lnTo>
                    <a:pt x="1056522" y="4838700"/>
                  </a:lnTo>
                  <a:lnTo>
                    <a:pt x="1086186" y="4813300"/>
                  </a:lnTo>
                  <a:lnTo>
                    <a:pt x="1103427" y="4800600"/>
                  </a:lnTo>
                  <a:lnTo>
                    <a:pt x="1108730" y="4775200"/>
                  </a:lnTo>
                  <a:lnTo>
                    <a:pt x="1102584" y="4737100"/>
                  </a:lnTo>
                  <a:lnTo>
                    <a:pt x="1093900" y="4737100"/>
                  </a:lnTo>
                  <a:lnTo>
                    <a:pt x="1077935" y="4711700"/>
                  </a:lnTo>
                  <a:lnTo>
                    <a:pt x="1055767" y="4699000"/>
                  </a:lnTo>
                  <a:lnTo>
                    <a:pt x="1028476" y="4673600"/>
                  </a:lnTo>
                  <a:lnTo>
                    <a:pt x="997139" y="4648200"/>
                  </a:lnTo>
                  <a:lnTo>
                    <a:pt x="962837" y="4610100"/>
                  </a:lnTo>
                  <a:lnTo>
                    <a:pt x="926648" y="4572000"/>
                  </a:lnTo>
                  <a:lnTo>
                    <a:pt x="889650" y="4521200"/>
                  </a:lnTo>
                  <a:lnTo>
                    <a:pt x="852923" y="4457700"/>
                  </a:lnTo>
                  <a:lnTo>
                    <a:pt x="817545" y="4381500"/>
                  </a:lnTo>
                  <a:lnTo>
                    <a:pt x="801051" y="4343400"/>
                  </a:lnTo>
                  <a:lnTo>
                    <a:pt x="785672" y="4305300"/>
                  </a:lnTo>
                  <a:lnTo>
                    <a:pt x="771397" y="4267200"/>
                  </a:lnTo>
                  <a:lnTo>
                    <a:pt x="758214" y="4216400"/>
                  </a:lnTo>
                  <a:lnTo>
                    <a:pt x="746111" y="4178300"/>
                  </a:lnTo>
                  <a:lnTo>
                    <a:pt x="735077" y="4140200"/>
                  </a:lnTo>
                  <a:lnTo>
                    <a:pt x="725099" y="4102100"/>
                  </a:lnTo>
                  <a:lnTo>
                    <a:pt x="716164" y="4051300"/>
                  </a:lnTo>
                  <a:lnTo>
                    <a:pt x="708263" y="4013200"/>
                  </a:lnTo>
                  <a:lnTo>
                    <a:pt x="701381" y="3975100"/>
                  </a:lnTo>
                  <a:lnTo>
                    <a:pt x="695508" y="3937000"/>
                  </a:lnTo>
                  <a:lnTo>
                    <a:pt x="690631" y="3886200"/>
                  </a:lnTo>
                  <a:lnTo>
                    <a:pt x="686739" y="3848100"/>
                  </a:lnTo>
                  <a:lnTo>
                    <a:pt x="683819" y="3797300"/>
                  </a:lnTo>
                  <a:lnTo>
                    <a:pt x="681860" y="3759200"/>
                  </a:lnTo>
                  <a:lnTo>
                    <a:pt x="680849" y="3721100"/>
                  </a:lnTo>
                  <a:lnTo>
                    <a:pt x="680775" y="3670300"/>
                  </a:lnTo>
                  <a:lnTo>
                    <a:pt x="681626" y="3632200"/>
                  </a:lnTo>
                  <a:lnTo>
                    <a:pt x="683389" y="3581400"/>
                  </a:lnTo>
                  <a:lnTo>
                    <a:pt x="689607" y="3492500"/>
                  </a:lnTo>
                  <a:lnTo>
                    <a:pt x="694037" y="3454400"/>
                  </a:lnTo>
                  <a:lnTo>
                    <a:pt x="699331" y="3416300"/>
                  </a:lnTo>
                  <a:lnTo>
                    <a:pt x="705479" y="3365500"/>
                  </a:lnTo>
                  <a:lnTo>
                    <a:pt x="712468" y="3327400"/>
                  </a:lnTo>
                  <a:lnTo>
                    <a:pt x="720286" y="3276600"/>
                  </a:lnTo>
                  <a:lnTo>
                    <a:pt x="728921" y="3238500"/>
                  </a:lnTo>
                  <a:lnTo>
                    <a:pt x="738361" y="3187700"/>
                  </a:lnTo>
                  <a:lnTo>
                    <a:pt x="748594" y="3149600"/>
                  </a:lnTo>
                  <a:lnTo>
                    <a:pt x="759608" y="3098800"/>
                  </a:lnTo>
                  <a:lnTo>
                    <a:pt x="771392" y="3060700"/>
                  </a:lnTo>
                  <a:lnTo>
                    <a:pt x="783933" y="3009900"/>
                  </a:lnTo>
                  <a:lnTo>
                    <a:pt x="797219" y="2971800"/>
                  </a:lnTo>
                  <a:lnTo>
                    <a:pt x="811239" y="2921000"/>
                  </a:lnTo>
                  <a:lnTo>
                    <a:pt x="825980" y="2870200"/>
                  </a:lnTo>
                  <a:lnTo>
                    <a:pt x="841431" y="2832100"/>
                  </a:lnTo>
                  <a:lnTo>
                    <a:pt x="857579" y="2781300"/>
                  </a:lnTo>
                  <a:lnTo>
                    <a:pt x="874413" y="2743200"/>
                  </a:lnTo>
                  <a:lnTo>
                    <a:pt x="891921" y="2692400"/>
                  </a:lnTo>
                  <a:lnTo>
                    <a:pt x="910090" y="2654300"/>
                  </a:lnTo>
                  <a:lnTo>
                    <a:pt x="928909" y="2603500"/>
                  </a:lnTo>
                  <a:lnTo>
                    <a:pt x="948365" y="2565400"/>
                  </a:lnTo>
                  <a:lnTo>
                    <a:pt x="968448" y="2527300"/>
                  </a:lnTo>
                  <a:lnTo>
                    <a:pt x="989144" y="2476500"/>
                  </a:lnTo>
                  <a:lnTo>
                    <a:pt x="1010442" y="2438400"/>
                  </a:lnTo>
                  <a:lnTo>
                    <a:pt x="1032330" y="2387600"/>
                  </a:lnTo>
                  <a:lnTo>
                    <a:pt x="1054796" y="2349500"/>
                  </a:lnTo>
                  <a:lnTo>
                    <a:pt x="1077828" y="2298700"/>
                  </a:lnTo>
                  <a:lnTo>
                    <a:pt x="1101415" y="2260600"/>
                  </a:lnTo>
                  <a:lnTo>
                    <a:pt x="1125543" y="2222500"/>
                  </a:lnTo>
                  <a:lnTo>
                    <a:pt x="1150201" y="2171700"/>
                  </a:lnTo>
                  <a:lnTo>
                    <a:pt x="1175378" y="2133600"/>
                  </a:lnTo>
                  <a:lnTo>
                    <a:pt x="1201061" y="2082800"/>
                  </a:lnTo>
                  <a:lnTo>
                    <a:pt x="1227238" y="2044700"/>
                  </a:lnTo>
                  <a:lnTo>
                    <a:pt x="1253898" y="2006600"/>
                  </a:lnTo>
                  <a:lnTo>
                    <a:pt x="1281028" y="1968500"/>
                  </a:lnTo>
                  <a:lnTo>
                    <a:pt x="1308616" y="1917700"/>
                  </a:lnTo>
                  <a:lnTo>
                    <a:pt x="1336651" y="1879600"/>
                  </a:lnTo>
                  <a:lnTo>
                    <a:pt x="1365121" y="1841500"/>
                  </a:lnTo>
                  <a:lnTo>
                    <a:pt x="1394013" y="1803400"/>
                  </a:lnTo>
                  <a:lnTo>
                    <a:pt x="1423316" y="1752600"/>
                  </a:lnTo>
                  <a:lnTo>
                    <a:pt x="1453017" y="1714500"/>
                  </a:lnTo>
                  <a:lnTo>
                    <a:pt x="1483105" y="1676400"/>
                  </a:lnTo>
                  <a:lnTo>
                    <a:pt x="1513568" y="1638300"/>
                  </a:lnTo>
                  <a:lnTo>
                    <a:pt x="1544393" y="1600200"/>
                  </a:lnTo>
                  <a:lnTo>
                    <a:pt x="1575570" y="1562100"/>
                  </a:lnTo>
                  <a:lnTo>
                    <a:pt x="1607085" y="1524000"/>
                  </a:lnTo>
                  <a:lnTo>
                    <a:pt x="1638927" y="1485900"/>
                  </a:lnTo>
                  <a:lnTo>
                    <a:pt x="1671084" y="1447800"/>
                  </a:lnTo>
                  <a:lnTo>
                    <a:pt x="1703545" y="1409700"/>
                  </a:lnTo>
                  <a:lnTo>
                    <a:pt x="1769326" y="1333500"/>
                  </a:lnTo>
                  <a:lnTo>
                    <a:pt x="1836177" y="1257300"/>
                  </a:lnTo>
                  <a:lnTo>
                    <a:pt x="1869973" y="1231900"/>
                  </a:lnTo>
                  <a:lnTo>
                    <a:pt x="1938247" y="1155700"/>
                  </a:lnTo>
                  <a:lnTo>
                    <a:pt x="1972701" y="1117600"/>
                  </a:lnTo>
                  <a:lnTo>
                    <a:pt x="2007350" y="1092200"/>
                  </a:lnTo>
                  <a:lnTo>
                    <a:pt x="2042183" y="1054100"/>
                  </a:lnTo>
                  <a:lnTo>
                    <a:pt x="2077187" y="1028700"/>
                  </a:lnTo>
                  <a:lnTo>
                    <a:pt x="2112351" y="990600"/>
                  </a:lnTo>
                  <a:lnTo>
                    <a:pt x="2147663" y="965200"/>
                  </a:lnTo>
                  <a:lnTo>
                    <a:pt x="2183110" y="927100"/>
                  </a:lnTo>
                  <a:lnTo>
                    <a:pt x="2218681" y="901700"/>
                  </a:lnTo>
                  <a:lnTo>
                    <a:pt x="2254364" y="863600"/>
                  </a:lnTo>
                  <a:lnTo>
                    <a:pt x="2361963" y="787400"/>
                  </a:lnTo>
                  <a:lnTo>
                    <a:pt x="2397973" y="749300"/>
                  </a:lnTo>
                  <a:lnTo>
                    <a:pt x="2650829" y="571500"/>
                  </a:lnTo>
                  <a:lnTo>
                    <a:pt x="2686920" y="558800"/>
                  </a:lnTo>
                  <a:lnTo>
                    <a:pt x="2758960" y="508000"/>
                  </a:lnTo>
                  <a:lnTo>
                    <a:pt x="2794884" y="495300"/>
                  </a:lnTo>
                  <a:lnTo>
                    <a:pt x="2866482" y="444500"/>
                  </a:lnTo>
                  <a:lnTo>
                    <a:pt x="2937666" y="419100"/>
                  </a:lnTo>
                  <a:lnTo>
                    <a:pt x="2973073" y="393700"/>
                  </a:lnTo>
                  <a:lnTo>
                    <a:pt x="3043457" y="368300"/>
                  </a:lnTo>
                  <a:lnTo>
                    <a:pt x="3094578" y="342900"/>
                  </a:lnTo>
                  <a:lnTo>
                    <a:pt x="3145264" y="330200"/>
                  </a:lnTo>
                  <a:lnTo>
                    <a:pt x="3195483" y="304800"/>
                  </a:lnTo>
                  <a:lnTo>
                    <a:pt x="3390985" y="254000"/>
                  </a:lnTo>
                  <a:lnTo>
                    <a:pt x="3438345" y="254000"/>
                  </a:lnTo>
                  <a:lnTo>
                    <a:pt x="3485031" y="241300"/>
                  </a:lnTo>
                  <a:lnTo>
                    <a:pt x="4204180" y="241300"/>
                  </a:lnTo>
                  <a:lnTo>
                    <a:pt x="4184740" y="228600"/>
                  </a:lnTo>
                  <a:lnTo>
                    <a:pt x="4145176" y="203200"/>
                  </a:lnTo>
                  <a:lnTo>
                    <a:pt x="4104957" y="190500"/>
                  </a:lnTo>
                  <a:lnTo>
                    <a:pt x="4022674" y="139700"/>
                  </a:lnTo>
                  <a:lnTo>
                    <a:pt x="3938125" y="114300"/>
                  </a:lnTo>
                  <a:lnTo>
                    <a:pt x="3895075" y="88900"/>
                  </a:lnTo>
                  <a:lnTo>
                    <a:pt x="3718388" y="38100"/>
                  </a:lnTo>
                  <a:lnTo>
                    <a:pt x="3673242" y="38100"/>
                  </a:lnTo>
                  <a:lnTo>
                    <a:pt x="3581987" y="12700"/>
                  </a:lnTo>
                  <a:close/>
                </a:path>
                <a:path w="4912995" h="8753475">
                  <a:moveTo>
                    <a:pt x="3489643" y="0"/>
                  </a:moveTo>
                  <a:lnTo>
                    <a:pt x="3208440" y="0"/>
                  </a:lnTo>
                  <a:lnTo>
                    <a:pt x="3161273" y="12700"/>
                  </a:lnTo>
                  <a:lnTo>
                    <a:pt x="3535936" y="12700"/>
                  </a:lnTo>
                  <a:lnTo>
                    <a:pt x="3489643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/>
          <p:nvPr/>
        </p:nvSpPr>
        <p:spPr>
          <a:xfrm>
            <a:off x="8553231" y="2435143"/>
            <a:ext cx="857885" cy="2076450"/>
          </a:xfrm>
          <a:custGeom>
            <a:avLst/>
            <a:gdLst/>
            <a:ahLst/>
            <a:cxnLst/>
            <a:rect l="l" t="t" r="r" b="b"/>
            <a:pathLst>
              <a:path w="857884" h="2076450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5790"/>
                </a:lnTo>
                <a:lnTo>
                  <a:pt x="63040" y="174178"/>
                </a:lnTo>
                <a:lnTo>
                  <a:pt x="40343" y="216500"/>
                </a:lnTo>
                <a:lnTo>
                  <a:pt x="22691" y="262755"/>
                </a:lnTo>
                <a:lnTo>
                  <a:pt x="10084" y="312942"/>
                </a:lnTo>
                <a:lnTo>
                  <a:pt x="2520" y="367060"/>
                </a:lnTo>
                <a:lnTo>
                  <a:pt x="0" y="425107"/>
                </a:lnTo>
                <a:lnTo>
                  <a:pt x="0" y="1344514"/>
                </a:lnTo>
                <a:lnTo>
                  <a:pt x="2520" y="1401918"/>
                </a:lnTo>
                <a:lnTo>
                  <a:pt x="10084" y="1455489"/>
                </a:lnTo>
                <a:lnTo>
                  <a:pt x="22691" y="1505226"/>
                </a:lnTo>
                <a:lnTo>
                  <a:pt x="40343" y="1551129"/>
                </a:lnTo>
                <a:lnTo>
                  <a:pt x="63040" y="1593197"/>
                </a:lnTo>
                <a:lnTo>
                  <a:pt x="90784" y="1631428"/>
                </a:lnTo>
                <a:lnTo>
                  <a:pt x="123577" y="1665823"/>
                </a:lnTo>
                <a:lnTo>
                  <a:pt x="182891" y="1709707"/>
                </a:lnTo>
                <a:lnTo>
                  <a:pt x="252107" y="1742439"/>
                </a:lnTo>
                <a:lnTo>
                  <a:pt x="289791" y="1754330"/>
                </a:lnTo>
                <a:lnTo>
                  <a:pt x="328712" y="1762828"/>
                </a:lnTo>
                <a:lnTo>
                  <a:pt x="368874" y="1767930"/>
                </a:lnTo>
                <a:lnTo>
                  <a:pt x="410280" y="1769631"/>
                </a:lnTo>
                <a:lnTo>
                  <a:pt x="425107" y="1769631"/>
                </a:lnTo>
                <a:lnTo>
                  <a:pt x="438251" y="1818168"/>
                </a:lnTo>
                <a:lnTo>
                  <a:pt x="455946" y="1862947"/>
                </a:lnTo>
                <a:lnTo>
                  <a:pt x="478191" y="1903970"/>
                </a:lnTo>
                <a:lnTo>
                  <a:pt x="504985" y="1941242"/>
                </a:lnTo>
                <a:lnTo>
                  <a:pt x="536329" y="1974767"/>
                </a:lnTo>
                <a:lnTo>
                  <a:pt x="575863" y="2005723"/>
                </a:lnTo>
                <a:lnTo>
                  <a:pt x="618699" y="2031053"/>
                </a:lnTo>
                <a:lnTo>
                  <a:pt x="664834" y="2050756"/>
                </a:lnTo>
                <a:lnTo>
                  <a:pt x="714269" y="2064832"/>
                </a:lnTo>
                <a:lnTo>
                  <a:pt x="767002" y="2073278"/>
                </a:lnTo>
                <a:lnTo>
                  <a:pt x="823032" y="2076093"/>
                </a:lnTo>
                <a:lnTo>
                  <a:pt x="857628" y="2076093"/>
                </a:lnTo>
                <a:lnTo>
                  <a:pt x="857628" y="1804227"/>
                </a:lnTo>
                <a:lnTo>
                  <a:pt x="823032" y="1804227"/>
                </a:lnTo>
                <a:lnTo>
                  <a:pt x="790739" y="1802374"/>
                </a:lnTo>
                <a:lnTo>
                  <a:pt x="740064" y="1787547"/>
                </a:lnTo>
                <a:lnTo>
                  <a:pt x="708410" y="1758189"/>
                </a:lnTo>
                <a:lnTo>
                  <a:pt x="691107" y="1708772"/>
                </a:lnTo>
                <a:lnTo>
                  <a:pt x="687099" y="1675708"/>
                </a:lnTo>
                <a:lnTo>
                  <a:pt x="696984" y="1665823"/>
                </a:lnTo>
                <a:lnTo>
                  <a:pt x="729763" y="1631428"/>
                </a:lnTo>
                <a:lnTo>
                  <a:pt x="757502" y="1593197"/>
                </a:lnTo>
                <a:lnTo>
                  <a:pt x="780200" y="1551129"/>
                </a:lnTo>
                <a:lnTo>
                  <a:pt x="797856" y="1505226"/>
                </a:lnTo>
                <a:lnTo>
                  <a:pt x="799751" y="1497755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6476"/>
                </a:lnTo>
                <a:lnTo>
                  <a:pt x="274184" y="1384692"/>
                </a:lnTo>
                <a:lnTo>
                  <a:pt x="271866" y="134451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800146" y="271866"/>
                </a:lnTo>
                <a:lnTo>
                  <a:pt x="797856" y="262755"/>
                </a:lnTo>
                <a:lnTo>
                  <a:pt x="780200" y="216500"/>
                </a:lnTo>
                <a:lnTo>
                  <a:pt x="757502" y="174178"/>
                </a:lnTo>
                <a:lnTo>
                  <a:pt x="729763" y="135790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57884" h="2076450">
                <a:moveTo>
                  <a:pt x="800146" y="271866"/>
                </a:moveTo>
                <a:lnTo>
                  <a:pt x="410280" y="271866"/>
                </a:lnTo>
                <a:lnTo>
                  <a:pt x="443485" y="273719"/>
                </a:lnTo>
                <a:lnTo>
                  <a:pt x="471445" y="279280"/>
                </a:lnTo>
                <a:lnTo>
                  <a:pt x="511617" y="301530"/>
                </a:lnTo>
                <a:lnTo>
                  <a:pt x="539418" y="348499"/>
                </a:lnTo>
                <a:lnTo>
                  <a:pt x="548684" y="425107"/>
                </a:lnTo>
                <a:lnTo>
                  <a:pt x="548684" y="1344514"/>
                </a:lnTo>
                <a:lnTo>
                  <a:pt x="546419" y="1384692"/>
                </a:lnTo>
                <a:lnTo>
                  <a:pt x="546368" y="1385606"/>
                </a:lnTo>
                <a:lnTo>
                  <a:pt x="527834" y="1447405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799751" y="1497755"/>
                </a:lnTo>
                <a:lnTo>
                  <a:pt x="810469" y="1455489"/>
                </a:lnTo>
                <a:lnTo>
                  <a:pt x="818038" y="1401918"/>
                </a:lnTo>
                <a:lnTo>
                  <a:pt x="820561" y="1344514"/>
                </a:lnTo>
                <a:lnTo>
                  <a:pt x="820561" y="425107"/>
                </a:lnTo>
                <a:lnTo>
                  <a:pt x="818038" y="367060"/>
                </a:lnTo>
                <a:lnTo>
                  <a:pt x="810469" y="312942"/>
                </a:lnTo>
                <a:lnTo>
                  <a:pt x="800146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554172" y="2454911"/>
            <a:ext cx="821055" cy="1750060"/>
          </a:xfrm>
          <a:custGeom>
            <a:avLst/>
            <a:gdLst/>
            <a:ahLst/>
            <a:cxnLst/>
            <a:rect l="l" t="t" r="r" b="b"/>
            <a:pathLst>
              <a:path w="821054" h="1750060">
                <a:moveTo>
                  <a:pt x="820561" y="0"/>
                </a:moveTo>
                <a:lnTo>
                  <a:pt x="548684" y="0"/>
                </a:lnTo>
                <a:lnTo>
                  <a:pt x="548684" y="1324745"/>
                </a:lnTo>
                <a:lnTo>
                  <a:pt x="546368" y="1365837"/>
                </a:lnTo>
                <a:lnTo>
                  <a:pt x="527834" y="1427636"/>
                </a:lnTo>
                <a:lnTo>
                  <a:pt x="493224" y="1461306"/>
                </a:lnTo>
                <a:lnTo>
                  <a:pt x="442550" y="1476133"/>
                </a:lnTo>
                <a:lnTo>
                  <a:pt x="410280" y="1477986"/>
                </a:lnTo>
                <a:lnTo>
                  <a:pt x="376899" y="1476133"/>
                </a:lnTo>
                <a:lnTo>
                  <a:pt x="324993" y="1461306"/>
                </a:lnTo>
                <a:lnTo>
                  <a:pt x="291324" y="1428570"/>
                </a:lnTo>
                <a:lnTo>
                  <a:pt x="274026" y="1366777"/>
                </a:lnTo>
                <a:lnTo>
                  <a:pt x="271866" y="1324745"/>
                </a:lnTo>
                <a:lnTo>
                  <a:pt x="271866" y="0"/>
                </a:lnTo>
                <a:lnTo>
                  <a:pt x="0" y="0"/>
                </a:lnTo>
                <a:lnTo>
                  <a:pt x="0" y="1324745"/>
                </a:lnTo>
                <a:lnTo>
                  <a:pt x="2520" y="1381601"/>
                </a:lnTo>
                <a:lnTo>
                  <a:pt x="10084" y="1434921"/>
                </a:lnTo>
                <a:lnTo>
                  <a:pt x="22691" y="1484707"/>
                </a:lnTo>
                <a:lnTo>
                  <a:pt x="40343" y="1530959"/>
                </a:lnTo>
                <a:lnTo>
                  <a:pt x="63040" y="1573678"/>
                </a:lnTo>
                <a:lnTo>
                  <a:pt x="90784" y="1612867"/>
                </a:lnTo>
                <a:lnTo>
                  <a:pt x="123577" y="1648525"/>
                </a:lnTo>
                <a:lnTo>
                  <a:pt x="161746" y="1679497"/>
                </a:lnTo>
                <a:lnTo>
                  <a:pt x="203762" y="1704833"/>
                </a:lnTo>
                <a:lnTo>
                  <a:pt x="249624" y="1724536"/>
                </a:lnTo>
                <a:lnTo>
                  <a:pt x="299332" y="1738607"/>
                </a:lnTo>
                <a:lnTo>
                  <a:pt x="352884" y="1747049"/>
                </a:lnTo>
                <a:lnTo>
                  <a:pt x="410280" y="1749862"/>
                </a:lnTo>
                <a:lnTo>
                  <a:pt x="466293" y="1747049"/>
                </a:lnTo>
                <a:lnTo>
                  <a:pt x="519015" y="1738607"/>
                </a:lnTo>
                <a:lnTo>
                  <a:pt x="568446" y="1724536"/>
                </a:lnTo>
                <a:lnTo>
                  <a:pt x="614583" y="1704833"/>
                </a:lnTo>
                <a:lnTo>
                  <a:pt x="657426" y="1679497"/>
                </a:lnTo>
                <a:lnTo>
                  <a:pt x="696973" y="1648525"/>
                </a:lnTo>
                <a:lnTo>
                  <a:pt x="729756" y="1611657"/>
                </a:lnTo>
                <a:lnTo>
                  <a:pt x="757498" y="1571658"/>
                </a:lnTo>
                <a:lnTo>
                  <a:pt x="780198" y="1528530"/>
                </a:lnTo>
                <a:lnTo>
                  <a:pt x="797856" y="1482274"/>
                </a:lnTo>
                <a:lnTo>
                  <a:pt x="810469" y="1432890"/>
                </a:lnTo>
                <a:lnTo>
                  <a:pt x="818038" y="1380380"/>
                </a:lnTo>
                <a:lnTo>
                  <a:pt x="820561" y="1324745"/>
                </a:lnTo>
                <a:lnTo>
                  <a:pt x="82056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0560075" y="2455004"/>
            <a:ext cx="716915" cy="1729739"/>
          </a:xfrm>
          <a:custGeom>
            <a:avLst/>
            <a:gdLst/>
            <a:ahLst/>
            <a:cxnLst/>
            <a:rect l="l" t="t" r="r" b="b"/>
            <a:pathLst>
              <a:path w="716915" h="1729739">
                <a:moveTo>
                  <a:pt x="716749" y="0"/>
                </a:moveTo>
                <a:lnTo>
                  <a:pt x="0" y="0"/>
                </a:lnTo>
                <a:lnTo>
                  <a:pt x="0" y="271780"/>
                </a:lnTo>
                <a:lnTo>
                  <a:pt x="0" y="707390"/>
                </a:lnTo>
                <a:lnTo>
                  <a:pt x="0" y="979170"/>
                </a:lnTo>
                <a:lnTo>
                  <a:pt x="0" y="1457960"/>
                </a:lnTo>
                <a:lnTo>
                  <a:pt x="0" y="1729740"/>
                </a:lnTo>
                <a:lnTo>
                  <a:pt x="716749" y="1729740"/>
                </a:lnTo>
                <a:lnTo>
                  <a:pt x="716749" y="1457960"/>
                </a:lnTo>
                <a:lnTo>
                  <a:pt x="271868" y="1457960"/>
                </a:lnTo>
                <a:lnTo>
                  <a:pt x="271868" y="979170"/>
                </a:lnTo>
                <a:lnTo>
                  <a:pt x="578332" y="979170"/>
                </a:lnTo>
                <a:lnTo>
                  <a:pt x="578332" y="707390"/>
                </a:lnTo>
                <a:lnTo>
                  <a:pt x="271868" y="707390"/>
                </a:lnTo>
                <a:lnTo>
                  <a:pt x="271868" y="271780"/>
                </a:lnTo>
                <a:lnTo>
                  <a:pt x="716749" y="271780"/>
                </a:lnTo>
                <a:lnTo>
                  <a:pt x="71674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11405310" y="2435142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4" h="1769745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6997"/>
                </a:lnTo>
                <a:lnTo>
                  <a:pt x="63040" y="176189"/>
                </a:lnTo>
                <a:lnTo>
                  <a:pt x="40343" y="218912"/>
                </a:lnTo>
                <a:lnTo>
                  <a:pt x="22691" y="265166"/>
                </a:lnTo>
                <a:lnTo>
                  <a:pt x="10084" y="314951"/>
                </a:lnTo>
                <a:lnTo>
                  <a:pt x="2520" y="368264"/>
                </a:lnTo>
                <a:lnTo>
                  <a:pt x="0" y="425107"/>
                </a:lnTo>
                <a:lnTo>
                  <a:pt x="0" y="467116"/>
                </a:lnTo>
                <a:lnTo>
                  <a:pt x="2933" y="524288"/>
                </a:lnTo>
                <a:lnTo>
                  <a:pt x="11736" y="579593"/>
                </a:lnTo>
                <a:lnTo>
                  <a:pt x="26411" y="633035"/>
                </a:lnTo>
                <a:lnTo>
                  <a:pt x="46961" y="684617"/>
                </a:lnTo>
                <a:lnTo>
                  <a:pt x="67414" y="724271"/>
                </a:lnTo>
                <a:lnTo>
                  <a:pt x="91238" y="762137"/>
                </a:lnTo>
                <a:lnTo>
                  <a:pt x="118428" y="798219"/>
                </a:lnTo>
                <a:lnTo>
                  <a:pt x="148982" y="832520"/>
                </a:lnTo>
                <a:lnTo>
                  <a:pt x="182894" y="865041"/>
                </a:lnTo>
                <a:lnTo>
                  <a:pt x="213932" y="889456"/>
                </a:lnTo>
                <a:lnTo>
                  <a:pt x="252701" y="915720"/>
                </a:lnTo>
                <a:lnTo>
                  <a:pt x="299202" y="943830"/>
                </a:lnTo>
                <a:lnTo>
                  <a:pt x="353434" y="973781"/>
                </a:lnTo>
                <a:lnTo>
                  <a:pt x="391421" y="995416"/>
                </a:lnTo>
                <a:lnTo>
                  <a:pt x="443322" y="1027554"/>
                </a:lnTo>
                <a:lnTo>
                  <a:pt x="490148" y="1072856"/>
                </a:lnTo>
                <a:lnTo>
                  <a:pt x="515754" y="1110034"/>
                </a:lnTo>
                <a:lnTo>
                  <a:pt x="534047" y="1149580"/>
                </a:lnTo>
                <a:lnTo>
                  <a:pt x="545025" y="1191495"/>
                </a:lnTo>
                <a:lnTo>
                  <a:pt x="548684" y="1235773"/>
                </a:lnTo>
                <a:lnTo>
                  <a:pt x="548684" y="1344514"/>
                </a:lnTo>
                <a:lnTo>
                  <a:pt x="546368" y="1386546"/>
                </a:lnTo>
                <a:lnTo>
                  <a:pt x="527834" y="1448339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5"/>
                </a:lnTo>
                <a:lnTo>
                  <a:pt x="274184" y="1385606"/>
                </a:lnTo>
                <a:lnTo>
                  <a:pt x="271866" y="1344514"/>
                </a:lnTo>
                <a:lnTo>
                  <a:pt x="271866" y="1119609"/>
                </a:lnTo>
                <a:lnTo>
                  <a:pt x="0" y="1119609"/>
                </a:lnTo>
                <a:lnTo>
                  <a:pt x="0" y="1344514"/>
                </a:lnTo>
                <a:lnTo>
                  <a:pt x="2520" y="1401370"/>
                </a:lnTo>
                <a:lnTo>
                  <a:pt x="10084" y="1454690"/>
                </a:lnTo>
                <a:lnTo>
                  <a:pt x="22691" y="1504476"/>
                </a:lnTo>
                <a:lnTo>
                  <a:pt x="40343" y="1550728"/>
                </a:lnTo>
                <a:lnTo>
                  <a:pt x="63040" y="1593447"/>
                </a:lnTo>
                <a:lnTo>
                  <a:pt x="90784" y="1632636"/>
                </a:lnTo>
                <a:lnTo>
                  <a:pt x="123577" y="1668294"/>
                </a:lnTo>
                <a:lnTo>
                  <a:pt x="161746" y="1699266"/>
                </a:lnTo>
                <a:lnTo>
                  <a:pt x="203762" y="1724602"/>
                </a:lnTo>
                <a:lnTo>
                  <a:pt x="249624" y="1744305"/>
                </a:lnTo>
                <a:lnTo>
                  <a:pt x="299332" y="1758376"/>
                </a:lnTo>
                <a:lnTo>
                  <a:pt x="352884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6"/>
                </a:lnTo>
                <a:lnTo>
                  <a:pt x="810469" y="1454690"/>
                </a:lnTo>
                <a:lnTo>
                  <a:pt x="818038" y="1401370"/>
                </a:lnTo>
                <a:lnTo>
                  <a:pt x="820561" y="1344514"/>
                </a:lnTo>
                <a:lnTo>
                  <a:pt x="820561" y="1235773"/>
                </a:lnTo>
                <a:lnTo>
                  <a:pt x="818302" y="1183961"/>
                </a:lnTo>
                <a:lnTo>
                  <a:pt x="811527" y="1133980"/>
                </a:lnTo>
                <a:lnTo>
                  <a:pt x="800235" y="1085830"/>
                </a:lnTo>
                <a:lnTo>
                  <a:pt x="784428" y="1039511"/>
                </a:lnTo>
                <a:lnTo>
                  <a:pt x="764105" y="995023"/>
                </a:lnTo>
                <a:lnTo>
                  <a:pt x="739266" y="952365"/>
                </a:lnTo>
                <a:lnTo>
                  <a:pt x="709914" y="911539"/>
                </a:lnTo>
                <a:lnTo>
                  <a:pt x="676047" y="872543"/>
                </a:lnTo>
                <a:lnTo>
                  <a:pt x="637666" y="835377"/>
                </a:lnTo>
                <a:lnTo>
                  <a:pt x="568440" y="784720"/>
                </a:lnTo>
                <a:lnTo>
                  <a:pt x="519014" y="754755"/>
                </a:lnTo>
                <a:lnTo>
                  <a:pt x="426795" y="703169"/>
                </a:lnTo>
                <a:lnTo>
                  <a:pt x="399757" y="687108"/>
                </a:lnTo>
                <a:lnTo>
                  <a:pt x="363329" y="662377"/>
                </a:lnTo>
                <a:lnTo>
                  <a:pt x="330395" y="628469"/>
                </a:lnTo>
                <a:lnTo>
                  <a:pt x="304785" y="591991"/>
                </a:lnTo>
                <a:lnTo>
                  <a:pt x="286495" y="552942"/>
                </a:lnTo>
                <a:lnTo>
                  <a:pt x="275522" y="511318"/>
                </a:lnTo>
                <a:lnTo>
                  <a:pt x="271866" y="467116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443485" y="273719"/>
                </a:lnTo>
                <a:lnTo>
                  <a:pt x="494156" y="288550"/>
                </a:lnTo>
                <a:lnTo>
                  <a:pt x="527834" y="321310"/>
                </a:lnTo>
                <a:lnTo>
                  <a:pt x="546368" y="383098"/>
                </a:lnTo>
                <a:lnTo>
                  <a:pt x="548684" y="425107"/>
                </a:lnTo>
                <a:lnTo>
                  <a:pt x="548684" y="575867"/>
                </a:lnTo>
                <a:lnTo>
                  <a:pt x="820561" y="575867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1"/>
                </a:lnTo>
                <a:lnTo>
                  <a:pt x="797856" y="265166"/>
                </a:lnTo>
                <a:lnTo>
                  <a:pt x="780200" y="218912"/>
                </a:lnTo>
                <a:lnTo>
                  <a:pt x="757502" y="176189"/>
                </a:lnTo>
                <a:lnTo>
                  <a:pt x="729763" y="136997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2309869" y="2454915"/>
            <a:ext cx="825500" cy="1729739"/>
          </a:xfrm>
          <a:custGeom>
            <a:avLst/>
            <a:gdLst/>
            <a:ahLst/>
            <a:cxnLst/>
            <a:rect l="l" t="t" r="r" b="b"/>
            <a:pathLst>
              <a:path w="825500" h="1729739">
                <a:moveTo>
                  <a:pt x="825487" y="0"/>
                </a:moveTo>
                <a:lnTo>
                  <a:pt x="0" y="0"/>
                </a:lnTo>
                <a:lnTo>
                  <a:pt x="0" y="271780"/>
                </a:lnTo>
                <a:lnTo>
                  <a:pt x="276809" y="271780"/>
                </a:lnTo>
                <a:lnTo>
                  <a:pt x="276809" y="1729740"/>
                </a:lnTo>
                <a:lnTo>
                  <a:pt x="548678" y="1729740"/>
                </a:lnTo>
                <a:lnTo>
                  <a:pt x="548678" y="271780"/>
                </a:lnTo>
                <a:lnTo>
                  <a:pt x="825487" y="271780"/>
                </a:lnTo>
                <a:lnTo>
                  <a:pt x="82548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3256465" y="2454909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93"/>
                </a:lnTo>
                <a:lnTo>
                  <a:pt x="271876" y="173009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3703782" y="2435142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6997"/>
                </a:lnTo>
                <a:lnTo>
                  <a:pt x="63040" y="176189"/>
                </a:lnTo>
                <a:lnTo>
                  <a:pt x="40343" y="218912"/>
                </a:lnTo>
                <a:lnTo>
                  <a:pt x="22691" y="265166"/>
                </a:lnTo>
                <a:lnTo>
                  <a:pt x="10084" y="314951"/>
                </a:lnTo>
                <a:lnTo>
                  <a:pt x="2520" y="368264"/>
                </a:lnTo>
                <a:lnTo>
                  <a:pt x="0" y="425107"/>
                </a:lnTo>
                <a:lnTo>
                  <a:pt x="0" y="1344514"/>
                </a:lnTo>
                <a:lnTo>
                  <a:pt x="2520" y="1401370"/>
                </a:lnTo>
                <a:lnTo>
                  <a:pt x="10084" y="1454690"/>
                </a:lnTo>
                <a:lnTo>
                  <a:pt x="22691" y="1504476"/>
                </a:lnTo>
                <a:lnTo>
                  <a:pt x="40343" y="1550728"/>
                </a:lnTo>
                <a:lnTo>
                  <a:pt x="63040" y="1593447"/>
                </a:lnTo>
                <a:lnTo>
                  <a:pt x="90784" y="1632636"/>
                </a:lnTo>
                <a:lnTo>
                  <a:pt x="123577" y="1668294"/>
                </a:lnTo>
                <a:lnTo>
                  <a:pt x="161746" y="1699266"/>
                </a:lnTo>
                <a:lnTo>
                  <a:pt x="203762" y="1724602"/>
                </a:lnTo>
                <a:lnTo>
                  <a:pt x="249624" y="1744305"/>
                </a:lnTo>
                <a:lnTo>
                  <a:pt x="299332" y="1758376"/>
                </a:lnTo>
                <a:lnTo>
                  <a:pt x="352884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6"/>
                </a:lnTo>
                <a:lnTo>
                  <a:pt x="799559" y="1497755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5"/>
                </a:lnTo>
                <a:lnTo>
                  <a:pt x="274184" y="1385606"/>
                </a:lnTo>
                <a:lnTo>
                  <a:pt x="271866" y="134451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799554" y="271866"/>
                </a:lnTo>
                <a:lnTo>
                  <a:pt x="797856" y="265166"/>
                </a:lnTo>
                <a:lnTo>
                  <a:pt x="780200" y="218912"/>
                </a:lnTo>
                <a:lnTo>
                  <a:pt x="757502" y="176189"/>
                </a:lnTo>
                <a:lnTo>
                  <a:pt x="729763" y="136997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21055" h="1769745">
                <a:moveTo>
                  <a:pt x="799554" y="271866"/>
                </a:moveTo>
                <a:lnTo>
                  <a:pt x="410280" y="271866"/>
                </a:lnTo>
                <a:lnTo>
                  <a:pt x="443485" y="273719"/>
                </a:lnTo>
                <a:lnTo>
                  <a:pt x="471445" y="279280"/>
                </a:lnTo>
                <a:lnTo>
                  <a:pt x="511617" y="301530"/>
                </a:lnTo>
                <a:lnTo>
                  <a:pt x="539418" y="348499"/>
                </a:lnTo>
                <a:lnTo>
                  <a:pt x="548684" y="425107"/>
                </a:lnTo>
                <a:lnTo>
                  <a:pt x="548684" y="1344514"/>
                </a:lnTo>
                <a:lnTo>
                  <a:pt x="546419" y="1385606"/>
                </a:lnTo>
                <a:lnTo>
                  <a:pt x="527834" y="1448339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799559" y="1497755"/>
                </a:lnTo>
                <a:lnTo>
                  <a:pt x="810469" y="1454690"/>
                </a:lnTo>
                <a:lnTo>
                  <a:pt x="818038" y="1401370"/>
                </a:lnTo>
                <a:lnTo>
                  <a:pt x="820561" y="1344514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1"/>
                </a:lnTo>
                <a:lnTo>
                  <a:pt x="799554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4689917" y="2454909"/>
            <a:ext cx="845819" cy="1730375"/>
          </a:xfrm>
          <a:custGeom>
            <a:avLst/>
            <a:gdLst/>
            <a:ahLst/>
            <a:cxnLst/>
            <a:rect l="l" t="t" r="r" b="b"/>
            <a:pathLst>
              <a:path w="845819" h="1730375">
                <a:moveTo>
                  <a:pt x="845272" y="0"/>
                </a:moveTo>
                <a:lnTo>
                  <a:pt x="573406" y="0"/>
                </a:lnTo>
                <a:lnTo>
                  <a:pt x="573406" y="874936"/>
                </a:lnTo>
                <a:lnTo>
                  <a:pt x="158183" y="0"/>
                </a:lnTo>
                <a:lnTo>
                  <a:pt x="0" y="0"/>
                </a:lnTo>
                <a:lnTo>
                  <a:pt x="0" y="1730093"/>
                </a:lnTo>
                <a:lnTo>
                  <a:pt x="271876" y="1730093"/>
                </a:lnTo>
                <a:lnTo>
                  <a:pt x="271876" y="852696"/>
                </a:lnTo>
                <a:lnTo>
                  <a:pt x="687099" y="1730093"/>
                </a:lnTo>
                <a:lnTo>
                  <a:pt x="845272" y="1730093"/>
                </a:lnTo>
                <a:lnTo>
                  <a:pt x="84527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5683455" y="2435142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6997"/>
                </a:lnTo>
                <a:lnTo>
                  <a:pt x="63040" y="176189"/>
                </a:lnTo>
                <a:lnTo>
                  <a:pt x="40343" y="218912"/>
                </a:lnTo>
                <a:lnTo>
                  <a:pt x="22691" y="265166"/>
                </a:lnTo>
                <a:lnTo>
                  <a:pt x="10084" y="314951"/>
                </a:lnTo>
                <a:lnTo>
                  <a:pt x="2520" y="368264"/>
                </a:lnTo>
                <a:lnTo>
                  <a:pt x="0" y="425107"/>
                </a:lnTo>
                <a:lnTo>
                  <a:pt x="0" y="467116"/>
                </a:lnTo>
                <a:lnTo>
                  <a:pt x="2933" y="524288"/>
                </a:lnTo>
                <a:lnTo>
                  <a:pt x="11736" y="579593"/>
                </a:lnTo>
                <a:lnTo>
                  <a:pt x="26411" y="633035"/>
                </a:lnTo>
                <a:lnTo>
                  <a:pt x="46961" y="684617"/>
                </a:lnTo>
                <a:lnTo>
                  <a:pt x="67414" y="724271"/>
                </a:lnTo>
                <a:lnTo>
                  <a:pt x="91238" y="762137"/>
                </a:lnTo>
                <a:lnTo>
                  <a:pt x="118428" y="798219"/>
                </a:lnTo>
                <a:lnTo>
                  <a:pt x="148982" y="832520"/>
                </a:lnTo>
                <a:lnTo>
                  <a:pt x="182894" y="865041"/>
                </a:lnTo>
                <a:lnTo>
                  <a:pt x="213932" y="889456"/>
                </a:lnTo>
                <a:lnTo>
                  <a:pt x="252701" y="915720"/>
                </a:lnTo>
                <a:lnTo>
                  <a:pt x="299202" y="943830"/>
                </a:lnTo>
                <a:lnTo>
                  <a:pt x="353434" y="973781"/>
                </a:lnTo>
                <a:lnTo>
                  <a:pt x="391421" y="995416"/>
                </a:lnTo>
                <a:lnTo>
                  <a:pt x="443322" y="1027554"/>
                </a:lnTo>
                <a:lnTo>
                  <a:pt x="490148" y="1072856"/>
                </a:lnTo>
                <a:lnTo>
                  <a:pt x="515754" y="1110034"/>
                </a:lnTo>
                <a:lnTo>
                  <a:pt x="534047" y="1149580"/>
                </a:lnTo>
                <a:lnTo>
                  <a:pt x="545025" y="1191495"/>
                </a:lnTo>
                <a:lnTo>
                  <a:pt x="548684" y="1235773"/>
                </a:lnTo>
                <a:lnTo>
                  <a:pt x="548684" y="1344514"/>
                </a:lnTo>
                <a:lnTo>
                  <a:pt x="546368" y="1386546"/>
                </a:lnTo>
                <a:lnTo>
                  <a:pt x="527834" y="1448339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5"/>
                </a:lnTo>
                <a:lnTo>
                  <a:pt x="274184" y="1385606"/>
                </a:lnTo>
                <a:lnTo>
                  <a:pt x="271866" y="1344514"/>
                </a:lnTo>
                <a:lnTo>
                  <a:pt x="271866" y="1119609"/>
                </a:lnTo>
                <a:lnTo>
                  <a:pt x="0" y="1119609"/>
                </a:lnTo>
                <a:lnTo>
                  <a:pt x="0" y="1344514"/>
                </a:lnTo>
                <a:lnTo>
                  <a:pt x="2520" y="1401370"/>
                </a:lnTo>
                <a:lnTo>
                  <a:pt x="10084" y="1454690"/>
                </a:lnTo>
                <a:lnTo>
                  <a:pt x="22691" y="1504476"/>
                </a:lnTo>
                <a:lnTo>
                  <a:pt x="40343" y="1550728"/>
                </a:lnTo>
                <a:lnTo>
                  <a:pt x="63040" y="1593447"/>
                </a:lnTo>
                <a:lnTo>
                  <a:pt x="90784" y="1632636"/>
                </a:lnTo>
                <a:lnTo>
                  <a:pt x="123577" y="1668294"/>
                </a:lnTo>
                <a:lnTo>
                  <a:pt x="161746" y="1699266"/>
                </a:lnTo>
                <a:lnTo>
                  <a:pt x="203762" y="1724602"/>
                </a:lnTo>
                <a:lnTo>
                  <a:pt x="249624" y="1744305"/>
                </a:lnTo>
                <a:lnTo>
                  <a:pt x="299332" y="1758376"/>
                </a:lnTo>
                <a:lnTo>
                  <a:pt x="352884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6"/>
                </a:lnTo>
                <a:lnTo>
                  <a:pt x="810469" y="1454690"/>
                </a:lnTo>
                <a:lnTo>
                  <a:pt x="818038" y="1401370"/>
                </a:lnTo>
                <a:lnTo>
                  <a:pt x="820561" y="1344514"/>
                </a:lnTo>
                <a:lnTo>
                  <a:pt x="820561" y="1235773"/>
                </a:lnTo>
                <a:lnTo>
                  <a:pt x="818302" y="1183961"/>
                </a:lnTo>
                <a:lnTo>
                  <a:pt x="811527" y="1133980"/>
                </a:lnTo>
                <a:lnTo>
                  <a:pt x="800235" y="1085830"/>
                </a:lnTo>
                <a:lnTo>
                  <a:pt x="784428" y="1039511"/>
                </a:lnTo>
                <a:lnTo>
                  <a:pt x="764105" y="995023"/>
                </a:lnTo>
                <a:lnTo>
                  <a:pt x="739266" y="952365"/>
                </a:lnTo>
                <a:lnTo>
                  <a:pt x="709914" y="911539"/>
                </a:lnTo>
                <a:lnTo>
                  <a:pt x="676047" y="872543"/>
                </a:lnTo>
                <a:lnTo>
                  <a:pt x="637666" y="835377"/>
                </a:lnTo>
                <a:lnTo>
                  <a:pt x="568440" y="784720"/>
                </a:lnTo>
                <a:lnTo>
                  <a:pt x="519014" y="754755"/>
                </a:lnTo>
                <a:lnTo>
                  <a:pt x="426795" y="703169"/>
                </a:lnTo>
                <a:lnTo>
                  <a:pt x="399757" y="687108"/>
                </a:lnTo>
                <a:lnTo>
                  <a:pt x="363329" y="662377"/>
                </a:lnTo>
                <a:lnTo>
                  <a:pt x="330395" y="628469"/>
                </a:lnTo>
                <a:lnTo>
                  <a:pt x="304785" y="591991"/>
                </a:lnTo>
                <a:lnTo>
                  <a:pt x="286495" y="552942"/>
                </a:lnTo>
                <a:lnTo>
                  <a:pt x="275522" y="511318"/>
                </a:lnTo>
                <a:lnTo>
                  <a:pt x="271866" y="467116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443485" y="273719"/>
                </a:lnTo>
                <a:lnTo>
                  <a:pt x="494156" y="288550"/>
                </a:lnTo>
                <a:lnTo>
                  <a:pt x="527834" y="321310"/>
                </a:lnTo>
                <a:lnTo>
                  <a:pt x="546368" y="383098"/>
                </a:lnTo>
                <a:lnTo>
                  <a:pt x="548684" y="425107"/>
                </a:lnTo>
                <a:lnTo>
                  <a:pt x="548684" y="575867"/>
                </a:lnTo>
                <a:lnTo>
                  <a:pt x="820561" y="575867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1"/>
                </a:lnTo>
                <a:lnTo>
                  <a:pt x="797856" y="265166"/>
                </a:lnTo>
                <a:lnTo>
                  <a:pt x="780200" y="218912"/>
                </a:lnTo>
                <a:lnTo>
                  <a:pt x="757502" y="176189"/>
                </a:lnTo>
                <a:lnTo>
                  <a:pt x="729763" y="136997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8585329" y="4529320"/>
            <a:ext cx="857885" cy="2076450"/>
          </a:xfrm>
          <a:custGeom>
            <a:avLst/>
            <a:gdLst/>
            <a:ahLst/>
            <a:cxnLst/>
            <a:rect l="l" t="t" r="r" b="b"/>
            <a:pathLst>
              <a:path w="857884" h="2076450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5790"/>
                </a:lnTo>
                <a:lnTo>
                  <a:pt x="63040" y="174178"/>
                </a:lnTo>
                <a:lnTo>
                  <a:pt x="40343" y="216500"/>
                </a:lnTo>
                <a:lnTo>
                  <a:pt x="22691" y="262755"/>
                </a:lnTo>
                <a:lnTo>
                  <a:pt x="10084" y="312942"/>
                </a:lnTo>
                <a:lnTo>
                  <a:pt x="2520" y="367060"/>
                </a:lnTo>
                <a:lnTo>
                  <a:pt x="0" y="425107"/>
                </a:lnTo>
                <a:lnTo>
                  <a:pt x="0" y="1344514"/>
                </a:lnTo>
                <a:lnTo>
                  <a:pt x="2520" y="1401918"/>
                </a:lnTo>
                <a:lnTo>
                  <a:pt x="10084" y="1455489"/>
                </a:lnTo>
                <a:lnTo>
                  <a:pt x="22691" y="1505226"/>
                </a:lnTo>
                <a:lnTo>
                  <a:pt x="40343" y="1551129"/>
                </a:lnTo>
                <a:lnTo>
                  <a:pt x="63040" y="1593197"/>
                </a:lnTo>
                <a:lnTo>
                  <a:pt x="90784" y="1631428"/>
                </a:lnTo>
                <a:lnTo>
                  <a:pt x="123577" y="1665823"/>
                </a:lnTo>
                <a:lnTo>
                  <a:pt x="182891" y="1709707"/>
                </a:lnTo>
                <a:lnTo>
                  <a:pt x="252107" y="1742439"/>
                </a:lnTo>
                <a:lnTo>
                  <a:pt x="289791" y="1754330"/>
                </a:lnTo>
                <a:lnTo>
                  <a:pt x="328712" y="1762828"/>
                </a:lnTo>
                <a:lnTo>
                  <a:pt x="368874" y="1767930"/>
                </a:lnTo>
                <a:lnTo>
                  <a:pt x="410280" y="1769631"/>
                </a:lnTo>
                <a:lnTo>
                  <a:pt x="425107" y="1769631"/>
                </a:lnTo>
                <a:lnTo>
                  <a:pt x="438251" y="1818168"/>
                </a:lnTo>
                <a:lnTo>
                  <a:pt x="455946" y="1862947"/>
                </a:lnTo>
                <a:lnTo>
                  <a:pt x="478191" y="1903970"/>
                </a:lnTo>
                <a:lnTo>
                  <a:pt x="504985" y="1941242"/>
                </a:lnTo>
                <a:lnTo>
                  <a:pt x="536329" y="1974767"/>
                </a:lnTo>
                <a:lnTo>
                  <a:pt x="575863" y="2005723"/>
                </a:lnTo>
                <a:lnTo>
                  <a:pt x="618699" y="2031053"/>
                </a:lnTo>
                <a:lnTo>
                  <a:pt x="664834" y="2050756"/>
                </a:lnTo>
                <a:lnTo>
                  <a:pt x="714269" y="2064832"/>
                </a:lnTo>
                <a:lnTo>
                  <a:pt x="767002" y="2073278"/>
                </a:lnTo>
                <a:lnTo>
                  <a:pt x="823032" y="2076093"/>
                </a:lnTo>
                <a:lnTo>
                  <a:pt x="857628" y="2076093"/>
                </a:lnTo>
                <a:lnTo>
                  <a:pt x="857628" y="1804227"/>
                </a:lnTo>
                <a:lnTo>
                  <a:pt x="823032" y="1804227"/>
                </a:lnTo>
                <a:lnTo>
                  <a:pt x="790739" y="1802374"/>
                </a:lnTo>
                <a:lnTo>
                  <a:pt x="740064" y="1787547"/>
                </a:lnTo>
                <a:lnTo>
                  <a:pt x="708410" y="1758189"/>
                </a:lnTo>
                <a:lnTo>
                  <a:pt x="691107" y="1708772"/>
                </a:lnTo>
                <a:lnTo>
                  <a:pt x="687099" y="1675708"/>
                </a:lnTo>
                <a:lnTo>
                  <a:pt x="696984" y="1665823"/>
                </a:lnTo>
                <a:lnTo>
                  <a:pt x="729763" y="1631428"/>
                </a:lnTo>
                <a:lnTo>
                  <a:pt x="757502" y="1593197"/>
                </a:lnTo>
                <a:lnTo>
                  <a:pt x="780200" y="1551129"/>
                </a:lnTo>
                <a:lnTo>
                  <a:pt x="797856" y="1505226"/>
                </a:lnTo>
                <a:lnTo>
                  <a:pt x="799751" y="1497755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6476"/>
                </a:lnTo>
                <a:lnTo>
                  <a:pt x="274184" y="1384692"/>
                </a:lnTo>
                <a:lnTo>
                  <a:pt x="271866" y="134451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800146" y="271866"/>
                </a:lnTo>
                <a:lnTo>
                  <a:pt x="797856" y="262755"/>
                </a:lnTo>
                <a:lnTo>
                  <a:pt x="780200" y="216500"/>
                </a:lnTo>
                <a:lnTo>
                  <a:pt x="757502" y="174178"/>
                </a:lnTo>
                <a:lnTo>
                  <a:pt x="729763" y="135790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  <a:path w="857884" h="2076450">
                <a:moveTo>
                  <a:pt x="800146" y="271866"/>
                </a:moveTo>
                <a:lnTo>
                  <a:pt x="410280" y="271866"/>
                </a:lnTo>
                <a:lnTo>
                  <a:pt x="443485" y="273719"/>
                </a:lnTo>
                <a:lnTo>
                  <a:pt x="471445" y="279280"/>
                </a:lnTo>
                <a:lnTo>
                  <a:pt x="511617" y="301530"/>
                </a:lnTo>
                <a:lnTo>
                  <a:pt x="539418" y="348499"/>
                </a:lnTo>
                <a:lnTo>
                  <a:pt x="548684" y="425107"/>
                </a:lnTo>
                <a:lnTo>
                  <a:pt x="548684" y="1344514"/>
                </a:lnTo>
                <a:lnTo>
                  <a:pt x="546419" y="1384692"/>
                </a:lnTo>
                <a:lnTo>
                  <a:pt x="546368" y="1385606"/>
                </a:lnTo>
                <a:lnTo>
                  <a:pt x="527834" y="1447405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799751" y="1497755"/>
                </a:lnTo>
                <a:lnTo>
                  <a:pt x="810469" y="1455489"/>
                </a:lnTo>
                <a:lnTo>
                  <a:pt x="818038" y="1401918"/>
                </a:lnTo>
                <a:lnTo>
                  <a:pt x="820561" y="1344514"/>
                </a:lnTo>
                <a:lnTo>
                  <a:pt x="820561" y="425107"/>
                </a:lnTo>
                <a:lnTo>
                  <a:pt x="818038" y="367060"/>
                </a:lnTo>
                <a:lnTo>
                  <a:pt x="810469" y="312942"/>
                </a:lnTo>
                <a:lnTo>
                  <a:pt x="800146" y="27186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9586270" y="4549087"/>
            <a:ext cx="821055" cy="1750060"/>
          </a:xfrm>
          <a:custGeom>
            <a:avLst/>
            <a:gdLst/>
            <a:ahLst/>
            <a:cxnLst/>
            <a:rect l="l" t="t" r="r" b="b"/>
            <a:pathLst>
              <a:path w="821054" h="1750060">
                <a:moveTo>
                  <a:pt x="820561" y="0"/>
                </a:moveTo>
                <a:lnTo>
                  <a:pt x="548684" y="0"/>
                </a:lnTo>
                <a:lnTo>
                  <a:pt x="548684" y="1324745"/>
                </a:lnTo>
                <a:lnTo>
                  <a:pt x="546368" y="1365837"/>
                </a:lnTo>
                <a:lnTo>
                  <a:pt x="527834" y="1427636"/>
                </a:lnTo>
                <a:lnTo>
                  <a:pt x="493224" y="1461306"/>
                </a:lnTo>
                <a:lnTo>
                  <a:pt x="442550" y="1476133"/>
                </a:lnTo>
                <a:lnTo>
                  <a:pt x="410280" y="1477986"/>
                </a:lnTo>
                <a:lnTo>
                  <a:pt x="376899" y="1476133"/>
                </a:lnTo>
                <a:lnTo>
                  <a:pt x="324993" y="1461306"/>
                </a:lnTo>
                <a:lnTo>
                  <a:pt x="291324" y="1428570"/>
                </a:lnTo>
                <a:lnTo>
                  <a:pt x="274026" y="1366777"/>
                </a:lnTo>
                <a:lnTo>
                  <a:pt x="271866" y="1324745"/>
                </a:lnTo>
                <a:lnTo>
                  <a:pt x="271866" y="0"/>
                </a:lnTo>
                <a:lnTo>
                  <a:pt x="0" y="0"/>
                </a:lnTo>
                <a:lnTo>
                  <a:pt x="0" y="1324745"/>
                </a:lnTo>
                <a:lnTo>
                  <a:pt x="2520" y="1381601"/>
                </a:lnTo>
                <a:lnTo>
                  <a:pt x="10084" y="1434921"/>
                </a:lnTo>
                <a:lnTo>
                  <a:pt x="22691" y="1484707"/>
                </a:lnTo>
                <a:lnTo>
                  <a:pt x="40343" y="1530959"/>
                </a:lnTo>
                <a:lnTo>
                  <a:pt x="63040" y="1573678"/>
                </a:lnTo>
                <a:lnTo>
                  <a:pt x="90784" y="1612867"/>
                </a:lnTo>
                <a:lnTo>
                  <a:pt x="123577" y="1648525"/>
                </a:lnTo>
                <a:lnTo>
                  <a:pt x="161746" y="1679497"/>
                </a:lnTo>
                <a:lnTo>
                  <a:pt x="203762" y="1704833"/>
                </a:lnTo>
                <a:lnTo>
                  <a:pt x="249624" y="1724536"/>
                </a:lnTo>
                <a:lnTo>
                  <a:pt x="299332" y="1738607"/>
                </a:lnTo>
                <a:lnTo>
                  <a:pt x="352884" y="1747049"/>
                </a:lnTo>
                <a:lnTo>
                  <a:pt x="410280" y="1749862"/>
                </a:lnTo>
                <a:lnTo>
                  <a:pt x="466293" y="1747049"/>
                </a:lnTo>
                <a:lnTo>
                  <a:pt x="519015" y="1738607"/>
                </a:lnTo>
                <a:lnTo>
                  <a:pt x="568446" y="1724536"/>
                </a:lnTo>
                <a:lnTo>
                  <a:pt x="614583" y="1704833"/>
                </a:lnTo>
                <a:lnTo>
                  <a:pt x="657426" y="1679497"/>
                </a:lnTo>
                <a:lnTo>
                  <a:pt x="696973" y="1648525"/>
                </a:lnTo>
                <a:lnTo>
                  <a:pt x="729756" y="1611657"/>
                </a:lnTo>
                <a:lnTo>
                  <a:pt x="757498" y="1571658"/>
                </a:lnTo>
                <a:lnTo>
                  <a:pt x="780198" y="1528530"/>
                </a:lnTo>
                <a:lnTo>
                  <a:pt x="797856" y="1482274"/>
                </a:lnTo>
                <a:lnTo>
                  <a:pt x="810469" y="1432890"/>
                </a:lnTo>
                <a:lnTo>
                  <a:pt x="818038" y="1380380"/>
                </a:lnTo>
                <a:lnTo>
                  <a:pt x="820561" y="1324745"/>
                </a:lnTo>
                <a:lnTo>
                  <a:pt x="82056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0592169" y="4549086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1039494" y="4529318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4" h="1769745">
                <a:moveTo>
                  <a:pt x="410280" y="0"/>
                </a:moveTo>
                <a:lnTo>
                  <a:pt x="354250" y="2815"/>
                </a:lnTo>
                <a:lnTo>
                  <a:pt x="301517" y="11262"/>
                </a:lnTo>
                <a:lnTo>
                  <a:pt x="252082" y="25338"/>
                </a:lnTo>
                <a:lnTo>
                  <a:pt x="205947" y="45043"/>
                </a:lnTo>
                <a:lnTo>
                  <a:pt x="163111" y="70376"/>
                </a:lnTo>
                <a:lnTo>
                  <a:pt x="123577" y="101337"/>
                </a:lnTo>
                <a:lnTo>
                  <a:pt x="90784" y="138215"/>
                </a:lnTo>
                <a:lnTo>
                  <a:pt x="63040" y="178216"/>
                </a:lnTo>
                <a:lnTo>
                  <a:pt x="40343" y="221341"/>
                </a:lnTo>
                <a:lnTo>
                  <a:pt x="22691" y="267592"/>
                </a:lnTo>
                <a:lnTo>
                  <a:pt x="10084" y="316969"/>
                </a:lnTo>
                <a:lnTo>
                  <a:pt x="2520" y="369474"/>
                </a:lnTo>
                <a:lnTo>
                  <a:pt x="0" y="425107"/>
                </a:lnTo>
                <a:lnTo>
                  <a:pt x="0" y="1344514"/>
                </a:lnTo>
                <a:lnTo>
                  <a:pt x="2520" y="1400149"/>
                </a:lnTo>
                <a:lnTo>
                  <a:pt x="10084" y="1452659"/>
                </a:lnTo>
                <a:lnTo>
                  <a:pt x="22691" y="1502043"/>
                </a:lnTo>
                <a:lnTo>
                  <a:pt x="40343" y="1548299"/>
                </a:lnTo>
                <a:lnTo>
                  <a:pt x="63040" y="1591427"/>
                </a:lnTo>
                <a:lnTo>
                  <a:pt x="90784" y="1631426"/>
                </a:lnTo>
                <a:lnTo>
                  <a:pt x="123577" y="1668294"/>
                </a:lnTo>
                <a:lnTo>
                  <a:pt x="163111" y="1699266"/>
                </a:lnTo>
                <a:lnTo>
                  <a:pt x="205947" y="1724602"/>
                </a:lnTo>
                <a:lnTo>
                  <a:pt x="252082" y="1744305"/>
                </a:lnTo>
                <a:lnTo>
                  <a:pt x="301517" y="1758376"/>
                </a:lnTo>
                <a:lnTo>
                  <a:pt x="354250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6"/>
                </a:lnTo>
                <a:lnTo>
                  <a:pt x="810469" y="1454690"/>
                </a:lnTo>
                <a:lnTo>
                  <a:pt x="818038" y="1401370"/>
                </a:lnTo>
                <a:lnTo>
                  <a:pt x="820561" y="1344514"/>
                </a:lnTo>
                <a:lnTo>
                  <a:pt x="820561" y="1122081"/>
                </a:lnTo>
                <a:lnTo>
                  <a:pt x="548684" y="1122081"/>
                </a:lnTo>
                <a:lnTo>
                  <a:pt x="548684" y="1344514"/>
                </a:lnTo>
                <a:lnTo>
                  <a:pt x="546520" y="1386546"/>
                </a:lnTo>
                <a:lnTo>
                  <a:pt x="529212" y="1448339"/>
                </a:lnTo>
                <a:lnTo>
                  <a:pt x="495535" y="1481075"/>
                </a:lnTo>
                <a:lnTo>
                  <a:pt x="443637" y="1495902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5"/>
                </a:lnTo>
                <a:lnTo>
                  <a:pt x="274184" y="1385606"/>
                </a:lnTo>
                <a:lnTo>
                  <a:pt x="271866" y="1344514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443637" y="273719"/>
                </a:lnTo>
                <a:lnTo>
                  <a:pt x="495535" y="288550"/>
                </a:lnTo>
                <a:lnTo>
                  <a:pt x="529212" y="321310"/>
                </a:lnTo>
                <a:lnTo>
                  <a:pt x="546520" y="383098"/>
                </a:lnTo>
                <a:lnTo>
                  <a:pt x="548684" y="425107"/>
                </a:lnTo>
                <a:lnTo>
                  <a:pt x="548684" y="578348"/>
                </a:lnTo>
                <a:lnTo>
                  <a:pt x="820561" y="578348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1"/>
                </a:lnTo>
                <a:lnTo>
                  <a:pt x="797856" y="265166"/>
                </a:lnTo>
                <a:lnTo>
                  <a:pt x="780200" y="218912"/>
                </a:lnTo>
                <a:lnTo>
                  <a:pt x="757502" y="176189"/>
                </a:lnTo>
                <a:lnTo>
                  <a:pt x="729763" y="136997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2025637" y="4549088"/>
            <a:ext cx="868044" cy="1730375"/>
          </a:xfrm>
          <a:custGeom>
            <a:avLst/>
            <a:gdLst/>
            <a:ahLst/>
            <a:cxnLst/>
            <a:rect l="l" t="t" r="r" b="b"/>
            <a:pathLst>
              <a:path w="868045" h="1730375">
                <a:moveTo>
                  <a:pt x="867512" y="0"/>
                </a:moveTo>
                <a:lnTo>
                  <a:pt x="573396" y="0"/>
                </a:lnTo>
                <a:lnTo>
                  <a:pt x="271866" y="701926"/>
                </a:lnTo>
                <a:lnTo>
                  <a:pt x="271866" y="0"/>
                </a:lnTo>
                <a:lnTo>
                  <a:pt x="0" y="0"/>
                </a:lnTo>
                <a:lnTo>
                  <a:pt x="0" y="1730083"/>
                </a:lnTo>
                <a:lnTo>
                  <a:pt x="271866" y="1730083"/>
                </a:lnTo>
                <a:lnTo>
                  <a:pt x="271866" y="1391475"/>
                </a:lnTo>
                <a:lnTo>
                  <a:pt x="365789" y="1176456"/>
                </a:lnTo>
                <a:lnTo>
                  <a:pt x="575867" y="1730083"/>
                </a:lnTo>
                <a:lnTo>
                  <a:pt x="867512" y="1730083"/>
                </a:lnTo>
                <a:lnTo>
                  <a:pt x="519020" y="820550"/>
                </a:lnTo>
                <a:lnTo>
                  <a:pt x="86751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3333057" y="4549095"/>
            <a:ext cx="825500" cy="1729739"/>
          </a:xfrm>
          <a:custGeom>
            <a:avLst/>
            <a:gdLst/>
            <a:ahLst/>
            <a:cxnLst/>
            <a:rect l="l" t="t" r="r" b="b"/>
            <a:pathLst>
              <a:path w="825500" h="1729739">
                <a:moveTo>
                  <a:pt x="825487" y="0"/>
                </a:moveTo>
                <a:lnTo>
                  <a:pt x="0" y="0"/>
                </a:lnTo>
                <a:lnTo>
                  <a:pt x="0" y="271780"/>
                </a:lnTo>
                <a:lnTo>
                  <a:pt x="276821" y="271780"/>
                </a:lnTo>
                <a:lnTo>
                  <a:pt x="276821" y="1729740"/>
                </a:lnTo>
                <a:lnTo>
                  <a:pt x="548678" y="1729740"/>
                </a:lnTo>
                <a:lnTo>
                  <a:pt x="548678" y="271780"/>
                </a:lnTo>
                <a:lnTo>
                  <a:pt x="825487" y="271780"/>
                </a:lnTo>
                <a:lnTo>
                  <a:pt x="82548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4279660" y="4549086"/>
            <a:ext cx="272415" cy="1730375"/>
          </a:xfrm>
          <a:custGeom>
            <a:avLst/>
            <a:gdLst/>
            <a:ahLst/>
            <a:cxnLst/>
            <a:rect l="l" t="t" r="r" b="b"/>
            <a:pathLst>
              <a:path w="272415" h="1730375">
                <a:moveTo>
                  <a:pt x="271876" y="0"/>
                </a:moveTo>
                <a:lnTo>
                  <a:pt x="0" y="0"/>
                </a:lnTo>
                <a:lnTo>
                  <a:pt x="0" y="1730083"/>
                </a:lnTo>
                <a:lnTo>
                  <a:pt x="271876" y="1730083"/>
                </a:lnTo>
                <a:lnTo>
                  <a:pt x="27187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4749217" y="4549084"/>
            <a:ext cx="821055" cy="1730375"/>
          </a:xfrm>
          <a:custGeom>
            <a:avLst/>
            <a:gdLst/>
            <a:ahLst/>
            <a:cxnLst/>
            <a:rect l="l" t="t" r="r" b="b"/>
            <a:pathLst>
              <a:path w="821055" h="1730375">
                <a:moveTo>
                  <a:pt x="410280" y="0"/>
                </a:moveTo>
                <a:lnTo>
                  <a:pt x="0" y="0"/>
                </a:lnTo>
                <a:lnTo>
                  <a:pt x="0" y="1730093"/>
                </a:lnTo>
                <a:lnTo>
                  <a:pt x="271876" y="1730093"/>
                </a:lnTo>
                <a:lnTo>
                  <a:pt x="271876" y="1038052"/>
                </a:lnTo>
                <a:lnTo>
                  <a:pt x="410280" y="1038052"/>
                </a:lnTo>
                <a:lnTo>
                  <a:pt x="467673" y="1035239"/>
                </a:lnTo>
                <a:lnTo>
                  <a:pt x="521219" y="1026799"/>
                </a:lnTo>
                <a:lnTo>
                  <a:pt x="570921" y="1012730"/>
                </a:lnTo>
                <a:lnTo>
                  <a:pt x="616780" y="993030"/>
                </a:lnTo>
                <a:lnTo>
                  <a:pt x="658800" y="967696"/>
                </a:lnTo>
                <a:lnTo>
                  <a:pt x="696984" y="936725"/>
                </a:lnTo>
                <a:lnTo>
                  <a:pt x="729765" y="902283"/>
                </a:lnTo>
                <a:lnTo>
                  <a:pt x="757505" y="863903"/>
                </a:lnTo>
                <a:lnTo>
                  <a:pt x="780201" y="821584"/>
                </a:lnTo>
                <a:lnTo>
                  <a:pt x="797853" y="775327"/>
                </a:lnTo>
                <a:lnTo>
                  <a:pt x="800150" y="766186"/>
                </a:lnTo>
                <a:lnTo>
                  <a:pt x="271876" y="766186"/>
                </a:lnTo>
                <a:lnTo>
                  <a:pt x="271876" y="271876"/>
                </a:lnTo>
                <a:lnTo>
                  <a:pt x="799745" y="271876"/>
                </a:lnTo>
                <a:lnTo>
                  <a:pt x="797853" y="264415"/>
                </a:lnTo>
                <a:lnTo>
                  <a:pt x="780201" y="218515"/>
                </a:lnTo>
                <a:lnTo>
                  <a:pt x="757505" y="176448"/>
                </a:lnTo>
                <a:lnTo>
                  <a:pt x="729765" y="138213"/>
                </a:lnTo>
                <a:lnTo>
                  <a:pt x="696984" y="103808"/>
                </a:lnTo>
                <a:lnTo>
                  <a:pt x="658125" y="72090"/>
                </a:lnTo>
                <a:lnTo>
                  <a:pt x="615696" y="46138"/>
                </a:lnTo>
                <a:lnTo>
                  <a:pt x="569696" y="25953"/>
                </a:lnTo>
                <a:lnTo>
                  <a:pt x="520126" y="11535"/>
                </a:lnTo>
                <a:lnTo>
                  <a:pt x="466987" y="2883"/>
                </a:lnTo>
                <a:lnTo>
                  <a:pt x="410280" y="0"/>
                </a:lnTo>
                <a:close/>
              </a:path>
              <a:path w="821055" h="1730375">
                <a:moveTo>
                  <a:pt x="799745" y="271876"/>
                </a:moveTo>
                <a:lnTo>
                  <a:pt x="410280" y="271876"/>
                </a:lnTo>
                <a:lnTo>
                  <a:pt x="442554" y="273729"/>
                </a:lnTo>
                <a:lnTo>
                  <a:pt x="470204" y="279289"/>
                </a:lnTo>
                <a:lnTo>
                  <a:pt x="511617" y="301530"/>
                </a:lnTo>
                <a:lnTo>
                  <a:pt x="539423" y="350970"/>
                </a:lnTo>
                <a:lnTo>
                  <a:pt x="548695" y="425117"/>
                </a:lnTo>
                <a:lnTo>
                  <a:pt x="548695" y="612944"/>
                </a:lnTo>
                <a:lnTo>
                  <a:pt x="546377" y="654037"/>
                </a:lnTo>
                <a:lnTo>
                  <a:pt x="527836" y="715831"/>
                </a:lnTo>
                <a:lnTo>
                  <a:pt x="493226" y="749501"/>
                </a:lnTo>
                <a:lnTo>
                  <a:pt x="442554" y="764332"/>
                </a:lnTo>
                <a:lnTo>
                  <a:pt x="410280" y="766186"/>
                </a:lnTo>
                <a:lnTo>
                  <a:pt x="800150" y="766186"/>
                </a:lnTo>
                <a:lnTo>
                  <a:pt x="810463" y="725135"/>
                </a:lnTo>
                <a:lnTo>
                  <a:pt x="818028" y="671007"/>
                </a:lnTo>
                <a:lnTo>
                  <a:pt x="820550" y="612944"/>
                </a:lnTo>
                <a:lnTo>
                  <a:pt x="820550" y="425117"/>
                </a:lnTo>
                <a:lnTo>
                  <a:pt x="818028" y="367715"/>
                </a:lnTo>
                <a:lnTo>
                  <a:pt x="810463" y="314147"/>
                </a:lnTo>
                <a:lnTo>
                  <a:pt x="799745" y="27187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5683455" y="4529318"/>
            <a:ext cx="821055" cy="1769745"/>
          </a:xfrm>
          <a:custGeom>
            <a:avLst/>
            <a:gdLst/>
            <a:ahLst/>
            <a:cxnLst/>
            <a:rect l="l" t="t" r="r" b="b"/>
            <a:pathLst>
              <a:path w="821055" h="1769745">
                <a:moveTo>
                  <a:pt x="410280" y="0"/>
                </a:moveTo>
                <a:lnTo>
                  <a:pt x="352884" y="2815"/>
                </a:lnTo>
                <a:lnTo>
                  <a:pt x="299332" y="11262"/>
                </a:lnTo>
                <a:lnTo>
                  <a:pt x="249624" y="25338"/>
                </a:lnTo>
                <a:lnTo>
                  <a:pt x="203762" y="45043"/>
                </a:lnTo>
                <a:lnTo>
                  <a:pt x="161746" y="70376"/>
                </a:lnTo>
                <a:lnTo>
                  <a:pt x="123577" y="101337"/>
                </a:lnTo>
                <a:lnTo>
                  <a:pt x="90784" y="136997"/>
                </a:lnTo>
                <a:lnTo>
                  <a:pt x="63040" y="176189"/>
                </a:lnTo>
                <a:lnTo>
                  <a:pt x="40343" y="218912"/>
                </a:lnTo>
                <a:lnTo>
                  <a:pt x="22691" y="265166"/>
                </a:lnTo>
                <a:lnTo>
                  <a:pt x="10084" y="314951"/>
                </a:lnTo>
                <a:lnTo>
                  <a:pt x="2520" y="368264"/>
                </a:lnTo>
                <a:lnTo>
                  <a:pt x="0" y="425107"/>
                </a:lnTo>
                <a:lnTo>
                  <a:pt x="0" y="467116"/>
                </a:lnTo>
                <a:lnTo>
                  <a:pt x="2933" y="524288"/>
                </a:lnTo>
                <a:lnTo>
                  <a:pt x="11736" y="579593"/>
                </a:lnTo>
                <a:lnTo>
                  <a:pt x="26411" y="633035"/>
                </a:lnTo>
                <a:lnTo>
                  <a:pt x="46961" y="684617"/>
                </a:lnTo>
                <a:lnTo>
                  <a:pt x="67414" y="724271"/>
                </a:lnTo>
                <a:lnTo>
                  <a:pt x="91238" y="762137"/>
                </a:lnTo>
                <a:lnTo>
                  <a:pt x="118428" y="798219"/>
                </a:lnTo>
                <a:lnTo>
                  <a:pt x="148982" y="832520"/>
                </a:lnTo>
                <a:lnTo>
                  <a:pt x="182894" y="865041"/>
                </a:lnTo>
                <a:lnTo>
                  <a:pt x="213932" y="889458"/>
                </a:lnTo>
                <a:lnTo>
                  <a:pt x="252701" y="915724"/>
                </a:lnTo>
                <a:lnTo>
                  <a:pt x="299202" y="943834"/>
                </a:lnTo>
                <a:lnTo>
                  <a:pt x="353434" y="973781"/>
                </a:lnTo>
                <a:lnTo>
                  <a:pt x="391421" y="995416"/>
                </a:lnTo>
                <a:lnTo>
                  <a:pt x="443322" y="1027554"/>
                </a:lnTo>
                <a:lnTo>
                  <a:pt x="490148" y="1072856"/>
                </a:lnTo>
                <a:lnTo>
                  <a:pt x="515754" y="1110034"/>
                </a:lnTo>
                <a:lnTo>
                  <a:pt x="534047" y="1149580"/>
                </a:lnTo>
                <a:lnTo>
                  <a:pt x="545025" y="1191495"/>
                </a:lnTo>
                <a:lnTo>
                  <a:pt x="548684" y="1235773"/>
                </a:lnTo>
                <a:lnTo>
                  <a:pt x="548684" y="1344514"/>
                </a:lnTo>
                <a:lnTo>
                  <a:pt x="546368" y="1386546"/>
                </a:lnTo>
                <a:lnTo>
                  <a:pt x="527834" y="1448339"/>
                </a:lnTo>
                <a:lnTo>
                  <a:pt x="494156" y="1481075"/>
                </a:lnTo>
                <a:lnTo>
                  <a:pt x="443485" y="1495902"/>
                </a:lnTo>
                <a:lnTo>
                  <a:pt x="410280" y="1497755"/>
                </a:lnTo>
                <a:lnTo>
                  <a:pt x="377987" y="1495902"/>
                </a:lnTo>
                <a:lnTo>
                  <a:pt x="327313" y="1481075"/>
                </a:lnTo>
                <a:lnTo>
                  <a:pt x="292725" y="1447405"/>
                </a:lnTo>
                <a:lnTo>
                  <a:pt x="274184" y="1385606"/>
                </a:lnTo>
                <a:lnTo>
                  <a:pt x="271866" y="1344514"/>
                </a:lnTo>
                <a:lnTo>
                  <a:pt x="271866" y="1119609"/>
                </a:lnTo>
                <a:lnTo>
                  <a:pt x="0" y="1119609"/>
                </a:lnTo>
                <a:lnTo>
                  <a:pt x="0" y="1344514"/>
                </a:lnTo>
                <a:lnTo>
                  <a:pt x="2520" y="1401370"/>
                </a:lnTo>
                <a:lnTo>
                  <a:pt x="10084" y="1454690"/>
                </a:lnTo>
                <a:lnTo>
                  <a:pt x="22691" y="1504476"/>
                </a:lnTo>
                <a:lnTo>
                  <a:pt x="40343" y="1550728"/>
                </a:lnTo>
                <a:lnTo>
                  <a:pt x="63040" y="1593447"/>
                </a:lnTo>
                <a:lnTo>
                  <a:pt x="90784" y="1632636"/>
                </a:lnTo>
                <a:lnTo>
                  <a:pt x="123577" y="1668294"/>
                </a:lnTo>
                <a:lnTo>
                  <a:pt x="161746" y="1699266"/>
                </a:lnTo>
                <a:lnTo>
                  <a:pt x="203762" y="1724602"/>
                </a:lnTo>
                <a:lnTo>
                  <a:pt x="249624" y="1744305"/>
                </a:lnTo>
                <a:lnTo>
                  <a:pt x="299332" y="1758376"/>
                </a:lnTo>
                <a:lnTo>
                  <a:pt x="352884" y="1766818"/>
                </a:lnTo>
                <a:lnTo>
                  <a:pt x="410280" y="1769631"/>
                </a:lnTo>
                <a:lnTo>
                  <a:pt x="467673" y="1766818"/>
                </a:lnTo>
                <a:lnTo>
                  <a:pt x="521219" y="1758376"/>
                </a:lnTo>
                <a:lnTo>
                  <a:pt x="570921" y="1744305"/>
                </a:lnTo>
                <a:lnTo>
                  <a:pt x="616780" y="1724602"/>
                </a:lnTo>
                <a:lnTo>
                  <a:pt x="658800" y="1699266"/>
                </a:lnTo>
                <a:lnTo>
                  <a:pt x="696984" y="1668294"/>
                </a:lnTo>
                <a:lnTo>
                  <a:pt x="729763" y="1632636"/>
                </a:lnTo>
                <a:lnTo>
                  <a:pt x="757502" y="1593447"/>
                </a:lnTo>
                <a:lnTo>
                  <a:pt x="780200" y="1550728"/>
                </a:lnTo>
                <a:lnTo>
                  <a:pt x="797856" y="1504476"/>
                </a:lnTo>
                <a:lnTo>
                  <a:pt x="810469" y="1454690"/>
                </a:lnTo>
                <a:lnTo>
                  <a:pt x="818038" y="1401370"/>
                </a:lnTo>
                <a:lnTo>
                  <a:pt x="820561" y="1344514"/>
                </a:lnTo>
                <a:lnTo>
                  <a:pt x="820561" y="1235773"/>
                </a:lnTo>
                <a:lnTo>
                  <a:pt x="818302" y="1183961"/>
                </a:lnTo>
                <a:lnTo>
                  <a:pt x="811527" y="1133980"/>
                </a:lnTo>
                <a:lnTo>
                  <a:pt x="800235" y="1085830"/>
                </a:lnTo>
                <a:lnTo>
                  <a:pt x="784428" y="1039511"/>
                </a:lnTo>
                <a:lnTo>
                  <a:pt x="764105" y="995023"/>
                </a:lnTo>
                <a:lnTo>
                  <a:pt x="739266" y="952365"/>
                </a:lnTo>
                <a:lnTo>
                  <a:pt x="709914" y="911539"/>
                </a:lnTo>
                <a:lnTo>
                  <a:pt x="676047" y="872543"/>
                </a:lnTo>
                <a:lnTo>
                  <a:pt x="637666" y="835377"/>
                </a:lnTo>
                <a:lnTo>
                  <a:pt x="568440" y="784720"/>
                </a:lnTo>
                <a:lnTo>
                  <a:pt x="519014" y="754755"/>
                </a:lnTo>
                <a:lnTo>
                  <a:pt x="426795" y="703169"/>
                </a:lnTo>
                <a:lnTo>
                  <a:pt x="399757" y="687108"/>
                </a:lnTo>
                <a:lnTo>
                  <a:pt x="363329" y="662377"/>
                </a:lnTo>
                <a:lnTo>
                  <a:pt x="330395" y="628469"/>
                </a:lnTo>
                <a:lnTo>
                  <a:pt x="304785" y="591991"/>
                </a:lnTo>
                <a:lnTo>
                  <a:pt x="286495" y="552942"/>
                </a:lnTo>
                <a:lnTo>
                  <a:pt x="275522" y="511318"/>
                </a:lnTo>
                <a:lnTo>
                  <a:pt x="271866" y="467116"/>
                </a:lnTo>
                <a:lnTo>
                  <a:pt x="271866" y="425107"/>
                </a:lnTo>
                <a:lnTo>
                  <a:pt x="274184" y="384020"/>
                </a:lnTo>
                <a:lnTo>
                  <a:pt x="292725" y="322237"/>
                </a:lnTo>
                <a:lnTo>
                  <a:pt x="327313" y="288550"/>
                </a:lnTo>
                <a:lnTo>
                  <a:pt x="377987" y="273719"/>
                </a:lnTo>
                <a:lnTo>
                  <a:pt x="410280" y="271866"/>
                </a:lnTo>
                <a:lnTo>
                  <a:pt x="443485" y="273719"/>
                </a:lnTo>
                <a:lnTo>
                  <a:pt x="494156" y="288550"/>
                </a:lnTo>
                <a:lnTo>
                  <a:pt x="527834" y="321310"/>
                </a:lnTo>
                <a:lnTo>
                  <a:pt x="546368" y="383098"/>
                </a:lnTo>
                <a:lnTo>
                  <a:pt x="548684" y="425107"/>
                </a:lnTo>
                <a:lnTo>
                  <a:pt x="548684" y="575867"/>
                </a:lnTo>
                <a:lnTo>
                  <a:pt x="820561" y="575867"/>
                </a:lnTo>
                <a:lnTo>
                  <a:pt x="820561" y="425107"/>
                </a:lnTo>
                <a:lnTo>
                  <a:pt x="818038" y="368264"/>
                </a:lnTo>
                <a:lnTo>
                  <a:pt x="810469" y="314951"/>
                </a:lnTo>
                <a:lnTo>
                  <a:pt x="797856" y="265166"/>
                </a:lnTo>
                <a:lnTo>
                  <a:pt x="780200" y="218912"/>
                </a:lnTo>
                <a:lnTo>
                  <a:pt x="757502" y="176189"/>
                </a:lnTo>
                <a:lnTo>
                  <a:pt x="729763" y="136997"/>
                </a:lnTo>
                <a:lnTo>
                  <a:pt x="696984" y="101337"/>
                </a:lnTo>
                <a:lnTo>
                  <a:pt x="658800" y="70376"/>
                </a:lnTo>
                <a:lnTo>
                  <a:pt x="616780" y="45043"/>
                </a:lnTo>
                <a:lnTo>
                  <a:pt x="570921" y="25338"/>
                </a:lnTo>
                <a:lnTo>
                  <a:pt x="521219" y="11262"/>
                </a:lnTo>
                <a:lnTo>
                  <a:pt x="467673" y="2815"/>
                </a:lnTo>
                <a:lnTo>
                  <a:pt x="410280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18" y="2795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3681" y="0"/>
                </a:moveTo>
                <a:lnTo>
                  <a:pt x="0" y="0"/>
                </a:lnTo>
                <a:lnTo>
                  <a:pt x="0" y="11305142"/>
                </a:lnTo>
                <a:lnTo>
                  <a:pt x="20103681" y="11305142"/>
                </a:lnTo>
                <a:lnTo>
                  <a:pt x="20103681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1759542" y="874880"/>
            <a:ext cx="17451705" cy="10312400"/>
            <a:chOff x="1759542" y="874880"/>
            <a:chExt cx="17451705" cy="10312400"/>
          </a:xfrm>
        </p:grpSpPr>
        <p:sp>
          <p:nvSpPr>
            <p:cNvPr id="4" name="object 4" descr=""/>
            <p:cNvSpPr/>
            <p:nvPr/>
          </p:nvSpPr>
          <p:spPr>
            <a:xfrm>
              <a:off x="1759542" y="1057925"/>
              <a:ext cx="17451705" cy="10129520"/>
            </a:xfrm>
            <a:custGeom>
              <a:avLst/>
              <a:gdLst/>
              <a:ahLst/>
              <a:cxnLst/>
              <a:rect l="l" t="t" r="r" b="b"/>
              <a:pathLst>
                <a:path w="17451705" h="10129520">
                  <a:moveTo>
                    <a:pt x="10871186" y="0"/>
                  </a:moveTo>
                  <a:lnTo>
                    <a:pt x="10742640" y="225"/>
                  </a:lnTo>
                  <a:lnTo>
                    <a:pt x="10613857" y="989"/>
                  </a:lnTo>
                  <a:lnTo>
                    <a:pt x="10486817" y="2378"/>
                  </a:lnTo>
                  <a:lnTo>
                    <a:pt x="10358360" y="4516"/>
                  </a:lnTo>
                  <a:lnTo>
                    <a:pt x="10228543" y="7403"/>
                  </a:lnTo>
                  <a:lnTo>
                    <a:pt x="10097422" y="11042"/>
                  </a:lnTo>
                  <a:lnTo>
                    <a:pt x="9965053" y="15432"/>
                  </a:lnTo>
                  <a:lnTo>
                    <a:pt x="9831492" y="20576"/>
                  </a:lnTo>
                  <a:lnTo>
                    <a:pt x="9696797" y="26474"/>
                  </a:lnTo>
                  <a:lnTo>
                    <a:pt x="9561022" y="33128"/>
                  </a:lnTo>
                  <a:lnTo>
                    <a:pt x="9424225" y="40539"/>
                  </a:lnTo>
                  <a:lnTo>
                    <a:pt x="9286462" y="48709"/>
                  </a:lnTo>
                  <a:lnTo>
                    <a:pt x="9147790" y="57637"/>
                  </a:lnTo>
                  <a:lnTo>
                    <a:pt x="9008263" y="67327"/>
                  </a:lnTo>
                  <a:lnTo>
                    <a:pt x="8867940" y="77778"/>
                  </a:lnTo>
                  <a:lnTo>
                    <a:pt x="8726876" y="88992"/>
                  </a:lnTo>
                  <a:lnTo>
                    <a:pt x="8585128" y="100970"/>
                  </a:lnTo>
                  <a:lnTo>
                    <a:pt x="8442752" y="113714"/>
                  </a:lnTo>
                  <a:lnTo>
                    <a:pt x="8299804" y="127225"/>
                  </a:lnTo>
                  <a:lnTo>
                    <a:pt x="8156341" y="141503"/>
                  </a:lnTo>
                  <a:lnTo>
                    <a:pt x="8012419" y="156551"/>
                  </a:lnTo>
                  <a:lnTo>
                    <a:pt x="7868094" y="172369"/>
                  </a:lnTo>
                  <a:lnTo>
                    <a:pt x="7723423" y="188959"/>
                  </a:lnTo>
                  <a:lnTo>
                    <a:pt x="7578463" y="206321"/>
                  </a:lnTo>
                  <a:lnTo>
                    <a:pt x="7433268" y="224457"/>
                  </a:lnTo>
                  <a:lnTo>
                    <a:pt x="7287897" y="243368"/>
                  </a:lnTo>
                  <a:lnTo>
                    <a:pt x="7142404" y="263056"/>
                  </a:lnTo>
                  <a:lnTo>
                    <a:pt x="6996848" y="283521"/>
                  </a:lnTo>
                  <a:lnTo>
                    <a:pt x="6851282" y="304765"/>
                  </a:lnTo>
                  <a:lnTo>
                    <a:pt x="6705766" y="326789"/>
                  </a:lnTo>
                  <a:lnTo>
                    <a:pt x="6560353" y="349595"/>
                  </a:lnTo>
                  <a:lnTo>
                    <a:pt x="6415102" y="373183"/>
                  </a:lnTo>
                  <a:lnTo>
                    <a:pt x="6270068" y="397554"/>
                  </a:lnTo>
                  <a:lnTo>
                    <a:pt x="6125307" y="422710"/>
                  </a:lnTo>
                  <a:lnTo>
                    <a:pt x="5980877" y="448653"/>
                  </a:lnTo>
                  <a:lnTo>
                    <a:pt x="5908803" y="461919"/>
                  </a:lnTo>
                  <a:lnTo>
                    <a:pt x="5836832" y="475382"/>
                  </a:lnTo>
                  <a:lnTo>
                    <a:pt x="5764973" y="489043"/>
                  </a:lnTo>
                  <a:lnTo>
                    <a:pt x="5693231" y="502900"/>
                  </a:lnTo>
                  <a:lnTo>
                    <a:pt x="5621613" y="516955"/>
                  </a:lnTo>
                  <a:lnTo>
                    <a:pt x="5550128" y="531208"/>
                  </a:lnTo>
                  <a:lnTo>
                    <a:pt x="5478781" y="545659"/>
                  </a:lnTo>
                  <a:lnTo>
                    <a:pt x="5407580" y="560307"/>
                  </a:lnTo>
                  <a:lnTo>
                    <a:pt x="5336533" y="575153"/>
                  </a:lnTo>
                  <a:lnTo>
                    <a:pt x="5265645" y="590198"/>
                  </a:lnTo>
                  <a:lnTo>
                    <a:pt x="5194924" y="605441"/>
                  </a:lnTo>
                  <a:lnTo>
                    <a:pt x="5124377" y="620882"/>
                  </a:lnTo>
                  <a:lnTo>
                    <a:pt x="5054011" y="636522"/>
                  </a:lnTo>
                  <a:lnTo>
                    <a:pt x="4983834" y="652361"/>
                  </a:lnTo>
                  <a:lnTo>
                    <a:pt x="4913851" y="668399"/>
                  </a:lnTo>
                  <a:lnTo>
                    <a:pt x="4844071" y="684635"/>
                  </a:lnTo>
                  <a:lnTo>
                    <a:pt x="4774500" y="701071"/>
                  </a:lnTo>
                  <a:lnTo>
                    <a:pt x="4705146" y="717707"/>
                  </a:lnTo>
                  <a:lnTo>
                    <a:pt x="4636015" y="734542"/>
                  </a:lnTo>
                  <a:lnTo>
                    <a:pt x="4567114" y="751577"/>
                  </a:lnTo>
                  <a:lnTo>
                    <a:pt x="4498450" y="768811"/>
                  </a:lnTo>
                  <a:lnTo>
                    <a:pt x="4430031" y="786246"/>
                  </a:lnTo>
                  <a:lnTo>
                    <a:pt x="4361864" y="803880"/>
                  </a:lnTo>
                  <a:lnTo>
                    <a:pt x="4293955" y="821715"/>
                  </a:lnTo>
                  <a:lnTo>
                    <a:pt x="4226312" y="839751"/>
                  </a:lnTo>
                  <a:lnTo>
                    <a:pt x="4158942" y="857987"/>
                  </a:lnTo>
                  <a:lnTo>
                    <a:pt x="4091851" y="876424"/>
                  </a:lnTo>
                  <a:lnTo>
                    <a:pt x="4025047" y="895062"/>
                  </a:lnTo>
                  <a:lnTo>
                    <a:pt x="3958537" y="913900"/>
                  </a:lnTo>
                  <a:lnTo>
                    <a:pt x="3892327" y="932940"/>
                  </a:lnTo>
                  <a:lnTo>
                    <a:pt x="3826426" y="952182"/>
                  </a:lnTo>
                  <a:lnTo>
                    <a:pt x="3760839" y="971625"/>
                  </a:lnTo>
                  <a:lnTo>
                    <a:pt x="3695574" y="991269"/>
                  </a:lnTo>
                  <a:lnTo>
                    <a:pt x="3630639" y="1011116"/>
                  </a:lnTo>
                  <a:lnTo>
                    <a:pt x="3566039" y="1031164"/>
                  </a:lnTo>
                  <a:lnTo>
                    <a:pt x="3501783" y="1051414"/>
                  </a:lnTo>
                  <a:lnTo>
                    <a:pt x="3437876" y="1071867"/>
                  </a:lnTo>
                  <a:lnTo>
                    <a:pt x="3374327" y="1092522"/>
                  </a:lnTo>
                  <a:lnTo>
                    <a:pt x="3311142" y="1113380"/>
                  </a:lnTo>
                  <a:lnTo>
                    <a:pt x="3248329" y="1134441"/>
                  </a:lnTo>
                  <a:lnTo>
                    <a:pt x="3185893" y="1155704"/>
                  </a:lnTo>
                  <a:lnTo>
                    <a:pt x="3123843" y="1177170"/>
                  </a:lnTo>
                  <a:lnTo>
                    <a:pt x="3062186" y="1198840"/>
                  </a:lnTo>
                  <a:lnTo>
                    <a:pt x="3000928" y="1220713"/>
                  </a:lnTo>
                  <a:lnTo>
                    <a:pt x="2940076" y="1242789"/>
                  </a:lnTo>
                  <a:lnTo>
                    <a:pt x="2879638" y="1265069"/>
                  </a:lnTo>
                  <a:lnTo>
                    <a:pt x="2819620" y="1287553"/>
                  </a:lnTo>
                  <a:lnTo>
                    <a:pt x="2760031" y="1310241"/>
                  </a:lnTo>
                  <a:lnTo>
                    <a:pt x="2700875" y="1333133"/>
                  </a:lnTo>
                  <a:lnTo>
                    <a:pt x="2642162" y="1356229"/>
                  </a:lnTo>
                  <a:lnTo>
                    <a:pt x="2583897" y="1379529"/>
                  </a:lnTo>
                  <a:lnTo>
                    <a:pt x="2526088" y="1403034"/>
                  </a:lnTo>
                  <a:lnTo>
                    <a:pt x="2468742" y="1426744"/>
                  </a:lnTo>
                  <a:lnTo>
                    <a:pt x="2411866" y="1450659"/>
                  </a:lnTo>
                  <a:lnTo>
                    <a:pt x="2355466" y="1474778"/>
                  </a:lnTo>
                  <a:lnTo>
                    <a:pt x="2299551" y="1499103"/>
                  </a:lnTo>
                  <a:lnTo>
                    <a:pt x="2244127" y="1523633"/>
                  </a:lnTo>
                  <a:lnTo>
                    <a:pt x="2189200" y="1548369"/>
                  </a:lnTo>
                  <a:lnTo>
                    <a:pt x="2134779" y="1573310"/>
                  </a:lnTo>
                  <a:lnTo>
                    <a:pt x="2080870" y="1598457"/>
                  </a:lnTo>
                  <a:lnTo>
                    <a:pt x="2027480" y="1623809"/>
                  </a:lnTo>
                  <a:lnTo>
                    <a:pt x="1974617" y="1649368"/>
                  </a:lnTo>
                  <a:lnTo>
                    <a:pt x="1922287" y="1675133"/>
                  </a:lnTo>
                  <a:lnTo>
                    <a:pt x="1870497" y="1701105"/>
                  </a:lnTo>
                  <a:lnTo>
                    <a:pt x="1819254" y="1727283"/>
                  </a:lnTo>
                  <a:lnTo>
                    <a:pt x="1768566" y="1753667"/>
                  </a:lnTo>
                  <a:lnTo>
                    <a:pt x="1718439" y="1780259"/>
                  </a:lnTo>
                  <a:lnTo>
                    <a:pt x="1668881" y="1807057"/>
                  </a:lnTo>
                  <a:lnTo>
                    <a:pt x="1619898" y="1834062"/>
                  </a:lnTo>
                  <a:lnTo>
                    <a:pt x="1571498" y="1861275"/>
                  </a:lnTo>
                  <a:lnTo>
                    <a:pt x="1523687" y="1888695"/>
                  </a:lnTo>
                  <a:lnTo>
                    <a:pt x="1476473" y="1916323"/>
                  </a:lnTo>
                  <a:lnTo>
                    <a:pt x="1429863" y="1944159"/>
                  </a:lnTo>
                  <a:lnTo>
                    <a:pt x="1383864" y="1972202"/>
                  </a:lnTo>
                  <a:lnTo>
                    <a:pt x="1338482" y="2000453"/>
                  </a:lnTo>
                  <a:lnTo>
                    <a:pt x="1293725" y="2028913"/>
                  </a:lnTo>
                  <a:lnTo>
                    <a:pt x="1249600" y="2057581"/>
                  </a:lnTo>
                  <a:lnTo>
                    <a:pt x="1206114" y="2086457"/>
                  </a:lnTo>
                  <a:lnTo>
                    <a:pt x="1163274" y="2115542"/>
                  </a:lnTo>
                  <a:lnTo>
                    <a:pt x="1121087" y="2144836"/>
                  </a:lnTo>
                  <a:lnTo>
                    <a:pt x="1079560" y="2174339"/>
                  </a:lnTo>
                  <a:lnTo>
                    <a:pt x="1038701" y="2204051"/>
                  </a:lnTo>
                  <a:lnTo>
                    <a:pt x="998515" y="2233972"/>
                  </a:lnTo>
                  <a:lnTo>
                    <a:pt x="959011" y="2264102"/>
                  </a:lnTo>
                  <a:lnTo>
                    <a:pt x="920194" y="2294442"/>
                  </a:lnTo>
                  <a:lnTo>
                    <a:pt x="882073" y="2324992"/>
                  </a:lnTo>
                  <a:lnTo>
                    <a:pt x="844655" y="2355752"/>
                  </a:lnTo>
                  <a:lnTo>
                    <a:pt x="807945" y="2386721"/>
                  </a:lnTo>
                  <a:lnTo>
                    <a:pt x="771953" y="2417901"/>
                  </a:lnTo>
                  <a:lnTo>
                    <a:pt x="736683" y="2449291"/>
                  </a:lnTo>
                  <a:lnTo>
                    <a:pt x="702144" y="2480891"/>
                  </a:lnTo>
                  <a:lnTo>
                    <a:pt x="668343" y="2512703"/>
                  </a:lnTo>
                  <a:lnTo>
                    <a:pt x="635286" y="2544724"/>
                  </a:lnTo>
                  <a:lnTo>
                    <a:pt x="602981" y="2576957"/>
                  </a:lnTo>
                  <a:lnTo>
                    <a:pt x="571435" y="2609401"/>
                  </a:lnTo>
                  <a:lnTo>
                    <a:pt x="540654" y="2642056"/>
                  </a:lnTo>
                  <a:lnTo>
                    <a:pt x="510646" y="2674922"/>
                  </a:lnTo>
                  <a:lnTo>
                    <a:pt x="481418" y="2708000"/>
                  </a:lnTo>
                  <a:lnTo>
                    <a:pt x="452976" y="2741290"/>
                  </a:lnTo>
                  <a:lnTo>
                    <a:pt x="425329" y="2774791"/>
                  </a:lnTo>
                  <a:lnTo>
                    <a:pt x="398482" y="2808504"/>
                  </a:lnTo>
                  <a:lnTo>
                    <a:pt x="372444" y="2842430"/>
                  </a:lnTo>
                  <a:lnTo>
                    <a:pt x="347220" y="2876568"/>
                  </a:lnTo>
                  <a:lnTo>
                    <a:pt x="322819" y="2910918"/>
                  </a:lnTo>
                  <a:lnTo>
                    <a:pt x="299246" y="2945481"/>
                  </a:lnTo>
                  <a:lnTo>
                    <a:pt x="276510" y="2980256"/>
                  </a:lnTo>
                  <a:lnTo>
                    <a:pt x="254617" y="3015244"/>
                  </a:lnTo>
                  <a:lnTo>
                    <a:pt x="233574" y="3050446"/>
                  </a:lnTo>
                  <a:lnTo>
                    <a:pt x="213389" y="3085860"/>
                  </a:lnTo>
                  <a:lnTo>
                    <a:pt x="194068" y="3121488"/>
                  </a:lnTo>
                  <a:lnTo>
                    <a:pt x="175618" y="3157329"/>
                  </a:lnTo>
                  <a:lnTo>
                    <a:pt x="158046" y="3193384"/>
                  </a:lnTo>
                  <a:lnTo>
                    <a:pt x="141360" y="3229653"/>
                  </a:lnTo>
                  <a:lnTo>
                    <a:pt x="125567" y="3266136"/>
                  </a:lnTo>
                  <a:lnTo>
                    <a:pt x="110673" y="3302833"/>
                  </a:lnTo>
                  <a:lnTo>
                    <a:pt x="96686" y="3339744"/>
                  </a:lnTo>
                  <a:lnTo>
                    <a:pt x="83612" y="3376869"/>
                  </a:lnTo>
                  <a:lnTo>
                    <a:pt x="71459" y="3414209"/>
                  </a:lnTo>
                  <a:lnTo>
                    <a:pt x="60234" y="3451764"/>
                  </a:lnTo>
                  <a:lnTo>
                    <a:pt x="49943" y="3489533"/>
                  </a:lnTo>
                  <a:lnTo>
                    <a:pt x="40595" y="3527518"/>
                  </a:lnTo>
                  <a:lnTo>
                    <a:pt x="32195" y="3565717"/>
                  </a:lnTo>
                  <a:lnTo>
                    <a:pt x="24751" y="3604132"/>
                  </a:lnTo>
                  <a:lnTo>
                    <a:pt x="18270" y="3642763"/>
                  </a:lnTo>
                  <a:lnTo>
                    <a:pt x="12759" y="3681609"/>
                  </a:lnTo>
                  <a:lnTo>
                    <a:pt x="8225" y="3720671"/>
                  </a:lnTo>
                  <a:lnTo>
                    <a:pt x="4675" y="3759948"/>
                  </a:lnTo>
                  <a:lnTo>
                    <a:pt x="2116" y="3799442"/>
                  </a:lnTo>
                  <a:lnTo>
                    <a:pt x="555" y="3839152"/>
                  </a:lnTo>
                  <a:lnTo>
                    <a:pt x="0" y="3879078"/>
                  </a:lnTo>
                  <a:lnTo>
                    <a:pt x="456" y="3919221"/>
                  </a:lnTo>
                  <a:lnTo>
                    <a:pt x="1932" y="3959580"/>
                  </a:lnTo>
                  <a:lnTo>
                    <a:pt x="4435" y="4000157"/>
                  </a:lnTo>
                  <a:lnTo>
                    <a:pt x="7970" y="4040950"/>
                  </a:lnTo>
                  <a:lnTo>
                    <a:pt x="15331" y="4107650"/>
                  </a:lnTo>
                  <a:lnTo>
                    <a:pt x="24150" y="4174027"/>
                  </a:lnTo>
                  <a:lnTo>
                    <a:pt x="34413" y="4240082"/>
                  </a:lnTo>
                  <a:lnTo>
                    <a:pt x="46108" y="4305814"/>
                  </a:lnTo>
                  <a:lnTo>
                    <a:pt x="59224" y="4371220"/>
                  </a:lnTo>
                  <a:lnTo>
                    <a:pt x="73747" y="4436302"/>
                  </a:lnTo>
                  <a:lnTo>
                    <a:pt x="89664" y="4501058"/>
                  </a:lnTo>
                  <a:lnTo>
                    <a:pt x="106965" y="4565487"/>
                  </a:lnTo>
                  <a:lnTo>
                    <a:pt x="125636" y="4629589"/>
                  </a:lnTo>
                  <a:lnTo>
                    <a:pt x="145664" y="4693363"/>
                  </a:lnTo>
                  <a:lnTo>
                    <a:pt x="167038" y="4756807"/>
                  </a:lnTo>
                  <a:lnTo>
                    <a:pt x="189745" y="4819922"/>
                  </a:lnTo>
                  <a:lnTo>
                    <a:pt x="213771" y="4882706"/>
                  </a:lnTo>
                  <a:lnTo>
                    <a:pt x="239106" y="4945159"/>
                  </a:lnTo>
                  <a:lnTo>
                    <a:pt x="265737" y="5007279"/>
                  </a:lnTo>
                  <a:lnTo>
                    <a:pt x="293650" y="5069067"/>
                  </a:lnTo>
                  <a:lnTo>
                    <a:pt x="322834" y="5130521"/>
                  </a:lnTo>
                  <a:lnTo>
                    <a:pt x="353276" y="5191641"/>
                  </a:lnTo>
                  <a:lnTo>
                    <a:pt x="384964" y="5252425"/>
                  </a:lnTo>
                  <a:lnTo>
                    <a:pt x="417886" y="5312873"/>
                  </a:lnTo>
                  <a:lnTo>
                    <a:pt x="452028" y="5372985"/>
                  </a:lnTo>
                  <a:lnTo>
                    <a:pt x="487378" y="5432759"/>
                  </a:lnTo>
                  <a:lnTo>
                    <a:pt x="523924" y="5492194"/>
                  </a:lnTo>
                  <a:lnTo>
                    <a:pt x="561654" y="5551290"/>
                  </a:lnTo>
                  <a:lnTo>
                    <a:pt x="600555" y="5610047"/>
                  </a:lnTo>
                  <a:lnTo>
                    <a:pt x="640615" y="5668463"/>
                  </a:lnTo>
                  <a:lnTo>
                    <a:pt x="681821" y="5726537"/>
                  </a:lnTo>
                  <a:lnTo>
                    <a:pt x="724160" y="5784269"/>
                  </a:lnTo>
                  <a:lnTo>
                    <a:pt x="767621" y="5841658"/>
                  </a:lnTo>
                  <a:lnTo>
                    <a:pt x="812190" y="5898703"/>
                  </a:lnTo>
                  <a:lnTo>
                    <a:pt x="857856" y="5955404"/>
                  </a:lnTo>
                  <a:lnTo>
                    <a:pt x="904606" y="6011759"/>
                  </a:lnTo>
                  <a:lnTo>
                    <a:pt x="952428" y="6067768"/>
                  </a:lnTo>
                  <a:lnTo>
                    <a:pt x="1001308" y="6123430"/>
                  </a:lnTo>
                  <a:lnTo>
                    <a:pt x="1051235" y="6178745"/>
                  </a:lnTo>
                  <a:lnTo>
                    <a:pt x="1102197" y="6233711"/>
                  </a:lnTo>
                  <a:lnTo>
                    <a:pt x="1154180" y="6288327"/>
                  </a:lnTo>
                  <a:lnTo>
                    <a:pt x="1207172" y="6342594"/>
                  </a:lnTo>
                  <a:lnTo>
                    <a:pt x="1261161" y="6396510"/>
                  </a:lnTo>
                  <a:lnTo>
                    <a:pt x="1316135" y="6450074"/>
                  </a:lnTo>
                  <a:lnTo>
                    <a:pt x="1372080" y="6503286"/>
                  </a:lnTo>
                  <a:lnTo>
                    <a:pt x="1428985" y="6556145"/>
                  </a:lnTo>
                  <a:lnTo>
                    <a:pt x="1486837" y="6608649"/>
                  </a:lnTo>
                  <a:lnTo>
                    <a:pt x="1545624" y="6660800"/>
                  </a:lnTo>
                  <a:lnTo>
                    <a:pt x="1605333" y="6712594"/>
                  </a:lnTo>
                  <a:lnTo>
                    <a:pt x="1665951" y="6764032"/>
                  </a:lnTo>
                  <a:lnTo>
                    <a:pt x="1727467" y="6815114"/>
                  </a:lnTo>
                  <a:lnTo>
                    <a:pt x="1789868" y="6865837"/>
                  </a:lnTo>
                  <a:lnTo>
                    <a:pt x="1853141" y="6916202"/>
                  </a:lnTo>
                  <a:lnTo>
                    <a:pt x="1917274" y="6966208"/>
                  </a:lnTo>
                  <a:lnTo>
                    <a:pt x="1982255" y="7015853"/>
                  </a:lnTo>
                  <a:lnTo>
                    <a:pt x="2048071" y="7065137"/>
                  </a:lnTo>
                  <a:lnTo>
                    <a:pt x="2114709" y="7114060"/>
                  </a:lnTo>
                  <a:lnTo>
                    <a:pt x="2182157" y="7162620"/>
                  </a:lnTo>
                  <a:lnTo>
                    <a:pt x="2250404" y="7210817"/>
                  </a:lnTo>
                  <a:lnTo>
                    <a:pt x="2319435" y="7258650"/>
                  </a:lnTo>
                  <a:lnTo>
                    <a:pt x="2389240" y="7306118"/>
                  </a:lnTo>
                  <a:lnTo>
                    <a:pt x="2459804" y="7353220"/>
                  </a:lnTo>
                  <a:lnTo>
                    <a:pt x="2531117" y="7399956"/>
                  </a:lnTo>
                  <a:lnTo>
                    <a:pt x="2603165" y="7446325"/>
                  </a:lnTo>
                  <a:lnTo>
                    <a:pt x="2675937" y="7492326"/>
                  </a:lnTo>
                  <a:lnTo>
                    <a:pt x="2749419" y="7537958"/>
                  </a:lnTo>
                  <a:lnTo>
                    <a:pt x="2823599" y="7583221"/>
                  </a:lnTo>
                  <a:lnTo>
                    <a:pt x="2898465" y="7628113"/>
                  </a:lnTo>
                  <a:lnTo>
                    <a:pt x="2974004" y="7672634"/>
                  </a:lnTo>
                  <a:lnTo>
                    <a:pt x="3050204" y="7716784"/>
                  </a:lnTo>
                  <a:lnTo>
                    <a:pt x="3127053" y="7760561"/>
                  </a:lnTo>
                  <a:lnTo>
                    <a:pt x="3204537" y="7803964"/>
                  </a:lnTo>
                  <a:lnTo>
                    <a:pt x="3282645" y="7846994"/>
                  </a:lnTo>
                  <a:lnTo>
                    <a:pt x="3361364" y="7889648"/>
                  </a:lnTo>
                  <a:lnTo>
                    <a:pt x="3440682" y="7931927"/>
                  </a:lnTo>
                  <a:lnTo>
                    <a:pt x="3520586" y="7973829"/>
                  </a:lnTo>
                  <a:lnTo>
                    <a:pt x="3601064" y="8015354"/>
                  </a:lnTo>
                  <a:lnTo>
                    <a:pt x="3682103" y="8056500"/>
                  </a:lnTo>
                  <a:lnTo>
                    <a:pt x="3763690" y="8097268"/>
                  </a:lnTo>
                  <a:lnTo>
                    <a:pt x="3845815" y="8137657"/>
                  </a:lnTo>
                  <a:lnTo>
                    <a:pt x="3928463" y="8177665"/>
                  </a:lnTo>
                  <a:lnTo>
                    <a:pt x="4011623" y="8217291"/>
                  </a:lnTo>
                  <a:lnTo>
                    <a:pt x="4095281" y="8256536"/>
                  </a:lnTo>
                  <a:lnTo>
                    <a:pt x="4179427" y="8295398"/>
                  </a:lnTo>
                  <a:lnTo>
                    <a:pt x="4264046" y="8333877"/>
                  </a:lnTo>
                  <a:lnTo>
                    <a:pt x="4349128" y="8371971"/>
                  </a:lnTo>
                  <a:lnTo>
                    <a:pt x="4434659" y="8409680"/>
                  </a:lnTo>
                  <a:lnTo>
                    <a:pt x="4520626" y="8447004"/>
                  </a:lnTo>
                  <a:lnTo>
                    <a:pt x="4607018" y="8483940"/>
                  </a:lnTo>
                  <a:lnTo>
                    <a:pt x="4693822" y="8520490"/>
                  </a:lnTo>
                  <a:lnTo>
                    <a:pt x="4781026" y="8556651"/>
                  </a:lnTo>
                  <a:lnTo>
                    <a:pt x="4868616" y="8592423"/>
                  </a:lnTo>
                  <a:lnTo>
                    <a:pt x="4956581" y="8627805"/>
                  </a:lnTo>
                  <a:lnTo>
                    <a:pt x="5044909" y="8662797"/>
                  </a:lnTo>
                  <a:lnTo>
                    <a:pt x="5133586" y="8697398"/>
                  </a:lnTo>
                  <a:lnTo>
                    <a:pt x="5222601" y="8731606"/>
                  </a:lnTo>
                  <a:lnTo>
                    <a:pt x="5311940" y="8765422"/>
                  </a:lnTo>
                  <a:lnTo>
                    <a:pt x="5401592" y="8798844"/>
                  </a:lnTo>
                  <a:lnTo>
                    <a:pt x="5491544" y="8831872"/>
                  </a:lnTo>
                  <a:lnTo>
                    <a:pt x="5581783" y="8864504"/>
                  </a:lnTo>
                  <a:lnTo>
                    <a:pt x="5672297" y="8896741"/>
                  </a:lnTo>
                  <a:lnTo>
                    <a:pt x="5763074" y="8928580"/>
                  </a:lnTo>
                  <a:lnTo>
                    <a:pt x="5854102" y="8960022"/>
                  </a:lnTo>
                  <a:lnTo>
                    <a:pt x="5945367" y="8991066"/>
                  </a:lnTo>
                  <a:lnTo>
                    <a:pt x="6036857" y="9021711"/>
                  </a:lnTo>
                  <a:lnTo>
                    <a:pt x="6128560" y="9051956"/>
                  </a:lnTo>
                  <a:lnTo>
                    <a:pt x="6220464" y="9081800"/>
                  </a:lnTo>
                  <a:lnTo>
                    <a:pt x="6312556" y="9111243"/>
                  </a:lnTo>
                  <a:lnTo>
                    <a:pt x="6404823" y="9140284"/>
                  </a:lnTo>
                  <a:lnTo>
                    <a:pt x="6497253" y="9168922"/>
                  </a:lnTo>
                  <a:lnTo>
                    <a:pt x="6589834" y="9197156"/>
                  </a:lnTo>
                  <a:lnTo>
                    <a:pt x="6682553" y="9224985"/>
                  </a:lnTo>
                  <a:lnTo>
                    <a:pt x="6775398" y="9252409"/>
                  </a:lnTo>
                  <a:lnTo>
                    <a:pt x="6868356" y="9279427"/>
                  </a:lnTo>
                  <a:lnTo>
                    <a:pt x="6961415" y="9306038"/>
                  </a:lnTo>
                  <a:lnTo>
                    <a:pt x="7054563" y="9332242"/>
                  </a:lnTo>
                  <a:lnTo>
                    <a:pt x="7147787" y="9358037"/>
                  </a:lnTo>
                  <a:lnTo>
                    <a:pt x="7241074" y="9383423"/>
                  </a:lnTo>
                  <a:lnTo>
                    <a:pt x="7334412" y="9408399"/>
                  </a:lnTo>
                  <a:lnTo>
                    <a:pt x="7427789" y="9432964"/>
                  </a:lnTo>
                  <a:lnTo>
                    <a:pt x="7521192" y="9457118"/>
                  </a:lnTo>
                  <a:lnTo>
                    <a:pt x="7614608" y="9480859"/>
                  </a:lnTo>
                  <a:lnTo>
                    <a:pt x="7708027" y="9504187"/>
                  </a:lnTo>
                  <a:lnTo>
                    <a:pt x="7801434" y="9527102"/>
                  </a:lnTo>
                  <a:lnTo>
                    <a:pt x="7894817" y="9549601"/>
                  </a:lnTo>
                  <a:lnTo>
                    <a:pt x="7988165" y="9571686"/>
                  </a:lnTo>
                  <a:lnTo>
                    <a:pt x="8081464" y="9593354"/>
                  </a:lnTo>
                  <a:lnTo>
                    <a:pt x="8174702" y="9614605"/>
                  </a:lnTo>
                  <a:lnTo>
                    <a:pt x="8267867" y="9635438"/>
                  </a:lnTo>
                  <a:lnTo>
                    <a:pt x="8360946" y="9655853"/>
                  </a:lnTo>
                  <a:lnTo>
                    <a:pt x="8453926" y="9675848"/>
                  </a:lnTo>
                  <a:lnTo>
                    <a:pt x="8546796" y="9695423"/>
                  </a:lnTo>
                  <a:lnTo>
                    <a:pt x="8639543" y="9714578"/>
                  </a:lnTo>
                  <a:lnTo>
                    <a:pt x="8732155" y="9733311"/>
                  </a:lnTo>
                  <a:lnTo>
                    <a:pt x="8824618" y="9751621"/>
                  </a:lnTo>
                  <a:lnTo>
                    <a:pt x="8916921" y="9769508"/>
                  </a:lnTo>
                  <a:lnTo>
                    <a:pt x="9009051" y="9786971"/>
                  </a:lnTo>
                  <a:lnTo>
                    <a:pt x="9100996" y="9804010"/>
                  </a:lnTo>
                  <a:lnTo>
                    <a:pt x="9192743" y="9820623"/>
                  </a:lnTo>
                  <a:lnTo>
                    <a:pt x="9284280" y="9836809"/>
                  </a:lnTo>
                  <a:lnTo>
                    <a:pt x="9375594" y="9852569"/>
                  </a:lnTo>
                  <a:lnTo>
                    <a:pt x="9466673" y="9867900"/>
                  </a:lnTo>
                  <a:lnTo>
                    <a:pt x="9557505" y="9882803"/>
                  </a:lnTo>
                  <a:lnTo>
                    <a:pt x="9648076" y="9897276"/>
                  </a:lnTo>
                  <a:lnTo>
                    <a:pt x="9738375" y="9911320"/>
                  </a:lnTo>
                  <a:lnTo>
                    <a:pt x="9828389" y="9924932"/>
                  </a:lnTo>
                  <a:lnTo>
                    <a:pt x="9918106" y="9938112"/>
                  </a:lnTo>
                  <a:lnTo>
                    <a:pt x="10007513" y="9950860"/>
                  </a:lnTo>
                  <a:lnTo>
                    <a:pt x="10096598" y="9963175"/>
                  </a:lnTo>
                  <a:lnTo>
                    <a:pt x="10185348" y="9975055"/>
                  </a:lnTo>
                  <a:lnTo>
                    <a:pt x="10273751" y="9986500"/>
                  </a:lnTo>
                  <a:lnTo>
                    <a:pt x="10361794" y="9997510"/>
                  </a:lnTo>
                  <a:lnTo>
                    <a:pt x="10449466" y="10008084"/>
                  </a:lnTo>
                  <a:lnTo>
                    <a:pt x="10536753" y="10018220"/>
                  </a:lnTo>
                  <a:lnTo>
                    <a:pt x="10623643" y="10027918"/>
                  </a:lnTo>
                  <a:lnTo>
                    <a:pt x="10710124" y="10037178"/>
                  </a:lnTo>
                  <a:lnTo>
                    <a:pt x="10796183" y="10045997"/>
                  </a:lnTo>
                  <a:lnTo>
                    <a:pt x="10881808" y="10054377"/>
                  </a:lnTo>
                  <a:lnTo>
                    <a:pt x="10966986" y="10062315"/>
                  </a:lnTo>
                  <a:lnTo>
                    <a:pt x="11051705" y="10069812"/>
                  </a:lnTo>
                  <a:lnTo>
                    <a:pt x="11135953" y="10076865"/>
                  </a:lnTo>
                  <a:lnTo>
                    <a:pt x="11219716" y="10083476"/>
                  </a:lnTo>
                  <a:lnTo>
                    <a:pt x="11302984" y="10089642"/>
                  </a:lnTo>
                  <a:lnTo>
                    <a:pt x="11385742" y="10095363"/>
                  </a:lnTo>
                  <a:lnTo>
                    <a:pt x="11467979" y="10100638"/>
                  </a:lnTo>
                  <a:lnTo>
                    <a:pt x="11549682" y="10105467"/>
                  </a:lnTo>
                  <a:lnTo>
                    <a:pt x="11630839" y="10109849"/>
                  </a:lnTo>
                  <a:lnTo>
                    <a:pt x="11711437" y="10113782"/>
                  </a:lnTo>
                  <a:lnTo>
                    <a:pt x="11791465" y="10117266"/>
                  </a:lnTo>
                  <a:lnTo>
                    <a:pt x="11870908" y="10120301"/>
                  </a:lnTo>
                  <a:lnTo>
                    <a:pt x="11949756" y="10122885"/>
                  </a:lnTo>
                  <a:lnTo>
                    <a:pt x="12027995" y="10125018"/>
                  </a:lnTo>
                  <a:lnTo>
                    <a:pt x="12105614" y="10126699"/>
                  </a:lnTo>
                  <a:lnTo>
                    <a:pt x="12182599" y="10127927"/>
                  </a:lnTo>
                  <a:lnTo>
                    <a:pt x="12258938" y="10128702"/>
                  </a:lnTo>
                  <a:lnTo>
                    <a:pt x="12334619" y="10129022"/>
                  </a:lnTo>
                  <a:lnTo>
                    <a:pt x="12409630" y="10128887"/>
                  </a:lnTo>
                  <a:lnTo>
                    <a:pt x="12483957" y="10128296"/>
                  </a:lnTo>
                  <a:lnTo>
                    <a:pt x="12557589" y="10127249"/>
                  </a:lnTo>
                  <a:lnTo>
                    <a:pt x="12630513" y="10125744"/>
                  </a:lnTo>
                  <a:lnTo>
                    <a:pt x="12702716" y="10123781"/>
                  </a:lnTo>
                  <a:lnTo>
                    <a:pt x="12774187" y="10121359"/>
                  </a:lnTo>
                  <a:lnTo>
                    <a:pt x="12844912" y="10118477"/>
                  </a:lnTo>
                  <a:lnTo>
                    <a:pt x="12914880" y="10115134"/>
                  </a:lnTo>
                  <a:lnTo>
                    <a:pt x="12984077" y="10111330"/>
                  </a:lnTo>
                  <a:lnTo>
                    <a:pt x="13052492" y="10107064"/>
                  </a:lnTo>
                  <a:lnTo>
                    <a:pt x="13120111" y="10102335"/>
                  </a:lnTo>
                  <a:lnTo>
                    <a:pt x="13186923" y="10097142"/>
                  </a:lnTo>
                  <a:lnTo>
                    <a:pt x="13252916" y="10091485"/>
                  </a:lnTo>
                  <a:lnTo>
                    <a:pt x="13318075" y="10085363"/>
                  </a:lnTo>
                  <a:lnTo>
                    <a:pt x="13382390" y="10078774"/>
                  </a:lnTo>
                  <a:lnTo>
                    <a:pt x="13445848" y="10071719"/>
                  </a:lnTo>
                  <a:lnTo>
                    <a:pt x="13508435" y="10064196"/>
                  </a:lnTo>
                  <a:lnTo>
                    <a:pt x="13570141" y="10056205"/>
                  </a:lnTo>
                  <a:lnTo>
                    <a:pt x="13630952" y="10047745"/>
                  </a:lnTo>
                  <a:lnTo>
                    <a:pt x="13690856" y="10038814"/>
                  </a:lnTo>
                  <a:lnTo>
                    <a:pt x="13749840" y="10029413"/>
                  </a:lnTo>
                  <a:lnTo>
                    <a:pt x="13807892" y="10019541"/>
                  </a:lnTo>
                  <a:lnTo>
                    <a:pt x="13865000" y="10009196"/>
                  </a:lnTo>
                  <a:lnTo>
                    <a:pt x="13921151" y="9998379"/>
                  </a:lnTo>
                  <a:lnTo>
                    <a:pt x="13976333" y="9987087"/>
                  </a:lnTo>
                  <a:lnTo>
                    <a:pt x="14030533" y="9975321"/>
                  </a:lnTo>
                  <a:lnTo>
                    <a:pt x="14083739" y="9963079"/>
                  </a:lnTo>
                  <a:lnTo>
                    <a:pt x="14135938" y="9950362"/>
                  </a:lnTo>
                  <a:lnTo>
                    <a:pt x="14179803" y="9938103"/>
                  </a:lnTo>
                  <a:lnTo>
                    <a:pt x="14218810" y="9924559"/>
                  </a:lnTo>
                  <a:lnTo>
                    <a:pt x="14268429" y="9901867"/>
                  </a:lnTo>
                  <a:lnTo>
                    <a:pt x="14307675" y="9876369"/>
                  </a:lnTo>
                  <a:lnTo>
                    <a:pt x="14336883" y="9848119"/>
                  </a:lnTo>
                  <a:lnTo>
                    <a:pt x="14360789" y="9806262"/>
                  </a:lnTo>
                  <a:lnTo>
                    <a:pt x="14368235" y="9759730"/>
                  </a:lnTo>
                  <a:lnTo>
                    <a:pt x="14367617" y="9747381"/>
                  </a:lnTo>
                  <a:lnTo>
                    <a:pt x="14360013" y="9708648"/>
                  </a:lnTo>
                  <a:lnTo>
                    <a:pt x="14344042" y="9667426"/>
                  </a:lnTo>
                  <a:lnTo>
                    <a:pt x="14320037" y="9623767"/>
                  </a:lnTo>
                  <a:lnTo>
                    <a:pt x="14288333" y="9577724"/>
                  </a:lnTo>
                  <a:lnTo>
                    <a:pt x="14263085" y="9545730"/>
                  </a:lnTo>
                  <a:lnTo>
                    <a:pt x="14234662" y="9512716"/>
                  </a:lnTo>
                  <a:lnTo>
                    <a:pt x="14203164" y="9478697"/>
                  </a:lnTo>
                  <a:lnTo>
                    <a:pt x="14168691" y="9443688"/>
                  </a:lnTo>
                  <a:lnTo>
                    <a:pt x="14131339" y="9407706"/>
                  </a:lnTo>
                  <a:lnTo>
                    <a:pt x="14091210" y="9370765"/>
                  </a:lnTo>
                  <a:lnTo>
                    <a:pt x="14048402" y="9332882"/>
                  </a:lnTo>
                  <a:lnTo>
                    <a:pt x="14003013" y="9294072"/>
                  </a:lnTo>
                  <a:lnTo>
                    <a:pt x="13930309" y="9234153"/>
                  </a:lnTo>
                  <a:lnTo>
                    <a:pt x="13878903" y="9193094"/>
                  </a:lnTo>
                  <a:lnTo>
                    <a:pt x="13825264" y="9151162"/>
                  </a:lnTo>
                  <a:lnTo>
                    <a:pt x="13769490" y="9108373"/>
                  </a:lnTo>
                  <a:lnTo>
                    <a:pt x="13711681" y="9064744"/>
                  </a:lnTo>
                  <a:lnTo>
                    <a:pt x="13651935" y="9020288"/>
                  </a:lnTo>
                  <a:lnTo>
                    <a:pt x="13558902" y="8952091"/>
                  </a:lnTo>
                  <a:lnTo>
                    <a:pt x="13462069" y="8882125"/>
                  </a:lnTo>
                  <a:lnTo>
                    <a:pt x="13293144" y="8761723"/>
                  </a:lnTo>
                  <a:lnTo>
                    <a:pt x="12782105" y="8401294"/>
                  </a:lnTo>
                  <a:lnTo>
                    <a:pt x="12629211" y="8292545"/>
                  </a:lnTo>
                  <a:lnTo>
                    <a:pt x="12513443" y="8209443"/>
                  </a:lnTo>
                  <a:lnTo>
                    <a:pt x="12397106" y="8125080"/>
                  </a:lnTo>
                  <a:lnTo>
                    <a:pt x="12280533" y="8039509"/>
                  </a:lnTo>
                  <a:lnTo>
                    <a:pt x="12202853" y="7981816"/>
                  </a:lnTo>
                  <a:lnTo>
                    <a:pt x="12125315" y="7923625"/>
                  </a:lnTo>
                  <a:lnTo>
                    <a:pt x="12048019" y="7864951"/>
                  </a:lnTo>
                  <a:lnTo>
                    <a:pt x="11971064" y="7805811"/>
                  </a:lnTo>
                  <a:lnTo>
                    <a:pt x="11894549" y="7746219"/>
                  </a:lnTo>
                  <a:lnTo>
                    <a:pt x="11818574" y="7686191"/>
                  </a:lnTo>
                  <a:lnTo>
                    <a:pt x="11743236" y="7625743"/>
                  </a:lnTo>
                  <a:lnTo>
                    <a:pt x="11668636" y="7564890"/>
                  </a:lnTo>
                  <a:lnTo>
                    <a:pt x="11631643" y="7534317"/>
                  </a:lnTo>
                  <a:lnTo>
                    <a:pt x="11594871" y="7503649"/>
                  </a:lnTo>
                  <a:lnTo>
                    <a:pt x="11558334" y="7472887"/>
                  </a:lnTo>
                  <a:lnTo>
                    <a:pt x="11522042" y="7442034"/>
                  </a:lnTo>
                  <a:lnTo>
                    <a:pt x="11486009" y="7411091"/>
                  </a:lnTo>
                  <a:lnTo>
                    <a:pt x="11450247" y="7380061"/>
                  </a:lnTo>
                  <a:lnTo>
                    <a:pt x="11414768" y="7348946"/>
                  </a:lnTo>
                  <a:lnTo>
                    <a:pt x="11379585" y="7317746"/>
                  </a:lnTo>
                  <a:lnTo>
                    <a:pt x="11344710" y="7286465"/>
                  </a:lnTo>
                  <a:lnTo>
                    <a:pt x="11310156" y="7255105"/>
                  </a:lnTo>
                  <a:lnTo>
                    <a:pt x="11275934" y="7223666"/>
                  </a:lnTo>
                  <a:lnTo>
                    <a:pt x="11242057" y="7192152"/>
                  </a:lnTo>
                  <a:lnTo>
                    <a:pt x="11208538" y="7160564"/>
                  </a:lnTo>
                  <a:lnTo>
                    <a:pt x="11175389" y="7128904"/>
                  </a:lnTo>
                  <a:lnTo>
                    <a:pt x="11142622" y="7097174"/>
                  </a:lnTo>
                  <a:lnTo>
                    <a:pt x="11110250" y="7065377"/>
                  </a:lnTo>
                  <a:lnTo>
                    <a:pt x="11078285" y="7033513"/>
                  </a:lnTo>
                  <a:lnTo>
                    <a:pt x="11046740" y="7001585"/>
                  </a:lnTo>
                  <a:lnTo>
                    <a:pt x="11015626" y="6969594"/>
                  </a:lnTo>
                  <a:lnTo>
                    <a:pt x="10984957" y="6937544"/>
                  </a:lnTo>
                  <a:lnTo>
                    <a:pt x="10954744" y="6905435"/>
                  </a:lnTo>
                  <a:lnTo>
                    <a:pt x="10925000" y="6873270"/>
                  </a:lnTo>
                  <a:lnTo>
                    <a:pt x="10895737" y="6841051"/>
                  </a:lnTo>
                  <a:lnTo>
                    <a:pt x="10866969" y="6808779"/>
                  </a:lnTo>
                  <a:lnTo>
                    <a:pt x="10838706" y="6776457"/>
                  </a:lnTo>
                  <a:lnTo>
                    <a:pt x="10810962" y="6744086"/>
                  </a:lnTo>
                  <a:lnTo>
                    <a:pt x="10783748" y="6711669"/>
                  </a:lnTo>
                  <a:lnTo>
                    <a:pt x="10757078" y="6679207"/>
                  </a:lnTo>
                  <a:lnTo>
                    <a:pt x="10730963" y="6646702"/>
                  </a:lnTo>
                  <a:lnTo>
                    <a:pt x="10705417" y="6614157"/>
                  </a:lnTo>
                  <a:lnTo>
                    <a:pt x="10680451" y="6581573"/>
                  </a:lnTo>
                  <a:lnTo>
                    <a:pt x="10656077" y="6548952"/>
                  </a:lnTo>
                  <a:lnTo>
                    <a:pt x="10632309" y="6516296"/>
                  </a:lnTo>
                  <a:lnTo>
                    <a:pt x="10609158" y="6483608"/>
                  </a:lnTo>
                  <a:lnTo>
                    <a:pt x="10586637" y="6450888"/>
                  </a:lnTo>
                  <a:lnTo>
                    <a:pt x="10564758" y="6418139"/>
                  </a:lnTo>
                  <a:lnTo>
                    <a:pt x="10543534" y="6385364"/>
                  </a:lnTo>
                  <a:lnTo>
                    <a:pt x="10522977" y="6352563"/>
                  </a:lnTo>
                  <a:lnTo>
                    <a:pt x="10503099" y="6319739"/>
                  </a:lnTo>
                  <a:lnTo>
                    <a:pt x="10465432" y="6254029"/>
                  </a:lnTo>
                  <a:lnTo>
                    <a:pt x="10430630" y="6188250"/>
                  </a:lnTo>
                  <a:lnTo>
                    <a:pt x="10398794" y="6122417"/>
                  </a:lnTo>
                  <a:lnTo>
                    <a:pt x="10370021" y="6056546"/>
                  </a:lnTo>
                  <a:lnTo>
                    <a:pt x="10344412" y="5990652"/>
                  </a:lnTo>
                  <a:lnTo>
                    <a:pt x="10322065" y="5924752"/>
                  </a:lnTo>
                  <a:lnTo>
                    <a:pt x="10303079" y="5858860"/>
                  </a:lnTo>
                  <a:lnTo>
                    <a:pt x="10287554" y="5792993"/>
                  </a:lnTo>
                  <a:lnTo>
                    <a:pt x="10275587" y="5727165"/>
                  </a:lnTo>
                  <a:lnTo>
                    <a:pt x="10267279" y="5661393"/>
                  </a:lnTo>
                  <a:lnTo>
                    <a:pt x="10262728" y="5595692"/>
                  </a:lnTo>
                  <a:lnTo>
                    <a:pt x="10261893" y="5562873"/>
                  </a:lnTo>
                  <a:lnTo>
                    <a:pt x="10262034" y="5530078"/>
                  </a:lnTo>
                  <a:lnTo>
                    <a:pt x="10265295" y="5464565"/>
                  </a:lnTo>
                  <a:lnTo>
                    <a:pt x="10272610" y="5399171"/>
                  </a:lnTo>
                  <a:lnTo>
                    <a:pt x="10284078" y="5333910"/>
                  </a:lnTo>
                  <a:lnTo>
                    <a:pt x="10299799" y="5268798"/>
                  </a:lnTo>
                  <a:lnTo>
                    <a:pt x="10319872" y="5203851"/>
                  </a:lnTo>
                  <a:lnTo>
                    <a:pt x="10344394" y="5139083"/>
                  </a:lnTo>
                  <a:lnTo>
                    <a:pt x="10373467" y="5074512"/>
                  </a:lnTo>
                  <a:lnTo>
                    <a:pt x="10407187" y="5010152"/>
                  </a:lnTo>
                  <a:lnTo>
                    <a:pt x="10445656" y="4946019"/>
                  </a:lnTo>
                  <a:lnTo>
                    <a:pt x="10466701" y="4914043"/>
                  </a:lnTo>
                  <a:lnTo>
                    <a:pt x="10488971" y="4882129"/>
                  </a:lnTo>
                  <a:lnTo>
                    <a:pt x="10531915" y="4823923"/>
                  </a:lnTo>
                  <a:lnTo>
                    <a:pt x="10576865" y="4766130"/>
                  </a:lnTo>
                  <a:lnTo>
                    <a:pt x="10623788" y="4708744"/>
                  </a:lnTo>
                  <a:lnTo>
                    <a:pt x="10672649" y="4651763"/>
                  </a:lnTo>
                  <a:lnTo>
                    <a:pt x="10723416" y="4595184"/>
                  </a:lnTo>
                  <a:lnTo>
                    <a:pt x="10749504" y="4567043"/>
                  </a:lnTo>
                  <a:lnTo>
                    <a:pt x="10776055" y="4539002"/>
                  </a:lnTo>
                  <a:lnTo>
                    <a:pt x="10803066" y="4511059"/>
                  </a:lnTo>
                  <a:lnTo>
                    <a:pt x="10830532" y="4483215"/>
                  </a:lnTo>
                  <a:lnTo>
                    <a:pt x="10858450" y="4455468"/>
                  </a:lnTo>
                  <a:lnTo>
                    <a:pt x="10886815" y="4427818"/>
                  </a:lnTo>
                  <a:lnTo>
                    <a:pt x="10915622" y="4400265"/>
                  </a:lnTo>
                  <a:lnTo>
                    <a:pt x="10944868" y="4372809"/>
                  </a:lnTo>
                  <a:lnTo>
                    <a:pt x="10974549" y="4345449"/>
                  </a:lnTo>
                  <a:lnTo>
                    <a:pt x="11004660" y="4318184"/>
                  </a:lnTo>
                  <a:lnTo>
                    <a:pt x="11035198" y="4291015"/>
                  </a:lnTo>
                  <a:lnTo>
                    <a:pt x="11066157" y="4263940"/>
                  </a:lnTo>
                  <a:lnTo>
                    <a:pt x="11097534" y="4236959"/>
                  </a:lnTo>
                  <a:lnTo>
                    <a:pt x="11129325" y="4210073"/>
                  </a:lnTo>
                  <a:lnTo>
                    <a:pt x="11161525" y="4183280"/>
                  </a:lnTo>
                  <a:lnTo>
                    <a:pt x="11194130" y="4156580"/>
                  </a:lnTo>
                  <a:lnTo>
                    <a:pt x="11227137" y="4129972"/>
                  </a:lnTo>
                  <a:lnTo>
                    <a:pt x="11260540" y="4103457"/>
                  </a:lnTo>
                  <a:lnTo>
                    <a:pt x="11294336" y="4077033"/>
                  </a:lnTo>
                  <a:lnTo>
                    <a:pt x="11328520" y="4050700"/>
                  </a:lnTo>
                  <a:lnTo>
                    <a:pt x="11363089" y="4024459"/>
                  </a:lnTo>
                  <a:lnTo>
                    <a:pt x="11398038" y="3998308"/>
                  </a:lnTo>
                  <a:lnTo>
                    <a:pt x="11433363" y="3972247"/>
                  </a:lnTo>
                  <a:lnTo>
                    <a:pt x="11469059" y="3946275"/>
                  </a:lnTo>
                  <a:lnTo>
                    <a:pt x="11505124" y="3920393"/>
                  </a:lnTo>
                  <a:lnTo>
                    <a:pt x="11541551" y="3894599"/>
                  </a:lnTo>
                  <a:lnTo>
                    <a:pt x="11578338" y="3868894"/>
                  </a:lnTo>
                  <a:lnTo>
                    <a:pt x="11615480" y="3843276"/>
                  </a:lnTo>
                  <a:lnTo>
                    <a:pt x="11652973" y="3817746"/>
                  </a:lnTo>
                  <a:lnTo>
                    <a:pt x="11690812" y="3792303"/>
                  </a:lnTo>
                  <a:lnTo>
                    <a:pt x="11728994" y="3766947"/>
                  </a:lnTo>
                  <a:lnTo>
                    <a:pt x="11767514" y="3741676"/>
                  </a:lnTo>
                  <a:lnTo>
                    <a:pt x="11806368" y="3716492"/>
                  </a:lnTo>
                  <a:lnTo>
                    <a:pt x="11845552" y="3691392"/>
                  </a:lnTo>
                  <a:lnTo>
                    <a:pt x="11885062" y="3666378"/>
                  </a:lnTo>
                  <a:lnTo>
                    <a:pt x="11924894" y="3641448"/>
                  </a:lnTo>
                  <a:lnTo>
                    <a:pt x="11965042" y="3616601"/>
                  </a:lnTo>
                  <a:lnTo>
                    <a:pt x="12005504" y="3591839"/>
                  </a:lnTo>
                  <a:lnTo>
                    <a:pt x="12046275" y="3567160"/>
                  </a:lnTo>
                  <a:lnTo>
                    <a:pt x="12087351" y="3542563"/>
                  </a:lnTo>
                  <a:lnTo>
                    <a:pt x="12128728" y="3518048"/>
                  </a:lnTo>
                  <a:lnTo>
                    <a:pt x="12170401" y="3493616"/>
                  </a:lnTo>
                  <a:lnTo>
                    <a:pt x="12212366" y="3469265"/>
                  </a:lnTo>
                  <a:lnTo>
                    <a:pt x="12254619" y="3444994"/>
                  </a:lnTo>
                  <a:lnTo>
                    <a:pt x="12339974" y="3396695"/>
                  </a:lnTo>
                  <a:lnTo>
                    <a:pt x="12426430" y="3348715"/>
                  </a:lnTo>
                  <a:lnTo>
                    <a:pt x="12513955" y="3301050"/>
                  </a:lnTo>
                  <a:lnTo>
                    <a:pt x="12602515" y="3253697"/>
                  </a:lnTo>
                  <a:lnTo>
                    <a:pt x="12692078" y="3206652"/>
                  </a:lnTo>
                  <a:lnTo>
                    <a:pt x="12782608" y="3159913"/>
                  </a:lnTo>
                  <a:lnTo>
                    <a:pt x="12874073" y="3113475"/>
                  </a:lnTo>
                  <a:lnTo>
                    <a:pt x="12966440" y="3067335"/>
                  </a:lnTo>
                  <a:lnTo>
                    <a:pt x="13059674" y="3021490"/>
                  </a:lnTo>
                  <a:lnTo>
                    <a:pt x="13153743" y="2975936"/>
                  </a:lnTo>
                  <a:lnTo>
                    <a:pt x="13248612" y="2930670"/>
                  </a:lnTo>
                  <a:lnTo>
                    <a:pt x="13344250" y="2885689"/>
                  </a:lnTo>
                  <a:lnTo>
                    <a:pt x="13440621" y="2840988"/>
                  </a:lnTo>
                  <a:lnTo>
                    <a:pt x="13537693" y="2796566"/>
                  </a:lnTo>
                  <a:lnTo>
                    <a:pt x="13635431" y="2752417"/>
                  </a:lnTo>
                  <a:lnTo>
                    <a:pt x="13733804" y="2708539"/>
                  </a:lnTo>
                  <a:lnTo>
                    <a:pt x="13832776" y="2664928"/>
                  </a:lnTo>
                  <a:lnTo>
                    <a:pt x="13932316" y="2621581"/>
                  </a:lnTo>
                  <a:lnTo>
                    <a:pt x="14032388" y="2578494"/>
                  </a:lnTo>
                  <a:lnTo>
                    <a:pt x="14183423" y="2514345"/>
                  </a:lnTo>
                  <a:lnTo>
                    <a:pt x="14335469" y="2450763"/>
                  </a:lnTo>
                  <a:lnTo>
                    <a:pt x="14488414" y="2387735"/>
                  </a:lnTo>
                  <a:lnTo>
                    <a:pt x="14642144" y="2325250"/>
                  </a:lnTo>
                  <a:lnTo>
                    <a:pt x="14796547" y="2263298"/>
                  </a:lnTo>
                  <a:lnTo>
                    <a:pt x="14951510" y="2201865"/>
                  </a:lnTo>
                  <a:lnTo>
                    <a:pt x="15158801" y="2120744"/>
                  </a:lnTo>
                  <a:lnTo>
                    <a:pt x="15366619" y="2040500"/>
                  </a:lnTo>
                  <a:lnTo>
                    <a:pt x="15626724" y="1941386"/>
                  </a:lnTo>
                  <a:lnTo>
                    <a:pt x="15938646" y="1824124"/>
                  </a:lnTo>
                  <a:lnTo>
                    <a:pt x="16455680" y="1632510"/>
                  </a:lnTo>
                  <a:lnTo>
                    <a:pt x="17066289" y="1408350"/>
                  </a:lnTo>
                  <a:lnTo>
                    <a:pt x="17090989" y="1399111"/>
                  </a:lnTo>
                  <a:lnTo>
                    <a:pt x="17137818" y="1380527"/>
                  </a:lnTo>
                  <a:lnTo>
                    <a:pt x="17181244" y="1361805"/>
                  </a:lnTo>
                  <a:lnTo>
                    <a:pt x="17221300" y="1342954"/>
                  </a:lnTo>
                  <a:lnTo>
                    <a:pt x="17258021" y="1323979"/>
                  </a:lnTo>
                  <a:lnTo>
                    <a:pt x="17291438" y="1304889"/>
                  </a:lnTo>
                  <a:lnTo>
                    <a:pt x="17335444" y="1276052"/>
                  </a:lnTo>
                  <a:lnTo>
                    <a:pt x="17372204" y="1246994"/>
                  </a:lnTo>
                  <a:lnTo>
                    <a:pt x="17401830" y="1217738"/>
                  </a:lnTo>
                  <a:lnTo>
                    <a:pt x="17430429" y="1178466"/>
                  </a:lnTo>
                  <a:lnTo>
                    <a:pt x="17446810" y="1138942"/>
                  </a:lnTo>
                  <a:lnTo>
                    <a:pt x="17451238" y="1099224"/>
                  </a:lnTo>
                  <a:lnTo>
                    <a:pt x="17450508" y="1089270"/>
                  </a:lnTo>
                  <a:lnTo>
                    <a:pt x="17440368" y="1049387"/>
                  </a:lnTo>
                  <a:lnTo>
                    <a:pt x="17418872" y="1009437"/>
                  </a:lnTo>
                  <a:lnTo>
                    <a:pt x="17386285" y="969476"/>
                  </a:lnTo>
                  <a:lnTo>
                    <a:pt x="17354725" y="939532"/>
                  </a:lnTo>
                  <a:lnTo>
                    <a:pt x="17317189" y="909637"/>
                  </a:lnTo>
                  <a:lnTo>
                    <a:pt x="17273786" y="879816"/>
                  </a:lnTo>
                  <a:lnTo>
                    <a:pt x="17224629" y="850092"/>
                  </a:lnTo>
                  <a:lnTo>
                    <a:pt x="17188717" y="830341"/>
                  </a:lnTo>
                  <a:lnTo>
                    <a:pt x="17150330" y="810652"/>
                  </a:lnTo>
                  <a:lnTo>
                    <a:pt x="17109502" y="791030"/>
                  </a:lnTo>
                  <a:lnTo>
                    <a:pt x="17066266" y="771484"/>
                  </a:lnTo>
                  <a:lnTo>
                    <a:pt x="17020654" y="752019"/>
                  </a:lnTo>
                  <a:lnTo>
                    <a:pt x="16972701" y="732644"/>
                  </a:lnTo>
                  <a:lnTo>
                    <a:pt x="16922440" y="713365"/>
                  </a:lnTo>
                  <a:lnTo>
                    <a:pt x="16869902" y="694189"/>
                  </a:lnTo>
                  <a:lnTo>
                    <a:pt x="16786902" y="665635"/>
                  </a:lnTo>
                  <a:lnTo>
                    <a:pt x="16728821" y="646748"/>
                  </a:lnTo>
                  <a:lnTo>
                    <a:pt x="16668580" y="627989"/>
                  </a:lnTo>
                  <a:lnTo>
                    <a:pt x="16606213" y="609366"/>
                  </a:lnTo>
                  <a:lnTo>
                    <a:pt x="16541752" y="590885"/>
                  </a:lnTo>
                  <a:lnTo>
                    <a:pt x="16475232" y="572553"/>
                  </a:lnTo>
                  <a:lnTo>
                    <a:pt x="16406684" y="554377"/>
                  </a:lnTo>
                  <a:lnTo>
                    <a:pt x="16336143" y="536365"/>
                  </a:lnTo>
                  <a:lnTo>
                    <a:pt x="16263641" y="518523"/>
                  </a:lnTo>
                  <a:lnTo>
                    <a:pt x="16189211" y="500858"/>
                  </a:lnTo>
                  <a:lnTo>
                    <a:pt x="16112887" y="483378"/>
                  </a:lnTo>
                  <a:lnTo>
                    <a:pt x="16034702" y="466090"/>
                  </a:lnTo>
                  <a:lnTo>
                    <a:pt x="15954689" y="449001"/>
                  </a:lnTo>
                  <a:lnTo>
                    <a:pt x="15872881" y="432117"/>
                  </a:lnTo>
                  <a:lnTo>
                    <a:pt x="15789311" y="415447"/>
                  </a:lnTo>
                  <a:lnTo>
                    <a:pt x="15704012" y="398996"/>
                  </a:lnTo>
                  <a:lnTo>
                    <a:pt x="15617018" y="382772"/>
                  </a:lnTo>
                  <a:lnTo>
                    <a:pt x="15528361" y="366782"/>
                  </a:lnTo>
                  <a:lnTo>
                    <a:pt x="15438075" y="351034"/>
                  </a:lnTo>
                  <a:lnTo>
                    <a:pt x="15346193" y="335534"/>
                  </a:lnTo>
                  <a:lnTo>
                    <a:pt x="15252749" y="320289"/>
                  </a:lnTo>
                  <a:lnTo>
                    <a:pt x="15157774" y="305306"/>
                  </a:lnTo>
                  <a:lnTo>
                    <a:pt x="15061303" y="290593"/>
                  </a:lnTo>
                  <a:lnTo>
                    <a:pt x="14963368" y="276156"/>
                  </a:lnTo>
                  <a:lnTo>
                    <a:pt x="14864003" y="262003"/>
                  </a:lnTo>
                  <a:lnTo>
                    <a:pt x="14763241" y="248140"/>
                  </a:lnTo>
                  <a:lnTo>
                    <a:pt x="14661114" y="234576"/>
                  </a:lnTo>
                  <a:lnTo>
                    <a:pt x="14557657" y="221316"/>
                  </a:lnTo>
                  <a:lnTo>
                    <a:pt x="14452902" y="208367"/>
                  </a:lnTo>
                  <a:lnTo>
                    <a:pt x="14346882" y="195738"/>
                  </a:lnTo>
                  <a:lnTo>
                    <a:pt x="14239631" y="183435"/>
                  </a:lnTo>
                  <a:lnTo>
                    <a:pt x="14131181" y="171465"/>
                  </a:lnTo>
                  <a:lnTo>
                    <a:pt x="14021567" y="159835"/>
                  </a:lnTo>
                  <a:lnTo>
                    <a:pt x="13910820" y="148552"/>
                  </a:lnTo>
                  <a:lnTo>
                    <a:pt x="13798974" y="137623"/>
                  </a:lnTo>
                  <a:lnTo>
                    <a:pt x="13686063" y="127056"/>
                  </a:lnTo>
                  <a:lnTo>
                    <a:pt x="13572119" y="116857"/>
                  </a:lnTo>
                  <a:lnTo>
                    <a:pt x="13457175" y="107034"/>
                  </a:lnTo>
                  <a:lnTo>
                    <a:pt x="13341266" y="97593"/>
                  </a:lnTo>
                  <a:lnTo>
                    <a:pt x="13224423" y="88542"/>
                  </a:lnTo>
                  <a:lnTo>
                    <a:pt x="13106680" y="79887"/>
                  </a:lnTo>
                  <a:lnTo>
                    <a:pt x="12988070" y="71636"/>
                  </a:lnTo>
                  <a:lnTo>
                    <a:pt x="12868626" y="63797"/>
                  </a:lnTo>
                  <a:lnTo>
                    <a:pt x="12748382" y="56375"/>
                  </a:lnTo>
                  <a:lnTo>
                    <a:pt x="12627370" y="49377"/>
                  </a:lnTo>
                  <a:lnTo>
                    <a:pt x="12505624" y="42812"/>
                  </a:lnTo>
                  <a:lnTo>
                    <a:pt x="12383177" y="36687"/>
                  </a:lnTo>
                  <a:lnTo>
                    <a:pt x="12260062" y="31007"/>
                  </a:lnTo>
                  <a:lnTo>
                    <a:pt x="12136312" y="25780"/>
                  </a:lnTo>
                  <a:lnTo>
                    <a:pt x="12011960" y="21014"/>
                  </a:lnTo>
                  <a:lnTo>
                    <a:pt x="11887040" y="16715"/>
                  </a:lnTo>
                  <a:lnTo>
                    <a:pt x="11761584" y="12891"/>
                  </a:lnTo>
                  <a:lnTo>
                    <a:pt x="11635626" y="9548"/>
                  </a:lnTo>
                  <a:lnTo>
                    <a:pt x="11509199" y="6694"/>
                  </a:lnTo>
                  <a:lnTo>
                    <a:pt x="11382336" y="4336"/>
                  </a:lnTo>
                  <a:lnTo>
                    <a:pt x="11255070" y="2480"/>
                  </a:lnTo>
                  <a:lnTo>
                    <a:pt x="11127434" y="1134"/>
                  </a:lnTo>
                  <a:lnTo>
                    <a:pt x="10999462" y="305"/>
                  </a:lnTo>
                  <a:lnTo>
                    <a:pt x="10871186" y="0"/>
                  </a:lnTo>
                  <a:close/>
                </a:path>
              </a:pathLst>
            </a:custGeom>
            <a:solidFill>
              <a:srgbClr val="FFDB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437053" y="2808649"/>
              <a:ext cx="7040880" cy="5534025"/>
            </a:xfrm>
            <a:custGeom>
              <a:avLst/>
              <a:gdLst/>
              <a:ahLst/>
              <a:cxnLst/>
              <a:rect l="l" t="t" r="r" b="b"/>
              <a:pathLst>
                <a:path w="7040880" h="5534025">
                  <a:moveTo>
                    <a:pt x="1268260" y="12"/>
                  </a:moveTo>
                  <a:lnTo>
                    <a:pt x="18707" y="12"/>
                  </a:lnTo>
                  <a:lnTo>
                    <a:pt x="18707" y="411492"/>
                  </a:lnTo>
                  <a:lnTo>
                    <a:pt x="437718" y="411492"/>
                  </a:lnTo>
                  <a:lnTo>
                    <a:pt x="437718" y="2618752"/>
                  </a:lnTo>
                  <a:lnTo>
                    <a:pt x="849249" y="2618752"/>
                  </a:lnTo>
                  <a:lnTo>
                    <a:pt x="849249" y="411492"/>
                  </a:lnTo>
                  <a:lnTo>
                    <a:pt x="1268260" y="411492"/>
                  </a:lnTo>
                  <a:lnTo>
                    <a:pt x="1268260" y="12"/>
                  </a:lnTo>
                  <a:close/>
                </a:path>
                <a:path w="7040880" h="5534025">
                  <a:moveTo>
                    <a:pt x="1429143" y="2885084"/>
                  </a:moveTo>
                  <a:lnTo>
                    <a:pt x="995159" y="2885084"/>
                  </a:lnTo>
                  <a:lnTo>
                    <a:pt x="710831" y="3824135"/>
                  </a:lnTo>
                  <a:lnTo>
                    <a:pt x="433971" y="2885084"/>
                  </a:lnTo>
                  <a:lnTo>
                    <a:pt x="0" y="2885084"/>
                  </a:lnTo>
                  <a:lnTo>
                    <a:pt x="505066" y="4583582"/>
                  </a:lnTo>
                  <a:lnTo>
                    <a:pt x="505066" y="5503913"/>
                  </a:lnTo>
                  <a:lnTo>
                    <a:pt x="920330" y="5503913"/>
                  </a:lnTo>
                  <a:lnTo>
                    <a:pt x="920330" y="4583582"/>
                  </a:lnTo>
                  <a:lnTo>
                    <a:pt x="1429143" y="2885084"/>
                  </a:lnTo>
                  <a:close/>
                </a:path>
                <a:path w="7040880" h="5534025">
                  <a:moveTo>
                    <a:pt x="2600109" y="12"/>
                  </a:moveTo>
                  <a:lnTo>
                    <a:pt x="2188591" y="12"/>
                  </a:lnTo>
                  <a:lnTo>
                    <a:pt x="2188591" y="1070622"/>
                  </a:lnTo>
                  <a:lnTo>
                    <a:pt x="1769567" y="1070622"/>
                  </a:lnTo>
                  <a:lnTo>
                    <a:pt x="1769567" y="12"/>
                  </a:lnTo>
                  <a:lnTo>
                    <a:pt x="1358049" y="12"/>
                  </a:lnTo>
                  <a:lnTo>
                    <a:pt x="1358049" y="1070622"/>
                  </a:lnTo>
                  <a:lnTo>
                    <a:pt x="1358049" y="1482102"/>
                  </a:lnTo>
                  <a:lnTo>
                    <a:pt x="1358049" y="2618752"/>
                  </a:lnTo>
                  <a:lnTo>
                    <a:pt x="1769567" y="2618752"/>
                  </a:lnTo>
                  <a:lnTo>
                    <a:pt x="1769567" y="1482102"/>
                  </a:lnTo>
                  <a:lnTo>
                    <a:pt x="2188591" y="1482102"/>
                  </a:lnTo>
                  <a:lnTo>
                    <a:pt x="2188591" y="2618752"/>
                  </a:lnTo>
                  <a:lnTo>
                    <a:pt x="2600109" y="2618752"/>
                  </a:lnTo>
                  <a:lnTo>
                    <a:pt x="2600109" y="1482102"/>
                  </a:lnTo>
                  <a:lnTo>
                    <a:pt x="2600109" y="1070622"/>
                  </a:lnTo>
                  <a:lnTo>
                    <a:pt x="2600109" y="12"/>
                  </a:lnTo>
                  <a:close/>
                </a:path>
                <a:path w="7040880" h="5534025">
                  <a:moveTo>
                    <a:pt x="2656255" y="3498634"/>
                  </a:moveTo>
                  <a:lnTo>
                    <a:pt x="2654706" y="3443262"/>
                  </a:lnTo>
                  <a:lnTo>
                    <a:pt x="2650071" y="3390061"/>
                  </a:lnTo>
                  <a:lnTo>
                    <a:pt x="2642336" y="3339020"/>
                  </a:lnTo>
                  <a:lnTo>
                    <a:pt x="2631516" y="3290138"/>
                  </a:lnTo>
                  <a:lnTo>
                    <a:pt x="2617597" y="3243415"/>
                  </a:lnTo>
                  <a:lnTo>
                    <a:pt x="2600579" y="3198863"/>
                  </a:lnTo>
                  <a:lnTo>
                    <a:pt x="2580487" y="3156470"/>
                  </a:lnTo>
                  <a:lnTo>
                    <a:pt x="2557297" y="3116237"/>
                  </a:lnTo>
                  <a:lnTo>
                    <a:pt x="2531008" y="3078175"/>
                  </a:lnTo>
                  <a:lnTo>
                    <a:pt x="2501646" y="3042285"/>
                  </a:lnTo>
                  <a:lnTo>
                    <a:pt x="2469184" y="3008553"/>
                  </a:lnTo>
                  <a:lnTo>
                    <a:pt x="2435199" y="2979407"/>
                  </a:lnTo>
                  <a:lnTo>
                    <a:pt x="2399131" y="2953334"/>
                  </a:lnTo>
                  <a:lnTo>
                    <a:pt x="2360968" y="2930321"/>
                  </a:lnTo>
                  <a:lnTo>
                    <a:pt x="2320721" y="2910382"/>
                  </a:lnTo>
                  <a:lnTo>
                    <a:pt x="2278367" y="2893504"/>
                  </a:lnTo>
                  <a:lnTo>
                    <a:pt x="2244712" y="2883052"/>
                  </a:lnTo>
                  <a:lnTo>
                    <a:pt x="2244712" y="3498634"/>
                  </a:lnTo>
                  <a:lnTo>
                    <a:pt x="2244712" y="4890351"/>
                  </a:lnTo>
                  <a:lnTo>
                    <a:pt x="2241283" y="4952555"/>
                  </a:lnTo>
                  <a:lnTo>
                    <a:pt x="2241207" y="4953978"/>
                  </a:lnTo>
                  <a:lnTo>
                    <a:pt x="2230691" y="5006365"/>
                  </a:lnTo>
                  <a:lnTo>
                    <a:pt x="2213152" y="5047513"/>
                  </a:lnTo>
                  <a:lnTo>
                    <a:pt x="2188591" y="5077422"/>
                  </a:lnTo>
                  <a:lnTo>
                    <a:pt x="2127796" y="5111089"/>
                  </a:lnTo>
                  <a:lnTo>
                    <a:pt x="2085467" y="5119509"/>
                  </a:lnTo>
                  <a:lnTo>
                    <a:pt x="2035200" y="5122316"/>
                  </a:lnTo>
                  <a:lnTo>
                    <a:pt x="1986318" y="5119509"/>
                  </a:lnTo>
                  <a:lnTo>
                    <a:pt x="1944458" y="5111089"/>
                  </a:lnTo>
                  <a:lnTo>
                    <a:pt x="1881822" y="5077422"/>
                  </a:lnTo>
                  <a:lnTo>
                    <a:pt x="1857273" y="5046103"/>
                  </a:lnTo>
                  <a:lnTo>
                    <a:pt x="1839734" y="5004473"/>
                  </a:lnTo>
                  <a:lnTo>
                    <a:pt x="1829206" y="4952555"/>
                  </a:lnTo>
                  <a:lnTo>
                    <a:pt x="1825701" y="4890351"/>
                  </a:lnTo>
                  <a:lnTo>
                    <a:pt x="1825701" y="3498634"/>
                  </a:lnTo>
                  <a:lnTo>
                    <a:pt x="1829206" y="3436442"/>
                  </a:lnTo>
                  <a:lnTo>
                    <a:pt x="1839734" y="3384550"/>
                  </a:lnTo>
                  <a:lnTo>
                    <a:pt x="1857273" y="3342932"/>
                  </a:lnTo>
                  <a:lnTo>
                    <a:pt x="1881822" y="3311588"/>
                  </a:lnTo>
                  <a:lnTo>
                    <a:pt x="1944458" y="3277908"/>
                  </a:lnTo>
                  <a:lnTo>
                    <a:pt x="1986318" y="3269488"/>
                  </a:lnTo>
                  <a:lnTo>
                    <a:pt x="2035200" y="3266681"/>
                  </a:lnTo>
                  <a:lnTo>
                    <a:pt x="2085467" y="3269488"/>
                  </a:lnTo>
                  <a:lnTo>
                    <a:pt x="2127796" y="3277908"/>
                  </a:lnTo>
                  <a:lnTo>
                    <a:pt x="2188591" y="3311588"/>
                  </a:lnTo>
                  <a:lnTo>
                    <a:pt x="2213152" y="3341522"/>
                  </a:lnTo>
                  <a:lnTo>
                    <a:pt x="2230691" y="3382683"/>
                  </a:lnTo>
                  <a:lnTo>
                    <a:pt x="2241207" y="3435058"/>
                  </a:lnTo>
                  <a:lnTo>
                    <a:pt x="2244712" y="3498634"/>
                  </a:lnTo>
                  <a:lnTo>
                    <a:pt x="2244712" y="2883052"/>
                  </a:lnTo>
                  <a:lnTo>
                    <a:pt x="2187384" y="2868955"/>
                  </a:lnTo>
                  <a:lnTo>
                    <a:pt x="2138756" y="2861284"/>
                  </a:lnTo>
                  <a:lnTo>
                    <a:pt x="2088032" y="2856687"/>
                  </a:lnTo>
                  <a:lnTo>
                    <a:pt x="2035200" y="2855150"/>
                  </a:lnTo>
                  <a:lnTo>
                    <a:pt x="1982381" y="2856687"/>
                  </a:lnTo>
                  <a:lnTo>
                    <a:pt x="1931657" y="2861284"/>
                  </a:lnTo>
                  <a:lnTo>
                    <a:pt x="1883016" y="2868955"/>
                  </a:lnTo>
                  <a:lnTo>
                    <a:pt x="1836470" y="2879699"/>
                  </a:lnTo>
                  <a:lnTo>
                    <a:pt x="1792020" y="2893504"/>
                  </a:lnTo>
                  <a:lnTo>
                    <a:pt x="1749679" y="2910382"/>
                  </a:lnTo>
                  <a:lnTo>
                    <a:pt x="1709420" y="2930321"/>
                  </a:lnTo>
                  <a:lnTo>
                    <a:pt x="1671256" y="2953334"/>
                  </a:lnTo>
                  <a:lnTo>
                    <a:pt x="1635188" y="2979407"/>
                  </a:lnTo>
                  <a:lnTo>
                    <a:pt x="1601228" y="3008553"/>
                  </a:lnTo>
                  <a:lnTo>
                    <a:pt x="1568754" y="3042285"/>
                  </a:lnTo>
                  <a:lnTo>
                    <a:pt x="1539379" y="3078175"/>
                  </a:lnTo>
                  <a:lnTo>
                    <a:pt x="1513090" y="3116237"/>
                  </a:lnTo>
                  <a:lnTo>
                    <a:pt x="1489900" y="3156470"/>
                  </a:lnTo>
                  <a:lnTo>
                    <a:pt x="1469809" y="3198863"/>
                  </a:lnTo>
                  <a:lnTo>
                    <a:pt x="1452803" y="3243415"/>
                  </a:lnTo>
                  <a:lnTo>
                    <a:pt x="1438897" y="3290138"/>
                  </a:lnTo>
                  <a:lnTo>
                    <a:pt x="1428076" y="3339020"/>
                  </a:lnTo>
                  <a:lnTo>
                    <a:pt x="1420342" y="3390061"/>
                  </a:lnTo>
                  <a:lnTo>
                    <a:pt x="1415707" y="3443262"/>
                  </a:lnTo>
                  <a:lnTo>
                    <a:pt x="1414170" y="3498634"/>
                  </a:lnTo>
                  <a:lnTo>
                    <a:pt x="1414170" y="4890351"/>
                  </a:lnTo>
                  <a:lnTo>
                    <a:pt x="1415707" y="4945748"/>
                  </a:lnTo>
                  <a:lnTo>
                    <a:pt x="1420342" y="4998961"/>
                  </a:lnTo>
                  <a:lnTo>
                    <a:pt x="1428076" y="5050015"/>
                  </a:lnTo>
                  <a:lnTo>
                    <a:pt x="1438897" y="5098897"/>
                  </a:lnTo>
                  <a:lnTo>
                    <a:pt x="1452803" y="5145608"/>
                  </a:lnTo>
                  <a:lnTo>
                    <a:pt x="1469809" y="5190160"/>
                  </a:lnTo>
                  <a:lnTo>
                    <a:pt x="1489900" y="5232552"/>
                  </a:lnTo>
                  <a:lnTo>
                    <a:pt x="1513090" y="5272773"/>
                  </a:lnTo>
                  <a:lnTo>
                    <a:pt x="1539379" y="5310835"/>
                  </a:lnTo>
                  <a:lnTo>
                    <a:pt x="1568754" y="5346725"/>
                  </a:lnTo>
                  <a:lnTo>
                    <a:pt x="1601228" y="5380456"/>
                  </a:lnTo>
                  <a:lnTo>
                    <a:pt x="1635188" y="5409616"/>
                  </a:lnTo>
                  <a:lnTo>
                    <a:pt x="1671256" y="5435701"/>
                  </a:lnTo>
                  <a:lnTo>
                    <a:pt x="1709420" y="5458714"/>
                  </a:lnTo>
                  <a:lnTo>
                    <a:pt x="1749679" y="5478653"/>
                  </a:lnTo>
                  <a:lnTo>
                    <a:pt x="1792020" y="5495518"/>
                  </a:lnTo>
                  <a:lnTo>
                    <a:pt x="1836470" y="5509323"/>
                  </a:lnTo>
                  <a:lnTo>
                    <a:pt x="1883016" y="5520055"/>
                  </a:lnTo>
                  <a:lnTo>
                    <a:pt x="1931657" y="5527726"/>
                  </a:lnTo>
                  <a:lnTo>
                    <a:pt x="1982381" y="5532323"/>
                  </a:lnTo>
                  <a:lnTo>
                    <a:pt x="2035200" y="5533860"/>
                  </a:lnTo>
                  <a:lnTo>
                    <a:pt x="2088032" y="5532323"/>
                  </a:lnTo>
                  <a:lnTo>
                    <a:pt x="2138756" y="5527726"/>
                  </a:lnTo>
                  <a:lnTo>
                    <a:pt x="2187384" y="5520055"/>
                  </a:lnTo>
                  <a:lnTo>
                    <a:pt x="2233930" y="5509323"/>
                  </a:lnTo>
                  <a:lnTo>
                    <a:pt x="2278367" y="5495518"/>
                  </a:lnTo>
                  <a:lnTo>
                    <a:pt x="2320721" y="5478653"/>
                  </a:lnTo>
                  <a:lnTo>
                    <a:pt x="2360968" y="5458714"/>
                  </a:lnTo>
                  <a:lnTo>
                    <a:pt x="2399131" y="5435701"/>
                  </a:lnTo>
                  <a:lnTo>
                    <a:pt x="2435199" y="5409616"/>
                  </a:lnTo>
                  <a:lnTo>
                    <a:pt x="2469184" y="5380456"/>
                  </a:lnTo>
                  <a:lnTo>
                    <a:pt x="2501646" y="5346725"/>
                  </a:lnTo>
                  <a:lnTo>
                    <a:pt x="2531008" y="5310835"/>
                  </a:lnTo>
                  <a:lnTo>
                    <a:pt x="2557297" y="5272773"/>
                  </a:lnTo>
                  <a:lnTo>
                    <a:pt x="2580487" y="5232552"/>
                  </a:lnTo>
                  <a:lnTo>
                    <a:pt x="2600579" y="5190160"/>
                  </a:lnTo>
                  <a:lnTo>
                    <a:pt x="2617597" y="5145608"/>
                  </a:lnTo>
                  <a:lnTo>
                    <a:pt x="2624531" y="5122316"/>
                  </a:lnTo>
                  <a:lnTo>
                    <a:pt x="2631516" y="5098897"/>
                  </a:lnTo>
                  <a:lnTo>
                    <a:pt x="2642336" y="5050015"/>
                  </a:lnTo>
                  <a:lnTo>
                    <a:pt x="2650071" y="4998961"/>
                  </a:lnTo>
                  <a:lnTo>
                    <a:pt x="2654706" y="4945748"/>
                  </a:lnTo>
                  <a:lnTo>
                    <a:pt x="2656255" y="4890351"/>
                  </a:lnTo>
                  <a:lnTo>
                    <a:pt x="2656255" y="3498634"/>
                  </a:lnTo>
                  <a:close/>
                </a:path>
                <a:path w="7040880" h="5534025">
                  <a:moveTo>
                    <a:pt x="4051706" y="2885084"/>
                  </a:moveTo>
                  <a:lnTo>
                    <a:pt x="3640163" y="2885084"/>
                  </a:lnTo>
                  <a:lnTo>
                    <a:pt x="3640163" y="4890363"/>
                  </a:lnTo>
                  <a:lnTo>
                    <a:pt x="3636657" y="4952555"/>
                  </a:lnTo>
                  <a:lnTo>
                    <a:pt x="3626142" y="5004473"/>
                  </a:lnTo>
                  <a:lnTo>
                    <a:pt x="3608603" y="5046091"/>
                  </a:lnTo>
                  <a:lnTo>
                    <a:pt x="3584041" y="5077422"/>
                  </a:lnTo>
                  <a:lnTo>
                    <a:pt x="3521367" y="5111089"/>
                  </a:lnTo>
                  <a:lnTo>
                    <a:pt x="3479520" y="5119509"/>
                  </a:lnTo>
                  <a:lnTo>
                    <a:pt x="3430663" y="5122316"/>
                  </a:lnTo>
                  <a:lnTo>
                    <a:pt x="3380130" y="5119509"/>
                  </a:lnTo>
                  <a:lnTo>
                    <a:pt x="3337102" y="5111089"/>
                  </a:lnTo>
                  <a:lnTo>
                    <a:pt x="3301568" y="5097069"/>
                  </a:lnTo>
                  <a:lnTo>
                    <a:pt x="3250603" y="5047513"/>
                  </a:lnTo>
                  <a:lnTo>
                    <a:pt x="3234232" y="5006365"/>
                  </a:lnTo>
                  <a:lnTo>
                    <a:pt x="3224415" y="4953978"/>
                  </a:lnTo>
                  <a:lnTo>
                    <a:pt x="3221151" y="4890363"/>
                  </a:lnTo>
                  <a:lnTo>
                    <a:pt x="3221151" y="2885084"/>
                  </a:lnTo>
                  <a:lnTo>
                    <a:pt x="2809621" y="2885084"/>
                  </a:lnTo>
                  <a:lnTo>
                    <a:pt x="2809621" y="4890363"/>
                  </a:lnTo>
                  <a:lnTo>
                    <a:pt x="2811157" y="4945748"/>
                  </a:lnTo>
                  <a:lnTo>
                    <a:pt x="2815793" y="4998961"/>
                  </a:lnTo>
                  <a:lnTo>
                    <a:pt x="2823527" y="5050015"/>
                  </a:lnTo>
                  <a:lnTo>
                    <a:pt x="2834348" y="5098897"/>
                  </a:lnTo>
                  <a:lnTo>
                    <a:pt x="2848254" y="5145621"/>
                  </a:lnTo>
                  <a:lnTo>
                    <a:pt x="2865259" y="5190172"/>
                  </a:lnTo>
                  <a:lnTo>
                    <a:pt x="2885351" y="5232552"/>
                  </a:lnTo>
                  <a:lnTo>
                    <a:pt x="2908554" y="5272773"/>
                  </a:lnTo>
                  <a:lnTo>
                    <a:pt x="2934830" y="5310835"/>
                  </a:lnTo>
                  <a:lnTo>
                    <a:pt x="2964218" y="5346725"/>
                  </a:lnTo>
                  <a:lnTo>
                    <a:pt x="2996692" y="5380456"/>
                  </a:lnTo>
                  <a:lnTo>
                    <a:pt x="3030651" y="5409616"/>
                  </a:lnTo>
                  <a:lnTo>
                    <a:pt x="3066707" y="5435701"/>
                  </a:lnTo>
                  <a:lnTo>
                    <a:pt x="3104870" y="5458701"/>
                  </a:lnTo>
                  <a:lnTo>
                    <a:pt x="3145129" y="5478653"/>
                  </a:lnTo>
                  <a:lnTo>
                    <a:pt x="3187484" y="5495518"/>
                  </a:lnTo>
                  <a:lnTo>
                    <a:pt x="3231921" y="5509323"/>
                  </a:lnTo>
                  <a:lnTo>
                    <a:pt x="3278467" y="5520055"/>
                  </a:lnTo>
                  <a:lnTo>
                    <a:pt x="3327108" y="5527713"/>
                  </a:lnTo>
                  <a:lnTo>
                    <a:pt x="3377844" y="5532310"/>
                  </a:lnTo>
                  <a:lnTo>
                    <a:pt x="3430663" y="5533847"/>
                  </a:lnTo>
                  <a:lnTo>
                    <a:pt x="3487737" y="5531955"/>
                  </a:lnTo>
                  <a:lnTo>
                    <a:pt x="3542601" y="5526278"/>
                  </a:lnTo>
                  <a:lnTo>
                    <a:pt x="3595255" y="5516816"/>
                  </a:lnTo>
                  <a:lnTo>
                    <a:pt x="3645687" y="5503557"/>
                  </a:lnTo>
                  <a:lnTo>
                    <a:pt x="3693909" y="5486527"/>
                  </a:lnTo>
                  <a:lnTo>
                    <a:pt x="3739921" y="5465699"/>
                  </a:lnTo>
                  <a:lnTo>
                    <a:pt x="3783711" y="5441073"/>
                  </a:lnTo>
                  <a:lnTo>
                    <a:pt x="3825278" y="5412664"/>
                  </a:lnTo>
                  <a:lnTo>
                    <a:pt x="3864635" y="5380456"/>
                  </a:lnTo>
                  <a:lnTo>
                    <a:pt x="3897096" y="5345493"/>
                  </a:lnTo>
                  <a:lnTo>
                    <a:pt x="3926471" y="5308612"/>
                  </a:lnTo>
                  <a:lnTo>
                    <a:pt x="3952748" y="5269814"/>
                  </a:lnTo>
                  <a:lnTo>
                    <a:pt x="3975938" y="5229085"/>
                  </a:lnTo>
                  <a:lnTo>
                    <a:pt x="3996042" y="5186451"/>
                  </a:lnTo>
                  <a:lnTo>
                    <a:pt x="4013047" y="5141900"/>
                  </a:lnTo>
                  <a:lnTo>
                    <a:pt x="4026966" y="5095418"/>
                  </a:lnTo>
                  <a:lnTo>
                    <a:pt x="4037787" y="5047031"/>
                  </a:lnTo>
                  <a:lnTo>
                    <a:pt x="4045521" y="4996726"/>
                  </a:lnTo>
                  <a:lnTo>
                    <a:pt x="4050157" y="4944503"/>
                  </a:lnTo>
                  <a:lnTo>
                    <a:pt x="4051706" y="4890363"/>
                  </a:lnTo>
                  <a:lnTo>
                    <a:pt x="4051706" y="2885084"/>
                  </a:lnTo>
                  <a:close/>
                </a:path>
                <a:path w="7040880" h="5534025">
                  <a:moveTo>
                    <a:pt x="4163885" y="2618841"/>
                  </a:moveTo>
                  <a:lnTo>
                    <a:pt x="4080827" y="2203564"/>
                  </a:lnTo>
                  <a:lnTo>
                    <a:pt x="3998531" y="1792046"/>
                  </a:lnTo>
                  <a:lnTo>
                    <a:pt x="3810724" y="852995"/>
                  </a:lnTo>
                  <a:lnTo>
                    <a:pt x="3640124" y="0"/>
                  </a:lnTo>
                  <a:lnTo>
                    <a:pt x="3598964" y="0"/>
                  </a:lnTo>
                  <a:lnTo>
                    <a:pt x="3598964" y="1792046"/>
                  </a:lnTo>
                  <a:lnTo>
                    <a:pt x="3269742" y="1792046"/>
                  </a:lnTo>
                  <a:lnTo>
                    <a:pt x="3434359" y="852995"/>
                  </a:lnTo>
                  <a:lnTo>
                    <a:pt x="3598964" y="1792046"/>
                  </a:lnTo>
                  <a:lnTo>
                    <a:pt x="3598964" y="0"/>
                  </a:lnTo>
                  <a:lnTo>
                    <a:pt x="3228581" y="0"/>
                  </a:lnTo>
                  <a:lnTo>
                    <a:pt x="2704820" y="2618841"/>
                  </a:lnTo>
                  <a:lnTo>
                    <a:pt x="3123831" y="2618841"/>
                  </a:lnTo>
                  <a:lnTo>
                    <a:pt x="3198660" y="2203564"/>
                  </a:lnTo>
                  <a:lnTo>
                    <a:pt x="3670046" y="2203564"/>
                  </a:lnTo>
                  <a:lnTo>
                    <a:pt x="3744874" y="2618841"/>
                  </a:lnTo>
                  <a:lnTo>
                    <a:pt x="4163885" y="2618841"/>
                  </a:lnTo>
                  <a:close/>
                </a:path>
                <a:path w="7040880" h="5534025">
                  <a:moveTo>
                    <a:pt x="4654004" y="2885084"/>
                  </a:moveTo>
                  <a:lnTo>
                    <a:pt x="4242473" y="2885084"/>
                  </a:lnTo>
                  <a:lnTo>
                    <a:pt x="4242473" y="4198239"/>
                  </a:lnTo>
                  <a:lnTo>
                    <a:pt x="4294848" y="4901590"/>
                  </a:lnTo>
                  <a:lnTo>
                    <a:pt x="4597882" y="4901590"/>
                  </a:lnTo>
                  <a:lnTo>
                    <a:pt x="4654004" y="4198239"/>
                  </a:lnTo>
                  <a:lnTo>
                    <a:pt x="4654004" y="2885084"/>
                  </a:lnTo>
                  <a:close/>
                </a:path>
                <a:path w="7040880" h="5534025">
                  <a:moveTo>
                    <a:pt x="4657737" y="5294414"/>
                  </a:moveTo>
                  <a:lnTo>
                    <a:pt x="4653877" y="5252910"/>
                  </a:lnTo>
                  <a:lnTo>
                    <a:pt x="4642307" y="5214455"/>
                  </a:lnTo>
                  <a:lnTo>
                    <a:pt x="4623016" y="5179022"/>
                  </a:lnTo>
                  <a:lnTo>
                    <a:pt x="4596015" y="5146624"/>
                  </a:lnTo>
                  <a:lnTo>
                    <a:pt x="4563630" y="5119624"/>
                  </a:lnTo>
                  <a:lnTo>
                    <a:pt x="4528197" y="5100345"/>
                  </a:lnTo>
                  <a:lnTo>
                    <a:pt x="4489729" y="5088763"/>
                  </a:lnTo>
                  <a:lnTo>
                    <a:pt x="4448226" y="5084915"/>
                  </a:lnTo>
                  <a:lnTo>
                    <a:pt x="4406709" y="5088763"/>
                  </a:lnTo>
                  <a:lnTo>
                    <a:pt x="4368254" y="5100345"/>
                  </a:lnTo>
                  <a:lnTo>
                    <a:pt x="4332846" y="5119624"/>
                  </a:lnTo>
                  <a:lnTo>
                    <a:pt x="4300461" y="5146624"/>
                  </a:lnTo>
                  <a:lnTo>
                    <a:pt x="4273448" y="5179022"/>
                  </a:lnTo>
                  <a:lnTo>
                    <a:pt x="4254170" y="5214455"/>
                  </a:lnTo>
                  <a:lnTo>
                    <a:pt x="4242587" y="5252910"/>
                  </a:lnTo>
                  <a:lnTo>
                    <a:pt x="4238739" y="5294414"/>
                  </a:lnTo>
                  <a:lnTo>
                    <a:pt x="4242587" y="5335930"/>
                  </a:lnTo>
                  <a:lnTo>
                    <a:pt x="4254170" y="5374398"/>
                  </a:lnTo>
                  <a:lnTo>
                    <a:pt x="4273448" y="5409806"/>
                  </a:lnTo>
                  <a:lnTo>
                    <a:pt x="4300461" y="5442191"/>
                  </a:lnTo>
                  <a:lnTo>
                    <a:pt x="4332846" y="5469204"/>
                  </a:lnTo>
                  <a:lnTo>
                    <a:pt x="4368254" y="5488483"/>
                  </a:lnTo>
                  <a:lnTo>
                    <a:pt x="4406709" y="5500052"/>
                  </a:lnTo>
                  <a:lnTo>
                    <a:pt x="4448226" y="5503913"/>
                  </a:lnTo>
                  <a:lnTo>
                    <a:pt x="4489729" y="5500052"/>
                  </a:lnTo>
                  <a:lnTo>
                    <a:pt x="4528197" y="5488483"/>
                  </a:lnTo>
                  <a:lnTo>
                    <a:pt x="4563630" y="5469204"/>
                  </a:lnTo>
                  <a:lnTo>
                    <a:pt x="4596015" y="5442191"/>
                  </a:lnTo>
                  <a:lnTo>
                    <a:pt x="4623016" y="5409806"/>
                  </a:lnTo>
                  <a:lnTo>
                    <a:pt x="4642307" y="5374398"/>
                  </a:lnTo>
                  <a:lnTo>
                    <a:pt x="4653877" y="5335930"/>
                  </a:lnTo>
                  <a:lnTo>
                    <a:pt x="4657737" y="5294414"/>
                  </a:lnTo>
                  <a:close/>
                </a:path>
                <a:path w="7040880" h="5534025">
                  <a:moveTo>
                    <a:pt x="5536882" y="12"/>
                  </a:moveTo>
                  <a:lnTo>
                    <a:pt x="5125339" y="12"/>
                  </a:lnTo>
                  <a:lnTo>
                    <a:pt x="5125339" y="1324381"/>
                  </a:lnTo>
                  <a:lnTo>
                    <a:pt x="4496828" y="12"/>
                  </a:lnTo>
                  <a:lnTo>
                    <a:pt x="4257383" y="12"/>
                  </a:lnTo>
                  <a:lnTo>
                    <a:pt x="4257383" y="2618841"/>
                  </a:lnTo>
                  <a:lnTo>
                    <a:pt x="4668913" y="2618841"/>
                  </a:lnTo>
                  <a:lnTo>
                    <a:pt x="4668913" y="1290726"/>
                  </a:lnTo>
                  <a:lnTo>
                    <a:pt x="5297436" y="2618841"/>
                  </a:lnTo>
                  <a:lnTo>
                    <a:pt x="5536882" y="2618841"/>
                  </a:lnTo>
                  <a:lnTo>
                    <a:pt x="5536882" y="12"/>
                  </a:lnTo>
                  <a:close/>
                </a:path>
                <a:path w="7040880" h="5534025">
                  <a:moveTo>
                    <a:pt x="7040778" y="12"/>
                  </a:moveTo>
                  <a:lnTo>
                    <a:pt x="6595580" y="12"/>
                  </a:lnTo>
                  <a:lnTo>
                    <a:pt x="6139154" y="1062507"/>
                  </a:lnTo>
                  <a:lnTo>
                    <a:pt x="6139154" y="12"/>
                  </a:lnTo>
                  <a:lnTo>
                    <a:pt x="5727624" y="12"/>
                  </a:lnTo>
                  <a:lnTo>
                    <a:pt x="5727624" y="2618841"/>
                  </a:lnTo>
                  <a:lnTo>
                    <a:pt x="6139154" y="2618841"/>
                  </a:lnTo>
                  <a:lnTo>
                    <a:pt x="6139154" y="2106295"/>
                  </a:lnTo>
                  <a:lnTo>
                    <a:pt x="6281318" y="1780806"/>
                  </a:lnTo>
                  <a:lnTo>
                    <a:pt x="6599314" y="2618841"/>
                  </a:lnTo>
                  <a:lnTo>
                    <a:pt x="7040778" y="2618841"/>
                  </a:lnTo>
                  <a:lnTo>
                    <a:pt x="6513271" y="1242085"/>
                  </a:lnTo>
                  <a:lnTo>
                    <a:pt x="7040778" y="12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0984691" y="874880"/>
              <a:ext cx="5671820" cy="4898390"/>
            </a:xfrm>
            <a:custGeom>
              <a:avLst/>
              <a:gdLst/>
              <a:ahLst/>
              <a:cxnLst/>
              <a:rect l="l" t="t" r="r" b="b"/>
              <a:pathLst>
                <a:path w="5671819" h="4898390">
                  <a:moveTo>
                    <a:pt x="4902552" y="0"/>
                  </a:moveTo>
                  <a:lnTo>
                    <a:pt x="0" y="0"/>
                  </a:lnTo>
                  <a:lnTo>
                    <a:pt x="768918" y="4898332"/>
                  </a:lnTo>
                  <a:lnTo>
                    <a:pt x="5671471" y="4898332"/>
                  </a:lnTo>
                  <a:lnTo>
                    <a:pt x="5591388" y="4388170"/>
                  </a:lnTo>
                  <a:lnTo>
                    <a:pt x="1203219" y="4388170"/>
                  </a:lnTo>
                  <a:lnTo>
                    <a:pt x="594463" y="510162"/>
                  </a:lnTo>
                  <a:lnTo>
                    <a:pt x="4982635" y="510162"/>
                  </a:lnTo>
                  <a:lnTo>
                    <a:pt x="4902552" y="0"/>
                  </a:lnTo>
                  <a:close/>
                </a:path>
                <a:path w="5671819" h="4898390">
                  <a:moveTo>
                    <a:pt x="4982635" y="510162"/>
                  </a:moveTo>
                  <a:lnTo>
                    <a:pt x="4468251" y="510162"/>
                  </a:lnTo>
                  <a:lnTo>
                    <a:pt x="5077007" y="4388170"/>
                  </a:lnTo>
                  <a:lnTo>
                    <a:pt x="5591388" y="4388170"/>
                  </a:lnTo>
                  <a:lnTo>
                    <a:pt x="4982635" y="510162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4021082" y="3758209"/>
              <a:ext cx="4963795" cy="4283710"/>
            </a:xfrm>
            <a:custGeom>
              <a:avLst/>
              <a:gdLst/>
              <a:ahLst/>
              <a:cxnLst/>
              <a:rect l="l" t="t" r="r" b="b"/>
              <a:pathLst>
                <a:path w="4963794" h="4283709">
                  <a:moveTo>
                    <a:pt x="4963220" y="0"/>
                  </a:moveTo>
                  <a:lnTo>
                    <a:pt x="676084" y="0"/>
                  </a:lnTo>
                  <a:lnTo>
                    <a:pt x="0" y="4283293"/>
                  </a:lnTo>
                  <a:lnTo>
                    <a:pt x="4287126" y="4283293"/>
                  </a:lnTo>
                  <a:lnTo>
                    <a:pt x="4329174" y="4016903"/>
                  </a:lnTo>
                  <a:lnTo>
                    <a:pt x="463273" y="4016903"/>
                  </a:lnTo>
                  <a:lnTo>
                    <a:pt x="1011707" y="526580"/>
                  </a:lnTo>
                  <a:lnTo>
                    <a:pt x="4451979" y="317173"/>
                  </a:lnTo>
                  <a:lnTo>
                    <a:pt x="4913156" y="317173"/>
                  </a:lnTo>
                  <a:lnTo>
                    <a:pt x="4963220" y="0"/>
                  </a:lnTo>
                  <a:close/>
                </a:path>
                <a:path w="4963794" h="4283709">
                  <a:moveTo>
                    <a:pt x="4913156" y="317173"/>
                  </a:moveTo>
                  <a:lnTo>
                    <a:pt x="4451979" y="317173"/>
                  </a:lnTo>
                  <a:lnTo>
                    <a:pt x="3932194" y="3642841"/>
                  </a:lnTo>
                  <a:lnTo>
                    <a:pt x="463273" y="4016903"/>
                  </a:lnTo>
                  <a:lnTo>
                    <a:pt x="4329174" y="4016903"/>
                  </a:lnTo>
                  <a:lnTo>
                    <a:pt x="4913156" y="317173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9154707" y="6570769"/>
              <a:ext cx="8357234" cy="3161030"/>
            </a:xfrm>
            <a:custGeom>
              <a:avLst/>
              <a:gdLst/>
              <a:ahLst/>
              <a:cxnLst/>
              <a:rect l="l" t="t" r="r" b="b"/>
              <a:pathLst>
                <a:path w="8357234" h="3161029">
                  <a:moveTo>
                    <a:pt x="8356614" y="0"/>
                  </a:moveTo>
                  <a:lnTo>
                    <a:pt x="883931" y="0"/>
                  </a:lnTo>
                  <a:lnTo>
                    <a:pt x="0" y="3160437"/>
                  </a:lnTo>
                  <a:lnTo>
                    <a:pt x="8356614" y="3160437"/>
                  </a:lnTo>
                  <a:lnTo>
                    <a:pt x="8356614" y="2613260"/>
                  </a:lnTo>
                  <a:lnTo>
                    <a:pt x="1051119" y="2613260"/>
                  </a:lnTo>
                  <a:lnTo>
                    <a:pt x="1278390" y="599845"/>
                  </a:lnTo>
                  <a:lnTo>
                    <a:pt x="7811950" y="324764"/>
                  </a:lnTo>
                  <a:lnTo>
                    <a:pt x="8356614" y="324764"/>
                  </a:lnTo>
                  <a:lnTo>
                    <a:pt x="8356614" y="0"/>
                  </a:lnTo>
                  <a:close/>
                </a:path>
                <a:path w="8357234" h="3161029">
                  <a:moveTo>
                    <a:pt x="8356614" y="324764"/>
                  </a:moveTo>
                  <a:lnTo>
                    <a:pt x="7811950" y="324764"/>
                  </a:lnTo>
                  <a:lnTo>
                    <a:pt x="8038226" y="2605637"/>
                  </a:lnTo>
                  <a:lnTo>
                    <a:pt x="1051119" y="2613260"/>
                  </a:lnTo>
                  <a:lnTo>
                    <a:pt x="8356614" y="2613260"/>
                  </a:lnTo>
                  <a:lnTo>
                    <a:pt x="8356614" y="324764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462739" y="5308"/>
            <a:ext cx="19002375" cy="11303635"/>
            <a:chOff x="462739" y="5308"/>
            <a:chExt cx="19002375" cy="11303635"/>
          </a:xfrm>
        </p:grpSpPr>
        <p:sp>
          <p:nvSpPr>
            <p:cNvPr id="4" name="object 4" descr=""/>
            <p:cNvSpPr/>
            <p:nvPr/>
          </p:nvSpPr>
          <p:spPr>
            <a:xfrm>
              <a:off x="462739" y="572275"/>
              <a:ext cx="17424400" cy="10736580"/>
            </a:xfrm>
            <a:custGeom>
              <a:avLst/>
              <a:gdLst/>
              <a:ahLst/>
              <a:cxnLst/>
              <a:rect l="l" t="t" r="r" b="b"/>
              <a:pathLst>
                <a:path w="17424400" h="10736580">
                  <a:moveTo>
                    <a:pt x="3559399" y="0"/>
                  </a:moveTo>
                  <a:lnTo>
                    <a:pt x="3496648" y="127"/>
                  </a:lnTo>
                  <a:lnTo>
                    <a:pt x="3434245" y="612"/>
                  </a:lnTo>
                  <a:lnTo>
                    <a:pt x="3372196" y="1459"/>
                  </a:lnTo>
                  <a:lnTo>
                    <a:pt x="3310509" y="2670"/>
                  </a:lnTo>
                  <a:lnTo>
                    <a:pt x="3249189" y="4248"/>
                  </a:lnTo>
                  <a:lnTo>
                    <a:pt x="3188243" y="6195"/>
                  </a:lnTo>
                  <a:lnTo>
                    <a:pt x="3127677" y="8514"/>
                  </a:lnTo>
                  <a:lnTo>
                    <a:pt x="3067498" y="11208"/>
                  </a:lnTo>
                  <a:lnTo>
                    <a:pt x="3007713" y="14280"/>
                  </a:lnTo>
                  <a:lnTo>
                    <a:pt x="2948328" y="17732"/>
                  </a:lnTo>
                  <a:lnTo>
                    <a:pt x="2889349" y="21567"/>
                  </a:lnTo>
                  <a:lnTo>
                    <a:pt x="2830782" y="25789"/>
                  </a:lnTo>
                  <a:lnTo>
                    <a:pt x="2772636" y="30398"/>
                  </a:lnTo>
                  <a:lnTo>
                    <a:pt x="2714915" y="35400"/>
                  </a:lnTo>
                  <a:lnTo>
                    <a:pt x="2657626" y="40795"/>
                  </a:lnTo>
                  <a:lnTo>
                    <a:pt x="2600776" y="46587"/>
                  </a:lnTo>
                  <a:lnTo>
                    <a:pt x="2544372" y="52779"/>
                  </a:lnTo>
                  <a:lnTo>
                    <a:pt x="2488419" y="59373"/>
                  </a:lnTo>
                  <a:lnTo>
                    <a:pt x="2432925" y="66372"/>
                  </a:lnTo>
                  <a:lnTo>
                    <a:pt x="2377895" y="73779"/>
                  </a:lnTo>
                  <a:lnTo>
                    <a:pt x="2323337" y="81597"/>
                  </a:lnTo>
                  <a:lnTo>
                    <a:pt x="2269257" y="89828"/>
                  </a:lnTo>
                  <a:lnTo>
                    <a:pt x="2215660" y="98475"/>
                  </a:lnTo>
                  <a:lnTo>
                    <a:pt x="2162555" y="107541"/>
                  </a:lnTo>
                  <a:lnTo>
                    <a:pt x="2109947" y="117028"/>
                  </a:lnTo>
                  <a:lnTo>
                    <a:pt x="2057842" y="126940"/>
                  </a:lnTo>
                  <a:lnTo>
                    <a:pt x="2006248" y="137279"/>
                  </a:lnTo>
                  <a:lnTo>
                    <a:pt x="1955171" y="148047"/>
                  </a:lnTo>
                  <a:lnTo>
                    <a:pt x="1904616" y="159248"/>
                  </a:lnTo>
                  <a:lnTo>
                    <a:pt x="1854591" y="170884"/>
                  </a:lnTo>
                  <a:lnTo>
                    <a:pt x="1805103" y="182959"/>
                  </a:lnTo>
                  <a:lnTo>
                    <a:pt x="1756157" y="195474"/>
                  </a:lnTo>
                  <a:lnTo>
                    <a:pt x="1707761" y="208432"/>
                  </a:lnTo>
                  <a:lnTo>
                    <a:pt x="1659919" y="221837"/>
                  </a:lnTo>
                  <a:lnTo>
                    <a:pt x="1612641" y="235691"/>
                  </a:lnTo>
                  <a:lnTo>
                    <a:pt x="1565930" y="249996"/>
                  </a:lnTo>
                  <a:lnTo>
                    <a:pt x="1519795" y="264756"/>
                  </a:lnTo>
                  <a:lnTo>
                    <a:pt x="1474242" y="279973"/>
                  </a:lnTo>
                  <a:lnTo>
                    <a:pt x="1429276" y="295650"/>
                  </a:lnTo>
                  <a:lnTo>
                    <a:pt x="1384905" y="311790"/>
                  </a:lnTo>
                  <a:lnTo>
                    <a:pt x="1341135" y="328395"/>
                  </a:lnTo>
                  <a:lnTo>
                    <a:pt x="1297973" y="345469"/>
                  </a:lnTo>
                  <a:lnTo>
                    <a:pt x="1255425" y="363013"/>
                  </a:lnTo>
                  <a:lnTo>
                    <a:pt x="1213497" y="381031"/>
                  </a:lnTo>
                  <a:lnTo>
                    <a:pt x="1172197" y="399525"/>
                  </a:lnTo>
                  <a:lnTo>
                    <a:pt x="1131530" y="418499"/>
                  </a:lnTo>
                  <a:lnTo>
                    <a:pt x="1091503" y="437954"/>
                  </a:lnTo>
                  <a:lnTo>
                    <a:pt x="1052122" y="457894"/>
                  </a:lnTo>
                  <a:lnTo>
                    <a:pt x="1013394" y="478322"/>
                  </a:lnTo>
                  <a:lnTo>
                    <a:pt x="975326" y="499239"/>
                  </a:lnTo>
                  <a:lnTo>
                    <a:pt x="937924" y="520649"/>
                  </a:lnTo>
                  <a:lnTo>
                    <a:pt x="901194" y="542555"/>
                  </a:lnTo>
                  <a:lnTo>
                    <a:pt x="865143" y="564960"/>
                  </a:lnTo>
                  <a:lnTo>
                    <a:pt x="829778" y="587865"/>
                  </a:lnTo>
                  <a:lnTo>
                    <a:pt x="795105" y="611275"/>
                  </a:lnTo>
                  <a:lnTo>
                    <a:pt x="761130" y="635190"/>
                  </a:lnTo>
                  <a:lnTo>
                    <a:pt x="727859" y="659616"/>
                  </a:lnTo>
                  <a:lnTo>
                    <a:pt x="695301" y="684553"/>
                  </a:lnTo>
                  <a:lnTo>
                    <a:pt x="663460" y="710005"/>
                  </a:lnTo>
                  <a:lnTo>
                    <a:pt x="632343" y="735975"/>
                  </a:lnTo>
                  <a:lnTo>
                    <a:pt x="601958" y="762464"/>
                  </a:lnTo>
                  <a:lnTo>
                    <a:pt x="572309" y="789477"/>
                  </a:lnTo>
                  <a:lnTo>
                    <a:pt x="543405" y="817016"/>
                  </a:lnTo>
                  <a:lnTo>
                    <a:pt x="515251" y="845083"/>
                  </a:lnTo>
                  <a:lnTo>
                    <a:pt x="487853" y="873682"/>
                  </a:lnTo>
                  <a:lnTo>
                    <a:pt x="461219" y="902814"/>
                  </a:lnTo>
                  <a:lnTo>
                    <a:pt x="435355" y="932484"/>
                  </a:lnTo>
                  <a:lnTo>
                    <a:pt x="410267" y="962692"/>
                  </a:lnTo>
                  <a:lnTo>
                    <a:pt x="385962" y="993443"/>
                  </a:lnTo>
                  <a:lnTo>
                    <a:pt x="362446" y="1024739"/>
                  </a:lnTo>
                  <a:lnTo>
                    <a:pt x="339726" y="1056583"/>
                  </a:lnTo>
                  <a:lnTo>
                    <a:pt x="317808" y="1088977"/>
                  </a:lnTo>
                  <a:lnTo>
                    <a:pt x="296699" y="1121925"/>
                  </a:lnTo>
                  <a:lnTo>
                    <a:pt x="276405" y="1155428"/>
                  </a:lnTo>
                  <a:lnTo>
                    <a:pt x="256933" y="1189490"/>
                  </a:lnTo>
                  <a:lnTo>
                    <a:pt x="238289" y="1224113"/>
                  </a:lnTo>
                  <a:lnTo>
                    <a:pt x="220479" y="1259301"/>
                  </a:lnTo>
                  <a:lnTo>
                    <a:pt x="203511" y="1295055"/>
                  </a:lnTo>
                  <a:lnTo>
                    <a:pt x="187391" y="1331380"/>
                  </a:lnTo>
                  <a:lnTo>
                    <a:pt x="172124" y="1368276"/>
                  </a:lnTo>
                  <a:lnTo>
                    <a:pt x="157719" y="1405748"/>
                  </a:lnTo>
                  <a:lnTo>
                    <a:pt x="144180" y="1443798"/>
                  </a:lnTo>
                  <a:lnTo>
                    <a:pt x="131515" y="1482428"/>
                  </a:lnTo>
                  <a:lnTo>
                    <a:pt x="119730" y="1521642"/>
                  </a:lnTo>
                  <a:lnTo>
                    <a:pt x="101929" y="1586342"/>
                  </a:lnTo>
                  <a:lnTo>
                    <a:pt x="85602" y="1651282"/>
                  </a:lnTo>
                  <a:lnTo>
                    <a:pt x="70736" y="1716455"/>
                  </a:lnTo>
                  <a:lnTo>
                    <a:pt x="57321" y="1781857"/>
                  </a:lnTo>
                  <a:lnTo>
                    <a:pt x="45345" y="1847482"/>
                  </a:lnTo>
                  <a:lnTo>
                    <a:pt x="34797" y="1913325"/>
                  </a:lnTo>
                  <a:lnTo>
                    <a:pt x="25666" y="1979380"/>
                  </a:lnTo>
                  <a:lnTo>
                    <a:pt x="17940" y="2045643"/>
                  </a:lnTo>
                  <a:lnTo>
                    <a:pt x="11609" y="2112107"/>
                  </a:lnTo>
                  <a:lnTo>
                    <a:pt x="6660" y="2178768"/>
                  </a:lnTo>
                  <a:lnTo>
                    <a:pt x="3083" y="2245621"/>
                  </a:lnTo>
                  <a:lnTo>
                    <a:pt x="867" y="2312659"/>
                  </a:lnTo>
                  <a:lnTo>
                    <a:pt x="0" y="2379878"/>
                  </a:lnTo>
                  <a:lnTo>
                    <a:pt x="470" y="2447272"/>
                  </a:lnTo>
                  <a:lnTo>
                    <a:pt x="2267" y="2514836"/>
                  </a:lnTo>
                  <a:lnTo>
                    <a:pt x="5379" y="2582565"/>
                  </a:lnTo>
                  <a:lnTo>
                    <a:pt x="9796" y="2650453"/>
                  </a:lnTo>
                  <a:lnTo>
                    <a:pt x="15505" y="2718495"/>
                  </a:lnTo>
                  <a:lnTo>
                    <a:pt x="22495" y="2786685"/>
                  </a:lnTo>
                  <a:lnTo>
                    <a:pt x="30756" y="2855020"/>
                  </a:lnTo>
                  <a:lnTo>
                    <a:pt x="40276" y="2923492"/>
                  </a:lnTo>
                  <a:lnTo>
                    <a:pt x="51043" y="2992097"/>
                  </a:lnTo>
                  <a:lnTo>
                    <a:pt x="63046" y="3060829"/>
                  </a:lnTo>
                  <a:lnTo>
                    <a:pt x="76275" y="3129683"/>
                  </a:lnTo>
                  <a:lnTo>
                    <a:pt x="90717" y="3198654"/>
                  </a:lnTo>
                  <a:lnTo>
                    <a:pt x="106362" y="3267737"/>
                  </a:lnTo>
                  <a:lnTo>
                    <a:pt x="123198" y="3336925"/>
                  </a:lnTo>
                  <a:lnTo>
                    <a:pt x="141214" y="3406215"/>
                  </a:lnTo>
                  <a:lnTo>
                    <a:pt x="160399" y="3475600"/>
                  </a:lnTo>
                  <a:lnTo>
                    <a:pt x="180742" y="3545075"/>
                  </a:lnTo>
                  <a:lnTo>
                    <a:pt x="202230" y="3614635"/>
                  </a:lnTo>
                  <a:lnTo>
                    <a:pt x="224853" y="3684274"/>
                  </a:lnTo>
                  <a:lnTo>
                    <a:pt x="248600" y="3753988"/>
                  </a:lnTo>
                  <a:lnTo>
                    <a:pt x="273459" y="3823770"/>
                  </a:lnTo>
                  <a:lnTo>
                    <a:pt x="299419" y="3893616"/>
                  </a:lnTo>
                  <a:lnTo>
                    <a:pt x="326469" y="3963520"/>
                  </a:lnTo>
                  <a:lnTo>
                    <a:pt x="354598" y="4033477"/>
                  </a:lnTo>
                  <a:lnTo>
                    <a:pt x="383793" y="4103482"/>
                  </a:lnTo>
                  <a:lnTo>
                    <a:pt x="414045" y="4173529"/>
                  </a:lnTo>
                  <a:lnTo>
                    <a:pt x="445341" y="4243613"/>
                  </a:lnTo>
                  <a:lnTo>
                    <a:pt x="477670" y="4313729"/>
                  </a:lnTo>
                  <a:lnTo>
                    <a:pt x="511022" y="4383871"/>
                  </a:lnTo>
                  <a:lnTo>
                    <a:pt x="545384" y="4454034"/>
                  </a:lnTo>
                  <a:lnTo>
                    <a:pt x="580747" y="4524212"/>
                  </a:lnTo>
                  <a:lnTo>
                    <a:pt x="617097" y="4594401"/>
                  </a:lnTo>
                  <a:lnTo>
                    <a:pt x="654424" y="4664595"/>
                  </a:lnTo>
                  <a:lnTo>
                    <a:pt x="692717" y="4734788"/>
                  </a:lnTo>
                  <a:lnTo>
                    <a:pt x="731965" y="4804976"/>
                  </a:lnTo>
                  <a:lnTo>
                    <a:pt x="772155" y="4875154"/>
                  </a:lnTo>
                  <a:lnTo>
                    <a:pt x="813278" y="4945314"/>
                  </a:lnTo>
                  <a:lnTo>
                    <a:pt x="855321" y="5015454"/>
                  </a:lnTo>
                  <a:lnTo>
                    <a:pt x="898273" y="5085566"/>
                  </a:lnTo>
                  <a:lnTo>
                    <a:pt x="942124" y="5155646"/>
                  </a:lnTo>
                  <a:lnTo>
                    <a:pt x="986861" y="5225689"/>
                  </a:lnTo>
                  <a:lnTo>
                    <a:pt x="1032474" y="5295688"/>
                  </a:lnTo>
                  <a:lnTo>
                    <a:pt x="1078951" y="5365640"/>
                  </a:lnTo>
                  <a:lnTo>
                    <a:pt x="1126281" y="5435538"/>
                  </a:lnTo>
                  <a:lnTo>
                    <a:pt x="1174453" y="5505377"/>
                  </a:lnTo>
                  <a:lnTo>
                    <a:pt x="1223455" y="5575152"/>
                  </a:lnTo>
                  <a:lnTo>
                    <a:pt x="1273276" y="5644858"/>
                  </a:lnTo>
                  <a:lnTo>
                    <a:pt x="1323905" y="5714488"/>
                  </a:lnTo>
                  <a:lnTo>
                    <a:pt x="1375331" y="5784039"/>
                  </a:lnTo>
                  <a:lnTo>
                    <a:pt x="1427542" y="5853504"/>
                  </a:lnTo>
                  <a:lnTo>
                    <a:pt x="1480527" y="5922879"/>
                  </a:lnTo>
                  <a:lnTo>
                    <a:pt x="1534275" y="5992157"/>
                  </a:lnTo>
                  <a:lnTo>
                    <a:pt x="1588774" y="6061334"/>
                  </a:lnTo>
                  <a:lnTo>
                    <a:pt x="1644013" y="6130405"/>
                  </a:lnTo>
                  <a:lnTo>
                    <a:pt x="1699982" y="6199363"/>
                  </a:lnTo>
                  <a:lnTo>
                    <a:pt x="1756668" y="6268204"/>
                  </a:lnTo>
                  <a:lnTo>
                    <a:pt x="1814060" y="6336922"/>
                  </a:lnTo>
                  <a:lnTo>
                    <a:pt x="1872148" y="6405513"/>
                  </a:lnTo>
                  <a:lnTo>
                    <a:pt x="1930919" y="6473970"/>
                  </a:lnTo>
                  <a:lnTo>
                    <a:pt x="1990363" y="6542288"/>
                  </a:lnTo>
                  <a:lnTo>
                    <a:pt x="2050468" y="6610463"/>
                  </a:lnTo>
                  <a:lnTo>
                    <a:pt x="2111223" y="6678488"/>
                  </a:lnTo>
                  <a:lnTo>
                    <a:pt x="2172617" y="6746358"/>
                  </a:lnTo>
                  <a:lnTo>
                    <a:pt x="2234638" y="6814069"/>
                  </a:lnTo>
                  <a:lnTo>
                    <a:pt x="2297275" y="6881614"/>
                  </a:lnTo>
                  <a:lnTo>
                    <a:pt x="2360518" y="6948989"/>
                  </a:lnTo>
                  <a:lnTo>
                    <a:pt x="2424353" y="7016188"/>
                  </a:lnTo>
                  <a:lnTo>
                    <a:pt x="2488772" y="7083206"/>
                  </a:lnTo>
                  <a:lnTo>
                    <a:pt x="2553761" y="7150037"/>
                  </a:lnTo>
                  <a:lnTo>
                    <a:pt x="2619310" y="7216677"/>
                  </a:lnTo>
                  <a:lnTo>
                    <a:pt x="2685408" y="7283119"/>
                  </a:lnTo>
                  <a:lnTo>
                    <a:pt x="2752042" y="7349359"/>
                  </a:lnTo>
                  <a:lnTo>
                    <a:pt x="2819203" y="7415391"/>
                  </a:lnTo>
                  <a:lnTo>
                    <a:pt x="2886878" y="7481209"/>
                  </a:lnTo>
                  <a:lnTo>
                    <a:pt x="2955057" y="7546810"/>
                  </a:lnTo>
                  <a:lnTo>
                    <a:pt x="3023728" y="7612186"/>
                  </a:lnTo>
                  <a:lnTo>
                    <a:pt x="3092880" y="7677334"/>
                  </a:lnTo>
                  <a:lnTo>
                    <a:pt x="3162501" y="7742247"/>
                  </a:lnTo>
                  <a:lnTo>
                    <a:pt x="3232581" y="7806921"/>
                  </a:lnTo>
                  <a:lnTo>
                    <a:pt x="3303108" y="7871349"/>
                  </a:lnTo>
                  <a:lnTo>
                    <a:pt x="3374070" y="7935527"/>
                  </a:lnTo>
                  <a:lnTo>
                    <a:pt x="3445457" y="7999449"/>
                  </a:lnTo>
                  <a:lnTo>
                    <a:pt x="3517257" y="8063111"/>
                  </a:lnTo>
                  <a:lnTo>
                    <a:pt x="3589459" y="8126506"/>
                  </a:lnTo>
                  <a:lnTo>
                    <a:pt x="3662052" y="8189629"/>
                  </a:lnTo>
                  <a:lnTo>
                    <a:pt x="3735024" y="8252476"/>
                  </a:lnTo>
                  <a:lnTo>
                    <a:pt x="3808364" y="8315040"/>
                  </a:lnTo>
                  <a:lnTo>
                    <a:pt x="3882061" y="8377316"/>
                  </a:lnTo>
                  <a:lnTo>
                    <a:pt x="3956103" y="8439300"/>
                  </a:lnTo>
                  <a:lnTo>
                    <a:pt x="4030480" y="8500985"/>
                  </a:lnTo>
                  <a:lnTo>
                    <a:pt x="4105180" y="8562367"/>
                  </a:lnTo>
                  <a:lnTo>
                    <a:pt x="4180191" y="8623440"/>
                  </a:lnTo>
                  <a:lnTo>
                    <a:pt x="4255503" y="8684198"/>
                  </a:lnTo>
                  <a:lnTo>
                    <a:pt x="4331104" y="8744637"/>
                  </a:lnTo>
                  <a:lnTo>
                    <a:pt x="4406983" y="8804752"/>
                  </a:lnTo>
                  <a:lnTo>
                    <a:pt x="4483128" y="8864536"/>
                  </a:lnTo>
                  <a:lnTo>
                    <a:pt x="4559529" y="8923984"/>
                  </a:lnTo>
                  <a:lnTo>
                    <a:pt x="4636174" y="8983092"/>
                  </a:lnTo>
                  <a:lnTo>
                    <a:pt x="4713051" y="9041854"/>
                  </a:lnTo>
                  <a:lnTo>
                    <a:pt x="4790150" y="9100264"/>
                  </a:lnTo>
                  <a:lnTo>
                    <a:pt x="4867460" y="9158317"/>
                  </a:lnTo>
                  <a:lnTo>
                    <a:pt x="4944968" y="9216009"/>
                  </a:lnTo>
                  <a:lnTo>
                    <a:pt x="5022664" y="9273332"/>
                  </a:lnTo>
                  <a:lnTo>
                    <a:pt x="5100536" y="9330284"/>
                  </a:lnTo>
                  <a:lnTo>
                    <a:pt x="5178574" y="9386857"/>
                  </a:lnTo>
                  <a:lnTo>
                    <a:pt x="5256765" y="9443046"/>
                  </a:lnTo>
                  <a:lnTo>
                    <a:pt x="5335099" y="9498847"/>
                  </a:lnTo>
                  <a:lnTo>
                    <a:pt x="5413564" y="9554254"/>
                  </a:lnTo>
                  <a:lnTo>
                    <a:pt x="5492149" y="9609262"/>
                  </a:lnTo>
                  <a:lnTo>
                    <a:pt x="5570843" y="9663865"/>
                  </a:lnTo>
                  <a:lnTo>
                    <a:pt x="5649635" y="9718058"/>
                  </a:lnTo>
                  <a:lnTo>
                    <a:pt x="5728512" y="9771836"/>
                  </a:lnTo>
                  <a:lnTo>
                    <a:pt x="5807465" y="9825193"/>
                  </a:lnTo>
                  <a:lnTo>
                    <a:pt x="5886481" y="9878124"/>
                  </a:lnTo>
                  <a:lnTo>
                    <a:pt x="5965549" y="9930624"/>
                  </a:lnTo>
                  <a:lnTo>
                    <a:pt x="6044659" y="9982687"/>
                  </a:lnTo>
                  <a:lnTo>
                    <a:pt x="6123798" y="10034308"/>
                  </a:lnTo>
                  <a:lnTo>
                    <a:pt x="6202956" y="10085482"/>
                  </a:lnTo>
                  <a:lnTo>
                    <a:pt x="6282121" y="10136204"/>
                  </a:lnTo>
                  <a:lnTo>
                    <a:pt x="6361282" y="10186468"/>
                  </a:lnTo>
                  <a:lnTo>
                    <a:pt x="6440428" y="10236268"/>
                  </a:lnTo>
                  <a:lnTo>
                    <a:pt x="6519547" y="10285600"/>
                  </a:lnTo>
                  <a:lnTo>
                    <a:pt x="6598629" y="10334458"/>
                  </a:lnTo>
                  <a:lnTo>
                    <a:pt x="6677661" y="10382837"/>
                  </a:lnTo>
                  <a:lnTo>
                    <a:pt x="6756633" y="10430732"/>
                  </a:lnTo>
                  <a:lnTo>
                    <a:pt x="6835533" y="10478137"/>
                  </a:lnTo>
                  <a:lnTo>
                    <a:pt x="6914350" y="10525046"/>
                  </a:lnTo>
                  <a:lnTo>
                    <a:pt x="6993073" y="10571455"/>
                  </a:lnTo>
                  <a:lnTo>
                    <a:pt x="7071691" y="10617359"/>
                  </a:lnTo>
                  <a:lnTo>
                    <a:pt x="7150191" y="10662751"/>
                  </a:lnTo>
                  <a:lnTo>
                    <a:pt x="7228564" y="10707627"/>
                  </a:lnTo>
                  <a:lnTo>
                    <a:pt x="7279103" y="10736281"/>
                  </a:lnTo>
                  <a:lnTo>
                    <a:pt x="10668896" y="10736281"/>
                  </a:lnTo>
                  <a:lnTo>
                    <a:pt x="10379334" y="10292706"/>
                  </a:lnTo>
                  <a:lnTo>
                    <a:pt x="10277432" y="10135166"/>
                  </a:lnTo>
                  <a:lnTo>
                    <a:pt x="10200555" y="10015174"/>
                  </a:lnTo>
                  <a:lnTo>
                    <a:pt x="10123614" y="9893801"/>
                  </a:lnTo>
                  <a:lnTo>
                    <a:pt x="10046901" y="9771217"/>
                  </a:lnTo>
                  <a:lnTo>
                    <a:pt x="9996029" y="9688908"/>
                  </a:lnTo>
                  <a:lnTo>
                    <a:pt x="9945474" y="9606188"/>
                  </a:lnTo>
                  <a:lnTo>
                    <a:pt x="9895322" y="9523109"/>
                  </a:lnTo>
                  <a:lnTo>
                    <a:pt x="9845660" y="9439723"/>
                  </a:lnTo>
                  <a:lnTo>
                    <a:pt x="9796574" y="9356080"/>
                  </a:lnTo>
                  <a:lnTo>
                    <a:pt x="9748149" y="9272230"/>
                  </a:lnTo>
                  <a:lnTo>
                    <a:pt x="9700472" y="9188226"/>
                  </a:lnTo>
                  <a:lnTo>
                    <a:pt x="9653630" y="9104119"/>
                  </a:lnTo>
                  <a:lnTo>
                    <a:pt x="9630549" y="9062042"/>
                  </a:lnTo>
                  <a:lnTo>
                    <a:pt x="9607709" y="9019959"/>
                  </a:lnTo>
                  <a:lnTo>
                    <a:pt x="9585120" y="8977875"/>
                  </a:lnTo>
                  <a:lnTo>
                    <a:pt x="9562794" y="8935797"/>
                  </a:lnTo>
                  <a:lnTo>
                    <a:pt x="9540742" y="8893732"/>
                  </a:lnTo>
                  <a:lnTo>
                    <a:pt x="9518973" y="8851685"/>
                  </a:lnTo>
                  <a:lnTo>
                    <a:pt x="9497499" y="8809664"/>
                  </a:lnTo>
                  <a:lnTo>
                    <a:pt x="9476331" y="8767674"/>
                  </a:lnTo>
                  <a:lnTo>
                    <a:pt x="9455480" y="8725722"/>
                  </a:lnTo>
                  <a:lnTo>
                    <a:pt x="9434955" y="8683814"/>
                  </a:lnTo>
                  <a:lnTo>
                    <a:pt x="9414769" y="8641957"/>
                  </a:lnTo>
                  <a:lnTo>
                    <a:pt x="9394931" y="8600157"/>
                  </a:lnTo>
                  <a:lnTo>
                    <a:pt x="9375453" y="8558421"/>
                  </a:lnTo>
                  <a:lnTo>
                    <a:pt x="9356345" y="8516754"/>
                  </a:lnTo>
                  <a:lnTo>
                    <a:pt x="9337619" y="8475164"/>
                  </a:lnTo>
                  <a:lnTo>
                    <a:pt x="9319284" y="8433656"/>
                  </a:lnTo>
                  <a:lnTo>
                    <a:pt x="9301352" y="8392237"/>
                  </a:lnTo>
                  <a:lnTo>
                    <a:pt x="9283833" y="8350914"/>
                  </a:lnTo>
                  <a:lnTo>
                    <a:pt x="9266739" y="8309693"/>
                  </a:lnTo>
                  <a:lnTo>
                    <a:pt x="9250080" y="8268579"/>
                  </a:lnTo>
                  <a:lnTo>
                    <a:pt x="9233866" y="8227580"/>
                  </a:lnTo>
                  <a:lnTo>
                    <a:pt x="9218109" y="8186702"/>
                  </a:lnTo>
                  <a:lnTo>
                    <a:pt x="9202820" y="8145952"/>
                  </a:lnTo>
                  <a:lnTo>
                    <a:pt x="9188008" y="8105335"/>
                  </a:lnTo>
                  <a:lnTo>
                    <a:pt x="9173686" y="8064858"/>
                  </a:lnTo>
                  <a:lnTo>
                    <a:pt x="9159863" y="8024527"/>
                  </a:lnTo>
                  <a:lnTo>
                    <a:pt x="9146551" y="7984350"/>
                  </a:lnTo>
                  <a:lnTo>
                    <a:pt x="9133760" y="7944331"/>
                  </a:lnTo>
                  <a:lnTo>
                    <a:pt x="9121501" y="7904479"/>
                  </a:lnTo>
                  <a:lnTo>
                    <a:pt x="9109785" y="7864798"/>
                  </a:lnTo>
                  <a:lnTo>
                    <a:pt x="9098623" y="7825296"/>
                  </a:lnTo>
                  <a:lnTo>
                    <a:pt x="9088025" y="7785978"/>
                  </a:lnTo>
                  <a:lnTo>
                    <a:pt x="9078002" y="7746852"/>
                  </a:lnTo>
                  <a:lnTo>
                    <a:pt x="9068565" y="7707923"/>
                  </a:lnTo>
                  <a:lnTo>
                    <a:pt x="9059725" y="7669198"/>
                  </a:lnTo>
                  <a:lnTo>
                    <a:pt x="9051493" y="7630683"/>
                  </a:lnTo>
                  <a:lnTo>
                    <a:pt x="9043879" y="7592385"/>
                  </a:lnTo>
                  <a:lnTo>
                    <a:pt x="9036894" y="7554310"/>
                  </a:lnTo>
                  <a:lnTo>
                    <a:pt x="9030548" y="7516465"/>
                  </a:lnTo>
                  <a:lnTo>
                    <a:pt x="9019821" y="7441487"/>
                  </a:lnTo>
                  <a:lnTo>
                    <a:pt x="9011782" y="7367505"/>
                  </a:lnTo>
                  <a:lnTo>
                    <a:pt x="9006519" y="7294568"/>
                  </a:lnTo>
                  <a:lnTo>
                    <a:pt x="9004117" y="7222727"/>
                  </a:lnTo>
                  <a:lnTo>
                    <a:pt x="9004016" y="7187234"/>
                  </a:lnTo>
                  <a:lnTo>
                    <a:pt x="9004663" y="7152034"/>
                  </a:lnTo>
                  <a:lnTo>
                    <a:pt x="9008242" y="7082540"/>
                  </a:lnTo>
                  <a:lnTo>
                    <a:pt x="9014942" y="7014295"/>
                  </a:lnTo>
                  <a:lnTo>
                    <a:pt x="9024849" y="6947352"/>
                  </a:lnTo>
                  <a:lnTo>
                    <a:pt x="9038048" y="6881760"/>
                  </a:lnTo>
                  <a:lnTo>
                    <a:pt x="9054626" y="6817571"/>
                  </a:lnTo>
                  <a:lnTo>
                    <a:pt x="9074669" y="6754837"/>
                  </a:lnTo>
                  <a:lnTo>
                    <a:pt x="9098264" y="6693607"/>
                  </a:lnTo>
                  <a:lnTo>
                    <a:pt x="9125497" y="6633934"/>
                  </a:lnTo>
                  <a:lnTo>
                    <a:pt x="9156453" y="6575868"/>
                  </a:lnTo>
                  <a:lnTo>
                    <a:pt x="9191220" y="6519461"/>
                  </a:lnTo>
                  <a:lnTo>
                    <a:pt x="9229884" y="6464763"/>
                  </a:lnTo>
                  <a:lnTo>
                    <a:pt x="9272530" y="6411825"/>
                  </a:lnTo>
                  <a:lnTo>
                    <a:pt x="9319245" y="6360699"/>
                  </a:lnTo>
                  <a:lnTo>
                    <a:pt x="9370116" y="6311436"/>
                  </a:lnTo>
                  <a:lnTo>
                    <a:pt x="9425228" y="6264086"/>
                  </a:lnTo>
                  <a:lnTo>
                    <a:pt x="9484668" y="6218701"/>
                  </a:lnTo>
                  <a:lnTo>
                    <a:pt x="9516037" y="6196762"/>
                  </a:lnTo>
                  <a:lnTo>
                    <a:pt x="9548522" y="6175333"/>
                  </a:lnTo>
                  <a:lnTo>
                    <a:pt x="9609931" y="6137110"/>
                  </a:lnTo>
                  <a:lnTo>
                    <a:pt x="9673052" y="6100011"/>
                  </a:lnTo>
                  <a:lnTo>
                    <a:pt x="9737855" y="6064020"/>
                  </a:lnTo>
                  <a:lnTo>
                    <a:pt x="9804310" y="6029121"/>
                  </a:lnTo>
                  <a:lnTo>
                    <a:pt x="9872388" y="5995299"/>
                  </a:lnTo>
                  <a:lnTo>
                    <a:pt x="9907026" y="5978787"/>
                  </a:lnTo>
                  <a:lnTo>
                    <a:pt x="9942058" y="5962538"/>
                  </a:lnTo>
                  <a:lnTo>
                    <a:pt x="9977481" y="5946551"/>
                  </a:lnTo>
                  <a:lnTo>
                    <a:pt x="10013291" y="5930823"/>
                  </a:lnTo>
                  <a:lnTo>
                    <a:pt x="10049484" y="5915353"/>
                  </a:lnTo>
                  <a:lnTo>
                    <a:pt x="10086057" y="5900138"/>
                  </a:lnTo>
                  <a:lnTo>
                    <a:pt x="10123006" y="5885177"/>
                  </a:lnTo>
                  <a:lnTo>
                    <a:pt x="10160326" y="5870468"/>
                  </a:lnTo>
                  <a:lnTo>
                    <a:pt x="10198015" y="5856008"/>
                  </a:lnTo>
                  <a:lnTo>
                    <a:pt x="10236069" y="5841796"/>
                  </a:lnTo>
                  <a:lnTo>
                    <a:pt x="10274483" y="5827830"/>
                  </a:lnTo>
                  <a:lnTo>
                    <a:pt x="10313254" y="5814108"/>
                  </a:lnTo>
                  <a:lnTo>
                    <a:pt x="10352379" y="5800628"/>
                  </a:lnTo>
                  <a:lnTo>
                    <a:pt x="10391854" y="5787388"/>
                  </a:lnTo>
                  <a:lnTo>
                    <a:pt x="10431674" y="5774386"/>
                  </a:lnTo>
                  <a:lnTo>
                    <a:pt x="10471837" y="5761620"/>
                  </a:lnTo>
                  <a:lnTo>
                    <a:pt x="10512338" y="5749089"/>
                  </a:lnTo>
                  <a:lnTo>
                    <a:pt x="10553174" y="5736789"/>
                  </a:lnTo>
                  <a:lnTo>
                    <a:pt x="10594340" y="5724720"/>
                  </a:lnTo>
                  <a:lnTo>
                    <a:pt x="10635835" y="5712880"/>
                  </a:lnTo>
                  <a:lnTo>
                    <a:pt x="10677652" y="5701265"/>
                  </a:lnTo>
                  <a:lnTo>
                    <a:pt x="10719790" y="5689875"/>
                  </a:lnTo>
                  <a:lnTo>
                    <a:pt x="10762243" y="5678708"/>
                  </a:lnTo>
                  <a:lnTo>
                    <a:pt x="10805009" y="5667761"/>
                  </a:lnTo>
                  <a:lnTo>
                    <a:pt x="10848084" y="5657033"/>
                  </a:lnTo>
                  <a:lnTo>
                    <a:pt x="10891464" y="5646522"/>
                  </a:lnTo>
                  <a:lnTo>
                    <a:pt x="10935145" y="5636225"/>
                  </a:lnTo>
                  <a:lnTo>
                    <a:pt x="10979123" y="5626141"/>
                  </a:lnTo>
                  <a:lnTo>
                    <a:pt x="11023395" y="5616268"/>
                  </a:lnTo>
                  <a:lnTo>
                    <a:pt x="11067957" y="5606604"/>
                  </a:lnTo>
                  <a:lnTo>
                    <a:pt x="11112805" y="5597147"/>
                  </a:lnTo>
                  <a:lnTo>
                    <a:pt x="11157936" y="5587895"/>
                  </a:lnTo>
                  <a:lnTo>
                    <a:pt x="11203345" y="5578846"/>
                  </a:lnTo>
                  <a:lnTo>
                    <a:pt x="11249030" y="5569998"/>
                  </a:lnTo>
                  <a:lnTo>
                    <a:pt x="11294986" y="5561350"/>
                  </a:lnTo>
                  <a:lnTo>
                    <a:pt x="11341210" y="5552898"/>
                  </a:lnTo>
                  <a:lnTo>
                    <a:pt x="11387697" y="5544642"/>
                  </a:lnTo>
                  <a:lnTo>
                    <a:pt x="11434445" y="5536579"/>
                  </a:lnTo>
                  <a:lnTo>
                    <a:pt x="11481449" y="5528708"/>
                  </a:lnTo>
                  <a:lnTo>
                    <a:pt x="11528706" y="5521026"/>
                  </a:lnTo>
                  <a:lnTo>
                    <a:pt x="11576212" y="5513532"/>
                  </a:lnTo>
                  <a:lnTo>
                    <a:pt x="11623963" y="5506223"/>
                  </a:lnTo>
                  <a:lnTo>
                    <a:pt x="11671956" y="5499098"/>
                  </a:lnTo>
                  <a:lnTo>
                    <a:pt x="11720186" y="5492154"/>
                  </a:lnTo>
                  <a:lnTo>
                    <a:pt x="11817345" y="5478804"/>
                  </a:lnTo>
                  <a:lnTo>
                    <a:pt x="11915411" y="5466158"/>
                  </a:lnTo>
                  <a:lnTo>
                    <a:pt x="12014354" y="5454200"/>
                  </a:lnTo>
                  <a:lnTo>
                    <a:pt x="12114143" y="5442914"/>
                  </a:lnTo>
                  <a:lnTo>
                    <a:pt x="12214749" y="5432284"/>
                  </a:lnTo>
                  <a:lnTo>
                    <a:pt x="12316142" y="5422296"/>
                  </a:lnTo>
                  <a:lnTo>
                    <a:pt x="12418292" y="5412933"/>
                  </a:lnTo>
                  <a:lnTo>
                    <a:pt x="12521170" y="5404181"/>
                  </a:lnTo>
                  <a:lnTo>
                    <a:pt x="12624745" y="5396023"/>
                  </a:lnTo>
                  <a:lnTo>
                    <a:pt x="12728989" y="5388444"/>
                  </a:lnTo>
                  <a:lnTo>
                    <a:pt x="12833870" y="5381428"/>
                  </a:lnTo>
                  <a:lnTo>
                    <a:pt x="12939359" y="5374960"/>
                  </a:lnTo>
                  <a:lnTo>
                    <a:pt x="13045426" y="5369025"/>
                  </a:lnTo>
                  <a:lnTo>
                    <a:pt x="13152042" y="5363606"/>
                  </a:lnTo>
                  <a:lnTo>
                    <a:pt x="13259177" y="5358689"/>
                  </a:lnTo>
                  <a:lnTo>
                    <a:pt x="13366800" y="5354257"/>
                  </a:lnTo>
                  <a:lnTo>
                    <a:pt x="13474882" y="5350295"/>
                  </a:lnTo>
                  <a:lnTo>
                    <a:pt x="13583393" y="5346787"/>
                  </a:lnTo>
                  <a:lnTo>
                    <a:pt x="13692304" y="5343719"/>
                  </a:lnTo>
                  <a:lnTo>
                    <a:pt x="13856353" y="5339905"/>
                  </a:lnTo>
                  <a:lnTo>
                    <a:pt x="14021133" y="5336991"/>
                  </a:lnTo>
                  <a:lnTo>
                    <a:pt x="14186543" y="5334925"/>
                  </a:lnTo>
                  <a:lnTo>
                    <a:pt x="14352481" y="5333654"/>
                  </a:lnTo>
                  <a:lnTo>
                    <a:pt x="14518849" y="5333126"/>
                  </a:lnTo>
                  <a:lnTo>
                    <a:pt x="14685544" y="5333288"/>
                  </a:lnTo>
                  <a:lnTo>
                    <a:pt x="14908140" y="5334486"/>
                  </a:lnTo>
                  <a:lnTo>
                    <a:pt x="15130901" y="5336693"/>
                  </a:lnTo>
                  <a:lnTo>
                    <a:pt x="15409221" y="5340682"/>
                  </a:lnTo>
                  <a:lnTo>
                    <a:pt x="15742397" y="5346950"/>
                  </a:lnTo>
                  <a:lnTo>
                    <a:pt x="16293643" y="5359901"/>
                  </a:lnTo>
                  <a:lnTo>
                    <a:pt x="16943867" y="5377179"/>
                  </a:lnTo>
                  <a:lnTo>
                    <a:pt x="16970233" y="5377719"/>
                  </a:lnTo>
                  <a:lnTo>
                    <a:pt x="16995815" y="5377908"/>
                  </a:lnTo>
                  <a:lnTo>
                    <a:pt x="17020615" y="5377749"/>
                  </a:lnTo>
                  <a:lnTo>
                    <a:pt x="17044637" y="5377244"/>
                  </a:lnTo>
                  <a:lnTo>
                    <a:pt x="17090363" y="5375204"/>
                  </a:lnTo>
                  <a:lnTo>
                    <a:pt x="17133019" y="5371809"/>
                  </a:lnTo>
                  <a:lnTo>
                    <a:pt x="17172635" y="5367076"/>
                  </a:lnTo>
                  <a:lnTo>
                    <a:pt x="17226420" y="5357510"/>
                  </a:lnTo>
                  <a:lnTo>
                    <a:pt x="17273521" y="5345041"/>
                  </a:lnTo>
                  <a:lnTo>
                    <a:pt x="17314034" y="5329733"/>
                  </a:lnTo>
                  <a:lnTo>
                    <a:pt x="17348055" y="5311648"/>
                  </a:lnTo>
                  <a:lnTo>
                    <a:pt x="17383481" y="5283326"/>
                  </a:lnTo>
                  <a:lnTo>
                    <a:pt x="17407758" y="5250332"/>
                  </a:lnTo>
                  <a:lnTo>
                    <a:pt x="17421113" y="5212817"/>
                  </a:lnTo>
                  <a:lnTo>
                    <a:pt x="17424098" y="5181804"/>
                  </a:lnTo>
                  <a:lnTo>
                    <a:pt x="17423772" y="5170931"/>
                  </a:lnTo>
                  <a:lnTo>
                    <a:pt x="17415959" y="5124824"/>
                  </a:lnTo>
                  <a:lnTo>
                    <a:pt x="17403363" y="5087565"/>
                  </a:lnTo>
                  <a:lnTo>
                    <a:pt x="17385098" y="5048080"/>
                  </a:lnTo>
                  <a:lnTo>
                    <a:pt x="17361261" y="5006432"/>
                  </a:lnTo>
                  <a:lnTo>
                    <a:pt x="17331946" y="4962686"/>
                  </a:lnTo>
                  <a:lnTo>
                    <a:pt x="17297248" y="4916905"/>
                  </a:lnTo>
                  <a:lnTo>
                    <a:pt x="17271173" y="4885284"/>
                  </a:lnTo>
                  <a:lnTo>
                    <a:pt x="17242775" y="4852806"/>
                  </a:lnTo>
                  <a:lnTo>
                    <a:pt x="17212084" y="4819489"/>
                  </a:lnTo>
                  <a:lnTo>
                    <a:pt x="17179128" y="4785353"/>
                  </a:lnTo>
                  <a:lnTo>
                    <a:pt x="17143934" y="4750415"/>
                  </a:lnTo>
                  <a:lnTo>
                    <a:pt x="17106531" y="4714695"/>
                  </a:lnTo>
                  <a:lnTo>
                    <a:pt x="17066947" y="4678211"/>
                  </a:lnTo>
                  <a:lnTo>
                    <a:pt x="17025211" y="4640983"/>
                  </a:lnTo>
                  <a:lnTo>
                    <a:pt x="16958631" y="4583785"/>
                  </a:lnTo>
                  <a:lnTo>
                    <a:pt x="16911636" y="4544778"/>
                  </a:lnTo>
                  <a:lnTo>
                    <a:pt x="16862587" y="4505091"/>
                  </a:lnTo>
                  <a:lnTo>
                    <a:pt x="16811512" y="4464745"/>
                  </a:lnTo>
                  <a:lnTo>
                    <a:pt x="16758439" y="4423757"/>
                  </a:lnTo>
                  <a:lnTo>
                    <a:pt x="16703397" y="4382147"/>
                  </a:lnTo>
                  <a:lnTo>
                    <a:pt x="16646413" y="4339933"/>
                  </a:lnTo>
                  <a:lnTo>
                    <a:pt x="16587517" y="4297135"/>
                  </a:lnTo>
                  <a:lnTo>
                    <a:pt x="16526735" y="4253770"/>
                  </a:lnTo>
                  <a:lnTo>
                    <a:pt x="16464096" y="4209859"/>
                  </a:lnTo>
                  <a:lnTo>
                    <a:pt x="16399629" y="4165419"/>
                  </a:lnTo>
                  <a:lnTo>
                    <a:pt x="16333362" y="4120470"/>
                  </a:lnTo>
                  <a:lnTo>
                    <a:pt x="16265323" y="4075030"/>
                  </a:lnTo>
                  <a:lnTo>
                    <a:pt x="16195539" y="4029118"/>
                  </a:lnTo>
                  <a:lnTo>
                    <a:pt x="16124040" y="3982753"/>
                  </a:lnTo>
                  <a:lnTo>
                    <a:pt x="16050853" y="3935954"/>
                  </a:lnTo>
                  <a:lnTo>
                    <a:pt x="15976006" y="3888739"/>
                  </a:lnTo>
                  <a:lnTo>
                    <a:pt x="15899528" y="3841128"/>
                  </a:lnTo>
                  <a:lnTo>
                    <a:pt x="15821448" y="3793139"/>
                  </a:lnTo>
                  <a:lnTo>
                    <a:pt x="15741792" y="3744791"/>
                  </a:lnTo>
                  <a:lnTo>
                    <a:pt x="15660590" y="3696103"/>
                  </a:lnTo>
                  <a:lnTo>
                    <a:pt x="15577869" y="3647094"/>
                  </a:lnTo>
                  <a:lnTo>
                    <a:pt x="15493658" y="3597782"/>
                  </a:lnTo>
                  <a:lnTo>
                    <a:pt x="15407985" y="3548186"/>
                  </a:lnTo>
                  <a:lnTo>
                    <a:pt x="15320877" y="3498326"/>
                  </a:lnTo>
                  <a:lnTo>
                    <a:pt x="15232364" y="3448219"/>
                  </a:lnTo>
                  <a:lnTo>
                    <a:pt x="15142474" y="3397885"/>
                  </a:lnTo>
                  <a:lnTo>
                    <a:pt x="15051234" y="3347342"/>
                  </a:lnTo>
                  <a:lnTo>
                    <a:pt x="14958673" y="3296610"/>
                  </a:lnTo>
                  <a:lnTo>
                    <a:pt x="14864819" y="3245707"/>
                  </a:lnTo>
                  <a:lnTo>
                    <a:pt x="14769701" y="3194653"/>
                  </a:lnTo>
                  <a:lnTo>
                    <a:pt x="14673345" y="3143464"/>
                  </a:lnTo>
                  <a:lnTo>
                    <a:pt x="14575781" y="3092162"/>
                  </a:lnTo>
                  <a:lnTo>
                    <a:pt x="14477037" y="3040764"/>
                  </a:lnTo>
                  <a:lnTo>
                    <a:pt x="14377141" y="2989289"/>
                  </a:lnTo>
                  <a:lnTo>
                    <a:pt x="14276121" y="2937756"/>
                  </a:lnTo>
                  <a:lnTo>
                    <a:pt x="14174006" y="2886184"/>
                  </a:lnTo>
                  <a:lnTo>
                    <a:pt x="14070823" y="2834592"/>
                  </a:lnTo>
                  <a:lnTo>
                    <a:pt x="13966601" y="2782998"/>
                  </a:lnTo>
                  <a:lnTo>
                    <a:pt x="13861367" y="2731422"/>
                  </a:lnTo>
                  <a:lnTo>
                    <a:pt x="13755151" y="2679882"/>
                  </a:lnTo>
                  <a:lnTo>
                    <a:pt x="13647980" y="2628396"/>
                  </a:lnTo>
                  <a:lnTo>
                    <a:pt x="13539882" y="2576985"/>
                  </a:lnTo>
                  <a:lnTo>
                    <a:pt x="13430886" y="2525666"/>
                  </a:lnTo>
                  <a:lnTo>
                    <a:pt x="13321020" y="2474458"/>
                  </a:lnTo>
                  <a:lnTo>
                    <a:pt x="13210312" y="2423380"/>
                  </a:lnTo>
                  <a:lnTo>
                    <a:pt x="13098790" y="2372452"/>
                  </a:lnTo>
                  <a:lnTo>
                    <a:pt x="12986483" y="2321691"/>
                  </a:lnTo>
                  <a:lnTo>
                    <a:pt x="12873418" y="2271117"/>
                  </a:lnTo>
                  <a:lnTo>
                    <a:pt x="12759624" y="2220749"/>
                  </a:lnTo>
                  <a:lnTo>
                    <a:pt x="12645129" y="2170605"/>
                  </a:lnTo>
                  <a:lnTo>
                    <a:pt x="12529961" y="2120704"/>
                  </a:lnTo>
                  <a:lnTo>
                    <a:pt x="12414149" y="2071064"/>
                  </a:lnTo>
                  <a:lnTo>
                    <a:pt x="12297720" y="2021706"/>
                  </a:lnTo>
                  <a:lnTo>
                    <a:pt x="12180703" y="1972647"/>
                  </a:lnTo>
                  <a:lnTo>
                    <a:pt x="12063125" y="1923906"/>
                  </a:lnTo>
                  <a:lnTo>
                    <a:pt x="11945016" y="1875503"/>
                  </a:lnTo>
                  <a:lnTo>
                    <a:pt x="11826403" y="1827455"/>
                  </a:lnTo>
                  <a:lnTo>
                    <a:pt x="11707315" y="1779783"/>
                  </a:lnTo>
                  <a:lnTo>
                    <a:pt x="11587779" y="1732503"/>
                  </a:lnTo>
                  <a:lnTo>
                    <a:pt x="11467824" y="1685637"/>
                  </a:lnTo>
                  <a:lnTo>
                    <a:pt x="11349259" y="1639995"/>
                  </a:lnTo>
                  <a:lnTo>
                    <a:pt x="11229100" y="1594525"/>
                  </a:lnTo>
                  <a:lnTo>
                    <a:pt x="11107399" y="1549250"/>
                  </a:lnTo>
                  <a:lnTo>
                    <a:pt x="10984210" y="1504190"/>
                  </a:lnTo>
                  <a:lnTo>
                    <a:pt x="10859583" y="1459369"/>
                  </a:lnTo>
                  <a:lnTo>
                    <a:pt x="10733571" y="1414807"/>
                  </a:lnTo>
                  <a:lnTo>
                    <a:pt x="10606224" y="1370527"/>
                  </a:lnTo>
                  <a:lnTo>
                    <a:pt x="10477597" y="1326551"/>
                  </a:lnTo>
                  <a:lnTo>
                    <a:pt x="10347739" y="1282900"/>
                  </a:lnTo>
                  <a:lnTo>
                    <a:pt x="10216704" y="1239598"/>
                  </a:lnTo>
                  <a:lnTo>
                    <a:pt x="10084543" y="1196664"/>
                  </a:lnTo>
                  <a:lnTo>
                    <a:pt x="9951308" y="1154123"/>
                  </a:lnTo>
                  <a:lnTo>
                    <a:pt x="9817050" y="1111995"/>
                  </a:lnTo>
                  <a:lnTo>
                    <a:pt x="9681823" y="1070302"/>
                  </a:lnTo>
                  <a:lnTo>
                    <a:pt x="9545677" y="1029067"/>
                  </a:lnTo>
                  <a:lnTo>
                    <a:pt x="9408665" y="988311"/>
                  </a:lnTo>
                  <a:lnTo>
                    <a:pt x="9270838" y="948056"/>
                  </a:lnTo>
                  <a:lnTo>
                    <a:pt x="9132249" y="908324"/>
                  </a:lnTo>
                  <a:lnTo>
                    <a:pt x="8992949" y="869138"/>
                  </a:lnTo>
                  <a:lnTo>
                    <a:pt x="8852991" y="830519"/>
                  </a:lnTo>
                  <a:lnTo>
                    <a:pt x="8712426" y="792488"/>
                  </a:lnTo>
                  <a:lnTo>
                    <a:pt x="8571306" y="755069"/>
                  </a:lnTo>
                  <a:lnTo>
                    <a:pt x="8429683" y="718283"/>
                  </a:lnTo>
                  <a:lnTo>
                    <a:pt x="8287609" y="682151"/>
                  </a:lnTo>
                  <a:lnTo>
                    <a:pt x="8145136" y="646697"/>
                  </a:lnTo>
                  <a:lnTo>
                    <a:pt x="8002315" y="611941"/>
                  </a:lnTo>
                  <a:lnTo>
                    <a:pt x="7859200" y="577906"/>
                  </a:lnTo>
                  <a:lnTo>
                    <a:pt x="7715841" y="544613"/>
                  </a:lnTo>
                  <a:lnTo>
                    <a:pt x="7572290" y="512085"/>
                  </a:lnTo>
                  <a:lnTo>
                    <a:pt x="7428600" y="480343"/>
                  </a:lnTo>
                  <a:lnTo>
                    <a:pt x="7284823" y="449410"/>
                  </a:lnTo>
                  <a:lnTo>
                    <a:pt x="7141009" y="419308"/>
                  </a:lnTo>
                  <a:lnTo>
                    <a:pt x="6997212" y="390057"/>
                  </a:lnTo>
                  <a:lnTo>
                    <a:pt x="6925336" y="375759"/>
                  </a:lnTo>
                  <a:lnTo>
                    <a:pt x="6853483" y="361682"/>
                  </a:lnTo>
                  <a:lnTo>
                    <a:pt x="6781660" y="347828"/>
                  </a:lnTo>
                  <a:lnTo>
                    <a:pt x="6709874" y="334202"/>
                  </a:lnTo>
                  <a:lnTo>
                    <a:pt x="6638131" y="320805"/>
                  </a:lnTo>
                  <a:lnTo>
                    <a:pt x="6566437" y="307640"/>
                  </a:lnTo>
                  <a:lnTo>
                    <a:pt x="6494799" y="294711"/>
                  </a:lnTo>
                  <a:lnTo>
                    <a:pt x="6423224" y="282019"/>
                  </a:lnTo>
                  <a:lnTo>
                    <a:pt x="6351717" y="269568"/>
                  </a:lnTo>
                  <a:lnTo>
                    <a:pt x="6280286" y="257359"/>
                  </a:lnTo>
                  <a:lnTo>
                    <a:pt x="6208937" y="245397"/>
                  </a:lnTo>
                  <a:lnTo>
                    <a:pt x="6137676" y="233684"/>
                  </a:lnTo>
                  <a:lnTo>
                    <a:pt x="6066511" y="222222"/>
                  </a:lnTo>
                  <a:lnTo>
                    <a:pt x="5995446" y="211015"/>
                  </a:lnTo>
                  <a:lnTo>
                    <a:pt x="5924490" y="200064"/>
                  </a:lnTo>
                  <a:lnTo>
                    <a:pt x="5853648" y="189373"/>
                  </a:lnTo>
                  <a:lnTo>
                    <a:pt x="5782926" y="178945"/>
                  </a:lnTo>
                  <a:lnTo>
                    <a:pt x="5712333" y="168782"/>
                  </a:lnTo>
                  <a:lnTo>
                    <a:pt x="5641872" y="158886"/>
                  </a:lnTo>
                  <a:lnTo>
                    <a:pt x="5571553" y="149262"/>
                  </a:lnTo>
                  <a:lnTo>
                    <a:pt x="5501380" y="139911"/>
                  </a:lnTo>
                  <a:lnTo>
                    <a:pt x="5431360" y="130836"/>
                  </a:lnTo>
                  <a:lnTo>
                    <a:pt x="5361500" y="122040"/>
                  </a:lnTo>
                  <a:lnTo>
                    <a:pt x="5291807" y="113525"/>
                  </a:lnTo>
                  <a:lnTo>
                    <a:pt x="5222286" y="105295"/>
                  </a:lnTo>
                  <a:lnTo>
                    <a:pt x="5152944" y="97352"/>
                  </a:lnTo>
                  <a:lnTo>
                    <a:pt x="5083789" y="89699"/>
                  </a:lnTo>
                  <a:lnTo>
                    <a:pt x="5014825" y="82339"/>
                  </a:lnTo>
                  <a:lnTo>
                    <a:pt x="4946060" y="75274"/>
                  </a:lnTo>
                  <a:lnTo>
                    <a:pt x="4877501" y="68507"/>
                  </a:lnTo>
                  <a:lnTo>
                    <a:pt x="4809153" y="62041"/>
                  </a:lnTo>
                  <a:lnTo>
                    <a:pt x="4741023" y="55879"/>
                  </a:lnTo>
                  <a:lnTo>
                    <a:pt x="4673118" y="50023"/>
                  </a:lnTo>
                  <a:lnTo>
                    <a:pt x="4605444" y="44476"/>
                  </a:lnTo>
                  <a:lnTo>
                    <a:pt x="4538008" y="39241"/>
                  </a:lnTo>
                  <a:lnTo>
                    <a:pt x="4470816" y="34320"/>
                  </a:lnTo>
                  <a:lnTo>
                    <a:pt x="4403875" y="29717"/>
                  </a:lnTo>
                  <a:lnTo>
                    <a:pt x="4337191" y="25434"/>
                  </a:lnTo>
                  <a:lnTo>
                    <a:pt x="4270770" y="21474"/>
                  </a:lnTo>
                  <a:lnTo>
                    <a:pt x="4204620" y="17839"/>
                  </a:lnTo>
                  <a:lnTo>
                    <a:pt x="4138746" y="14532"/>
                  </a:lnTo>
                  <a:lnTo>
                    <a:pt x="4073155" y="11557"/>
                  </a:lnTo>
                  <a:lnTo>
                    <a:pt x="4007854" y="8915"/>
                  </a:lnTo>
                  <a:lnTo>
                    <a:pt x="3942849" y="6610"/>
                  </a:lnTo>
                  <a:lnTo>
                    <a:pt x="3878146" y="4644"/>
                  </a:lnTo>
                  <a:lnTo>
                    <a:pt x="3813753" y="3020"/>
                  </a:lnTo>
                  <a:lnTo>
                    <a:pt x="3749675" y="1741"/>
                  </a:lnTo>
                  <a:lnTo>
                    <a:pt x="3685919" y="809"/>
                  </a:lnTo>
                  <a:lnTo>
                    <a:pt x="3622491" y="228"/>
                  </a:lnTo>
                  <a:lnTo>
                    <a:pt x="3559399" y="0"/>
                  </a:lnTo>
                  <a:close/>
                </a:path>
              </a:pathLst>
            </a:custGeom>
            <a:solidFill>
              <a:srgbClr val="FFDB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971881" y="1505959"/>
              <a:ext cx="16493490" cy="4093210"/>
            </a:xfrm>
            <a:custGeom>
              <a:avLst/>
              <a:gdLst/>
              <a:ahLst/>
              <a:cxnLst/>
              <a:rect l="l" t="t" r="r" b="b"/>
              <a:pathLst>
                <a:path w="16493490" h="4093210">
                  <a:moveTo>
                    <a:pt x="16492974" y="0"/>
                  </a:moveTo>
                  <a:lnTo>
                    <a:pt x="0" y="1487389"/>
                  </a:lnTo>
                  <a:lnTo>
                    <a:pt x="801043" y="3526688"/>
                  </a:lnTo>
                  <a:lnTo>
                    <a:pt x="14587053" y="4093006"/>
                  </a:lnTo>
                  <a:lnTo>
                    <a:pt x="16492974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204263" y="965307"/>
              <a:ext cx="10359390" cy="8976360"/>
            </a:xfrm>
            <a:custGeom>
              <a:avLst/>
              <a:gdLst/>
              <a:ahLst/>
              <a:cxnLst/>
              <a:rect l="l" t="t" r="r" b="b"/>
              <a:pathLst>
                <a:path w="10359390" h="8976360">
                  <a:moveTo>
                    <a:pt x="1107871" y="2568905"/>
                  </a:moveTo>
                  <a:lnTo>
                    <a:pt x="1106220" y="2514689"/>
                  </a:lnTo>
                  <a:lnTo>
                    <a:pt x="1106208" y="2514117"/>
                  </a:lnTo>
                  <a:lnTo>
                    <a:pt x="1101204" y="2461857"/>
                  </a:lnTo>
                  <a:lnTo>
                    <a:pt x="1092860" y="2412136"/>
                  </a:lnTo>
                  <a:lnTo>
                    <a:pt x="1081176" y="2364956"/>
                  </a:lnTo>
                  <a:lnTo>
                    <a:pt x="1080185" y="2362022"/>
                  </a:lnTo>
                  <a:lnTo>
                    <a:pt x="1066165" y="2320315"/>
                  </a:lnTo>
                  <a:lnTo>
                    <a:pt x="1047800" y="2278202"/>
                  </a:lnTo>
                  <a:lnTo>
                    <a:pt x="1026109" y="2238616"/>
                  </a:lnTo>
                  <a:lnTo>
                    <a:pt x="1001090" y="2201583"/>
                  </a:lnTo>
                  <a:lnTo>
                    <a:pt x="972718" y="2167077"/>
                  </a:lnTo>
                  <a:lnTo>
                    <a:pt x="941019" y="2135098"/>
                  </a:lnTo>
                  <a:lnTo>
                    <a:pt x="906576" y="2105685"/>
                  </a:lnTo>
                  <a:lnTo>
                    <a:pt x="870000" y="2079726"/>
                  </a:lnTo>
                  <a:lnTo>
                    <a:pt x="831278" y="2057234"/>
                  </a:lnTo>
                  <a:lnTo>
                    <a:pt x="790409" y="2038197"/>
                  </a:lnTo>
                  <a:lnTo>
                    <a:pt x="747395" y="2022627"/>
                  </a:lnTo>
                  <a:lnTo>
                    <a:pt x="740803" y="2020862"/>
                  </a:lnTo>
                  <a:lnTo>
                    <a:pt x="740803" y="2568905"/>
                  </a:lnTo>
                  <a:lnTo>
                    <a:pt x="740803" y="2822511"/>
                  </a:lnTo>
                  <a:lnTo>
                    <a:pt x="737679" y="2877997"/>
                  </a:lnTo>
                  <a:lnTo>
                    <a:pt x="728294" y="2924302"/>
                  </a:lnTo>
                  <a:lnTo>
                    <a:pt x="712660" y="2961424"/>
                  </a:lnTo>
                  <a:lnTo>
                    <a:pt x="665924" y="3006890"/>
                  </a:lnTo>
                  <a:lnTo>
                    <a:pt x="597509" y="3026905"/>
                  </a:lnTo>
                  <a:lnTo>
                    <a:pt x="553948" y="3029407"/>
                  </a:lnTo>
                  <a:lnTo>
                    <a:pt x="367068" y="3029407"/>
                  </a:lnTo>
                  <a:lnTo>
                    <a:pt x="367068" y="2362022"/>
                  </a:lnTo>
                  <a:lnTo>
                    <a:pt x="553948" y="2362022"/>
                  </a:lnTo>
                  <a:lnTo>
                    <a:pt x="597509" y="2364524"/>
                  </a:lnTo>
                  <a:lnTo>
                    <a:pt x="665924" y="2384539"/>
                  </a:lnTo>
                  <a:lnTo>
                    <a:pt x="712660" y="2431262"/>
                  </a:lnTo>
                  <a:lnTo>
                    <a:pt x="728294" y="2468803"/>
                  </a:lnTo>
                  <a:lnTo>
                    <a:pt x="737565" y="2514117"/>
                  </a:lnTo>
                  <a:lnTo>
                    <a:pt x="740803" y="2568905"/>
                  </a:lnTo>
                  <a:lnTo>
                    <a:pt x="740803" y="2020862"/>
                  </a:lnTo>
                  <a:lnTo>
                    <a:pt x="702246" y="2010524"/>
                  </a:lnTo>
                  <a:lnTo>
                    <a:pt x="654951" y="2001862"/>
                  </a:lnTo>
                  <a:lnTo>
                    <a:pt x="605523" y="1996681"/>
                  </a:lnTo>
                  <a:lnTo>
                    <a:pt x="553948" y="1994954"/>
                  </a:lnTo>
                  <a:lnTo>
                    <a:pt x="0" y="1994954"/>
                  </a:lnTo>
                  <a:lnTo>
                    <a:pt x="0" y="4330827"/>
                  </a:lnTo>
                  <a:lnTo>
                    <a:pt x="367068" y="4330827"/>
                  </a:lnTo>
                  <a:lnTo>
                    <a:pt x="367068" y="3396475"/>
                  </a:lnTo>
                  <a:lnTo>
                    <a:pt x="553948" y="3396475"/>
                  </a:lnTo>
                  <a:lnTo>
                    <a:pt x="612546" y="3394341"/>
                  </a:lnTo>
                  <a:lnTo>
                    <a:pt x="668223" y="3387928"/>
                  </a:lnTo>
                  <a:lnTo>
                    <a:pt x="720991" y="3377247"/>
                  </a:lnTo>
                  <a:lnTo>
                    <a:pt x="770826" y="3362287"/>
                  </a:lnTo>
                  <a:lnTo>
                    <a:pt x="817753" y="3343046"/>
                  </a:lnTo>
                  <a:lnTo>
                    <a:pt x="861758" y="3319538"/>
                  </a:lnTo>
                  <a:lnTo>
                    <a:pt x="902843" y="3291738"/>
                  </a:lnTo>
                  <a:lnTo>
                    <a:pt x="941019" y="3259658"/>
                  </a:lnTo>
                  <a:lnTo>
                    <a:pt x="972718" y="3227667"/>
                  </a:lnTo>
                  <a:lnTo>
                    <a:pt x="1001090" y="3193072"/>
                  </a:lnTo>
                  <a:lnTo>
                    <a:pt x="1026109" y="3155873"/>
                  </a:lnTo>
                  <a:lnTo>
                    <a:pt x="1047800" y="3116059"/>
                  </a:lnTo>
                  <a:lnTo>
                    <a:pt x="1066165" y="3073641"/>
                  </a:lnTo>
                  <a:lnTo>
                    <a:pt x="1080922" y="3029407"/>
                  </a:lnTo>
                  <a:lnTo>
                    <a:pt x="1092860" y="2981007"/>
                  </a:lnTo>
                  <a:lnTo>
                    <a:pt x="1101204" y="2930779"/>
                  </a:lnTo>
                  <a:lnTo>
                    <a:pt x="1106195" y="2877997"/>
                  </a:lnTo>
                  <a:lnTo>
                    <a:pt x="1107871" y="2822511"/>
                  </a:lnTo>
                  <a:lnTo>
                    <a:pt x="1107871" y="2568905"/>
                  </a:lnTo>
                  <a:close/>
                </a:path>
                <a:path w="10359390" h="8976360">
                  <a:moveTo>
                    <a:pt x="2415971" y="2568905"/>
                  </a:moveTo>
                  <a:lnTo>
                    <a:pt x="2414320" y="2514689"/>
                  </a:lnTo>
                  <a:lnTo>
                    <a:pt x="2414308" y="2514117"/>
                  </a:lnTo>
                  <a:lnTo>
                    <a:pt x="2409291" y="2461857"/>
                  </a:lnTo>
                  <a:lnTo>
                    <a:pt x="2400947" y="2412136"/>
                  </a:lnTo>
                  <a:lnTo>
                    <a:pt x="2389276" y="2364956"/>
                  </a:lnTo>
                  <a:lnTo>
                    <a:pt x="2374252" y="2320302"/>
                  </a:lnTo>
                  <a:lnTo>
                    <a:pt x="2355900" y="2278189"/>
                  </a:lnTo>
                  <a:lnTo>
                    <a:pt x="2334209" y="2238616"/>
                  </a:lnTo>
                  <a:lnTo>
                    <a:pt x="2309177" y="2201583"/>
                  </a:lnTo>
                  <a:lnTo>
                    <a:pt x="2280818" y="2167064"/>
                  </a:lnTo>
                  <a:lnTo>
                    <a:pt x="2249119" y="2135098"/>
                  </a:lnTo>
                  <a:lnTo>
                    <a:pt x="2214676" y="2105685"/>
                  </a:lnTo>
                  <a:lnTo>
                    <a:pt x="2178100" y="2079726"/>
                  </a:lnTo>
                  <a:lnTo>
                    <a:pt x="2139365" y="2057234"/>
                  </a:lnTo>
                  <a:lnTo>
                    <a:pt x="2098497" y="2038197"/>
                  </a:lnTo>
                  <a:lnTo>
                    <a:pt x="2055482" y="2022627"/>
                  </a:lnTo>
                  <a:lnTo>
                    <a:pt x="2048903" y="2020862"/>
                  </a:lnTo>
                  <a:lnTo>
                    <a:pt x="2048903" y="2568905"/>
                  </a:lnTo>
                  <a:lnTo>
                    <a:pt x="2048903" y="2819184"/>
                  </a:lnTo>
                  <a:lnTo>
                    <a:pt x="2045779" y="2874657"/>
                  </a:lnTo>
                  <a:lnTo>
                    <a:pt x="2036394" y="2920962"/>
                  </a:lnTo>
                  <a:lnTo>
                    <a:pt x="2020747" y="2958084"/>
                  </a:lnTo>
                  <a:lnTo>
                    <a:pt x="1974024" y="3003550"/>
                  </a:lnTo>
                  <a:lnTo>
                    <a:pt x="1905609" y="3023578"/>
                  </a:lnTo>
                  <a:lnTo>
                    <a:pt x="1862035" y="3026079"/>
                  </a:lnTo>
                  <a:lnTo>
                    <a:pt x="1675168" y="3026079"/>
                  </a:lnTo>
                  <a:lnTo>
                    <a:pt x="1675168" y="2362009"/>
                  </a:lnTo>
                  <a:lnTo>
                    <a:pt x="1862035" y="2362009"/>
                  </a:lnTo>
                  <a:lnTo>
                    <a:pt x="1905609" y="2364511"/>
                  </a:lnTo>
                  <a:lnTo>
                    <a:pt x="1974024" y="2384539"/>
                  </a:lnTo>
                  <a:lnTo>
                    <a:pt x="2020747" y="2431250"/>
                  </a:lnTo>
                  <a:lnTo>
                    <a:pt x="2036394" y="2468803"/>
                  </a:lnTo>
                  <a:lnTo>
                    <a:pt x="2045652" y="2514117"/>
                  </a:lnTo>
                  <a:lnTo>
                    <a:pt x="2045779" y="2514689"/>
                  </a:lnTo>
                  <a:lnTo>
                    <a:pt x="2048903" y="2568905"/>
                  </a:lnTo>
                  <a:lnTo>
                    <a:pt x="2048903" y="2020862"/>
                  </a:lnTo>
                  <a:lnTo>
                    <a:pt x="2010333" y="2010511"/>
                  </a:lnTo>
                  <a:lnTo>
                    <a:pt x="1963039" y="2001862"/>
                  </a:lnTo>
                  <a:lnTo>
                    <a:pt x="1913610" y="1996668"/>
                  </a:lnTo>
                  <a:lnTo>
                    <a:pt x="1862035" y="1994941"/>
                  </a:lnTo>
                  <a:lnTo>
                    <a:pt x="1308100" y="1994941"/>
                  </a:lnTo>
                  <a:lnTo>
                    <a:pt x="1308100" y="4330827"/>
                  </a:lnTo>
                  <a:lnTo>
                    <a:pt x="1675168" y="4330827"/>
                  </a:lnTo>
                  <a:lnTo>
                    <a:pt x="1675168" y="3393148"/>
                  </a:lnTo>
                  <a:lnTo>
                    <a:pt x="1842008" y="3393148"/>
                  </a:lnTo>
                  <a:lnTo>
                    <a:pt x="2032215" y="4330827"/>
                  </a:lnTo>
                  <a:lnTo>
                    <a:pt x="2405964" y="4330827"/>
                  </a:lnTo>
                  <a:lnTo>
                    <a:pt x="2214778" y="3393148"/>
                  </a:lnTo>
                  <a:lnTo>
                    <a:pt x="2195728" y="3299701"/>
                  </a:lnTo>
                  <a:lnTo>
                    <a:pt x="2237016" y="3267799"/>
                  </a:lnTo>
                  <a:lnTo>
                    <a:pt x="2280818" y="3224326"/>
                  </a:lnTo>
                  <a:lnTo>
                    <a:pt x="2309177" y="3189732"/>
                  </a:lnTo>
                  <a:lnTo>
                    <a:pt x="2334209" y="3152521"/>
                  </a:lnTo>
                  <a:lnTo>
                    <a:pt x="2355900" y="3112719"/>
                  </a:lnTo>
                  <a:lnTo>
                    <a:pt x="2374252" y="3070301"/>
                  </a:lnTo>
                  <a:lnTo>
                    <a:pt x="2389009" y="3026079"/>
                  </a:lnTo>
                  <a:lnTo>
                    <a:pt x="2389276" y="3025292"/>
                  </a:lnTo>
                  <a:lnTo>
                    <a:pt x="2400947" y="2977667"/>
                  </a:lnTo>
                  <a:lnTo>
                    <a:pt x="2409291" y="2927439"/>
                  </a:lnTo>
                  <a:lnTo>
                    <a:pt x="2414295" y="2874657"/>
                  </a:lnTo>
                  <a:lnTo>
                    <a:pt x="2415971" y="2819184"/>
                  </a:lnTo>
                  <a:lnTo>
                    <a:pt x="2415971" y="2568905"/>
                  </a:lnTo>
                  <a:close/>
                </a:path>
                <a:path w="10359390" h="8976360">
                  <a:moveTo>
                    <a:pt x="3710660" y="2542209"/>
                  </a:moveTo>
                  <a:lnTo>
                    <a:pt x="3708997" y="2487993"/>
                  </a:lnTo>
                  <a:lnTo>
                    <a:pt x="3703993" y="2436101"/>
                  </a:lnTo>
                  <a:lnTo>
                    <a:pt x="3695649" y="2386546"/>
                  </a:lnTo>
                  <a:lnTo>
                    <a:pt x="3683965" y="2339327"/>
                  </a:lnTo>
                  <a:lnTo>
                    <a:pt x="3668953" y="2294445"/>
                  </a:lnTo>
                  <a:lnTo>
                    <a:pt x="3650602" y="2251900"/>
                  </a:lnTo>
                  <a:lnTo>
                    <a:pt x="3628910" y="2211679"/>
                  </a:lnTo>
                  <a:lnTo>
                    <a:pt x="3603879" y="2173808"/>
                  </a:lnTo>
                  <a:lnTo>
                    <a:pt x="3575520" y="2138261"/>
                  </a:lnTo>
                  <a:lnTo>
                    <a:pt x="3543820" y="2105063"/>
                  </a:lnTo>
                  <a:lnTo>
                    <a:pt x="3505644" y="2073008"/>
                  </a:lnTo>
                  <a:lnTo>
                    <a:pt x="3464547" y="2045220"/>
                  </a:lnTo>
                  <a:lnTo>
                    <a:pt x="3420541" y="2021700"/>
                  </a:lnTo>
                  <a:lnTo>
                    <a:pt x="3373615" y="2002459"/>
                  </a:lnTo>
                  <a:lnTo>
                    <a:pt x="3343605" y="1993455"/>
                  </a:lnTo>
                  <a:lnTo>
                    <a:pt x="3343605" y="2542209"/>
                  </a:lnTo>
                  <a:lnTo>
                    <a:pt x="3343605" y="3783571"/>
                  </a:lnTo>
                  <a:lnTo>
                    <a:pt x="3340620" y="3837800"/>
                  </a:lnTo>
                  <a:lnTo>
                    <a:pt x="3340544" y="3839045"/>
                  </a:lnTo>
                  <a:lnTo>
                    <a:pt x="3340481" y="3840315"/>
                  </a:lnTo>
                  <a:lnTo>
                    <a:pt x="3331095" y="3887038"/>
                  </a:lnTo>
                  <a:lnTo>
                    <a:pt x="3315449" y="3923741"/>
                  </a:lnTo>
                  <a:lnTo>
                    <a:pt x="3269983" y="3967937"/>
                  </a:lnTo>
                  <a:lnTo>
                    <a:pt x="3201568" y="3987952"/>
                  </a:lnTo>
                  <a:lnTo>
                    <a:pt x="3156737" y="3990467"/>
                  </a:lnTo>
                  <a:lnTo>
                    <a:pt x="3113138" y="3987952"/>
                  </a:lnTo>
                  <a:lnTo>
                    <a:pt x="3044723" y="3967937"/>
                  </a:lnTo>
                  <a:lnTo>
                    <a:pt x="2998025" y="3922471"/>
                  </a:lnTo>
                  <a:lnTo>
                    <a:pt x="2982379" y="3885349"/>
                  </a:lnTo>
                  <a:lnTo>
                    <a:pt x="2972993" y="3839045"/>
                  </a:lnTo>
                  <a:lnTo>
                    <a:pt x="2969857" y="3783571"/>
                  </a:lnTo>
                  <a:lnTo>
                    <a:pt x="2969857" y="2542209"/>
                  </a:lnTo>
                  <a:lnTo>
                    <a:pt x="2972917" y="2487993"/>
                  </a:lnTo>
                  <a:lnTo>
                    <a:pt x="2982379" y="2440444"/>
                  </a:lnTo>
                  <a:lnTo>
                    <a:pt x="2998025" y="2403322"/>
                  </a:lnTo>
                  <a:lnTo>
                    <a:pt x="3044723" y="2357844"/>
                  </a:lnTo>
                  <a:lnTo>
                    <a:pt x="3113138" y="2337816"/>
                  </a:lnTo>
                  <a:lnTo>
                    <a:pt x="3156737" y="2335314"/>
                  </a:lnTo>
                  <a:lnTo>
                    <a:pt x="3201568" y="2337816"/>
                  </a:lnTo>
                  <a:lnTo>
                    <a:pt x="3239312" y="2345334"/>
                  </a:lnTo>
                  <a:lnTo>
                    <a:pt x="3293541" y="2375357"/>
                  </a:lnTo>
                  <a:lnTo>
                    <a:pt x="3331095" y="2438781"/>
                  </a:lnTo>
                  <a:lnTo>
                    <a:pt x="3340481" y="2485504"/>
                  </a:lnTo>
                  <a:lnTo>
                    <a:pt x="3343605" y="2542209"/>
                  </a:lnTo>
                  <a:lnTo>
                    <a:pt x="3343605" y="1993455"/>
                  </a:lnTo>
                  <a:lnTo>
                    <a:pt x="3323780" y="1987499"/>
                  </a:lnTo>
                  <a:lnTo>
                    <a:pt x="3271012" y="1976805"/>
                  </a:lnTo>
                  <a:lnTo>
                    <a:pt x="3215335" y="1970392"/>
                  </a:lnTo>
                  <a:lnTo>
                    <a:pt x="3156737" y="1968246"/>
                  </a:lnTo>
                  <a:lnTo>
                    <a:pt x="3098127" y="1970392"/>
                  </a:lnTo>
                  <a:lnTo>
                    <a:pt x="3042437" y="1976805"/>
                  </a:lnTo>
                  <a:lnTo>
                    <a:pt x="2989669" y="1987499"/>
                  </a:lnTo>
                  <a:lnTo>
                    <a:pt x="2939821" y="2002459"/>
                  </a:lnTo>
                  <a:lnTo>
                    <a:pt x="2892895" y="2021700"/>
                  </a:lnTo>
                  <a:lnTo>
                    <a:pt x="2848889" y="2045220"/>
                  </a:lnTo>
                  <a:lnTo>
                    <a:pt x="2807805" y="2073008"/>
                  </a:lnTo>
                  <a:lnTo>
                    <a:pt x="2769641" y="2105063"/>
                  </a:lnTo>
                  <a:lnTo>
                    <a:pt x="2737929" y="2138261"/>
                  </a:lnTo>
                  <a:lnTo>
                    <a:pt x="2709570" y="2173808"/>
                  </a:lnTo>
                  <a:lnTo>
                    <a:pt x="2684538" y="2211679"/>
                  </a:lnTo>
                  <a:lnTo>
                    <a:pt x="2662847" y="2251900"/>
                  </a:lnTo>
                  <a:lnTo>
                    <a:pt x="2644495" y="2294445"/>
                  </a:lnTo>
                  <a:lnTo>
                    <a:pt x="2629484" y="2339327"/>
                  </a:lnTo>
                  <a:lnTo>
                    <a:pt x="2617813" y="2386546"/>
                  </a:lnTo>
                  <a:lnTo>
                    <a:pt x="2609469" y="2436101"/>
                  </a:lnTo>
                  <a:lnTo>
                    <a:pt x="2604706" y="2485504"/>
                  </a:lnTo>
                  <a:lnTo>
                    <a:pt x="2604592" y="2486736"/>
                  </a:lnTo>
                  <a:lnTo>
                    <a:pt x="2604465" y="2487993"/>
                  </a:lnTo>
                  <a:lnTo>
                    <a:pt x="2602801" y="2542209"/>
                  </a:lnTo>
                  <a:lnTo>
                    <a:pt x="2602801" y="3783571"/>
                  </a:lnTo>
                  <a:lnTo>
                    <a:pt x="2604465" y="3837800"/>
                  </a:lnTo>
                  <a:lnTo>
                    <a:pt x="2609469" y="3889692"/>
                  </a:lnTo>
                  <a:lnTo>
                    <a:pt x="2617813" y="3939248"/>
                  </a:lnTo>
                  <a:lnTo>
                    <a:pt x="2629484" y="3986466"/>
                  </a:lnTo>
                  <a:lnTo>
                    <a:pt x="2644495" y="4031348"/>
                  </a:lnTo>
                  <a:lnTo>
                    <a:pt x="2662847" y="4073893"/>
                  </a:lnTo>
                  <a:lnTo>
                    <a:pt x="2684538" y="4114101"/>
                  </a:lnTo>
                  <a:lnTo>
                    <a:pt x="2709570" y="4151973"/>
                  </a:lnTo>
                  <a:lnTo>
                    <a:pt x="2737929" y="4187507"/>
                  </a:lnTo>
                  <a:lnTo>
                    <a:pt x="2769641" y="4220705"/>
                  </a:lnTo>
                  <a:lnTo>
                    <a:pt x="2807805" y="4252785"/>
                  </a:lnTo>
                  <a:lnTo>
                    <a:pt x="2848889" y="4280586"/>
                  </a:lnTo>
                  <a:lnTo>
                    <a:pt x="2892895" y="4304093"/>
                  </a:lnTo>
                  <a:lnTo>
                    <a:pt x="2939821" y="4323334"/>
                  </a:lnTo>
                  <a:lnTo>
                    <a:pt x="2989669" y="4338294"/>
                  </a:lnTo>
                  <a:lnTo>
                    <a:pt x="3042437" y="4348988"/>
                  </a:lnTo>
                  <a:lnTo>
                    <a:pt x="3098127" y="4355389"/>
                  </a:lnTo>
                  <a:lnTo>
                    <a:pt x="3156737" y="4357535"/>
                  </a:lnTo>
                  <a:lnTo>
                    <a:pt x="3215335" y="4355389"/>
                  </a:lnTo>
                  <a:lnTo>
                    <a:pt x="3271012" y="4348988"/>
                  </a:lnTo>
                  <a:lnTo>
                    <a:pt x="3323780" y="4338294"/>
                  </a:lnTo>
                  <a:lnTo>
                    <a:pt x="3373615" y="4323334"/>
                  </a:lnTo>
                  <a:lnTo>
                    <a:pt x="3420541" y="4304093"/>
                  </a:lnTo>
                  <a:lnTo>
                    <a:pt x="3464547" y="4280586"/>
                  </a:lnTo>
                  <a:lnTo>
                    <a:pt x="3505644" y="4252785"/>
                  </a:lnTo>
                  <a:lnTo>
                    <a:pt x="3543820" y="4220705"/>
                  </a:lnTo>
                  <a:lnTo>
                    <a:pt x="3575520" y="4187507"/>
                  </a:lnTo>
                  <a:lnTo>
                    <a:pt x="3603879" y="4151973"/>
                  </a:lnTo>
                  <a:lnTo>
                    <a:pt x="3628910" y="4114101"/>
                  </a:lnTo>
                  <a:lnTo>
                    <a:pt x="3650602" y="4073893"/>
                  </a:lnTo>
                  <a:lnTo>
                    <a:pt x="3668953" y="4031348"/>
                  </a:lnTo>
                  <a:lnTo>
                    <a:pt x="3682631" y="3990467"/>
                  </a:lnTo>
                  <a:lnTo>
                    <a:pt x="3695649" y="3939248"/>
                  </a:lnTo>
                  <a:lnTo>
                    <a:pt x="3703993" y="3889692"/>
                  </a:lnTo>
                  <a:lnTo>
                    <a:pt x="3708755" y="3840315"/>
                  </a:lnTo>
                  <a:lnTo>
                    <a:pt x="3708870" y="3839045"/>
                  </a:lnTo>
                  <a:lnTo>
                    <a:pt x="3708997" y="3837800"/>
                  </a:lnTo>
                  <a:lnTo>
                    <a:pt x="3710660" y="3783571"/>
                  </a:lnTo>
                  <a:lnTo>
                    <a:pt x="3710660" y="2542209"/>
                  </a:lnTo>
                  <a:close/>
                </a:path>
                <a:path w="10359390" h="8976360">
                  <a:moveTo>
                    <a:pt x="5489270" y="1994941"/>
                  </a:moveTo>
                  <a:lnTo>
                    <a:pt x="5279034" y="1994941"/>
                  </a:lnTo>
                  <a:lnTo>
                    <a:pt x="4718431" y="3289693"/>
                  </a:lnTo>
                  <a:lnTo>
                    <a:pt x="4157815" y="1994941"/>
                  </a:lnTo>
                  <a:lnTo>
                    <a:pt x="3947591" y="1994941"/>
                  </a:lnTo>
                  <a:lnTo>
                    <a:pt x="3947591" y="4330839"/>
                  </a:lnTo>
                  <a:lnTo>
                    <a:pt x="4314647" y="4330839"/>
                  </a:lnTo>
                  <a:lnTo>
                    <a:pt x="4314647" y="3166224"/>
                  </a:lnTo>
                  <a:lnTo>
                    <a:pt x="4611649" y="3963771"/>
                  </a:lnTo>
                  <a:lnTo>
                    <a:pt x="4825212" y="3963771"/>
                  </a:lnTo>
                  <a:lnTo>
                    <a:pt x="5122202" y="3166224"/>
                  </a:lnTo>
                  <a:lnTo>
                    <a:pt x="5122202" y="4330839"/>
                  </a:lnTo>
                  <a:lnTo>
                    <a:pt x="5489270" y="4330839"/>
                  </a:lnTo>
                  <a:lnTo>
                    <a:pt x="5489270" y="1994941"/>
                  </a:lnTo>
                  <a:close/>
                </a:path>
                <a:path w="10359390" h="8976360">
                  <a:moveTo>
                    <a:pt x="5710453" y="6040679"/>
                  </a:moveTo>
                  <a:lnTo>
                    <a:pt x="5706097" y="5987847"/>
                  </a:lnTo>
                  <a:lnTo>
                    <a:pt x="5693880" y="5948134"/>
                  </a:lnTo>
                  <a:lnTo>
                    <a:pt x="5671147" y="5912739"/>
                  </a:lnTo>
                  <a:lnTo>
                    <a:pt x="5640527" y="5889866"/>
                  </a:lnTo>
                  <a:lnTo>
                    <a:pt x="5619432" y="5882652"/>
                  </a:lnTo>
                  <a:lnTo>
                    <a:pt x="5619432" y="6044057"/>
                  </a:lnTo>
                  <a:lnTo>
                    <a:pt x="5619432" y="6078842"/>
                  </a:lnTo>
                  <a:lnTo>
                    <a:pt x="5616575" y="6124956"/>
                  </a:lnTo>
                  <a:lnTo>
                    <a:pt x="5605005" y="6159741"/>
                  </a:lnTo>
                  <a:lnTo>
                    <a:pt x="5580215" y="6181699"/>
                  </a:lnTo>
                  <a:lnTo>
                    <a:pt x="5537708" y="6189345"/>
                  </a:lnTo>
                  <a:lnTo>
                    <a:pt x="5503964" y="6189345"/>
                  </a:lnTo>
                  <a:lnTo>
                    <a:pt x="5503964" y="5948134"/>
                  </a:lnTo>
                  <a:lnTo>
                    <a:pt x="5545785" y="5948134"/>
                  </a:lnTo>
                  <a:lnTo>
                    <a:pt x="5584012" y="5955817"/>
                  </a:lnTo>
                  <a:lnTo>
                    <a:pt x="5606364" y="5976620"/>
                  </a:lnTo>
                  <a:lnTo>
                    <a:pt x="5616829" y="6007151"/>
                  </a:lnTo>
                  <a:lnTo>
                    <a:pt x="5619432" y="6044057"/>
                  </a:lnTo>
                  <a:lnTo>
                    <a:pt x="5619432" y="5882652"/>
                  </a:lnTo>
                  <a:lnTo>
                    <a:pt x="5601093" y="5876379"/>
                  </a:lnTo>
                  <a:lnTo>
                    <a:pt x="5552833" y="5871946"/>
                  </a:lnTo>
                  <a:lnTo>
                    <a:pt x="5412524" y="5871946"/>
                  </a:lnTo>
                  <a:lnTo>
                    <a:pt x="5412524" y="6553721"/>
                  </a:lnTo>
                  <a:lnTo>
                    <a:pt x="5503964" y="6553721"/>
                  </a:lnTo>
                  <a:lnTo>
                    <a:pt x="5503964" y="6264834"/>
                  </a:lnTo>
                  <a:lnTo>
                    <a:pt x="5547322" y="6264834"/>
                  </a:lnTo>
                  <a:lnTo>
                    <a:pt x="5603494" y="6258763"/>
                  </a:lnTo>
                  <a:lnTo>
                    <a:pt x="5646051" y="6241339"/>
                  </a:lnTo>
                  <a:lnTo>
                    <a:pt x="5676506" y="6213729"/>
                  </a:lnTo>
                  <a:lnTo>
                    <a:pt x="5696382" y="6177089"/>
                  </a:lnTo>
                  <a:lnTo>
                    <a:pt x="5707189" y="6132601"/>
                  </a:lnTo>
                  <a:lnTo>
                    <a:pt x="5710453" y="6081395"/>
                  </a:lnTo>
                  <a:lnTo>
                    <a:pt x="5710453" y="6040679"/>
                  </a:lnTo>
                  <a:close/>
                </a:path>
                <a:path w="10359390" h="8976360">
                  <a:moveTo>
                    <a:pt x="5974575" y="6021540"/>
                  </a:moveTo>
                  <a:lnTo>
                    <a:pt x="5939612" y="6026455"/>
                  </a:lnTo>
                  <a:lnTo>
                    <a:pt x="5907570" y="6041783"/>
                  </a:lnTo>
                  <a:lnTo>
                    <a:pt x="5880646" y="6069812"/>
                  </a:lnTo>
                  <a:lnTo>
                    <a:pt x="5861075" y="6112802"/>
                  </a:lnTo>
                  <a:lnTo>
                    <a:pt x="5860783" y="6088227"/>
                  </a:lnTo>
                  <a:lnTo>
                    <a:pt x="5860072" y="6063640"/>
                  </a:lnTo>
                  <a:lnTo>
                    <a:pt x="5859170" y="6042698"/>
                  </a:lnTo>
                  <a:lnTo>
                    <a:pt x="5858307" y="6029096"/>
                  </a:lnTo>
                  <a:lnTo>
                    <a:pt x="5771489" y="6029096"/>
                  </a:lnTo>
                  <a:lnTo>
                    <a:pt x="5772378" y="6066193"/>
                  </a:lnTo>
                  <a:lnTo>
                    <a:pt x="5772645" y="6104864"/>
                  </a:lnTo>
                  <a:lnTo>
                    <a:pt x="5772505" y="6207201"/>
                  </a:lnTo>
                  <a:lnTo>
                    <a:pt x="5772505" y="6553721"/>
                  </a:lnTo>
                  <a:lnTo>
                    <a:pt x="5863933" y="6553721"/>
                  </a:lnTo>
                  <a:lnTo>
                    <a:pt x="5863933" y="6261265"/>
                  </a:lnTo>
                  <a:lnTo>
                    <a:pt x="5872518" y="6198362"/>
                  </a:lnTo>
                  <a:lnTo>
                    <a:pt x="5896026" y="6159576"/>
                  </a:lnTo>
                  <a:lnTo>
                    <a:pt x="5931166" y="6139904"/>
                  </a:lnTo>
                  <a:lnTo>
                    <a:pt x="5974575" y="6134316"/>
                  </a:lnTo>
                  <a:lnTo>
                    <a:pt x="5974575" y="6021540"/>
                  </a:lnTo>
                  <a:close/>
                </a:path>
                <a:path w="10359390" h="8976360">
                  <a:moveTo>
                    <a:pt x="6309436" y="6185090"/>
                  </a:moveTo>
                  <a:lnTo>
                    <a:pt x="6303226" y="6127242"/>
                  </a:lnTo>
                  <a:lnTo>
                    <a:pt x="6293243" y="6102147"/>
                  </a:lnTo>
                  <a:lnTo>
                    <a:pt x="6285014" y="6081433"/>
                  </a:lnTo>
                  <a:lnTo>
                    <a:pt x="6255436" y="6048133"/>
                  </a:lnTo>
                  <a:lnTo>
                    <a:pt x="6217691" y="6029122"/>
                  </a:lnTo>
                  <a:lnTo>
                    <a:pt x="6217691" y="6179972"/>
                  </a:lnTo>
                  <a:lnTo>
                    <a:pt x="6217564" y="6398869"/>
                  </a:lnTo>
                  <a:lnTo>
                    <a:pt x="6214453" y="6434277"/>
                  </a:lnTo>
                  <a:lnTo>
                    <a:pt x="6204521" y="6460249"/>
                  </a:lnTo>
                  <a:lnTo>
                    <a:pt x="6187579" y="6475616"/>
                  </a:lnTo>
                  <a:lnTo>
                    <a:pt x="6163335" y="6480683"/>
                  </a:lnTo>
                  <a:lnTo>
                    <a:pt x="6137783" y="6474727"/>
                  </a:lnTo>
                  <a:lnTo>
                    <a:pt x="6120587" y="6457975"/>
                  </a:lnTo>
                  <a:lnTo>
                    <a:pt x="6110884" y="6432131"/>
                  </a:lnTo>
                  <a:lnTo>
                    <a:pt x="6107836" y="6398869"/>
                  </a:lnTo>
                  <a:lnTo>
                    <a:pt x="6107900" y="6179972"/>
                  </a:lnTo>
                  <a:lnTo>
                    <a:pt x="6111049" y="6146939"/>
                  </a:lnTo>
                  <a:lnTo>
                    <a:pt x="6120993" y="6122327"/>
                  </a:lnTo>
                  <a:lnTo>
                    <a:pt x="6138138" y="6107252"/>
                  </a:lnTo>
                  <a:lnTo>
                    <a:pt x="6162929" y="6102147"/>
                  </a:lnTo>
                  <a:lnTo>
                    <a:pt x="6188913" y="6107963"/>
                  </a:lnTo>
                  <a:lnTo>
                    <a:pt x="6205804" y="6124156"/>
                  </a:lnTo>
                  <a:lnTo>
                    <a:pt x="6214948" y="6148794"/>
                  </a:lnTo>
                  <a:lnTo>
                    <a:pt x="6217691" y="6179972"/>
                  </a:lnTo>
                  <a:lnTo>
                    <a:pt x="6217691" y="6029122"/>
                  </a:lnTo>
                  <a:lnTo>
                    <a:pt x="6215113" y="6027813"/>
                  </a:lnTo>
                  <a:lnTo>
                    <a:pt x="6164656" y="6020930"/>
                  </a:lnTo>
                  <a:lnTo>
                    <a:pt x="6115151" y="6027267"/>
                  </a:lnTo>
                  <a:lnTo>
                    <a:pt x="6074054" y="6046368"/>
                  </a:lnTo>
                  <a:lnTo>
                    <a:pt x="6042850" y="6078385"/>
                  </a:lnTo>
                  <a:lnTo>
                    <a:pt x="6023038" y="6123483"/>
                  </a:lnTo>
                  <a:lnTo>
                    <a:pt x="6016117" y="6181801"/>
                  </a:lnTo>
                  <a:lnTo>
                    <a:pt x="6016117" y="6395707"/>
                  </a:lnTo>
                  <a:lnTo>
                    <a:pt x="6020232" y="6445834"/>
                  </a:lnTo>
                  <a:lnTo>
                    <a:pt x="6020282" y="6446533"/>
                  </a:lnTo>
                  <a:lnTo>
                    <a:pt x="6032639" y="6487871"/>
                  </a:lnTo>
                  <a:lnTo>
                    <a:pt x="6032703" y="6488100"/>
                  </a:lnTo>
                  <a:lnTo>
                    <a:pt x="6053201" y="6520396"/>
                  </a:lnTo>
                  <a:lnTo>
                    <a:pt x="6081776" y="6543510"/>
                  </a:lnTo>
                  <a:lnTo>
                    <a:pt x="6117895" y="6557315"/>
                  </a:lnTo>
                  <a:lnTo>
                    <a:pt x="6118085" y="6557315"/>
                  </a:lnTo>
                  <a:lnTo>
                    <a:pt x="6161608" y="6561887"/>
                  </a:lnTo>
                  <a:lnTo>
                    <a:pt x="6204775" y="6557315"/>
                  </a:lnTo>
                  <a:lnTo>
                    <a:pt x="6241173" y="6543510"/>
                  </a:lnTo>
                  <a:lnTo>
                    <a:pt x="6291732" y="6487871"/>
                  </a:lnTo>
                  <a:lnTo>
                    <a:pt x="6304927" y="6445834"/>
                  </a:lnTo>
                  <a:lnTo>
                    <a:pt x="6309436" y="6394183"/>
                  </a:lnTo>
                  <a:lnTo>
                    <a:pt x="6309436" y="6185090"/>
                  </a:lnTo>
                  <a:close/>
                </a:path>
                <a:path w="10359390" h="8976360">
                  <a:moveTo>
                    <a:pt x="6771145" y="19761"/>
                  </a:moveTo>
                  <a:lnTo>
                    <a:pt x="6615430" y="19761"/>
                  </a:lnTo>
                  <a:lnTo>
                    <a:pt x="6200216" y="978725"/>
                  </a:lnTo>
                  <a:lnTo>
                    <a:pt x="5784989" y="19761"/>
                  </a:lnTo>
                  <a:lnTo>
                    <a:pt x="5629275" y="19761"/>
                  </a:lnTo>
                  <a:lnTo>
                    <a:pt x="5629275" y="1749844"/>
                  </a:lnTo>
                  <a:lnTo>
                    <a:pt x="5901156" y="1749844"/>
                  </a:lnTo>
                  <a:lnTo>
                    <a:pt x="5901156" y="887272"/>
                  </a:lnTo>
                  <a:lnTo>
                    <a:pt x="6121120" y="1477987"/>
                  </a:lnTo>
                  <a:lnTo>
                    <a:pt x="6279299" y="1477987"/>
                  </a:lnTo>
                  <a:lnTo>
                    <a:pt x="6499263" y="887272"/>
                  </a:lnTo>
                  <a:lnTo>
                    <a:pt x="6499263" y="1749844"/>
                  </a:lnTo>
                  <a:lnTo>
                    <a:pt x="6771145" y="1749844"/>
                  </a:lnTo>
                  <a:lnTo>
                    <a:pt x="6771145" y="19761"/>
                  </a:lnTo>
                  <a:close/>
                </a:path>
                <a:path w="10359390" h="8976360">
                  <a:moveTo>
                    <a:pt x="6834048" y="2542209"/>
                  </a:moveTo>
                  <a:lnTo>
                    <a:pt x="6832371" y="2487993"/>
                  </a:lnTo>
                  <a:lnTo>
                    <a:pt x="6827367" y="2436101"/>
                  </a:lnTo>
                  <a:lnTo>
                    <a:pt x="6819024" y="2386546"/>
                  </a:lnTo>
                  <a:lnTo>
                    <a:pt x="6807352" y="2339327"/>
                  </a:lnTo>
                  <a:lnTo>
                    <a:pt x="6806006" y="2335314"/>
                  </a:lnTo>
                  <a:lnTo>
                    <a:pt x="6792328" y="2294445"/>
                  </a:lnTo>
                  <a:lnTo>
                    <a:pt x="6773977" y="2251900"/>
                  </a:lnTo>
                  <a:lnTo>
                    <a:pt x="6752285" y="2211679"/>
                  </a:lnTo>
                  <a:lnTo>
                    <a:pt x="6727266" y="2173808"/>
                  </a:lnTo>
                  <a:lnTo>
                    <a:pt x="6698894" y="2138261"/>
                  </a:lnTo>
                  <a:lnTo>
                    <a:pt x="6667208" y="2105063"/>
                  </a:lnTo>
                  <a:lnTo>
                    <a:pt x="6629019" y="2073008"/>
                  </a:lnTo>
                  <a:lnTo>
                    <a:pt x="6587934" y="2045220"/>
                  </a:lnTo>
                  <a:lnTo>
                    <a:pt x="6543929" y="2021700"/>
                  </a:lnTo>
                  <a:lnTo>
                    <a:pt x="6497002" y="2002459"/>
                  </a:lnTo>
                  <a:lnTo>
                    <a:pt x="6466992" y="1993455"/>
                  </a:lnTo>
                  <a:lnTo>
                    <a:pt x="6466992" y="2542209"/>
                  </a:lnTo>
                  <a:lnTo>
                    <a:pt x="6466992" y="3783571"/>
                  </a:lnTo>
                  <a:lnTo>
                    <a:pt x="6463995" y="3837800"/>
                  </a:lnTo>
                  <a:lnTo>
                    <a:pt x="6463932" y="3839045"/>
                  </a:lnTo>
                  <a:lnTo>
                    <a:pt x="6463855" y="3840315"/>
                  </a:lnTo>
                  <a:lnTo>
                    <a:pt x="6454470" y="3887038"/>
                  </a:lnTo>
                  <a:lnTo>
                    <a:pt x="6438824" y="3923741"/>
                  </a:lnTo>
                  <a:lnTo>
                    <a:pt x="6393358" y="3967937"/>
                  </a:lnTo>
                  <a:lnTo>
                    <a:pt x="6324943" y="3987952"/>
                  </a:lnTo>
                  <a:lnTo>
                    <a:pt x="6280112" y="3990467"/>
                  </a:lnTo>
                  <a:lnTo>
                    <a:pt x="6236513" y="3987952"/>
                  </a:lnTo>
                  <a:lnTo>
                    <a:pt x="6168098" y="3967937"/>
                  </a:lnTo>
                  <a:lnTo>
                    <a:pt x="6121400" y="3922471"/>
                  </a:lnTo>
                  <a:lnTo>
                    <a:pt x="6105753" y="3885349"/>
                  </a:lnTo>
                  <a:lnTo>
                    <a:pt x="6096368" y="3839045"/>
                  </a:lnTo>
                  <a:lnTo>
                    <a:pt x="6093244" y="3783571"/>
                  </a:lnTo>
                  <a:lnTo>
                    <a:pt x="6093244" y="2542209"/>
                  </a:lnTo>
                  <a:lnTo>
                    <a:pt x="6096305" y="2487993"/>
                  </a:lnTo>
                  <a:lnTo>
                    <a:pt x="6096368" y="2486736"/>
                  </a:lnTo>
                  <a:lnTo>
                    <a:pt x="6105753" y="2440444"/>
                  </a:lnTo>
                  <a:lnTo>
                    <a:pt x="6121400" y="2403322"/>
                  </a:lnTo>
                  <a:lnTo>
                    <a:pt x="6168098" y="2357844"/>
                  </a:lnTo>
                  <a:lnTo>
                    <a:pt x="6236513" y="2337816"/>
                  </a:lnTo>
                  <a:lnTo>
                    <a:pt x="6280112" y="2335314"/>
                  </a:lnTo>
                  <a:lnTo>
                    <a:pt x="6324943" y="2337816"/>
                  </a:lnTo>
                  <a:lnTo>
                    <a:pt x="6362700" y="2345334"/>
                  </a:lnTo>
                  <a:lnTo>
                    <a:pt x="6416929" y="2375357"/>
                  </a:lnTo>
                  <a:lnTo>
                    <a:pt x="6454470" y="2438781"/>
                  </a:lnTo>
                  <a:lnTo>
                    <a:pt x="6463855" y="2485504"/>
                  </a:lnTo>
                  <a:lnTo>
                    <a:pt x="6466992" y="2542209"/>
                  </a:lnTo>
                  <a:lnTo>
                    <a:pt x="6466992" y="1993455"/>
                  </a:lnTo>
                  <a:lnTo>
                    <a:pt x="6447155" y="1987499"/>
                  </a:lnTo>
                  <a:lnTo>
                    <a:pt x="6394399" y="1976805"/>
                  </a:lnTo>
                  <a:lnTo>
                    <a:pt x="6338722" y="1970392"/>
                  </a:lnTo>
                  <a:lnTo>
                    <a:pt x="6280112" y="1968246"/>
                  </a:lnTo>
                  <a:lnTo>
                    <a:pt x="6221514" y="1970392"/>
                  </a:lnTo>
                  <a:lnTo>
                    <a:pt x="6165824" y="1976805"/>
                  </a:lnTo>
                  <a:lnTo>
                    <a:pt x="6113056" y="1987499"/>
                  </a:lnTo>
                  <a:lnTo>
                    <a:pt x="6063208" y="2002459"/>
                  </a:lnTo>
                  <a:lnTo>
                    <a:pt x="6016269" y="2021700"/>
                  </a:lnTo>
                  <a:lnTo>
                    <a:pt x="5972264" y="2045220"/>
                  </a:lnTo>
                  <a:lnTo>
                    <a:pt x="5931192" y="2073008"/>
                  </a:lnTo>
                  <a:lnTo>
                    <a:pt x="5893028" y="2105063"/>
                  </a:lnTo>
                  <a:lnTo>
                    <a:pt x="5861316" y="2138261"/>
                  </a:lnTo>
                  <a:lnTo>
                    <a:pt x="5832945" y="2173808"/>
                  </a:lnTo>
                  <a:lnTo>
                    <a:pt x="5807913" y="2211679"/>
                  </a:lnTo>
                  <a:lnTo>
                    <a:pt x="5786221" y="2251900"/>
                  </a:lnTo>
                  <a:lnTo>
                    <a:pt x="5767883" y="2294445"/>
                  </a:lnTo>
                  <a:lnTo>
                    <a:pt x="5752871" y="2339327"/>
                  </a:lnTo>
                  <a:lnTo>
                    <a:pt x="5741187" y="2386546"/>
                  </a:lnTo>
                  <a:lnTo>
                    <a:pt x="5732856" y="2436101"/>
                  </a:lnTo>
                  <a:lnTo>
                    <a:pt x="5728093" y="2485504"/>
                  </a:lnTo>
                  <a:lnTo>
                    <a:pt x="5727966" y="2486736"/>
                  </a:lnTo>
                  <a:lnTo>
                    <a:pt x="5727852" y="2487993"/>
                  </a:lnTo>
                  <a:lnTo>
                    <a:pt x="5726188" y="2542209"/>
                  </a:lnTo>
                  <a:lnTo>
                    <a:pt x="5726188" y="3783571"/>
                  </a:lnTo>
                  <a:lnTo>
                    <a:pt x="5727852" y="3837800"/>
                  </a:lnTo>
                  <a:lnTo>
                    <a:pt x="5732856" y="3889692"/>
                  </a:lnTo>
                  <a:lnTo>
                    <a:pt x="5741187" y="3939248"/>
                  </a:lnTo>
                  <a:lnTo>
                    <a:pt x="5752871" y="3986466"/>
                  </a:lnTo>
                  <a:lnTo>
                    <a:pt x="5767883" y="4031348"/>
                  </a:lnTo>
                  <a:lnTo>
                    <a:pt x="5786221" y="4073893"/>
                  </a:lnTo>
                  <a:lnTo>
                    <a:pt x="5807913" y="4114101"/>
                  </a:lnTo>
                  <a:lnTo>
                    <a:pt x="5832945" y="4151973"/>
                  </a:lnTo>
                  <a:lnTo>
                    <a:pt x="5861316" y="4187507"/>
                  </a:lnTo>
                  <a:lnTo>
                    <a:pt x="5893028" y="4220705"/>
                  </a:lnTo>
                  <a:lnTo>
                    <a:pt x="5931192" y="4252785"/>
                  </a:lnTo>
                  <a:lnTo>
                    <a:pt x="5972264" y="4280586"/>
                  </a:lnTo>
                  <a:lnTo>
                    <a:pt x="6016269" y="4304093"/>
                  </a:lnTo>
                  <a:lnTo>
                    <a:pt x="6063208" y="4323334"/>
                  </a:lnTo>
                  <a:lnTo>
                    <a:pt x="6113056" y="4338294"/>
                  </a:lnTo>
                  <a:lnTo>
                    <a:pt x="6165824" y="4348988"/>
                  </a:lnTo>
                  <a:lnTo>
                    <a:pt x="6221514" y="4355389"/>
                  </a:lnTo>
                  <a:lnTo>
                    <a:pt x="6280112" y="4357535"/>
                  </a:lnTo>
                  <a:lnTo>
                    <a:pt x="6338722" y="4355389"/>
                  </a:lnTo>
                  <a:lnTo>
                    <a:pt x="6394399" y="4348988"/>
                  </a:lnTo>
                  <a:lnTo>
                    <a:pt x="6447155" y="4338294"/>
                  </a:lnTo>
                  <a:lnTo>
                    <a:pt x="6497002" y="4323334"/>
                  </a:lnTo>
                  <a:lnTo>
                    <a:pt x="6543929" y="4304093"/>
                  </a:lnTo>
                  <a:lnTo>
                    <a:pt x="6587934" y="4280586"/>
                  </a:lnTo>
                  <a:lnTo>
                    <a:pt x="6629019" y="4252785"/>
                  </a:lnTo>
                  <a:lnTo>
                    <a:pt x="6667208" y="4220705"/>
                  </a:lnTo>
                  <a:lnTo>
                    <a:pt x="6698894" y="4187507"/>
                  </a:lnTo>
                  <a:lnTo>
                    <a:pt x="6727266" y="4151973"/>
                  </a:lnTo>
                  <a:lnTo>
                    <a:pt x="6752285" y="4114101"/>
                  </a:lnTo>
                  <a:lnTo>
                    <a:pt x="6773977" y="4073893"/>
                  </a:lnTo>
                  <a:lnTo>
                    <a:pt x="6792328" y="4031348"/>
                  </a:lnTo>
                  <a:lnTo>
                    <a:pt x="6806006" y="3990467"/>
                  </a:lnTo>
                  <a:lnTo>
                    <a:pt x="6807352" y="3986466"/>
                  </a:lnTo>
                  <a:lnTo>
                    <a:pt x="6819024" y="3939248"/>
                  </a:lnTo>
                  <a:lnTo>
                    <a:pt x="6827367" y="3889692"/>
                  </a:lnTo>
                  <a:lnTo>
                    <a:pt x="6832130" y="3840315"/>
                  </a:lnTo>
                  <a:lnTo>
                    <a:pt x="6832257" y="3839045"/>
                  </a:lnTo>
                  <a:lnTo>
                    <a:pt x="6832371" y="3837800"/>
                  </a:lnTo>
                  <a:lnTo>
                    <a:pt x="6834048" y="3783571"/>
                  </a:lnTo>
                  <a:lnTo>
                    <a:pt x="6834048" y="2542209"/>
                  </a:lnTo>
                  <a:close/>
                </a:path>
                <a:path w="10359390" h="8976360">
                  <a:moveTo>
                    <a:pt x="6850380" y="6149238"/>
                  </a:moveTo>
                  <a:lnTo>
                    <a:pt x="6842201" y="6086183"/>
                  </a:lnTo>
                  <a:lnTo>
                    <a:pt x="6820078" y="6046851"/>
                  </a:lnTo>
                  <a:lnTo>
                    <a:pt x="6787731" y="6026645"/>
                  </a:lnTo>
                  <a:lnTo>
                    <a:pt x="6748818" y="6020930"/>
                  </a:lnTo>
                  <a:lnTo>
                    <a:pt x="6712890" y="6025756"/>
                  </a:lnTo>
                  <a:lnTo>
                    <a:pt x="6685483" y="6038659"/>
                  </a:lnTo>
                  <a:lnTo>
                    <a:pt x="6664960" y="6057265"/>
                  </a:lnTo>
                  <a:lnTo>
                    <a:pt x="6649707" y="6079198"/>
                  </a:lnTo>
                  <a:lnTo>
                    <a:pt x="6637401" y="6053048"/>
                  </a:lnTo>
                  <a:lnTo>
                    <a:pt x="6619240" y="6034913"/>
                  </a:lnTo>
                  <a:lnTo>
                    <a:pt x="6595554" y="6024359"/>
                  </a:lnTo>
                  <a:lnTo>
                    <a:pt x="6566713" y="6020930"/>
                  </a:lnTo>
                  <a:lnTo>
                    <a:pt x="6536601" y="6024638"/>
                  </a:lnTo>
                  <a:lnTo>
                    <a:pt x="6511341" y="6035459"/>
                  </a:lnTo>
                  <a:lnTo>
                    <a:pt x="6490983" y="6052921"/>
                  </a:lnTo>
                  <a:lnTo>
                    <a:pt x="6475565" y="6076556"/>
                  </a:lnTo>
                  <a:lnTo>
                    <a:pt x="6474587" y="6052058"/>
                  </a:lnTo>
                  <a:lnTo>
                    <a:pt x="6473698" y="6040640"/>
                  </a:lnTo>
                  <a:lnTo>
                    <a:pt x="6472085" y="6029096"/>
                  </a:lnTo>
                  <a:lnTo>
                    <a:pt x="6384849" y="6029096"/>
                  </a:lnTo>
                  <a:lnTo>
                    <a:pt x="6385433" y="6048946"/>
                  </a:lnTo>
                  <a:lnTo>
                    <a:pt x="6385738" y="6076366"/>
                  </a:lnTo>
                  <a:lnTo>
                    <a:pt x="6385865" y="6180772"/>
                  </a:lnTo>
                  <a:lnTo>
                    <a:pt x="6385865" y="6553721"/>
                  </a:lnTo>
                  <a:lnTo>
                    <a:pt x="6477292" y="6553721"/>
                  </a:lnTo>
                  <a:lnTo>
                    <a:pt x="6477292" y="6193015"/>
                  </a:lnTo>
                  <a:lnTo>
                    <a:pt x="6479400" y="6156210"/>
                  </a:lnTo>
                  <a:lnTo>
                    <a:pt x="6487160" y="6127966"/>
                  </a:lnTo>
                  <a:lnTo>
                    <a:pt x="6502730" y="6109855"/>
                  </a:lnTo>
                  <a:lnTo>
                    <a:pt x="6528295" y="6103467"/>
                  </a:lnTo>
                  <a:lnTo>
                    <a:pt x="6547574" y="6106604"/>
                  </a:lnTo>
                  <a:lnTo>
                    <a:pt x="6561239" y="6117387"/>
                  </a:lnTo>
                  <a:lnTo>
                    <a:pt x="6569367" y="6137795"/>
                  </a:lnTo>
                  <a:lnTo>
                    <a:pt x="6572059" y="6169876"/>
                  </a:lnTo>
                  <a:lnTo>
                    <a:pt x="6572059" y="6553721"/>
                  </a:lnTo>
                  <a:lnTo>
                    <a:pt x="6664198" y="6553721"/>
                  </a:lnTo>
                  <a:lnTo>
                    <a:pt x="6664198" y="6192113"/>
                  </a:lnTo>
                  <a:lnTo>
                    <a:pt x="6666370" y="6155575"/>
                  </a:lnTo>
                  <a:lnTo>
                    <a:pt x="6674294" y="6127623"/>
                  </a:lnTo>
                  <a:lnTo>
                    <a:pt x="6690068" y="6109754"/>
                  </a:lnTo>
                  <a:lnTo>
                    <a:pt x="6715811" y="6103467"/>
                  </a:lnTo>
                  <a:lnTo>
                    <a:pt x="6736969" y="6107925"/>
                  </a:lnTo>
                  <a:lnTo>
                    <a:pt x="6750202" y="6120612"/>
                  </a:lnTo>
                  <a:lnTo>
                    <a:pt x="6757022" y="6140513"/>
                  </a:lnTo>
                  <a:lnTo>
                    <a:pt x="6758965" y="6166599"/>
                  </a:lnTo>
                  <a:lnTo>
                    <a:pt x="6758965" y="6553721"/>
                  </a:lnTo>
                  <a:lnTo>
                    <a:pt x="6850380" y="6553721"/>
                  </a:lnTo>
                  <a:lnTo>
                    <a:pt x="6850380" y="6149238"/>
                  </a:lnTo>
                  <a:close/>
                </a:path>
                <a:path w="10359390" h="8976360">
                  <a:moveTo>
                    <a:pt x="6881228" y="7778483"/>
                  </a:moveTo>
                  <a:lnTo>
                    <a:pt x="6879653" y="7738275"/>
                  </a:lnTo>
                  <a:lnTo>
                    <a:pt x="6879196" y="7534986"/>
                  </a:lnTo>
                  <a:lnTo>
                    <a:pt x="6879196" y="7383805"/>
                  </a:lnTo>
                  <a:lnTo>
                    <a:pt x="6875158" y="7339558"/>
                  </a:lnTo>
                  <a:lnTo>
                    <a:pt x="6875119" y="7339101"/>
                  </a:lnTo>
                  <a:lnTo>
                    <a:pt x="6875031" y="7338085"/>
                  </a:lnTo>
                  <a:lnTo>
                    <a:pt x="6868998" y="7321080"/>
                  </a:lnTo>
                  <a:lnTo>
                    <a:pt x="6861505" y="7299909"/>
                  </a:lnTo>
                  <a:lnTo>
                    <a:pt x="6837083" y="7270788"/>
                  </a:lnTo>
                  <a:lnTo>
                    <a:pt x="6800240" y="7252221"/>
                  </a:lnTo>
                  <a:lnTo>
                    <a:pt x="6789915" y="7250900"/>
                  </a:lnTo>
                  <a:lnTo>
                    <a:pt x="6789915" y="7534986"/>
                  </a:lnTo>
                  <a:lnTo>
                    <a:pt x="6789915" y="7602106"/>
                  </a:lnTo>
                  <a:lnTo>
                    <a:pt x="6786791" y="7649591"/>
                  </a:lnTo>
                  <a:lnTo>
                    <a:pt x="6776885" y="7681925"/>
                  </a:lnTo>
                  <a:lnTo>
                    <a:pt x="6759397" y="7700391"/>
                  </a:lnTo>
                  <a:lnTo>
                    <a:pt x="6733502" y="7706258"/>
                  </a:lnTo>
                  <a:lnTo>
                    <a:pt x="6710451" y="7700759"/>
                  </a:lnTo>
                  <a:lnTo>
                    <a:pt x="6694970" y="7685570"/>
                  </a:lnTo>
                  <a:lnTo>
                    <a:pt x="6686245" y="7662672"/>
                  </a:lnTo>
                  <a:lnTo>
                    <a:pt x="6683515" y="7634046"/>
                  </a:lnTo>
                  <a:lnTo>
                    <a:pt x="6683515" y="7625575"/>
                  </a:lnTo>
                  <a:lnTo>
                    <a:pt x="6689496" y="7582027"/>
                  </a:lnTo>
                  <a:lnTo>
                    <a:pt x="6706616" y="7554150"/>
                  </a:lnTo>
                  <a:lnTo>
                    <a:pt x="6733578" y="7539342"/>
                  </a:lnTo>
                  <a:lnTo>
                    <a:pt x="6769125" y="7534986"/>
                  </a:lnTo>
                  <a:lnTo>
                    <a:pt x="6789915" y="7534986"/>
                  </a:lnTo>
                  <a:lnTo>
                    <a:pt x="6789915" y="7250900"/>
                  </a:lnTo>
                  <a:lnTo>
                    <a:pt x="6749428" y="7245693"/>
                  </a:lnTo>
                  <a:lnTo>
                    <a:pt x="6693687" y="7253071"/>
                  </a:lnTo>
                  <a:lnTo>
                    <a:pt x="6654520" y="7273417"/>
                  </a:lnTo>
                  <a:lnTo>
                    <a:pt x="6629527" y="7304062"/>
                  </a:lnTo>
                  <a:lnTo>
                    <a:pt x="6616281" y="7342365"/>
                  </a:lnTo>
                  <a:lnTo>
                    <a:pt x="6612407" y="7385647"/>
                  </a:lnTo>
                  <a:lnTo>
                    <a:pt x="6612407" y="7395019"/>
                  </a:lnTo>
                  <a:lnTo>
                    <a:pt x="6702412" y="7395019"/>
                  </a:lnTo>
                  <a:lnTo>
                    <a:pt x="6702438" y="7383805"/>
                  </a:lnTo>
                  <a:lnTo>
                    <a:pt x="6704343" y="7359116"/>
                  </a:lnTo>
                  <a:lnTo>
                    <a:pt x="6711213" y="7339101"/>
                  </a:lnTo>
                  <a:lnTo>
                    <a:pt x="6724637" y="7325868"/>
                  </a:lnTo>
                  <a:lnTo>
                    <a:pt x="6746253" y="7321080"/>
                  </a:lnTo>
                  <a:lnTo>
                    <a:pt x="6768046" y="7325868"/>
                  </a:lnTo>
                  <a:lnTo>
                    <a:pt x="6767906" y="7325868"/>
                  </a:lnTo>
                  <a:lnTo>
                    <a:pt x="6780606" y="7339558"/>
                  </a:lnTo>
                  <a:lnTo>
                    <a:pt x="6786651" y="7361491"/>
                  </a:lnTo>
                  <a:lnTo>
                    <a:pt x="6788175" y="7390854"/>
                  </a:lnTo>
                  <a:lnTo>
                    <a:pt x="6788175" y="7464514"/>
                  </a:lnTo>
                  <a:lnTo>
                    <a:pt x="6771678" y="7464514"/>
                  </a:lnTo>
                  <a:lnTo>
                    <a:pt x="6725996" y="7467867"/>
                  </a:lnTo>
                  <a:lnTo>
                    <a:pt x="6684327" y="7478865"/>
                  </a:lnTo>
                  <a:lnTo>
                    <a:pt x="6648590" y="7498893"/>
                  </a:lnTo>
                  <a:lnTo>
                    <a:pt x="6620688" y="7529309"/>
                  </a:lnTo>
                  <a:lnTo>
                    <a:pt x="6602552" y="7571524"/>
                  </a:lnTo>
                  <a:lnTo>
                    <a:pt x="6596075" y="7626909"/>
                  </a:lnTo>
                  <a:lnTo>
                    <a:pt x="6596075" y="7636091"/>
                  </a:lnTo>
                  <a:lnTo>
                    <a:pt x="6599898" y="7681925"/>
                  </a:lnTo>
                  <a:lnTo>
                    <a:pt x="6599936" y="7682433"/>
                  </a:lnTo>
                  <a:lnTo>
                    <a:pt x="6612001" y="7723619"/>
                  </a:lnTo>
                  <a:lnTo>
                    <a:pt x="6633007" y="7756677"/>
                  </a:lnTo>
                  <a:lnTo>
                    <a:pt x="6663690" y="7778674"/>
                  </a:lnTo>
                  <a:lnTo>
                    <a:pt x="6704787" y="7786649"/>
                  </a:lnTo>
                  <a:lnTo>
                    <a:pt x="6732168" y="7784008"/>
                  </a:lnTo>
                  <a:lnTo>
                    <a:pt x="6755905" y="7775549"/>
                  </a:lnTo>
                  <a:lnTo>
                    <a:pt x="6775640" y="7760551"/>
                  </a:lnTo>
                  <a:lnTo>
                    <a:pt x="6791033" y="7738275"/>
                  </a:lnTo>
                  <a:lnTo>
                    <a:pt x="6791985" y="7746416"/>
                  </a:lnTo>
                  <a:lnTo>
                    <a:pt x="6793458" y="7756677"/>
                  </a:lnTo>
                  <a:lnTo>
                    <a:pt x="6795414" y="7768691"/>
                  </a:lnTo>
                  <a:lnTo>
                    <a:pt x="6797268" y="7778483"/>
                  </a:lnTo>
                  <a:lnTo>
                    <a:pt x="6881228" y="7778483"/>
                  </a:lnTo>
                  <a:close/>
                </a:path>
                <a:path w="10359390" h="8976360">
                  <a:moveTo>
                    <a:pt x="7220852" y="6185090"/>
                  </a:moveTo>
                  <a:lnTo>
                    <a:pt x="7214641" y="6127242"/>
                  </a:lnTo>
                  <a:lnTo>
                    <a:pt x="7196429" y="6081433"/>
                  </a:lnTo>
                  <a:lnTo>
                    <a:pt x="7166851" y="6048133"/>
                  </a:lnTo>
                  <a:lnTo>
                    <a:pt x="7129107" y="6029122"/>
                  </a:lnTo>
                  <a:lnTo>
                    <a:pt x="7129107" y="6179972"/>
                  </a:lnTo>
                  <a:lnTo>
                    <a:pt x="7128992" y="6398869"/>
                  </a:lnTo>
                  <a:lnTo>
                    <a:pt x="7125868" y="6434277"/>
                  </a:lnTo>
                  <a:lnTo>
                    <a:pt x="7115937" y="6460249"/>
                  </a:lnTo>
                  <a:lnTo>
                    <a:pt x="7098995" y="6475616"/>
                  </a:lnTo>
                  <a:lnTo>
                    <a:pt x="7074751" y="6480683"/>
                  </a:lnTo>
                  <a:lnTo>
                    <a:pt x="7049198" y="6474727"/>
                  </a:lnTo>
                  <a:lnTo>
                    <a:pt x="7032003" y="6457975"/>
                  </a:lnTo>
                  <a:lnTo>
                    <a:pt x="7022300" y="6432131"/>
                  </a:lnTo>
                  <a:lnTo>
                    <a:pt x="7019252" y="6398869"/>
                  </a:lnTo>
                  <a:lnTo>
                    <a:pt x="7019315" y="6179972"/>
                  </a:lnTo>
                  <a:lnTo>
                    <a:pt x="7022465" y="6146939"/>
                  </a:lnTo>
                  <a:lnTo>
                    <a:pt x="7032409" y="6122327"/>
                  </a:lnTo>
                  <a:lnTo>
                    <a:pt x="7049554" y="6107252"/>
                  </a:lnTo>
                  <a:lnTo>
                    <a:pt x="7074344" y="6102147"/>
                  </a:lnTo>
                  <a:lnTo>
                    <a:pt x="7100329" y="6107963"/>
                  </a:lnTo>
                  <a:lnTo>
                    <a:pt x="7117220" y="6124156"/>
                  </a:lnTo>
                  <a:lnTo>
                    <a:pt x="7126364" y="6148794"/>
                  </a:lnTo>
                  <a:lnTo>
                    <a:pt x="7129107" y="6179972"/>
                  </a:lnTo>
                  <a:lnTo>
                    <a:pt x="7129107" y="6029122"/>
                  </a:lnTo>
                  <a:lnTo>
                    <a:pt x="7126529" y="6027813"/>
                  </a:lnTo>
                  <a:lnTo>
                    <a:pt x="7076072" y="6020930"/>
                  </a:lnTo>
                  <a:lnTo>
                    <a:pt x="7026567" y="6027267"/>
                  </a:lnTo>
                  <a:lnTo>
                    <a:pt x="6985470" y="6046368"/>
                  </a:lnTo>
                  <a:lnTo>
                    <a:pt x="6954266" y="6078385"/>
                  </a:lnTo>
                  <a:lnTo>
                    <a:pt x="6934454" y="6123483"/>
                  </a:lnTo>
                  <a:lnTo>
                    <a:pt x="6927532" y="6181801"/>
                  </a:lnTo>
                  <a:lnTo>
                    <a:pt x="6927532" y="6395707"/>
                  </a:lnTo>
                  <a:lnTo>
                    <a:pt x="6931647" y="6445834"/>
                  </a:lnTo>
                  <a:lnTo>
                    <a:pt x="6931698" y="6446533"/>
                  </a:lnTo>
                  <a:lnTo>
                    <a:pt x="6944055" y="6487871"/>
                  </a:lnTo>
                  <a:lnTo>
                    <a:pt x="6944119" y="6488100"/>
                  </a:lnTo>
                  <a:lnTo>
                    <a:pt x="6964616" y="6520396"/>
                  </a:lnTo>
                  <a:lnTo>
                    <a:pt x="6993191" y="6543510"/>
                  </a:lnTo>
                  <a:lnTo>
                    <a:pt x="7029310" y="6557315"/>
                  </a:lnTo>
                  <a:lnTo>
                    <a:pt x="7029501" y="6557315"/>
                  </a:lnTo>
                  <a:lnTo>
                    <a:pt x="7073024" y="6561887"/>
                  </a:lnTo>
                  <a:lnTo>
                    <a:pt x="7116191" y="6557315"/>
                  </a:lnTo>
                  <a:lnTo>
                    <a:pt x="7152589" y="6543510"/>
                  </a:lnTo>
                  <a:lnTo>
                    <a:pt x="7203148" y="6487871"/>
                  </a:lnTo>
                  <a:lnTo>
                    <a:pt x="7216343" y="6445834"/>
                  </a:lnTo>
                  <a:lnTo>
                    <a:pt x="7220852" y="6394183"/>
                  </a:lnTo>
                  <a:lnTo>
                    <a:pt x="7220852" y="6185090"/>
                  </a:lnTo>
                  <a:close/>
                </a:path>
                <a:path w="10359390" h="8976360">
                  <a:moveTo>
                    <a:pt x="7222122" y="7637310"/>
                  </a:moveTo>
                  <a:lnTo>
                    <a:pt x="7217892" y="7591006"/>
                  </a:lnTo>
                  <a:lnTo>
                    <a:pt x="7204646" y="7553274"/>
                  </a:lnTo>
                  <a:lnTo>
                    <a:pt x="7181532" y="7520889"/>
                  </a:lnTo>
                  <a:lnTo>
                    <a:pt x="7147725" y="7490612"/>
                  </a:lnTo>
                  <a:lnTo>
                    <a:pt x="7102373" y="7459180"/>
                  </a:lnTo>
                  <a:lnTo>
                    <a:pt x="7071919" y="7437552"/>
                  </a:lnTo>
                  <a:lnTo>
                    <a:pt x="7053377" y="7418959"/>
                  </a:lnTo>
                  <a:lnTo>
                    <a:pt x="7044156" y="7400023"/>
                  </a:lnTo>
                  <a:lnTo>
                    <a:pt x="7041667" y="7377379"/>
                  </a:lnTo>
                  <a:lnTo>
                    <a:pt x="7043991" y="7355002"/>
                  </a:lnTo>
                  <a:lnTo>
                    <a:pt x="7051319" y="7337971"/>
                  </a:lnTo>
                  <a:lnTo>
                    <a:pt x="7064210" y="7327125"/>
                  </a:lnTo>
                  <a:lnTo>
                    <a:pt x="7083171" y="7323328"/>
                  </a:lnTo>
                  <a:lnTo>
                    <a:pt x="7102640" y="7326960"/>
                  </a:lnTo>
                  <a:lnTo>
                    <a:pt x="7115937" y="7337946"/>
                  </a:lnTo>
                  <a:lnTo>
                    <a:pt x="7123570" y="7356411"/>
                  </a:lnTo>
                  <a:lnTo>
                    <a:pt x="7126008" y="7382484"/>
                  </a:lnTo>
                  <a:lnTo>
                    <a:pt x="7126008" y="7413409"/>
                  </a:lnTo>
                  <a:lnTo>
                    <a:pt x="7214565" y="7413409"/>
                  </a:lnTo>
                  <a:lnTo>
                    <a:pt x="7214565" y="7391171"/>
                  </a:lnTo>
                  <a:lnTo>
                    <a:pt x="7210158" y="7341895"/>
                  </a:lnTo>
                  <a:lnTo>
                    <a:pt x="7196087" y="7301547"/>
                  </a:lnTo>
                  <a:lnTo>
                    <a:pt x="7171068" y="7271296"/>
                  </a:lnTo>
                  <a:lnTo>
                    <a:pt x="7133818" y="7252297"/>
                  </a:lnTo>
                  <a:lnTo>
                    <a:pt x="7083069" y="7245705"/>
                  </a:lnTo>
                  <a:lnTo>
                    <a:pt x="7035114" y="7252119"/>
                  </a:lnTo>
                  <a:lnTo>
                    <a:pt x="6997992" y="7270547"/>
                  </a:lnTo>
                  <a:lnTo>
                    <a:pt x="6971614" y="7299693"/>
                  </a:lnTo>
                  <a:lnTo>
                    <a:pt x="6955866" y="7338276"/>
                  </a:lnTo>
                  <a:lnTo>
                    <a:pt x="6950634" y="7385037"/>
                  </a:lnTo>
                  <a:lnTo>
                    <a:pt x="6957047" y="7434478"/>
                  </a:lnTo>
                  <a:lnTo>
                    <a:pt x="6976504" y="7474458"/>
                  </a:lnTo>
                  <a:lnTo>
                    <a:pt x="7009333" y="7509230"/>
                  </a:lnTo>
                  <a:lnTo>
                    <a:pt x="7055879" y="7543051"/>
                  </a:lnTo>
                  <a:lnTo>
                    <a:pt x="7093559" y="7570711"/>
                  </a:lnTo>
                  <a:lnTo>
                    <a:pt x="7116013" y="7595324"/>
                  </a:lnTo>
                  <a:lnTo>
                    <a:pt x="7126859" y="7620051"/>
                  </a:lnTo>
                  <a:lnTo>
                    <a:pt x="7129678" y="7648029"/>
                  </a:lnTo>
                  <a:lnTo>
                    <a:pt x="7127024" y="7674648"/>
                  </a:lnTo>
                  <a:lnTo>
                    <a:pt x="7118705" y="7693711"/>
                  </a:lnTo>
                  <a:lnTo>
                    <a:pt x="7104164" y="7705179"/>
                  </a:lnTo>
                  <a:lnTo>
                    <a:pt x="7082866" y="7709014"/>
                  </a:lnTo>
                  <a:lnTo>
                    <a:pt x="7060425" y="7704074"/>
                  </a:lnTo>
                  <a:lnTo>
                    <a:pt x="7045274" y="7690180"/>
                  </a:lnTo>
                  <a:lnTo>
                    <a:pt x="7036714" y="7668781"/>
                  </a:lnTo>
                  <a:lnTo>
                    <a:pt x="7034022" y="7641285"/>
                  </a:lnTo>
                  <a:lnTo>
                    <a:pt x="7034022" y="7617714"/>
                  </a:lnTo>
                  <a:lnTo>
                    <a:pt x="6941566" y="7617714"/>
                  </a:lnTo>
                  <a:lnTo>
                    <a:pt x="6941566" y="7641183"/>
                  </a:lnTo>
                  <a:lnTo>
                    <a:pt x="6945223" y="7684656"/>
                  </a:lnTo>
                  <a:lnTo>
                    <a:pt x="6958089" y="7724267"/>
                  </a:lnTo>
                  <a:lnTo>
                    <a:pt x="6982930" y="7756703"/>
                  </a:lnTo>
                  <a:lnTo>
                    <a:pt x="7022579" y="7778610"/>
                  </a:lnTo>
                  <a:lnTo>
                    <a:pt x="7079805" y="7786649"/>
                  </a:lnTo>
                  <a:lnTo>
                    <a:pt x="7131101" y="7780541"/>
                  </a:lnTo>
                  <a:lnTo>
                    <a:pt x="7170953" y="7762367"/>
                  </a:lnTo>
                  <a:lnTo>
                    <a:pt x="7199401" y="7732306"/>
                  </a:lnTo>
                  <a:lnTo>
                    <a:pt x="7216445" y="7690548"/>
                  </a:lnTo>
                  <a:lnTo>
                    <a:pt x="7222122" y="7637310"/>
                  </a:lnTo>
                  <a:close/>
                </a:path>
                <a:path w="10359390" h="8976360">
                  <a:moveTo>
                    <a:pt x="7473010" y="6029096"/>
                  </a:moveTo>
                  <a:lnTo>
                    <a:pt x="7403833" y="6029096"/>
                  </a:lnTo>
                  <a:lnTo>
                    <a:pt x="7403833" y="5901931"/>
                  </a:lnTo>
                  <a:lnTo>
                    <a:pt x="7312698" y="5901931"/>
                  </a:lnTo>
                  <a:lnTo>
                    <a:pt x="7312698" y="6029096"/>
                  </a:lnTo>
                  <a:lnTo>
                    <a:pt x="7255154" y="6029096"/>
                  </a:lnTo>
                  <a:lnTo>
                    <a:pt x="7255154" y="6109589"/>
                  </a:lnTo>
                  <a:lnTo>
                    <a:pt x="7312698" y="6109589"/>
                  </a:lnTo>
                  <a:lnTo>
                    <a:pt x="7312698" y="6453772"/>
                  </a:lnTo>
                  <a:lnTo>
                    <a:pt x="7319467" y="6507010"/>
                  </a:lnTo>
                  <a:lnTo>
                    <a:pt x="7338809" y="6539916"/>
                  </a:lnTo>
                  <a:lnTo>
                    <a:pt x="7369302" y="6556629"/>
                  </a:lnTo>
                  <a:lnTo>
                    <a:pt x="7409510" y="6561277"/>
                  </a:lnTo>
                  <a:lnTo>
                    <a:pt x="7424610" y="6560883"/>
                  </a:lnTo>
                  <a:lnTo>
                    <a:pt x="7440701" y="6559448"/>
                  </a:lnTo>
                  <a:lnTo>
                    <a:pt x="7456398" y="6556578"/>
                  </a:lnTo>
                  <a:lnTo>
                    <a:pt x="7470356" y="6551879"/>
                  </a:lnTo>
                  <a:lnTo>
                    <a:pt x="7470356" y="6482321"/>
                  </a:lnTo>
                  <a:lnTo>
                    <a:pt x="7464285" y="6483655"/>
                  </a:lnTo>
                  <a:lnTo>
                    <a:pt x="7456386" y="6484620"/>
                  </a:lnTo>
                  <a:lnTo>
                    <a:pt x="7447902" y="6485191"/>
                  </a:lnTo>
                  <a:lnTo>
                    <a:pt x="7440054" y="6485382"/>
                  </a:lnTo>
                  <a:lnTo>
                    <a:pt x="7420788" y="6481496"/>
                  </a:lnTo>
                  <a:lnTo>
                    <a:pt x="7409840" y="6470993"/>
                  </a:lnTo>
                  <a:lnTo>
                    <a:pt x="7404951" y="6455689"/>
                  </a:lnTo>
                  <a:lnTo>
                    <a:pt x="7403833" y="6437325"/>
                  </a:lnTo>
                  <a:lnTo>
                    <a:pt x="7403833" y="6109589"/>
                  </a:lnTo>
                  <a:lnTo>
                    <a:pt x="7473010" y="6109589"/>
                  </a:lnTo>
                  <a:lnTo>
                    <a:pt x="7473010" y="6029096"/>
                  </a:lnTo>
                  <a:close/>
                </a:path>
                <a:path w="10359390" h="8976360">
                  <a:moveTo>
                    <a:pt x="7595438" y="7253859"/>
                  </a:moveTo>
                  <a:lnTo>
                    <a:pt x="7526248" y="7253859"/>
                  </a:lnTo>
                  <a:lnTo>
                    <a:pt x="7526248" y="7126694"/>
                  </a:lnTo>
                  <a:lnTo>
                    <a:pt x="7435126" y="7126694"/>
                  </a:lnTo>
                  <a:lnTo>
                    <a:pt x="7435126" y="7253859"/>
                  </a:lnTo>
                  <a:lnTo>
                    <a:pt x="7377570" y="7253859"/>
                  </a:lnTo>
                  <a:lnTo>
                    <a:pt x="7377570" y="7334351"/>
                  </a:lnTo>
                  <a:lnTo>
                    <a:pt x="7435126" y="7334351"/>
                  </a:lnTo>
                  <a:lnTo>
                    <a:pt x="7435126" y="7678534"/>
                  </a:lnTo>
                  <a:lnTo>
                    <a:pt x="7441895" y="7731773"/>
                  </a:lnTo>
                  <a:lnTo>
                    <a:pt x="7461237" y="7764678"/>
                  </a:lnTo>
                  <a:lnTo>
                    <a:pt x="7491730" y="7781391"/>
                  </a:lnTo>
                  <a:lnTo>
                    <a:pt x="7531938" y="7786040"/>
                  </a:lnTo>
                  <a:lnTo>
                    <a:pt x="7547038" y="7785646"/>
                  </a:lnTo>
                  <a:lnTo>
                    <a:pt x="7563117" y="7784211"/>
                  </a:lnTo>
                  <a:lnTo>
                    <a:pt x="7578826" y="7781341"/>
                  </a:lnTo>
                  <a:lnTo>
                    <a:pt x="7592784" y="7776642"/>
                  </a:lnTo>
                  <a:lnTo>
                    <a:pt x="7592784" y="7707084"/>
                  </a:lnTo>
                  <a:lnTo>
                    <a:pt x="7586713" y="7708417"/>
                  </a:lnTo>
                  <a:lnTo>
                    <a:pt x="7578814" y="7709382"/>
                  </a:lnTo>
                  <a:lnTo>
                    <a:pt x="7570330" y="7709954"/>
                  </a:lnTo>
                  <a:lnTo>
                    <a:pt x="7562482" y="7710144"/>
                  </a:lnTo>
                  <a:lnTo>
                    <a:pt x="7543216" y="7706258"/>
                  </a:lnTo>
                  <a:lnTo>
                    <a:pt x="7532268" y="7695768"/>
                  </a:lnTo>
                  <a:lnTo>
                    <a:pt x="7527379" y="7680452"/>
                  </a:lnTo>
                  <a:lnTo>
                    <a:pt x="7526248" y="7662088"/>
                  </a:lnTo>
                  <a:lnTo>
                    <a:pt x="7526248" y="7334351"/>
                  </a:lnTo>
                  <a:lnTo>
                    <a:pt x="7595438" y="7334351"/>
                  </a:lnTo>
                  <a:lnTo>
                    <a:pt x="7595438" y="7253859"/>
                  </a:lnTo>
                  <a:close/>
                </a:path>
                <a:path w="10359390" h="8976360">
                  <a:moveTo>
                    <a:pt x="7767155" y="425094"/>
                  </a:moveTo>
                  <a:lnTo>
                    <a:pt x="7764640" y="368249"/>
                  </a:lnTo>
                  <a:lnTo>
                    <a:pt x="7757071" y="314947"/>
                  </a:lnTo>
                  <a:lnTo>
                    <a:pt x="7746149" y="271868"/>
                  </a:lnTo>
                  <a:lnTo>
                    <a:pt x="7726794" y="218909"/>
                  </a:lnTo>
                  <a:lnTo>
                    <a:pt x="7704099" y="176174"/>
                  </a:lnTo>
                  <a:lnTo>
                    <a:pt x="7676362" y="136982"/>
                  </a:lnTo>
                  <a:lnTo>
                    <a:pt x="7643584" y="101320"/>
                  </a:lnTo>
                  <a:lnTo>
                    <a:pt x="7605395" y="70370"/>
                  </a:lnTo>
                  <a:lnTo>
                    <a:pt x="7563383" y="45034"/>
                  </a:lnTo>
                  <a:lnTo>
                    <a:pt x="7517524" y="25336"/>
                  </a:lnTo>
                  <a:lnTo>
                    <a:pt x="7495286" y="19050"/>
                  </a:lnTo>
                  <a:lnTo>
                    <a:pt x="7495286" y="425094"/>
                  </a:lnTo>
                  <a:lnTo>
                    <a:pt x="7495286" y="1344510"/>
                  </a:lnTo>
                  <a:lnTo>
                    <a:pt x="7493013" y="1385608"/>
                  </a:lnTo>
                  <a:lnTo>
                    <a:pt x="7492962" y="1386535"/>
                  </a:lnTo>
                  <a:lnTo>
                    <a:pt x="7486015" y="1421142"/>
                  </a:lnTo>
                  <a:lnTo>
                    <a:pt x="7458215" y="1468094"/>
                  </a:lnTo>
                  <a:lnTo>
                    <a:pt x="7418044" y="1490332"/>
                  </a:lnTo>
                  <a:lnTo>
                    <a:pt x="7356881" y="1497749"/>
                  </a:lnTo>
                  <a:lnTo>
                    <a:pt x="7324585" y="1495894"/>
                  </a:lnTo>
                  <a:lnTo>
                    <a:pt x="7273912" y="1481074"/>
                  </a:lnTo>
                  <a:lnTo>
                    <a:pt x="7239317" y="1447393"/>
                  </a:lnTo>
                  <a:lnTo>
                    <a:pt x="7220775" y="1385608"/>
                  </a:lnTo>
                  <a:lnTo>
                    <a:pt x="7218464" y="1344510"/>
                  </a:lnTo>
                  <a:lnTo>
                    <a:pt x="7218464" y="425094"/>
                  </a:lnTo>
                  <a:lnTo>
                    <a:pt x="7220775" y="384009"/>
                  </a:lnTo>
                  <a:lnTo>
                    <a:pt x="7239317" y="322224"/>
                  </a:lnTo>
                  <a:lnTo>
                    <a:pt x="7273912" y="288544"/>
                  </a:lnTo>
                  <a:lnTo>
                    <a:pt x="7324585" y="273723"/>
                  </a:lnTo>
                  <a:lnTo>
                    <a:pt x="7356881" y="271868"/>
                  </a:lnTo>
                  <a:lnTo>
                    <a:pt x="7390079" y="273723"/>
                  </a:lnTo>
                  <a:lnTo>
                    <a:pt x="7440752" y="288544"/>
                  </a:lnTo>
                  <a:lnTo>
                    <a:pt x="7474432" y="321297"/>
                  </a:lnTo>
                  <a:lnTo>
                    <a:pt x="7492962" y="383095"/>
                  </a:lnTo>
                  <a:lnTo>
                    <a:pt x="7495286" y="425094"/>
                  </a:lnTo>
                  <a:lnTo>
                    <a:pt x="7495286" y="19050"/>
                  </a:lnTo>
                  <a:lnTo>
                    <a:pt x="7467816" y="11264"/>
                  </a:lnTo>
                  <a:lnTo>
                    <a:pt x="7414273" y="2819"/>
                  </a:lnTo>
                  <a:lnTo>
                    <a:pt x="7356881" y="0"/>
                  </a:lnTo>
                  <a:lnTo>
                    <a:pt x="7299477" y="2819"/>
                  </a:lnTo>
                  <a:lnTo>
                    <a:pt x="7245934" y="11264"/>
                  </a:lnTo>
                  <a:lnTo>
                    <a:pt x="7196226" y="25336"/>
                  </a:lnTo>
                  <a:lnTo>
                    <a:pt x="7150354" y="45034"/>
                  </a:lnTo>
                  <a:lnTo>
                    <a:pt x="7108342" y="70370"/>
                  </a:lnTo>
                  <a:lnTo>
                    <a:pt x="7070179" y="101320"/>
                  </a:lnTo>
                  <a:lnTo>
                    <a:pt x="7037387" y="136982"/>
                  </a:lnTo>
                  <a:lnTo>
                    <a:pt x="7009638" y="176174"/>
                  </a:lnTo>
                  <a:lnTo>
                    <a:pt x="6986943" y="218909"/>
                  </a:lnTo>
                  <a:lnTo>
                    <a:pt x="6969290" y="265163"/>
                  </a:lnTo>
                  <a:lnTo>
                    <a:pt x="6956679" y="314947"/>
                  </a:lnTo>
                  <a:lnTo>
                    <a:pt x="6949122" y="368249"/>
                  </a:lnTo>
                  <a:lnTo>
                    <a:pt x="6946595" y="425094"/>
                  </a:lnTo>
                  <a:lnTo>
                    <a:pt x="6946595" y="1344510"/>
                  </a:lnTo>
                  <a:lnTo>
                    <a:pt x="6949122" y="1401368"/>
                  </a:lnTo>
                  <a:lnTo>
                    <a:pt x="6956679" y="1454683"/>
                  </a:lnTo>
                  <a:lnTo>
                    <a:pt x="6969290" y="1504467"/>
                  </a:lnTo>
                  <a:lnTo>
                    <a:pt x="6986943" y="1550720"/>
                  </a:lnTo>
                  <a:lnTo>
                    <a:pt x="7009638" y="1593443"/>
                  </a:lnTo>
                  <a:lnTo>
                    <a:pt x="7037387" y="1632635"/>
                  </a:lnTo>
                  <a:lnTo>
                    <a:pt x="7070179" y="1668297"/>
                  </a:lnTo>
                  <a:lnTo>
                    <a:pt x="7108342" y="1699260"/>
                  </a:lnTo>
                  <a:lnTo>
                    <a:pt x="7150354" y="1724596"/>
                  </a:lnTo>
                  <a:lnTo>
                    <a:pt x="7196226" y="1744294"/>
                  </a:lnTo>
                  <a:lnTo>
                    <a:pt x="7245934" y="1758365"/>
                  </a:lnTo>
                  <a:lnTo>
                    <a:pt x="7299477" y="1766811"/>
                  </a:lnTo>
                  <a:lnTo>
                    <a:pt x="7356881" y="1769618"/>
                  </a:lnTo>
                  <a:lnTo>
                    <a:pt x="7414273" y="1766811"/>
                  </a:lnTo>
                  <a:lnTo>
                    <a:pt x="7467816" y="1758365"/>
                  </a:lnTo>
                  <a:lnTo>
                    <a:pt x="7517524" y="1744294"/>
                  </a:lnTo>
                  <a:lnTo>
                    <a:pt x="7563383" y="1724596"/>
                  </a:lnTo>
                  <a:lnTo>
                    <a:pt x="7605395" y="1699260"/>
                  </a:lnTo>
                  <a:lnTo>
                    <a:pt x="7643584" y="1668297"/>
                  </a:lnTo>
                  <a:lnTo>
                    <a:pt x="7676362" y="1632635"/>
                  </a:lnTo>
                  <a:lnTo>
                    <a:pt x="7704099" y="1593443"/>
                  </a:lnTo>
                  <a:lnTo>
                    <a:pt x="7726794" y="1550720"/>
                  </a:lnTo>
                  <a:lnTo>
                    <a:pt x="7744447" y="1504467"/>
                  </a:lnTo>
                  <a:lnTo>
                    <a:pt x="7757071" y="1454683"/>
                  </a:lnTo>
                  <a:lnTo>
                    <a:pt x="7764640" y="1401368"/>
                  </a:lnTo>
                  <a:lnTo>
                    <a:pt x="7767155" y="1344510"/>
                  </a:lnTo>
                  <a:lnTo>
                    <a:pt x="7767155" y="425094"/>
                  </a:lnTo>
                  <a:close/>
                </a:path>
                <a:path w="10359390" h="8976360">
                  <a:moveTo>
                    <a:pt x="7796885" y="6195288"/>
                  </a:moveTo>
                  <a:lnTo>
                    <a:pt x="7793952" y="6148933"/>
                  </a:lnTo>
                  <a:lnTo>
                    <a:pt x="7793901" y="6147994"/>
                  </a:lnTo>
                  <a:lnTo>
                    <a:pt x="7784198" y="6106071"/>
                  </a:lnTo>
                  <a:lnTo>
                    <a:pt x="7780439" y="6098565"/>
                  </a:lnTo>
                  <a:lnTo>
                    <a:pt x="7766647" y="6070981"/>
                  </a:lnTo>
                  <a:lnTo>
                    <a:pt x="7740142" y="6044133"/>
                  </a:lnTo>
                  <a:lnTo>
                    <a:pt x="7709027" y="6029541"/>
                  </a:lnTo>
                  <a:lnTo>
                    <a:pt x="7709027" y="6182614"/>
                  </a:lnTo>
                  <a:lnTo>
                    <a:pt x="7709027" y="6241275"/>
                  </a:lnTo>
                  <a:lnTo>
                    <a:pt x="7600277" y="6241275"/>
                  </a:lnTo>
                  <a:lnTo>
                    <a:pt x="7600302" y="6182614"/>
                  </a:lnTo>
                  <a:lnTo>
                    <a:pt x="7603096" y="6148933"/>
                  </a:lnTo>
                  <a:lnTo>
                    <a:pt x="7603172" y="6147994"/>
                  </a:lnTo>
                  <a:lnTo>
                    <a:pt x="7603236" y="6147219"/>
                  </a:lnTo>
                  <a:lnTo>
                    <a:pt x="7612774" y="6120727"/>
                  </a:lnTo>
                  <a:lnTo>
                    <a:pt x="7629855" y="6104242"/>
                  </a:lnTo>
                  <a:lnTo>
                    <a:pt x="7655484" y="6098565"/>
                  </a:lnTo>
                  <a:lnTo>
                    <a:pt x="7682306" y="6104852"/>
                  </a:lnTo>
                  <a:lnTo>
                    <a:pt x="7698664" y="6122327"/>
                  </a:lnTo>
                  <a:lnTo>
                    <a:pt x="7706817" y="6148933"/>
                  </a:lnTo>
                  <a:lnTo>
                    <a:pt x="7709027" y="6182614"/>
                  </a:lnTo>
                  <a:lnTo>
                    <a:pt x="7709027" y="6029541"/>
                  </a:lnTo>
                  <a:lnTo>
                    <a:pt x="7703566" y="6026975"/>
                  </a:lnTo>
                  <a:lnTo>
                    <a:pt x="7655788" y="6020930"/>
                  </a:lnTo>
                  <a:lnTo>
                    <a:pt x="7603096" y="6028664"/>
                  </a:lnTo>
                  <a:lnTo>
                    <a:pt x="7564425" y="6049569"/>
                  </a:lnTo>
                  <a:lnTo>
                    <a:pt x="7537780" y="6080188"/>
                  </a:lnTo>
                  <a:lnTo>
                    <a:pt x="7521207" y="6117056"/>
                  </a:lnTo>
                  <a:lnTo>
                    <a:pt x="7512698" y="6156718"/>
                  </a:lnTo>
                  <a:lnTo>
                    <a:pt x="7510335" y="6195288"/>
                  </a:lnTo>
                  <a:lnTo>
                    <a:pt x="7510310" y="6377419"/>
                  </a:lnTo>
                  <a:lnTo>
                    <a:pt x="7512482" y="6427762"/>
                  </a:lnTo>
                  <a:lnTo>
                    <a:pt x="7512482" y="6427978"/>
                  </a:lnTo>
                  <a:lnTo>
                    <a:pt x="7520508" y="6472466"/>
                  </a:lnTo>
                  <a:lnTo>
                    <a:pt x="7536612" y="6509499"/>
                  </a:lnTo>
                  <a:lnTo>
                    <a:pt x="7563002" y="6537680"/>
                  </a:lnTo>
                  <a:lnTo>
                    <a:pt x="7601928" y="6555600"/>
                  </a:lnTo>
                  <a:lnTo>
                    <a:pt x="7655585" y="6561887"/>
                  </a:lnTo>
                  <a:lnTo>
                    <a:pt x="7709954" y="6554063"/>
                  </a:lnTo>
                  <a:lnTo>
                    <a:pt x="7748130" y="6533312"/>
                  </a:lnTo>
                  <a:lnTo>
                    <a:pt x="7772921" y="6503708"/>
                  </a:lnTo>
                  <a:lnTo>
                    <a:pt x="7780960" y="6484252"/>
                  </a:lnTo>
                  <a:lnTo>
                    <a:pt x="7787145" y="6469304"/>
                  </a:lnTo>
                  <a:lnTo>
                    <a:pt x="7793609" y="6434201"/>
                  </a:lnTo>
                  <a:lnTo>
                    <a:pt x="7795133" y="6402743"/>
                  </a:lnTo>
                  <a:lnTo>
                    <a:pt x="7795146" y="6399479"/>
                  </a:lnTo>
                  <a:lnTo>
                    <a:pt x="7705865" y="6399479"/>
                  </a:lnTo>
                  <a:lnTo>
                    <a:pt x="7705865" y="6402743"/>
                  </a:lnTo>
                  <a:lnTo>
                    <a:pt x="7704099" y="6433591"/>
                  </a:lnTo>
                  <a:lnTo>
                    <a:pt x="7696835" y="6459601"/>
                  </a:lnTo>
                  <a:lnTo>
                    <a:pt x="7681125" y="6477559"/>
                  </a:lnTo>
                  <a:lnTo>
                    <a:pt x="7654049" y="6484252"/>
                  </a:lnTo>
                  <a:lnTo>
                    <a:pt x="7626680" y="6476632"/>
                  </a:lnTo>
                  <a:lnTo>
                    <a:pt x="7610056" y="6456451"/>
                  </a:lnTo>
                  <a:lnTo>
                    <a:pt x="7601864" y="6427978"/>
                  </a:lnTo>
                  <a:lnTo>
                    <a:pt x="7601801" y="6427762"/>
                  </a:lnTo>
                  <a:lnTo>
                    <a:pt x="7599566" y="6394602"/>
                  </a:lnTo>
                  <a:lnTo>
                    <a:pt x="7599566" y="6313894"/>
                  </a:lnTo>
                  <a:lnTo>
                    <a:pt x="7796885" y="6313894"/>
                  </a:lnTo>
                  <a:lnTo>
                    <a:pt x="7796885" y="6241275"/>
                  </a:lnTo>
                  <a:lnTo>
                    <a:pt x="7796885" y="6195288"/>
                  </a:lnTo>
                  <a:close/>
                </a:path>
                <a:path w="10359390" h="8976360">
                  <a:moveTo>
                    <a:pt x="7855153" y="8644268"/>
                  </a:moveTo>
                  <a:lnTo>
                    <a:pt x="7848422" y="8623744"/>
                  </a:lnTo>
                  <a:lnTo>
                    <a:pt x="7833906" y="8611006"/>
                  </a:lnTo>
                  <a:lnTo>
                    <a:pt x="7812506" y="8606638"/>
                  </a:lnTo>
                  <a:lnTo>
                    <a:pt x="7795920" y="8608631"/>
                  </a:lnTo>
                  <a:lnTo>
                    <a:pt x="7781925" y="8614143"/>
                  </a:lnTo>
                  <a:lnTo>
                    <a:pt x="7770330" y="8622525"/>
                  </a:lnTo>
                  <a:lnTo>
                    <a:pt x="7760944" y="8633104"/>
                  </a:lnTo>
                  <a:lnTo>
                    <a:pt x="7762989" y="8623922"/>
                  </a:lnTo>
                  <a:lnTo>
                    <a:pt x="7764716" y="8610841"/>
                  </a:lnTo>
                  <a:lnTo>
                    <a:pt x="7719784" y="8610841"/>
                  </a:lnTo>
                  <a:lnTo>
                    <a:pt x="7717841" y="8621065"/>
                  </a:lnTo>
                  <a:lnTo>
                    <a:pt x="7702766" y="8693658"/>
                  </a:lnTo>
                  <a:lnTo>
                    <a:pt x="7663167" y="8880792"/>
                  </a:lnTo>
                  <a:lnTo>
                    <a:pt x="7709154" y="8880792"/>
                  </a:lnTo>
                  <a:lnTo>
                    <a:pt x="7747597" y="8700897"/>
                  </a:lnTo>
                  <a:lnTo>
                    <a:pt x="7754620" y="8675218"/>
                  </a:lnTo>
                  <a:lnTo>
                    <a:pt x="7763319" y="8657996"/>
                  </a:lnTo>
                  <a:lnTo>
                    <a:pt x="7774064" y="8648332"/>
                  </a:lnTo>
                  <a:lnTo>
                    <a:pt x="7787221" y="8645322"/>
                  </a:lnTo>
                  <a:lnTo>
                    <a:pt x="7798117" y="8647659"/>
                  </a:lnTo>
                  <a:lnTo>
                    <a:pt x="7804556" y="8654707"/>
                  </a:lnTo>
                  <a:lnTo>
                    <a:pt x="7806677" y="8666442"/>
                  </a:lnTo>
                  <a:lnTo>
                    <a:pt x="7804645" y="8682914"/>
                  </a:lnTo>
                  <a:lnTo>
                    <a:pt x="7762697" y="8880792"/>
                  </a:lnTo>
                  <a:lnTo>
                    <a:pt x="7808684" y="8880792"/>
                  </a:lnTo>
                  <a:lnTo>
                    <a:pt x="7853172" y="8672030"/>
                  </a:lnTo>
                  <a:lnTo>
                    <a:pt x="7855153" y="8644268"/>
                  </a:lnTo>
                  <a:close/>
                </a:path>
                <a:path w="10359390" h="8976360">
                  <a:moveTo>
                    <a:pt x="7939418" y="7380630"/>
                  </a:moveTo>
                  <a:lnTo>
                    <a:pt x="7934376" y="7327811"/>
                  </a:lnTo>
                  <a:lnTo>
                    <a:pt x="7917320" y="7284961"/>
                  </a:lnTo>
                  <a:lnTo>
                    <a:pt x="7885366" y="7256208"/>
                  </a:lnTo>
                  <a:lnTo>
                    <a:pt x="7835595" y="7245693"/>
                  </a:lnTo>
                  <a:lnTo>
                    <a:pt x="7800772" y="7249744"/>
                  </a:lnTo>
                  <a:lnTo>
                    <a:pt x="7773467" y="7260907"/>
                  </a:lnTo>
                  <a:lnTo>
                    <a:pt x="7753020" y="7277760"/>
                  </a:lnTo>
                  <a:lnTo>
                    <a:pt x="7738732" y="7298855"/>
                  </a:lnTo>
                  <a:lnTo>
                    <a:pt x="7738732" y="7066801"/>
                  </a:lnTo>
                  <a:lnTo>
                    <a:pt x="7647305" y="7066801"/>
                  </a:lnTo>
                  <a:lnTo>
                    <a:pt x="7647305" y="7778483"/>
                  </a:lnTo>
                  <a:lnTo>
                    <a:pt x="7738732" y="7778483"/>
                  </a:lnTo>
                  <a:lnTo>
                    <a:pt x="7738732" y="7428484"/>
                  </a:lnTo>
                  <a:lnTo>
                    <a:pt x="7741374" y="7384631"/>
                  </a:lnTo>
                  <a:lnTo>
                    <a:pt x="7750696" y="7353300"/>
                  </a:lnTo>
                  <a:lnTo>
                    <a:pt x="7768857" y="7334504"/>
                  </a:lnTo>
                  <a:lnTo>
                    <a:pt x="7797990" y="7328230"/>
                  </a:lnTo>
                  <a:lnTo>
                    <a:pt x="7823962" y="7334415"/>
                  </a:lnTo>
                  <a:lnTo>
                    <a:pt x="7839138" y="7351077"/>
                  </a:lnTo>
                  <a:lnTo>
                    <a:pt x="7846225" y="7375398"/>
                  </a:lnTo>
                  <a:lnTo>
                    <a:pt x="7847990" y="7404544"/>
                  </a:lnTo>
                  <a:lnTo>
                    <a:pt x="7847990" y="7778483"/>
                  </a:lnTo>
                  <a:lnTo>
                    <a:pt x="7939418" y="7778483"/>
                  </a:lnTo>
                  <a:lnTo>
                    <a:pt x="7939418" y="7380630"/>
                  </a:lnTo>
                  <a:close/>
                </a:path>
                <a:path w="10359390" h="8976360">
                  <a:moveTo>
                    <a:pt x="8063293" y="8658504"/>
                  </a:moveTo>
                  <a:lnTo>
                    <a:pt x="8058848" y="8645169"/>
                  </a:lnTo>
                  <a:lnTo>
                    <a:pt x="8053959" y="8630514"/>
                  </a:lnTo>
                  <a:lnTo>
                    <a:pt x="8032763" y="8612810"/>
                  </a:lnTo>
                  <a:lnTo>
                    <a:pt x="8018412" y="8610130"/>
                  </a:lnTo>
                  <a:lnTo>
                    <a:pt x="8018412" y="8671077"/>
                  </a:lnTo>
                  <a:lnTo>
                    <a:pt x="8016214" y="8688248"/>
                  </a:lnTo>
                  <a:lnTo>
                    <a:pt x="7991234" y="8804745"/>
                  </a:lnTo>
                  <a:lnTo>
                    <a:pt x="7991157" y="8805100"/>
                  </a:lnTo>
                  <a:lnTo>
                    <a:pt x="7986039" y="8823566"/>
                  </a:lnTo>
                  <a:lnTo>
                    <a:pt x="7979372" y="8836444"/>
                  </a:lnTo>
                  <a:lnTo>
                    <a:pt x="7970507" y="8843988"/>
                  </a:lnTo>
                  <a:lnTo>
                    <a:pt x="7958772" y="8846452"/>
                  </a:lnTo>
                  <a:lnTo>
                    <a:pt x="7946593" y="8843747"/>
                  </a:lnTo>
                  <a:lnTo>
                    <a:pt x="7938871" y="8835746"/>
                  </a:lnTo>
                  <a:lnTo>
                    <a:pt x="7935811" y="8822677"/>
                  </a:lnTo>
                  <a:lnTo>
                    <a:pt x="7937589" y="8805100"/>
                  </a:lnTo>
                  <a:lnTo>
                    <a:pt x="7962824" y="8686571"/>
                  </a:lnTo>
                  <a:lnTo>
                    <a:pt x="7982509" y="8648192"/>
                  </a:lnTo>
                  <a:lnTo>
                    <a:pt x="7995475" y="8645169"/>
                  </a:lnTo>
                  <a:lnTo>
                    <a:pt x="8009153" y="8648408"/>
                  </a:lnTo>
                  <a:lnTo>
                    <a:pt x="8016430" y="8657425"/>
                  </a:lnTo>
                  <a:lnTo>
                    <a:pt x="8018412" y="8671077"/>
                  </a:lnTo>
                  <a:lnTo>
                    <a:pt x="8018412" y="8610130"/>
                  </a:lnTo>
                  <a:lnTo>
                    <a:pt x="7966380" y="8612289"/>
                  </a:lnTo>
                  <a:lnTo>
                    <a:pt x="7926413" y="8653589"/>
                  </a:lnTo>
                  <a:lnTo>
                    <a:pt x="7892885" y="8796757"/>
                  </a:lnTo>
                  <a:lnTo>
                    <a:pt x="7890269" y="8834869"/>
                  </a:lnTo>
                  <a:lnTo>
                    <a:pt x="7900175" y="8862492"/>
                  </a:lnTo>
                  <a:lnTo>
                    <a:pt x="7921739" y="8879307"/>
                  </a:lnTo>
                  <a:lnTo>
                    <a:pt x="7954099" y="8884983"/>
                  </a:lnTo>
                  <a:lnTo>
                    <a:pt x="7988173" y="8879853"/>
                  </a:lnTo>
                  <a:lnTo>
                    <a:pt x="8011922" y="8864194"/>
                  </a:lnTo>
                  <a:lnTo>
                    <a:pt x="8022628" y="8846452"/>
                  </a:lnTo>
                  <a:lnTo>
                    <a:pt x="8027924" y="8837676"/>
                  </a:lnTo>
                  <a:lnTo>
                    <a:pt x="8038732" y="8799957"/>
                  </a:lnTo>
                  <a:lnTo>
                    <a:pt x="8060728" y="8695563"/>
                  </a:lnTo>
                  <a:lnTo>
                    <a:pt x="8063293" y="8658504"/>
                  </a:lnTo>
                  <a:close/>
                </a:path>
                <a:path w="10359390" h="8976360">
                  <a:moveTo>
                    <a:pt x="8085417" y="1994941"/>
                  </a:moveTo>
                  <a:lnTo>
                    <a:pt x="6970865" y="1994941"/>
                  </a:lnTo>
                  <a:lnTo>
                    <a:pt x="6970865" y="2361971"/>
                  </a:lnTo>
                  <a:lnTo>
                    <a:pt x="7344600" y="2361971"/>
                  </a:lnTo>
                  <a:lnTo>
                    <a:pt x="7344600" y="4330471"/>
                  </a:lnTo>
                  <a:lnTo>
                    <a:pt x="7711668" y="4330471"/>
                  </a:lnTo>
                  <a:lnTo>
                    <a:pt x="7711668" y="2361971"/>
                  </a:lnTo>
                  <a:lnTo>
                    <a:pt x="8085417" y="2361971"/>
                  </a:lnTo>
                  <a:lnTo>
                    <a:pt x="8085417" y="1994941"/>
                  </a:lnTo>
                  <a:close/>
                </a:path>
                <a:path w="10359390" h="8976360">
                  <a:moveTo>
                    <a:pt x="8231683" y="8610841"/>
                  </a:moveTo>
                  <a:lnTo>
                    <a:pt x="8196707" y="8610841"/>
                  </a:lnTo>
                  <a:lnTo>
                    <a:pt x="8211794" y="8544458"/>
                  </a:lnTo>
                  <a:lnTo>
                    <a:pt x="8166316" y="8544458"/>
                  </a:lnTo>
                  <a:lnTo>
                    <a:pt x="8151088" y="8610841"/>
                  </a:lnTo>
                  <a:lnTo>
                    <a:pt x="8121777" y="8610841"/>
                  </a:lnTo>
                  <a:lnTo>
                    <a:pt x="8113319" y="8650465"/>
                  </a:lnTo>
                  <a:lnTo>
                    <a:pt x="8141881" y="8650465"/>
                  </a:lnTo>
                  <a:lnTo>
                    <a:pt x="8102727" y="8829357"/>
                  </a:lnTo>
                  <a:lnTo>
                    <a:pt x="8100796" y="8856751"/>
                  </a:lnTo>
                  <a:lnTo>
                    <a:pt x="8108162" y="8873680"/>
                  </a:lnTo>
                  <a:lnTo>
                    <a:pt x="8123072" y="8882278"/>
                  </a:lnTo>
                  <a:lnTo>
                    <a:pt x="8143748" y="8884666"/>
                  </a:lnTo>
                  <a:lnTo>
                    <a:pt x="8151825" y="8884437"/>
                  </a:lnTo>
                  <a:lnTo>
                    <a:pt x="8159902" y="8883739"/>
                  </a:lnTo>
                  <a:lnTo>
                    <a:pt x="8167700" y="8882570"/>
                  </a:lnTo>
                  <a:lnTo>
                    <a:pt x="8174952" y="8880945"/>
                  </a:lnTo>
                  <a:lnTo>
                    <a:pt x="8182686" y="8845525"/>
                  </a:lnTo>
                  <a:lnTo>
                    <a:pt x="8176488" y="8846566"/>
                  </a:lnTo>
                  <a:lnTo>
                    <a:pt x="8170977" y="8847036"/>
                  </a:lnTo>
                  <a:lnTo>
                    <a:pt x="8164995" y="8847036"/>
                  </a:lnTo>
                  <a:lnTo>
                    <a:pt x="8155470" y="8845398"/>
                  </a:lnTo>
                  <a:lnTo>
                    <a:pt x="8150428" y="8840610"/>
                  </a:lnTo>
                  <a:lnTo>
                    <a:pt x="8149006" y="8832863"/>
                  </a:lnTo>
                  <a:lnTo>
                    <a:pt x="8150352" y="8822372"/>
                  </a:lnTo>
                  <a:lnTo>
                    <a:pt x="8188249" y="8650465"/>
                  </a:lnTo>
                  <a:lnTo>
                    <a:pt x="8223224" y="8650465"/>
                  </a:lnTo>
                  <a:lnTo>
                    <a:pt x="8231683" y="8610841"/>
                  </a:lnTo>
                  <a:close/>
                </a:path>
                <a:path w="10359390" h="8976360">
                  <a:moveTo>
                    <a:pt x="8290065" y="6029096"/>
                  </a:moveTo>
                  <a:lnTo>
                    <a:pt x="8198320" y="6029096"/>
                  </a:lnTo>
                  <a:lnTo>
                    <a:pt x="8186433" y="6099099"/>
                  </a:lnTo>
                  <a:lnTo>
                    <a:pt x="8146847" y="6324447"/>
                  </a:lnTo>
                  <a:lnTo>
                    <a:pt x="8139608" y="6368301"/>
                  </a:lnTo>
                  <a:lnTo>
                    <a:pt x="8133702" y="6407632"/>
                  </a:lnTo>
                  <a:lnTo>
                    <a:pt x="8129244" y="6442697"/>
                  </a:lnTo>
                  <a:lnTo>
                    <a:pt x="8126806" y="6442697"/>
                  </a:lnTo>
                  <a:lnTo>
                    <a:pt x="8119250" y="6375946"/>
                  </a:lnTo>
                  <a:lnTo>
                    <a:pt x="8112658" y="6330670"/>
                  </a:lnTo>
                  <a:lnTo>
                    <a:pt x="8104568" y="6278931"/>
                  </a:lnTo>
                  <a:lnTo>
                    <a:pt x="8095247" y="6221806"/>
                  </a:lnTo>
                  <a:lnTo>
                    <a:pt x="8084960" y="6160401"/>
                  </a:lnTo>
                  <a:lnTo>
                    <a:pt x="8062531" y="6029096"/>
                  </a:lnTo>
                  <a:lnTo>
                    <a:pt x="7964475" y="6029096"/>
                  </a:lnTo>
                  <a:lnTo>
                    <a:pt x="8081950" y="6573939"/>
                  </a:lnTo>
                  <a:lnTo>
                    <a:pt x="8072133" y="6614312"/>
                  </a:lnTo>
                  <a:lnTo>
                    <a:pt x="8059128" y="6638633"/>
                  </a:lnTo>
                  <a:lnTo>
                    <a:pt x="8041716" y="6650533"/>
                  </a:lnTo>
                  <a:lnTo>
                    <a:pt x="8018691" y="6653682"/>
                  </a:lnTo>
                  <a:lnTo>
                    <a:pt x="8009471" y="6653352"/>
                  </a:lnTo>
                  <a:lnTo>
                    <a:pt x="8000149" y="6652590"/>
                  </a:lnTo>
                  <a:lnTo>
                    <a:pt x="7992580" y="6651701"/>
                  </a:lnTo>
                  <a:lnTo>
                    <a:pt x="7988592" y="6651028"/>
                  </a:lnTo>
                  <a:lnTo>
                    <a:pt x="7987157" y="6733159"/>
                  </a:lnTo>
                  <a:lnTo>
                    <a:pt x="7997139" y="6734657"/>
                  </a:lnTo>
                  <a:lnTo>
                    <a:pt x="8008061" y="6735953"/>
                  </a:lnTo>
                  <a:lnTo>
                    <a:pt x="8019631" y="6736880"/>
                  </a:lnTo>
                  <a:lnTo>
                    <a:pt x="8031569" y="6737236"/>
                  </a:lnTo>
                  <a:lnTo>
                    <a:pt x="8065744" y="6735178"/>
                  </a:lnTo>
                  <a:lnTo>
                    <a:pt x="8097418" y="6724790"/>
                  </a:lnTo>
                  <a:lnTo>
                    <a:pt x="8126108" y="6699720"/>
                  </a:lnTo>
                  <a:lnTo>
                    <a:pt x="8151381" y="6653581"/>
                  </a:lnTo>
                  <a:lnTo>
                    <a:pt x="8172767" y="6580048"/>
                  </a:lnTo>
                  <a:lnTo>
                    <a:pt x="8290065" y="6029096"/>
                  </a:lnTo>
                  <a:close/>
                </a:path>
                <a:path w="10359390" h="8976360">
                  <a:moveTo>
                    <a:pt x="8303069" y="7420064"/>
                  </a:moveTo>
                  <a:lnTo>
                    <a:pt x="8300136" y="7373709"/>
                  </a:lnTo>
                  <a:lnTo>
                    <a:pt x="8300072" y="7372756"/>
                  </a:lnTo>
                  <a:lnTo>
                    <a:pt x="8290369" y="7330834"/>
                  </a:lnTo>
                  <a:lnTo>
                    <a:pt x="8286610" y="7323328"/>
                  </a:lnTo>
                  <a:lnTo>
                    <a:pt x="8272818" y="7295743"/>
                  </a:lnTo>
                  <a:lnTo>
                    <a:pt x="8246313" y="7268896"/>
                  </a:lnTo>
                  <a:lnTo>
                    <a:pt x="8215198" y="7254303"/>
                  </a:lnTo>
                  <a:lnTo>
                    <a:pt x="8215198" y="7407376"/>
                  </a:lnTo>
                  <a:lnTo>
                    <a:pt x="8215198" y="7466038"/>
                  </a:lnTo>
                  <a:lnTo>
                    <a:pt x="8106461" y="7466038"/>
                  </a:lnTo>
                  <a:lnTo>
                    <a:pt x="8106486" y="7407376"/>
                  </a:lnTo>
                  <a:lnTo>
                    <a:pt x="8109280" y="7373709"/>
                  </a:lnTo>
                  <a:lnTo>
                    <a:pt x="8109356" y="7372756"/>
                  </a:lnTo>
                  <a:lnTo>
                    <a:pt x="8109420" y="7371982"/>
                  </a:lnTo>
                  <a:lnTo>
                    <a:pt x="8118957" y="7345489"/>
                  </a:lnTo>
                  <a:lnTo>
                    <a:pt x="8136039" y="7329005"/>
                  </a:lnTo>
                  <a:lnTo>
                    <a:pt x="8161642" y="7323328"/>
                  </a:lnTo>
                  <a:lnTo>
                    <a:pt x="8188465" y="7329614"/>
                  </a:lnTo>
                  <a:lnTo>
                    <a:pt x="8204835" y="7347090"/>
                  </a:lnTo>
                  <a:lnTo>
                    <a:pt x="8212988" y="7373709"/>
                  </a:lnTo>
                  <a:lnTo>
                    <a:pt x="8215198" y="7407376"/>
                  </a:lnTo>
                  <a:lnTo>
                    <a:pt x="8215198" y="7254303"/>
                  </a:lnTo>
                  <a:lnTo>
                    <a:pt x="8209737" y="7251738"/>
                  </a:lnTo>
                  <a:lnTo>
                    <a:pt x="8161947" y="7245693"/>
                  </a:lnTo>
                  <a:lnTo>
                    <a:pt x="8109267" y="7253440"/>
                  </a:lnTo>
                  <a:lnTo>
                    <a:pt x="8070596" y="7274344"/>
                  </a:lnTo>
                  <a:lnTo>
                    <a:pt x="8043951" y="7304951"/>
                  </a:lnTo>
                  <a:lnTo>
                    <a:pt x="8027365" y="7341819"/>
                  </a:lnTo>
                  <a:lnTo>
                    <a:pt x="8018856" y="7381481"/>
                  </a:lnTo>
                  <a:lnTo>
                    <a:pt x="8016494" y="7420064"/>
                  </a:lnTo>
                  <a:lnTo>
                    <a:pt x="8016468" y="7602194"/>
                  </a:lnTo>
                  <a:lnTo>
                    <a:pt x="8018640" y="7652525"/>
                  </a:lnTo>
                  <a:lnTo>
                    <a:pt x="8026679" y="7697241"/>
                  </a:lnTo>
                  <a:lnTo>
                    <a:pt x="8042783" y="7734262"/>
                  </a:lnTo>
                  <a:lnTo>
                    <a:pt x="8069173" y="7762443"/>
                  </a:lnTo>
                  <a:lnTo>
                    <a:pt x="8108099" y="7780363"/>
                  </a:lnTo>
                  <a:lnTo>
                    <a:pt x="8161756" y="7786649"/>
                  </a:lnTo>
                  <a:lnTo>
                    <a:pt x="8216125" y="7778839"/>
                  </a:lnTo>
                  <a:lnTo>
                    <a:pt x="8254301" y="7758087"/>
                  </a:lnTo>
                  <a:lnTo>
                    <a:pt x="8279092" y="7728471"/>
                  </a:lnTo>
                  <a:lnTo>
                    <a:pt x="8287131" y="7709027"/>
                  </a:lnTo>
                  <a:lnTo>
                    <a:pt x="8293316" y="7694079"/>
                  </a:lnTo>
                  <a:lnTo>
                    <a:pt x="8299793" y="7658963"/>
                  </a:lnTo>
                  <a:lnTo>
                    <a:pt x="8301317" y="7627506"/>
                  </a:lnTo>
                  <a:lnTo>
                    <a:pt x="8301329" y="7624242"/>
                  </a:lnTo>
                  <a:lnTo>
                    <a:pt x="8212036" y="7624242"/>
                  </a:lnTo>
                  <a:lnTo>
                    <a:pt x="8212036" y="7627506"/>
                  </a:lnTo>
                  <a:lnTo>
                    <a:pt x="8210258" y="7658367"/>
                  </a:lnTo>
                  <a:lnTo>
                    <a:pt x="8202993" y="7684363"/>
                  </a:lnTo>
                  <a:lnTo>
                    <a:pt x="8187283" y="7702321"/>
                  </a:lnTo>
                  <a:lnTo>
                    <a:pt x="8160207" y="7709027"/>
                  </a:lnTo>
                  <a:lnTo>
                    <a:pt x="8132851" y="7701394"/>
                  </a:lnTo>
                  <a:lnTo>
                    <a:pt x="8116227" y="7681214"/>
                  </a:lnTo>
                  <a:lnTo>
                    <a:pt x="8108035" y="7652740"/>
                  </a:lnTo>
                  <a:lnTo>
                    <a:pt x="8107985" y="7652525"/>
                  </a:lnTo>
                  <a:lnTo>
                    <a:pt x="8105749" y="7619378"/>
                  </a:lnTo>
                  <a:lnTo>
                    <a:pt x="8105749" y="7538656"/>
                  </a:lnTo>
                  <a:lnTo>
                    <a:pt x="8303069" y="7538656"/>
                  </a:lnTo>
                  <a:lnTo>
                    <a:pt x="8303069" y="7466038"/>
                  </a:lnTo>
                  <a:lnTo>
                    <a:pt x="8303069" y="7420064"/>
                  </a:lnTo>
                  <a:close/>
                </a:path>
                <a:path w="10359390" h="8976360">
                  <a:moveTo>
                    <a:pt x="8427847" y="8610841"/>
                  </a:moveTo>
                  <a:lnTo>
                    <a:pt x="8381847" y="8610841"/>
                  </a:lnTo>
                  <a:lnTo>
                    <a:pt x="8319097" y="8905443"/>
                  </a:lnTo>
                  <a:lnTo>
                    <a:pt x="8315312" y="8919312"/>
                  </a:lnTo>
                  <a:lnTo>
                    <a:pt x="8310829" y="8927706"/>
                  </a:lnTo>
                  <a:lnTo>
                    <a:pt x="8304784" y="8931846"/>
                  </a:lnTo>
                  <a:lnTo>
                    <a:pt x="8296326" y="8932951"/>
                  </a:lnTo>
                  <a:lnTo>
                    <a:pt x="8292490" y="8932951"/>
                  </a:lnTo>
                  <a:lnTo>
                    <a:pt x="8284819" y="8932062"/>
                  </a:lnTo>
                  <a:lnTo>
                    <a:pt x="8281352" y="8931542"/>
                  </a:lnTo>
                  <a:lnTo>
                    <a:pt x="8272742" y="8971432"/>
                  </a:lnTo>
                  <a:lnTo>
                    <a:pt x="8278330" y="8972664"/>
                  </a:lnTo>
                  <a:lnTo>
                    <a:pt x="8285493" y="8973629"/>
                  </a:lnTo>
                  <a:lnTo>
                    <a:pt x="8293417" y="8974252"/>
                  </a:lnTo>
                  <a:lnTo>
                    <a:pt x="8301253" y="8974480"/>
                  </a:lnTo>
                  <a:lnTo>
                    <a:pt x="8331251" y="8968219"/>
                  </a:lnTo>
                  <a:lnTo>
                    <a:pt x="8349501" y="8951417"/>
                  </a:lnTo>
                  <a:lnTo>
                    <a:pt x="8357489" y="8932951"/>
                  </a:lnTo>
                  <a:lnTo>
                    <a:pt x="8360042" y="8927046"/>
                  </a:lnTo>
                  <a:lnTo>
                    <a:pt x="8366887" y="8898090"/>
                  </a:lnTo>
                  <a:lnTo>
                    <a:pt x="8427847" y="8610841"/>
                  </a:lnTo>
                  <a:close/>
                </a:path>
                <a:path w="10359390" h="8976360">
                  <a:moveTo>
                    <a:pt x="8448916" y="8514575"/>
                  </a:moveTo>
                  <a:lnTo>
                    <a:pt x="8402917" y="8514575"/>
                  </a:lnTo>
                  <a:lnTo>
                    <a:pt x="8390788" y="8570887"/>
                  </a:lnTo>
                  <a:lnTo>
                    <a:pt x="8436788" y="8570887"/>
                  </a:lnTo>
                  <a:lnTo>
                    <a:pt x="8448916" y="8514575"/>
                  </a:lnTo>
                  <a:close/>
                </a:path>
                <a:path w="10359390" h="8976360">
                  <a:moveTo>
                    <a:pt x="8619084" y="6185090"/>
                  </a:moveTo>
                  <a:lnTo>
                    <a:pt x="8612886" y="6127242"/>
                  </a:lnTo>
                  <a:lnTo>
                    <a:pt x="8602904" y="6102147"/>
                  </a:lnTo>
                  <a:lnTo>
                    <a:pt x="8594674" y="6081433"/>
                  </a:lnTo>
                  <a:lnTo>
                    <a:pt x="8565096" y="6048133"/>
                  </a:lnTo>
                  <a:lnTo>
                    <a:pt x="8527351" y="6029122"/>
                  </a:lnTo>
                  <a:lnTo>
                    <a:pt x="8527351" y="6179972"/>
                  </a:lnTo>
                  <a:lnTo>
                    <a:pt x="8527224" y="6398869"/>
                  </a:lnTo>
                  <a:lnTo>
                    <a:pt x="8524113" y="6434277"/>
                  </a:lnTo>
                  <a:lnTo>
                    <a:pt x="8514169" y="6460249"/>
                  </a:lnTo>
                  <a:lnTo>
                    <a:pt x="8497240" y="6475616"/>
                  </a:lnTo>
                  <a:lnTo>
                    <a:pt x="8472983" y="6480683"/>
                  </a:lnTo>
                  <a:lnTo>
                    <a:pt x="8447443" y="6474727"/>
                  </a:lnTo>
                  <a:lnTo>
                    <a:pt x="8430247" y="6457975"/>
                  </a:lnTo>
                  <a:lnTo>
                    <a:pt x="8420544" y="6432131"/>
                  </a:lnTo>
                  <a:lnTo>
                    <a:pt x="8417509" y="6398869"/>
                  </a:lnTo>
                  <a:lnTo>
                    <a:pt x="8417573" y="6179972"/>
                  </a:lnTo>
                  <a:lnTo>
                    <a:pt x="8420722" y="6146939"/>
                  </a:lnTo>
                  <a:lnTo>
                    <a:pt x="8430666" y="6122327"/>
                  </a:lnTo>
                  <a:lnTo>
                    <a:pt x="8447799" y="6107252"/>
                  </a:lnTo>
                  <a:lnTo>
                    <a:pt x="8472576" y="6102147"/>
                  </a:lnTo>
                  <a:lnTo>
                    <a:pt x="8498573" y="6107963"/>
                  </a:lnTo>
                  <a:lnTo>
                    <a:pt x="8515464" y="6124156"/>
                  </a:lnTo>
                  <a:lnTo>
                    <a:pt x="8524608" y="6148794"/>
                  </a:lnTo>
                  <a:lnTo>
                    <a:pt x="8527351" y="6179972"/>
                  </a:lnTo>
                  <a:lnTo>
                    <a:pt x="8527351" y="6029122"/>
                  </a:lnTo>
                  <a:lnTo>
                    <a:pt x="8524773" y="6027813"/>
                  </a:lnTo>
                  <a:lnTo>
                    <a:pt x="8474316" y="6020930"/>
                  </a:lnTo>
                  <a:lnTo>
                    <a:pt x="8424799" y="6027267"/>
                  </a:lnTo>
                  <a:lnTo>
                    <a:pt x="8383702" y="6046368"/>
                  </a:lnTo>
                  <a:lnTo>
                    <a:pt x="8352498" y="6078385"/>
                  </a:lnTo>
                  <a:lnTo>
                    <a:pt x="8332686" y="6123483"/>
                  </a:lnTo>
                  <a:lnTo>
                    <a:pt x="8325752" y="6181801"/>
                  </a:lnTo>
                  <a:lnTo>
                    <a:pt x="8325752" y="6395707"/>
                  </a:lnTo>
                  <a:lnTo>
                    <a:pt x="8329879" y="6445834"/>
                  </a:lnTo>
                  <a:lnTo>
                    <a:pt x="8329930" y="6446533"/>
                  </a:lnTo>
                  <a:lnTo>
                    <a:pt x="8342287" y="6487871"/>
                  </a:lnTo>
                  <a:lnTo>
                    <a:pt x="8342350" y="6488100"/>
                  </a:lnTo>
                  <a:lnTo>
                    <a:pt x="8362861" y="6520396"/>
                  </a:lnTo>
                  <a:lnTo>
                    <a:pt x="8391436" y="6543510"/>
                  </a:lnTo>
                  <a:lnTo>
                    <a:pt x="8427542" y="6557315"/>
                  </a:lnTo>
                  <a:lnTo>
                    <a:pt x="8427745" y="6557315"/>
                  </a:lnTo>
                  <a:lnTo>
                    <a:pt x="8471256" y="6561887"/>
                  </a:lnTo>
                  <a:lnTo>
                    <a:pt x="8514436" y="6557315"/>
                  </a:lnTo>
                  <a:lnTo>
                    <a:pt x="8550834" y="6543510"/>
                  </a:lnTo>
                  <a:lnTo>
                    <a:pt x="8601392" y="6487871"/>
                  </a:lnTo>
                  <a:lnTo>
                    <a:pt x="8603640" y="6480683"/>
                  </a:lnTo>
                  <a:lnTo>
                    <a:pt x="8614588" y="6445834"/>
                  </a:lnTo>
                  <a:lnTo>
                    <a:pt x="8619084" y="6394183"/>
                  </a:lnTo>
                  <a:lnTo>
                    <a:pt x="8619084" y="6185090"/>
                  </a:lnTo>
                  <a:close/>
                </a:path>
                <a:path w="10359390" h="8976360">
                  <a:moveTo>
                    <a:pt x="8645436" y="8610829"/>
                  </a:moveTo>
                  <a:lnTo>
                    <a:pt x="8598929" y="8610829"/>
                  </a:lnTo>
                  <a:lnTo>
                    <a:pt x="8561375" y="8788781"/>
                  </a:lnTo>
                  <a:lnTo>
                    <a:pt x="8553831" y="8815337"/>
                  </a:lnTo>
                  <a:lnTo>
                    <a:pt x="8544700" y="8832494"/>
                  </a:lnTo>
                  <a:lnTo>
                    <a:pt x="8533943" y="8841715"/>
                  </a:lnTo>
                  <a:lnTo>
                    <a:pt x="8521497" y="8844458"/>
                  </a:lnTo>
                  <a:lnTo>
                    <a:pt x="8511083" y="8842197"/>
                  </a:lnTo>
                  <a:lnTo>
                    <a:pt x="8505114" y="8835136"/>
                  </a:lnTo>
                  <a:lnTo>
                    <a:pt x="8503412" y="8822855"/>
                  </a:lnTo>
                  <a:lnTo>
                    <a:pt x="8505787" y="8804948"/>
                  </a:lnTo>
                  <a:lnTo>
                    <a:pt x="8547278" y="8610829"/>
                  </a:lnTo>
                  <a:lnTo>
                    <a:pt x="8501278" y="8610829"/>
                  </a:lnTo>
                  <a:lnTo>
                    <a:pt x="8459483" y="8807983"/>
                  </a:lnTo>
                  <a:lnTo>
                    <a:pt x="8456384" y="8848052"/>
                  </a:lnTo>
                  <a:lnTo>
                    <a:pt x="8464994" y="8871407"/>
                  </a:lnTo>
                  <a:lnTo>
                    <a:pt x="8480107" y="8882304"/>
                  </a:lnTo>
                  <a:lnTo>
                    <a:pt x="8496503" y="8884996"/>
                  </a:lnTo>
                  <a:lnTo>
                    <a:pt x="8511553" y="8883853"/>
                  </a:lnTo>
                  <a:lnTo>
                    <a:pt x="8524443" y="8879599"/>
                  </a:lnTo>
                  <a:lnTo>
                    <a:pt x="8536127" y="8870963"/>
                  </a:lnTo>
                  <a:lnTo>
                    <a:pt x="8547506" y="8856688"/>
                  </a:lnTo>
                  <a:lnTo>
                    <a:pt x="8545779" y="8865667"/>
                  </a:lnTo>
                  <a:lnTo>
                    <a:pt x="8544242" y="8875484"/>
                  </a:lnTo>
                  <a:lnTo>
                    <a:pt x="8543734" y="8880780"/>
                  </a:lnTo>
                  <a:lnTo>
                    <a:pt x="8588832" y="8880780"/>
                  </a:lnTo>
                  <a:lnTo>
                    <a:pt x="8590902" y="8868753"/>
                  </a:lnTo>
                  <a:lnTo>
                    <a:pt x="8594179" y="8851938"/>
                  </a:lnTo>
                  <a:lnTo>
                    <a:pt x="8604174" y="8804415"/>
                  </a:lnTo>
                  <a:lnTo>
                    <a:pt x="8645436" y="8610829"/>
                  </a:lnTo>
                  <a:close/>
                </a:path>
                <a:path w="10359390" h="8976360">
                  <a:moveTo>
                    <a:pt x="8783777" y="7420064"/>
                  </a:moveTo>
                  <a:lnTo>
                    <a:pt x="8780843" y="7373709"/>
                  </a:lnTo>
                  <a:lnTo>
                    <a:pt x="8780793" y="7372756"/>
                  </a:lnTo>
                  <a:lnTo>
                    <a:pt x="8771077" y="7330834"/>
                  </a:lnTo>
                  <a:lnTo>
                    <a:pt x="8767331" y="7323328"/>
                  </a:lnTo>
                  <a:lnTo>
                    <a:pt x="8753538" y="7295743"/>
                  </a:lnTo>
                  <a:lnTo>
                    <a:pt x="8727034" y="7268896"/>
                  </a:lnTo>
                  <a:lnTo>
                    <a:pt x="8695919" y="7254316"/>
                  </a:lnTo>
                  <a:lnTo>
                    <a:pt x="8695919" y="7407376"/>
                  </a:lnTo>
                  <a:lnTo>
                    <a:pt x="8695919" y="7466038"/>
                  </a:lnTo>
                  <a:lnTo>
                    <a:pt x="8587168" y="7466038"/>
                  </a:lnTo>
                  <a:lnTo>
                    <a:pt x="8587194" y="7407376"/>
                  </a:lnTo>
                  <a:lnTo>
                    <a:pt x="8589988" y="7373709"/>
                  </a:lnTo>
                  <a:lnTo>
                    <a:pt x="8590064" y="7372756"/>
                  </a:lnTo>
                  <a:lnTo>
                    <a:pt x="8590128" y="7371982"/>
                  </a:lnTo>
                  <a:lnTo>
                    <a:pt x="8599665" y="7345489"/>
                  </a:lnTo>
                  <a:lnTo>
                    <a:pt x="8616747" y="7329005"/>
                  </a:lnTo>
                  <a:lnTo>
                    <a:pt x="8642363" y="7323328"/>
                  </a:lnTo>
                  <a:lnTo>
                    <a:pt x="8669185" y="7329614"/>
                  </a:lnTo>
                  <a:lnTo>
                    <a:pt x="8685555" y="7347090"/>
                  </a:lnTo>
                  <a:lnTo>
                    <a:pt x="8693709" y="7373709"/>
                  </a:lnTo>
                  <a:lnTo>
                    <a:pt x="8695919" y="7407376"/>
                  </a:lnTo>
                  <a:lnTo>
                    <a:pt x="8695919" y="7254316"/>
                  </a:lnTo>
                  <a:lnTo>
                    <a:pt x="8690445" y="7251738"/>
                  </a:lnTo>
                  <a:lnTo>
                    <a:pt x="8642667" y="7245693"/>
                  </a:lnTo>
                  <a:lnTo>
                    <a:pt x="8589988" y="7253440"/>
                  </a:lnTo>
                  <a:lnTo>
                    <a:pt x="8551304" y="7274344"/>
                  </a:lnTo>
                  <a:lnTo>
                    <a:pt x="8524672" y="7304951"/>
                  </a:lnTo>
                  <a:lnTo>
                    <a:pt x="8508086" y="7341819"/>
                  </a:lnTo>
                  <a:lnTo>
                    <a:pt x="8499577" y="7381481"/>
                  </a:lnTo>
                  <a:lnTo>
                    <a:pt x="8497214" y="7420064"/>
                  </a:lnTo>
                  <a:lnTo>
                    <a:pt x="8497189" y="7602194"/>
                  </a:lnTo>
                  <a:lnTo>
                    <a:pt x="8499361" y="7652525"/>
                  </a:lnTo>
                  <a:lnTo>
                    <a:pt x="8507400" y="7697241"/>
                  </a:lnTo>
                  <a:lnTo>
                    <a:pt x="8523491" y="7734262"/>
                  </a:lnTo>
                  <a:lnTo>
                    <a:pt x="8549894" y="7762443"/>
                  </a:lnTo>
                  <a:lnTo>
                    <a:pt x="8588807" y="7780363"/>
                  </a:lnTo>
                  <a:lnTo>
                    <a:pt x="8642464" y="7786649"/>
                  </a:lnTo>
                  <a:lnTo>
                    <a:pt x="8696846" y="7778839"/>
                  </a:lnTo>
                  <a:lnTo>
                    <a:pt x="8735009" y="7758087"/>
                  </a:lnTo>
                  <a:lnTo>
                    <a:pt x="8759812" y="7728471"/>
                  </a:lnTo>
                  <a:lnTo>
                    <a:pt x="8767851" y="7709027"/>
                  </a:lnTo>
                  <a:lnTo>
                    <a:pt x="8774036" y="7694079"/>
                  </a:lnTo>
                  <a:lnTo>
                    <a:pt x="8780501" y="7658963"/>
                  </a:lnTo>
                  <a:lnTo>
                    <a:pt x="8782025" y="7627506"/>
                  </a:lnTo>
                  <a:lnTo>
                    <a:pt x="8782037" y="7624242"/>
                  </a:lnTo>
                  <a:lnTo>
                    <a:pt x="8692756" y="7624242"/>
                  </a:lnTo>
                  <a:lnTo>
                    <a:pt x="8692756" y="7627506"/>
                  </a:lnTo>
                  <a:lnTo>
                    <a:pt x="8690978" y="7658367"/>
                  </a:lnTo>
                  <a:lnTo>
                    <a:pt x="8683714" y="7684363"/>
                  </a:lnTo>
                  <a:lnTo>
                    <a:pt x="8668004" y="7702321"/>
                  </a:lnTo>
                  <a:lnTo>
                    <a:pt x="8640928" y="7709027"/>
                  </a:lnTo>
                  <a:lnTo>
                    <a:pt x="8613572" y="7701394"/>
                  </a:lnTo>
                  <a:lnTo>
                    <a:pt x="8596935" y="7681214"/>
                  </a:lnTo>
                  <a:lnTo>
                    <a:pt x="8588756" y="7652740"/>
                  </a:lnTo>
                  <a:lnTo>
                    <a:pt x="8588692" y="7652525"/>
                  </a:lnTo>
                  <a:lnTo>
                    <a:pt x="8586457" y="7619378"/>
                  </a:lnTo>
                  <a:lnTo>
                    <a:pt x="8586457" y="7538656"/>
                  </a:lnTo>
                  <a:lnTo>
                    <a:pt x="8783777" y="7538656"/>
                  </a:lnTo>
                  <a:lnTo>
                    <a:pt x="8783777" y="7466038"/>
                  </a:lnTo>
                  <a:lnTo>
                    <a:pt x="8783777" y="7420064"/>
                  </a:lnTo>
                  <a:close/>
                </a:path>
                <a:path w="10359390" h="8976360">
                  <a:moveTo>
                    <a:pt x="8792870" y="19761"/>
                  </a:moveTo>
                  <a:lnTo>
                    <a:pt x="8501228" y="19761"/>
                  </a:lnTo>
                  <a:lnTo>
                    <a:pt x="8310918" y="531368"/>
                  </a:lnTo>
                  <a:lnTo>
                    <a:pt x="8120608" y="19761"/>
                  </a:lnTo>
                  <a:lnTo>
                    <a:pt x="7831442" y="19761"/>
                  </a:lnTo>
                  <a:lnTo>
                    <a:pt x="8152739" y="887272"/>
                  </a:lnTo>
                  <a:lnTo>
                    <a:pt x="7831442" y="1749844"/>
                  </a:lnTo>
                  <a:lnTo>
                    <a:pt x="8120608" y="1749844"/>
                  </a:lnTo>
                  <a:lnTo>
                    <a:pt x="8310918" y="1238237"/>
                  </a:lnTo>
                  <a:lnTo>
                    <a:pt x="8503691" y="1749844"/>
                  </a:lnTo>
                  <a:lnTo>
                    <a:pt x="8792870" y="1749844"/>
                  </a:lnTo>
                  <a:lnTo>
                    <a:pt x="8469097" y="887272"/>
                  </a:lnTo>
                  <a:lnTo>
                    <a:pt x="8792870" y="19761"/>
                  </a:lnTo>
                  <a:close/>
                </a:path>
                <a:path w="10359390" h="8976360">
                  <a:moveTo>
                    <a:pt x="8823122" y="8651443"/>
                  </a:moveTo>
                  <a:lnTo>
                    <a:pt x="8814003" y="8627974"/>
                  </a:lnTo>
                  <a:lnTo>
                    <a:pt x="8794204" y="8612327"/>
                  </a:lnTo>
                  <a:lnTo>
                    <a:pt x="8763381" y="8606638"/>
                  </a:lnTo>
                  <a:lnTo>
                    <a:pt x="8738768" y="8610244"/>
                  </a:lnTo>
                  <a:lnTo>
                    <a:pt x="8719121" y="8621052"/>
                  </a:lnTo>
                  <a:lnTo>
                    <a:pt x="8704859" y="8639010"/>
                  </a:lnTo>
                  <a:lnTo>
                    <a:pt x="8696401" y="8664092"/>
                  </a:lnTo>
                  <a:lnTo>
                    <a:pt x="8694229" y="8690191"/>
                  </a:lnTo>
                  <a:lnTo>
                    <a:pt x="8698941" y="8712035"/>
                  </a:lnTo>
                  <a:lnTo>
                    <a:pt x="8711260" y="8732558"/>
                  </a:lnTo>
                  <a:lnTo>
                    <a:pt x="8731847" y="8754694"/>
                  </a:lnTo>
                  <a:lnTo>
                    <a:pt x="8745360" y="8769655"/>
                  </a:lnTo>
                  <a:lnTo>
                    <a:pt x="8753881" y="8784679"/>
                  </a:lnTo>
                  <a:lnTo>
                    <a:pt x="8757158" y="8801252"/>
                  </a:lnTo>
                  <a:lnTo>
                    <a:pt x="8754923" y="8820798"/>
                  </a:lnTo>
                  <a:lnTo>
                    <a:pt x="8751125" y="8832748"/>
                  </a:lnTo>
                  <a:lnTo>
                    <a:pt x="8745830" y="8841219"/>
                  </a:lnTo>
                  <a:lnTo>
                    <a:pt x="8738578" y="8846261"/>
                  </a:lnTo>
                  <a:lnTo>
                    <a:pt x="8728926" y="8847938"/>
                  </a:lnTo>
                  <a:lnTo>
                    <a:pt x="8716772" y="8844928"/>
                  </a:lnTo>
                  <a:lnTo>
                    <a:pt x="8710244" y="8836685"/>
                  </a:lnTo>
                  <a:lnTo>
                    <a:pt x="8708352" y="8824366"/>
                  </a:lnTo>
                  <a:lnTo>
                    <a:pt x="8710092" y="8809139"/>
                  </a:lnTo>
                  <a:lnTo>
                    <a:pt x="8712403" y="8798369"/>
                  </a:lnTo>
                  <a:lnTo>
                    <a:pt x="8667521" y="8798369"/>
                  </a:lnTo>
                  <a:lnTo>
                    <a:pt x="8666467" y="8802891"/>
                  </a:lnTo>
                  <a:lnTo>
                    <a:pt x="8663140" y="8834907"/>
                  </a:lnTo>
                  <a:lnTo>
                    <a:pt x="8670722" y="8860993"/>
                  </a:lnTo>
                  <a:lnTo>
                    <a:pt x="8691169" y="8878557"/>
                  </a:lnTo>
                  <a:lnTo>
                    <a:pt x="8726475" y="8884983"/>
                  </a:lnTo>
                  <a:lnTo>
                    <a:pt x="8754199" y="8881021"/>
                  </a:lnTo>
                  <a:lnTo>
                    <a:pt x="8775560" y="8869096"/>
                  </a:lnTo>
                  <a:lnTo>
                    <a:pt x="8790788" y="8849157"/>
                  </a:lnTo>
                  <a:lnTo>
                    <a:pt x="8800173" y="8821166"/>
                  </a:lnTo>
                  <a:lnTo>
                    <a:pt x="8803183" y="8792261"/>
                  </a:lnTo>
                  <a:lnTo>
                    <a:pt x="8798433" y="8767547"/>
                  </a:lnTo>
                  <a:lnTo>
                    <a:pt x="8784869" y="8743861"/>
                  </a:lnTo>
                  <a:lnTo>
                    <a:pt x="8748484" y="8703843"/>
                  </a:lnTo>
                  <a:lnTo>
                    <a:pt x="8741651" y="8692121"/>
                  </a:lnTo>
                  <a:lnTo>
                    <a:pt x="8739441" y="8681275"/>
                  </a:lnTo>
                  <a:lnTo>
                    <a:pt x="8740407" y="8669668"/>
                  </a:lnTo>
                  <a:lnTo>
                    <a:pt x="8743442" y="8658301"/>
                  </a:lnTo>
                  <a:lnTo>
                    <a:pt x="8748192" y="8650186"/>
                  </a:lnTo>
                  <a:lnTo>
                    <a:pt x="8754605" y="8645309"/>
                  </a:lnTo>
                  <a:lnTo>
                    <a:pt x="8762606" y="8643683"/>
                  </a:lnTo>
                  <a:lnTo>
                    <a:pt x="8772728" y="8646008"/>
                  </a:lnTo>
                  <a:lnTo>
                    <a:pt x="8778354" y="8652764"/>
                  </a:lnTo>
                  <a:lnTo>
                    <a:pt x="8780120" y="8663686"/>
                  </a:lnTo>
                  <a:lnTo>
                    <a:pt x="8778659" y="8678494"/>
                  </a:lnTo>
                  <a:lnTo>
                    <a:pt x="8776551" y="8691093"/>
                  </a:lnTo>
                  <a:lnTo>
                    <a:pt x="8819820" y="8691093"/>
                  </a:lnTo>
                  <a:lnTo>
                    <a:pt x="8821915" y="8680602"/>
                  </a:lnTo>
                  <a:lnTo>
                    <a:pt x="8823122" y="8651443"/>
                  </a:lnTo>
                  <a:close/>
                </a:path>
                <a:path w="10359390" h="8976360">
                  <a:moveTo>
                    <a:pt x="8985694" y="6553721"/>
                  </a:moveTo>
                  <a:lnTo>
                    <a:pt x="8985098" y="6529679"/>
                  </a:lnTo>
                  <a:lnTo>
                    <a:pt x="8984793" y="6497079"/>
                  </a:lnTo>
                  <a:lnTo>
                    <a:pt x="8984666" y="6405283"/>
                  </a:lnTo>
                  <a:lnTo>
                    <a:pt x="8984666" y="6029096"/>
                  </a:lnTo>
                  <a:lnTo>
                    <a:pt x="8893264" y="6029096"/>
                  </a:lnTo>
                  <a:lnTo>
                    <a:pt x="8893264" y="6376340"/>
                  </a:lnTo>
                  <a:lnTo>
                    <a:pt x="8889301" y="6426898"/>
                  </a:lnTo>
                  <a:lnTo>
                    <a:pt x="8877948" y="6458585"/>
                  </a:lnTo>
                  <a:lnTo>
                    <a:pt x="8860003" y="6474981"/>
                  </a:lnTo>
                  <a:lnTo>
                    <a:pt x="8836241" y="6479654"/>
                  </a:lnTo>
                  <a:lnTo>
                    <a:pt x="8813940" y="6475222"/>
                  </a:lnTo>
                  <a:lnTo>
                    <a:pt x="8798509" y="6461417"/>
                  </a:lnTo>
                  <a:lnTo>
                    <a:pt x="8789556" y="6437477"/>
                  </a:lnTo>
                  <a:lnTo>
                    <a:pt x="8786660" y="6402641"/>
                  </a:lnTo>
                  <a:lnTo>
                    <a:pt x="8786660" y="6029096"/>
                  </a:lnTo>
                  <a:lnTo>
                    <a:pt x="8695220" y="6029096"/>
                  </a:lnTo>
                  <a:lnTo>
                    <a:pt x="8695220" y="6426441"/>
                  </a:lnTo>
                  <a:lnTo>
                    <a:pt x="8704847" y="6496037"/>
                  </a:lnTo>
                  <a:lnTo>
                    <a:pt x="8729510" y="6537223"/>
                  </a:lnTo>
                  <a:lnTo>
                    <a:pt x="8762873" y="6556870"/>
                  </a:lnTo>
                  <a:lnTo>
                    <a:pt x="8798623" y="6561887"/>
                  </a:lnTo>
                  <a:lnTo>
                    <a:pt x="8829688" y="6559080"/>
                  </a:lnTo>
                  <a:lnTo>
                    <a:pt x="8856637" y="6549390"/>
                  </a:lnTo>
                  <a:lnTo>
                    <a:pt x="8878684" y="6530975"/>
                  </a:lnTo>
                  <a:lnTo>
                    <a:pt x="8895004" y="6501981"/>
                  </a:lnTo>
                  <a:lnTo>
                    <a:pt x="8895296" y="6515379"/>
                  </a:lnTo>
                  <a:lnTo>
                    <a:pt x="8896083" y="6529984"/>
                  </a:lnTo>
                  <a:lnTo>
                    <a:pt x="8897188" y="6543535"/>
                  </a:lnTo>
                  <a:lnTo>
                    <a:pt x="8898458" y="6553721"/>
                  </a:lnTo>
                  <a:lnTo>
                    <a:pt x="8985694" y="6553721"/>
                  </a:lnTo>
                  <a:close/>
                </a:path>
                <a:path w="10359390" h="8976360">
                  <a:moveTo>
                    <a:pt x="8989555" y="8610841"/>
                  </a:moveTo>
                  <a:lnTo>
                    <a:pt x="8954579" y="8610841"/>
                  </a:lnTo>
                  <a:lnTo>
                    <a:pt x="8969667" y="8544458"/>
                  </a:lnTo>
                  <a:lnTo>
                    <a:pt x="8924188" y="8544458"/>
                  </a:lnTo>
                  <a:lnTo>
                    <a:pt x="8908961" y="8610841"/>
                  </a:lnTo>
                  <a:lnTo>
                    <a:pt x="8879649" y="8610841"/>
                  </a:lnTo>
                  <a:lnTo>
                    <a:pt x="8871191" y="8650465"/>
                  </a:lnTo>
                  <a:lnTo>
                    <a:pt x="8899754" y="8650465"/>
                  </a:lnTo>
                  <a:lnTo>
                    <a:pt x="8860599" y="8829357"/>
                  </a:lnTo>
                  <a:lnTo>
                    <a:pt x="8858669" y="8856751"/>
                  </a:lnTo>
                  <a:lnTo>
                    <a:pt x="8866035" y="8873680"/>
                  </a:lnTo>
                  <a:lnTo>
                    <a:pt x="8880945" y="8882278"/>
                  </a:lnTo>
                  <a:lnTo>
                    <a:pt x="8901620" y="8884666"/>
                  </a:lnTo>
                  <a:lnTo>
                    <a:pt x="8909698" y="8884437"/>
                  </a:lnTo>
                  <a:lnTo>
                    <a:pt x="8917775" y="8883739"/>
                  </a:lnTo>
                  <a:lnTo>
                    <a:pt x="8925573" y="8882570"/>
                  </a:lnTo>
                  <a:lnTo>
                    <a:pt x="8932824" y="8880945"/>
                  </a:lnTo>
                  <a:lnTo>
                    <a:pt x="8940559" y="8845525"/>
                  </a:lnTo>
                  <a:lnTo>
                    <a:pt x="8934361" y="8846566"/>
                  </a:lnTo>
                  <a:lnTo>
                    <a:pt x="8928849" y="8847036"/>
                  </a:lnTo>
                  <a:lnTo>
                    <a:pt x="8922868" y="8847036"/>
                  </a:lnTo>
                  <a:lnTo>
                    <a:pt x="8913343" y="8845398"/>
                  </a:lnTo>
                  <a:lnTo>
                    <a:pt x="8908301" y="8840610"/>
                  </a:lnTo>
                  <a:lnTo>
                    <a:pt x="8906878" y="8832863"/>
                  </a:lnTo>
                  <a:lnTo>
                    <a:pt x="8908224" y="8822372"/>
                  </a:lnTo>
                  <a:lnTo>
                    <a:pt x="8946121" y="8650465"/>
                  </a:lnTo>
                  <a:lnTo>
                    <a:pt x="8981097" y="8650465"/>
                  </a:lnTo>
                  <a:lnTo>
                    <a:pt x="8989555" y="8610841"/>
                  </a:lnTo>
                  <a:close/>
                </a:path>
                <a:path w="10359390" h="8976360">
                  <a:moveTo>
                    <a:pt x="9132418" y="7778483"/>
                  </a:moveTo>
                  <a:lnTo>
                    <a:pt x="9024633" y="7497292"/>
                  </a:lnTo>
                  <a:lnTo>
                    <a:pt x="9130690" y="7253859"/>
                  </a:lnTo>
                  <a:lnTo>
                    <a:pt x="9035783" y="7253859"/>
                  </a:lnTo>
                  <a:lnTo>
                    <a:pt x="9016428" y="7308596"/>
                  </a:lnTo>
                  <a:lnTo>
                    <a:pt x="8985047" y="7394638"/>
                  </a:lnTo>
                  <a:lnTo>
                    <a:pt x="8974582" y="7426096"/>
                  </a:lnTo>
                  <a:lnTo>
                    <a:pt x="8973566" y="7426096"/>
                  </a:lnTo>
                  <a:lnTo>
                    <a:pt x="8965273" y="7400049"/>
                  </a:lnTo>
                  <a:lnTo>
                    <a:pt x="8952560" y="7362888"/>
                  </a:lnTo>
                  <a:lnTo>
                    <a:pt x="8914282" y="7253859"/>
                  </a:lnTo>
                  <a:lnTo>
                    <a:pt x="8814067" y="7253859"/>
                  </a:lnTo>
                  <a:lnTo>
                    <a:pt x="8918397" y="7508113"/>
                  </a:lnTo>
                  <a:lnTo>
                    <a:pt x="8811438" y="7778483"/>
                  </a:lnTo>
                  <a:lnTo>
                    <a:pt x="8907755" y="7778483"/>
                  </a:lnTo>
                  <a:lnTo>
                    <a:pt x="8970302" y="7585532"/>
                  </a:lnTo>
                  <a:lnTo>
                    <a:pt x="8971305" y="7585532"/>
                  </a:lnTo>
                  <a:lnTo>
                    <a:pt x="8991803" y="7652855"/>
                  </a:lnTo>
                  <a:lnTo>
                    <a:pt x="9009621" y="7708455"/>
                  </a:lnTo>
                  <a:lnTo>
                    <a:pt x="9033637" y="7778483"/>
                  </a:lnTo>
                  <a:lnTo>
                    <a:pt x="9132418" y="7778483"/>
                  </a:lnTo>
                  <a:close/>
                </a:path>
                <a:path w="10359390" h="8976360">
                  <a:moveTo>
                    <a:pt x="9200655" y="19773"/>
                  </a:moveTo>
                  <a:lnTo>
                    <a:pt x="8928786" y="19773"/>
                  </a:lnTo>
                  <a:lnTo>
                    <a:pt x="8928786" y="1749856"/>
                  </a:lnTo>
                  <a:lnTo>
                    <a:pt x="9200655" y="1749856"/>
                  </a:lnTo>
                  <a:lnTo>
                    <a:pt x="9200655" y="19773"/>
                  </a:lnTo>
                  <a:close/>
                </a:path>
                <a:path w="10359390" h="8976360">
                  <a:moveTo>
                    <a:pt x="9205468" y="8514575"/>
                  </a:moveTo>
                  <a:lnTo>
                    <a:pt x="9159481" y="8514575"/>
                  </a:lnTo>
                  <a:lnTo>
                    <a:pt x="9081745" y="8880792"/>
                  </a:lnTo>
                  <a:lnTo>
                    <a:pt x="9127744" y="8880792"/>
                  </a:lnTo>
                  <a:lnTo>
                    <a:pt x="9205468" y="8514575"/>
                  </a:lnTo>
                  <a:close/>
                </a:path>
                <a:path w="10359390" h="8976360">
                  <a:moveTo>
                    <a:pt x="9216619" y="1994979"/>
                  </a:moveTo>
                  <a:lnTo>
                    <a:pt x="8248904" y="1994979"/>
                  </a:lnTo>
                  <a:lnTo>
                    <a:pt x="8248904" y="2362009"/>
                  </a:lnTo>
                  <a:lnTo>
                    <a:pt x="8248904" y="2948749"/>
                  </a:lnTo>
                  <a:lnTo>
                    <a:pt x="8248904" y="3315779"/>
                  </a:lnTo>
                  <a:lnTo>
                    <a:pt x="8248904" y="3963479"/>
                  </a:lnTo>
                  <a:lnTo>
                    <a:pt x="8248904" y="4330509"/>
                  </a:lnTo>
                  <a:lnTo>
                    <a:pt x="9216619" y="4330509"/>
                  </a:lnTo>
                  <a:lnTo>
                    <a:pt x="9216619" y="3963479"/>
                  </a:lnTo>
                  <a:lnTo>
                    <a:pt x="8615972" y="3963479"/>
                  </a:lnTo>
                  <a:lnTo>
                    <a:pt x="8615972" y="3315779"/>
                  </a:lnTo>
                  <a:lnTo>
                    <a:pt x="9029751" y="3315779"/>
                  </a:lnTo>
                  <a:lnTo>
                    <a:pt x="9029751" y="2948749"/>
                  </a:lnTo>
                  <a:lnTo>
                    <a:pt x="8615972" y="2948749"/>
                  </a:lnTo>
                  <a:lnTo>
                    <a:pt x="8615972" y="2362009"/>
                  </a:lnTo>
                  <a:lnTo>
                    <a:pt x="9216619" y="2362009"/>
                  </a:lnTo>
                  <a:lnTo>
                    <a:pt x="9216619" y="1994979"/>
                  </a:lnTo>
                  <a:close/>
                </a:path>
                <a:path w="10359390" h="8976360">
                  <a:moveTo>
                    <a:pt x="9278290" y="6021540"/>
                  </a:moveTo>
                  <a:lnTo>
                    <a:pt x="9243327" y="6026455"/>
                  </a:lnTo>
                  <a:lnTo>
                    <a:pt x="9211272" y="6041783"/>
                  </a:lnTo>
                  <a:lnTo>
                    <a:pt x="9184348" y="6069812"/>
                  </a:lnTo>
                  <a:lnTo>
                    <a:pt x="9164777" y="6112802"/>
                  </a:lnTo>
                  <a:lnTo>
                    <a:pt x="9164498" y="6088227"/>
                  </a:lnTo>
                  <a:lnTo>
                    <a:pt x="9163787" y="6063640"/>
                  </a:lnTo>
                  <a:lnTo>
                    <a:pt x="9162885" y="6042698"/>
                  </a:lnTo>
                  <a:lnTo>
                    <a:pt x="9162021" y="6029096"/>
                  </a:lnTo>
                  <a:lnTo>
                    <a:pt x="9075191" y="6029096"/>
                  </a:lnTo>
                  <a:lnTo>
                    <a:pt x="9076080" y="6066193"/>
                  </a:lnTo>
                  <a:lnTo>
                    <a:pt x="9076347" y="6104864"/>
                  </a:lnTo>
                  <a:lnTo>
                    <a:pt x="9076207" y="6207201"/>
                  </a:lnTo>
                  <a:lnTo>
                    <a:pt x="9076207" y="6553721"/>
                  </a:lnTo>
                  <a:lnTo>
                    <a:pt x="9167635" y="6553721"/>
                  </a:lnTo>
                  <a:lnTo>
                    <a:pt x="9167635" y="6261265"/>
                  </a:lnTo>
                  <a:lnTo>
                    <a:pt x="9176220" y="6198362"/>
                  </a:lnTo>
                  <a:lnTo>
                    <a:pt x="9199740" y="6159576"/>
                  </a:lnTo>
                  <a:lnTo>
                    <a:pt x="9234868" y="6139904"/>
                  </a:lnTo>
                  <a:lnTo>
                    <a:pt x="9278290" y="6134316"/>
                  </a:lnTo>
                  <a:lnTo>
                    <a:pt x="9278290" y="6021540"/>
                  </a:lnTo>
                  <a:close/>
                </a:path>
                <a:path w="10359390" h="8976360">
                  <a:moveTo>
                    <a:pt x="9304477" y="8610841"/>
                  </a:moveTo>
                  <a:lnTo>
                    <a:pt x="9258478" y="8610841"/>
                  </a:lnTo>
                  <a:lnTo>
                    <a:pt x="9200972" y="8880792"/>
                  </a:lnTo>
                  <a:lnTo>
                    <a:pt x="9246972" y="8880792"/>
                  </a:lnTo>
                  <a:lnTo>
                    <a:pt x="9304477" y="8610841"/>
                  </a:lnTo>
                  <a:close/>
                </a:path>
                <a:path w="10359390" h="8976360">
                  <a:moveTo>
                    <a:pt x="9325064" y="8514588"/>
                  </a:moveTo>
                  <a:lnTo>
                    <a:pt x="9279064" y="8514588"/>
                  </a:lnTo>
                  <a:lnTo>
                    <a:pt x="9267088" y="8570900"/>
                  </a:lnTo>
                  <a:lnTo>
                    <a:pt x="9313088" y="8570900"/>
                  </a:lnTo>
                  <a:lnTo>
                    <a:pt x="9325064" y="8514588"/>
                  </a:lnTo>
                  <a:close/>
                </a:path>
                <a:path w="10359390" h="8976360">
                  <a:moveTo>
                    <a:pt x="9470530" y="7398804"/>
                  </a:moveTo>
                  <a:lnTo>
                    <a:pt x="9466288" y="7343407"/>
                  </a:lnTo>
                  <a:lnTo>
                    <a:pt x="9453512" y="7300506"/>
                  </a:lnTo>
                  <a:lnTo>
                    <a:pt x="9401861" y="7251751"/>
                  </a:lnTo>
                  <a:lnTo>
                    <a:pt x="9378798" y="7248182"/>
                  </a:lnTo>
                  <a:lnTo>
                    <a:pt x="9378798" y="7405446"/>
                  </a:lnTo>
                  <a:lnTo>
                    <a:pt x="9378798" y="7618222"/>
                  </a:lnTo>
                  <a:lnTo>
                    <a:pt x="9376054" y="7654277"/>
                  </a:lnTo>
                  <a:lnTo>
                    <a:pt x="9366936" y="7681290"/>
                  </a:lnTo>
                  <a:lnTo>
                    <a:pt x="9350096" y="7698245"/>
                  </a:lnTo>
                  <a:lnTo>
                    <a:pt x="9324213" y="7704125"/>
                  </a:lnTo>
                  <a:lnTo>
                    <a:pt x="9295828" y="7695971"/>
                  </a:lnTo>
                  <a:lnTo>
                    <a:pt x="9278798" y="7673797"/>
                  </a:lnTo>
                  <a:lnTo>
                    <a:pt x="9270505" y="7641006"/>
                  </a:lnTo>
                  <a:lnTo>
                    <a:pt x="9268320" y="7601001"/>
                  </a:lnTo>
                  <a:lnTo>
                    <a:pt x="9268320" y="7423378"/>
                  </a:lnTo>
                  <a:lnTo>
                    <a:pt x="9271749" y="7381608"/>
                  </a:lnTo>
                  <a:lnTo>
                    <a:pt x="9282493" y="7351890"/>
                  </a:lnTo>
                  <a:lnTo>
                    <a:pt x="9301213" y="7334136"/>
                  </a:lnTo>
                  <a:lnTo>
                    <a:pt x="9328620" y="7328230"/>
                  </a:lnTo>
                  <a:lnTo>
                    <a:pt x="9349842" y="7332675"/>
                  </a:lnTo>
                  <a:lnTo>
                    <a:pt x="9365602" y="7346493"/>
                  </a:lnTo>
                  <a:lnTo>
                    <a:pt x="9375419" y="7370496"/>
                  </a:lnTo>
                  <a:lnTo>
                    <a:pt x="9378798" y="7405446"/>
                  </a:lnTo>
                  <a:lnTo>
                    <a:pt x="9378798" y="7248182"/>
                  </a:lnTo>
                  <a:lnTo>
                    <a:pt x="9327591" y="7250506"/>
                  </a:lnTo>
                  <a:lnTo>
                    <a:pt x="9280576" y="7283234"/>
                  </a:lnTo>
                  <a:lnTo>
                    <a:pt x="9266885" y="7307339"/>
                  </a:lnTo>
                  <a:lnTo>
                    <a:pt x="9266593" y="7291540"/>
                  </a:lnTo>
                  <a:lnTo>
                    <a:pt x="9265806" y="7276503"/>
                  </a:lnTo>
                  <a:lnTo>
                    <a:pt x="9264701" y="7263651"/>
                  </a:lnTo>
                  <a:lnTo>
                    <a:pt x="9263418" y="7253859"/>
                  </a:lnTo>
                  <a:lnTo>
                    <a:pt x="9176194" y="7253859"/>
                  </a:lnTo>
                  <a:lnTo>
                    <a:pt x="9176677" y="7276503"/>
                  </a:lnTo>
                  <a:lnTo>
                    <a:pt x="9176779" y="7281037"/>
                  </a:lnTo>
                  <a:lnTo>
                    <a:pt x="9176868" y="7291540"/>
                  </a:lnTo>
                  <a:lnTo>
                    <a:pt x="9176956" y="7300506"/>
                  </a:lnTo>
                  <a:lnTo>
                    <a:pt x="9177007" y="7307339"/>
                  </a:lnTo>
                  <a:lnTo>
                    <a:pt x="9177083" y="7314705"/>
                  </a:lnTo>
                  <a:lnTo>
                    <a:pt x="9177210" y="7954861"/>
                  </a:lnTo>
                  <a:lnTo>
                    <a:pt x="9268638" y="7954861"/>
                  </a:lnTo>
                  <a:lnTo>
                    <a:pt x="9268638" y="7739100"/>
                  </a:lnTo>
                  <a:lnTo>
                    <a:pt x="9280284" y="7756563"/>
                  </a:lnTo>
                  <a:lnTo>
                    <a:pt x="9297391" y="7771790"/>
                  </a:lnTo>
                  <a:lnTo>
                    <a:pt x="9321190" y="7782560"/>
                  </a:lnTo>
                  <a:lnTo>
                    <a:pt x="9352928" y="7786649"/>
                  </a:lnTo>
                  <a:lnTo>
                    <a:pt x="9394253" y="7780414"/>
                  </a:lnTo>
                  <a:lnTo>
                    <a:pt x="9427058" y="7761148"/>
                  </a:lnTo>
                  <a:lnTo>
                    <a:pt x="9442958" y="7739100"/>
                  </a:lnTo>
                  <a:lnTo>
                    <a:pt x="9450959" y="7728026"/>
                  </a:lnTo>
                  <a:lnTo>
                    <a:pt x="9458261" y="7704125"/>
                  </a:lnTo>
                  <a:lnTo>
                    <a:pt x="9465577" y="7680211"/>
                  </a:lnTo>
                  <a:lnTo>
                    <a:pt x="9470428" y="7618222"/>
                  </a:lnTo>
                  <a:lnTo>
                    <a:pt x="9470530" y="7398804"/>
                  </a:lnTo>
                  <a:close/>
                </a:path>
                <a:path w="10359390" h="8976360">
                  <a:moveTo>
                    <a:pt x="9482785" y="8651443"/>
                  </a:moveTo>
                  <a:lnTo>
                    <a:pt x="9473654" y="8627974"/>
                  </a:lnTo>
                  <a:lnTo>
                    <a:pt x="9453855" y="8612327"/>
                  </a:lnTo>
                  <a:lnTo>
                    <a:pt x="9423032" y="8606638"/>
                  </a:lnTo>
                  <a:lnTo>
                    <a:pt x="9398432" y="8610244"/>
                  </a:lnTo>
                  <a:lnTo>
                    <a:pt x="9378772" y="8621052"/>
                  </a:lnTo>
                  <a:lnTo>
                    <a:pt x="9364510" y="8639010"/>
                  </a:lnTo>
                  <a:lnTo>
                    <a:pt x="9356065" y="8664092"/>
                  </a:lnTo>
                  <a:lnTo>
                    <a:pt x="9353880" y="8690191"/>
                  </a:lnTo>
                  <a:lnTo>
                    <a:pt x="9358605" y="8712035"/>
                  </a:lnTo>
                  <a:lnTo>
                    <a:pt x="9370911" y="8732558"/>
                  </a:lnTo>
                  <a:lnTo>
                    <a:pt x="9391510" y="8754694"/>
                  </a:lnTo>
                  <a:lnTo>
                    <a:pt x="9405010" y="8769655"/>
                  </a:lnTo>
                  <a:lnTo>
                    <a:pt x="9413532" y="8784679"/>
                  </a:lnTo>
                  <a:lnTo>
                    <a:pt x="9416809" y="8801252"/>
                  </a:lnTo>
                  <a:lnTo>
                    <a:pt x="9414573" y="8820798"/>
                  </a:lnTo>
                  <a:lnTo>
                    <a:pt x="9410776" y="8832748"/>
                  </a:lnTo>
                  <a:lnTo>
                    <a:pt x="9405480" y="8841219"/>
                  </a:lnTo>
                  <a:lnTo>
                    <a:pt x="9398229" y="8846261"/>
                  </a:lnTo>
                  <a:lnTo>
                    <a:pt x="9388589" y="8847938"/>
                  </a:lnTo>
                  <a:lnTo>
                    <a:pt x="9376423" y="8844928"/>
                  </a:lnTo>
                  <a:lnTo>
                    <a:pt x="9369895" y="8836685"/>
                  </a:lnTo>
                  <a:lnTo>
                    <a:pt x="9368003" y="8824366"/>
                  </a:lnTo>
                  <a:lnTo>
                    <a:pt x="9369742" y="8809139"/>
                  </a:lnTo>
                  <a:lnTo>
                    <a:pt x="9372067" y="8798369"/>
                  </a:lnTo>
                  <a:lnTo>
                    <a:pt x="9327172" y="8798369"/>
                  </a:lnTo>
                  <a:lnTo>
                    <a:pt x="9326131" y="8802891"/>
                  </a:lnTo>
                  <a:lnTo>
                    <a:pt x="9322803" y="8834907"/>
                  </a:lnTo>
                  <a:lnTo>
                    <a:pt x="9330372" y="8860993"/>
                  </a:lnTo>
                  <a:lnTo>
                    <a:pt x="9350819" y="8878557"/>
                  </a:lnTo>
                  <a:lnTo>
                    <a:pt x="9386125" y="8884983"/>
                  </a:lnTo>
                  <a:lnTo>
                    <a:pt x="9413862" y="8881021"/>
                  </a:lnTo>
                  <a:lnTo>
                    <a:pt x="9435211" y="8869096"/>
                  </a:lnTo>
                  <a:lnTo>
                    <a:pt x="9450451" y="8849157"/>
                  </a:lnTo>
                  <a:lnTo>
                    <a:pt x="9459824" y="8821166"/>
                  </a:lnTo>
                  <a:lnTo>
                    <a:pt x="9462833" y="8792261"/>
                  </a:lnTo>
                  <a:lnTo>
                    <a:pt x="9458084" y="8767547"/>
                  </a:lnTo>
                  <a:lnTo>
                    <a:pt x="9444520" y="8743861"/>
                  </a:lnTo>
                  <a:lnTo>
                    <a:pt x="9408135" y="8703843"/>
                  </a:lnTo>
                  <a:lnTo>
                    <a:pt x="9401302" y="8692121"/>
                  </a:lnTo>
                  <a:lnTo>
                    <a:pt x="9399105" y="8681275"/>
                  </a:lnTo>
                  <a:lnTo>
                    <a:pt x="9400057" y="8669668"/>
                  </a:lnTo>
                  <a:lnTo>
                    <a:pt x="9403093" y="8658301"/>
                  </a:lnTo>
                  <a:lnTo>
                    <a:pt x="9407855" y="8650186"/>
                  </a:lnTo>
                  <a:lnTo>
                    <a:pt x="9414256" y="8645309"/>
                  </a:lnTo>
                  <a:lnTo>
                    <a:pt x="9422257" y="8643683"/>
                  </a:lnTo>
                  <a:lnTo>
                    <a:pt x="9432392" y="8646008"/>
                  </a:lnTo>
                  <a:lnTo>
                    <a:pt x="9438018" y="8652764"/>
                  </a:lnTo>
                  <a:lnTo>
                    <a:pt x="9439770" y="8663686"/>
                  </a:lnTo>
                  <a:lnTo>
                    <a:pt x="9438310" y="8678494"/>
                  </a:lnTo>
                  <a:lnTo>
                    <a:pt x="9436202" y="8691093"/>
                  </a:lnTo>
                  <a:lnTo>
                    <a:pt x="9479470" y="8691093"/>
                  </a:lnTo>
                  <a:lnTo>
                    <a:pt x="9481566" y="8680602"/>
                  </a:lnTo>
                  <a:lnTo>
                    <a:pt x="9482785" y="8651443"/>
                  </a:lnTo>
                  <a:close/>
                </a:path>
                <a:path w="10359390" h="8976360">
                  <a:moveTo>
                    <a:pt x="9594050" y="6412547"/>
                  </a:moveTo>
                  <a:lnTo>
                    <a:pt x="9589821" y="6366230"/>
                  </a:lnTo>
                  <a:lnTo>
                    <a:pt x="9576575" y="6328511"/>
                  </a:lnTo>
                  <a:lnTo>
                    <a:pt x="9553461" y="6296126"/>
                  </a:lnTo>
                  <a:lnTo>
                    <a:pt x="9519641" y="6265850"/>
                  </a:lnTo>
                  <a:lnTo>
                    <a:pt x="9474289" y="6234417"/>
                  </a:lnTo>
                  <a:lnTo>
                    <a:pt x="9443847" y="6212789"/>
                  </a:lnTo>
                  <a:lnTo>
                    <a:pt x="9425305" y="6194196"/>
                  </a:lnTo>
                  <a:lnTo>
                    <a:pt x="9416085" y="6175260"/>
                  </a:lnTo>
                  <a:lnTo>
                    <a:pt x="9413583" y="6152616"/>
                  </a:lnTo>
                  <a:lnTo>
                    <a:pt x="9415907" y="6130226"/>
                  </a:lnTo>
                  <a:lnTo>
                    <a:pt x="9423248" y="6113196"/>
                  </a:lnTo>
                  <a:lnTo>
                    <a:pt x="9436125" y="6102362"/>
                  </a:lnTo>
                  <a:lnTo>
                    <a:pt x="9455086" y="6098565"/>
                  </a:lnTo>
                  <a:lnTo>
                    <a:pt x="9474556" y="6102197"/>
                  </a:lnTo>
                  <a:lnTo>
                    <a:pt x="9487865" y="6113183"/>
                  </a:lnTo>
                  <a:lnTo>
                    <a:pt x="9495485" y="6131649"/>
                  </a:lnTo>
                  <a:lnTo>
                    <a:pt x="9497924" y="6157722"/>
                  </a:lnTo>
                  <a:lnTo>
                    <a:pt x="9497924" y="6188646"/>
                  </a:lnTo>
                  <a:lnTo>
                    <a:pt x="9586493" y="6188646"/>
                  </a:lnTo>
                  <a:lnTo>
                    <a:pt x="9586493" y="6166409"/>
                  </a:lnTo>
                  <a:lnTo>
                    <a:pt x="9582086" y="6117120"/>
                  </a:lnTo>
                  <a:lnTo>
                    <a:pt x="9568015" y="6076785"/>
                  </a:lnTo>
                  <a:lnTo>
                    <a:pt x="9542996" y="6046521"/>
                  </a:lnTo>
                  <a:lnTo>
                    <a:pt x="9505747" y="6027521"/>
                  </a:lnTo>
                  <a:lnTo>
                    <a:pt x="9454985" y="6020930"/>
                  </a:lnTo>
                  <a:lnTo>
                    <a:pt x="9407030" y="6027356"/>
                  </a:lnTo>
                  <a:lnTo>
                    <a:pt x="9369920" y="6045784"/>
                  </a:lnTo>
                  <a:lnTo>
                    <a:pt x="9343542" y="6074918"/>
                  </a:lnTo>
                  <a:lnTo>
                    <a:pt x="9327782" y="6113513"/>
                  </a:lnTo>
                  <a:lnTo>
                    <a:pt x="9322562" y="6160274"/>
                  </a:lnTo>
                  <a:lnTo>
                    <a:pt x="9328975" y="6209716"/>
                  </a:lnTo>
                  <a:lnTo>
                    <a:pt x="9348432" y="6249695"/>
                  </a:lnTo>
                  <a:lnTo>
                    <a:pt x="9381261" y="6284468"/>
                  </a:lnTo>
                  <a:lnTo>
                    <a:pt x="9427807" y="6318288"/>
                  </a:lnTo>
                  <a:lnTo>
                    <a:pt x="9465475" y="6345949"/>
                  </a:lnTo>
                  <a:lnTo>
                    <a:pt x="9487941" y="6370561"/>
                  </a:lnTo>
                  <a:lnTo>
                    <a:pt x="9498787" y="6395288"/>
                  </a:lnTo>
                  <a:lnTo>
                    <a:pt x="9501607" y="6423266"/>
                  </a:lnTo>
                  <a:lnTo>
                    <a:pt x="9498952" y="6449873"/>
                  </a:lnTo>
                  <a:lnTo>
                    <a:pt x="9490621" y="6468948"/>
                  </a:lnTo>
                  <a:lnTo>
                    <a:pt x="9476080" y="6480416"/>
                  </a:lnTo>
                  <a:lnTo>
                    <a:pt x="9454782" y="6484252"/>
                  </a:lnTo>
                  <a:lnTo>
                    <a:pt x="9432341" y="6479299"/>
                  </a:lnTo>
                  <a:lnTo>
                    <a:pt x="9417202" y="6465405"/>
                  </a:lnTo>
                  <a:lnTo>
                    <a:pt x="9408630" y="6444005"/>
                  </a:lnTo>
                  <a:lnTo>
                    <a:pt x="9405937" y="6416522"/>
                  </a:lnTo>
                  <a:lnTo>
                    <a:pt x="9405937" y="6392939"/>
                  </a:lnTo>
                  <a:lnTo>
                    <a:pt x="9313481" y="6392939"/>
                  </a:lnTo>
                  <a:lnTo>
                    <a:pt x="9313481" y="6416421"/>
                  </a:lnTo>
                  <a:lnTo>
                    <a:pt x="9317152" y="6459893"/>
                  </a:lnTo>
                  <a:lnTo>
                    <a:pt x="9330004" y="6499504"/>
                  </a:lnTo>
                  <a:lnTo>
                    <a:pt x="9354858" y="6531927"/>
                  </a:lnTo>
                  <a:lnTo>
                    <a:pt x="9394495" y="6553835"/>
                  </a:lnTo>
                  <a:lnTo>
                    <a:pt x="9451734" y="6561887"/>
                  </a:lnTo>
                  <a:lnTo>
                    <a:pt x="9503029" y="6555778"/>
                  </a:lnTo>
                  <a:lnTo>
                    <a:pt x="9542882" y="6537604"/>
                  </a:lnTo>
                  <a:lnTo>
                    <a:pt x="9571317" y="6507543"/>
                  </a:lnTo>
                  <a:lnTo>
                    <a:pt x="9588373" y="6465786"/>
                  </a:lnTo>
                  <a:lnTo>
                    <a:pt x="9594050" y="6412547"/>
                  </a:lnTo>
                  <a:close/>
                </a:path>
                <a:path w="10359390" h="8976360">
                  <a:moveTo>
                    <a:pt x="9649219" y="8610841"/>
                  </a:moveTo>
                  <a:lnTo>
                    <a:pt x="9614243" y="8610841"/>
                  </a:lnTo>
                  <a:lnTo>
                    <a:pt x="9629318" y="8544458"/>
                  </a:lnTo>
                  <a:lnTo>
                    <a:pt x="9583839" y="8544458"/>
                  </a:lnTo>
                  <a:lnTo>
                    <a:pt x="9568624" y="8610841"/>
                  </a:lnTo>
                  <a:lnTo>
                    <a:pt x="9539313" y="8610841"/>
                  </a:lnTo>
                  <a:lnTo>
                    <a:pt x="9530855" y="8650465"/>
                  </a:lnTo>
                  <a:lnTo>
                    <a:pt x="9559417" y="8650465"/>
                  </a:lnTo>
                  <a:lnTo>
                    <a:pt x="9520250" y="8829357"/>
                  </a:lnTo>
                  <a:lnTo>
                    <a:pt x="9518320" y="8856751"/>
                  </a:lnTo>
                  <a:lnTo>
                    <a:pt x="9525686" y="8873680"/>
                  </a:lnTo>
                  <a:lnTo>
                    <a:pt x="9540596" y="8882278"/>
                  </a:lnTo>
                  <a:lnTo>
                    <a:pt x="9561284" y="8884666"/>
                  </a:lnTo>
                  <a:lnTo>
                    <a:pt x="9569361" y="8884437"/>
                  </a:lnTo>
                  <a:lnTo>
                    <a:pt x="9577426" y="8883739"/>
                  </a:lnTo>
                  <a:lnTo>
                    <a:pt x="9585223" y="8882570"/>
                  </a:lnTo>
                  <a:lnTo>
                    <a:pt x="9592488" y="8880945"/>
                  </a:lnTo>
                  <a:lnTo>
                    <a:pt x="9600209" y="8845525"/>
                  </a:lnTo>
                  <a:lnTo>
                    <a:pt x="9594024" y="8846566"/>
                  </a:lnTo>
                  <a:lnTo>
                    <a:pt x="9588500" y="8847036"/>
                  </a:lnTo>
                  <a:lnTo>
                    <a:pt x="9582518" y="8847036"/>
                  </a:lnTo>
                  <a:lnTo>
                    <a:pt x="9572993" y="8845398"/>
                  </a:lnTo>
                  <a:lnTo>
                    <a:pt x="9567951" y="8840610"/>
                  </a:lnTo>
                  <a:lnTo>
                    <a:pt x="9566529" y="8832863"/>
                  </a:lnTo>
                  <a:lnTo>
                    <a:pt x="9567875" y="8822372"/>
                  </a:lnTo>
                  <a:lnTo>
                    <a:pt x="9605785" y="8650465"/>
                  </a:lnTo>
                  <a:lnTo>
                    <a:pt x="9640748" y="8650465"/>
                  </a:lnTo>
                  <a:lnTo>
                    <a:pt x="9649219" y="8610841"/>
                  </a:lnTo>
                  <a:close/>
                </a:path>
                <a:path w="10359390" h="8976360">
                  <a:moveTo>
                    <a:pt x="9751416" y="8610841"/>
                  </a:moveTo>
                  <a:lnTo>
                    <a:pt x="9705416" y="8610841"/>
                  </a:lnTo>
                  <a:lnTo>
                    <a:pt x="9647911" y="8880792"/>
                  </a:lnTo>
                  <a:lnTo>
                    <a:pt x="9693910" y="8880792"/>
                  </a:lnTo>
                  <a:lnTo>
                    <a:pt x="9751416" y="8610841"/>
                  </a:lnTo>
                  <a:close/>
                </a:path>
                <a:path w="10359390" h="8976360">
                  <a:moveTo>
                    <a:pt x="9772002" y="8514588"/>
                  </a:moveTo>
                  <a:lnTo>
                    <a:pt x="9726003" y="8514588"/>
                  </a:lnTo>
                  <a:lnTo>
                    <a:pt x="9714027" y="8570900"/>
                  </a:lnTo>
                  <a:lnTo>
                    <a:pt x="9760026" y="8570900"/>
                  </a:lnTo>
                  <a:lnTo>
                    <a:pt x="9772002" y="8514588"/>
                  </a:lnTo>
                  <a:close/>
                </a:path>
                <a:path w="10359390" h="8976360">
                  <a:moveTo>
                    <a:pt x="9822739" y="7420064"/>
                  </a:moveTo>
                  <a:lnTo>
                    <a:pt x="9819805" y="7373709"/>
                  </a:lnTo>
                  <a:lnTo>
                    <a:pt x="9810039" y="7330834"/>
                  </a:lnTo>
                  <a:lnTo>
                    <a:pt x="9792500" y="7295743"/>
                  </a:lnTo>
                  <a:lnTo>
                    <a:pt x="9734880" y="7254303"/>
                  </a:lnTo>
                  <a:lnTo>
                    <a:pt x="9734880" y="7407376"/>
                  </a:lnTo>
                  <a:lnTo>
                    <a:pt x="9734880" y="7466038"/>
                  </a:lnTo>
                  <a:lnTo>
                    <a:pt x="9626130" y="7466038"/>
                  </a:lnTo>
                  <a:lnTo>
                    <a:pt x="9626155" y="7407376"/>
                  </a:lnTo>
                  <a:lnTo>
                    <a:pt x="9628949" y="7373709"/>
                  </a:lnTo>
                  <a:lnTo>
                    <a:pt x="9629026" y="7372756"/>
                  </a:lnTo>
                  <a:lnTo>
                    <a:pt x="9629089" y="7371982"/>
                  </a:lnTo>
                  <a:lnTo>
                    <a:pt x="9638627" y="7345489"/>
                  </a:lnTo>
                  <a:lnTo>
                    <a:pt x="9655708" y="7329005"/>
                  </a:lnTo>
                  <a:lnTo>
                    <a:pt x="9681337" y="7323328"/>
                  </a:lnTo>
                  <a:lnTo>
                    <a:pt x="9708147" y="7329614"/>
                  </a:lnTo>
                  <a:lnTo>
                    <a:pt x="9724504" y="7347090"/>
                  </a:lnTo>
                  <a:lnTo>
                    <a:pt x="9732670" y="7373709"/>
                  </a:lnTo>
                  <a:lnTo>
                    <a:pt x="9734880" y="7407376"/>
                  </a:lnTo>
                  <a:lnTo>
                    <a:pt x="9734880" y="7254303"/>
                  </a:lnTo>
                  <a:lnTo>
                    <a:pt x="9729419" y="7251738"/>
                  </a:lnTo>
                  <a:lnTo>
                    <a:pt x="9681642" y="7245693"/>
                  </a:lnTo>
                  <a:lnTo>
                    <a:pt x="9628949" y="7253440"/>
                  </a:lnTo>
                  <a:lnTo>
                    <a:pt x="9590278" y="7274344"/>
                  </a:lnTo>
                  <a:lnTo>
                    <a:pt x="9563633" y="7304951"/>
                  </a:lnTo>
                  <a:lnTo>
                    <a:pt x="9547047" y="7341819"/>
                  </a:lnTo>
                  <a:lnTo>
                    <a:pt x="9538551" y="7381481"/>
                  </a:lnTo>
                  <a:lnTo>
                    <a:pt x="9536176" y="7420064"/>
                  </a:lnTo>
                  <a:lnTo>
                    <a:pt x="9536151" y="7602194"/>
                  </a:lnTo>
                  <a:lnTo>
                    <a:pt x="9538322" y="7652525"/>
                  </a:lnTo>
                  <a:lnTo>
                    <a:pt x="9546361" y="7697241"/>
                  </a:lnTo>
                  <a:lnTo>
                    <a:pt x="9562465" y="7734262"/>
                  </a:lnTo>
                  <a:lnTo>
                    <a:pt x="9588856" y="7762443"/>
                  </a:lnTo>
                  <a:lnTo>
                    <a:pt x="9627768" y="7780363"/>
                  </a:lnTo>
                  <a:lnTo>
                    <a:pt x="9681439" y="7786649"/>
                  </a:lnTo>
                  <a:lnTo>
                    <a:pt x="9735807" y="7778839"/>
                  </a:lnTo>
                  <a:lnTo>
                    <a:pt x="9773983" y="7758087"/>
                  </a:lnTo>
                  <a:lnTo>
                    <a:pt x="9798774" y="7728471"/>
                  </a:lnTo>
                  <a:lnTo>
                    <a:pt x="9806813" y="7709027"/>
                  </a:lnTo>
                  <a:lnTo>
                    <a:pt x="9812998" y="7694079"/>
                  </a:lnTo>
                  <a:lnTo>
                    <a:pt x="9819462" y="7658963"/>
                  </a:lnTo>
                  <a:lnTo>
                    <a:pt x="9820986" y="7627506"/>
                  </a:lnTo>
                  <a:lnTo>
                    <a:pt x="9820999" y="7624242"/>
                  </a:lnTo>
                  <a:lnTo>
                    <a:pt x="9731718" y="7624242"/>
                  </a:lnTo>
                  <a:lnTo>
                    <a:pt x="9731718" y="7627506"/>
                  </a:lnTo>
                  <a:lnTo>
                    <a:pt x="9729953" y="7658367"/>
                  </a:lnTo>
                  <a:lnTo>
                    <a:pt x="9722688" y="7684363"/>
                  </a:lnTo>
                  <a:lnTo>
                    <a:pt x="9706978" y="7702321"/>
                  </a:lnTo>
                  <a:lnTo>
                    <a:pt x="9679902" y="7709027"/>
                  </a:lnTo>
                  <a:lnTo>
                    <a:pt x="9652533" y="7701394"/>
                  </a:lnTo>
                  <a:lnTo>
                    <a:pt x="9635896" y="7681214"/>
                  </a:lnTo>
                  <a:lnTo>
                    <a:pt x="9627705" y="7652740"/>
                  </a:lnTo>
                  <a:lnTo>
                    <a:pt x="9627654" y="7652525"/>
                  </a:lnTo>
                  <a:lnTo>
                    <a:pt x="9625419" y="7619378"/>
                  </a:lnTo>
                  <a:lnTo>
                    <a:pt x="9625419" y="7538656"/>
                  </a:lnTo>
                  <a:lnTo>
                    <a:pt x="9822739" y="7538656"/>
                  </a:lnTo>
                  <a:lnTo>
                    <a:pt x="9822739" y="7466038"/>
                  </a:lnTo>
                  <a:lnTo>
                    <a:pt x="9822739" y="7420064"/>
                  </a:lnTo>
                  <a:close/>
                </a:path>
                <a:path w="10359390" h="8976360">
                  <a:moveTo>
                    <a:pt x="9936048" y="6195288"/>
                  </a:moveTo>
                  <a:lnTo>
                    <a:pt x="9933127" y="6148933"/>
                  </a:lnTo>
                  <a:lnTo>
                    <a:pt x="9923361" y="6106071"/>
                  </a:lnTo>
                  <a:lnTo>
                    <a:pt x="9905822" y="6070981"/>
                  </a:lnTo>
                  <a:lnTo>
                    <a:pt x="9848202" y="6029541"/>
                  </a:lnTo>
                  <a:lnTo>
                    <a:pt x="9848202" y="6182614"/>
                  </a:lnTo>
                  <a:lnTo>
                    <a:pt x="9848202" y="6241275"/>
                  </a:lnTo>
                  <a:lnTo>
                    <a:pt x="9739452" y="6241275"/>
                  </a:lnTo>
                  <a:lnTo>
                    <a:pt x="9739478" y="6182614"/>
                  </a:lnTo>
                  <a:lnTo>
                    <a:pt x="9742272" y="6148933"/>
                  </a:lnTo>
                  <a:lnTo>
                    <a:pt x="9742348" y="6147994"/>
                  </a:lnTo>
                  <a:lnTo>
                    <a:pt x="9742411" y="6147219"/>
                  </a:lnTo>
                  <a:lnTo>
                    <a:pt x="9751949" y="6120727"/>
                  </a:lnTo>
                  <a:lnTo>
                    <a:pt x="9769030" y="6104242"/>
                  </a:lnTo>
                  <a:lnTo>
                    <a:pt x="9794659" y="6098565"/>
                  </a:lnTo>
                  <a:lnTo>
                    <a:pt x="9821469" y="6104852"/>
                  </a:lnTo>
                  <a:lnTo>
                    <a:pt x="9837826" y="6122327"/>
                  </a:lnTo>
                  <a:lnTo>
                    <a:pt x="9845980" y="6148933"/>
                  </a:lnTo>
                  <a:lnTo>
                    <a:pt x="9848202" y="6182614"/>
                  </a:lnTo>
                  <a:lnTo>
                    <a:pt x="9848202" y="6029541"/>
                  </a:lnTo>
                  <a:lnTo>
                    <a:pt x="9842741" y="6026975"/>
                  </a:lnTo>
                  <a:lnTo>
                    <a:pt x="9794951" y="6020930"/>
                  </a:lnTo>
                  <a:lnTo>
                    <a:pt x="9742272" y="6028664"/>
                  </a:lnTo>
                  <a:lnTo>
                    <a:pt x="9703600" y="6049569"/>
                  </a:lnTo>
                  <a:lnTo>
                    <a:pt x="9676955" y="6080188"/>
                  </a:lnTo>
                  <a:lnTo>
                    <a:pt x="9660369" y="6117056"/>
                  </a:lnTo>
                  <a:lnTo>
                    <a:pt x="9651873" y="6156718"/>
                  </a:lnTo>
                  <a:lnTo>
                    <a:pt x="9649498" y="6195288"/>
                  </a:lnTo>
                  <a:lnTo>
                    <a:pt x="9649473" y="6377419"/>
                  </a:lnTo>
                  <a:lnTo>
                    <a:pt x="9651644" y="6427762"/>
                  </a:lnTo>
                  <a:lnTo>
                    <a:pt x="9659683" y="6472466"/>
                  </a:lnTo>
                  <a:lnTo>
                    <a:pt x="9675774" y="6509499"/>
                  </a:lnTo>
                  <a:lnTo>
                    <a:pt x="9702178" y="6537680"/>
                  </a:lnTo>
                  <a:lnTo>
                    <a:pt x="9741090" y="6555600"/>
                  </a:lnTo>
                  <a:lnTo>
                    <a:pt x="9794761" y="6561887"/>
                  </a:lnTo>
                  <a:lnTo>
                    <a:pt x="9849129" y="6554063"/>
                  </a:lnTo>
                  <a:lnTo>
                    <a:pt x="9887306" y="6533312"/>
                  </a:lnTo>
                  <a:lnTo>
                    <a:pt x="9912096" y="6503708"/>
                  </a:lnTo>
                  <a:lnTo>
                    <a:pt x="9932784" y="6434201"/>
                  </a:lnTo>
                  <a:lnTo>
                    <a:pt x="9934308" y="6399479"/>
                  </a:lnTo>
                  <a:lnTo>
                    <a:pt x="9845040" y="6399479"/>
                  </a:lnTo>
                  <a:lnTo>
                    <a:pt x="9845040" y="6402743"/>
                  </a:lnTo>
                  <a:lnTo>
                    <a:pt x="9843275" y="6433591"/>
                  </a:lnTo>
                  <a:lnTo>
                    <a:pt x="9835998" y="6459601"/>
                  </a:lnTo>
                  <a:lnTo>
                    <a:pt x="9820300" y="6477559"/>
                  </a:lnTo>
                  <a:lnTo>
                    <a:pt x="9793224" y="6484252"/>
                  </a:lnTo>
                  <a:lnTo>
                    <a:pt x="9765855" y="6476632"/>
                  </a:lnTo>
                  <a:lnTo>
                    <a:pt x="9749218" y="6456451"/>
                  </a:lnTo>
                  <a:lnTo>
                    <a:pt x="9741027" y="6427978"/>
                  </a:lnTo>
                  <a:lnTo>
                    <a:pt x="9740963" y="6427762"/>
                  </a:lnTo>
                  <a:lnTo>
                    <a:pt x="9738741" y="6394602"/>
                  </a:lnTo>
                  <a:lnTo>
                    <a:pt x="9738741" y="6313894"/>
                  </a:lnTo>
                  <a:lnTo>
                    <a:pt x="9936048" y="6313894"/>
                  </a:lnTo>
                  <a:lnTo>
                    <a:pt x="9936048" y="6241275"/>
                  </a:lnTo>
                  <a:lnTo>
                    <a:pt x="9936048" y="6195288"/>
                  </a:lnTo>
                  <a:close/>
                </a:path>
                <a:path w="10359390" h="8976360">
                  <a:moveTo>
                    <a:pt x="9959657" y="8644268"/>
                  </a:moveTo>
                  <a:lnTo>
                    <a:pt x="9952926" y="8623744"/>
                  </a:lnTo>
                  <a:lnTo>
                    <a:pt x="9938398" y="8611006"/>
                  </a:lnTo>
                  <a:lnTo>
                    <a:pt x="9916998" y="8606638"/>
                  </a:lnTo>
                  <a:lnTo>
                    <a:pt x="9900412" y="8608631"/>
                  </a:lnTo>
                  <a:lnTo>
                    <a:pt x="9886417" y="8614143"/>
                  </a:lnTo>
                  <a:lnTo>
                    <a:pt x="9874821" y="8622525"/>
                  </a:lnTo>
                  <a:lnTo>
                    <a:pt x="9865449" y="8633104"/>
                  </a:lnTo>
                  <a:lnTo>
                    <a:pt x="9867481" y="8623922"/>
                  </a:lnTo>
                  <a:lnTo>
                    <a:pt x="9869221" y="8610841"/>
                  </a:lnTo>
                  <a:lnTo>
                    <a:pt x="9824275" y="8610841"/>
                  </a:lnTo>
                  <a:lnTo>
                    <a:pt x="9822332" y="8621065"/>
                  </a:lnTo>
                  <a:lnTo>
                    <a:pt x="9807257" y="8693658"/>
                  </a:lnTo>
                  <a:lnTo>
                    <a:pt x="9767659" y="8880792"/>
                  </a:lnTo>
                  <a:lnTo>
                    <a:pt x="9813646" y="8880792"/>
                  </a:lnTo>
                  <a:lnTo>
                    <a:pt x="9852088" y="8700897"/>
                  </a:lnTo>
                  <a:lnTo>
                    <a:pt x="9859112" y="8675218"/>
                  </a:lnTo>
                  <a:lnTo>
                    <a:pt x="9867811" y="8657996"/>
                  </a:lnTo>
                  <a:lnTo>
                    <a:pt x="9878555" y="8648332"/>
                  </a:lnTo>
                  <a:lnTo>
                    <a:pt x="9891712" y="8645322"/>
                  </a:lnTo>
                  <a:lnTo>
                    <a:pt x="9902622" y="8647659"/>
                  </a:lnTo>
                  <a:lnTo>
                    <a:pt x="9909048" y="8654707"/>
                  </a:lnTo>
                  <a:lnTo>
                    <a:pt x="9911169" y="8666442"/>
                  </a:lnTo>
                  <a:lnTo>
                    <a:pt x="9909137" y="8682914"/>
                  </a:lnTo>
                  <a:lnTo>
                    <a:pt x="9867189" y="8880792"/>
                  </a:lnTo>
                  <a:lnTo>
                    <a:pt x="9913175" y="8880792"/>
                  </a:lnTo>
                  <a:lnTo>
                    <a:pt x="9957664" y="8672030"/>
                  </a:lnTo>
                  <a:lnTo>
                    <a:pt x="9959657" y="8644268"/>
                  </a:lnTo>
                  <a:close/>
                </a:path>
                <a:path w="10359390" h="8976360">
                  <a:moveTo>
                    <a:pt x="10097795" y="7246302"/>
                  </a:moveTo>
                  <a:lnTo>
                    <a:pt x="10062832" y="7251217"/>
                  </a:lnTo>
                  <a:lnTo>
                    <a:pt x="10030777" y="7266559"/>
                  </a:lnTo>
                  <a:lnTo>
                    <a:pt x="10003853" y="7294575"/>
                  </a:lnTo>
                  <a:lnTo>
                    <a:pt x="9984283" y="7337565"/>
                  </a:lnTo>
                  <a:lnTo>
                    <a:pt x="9983991" y="7312990"/>
                  </a:lnTo>
                  <a:lnTo>
                    <a:pt x="9983292" y="7288403"/>
                  </a:lnTo>
                  <a:lnTo>
                    <a:pt x="9982390" y="7267473"/>
                  </a:lnTo>
                  <a:lnTo>
                    <a:pt x="9981527" y="7253859"/>
                  </a:lnTo>
                  <a:lnTo>
                    <a:pt x="9894697" y="7253859"/>
                  </a:lnTo>
                  <a:lnTo>
                    <a:pt x="9895586" y="7290956"/>
                  </a:lnTo>
                  <a:lnTo>
                    <a:pt x="9895853" y="7329640"/>
                  </a:lnTo>
                  <a:lnTo>
                    <a:pt x="9895726" y="7431964"/>
                  </a:lnTo>
                  <a:lnTo>
                    <a:pt x="9895726" y="7778496"/>
                  </a:lnTo>
                  <a:lnTo>
                    <a:pt x="9987140" y="7778496"/>
                  </a:lnTo>
                  <a:lnTo>
                    <a:pt x="9987140" y="7486028"/>
                  </a:lnTo>
                  <a:lnTo>
                    <a:pt x="9995725" y="7423124"/>
                  </a:lnTo>
                  <a:lnTo>
                    <a:pt x="10019233" y="7384339"/>
                  </a:lnTo>
                  <a:lnTo>
                    <a:pt x="10054374" y="7364666"/>
                  </a:lnTo>
                  <a:lnTo>
                    <a:pt x="10097795" y="7359078"/>
                  </a:lnTo>
                  <a:lnTo>
                    <a:pt x="10097795" y="7246302"/>
                  </a:lnTo>
                  <a:close/>
                </a:path>
                <a:path w="10359390" h="8976360">
                  <a:moveTo>
                    <a:pt x="10101466" y="5842038"/>
                  </a:moveTo>
                  <a:lnTo>
                    <a:pt x="10010051" y="5842038"/>
                  </a:lnTo>
                  <a:lnTo>
                    <a:pt x="10010051" y="6553721"/>
                  </a:lnTo>
                  <a:lnTo>
                    <a:pt x="10101466" y="6553721"/>
                  </a:lnTo>
                  <a:lnTo>
                    <a:pt x="10101466" y="5842038"/>
                  </a:lnTo>
                  <a:close/>
                </a:path>
                <a:path w="10359390" h="8976360">
                  <a:moveTo>
                    <a:pt x="10183889" y="8610841"/>
                  </a:moveTo>
                  <a:lnTo>
                    <a:pt x="10139883" y="8610841"/>
                  </a:lnTo>
                  <a:lnTo>
                    <a:pt x="10137940" y="8615883"/>
                  </a:lnTo>
                  <a:lnTo>
                    <a:pt x="10134867" y="8624125"/>
                  </a:lnTo>
                  <a:lnTo>
                    <a:pt x="10134790" y="8624329"/>
                  </a:lnTo>
                  <a:lnTo>
                    <a:pt x="10132695" y="8633142"/>
                  </a:lnTo>
                  <a:lnTo>
                    <a:pt x="10128745" y="8623757"/>
                  </a:lnTo>
                  <a:lnTo>
                    <a:pt x="10122776" y="8616988"/>
                  </a:lnTo>
                  <a:lnTo>
                    <a:pt x="10122776" y="8679282"/>
                  </a:lnTo>
                  <a:lnTo>
                    <a:pt x="10119665" y="8698890"/>
                  </a:lnTo>
                  <a:lnTo>
                    <a:pt x="10103536" y="8773439"/>
                  </a:lnTo>
                  <a:lnTo>
                    <a:pt x="10089566" y="8818156"/>
                  </a:lnTo>
                  <a:lnTo>
                    <a:pt x="10062604" y="8836203"/>
                  </a:lnTo>
                  <a:lnTo>
                    <a:pt x="10049967" y="8832850"/>
                  </a:lnTo>
                  <a:lnTo>
                    <a:pt x="10043579" y="8823503"/>
                  </a:lnTo>
                  <a:lnTo>
                    <a:pt x="10042258" y="8809241"/>
                  </a:lnTo>
                  <a:lnTo>
                    <a:pt x="10044862" y="8791118"/>
                  </a:lnTo>
                  <a:lnTo>
                    <a:pt x="10066960" y="8686940"/>
                  </a:lnTo>
                  <a:lnTo>
                    <a:pt x="10087407" y="8648586"/>
                  </a:lnTo>
                  <a:lnTo>
                    <a:pt x="10122776" y="8679282"/>
                  </a:lnTo>
                  <a:lnTo>
                    <a:pt x="10122776" y="8616988"/>
                  </a:lnTo>
                  <a:lnTo>
                    <a:pt x="10121227" y="8615223"/>
                  </a:lnTo>
                  <a:lnTo>
                    <a:pt x="10109327" y="8609025"/>
                  </a:lnTo>
                  <a:lnTo>
                    <a:pt x="10092195" y="8606638"/>
                  </a:lnTo>
                  <a:lnTo>
                    <a:pt x="10060699" y="8614867"/>
                  </a:lnTo>
                  <a:lnTo>
                    <a:pt x="10027387" y="8662911"/>
                  </a:lnTo>
                  <a:lnTo>
                    <a:pt x="9997973" y="8793328"/>
                  </a:lnTo>
                  <a:lnTo>
                    <a:pt x="9994430" y="8823147"/>
                  </a:lnTo>
                  <a:lnTo>
                    <a:pt x="9998532" y="8849817"/>
                  </a:lnTo>
                  <a:lnTo>
                    <a:pt x="10012985" y="8869007"/>
                  </a:lnTo>
                  <a:lnTo>
                    <a:pt x="10040531" y="8876373"/>
                  </a:lnTo>
                  <a:lnTo>
                    <a:pt x="10055581" y="8874506"/>
                  </a:lnTo>
                  <a:lnTo>
                    <a:pt x="10067938" y="8869197"/>
                  </a:lnTo>
                  <a:lnTo>
                    <a:pt x="10077907" y="8860892"/>
                  </a:lnTo>
                  <a:lnTo>
                    <a:pt x="10085794" y="8850020"/>
                  </a:lnTo>
                  <a:lnTo>
                    <a:pt x="10081069" y="8872474"/>
                  </a:lnTo>
                  <a:lnTo>
                    <a:pt x="10075164" y="8898636"/>
                  </a:lnTo>
                  <a:lnTo>
                    <a:pt x="10068179" y="8919235"/>
                  </a:lnTo>
                  <a:lnTo>
                    <a:pt x="10057892" y="8932748"/>
                  </a:lnTo>
                  <a:lnTo>
                    <a:pt x="10042068" y="8937587"/>
                  </a:lnTo>
                  <a:lnTo>
                    <a:pt x="10028657" y="8934590"/>
                  </a:lnTo>
                  <a:lnTo>
                    <a:pt x="10022078" y="8927186"/>
                  </a:lnTo>
                  <a:lnTo>
                    <a:pt x="10020224" y="8917724"/>
                  </a:lnTo>
                  <a:lnTo>
                    <a:pt x="10021024" y="8908567"/>
                  </a:lnTo>
                  <a:lnTo>
                    <a:pt x="10021545" y="8905405"/>
                  </a:lnTo>
                  <a:lnTo>
                    <a:pt x="9975037" y="8905405"/>
                  </a:lnTo>
                  <a:lnTo>
                    <a:pt x="9974491" y="8908034"/>
                  </a:lnTo>
                  <a:lnTo>
                    <a:pt x="9973323" y="8931999"/>
                  </a:lnTo>
                  <a:lnTo>
                    <a:pt x="9981298" y="8953792"/>
                  </a:lnTo>
                  <a:lnTo>
                    <a:pt x="10001682" y="8969629"/>
                  </a:lnTo>
                  <a:lnTo>
                    <a:pt x="10037750" y="8975738"/>
                  </a:lnTo>
                  <a:lnTo>
                    <a:pt x="10080727" y="8966898"/>
                  </a:lnTo>
                  <a:lnTo>
                    <a:pt x="10105707" y="8942768"/>
                  </a:lnTo>
                  <a:lnTo>
                    <a:pt x="10107714" y="8937587"/>
                  </a:lnTo>
                  <a:lnTo>
                    <a:pt x="10119576" y="8907031"/>
                  </a:lnTo>
                  <a:lnTo>
                    <a:pt x="10129215" y="8863317"/>
                  </a:lnTo>
                  <a:lnTo>
                    <a:pt x="10132047" y="8850020"/>
                  </a:lnTo>
                  <a:lnTo>
                    <a:pt x="10134994" y="8836203"/>
                  </a:lnTo>
                  <a:lnTo>
                    <a:pt x="10172865" y="8658644"/>
                  </a:lnTo>
                  <a:lnTo>
                    <a:pt x="10175824" y="8645322"/>
                  </a:lnTo>
                  <a:lnTo>
                    <a:pt x="10176993" y="8640077"/>
                  </a:lnTo>
                  <a:lnTo>
                    <a:pt x="10178605" y="8633142"/>
                  </a:lnTo>
                  <a:lnTo>
                    <a:pt x="10180650" y="8624329"/>
                  </a:lnTo>
                  <a:lnTo>
                    <a:pt x="10183889" y="8610841"/>
                  </a:lnTo>
                  <a:close/>
                </a:path>
                <a:path w="10359390" h="8976360">
                  <a:moveTo>
                    <a:pt x="10353103" y="7253859"/>
                  </a:moveTo>
                  <a:lnTo>
                    <a:pt x="10283927" y="7253859"/>
                  </a:lnTo>
                  <a:lnTo>
                    <a:pt x="10283927" y="7126694"/>
                  </a:lnTo>
                  <a:lnTo>
                    <a:pt x="10192804" y="7126694"/>
                  </a:lnTo>
                  <a:lnTo>
                    <a:pt x="10192804" y="7253859"/>
                  </a:lnTo>
                  <a:lnTo>
                    <a:pt x="10135248" y="7253859"/>
                  </a:lnTo>
                  <a:lnTo>
                    <a:pt x="10135248" y="7334351"/>
                  </a:lnTo>
                  <a:lnTo>
                    <a:pt x="10192804" y="7334351"/>
                  </a:lnTo>
                  <a:lnTo>
                    <a:pt x="10192804" y="7678534"/>
                  </a:lnTo>
                  <a:lnTo>
                    <a:pt x="10199573" y="7731773"/>
                  </a:lnTo>
                  <a:lnTo>
                    <a:pt x="10218915" y="7764678"/>
                  </a:lnTo>
                  <a:lnTo>
                    <a:pt x="10249408" y="7781391"/>
                  </a:lnTo>
                  <a:lnTo>
                    <a:pt x="10289603" y="7786040"/>
                  </a:lnTo>
                  <a:lnTo>
                    <a:pt x="10304716" y="7785646"/>
                  </a:lnTo>
                  <a:lnTo>
                    <a:pt x="10320795" y="7784211"/>
                  </a:lnTo>
                  <a:lnTo>
                    <a:pt x="10336505" y="7781341"/>
                  </a:lnTo>
                  <a:lnTo>
                    <a:pt x="10350475" y="7776642"/>
                  </a:lnTo>
                  <a:lnTo>
                    <a:pt x="10350475" y="7707084"/>
                  </a:lnTo>
                  <a:lnTo>
                    <a:pt x="10344391" y="7708417"/>
                  </a:lnTo>
                  <a:lnTo>
                    <a:pt x="10336492" y="7709382"/>
                  </a:lnTo>
                  <a:lnTo>
                    <a:pt x="10328008" y="7709954"/>
                  </a:lnTo>
                  <a:lnTo>
                    <a:pt x="10320160" y="7710144"/>
                  </a:lnTo>
                  <a:lnTo>
                    <a:pt x="10300894" y="7706258"/>
                  </a:lnTo>
                  <a:lnTo>
                    <a:pt x="10289946" y="7695768"/>
                  </a:lnTo>
                  <a:lnTo>
                    <a:pt x="10285057" y="7680452"/>
                  </a:lnTo>
                  <a:lnTo>
                    <a:pt x="10283927" y="7662088"/>
                  </a:lnTo>
                  <a:lnTo>
                    <a:pt x="10283927" y="7334351"/>
                  </a:lnTo>
                  <a:lnTo>
                    <a:pt x="10353103" y="7334351"/>
                  </a:lnTo>
                  <a:lnTo>
                    <a:pt x="10353103" y="7253859"/>
                  </a:lnTo>
                  <a:close/>
                </a:path>
                <a:path w="10359390" h="8976360">
                  <a:moveTo>
                    <a:pt x="10357790" y="8651443"/>
                  </a:moveTo>
                  <a:lnTo>
                    <a:pt x="10348658" y="8627974"/>
                  </a:lnTo>
                  <a:lnTo>
                    <a:pt x="10328859" y="8612327"/>
                  </a:lnTo>
                  <a:lnTo>
                    <a:pt x="10298036" y="8606638"/>
                  </a:lnTo>
                  <a:lnTo>
                    <a:pt x="10273436" y="8610244"/>
                  </a:lnTo>
                  <a:lnTo>
                    <a:pt x="10253777" y="8621052"/>
                  </a:lnTo>
                  <a:lnTo>
                    <a:pt x="10239515" y="8639010"/>
                  </a:lnTo>
                  <a:lnTo>
                    <a:pt x="10231069" y="8664092"/>
                  </a:lnTo>
                  <a:lnTo>
                    <a:pt x="10228885" y="8690191"/>
                  </a:lnTo>
                  <a:lnTo>
                    <a:pt x="10233609" y="8712035"/>
                  </a:lnTo>
                  <a:lnTo>
                    <a:pt x="10245915" y="8732558"/>
                  </a:lnTo>
                  <a:lnTo>
                    <a:pt x="10266515" y="8754694"/>
                  </a:lnTo>
                  <a:lnTo>
                    <a:pt x="10280015" y="8769655"/>
                  </a:lnTo>
                  <a:lnTo>
                    <a:pt x="10288537" y="8784679"/>
                  </a:lnTo>
                  <a:lnTo>
                    <a:pt x="10291813" y="8801252"/>
                  </a:lnTo>
                  <a:lnTo>
                    <a:pt x="10289578" y="8820798"/>
                  </a:lnTo>
                  <a:lnTo>
                    <a:pt x="10285781" y="8832748"/>
                  </a:lnTo>
                  <a:lnTo>
                    <a:pt x="10280485" y="8841219"/>
                  </a:lnTo>
                  <a:lnTo>
                    <a:pt x="10273233" y="8846261"/>
                  </a:lnTo>
                  <a:lnTo>
                    <a:pt x="10263594" y="8847938"/>
                  </a:lnTo>
                  <a:lnTo>
                    <a:pt x="10251427" y="8844928"/>
                  </a:lnTo>
                  <a:lnTo>
                    <a:pt x="10244899" y="8836685"/>
                  </a:lnTo>
                  <a:lnTo>
                    <a:pt x="10243007" y="8824366"/>
                  </a:lnTo>
                  <a:lnTo>
                    <a:pt x="10244747" y="8809139"/>
                  </a:lnTo>
                  <a:lnTo>
                    <a:pt x="10247071" y="8798369"/>
                  </a:lnTo>
                  <a:lnTo>
                    <a:pt x="10202177" y="8798369"/>
                  </a:lnTo>
                  <a:lnTo>
                    <a:pt x="10201135" y="8802891"/>
                  </a:lnTo>
                  <a:lnTo>
                    <a:pt x="10197808" y="8834907"/>
                  </a:lnTo>
                  <a:lnTo>
                    <a:pt x="10205377" y="8860993"/>
                  </a:lnTo>
                  <a:lnTo>
                    <a:pt x="10225824" y="8878557"/>
                  </a:lnTo>
                  <a:lnTo>
                    <a:pt x="10261130" y="8884983"/>
                  </a:lnTo>
                  <a:lnTo>
                    <a:pt x="10288867" y="8881021"/>
                  </a:lnTo>
                  <a:lnTo>
                    <a:pt x="10310216" y="8869096"/>
                  </a:lnTo>
                  <a:lnTo>
                    <a:pt x="10325456" y="8849157"/>
                  </a:lnTo>
                  <a:lnTo>
                    <a:pt x="10334828" y="8821166"/>
                  </a:lnTo>
                  <a:lnTo>
                    <a:pt x="10337838" y="8792261"/>
                  </a:lnTo>
                  <a:lnTo>
                    <a:pt x="10333088" y="8767547"/>
                  </a:lnTo>
                  <a:lnTo>
                    <a:pt x="10319525" y="8743861"/>
                  </a:lnTo>
                  <a:lnTo>
                    <a:pt x="10283139" y="8703843"/>
                  </a:lnTo>
                  <a:lnTo>
                    <a:pt x="10276307" y="8692121"/>
                  </a:lnTo>
                  <a:lnTo>
                    <a:pt x="10274109" y="8681275"/>
                  </a:lnTo>
                  <a:lnTo>
                    <a:pt x="10275062" y="8669668"/>
                  </a:lnTo>
                  <a:lnTo>
                    <a:pt x="10278097" y="8658301"/>
                  </a:lnTo>
                  <a:lnTo>
                    <a:pt x="10282860" y="8650186"/>
                  </a:lnTo>
                  <a:lnTo>
                    <a:pt x="10289261" y="8645309"/>
                  </a:lnTo>
                  <a:lnTo>
                    <a:pt x="10297262" y="8643683"/>
                  </a:lnTo>
                  <a:lnTo>
                    <a:pt x="10307396" y="8646008"/>
                  </a:lnTo>
                  <a:lnTo>
                    <a:pt x="10313022" y="8652764"/>
                  </a:lnTo>
                  <a:lnTo>
                    <a:pt x="10314775" y="8663686"/>
                  </a:lnTo>
                  <a:lnTo>
                    <a:pt x="10313314" y="8678494"/>
                  </a:lnTo>
                  <a:lnTo>
                    <a:pt x="10311206" y="8691093"/>
                  </a:lnTo>
                  <a:lnTo>
                    <a:pt x="10354475" y="8691093"/>
                  </a:lnTo>
                  <a:lnTo>
                    <a:pt x="10356571" y="8680602"/>
                  </a:lnTo>
                  <a:lnTo>
                    <a:pt x="10357790" y="8651443"/>
                  </a:lnTo>
                  <a:close/>
                </a:path>
                <a:path w="10359390" h="8976360">
                  <a:moveTo>
                    <a:pt x="10359365" y="6029096"/>
                  </a:moveTo>
                  <a:lnTo>
                    <a:pt x="10294239" y="6029096"/>
                  </a:lnTo>
                  <a:lnTo>
                    <a:pt x="10294239" y="5979147"/>
                  </a:lnTo>
                  <a:lnTo>
                    <a:pt x="10296068" y="5954649"/>
                  </a:lnTo>
                  <a:lnTo>
                    <a:pt x="10302723" y="5936551"/>
                  </a:lnTo>
                  <a:lnTo>
                    <a:pt x="10315943" y="5925350"/>
                  </a:lnTo>
                  <a:lnTo>
                    <a:pt x="10337521" y="5921514"/>
                  </a:lnTo>
                  <a:lnTo>
                    <a:pt x="10344861" y="5921514"/>
                  </a:lnTo>
                  <a:lnTo>
                    <a:pt x="10350157" y="5921819"/>
                  </a:lnTo>
                  <a:lnTo>
                    <a:pt x="10358628" y="5923140"/>
                  </a:lnTo>
                  <a:lnTo>
                    <a:pt x="10358628" y="5841022"/>
                  </a:lnTo>
                  <a:lnTo>
                    <a:pt x="10350919" y="5839269"/>
                  </a:lnTo>
                  <a:lnTo>
                    <a:pt x="10341648" y="5838088"/>
                  </a:lnTo>
                  <a:lnTo>
                    <a:pt x="10331399" y="5837440"/>
                  </a:lnTo>
                  <a:lnTo>
                    <a:pt x="10320757" y="5837237"/>
                  </a:lnTo>
                  <a:lnTo>
                    <a:pt x="10264127" y="5848032"/>
                  </a:lnTo>
                  <a:lnTo>
                    <a:pt x="10227831" y="5876925"/>
                  </a:lnTo>
                  <a:lnTo>
                    <a:pt x="10208514" y="5918720"/>
                  </a:lnTo>
                  <a:lnTo>
                    <a:pt x="10202824" y="5968225"/>
                  </a:lnTo>
                  <a:lnTo>
                    <a:pt x="10202824" y="6029096"/>
                  </a:lnTo>
                  <a:lnTo>
                    <a:pt x="10149662" y="6029096"/>
                  </a:lnTo>
                  <a:lnTo>
                    <a:pt x="10149662" y="6109589"/>
                  </a:lnTo>
                  <a:lnTo>
                    <a:pt x="10202824" y="6109589"/>
                  </a:lnTo>
                  <a:lnTo>
                    <a:pt x="10202824" y="6553721"/>
                  </a:lnTo>
                  <a:lnTo>
                    <a:pt x="10294239" y="6553721"/>
                  </a:lnTo>
                  <a:lnTo>
                    <a:pt x="10294239" y="6109589"/>
                  </a:lnTo>
                  <a:lnTo>
                    <a:pt x="10359365" y="6109589"/>
                  </a:lnTo>
                  <a:lnTo>
                    <a:pt x="10359365" y="6029096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6370716" y="7833229"/>
              <a:ext cx="1564005" cy="1569085"/>
            </a:xfrm>
            <a:custGeom>
              <a:avLst/>
              <a:gdLst/>
              <a:ahLst/>
              <a:cxnLst/>
              <a:rect l="l" t="t" r="r" b="b"/>
              <a:pathLst>
                <a:path w="1564004" h="1569084">
                  <a:moveTo>
                    <a:pt x="781819" y="0"/>
                  </a:moveTo>
                  <a:lnTo>
                    <a:pt x="780756" y="78081"/>
                  </a:lnTo>
                  <a:lnTo>
                    <a:pt x="766875" y="261440"/>
                  </a:lnTo>
                  <a:lnTo>
                    <a:pt x="724141" y="473753"/>
                  </a:lnTo>
                  <a:lnTo>
                    <a:pt x="636514" y="638692"/>
                  </a:lnTo>
                  <a:lnTo>
                    <a:pt x="540005" y="727822"/>
                  </a:lnTo>
                  <a:lnTo>
                    <a:pt x="441532" y="772719"/>
                  </a:lnTo>
                  <a:lnTo>
                    <a:pt x="281421" y="787052"/>
                  </a:lnTo>
                  <a:lnTo>
                    <a:pt x="0" y="784489"/>
                  </a:lnTo>
                  <a:lnTo>
                    <a:pt x="77814" y="785556"/>
                  </a:lnTo>
                  <a:lnTo>
                    <a:pt x="260548" y="799486"/>
                  </a:lnTo>
                  <a:lnTo>
                    <a:pt x="472136" y="842366"/>
                  </a:lnTo>
                  <a:lnTo>
                    <a:pt x="636514" y="930285"/>
                  </a:lnTo>
                  <a:lnTo>
                    <a:pt x="725348" y="1027123"/>
                  </a:lnTo>
                  <a:lnTo>
                    <a:pt x="770095" y="1125932"/>
                  </a:lnTo>
                  <a:lnTo>
                    <a:pt x="784378" y="1286592"/>
                  </a:lnTo>
                  <a:lnTo>
                    <a:pt x="781819" y="1568978"/>
                  </a:lnTo>
                  <a:lnTo>
                    <a:pt x="782885" y="1490897"/>
                  </a:lnTo>
                  <a:lnTo>
                    <a:pt x="796771" y="1307537"/>
                  </a:lnTo>
                  <a:lnTo>
                    <a:pt x="839510" y="1095224"/>
                  </a:lnTo>
                  <a:lnTo>
                    <a:pt x="927134" y="930285"/>
                  </a:lnTo>
                  <a:lnTo>
                    <a:pt x="1023643" y="841155"/>
                  </a:lnTo>
                  <a:lnTo>
                    <a:pt x="1122116" y="796258"/>
                  </a:lnTo>
                  <a:lnTo>
                    <a:pt x="1282227" y="781925"/>
                  </a:lnTo>
                  <a:lnTo>
                    <a:pt x="1563648" y="784489"/>
                  </a:lnTo>
                  <a:lnTo>
                    <a:pt x="1485834" y="783421"/>
                  </a:lnTo>
                  <a:lnTo>
                    <a:pt x="1303100" y="769492"/>
                  </a:lnTo>
                  <a:lnTo>
                    <a:pt x="1091512" y="726612"/>
                  </a:lnTo>
                  <a:lnTo>
                    <a:pt x="927134" y="638692"/>
                  </a:lnTo>
                  <a:lnTo>
                    <a:pt x="838305" y="541855"/>
                  </a:lnTo>
                  <a:lnTo>
                    <a:pt x="793559" y="443045"/>
                  </a:lnTo>
                  <a:lnTo>
                    <a:pt x="779271" y="282386"/>
                  </a:lnTo>
                  <a:lnTo>
                    <a:pt x="781819" y="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9269398" y="8952224"/>
              <a:ext cx="1564005" cy="1569085"/>
            </a:xfrm>
            <a:custGeom>
              <a:avLst/>
              <a:gdLst/>
              <a:ahLst/>
              <a:cxnLst/>
              <a:rect l="l" t="t" r="r" b="b"/>
              <a:pathLst>
                <a:path w="1564004" h="1569084">
                  <a:moveTo>
                    <a:pt x="781819" y="0"/>
                  </a:moveTo>
                  <a:lnTo>
                    <a:pt x="780756" y="78081"/>
                  </a:lnTo>
                  <a:lnTo>
                    <a:pt x="766875" y="261440"/>
                  </a:lnTo>
                  <a:lnTo>
                    <a:pt x="724141" y="473753"/>
                  </a:lnTo>
                  <a:lnTo>
                    <a:pt x="636514" y="638692"/>
                  </a:lnTo>
                  <a:lnTo>
                    <a:pt x="540005" y="727822"/>
                  </a:lnTo>
                  <a:lnTo>
                    <a:pt x="441532" y="772719"/>
                  </a:lnTo>
                  <a:lnTo>
                    <a:pt x="281421" y="787052"/>
                  </a:lnTo>
                  <a:lnTo>
                    <a:pt x="0" y="784489"/>
                  </a:lnTo>
                  <a:lnTo>
                    <a:pt x="77814" y="785556"/>
                  </a:lnTo>
                  <a:lnTo>
                    <a:pt x="260548" y="799486"/>
                  </a:lnTo>
                  <a:lnTo>
                    <a:pt x="472136" y="842366"/>
                  </a:lnTo>
                  <a:lnTo>
                    <a:pt x="636514" y="930285"/>
                  </a:lnTo>
                  <a:lnTo>
                    <a:pt x="725348" y="1027123"/>
                  </a:lnTo>
                  <a:lnTo>
                    <a:pt x="770095" y="1125932"/>
                  </a:lnTo>
                  <a:lnTo>
                    <a:pt x="784378" y="1286592"/>
                  </a:lnTo>
                  <a:lnTo>
                    <a:pt x="781819" y="1568978"/>
                  </a:lnTo>
                  <a:lnTo>
                    <a:pt x="782885" y="1490897"/>
                  </a:lnTo>
                  <a:lnTo>
                    <a:pt x="796771" y="1307537"/>
                  </a:lnTo>
                  <a:lnTo>
                    <a:pt x="839510" y="1095224"/>
                  </a:lnTo>
                  <a:lnTo>
                    <a:pt x="927134" y="930285"/>
                  </a:lnTo>
                  <a:lnTo>
                    <a:pt x="1023643" y="841155"/>
                  </a:lnTo>
                  <a:lnTo>
                    <a:pt x="1122116" y="796258"/>
                  </a:lnTo>
                  <a:lnTo>
                    <a:pt x="1282227" y="781925"/>
                  </a:lnTo>
                  <a:lnTo>
                    <a:pt x="1563648" y="784489"/>
                  </a:lnTo>
                  <a:lnTo>
                    <a:pt x="1485834" y="783421"/>
                  </a:lnTo>
                  <a:lnTo>
                    <a:pt x="1303100" y="769492"/>
                  </a:lnTo>
                  <a:lnTo>
                    <a:pt x="1091512" y="726612"/>
                  </a:lnTo>
                  <a:lnTo>
                    <a:pt x="927134" y="638692"/>
                  </a:lnTo>
                  <a:lnTo>
                    <a:pt x="838305" y="541855"/>
                  </a:lnTo>
                  <a:lnTo>
                    <a:pt x="793559" y="443045"/>
                  </a:lnTo>
                  <a:lnTo>
                    <a:pt x="779271" y="282386"/>
                  </a:lnTo>
                  <a:lnTo>
                    <a:pt x="781819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8775" y="400559"/>
              <a:ext cx="7658241" cy="10170192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5703938" y="5314"/>
              <a:ext cx="7748905" cy="8677275"/>
            </a:xfrm>
            <a:custGeom>
              <a:avLst/>
              <a:gdLst/>
              <a:ahLst/>
              <a:cxnLst/>
              <a:rect l="l" t="t" r="r" b="b"/>
              <a:pathLst>
                <a:path w="7748905" h="8677275">
                  <a:moveTo>
                    <a:pt x="784669" y="0"/>
                  </a:moveTo>
                  <a:lnTo>
                    <a:pt x="741197" y="0"/>
                  </a:lnTo>
                  <a:lnTo>
                    <a:pt x="332359" y="1310462"/>
                  </a:lnTo>
                  <a:lnTo>
                    <a:pt x="15748" y="1013091"/>
                  </a:lnTo>
                  <a:lnTo>
                    <a:pt x="0" y="2188553"/>
                  </a:lnTo>
                  <a:lnTo>
                    <a:pt x="218490" y="1444637"/>
                  </a:lnTo>
                  <a:lnTo>
                    <a:pt x="425627" y="1737969"/>
                  </a:lnTo>
                  <a:lnTo>
                    <a:pt x="784669" y="0"/>
                  </a:lnTo>
                  <a:close/>
                </a:path>
                <a:path w="7748905" h="8677275">
                  <a:moveTo>
                    <a:pt x="3269538" y="0"/>
                  </a:moveTo>
                  <a:lnTo>
                    <a:pt x="3020415" y="0"/>
                  </a:lnTo>
                  <a:lnTo>
                    <a:pt x="2387181" y="986193"/>
                  </a:lnTo>
                  <a:lnTo>
                    <a:pt x="2061845" y="170040"/>
                  </a:lnTo>
                  <a:lnTo>
                    <a:pt x="1107681" y="2568575"/>
                  </a:lnTo>
                  <a:lnTo>
                    <a:pt x="2050008" y="985481"/>
                  </a:lnTo>
                  <a:lnTo>
                    <a:pt x="2256561" y="2051621"/>
                  </a:lnTo>
                  <a:lnTo>
                    <a:pt x="3269538" y="0"/>
                  </a:lnTo>
                  <a:close/>
                </a:path>
                <a:path w="7748905" h="8677275">
                  <a:moveTo>
                    <a:pt x="5506402" y="8677250"/>
                  </a:moveTo>
                  <a:lnTo>
                    <a:pt x="3540468" y="7698956"/>
                  </a:lnTo>
                  <a:lnTo>
                    <a:pt x="3643261" y="8043024"/>
                  </a:lnTo>
                  <a:lnTo>
                    <a:pt x="2923197" y="7755623"/>
                  </a:lnTo>
                  <a:lnTo>
                    <a:pt x="3857612" y="8468944"/>
                  </a:lnTo>
                  <a:lnTo>
                    <a:pt x="3819093" y="8036280"/>
                  </a:lnTo>
                  <a:lnTo>
                    <a:pt x="5506402" y="8677250"/>
                  </a:lnTo>
                  <a:close/>
                </a:path>
                <a:path w="7748905" h="8677275">
                  <a:moveTo>
                    <a:pt x="7748879" y="6724409"/>
                  </a:moveTo>
                  <a:lnTo>
                    <a:pt x="4456633" y="6256274"/>
                  </a:lnTo>
                  <a:lnTo>
                    <a:pt x="5095151" y="6891414"/>
                  </a:lnTo>
                  <a:lnTo>
                    <a:pt x="3267951" y="6655282"/>
                  </a:lnTo>
                  <a:lnTo>
                    <a:pt x="5743880" y="7385558"/>
                  </a:lnTo>
                  <a:lnTo>
                    <a:pt x="5302707" y="6625742"/>
                  </a:lnTo>
                  <a:lnTo>
                    <a:pt x="7748879" y="67244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1644748" y="7175578"/>
              <a:ext cx="2294890" cy="2294890"/>
            </a:xfrm>
            <a:custGeom>
              <a:avLst/>
              <a:gdLst/>
              <a:ahLst/>
              <a:cxnLst/>
              <a:rect l="l" t="t" r="r" b="b"/>
              <a:pathLst>
                <a:path w="2294890" h="2294890">
                  <a:moveTo>
                    <a:pt x="1147179" y="0"/>
                  </a:moveTo>
                  <a:lnTo>
                    <a:pt x="1029246" y="901867"/>
                  </a:lnTo>
                  <a:lnTo>
                    <a:pt x="554621" y="554621"/>
                  </a:lnTo>
                  <a:lnTo>
                    <a:pt x="902600" y="1007299"/>
                  </a:lnTo>
                  <a:lnTo>
                    <a:pt x="0" y="1147179"/>
                  </a:lnTo>
                  <a:lnTo>
                    <a:pt x="901867" y="1265123"/>
                  </a:lnTo>
                  <a:lnTo>
                    <a:pt x="554621" y="1739748"/>
                  </a:lnTo>
                  <a:lnTo>
                    <a:pt x="1007299" y="1391758"/>
                  </a:lnTo>
                  <a:lnTo>
                    <a:pt x="1147179" y="2294359"/>
                  </a:lnTo>
                  <a:lnTo>
                    <a:pt x="1265113" y="1392481"/>
                  </a:lnTo>
                  <a:lnTo>
                    <a:pt x="1739737" y="1739748"/>
                  </a:lnTo>
                  <a:lnTo>
                    <a:pt x="1391758" y="1287060"/>
                  </a:lnTo>
                  <a:lnTo>
                    <a:pt x="2294359" y="1147179"/>
                  </a:lnTo>
                  <a:lnTo>
                    <a:pt x="1392491" y="1029235"/>
                  </a:lnTo>
                  <a:lnTo>
                    <a:pt x="1739737" y="554621"/>
                  </a:lnTo>
                  <a:lnTo>
                    <a:pt x="1287060" y="902600"/>
                  </a:lnTo>
                  <a:lnTo>
                    <a:pt x="1147179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5C34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187160"/>
            <a:ext cx="19880580" cy="11121390"/>
            <a:chOff x="0" y="187160"/>
            <a:chExt cx="19880580" cy="11121390"/>
          </a:xfrm>
        </p:grpSpPr>
        <p:sp>
          <p:nvSpPr>
            <p:cNvPr id="4" name="object 4" descr=""/>
            <p:cNvSpPr/>
            <p:nvPr/>
          </p:nvSpPr>
          <p:spPr>
            <a:xfrm>
              <a:off x="351652" y="894293"/>
              <a:ext cx="18161000" cy="10026650"/>
            </a:xfrm>
            <a:custGeom>
              <a:avLst/>
              <a:gdLst/>
              <a:ahLst/>
              <a:cxnLst/>
              <a:rect l="l" t="t" r="r" b="b"/>
              <a:pathLst>
                <a:path w="18161000" h="10026650">
                  <a:moveTo>
                    <a:pt x="12242051" y="0"/>
                  </a:moveTo>
                  <a:lnTo>
                    <a:pt x="12089523" y="54"/>
                  </a:lnTo>
                  <a:lnTo>
                    <a:pt x="11936148" y="730"/>
                  </a:lnTo>
                  <a:lnTo>
                    <a:pt x="11781989" y="2025"/>
                  </a:lnTo>
                  <a:lnTo>
                    <a:pt x="11627106" y="3936"/>
                  </a:lnTo>
                  <a:lnTo>
                    <a:pt x="11471560" y="6460"/>
                  </a:lnTo>
                  <a:lnTo>
                    <a:pt x="11315411" y="9595"/>
                  </a:lnTo>
                  <a:lnTo>
                    <a:pt x="11158722" y="13337"/>
                  </a:lnTo>
                  <a:lnTo>
                    <a:pt x="11001553" y="17684"/>
                  </a:lnTo>
                  <a:lnTo>
                    <a:pt x="10843964" y="22633"/>
                  </a:lnTo>
                  <a:lnTo>
                    <a:pt x="10686017" y="28182"/>
                  </a:lnTo>
                  <a:lnTo>
                    <a:pt x="10527773" y="34327"/>
                  </a:lnTo>
                  <a:lnTo>
                    <a:pt x="10369292" y="41065"/>
                  </a:lnTo>
                  <a:lnTo>
                    <a:pt x="10210637" y="48394"/>
                  </a:lnTo>
                  <a:lnTo>
                    <a:pt x="10051866" y="56311"/>
                  </a:lnTo>
                  <a:lnTo>
                    <a:pt x="9893042" y="64813"/>
                  </a:lnTo>
                  <a:lnTo>
                    <a:pt x="9734226" y="73898"/>
                  </a:lnTo>
                  <a:lnTo>
                    <a:pt x="9575478" y="83562"/>
                  </a:lnTo>
                  <a:lnTo>
                    <a:pt x="9416859" y="93803"/>
                  </a:lnTo>
                  <a:lnTo>
                    <a:pt x="9258430" y="104617"/>
                  </a:lnTo>
                  <a:lnTo>
                    <a:pt x="9100253" y="116003"/>
                  </a:lnTo>
                  <a:lnTo>
                    <a:pt x="8942388" y="127957"/>
                  </a:lnTo>
                  <a:lnTo>
                    <a:pt x="8784896" y="140476"/>
                  </a:lnTo>
                  <a:lnTo>
                    <a:pt x="8627838" y="153558"/>
                  </a:lnTo>
                  <a:lnTo>
                    <a:pt x="8471275" y="167200"/>
                  </a:lnTo>
                  <a:lnTo>
                    <a:pt x="8315268" y="181399"/>
                  </a:lnTo>
                  <a:lnTo>
                    <a:pt x="8159878" y="196151"/>
                  </a:lnTo>
                  <a:lnTo>
                    <a:pt x="8005166" y="211456"/>
                  </a:lnTo>
                  <a:lnTo>
                    <a:pt x="7851192" y="227309"/>
                  </a:lnTo>
                  <a:lnTo>
                    <a:pt x="7698018" y="243707"/>
                  </a:lnTo>
                  <a:lnTo>
                    <a:pt x="7545705" y="260649"/>
                  </a:lnTo>
                  <a:lnTo>
                    <a:pt x="7394314" y="278130"/>
                  </a:lnTo>
                  <a:lnTo>
                    <a:pt x="7243905" y="296149"/>
                  </a:lnTo>
                  <a:lnTo>
                    <a:pt x="7094540" y="314703"/>
                  </a:lnTo>
                  <a:lnTo>
                    <a:pt x="6946279" y="333788"/>
                  </a:lnTo>
                  <a:lnTo>
                    <a:pt x="6799183" y="353402"/>
                  </a:lnTo>
                  <a:lnTo>
                    <a:pt x="6653314" y="373542"/>
                  </a:lnTo>
                  <a:lnTo>
                    <a:pt x="6508732" y="394205"/>
                  </a:lnTo>
                  <a:lnTo>
                    <a:pt x="6365499" y="415389"/>
                  </a:lnTo>
                  <a:lnTo>
                    <a:pt x="6223674" y="437090"/>
                  </a:lnTo>
                  <a:lnTo>
                    <a:pt x="6083320" y="459306"/>
                  </a:lnTo>
                  <a:lnTo>
                    <a:pt x="5944497" y="482035"/>
                  </a:lnTo>
                  <a:lnTo>
                    <a:pt x="5807265" y="505272"/>
                  </a:lnTo>
                  <a:lnTo>
                    <a:pt x="5671687" y="529015"/>
                  </a:lnTo>
                  <a:lnTo>
                    <a:pt x="5537823" y="553263"/>
                  </a:lnTo>
                  <a:lnTo>
                    <a:pt x="5405733" y="578010"/>
                  </a:lnTo>
                  <a:lnTo>
                    <a:pt x="5340373" y="590571"/>
                  </a:lnTo>
                  <a:lnTo>
                    <a:pt x="5275480" y="603256"/>
                  </a:lnTo>
                  <a:lnTo>
                    <a:pt x="5211060" y="616065"/>
                  </a:lnTo>
                  <a:lnTo>
                    <a:pt x="5147123" y="628997"/>
                  </a:lnTo>
                  <a:lnTo>
                    <a:pt x="5083675" y="642052"/>
                  </a:lnTo>
                  <a:lnTo>
                    <a:pt x="5020724" y="655230"/>
                  </a:lnTo>
                  <a:lnTo>
                    <a:pt x="4958277" y="668531"/>
                  </a:lnTo>
                  <a:lnTo>
                    <a:pt x="4896343" y="681953"/>
                  </a:lnTo>
                  <a:lnTo>
                    <a:pt x="4834929" y="695497"/>
                  </a:lnTo>
                  <a:lnTo>
                    <a:pt x="4774042" y="709162"/>
                  </a:lnTo>
                  <a:lnTo>
                    <a:pt x="4713691" y="722949"/>
                  </a:lnTo>
                  <a:lnTo>
                    <a:pt x="4653882" y="736856"/>
                  </a:lnTo>
                  <a:lnTo>
                    <a:pt x="4594624" y="750883"/>
                  </a:lnTo>
                  <a:lnTo>
                    <a:pt x="4535923" y="765030"/>
                  </a:lnTo>
                  <a:lnTo>
                    <a:pt x="4477788" y="779296"/>
                  </a:lnTo>
                  <a:lnTo>
                    <a:pt x="4420227" y="793682"/>
                  </a:lnTo>
                  <a:lnTo>
                    <a:pt x="4363246" y="808187"/>
                  </a:lnTo>
                  <a:lnTo>
                    <a:pt x="4306854" y="822810"/>
                  </a:lnTo>
                  <a:lnTo>
                    <a:pt x="4251057" y="837551"/>
                  </a:lnTo>
                  <a:lnTo>
                    <a:pt x="4195865" y="852410"/>
                  </a:lnTo>
                  <a:lnTo>
                    <a:pt x="4141284" y="867387"/>
                  </a:lnTo>
                  <a:lnTo>
                    <a:pt x="4087321" y="882481"/>
                  </a:lnTo>
                  <a:lnTo>
                    <a:pt x="4033986" y="897691"/>
                  </a:lnTo>
                  <a:lnTo>
                    <a:pt x="3981284" y="913018"/>
                  </a:lnTo>
                  <a:lnTo>
                    <a:pt x="3929224" y="928461"/>
                  </a:lnTo>
                  <a:lnTo>
                    <a:pt x="3877814" y="944019"/>
                  </a:lnTo>
                  <a:lnTo>
                    <a:pt x="3827061" y="959693"/>
                  </a:lnTo>
                  <a:lnTo>
                    <a:pt x="3776972" y="975482"/>
                  </a:lnTo>
                  <a:lnTo>
                    <a:pt x="3727556" y="991385"/>
                  </a:lnTo>
                  <a:lnTo>
                    <a:pt x="3678819" y="1007403"/>
                  </a:lnTo>
                  <a:lnTo>
                    <a:pt x="3630770" y="1023535"/>
                  </a:lnTo>
                  <a:lnTo>
                    <a:pt x="3583416" y="1039780"/>
                  </a:lnTo>
                  <a:lnTo>
                    <a:pt x="3536765" y="1056138"/>
                  </a:lnTo>
                  <a:lnTo>
                    <a:pt x="3490824" y="1072610"/>
                  </a:lnTo>
                  <a:lnTo>
                    <a:pt x="3445601" y="1089194"/>
                  </a:lnTo>
                  <a:lnTo>
                    <a:pt x="3401104" y="1105890"/>
                  </a:lnTo>
                  <a:lnTo>
                    <a:pt x="3357340" y="1122697"/>
                  </a:lnTo>
                  <a:lnTo>
                    <a:pt x="3314317" y="1139617"/>
                  </a:lnTo>
                  <a:lnTo>
                    <a:pt x="3272042" y="1156647"/>
                  </a:lnTo>
                  <a:lnTo>
                    <a:pt x="3230524" y="1173788"/>
                  </a:lnTo>
                  <a:lnTo>
                    <a:pt x="3189769" y="1191040"/>
                  </a:lnTo>
                  <a:lnTo>
                    <a:pt x="3149785" y="1208402"/>
                  </a:lnTo>
                  <a:lnTo>
                    <a:pt x="3110580" y="1225873"/>
                  </a:lnTo>
                  <a:lnTo>
                    <a:pt x="3072162" y="1243454"/>
                  </a:lnTo>
                  <a:lnTo>
                    <a:pt x="3034538" y="1261144"/>
                  </a:lnTo>
                  <a:lnTo>
                    <a:pt x="2997715" y="1278942"/>
                  </a:lnTo>
                  <a:lnTo>
                    <a:pt x="2945402" y="1304931"/>
                  </a:lnTo>
                  <a:lnTo>
                    <a:pt x="2893496" y="1331406"/>
                  </a:lnTo>
                  <a:lnTo>
                    <a:pt x="2841997" y="1358361"/>
                  </a:lnTo>
                  <a:lnTo>
                    <a:pt x="2790908" y="1385789"/>
                  </a:lnTo>
                  <a:lnTo>
                    <a:pt x="2740229" y="1413681"/>
                  </a:lnTo>
                  <a:lnTo>
                    <a:pt x="2689963" y="1442030"/>
                  </a:lnTo>
                  <a:lnTo>
                    <a:pt x="2640111" y="1470830"/>
                  </a:lnTo>
                  <a:lnTo>
                    <a:pt x="2590675" y="1500073"/>
                  </a:lnTo>
                  <a:lnTo>
                    <a:pt x="2541655" y="1529751"/>
                  </a:lnTo>
                  <a:lnTo>
                    <a:pt x="2493053" y="1559858"/>
                  </a:lnTo>
                  <a:lnTo>
                    <a:pt x="2444871" y="1590386"/>
                  </a:lnTo>
                  <a:lnTo>
                    <a:pt x="2397111" y="1621327"/>
                  </a:lnTo>
                  <a:lnTo>
                    <a:pt x="2349773" y="1652674"/>
                  </a:lnTo>
                  <a:lnTo>
                    <a:pt x="2302860" y="1684420"/>
                  </a:lnTo>
                  <a:lnTo>
                    <a:pt x="2256372" y="1716558"/>
                  </a:lnTo>
                  <a:lnTo>
                    <a:pt x="2210312" y="1749081"/>
                  </a:lnTo>
                  <a:lnTo>
                    <a:pt x="2164680" y="1781980"/>
                  </a:lnTo>
                  <a:lnTo>
                    <a:pt x="2119478" y="1815249"/>
                  </a:lnTo>
                  <a:lnTo>
                    <a:pt x="2074709" y="1848880"/>
                  </a:lnTo>
                  <a:lnTo>
                    <a:pt x="2030372" y="1882866"/>
                  </a:lnTo>
                  <a:lnTo>
                    <a:pt x="1986470" y="1917200"/>
                  </a:lnTo>
                  <a:lnTo>
                    <a:pt x="1943005" y="1951874"/>
                  </a:lnTo>
                  <a:lnTo>
                    <a:pt x="1899977" y="1986882"/>
                  </a:lnTo>
                  <a:lnTo>
                    <a:pt x="1857388" y="2022215"/>
                  </a:lnTo>
                  <a:lnTo>
                    <a:pt x="1815240" y="2057866"/>
                  </a:lnTo>
                  <a:lnTo>
                    <a:pt x="1773534" y="2093829"/>
                  </a:lnTo>
                  <a:lnTo>
                    <a:pt x="1732272" y="2130095"/>
                  </a:lnTo>
                  <a:lnTo>
                    <a:pt x="1691454" y="2166657"/>
                  </a:lnTo>
                  <a:lnTo>
                    <a:pt x="1651084" y="2203509"/>
                  </a:lnTo>
                  <a:lnTo>
                    <a:pt x="1611161" y="2240643"/>
                  </a:lnTo>
                  <a:lnTo>
                    <a:pt x="1571688" y="2278051"/>
                  </a:lnTo>
                  <a:lnTo>
                    <a:pt x="1532666" y="2315726"/>
                  </a:lnTo>
                  <a:lnTo>
                    <a:pt x="1494097" y="2353661"/>
                  </a:lnTo>
                  <a:lnTo>
                    <a:pt x="1455981" y="2391848"/>
                  </a:lnTo>
                  <a:lnTo>
                    <a:pt x="1418321" y="2430280"/>
                  </a:lnTo>
                  <a:lnTo>
                    <a:pt x="1381119" y="2468951"/>
                  </a:lnTo>
                  <a:lnTo>
                    <a:pt x="1344374" y="2507852"/>
                  </a:lnTo>
                  <a:lnTo>
                    <a:pt x="1308090" y="2546976"/>
                  </a:lnTo>
                  <a:lnTo>
                    <a:pt x="1272267" y="2586316"/>
                  </a:lnTo>
                  <a:lnTo>
                    <a:pt x="1236907" y="2625864"/>
                  </a:lnTo>
                  <a:lnTo>
                    <a:pt x="1202012" y="2665614"/>
                  </a:lnTo>
                  <a:lnTo>
                    <a:pt x="1167582" y="2705557"/>
                  </a:lnTo>
                  <a:lnTo>
                    <a:pt x="1133620" y="2745687"/>
                  </a:lnTo>
                  <a:lnTo>
                    <a:pt x="1100127" y="2785997"/>
                  </a:lnTo>
                  <a:lnTo>
                    <a:pt x="1067104" y="2826478"/>
                  </a:lnTo>
                  <a:lnTo>
                    <a:pt x="1034553" y="2867124"/>
                  </a:lnTo>
                  <a:lnTo>
                    <a:pt x="1002476" y="2907927"/>
                  </a:lnTo>
                  <a:lnTo>
                    <a:pt x="970873" y="2948880"/>
                  </a:lnTo>
                  <a:lnTo>
                    <a:pt x="939747" y="2989976"/>
                  </a:lnTo>
                  <a:lnTo>
                    <a:pt x="909099" y="3031207"/>
                  </a:lnTo>
                  <a:lnTo>
                    <a:pt x="878930" y="3072566"/>
                  </a:lnTo>
                  <a:lnTo>
                    <a:pt x="849241" y="3114045"/>
                  </a:lnTo>
                  <a:lnTo>
                    <a:pt x="820035" y="3155638"/>
                  </a:lnTo>
                  <a:lnTo>
                    <a:pt x="791313" y="3197337"/>
                  </a:lnTo>
                  <a:lnTo>
                    <a:pt x="763076" y="3239135"/>
                  </a:lnTo>
                  <a:lnTo>
                    <a:pt x="735326" y="3281024"/>
                  </a:lnTo>
                  <a:lnTo>
                    <a:pt x="708065" y="3322997"/>
                  </a:lnTo>
                  <a:lnTo>
                    <a:pt x="681292" y="3365047"/>
                  </a:lnTo>
                  <a:lnTo>
                    <a:pt x="655012" y="3407166"/>
                  </a:lnTo>
                  <a:lnTo>
                    <a:pt x="629223" y="3449347"/>
                  </a:lnTo>
                  <a:lnTo>
                    <a:pt x="603930" y="3491583"/>
                  </a:lnTo>
                  <a:lnTo>
                    <a:pt x="579131" y="3533866"/>
                  </a:lnTo>
                  <a:lnTo>
                    <a:pt x="554830" y="3576190"/>
                  </a:lnTo>
                  <a:lnTo>
                    <a:pt x="531028" y="3618546"/>
                  </a:lnTo>
                  <a:lnTo>
                    <a:pt x="507726" y="3660928"/>
                  </a:lnTo>
                  <a:lnTo>
                    <a:pt x="484925" y="3703327"/>
                  </a:lnTo>
                  <a:lnTo>
                    <a:pt x="462628" y="3745738"/>
                  </a:lnTo>
                  <a:lnTo>
                    <a:pt x="440835" y="3788152"/>
                  </a:lnTo>
                  <a:lnTo>
                    <a:pt x="419548" y="3830562"/>
                  </a:lnTo>
                  <a:lnTo>
                    <a:pt x="398769" y="3872961"/>
                  </a:lnTo>
                  <a:lnTo>
                    <a:pt x="378499" y="3915342"/>
                  </a:lnTo>
                  <a:lnTo>
                    <a:pt x="358740" y="3957697"/>
                  </a:lnTo>
                  <a:lnTo>
                    <a:pt x="339493" y="4000018"/>
                  </a:lnTo>
                  <a:lnTo>
                    <a:pt x="320759" y="4042300"/>
                  </a:lnTo>
                  <a:lnTo>
                    <a:pt x="302540" y="4084533"/>
                  </a:lnTo>
                  <a:lnTo>
                    <a:pt x="284838" y="4126711"/>
                  </a:lnTo>
                  <a:lnTo>
                    <a:pt x="267654" y="4168827"/>
                  </a:lnTo>
                  <a:lnTo>
                    <a:pt x="250989" y="4210873"/>
                  </a:lnTo>
                  <a:lnTo>
                    <a:pt x="234846" y="4252842"/>
                  </a:lnTo>
                  <a:lnTo>
                    <a:pt x="219224" y="4294727"/>
                  </a:lnTo>
                  <a:lnTo>
                    <a:pt x="204127" y="4336519"/>
                  </a:lnTo>
                  <a:lnTo>
                    <a:pt x="189555" y="4378213"/>
                  </a:lnTo>
                  <a:lnTo>
                    <a:pt x="175511" y="4419801"/>
                  </a:lnTo>
                  <a:lnTo>
                    <a:pt x="161994" y="4461274"/>
                  </a:lnTo>
                  <a:lnTo>
                    <a:pt x="149008" y="4502627"/>
                  </a:lnTo>
                  <a:lnTo>
                    <a:pt x="136553" y="4543851"/>
                  </a:lnTo>
                  <a:lnTo>
                    <a:pt x="124631" y="4584940"/>
                  </a:lnTo>
                  <a:lnTo>
                    <a:pt x="113243" y="4625886"/>
                  </a:lnTo>
                  <a:lnTo>
                    <a:pt x="102391" y="4666681"/>
                  </a:lnTo>
                  <a:lnTo>
                    <a:pt x="92076" y="4707319"/>
                  </a:lnTo>
                  <a:lnTo>
                    <a:pt x="82301" y="4747791"/>
                  </a:lnTo>
                  <a:lnTo>
                    <a:pt x="73065" y="4788092"/>
                  </a:lnTo>
                  <a:lnTo>
                    <a:pt x="64372" y="4828213"/>
                  </a:lnTo>
                  <a:lnTo>
                    <a:pt x="56222" y="4868147"/>
                  </a:lnTo>
                  <a:lnTo>
                    <a:pt x="48616" y="4907886"/>
                  </a:lnTo>
                  <a:lnTo>
                    <a:pt x="41557" y="4947424"/>
                  </a:lnTo>
                  <a:lnTo>
                    <a:pt x="35046" y="4986754"/>
                  </a:lnTo>
                  <a:lnTo>
                    <a:pt x="29084" y="5025866"/>
                  </a:lnTo>
                  <a:lnTo>
                    <a:pt x="23672" y="5064756"/>
                  </a:lnTo>
                  <a:lnTo>
                    <a:pt x="18813" y="5103414"/>
                  </a:lnTo>
                  <a:lnTo>
                    <a:pt x="14508" y="5141835"/>
                  </a:lnTo>
                  <a:lnTo>
                    <a:pt x="10758" y="5180009"/>
                  </a:lnTo>
                  <a:lnTo>
                    <a:pt x="4929" y="5255593"/>
                  </a:lnTo>
                  <a:lnTo>
                    <a:pt x="1339" y="5330107"/>
                  </a:lnTo>
                  <a:lnTo>
                    <a:pt x="0" y="5403492"/>
                  </a:lnTo>
                  <a:lnTo>
                    <a:pt x="178" y="5439743"/>
                  </a:lnTo>
                  <a:lnTo>
                    <a:pt x="2236" y="5511326"/>
                  </a:lnTo>
                  <a:lnTo>
                    <a:pt x="6576" y="5581633"/>
                  </a:lnTo>
                  <a:lnTo>
                    <a:pt x="13207" y="5650607"/>
                  </a:lnTo>
                  <a:lnTo>
                    <a:pt x="22143" y="5718188"/>
                  </a:lnTo>
                  <a:lnTo>
                    <a:pt x="33395" y="5784319"/>
                  </a:lnTo>
                  <a:lnTo>
                    <a:pt x="46974" y="5848940"/>
                  </a:lnTo>
                  <a:lnTo>
                    <a:pt x="62894" y="5911994"/>
                  </a:lnTo>
                  <a:lnTo>
                    <a:pt x="81166" y="5973421"/>
                  </a:lnTo>
                  <a:lnTo>
                    <a:pt x="101801" y="6033162"/>
                  </a:lnTo>
                  <a:lnTo>
                    <a:pt x="124812" y="6091160"/>
                  </a:lnTo>
                  <a:lnTo>
                    <a:pt x="150210" y="6147356"/>
                  </a:lnTo>
                  <a:lnTo>
                    <a:pt x="178008" y="6201690"/>
                  </a:lnTo>
                  <a:lnTo>
                    <a:pt x="208217" y="6254106"/>
                  </a:lnTo>
                  <a:lnTo>
                    <a:pt x="239269" y="6302361"/>
                  </a:lnTo>
                  <a:lnTo>
                    <a:pt x="271400" y="6348356"/>
                  </a:lnTo>
                  <a:lnTo>
                    <a:pt x="306226" y="6394893"/>
                  </a:lnTo>
                  <a:lnTo>
                    <a:pt x="343696" y="6441947"/>
                  </a:lnTo>
                  <a:lnTo>
                    <a:pt x="383764" y="6489496"/>
                  </a:lnTo>
                  <a:lnTo>
                    <a:pt x="426378" y="6537514"/>
                  </a:lnTo>
                  <a:lnTo>
                    <a:pt x="471492" y="6585977"/>
                  </a:lnTo>
                  <a:lnTo>
                    <a:pt x="519056" y="6634862"/>
                  </a:lnTo>
                  <a:lnTo>
                    <a:pt x="569021" y="6684144"/>
                  </a:lnTo>
                  <a:lnTo>
                    <a:pt x="621338" y="6733799"/>
                  </a:lnTo>
                  <a:lnTo>
                    <a:pt x="675959" y="6783803"/>
                  </a:lnTo>
                  <a:lnTo>
                    <a:pt x="732835" y="6834131"/>
                  </a:lnTo>
                  <a:lnTo>
                    <a:pt x="762103" y="6859410"/>
                  </a:lnTo>
                  <a:lnTo>
                    <a:pt x="791916" y="6884760"/>
                  </a:lnTo>
                  <a:lnTo>
                    <a:pt x="822269" y="6910180"/>
                  </a:lnTo>
                  <a:lnTo>
                    <a:pt x="853155" y="6935666"/>
                  </a:lnTo>
                  <a:lnTo>
                    <a:pt x="884568" y="6961215"/>
                  </a:lnTo>
                  <a:lnTo>
                    <a:pt x="916502" y="6986824"/>
                  </a:lnTo>
                  <a:lnTo>
                    <a:pt x="948950" y="7012489"/>
                  </a:lnTo>
                  <a:lnTo>
                    <a:pt x="981908" y="7038209"/>
                  </a:lnTo>
                  <a:lnTo>
                    <a:pt x="1015368" y="7063980"/>
                  </a:lnTo>
                  <a:lnTo>
                    <a:pt x="1049325" y="7089799"/>
                  </a:lnTo>
                  <a:lnTo>
                    <a:pt x="1083772" y="7115663"/>
                  </a:lnTo>
                  <a:lnTo>
                    <a:pt x="1118703" y="7141568"/>
                  </a:lnTo>
                  <a:lnTo>
                    <a:pt x="1154113" y="7167513"/>
                  </a:lnTo>
                  <a:lnTo>
                    <a:pt x="1189995" y="7193493"/>
                  </a:lnTo>
                  <a:lnTo>
                    <a:pt x="1226342" y="7219507"/>
                  </a:lnTo>
                  <a:lnTo>
                    <a:pt x="1263150" y="7245550"/>
                  </a:lnTo>
                  <a:lnTo>
                    <a:pt x="1300412" y="7271620"/>
                  </a:lnTo>
                  <a:lnTo>
                    <a:pt x="1338121" y="7297714"/>
                  </a:lnTo>
                  <a:lnTo>
                    <a:pt x="1376272" y="7323828"/>
                  </a:lnTo>
                  <a:lnTo>
                    <a:pt x="1414858" y="7349961"/>
                  </a:lnTo>
                  <a:lnTo>
                    <a:pt x="1453874" y="7376108"/>
                  </a:lnTo>
                  <a:lnTo>
                    <a:pt x="1493313" y="7402267"/>
                  </a:lnTo>
                  <a:lnTo>
                    <a:pt x="1533169" y="7428434"/>
                  </a:lnTo>
                  <a:lnTo>
                    <a:pt x="1573437" y="7454608"/>
                  </a:lnTo>
                  <a:lnTo>
                    <a:pt x="1614109" y="7480784"/>
                  </a:lnTo>
                  <a:lnTo>
                    <a:pt x="1655180" y="7506959"/>
                  </a:lnTo>
                  <a:lnTo>
                    <a:pt x="1696644" y="7533131"/>
                  </a:lnTo>
                  <a:lnTo>
                    <a:pt x="1780726" y="7585454"/>
                  </a:lnTo>
                  <a:lnTo>
                    <a:pt x="1866306" y="7637726"/>
                  </a:lnTo>
                  <a:lnTo>
                    <a:pt x="1953334" y="7689925"/>
                  </a:lnTo>
                  <a:lnTo>
                    <a:pt x="2041763" y="7742026"/>
                  </a:lnTo>
                  <a:lnTo>
                    <a:pt x="2131544" y="7794004"/>
                  </a:lnTo>
                  <a:lnTo>
                    <a:pt x="2222627" y="7845836"/>
                  </a:lnTo>
                  <a:lnTo>
                    <a:pt x="2314963" y="7897498"/>
                  </a:lnTo>
                  <a:lnTo>
                    <a:pt x="2408505" y="7948965"/>
                  </a:lnTo>
                  <a:lnTo>
                    <a:pt x="2503202" y="8000213"/>
                  </a:lnTo>
                  <a:lnTo>
                    <a:pt x="2599007" y="8051219"/>
                  </a:lnTo>
                  <a:lnTo>
                    <a:pt x="2695870" y="8101957"/>
                  </a:lnTo>
                  <a:lnTo>
                    <a:pt x="2793743" y="8152404"/>
                  </a:lnTo>
                  <a:lnTo>
                    <a:pt x="2892577" y="8202536"/>
                  </a:lnTo>
                  <a:lnTo>
                    <a:pt x="2992322" y="8252328"/>
                  </a:lnTo>
                  <a:lnTo>
                    <a:pt x="3092931" y="8301756"/>
                  </a:lnTo>
                  <a:lnTo>
                    <a:pt x="3194353" y="8350797"/>
                  </a:lnTo>
                  <a:lnTo>
                    <a:pt x="3296542" y="8399425"/>
                  </a:lnTo>
                  <a:lnTo>
                    <a:pt x="3399447" y="8447618"/>
                  </a:lnTo>
                  <a:lnTo>
                    <a:pt x="3503019" y="8495350"/>
                  </a:lnTo>
                  <a:lnTo>
                    <a:pt x="3607211" y="8542597"/>
                  </a:lnTo>
                  <a:lnTo>
                    <a:pt x="3711972" y="8589336"/>
                  </a:lnTo>
                  <a:lnTo>
                    <a:pt x="3817255" y="8635542"/>
                  </a:lnTo>
                  <a:lnTo>
                    <a:pt x="3923011" y="8681191"/>
                  </a:lnTo>
                  <a:lnTo>
                    <a:pt x="4029190" y="8726259"/>
                  </a:lnTo>
                  <a:lnTo>
                    <a:pt x="4135744" y="8770722"/>
                  </a:lnTo>
                  <a:lnTo>
                    <a:pt x="4242623" y="8814556"/>
                  </a:lnTo>
                  <a:lnTo>
                    <a:pt x="4349780" y="8857735"/>
                  </a:lnTo>
                  <a:lnTo>
                    <a:pt x="4457166" y="8900237"/>
                  </a:lnTo>
                  <a:lnTo>
                    <a:pt x="4564730" y="8942038"/>
                  </a:lnTo>
                  <a:lnTo>
                    <a:pt x="4672426" y="8983112"/>
                  </a:lnTo>
                  <a:lnTo>
                    <a:pt x="4780203" y="9023436"/>
                  </a:lnTo>
                  <a:lnTo>
                    <a:pt x="4888013" y="9062986"/>
                  </a:lnTo>
                  <a:lnTo>
                    <a:pt x="4995808" y="9101737"/>
                  </a:lnTo>
                  <a:lnTo>
                    <a:pt x="5103537" y="9139665"/>
                  </a:lnTo>
                  <a:lnTo>
                    <a:pt x="5211154" y="9176747"/>
                  </a:lnTo>
                  <a:lnTo>
                    <a:pt x="5318607" y="9212958"/>
                  </a:lnTo>
                  <a:lnTo>
                    <a:pt x="5425850" y="9248273"/>
                  </a:lnTo>
                  <a:lnTo>
                    <a:pt x="5532833" y="9282670"/>
                  </a:lnTo>
                  <a:lnTo>
                    <a:pt x="5639507" y="9316123"/>
                  </a:lnTo>
                  <a:lnTo>
                    <a:pt x="5745823" y="9348608"/>
                  </a:lnTo>
                  <a:lnTo>
                    <a:pt x="5798832" y="9364481"/>
                  </a:lnTo>
                  <a:lnTo>
                    <a:pt x="5851733" y="9380102"/>
                  </a:lnTo>
                  <a:lnTo>
                    <a:pt x="5904520" y="9395469"/>
                  </a:lnTo>
                  <a:lnTo>
                    <a:pt x="5957188" y="9410580"/>
                  </a:lnTo>
                  <a:lnTo>
                    <a:pt x="6009729" y="9425430"/>
                  </a:lnTo>
                  <a:lnTo>
                    <a:pt x="6062138" y="9440017"/>
                  </a:lnTo>
                  <a:lnTo>
                    <a:pt x="6114409" y="9454339"/>
                  </a:lnTo>
                  <a:lnTo>
                    <a:pt x="6166536" y="9468391"/>
                  </a:lnTo>
                  <a:lnTo>
                    <a:pt x="6218512" y="9482171"/>
                  </a:lnTo>
                  <a:lnTo>
                    <a:pt x="6270331" y="9495676"/>
                  </a:lnTo>
                  <a:lnTo>
                    <a:pt x="6321988" y="9508903"/>
                  </a:lnTo>
                  <a:lnTo>
                    <a:pt x="6373477" y="9521849"/>
                  </a:lnTo>
                  <a:lnTo>
                    <a:pt x="6424790" y="9534511"/>
                  </a:lnTo>
                  <a:lnTo>
                    <a:pt x="6475922" y="9546885"/>
                  </a:lnTo>
                  <a:lnTo>
                    <a:pt x="6526867" y="9558969"/>
                  </a:lnTo>
                  <a:lnTo>
                    <a:pt x="6577620" y="9570760"/>
                  </a:lnTo>
                  <a:lnTo>
                    <a:pt x="6628172" y="9582255"/>
                  </a:lnTo>
                  <a:lnTo>
                    <a:pt x="6678520" y="9593451"/>
                  </a:lnTo>
                  <a:lnTo>
                    <a:pt x="6728656" y="9604344"/>
                  </a:lnTo>
                  <a:lnTo>
                    <a:pt x="6778574" y="9614932"/>
                  </a:lnTo>
                  <a:lnTo>
                    <a:pt x="6877254" y="9635161"/>
                  </a:lnTo>
                  <a:lnTo>
                    <a:pt x="6975551" y="9654807"/>
                  </a:lnTo>
                  <a:lnTo>
                    <a:pt x="7074268" y="9674102"/>
                  </a:lnTo>
                  <a:lnTo>
                    <a:pt x="7173385" y="9693033"/>
                  </a:lnTo>
                  <a:lnTo>
                    <a:pt x="7272883" y="9711587"/>
                  </a:lnTo>
                  <a:lnTo>
                    <a:pt x="7372745" y="9729750"/>
                  </a:lnTo>
                  <a:lnTo>
                    <a:pt x="7472951" y="9747509"/>
                  </a:lnTo>
                  <a:lnTo>
                    <a:pt x="7573481" y="9764851"/>
                  </a:lnTo>
                  <a:lnTo>
                    <a:pt x="7674319" y="9781761"/>
                  </a:lnTo>
                  <a:lnTo>
                    <a:pt x="7775444" y="9798227"/>
                  </a:lnTo>
                  <a:lnTo>
                    <a:pt x="7876837" y="9814235"/>
                  </a:lnTo>
                  <a:lnTo>
                    <a:pt x="7978481" y="9829772"/>
                  </a:lnTo>
                  <a:lnTo>
                    <a:pt x="8080356" y="9844824"/>
                  </a:lnTo>
                  <a:lnTo>
                    <a:pt x="8182443" y="9859378"/>
                  </a:lnTo>
                  <a:lnTo>
                    <a:pt x="8284723" y="9873420"/>
                  </a:lnTo>
                  <a:lnTo>
                    <a:pt x="8387178" y="9886937"/>
                  </a:lnTo>
                  <a:lnTo>
                    <a:pt x="8489789" y="9899915"/>
                  </a:lnTo>
                  <a:lnTo>
                    <a:pt x="8592537" y="9912342"/>
                  </a:lnTo>
                  <a:lnTo>
                    <a:pt x="8695403" y="9924203"/>
                  </a:lnTo>
                  <a:lnTo>
                    <a:pt x="8798368" y="9935485"/>
                  </a:lnTo>
                  <a:lnTo>
                    <a:pt x="8901414" y="9946174"/>
                  </a:lnTo>
                  <a:lnTo>
                    <a:pt x="9004522" y="9956258"/>
                  </a:lnTo>
                  <a:lnTo>
                    <a:pt x="9107672" y="9965723"/>
                  </a:lnTo>
                  <a:lnTo>
                    <a:pt x="9210846" y="9974555"/>
                  </a:lnTo>
                  <a:lnTo>
                    <a:pt x="9314026" y="9982741"/>
                  </a:lnTo>
                  <a:lnTo>
                    <a:pt x="9417192" y="9990267"/>
                  </a:lnTo>
                  <a:lnTo>
                    <a:pt x="9520325" y="9997121"/>
                  </a:lnTo>
                  <a:lnTo>
                    <a:pt x="9623407" y="10003288"/>
                  </a:lnTo>
                  <a:lnTo>
                    <a:pt x="9726419" y="10008754"/>
                  </a:lnTo>
                  <a:lnTo>
                    <a:pt x="9829342" y="10013508"/>
                  </a:lnTo>
                  <a:lnTo>
                    <a:pt x="9932157" y="10017535"/>
                  </a:lnTo>
                  <a:lnTo>
                    <a:pt x="10034846" y="10020822"/>
                  </a:lnTo>
                  <a:lnTo>
                    <a:pt x="10137389" y="10023355"/>
                  </a:lnTo>
                  <a:lnTo>
                    <a:pt x="10239768" y="10025121"/>
                  </a:lnTo>
                  <a:lnTo>
                    <a:pt x="10341963" y="10026106"/>
                  </a:lnTo>
                  <a:lnTo>
                    <a:pt x="10443957" y="10026297"/>
                  </a:lnTo>
                  <a:lnTo>
                    <a:pt x="10545730" y="10025681"/>
                  </a:lnTo>
                  <a:lnTo>
                    <a:pt x="10647264" y="10024244"/>
                  </a:lnTo>
                  <a:lnTo>
                    <a:pt x="10697935" y="10023214"/>
                  </a:lnTo>
                  <a:lnTo>
                    <a:pt x="10748539" y="10021973"/>
                  </a:lnTo>
                  <a:lnTo>
                    <a:pt x="10799073" y="10020520"/>
                  </a:lnTo>
                  <a:lnTo>
                    <a:pt x="10849537" y="10018854"/>
                  </a:lnTo>
                  <a:lnTo>
                    <a:pt x="10899926" y="10016972"/>
                  </a:lnTo>
                  <a:lnTo>
                    <a:pt x="10950238" y="10014873"/>
                  </a:lnTo>
                  <a:lnTo>
                    <a:pt x="11000472" y="10012556"/>
                  </a:lnTo>
                  <a:lnTo>
                    <a:pt x="11050625" y="10010019"/>
                  </a:lnTo>
                  <a:lnTo>
                    <a:pt x="11100695" y="10007259"/>
                  </a:lnTo>
                  <a:lnTo>
                    <a:pt x="11150678" y="10004276"/>
                  </a:lnTo>
                  <a:lnTo>
                    <a:pt x="11200574" y="10001067"/>
                  </a:lnTo>
                  <a:lnTo>
                    <a:pt x="11250379" y="9997631"/>
                  </a:lnTo>
                  <a:lnTo>
                    <a:pt x="11300091" y="9993966"/>
                  </a:lnTo>
                  <a:lnTo>
                    <a:pt x="11349708" y="9990071"/>
                  </a:lnTo>
                  <a:lnTo>
                    <a:pt x="11399227" y="9985944"/>
                  </a:lnTo>
                  <a:lnTo>
                    <a:pt x="11448647" y="9981583"/>
                  </a:lnTo>
                  <a:lnTo>
                    <a:pt x="11497964" y="9976987"/>
                  </a:lnTo>
                  <a:lnTo>
                    <a:pt x="11547177" y="9972153"/>
                  </a:lnTo>
                  <a:lnTo>
                    <a:pt x="11596283" y="9967081"/>
                  </a:lnTo>
                  <a:lnTo>
                    <a:pt x="11645279" y="9961768"/>
                  </a:lnTo>
                  <a:lnTo>
                    <a:pt x="11694164" y="9956213"/>
                  </a:lnTo>
                  <a:lnTo>
                    <a:pt x="11742934" y="9950414"/>
                  </a:lnTo>
                  <a:lnTo>
                    <a:pt x="11791589" y="9944370"/>
                  </a:lnTo>
                  <a:lnTo>
                    <a:pt x="11840124" y="9938078"/>
                  </a:lnTo>
                  <a:lnTo>
                    <a:pt x="11888539" y="9931537"/>
                  </a:lnTo>
                  <a:lnTo>
                    <a:pt x="11936830" y="9924746"/>
                  </a:lnTo>
                  <a:lnTo>
                    <a:pt x="11984995" y="9917703"/>
                  </a:lnTo>
                  <a:lnTo>
                    <a:pt x="12033032" y="9910405"/>
                  </a:lnTo>
                  <a:lnTo>
                    <a:pt x="12080939" y="9902852"/>
                  </a:lnTo>
                  <a:lnTo>
                    <a:pt x="12128713" y="9895042"/>
                  </a:lnTo>
                  <a:lnTo>
                    <a:pt x="12176351" y="9886973"/>
                  </a:lnTo>
                  <a:lnTo>
                    <a:pt x="12223852" y="9878643"/>
                  </a:lnTo>
                  <a:lnTo>
                    <a:pt x="12271213" y="9870050"/>
                  </a:lnTo>
                  <a:lnTo>
                    <a:pt x="12318432" y="9861194"/>
                  </a:lnTo>
                  <a:lnTo>
                    <a:pt x="12365506" y="9852072"/>
                  </a:lnTo>
                  <a:lnTo>
                    <a:pt x="12412434" y="9842682"/>
                  </a:lnTo>
                  <a:lnTo>
                    <a:pt x="12459211" y="9833023"/>
                  </a:lnTo>
                  <a:lnTo>
                    <a:pt x="12505838" y="9823094"/>
                  </a:lnTo>
                  <a:lnTo>
                    <a:pt x="12552310" y="9812892"/>
                  </a:lnTo>
                  <a:lnTo>
                    <a:pt x="12598626" y="9802416"/>
                  </a:lnTo>
                  <a:lnTo>
                    <a:pt x="12644783" y="9791664"/>
                  </a:lnTo>
                  <a:lnTo>
                    <a:pt x="12690779" y="9780635"/>
                  </a:lnTo>
                  <a:lnTo>
                    <a:pt x="12736611" y="9769327"/>
                  </a:lnTo>
                  <a:lnTo>
                    <a:pt x="12782278" y="9757738"/>
                  </a:lnTo>
                  <a:lnTo>
                    <a:pt x="12827776" y="9745866"/>
                  </a:lnTo>
                  <a:lnTo>
                    <a:pt x="12873104" y="9733710"/>
                  </a:lnTo>
                  <a:lnTo>
                    <a:pt x="12918260" y="9721268"/>
                  </a:lnTo>
                  <a:lnTo>
                    <a:pt x="12963239" y="9708539"/>
                  </a:lnTo>
                  <a:lnTo>
                    <a:pt x="13008042" y="9695520"/>
                  </a:lnTo>
                  <a:lnTo>
                    <a:pt x="13052664" y="9682210"/>
                  </a:lnTo>
                  <a:lnTo>
                    <a:pt x="13097104" y="9668608"/>
                  </a:lnTo>
                  <a:lnTo>
                    <a:pt x="13141360" y="9654712"/>
                  </a:lnTo>
                  <a:lnTo>
                    <a:pt x="13185429" y="9640519"/>
                  </a:lnTo>
                  <a:lnTo>
                    <a:pt x="13229308" y="9626029"/>
                  </a:lnTo>
                  <a:lnTo>
                    <a:pt x="13272995" y="9611240"/>
                  </a:lnTo>
                  <a:lnTo>
                    <a:pt x="13316489" y="9596150"/>
                  </a:lnTo>
                  <a:lnTo>
                    <a:pt x="13359786" y="9580757"/>
                  </a:lnTo>
                  <a:lnTo>
                    <a:pt x="13402884" y="9565059"/>
                  </a:lnTo>
                  <a:lnTo>
                    <a:pt x="13445782" y="9549056"/>
                  </a:lnTo>
                  <a:lnTo>
                    <a:pt x="13488475" y="9532744"/>
                  </a:lnTo>
                  <a:lnTo>
                    <a:pt x="13530963" y="9516124"/>
                  </a:lnTo>
                  <a:lnTo>
                    <a:pt x="13573243" y="9499192"/>
                  </a:lnTo>
                  <a:lnTo>
                    <a:pt x="13615312" y="9481948"/>
                  </a:lnTo>
                  <a:lnTo>
                    <a:pt x="13657169" y="9464389"/>
                  </a:lnTo>
                  <a:lnTo>
                    <a:pt x="13698810" y="9446514"/>
                  </a:lnTo>
                  <a:lnTo>
                    <a:pt x="13740234" y="9428321"/>
                  </a:lnTo>
                  <a:lnTo>
                    <a:pt x="13781437" y="9409808"/>
                  </a:lnTo>
                  <a:lnTo>
                    <a:pt x="13822419" y="9390975"/>
                  </a:lnTo>
                  <a:lnTo>
                    <a:pt x="13863176" y="9371818"/>
                  </a:lnTo>
                  <a:lnTo>
                    <a:pt x="13903705" y="9352337"/>
                  </a:lnTo>
                  <a:lnTo>
                    <a:pt x="13944006" y="9332530"/>
                  </a:lnTo>
                  <a:lnTo>
                    <a:pt x="13984075" y="9312395"/>
                  </a:lnTo>
                  <a:lnTo>
                    <a:pt x="14023909" y="9291931"/>
                  </a:lnTo>
                  <a:lnTo>
                    <a:pt x="14063507" y="9271135"/>
                  </a:lnTo>
                  <a:lnTo>
                    <a:pt x="14102867" y="9250006"/>
                  </a:lnTo>
                  <a:lnTo>
                    <a:pt x="14141985" y="9228543"/>
                  </a:lnTo>
                  <a:lnTo>
                    <a:pt x="14180860" y="9206743"/>
                  </a:lnTo>
                  <a:lnTo>
                    <a:pt x="14219489" y="9184605"/>
                  </a:lnTo>
                  <a:lnTo>
                    <a:pt x="14257870" y="9162128"/>
                  </a:lnTo>
                  <a:lnTo>
                    <a:pt x="14296001" y="9139309"/>
                  </a:lnTo>
                  <a:lnTo>
                    <a:pt x="14333878" y="9116148"/>
                  </a:lnTo>
                  <a:lnTo>
                    <a:pt x="14371501" y="9092641"/>
                  </a:lnTo>
                  <a:lnTo>
                    <a:pt x="14408865" y="9068788"/>
                  </a:lnTo>
                  <a:lnTo>
                    <a:pt x="14469947" y="9028254"/>
                  </a:lnTo>
                  <a:lnTo>
                    <a:pt x="14532241" y="8984709"/>
                  </a:lnTo>
                  <a:lnTo>
                    <a:pt x="14563823" y="8961828"/>
                  </a:lnTo>
                  <a:lnTo>
                    <a:pt x="14595684" y="8938219"/>
                  </a:lnTo>
                  <a:lnTo>
                    <a:pt x="14627817" y="8913888"/>
                  </a:lnTo>
                  <a:lnTo>
                    <a:pt x="14660213" y="8888845"/>
                  </a:lnTo>
                  <a:lnTo>
                    <a:pt x="14692865" y="8863097"/>
                  </a:lnTo>
                  <a:lnTo>
                    <a:pt x="14725765" y="8836652"/>
                  </a:lnTo>
                  <a:lnTo>
                    <a:pt x="14758904" y="8809518"/>
                  </a:lnTo>
                  <a:lnTo>
                    <a:pt x="14792276" y="8781703"/>
                  </a:lnTo>
                  <a:lnTo>
                    <a:pt x="14825872" y="8753214"/>
                  </a:lnTo>
                  <a:lnTo>
                    <a:pt x="14859684" y="8724060"/>
                  </a:lnTo>
                  <a:lnTo>
                    <a:pt x="14893705" y="8694249"/>
                  </a:lnTo>
                  <a:lnTo>
                    <a:pt x="14927926" y="8663787"/>
                  </a:lnTo>
                  <a:lnTo>
                    <a:pt x="14962340" y="8632685"/>
                  </a:lnTo>
                  <a:lnTo>
                    <a:pt x="14996938" y="8600948"/>
                  </a:lnTo>
                  <a:lnTo>
                    <a:pt x="15031713" y="8568585"/>
                  </a:lnTo>
                  <a:lnTo>
                    <a:pt x="15066657" y="8535605"/>
                  </a:lnTo>
                  <a:lnTo>
                    <a:pt x="15101762" y="8502014"/>
                  </a:lnTo>
                  <a:lnTo>
                    <a:pt x="15137021" y="8467822"/>
                  </a:lnTo>
                  <a:lnTo>
                    <a:pt x="15172424" y="8433035"/>
                  </a:lnTo>
                  <a:lnTo>
                    <a:pt x="15207965" y="8397661"/>
                  </a:lnTo>
                  <a:lnTo>
                    <a:pt x="15243636" y="8361710"/>
                  </a:lnTo>
                  <a:lnTo>
                    <a:pt x="15279428" y="8325187"/>
                  </a:lnTo>
                  <a:lnTo>
                    <a:pt x="15315333" y="8288102"/>
                  </a:lnTo>
                  <a:lnTo>
                    <a:pt x="15351345" y="8250462"/>
                  </a:lnTo>
                  <a:lnTo>
                    <a:pt x="15387454" y="8212276"/>
                  </a:lnTo>
                  <a:lnTo>
                    <a:pt x="15423654" y="8173550"/>
                  </a:lnTo>
                  <a:lnTo>
                    <a:pt x="15459935" y="8134294"/>
                  </a:lnTo>
                  <a:lnTo>
                    <a:pt x="15496291" y="8094514"/>
                  </a:lnTo>
                  <a:lnTo>
                    <a:pt x="15532713" y="8054219"/>
                  </a:lnTo>
                  <a:lnTo>
                    <a:pt x="15569194" y="8013417"/>
                  </a:lnTo>
                  <a:lnTo>
                    <a:pt x="15605726" y="7972115"/>
                  </a:lnTo>
                  <a:lnTo>
                    <a:pt x="15642300" y="7930322"/>
                  </a:lnTo>
                  <a:lnTo>
                    <a:pt x="15678908" y="7888045"/>
                  </a:lnTo>
                  <a:lnTo>
                    <a:pt x="15715544" y="7845293"/>
                  </a:lnTo>
                  <a:lnTo>
                    <a:pt x="15752199" y="7802072"/>
                  </a:lnTo>
                  <a:lnTo>
                    <a:pt x="15788865" y="7758392"/>
                  </a:lnTo>
                  <a:lnTo>
                    <a:pt x="15825534" y="7714260"/>
                  </a:lnTo>
                  <a:lnTo>
                    <a:pt x="15862198" y="7669684"/>
                  </a:lnTo>
                  <a:lnTo>
                    <a:pt x="15898850" y="7624671"/>
                  </a:lnTo>
                  <a:lnTo>
                    <a:pt x="15935482" y="7579230"/>
                  </a:lnTo>
                  <a:lnTo>
                    <a:pt x="15972085" y="7533369"/>
                  </a:lnTo>
                  <a:lnTo>
                    <a:pt x="16008652" y="7487096"/>
                  </a:lnTo>
                  <a:lnTo>
                    <a:pt x="16045175" y="7440417"/>
                  </a:lnTo>
                  <a:lnTo>
                    <a:pt x="16081646" y="7393343"/>
                  </a:lnTo>
                  <a:lnTo>
                    <a:pt x="16118057" y="7345879"/>
                  </a:lnTo>
                  <a:lnTo>
                    <a:pt x="16154401" y="7298034"/>
                  </a:lnTo>
                  <a:lnTo>
                    <a:pt x="16190668" y="7249817"/>
                  </a:lnTo>
                  <a:lnTo>
                    <a:pt x="16226853" y="7201235"/>
                  </a:lnTo>
                  <a:lnTo>
                    <a:pt x="16262945" y="7152295"/>
                  </a:lnTo>
                  <a:lnTo>
                    <a:pt x="16298939" y="7103006"/>
                  </a:lnTo>
                  <a:lnTo>
                    <a:pt x="16334825" y="7053376"/>
                  </a:lnTo>
                  <a:lnTo>
                    <a:pt x="16370596" y="7003412"/>
                  </a:lnTo>
                  <a:lnTo>
                    <a:pt x="16406245" y="6953123"/>
                  </a:lnTo>
                  <a:lnTo>
                    <a:pt x="16441762" y="6902516"/>
                  </a:lnTo>
                  <a:lnTo>
                    <a:pt x="16477140" y="6851599"/>
                  </a:lnTo>
                  <a:lnTo>
                    <a:pt x="16512372" y="6800381"/>
                  </a:lnTo>
                  <a:lnTo>
                    <a:pt x="16547450" y="6748869"/>
                  </a:lnTo>
                  <a:lnTo>
                    <a:pt x="16582365" y="6697070"/>
                  </a:lnTo>
                  <a:lnTo>
                    <a:pt x="16617109" y="6644994"/>
                  </a:lnTo>
                  <a:lnTo>
                    <a:pt x="16651676" y="6592647"/>
                  </a:lnTo>
                  <a:lnTo>
                    <a:pt x="16686056" y="6540038"/>
                  </a:lnTo>
                  <a:lnTo>
                    <a:pt x="16720243" y="6487175"/>
                  </a:lnTo>
                  <a:lnTo>
                    <a:pt x="16754227" y="6434065"/>
                  </a:lnTo>
                  <a:lnTo>
                    <a:pt x="16788002" y="6380717"/>
                  </a:lnTo>
                  <a:lnTo>
                    <a:pt x="16821559" y="6327138"/>
                  </a:lnTo>
                  <a:lnTo>
                    <a:pt x="16854890" y="6273336"/>
                  </a:lnTo>
                  <a:lnTo>
                    <a:pt x="16887989" y="6219319"/>
                  </a:lnTo>
                  <a:lnTo>
                    <a:pt x="16920845" y="6165095"/>
                  </a:lnTo>
                  <a:lnTo>
                    <a:pt x="16953453" y="6110672"/>
                  </a:lnTo>
                  <a:lnTo>
                    <a:pt x="16985803" y="6056059"/>
                  </a:lnTo>
                  <a:lnTo>
                    <a:pt x="17017889" y="6001261"/>
                  </a:lnTo>
                  <a:lnTo>
                    <a:pt x="17049702" y="5946289"/>
                  </a:lnTo>
                  <a:lnTo>
                    <a:pt x="17081233" y="5891149"/>
                  </a:lnTo>
                  <a:lnTo>
                    <a:pt x="17112477" y="5835849"/>
                  </a:lnTo>
                  <a:lnTo>
                    <a:pt x="17143423" y="5780398"/>
                  </a:lnTo>
                  <a:lnTo>
                    <a:pt x="17174065" y="5724803"/>
                  </a:lnTo>
                  <a:lnTo>
                    <a:pt x="17204395" y="5669072"/>
                  </a:lnTo>
                  <a:lnTo>
                    <a:pt x="17234405" y="5613213"/>
                  </a:lnTo>
                  <a:lnTo>
                    <a:pt x="17264087" y="5557234"/>
                  </a:lnTo>
                  <a:lnTo>
                    <a:pt x="17293432" y="5501143"/>
                  </a:lnTo>
                  <a:lnTo>
                    <a:pt x="17322434" y="5444948"/>
                  </a:lnTo>
                  <a:lnTo>
                    <a:pt x="17351084" y="5388657"/>
                  </a:lnTo>
                  <a:lnTo>
                    <a:pt x="17379374" y="5332277"/>
                  </a:lnTo>
                  <a:lnTo>
                    <a:pt x="17407297" y="5275816"/>
                  </a:lnTo>
                  <a:lnTo>
                    <a:pt x="17434844" y="5219283"/>
                  </a:lnTo>
                  <a:lnTo>
                    <a:pt x="17462008" y="5162685"/>
                  </a:lnTo>
                  <a:lnTo>
                    <a:pt x="17488781" y="5106031"/>
                  </a:lnTo>
                  <a:lnTo>
                    <a:pt x="17515154" y="5049327"/>
                  </a:lnTo>
                  <a:lnTo>
                    <a:pt x="17541121" y="4992583"/>
                  </a:lnTo>
                  <a:lnTo>
                    <a:pt x="17566673" y="4935805"/>
                  </a:lnTo>
                  <a:lnTo>
                    <a:pt x="17591802" y="4879003"/>
                  </a:lnTo>
                  <a:lnTo>
                    <a:pt x="17616500" y="4822183"/>
                  </a:lnTo>
                  <a:lnTo>
                    <a:pt x="17640760" y="4765353"/>
                  </a:lnTo>
                  <a:lnTo>
                    <a:pt x="17664573" y="4708523"/>
                  </a:lnTo>
                  <a:lnTo>
                    <a:pt x="17687932" y="4651698"/>
                  </a:lnTo>
                  <a:lnTo>
                    <a:pt x="17710829" y="4594888"/>
                  </a:lnTo>
                  <a:lnTo>
                    <a:pt x="17733256" y="4538100"/>
                  </a:lnTo>
                  <a:lnTo>
                    <a:pt x="17755204" y="4481342"/>
                  </a:lnTo>
                  <a:lnTo>
                    <a:pt x="17776667" y="4424623"/>
                  </a:lnTo>
                  <a:lnTo>
                    <a:pt x="17797636" y="4367949"/>
                  </a:lnTo>
                  <a:lnTo>
                    <a:pt x="17818103" y="4311329"/>
                  </a:lnTo>
                  <a:lnTo>
                    <a:pt x="17838061" y="4254771"/>
                  </a:lnTo>
                  <a:lnTo>
                    <a:pt x="17857501" y="4198283"/>
                  </a:lnTo>
                  <a:lnTo>
                    <a:pt x="17876416" y="4141872"/>
                  </a:lnTo>
                  <a:lnTo>
                    <a:pt x="17894798" y="4085546"/>
                  </a:lnTo>
                  <a:lnTo>
                    <a:pt x="17912639" y="4029314"/>
                  </a:lnTo>
                  <a:lnTo>
                    <a:pt x="17929930" y="3973184"/>
                  </a:lnTo>
                  <a:lnTo>
                    <a:pt x="17946665" y="3917162"/>
                  </a:lnTo>
                  <a:lnTo>
                    <a:pt x="17962835" y="3861257"/>
                  </a:lnTo>
                  <a:lnTo>
                    <a:pt x="17978432" y="3805478"/>
                  </a:lnTo>
                  <a:lnTo>
                    <a:pt x="17993449" y="3749831"/>
                  </a:lnTo>
                  <a:lnTo>
                    <a:pt x="18007877" y="3694326"/>
                  </a:lnTo>
                  <a:lnTo>
                    <a:pt x="18021709" y="3638968"/>
                  </a:lnTo>
                  <a:lnTo>
                    <a:pt x="18034937" y="3583768"/>
                  </a:lnTo>
                  <a:lnTo>
                    <a:pt x="18047552" y="3528732"/>
                  </a:lnTo>
                  <a:lnTo>
                    <a:pt x="18059548" y="3473868"/>
                  </a:lnTo>
                  <a:lnTo>
                    <a:pt x="18070915" y="3419185"/>
                  </a:lnTo>
                  <a:lnTo>
                    <a:pt x="18081647" y="3364690"/>
                  </a:lnTo>
                  <a:lnTo>
                    <a:pt x="18091735" y="3310391"/>
                  </a:lnTo>
                  <a:lnTo>
                    <a:pt x="18101172" y="3256296"/>
                  </a:lnTo>
                  <a:lnTo>
                    <a:pt x="18109949" y="3202413"/>
                  </a:lnTo>
                  <a:lnTo>
                    <a:pt x="18118059" y="3148750"/>
                  </a:lnTo>
                  <a:lnTo>
                    <a:pt x="18125494" y="3095314"/>
                  </a:lnTo>
                  <a:lnTo>
                    <a:pt x="18132245" y="3042115"/>
                  </a:lnTo>
                  <a:lnTo>
                    <a:pt x="18138305" y="2989158"/>
                  </a:lnTo>
                  <a:lnTo>
                    <a:pt x="18143667" y="2936454"/>
                  </a:lnTo>
                  <a:lnTo>
                    <a:pt x="18148322" y="2884008"/>
                  </a:lnTo>
                  <a:lnTo>
                    <a:pt x="18152262" y="2831830"/>
                  </a:lnTo>
                  <a:lnTo>
                    <a:pt x="18155479" y="2779927"/>
                  </a:lnTo>
                  <a:lnTo>
                    <a:pt x="18157966" y="2728307"/>
                  </a:lnTo>
                  <a:lnTo>
                    <a:pt x="18159715" y="2676978"/>
                  </a:lnTo>
                  <a:lnTo>
                    <a:pt x="18160717" y="2625948"/>
                  </a:lnTo>
                  <a:lnTo>
                    <a:pt x="18160966" y="2575225"/>
                  </a:lnTo>
                  <a:lnTo>
                    <a:pt x="18160452" y="2524816"/>
                  </a:lnTo>
                  <a:lnTo>
                    <a:pt x="18159168" y="2474730"/>
                  </a:lnTo>
                  <a:lnTo>
                    <a:pt x="18157107" y="2424974"/>
                  </a:lnTo>
                  <a:lnTo>
                    <a:pt x="18154260" y="2375557"/>
                  </a:lnTo>
                  <a:lnTo>
                    <a:pt x="18150619" y="2326486"/>
                  </a:lnTo>
                  <a:lnTo>
                    <a:pt x="18146177" y="2277769"/>
                  </a:lnTo>
                  <a:lnTo>
                    <a:pt x="18140925" y="2229415"/>
                  </a:lnTo>
                  <a:lnTo>
                    <a:pt x="18134857" y="2181430"/>
                  </a:lnTo>
                  <a:lnTo>
                    <a:pt x="18127963" y="2133824"/>
                  </a:lnTo>
                  <a:lnTo>
                    <a:pt x="18120236" y="2086603"/>
                  </a:lnTo>
                  <a:lnTo>
                    <a:pt x="18111668" y="2039776"/>
                  </a:lnTo>
                  <a:lnTo>
                    <a:pt x="18102251" y="1993350"/>
                  </a:lnTo>
                  <a:lnTo>
                    <a:pt x="18091978" y="1947334"/>
                  </a:lnTo>
                  <a:lnTo>
                    <a:pt x="18080840" y="1901736"/>
                  </a:lnTo>
                  <a:lnTo>
                    <a:pt x="18068830" y="1856562"/>
                  </a:lnTo>
                  <a:lnTo>
                    <a:pt x="18055939" y="1811822"/>
                  </a:lnTo>
                  <a:lnTo>
                    <a:pt x="18042160" y="1767524"/>
                  </a:lnTo>
                  <a:lnTo>
                    <a:pt x="18027485" y="1723674"/>
                  </a:lnTo>
                  <a:lnTo>
                    <a:pt x="18011906" y="1680281"/>
                  </a:lnTo>
                  <a:lnTo>
                    <a:pt x="17995415" y="1637353"/>
                  </a:lnTo>
                  <a:lnTo>
                    <a:pt x="17978004" y="1594898"/>
                  </a:lnTo>
                  <a:lnTo>
                    <a:pt x="17959666" y="1552923"/>
                  </a:lnTo>
                  <a:lnTo>
                    <a:pt x="17940391" y="1511437"/>
                  </a:lnTo>
                  <a:lnTo>
                    <a:pt x="17920174" y="1470448"/>
                  </a:lnTo>
                  <a:lnTo>
                    <a:pt x="17899005" y="1429962"/>
                  </a:lnTo>
                  <a:lnTo>
                    <a:pt x="17876877" y="1389990"/>
                  </a:lnTo>
                  <a:lnTo>
                    <a:pt x="17853781" y="1350537"/>
                  </a:lnTo>
                  <a:lnTo>
                    <a:pt x="17829711" y="1311612"/>
                  </a:lnTo>
                  <a:lnTo>
                    <a:pt x="17804657" y="1273224"/>
                  </a:lnTo>
                  <a:lnTo>
                    <a:pt x="17778613" y="1235379"/>
                  </a:lnTo>
                  <a:lnTo>
                    <a:pt x="17751571" y="1198086"/>
                  </a:lnTo>
                  <a:lnTo>
                    <a:pt x="17723521" y="1161353"/>
                  </a:lnTo>
                  <a:lnTo>
                    <a:pt x="17694457" y="1125187"/>
                  </a:lnTo>
                  <a:lnTo>
                    <a:pt x="17664371" y="1089597"/>
                  </a:lnTo>
                  <a:lnTo>
                    <a:pt x="17633254" y="1054590"/>
                  </a:lnTo>
                  <a:lnTo>
                    <a:pt x="17601100" y="1020175"/>
                  </a:lnTo>
                  <a:lnTo>
                    <a:pt x="17567899" y="986359"/>
                  </a:lnTo>
                  <a:lnTo>
                    <a:pt x="17533644" y="953150"/>
                  </a:lnTo>
                  <a:lnTo>
                    <a:pt x="17498328" y="920556"/>
                  </a:lnTo>
                  <a:lnTo>
                    <a:pt x="17461942" y="888585"/>
                  </a:lnTo>
                  <a:lnTo>
                    <a:pt x="17424478" y="857244"/>
                  </a:lnTo>
                  <a:lnTo>
                    <a:pt x="17385929" y="826543"/>
                  </a:lnTo>
                  <a:lnTo>
                    <a:pt x="17346286" y="796488"/>
                  </a:lnTo>
                  <a:lnTo>
                    <a:pt x="17305542" y="767088"/>
                  </a:lnTo>
                  <a:lnTo>
                    <a:pt x="17263689" y="738350"/>
                  </a:lnTo>
                  <a:lnTo>
                    <a:pt x="17220719" y="710282"/>
                  </a:lnTo>
                  <a:lnTo>
                    <a:pt x="17176624" y="682893"/>
                  </a:lnTo>
                  <a:lnTo>
                    <a:pt x="17131397" y="656190"/>
                  </a:lnTo>
                  <a:lnTo>
                    <a:pt x="17085028" y="630181"/>
                  </a:lnTo>
                  <a:lnTo>
                    <a:pt x="17037511" y="604874"/>
                  </a:lnTo>
                  <a:lnTo>
                    <a:pt x="16988837" y="580277"/>
                  </a:lnTo>
                  <a:lnTo>
                    <a:pt x="16938999" y="556397"/>
                  </a:lnTo>
                  <a:lnTo>
                    <a:pt x="16887989" y="533244"/>
                  </a:lnTo>
                  <a:lnTo>
                    <a:pt x="16835799" y="510823"/>
                  </a:lnTo>
                  <a:lnTo>
                    <a:pt x="16782420" y="489145"/>
                  </a:lnTo>
                  <a:lnTo>
                    <a:pt x="16727846" y="468216"/>
                  </a:lnTo>
                  <a:lnTo>
                    <a:pt x="16672068" y="448044"/>
                  </a:lnTo>
                  <a:lnTo>
                    <a:pt x="16615078" y="428637"/>
                  </a:lnTo>
                  <a:lnTo>
                    <a:pt x="16556868" y="410003"/>
                  </a:lnTo>
                  <a:lnTo>
                    <a:pt x="16497431" y="392151"/>
                  </a:lnTo>
                  <a:lnTo>
                    <a:pt x="16436759" y="375087"/>
                  </a:lnTo>
                  <a:lnTo>
                    <a:pt x="16374843" y="358820"/>
                  </a:lnTo>
                  <a:lnTo>
                    <a:pt x="16311676" y="343358"/>
                  </a:lnTo>
                  <a:lnTo>
                    <a:pt x="16265388" y="332606"/>
                  </a:lnTo>
                  <a:lnTo>
                    <a:pt x="16218393" y="322032"/>
                  </a:lnTo>
                  <a:lnTo>
                    <a:pt x="16170700" y="311636"/>
                  </a:lnTo>
                  <a:lnTo>
                    <a:pt x="16122314" y="301418"/>
                  </a:lnTo>
                  <a:lnTo>
                    <a:pt x="16073245" y="291377"/>
                  </a:lnTo>
                  <a:lnTo>
                    <a:pt x="16023500" y="281513"/>
                  </a:lnTo>
                  <a:lnTo>
                    <a:pt x="15973086" y="271825"/>
                  </a:lnTo>
                  <a:lnTo>
                    <a:pt x="15922011" y="262314"/>
                  </a:lnTo>
                  <a:lnTo>
                    <a:pt x="15870283" y="252978"/>
                  </a:lnTo>
                  <a:lnTo>
                    <a:pt x="15817910" y="243818"/>
                  </a:lnTo>
                  <a:lnTo>
                    <a:pt x="15764898" y="234833"/>
                  </a:lnTo>
                  <a:lnTo>
                    <a:pt x="15711256" y="226023"/>
                  </a:lnTo>
                  <a:lnTo>
                    <a:pt x="15656990" y="217387"/>
                  </a:lnTo>
                  <a:lnTo>
                    <a:pt x="15602110" y="208925"/>
                  </a:lnTo>
                  <a:lnTo>
                    <a:pt x="15546622" y="200637"/>
                  </a:lnTo>
                  <a:lnTo>
                    <a:pt x="15490534" y="192523"/>
                  </a:lnTo>
                  <a:lnTo>
                    <a:pt x="15433854" y="184581"/>
                  </a:lnTo>
                  <a:lnTo>
                    <a:pt x="15376589" y="176812"/>
                  </a:lnTo>
                  <a:lnTo>
                    <a:pt x="15318747" y="169215"/>
                  </a:lnTo>
                  <a:lnTo>
                    <a:pt x="15260335" y="161791"/>
                  </a:lnTo>
                  <a:lnTo>
                    <a:pt x="15201362" y="154537"/>
                  </a:lnTo>
                  <a:lnTo>
                    <a:pt x="15141834" y="147456"/>
                  </a:lnTo>
                  <a:lnTo>
                    <a:pt x="15081759" y="140545"/>
                  </a:lnTo>
                  <a:lnTo>
                    <a:pt x="15021146" y="133804"/>
                  </a:lnTo>
                  <a:lnTo>
                    <a:pt x="14960001" y="127234"/>
                  </a:lnTo>
                  <a:lnTo>
                    <a:pt x="14898332" y="120833"/>
                  </a:lnTo>
                  <a:lnTo>
                    <a:pt x="14836147" y="114603"/>
                  </a:lnTo>
                  <a:lnTo>
                    <a:pt x="14773454" y="108541"/>
                  </a:lnTo>
                  <a:lnTo>
                    <a:pt x="14710259" y="102648"/>
                  </a:lnTo>
                  <a:lnTo>
                    <a:pt x="14646571" y="96923"/>
                  </a:lnTo>
                  <a:lnTo>
                    <a:pt x="14517746" y="85978"/>
                  </a:lnTo>
                  <a:lnTo>
                    <a:pt x="14387039" y="75703"/>
                  </a:lnTo>
                  <a:lnTo>
                    <a:pt x="14254512" y="66094"/>
                  </a:lnTo>
                  <a:lnTo>
                    <a:pt x="14120224" y="57149"/>
                  </a:lnTo>
                  <a:lnTo>
                    <a:pt x="13984237" y="48865"/>
                  </a:lnTo>
                  <a:lnTo>
                    <a:pt x="13846612" y="41239"/>
                  </a:lnTo>
                  <a:lnTo>
                    <a:pt x="13707409" y="34269"/>
                  </a:lnTo>
                  <a:lnTo>
                    <a:pt x="13566691" y="27952"/>
                  </a:lnTo>
                  <a:lnTo>
                    <a:pt x="13424517" y="22284"/>
                  </a:lnTo>
                  <a:lnTo>
                    <a:pt x="13280949" y="17263"/>
                  </a:lnTo>
                  <a:lnTo>
                    <a:pt x="13136048" y="12887"/>
                  </a:lnTo>
                  <a:lnTo>
                    <a:pt x="12989874" y="9152"/>
                  </a:lnTo>
                  <a:lnTo>
                    <a:pt x="12842489" y="6056"/>
                  </a:lnTo>
                  <a:lnTo>
                    <a:pt x="12693953" y="3595"/>
                  </a:lnTo>
                  <a:lnTo>
                    <a:pt x="12544327" y="1767"/>
                  </a:lnTo>
                  <a:lnTo>
                    <a:pt x="12393673" y="570"/>
                  </a:lnTo>
                  <a:lnTo>
                    <a:pt x="12242051" y="0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536139" y="7205284"/>
              <a:ext cx="16344265" cy="3688079"/>
            </a:xfrm>
            <a:custGeom>
              <a:avLst/>
              <a:gdLst/>
              <a:ahLst/>
              <a:cxnLst/>
              <a:rect l="l" t="t" r="r" b="b"/>
              <a:pathLst>
                <a:path w="16344265" h="3688079">
                  <a:moveTo>
                    <a:pt x="16343973" y="0"/>
                  </a:moveTo>
                  <a:lnTo>
                    <a:pt x="440122" y="1944223"/>
                  </a:lnTo>
                  <a:lnTo>
                    <a:pt x="0" y="3314213"/>
                  </a:lnTo>
                  <a:lnTo>
                    <a:pt x="13741770" y="3687835"/>
                  </a:lnTo>
                  <a:lnTo>
                    <a:pt x="16343973" y="0"/>
                  </a:lnTo>
                  <a:close/>
                </a:path>
              </a:pathLst>
            </a:custGeom>
            <a:solidFill>
              <a:srgbClr val="2185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80262" y="940529"/>
              <a:ext cx="10672445" cy="1769745"/>
            </a:xfrm>
            <a:custGeom>
              <a:avLst/>
              <a:gdLst/>
              <a:ahLst/>
              <a:cxnLst/>
              <a:rect l="l" t="t" r="r" b="b"/>
              <a:pathLst>
                <a:path w="10672445" h="1769745">
                  <a:moveTo>
                    <a:pt x="820559" y="425107"/>
                  </a:moveTo>
                  <a:lnTo>
                    <a:pt x="818032" y="368274"/>
                  </a:lnTo>
                  <a:lnTo>
                    <a:pt x="810463" y="314960"/>
                  </a:lnTo>
                  <a:lnTo>
                    <a:pt x="797852" y="265176"/>
                  </a:lnTo>
                  <a:lnTo>
                    <a:pt x="780199" y="218922"/>
                  </a:lnTo>
                  <a:lnTo>
                    <a:pt x="757504" y="176199"/>
                  </a:lnTo>
                  <a:lnTo>
                    <a:pt x="729754" y="136994"/>
                  </a:lnTo>
                  <a:lnTo>
                    <a:pt x="696976" y="101333"/>
                  </a:lnTo>
                  <a:lnTo>
                    <a:pt x="658799" y="70383"/>
                  </a:lnTo>
                  <a:lnTo>
                    <a:pt x="616775" y="45046"/>
                  </a:lnTo>
                  <a:lnTo>
                    <a:pt x="570915" y="25349"/>
                  </a:lnTo>
                  <a:lnTo>
                    <a:pt x="521220" y="11264"/>
                  </a:lnTo>
                  <a:lnTo>
                    <a:pt x="467677" y="2819"/>
                  </a:lnTo>
                  <a:lnTo>
                    <a:pt x="410273" y="0"/>
                  </a:lnTo>
                  <a:lnTo>
                    <a:pt x="352882" y="2819"/>
                  </a:lnTo>
                  <a:lnTo>
                    <a:pt x="299326" y="11264"/>
                  </a:lnTo>
                  <a:lnTo>
                    <a:pt x="249618" y="25349"/>
                  </a:lnTo>
                  <a:lnTo>
                    <a:pt x="203758" y="45046"/>
                  </a:lnTo>
                  <a:lnTo>
                    <a:pt x="161747" y="70383"/>
                  </a:lnTo>
                  <a:lnTo>
                    <a:pt x="123571" y="101333"/>
                  </a:lnTo>
                  <a:lnTo>
                    <a:pt x="90779" y="136994"/>
                  </a:lnTo>
                  <a:lnTo>
                    <a:pt x="63042" y="176199"/>
                  </a:lnTo>
                  <a:lnTo>
                    <a:pt x="40335" y="218922"/>
                  </a:lnTo>
                  <a:lnTo>
                    <a:pt x="22694" y="265176"/>
                  </a:lnTo>
                  <a:lnTo>
                    <a:pt x="10083" y="314960"/>
                  </a:lnTo>
                  <a:lnTo>
                    <a:pt x="2514" y="368274"/>
                  </a:lnTo>
                  <a:lnTo>
                    <a:pt x="0" y="425107"/>
                  </a:lnTo>
                  <a:lnTo>
                    <a:pt x="0" y="467131"/>
                  </a:lnTo>
                  <a:lnTo>
                    <a:pt x="2933" y="524294"/>
                  </a:lnTo>
                  <a:lnTo>
                    <a:pt x="11734" y="579602"/>
                  </a:lnTo>
                  <a:lnTo>
                    <a:pt x="26403" y="633044"/>
                  </a:lnTo>
                  <a:lnTo>
                    <a:pt x="46964" y="684631"/>
                  </a:lnTo>
                  <a:lnTo>
                    <a:pt x="67411" y="724281"/>
                  </a:lnTo>
                  <a:lnTo>
                    <a:pt x="91236" y="762152"/>
                  </a:lnTo>
                  <a:lnTo>
                    <a:pt x="118427" y="798233"/>
                  </a:lnTo>
                  <a:lnTo>
                    <a:pt x="148983" y="832523"/>
                  </a:lnTo>
                  <a:lnTo>
                    <a:pt x="182892" y="865047"/>
                  </a:lnTo>
                  <a:lnTo>
                    <a:pt x="213931" y="889457"/>
                  </a:lnTo>
                  <a:lnTo>
                    <a:pt x="252704" y="915733"/>
                  </a:lnTo>
                  <a:lnTo>
                    <a:pt x="299199" y="943838"/>
                  </a:lnTo>
                  <a:lnTo>
                    <a:pt x="353428" y="973797"/>
                  </a:lnTo>
                  <a:lnTo>
                    <a:pt x="391414" y="995426"/>
                  </a:lnTo>
                  <a:lnTo>
                    <a:pt x="443318" y="1027569"/>
                  </a:lnTo>
                  <a:lnTo>
                    <a:pt x="490143" y="1072857"/>
                  </a:lnTo>
                  <a:lnTo>
                    <a:pt x="515747" y="1110043"/>
                  </a:lnTo>
                  <a:lnTo>
                    <a:pt x="534047" y="1149591"/>
                  </a:lnTo>
                  <a:lnTo>
                    <a:pt x="545020" y="1191501"/>
                  </a:lnTo>
                  <a:lnTo>
                    <a:pt x="548678" y="1235773"/>
                  </a:lnTo>
                  <a:lnTo>
                    <a:pt x="548678" y="1344523"/>
                  </a:lnTo>
                  <a:lnTo>
                    <a:pt x="546366" y="1386560"/>
                  </a:lnTo>
                  <a:lnTo>
                    <a:pt x="527837" y="1448346"/>
                  </a:lnTo>
                  <a:lnTo>
                    <a:pt x="494157" y="1481074"/>
                  </a:lnTo>
                  <a:lnTo>
                    <a:pt x="443484" y="1495907"/>
                  </a:lnTo>
                  <a:lnTo>
                    <a:pt x="410273" y="1497774"/>
                  </a:lnTo>
                  <a:lnTo>
                    <a:pt x="377990" y="1495907"/>
                  </a:lnTo>
                  <a:lnTo>
                    <a:pt x="327304" y="1481074"/>
                  </a:lnTo>
                  <a:lnTo>
                    <a:pt x="292722" y="1447406"/>
                  </a:lnTo>
                  <a:lnTo>
                    <a:pt x="274180" y="1385620"/>
                  </a:lnTo>
                  <a:lnTo>
                    <a:pt x="271868" y="1344523"/>
                  </a:lnTo>
                  <a:lnTo>
                    <a:pt x="271868" y="1119619"/>
                  </a:lnTo>
                  <a:lnTo>
                    <a:pt x="0" y="1119619"/>
                  </a:lnTo>
                  <a:lnTo>
                    <a:pt x="0" y="1344523"/>
                  </a:lnTo>
                  <a:lnTo>
                    <a:pt x="2514" y="1401381"/>
                  </a:lnTo>
                  <a:lnTo>
                    <a:pt x="10083" y="1454696"/>
                  </a:lnTo>
                  <a:lnTo>
                    <a:pt x="22694" y="1504480"/>
                  </a:lnTo>
                  <a:lnTo>
                    <a:pt x="40335" y="1550733"/>
                  </a:lnTo>
                  <a:lnTo>
                    <a:pt x="63042" y="1593456"/>
                  </a:lnTo>
                  <a:lnTo>
                    <a:pt x="90779" y="1632635"/>
                  </a:lnTo>
                  <a:lnTo>
                    <a:pt x="123571" y="1668297"/>
                  </a:lnTo>
                  <a:lnTo>
                    <a:pt x="161747" y="1699272"/>
                  </a:lnTo>
                  <a:lnTo>
                    <a:pt x="203758" y="1724609"/>
                  </a:lnTo>
                  <a:lnTo>
                    <a:pt x="249618" y="1744306"/>
                  </a:lnTo>
                  <a:lnTo>
                    <a:pt x="299326" y="1758378"/>
                  </a:lnTo>
                  <a:lnTo>
                    <a:pt x="352882" y="1766824"/>
                  </a:lnTo>
                  <a:lnTo>
                    <a:pt x="410273" y="1769630"/>
                  </a:lnTo>
                  <a:lnTo>
                    <a:pt x="467677" y="1766824"/>
                  </a:lnTo>
                  <a:lnTo>
                    <a:pt x="521220" y="1758378"/>
                  </a:lnTo>
                  <a:lnTo>
                    <a:pt x="570915" y="1744306"/>
                  </a:lnTo>
                  <a:lnTo>
                    <a:pt x="616775" y="1724609"/>
                  </a:lnTo>
                  <a:lnTo>
                    <a:pt x="658799" y="1699272"/>
                  </a:lnTo>
                  <a:lnTo>
                    <a:pt x="696976" y="1668297"/>
                  </a:lnTo>
                  <a:lnTo>
                    <a:pt x="729754" y="1632635"/>
                  </a:lnTo>
                  <a:lnTo>
                    <a:pt x="757504" y="1593456"/>
                  </a:lnTo>
                  <a:lnTo>
                    <a:pt x="780199" y="1550733"/>
                  </a:lnTo>
                  <a:lnTo>
                    <a:pt x="797852" y="1504480"/>
                  </a:lnTo>
                  <a:lnTo>
                    <a:pt x="810463" y="1454696"/>
                  </a:lnTo>
                  <a:lnTo>
                    <a:pt x="818032" y="1401381"/>
                  </a:lnTo>
                  <a:lnTo>
                    <a:pt x="820559" y="1344523"/>
                  </a:lnTo>
                  <a:lnTo>
                    <a:pt x="820559" y="1235773"/>
                  </a:lnTo>
                  <a:lnTo>
                    <a:pt x="818299" y="1183970"/>
                  </a:lnTo>
                  <a:lnTo>
                    <a:pt x="811530" y="1133983"/>
                  </a:lnTo>
                  <a:lnTo>
                    <a:pt x="800239" y="1085837"/>
                  </a:lnTo>
                  <a:lnTo>
                    <a:pt x="784428" y="1039520"/>
                  </a:lnTo>
                  <a:lnTo>
                    <a:pt x="764108" y="995032"/>
                  </a:lnTo>
                  <a:lnTo>
                    <a:pt x="739267" y="952373"/>
                  </a:lnTo>
                  <a:lnTo>
                    <a:pt x="709917" y="911555"/>
                  </a:lnTo>
                  <a:lnTo>
                    <a:pt x="676046" y="872553"/>
                  </a:lnTo>
                  <a:lnTo>
                    <a:pt x="637667" y="835393"/>
                  </a:lnTo>
                  <a:lnTo>
                    <a:pt x="568439" y="784720"/>
                  </a:lnTo>
                  <a:lnTo>
                    <a:pt x="519010" y="754761"/>
                  </a:lnTo>
                  <a:lnTo>
                    <a:pt x="426796" y="703173"/>
                  </a:lnTo>
                  <a:lnTo>
                    <a:pt x="399757" y="687120"/>
                  </a:lnTo>
                  <a:lnTo>
                    <a:pt x="363321" y="662381"/>
                  </a:lnTo>
                  <a:lnTo>
                    <a:pt x="330390" y="628472"/>
                  </a:lnTo>
                  <a:lnTo>
                    <a:pt x="304787" y="591997"/>
                  </a:lnTo>
                  <a:lnTo>
                    <a:pt x="286486" y="552945"/>
                  </a:lnTo>
                  <a:lnTo>
                    <a:pt x="275526" y="511327"/>
                  </a:lnTo>
                  <a:lnTo>
                    <a:pt x="271868" y="467131"/>
                  </a:lnTo>
                  <a:lnTo>
                    <a:pt x="271868" y="425107"/>
                  </a:lnTo>
                  <a:lnTo>
                    <a:pt x="274180" y="384022"/>
                  </a:lnTo>
                  <a:lnTo>
                    <a:pt x="292722" y="322249"/>
                  </a:lnTo>
                  <a:lnTo>
                    <a:pt x="327304" y="288556"/>
                  </a:lnTo>
                  <a:lnTo>
                    <a:pt x="377990" y="273735"/>
                  </a:lnTo>
                  <a:lnTo>
                    <a:pt x="410273" y="271881"/>
                  </a:lnTo>
                  <a:lnTo>
                    <a:pt x="443484" y="273735"/>
                  </a:lnTo>
                  <a:lnTo>
                    <a:pt x="494157" y="288556"/>
                  </a:lnTo>
                  <a:lnTo>
                    <a:pt x="527837" y="321310"/>
                  </a:lnTo>
                  <a:lnTo>
                    <a:pt x="546366" y="383108"/>
                  </a:lnTo>
                  <a:lnTo>
                    <a:pt x="548678" y="425107"/>
                  </a:lnTo>
                  <a:lnTo>
                    <a:pt x="548678" y="575881"/>
                  </a:lnTo>
                  <a:lnTo>
                    <a:pt x="820559" y="575881"/>
                  </a:lnTo>
                  <a:lnTo>
                    <a:pt x="820559" y="425107"/>
                  </a:lnTo>
                  <a:close/>
                </a:path>
                <a:path w="10672445" h="1769745">
                  <a:moveTo>
                    <a:pt x="1695462" y="19875"/>
                  </a:moveTo>
                  <a:lnTo>
                    <a:pt x="978700" y="19875"/>
                  </a:lnTo>
                  <a:lnTo>
                    <a:pt x="978700" y="291655"/>
                  </a:lnTo>
                  <a:lnTo>
                    <a:pt x="978700" y="727265"/>
                  </a:lnTo>
                  <a:lnTo>
                    <a:pt x="978700" y="999045"/>
                  </a:lnTo>
                  <a:lnTo>
                    <a:pt x="978700" y="1477835"/>
                  </a:lnTo>
                  <a:lnTo>
                    <a:pt x="978700" y="1749615"/>
                  </a:lnTo>
                  <a:lnTo>
                    <a:pt x="1695462" y="1749615"/>
                  </a:lnTo>
                  <a:lnTo>
                    <a:pt x="1695462" y="1477835"/>
                  </a:lnTo>
                  <a:lnTo>
                    <a:pt x="1250581" y="1477835"/>
                  </a:lnTo>
                  <a:lnTo>
                    <a:pt x="1250581" y="999045"/>
                  </a:lnTo>
                  <a:lnTo>
                    <a:pt x="1557045" y="999045"/>
                  </a:lnTo>
                  <a:lnTo>
                    <a:pt x="1557045" y="727265"/>
                  </a:lnTo>
                  <a:lnTo>
                    <a:pt x="1250581" y="727265"/>
                  </a:lnTo>
                  <a:lnTo>
                    <a:pt x="1250581" y="291655"/>
                  </a:lnTo>
                  <a:lnTo>
                    <a:pt x="1695462" y="291655"/>
                  </a:lnTo>
                  <a:lnTo>
                    <a:pt x="1695462" y="19875"/>
                  </a:lnTo>
                  <a:close/>
                </a:path>
                <a:path w="10672445" h="1769745">
                  <a:moveTo>
                    <a:pt x="2614828" y="19773"/>
                  </a:moveTo>
                  <a:lnTo>
                    <a:pt x="1789341" y="19773"/>
                  </a:lnTo>
                  <a:lnTo>
                    <a:pt x="1789341" y="291553"/>
                  </a:lnTo>
                  <a:lnTo>
                    <a:pt x="2066150" y="291553"/>
                  </a:lnTo>
                  <a:lnTo>
                    <a:pt x="2066150" y="1749513"/>
                  </a:lnTo>
                  <a:lnTo>
                    <a:pt x="2338019" y="1749513"/>
                  </a:lnTo>
                  <a:lnTo>
                    <a:pt x="2338019" y="291553"/>
                  </a:lnTo>
                  <a:lnTo>
                    <a:pt x="2614828" y="291553"/>
                  </a:lnTo>
                  <a:lnTo>
                    <a:pt x="2614828" y="19773"/>
                  </a:lnTo>
                  <a:close/>
                </a:path>
                <a:path w="10672445" h="1769745">
                  <a:moveTo>
                    <a:pt x="3487293" y="19773"/>
                  </a:moveTo>
                  <a:lnTo>
                    <a:pt x="2661793" y="19773"/>
                  </a:lnTo>
                  <a:lnTo>
                    <a:pt x="2661793" y="291553"/>
                  </a:lnTo>
                  <a:lnTo>
                    <a:pt x="2938615" y="291553"/>
                  </a:lnTo>
                  <a:lnTo>
                    <a:pt x="2938615" y="1749513"/>
                  </a:lnTo>
                  <a:lnTo>
                    <a:pt x="3210483" y="1749513"/>
                  </a:lnTo>
                  <a:lnTo>
                    <a:pt x="3210483" y="291553"/>
                  </a:lnTo>
                  <a:lnTo>
                    <a:pt x="3487293" y="291553"/>
                  </a:lnTo>
                  <a:lnTo>
                    <a:pt x="3487293" y="19773"/>
                  </a:lnTo>
                  <a:close/>
                </a:path>
                <a:path w="10672445" h="1769745">
                  <a:moveTo>
                    <a:pt x="3880269" y="19786"/>
                  </a:moveTo>
                  <a:lnTo>
                    <a:pt x="3608387" y="19786"/>
                  </a:lnTo>
                  <a:lnTo>
                    <a:pt x="3608387" y="1749869"/>
                  </a:lnTo>
                  <a:lnTo>
                    <a:pt x="3880269" y="1749869"/>
                  </a:lnTo>
                  <a:lnTo>
                    <a:pt x="3880269" y="19786"/>
                  </a:lnTo>
                  <a:close/>
                </a:path>
                <a:path w="10672445" h="1769745">
                  <a:moveTo>
                    <a:pt x="4913325" y="19773"/>
                  </a:moveTo>
                  <a:lnTo>
                    <a:pt x="4641456" y="19773"/>
                  </a:lnTo>
                  <a:lnTo>
                    <a:pt x="4641456" y="894702"/>
                  </a:lnTo>
                  <a:lnTo>
                    <a:pt x="4226230" y="19773"/>
                  </a:lnTo>
                  <a:lnTo>
                    <a:pt x="4068051" y="19773"/>
                  </a:lnTo>
                  <a:lnTo>
                    <a:pt x="4068051" y="1749869"/>
                  </a:lnTo>
                  <a:lnTo>
                    <a:pt x="4339920" y="1749869"/>
                  </a:lnTo>
                  <a:lnTo>
                    <a:pt x="4339920" y="872464"/>
                  </a:lnTo>
                  <a:lnTo>
                    <a:pt x="4755146" y="1749869"/>
                  </a:lnTo>
                  <a:lnTo>
                    <a:pt x="4913325" y="1749869"/>
                  </a:lnTo>
                  <a:lnTo>
                    <a:pt x="4913325" y="19773"/>
                  </a:lnTo>
                  <a:close/>
                </a:path>
                <a:path w="10672445" h="1769745">
                  <a:moveTo>
                    <a:pt x="5899455" y="425107"/>
                  </a:moveTo>
                  <a:lnTo>
                    <a:pt x="5896927" y="368274"/>
                  </a:lnTo>
                  <a:lnTo>
                    <a:pt x="5889358" y="314960"/>
                  </a:lnTo>
                  <a:lnTo>
                    <a:pt x="5876747" y="265176"/>
                  </a:lnTo>
                  <a:lnTo>
                    <a:pt x="5859094" y="218922"/>
                  </a:lnTo>
                  <a:lnTo>
                    <a:pt x="5836386" y="176199"/>
                  </a:lnTo>
                  <a:lnTo>
                    <a:pt x="5808650" y="136994"/>
                  </a:lnTo>
                  <a:lnTo>
                    <a:pt x="5775871" y="101333"/>
                  </a:lnTo>
                  <a:lnTo>
                    <a:pt x="5737695" y="70383"/>
                  </a:lnTo>
                  <a:lnTo>
                    <a:pt x="5695670" y="45046"/>
                  </a:lnTo>
                  <a:lnTo>
                    <a:pt x="5649811" y="25349"/>
                  </a:lnTo>
                  <a:lnTo>
                    <a:pt x="5600103" y="11264"/>
                  </a:lnTo>
                  <a:lnTo>
                    <a:pt x="5546560" y="2819"/>
                  </a:lnTo>
                  <a:lnTo>
                    <a:pt x="5489168" y="0"/>
                  </a:lnTo>
                  <a:lnTo>
                    <a:pt x="5433136" y="2819"/>
                  </a:lnTo>
                  <a:lnTo>
                    <a:pt x="5380406" y="11264"/>
                  </a:lnTo>
                  <a:lnTo>
                    <a:pt x="5330964" y="25349"/>
                  </a:lnTo>
                  <a:lnTo>
                    <a:pt x="5284838" y="45046"/>
                  </a:lnTo>
                  <a:lnTo>
                    <a:pt x="5242001" y="70383"/>
                  </a:lnTo>
                  <a:lnTo>
                    <a:pt x="5202466" y="101333"/>
                  </a:lnTo>
                  <a:lnTo>
                    <a:pt x="5169674" y="138226"/>
                  </a:lnTo>
                  <a:lnTo>
                    <a:pt x="5141925" y="178219"/>
                  </a:lnTo>
                  <a:lnTo>
                    <a:pt x="5119230" y="221348"/>
                  </a:lnTo>
                  <a:lnTo>
                    <a:pt x="5101577" y="267601"/>
                  </a:lnTo>
                  <a:lnTo>
                    <a:pt x="5088966" y="316979"/>
                  </a:lnTo>
                  <a:lnTo>
                    <a:pt x="5081409" y="369481"/>
                  </a:lnTo>
                  <a:lnTo>
                    <a:pt x="5078882" y="425107"/>
                  </a:lnTo>
                  <a:lnTo>
                    <a:pt x="5078882" y="1344523"/>
                  </a:lnTo>
                  <a:lnTo>
                    <a:pt x="5081409" y="1400162"/>
                  </a:lnTo>
                  <a:lnTo>
                    <a:pt x="5088966" y="1452676"/>
                  </a:lnTo>
                  <a:lnTo>
                    <a:pt x="5101577" y="1502054"/>
                  </a:lnTo>
                  <a:lnTo>
                    <a:pt x="5119230" y="1548307"/>
                  </a:lnTo>
                  <a:lnTo>
                    <a:pt x="5141925" y="1591437"/>
                  </a:lnTo>
                  <a:lnTo>
                    <a:pt x="5169674" y="1631429"/>
                  </a:lnTo>
                  <a:lnTo>
                    <a:pt x="5202466" y="1668297"/>
                  </a:lnTo>
                  <a:lnTo>
                    <a:pt x="5242001" y="1699272"/>
                  </a:lnTo>
                  <a:lnTo>
                    <a:pt x="5284838" y="1724609"/>
                  </a:lnTo>
                  <a:lnTo>
                    <a:pt x="5330964" y="1744306"/>
                  </a:lnTo>
                  <a:lnTo>
                    <a:pt x="5380406" y="1758378"/>
                  </a:lnTo>
                  <a:lnTo>
                    <a:pt x="5433136" y="1766824"/>
                  </a:lnTo>
                  <a:lnTo>
                    <a:pt x="5489168" y="1769630"/>
                  </a:lnTo>
                  <a:lnTo>
                    <a:pt x="5546560" y="1766824"/>
                  </a:lnTo>
                  <a:lnTo>
                    <a:pt x="5600103" y="1758378"/>
                  </a:lnTo>
                  <a:lnTo>
                    <a:pt x="5649811" y="1744306"/>
                  </a:lnTo>
                  <a:lnTo>
                    <a:pt x="5695670" y="1724609"/>
                  </a:lnTo>
                  <a:lnTo>
                    <a:pt x="5737695" y="1699272"/>
                  </a:lnTo>
                  <a:lnTo>
                    <a:pt x="5775871" y="1668297"/>
                  </a:lnTo>
                  <a:lnTo>
                    <a:pt x="5808650" y="1632635"/>
                  </a:lnTo>
                  <a:lnTo>
                    <a:pt x="5836386" y="1593456"/>
                  </a:lnTo>
                  <a:lnTo>
                    <a:pt x="5859094" y="1550733"/>
                  </a:lnTo>
                  <a:lnTo>
                    <a:pt x="5876747" y="1504480"/>
                  </a:lnTo>
                  <a:lnTo>
                    <a:pt x="5889358" y="1454696"/>
                  </a:lnTo>
                  <a:lnTo>
                    <a:pt x="5896927" y="1401381"/>
                  </a:lnTo>
                  <a:lnTo>
                    <a:pt x="5899455" y="1344523"/>
                  </a:lnTo>
                  <a:lnTo>
                    <a:pt x="5899455" y="748893"/>
                  </a:lnTo>
                  <a:lnTo>
                    <a:pt x="5491645" y="748893"/>
                  </a:lnTo>
                  <a:lnTo>
                    <a:pt x="5491645" y="1020762"/>
                  </a:lnTo>
                  <a:lnTo>
                    <a:pt x="5627573" y="1020762"/>
                  </a:lnTo>
                  <a:lnTo>
                    <a:pt x="5627573" y="1344523"/>
                  </a:lnTo>
                  <a:lnTo>
                    <a:pt x="5625414" y="1386560"/>
                  </a:lnTo>
                  <a:lnTo>
                    <a:pt x="5608104" y="1448346"/>
                  </a:lnTo>
                  <a:lnTo>
                    <a:pt x="5574423" y="1481074"/>
                  </a:lnTo>
                  <a:lnTo>
                    <a:pt x="5522531" y="1495907"/>
                  </a:lnTo>
                  <a:lnTo>
                    <a:pt x="5489168" y="1497774"/>
                  </a:lnTo>
                  <a:lnTo>
                    <a:pt x="5456872" y="1495907"/>
                  </a:lnTo>
                  <a:lnTo>
                    <a:pt x="5406199" y="1481074"/>
                  </a:lnTo>
                  <a:lnTo>
                    <a:pt x="5371617" y="1447406"/>
                  </a:lnTo>
                  <a:lnTo>
                    <a:pt x="5353075" y="1385620"/>
                  </a:lnTo>
                  <a:lnTo>
                    <a:pt x="5350751" y="1344523"/>
                  </a:lnTo>
                  <a:lnTo>
                    <a:pt x="5350751" y="425107"/>
                  </a:lnTo>
                  <a:lnTo>
                    <a:pt x="5353075" y="384022"/>
                  </a:lnTo>
                  <a:lnTo>
                    <a:pt x="5371617" y="322249"/>
                  </a:lnTo>
                  <a:lnTo>
                    <a:pt x="5406199" y="288556"/>
                  </a:lnTo>
                  <a:lnTo>
                    <a:pt x="5456872" y="273735"/>
                  </a:lnTo>
                  <a:lnTo>
                    <a:pt x="5489168" y="271881"/>
                  </a:lnTo>
                  <a:lnTo>
                    <a:pt x="5522531" y="273735"/>
                  </a:lnTo>
                  <a:lnTo>
                    <a:pt x="5574423" y="288556"/>
                  </a:lnTo>
                  <a:lnTo>
                    <a:pt x="5608104" y="321310"/>
                  </a:lnTo>
                  <a:lnTo>
                    <a:pt x="5625414" y="383108"/>
                  </a:lnTo>
                  <a:lnTo>
                    <a:pt x="5627573" y="425107"/>
                  </a:lnTo>
                  <a:lnTo>
                    <a:pt x="5627573" y="578345"/>
                  </a:lnTo>
                  <a:lnTo>
                    <a:pt x="5899455" y="578345"/>
                  </a:lnTo>
                  <a:lnTo>
                    <a:pt x="5899455" y="425107"/>
                  </a:lnTo>
                  <a:close/>
                </a:path>
                <a:path w="10672445" h="1769745">
                  <a:moveTo>
                    <a:pt x="7268667" y="19786"/>
                  </a:moveTo>
                  <a:lnTo>
                    <a:pt x="6996785" y="19786"/>
                  </a:lnTo>
                  <a:lnTo>
                    <a:pt x="6996785" y="1344523"/>
                  </a:lnTo>
                  <a:lnTo>
                    <a:pt x="6994474" y="1385620"/>
                  </a:lnTo>
                  <a:lnTo>
                    <a:pt x="6975932" y="1447406"/>
                  </a:lnTo>
                  <a:lnTo>
                    <a:pt x="6941325" y="1481074"/>
                  </a:lnTo>
                  <a:lnTo>
                    <a:pt x="6890652" y="1495907"/>
                  </a:lnTo>
                  <a:lnTo>
                    <a:pt x="6858381" y="1497774"/>
                  </a:lnTo>
                  <a:lnTo>
                    <a:pt x="6824993" y="1495907"/>
                  </a:lnTo>
                  <a:lnTo>
                    <a:pt x="6773088" y="1481074"/>
                  </a:lnTo>
                  <a:lnTo>
                    <a:pt x="6739420" y="1448346"/>
                  </a:lnTo>
                  <a:lnTo>
                    <a:pt x="6722123" y="1386560"/>
                  </a:lnTo>
                  <a:lnTo>
                    <a:pt x="6719964" y="1344523"/>
                  </a:lnTo>
                  <a:lnTo>
                    <a:pt x="6719964" y="19786"/>
                  </a:lnTo>
                  <a:lnTo>
                    <a:pt x="6448095" y="19786"/>
                  </a:lnTo>
                  <a:lnTo>
                    <a:pt x="6448095" y="1344523"/>
                  </a:lnTo>
                  <a:lnTo>
                    <a:pt x="6450622" y="1401381"/>
                  </a:lnTo>
                  <a:lnTo>
                    <a:pt x="6458178" y="1454696"/>
                  </a:lnTo>
                  <a:lnTo>
                    <a:pt x="6470790" y="1504480"/>
                  </a:lnTo>
                  <a:lnTo>
                    <a:pt x="6488443" y="1550733"/>
                  </a:lnTo>
                  <a:lnTo>
                    <a:pt x="6511137" y="1593456"/>
                  </a:lnTo>
                  <a:lnTo>
                    <a:pt x="6538887" y="1632635"/>
                  </a:lnTo>
                  <a:lnTo>
                    <a:pt x="6571678" y="1668297"/>
                  </a:lnTo>
                  <a:lnTo>
                    <a:pt x="6609842" y="1699272"/>
                  </a:lnTo>
                  <a:lnTo>
                    <a:pt x="6651866" y="1724609"/>
                  </a:lnTo>
                  <a:lnTo>
                    <a:pt x="6697726" y="1744306"/>
                  </a:lnTo>
                  <a:lnTo>
                    <a:pt x="6747434" y="1758378"/>
                  </a:lnTo>
                  <a:lnTo>
                    <a:pt x="6800990" y="1766824"/>
                  </a:lnTo>
                  <a:lnTo>
                    <a:pt x="6858381" y="1769630"/>
                  </a:lnTo>
                  <a:lnTo>
                    <a:pt x="6914388" y="1766824"/>
                  </a:lnTo>
                  <a:lnTo>
                    <a:pt x="6967118" y="1758378"/>
                  </a:lnTo>
                  <a:lnTo>
                    <a:pt x="7016547" y="1744306"/>
                  </a:lnTo>
                  <a:lnTo>
                    <a:pt x="7062686" y="1724609"/>
                  </a:lnTo>
                  <a:lnTo>
                    <a:pt x="7105523" y="1699272"/>
                  </a:lnTo>
                  <a:lnTo>
                    <a:pt x="7145071" y="1668297"/>
                  </a:lnTo>
                  <a:lnTo>
                    <a:pt x="7177862" y="1631429"/>
                  </a:lnTo>
                  <a:lnTo>
                    <a:pt x="7205599" y="1591437"/>
                  </a:lnTo>
                  <a:lnTo>
                    <a:pt x="7228294" y="1548307"/>
                  </a:lnTo>
                  <a:lnTo>
                    <a:pt x="7245959" y="1502054"/>
                  </a:lnTo>
                  <a:lnTo>
                    <a:pt x="7258571" y="1452676"/>
                  </a:lnTo>
                  <a:lnTo>
                    <a:pt x="7266140" y="1400162"/>
                  </a:lnTo>
                  <a:lnTo>
                    <a:pt x="7268667" y="1344523"/>
                  </a:lnTo>
                  <a:lnTo>
                    <a:pt x="7268667" y="19786"/>
                  </a:lnTo>
                  <a:close/>
                </a:path>
                <a:path w="10672445" h="1769745">
                  <a:moveTo>
                    <a:pt x="8274545" y="444893"/>
                  </a:moveTo>
                  <a:lnTo>
                    <a:pt x="8272018" y="387489"/>
                  </a:lnTo>
                  <a:lnTo>
                    <a:pt x="8264449" y="333921"/>
                  </a:lnTo>
                  <a:lnTo>
                    <a:pt x="8253743" y="291655"/>
                  </a:lnTo>
                  <a:lnTo>
                    <a:pt x="8234197" y="238290"/>
                  </a:lnTo>
                  <a:lnTo>
                    <a:pt x="8211502" y="196227"/>
                  </a:lnTo>
                  <a:lnTo>
                    <a:pt x="8183753" y="157988"/>
                  </a:lnTo>
                  <a:lnTo>
                    <a:pt x="8150974" y="123583"/>
                  </a:lnTo>
                  <a:lnTo>
                    <a:pt x="8112112" y="91859"/>
                  </a:lnTo>
                  <a:lnTo>
                    <a:pt x="8069681" y="65913"/>
                  </a:lnTo>
                  <a:lnTo>
                    <a:pt x="8023682" y="45732"/>
                  </a:lnTo>
                  <a:lnTo>
                    <a:pt x="8002689" y="39636"/>
                  </a:lnTo>
                  <a:lnTo>
                    <a:pt x="8002689" y="444893"/>
                  </a:lnTo>
                  <a:lnTo>
                    <a:pt x="8002689" y="632726"/>
                  </a:lnTo>
                  <a:lnTo>
                    <a:pt x="8000365" y="673823"/>
                  </a:lnTo>
                  <a:lnTo>
                    <a:pt x="7981823" y="735609"/>
                  </a:lnTo>
                  <a:lnTo>
                    <a:pt x="7947215" y="769277"/>
                  </a:lnTo>
                  <a:lnTo>
                    <a:pt x="7896542" y="784110"/>
                  </a:lnTo>
                  <a:lnTo>
                    <a:pt x="7864272" y="785964"/>
                  </a:lnTo>
                  <a:lnTo>
                    <a:pt x="7725867" y="785964"/>
                  </a:lnTo>
                  <a:lnTo>
                    <a:pt x="7725867" y="291655"/>
                  </a:lnTo>
                  <a:lnTo>
                    <a:pt x="7864272" y="291655"/>
                  </a:lnTo>
                  <a:lnTo>
                    <a:pt x="7924190" y="299059"/>
                  </a:lnTo>
                  <a:lnTo>
                    <a:pt x="7965605" y="321310"/>
                  </a:lnTo>
                  <a:lnTo>
                    <a:pt x="7993418" y="370751"/>
                  </a:lnTo>
                  <a:lnTo>
                    <a:pt x="8002689" y="444893"/>
                  </a:lnTo>
                  <a:lnTo>
                    <a:pt x="8002689" y="39636"/>
                  </a:lnTo>
                  <a:lnTo>
                    <a:pt x="7974114" y="31318"/>
                  </a:lnTo>
                  <a:lnTo>
                    <a:pt x="7920977" y="22669"/>
                  </a:lnTo>
                  <a:lnTo>
                    <a:pt x="7864272" y="19786"/>
                  </a:lnTo>
                  <a:lnTo>
                    <a:pt x="7453985" y="19786"/>
                  </a:lnTo>
                  <a:lnTo>
                    <a:pt x="7453985" y="1749869"/>
                  </a:lnTo>
                  <a:lnTo>
                    <a:pt x="7725867" y="1749869"/>
                  </a:lnTo>
                  <a:lnTo>
                    <a:pt x="7725867" y="1057821"/>
                  </a:lnTo>
                  <a:lnTo>
                    <a:pt x="7864272" y="1057821"/>
                  </a:lnTo>
                  <a:lnTo>
                    <a:pt x="7921663" y="1055014"/>
                  </a:lnTo>
                  <a:lnTo>
                    <a:pt x="7975206" y="1046568"/>
                  </a:lnTo>
                  <a:lnTo>
                    <a:pt x="8024914" y="1032510"/>
                  </a:lnTo>
                  <a:lnTo>
                    <a:pt x="8070774" y="1012799"/>
                  </a:lnTo>
                  <a:lnTo>
                    <a:pt x="8112798" y="987475"/>
                  </a:lnTo>
                  <a:lnTo>
                    <a:pt x="8150974" y="956500"/>
                  </a:lnTo>
                  <a:lnTo>
                    <a:pt x="8183753" y="922058"/>
                  </a:lnTo>
                  <a:lnTo>
                    <a:pt x="8211502" y="883678"/>
                  </a:lnTo>
                  <a:lnTo>
                    <a:pt x="8234197" y="841362"/>
                  </a:lnTo>
                  <a:lnTo>
                    <a:pt x="8251850" y="795108"/>
                  </a:lnTo>
                  <a:lnTo>
                    <a:pt x="8254136" y="785964"/>
                  </a:lnTo>
                  <a:lnTo>
                    <a:pt x="8264449" y="744918"/>
                  </a:lnTo>
                  <a:lnTo>
                    <a:pt x="8272018" y="690791"/>
                  </a:lnTo>
                  <a:lnTo>
                    <a:pt x="8274545" y="632726"/>
                  </a:lnTo>
                  <a:lnTo>
                    <a:pt x="8274545" y="444893"/>
                  </a:lnTo>
                  <a:close/>
                </a:path>
                <a:path w="10672445" h="1769745">
                  <a:moveTo>
                    <a:pt x="9703092" y="1749869"/>
                  </a:moveTo>
                  <a:lnTo>
                    <a:pt x="9648228" y="1475511"/>
                  </a:lnTo>
                  <a:lnTo>
                    <a:pt x="9593847" y="1203655"/>
                  </a:lnTo>
                  <a:lnTo>
                    <a:pt x="9469780" y="583298"/>
                  </a:lnTo>
                  <a:lnTo>
                    <a:pt x="9357081" y="19786"/>
                  </a:lnTo>
                  <a:lnTo>
                    <a:pt x="9329890" y="19786"/>
                  </a:lnTo>
                  <a:lnTo>
                    <a:pt x="9329890" y="1203655"/>
                  </a:lnTo>
                  <a:lnTo>
                    <a:pt x="9112402" y="1203655"/>
                  </a:lnTo>
                  <a:lnTo>
                    <a:pt x="9221152" y="583298"/>
                  </a:lnTo>
                  <a:lnTo>
                    <a:pt x="9329890" y="1203655"/>
                  </a:lnTo>
                  <a:lnTo>
                    <a:pt x="9329890" y="19786"/>
                  </a:lnTo>
                  <a:lnTo>
                    <a:pt x="9085212" y="19786"/>
                  </a:lnTo>
                  <a:lnTo>
                    <a:pt x="8739187" y="1749869"/>
                  </a:lnTo>
                  <a:lnTo>
                    <a:pt x="9016009" y="1749869"/>
                  </a:lnTo>
                  <a:lnTo>
                    <a:pt x="9065438" y="1475511"/>
                  </a:lnTo>
                  <a:lnTo>
                    <a:pt x="9376854" y="1475511"/>
                  </a:lnTo>
                  <a:lnTo>
                    <a:pt x="9426283" y="1749869"/>
                  </a:lnTo>
                  <a:lnTo>
                    <a:pt x="9703092" y="1749869"/>
                  </a:lnTo>
                  <a:close/>
                </a:path>
                <a:path w="10672445" h="1769745">
                  <a:moveTo>
                    <a:pt x="10671924" y="19773"/>
                  </a:moveTo>
                  <a:lnTo>
                    <a:pt x="10400055" y="19773"/>
                  </a:lnTo>
                  <a:lnTo>
                    <a:pt x="10400055" y="894702"/>
                  </a:lnTo>
                  <a:lnTo>
                    <a:pt x="9984829" y="19773"/>
                  </a:lnTo>
                  <a:lnTo>
                    <a:pt x="9826650" y="19773"/>
                  </a:lnTo>
                  <a:lnTo>
                    <a:pt x="9826650" y="1749869"/>
                  </a:lnTo>
                  <a:lnTo>
                    <a:pt x="10098519" y="1749869"/>
                  </a:lnTo>
                  <a:lnTo>
                    <a:pt x="10098519" y="872464"/>
                  </a:lnTo>
                  <a:lnTo>
                    <a:pt x="10513746" y="1749869"/>
                  </a:lnTo>
                  <a:lnTo>
                    <a:pt x="10671924" y="1749869"/>
                  </a:lnTo>
                  <a:lnTo>
                    <a:pt x="10671924" y="19773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2324981" y="187160"/>
              <a:ext cx="2113915" cy="2121535"/>
            </a:xfrm>
            <a:custGeom>
              <a:avLst/>
              <a:gdLst/>
              <a:ahLst/>
              <a:cxnLst/>
              <a:rect l="l" t="t" r="r" b="b"/>
              <a:pathLst>
                <a:path w="2113915" h="2121535">
                  <a:moveTo>
                    <a:pt x="1056941" y="0"/>
                  </a:moveTo>
                  <a:lnTo>
                    <a:pt x="1055505" y="105557"/>
                  </a:lnTo>
                  <a:lnTo>
                    <a:pt x="1036741" y="353440"/>
                  </a:lnTo>
                  <a:lnTo>
                    <a:pt x="978970" y="640466"/>
                  </a:lnTo>
                  <a:lnTo>
                    <a:pt x="860507" y="863450"/>
                  </a:lnTo>
                  <a:lnTo>
                    <a:pt x="730042" y="983950"/>
                  </a:lnTo>
                  <a:lnTo>
                    <a:pt x="596917" y="1044648"/>
                  </a:lnTo>
                  <a:lnTo>
                    <a:pt x="380461" y="1064023"/>
                  </a:lnTo>
                  <a:lnTo>
                    <a:pt x="0" y="1060554"/>
                  </a:lnTo>
                  <a:lnTo>
                    <a:pt x="105199" y="1061997"/>
                  </a:lnTo>
                  <a:lnTo>
                    <a:pt x="352240" y="1080829"/>
                  </a:lnTo>
                  <a:lnTo>
                    <a:pt x="638288" y="1138799"/>
                  </a:lnTo>
                  <a:lnTo>
                    <a:pt x="860507" y="1257658"/>
                  </a:lnTo>
                  <a:lnTo>
                    <a:pt x="980602" y="1388575"/>
                  </a:lnTo>
                  <a:lnTo>
                    <a:pt x="1041096" y="1522157"/>
                  </a:lnTo>
                  <a:lnTo>
                    <a:pt x="1060404" y="1739352"/>
                  </a:lnTo>
                  <a:lnTo>
                    <a:pt x="1056941" y="2121108"/>
                  </a:lnTo>
                  <a:lnTo>
                    <a:pt x="1058382" y="2015550"/>
                  </a:lnTo>
                  <a:lnTo>
                    <a:pt x="1077155" y="1767667"/>
                  </a:lnTo>
                  <a:lnTo>
                    <a:pt x="1134935" y="1480641"/>
                  </a:lnTo>
                  <a:lnTo>
                    <a:pt x="1253396" y="1257658"/>
                  </a:lnTo>
                  <a:lnTo>
                    <a:pt x="1383867" y="1137163"/>
                  </a:lnTo>
                  <a:lnTo>
                    <a:pt x="1516993" y="1076467"/>
                  </a:lnTo>
                  <a:lnTo>
                    <a:pt x="1733444" y="1057090"/>
                  </a:lnTo>
                  <a:lnTo>
                    <a:pt x="2113893" y="1060554"/>
                  </a:lnTo>
                  <a:lnTo>
                    <a:pt x="2008697" y="1059111"/>
                  </a:lnTo>
                  <a:lnTo>
                    <a:pt x="1761662" y="1040282"/>
                  </a:lnTo>
                  <a:lnTo>
                    <a:pt x="1475618" y="982313"/>
                  </a:lnTo>
                  <a:lnTo>
                    <a:pt x="1253396" y="863450"/>
                  </a:lnTo>
                  <a:lnTo>
                    <a:pt x="1133306" y="732532"/>
                  </a:lnTo>
                  <a:lnTo>
                    <a:pt x="1072812" y="598950"/>
                  </a:lnTo>
                  <a:lnTo>
                    <a:pt x="1053497" y="381755"/>
                  </a:lnTo>
                  <a:lnTo>
                    <a:pt x="1056941" y="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1923226" y="1666178"/>
              <a:ext cx="1010919" cy="1014730"/>
            </a:xfrm>
            <a:custGeom>
              <a:avLst/>
              <a:gdLst/>
              <a:ahLst/>
              <a:cxnLst/>
              <a:rect l="l" t="t" r="r" b="b"/>
              <a:pathLst>
                <a:path w="1010920" h="1014730">
                  <a:moveTo>
                    <a:pt x="505324" y="0"/>
                  </a:moveTo>
                  <a:lnTo>
                    <a:pt x="504637" y="50466"/>
                  </a:lnTo>
                  <a:lnTo>
                    <a:pt x="495666" y="168979"/>
                  </a:lnTo>
                  <a:lnTo>
                    <a:pt x="468046" y="306205"/>
                  </a:lnTo>
                  <a:lnTo>
                    <a:pt x="411411" y="412814"/>
                  </a:lnTo>
                  <a:lnTo>
                    <a:pt x="349035" y="470429"/>
                  </a:lnTo>
                  <a:lnTo>
                    <a:pt x="285387" y="499450"/>
                  </a:lnTo>
                  <a:lnTo>
                    <a:pt x="181899" y="508713"/>
                  </a:lnTo>
                  <a:lnTo>
                    <a:pt x="0" y="507052"/>
                  </a:lnTo>
                  <a:lnTo>
                    <a:pt x="50296" y="507743"/>
                  </a:lnTo>
                  <a:lnTo>
                    <a:pt x="168407" y="516747"/>
                  </a:lnTo>
                  <a:lnTo>
                    <a:pt x="305167" y="544463"/>
                  </a:lnTo>
                  <a:lnTo>
                    <a:pt x="411411" y="601290"/>
                  </a:lnTo>
                  <a:lnTo>
                    <a:pt x="468826" y="663883"/>
                  </a:lnTo>
                  <a:lnTo>
                    <a:pt x="497747" y="727748"/>
                  </a:lnTo>
                  <a:lnTo>
                    <a:pt x="506979" y="831589"/>
                  </a:lnTo>
                  <a:lnTo>
                    <a:pt x="505324" y="1014105"/>
                  </a:lnTo>
                  <a:lnTo>
                    <a:pt x="506013" y="963638"/>
                  </a:lnTo>
                  <a:lnTo>
                    <a:pt x="514989" y="845126"/>
                  </a:lnTo>
                  <a:lnTo>
                    <a:pt x="542616" y="707899"/>
                  </a:lnTo>
                  <a:lnTo>
                    <a:pt x="599259" y="601290"/>
                  </a:lnTo>
                  <a:lnTo>
                    <a:pt x="661635" y="543681"/>
                  </a:lnTo>
                  <a:lnTo>
                    <a:pt x="725281" y="514662"/>
                  </a:lnTo>
                  <a:lnTo>
                    <a:pt x="828766" y="505397"/>
                  </a:lnTo>
                  <a:lnTo>
                    <a:pt x="1010660" y="507052"/>
                  </a:lnTo>
                  <a:lnTo>
                    <a:pt x="960365" y="506363"/>
                  </a:lnTo>
                  <a:lnTo>
                    <a:pt x="842258" y="497361"/>
                  </a:lnTo>
                  <a:lnTo>
                    <a:pt x="705501" y="469646"/>
                  </a:lnTo>
                  <a:lnTo>
                    <a:pt x="599259" y="412814"/>
                  </a:lnTo>
                  <a:lnTo>
                    <a:pt x="541837" y="350222"/>
                  </a:lnTo>
                  <a:lnTo>
                    <a:pt x="512912" y="286356"/>
                  </a:lnTo>
                  <a:lnTo>
                    <a:pt x="503676" y="182516"/>
                  </a:lnTo>
                  <a:lnTo>
                    <a:pt x="505324" y="0"/>
                  </a:lnTo>
                  <a:close/>
                </a:path>
              </a:pathLst>
            </a:custGeom>
            <a:solidFill>
              <a:srgbClr val="2185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6953158" y="7943250"/>
              <a:ext cx="2914650" cy="2914650"/>
            </a:xfrm>
            <a:custGeom>
              <a:avLst/>
              <a:gdLst/>
              <a:ahLst/>
              <a:cxnLst/>
              <a:rect l="l" t="t" r="r" b="b"/>
              <a:pathLst>
                <a:path w="2914650" h="2914650">
                  <a:moveTo>
                    <a:pt x="1457254" y="0"/>
                  </a:moveTo>
                  <a:lnTo>
                    <a:pt x="1307436" y="1145640"/>
                  </a:lnTo>
                  <a:lnTo>
                    <a:pt x="704533" y="704523"/>
                  </a:lnTo>
                  <a:lnTo>
                    <a:pt x="1146561" y="1279563"/>
                  </a:lnTo>
                  <a:lnTo>
                    <a:pt x="0" y="1457254"/>
                  </a:lnTo>
                  <a:lnTo>
                    <a:pt x="1145640" y="1607071"/>
                  </a:lnTo>
                  <a:lnTo>
                    <a:pt x="704533" y="2209985"/>
                  </a:lnTo>
                  <a:lnTo>
                    <a:pt x="1279573" y="1767946"/>
                  </a:lnTo>
                  <a:lnTo>
                    <a:pt x="1457254" y="2914508"/>
                  </a:lnTo>
                  <a:lnTo>
                    <a:pt x="1607061" y="1768867"/>
                  </a:lnTo>
                  <a:lnTo>
                    <a:pt x="2209974" y="2209985"/>
                  </a:lnTo>
                  <a:lnTo>
                    <a:pt x="1767935" y="1634944"/>
                  </a:lnTo>
                  <a:lnTo>
                    <a:pt x="2914508" y="1457254"/>
                  </a:lnTo>
                  <a:lnTo>
                    <a:pt x="1768867" y="1307436"/>
                  </a:lnTo>
                  <a:lnTo>
                    <a:pt x="2209974" y="704523"/>
                  </a:lnTo>
                  <a:lnTo>
                    <a:pt x="1634944" y="1146561"/>
                  </a:lnTo>
                  <a:lnTo>
                    <a:pt x="1457254" y="0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391467" y="5041575"/>
              <a:ext cx="8484235" cy="3909060"/>
            </a:xfrm>
            <a:custGeom>
              <a:avLst/>
              <a:gdLst/>
              <a:ahLst/>
              <a:cxnLst/>
              <a:rect l="l" t="t" r="r" b="b"/>
              <a:pathLst>
                <a:path w="8484235" h="3909059">
                  <a:moveTo>
                    <a:pt x="3976281" y="0"/>
                  </a:moveTo>
                  <a:lnTo>
                    <a:pt x="0" y="0"/>
                  </a:lnTo>
                  <a:lnTo>
                    <a:pt x="0" y="3908958"/>
                  </a:lnTo>
                  <a:lnTo>
                    <a:pt x="3976281" y="3908958"/>
                  </a:lnTo>
                  <a:lnTo>
                    <a:pt x="3976281" y="0"/>
                  </a:lnTo>
                  <a:close/>
                </a:path>
                <a:path w="8484235" h="3909059">
                  <a:moveTo>
                    <a:pt x="8484159" y="0"/>
                  </a:moveTo>
                  <a:lnTo>
                    <a:pt x="4507865" y="0"/>
                  </a:lnTo>
                  <a:lnTo>
                    <a:pt x="4507865" y="3908958"/>
                  </a:lnTo>
                  <a:lnTo>
                    <a:pt x="8484159" y="3908958"/>
                  </a:lnTo>
                  <a:lnTo>
                    <a:pt x="8484159" y="0"/>
                  </a:lnTo>
                  <a:close/>
                </a:path>
              </a:pathLst>
            </a:custGeom>
            <a:solidFill>
              <a:srgbClr val="FFF1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5886380" y="5627980"/>
              <a:ext cx="2137410" cy="2693670"/>
            </a:xfrm>
            <a:custGeom>
              <a:avLst/>
              <a:gdLst/>
              <a:ahLst/>
              <a:cxnLst/>
              <a:rect l="l" t="t" r="r" b="b"/>
              <a:pathLst>
                <a:path w="2137409" h="2693670">
                  <a:moveTo>
                    <a:pt x="1624882" y="0"/>
                  </a:moveTo>
                  <a:lnTo>
                    <a:pt x="512288" y="0"/>
                  </a:lnTo>
                  <a:lnTo>
                    <a:pt x="512288" y="1783526"/>
                  </a:lnTo>
                  <a:lnTo>
                    <a:pt x="510861" y="1837819"/>
                  </a:lnTo>
                  <a:lnTo>
                    <a:pt x="506678" y="1892488"/>
                  </a:lnTo>
                  <a:lnTo>
                    <a:pt x="499882" y="1947162"/>
                  </a:lnTo>
                  <a:lnTo>
                    <a:pt x="490617" y="2001470"/>
                  </a:lnTo>
                  <a:lnTo>
                    <a:pt x="479028" y="2055040"/>
                  </a:lnTo>
                  <a:lnTo>
                    <a:pt x="465259" y="2107500"/>
                  </a:lnTo>
                  <a:lnTo>
                    <a:pt x="449454" y="2158479"/>
                  </a:lnTo>
                  <a:lnTo>
                    <a:pt x="431757" y="2207606"/>
                  </a:lnTo>
                  <a:lnTo>
                    <a:pt x="412313" y="2254508"/>
                  </a:lnTo>
                  <a:lnTo>
                    <a:pt x="391265" y="2298814"/>
                  </a:lnTo>
                  <a:lnTo>
                    <a:pt x="368758" y="2340153"/>
                  </a:lnTo>
                  <a:lnTo>
                    <a:pt x="344936" y="2378152"/>
                  </a:lnTo>
                  <a:lnTo>
                    <a:pt x="319943" y="2412440"/>
                  </a:lnTo>
                  <a:lnTo>
                    <a:pt x="293923" y="2442646"/>
                  </a:lnTo>
                  <a:lnTo>
                    <a:pt x="239380" y="2489325"/>
                  </a:lnTo>
                  <a:lnTo>
                    <a:pt x="175136" y="2517108"/>
                  </a:lnTo>
                  <a:lnTo>
                    <a:pt x="130081" y="2526731"/>
                  </a:lnTo>
                  <a:lnTo>
                    <a:pt x="83009" y="2534026"/>
                  </a:lnTo>
                  <a:lnTo>
                    <a:pt x="40951" y="2539095"/>
                  </a:lnTo>
                  <a:lnTo>
                    <a:pt x="24847" y="2546647"/>
                  </a:lnTo>
                  <a:lnTo>
                    <a:pt x="11849" y="2564030"/>
                  </a:lnTo>
                  <a:lnTo>
                    <a:pt x="3163" y="2588895"/>
                  </a:lnTo>
                  <a:lnTo>
                    <a:pt x="0" y="2618894"/>
                  </a:lnTo>
                  <a:lnTo>
                    <a:pt x="0" y="2693069"/>
                  </a:lnTo>
                  <a:lnTo>
                    <a:pt x="2137139" y="2693069"/>
                  </a:lnTo>
                  <a:lnTo>
                    <a:pt x="2137139" y="2618894"/>
                  </a:lnTo>
                  <a:lnTo>
                    <a:pt x="2125293" y="2564030"/>
                  </a:lnTo>
                  <a:lnTo>
                    <a:pt x="2096187" y="2539095"/>
                  </a:lnTo>
                  <a:lnTo>
                    <a:pt x="2054136" y="2534026"/>
                  </a:lnTo>
                  <a:lnTo>
                    <a:pt x="2007071" y="2526731"/>
                  </a:lnTo>
                  <a:lnTo>
                    <a:pt x="1962017" y="2517108"/>
                  </a:lnTo>
                  <a:lnTo>
                    <a:pt x="1897769" y="2489325"/>
                  </a:lnTo>
                  <a:lnTo>
                    <a:pt x="1843228" y="2442646"/>
                  </a:lnTo>
                  <a:lnTo>
                    <a:pt x="1817209" y="2412440"/>
                  </a:lnTo>
                  <a:lnTo>
                    <a:pt x="1792217" y="2378152"/>
                  </a:lnTo>
                  <a:lnTo>
                    <a:pt x="1768397" y="2340153"/>
                  </a:lnTo>
                  <a:lnTo>
                    <a:pt x="1745891" y="2298814"/>
                  </a:lnTo>
                  <a:lnTo>
                    <a:pt x="1724845" y="2254508"/>
                  </a:lnTo>
                  <a:lnTo>
                    <a:pt x="1705403" y="2207606"/>
                  </a:lnTo>
                  <a:lnTo>
                    <a:pt x="1687708" y="2158479"/>
                  </a:lnTo>
                  <a:lnTo>
                    <a:pt x="1671904" y="2107500"/>
                  </a:lnTo>
                  <a:lnTo>
                    <a:pt x="1658137" y="2055040"/>
                  </a:lnTo>
                  <a:lnTo>
                    <a:pt x="1646550" y="2001470"/>
                  </a:lnTo>
                  <a:lnTo>
                    <a:pt x="1637286" y="1947162"/>
                  </a:lnTo>
                  <a:lnTo>
                    <a:pt x="1630491" y="1892488"/>
                  </a:lnTo>
                  <a:lnTo>
                    <a:pt x="1626308" y="1837819"/>
                  </a:lnTo>
                  <a:lnTo>
                    <a:pt x="1624882" y="1783526"/>
                  </a:lnTo>
                  <a:lnTo>
                    <a:pt x="1624882" y="0"/>
                  </a:lnTo>
                  <a:close/>
                </a:path>
              </a:pathLst>
            </a:custGeom>
            <a:solidFill>
              <a:srgbClr val="176D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6398664" y="5628006"/>
              <a:ext cx="1113155" cy="1753235"/>
            </a:xfrm>
            <a:custGeom>
              <a:avLst/>
              <a:gdLst/>
              <a:ahLst/>
              <a:cxnLst/>
              <a:rect l="l" t="t" r="r" b="b"/>
              <a:pathLst>
                <a:path w="1113155" h="1753234">
                  <a:moveTo>
                    <a:pt x="1112594" y="0"/>
                  </a:moveTo>
                  <a:lnTo>
                    <a:pt x="0" y="0"/>
                  </a:lnTo>
                  <a:lnTo>
                    <a:pt x="0" y="1395653"/>
                  </a:lnTo>
                  <a:lnTo>
                    <a:pt x="1112594" y="1752889"/>
                  </a:lnTo>
                  <a:lnTo>
                    <a:pt x="1112594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4603618" y="763872"/>
              <a:ext cx="4702810" cy="5887720"/>
            </a:xfrm>
            <a:custGeom>
              <a:avLst/>
              <a:gdLst/>
              <a:ahLst/>
              <a:cxnLst/>
              <a:rect l="l" t="t" r="r" b="b"/>
              <a:pathLst>
                <a:path w="4702809" h="5887720">
                  <a:moveTo>
                    <a:pt x="4301513" y="0"/>
                  </a:moveTo>
                  <a:lnTo>
                    <a:pt x="401212" y="0"/>
                  </a:lnTo>
                  <a:lnTo>
                    <a:pt x="354422" y="2699"/>
                  </a:lnTo>
                  <a:lnTo>
                    <a:pt x="309218" y="10596"/>
                  </a:lnTo>
                  <a:lnTo>
                    <a:pt x="265899" y="23391"/>
                  </a:lnTo>
                  <a:lnTo>
                    <a:pt x="224769" y="40781"/>
                  </a:lnTo>
                  <a:lnTo>
                    <a:pt x="186126" y="62466"/>
                  </a:lnTo>
                  <a:lnTo>
                    <a:pt x="150274" y="88145"/>
                  </a:lnTo>
                  <a:lnTo>
                    <a:pt x="117512" y="117517"/>
                  </a:lnTo>
                  <a:lnTo>
                    <a:pt x="88141" y="150280"/>
                  </a:lnTo>
                  <a:lnTo>
                    <a:pt x="62463" y="186134"/>
                  </a:lnTo>
                  <a:lnTo>
                    <a:pt x="40779" y="224777"/>
                  </a:lnTo>
                  <a:lnTo>
                    <a:pt x="23390" y="265909"/>
                  </a:lnTo>
                  <a:lnTo>
                    <a:pt x="10596" y="309228"/>
                  </a:lnTo>
                  <a:lnTo>
                    <a:pt x="2699" y="354433"/>
                  </a:lnTo>
                  <a:lnTo>
                    <a:pt x="0" y="401223"/>
                  </a:lnTo>
                  <a:lnTo>
                    <a:pt x="0" y="5486293"/>
                  </a:lnTo>
                  <a:lnTo>
                    <a:pt x="2698" y="5533074"/>
                  </a:lnTo>
                  <a:lnTo>
                    <a:pt x="10594" y="5578271"/>
                  </a:lnTo>
                  <a:lnTo>
                    <a:pt x="23385" y="5621581"/>
                  </a:lnTo>
                  <a:lnTo>
                    <a:pt x="40772" y="5662704"/>
                  </a:lnTo>
                  <a:lnTo>
                    <a:pt x="62452" y="5701339"/>
                  </a:lnTo>
                  <a:lnTo>
                    <a:pt x="88125" y="5737185"/>
                  </a:lnTo>
                  <a:lnTo>
                    <a:pt x="117491" y="5769942"/>
                  </a:lnTo>
                  <a:lnTo>
                    <a:pt x="150247" y="5799307"/>
                  </a:lnTo>
                  <a:lnTo>
                    <a:pt x="186093" y="5824980"/>
                  </a:lnTo>
                  <a:lnTo>
                    <a:pt x="224728" y="5846660"/>
                  </a:lnTo>
                  <a:lnTo>
                    <a:pt x="265851" y="5864047"/>
                  </a:lnTo>
                  <a:lnTo>
                    <a:pt x="309162" y="5876838"/>
                  </a:lnTo>
                  <a:lnTo>
                    <a:pt x="354358" y="5884734"/>
                  </a:lnTo>
                  <a:lnTo>
                    <a:pt x="401139" y="5887433"/>
                  </a:lnTo>
                  <a:lnTo>
                    <a:pt x="4301481" y="5887433"/>
                  </a:lnTo>
                  <a:lnTo>
                    <a:pt x="4348269" y="5884734"/>
                  </a:lnTo>
                  <a:lnTo>
                    <a:pt x="4393471" y="5876837"/>
                  </a:lnTo>
                  <a:lnTo>
                    <a:pt x="4436787" y="5864044"/>
                  </a:lnTo>
                  <a:lnTo>
                    <a:pt x="4477916" y="5846656"/>
                  </a:lnTo>
                  <a:lnTo>
                    <a:pt x="4516556" y="5824973"/>
                  </a:lnTo>
                  <a:lnTo>
                    <a:pt x="4552407" y="5799296"/>
                  </a:lnTo>
                  <a:lnTo>
                    <a:pt x="4585167" y="5769927"/>
                  </a:lnTo>
                  <a:lnTo>
                    <a:pt x="4614536" y="5737167"/>
                  </a:lnTo>
                  <a:lnTo>
                    <a:pt x="4640213" y="5701316"/>
                  </a:lnTo>
                  <a:lnTo>
                    <a:pt x="4661896" y="5662676"/>
                  </a:lnTo>
                  <a:lnTo>
                    <a:pt x="4679284" y="5621547"/>
                  </a:lnTo>
                  <a:lnTo>
                    <a:pt x="4692077" y="5578231"/>
                  </a:lnTo>
                  <a:lnTo>
                    <a:pt x="4699974" y="5533029"/>
                  </a:lnTo>
                  <a:lnTo>
                    <a:pt x="4702673" y="5486241"/>
                  </a:lnTo>
                  <a:lnTo>
                    <a:pt x="4702673" y="401171"/>
                  </a:lnTo>
                  <a:lnTo>
                    <a:pt x="4699974" y="354385"/>
                  </a:lnTo>
                  <a:lnTo>
                    <a:pt x="4692078" y="309185"/>
                  </a:lnTo>
                  <a:lnTo>
                    <a:pt x="4679286" y="265871"/>
                  </a:lnTo>
                  <a:lnTo>
                    <a:pt x="4661898" y="224744"/>
                  </a:lnTo>
                  <a:lnTo>
                    <a:pt x="4640217" y="186106"/>
                  </a:lnTo>
                  <a:lnTo>
                    <a:pt x="4614542" y="150257"/>
                  </a:lnTo>
                  <a:lnTo>
                    <a:pt x="4585175" y="117499"/>
                  </a:lnTo>
                  <a:lnTo>
                    <a:pt x="4552417" y="88131"/>
                  </a:lnTo>
                  <a:lnTo>
                    <a:pt x="4516569" y="62456"/>
                  </a:lnTo>
                  <a:lnTo>
                    <a:pt x="4477932" y="40774"/>
                  </a:lnTo>
                  <a:lnTo>
                    <a:pt x="4436807" y="23387"/>
                  </a:lnTo>
                  <a:lnTo>
                    <a:pt x="4393495" y="10595"/>
                  </a:lnTo>
                  <a:lnTo>
                    <a:pt x="4348296" y="2698"/>
                  </a:lnTo>
                  <a:lnTo>
                    <a:pt x="4301513" y="0"/>
                  </a:lnTo>
                  <a:close/>
                </a:path>
              </a:pathLst>
            </a:custGeom>
            <a:solidFill>
              <a:srgbClr val="2185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80274" y="2909233"/>
              <a:ext cx="12830175" cy="5307965"/>
            </a:xfrm>
            <a:custGeom>
              <a:avLst/>
              <a:gdLst/>
              <a:ahLst/>
              <a:cxnLst/>
              <a:rect l="l" t="t" r="r" b="b"/>
              <a:pathLst>
                <a:path w="12830175" h="5307965">
                  <a:moveTo>
                    <a:pt x="827328" y="1501902"/>
                  </a:moveTo>
                  <a:lnTo>
                    <a:pt x="780237" y="1266431"/>
                  </a:lnTo>
                  <a:lnTo>
                    <a:pt x="733564" y="1033081"/>
                  </a:lnTo>
                  <a:lnTo>
                    <a:pt x="627075" y="500634"/>
                  </a:lnTo>
                  <a:lnTo>
                    <a:pt x="530339" y="16967"/>
                  </a:lnTo>
                  <a:lnTo>
                    <a:pt x="506996" y="16967"/>
                  </a:lnTo>
                  <a:lnTo>
                    <a:pt x="506996" y="1033081"/>
                  </a:lnTo>
                  <a:lnTo>
                    <a:pt x="320332" y="1033081"/>
                  </a:lnTo>
                  <a:lnTo>
                    <a:pt x="413664" y="500634"/>
                  </a:lnTo>
                  <a:lnTo>
                    <a:pt x="506996" y="1033081"/>
                  </a:lnTo>
                  <a:lnTo>
                    <a:pt x="506996" y="16967"/>
                  </a:lnTo>
                  <a:lnTo>
                    <a:pt x="296989" y="16967"/>
                  </a:lnTo>
                  <a:lnTo>
                    <a:pt x="0" y="1501902"/>
                  </a:lnTo>
                  <a:lnTo>
                    <a:pt x="237591" y="1501902"/>
                  </a:lnTo>
                  <a:lnTo>
                    <a:pt x="280009" y="1266431"/>
                  </a:lnTo>
                  <a:lnTo>
                    <a:pt x="547319" y="1266431"/>
                  </a:lnTo>
                  <a:lnTo>
                    <a:pt x="589737" y="1501902"/>
                  </a:lnTo>
                  <a:lnTo>
                    <a:pt x="827328" y="1501902"/>
                  </a:lnTo>
                  <a:close/>
                </a:path>
                <a:path w="12830175" h="5307965">
                  <a:moveTo>
                    <a:pt x="1616481" y="364871"/>
                  </a:moveTo>
                  <a:lnTo>
                    <a:pt x="1613535" y="308241"/>
                  </a:lnTo>
                  <a:lnTo>
                    <a:pt x="1604695" y="255739"/>
                  </a:lnTo>
                  <a:lnTo>
                    <a:pt x="1589951" y="207365"/>
                  </a:lnTo>
                  <a:lnTo>
                    <a:pt x="1569326" y="163106"/>
                  </a:lnTo>
                  <a:lnTo>
                    <a:pt x="1542808" y="122974"/>
                  </a:lnTo>
                  <a:lnTo>
                    <a:pt x="1510411" y="86969"/>
                  </a:lnTo>
                  <a:lnTo>
                    <a:pt x="1470685" y="55664"/>
                  </a:lnTo>
                  <a:lnTo>
                    <a:pt x="1426222" y="31318"/>
                  </a:lnTo>
                  <a:lnTo>
                    <a:pt x="1377010" y="13919"/>
                  </a:lnTo>
                  <a:lnTo>
                    <a:pt x="1323047" y="3479"/>
                  </a:lnTo>
                  <a:lnTo>
                    <a:pt x="1264335" y="0"/>
                  </a:lnTo>
                  <a:lnTo>
                    <a:pt x="1206969" y="3479"/>
                  </a:lnTo>
                  <a:lnTo>
                    <a:pt x="1153680" y="13919"/>
                  </a:lnTo>
                  <a:lnTo>
                    <a:pt x="1104455" y="31318"/>
                  </a:lnTo>
                  <a:lnTo>
                    <a:pt x="1059319" y="55664"/>
                  </a:lnTo>
                  <a:lnTo>
                    <a:pt x="1018260" y="86969"/>
                  </a:lnTo>
                  <a:lnTo>
                    <a:pt x="985837" y="124155"/>
                  </a:lnTo>
                  <a:lnTo>
                    <a:pt x="959319" y="164998"/>
                  </a:lnTo>
                  <a:lnTo>
                    <a:pt x="938695" y="209486"/>
                  </a:lnTo>
                  <a:lnTo>
                    <a:pt x="923963" y="257619"/>
                  </a:lnTo>
                  <a:lnTo>
                    <a:pt x="915136" y="309422"/>
                  </a:lnTo>
                  <a:lnTo>
                    <a:pt x="912190" y="364871"/>
                  </a:lnTo>
                  <a:lnTo>
                    <a:pt x="912190" y="1154010"/>
                  </a:lnTo>
                  <a:lnTo>
                    <a:pt x="915136" y="1209459"/>
                  </a:lnTo>
                  <a:lnTo>
                    <a:pt x="923963" y="1261249"/>
                  </a:lnTo>
                  <a:lnTo>
                    <a:pt x="938695" y="1309395"/>
                  </a:lnTo>
                  <a:lnTo>
                    <a:pt x="959319" y="1353883"/>
                  </a:lnTo>
                  <a:lnTo>
                    <a:pt x="985837" y="1394726"/>
                  </a:lnTo>
                  <a:lnTo>
                    <a:pt x="1018260" y="1431899"/>
                  </a:lnTo>
                  <a:lnTo>
                    <a:pt x="1059319" y="1463217"/>
                  </a:lnTo>
                  <a:lnTo>
                    <a:pt x="1104455" y="1487576"/>
                  </a:lnTo>
                  <a:lnTo>
                    <a:pt x="1153680" y="1504962"/>
                  </a:lnTo>
                  <a:lnTo>
                    <a:pt x="1206969" y="1515402"/>
                  </a:lnTo>
                  <a:lnTo>
                    <a:pt x="1264335" y="1518869"/>
                  </a:lnTo>
                  <a:lnTo>
                    <a:pt x="1323047" y="1515402"/>
                  </a:lnTo>
                  <a:lnTo>
                    <a:pt x="1377010" y="1504962"/>
                  </a:lnTo>
                  <a:lnTo>
                    <a:pt x="1426222" y="1487576"/>
                  </a:lnTo>
                  <a:lnTo>
                    <a:pt x="1470685" y="1463217"/>
                  </a:lnTo>
                  <a:lnTo>
                    <a:pt x="1510411" y="1431899"/>
                  </a:lnTo>
                  <a:lnTo>
                    <a:pt x="1542808" y="1395895"/>
                  </a:lnTo>
                  <a:lnTo>
                    <a:pt x="1569326" y="1355775"/>
                  </a:lnTo>
                  <a:lnTo>
                    <a:pt x="1589951" y="1311529"/>
                  </a:lnTo>
                  <a:lnTo>
                    <a:pt x="1604695" y="1263142"/>
                  </a:lnTo>
                  <a:lnTo>
                    <a:pt x="1613535" y="1210640"/>
                  </a:lnTo>
                  <a:lnTo>
                    <a:pt x="1616481" y="1154010"/>
                  </a:lnTo>
                  <a:lnTo>
                    <a:pt x="1616481" y="642759"/>
                  </a:lnTo>
                  <a:lnTo>
                    <a:pt x="1266444" y="642759"/>
                  </a:lnTo>
                  <a:lnTo>
                    <a:pt x="1266444" y="876109"/>
                  </a:lnTo>
                  <a:lnTo>
                    <a:pt x="1383131" y="876109"/>
                  </a:lnTo>
                  <a:lnTo>
                    <a:pt x="1383131" y="1154010"/>
                  </a:lnTo>
                  <a:lnTo>
                    <a:pt x="1375689" y="1219784"/>
                  </a:lnTo>
                  <a:lnTo>
                    <a:pt x="1353426" y="1260081"/>
                  </a:lnTo>
                  <a:lnTo>
                    <a:pt x="1317358" y="1279169"/>
                  </a:lnTo>
                  <a:lnTo>
                    <a:pt x="1264335" y="1285532"/>
                  </a:lnTo>
                  <a:lnTo>
                    <a:pt x="1236611" y="1283931"/>
                  </a:lnTo>
                  <a:lnTo>
                    <a:pt x="1193114" y="1271206"/>
                  </a:lnTo>
                  <a:lnTo>
                    <a:pt x="1163434" y="1242314"/>
                  </a:lnTo>
                  <a:lnTo>
                    <a:pt x="1147521" y="1189278"/>
                  </a:lnTo>
                  <a:lnTo>
                    <a:pt x="1145527" y="1154010"/>
                  </a:lnTo>
                  <a:lnTo>
                    <a:pt x="1145527" y="364871"/>
                  </a:lnTo>
                  <a:lnTo>
                    <a:pt x="1153490" y="300177"/>
                  </a:lnTo>
                  <a:lnTo>
                    <a:pt x="1177353" y="258800"/>
                  </a:lnTo>
                  <a:lnTo>
                    <a:pt x="1212875" y="239699"/>
                  </a:lnTo>
                  <a:lnTo>
                    <a:pt x="1264335" y="233337"/>
                  </a:lnTo>
                  <a:lnTo>
                    <a:pt x="1292961" y="234937"/>
                  </a:lnTo>
                  <a:lnTo>
                    <a:pt x="1337513" y="247662"/>
                  </a:lnTo>
                  <a:lnTo>
                    <a:pt x="1366418" y="275780"/>
                  </a:lnTo>
                  <a:lnTo>
                    <a:pt x="1381264" y="328815"/>
                  </a:lnTo>
                  <a:lnTo>
                    <a:pt x="1383131" y="364871"/>
                  </a:lnTo>
                  <a:lnTo>
                    <a:pt x="1383131" y="496392"/>
                  </a:lnTo>
                  <a:lnTo>
                    <a:pt x="1616481" y="496392"/>
                  </a:lnTo>
                  <a:lnTo>
                    <a:pt x="1616481" y="364871"/>
                  </a:lnTo>
                  <a:close/>
                </a:path>
                <a:path w="12830175" h="5307965">
                  <a:moveTo>
                    <a:pt x="2384374" y="16637"/>
                  </a:moveTo>
                  <a:lnTo>
                    <a:pt x="1769173" y="16637"/>
                  </a:lnTo>
                  <a:lnTo>
                    <a:pt x="1769173" y="250317"/>
                  </a:lnTo>
                  <a:lnTo>
                    <a:pt x="1769173" y="623697"/>
                  </a:lnTo>
                  <a:lnTo>
                    <a:pt x="1769173" y="857377"/>
                  </a:lnTo>
                  <a:lnTo>
                    <a:pt x="1769173" y="1268857"/>
                  </a:lnTo>
                  <a:lnTo>
                    <a:pt x="1769173" y="1502537"/>
                  </a:lnTo>
                  <a:lnTo>
                    <a:pt x="2384374" y="1502537"/>
                  </a:lnTo>
                  <a:lnTo>
                    <a:pt x="2384374" y="1268857"/>
                  </a:lnTo>
                  <a:lnTo>
                    <a:pt x="2002523" y="1268857"/>
                  </a:lnTo>
                  <a:lnTo>
                    <a:pt x="2002523" y="857377"/>
                  </a:lnTo>
                  <a:lnTo>
                    <a:pt x="2265565" y="857377"/>
                  </a:lnTo>
                  <a:lnTo>
                    <a:pt x="2265565" y="623697"/>
                  </a:lnTo>
                  <a:lnTo>
                    <a:pt x="2002523" y="623697"/>
                  </a:lnTo>
                  <a:lnTo>
                    <a:pt x="2002523" y="250317"/>
                  </a:lnTo>
                  <a:lnTo>
                    <a:pt x="2384374" y="250317"/>
                  </a:lnTo>
                  <a:lnTo>
                    <a:pt x="2384374" y="16637"/>
                  </a:lnTo>
                  <a:close/>
                </a:path>
                <a:path w="12830175" h="5307965">
                  <a:moveTo>
                    <a:pt x="3245599" y="16967"/>
                  </a:moveTo>
                  <a:lnTo>
                    <a:pt x="3012262" y="16967"/>
                  </a:lnTo>
                  <a:lnTo>
                    <a:pt x="3012262" y="767918"/>
                  </a:lnTo>
                  <a:lnTo>
                    <a:pt x="2655874" y="16967"/>
                  </a:lnTo>
                  <a:lnTo>
                    <a:pt x="2520099" y="16967"/>
                  </a:lnTo>
                  <a:lnTo>
                    <a:pt x="2520099" y="1501902"/>
                  </a:lnTo>
                  <a:lnTo>
                    <a:pt x="2753461" y="1501902"/>
                  </a:lnTo>
                  <a:lnTo>
                    <a:pt x="2753461" y="748830"/>
                  </a:lnTo>
                  <a:lnTo>
                    <a:pt x="3109836" y="1501902"/>
                  </a:lnTo>
                  <a:lnTo>
                    <a:pt x="3245599" y="1501902"/>
                  </a:lnTo>
                  <a:lnTo>
                    <a:pt x="3245599" y="16967"/>
                  </a:lnTo>
                  <a:close/>
                </a:path>
                <a:path w="12830175" h="5307965">
                  <a:moveTo>
                    <a:pt x="4051681" y="16967"/>
                  </a:moveTo>
                  <a:lnTo>
                    <a:pt x="3343160" y="16967"/>
                  </a:lnTo>
                  <a:lnTo>
                    <a:pt x="3343160" y="250647"/>
                  </a:lnTo>
                  <a:lnTo>
                    <a:pt x="3580752" y="250647"/>
                  </a:lnTo>
                  <a:lnTo>
                    <a:pt x="3580752" y="1501597"/>
                  </a:lnTo>
                  <a:lnTo>
                    <a:pt x="3814102" y="1501597"/>
                  </a:lnTo>
                  <a:lnTo>
                    <a:pt x="3814102" y="250647"/>
                  </a:lnTo>
                  <a:lnTo>
                    <a:pt x="4051681" y="250647"/>
                  </a:lnTo>
                  <a:lnTo>
                    <a:pt x="4051681" y="16967"/>
                  </a:lnTo>
                  <a:close/>
                </a:path>
                <a:path w="12830175" h="5307965">
                  <a:moveTo>
                    <a:pt x="5135359" y="3436759"/>
                  </a:moveTo>
                  <a:lnTo>
                    <a:pt x="5047932" y="3436759"/>
                  </a:lnTo>
                  <a:lnTo>
                    <a:pt x="5047932" y="3862781"/>
                  </a:lnTo>
                  <a:lnTo>
                    <a:pt x="5047183" y="3876002"/>
                  </a:lnTo>
                  <a:lnTo>
                    <a:pt x="5022685" y="3909682"/>
                  </a:lnTo>
                  <a:lnTo>
                    <a:pt x="5003419" y="3912070"/>
                  </a:lnTo>
                  <a:lnTo>
                    <a:pt x="4992687" y="3911473"/>
                  </a:lnTo>
                  <a:lnTo>
                    <a:pt x="4961687" y="3887432"/>
                  </a:lnTo>
                  <a:lnTo>
                    <a:pt x="4958905" y="3862781"/>
                  </a:lnTo>
                  <a:lnTo>
                    <a:pt x="4958905" y="3436759"/>
                  </a:lnTo>
                  <a:lnTo>
                    <a:pt x="4871478" y="3436759"/>
                  </a:lnTo>
                  <a:lnTo>
                    <a:pt x="4871478" y="3862781"/>
                  </a:lnTo>
                  <a:lnTo>
                    <a:pt x="4873955" y="3894036"/>
                  </a:lnTo>
                  <a:lnTo>
                    <a:pt x="4893830" y="3946106"/>
                  </a:lnTo>
                  <a:lnTo>
                    <a:pt x="4930089" y="3981170"/>
                  </a:lnTo>
                  <a:lnTo>
                    <a:pt x="4976190" y="3997464"/>
                  </a:lnTo>
                  <a:lnTo>
                    <a:pt x="5003419" y="3999496"/>
                  </a:lnTo>
                  <a:lnTo>
                    <a:pt x="5030051" y="3997464"/>
                  </a:lnTo>
                  <a:lnTo>
                    <a:pt x="5076152" y="3981170"/>
                  </a:lnTo>
                  <a:lnTo>
                    <a:pt x="5113007" y="3945509"/>
                  </a:lnTo>
                  <a:lnTo>
                    <a:pt x="5132883" y="3893439"/>
                  </a:lnTo>
                  <a:lnTo>
                    <a:pt x="5135359" y="3862781"/>
                  </a:lnTo>
                  <a:lnTo>
                    <a:pt x="5135359" y="3436759"/>
                  </a:lnTo>
                  <a:close/>
                </a:path>
                <a:path w="12830175" h="5307965">
                  <a:moveTo>
                    <a:pt x="5188724" y="1009764"/>
                  </a:moveTo>
                  <a:lnTo>
                    <a:pt x="5185473" y="951064"/>
                  </a:lnTo>
                  <a:lnTo>
                    <a:pt x="5175745" y="898029"/>
                  </a:lnTo>
                  <a:lnTo>
                    <a:pt x="5159540" y="850658"/>
                  </a:lnTo>
                  <a:lnTo>
                    <a:pt x="5136858" y="808939"/>
                  </a:lnTo>
                  <a:lnTo>
                    <a:pt x="5107686" y="772871"/>
                  </a:lnTo>
                  <a:lnTo>
                    <a:pt x="5072050" y="742467"/>
                  </a:lnTo>
                  <a:lnTo>
                    <a:pt x="5102580" y="708190"/>
                  </a:lnTo>
                  <a:lnTo>
                    <a:pt x="5126342" y="668147"/>
                  </a:lnTo>
                  <a:lnTo>
                    <a:pt x="5143309" y="622325"/>
                  </a:lnTo>
                  <a:lnTo>
                    <a:pt x="5153507" y="570738"/>
                  </a:lnTo>
                  <a:lnTo>
                    <a:pt x="5156898" y="513359"/>
                  </a:lnTo>
                  <a:lnTo>
                    <a:pt x="5156898" y="375475"/>
                  </a:lnTo>
                  <a:lnTo>
                    <a:pt x="5155171" y="332257"/>
                  </a:lnTo>
                  <a:lnTo>
                    <a:pt x="5150002" y="291680"/>
                  </a:lnTo>
                  <a:lnTo>
                    <a:pt x="5141379" y="253771"/>
                  </a:lnTo>
                  <a:lnTo>
                    <a:pt x="5114734" y="184823"/>
                  </a:lnTo>
                  <a:lnTo>
                    <a:pt x="5074424" y="125425"/>
                  </a:lnTo>
                  <a:lnTo>
                    <a:pt x="5009070" y="69913"/>
                  </a:lnTo>
                  <a:lnTo>
                    <a:pt x="4964862" y="46748"/>
                  </a:lnTo>
                  <a:lnTo>
                    <a:pt x="4955362" y="43535"/>
                  </a:lnTo>
                  <a:lnTo>
                    <a:pt x="4955362" y="1009764"/>
                  </a:lnTo>
                  <a:lnTo>
                    <a:pt x="4955362" y="1145527"/>
                  </a:lnTo>
                  <a:lnTo>
                    <a:pt x="4947932" y="1206525"/>
                  </a:lnTo>
                  <a:lnTo>
                    <a:pt x="4925657" y="1245222"/>
                  </a:lnTo>
                  <a:lnTo>
                    <a:pt x="4890668" y="1262735"/>
                  </a:lnTo>
                  <a:lnTo>
                    <a:pt x="4836579" y="1268552"/>
                  </a:lnTo>
                  <a:lnTo>
                    <a:pt x="4717770" y="1268552"/>
                  </a:lnTo>
                  <a:lnTo>
                    <a:pt x="4717770" y="878230"/>
                  </a:lnTo>
                  <a:lnTo>
                    <a:pt x="4836579" y="878230"/>
                  </a:lnTo>
                  <a:lnTo>
                    <a:pt x="4888001" y="884593"/>
                  </a:lnTo>
                  <a:lnTo>
                    <a:pt x="4923548" y="903693"/>
                  </a:lnTo>
                  <a:lnTo>
                    <a:pt x="4947412" y="945057"/>
                  </a:lnTo>
                  <a:lnTo>
                    <a:pt x="4955362" y="1009764"/>
                  </a:lnTo>
                  <a:lnTo>
                    <a:pt x="4955362" y="43535"/>
                  </a:lnTo>
                  <a:lnTo>
                    <a:pt x="4923548" y="32740"/>
                  </a:lnTo>
                  <a:lnTo>
                    <a:pt x="4923548" y="375475"/>
                  </a:lnTo>
                  <a:lnTo>
                    <a:pt x="4923548" y="513359"/>
                  </a:lnTo>
                  <a:lnTo>
                    <a:pt x="4915586" y="577011"/>
                  </a:lnTo>
                  <a:lnTo>
                    <a:pt x="4891722" y="619429"/>
                  </a:lnTo>
                  <a:lnTo>
                    <a:pt x="4856188" y="638517"/>
                  </a:lnTo>
                  <a:lnTo>
                    <a:pt x="4804753" y="644880"/>
                  </a:lnTo>
                  <a:lnTo>
                    <a:pt x="4717770" y="644880"/>
                  </a:lnTo>
                  <a:lnTo>
                    <a:pt x="4717770" y="250317"/>
                  </a:lnTo>
                  <a:lnTo>
                    <a:pt x="4804753" y="250317"/>
                  </a:lnTo>
                  <a:lnTo>
                    <a:pt x="4858842" y="256159"/>
                  </a:lnTo>
                  <a:lnTo>
                    <a:pt x="4893843" y="273646"/>
                  </a:lnTo>
                  <a:lnTo>
                    <a:pt x="4916119" y="313969"/>
                  </a:lnTo>
                  <a:lnTo>
                    <a:pt x="4923548" y="375475"/>
                  </a:lnTo>
                  <a:lnTo>
                    <a:pt x="4923548" y="32740"/>
                  </a:lnTo>
                  <a:lnTo>
                    <a:pt x="4916068" y="30200"/>
                  </a:lnTo>
                  <a:lnTo>
                    <a:pt x="4862703" y="20269"/>
                  </a:lnTo>
                  <a:lnTo>
                    <a:pt x="4804753" y="16967"/>
                  </a:lnTo>
                  <a:lnTo>
                    <a:pt x="4484433" y="16967"/>
                  </a:lnTo>
                  <a:lnTo>
                    <a:pt x="4484433" y="1501902"/>
                  </a:lnTo>
                  <a:lnTo>
                    <a:pt x="4836579" y="1501902"/>
                  </a:lnTo>
                  <a:lnTo>
                    <a:pt x="4895202" y="1498587"/>
                  </a:lnTo>
                  <a:lnTo>
                    <a:pt x="4948910" y="1488668"/>
                  </a:lnTo>
                  <a:lnTo>
                    <a:pt x="4997704" y="1472120"/>
                  </a:lnTo>
                  <a:lnTo>
                    <a:pt x="5041570" y="1448955"/>
                  </a:lnTo>
                  <a:lnTo>
                    <a:pt x="5080520" y="1419174"/>
                  </a:lnTo>
                  <a:lnTo>
                    <a:pt x="5128247" y="1365084"/>
                  </a:lnTo>
                  <a:lnTo>
                    <a:pt x="5161140" y="1300378"/>
                  </a:lnTo>
                  <a:lnTo>
                    <a:pt x="5172583" y="1268552"/>
                  </a:lnTo>
                  <a:lnTo>
                    <a:pt x="5173103" y="1267104"/>
                  </a:lnTo>
                  <a:lnTo>
                    <a:pt x="5173192" y="1266837"/>
                  </a:lnTo>
                  <a:lnTo>
                    <a:pt x="5181816" y="1229842"/>
                  </a:lnTo>
                  <a:lnTo>
                    <a:pt x="5186997" y="1189405"/>
                  </a:lnTo>
                  <a:lnTo>
                    <a:pt x="5188724" y="1145527"/>
                  </a:lnTo>
                  <a:lnTo>
                    <a:pt x="5188724" y="1009764"/>
                  </a:lnTo>
                  <a:close/>
                </a:path>
                <a:path w="12830175" h="5307965">
                  <a:moveTo>
                    <a:pt x="5378196" y="4090784"/>
                  </a:moveTo>
                  <a:lnTo>
                    <a:pt x="5290769" y="4090784"/>
                  </a:lnTo>
                  <a:lnTo>
                    <a:pt x="5290769" y="4318114"/>
                  </a:lnTo>
                  <a:lnTo>
                    <a:pt x="5201742" y="4318114"/>
                  </a:lnTo>
                  <a:lnTo>
                    <a:pt x="5201742" y="4090784"/>
                  </a:lnTo>
                  <a:lnTo>
                    <a:pt x="5114302" y="4090784"/>
                  </a:lnTo>
                  <a:lnTo>
                    <a:pt x="5114302" y="4318114"/>
                  </a:lnTo>
                  <a:lnTo>
                    <a:pt x="5114302" y="4405744"/>
                  </a:lnTo>
                  <a:lnTo>
                    <a:pt x="5114302" y="4647044"/>
                  </a:lnTo>
                  <a:lnTo>
                    <a:pt x="5201742" y="4647044"/>
                  </a:lnTo>
                  <a:lnTo>
                    <a:pt x="5201742" y="4405744"/>
                  </a:lnTo>
                  <a:lnTo>
                    <a:pt x="5290769" y="4405744"/>
                  </a:lnTo>
                  <a:lnTo>
                    <a:pt x="5290769" y="4647044"/>
                  </a:lnTo>
                  <a:lnTo>
                    <a:pt x="5378196" y="4647044"/>
                  </a:lnTo>
                  <a:lnTo>
                    <a:pt x="5378196" y="4405744"/>
                  </a:lnTo>
                  <a:lnTo>
                    <a:pt x="5378196" y="4318114"/>
                  </a:lnTo>
                  <a:lnTo>
                    <a:pt x="5378196" y="4090784"/>
                  </a:lnTo>
                  <a:close/>
                </a:path>
                <a:path w="12830175" h="5307965">
                  <a:moveTo>
                    <a:pt x="5458866" y="3573462"/>
                  </a:moveTo>
                  <a:lnTo>
                    <a:pt x="5456377" y="3541966"/>
                  </a:lnTo>
                  <a:lnTo>
                    <a:pt x="5451602" y="3524186"/>
                  </a:lnTo>
                  <a:lnTo>
                    <a:pt x="5448935" y="3514242"/>
                  </a:lnTo>
                  <a:lnTo>
                    <a:pt x="5419128" y="3470135"/>
                  </a:lnTo>
                  <a:lnTo>
                    <a:pt x="5378196" y="3445103"/>
                  </a:lnTo>
                  <a:lnTo>
                    <a:pt x="5371439" y="3443376"/>
                  </a:lnTo>
                  <a:lnTo>
                    <a:pt x="5371439" y="3573462"/>
                  </a:lnTo>
                  <a:lnTo>
                    <a:pt x="5371439" y="3633876"/>
                  </a:lnTo>
                  <a:lnTo>
                    <a:pt x="5359514" y="3673614"/>
                  </a:lnTo>
                  <a:lnTo>
                    <a:pt x="5326926" y="3683152"/>
                  </a:lnTo>
                  <a:lnTo>
                    <a:pt x="5282412" y="3683152"/>
                  </a:lnTo>
                  <a:lnTo>
                    <a:pt x="5282412" y="3524186"/>
                  </a:lnTo>
                  <a:lnTo>
                    <a:pt x="5326926" y="3524186"/>
                  </a:lnTo>
                  <a:lnTo>
                    <a:pt x="5364721" y="3540683"/>
                  </a:lnTo>
                  <a:lnTo>
                    <a:pt x="5371439" y="3573462"/>
                  </a:lnTo>
                  <a:lnTo>
                    <a:pt x="5371439" y="3443376"/>
                  </a:lnTo>
                  <a:lnTo>
                    <a:pt x="5353850" y="3438842"/>
                  </a:lnTo>
                  <a:lnTo>
                    <a:pt x="5326926" y="3436747"/>
                  </a:lnTo>
                  <a:lnTo>
                    <a:pt x="5194973" y="3436747"/>
                  </a:lnTo>
                  <a:lnTo>
                    <a:pt x="5194973" y="3993146"/>
                  </a:lnTo>
                  <a:lnTo>
                    <a:pt x="5282412" y="3993146"/>
                  </a:lnTo>
                  <a:lnTo>
                    <a:pt x="5282412" y="3770579"/>
                  </a:lnTo>
                  <a:lnTo>
                    <a:pt x="5326926" y="3770579"/>
                  </a:lnTo>
                  <a:lnTo>
                    <a:pt x="5378589" y="3762438"/>
                  </a:lnTo>
                  <a:lnTo>
                    <a:pt x="5419128" y="3738003"/>
                  </a:lnTo>
                  <a:lnTo>
                    <a:pt x="5448935" y="3693693"/>
                  </a:lnTo>
                  <a:lnTo>
                    <a:pt x="5458866" y="3633876"/>
                  </a:lnTo>
                  <a:lnTo>
                    <a:pt x="5458866" y="3573462"/>
                  </a:lnTo>
                  <a:close/>
                </a:path>
                <a:path w="12830175" h="5307965">
                  <a:moveTo>
                    <a:pt x="5672264" y="4090593"/>
                  </a:moveTo>
                  <a:lnTo>
                    <a:pt x="5441759" y="4090593"/>
                  </a:lnTo>
                  <a:lnTo>
                    <a:pt x="5441759" y="4178223"/>
                  </a:lnTo>
                  <a:lnTo>
                    <a:pt x="5441759" y="4317924"/>
                  </a:lnTo>
                  <a:lnTo>
                    <a:pt x="5441759" y="4405554"/>
                  </a:lnTo>
                  <a:lnTo>
                    <a:pt x="5441759" y="4559224"/>
                  </a:lnTo>
                  <a:lnTo>
                    <a:pt x="5441759" y="4646854"/>
                  </a:lnTo>
                  <a:lnTo>
                    <a:pt x="5672264" y="4646854"/>
                  </a:lnTo>
                  <a:lnTo>
                    <a:pt x="5672264" y="4559224"/>
                  </a:lnTo>
                  <a:lnTo>
                    <a:pt x="5529211" y="4559224"/>
                  </a:lnTo>
                  <a:lnTo>
                    <a:pt x="5529211" y="4405554"/>
                  </a:lnTo>
                  <a:lnTo>
                    <a:pt x="5627763" y="4405554"/>
                  </a:lnTo>
                  <a:lnTo>
                    <a:pt x="5627763" y="4317924"/>
                  </a:lnTo>
                  <a:lnTo>
                    <a:pt x="5529211" y="4317924"/>
                  </a:lnTo>
                  <a:lnTo>
                    <a:pt x="5529211" y="4178223"/>
                  </a:lnTo>
                  <a:lnTo>
                    <a:pt x="5672264" y="4178223"/>
                  </a:lnTo>
                  <a:lnTo>
                    <a:pt x="5672264" y="4090593"/>
                  </a:lnTo>
                  <a:close/>
                </a:path>
                <a:path w="12830175" h="5307965">
                  <a:moveTo>
                    <a:pt x="5737047" y="3905516"/>
                  </a:moveTo>
                  <a:lnTo>
                    <a:pt x="5593981" y="3905516"/>
                  </a:lnTo>
                  <a:lnTo>
                    <a:pt x="5593981" y="3436886"/>
                  </a:lnTo>
                  <a:lnTo>
                    <a:pt x="5506542" y="3436886"/>
                  </a:lnTo>
                  <a:lnTo>
                    <a:pt x="5506542" y="3905516"/>
                  </a:lnTo>
                  <a:lnTo>
                    <a:pt x="5506542" y="3993146"/>
                  </a:lnTo>
                  <a:lnTo>
                    <a:pt x="5737047" y="3993146"/>
                  </a:lnTo>
                  <a:lnTo>
                    <a:pt x="5737047" y="3905516"/>
                  </a:lnTo>
                  <a:close/>
                </a:path>
                <a:path w="12830175" h="5307965">
                  <a:moveTo>
                    <a:pt x="6014847" y="4647171"/>
                  </a:moveTo>
                  <a:lnTo>
                    <a:pt x="5997206" y="4558944"/>
                  </a:lnTo>
                  <a:lnTo>
                    <a:pt x="5979719" y="4471517"/>
                  </a:lnTo>
                  <a:lnTo>
                    <a:pt x="5939815" y="4272013"/>
                  </a:lnTo>
                  <a:lnTo>
                    <a:pt x="5903557" y="4090784"/>
                  </a:lnTo>
                  <a:lnTo>
                    <a:pt x="5894819" y="4090784"/>
                  </a:lnTo>
                  <a:lnTo>
                    <a:pt x="5894819" y="4471517"/>
                  </a:lnTo>
                  <a:lnTo>
                    <a:pt x="5824867" y="4471517"/>
                  </a:lnTo>
                  <a:lnTo>
                    <a:pt x="5859843" y="4272013"/>
                  </a:lnTo>
                  <a:lnTo>
                    <a:pt x="5894819" y="4471517"/>
                  </a:lnTo>
                  <a:lnTo>
                    <a:pt x="5894819" y="4090784"/>
                  </a:lnTo>
                  <a:lnTo>
                    <a:pt x="5816130" y="4090784"/>
                  </a:lnTo>
                  <a:lnTo>
                    <a:pt x="5704852" y="4647171"/>
                  </a:lnTo>
                  <a:lnTo>
                    <a:pt x="5793867" y="4647171"/>
                  </a:lnTo>
                  <a:lnTo>
                    <a:pt x="5809780" y="4558944"/>
                  </a:lnTo>
                  <a:lnTo>
                    <a:pt x="5909919" y="4558944"/>
                  </a:lnTo>
                  <a:lnTo>
                    <a:pt x="5925820" y="4647171"/>
                  </a:lnTo>
                  <a:lnTo>
                    <a:pt x="6014847" y="4647171"/>
                  </a:lnTo>
                  <a:close/>
                </a:path>
                <a:path w="12830175" h="5307965">
                  <a:moveTo>
                    <a:pt x="6032995" y="381838"/>
                  </a:moveTo>
                  <a:lnTo>
                    <a:pt x="6030049" y="324675"/>
                  </a:lnTo>
                  <a:lnTo>
                    <a:pt x="6021209" y="272008"/>
                  </a:lnTo>
                  <a:lnTo>
                    <a:pt x="6014580" y="250317"/>
                  </a:lnTo>
                  <a:lnTo>
                    <a:pt x="6006477" y="223799"/>
                  </a:lnTo>
                  <a:lnTo>
                    <a:pt x="5985853" y="180086"/>
                  </a:lnTo>
                  <a:lnTo>
                    <a:pt x="5959335" y="140830"/>
                  </a:lnTo>
                  <a:lnTo>
                    <a:pt x="5926937" y="106070"/>
                  </a:lnTo>
                  <a:lnTo>
                    <a:pt x="5886539" y="73990"/>
                  </a:lnTo>
                  <a:lnTo>
                    <a:pt x="5841733" y="49047"/>
                  </a:lnTo>
                  <a:lnTo>
                    <a:pt x="5799658" y="33820"/>
                  </a:lnTo>
                  <a:lnTo>
                    <a:pt x="5799658" y="381838"/>
                  </a:lnTo>
                  <a:lnTo>
                    <a:pt x="5799658" y="540943"/>
                  </a:lnTo>
                  <a:lnTo>
                    <a:pt x="5791695" y="605637"/>
                  </a:lnTo>
                  <a:lnTo>
                    <a:pt x="5767832" y="647001"/>
                  </a:lnTo>
                  <a:lnTo>
                    <a:pt x="5732284" y="666089"/>
                  </a:lnTo>
                  <a:lnTo>
                    <a:pt x="5680849" y="672452"/>
                  </a:lnTo>
                  <a:lnTo>
                    <a:pt x="5562066" y="672452"/>
                  </a:lnTo>
                  <a:lnTo>
                    <a:pt x="5562066" y="250317"/>
                  </a:lnTo>
                  <a:lnTo>
                    <a:pt x="5680849" y="250317"/>
                  </a:lnTo>
                  <a:lnTo>
                    <a:pt x="5732284" y="256679"/>
                  </a:lnTo>
                  <a:lnTo>
                    <a:pt x="5767832" y="275767"/>
                  </a:lnTo>
                  <a:lnTo>
                    <a:pt x="5791695" y="318198"/>
                  </a:lnTo>
                  <a:lnTo>
                    <a:pt x="5799658" y="381838"/>
                  </a:lnTo>
                  <a:lnTo>
                    <a:pt x="5799658" y="33820"/>
                  </a:lnTo>
                  <a:lnTo>
                    <a:pt x="5792521" y="31229"/>
                  </a:lnTo>
                  <a:lnTo>
                    <a:pt x="5738888" y="20535"/>
                  </a:lnTo>
                  <a:lnTo>
                    <a:pt x="5680849" y="16967"/>
                  </a:lnTo>
                  <a:lnTo>
                    <a:pt x="5328704" y="16967"/>
                  </a:lnTo>
                  <a:lnTo>
                    <a:pt x="5328704" y="1501902"/>
                  </a:lnTo>
                  <a:lnTo>
                    <a:pt x="5562066" y="1501902"/>
                  </a:lnTo>
                  <a:lnTo>
                    <a:pt x="5562066" y="905814"/>
                  </a:lnTo>
                  <a:lnTo>
                    <a:pt x="5668124" y="905814"/>
                  </a:lnTo>
                  <a:lnTo>
                    <a:pt x="5789041" y="1501902"/>
                  </a:lnTo>
                  <a:lnTo>
                    <a:pt x="6026632" y="1501902"/>
                  </a:lnTo>
                  <a:lnTo>
                    <a:pt x="5905106" y="905814"/>
                  </a:lnTo>
                  <a:lnTo>
                    <a:pt x="5892990" y="846404"/>
                  </a:lnTo>
                  <a:lnTo>
                    <a:pt x="5902274" y="839914"/>
                  </a:lnTo>
                  <a:lnTo>
                    <a:pt x="5959335" y="784009"/>
                  </a:lnTo>
                  <a:lnTo>
                    <a:pt x="5985853" y="744601"/>
                  </a:lnTo>
                  <a:lnTo>
                    <a:pt x="6006477" y="700582"/>
                  </a:lnTo>
                  <a:lnTo>
                    <a:pt x="6014999" y="672452"/>
                  </a:lnTo>
                  <a:lnTo>
                    <a:pt x="6021209" y="651967"/>
                  </a:lnTo>
                  <a:lnTo>
                    <a:pt x="6030049" y="598754"/>
                  </a:lnTo>
                  <a:lnTo>
                    <a:pt x="6032995" y="540943"/>
                  </a:lnTo>
                  <a:lnTo>
                    <a:pt x="6032995" y="381838"/>
                  </a:lnTo>
                  <a:close/>
                </a:path>
                <a:path w="12830175" h="5307965">
                  <a:moveTo>
                    <a:pt x="6035916" y="3567099"/>
                  </a:moveTo>
                  <a:lnTo>
                    <a:pt x="6028588" y="3517823"/>
                  </a:lnTo>
                  <a:lnTo>
                    <a:pt x="5996165" y="3462985"/>
                  </a:lnTo>
                  <a:lnTo>
                    <a:pt x="5955627" y="3438537"/>
                  </a:lnTo>
                  <a:lnTo>
                    <a:pt x="5948464" y="3436759"/>
                  </a:lnTo>
                  <a:lnTo>
                    <a:pt x="5948464" y="3567099"/>
                  </a:lnTo>
                  <a:lnTo>
                    <a:pt x="5948464" y="3862794"/>
                  </a:lnTo>
                  <a:lnTo>
                    <a:pt x="5947740" y="3876002"/>
                  </a:lnTo>
                  <a:lnTo>
                    <a:pt x="5947727" y="3876306"/>
                  </a:lnTo>
                  <a:lnTo>
                    <a:pt x="5945568" y="3887025"/>
                  </a:lnTo>
                  <a:lnTo>
                    <a:pt x="5914644" y="3911473"/>
                  </a:lnTo>
                  <a:lnTo>
                    <a:pt x="5903963" y="3912070"/>
                  </a:lnTo>
                  <a:lnTo>
                    <a:pt x="5893574" y="3911473"/>
                  </a:lnTo>
                  <a:lnTo>
                    <a:pt x="5862434" y="3887025"/>
                  </a:lnTo>
                  <a:lnTo>
                    <a:pt x="5860250" y="3876306"/>
                  </a:lnTo>
                  <a:lnTo>
                    <a:pt x="5860186" y="3876002"/>
                  </a:lnTo>
                  <a:lnTo>
                    <a:pt x="5859450" y="3862794"/>
                  </a:lnTo>
                  <a:lnTo>
                    <a:pt x="5859450" y="3567099"/>
                  </a:lnTo>
                  <a:lnTo>
                    <a:pt x="5871375" y="3527361"/>
                  </a:lnTo>
                  <a:lnTo>
                    <a:pt x="5903963" y="3517823"/>
                  </a:lnTo>
                  <a:lnTo>
                    <a:pt x="5914644" y="3518420"/>
                  </a:lnTo>
                  <a:lnTo>
                    <a:pt x="5945492" y="3542474"/>
                  </a:lnTo>
                  <a:lnTo>
                    <a:pt x="5948464" y="3567099"/>
                  </a:lnTo>
                  <a:lnTo>
                    <a:pt x="5948464" y="3436759"/>
                  </a:lnTo>
                  <a:lnTo>
                    <a:pt x="5931179" y="3432429"/>
                  </a:lnTo>
                  <a:lnTo>
                    <a:pt x="5903963" y="3430397"/>
                  </a:lnTo>
                  <a:lnTo>
                    <a:pt x="5876734" y="3432429"/>
                  </a:lnTo>
                  <a:lnTo>
                    <a:pt x="5830633" y="3448723"/>
                  </a:lnTo>
                  <a:lnTo>
                    <a:pt x="5794362" y="3483787"/>
                  </a:lnTo>
                  <a:lnTo>
                    <a:pt x="5774499" y="3535857"/>
                  </a:lnTo>
                  <a:lnTo>
                    <a:pt x="5772010" y="3567099"/>
                  </a:lnTo>
                  <a:lnTo>
                    <a:pt x="5772010" y="3862794"/>
                  </a:lnTo>
                  <a:lnTo>
                    <a:pt x="5781941" y="3921810"/>
                  </a:lnTo>
                  <a:lnTo>
                    <a:pt x="5811748" y="3966908"/>
                  </a:lnTo>
                  <a:lnTo>
                    <a:pt x="5852287" y="3991356"/>
                  </a:lnTo>
                  <a:lnTo>
                    <a:pt x="5903963" y="3999496"/>
                  </a:lnTo>
                  <a:lnTo>
                    <a:pt x="5931179" y="3997464"/>
                  </a:lnTo>
                  <a:lnTo>
                    <a:pt x="5977280" y="3981170"/>
                  </a:lnTo>
                  <a:lnTo>
                    <a:pt x="6013551" y="3946093"/>
                  </a:lnTo>
                  <a:lnTo>
                    <a:pt x="6033427" y="3894036"/>
                  </a:lnTo>
                  <a:lnTo>
                    <a:pt x="6035916" y="3862794"/>
                  </a:lnTo>
                  <a:lnTo>
                    <a:pt x="6035916" y="3567099"/>
                  </a:lnTo>
                  <a:close/>
                </a:path>
                <a:path w="12830175" h="5307965">
                  <a:moveTo>
                    <a:pt x="6115799" y="5213578"/>
                  </a:moveTo>
                  <a:lnTo>
                    <a:pt x="5972734" y="5213578"/>
                  </a:lnTo>
                  <a:lnTo>
                    <a:pt x="5972734" y="4744948"/>
                  </a:lnTo>
                  <a:lnTo>
                    <a:pt x="5885294" y="4744948"/>
                  </a:lnTo>
                  <a:lnTo>
                    <a:pt x="5885294" y="5213578"/>
                  </a:lnTo>
                  <a:lnTo>
                    <a:pt x="5885294" y="5301208"/>
                  </a:lnTo>
                  <a:lnTo>
                    <a:pt x="6115799" y="5301208"/>
                  </a:lnTo>
                  <a:lnTo>
                    <a:pt x="6115799" y="5213578"/>
                  </a:lnTo>
                  <a:close/>
                </a:path>
                <a:path w="12830175" h="5307965">
                  <a:moveTo>
                    <a:pt x="6321653" y="4227500"/>
                  </a:moveTo>
                  <a:lnTo>
                    <a:pt x="6314389" y="4178211"/>
                  </a:lnTo>
                  <a:lnTo>
                    <a:pt x="6281915" y="4124160"/>
                  </a:lnTo>
                  <a:lnTo>
                    <a:pt x="6240970" y="4099128"/>
                  </a:lnTo>
                  <a:lnTo>
                    <a:pt x="6234227" y="4097401"/>
                  </a:lnTo>
                  <a:lnTo>
                    <a:pt x="6234227" y="4227500"/>
                  </a:lnTo>
                  <a:lnTo>
                    <a:pt x="6234227" y="4513643"/>
                  </a:lnTo>
                  <a:lnTo>
                    <a:pt x="6223076" y="4550994"/>
                  </a:lnTo>
                  <a:lnTo>
                    <a:pt x="6189713" y="4559744"/>
                  </a:lnTo>
                  <a:lnTo>
                    <a:pt x="6145200" y="4559744"/>
                  </a:lnTo>
                  <a:lnTo>
                    <a:pt x="6145200" y="4178211"/>
                  </a:lnTo>
                  <a:lnTo>
                    <a:pt x="6189713" y="4178211"/>
                  </a:lnTo>
                  <a:lnTo>
                    <a:pt x="6227508" y="4194708"/>
                  </a:lnTo>
                  <a:lnTo>
                    <a:pt x="6234227" y="4227500"/>
                  </a:lnTo>
                  <a:lnTo>
                    <a:pt x="6234227" y="4097401"/>
                  </a:lnTo>
                  <a:lnTo>
                    <a:pt x="6216637" y="4092867"/>
                  </a:lnTo>
                  <a:lnTo>
                    <a:pt x="6189713" y="4090784"/>
                  </a:lnTo>
                  <a:lnTo>
                    <a:pt x="6057760" y="4090784"/>
                  </a:lnTo>
                  <a:lnTo>
                    <a:pt x="6057760" y="4647171"/>
                  </a:lnTo>
                  <a:lnTo>
                    <a:pt x="6189713" y="4647171"/>
                  </a:lnTo>
                  <a:lnTo>
                    <a:pt x="6241173" y="4639424"/>
                  </a:lnTo>
                  <a:lnTo>
                    <a:pt x="6281115" y="4616183"/>
                  </a:lnTo>
                  <a:lnTo>
                    <a:pt x="6305994" y="4584585"/>
                  </a:lnTo>
                  <a:lnTo>
                    <a:pt x="6315888" y="4559744"/>
                  </a:lnTo>
                  <a:lnTo>
                    <a:pt x="6316281" y="4558512"/>
                  </a:lnTo>
                  <a:lnTo>
                    <a:pt x="6319266" y="4544453"/>
                  </a:lnTo>
                  <a:lnTo>
                    <a:pt x="6321057" y="4529493"/>
                  </a:lnTo>
                  <a:lnTo>
                    <a:pt x="6321653" y="4513643"/>
                  </a:lnTo>
                  <a:lnTo>
                    <a:pt x="6321653" y="4227500"/>
                  </a:lnTo>
                  <a:close/>
                </a:path>
                <a:path w="12830175" h="5307965">
                  <a:moveTo>
                    <a:pt x="6376898" y="3993146"/>
                  </a:moveTo>
                  <a:lnTo>
                    <a:pt x="6359258" y="3904919"/>
                  </a:lnTo>
                  <a:lnTo>
                    <a:pt x="6341770" y="3817480"/>
                  </a:lnTo>
                  <a:lnTo>
                    <a:pt x="6301867" y="3617976"/>
                  </a:lnTo>
                  <a:lnTo>
                    <a:pt x="6265621" y="3436747"/>
                  </a:lnTo>
                  <a:lnTo>
                    <a:pt x="6256871" y="3436747"/>
                  </a:lnTo>
                  <a:lnTo>
                    <a:pt x="6256871" y="3817480"/>
                  </a:lnTo>
                  <a:lnTo>
                    <a:pt x="6186932" y="3817480"/>
                  </a:lnTo>
                  <a:lnTo>
                    <a:pt x="6221895" y="3617976"/>
                  </a:lnTo>
                  <a:lnTo>
                    <a:pt x="6256871" y="3817480"/>
                  </a:lnTo>
                  <a:lnTo>
                    <a:pt x="6256871" y="3436747"/>
                  </a:lnTo>
                  <a:lnTo>
                    <a:pt x="6178181" y="3436747"/>
                  </a:lnTo>
                  <a:lnTo>
                    <a:pt x="6066904" y="3993146"/>
                  </a:lnTo>
                  <a:lnTo>
                    <a:pt x="6155918" y="3993146"/>
                  </a:lnTo>
                  <a:lnTo>
                    <a:pt x="6171831" y="3904919"/>
                  </a:lnTo>
                  <a:lnTo>
                    <a:pt x="6271971" y="3904919"/>
                  </a:lnTo>
                  <a:lnTo>
                    <a:pt x="6287871" y="3993146"/>
                  </a:lnTo>
                  <a:lnTo>
                    <a:pt x="6376898" y="3993146"/>
                  </a:lnTo>
                  <a:close/>
                </a:path>
                <a:path w="12830175" h="5307965">
                  <a:moveTo>
                    <a:pt x="6414668" y="4875174"/>
                  </a:moveTo>
                  <a:lnTo>
                    <a:pt x="6407340" y="4825898"/>
                  </a:lnTo>
                  <a:lnTo>
                    <a:pt x="6374917" y="4771047"/>
                  </a:lnTo>
                  <a:lnTo>
                    <a:pt x="6334366" y="4746612"/>
                  </a:lnTo>
                  <a:lnTo>
                    <a:pt x="6327216" y="4744834"/>
                  </a:lnTo>
                  <a:lnTo>
                    <a:pt x="6327216" y="4875174"/>
                  </a:lnTo>
                  <a:lnTo>
                    <a:pt x="6327216" y="5170856"/>
                  </a:lnTo>
                  <a:lnTo>
                    <a:pt x="6326492" y="5184076"/>
                  </a:lnTo>
                  <a:lnTo>
                    <a:pt x="6326479" y="5184368"/>
                  </a:lnTo>
                  <a:lnTo>
                    <a:pt x="6324320" y="5195100"/>
                  </a:lnTo>
                  <a:lnTo>
                    <a:pt x="6293396" y="5219535"/>
                  </a:lnTo>
                  <a:lnTo>
                    <a:pt x="6282715" y="5220132"/>
                  </a:lnTo>
                  <a:lnTo>
                    <a:pt x="6272327" y="5219535"/>
                  </a:lnTo>
                  <a:lnTo>
                    <a:pt x="6241186" y="5195100"/>
                  </a:lnTo>
                  <a:lnTo>
                    <a:pt x="6239002" y="5184368"/>
                  </a:lnTo>
                  <a:lnTo>
                    <a:pt x="6238938" y="5184076"/>
                  </a:lnTo>
                  <a:lnTo>
                    <a:pt x="6238202" y="5170856"/>
                  </a:lnTo>
                  <a:lnTo>
                    <a:pt x="6238202" y="4875174"/>
                  </a:lnTo>
                  <a:lnTo>
                    <a:pt x="6250127" y="4835436"/>
                  </a:lnTo>
                  <a:lnTo>
                    <a:pt x="6282715" y="4825898"/>
                  </a:lnTo>
                  <a:lnTo>
                    <a:pt x="6293396" y="4826495"/>
                  </a:lnTo>
                  <a:lnTo>
                    <a:pt x="6324232" y="4850536"/>
                  </a:lnTo>
                  <a:lnTo>
                    <a:pt x="6327216" y="4875174"/>
                  </a:lnTo>
                  <a:lnTo>
                    <a:pt x="6327216" y="4744834"/>
                  </a:lnTo>
                  <a:lnTo>
                    <a:pt x="6309931" y="4740503"/>
                  </a:lnTo>
                  <a:lnTo>
                    <a:pt x="6282715" y="4738459"/>
                  </a:lnTo>
                  <a:lnTo>
                    <a:pt x="6255486" y="4740503"/>
                  </a:lnTo>
                  <a:lnTo>
                    <a:pt x="6209385" y="4756797"/>
                  </a:lnTo>
                  <a:lnTo>
                    <a:pt x="6173114" y="4791862"/>
                  </a:lnTo>
                  <a:lnTo>
                    <a:pt x="6153251" y="4843919"/>
                  </a:lnTo>
                  <a:lnTo>
                    <a:pt x="6150762" y="4875174"/>
                  </a:lnTo>
                  <a:lnTo>
                    <a:pt x="6150762" y="5170856"/>
                  </a:lnTo>
                  <a:lnTo>
                    <a:pt x="6160694" y="5229872"/>
                  </a:lnTo>
                  <a:lnTo>
                    <a:pt x="6190500" y="5274983"/>
                  </a:lnTo>
                  <a:lnTo>
                    <a:pt x="6231039" y="5299430"/>
                  </a:lnTo>
                  <a:lnTo>
                    <a:pt x="6282715" y="5307571"/>
                  </a:lnTo>
                  <a:lnTo>
                    <a:pt x="6309931" y="5305526"/>
                  </a:lnTo>
                  <a:lnTo>
                    <a:pt x="6356032" y="5289245"/>
                  </a:lnTo>
                  <a:lnTo>
                    <a:pt x="6392304" y="5254168"/>
                  </a:lnTo>
                  <a:lnTo>
                    <a:pt x="6412179" y="5202110"/>
                  </a:lnTo>
                  <a:lnTo>
                    <a:pt x="6414668" y="5170856"/>
                  </a:lnTo>
                  <a:lnTo>
                    <a:pt x="6414668" y="4875174"/>
                  </a:lnTo>
                  <a:close/>
                </a:path>
                <a:path w="12830175" h="5307965">
                  <a:moveTo>
                    <a:pt x="6629260" y="4221137"/>
                  </a:moveTo>
                  <a:lnTo>
                    <a:pt x="6619316" y="4162120"/>
                  </a:lnTo>
                  <a:lnTo>
                    <a:pt x="6589522" y="4117022"/>
                  </a:lnTo>
                  <a:lnTo>
                    <a:pt x="6548971" y="4092575"/>
                  </a:lnTo>
                  <a:lnTo>
                    <a:pt x="6497307" y="4084434"/>
                  </a:lnTo>
                  <a:lnTo>
                    <a:pt x="6470091" y="4086466"/>
                  </a:lnTo>
                  <a:lnTo>
                    <a:pt x="6423977" y="4102760"/>
                  </a:lnTo>
                  <a:lnTo>
                    <a:pt x="6387719" y="4137837"/>
                  </a:lnTo>
                  <a:lnTo>
                    <a:pt x="6367843" y="4189895"/>
                  </a:lnTo>
                  <a:lnTo>
                    <a:pt x="6365367" y="4221137"/>
                  </a:lnTo>
                  <a:lnTo>
                    <a:pt x="6365367" y="4234662"/>
                  </a:lnTo>
                  <a:lnTo>
                    <a:pt x="6373863" y="4288015"/>
                  </a:lnTo>
                  <a:lnTo>
                    <a:pt x="6398946" y="4335399"/>
                  </a:lnTo>
                  <a:lnTo>
                    <a:pt x="6434175" y="4370476"/>
                  </a:lnTo>
                  <a:lnTo>
                    <a:pt x="6479032" y="4397591"/>
                  </a:lnTo>
                  <a:lnTo>
                    <a:pt x="6491249" y="4404550"/>
                  </a:lnTo>
                  <a:lnTo>
                    <a:pt x="6525273" y="4432376"/>
                  </a:lnTo>
                  <a:lnTo>
                    <a:pt x="6541821" y="4481855"/>
                  </a:lnTo>
                  <a:lnTo>
                    <a:pt x="6541821" y="4516818"/>
                  </a:lnTo>
                  <a:lnTo>
                    <a:pt x="6529895" y="4556569"/>
                  </a:lnTo>
                  <a:lnTo>
                    <a:pt x="6497307" y="4566107"/>
                  </a:lnTo>
                  <a:lnTo>
                    <a:pt x="6486931" y="4565510"/>
                  </a:lnTo>
                  <a:lnTo>
                    <a:pt x="6455778" y="4541063"/>
                  </a:lnTo>
                  <a:lnTo>
                    <a:pt x="6452794" y="4516818"/>
                  </a:lnTo>
                  <a:lnTo>
                    <a:pt x="6452794" y="4444492"/>
                  </a:lnTo>
                  <a:lnTo>
                    <a:pt x="6365367" y="4444492"/>
                  </a:lnTo>
                  <a:lnTo>
                    <a:pt x="6365367" y="4516818"/>
                  </a:lnTo>
                  <a:lnTo>
                    <a:pt x="6367843" y="4548073"/>
                  </a:lnTo>
                  <a:lnTo>
                    <a:pt x="6387719" y="4600130"/>
                  </a:lnTo>
                  <a:lnTo>
                    <a:pt x="6423977" y="4635208"/>
                  </a:lnTo>
                  <a:lnTo>
                    <a:pt x="6470091" y="4651502"/>
                  </a:lnTo>
                  <a:lnTo>
                    <a:pt x="6497307" y="4653534"/>
                  </a:lnTo>
                  <a:lnTo>
                    <a:pt x="6524536" y="4651502"/>
                  </a:lnTo>
                  <a:lnTo>
                    <a:pt x="6570637" y="4635208"/>
                  </a:lnTo>
                  <a:lnTo>
                    <a:pt x="6606908" y="4600130"/>
                  </a:lnTo>
                  <a:lnTo>
                    <a:pt x="6626771" y="4548073"/>
                  </a:lnTo>
                  <a:lnTo>
                    <a:pt x="6629260" y="4516818"/>
                  </a:lnTo>
                  <a:lnTo>
                    <a:pt x="6629260" y="4481855"/>
                  </a:lnTo>
                  <a:lnTo>
                    <a:pt x="6614554" y="4411510"/>
                  </a:lnTo>
                  <a:lnTo>
                    <a:pt x="6570434" y="4353077"/>
                  </a:lnTo>
                  <a:lnTo>
                    <a:pt x="6532283" y="4327156"/>
                  </a:lnTo>
                  <a:lnTo>
                    <a:pt x="6502628" y="4310558"/>
                  </a:lnTo>
                  <a:lnTo>
                    <a:pt x="6493929" y="4305401"/>
                  </a:lnTo>
                  <a:lnTo>
                    <a:pt x="6460147" y="4268635"/>
                  </a:lnTo>
                  <a:lnTo>
                    <a:pt x="6452794" y="4234662"/>
                  </a:lnTo>
                  <a:lnTo>
                    <a:pt x="6452794" y="4221137"/>
                  </a:lnTo>
                  <a:lnTo>
                    <a:pt x="6464732" y="4181398"/>
                  </a:lnTo>
                  <a:lnTo>
                    <a:pt x="6497307" y="4171861"/>
                  </a:lnTo>
                  <a:lnTo>
                    <a:pt x="6507988" y="4172458"/>
                  </a:lnTo>
                  <a:lnTo>
                    <a:pt x="6538836" y="4196499"/>
                  </a:lnTo>
                  <a:lnTo>
                    <a:pt x="6541821" y="4221137"/>
                  </a:lnTo>
                  <a:lnTo>
                    <a:pt x="6541821" y="4269625"/>
                  </a:lnTo>
                  <a:lnTo>
                    <a:pt x="6629260" y="4269625"/>
                  </a:lnTo>
                  <a:lnTo>
                    <a:pt x="6629260" y="4221137"/>
                  </a:lnTo>
                  <a:close/>
                </a:path>
                <a:path w="12830175" h="5307965">
                  <a:moveTo>
                    <a:pt x="6683705" y="3573462"/>
                  </a:moveTo>
                  <a:lnTo>
                    <a:pt x="6681216" y="3541966"/>
                  </a:lnTo>
                  <a:lnTo>
                    <a:pt x="6676441" y="3524186"/>
                  </a:lnTo>
                  <a:lnTo>
                    <a:pt x="6673774" y="3514255"/>
                  </a:lnTo>
                  <a:lnTo>
                    <a:pt x="6643967" y="3470135"/>
                  </a:lnTo>
                  <a:lnTo>
                    <a:pt x="6603035" y="3445091"/>
                  </a:lnTo>
                  <a:lnTo>
                    <a:pt x="6596278" y="3443363"/>
                  </a:lnTo>
                  <a:lnTo>
                    <a:pt x="6596278" y="3573462"/>
                  </a:lnTo>
                  <a:lnTo>
                    <a:pt x="6596278" y="3859606"/>
                  </a:lnTo>
                  <a:lnTo>
                    <a:pt x="6585128" y="3896969"/>
                  </a:lnTo>
                  <a:lnTo>
                    <a:pt x="6551765" y="3905707"/>
                  </a:lnTo>
                  <a:lnTo>
                    <a:pt x="6507251" y="3905707"/>
                  </a:lnTo>
                  <a:lnTo>
                    <a:pt x="6507251" y="3524186"/>
                  </a:lnTo>
                  <a:lnTo>
                    <a:pt x="6551765" y="3524186"/>
                  </a:lnTo>
                  <a:lnTo>
                    <a:pt x="6589560" y="3540671"/>
                  </a:lnTo>
                  <a:lnTo>
                    <a:pt x="6596278" y="3573462"/>
                  </a:lnTo>
                  <a:lnTo>
                    <a:pt x="6596278" y="3443363"/>
                  </a:lnTo>
                  <a:lnTo>
                    <a:pt x="6578689" y="3438829"/>
                  </a:lnTo>
                  <a:lnTo>
                    <a:pt x="6551765" y="3436747"/>
                  </a:lnTo>
                  <a:lnTo>
                    <a:pt x="6419812" y="3436747"/>
                  </a:lnTo>
                  <a:lnTo>
                    <a:pt x="6419812" y="3993146"/>
                  </a:lnTo>
                  <a:lnTo>
                    <a:pt x="6551765" y="3993146"/>
                  </a:lnTo>
                  <a:lnTo>
                    <a:pt x="6603225" y="3985387"/>
                  </a:lnTo>
                  <a:lnTo>
                    <a:pt x="6643167" y="3962146"/>
                  </a:lnTo>
                  <a:lnTo>
                    <a:pt x="6668046" y="3930548"/>
                  </a:lnTo>
                  <a:lnTo>
                    <a:pt x="6677939" y="3905707"/>
                  </a:lnTo>
                  <a:lnTo>
                    <a:pt x="6678333" y="3904475"/>
                  </a:lnTo>
                  <a:lnTo>
                    <a:pt x="6681317" y="3890416"/>
                  </a:lnTo>
                  <a:lnTo>
                    <a:pt x="6683108" y="3875455"/>
                  </a:lnTo>
                  <a:lnTo>
                    <a:pt x="6683705" y="3859606"/>
                  </a:lnTo>
                  <a:lnTo>
                    <a:pt x="6683705" y="3573462"/>
                  </a:lnTo>
                  <a:close/>
                </a:path>
                <a:path w="12830175" h="5307965">
                  <a:moveTo>
                    <a:pt x="6729412" y="4875174"/>
                  </a:moveTo>
                  <a:lnTo>
                    <a:pt x="6719468" y="4816157"/>
                  </a:lnTo>
                  <a:lnTo>
                    <a:pt x="6689661" y="4771047"/>
                  </a:lnTo>
                  <a:lnTo>
                    <a:pt x="6649123" y="4746612"/>
                  </a:lnTo>
                  <a:lnTo>
                    <a:pt x="6597459" y="4738471"/>
                  </a:lnTo>
                  <a:lnTo>
                    <a:pt x="6570827" y="4740503"/>
                  </a:lnTo>
                  <a:lnTo>
                    <a:pt x="6524726" y="4756797"/>
                  </a:lnTo>
                  <a:lnTo>
                    <a:pt x="6487858" y="4792472"/>
                  </a:lnTo>
                  <a:lnTo>
                    <a:pt x="6467996" y="4844529"/>
                  </a:lnTo>
                  <a:lnTo>
                    <a:pt x="6465519" y="4875174"/>
                  </a:lnTo>
                  <a:lnTo>
                    <a:pt x="6465519" y="5170856"/>
                  </a:lnTo>
                  <a:lnTo>
                    <a:pt x="6475450" y="5229085"/>
                  </a:lnTo>
                  <a:lnTo>
                    <a:pt x="6505257" y="5274983"/>
                  </a:lnTo>
                  <a:lnTo>
                    <a:pt x="6546583" y="5299430"/>
                  </a:lnTo>
                  <a:lnTo>
                    <a:pt x="6597459" y="5307571"/>
                  </a:lnTo>
                  <a:lnTo>
                    <a:pt x="6624688" y="5305539"/>
                  </a:lnTo>
                  <a:lnTo>
                    <a:pt x="6670776" y="5289245"/>
                  </a:lnTo>
                  <a:lnTo>
                    <a:pt x="6707048" y="5254168"/>
                  </a:lnTo>
                  <a:lnTo>
                    <a:pt x="6726923" y="5202110"/>
                  </a:lnTo>
                  <a:lnTo>
                    <a:pt x="6729412" y="5170856"/>
                  </a:lnTo>
                  <a:lnTo>
                    <a:pt x="6729412" y="4979301"/>
                  </a:lnTo>
                  <a:lnTo>
                    <a:pt x="6598259" y="4979301"/>
                  </a:lnTo>
                  <a:lnTo>
                    <a:pt x="6598259" y="5066728"/>
                  </a:lnTo>
                  <a:lnTo>
                    <a:pt x="6641973" y="5066728"/>
                  </a:lnTo>
                  <a:lnTo>
                    <a:pt x="6641973" y="5170856"/>
                  </a:lnTo>
                  <a:lnTo>
                    <a:pt x="6630835" y="5210594"/>
                  </a:lnTo>
                  <a:lnTo>
                    <a:pt x="6597459" y="5220144"/>
                  </a:lnTo>
                  <a:lnTo>
                    <a:pt x="6587071" y="5219547"/>
                  </a:lnTo>
                  <a:lnTo>
                    <a:pt x="6555930" y="5195100"/>
                  </a:lnTo>
                  <a:lnTo>
                    <a:pt x="6552946" y="5170856"/>
                  </a:lnTo>
                  <a:lnTo>
                    <a:pt x="6552946" y="4875174"/>
                  </a:lnTo>
                  <a:lnTo>
                    <a:pt x="6564871" y="4835436"/>
                  </a:lnTo>
                  <a:lnTo>
                    <a:pt x="6597459" y="4825898"/>
                  </a:lnTo>
                  <a:lnTo>
                    <a:pt x="6608191" y="4826495"/>
                  </a:lnTo>
                  <a:lnTo>
                    <a:pt x="6639192" y="4850536"/>
                  </a:lnTo>
                  <a:lnTo>
                    <a:pt x="6641973" y="4875174"/>
                  </a:lnTo>
                  <a:lnTo>
                    <a:pt x="6641973" y="4924450"/>
                  </a:lnTo>
                  <a:lnTo>
                    <a:pt x="6729412" y="4924450"/>
                  </a:lnTo>
                  <a:lnTo>
                    <a:pt x="6729412" y="4875174"/>
                  </a:lnTo>
                  <a:close/>
                </a:path>
                <a:path w="12830175" h="5307965">
                  <a:moveTo>
                    <a:pt x="6944004" y="4090784"/>
                  </a:moveTo>
                  <a:lnTo>
                    <a:pt x="6856577" y="4090784"/>
                  </a:lnTo>
                  <a:lnTo>
                    <a:pt x="6856577" y="4318114"/>
                  </a:lnTo>
                  <a:lnTo>
                    <a:pt x="6767550" y="4318114"/>
                  </a:lnTo>
                  <a:lnTo>
                    <a:pt x="6767550" y="4090784"/>
                  </a:lnTo>
                  <a:lnTo>
                    <a:pt x="6680111" y="4090784"/>
                  </a:lnTo>
                  <a:lnTo>
                    <a:pt x="6680111" y="4318114"/>
                  </a:lnTo>
                  <a:lnTo>
                    <a:pt x="6680111" y="4405744"/>
                  </a:lnTo>
                  <a:lnTo>
                    <a:pt x="6680111" y="4647044"/>
                  </a:lnTo>
                  <a:lnTo>
                    <a:pt x="6767550" y="4647044"/>
                  </a:lnTo>
                  <a:lnTo>
                    <a:pt x="6767550" y="4405744"/>
                  </a:lnTo>
                  <a:lnTo>
                    <a:pt x="6856577" y="4405744"/>
                  </a:lnTo>
                  <a:lnTo>
                    <a:pt x="6856577" y="4647044"/>
                  </a:lnTo>
                  <a:lnTo>
                    <a:pt x="6944004" y="4647044"/>
                  </a:lnTo>
                  <a:lnTo>
                    <a:pt x="6944004" y="4405744"/>
                  </a:lnTo>
                  <a:lnTo>
                    <a:pt x="6944004" y="4318114"/>
                  </a:lnTo>
                  <a:lnTo>
                    <a:pt x="6944004" y="4090784"/>
                  </a:lnTo>
                  <a:close/>
                </a:path>
                <a:path w="12830175" h="5307965">
                  <a:moveTo>
                    <a:pt x="6945147" y="1501902"/>
                  </a:moveTo>
                  <a:lnTo>
                    <a:pt x="6898056" y="1266431"/>
                  </a:lnTo>
                  <a:lnTo>
                    <a:pt x="6851383" y="1033081"/>
                  </a:lnTo>
                  <a:lnTo>
                    <a:pt x="6744894" y="500634"/>
                  </a:lnTo>
                  <a:lnTo>
                    <a:pt x="6648158" y="16967"/>
                  </a:lnTo>
                  <a:lnTo>
                    <a:pt x="6624815" y="16967"/>
                  </a:lnTo>
                  <a:lnTo>
                    <a:pt x="6624815" y="1033081"/>
                  </a:lnTo>
                  <a:lnTo>
                    <a:pt x="6438151" y="1033081"/>
                  </a:lnTo>
                  <a:lnTo>
                    <a:pt x="6531483" y="500634"/>
                  </a:lnTo>
                  <a:lnTo>
                    <a:pt x="6624815" y="1033081"/>
                  </a:lnTo>
                  <a:lnTo>
                    <a:pt x="6624815" y="16967"/>
                  </a:lnTo>
                  <a:lnTo>
                    <a:pt x="6414808" y="16967"/>
                  </a:lnTo>
                  <a:lnTo>
                    <a:pt x="6117818" y="1501902"/>
                  </a:lnTo>
                  <a:lnTo>
                    <a:pt x="6355410" y="1501902"/>
                  </a:lnTo>
                  <a:lnTo>
                    <a:pt x="6397828" y="1266431"/>
                  </a:lnTo>
                  <a:lnTo>
                    <a:pt x="6665138" y="1266431"/>
                  </a:lnTo>
                  <a:lnTo>
                    <a:pt x="6707556" y="1501902"/>
                  </a:lnTo>
                  <a:lnTo>
                    <a:pt x="6945147" y="1501902"/>
                  </a:lnTo>
                  <a:close/>
                </a:path>
                <a:path w="12830175" h="5307965">
                  <a:moveTo>
                    <a:pt x="7044957" y="4875174"/>
                  </a:moveTo>
                  <a:lnTo>
                    <a:pt x="7037641" y="4825898"/>
                  </a:lnTo>
                  <a:lnTo>
                    <a:pt x="7005218" y="4771047"/>
                  </a:lnTo>
                  <a:lnTo>
                    <a:pt x="6964667" y="4746612"/>
                  </a:lnTo>
                  <a:lnTo>
                    <a:pt x="6957517" y="4744834"/>
                  </a:lnTo>
                  <a:lnTo>
                    <a:pt x="6957517" y="4875174"/>
                  </a:lnTo>
                  <a:lnTo>
                    <a:pt x="6957517" y="5170856"/>
                  </a:lnTo>
                  <a:lnTo>
                    <a:pt x="6945592" y="5210594"/>
                  </a:lnTo>
                  <a:lnTo>
                    <a:pt x="6913004" y="5220132"/>
                  </a:lnTo>
                  <a:lnTo>
                    <a:pt x="6902628" y="5219535"/>
                  </a:lnTo>
                  <a:lnTo>
                    <a:pt x="6871475" y="5195100"/>
                  </a:lnTo>
                  <a:lnTo>
                    <a:pt x="6869303" y="5184368"/>
                  </a:lnTo>
                  <a:lnTo>
                    <a:pt x="6869239" y="5184076"/>
                  </a:lnTo>
                  <a:lnTo>
                    <a:pt x="6868490" y="5170856"/>
                  </a:lnTo>
                  <a:lnTo>
                    <a:pt x="6868490" y="4875174"/>
                  </a:lnTo>
                  <a:lnTo>
                    <a:pt x="6880415" y="4835436"/>
                  </a:lnTo>
                  <a:lnTo>
                    <a:pt x="6913004" y="4825898"/>
                  </a:lnTo>
                  <a:lnTo>
                    <a:pt x="6923684" y="4826495"/>
                  </a:lnTo>
                  <a:lnTo>
                    <a:pt x="6954533" y="4850536"/>
                  </a:lnTo>
                  <a:lnTo>
                    <a:pt x="6957517" y="4875174"/>
                  </a:lnTo>
                  <a:lnTo>
                    <a:pt x="6957517" y="4744834"/>
                  </a:lnTo>
                  <a:lnTo>
                    <a:pt x="6940232" y="4740503"/>
                  </a:lnTo>
                  <a:lnTo>
                    <a:pt x="6913004" y="4738459"/>
                  </a:lnTo>
                  <a:lnTo>
                    <a:pt x="6885787" y="4740503"/>
                  </a:lnTo>
                  <a:lnTo>
                    <a:pt x="6839674" y="4756797"/>
                  </a:lnTo>
                  <a:lnTo>
                    <a:pt x="6803415" y="4791862"/>
                  </a:lnTo>
                  <a:lnTo>
                    <a:pt x="6783540" y="4843919"/>
                  </a:lnTo>
                  <a:lnTo>
                    <a:pt x="6781063" y="4875174"/>
                  </a:lnTo>
                  <a:lnTo>
                    <a:pt x="6781063" y="5170856"/>
                  </a:lnTo>
                  <a:lnTo>
                    <a:pt x="6790995" y="5229872"/>
                  </a:lnTo>
                  <a:lnTo>
                    <a:pt x="6820802" y="5274983"/>
                  </a:lnTo>
                  <a:lnTo>
                    <a:pt x="6861340" y="5299430"/>
                  </a:lnTo>
                  <a:lnTo>
                    <a:pt x="6913004" y="5307571"/>
                  </a:lnTo>
                  <a:lnTo>
                    <a:pt x="6940232" y="5305526"/>
                  </a:lnTo>
                  <a:lnTo>
                    <a:pt x="6986333" y="5289245"/>
                  </a:lnTo>
                  <a:lnTo>
                    <a:pt x="7022605" y="5254168"/>
                  </a:lnTo>
                  <a:lnTo>
                    <a:pt x="7042480" y="5202110"/>
                  </a:lnTo>
                  <a:lnTo>
                    <a:pt x="7044957" y="5170856"/>
                  </a:lnTo>
                  <a:lnTo>
                    <a:pt x="7044957" y="4875174"/>
                  </a:lnTo>
                  <a:close/>
                </a:path>
                <a:path w="12830175" h="5307965">
                  <a:moveTo>
                    <a:pt x="7139140" y="3436747"/>
                  </a:moveTo>
                  <a:lnTo>
                    <a:pt x="7046938" y="3436747"/>
                  </a:lnTo>
                  <a:lnTo>
                    <a:pt x="6986537" y="3636251"/>
                  </a:lnTo>
                  <a:lnTo>
                    <a:pt x="6927723" y="3436747"/>
                  </a:lnTo>
                  <a:lnTo>
                    <a:pt x="6835521" y="3436747"/>
                  </a:lnTo>
                  <a:lnTo>
                    <a:pt x="6942810" y="3797604"/>
                  </a:lnTo>
                  <a:lnTo>
                    <a:pt x="6942810" y="3993146"/>
                  </a:lnTo>
                  <a:lnTo>
                    <a:pt x="7031050" y="3993146"/>
                  </a:lnTo>
                  <a:lnTo>
                    <a:pt x="7031050" y="3797604"/>
                  </a:lnTo>
                  <a:lnTo>
                    <a:pt x="7139140" y="3436747"/>
                  </a:lnTo>
                  <a:close/>
                </a:path>
                <a:path w="12830175" h="5307965">
                  <a:moveTo>
                    <a:pt x="7264324" y="4221137"/>
                  </a:moveTo>
                  <a:lnTo>
                    <a:pt x="7256996" y="4171861"/>
                  </a:lnTo>
                  <a:lnTo>
                    <a:pt x="7224573" y="4117009"/>
                  </a:lnTo>
                  <a:lnTo>
                    <a:pt x="7184022" y="4092575"/>
                  </a:lnTo>
                  <a:lnTo>
                    <a:pt x="7176871" y="4090797"/>
                  </a:lnTo>
                  <a:lnTo>
                    <a:pt x="7176871" y="4221137"/>
                  </a:lnTo>
                  <a:lnTo>
                    <a:pt x="7176871" y="4516818"/>
                  </a:lnTo>
                  <a:lnTo>
                    <a:pt x="7176148" y="4530039"/>
                  </a:lnTo>
                  <a:lnTo>
                    <a:pt x="7176135" y="4530344"/>
                  </a:lnTo>
                  <a:lnTo>
                    <a:pt x="7173976" y="4541063"/>
                  </a:lnTo>
                  <a:lnTo>
                    <a:pt x="7143051" y="4565510"/>
                  </a:lnTo>
                  <a:lnTo>
                    <a:pt x="7132358" y="4566094"/>
                  </a:lnTo>
                  <a:lnTo>
                    <a:pt x="7121982" y="4565510"/>
                  </a:lnTo>
                  <a:lnTo>
                    <a:pt x="7090829" y="4541063"/>
                  </a:lnTo>
                  <a:lnTo>
                    <a:pt x="7088657" y="4530344"/>
                  </a:lnTo>
                  <a:lnTo>
                    <a:pt x="7088594" y="4530039"/>
                  </a:lnTo>
                  <a:lnTo>
                    <a:pt x="7087857" y="4516818"/>
                  </a:lnTo>
                  <a:lnTo>
                    <a:pt x="7087857" y="4221137"/>
                  </a:lnTo>
                  <a:lnTo>
                    <a:pt x="7099782" y="4181398"/>
                  </a:lnTo>
                  <a:lnTo>
                    <a:pt x="7132358" y="4171861"/>
                  </a:lnTo>
                  <a:lnTo>
                    <a:pt x="7143051" y="4172458"/>
                  </a:lnTo>
                  <a:lnTo>
                    <a:pt x="7173887" y="4196499"/>
                  </a:lnTo>
                  <a:lnTo>
                    <a:pt x="7176871" y="4221137"/>
                  </a:lnTo>
                  <a:lnTo>
                    <a:pt x="7176871" y="4090797"/>
                  </a:lnTo>
                  <a:lnTo>
                    <a:pt x="7159587" y="4086466"/>
                  </a:lnTo>
                  <a:lnTo>
                    <a:pt x="7132358" y="4084434"/>
                  </a:lnTo>
                  <a:lnTo>
                    <a:pt x="7105142" y="4086466"/>
                  </a:lnTo>
                  <a:lnTo>
                    <a:pt x="7059041" y="4102760"/>
                  </a:lnTo>
                  <a:lnTo>
                    <a:pt x="7022770" y="4137825"/>
                  </a:lnTo>
                  <a:lnTo>
                    <a:pt x="7002907" y="4189895"/>
                  </a:lnTo>
                  <a:lnTo>
                    <a:pt x="7000418" y="4221137"/>
                  </a:lnTo>
                  <a:lnTo>
                    <a:pt x="7000418" y="4516818"/>
                  </a:lnTo>
                  <a:lnTo>
                    <a:pt x="7010349" y="4575848"/>
                  </a:lnTo>
                  <a:lnTo>
                    <a:pt x="7040156" y="4620946"/>
                  </a:lnTo>
                  <a:lnTo>
                    <a:pt x="7080694" y="4645393"/>
                  </a:lnTo>
                  <a:lnTo>
                    <a:pt x="7132358" y="4653534"/>
                  </a:lnTo>
                  <a:lnTo>
                    <a:pt x="7159587" y="4651502"/>
                  </a:lnTo>
                  <a:lnTo>
                    <a:pt x="7205688" y="4635208"/>
                  </a:lnTo>
                  <a:lnTo>
                    <a:pt x="7241959" y="4600130"/>
                  </a:lnTo>
                  <a:lnTo>
                    <a:pt x="7256996" y="4566094"/>
                  </a:lnTo>
                  <a:lnTo>
                    <a:pt x="7261834" y="4548073"/>
                  </a:lnTo>
                  <a:lnTo>
                    <a:pt x="7264324" y="4516818"/>
                  </a:lnTo>
                  <a:lnTo>
                    <a:pt x="7264324" y="4221137"/>
                  </a:lnTo>
                  <a:close/>
                </a:path>
                <a:path w="12830175" h="5307965">
                  <a:moveTo>
                    <a:pt x="7419734" y="3567099"/>
                  </a:moveTo>
                  <a:lnTo>
                    <a:pt x="7412406" y="3517823"/>
                  </a:lnTo>
                  <a:lnTo>
                    <a:pt x="7379983" y="3462985"/>
                  </a:lnTo>
                  <a:lnTo>
                    <a:pt x="7339444" y="3438537"/>
                  </a:lnTo>
                  <a:lnTo>
                    <a:pt x="7332294" y="3436759"/>
                  </a:lnTo>
                  <a:lnTo>
                    <a:pt x="7332294" y="3567099"/>
                  </a:lnTo>
                  <a:lnTo>
                    <a:pt x="7332294" y="3862794"/>
                  </a:lnTo>
                  <a:lnTo>
                    <a:pt x="7331557" y="3876002"/>
                  </a:lnTo>
                  <a:lnTo>
                    <a:pt x="7331545" y="3876306"/>
                  </a:lnTo>
                  <a:lnTo>
                    <a:pt x="7329386" y="3887025"/>
                  </a:lnTo>
                  <a:lnTo>
                    <a:pt x="7298461" y="3911473"/>
                  </a:lnTo>
                  <a:lnTo>
                    <a:pt x="7287781" y="3912070"/>
                  </a:lnTo>
                  <a:lnTo>
                    <a:pt x="7277392" y="3911473"/>
                  </a:lnTo>
                  <a:lnTo>
                    <a:pt x="7246252" y="3887025"/>
                  </a:lnTo>
                  <a:lnTo>
                    <a:pt x="7244080" y="3876306"/>
                  </a:lnTo>
                  <a:lnTo>
                    <a:pt x="7244016" y="3876002"/>
                  </a:lnTo>
                  <a:lnTo>
                    <a:pt x="7243267" y="3862794"/>
                  </a:lnTo>
                  <a:lnTo>
                    <a:pt x="7243267" y="3567099"/>
                  </a:lnTo>
                  <a:lnTo>
                    <a:pt x="7255192" y="3527361"/>
                  </a:lnTo>
                  <a:lnTo>
                    <a:pt x="7287781" y="3517823"/>
                  </a:lnTo>
                  <a:lnTo>
                    <a:pt x="7298461" y="3518420"/>
                  </a:lnTo>
                  <a:lnTo>
                    <a:pt x="7329310" y="3542474"/>
                  </a:lnTo>
                  <a:lnTo>
                    <a:pt x="7332294" y="3567099"/>
                  </a:lnTo>
                  <a:lnTo>
                    <a:pt x="7332294" y="3436759"/>
                  </a:lnTo>
                  <a:lnTo>
                    <a:pt x="7315009" y="3432429"/>
                  </a:lnTo>
                  <a:lnTo>
                    <a:pt x="7287781" y="3430397"/>
                  </a:lnTo>
                  <a:lnTo>
                    <a:pt x="7260552" y="3432429"/>
                  </a:lnTo>
                  <a:lnTo>
                    <a:pt x="7214451" y="3448723"/>
                  </a:lnTo>
                  <a:lnTo>
                    <a:pt x="7178180" y="3483787"/>
                  </a:lnTo>
                  <a:lnTo>
                    <a:pt x="7158317" y="3535857"/>
                  </a:lnTo>
                  <a:lnTo>
                    <a:pt x="7155840" y="3567099"/>
                  </a:lnTo>
                  <a:lnTo>
                    <a:pt x="7155840" y="3862794"/>
                  </a:lnTo>
                  <a:lnTo>
                    <a:pt x="7165772" y="3921810"/>
                  </a:lnTo>
                  <a:lnTo>
                    <a:pt x="7195579" y="3966908"/>
                  </a:lnTo>
                  <a:lnTo>
                    <a:pt x="7236117" y="3991356"/>
                  </a:lnTo>
                  <a:lnTo>
                    <a:pt x="7287781" y="3999496"/>
                  </a:lnTo>
                  <a:lnTo>
                    <a:pt x="7315009" y="3997464"/>
                  </a:lnTo>
                  <a:lnTo>
                    <a:pt x="7361110" y="3981170"/>
                  </a:lnTo>
                  <a:lnTo>
                    <a:pt x="7397369" y="3946093"/>
                  </a:lnTo>
                  <a:lnTo>
                    <a:pt x="7417244" y="3894036"/>
                  </a:lnTo>
                  <a:lnTo>
                    <a:pt x="7419734" y="3862794"/>
                  </a:lnTo>
                  <a:lnTo>
                    <a:pt x="7419734" y="3567099"/>
                  </a:lnTo>
                  <a:close/>
                </a:path>
                <a:path w="12830175" h="5307965">
                  <a:moveTo>
                    <a:pt x="7562380" y="4090784"/>
                  </a:moveTo>
                  <a:lnTo>
                    <a:pt x="7296899" y="4090784"/>
                  </a:lnTo>
                  <a:lnTo>
                    <a:pt x="7296899" y="4178414"/>
                  </a:lnTo>
                  <a:lnTo>
                    <a:pt x="7385913" y="4178414"/>
                  </a:lnTo>
                  <a:lnTo>
                    <a:pt x="7385913" y="4647044"/>
                  </a:lnTo>
                  <a:lnTo>
                    <a:pt x="7473353" y="4647044"/>
                  </a:lnTo>
                  <a:lnTo>
                    <a:pt x="7473353" y="4178414"/>
                  </a:lnTo>
                  <a:lnTo>
                    <a:pt x="7562380" y="4178414"/>
                  </a:lnTo>
                  <a:lnTo>
                    <a:pt x="7562380" y="4090784"/>
                  </a:lnTo>
                  <a:close/>
                </a:path>
                <a:path w="12830175" h="5307965">
                  <a:moveTo>
                    <a:pt x="7736065" y="3436759"/>
                  </a:moveTo>
                  <a:lnTo>
                    <a:pt x="7648638" y="3436759"/>
                  </a:lnTo>
                  <a:lnTo>
                    <a:pt x="7648638" y="3862781"/>
                  </a:lnTo>
                  <a:lnTo>
                    <a:pt x="7647889" y="3876002"/>
                  </a:lnTo>
                  <a:lnTo>
                    <a:pt x="7623391" y="3909682"/>
                  </a:lnTo>
                  <a:lnTo>
                    <a:pt x="7604125" y="3912070"/>
                  </a:lnTo>
                  <a:lnTo>
                    <a:pt x="7593393" y="3911473"/>
                  </a:lnTo>
                  <a:lnTo>
                    <a:pt x="7562393" y="3887432"/>
                  </a:lnTo>
                  <a:lnTo>
                    <a:pt x="7559611" y="3862781"/>
                  </a:lnTo>
                  <a:lnTo>
                    <a:pt x="7559611" y="3436759"/>
                  </a:lnTo>
                  <a:lnTo>
                    <a:pt x="7472185" y="3436759"/>
                  </a:lnTo>
                  <a:lnTo>
                    <a:pt x="7472185" y="3862781"/>
                  </a:lnTo>
                  <a:lnTo>
                    <a:pt x="7474661" y="3894036"/>
                  </a:lnTo>
                  <a:lnTo>
                    <a:pt x="7494537" y="3946106"/>
                  </a:lnTo>
                  <a:lnTo>
                    <a:pt x="7530795" y="3981170"/>
                  </a:lnTo>
                  <a:lnTo>
                    <a:pt x="7576896" y="3997464"/>
                  </a:lnTo>
                  <a:lnTo>
                    <a:pt x="7604125" y="3999496"/>
                  </a:lnTo>
                  <a:lnTo>
                    <a:pt x="7630757" y="3997464"/>
                  </a:lnTo>
                  <a:lnTo>
                    <a:pt x="7676858" y="3981170"/>
                  </a:lnTo>
                  <a:lnTo>
                    <a:pt x="7713713" y="3945509"/>
                  </a:lnTo>
                  <a:lnTo>
                    <a:pt x="7733589" y="3893439"/>
                  </a:lnTo>
                  <a:lnTo>
                    <a:pt x="7736065" y="3862781"/>
                  </a:lnTo>
                  <a:lnTo>
                    <a:pt x="7736065" y="3436759"/>
                  </a:lnTo>
                  <a:close/>
                </a:path>
                <a:path w="12830175" h="5307965">
                  <a:moveTo>
                    <a:pt x="7776692" y="16967"/>
                  </a:moveTo>
                  <a:lnTo>
                    <a:pt x="7543343" y="16967"/>
                  </a:lnTo>
                  <a:lnTo>
                    <a:pt x="7543343" y="767918"/>
                  </a:lnTo>
                  <a:lnTo>
                    <a:pt x="7186968" y="16967"/>
                  </a:lnTo>
                  <a:lnTo>
                    <a:pt x="7051192" y="16967"/>
                  </a:lnTo>
                  <a:lnTo>
                    <a:pt x="7051192" y="1501902"/>
                  </a:lnTo>
                  <a:lnTo>
                    <a:pt x="7284555" y="1501902"/>
                  </a:lnTo>
                  <a:lnTo>
                    <a:pt x="7284555" y="748830"/>
                  </a:lnTo>
                  <a:lnTo>
                    <a:pt x="7640929" y="1501902"/>
                  </a:lnTo>
                  <a:lnTo>
                    <a:pt x="7776692" y="1501902"/>
                  </a:lnTo>
                  <a:lnTo>
                    <a:pt x="7776692" y="16967"/>
                  </a:lnTo>
                  <a:close/>
                </a:path>
                <a:path w="12830175" h="5307965">
                  <a:moveTo>
                    <a:pt x="7836598" y="4090784"/>
                  </a:moveTo>
                  <a:lnTo>
                    <a:pt x="7761084" y="4090784"/>
                  </a:lnTo>
                  <a:lnTo>
                    <a:pt x="7541717" y="4647171"/>
                  </a:lnTo>
                  <a:lnTo>
                    <a:pt x="7617219" y="4647171"/>
                  </a:lnTo>
                  <a:lnTo>
                    <a:pt x="7836598" y="4090784"/>
                  </a:lnTo>
                  <a:close/>
                </a:path>
                <a:path w="12830175" h="5307965">
                  <a:moveTo>
                    <a:pt x="8059560" y="3573462"/>
                  </a:moveTo>
                  <a:lnTo>
                    <a:pt x="8057083" y="3541966"/>
                  </a:lnTo>
                  <a:lnTo>
                    <a:pt x="8052295" y="3524186"/>
                  </a:lnTo>
                  <a:lnTo>
                    <a:pt x="8049628" y="3514255"/>
                  </a:lnTo>
                  <a:lnTo>
                    <a:pt x="8019821" y="3470135"/>
                  </a:lnTo>
                  <a:lnTo>
                    <a:pt x="7978889" y="3445091"/>
                  </a:lnTo>
                  <a:lnTo>
                    <a:pt x="7972133" y="3443363"/>
                  </a:lnTo>
                  <a:lnTo>
                    <a:pt x="7972133" y="3573462"/>
                  </a:lnTo>
                  <a:lnTo>
                    <a:pt x="7972133" y="3633076"/>
                  </a:lnTo>
                  <a:lnTo>
                    <a:pt x="7960207" y="3672827"/>
                  </a:lnTo>
                  <a:lnTo>
                    <a:pt x="7927619" y="3682365"/>
                  </a:lnTo>
                  <a:lnTo>
                    <a:pt x="7883106" y="3682365"/>
                  </a:lnTo>
                  <a:lnTo>
                    <a:pt x="7883106" y="3524186"/>
                  </a:lnTo>
                  <a:lnTo>
                    <a:pt x="7927619" y="3524186"/>
                  </a:lnTo>
                  <a:lnTo>
                    <a:pt x="7965427" y="3540671"/>
                  </a:lnTo>
                  <a:lnTo>
                    <a:pt x="7972133" y="3573462"/>
                  </a:lnTo>
                  <a:lnTo>
                    <a:pt x="7972133" y="3443363"/>
                  </a:lnTo>
                  <a:lnTo>
                    <a:pt x="7954543" y="3438829"/>
                  </a:lnTo>
                  <a:lnTo>
                    <a:pt x="7927619" y="3436747"/>
                  </a:lnTo>
                  <a:lnTo>
                    <a:pt x="7795666" y="3436747"/>
                  </a:lnTo>
                  <a:lnTo>
                    <a:pt x="7795666" y="3993134"/>
                  </a:lnTo>
                  <a:lnTo>
                    <a:pt x="7883106" y="3993134"/>
                  </a:lnTo>
                  <a:lnTo>
                    <a:pt x="7883106" y="3769791"/>
                  </a:lnTo>
                  <a:lnTo>
                    <a:pt x="7922844" y="3769791"/>
                  </a:lnTo>
                  <a:lnTo>
                    <a:pt x="7968158" y="3993134"/>
                  </a:lnTo>
                  <a:lnTo>
                    <a:pt x="8057172" y="3993134"/>
                  </a:lnTo>
                  <a:lnTo>
                    <a:pt x="8011642" y="3769791"/>
                  </a:lnTo>
                  <a:lnTo>
                    <a:pt x="8007109" y="3747528"/>
                  </a:lnTo>
                  <a:lnTo>
                    <a:pt x="8037208" y="3716985"/>
                  </a:lnTo>
                  <a:lnTo>
                    <a:pt x="8057083" y="3664928"/>
                  </a:lnTo>
                  <a:lnTo>
                    <a:pt x="8059560" y="3633076"/>
                  </a:lnTo>
                  <a:lnTo>
                    <a:pt x="8059560" y="3573462"/>
                  </a:lnTo>
                  <a:close/>
                </a:path>
                <a:path w="12830175" h="5307965">
                  <a:moveTo>
                    <a:pt x="8642185" y="381838"/>
                  </a:moveTo>
                  <a:lnTo>
                    <a:pt x="8639238" y="324675"/>
                  </a:lnTo>
                  <a:lnTo>
                    <a:pt x="8630387" y="271995"/>
                  </a:lnTo>
                  <a:lnTo>
                    <a:pt x="8615655" y="223799"/>
                  </a:lnTo>
                  <a:lnTo>
                    <a:pt x="8595030" y="180073"/>
                  </a:lnTo>
                  <a:lnTo>
                    <a:pt x="8568512" y="140830"/>
                  </a:lnTo>
                  <a:lnTo>
                    <a:pt x="8536114" y="106057"/>
                  </a:lnTo>
                  <a:lnTo>
                    <a:pt x="8495716" y="73990"/>
                  </a:lnTo>
                  <a:lnTo>
                    <a:pt x="8450910" y="49034"/>
                  </a:lnTo>
                  <a:lnTo>
                    <a:pt x="8408822" y="33807"/>
                  </a:lnTo>
                  <a:lnTo>
                    <a:pt x="8408822" y="381838"/>
                  </a:lnTo>
                  <a:lnTo>
                    <a:pt x="8408822" y="1145527"/>
                  </a:lnTo>
                  <a:lnTo>
                    <a:pt x="8401393" y="1207579"/>
                  </a:lnTo>
                  <a:lnTo>
                    <a:pt x="8379117" y="1245222"/>
                  </a:lnTo>
                  <a:lnTo>
                    <a:pt x="8344128" y="1262735"/>
                  </a:lnTo>
                  <a:lnTo>
                    <a:pt x="8290039" y="1268552"/>
                  </a:lnTo>
                  <a:lnTo>
                    <a:pt x="8171231" y="1268552"/>
                  </a:lnTo>
                  <a:lnTo>
                    <a:pt x="8171231" y="250317"/>
                  </a:lnTo>
                  <a:lnTo>
                    <a:pt x="8290039" y="250317"/>
                  </a:lnTo>
                  <a:lnTo>
                    <a:pt x="8341461" y="256679"/>
                  </a:lnTo>
                  <a:lnTo>
                    <a:pt x="8377009" y="275767"/>
                  </a:lnTo>
                  <a:lnTo>
                    <a:pt x="8400872" y="318198"/>
                  </a:lnTo>
                  <a:lnTo>
                    <a:pt x="8408822" y="381838"/>
                  </a:lnTo>
                  <a:lnTo>
                    <a:pt x="8408822" y="33807"/>
                  </a:lnTo>
                  <a:lnTo>
                    <a:pt x="8401698" y="31216"/>
                  </a:lnTo>
                  <a:lnTo>
                    <a:pt x="8348078" y="20523"/>
                  </a:lnTo>
                  <a:lnTo>
                    <a:pt x="8290039" y="16967"/>
                  </a:lnTo>
                  <a:lnTo>
                    <a:pt x="7937894" y="16967"/>
                  </a:lnTo>
                  <a:lnTo>
                    <a:pt x="7937894" y="1501902"/>
                  </a:lnTo>
                  <a:lnTo>
                    <a:pt x="8290039" y="1501902"/>
                  </a:lnTo>
                  <a:lnTo>
                    <a:pt x="8348662" y="1498587"/>
                  </a:lnTo>
                  <a:lnTo>
                    <a:pt x="8402371" y="1488668"/>
                  </a:lnTo>
                  <a:lnTo>
                    <a:pt x="8451164" y="1472120"/>
                  </a:lnTo>
                  <a:lnTo>
                    <a:pt x="8495030" y="1448955"/>
                  </a:lnTo>
                  <a:lnTo>
                    <a:pt x="8533981" y="1419174"/>
                  </a:lnTo>
                  <a:lnTo>
                    <a:pt x="8581174" y="1366151"/>
                  </a:lnTo>
                  <a:lnTo>
                    <a:pt x="8616721" y="1300378"/>
                  </a:lnTo>
                  <a:lnTo>
                    <a:pt x="8626805" y="1268552"/>
                  </a:lnTo>
                  <a:lnTo>
                    <a:pt x="8627859" y="1265250"/>
                  </a:lnTo>
                  <a:lnTo>
                    <a:pt x="8635809" y="1227734"/>
                  </a:lnTo>
                  <a:lnTo>
                    <a:pt x="8640585" y="1187831"/>
                  </a:lnTo>
                  <a:lnTo>
                    <a:pt x="8642185" y="1145527"/>
                  </a:lnTo>
                  <a:lnTo>
                    <a:pt x="8642185" y="381838"/>
                  </a:lnTo>
                  <a:close/>
                </a:path>
                <a:path w="12830175" h="5307965">
                  <a:moveTo>
                    <a:pt x="9026119" y="16967"/>
                  </a:moveTo>
                  <a:lnTo>
                    <a:pt x="8792769" y="16967"/>
                  </a:lnTo>
                  <a:lnTo>
                    <a:pt x="8792769" y="1501902"/>
                  </a:lnTo>
                  <a:lnTo>
                    <a:pt x="9026119" y="1501902"/>
                  </a:lnTo>
                  <a:lnTo>
                    <a:pt x="9026119" y="16967"/>
                  </a:lnTo>
                  <a:close/>
                </a:path>
                <a:path w="12830175" h="5307965">
                  <a:moveTo>
                    <a:pt x="9912820" y="16967"/>
                  </a:moveTo>
                  <a:lnTo>
                    <a:pt x="9679483" y="16967"/>
                  </a:lnTo>
                  <a:lnTo>
                    <a:pt x="9679483" y="767918"/>
                  </a:lnTo>
                  <a:lnTo>
                    <a:pt x="9323108" y="16967"/>
                  </a:lnTo>
                  <a:lnTo>
                    <a:pt x="9187332" y="16967"/>
                  </a:lnTo>
                  <a:lnTo>
                    <a:pt x="9187332" y="1501902"/>
                  </a:lnTo>
                  <a:lnTo>
                    <a:pt x="9420682" y="1501902"/>
                  </a:lnTo>
                  <a:lnTo>
                    <a:pt x="9420682" y="748830"/>
                  </a:lnTo>
                  <a:lnTo>
                    <a:pt x="9777057" y="1501902"/>
                  </a:lnTo>
                  <a:lnTo>
                    <a:pt x="9912820" y="1501902"/>
                  </a:lnTo>
                  <a:lnTo>
                    <a:pt x="9912820" y="16967"/>
                  </a:lnTo>
                  <a:close/>
                </a:path>
                <a:path w="12830175" h="5307965">
                  <a:moveTo>
                    <a:pt x="10428186" y="4090784"/>
                  </a:moveTo>
                  <a:lnTo>
                    <a:pt x="10339172" y="4090784"/>
                  </a:lnTo>
                  <a:lnTo>
                    <a:pt x="10273195" y="4466742"/>
                  </a:lnTo>
                  <a:lnTo>
                    <a:pt x="10207219" y="4090784"/>
                  </a:lnTo>
                  <a:lnTo>
                    <a:pt x="10118204" y="4090784"/>
                  </a:lnTo>
                  <a:lnTo>
                    <a:pt x="10229469" y="4647184"/>
                  </a:lnTo>
                  <a:lnTo>
                    <a:pt x="10316921" y="4647184"/>
                  </a:lnTo>
                  <a:lnTo>
                    <a:pt x="10428186" y="4090784"/>
                  </a:lnTo>
                  <a:close/>
                </a:path>
                <a:path w="12830175" h="5307965">
                  <a:moveTo>
                    <a:pt x="10470705" y="3436759"/>
                  </a:moveTo>
                  <a:lnTo>
                    <a:pt x="10383279" y="3436759"/>
                  </a:lnTo>
                  <a:lnTo>
                    <a:pt x="10383279" y="3862781"/>
                  </a:lnTo>
                  <a:lnTo>
                    <a:pt x="10382529" y="3876002"/>
                  </a:lnTo>
                  <a:lnTo>
                    <a:pt x="10358031" y="3909682"/>
                  </a:lnTo>
                  <a:lnTo>
                    <a:pt x="10338765" y="3912070"/>
                  </a:lnTo>
                  <a:lnTo>
                    <a:pt x="10328034" y="3911473"/>
                  </a:lnTo>
                  <a:lnTo>
                    <a:pt x="10297033" y="3887432"/>
                  </a:lnTo>
                  <a:lnTo>
                    <a:pt x="10294252" y="3862781"/>
                  </a:lnTo>
                  <a:lnTo>
                    <a:pt x="10294252" y="3436759"/>
                  </a:lnTo>
                  <a:lnTo>
                    <a:pt x="10206825" y="3436759"/>
                  </a:lnTo>
                  <a:lnTo>
                    <a:pt x="10206825" y="3862781"/>
                  </a:lnTo>
                  <a:lnTo>
                    <a:pt x="10209301" y="3894036"/>
                  </a:lnTo>
                  <a:lnTo>
                    <a:pt x="10229177" y="3946106"/>
                  </a:lnTo>
                  <a:lnTo>
                    <a:pt x="10265435" y="3981170"/>
                  </a:lnTo>
                  <a:lnTo>
                    <a:pt x="10311536" y="3997464"/>
                  </a:lnTo>
                  <a:lnTo>
                    <a:pt x="10338765" y="3999496"/>
                  </a:lnTo>
                  <a:lnTo>
                    <a:pt x="10365397" y="3997464"/>
                  </a:lnTo>
                  <a:lnTo>
                    <a:pt x="10411498" y="3981170"/>
                  </a:lnTo>
                  <a:lnTo>
                    <a:pt x="10448353" y="3945509"/>
                  </a:lnTo>
                  <a:lnTo>
                    <a:pt x="10468229" y="3893439"/>
                  </a:lnTo>
                  <a:lnTo>
                    <a:pt x="10470705" y="3862781"/>
                  </a:lnTo>
                  <a:lnTo>
                    <a:pt x="10470705" y="3436759"/>
                  </a:lnTo>
                  <a:close/>
                </a:path>
                <a:path w="12830175" h="5307965">
                  <a:moveTo>
                    <a:pt x="10721492" y="4647171"/>
                  </a:moveTo>
                  <a:lnTo>
                    <a:pt x="10703839" y="4558944"/>
                  </a:lnTo>
                  <a:lnTo>
                    <a:pt x="10686352" y="4471517"/>
                  </a:lnTo>
                  <a:lnTo>
                    <a:pt x="10646448" y="4272013"/>
                  </a:lnTo>
                  <a:lnTo>
                    <a:pt x="10610202" y="4090784"/>
                  </a:lnTo>
                  <a:lnTo>
                    <a:pt x="10601465" y="4090784"/>
                  </a:lnTo>
                  <a:lnTo>
                    <a:pt x="10601465" y="4471517"/>
                  </a:lnTo>
                  <a:lnTo>
                    <a:pt x="10531513" y="4471517"/>
                  </a:lnTo>
                  <a:lnTo>
                    <a:pt x="10566489" y="4272013"/>
                  </a:lnTo>
                  <a:lnTo>
                    <a:pt x="10601465" y="4471517"/>
                  </a:lnTo>
                  <a:lnTo>
                    <a:pt x="10601465" y="4090784"/>
                  </a:lnTo>
                  <a:lnTo>
                    <a:pt x="10522775" y="4090784"/>
                  </a:lnTo>
                  <a:lnTo>
                    <a:pt x="10411498" y="4647171"/>
                  </a:lnTo>
                  <a:lnTo>
                    <a:pt x="10500512" y="4647171"/>
                  </a:lnTo>
                  <a:lnTo>
                    <a:pt x="10516413" y="4558944"/>
                  </a:lnTo>
                  <a:lnTo>
                    <a:pt x="10616565" y="4558944"/>
                  </a:lnTo>
                  <a:lnTo>
                    <a:pt x="10632465" y="4647171"/>
                  </a:lnTo>
                  <a:lnTo>
                    <a:pt x="10721492" y="4647171"/>
                  </a:lnTo>
                  <a:close/>
                </a:path>
                <a:path w="12830175" h="5307965">
                  <a:moveTo>
                    <a:pt x="10759224" y="364871"/>
                  </a:moveTo>
                  <a:lnTo>
                    <a:pt x="10756278" y="308241"/>
                  </a:lnTo>
                  <a:lnTo>
                    <a:pt x="10747426" y="255739"/>
                  </a:lnTo>
                  <a:lnTo>
                    <a:pt x="10732694" y="207365"/>
                  </a:lnTo>
                  <a:lnTo>
                    <a:pt x="10712069" y="163106"/>
                  </a:lnTo>
                  <a:lnTo>
                    <a:pt x="10685551" y="122974"/>
                  </a:lnTo>
                  <a:lnTo>
                    <a:pt x="10653154" y="86969"/>
                  </a:lnTo>
                  <a:lnTo>
                    <a:pt x="10613428" y="55664"/>
                  </a:lnTo>
                  <a:lnTo>
                    <a:pt x="10568965" y="31318"/>
                  </a:lnTo>
                  <a:lnTo>
                    <a:pt x="10519753" y="13919"/>
                  </a:lnTo>
                  <a:lnTo>
                    <a:pt x="10465791" y="3479"/>
                  </a:lnTo>
                  <a:lnTo>
                    <a:pt x="10407078" y="0"/>
                  </a:lnTo>
                  <a:lnTo>
                    <a:pt x="10349713" y="3479"/>
                  </a:lnTo>
                  <a:lnTo>
                    <a:pt x="10296411" y="13919"/>
                  </a:lnTo>
                  <a:lnTo>
                    <a:pt x="10247198" y="31318"/>
                  </a:lnTo>
                  <a:lnTo>
                    <a:pt x="10202062" y="55664"/>
                  </a:lnTo>
                  <a:lnTo>
                    <a:pt x="10160991" y="86969"/>
                  </a:lnTo>
                  <a:lnTo>
                    <a:pt x="10128580" y="124155"/>
                  </a:lnTo>
                  <a:lnTo>
                    <a:pt x="10102063" y="164998"/>
                  </a:lnTo>
                  <a:lnTo>
                    <a:pt x="10081438" y="209486"/>
                  </a:lnTo>
                  <a:lnTo>
                    <a:pt x="10066706" y="257619"/>
                  </a:lnTo>
                  <a:lnTo>
                    <a:pt x="10057867" y="309422"/>
                  </a:lnTo>
                  <a:lnTo>
                    <a:pt x="10054920" y="364871"/>
                  </a:lnTo>
                  <a:lnTo>
                    <a:pt x="10054920" y="1154010"/>
                  </a:lnTo>
                  <a:lnTo>
                    <a:pt x="10057867" y="1209459"/>
                  </a:lnTo>
                  <a:lnTo>
                    <a:pt x="10066706" y="1261249"/>
                  </a:lnTo>
                  <a:lnTo>
                    <a:pt x="10081438" y="1309395"/>
                  </a:lnTo>
                  <a:lnTo>
                    <a:pt x="10102063" y="1353883"/>
                  </a:lnTo>
                  <a:lnTo>
                    <a:pt x="10128580" y="1394726"/>
                  </a:lnTo>
                  <a:lnTo>
                    <a:pt x="10160991" y="1431899"/>
                  </a:lnTo>
                  <a:lnTo>
                    <a:pt x="10202062" y="1463217"/>
                  </a:lnTo>
                  <a:lnTo>
                    <a:pt x="10247198" y="1487576"/>
                  </a:lnTo>
                  <a:lnTo>
                    <a:pt x="10296411" y="1504962"/>
                  </a:lnTo>
                  <a:lnTo>
                    <a:pt x="10349713" y="1515402"/>
                  </a:lnTo>
                  <a:lnTo>
                    <a:pt x="10407078" y="1518869"/>
                  </a:lnTo>
                  <a:lnTo>
                    <a:pt x="10465791" y="1515402"/>
                  </a:lnTo>
                  <a:lnTo>
                    <a:pt x="10519753" y="1504962"/>
                  </a:lnTo>
                  <a:lnTo>
                    <a:pt x="10568965" y="1487576"/>
                  </a:lnTo>
                  <a:lnTo>
                    <a:pt x="10613428" y="1463217"/>
                  </a:lnTo>
                  <a:lnTo>
                    <a:pt x="10653154" y="1431899"/>
                  </a:lnTo>
                  <a:lnTo>
                    <a:pt x="10685551" y="1395895"/>
                  </a:lnTo>
                  <a:lnTo>
                    <a:pt x="10712069" y="1355775"/>
                  </a:lnTo>
                  <a:lnTo>
                    <a:pt x="10732694" y="1311529"/>
                  </a:lnTo>
                  <a:lnTo>
                    <a:pt x="10747426" y="1263142"/>
                  </a:lnTo>
                  <a:lnTo>
                    <a:pt x="10756278" y="1210640"/>
                  </a:lnTo>
                  <a:lnTo>
                    <a:pt x="10759224" y="1154010"/>
                  </a:lnTo>
                  <a:lnTo>
                    <a:pt x="10759224" y="642759"/>
                  </a:lnTo>
                  <a:lnTo>
                    <a:pt x="10409187" y="642759"/>
                  </a:lnTo>
                  <a:lnTo>
                    <a:pt x="10409187" y="876109"/>
                  </a:lnTo>
                  <a:lnTo>
                    <a:pt x="10525862" y="876109"/>
                  </a:lnTo>
                  <a:lnTo>
                    <a:pt x="10525862" y="1154010"/>
                  </a:lnTo>
                  <a:lnTo>
                    <a:pt x="10518432" y="1219784"/>
                  </a:lnTo>
                  <a:lnTo>
                    <a:pt x="10496169" y="1260081"/>
                  </a:lnTo>
                  <a:lnTo>
                    <a:pt x="10460101" y="1279169"/>
                  </a:lnTo>
                  <a:lnTo>
                    <a:pt x="10407078" y="1285532"/>
                  </a:lnTo>
                  <a:lnTo>
                    <a:pt x="10379354" y="1283931"/>
                  </a:lnTo>
                  <a:lnTo>
                    <a:pt x="10335857" y="1271206"/>
                  </a:lnTo>
                  <a:lnTo>
                    <a:pt x="10306177" y="1242314"/>
                  </a:lnTo>
                  <a:lnTo>
                    <a:pt x="10290264" y="1189278"/>
                  </a:lnTo>
                  <a:lnTo>
                    <a:pt x="10288270" y="1154010"/>
                  </a:lnTo>
                  <a:lnTo>
                    <a:pt x="10288270" y="364871"/>
                  </a:lnTo>
                  <a:lnTo>
                    <a:pt x="10296233" y="300177"/>
                  </a:lnTo>
                  <a:lnTo>
                    <a:pt x="10320096" y="258800"/>
                  </a:lnTo>
                  <a:lnTo>
                    <a:pt x="10355618" y="239699"/>
                  </a:lnTo>
                  <a:lnTo>
                    <a:pt x="10407078" y="233337"/>
                  </a:lnTo>
                  <a:lnTo>
                    <a:pt x="10435704" y="234937"/>
                  </a:lnTo>
                  <a:lnTo>
                    <a:pt x="10480256" y="247662"/>
                  </a:lnTo>
                  <a:lnTo>
                    <a:pt x="10509148" y="275780"/>
                  </a:lnTo>
                  <a:lnTo>
                    <a:pt x="10524007" y="328815"/>
                  </a:lnTo>
                  <a:lnTo>
                    <a:pt x="10525862" y="364871"/>
                  </a:lnTo>
                  <a:lnTo>
                    <a:pt x="10525862" y="496392"/>
                  </a:lnTo>
                  <a:lnTo>
                    <a:pt x="10759224" y="496392"/>
                  </a:lnTo>
                  <a:lnTo>
                    <a:pt x="10759224" y="364871"/>
                  </a:lnTo>
                  <a:close/>
                </a:path>
                <a:path w="12830175" h="5307965">
                  <a:moveTo>
                    <a:pt x="10781487" y="3567099"/>
                  </a:moveTo>
                  <a:lnTo>
                    <a:pt x="10771556" y="3508095"/>
                  </a:lnTo>
                  <a:lnTo>
                    <a:pt x="10741762" y="3462985"/>
                  </a:lnTo>
                  <a:lnTo>
                    <a:pt x="10701211" y="3438537"/>
                  </a:lnTo>
                  <a:lnTo>
                    <a:pt x="10649547" y="3430397"/>
                  </a:lnTo>
                  <a:lnTo>
                    <a:pt x="10622318" y="3432429"/>
                  </a:lnTo>
                  <a:lnTo>
                    <a:pt x="10576217" y="3448723"/>
                  </a:lnTo>
                  <a:lnTo>
                    <a:pt x="10539959" y="3483800"/>
                  </a:lnTo>
                  <a:lnTo>
                    <a:pt x="10520083" y="3535857"/>
                  </a:lnTo>
                  <a:lnTo>
                    <a:pt x="10517607" y="3567099"/>
                  </a:lnTo>
                  <a:lnTo>
                    <a:pt x="10517607" y="3580625"/>
                  </a:lnTo>
                  <a:lnTo>
                    <a:pt x="10526090" y="3633978"/>
                  </a:lnTo>
                  <a:lnTo>
                    <a:pt x="10551185" y="3681374"/>
                  </a:lnTo>
                  <a:lnTo>
                    <a:pt x="10586403" y="3716439"/>
                  </a:lnTo>
                  <a:lnTo>
                    <a:pt x="10631272" y="3743566"/>
                  </a:lnTo>
                  <a:lnTo>
                    <a:pt x="10643489" y="3750513"/>
                  </a:lnTo>
                  <a:lnTo>
                    <a:pt x="10677512" y="3778339"/>
                  </a:lnTo>
                  <a:lnTo>
                    <a:pt x="10694060" y="3827818"/>
                  </a:lnTo>
                  <a:lnTo>
                    <a:pt x="10694060" y="3862781"/>
                  </a:lnTo>
                  <a:lnTo>
                    <a:pt x="10682135" y="3902532"/>
                  </a:lnTo>
                  <a:lnTo>
                    <a:pt x="10649547" y="3912070"/>
                  </a:lnTo>
                  <a:lnTo>
                    <a:pt x="10639171" y="3911473"/>
                  </a:lnTo>
                  <a:lnTo>
                    <a:pt x="10608018" y="3887025"/>
                  </a:lnTo>
                  <a:lnTo>
                    <a:pt x="10605033" y="3862781"/>
                  </a:lnTo>
                  <a:lnTo>
                    <a:pt x="10605033" y="3790454"/>
                  </a:lnTo>
                  <a:lnTo>
                    <a:pt x="10517607" y="3790454"/>
                  </a:lnTo>
                  <a:lnTo>
                    <a:pt x="10517607" y="3862781"/>
                  </a:lnTo>
                  <a:lnTo>
                    <a:pt x="10520083" y="3894036"/>
                  </a:lnTo>
                  <a:lnTo>
                    <a:pt x="10539959" y="3946106"/>
                  </a:lnTo>
                  <a:lnTo>
                    <a:pt x="10576217" y="3981170"/>
                  </a:lnTo>
                  <a:lnTo>
                    <a:pt x="10622318" y="3997464"/>
                  </a:lnTo>
                  <a:lnTo>
                    <a:pt x="10649547" y="3999496"/>
                  </a:lnTo>
                  <a:lnTo>
                    <a:pt x="10676776" y="3997464"/>
                  </a:lnTo>
                  <a:lnTo>
                    <a:pt x="10722877" y="3981170"/>
                  </a:lnTo>
                  <a:lnTo>
                    <a:pt x="10759135" y="3946106"/>
                  </a:lnTo>
                  <a:lnTo>
                    <a:pt x="10779011" y="3894036"/>
                  </a:lnTo>
                  <a:lnTo>
                    <a:pt x="10781487" y="3862781"/>
                  </a:lnTo>
                  <a:lnTo>
                    <a:pt x="10781487" y="3827818"/>
                  </a:lnTo>
                  <a:lnTo>
                    <a:pt x="10766793" y="3757472"/>
                  </a:lnTo>
                  <a:lnTo>
                    <a:pt x="10722674" y="3699052"/>
                  </a:lnTo>
                  <a:lnTo>
                    <a:pt x="10684523" y="3673119"/>
                  </a:lnTo>
                  <a:lnTo>
                    <a:pt x="10654868" y="3656533"/>
                  </a:lnTo>
                  <a:lnTo>
                    <a:pt x="10646169" y="3651364"/>
                  </a:lnTo>
                  <a:lnTo>
                    <a:pt x="10612387" y="3614597"/>
                  </a:lnTo>
                  <a:lnTo>
                    <a:pt x="10605033" y="3580625"/>
                  </a:lnTo>
                  <a:lnTo>
                    <a:pt x="10605033" y="3567099"/>
                  </a:lnTo>
                  <a:lnTo>
                    <a:pt x="10616959" y="3527374"/>
                  </a:lnTo>
                  <a:lnTo>
                    <a:pt x="10649547" y="3517823"/>
                  </a:lnTo>
                  <a:lnTo>
                    <a:pt x="10660228" y="3518420"/>
                  </a:lnTo>
                  <a:lnTo>
                    <a:pt x="10691076" y="3542474"/>
                  </a:lnTo>
                  <a:lnTo>
                    <a:pt x="10694060" y="3567099"/>
                  </a:lnTo>
                  <a:lnTo>
                    <a:pt x="10694060" y="3615601"/>
                  </a:lnTo>
                  <a:lnTo>
                    <a:pt x="10781487" y="3615601"/>
                  </a:lnTo>
                  <a:lnTo>
                    <a:pt x="10781487" y="3567099"/>
                  </a:lnTo>
                  <a:close/>
                </a:path>
                <a:path w="12830175" h="5307965">
                  <a:moveTo>
                    <a:pt x="10994898" y="4559541"/>
                  </a:moveTo>
                  <a:lnTo>
                    <a:pt x="10851833" y="4559541"/>
                  </a:lnTo>
                  <a:lnTo>
                    <a:pt x="10851833" y="4090911"/>
                  </a:lnTo>
                  <a:lnTo>
                    <a:pt x="10764393" y="4090911"/>
                  </a:lnTo>
                  <a:lnTo>
                    <a:pt x="10764393" y="4559541"/>
                  </a:lnTo>
                  <a:lnTo>
                    <a:pt x="10764393" y="4647171"/>
                  </a:lnTo>
                  <a:lnTo>
                    <a:pt x="10994898" y="4647171"/>
                  </a:lnTo>
                  <a:lnTo>
                    <a:pt x="10994898" y="4559541"/>
                  </a:lnTo>
                  <a:close/>
                </a:path>
                <a:path w="12830175" h="5307965">
                  <a:moveTo>
                    <a:pt x="11062856" y="3436556"/>
                  </a:moveTo>
                  <a:lnTo>
                    <a:pt x="10832351" y="3436556"/>
                  </a:lnTo>
                  <a:lnTo>
                    <a:pt x="10832351" y="3524186"/>
                  </a:lnTo>
                  <a:lnTo>
                    <a:pt x="10832351" y="3663886"/>
                  </a:lnTo>
                  <a:lnTo>
                    <a:pt x="10832351" y="3751516"/>
                  </a:lnTo>
                  <a:lnTo>
                    <a:pt x="10832351" y="3905186"/>
                  </a:lnTo>
                  <a:lnTo>
                    <a:pt x="10832351" y="3992816"/>
                  </a:lnTo>
                  <a:lnTo>
                    <a:pt x="11062856" y="3992816"/>
                  </a:lnTo>
                  <a:lnTo>
                    <a:pt x="11062856" y="3905186"/>
                  </a:lnTo>
                  <a:lnTo>
                    <a:pt x="10919790" y="3905186"/>
                  </a:lnTo>
                  <a:lnTo>
                    <a:pt x="10919790" y="3751516"/>
                  </a:lnTo>
                  <a:lnTo>
                    <a:pt x="11018342" y="3751516"/>
                  </a:lnTo>
                  <a:lnTo>
                    <a:pt x="11018342" y="3663886"/>
                  </a:lnTo>
                  <a:lnTo>
                    <a:pt x="10919790" y="3663886"/>
                  </a:lnTo>
                  <a:lnTo>
                    <a:pt x="10919790" y="3524186"/>
                  </a:lnTo>
                  <a:lnTo>
                    <a:pt x="11062856" y="3524186"/>
                  </a:lnTo>
                  <a:lnTo>
                    <a:pt x="11062856" y="3436556"/>
                  </a:lnTo>
                  <a:close/>
                </a:path>
                <a:path w="12830175" h="5307965">
                  <a:moveTo>
                    <a:pt x="11296929" y="4090784"/>
                  </a:moveTo>
                  <a:lnTo>
                    <a:pt x="11209503" y="4090784"/>
                  </a:lnTo>
                  <a:lnTo>
                    <a:pt x="11209503" y="4516818"/>
                  </a:lnTo>
                  <a:lnTo>
                    <a:pt x="11208753" y="4530039"/>
                  </a:lnTo>
                  <a:lnTo>
                    <a:pt x="11184255" y="4563719"/>
                  </a:lnTo>
                  <a:lnTo>
                    <a:pt x="11164989" y="4566107"/>
                  </a:lnTo>
                  <a:lnTo>
                    <a:pt x="11154245" y="4565510"/>
                  </a:lnTo>
                  <a:lnTo>
                    <a:pt x="11123257" y="4541469"/>
                  </a:lnTo>
                  <a:lnTo>
                    <a:pt x="11120476" y="4516818"/>
                  </a:lnTo>
                  <a:lnTo>
                    <a:pt x="11120476" y="4090784"/>
                  </a:lnTo>
                  <a:lnTo>
                    <a:pt x="11033036" y="4090784"/>
                  </a:lnTo>
                  <a:lnTo>
                    <a:pt x="11033036" y="4516818"/>
                  </a:lnTo>
                  <a:lnTo>
                    <a:pt x="11035525" y="4548073"/>
                  </a:lnTo>
                  <a:lnTo>
                    <a:pt x="11055388" y="4600130"/>
                  </a:lnTo>
                  <a:lnTo>
                    <a:pt x="11091659" y="4635208"/>
                  </a:lnTo>
                  <a:lnTo>
                    <a:pt x="11137760" y="4651502"/>
                  </a:lnTo>
                  <a:lnTo>
                    <a:pt x="11164989" y="4653534"/>
                  </a:lnTo>
                  <a:lnTo>
                    <a:pt x="11191608" y="4651502"/>
                  </a:lnTo>
                  <a:lnTo>
                    <a:pt x="11237722" y="4635208"/>
                  </a:lnTo>
                  <a:lnTo>
                    <a:pt x="11274577" y="4599546"/>
                  </a:lnTo>
                  <a:lnTo>
                    <a:pt x="11294440" y="4547476"/>
                  </a:lnTo>
                  <a:lnTo>
                    <a:pt x="11296929" y="4516818"/>
                  </a:lnTo>
                  <a:lnTo>
                    <a:pt x="11296929" y="4090784"/>
                  </a:lnTo>
                  <a:close/>
                </a:path>
                <a:path w="12830175" h="5307965">
                  <a:moveTo>
                    <a:pt x="11528628" y="3993146"/>
                  </a:moveTo>
                  <a:lnTo>
                    <a:pt x="11510975" y="3904919"/>
                  </a:lnTo>
                  <a:lnTo>
                    <a:pt x="11493487" y="3817480"/>
                  </a:lnTo>
                  <a:lnTo>
                    <a:pt x="11453597" y="3617976"/>
                  </a:lnTo>
                  <a:lnTo>
                    <a:pt x="11417338" y="3436747"/>
                  </a:lnTo>
                  <a:lnTo>
                    <a:pt x="11408601" y="3436747"/>
                  </a:lnTo>
                  <a:lnTo>
                    <a:pt x="11408601" y="3817480"/>
                  </a:lnTo>
                  <a:lnTo>
                    <a:pt x="11338649" y="3817480"/>
                  </a:lnTo>
                  <a:lnTo>
                    <a:pt x="11373625" y="3617976"/>
                  </a:lnTo>
                  <a:lnTo>
                    <a:pt x="11408601" y="3817480"/>
                  </a:lnTo>
                  <a:lnTo>
                    <a:pt x="11408601" y="3436747"/>
                  </a:lnTo>
                  <a:lnTo>
                    <a:pt x="11329911" y="3436747"/>
                  </a:lnTo>
                  <a:lnTo>
                    <a:pt x="11218634" y="3993146"/>
                  </a:lnTo>
                  <a:lnTo>
                    <a:pt x="11307648" y="3993146"/>
                  </a:lnTo>
                  <a:lnTo>
                    <a:pt x="11323549" y="3904919"/>
                  </a:lnTo>
                  <a:lnTo>
                    <a:pt x="11423701" y="3904919"/>
                  </a:lnTo>
                  <a:lnTo>
                    <a:pt x="11439601" y="3993146"/>
                  </a:lnTo>
                  <a:lnTo>
                    <a:pt x="11528628" y="3993146"/>
                  </a:lnTo>
                  <a:close/>
                </a:path>
                <a:path w="12830175" h="5307965">
                  <a:moveTo>
                    <a:pt x="12010771" y="1501902"/>
                  </a:moveTo>
                  <a:lnTo>
                    <a:pt x="11963679" y="1266431"/>
                  </a:lnTo>
                  <a:lnTo>
                    <a:pt x="11917020" y="1033081"/>
                  </a:lnTo>
                  <a:lnTo>
                    <a:pt x="11810517" y="500634"/>
                  </a:lnTo>
                  <a:lnTo>
                    <a:pt x="11713794" y="16967"/>
                  </a:lnTo>
                  <a:lnTo>
                    <a:pt x="11690452" y="16967"/>
                  </a:lnTo>
                  <a:lnTo>
                    <a:pt x="11690452" y="1033081"/>
                  </a:lnTo>
                  <a:lnTo>
                    <a:pt x="11503774" y="1033081"/>
                  </a:lnTo>
                  <a:lnTo>
                    <a:pt x="11597107" y="500634"/>
                  </a:lnTo>
                  <a:lnTo>
                    <a:pt x="11690452" y="1033081"/>
                  </a:lnTo>
                  <a:lnTo>
                    <a:pt x="11690452" y="16967"/>
                  </a:lnTo>
                  <a:lnTo>
                    <a:pt x="11480432" y="16967"/>
                  </a:lnTo>
                  <a:lnTo>
                    <a:pt x="11183455" y="1501902"/>
                  </a:lnTo>
                  <a:lnTo>
                    <a:pt x="11421047" y="1501902"/>
                  </a:lnTo>
                  <a:lnTo>
                    <a:pt x="11463465" y="1266431"/>
                  </a:lnTo>
                  <a:lnTo>
                    <a:pt x="11730761" y="1266431"/>
                  </a:lnTo>
                  <a:lnTo>
                    <a:pt x="11773179" y="1501902"/>
                  </a:lnTo>
                  <a:lnTo>
                    <a:pt x="12010771" y="1501902"/>
                  </a:lnTo>
                  <a:close/>
                </a:path>
                <a:path w="12830175" h="5307965">
                  <a:moveTo>
                    <a:pt x="12829604" y="381838"/>
                  </a:moveTo>
                  <a:lnTo>
                    <a:pt x="12826657" y="324675"/>
                  </a:lnTo>
                  <a:lnTo>
                    <a:pt x="12817818" y="271995"/>
                  </a:lnTo>
                  <a:lnTo>
                    <a:pt x="12811189" y="250317"/>
                  </a:lnTo>
                  <a:lnTo>
                    <a:pt x="12803086" y="223799"/>
                  </a:lnTo>
                  <a:lnTo>
                    <a:pt x="12782461" y="180073"/>
                  </a:lnTo>
                  <a:lnTo>
                    <a:pt x="12755944" y="140830"/>
                  </a:lnTo>
                  <a:lnTo>
                    <a:pt x="12723533" y="106057"/>
                  </a:lnTo>
                  <a:lnTo>
                    <a:pt x="12683147" y="73990"/>
                  </a:lnTo>
                  <a:lnTo>
                    <a:pt x="12638342" y="49034"/>
                  </a:lnTo>
                  <a:lnTo>
                    <a:pt x="12596254" y="33807"/>
                  </a:lnTo>
                  <a:lnTo>
                    <a:pt x="12596254" y="381838"/>
                  </a:lnTo>
                  <a:lnTo>
                    <a:pt x="12596254" y="1145527"/>
                  </a:lnTo>
                  <a:lnTo>
                    <a:pt x="12588824" y="1207579"/>
                  </a:lnTo>
                  <a:lnTo>
                    <a:pt x="12566548" y="1245222"/>
                  </a:lnTo>
                  <a:lnTo>
                    <a:pt x="12531547" y="1262735"/>
                  </a:lnTo>
                  <a:lnTo>
                    <a:pt x="12477458" y="1268552"/>
                  </a:lnTo>
                  <a:lnTo>
                    <a:pt x="12358649" y="1268552"/>
                  </a:lnTo>
                  <a:lnTo>
                    <a:pt x="12358649" y="250317"/>
                  </a:lnTo>
                  <a:lnTo>
                    <a:pt x="12477458" y="250317"/>
                  </a:lnTo>
                  <a:lnTo>
                    <a:pt x="12528893" y="256679"/>
                  </a:lnTo>
                  <a:lnTo>
                    <a:pt x="12564428" y="275767"/>
                  </a:lnTo>
                  <a:lnTo>
                    <a:pt x="12588291" y="318198"/>
                  </a:lnTo>
                  <a:lnTo>
                    <a:pt x="12596254" y="381838"/>
                  </a:lnTo>
                  <a:lnTo>
                    <a:pt x="12596254" y="33807"/>
                  </a:lnTo>
                  <a:lnTo>
                    <a:pt x="12589129" y="31216"/>
                  </a:lnTo>
                  <a:lnTo>
                    <a:pt x="12535497" y="20523"/>
                  </a:lnTo>
                  <a:lnTo>
                    <a:pt x="12477458" y="16967"/>
                  </a:lnTo>
                  <a:lnTo>
                    <a:pt x="12125312" y="16967"/>
                  </a:lnTo>
                  <a:lnTo>
                    <a:pt x="12125312" y="1501902"/>
                  </a:lnTo>
                  <a:lnTo>
                    <a:pt x="12477458" y="1501902"/>
                  </a:lnTo>
                  <a:lnTo>
                    <a:pt x="12536094" y="1498587"/>
                  </a:lnTo>
                  <a:lnTo>
                    <a:pt x="12589802" y="1488668"/>
                  </a:lnTo>
                  <a:lnTo>
                    <a:pt x="12638583" y="1472120"/>
                  </a:lnTo>
                  <a:lnTo>
                    <a:pt x="12682461" y="1448955"/>
                  </a:lnTo>
                  <a:lnTo>
                    <a:pt x="12721412" y="1419174"/>
                  </a:lnTo>
                  <a:lnTo>
                    <a:pt x="12768593" y="1366151"/>
                  </a:lnTo>
                  <a:lnTo>
                    <a:pt x="12804140" y="1300378"/>
                  </a:lnTo>
                  <a:lnTo>
                    <a:pt x="12814224" y="1268552"/>
                  </a:lnTo>
                  <a:lnTo>
                    <a:pt x="12815278" y="1265250"/>
                  </a:lnTo>
                  <a:lnTo>
                    <a:pt x="12823241" y="1227734"/>
                  </a:lnTo>
                  <a:lnTo>
                    <a:pt x="12828016" y="1187831"/>
                  </a:lnTo>
                  <a:lnTo>
                    <a:pt x="12829604" y="1145527"/>
                  </a:lnTo>
                  <a:lnTo>
                    <a:pt x="12829604" y="381838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0748760" y="6999827"/>
              <a:ext cx="2191385" cy="1217295"/>
            </a:xfrm>
            <a:custGeom>
              <a:avLst/>
              <a:gdLst/>
              <a:ahLst/>
              <a:cxnLst/>
              <a:rect l="l" t="t" r="r" b="b"/>
              <a:pathLst>
                <a:path w="2191384" h="1217295">
                  <a:moveTo>
                    <a:pt x="367207" y="654227"/>
                  </a:moveTo>
                  <a:lnTo>
                    <a:pt x="317144" y="654227"/>
                  </a:lnTo>
                  <a:lnTo>
                    <a:pt x="183603" y="962621"/>
                  </a:lnTo>
                  <a:lnTo>
                    <a:pt x="50076" y="654227"/>
                  </a:lnTo>
                  <a:lnTo>
                    <a:pt x="0" y="654227"/>
                  </a:lnTo>
                  <a:lnTo>
                    <a:pt x="0" y="1210614"/>
                  </a:lnTo>
                  <a:lnTo>
                    <a:pt x="87439" y="1210614"/>
                  </a:lnTo>
                  <a:lnTo>
                    <a:pt x="87439" y="933208"/>
                  </a:lnTo>
                  <a:lnTo>
                    <a:pt x="158165" y="1123188"/>
                  </a:lnTo>
                  <a:lnTo>
                    <a:pt x="209054" y="1123188"/>
                  </a:lnTo>
                  <a:lnTo>
                    <a:pt x="279793" y="933208"/>
                  </a:lnTo>
                  <a:lnTo>
                    <a:pt x="279793" y="1210614"/>
                  </a:lnTo>
                  <a:lnTo>
                    <a:pt x="367207" y="1210614"/>
                  </a:lnTo>
                  <a:lnTo>
                    <a:pt x="367207" y="654227"/>
                  </a:lnTo>
                  <a:close/>
                </a:path>
                <a:path w="2191384" h="1217295">
                  <a:moveTo>
                    <a:pt x="661301" y="654024"/>
                  </a:moveTo>
                  <a:lnTo>
                    <a:pt x="430796" y="654024"/>
                  </a:lnTo>
                  <a:lnTo>
                    <a:pt x="430796" y="741654"/>
                  </a:lnTo>
                  <a:lnTo>
                    <a:pt x="430796" y="881354"/>
                  </a:lnTo>
                  <a:lnTo>
                    <a:pt x="430796" y="968984"/>
                  </a:lnTo>
                  <a:lnTo>
                    <a:pt x="430796" y="1122654"/>
                  </a:lnTo>
                  <a:lnTo>
                    <a:pt x="430796" y="1210284"/>
                  </a:lnTo>
                  <a:lnTo>
                    <a:pt x="661301" y="1210284"/>
                  </a:lnTo>
                  <a:lnTo>
                    <a:pt x="661301" y="1122654"/>
                  </a:lnTo>
                  <a:lnTo>
                    <a:pt x="518236" y="1122654"/>
                  </a:lnTo>
                  <a:lnTo>
                    <a:pt x="518236" y="968984"/>
                  </a:lnTo>
                  <a:lnTo>
                    <a:pt x="616788" y="968984"/>
                  </a:lnTo>
                  <a:lnTo>
                    <a:pt x="616788" y="881354"/>
                  </a:lnTo>
                  <a:lnTo>
                    <a:pt x="518236" y="881354"/>
                  </a:lnTo>
                  <a:lnTo>
                    <a:pt x="518236" y="741654"/>
                  </a:lnTo>
                  <a:lnTo>
                    <a:pt x="661301" y="741654"/>
                  </a:lnTo>
                  <a:lnTo>
                    <a:pt x="661301" y="654024"/>
                  </a:lnTo>
                  <a:close/>
                </a:path>
                <a:path w="2191384" h="1217295">
                  <a:moveTo>
                    <a:pt x="966508" y="784580"/>
                  </a:moveTo>
                  <a:lnTo>
                    <a:pt x="956576" y="725563"/>
                  </a:lnTo>
                  <a:lnTo>
                    <a:pt x="926782" y="680453"/>
                  </a:lnTo>
                  <a:lnTo>
                    <a:pt x="886231" y="656018"/>
                  </a:lnTo>
                  <a:lnTo>
                    <a:pt x="834567" y="647877"/>
                  </a:lnTo>
                  <a:lnTo>
                    <a:pt x="807339" y="649909"/>
                  </a:lnTo>
                  <a:lnTo>
                    <a:pt x="761238" y="666203"/>
                  </a:lnTo>
                  <a:lnTo>
                    <a:pt x="724979" y="701268"/>
                  </a:lnTo>
                  <a:lnTo>
                    <a:pt x="705104" y="753338"/>
                  </a:lnTo>
                  <a:lnTo>
                    <a:pt x="702627" y="784580"/>
                  </a:lnTo>
                  <a:lnTo>
                    <a:pt x="702627" y="798106"/>
                  </a:lnTo>
                  <a:lnTo>
                    <a:pt x="711111" y="851458"/>
                  </a:lnTo>
                  <a:lnTo>
                    <a:pt x="736206" y="898842"/>
                  </a:lnTo>
                  <a:lnTo>
                    <a:pt x="771423" y="933919"/>
                  </a:lnTo>
                  <a:lnTo>
                    <a:pt x="816292" y="961034"/>
                  </a:lnTo>
                  <a:lnTo>
                    <a:pt x="828509" y="967994"/>
                  </a:lnTo>
                  <a:lnTo>
                    <a:pt x="862533" y="995819"/>
                  </a:lnTo>
                  <a:lnTo>
                    <a:pt x="879081" y="1045298"/>
                  </a:lnTo>
                  <a:lnTo>
                    <a:pt x="879081" y="1080262"/>
                  </a:lnTo>
                  <a:lnTo>
                    <a:pt x="867156" y="1120000"/>
                  </a:lnTo>
                  <a:lnTo>
                    <a:pt x="834567" y="1129550"/>
                  </a:lnTo>
                  <a:lnTo>
                    <a:pt x="824191" y="1128953"/>
                  </a:lnTo>
                  <a:lnTo>
                    <a:pt x="793038" y="1104506"/>
                  </a:lnTo>
                  <a:lnTo>
                    <a:pt x="790054" y="1080262"/>
                  </a:lnTo>
                  <a:lnTo>
                    <a:pt x="790054" y="1007935"/>
                  </a:lnTo>
                  <a:lnTo>
                    <a:pt x="702627" y="1007935"/>
                  </a:lnTo>
                  <a:lnTo>
                    <a:pt x="702627" y="1080262"/>
                  </a:lnTo>
                  <a:lnTo>
                    <a:pt x="705104" y="1111516"/>
                  </a:lnTo>
                  <a:lnTo>
                    <a:pt x="724979" y="1163574"/>
                  </a:lnTo>
                  <a:lnTo>
                    <a:pt x="761238" y="1198651"/>
                  </a:lnTo>
                  <a:lnTo>
                    <a:pt x="807339" y="1214945"/>
                  </a:lnTo>
                  <a:lnTo>
                    <a:pt x="834567" y="1216977"/>
                  </a:lnTo>
                  <a:lnTo>
                    <a:pt x="861796" y="1214945"/>
                  </a:lnTo>
                  <a:lnTo>
                    <a:pt x="907897" y="1198651"/>
                  </a:lnTo>
                  <a:lnTo>
                    <a:pt x="944156" y="1163574"/>
                  </a:lnTo>
                  <a:lnTo>
                    <a:pt x="964031" y="1111516"/>
                  </a:lnTo>
                  <a:lnTo>
                    <a:pt x="966508" y="1080262"/>
                  </a:lnTo>
                  <a:lnTo>
                    <a:pt x="966508" y="1045298"/>
                  </a:lnTo>
                  <a:lnTo>
                    <a:pt x="951814" y="974940"/>
                  </a:lnTo>
                  <a:lnTo>
                    <a:pt x="907681" y="916520"/>
                  </a:lnTo>
                  <a:lnTo>
                    <a:pt x="869543" y="890600"/>
                  </a:lnTo>
                  <a:lnTo>
                    <a:pt x="839889" y="874001"/>
                  </a:lnTo>
                  <a:lnTo>
                    <a:pt x="831189" y="868845"/>
                  </a:lnTo>
                  <a:lnTo>
                    <a:pt x="797407" y="832078"/>
                  </a:lnTo>
                  <a:lnTo>
                    <a:pt x="790054" y="798106"/>
                  </a:lnTo>
                  <a:lnTo>
                    <a:pt x="790054" y="784580"/>
                  </a:lnTo>
                  <a:lnTo>
                    <a:pt x="801979" y="744842"/>
                  </a:lnTo>
                  <a:lnTo>
                    <a:pt x="834567" y="735304"/>
                  </a:lnTo>
                  <a:lnTo>
                    <a:pt x="845248" y="735901"/>
                  </a:lnTo>
                  <a:lnTo>
                    <a:pt x="876096" y="759942"/>
                  </a:lnTo>
                  <a:lnTo>
                    <a:pt x="879081" y="784580"/>
                  </a:lnTo>
                  <a:lnTo>
                    <a:pt x="879081" y="833069"/>
                  </a:lnTo>
                  <a:lnTo>
                    <a:pt x="966508" y="833069"/>
                  </a:lnTo>
                  <a:lnTo>
                    <a:pt x="966508" y="784580"/>
                  </a:lnTo>
                  <a:close/>
                </a:path>
                <a:path w="2191384" h="1217295">
                  <a:moveTo>
                    <a:pt x="1268539" y="784580"/>
                  </a:moveTo>
                  <a:lnTo>
                    <a:pt x="1258608" y="725563"/>
                  </a:lnTo>
                  <a:lnTo>
                    <a:pt x="1228801" y="680453"/>
                  </a:lnTo>
                  <a:lnTo>
                    <a:pt x="1188262" y="656018"/>
                  </a:lnTo>
                  <a:lnTo>
                    <a:pt x="1136599" y="647877"/>
                  </a:lnTo>
                  <a:lnTo>
                    <a:pt x="1109370" y="649909"/>
                  </a:lnTo>
                  <a:lnTo>
                    <a:pt x="1063269" y="666203"/>
                  </a:lnTo>
                  <a:lnTo>
                    <a:pt x="1026998" y="701268"/>
                  </a:lnTo>
                  <a:lnTo>
                    <a:pt x="1007135" y="753338"/>
                  </a:lnTo>
                  <a:lnTo>
                    <a:pt x="1004658" y="784580"/>
                  </a:lnTo>
                  <a:lnTo>
                    <a:pt x="1004658" y="798106"/>
                  </a:lnTo>
                  <a:lnTo>
                    <a:pt x="1013142" y="851458"/>
                  </a:lnTo>
                  <a:lnTo>
                    <a:pt x="1038237" y="898842"/>
                  </a:lnTo>
                  <a:lnTo>
                    <a:pt x="1073454" y="933919"/>
                  </a:lnTo>
                  <a:lnTo>
                    <a:pt x="1118311" y="961034"/>
                  </a:lnTo>
                  <a:lnTo>
                    <a:pt x="1130528" y="967994"/>
                  </a:lnTo>
                  <a:lnTo>
                    <a:pt x="1164564" y="995819"/>
                  </a:lnTo>
                  <a:lnTo>
                    <a:pt x="1181112" y="1045298"/>
                  </a:lnTo>
                  <a:lnTo>
                    <a:pt x="1181112" y="1080262"/>
                  </a:lnTo>
                  <a:lnTo>
                    <a:pt x="1169187" y="1120000"/>
                  </a:lnTo>
                  <a:lnTo>
                    <a:pt x="1136599" y="1129550"/>
                  </a:lnTo>
                  <a:lnTo>
                    <a:pt x="1126210" y="1128953"/>
                  </a:lnTo>
                  <a:lnTo>
                    <a:pt x="1095070" y="1104506"/>
                  </a:lnTo>
                  <a:lnTo>
                    <a:pt x="1092085" y="1080262"/>
                  </a:lnTo>
                  <a:lnTo>
                    <a:pt x="1092085" y="1007935"/>
                  </a:lnTo>
                  <a:lnTo>
                    <a:pt x="1004658" y="1007935"/>
                  </a:lnTo>
                  <a:lnTo>
                    <a:pt x="1004658" y="1080262"/>
                  </a:lnTo>
                  <a:lnTo>
                    <a:pt x="1007135" y="1111516"/>
                  </a:lnTo>
                  <a:lnTo>
                    <a:pt x="1026998" y="1163574"/>
                  </a:lnTo>
                  <a:lnTo>
                    <a:pt x="1063269" y="1198651"/>
                  </a:lnTo>
                  <a:lnTo>
                    <a:pt x="1109370" y="1214945"/>
                  </a:lnTo>
                  <a:lnTo>
                    <a:pt x="1136599" y="1216977"/>
                  </a:lnTo>
                  <a:lnTo>
                    <a:pt x="1163828" y="1214945"/>
                  </a:lnTo>
                  <a:lnTo>
                    <a:pt x="1209916" y="1198651"/>
                  </a:lnTo>
                  <a:lnTo>
                    <a:pt x="1246187" y="1163574"/>
                  </a:lnTo>
                  <a:lnTo>
                    <a:pt x="1266063" y="1111516"/>
                  </a:lnTo>
                  <a:lnTo>
                    <a:pt x="1268539" y="1080262"/>
                  </a:lnTo>
                  <a:lnTo>
                    <a:pt x="1268539" y="1045298"/>
                  </a:lnTo>
                  <a:lnTo>
                    <a:pt x="1253832" y="974940"/>
                  </a:lnTo>
                  <a:lnTo>
                    <a:pt x="1209713" y="916520"/>
                  </a:lnTo>
                  <a:lnTo>
                    <a:pt x="1171575" y="890600"/>
                  </a:lnTo>
                  <a:lnTo>
                    <a:pt x="1141920" y="874001"/>
                  </a:lnTo>
                  <a:lnTo>
                    <a:pt x="1133221" y="868845"/>
                  </a:lnTo>
                  <a:lnTo>
                    <a:pt x="1099439" y="832078"/>
                  </a:lnTo>
                  <a:lnTo>
                    <a:pt x="1092085" y="798106"/>
                  </a:lnTo>
                  <a:lnTo>
                    <a:pt x="1092085" y="784580"/>
                  </a:lnTo>
                  <a:lnTo>
                    <a:pt x="1104011" y="744842"/>
                  </a:lnTo>
                  <a:lnTo>
                    <a:pt x="1136599" y="735304"/>
                  </a:lnTo>
                  <a:lnTo>
                    <a:pt x="1147279" y="735901"/>
                  </a:lnTo>
                  <a:lnTo>
                    <a:pt x="1178128" y="759942"/>
                  </a:lnTo>
                  <a:lnTo>
                    <a:pt x="1181112" y="784580"/>
                  </a:lnTo>
                  <a:lnTo>
                    <a:pt x="1181112" y="833069"/>
                  </a:lnTo>
                  <a:lnTo>
                    <a:pt x="1268539" y="833069"/>
                  </a:lnTo>
                  <a:lnTo>
                    <a:pt x="1268539" y="784580"/>
                  </a:lnTo>
                  <a:close/>
                </a:path>
                <a:path w="2191384" h="1217295">
                  <a:moveTo>
                    <a:pt x="1528445" y="190"/>
                  </a:moveTo>
                  <a:lnTo>
                    <a:pt x="1441018" y="190"/>
                  </a:lnTo>
                  <a:lnTo>
                    <a:pt x="1441018" y="426224"/>
                  </a:lnTo>
                  <a:lnTo>
                    <a:pt x="1440268" y="439445"/>
                  </a:lnTo>
                  <a:lnTo>
                    <a:pt x="1415770" y="473125"/>
                  </a:lnTo>
                  <a:lnTo>
                    <a:pt x="1396504" y="475513"/>
                  </a:lnTo>
                  <a:lnTo>
                    <a:pt x="1385760" y="474916"/>
                  </a:lnTo>
                  <a:lnTo>
                    <a:pt x="1354772" y="450875"/>
                  </a:lnTo>
                  <a:lnTo>
                    <a:pt x="1351991" y="426224"/>
                  </a:lnTo>
                  <a:lnTo>
                    <a:pt x="1351991" y="190"/>
                  </a:lnTo>
                  <a:lnTo>
                    <a:pt x="1264551" y="190"/>
                  </a:lnTo>
                  <a:lnTo>
                    <a:pt x="1264551" y="426224"/>
                  </a:lnTo>
                  <a:lnTo>
                    <a:pt x="1267040" y="457479"/>
                  </a:lnTo>
                  <a:lnTo>
                    <a:pt x="1286903" y="509536"/>
                  </a:lnTo>
                  <a:lnTo>
                    <a:pt x="1323174" y="544614"/>
                  </a:lnTo>
                  <a:lnTo>
                    <a:pt x="1369275" y="560908"/>
                  </a:lnTo>
                  <a:lnTo>
                    <a:pt x="1396504" y="562940"/>
                  </a:lnTo>
                  <a:lnTo>
                    <a:pt x="1423123" y="560908"/>
                  </a:lnTo>
                  <a:lnTo>
                    <a:pt x="1469237" y="544614"/>
                  </a:lnTo>
                  <a:lnTo>
                    <a:pt x="1506093" y="508952"/>
                  </a:lnTo>
                  <a:lnTo>
                    <a:pt x="1525955" y="456882"/>
                  </a:lnTo>
                  <a:lnTo>
                    <a:pt x="1528445" y="426224"/>
                  </a:lnTo>
                  <a:lnTo>
                    <a:pt x="1528445" y="190"/>
                  </a:lnTo>
                  <a:close/>
                </a:path>
                <a:path w="2191384" h="1217295">
                  <a:moveTo>
                    <a:pt x="1607934" y="1210614"/>
                  </a:moveTo>
                  <a:lnTo>
                    <a:pt x="1590294" y="1122387"/>
                  </a:lnTo>
                  <a:lnTo>
                    <a:pt x="1572806" y="1034961"/>
                  </a:lnTo>
                  <a:lnTo>
                    <a:pt x="1532902" y="835456"/>
                  </a:lnTo>
                  <a:lnTo>
                    <a:pt x="1496656" y="654227"/>
                  </a:lnTo>
                  <a:lnTo>
                    <a:pt x="1487906" y="654227"/>
                  </a:lnTo>
                  <a:lnTo>
                    <a:pt x="1487906" y="1034961"/>
                  </a:lnTo>
                  <a:lnTo>
                    <a:pt x="1417967" y="1034961"/>
                  </a:lnTo>
                  <a:lnTo>
                    <a:pt x="1452930" y="835456"/>
                  </a:lnTo>
                  <a:lnTo>
                    <a:pt x="1487906" y="1034961"/>
                  </a:lnTo>
                  <a:lnTo>
                    <a:pt x="1487906" y="654227"/>
                  </a:lnTo>
                  <a:lnTo>
                    <a:pt x="1409217" y="654227"/>
                  </a:lnTo>
                  <a:lnTo>
                    <a:pt x="1297940" y="1210614"/>
                  </a:lnTo>
                  <a:lnTo>
                    <a:pt x="1386954" y="1210614"/>
                  </a:lnTo>
                  <a:lnTo>
                    <a:pt x="1402867" y="1122387"/>
                  </a:lnTo>
                  <a:lnTo>
                    <a:pt x="1503006" y="1122387"/>
                  </a:lnTo>
                  <a:lnTo>
                    <a:pt x="1518907" y="1210614"/>
                  </a:lnTo>
                  <a:lnTo>
                    <a:pt x="1607934" y="1210614"/>
                  </a:lnTo>
                  <a:close/>
                </a:path>
                <a:path w="2191384" h="1217295">
                  <a:moveTo>
                    <a:pt x="1818551" y="0"/>
                  </a:moveTo>
                  <a:lnTo>
                    <a:pt x="1588046" y="0"/>
                  </a:lnTo>
                  <a:lnTo>
                    <a:pt x="1588046" y="87630"/>
                  </a:lnTo>
                  <a:lnTo>
                    <a:pt x="1588046" y="227330"/>
                  </a:lnTo>
                  <a:lnTo>
                    <a:pt x="1588046" y="314960"/>
                  </a:lnTo>
                  <a:lnTo>
                    <a:pt x="1588046" y="468630"/>
                  </a:lnTo>
                  <a:lnTo>
                    <a:pt x="1588046" y="556260"/>
                  </a:lnTo>
                  <a:lnTo>
                    <a:pt x="1818551" y="556260"/>
                  </a:lnTo>
                  <a:lnTo>
                    <a:pt x="1818551" y="468630"/>
                  </a:lnTo>
                  <a:lnTo>
                    <a:pt x="1675498" y="468630"/>
                  </a:lnTo>
                  <a:lnTo>
                    <a:pt x="1675498" y="314960"/>
                  </a:lnTo>
                  <a:lnTo>
                    <a:pt x="1774050" y="314960"/>
                  </a:lnTo>
                  <a:lnTo>
                    <a:pt x="1774050" y="227330"/>
                  </a:lnTo>
                  <a:lnTo>
                    <a:pt x="1675498" y="227330"/>
                  </a:lnTo>
                  <a:lnTo>
                    <a:pt x="1675498" y="87630"/>
                  </a:lnTo>
                  <a:lnTo>
                    <a:pt x="1818551" y="87630"/>
                  </a:lnTo>
                  <a:lnTo>
                    <a:pt x="1818551" y="0"/>
                  </a:lnTo>
                  <a:close/>
                </a:path>
                <a:path w="2191384" h="1217295">
                  <a:moveTo>
                    <a:pt x="1903628" y="784580"/>
                  </a:moveTo>
                  <a:lnTo>
                    <a:pt x="1893684" y="725563"/>
                  </a:lnTo>
                  <a:lnTo>
                    <a:pt x="1863877" y="680453"/>
                  </a:lnTo>
                  <a:lnTo>
                    <a:pt x="1823339" y="656018"/>
                  </a:lnTo>
                  <a:lnTo>
                    <a:pt x="1771675" y="647877"/>
                  </a:lnTo>
                  <a:lnTo>
                    <a:pt x="1745043" y="649909"/>
                  </a:lnTo>
                  <a:lnTo>
                    <a:pt x="1698929" y="666203"/>
                  </a:lnTo>
                  <a:lnTo>
                    <a:pt x="1662074" y="701878"/>
                  </a:lnTo>
                  <a:lnTo>
                    <a:pt x="1642211" y="753935"/>
                  </a:lnTo>
                  <a:lnTo>
                    <a:pt x="1639735" y="784580"/>
                  </a:lnTo>
                  <a:lnTo>
                    <a:pt x="1639735" y="1080262"/>
                  </a:lnTo>
                  <a:lnTo>
                    <a:pt x="1649653" y="1138491"/>
                  </a:lnTo>
                  <a:lnTo>
                    <a:pt x="1679460" y="1184389"/>
                  </a:lnTo>
                  <a:lnTo>
                    <a:pt x="1720799" y="1208836"/>
                  </a:lnTo>
                  <a:lnTo>
                    <a:pt x="1771675" y="1216977"/>
                  </a:lnTo>
                  <a:lnTo>
                    <a:pt x="1798891" y="1214945"/>
                  </a:lnTo>
                  <a:lnTo>
                    <a:pt x="1844992" y="1198651"/>
                  </a:lnTo>
                  <a:lnTo>
                    <a:pt x="1881263" y="1163574"/>
                  </a:lnTo>
                  <a:lnTo>
                    <a:pt x="1901139" y="1111516"/>
                  </a:lnTo>
                  <a:lnTo>
                    <a:pt x="1903628" y="1080262"/>
                  </a:lnTo>
                  <a:lnTo>
                    <a:pt x="1903628" y="888707"/>
                  </a:lnTo>
                  <a:lnTo>
                    <a:pt x="1772462" y="888707"/>
                  </a:lnTo>
                  <a:lnTo>
                    <a:pt x="1772462" y="976134"/>
                  </a:lnTo>
                  <a:lnTo>
                    <a:pt x="1816188" y="976134"/>
                  </a:lnTo>
                  <a:lnTo>
                    <a:pt x="1816188" y="1080262"/>
                  </a:lnTo>
                  <a:lnTo>
                    <a:pt x="1805051" y="1120000"/>
                  </a:lnTo>
                  <a:lnTo>
                    <a:pt x="1771675" y="1129550"/>
                  </a:lnTo>
                  <a:lnTo>
                    <a:pt x="1761286" y="1128953"/>
                  </a:lnTo>
                  <a:lnTo>
                    <a:pt x="1730146" y="1104506"/>
                  </a:lnTo>
                  <a:lnTo>
                    <a:pt x="1727161" y="1080262"/>
                  </a:lnTo>
                  <a:lnTo>
                    <a:pt x="1727161" y="784580"/>
                  </a:lnTo>
                  <a:lnTo>
                    <a:pt x="1739087" y="744842"/>
                  </a:lnTo>
                  <a:lnTo>
                    <a:pt x="1771675" y="735304"/>
                  </a:lnTo>
                  <a:lnTo>
                    <a:pt x="1782406" y="735901"/>
                  </a:lnTo>
                  <a:lnTo>
                    <a:pt x="1813394" y="759942"/>
                  </a:lnTo>
                  <a:lnTo>
                    <a:pt x="1816188" y="784580"/>
                  </a:lnTo>
                  <a:lnTo>
                    <a:pt x="1816188" y="833856"/>
                  </a:lnTo>
                  <a:lnTo>
                    <a:pt x="1903628" y="833856"/>
                  </a:lnTo>
                  <a:lnTo>
                    <a:pt x="1903628" y="784580"/>
                  </a:lnTo>
                  <a:close/>
                </a:path>
                <a:path w="2191384" h="1217295">
                  <a:moveTo>
                    <a:pt x="2191334" y="654024"/>
                  </a:moveTo>
                  <a:lnTo>
                    <a:pt x="1960829" y="654024"/>
                  </a:lnTo>
                  <a:lnTo>
                    <a:pt x="1960829" y="741654"/>
                  </a:lnTo>
                  <a:lnTo>
                    <a:pt x="1960829" y="881354"/>
                  </a:lnTo>
                  <a:lnTo>
                    <a:pt x="1960829" y="968984"/>
                  </a:lnTo>
                  <a:lnTo>
                    <a:pt x="1960829" y="1122654"/>
                  </a:lnTo>
                  <a:lnTo>
                    <a:pt x="1960829" y="1210284"/>
                  </a:lnTo>
                  <a:lnTo>
                    <a:pt x="2191334" y="1210284"/>
                  </a:lnTo>
                  <a:lnTo>
                    <a:pt x="2191334" y="1122654"/>
                  </a:lnTo>
                  <a:lnTo>
                    <a:pt x="2048268" y="1122654"/>
                  </a:lnTo>
                  <a:lnTo>
                    <a:pt x="2048268" y="968984"/>
                  </a:lnTo>
                  <a:lnTo>
                    <a:pt x="2146820" y="968984"/>
                  </a:lnTo>
                  <a:lnTo>
                    <a:pt x="2146820" y="881354"/>
                  </a:lnTo>
                  <a:lnTo>
                    <a:pt x="2048268" y="881354"/>
                  </a:lnTo>
                  <a:lnTo>
                    <a:pt x="2048268" y="741654"/>
                  </a:lnTo>
                  <a:lnTo>
                    <a:pt x="2191334" y="741654"/>
                  </a:lnTo>
                  <a:lnTo>
                    <a:pt x="2191334" y="654024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877485" y="4654978"/>
              <a:ext cx="1082675" cy="1082675"/>
            </a:xfrm>
            <a:custGeom>
              <a:avLst/>
              <a:gdLst/>
              <a:ahLst/>
              <a:cxnLst/>
              <a:rect l="l" t="t" r="r" b="b"/>
              <a:pathLst>
                <a:path w="1082675" h="1082675">
                  <a:moveTo>
                    <a:pt x="541062" y="0"/>
                  </a:moveTo>
                  <a:lnTo>
                    <a:pt x="494377" y="1986"/>
                  </a:lnTo>
                  <a:lnTo>
                    <a:pt x="448795" y="7835"/>
                  </a:lnTo>
                  <a:lnTo>
                    <a:pt x="404478" y="17387"/>
                  </a:lnTo>
                  <a:lnTo>
                    <a:pt x="361589" y="30477"/>
                  </a:lnTo>
                  <a:lnTo>
                    <a:pt x="320290" y="46944"/>
                  </a:lnTo>
                  <a:lnTo>
                    <a:pt x="280743" y="66625"/>
                  </a:lnTo>
                  <a:lnTo>
                    <a:pt x="243111" y="89357"/>
                  </a:lnTo>
                  <a:lnTo>
                    <a:pt x="207556" y="114980"/>
                  </a:lnTo>
                  <a:lnTo>
                    <a:pt x="174241" y="143329"/>
                  </a:lnTo>
                  <a:lnTo>
                    <a:pt x="143328" y="174242"/>
                  </a:lnTo>
                  <a:lnTo>
                    <a:pt x="114979" y="207558"/>
                  </a:lnTo>
                  <a:lnTo>
                    <a:pt x="89357" y="243114"/>
                  </a:lnTo>
                  <a:lnTo>
                    <a:pt x="66624" y="280746"/>
                  </a:lnTo>
                  <a:lnTo>
                    <a:pt x="46943" y="320294"/>
                  </a:lnTo>
                  <a:lnTo>
                    <a:pt x="30477" y="361594"/>
                  </a:lnTo>
                  <a:lnTo>
                    <a:pt x="17387" y="404485"/>
                  </a:lnTo>
                  <a:lnTo>
                    <a:pt x="7835" y="448803"/>
                  </a:lnTo>
                  <a:lnTo>
                    <a:pt x="1986" y="494386"/>
                  </a:lnTo>
                  <a:lnTo>
                    <a:pt x="0" y="541072"/>
                  </a:lnTo>
                  <a:lnTo>
                    <a:pt x="1986" y="587758"/>
                  </a:lnTo>
                  <a:lnTo>
                    <a:pt x="7835" y="633341"/>
                  </a:lnTo>
                  <a:lnTo>
                    <a:pt x="17387" y="677659"/>
                  </a:lnTo>
                  <a:lnTo>
                    <a:pt x="30477" y="720550"/>
                  </a:lnTo>
                  <a:lnTo>
                    <a:pt x="46943" y="761850"/>
                  </a:lnTo>
                  <a:lnTo>
                    <a:pt x="66624" y="801398"/>
                  </a:lnTo>
                  <a:lnTo>
                    <a:pt x="89357" y="839031"/>
                  </a:lnTo>
                  <a:lnTo>
                    <a:pt x="114979" y="874586"/>
                  </a:lnTo>
                  <a:lnTo>
                    <a:pt x="143328" y="907902"/>
                  </a:lnTo>
                  <a:lnTo>
                    <a:pt x="174241" y="938815"/>
                  </a:lnTo>
                  <a:lnTo>
                    <a:pt x="207556" y="967164"/>
                  </a:lnTo>
                  <a:lnTo>
                    <a:pt x="243111" y="992787"/>
                  </a:lnTo>
                  <a:lnTo>
                    <a:pt x="280743" y="1015519"/>
                  </a:lnTo>
                  <a:lnTo>
                    <a:pt x="320290" y="1035200"/>
                  </a:lnTo>
                  <a:lnTo>
                    <a:pt x="361589" y="1051667"/>
                  </a:lnTo>
                  <a:lnTo>
                    <a:pt x="404478" y="1064757"/>
                  </a:lnTo>
                  <a:lnTo>
                    <a:pt x="448795" y="1074309"/>
                  </a:lnTo>
                  <a:lnTo>
                    <a:pt x="494377" y="1080159"/>
                  </a:lnTo>
                  <a:lnTo>
                    <a:pt x="541062" y="1082145"/>
                  </a:lnTo>
                  <a:lnTo>
                    <a:pt x="587748" y="1080159"/>
                  </a:lnTo>
                  <a:lnTo>
                    <a:pt x="633331" y="1074309"/>
                  </a:lnTo>
                  <a:lnTo>
                    <a:pt x="677649" y="1064757"/>
                  </a:lnTo>
                  <a:lnTo>
                    <a:pt x="720539" y="1051667"/>
                  </a:lnTo>
                  <a:lnTo>
                    <a:pt x="761840" y="1035200"/>
                  </a:lnTo>
                  <a:lnTo>
                    <a:pt x="801387" y="1015519"/>
                  </a:lnTo>
                  <a:lnTo>
                    <a:pt x="839020" y="992787"/>
                  </a:lnTo>
                  <a:lnTo>
                    <a:pt x="874576" y="967164"/>
                  </a:lnTo>
                  <a:lnTo>
                    <a:pt x="907891" y="938815"/>
                  </a:lnTo>
                  <a:lnTo>
                    <a:pt x="938805" y="907902"/>
                  </a:lnTo>
                  <a:lnTo>
                    <a:pt x="967154" y="874586"/>
                  </a:lnTo>
                  <a:lnTo>
                    <a:pt x="992776" y="839031"/>
                  </a:lnTo>
                  <a:lnTo>
                    <a:pt x="1015509" y="801398"/>
                  </a:lnTo>
                  <a:lnTo>
                    <a:pt x="1035190" y="761850"/>
                  </a:lnTo>
                  <a:lnTo>
                    <a:pt x="1051657" y="720550"/>
                  </a:lnTo>
                  <a:lnTo>
                    <a:pt x="1064747" y="677659"/>
                  </a:lnTo>
                  <a:lnTo>
                    <a:pt x="1074298" y="633341"/>
                  </a:lnTo>
                  <a:lnTo>
                    <a:pt x="1080148" y="587758"/>
                  </a:lnTo>
                  <a:lnTo>
                    <a:pt x="1082134" y="541072"/>
                  </a:lnTo>
                  <a:lnTo>
                    <a:pt x="1080148" y="494386"/>
                  </a:lnTo>
                  <a:lnTo>
                    <a:pt x="1074298" y="448803"/>
                  </a:lnTo>
                  <a:lnTo>
                    <a:pt x="1064747" y="404485"/>
                  </a:lnTo>
                  <a:lnTo>
                    <a:pt x="1051657" y="361594"/>
                  </a:lnTo>
                  <a:lnTo>
                    <a:pt x="1035190" y="320294"/>
                  </a:lnTo>
                  <a:lnTo>
                    <a:pt x="1015509" y="280746"/>
                  </a:lnTo>
                  <a:lnTo>
                    <a:pt x="992776" y="243114"/>
                  </a:lnTo>
                  <a:lnTo>
                    <a:pt x="967154" y="207558"/>
                  </a:lnTo>
                  <a:lnTo>
                    <a:pt x="938805" y="174242"/>
                  </a:lnTo>
                  <a:lnTo>
                    <a:pt x="907891" y="143329"/>
                  </a:lnTo>
                  <a:lnTo>
                    <a:pt x="874576" y="114980"/>
                  </a:lnTo>
                  <a:lnTo>
                    <a:pt x="839020" y="89357"/>
                  </a:lnTo>
                  <a:lnTo>
                    <a:pt x="801387" y="66625"/>
                  </a:lnTo>
                  <a:lnTo>
                    <a:pt x="761840" y="46944"/>
                  </a:lnTo>
                  <a:lnTo>
                    <a:pt x="720539" y="30477"/>
                  </a:lnTo>
                  <a:lnTo>
                    <a:pt x="677649" y="17387"/>
                  </a:lnTo>
                  <a:lnTo>
                    <a:pt x="633331" y="7835"/>
                  </a:lnTo>
                  <a:lnTo>
                    <a:pt x="587748" y="1986"/>
                  </a:lnTo>
                  <a:lnTo>
                    <a:pt x="541062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198926" y="4848154"/>
              <a:ext cx="456565" cy="647065"/>
            </a:xfrm>
            <a:custGeom>
              <a:avLst/>
              <a:gdLst/>
              <a:ahLst/>
              <a:cxnLst/>
              <a:rect l="l" t="t" r="r" b="b"/>
              <a:pathLst>
                <a:path w="456565" h="647064">
                  <a:moveTo>
                    <a:pt x="414327" y="97714"/>
                  </a:moveTo>
                  <a:lnTo>
                    <a:pt x="202684" y="97714"/>
                  </a:lnTo>
                  <a:lnTo>
                    <a:pt x="228629" y="99184"/>
                  </a:lnTo>
                  <a:lnTo>
                    <a:pt x="251302" y="103596"/>
                  </a:lnTo>
                  <a:lnTo>
                    <a:pt x="286828" y="121242"/>
                  </a:lnTo>
                  <a:lnTo>
                    <a:pt x="313960" y="169247"/>
                  </a:lnTo>
                  <a:lnTo>
                    <a:pt x="315770" y="190905"/>
                  </a:lnTo>
                  <a:lnTo>
                    <a:pt x="314687" y="207737"/>
                  </a:lnTo>
                  <a:lnTo>
                    <a:pt x="305089" y="245538"/>
                  </a:lnTo>
                  <a:lnTo>
                    <a:pt x="285974" y="281332"/>
                  </a:lnTo>
                  <a:lnTo>
                    <a:pt x="256572" y="319789"/>
                  </a:lnTo>
                  <a:lnTo>
                    <a:pt x="26240" y="560977"/>
                  </a:lnTo>
                  <a:lnTo>
                    <a:pt x="26240" y="646933"/>
                  </a:lnTo>
                  <a:lnTo>
                    <a:pt x="456027" y="646933"/>
                  </a:lnTo>
                  <a:lnTo>
                    <a:pt x="456027" y="580882"/>
                  </a:lnTo>
                  <a:lnTo>
                    <a:pt x="139346" y="580882"/>
                  </a:lnTo>
                  <a:lnTo>
                    <a:pt x="139346" y="550119"/>
                  </a:lnTo>
                  <a:lnTo>
                    <a:pt x="170108" y="550119"/>
                  </a:lnTo>
                  <a:lnTo>
                    <a:pt x="315770" y="404448"/>
                  </a:lnTo>
                  <a:lnTo>
                    <a:pt x="343256" y="375354"/>
                  </a:lnTo>
                  <a:lnTo>
                    <a:pt x="386688" y="319024"/>
                  </a:lnTo>
                  <a:lnTo>
                    <a:pt x="414905" y="264514"/>
                  </a:lnTo>
                  <a:lnTo>
                    <a:pt x="428933" y="207737"/>
                  </a:lnTo>
                  <a:lnTo>
                    <a:pt x="430688" y="178245"/>
                  </a:lnTo>
                  <a:lnTo>
                    <a:pt x="427237" y="137754"/>
                  </a:lnTo>
                  <a:lnTo>
                    <a:pt x="416885" y="102241"/>
                  </a:lnTo>
                  <a:lnTo>
                    <a:pt x="414327" y="97714"/>
                  </a:lnTo>
                  <a:close/>
                </a:path>
                <a:path w="456565" h="647064">
                  <a:moveTo>
                    <a:pt x="170108" y="550119"/>
                  </a:moveTo>
                  <a:lnTo>
                    <a:pt x="139346" y="550119"/>
                  </a:lnTo>
                  <a:lnTo>
                    <a:pt x="139346" y="580882"/>
                  </a:lnTo>
                  <a:lnTo>
                    <a:pt x="170108" y="550119"/>
                  </a:lnTo>
                  <a:close/>
                </a:path>
                <a:path w="456565" h="647064">
                  <a:moveTo>
                    <a:pt x="456027" y="550119"/>
                  </a:moveTo>
                  <a:lnTo>
                    <a:pt x="170108" y="550119"/>
                  </a:lnTo>
                  <a:lnTo>
                    <a:pt x="139346" y="580882"/>
                  </a:lnTo>
                  <a:lnTo>
                    <a:pt x="456027" y="580882"/>
                  </a:lnTo>
                  <a:lnTo>
                    <a:pt x="456027" y="550119"/>
                  </a:lnTo>
                  <a:close/>
                </a:path>
                <a:path w="456565" h="647064">
                  <a:moveTo>
                    <a:pt x="217145" y="0"/>
                  </a:moveTo>
                  <a:lnTo>
                    <a:pt x="155281" y="5204"/>
                  </a:lnTo>
                  <a:lnTo>
                    <a:pt x="96363" y="20805"/>
                  </a:lnTo>
                  <a:lnTo>
                    <a:pt x="43536" y="45016"/>
                  </a:lnTo>
                  <a:lnTo>
                    <a:pt x="0" y="75997"/>
                  </a:lnTo>
                  <a:lnTo>
                    <a:pt x="37998" y="162864"/>
                  </a:lnTo>
                  <a:lnTo>
                    <a:pt x="57565" y="147230"/>
                  </a:lnTo>
                  <a:lnTo>
                    <a:pt x="77358" y="133799"/>
                  </a:lnTo>
                  <a:lnTo>
                    <a:pt x="117629" y="113546"/>
                  </a:lnTo>
                  <a:lnTo>
                    <a:pt x="159246" y="101676"/>
                  </a:lnTo>
                  <a:lnTo>
                    <a:pt x="202684" y="97714"/>
                  </a:lnTo>
                  <a:lnTo>
                    <a:pt x="414327" y="97714"/>
                  </a:lnTo>
                  <a:lnTo>
                    <a:pt x="399634" y="71705"/>
                  </a:lnTo>
                  <a:lnTo>
                    <a:pt x="375485" y="46145"/>
                  </a:lnTo>
                  <a:lnTo>
                    <a:pt x="344893" y="25956"/>
                  </a:lnTo>
                  <a:lnTo>
                    <a:pt x="308307" y="11536"/>
                  </a:lnTo>
                  <a:lnTo>
                    <a:pt x="265725" y="2884"/>
                  </a:lnTo>
                  <a:lnTo>
                    <a:pt x="217145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1346412" y="4654978"/>
              <a:ext cx="1082675" cy="1082675"/>
            </a:xfrm>
            <a:custGeom>
              <a:avLst/>
              <a:gdLst/>
              <a:ahLst/>
              <a:cxnLst/>
              <a:rect l="l" t="t" r="r" b="b"/>
              <a:pathLst>
                <a:path w="1082675" h="1082675">
                  <a:moveTo>
                    <a:pt x="541072" y="0"/>
                  </a:moveTo>
                  <a:lnTo>
                    <a:pt x="494387" y="1986"/>
                  </a:lnTo>
                  <a:lnTo>
                    <a:pt x="448805" y="7835"/>
                  </a:lnTo>
                  <a:lnTo>
                    <a:pt x="404488" y="17387"/>
                  </a:lnTo>
                  <a:lnTo>
                    <a:pt x="361598" y="30477"/>
                  </a:lnTo>
                  <a:lnTo>
                    <a:pt x="320299" y="46944"/>
                  </a:lnTo>
                  <a:lnTo>
                    <a:pt x="280751" y="66625"/>
                  </a:lnTo>
                  <a:lnTo>
                    <a:pt x="243118" y="89357"/>
                  </a:lnTo>
                  <a:lnTo>
                    <a:pt x="207562" y="114980"/>
                  </a:lnTo>
                  <a:lnTo>
                    <a:pt x="174246" y="143329"/>
                  </a:lnTo>
                  <a:lnTo>
                    <a:pt x="143332" y="174242"/>
                  </a:lnTo>
                  <a:lnTo>
                    <a:pt x="114983" y="207558"/>
                  </a:lnTo>
                  <a:lnTo>
                    <a:pt x="89360" y="243114"/>
                  </a:lnTo>
                  <a:lnTo>
                    <a:pt x="66627" y="280746"/>
                  </a:lnTo>
                  <a:lnTo>
                    <a:pt x="46945" y="320294"/>
                  </a:lnTo>
                  <a:lnTo>
                    <a:pt x="30478" y="361594"/>
                  </a:lnTo>
                  <a:lnTo>
                    <a:pt x="17387" y="404485"/>
                  </a:lnTo>
                  <a:lnTo>
                    <a:pt x="7836" y="448803"/>
                  </a:lnTo>
                  <a:lnTo>
                    <a:pt x="1986" y="494386"/>
                  </a:lnTo>
                  <a:lnTo>
                    <a:pt x="0" y="541072"/>
                  </a:lnTo>
                  <a:lnTo>
                    <a:pt x="1986" y="587758"/>
                  </a:lnTo>
                  <a:lnTo>
                    <a:pt x="7836" y="633341"/>
                  </a:lnTo>
                  <a:lnTo>
                    <a:pt x="17387" y="677659"/>
                  </a:lnTo>
                  <a:lnTo>
                    <a:pt x="30478" y="720550"/>
                  </a:lnTo>
                  <a:lnTo>
                    <a:pt x="46945" y="761850"/>
                  </a:lnTo>
                  <a:lnTo>
                    <a:pt x="66627" y="801398"/>
                  </a:lnTo>
                  <a:lnTo>
                    <a:pt x="89360" y="839031"/>
                  </a:lnTo>
                  <a:lnTo>
                    <a:pt x="114983" y="874586"/>
                  </a:lnTo>
                  <a:lnTo>
                    <a:pt x="143332" y="907902"/>
                  </a:lnTo>
                  <a:lnTo>
                    <a:pt x="174246" y="938815"/>
                  </a:lnTo>
                  <a:lnTo>
                    <a:pt x="207562" y="967164"/>
                  </a:lnTo>
                  <a:lnTo>
                    <a:pt x="243118" y="992787"/>
                  </a:lnTo>
                  <a:lnTo>
                    <a:pt x="280751" y="1015519"/>
                  </a:lnTo>
                  <a:lnTo>
                    <a:pt x="320299" y="1035200"/>
                  </a:lnTo>
                  <a:lnTo>
                    <a:pt x="361598" y="1051667"/>
                  </a:lnTo>
                  <a:lnTo>
                    <a:pt x="404488" y="1064757"/>
                  </a:lnTo>
                  <a:lnTo>
                    <a:pt x="448805" y="1074309"/>
                  </a:lnTo>
                  <a:lnTo>
                    <a:pt x="494387" y="1080159"/>
                  </a:lnTo>
                  <a:lnTo>
                    <a:pt x="541072" y="1082145"/>
                  </a:lnTo>
                  <a:lnTo>
                    <a:pt x="587758" y="1080159"/>
                  </a:lnTo>
                  <a:lnTo>
                    <a:pt x="633341" y="1074309"/>
                  </a:lnTo>
                  <a:lnTo>
                    <a:pt x="677659" y="1064757"/>
                  </a:lnTo>
                  <a:lnTo>
                    <a:pt x="720550" y="1051667"/>
                  </a:lnTo>
                  <a:lnTo>
                    <a:pt x="761850" y="1035200"/>
                  </a:lnTo>
                  <a:lnTo>
                    <a:pt x="801398" y="1015519"/>
                  </a:lnTo>
                  <a:lnTo>
                    <a:pt x="839031" y="992787"/>
                  </a:lnTo>
                  <a:lnTo>
                    <a:pt x="874586" y="967164"/>
                  </a:lnTo>
                  <a:lnTo>
                    <a:pt x="907902" y="938815"/>
                  </a:lnTo>
                  <a:lnTo>
                    <a:pt x="938815" y="907902"/>
                  </a:lnTo>
                  <a:lnTo>
                    <a:pt x="967164" y="874586"/>
                  </a:lnTo>
                  <a:lnTo>
                    <a:pt x="992787" y="839031"/>
                  </a:lnTo>
                  <a:lnTo>
                    <a:pt x="1015519" y="801398"/>
                  </a:lnTo>
                  <a:lnTo>
                    <a:pt x="1035200" y="761850"/>
                  </a:lnTo>
                  <a:lnTo>
                    <a:pt x="1051667" y="720550"/>
                  </a:lnTo>
                  <a:lnTo>
                    <a:pt x="1064757" y="677659"/>
                  </a:lnTo>
                  <a:lnTo>
                    <a:pt x="1074309" y="633341"/>
                  </a:lnTo>
                  <a:lnTo>
                    <a:pt x="1080159" y="587758"/>
                  </a:lnTo>
                  <a:lnTo>
                    <a:pt x="1082145" y="541072"/>
                  </a:lnTo>
                  <a:lnTo>
                    <a:pt x="1080159" y="494386"/>
                  </a:lnTo>
                  <a:lnTo>
                    <a:pt x="1074309" y="448803"/>
                  </a:lnTo>
                  <a:lnTo>
                    <a:pt x="1064757" y="404485"/>
                  </a:lnTo>
                  <a:lnTo>
                    <a:pt x="1051667" y="361594"/>
                  </a:lnTo>
                  <a:lnTo>
                    <a:pt x="1035200" y="320294"/>
                  </a:lnTo>
                  <a:lnTo>
                    <a:pt x="1015519" y="280746"/>
                  </a:lnTo>
                  <a:lnTo>
                    <a:pt x="992787" y="243114"/>
                  </a:lnTo>
                  <a:lnTo>
                    <a:pt x="967164" y="207558"/>
                  </a:lnTo>
                  <a:lnTo>
                    <a:pt x="938815" y="174242"/>
                  </a:lnTo>
                  <a:lnTo>
                    <a:pt x="907902" y="143329"/>
                  </a:lnTo>
                  <a:lnTo>
                    <a:pt x="874586" y="114980"/>
                  </a:lnTo>
                  <a:lnTo>
                    <a:pt x="839031" y="89357"/>
                  </a:lnTo>
                  <a:lnTo>
                    <a:pt x="801398" y="66625"/>
                  </a:lnTo>
                  <a:lnTo>
                    <a:pt x="761850" y="46944"/>
                  </a:lnTo>
                  <a:lnTo>
                    <a:pt x="720550" y="30477"/>
                  </a:lnTo>
                  <a:lnTo>
                    <a:pt x="677659" y="17387"/>
                  </a:lnTo>
                  <a:lnTo>
                    <a:pt x="633341" y="7835"/>
                  </a:lnTo>
                  <a:lnTo>
                    <a:pt x="587758" y="1986"/>
                  </a:lnTo>
                  <a:lnTo>
                    <a:pt x="541072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1679132" y="4848146"/>
              <a:ext cx="459740" cy="656590"/>
            </a:xfrm>
            <a:custGeom>
              <a:avLst/>
              <a:gdLst/>
              <a:ahLst/>
              <a:cxnLst/>
              <a:rect l="l" t="t" r="r" b="b"/>
              <a:pathLst>
                <a:path w="459740" h="656589">
                  <a:moveTo>
                    <a:pt x="37998" y="494937"/>
                  </a:moveTo>
                  <a:lnTo>
                    <a:pt x="0" y="582704"/>
                  </a:lnTo>
                  <a:lnTo>
                    <a:pt x="20810" y="598967"/>
                  </a:lnTo>
                  <a:lnTo>
                    <a:pt x="44336" y="613358"/>
                  </a:lnTo>
                  <a:lnTo>
                    <a:pt x="99525" y="636535"/>
                  </a:lnTo>
                  <a:lnTo>
                    <a:pt x="161509" y="651124"/>
                  </a:lnTo>
                  <a:lnTo>
                    <a:pt x="226202" y="655990"/>
                  </a:lnTo>
                  <a:lnTo>
                    <a:pt x="277607" y="652909"/>
                  </a:lnTo>
                  <a:lnTo>
                    <a:pt x="323244" y="643666"/>
                  </a:lnTo>
                  <a:lnTo>
                    <a:pt x="363112" y="628258"/>
                  </a:lnTo>
                  <a:lnTo>
                    <a:pt x="397213" y="606683"/>
                  </a:lnTo>
                  <a:lnTo>
                    <a:pt x="424528" y="579791"/>
                  </a:lnTo>
                  <a:lnTo>
                    <a:pt x="437922" y="558265"/>
                  </a:lnTo>
                  <a:lnTo>
                    <a:pt x="222579" y="558265"/>
                  </a:lnTo>
                  <a:lnTo>
                    <a:pt x="197555" y="557306"/>
                  </a:lnTo>
                  <a:lnTo>
                    <a:pt x="149377" y="549620"/>
                  </a:lnTo>
                  <a:lnTo>
                    <a:pt x="103572" y="534126"/>
                  </a:lnTo>
                  <a:lnTo>
                    <a:pt x="59457" y="510151"/>
                  </a:lnTo>
                  <a:lnTo>
                    <a:pt x="37998" y="494937"/>
                  </a:lnTo>
                  <a:close/>
                </a:path>
                <a:path w="459740" h="656589">
                  <a:moveTo>
                    <a:pt x="426153" y="97724"/>
                  </a:moveTo>
                  <a:lnTo>
                    <a:pt x="218066" y="97724"/>
                  </a:lnTo>
                  <a:lnTo>
                    <a:pt x="243200" y="99081"/>
                  </a:lnTo>
                  <a:lnTo>
                    <a:pt x="265227" y="103152"/>
                  </a:lnTo>
                  <a:lnTo>
                    <a:pt x="299948" y="119441"/>
                  </a:lnTo>
                  <a:lnTo>
                    <a:pt x="326561" y="162874"/>
                  </a:lnTo>
                  <a:lnTo>
                    <a:pt x="326668" y="163216"/>
                  </a:lnTo>
                  <a:lnTo>
                    <a:pt x="326525" y="203761"/>
                  </a:lnTo>
                  <a:lnTo>
                    <a:pt x="297687" y="252442"/>
                  </a:lnTo>
                  <a:lnTo>
                    <a:pt x="261719" y="271449"/>
                  </a:lnTo>
                  <a:lnTo>
                    <a:pt x="215354" y="277782"/>
                  </a:lnTo>
                  <a:lnTo>
                    <a:pt x="122153" y="277782"/>
                  </a:lnTo>
                  <a:lnTo>
                    <a:pt x="122153" y="370972"/>
                  </a:lnTo>
                  <a:lnTo>
                    <a:pt x="225302" y="370972"/>
                  </a:lnTo>
                  <a:lnTo>
                    <a:pt x="253379" y="372415"/>
                  </a:lnTo>
                  <a:lnTo>
                    <a:pt x="298848" y="383955"/>
                  </a:lnTo>
                  <a:lnTo>
                    <a:pt x="329894" y="406973"/>
                  </a:lnTo>
                  <a:lnTo>
                    <a:pt x="347444" y="462362"/>
                  </a:lnTo>
                  <a:lnTo>
                    <a:pt x="345465" y="484475"/>
                  </a:lnTo>
                  <a:lnTo>
                    <a:pt x="329633" y="520211"/>
                  </a:lnTo>
                  <a:lnTo>
                    <a:pt x="298076" y="544527"/>
                  </a:lnTo>
                  <a:lnTo>
                    <a:pt x="251475" y="556739"/>
                  </a:lnTo>
                  <a:lnTo>
                    <a:pt x="222579" y="558265"/>
                  </a:lnTo>
                  <a:lnTo>
                    <a:pt x="437922" y="558265"/>
                  </a:lnTo>
                  <a:lnTo>
                    <a:pt x="444040" y="548433"/>
                  </a:lnTo>
                  <a:lnTo>
                    <a:pt x="455748" y="512607"/>
                  </a:lnTo>
                  <a:lnTo>
                    <a:pt x="459650" y="472310"/>
                  </a:lnTo>
                  <a:lnTo>
                    <a:pt x="457359" y="441524"/>
                  </a:lnTo>
                  <a:lnTo>
                    <a:pt x="439034" y="387915"/>
                  </a:lnTo>
                  <a:lnTo>
                    <a:pt x="402840" y="345617"/>
                  </a:lnTo>
                  <a:lnTo>
                    <a:pt x="359705" y="322115"/>
                  </a:lnTo>
                  <a:lnTo>
                    <a:pt x="320304" y="322115"/>
                  </a:lnTo>
                  <a:lnTo>
                    <a:pt x="320304" y="311257"/>
                  </a:lnTo>
                  <a:lnTo>
                    <a:pt x="351482" y="311257"/>
                  </a:lnTo>
                  <a:lnTo>
                    <a:pt x="370408" y="301647"/>
                  </a:lnTo>
                  <a:lnTo>
                    <a:pt x="408521" y="267374"/>
                  </a:lnTo>
                  <a:lnTo>
                    <a:pt x="432554" y="222366"/>
                  </a:lnTo>
                  <a:lnTo>
                    <a:pt x="440635" y="169199"/>
                  </a:lnTo>
                  <a:lnTo>
                    <a:pt x="437101" y="131571"/>
                  </a:lnTo>
                  <a:lnTo>
                    <a:pt x="426500" y="98291"/>
                  </a:lnTo>
                  <a:lnTo>
                    <a:pt x="426153" y="97724"/>
                  </a:lnTo>
                  <a:close/>
                </a:path>
                <a:path w="459740" h="656589">
                  <a:moveTo>
                    <a:pt x="320304" y="311257"/>
                  </a:moveTo>
                  <a:lnTo>
                    <a:pt x="320304" y="322115"/>
                  </a:lnTo>
                  <a:lnTo>
                    <a:pt x="339730" y="315890"/>
                  </a:lnTo>
                  <a:lnTo>
                    <a:pt x="320304" y="311257"/>
                  </a:lnTo>
                  <a:close/>
                </a:path>
                <a:path w="459740" h="656589">
                  <a:moveTo>
                    <a:pt x="339730" y="315890"/>
                  </a:moveTo>
                  <a:lnTo>
                    <a:pt x="320304" y="322115"/>
                  </a:lnTo>
                  <a:lnTo>
                    <a:pt x="359705" y="322115"/>
                  </a:lnTo>
                  <a:lnTo>
                    <a:pt x="351486" y="318693"/>
                  </a:lnTo>
                  <a:lnTo>
                    <a:pt x="339730" y="315890"/>
                  </a:lnTo>
                  <a:close/>
                </a:path>
                <a:path w="459740" h="656589">
                  <a:moveTo>
                    <a:pt x="351482" y="311257"/>
                  </a:moveTo>
                  <a:lnTo>
                    <a:pt x="320304" y="311257"/>
                  </a:lnTo>
                  <a:lnTo>
                    <a:pt x="339730" y="315890"/>
                  </a:lnTo>
                  <a:lnTo>
                    <a:pt x="346856" y="313606"/>
                  </a:lnTo>
                  <a:lnTo>
                    <a:pt x="351482" y="311257"/>
                  </a:lnTo>
                  <a:close/>
                </a:path>
                <a:path w="459740" h="656589">
                  <a:moveTo>
                    <a:pt x="228013" y="0"/>
                  </a:moveTo>
                  <a:lnTo>
                    <a:pt x="166149" y="4982"/>
                  </a:lnTo>
                  <a:lnTo>
                    <a:pt x="107221" y="19915"/>
                  </a:lnTo>
                  <a:lnTo>
                    <a:pt x="54400" y="43893"/>
                  </a:lnTo>
                  <a:lnTo>
                    <a:pt x="10868" y="76008"/>
                  </a:lnTo>
                  <a:lnTo>
                    <a:pt x="48857" y="162874"/>
                  </a:lnTo>
                  <a:lnTo>
                    <a:pt x="86915" y="134371"/>
                  </a:lnTo>
                  <a:lnTo>
                    <a:pt x="127803" y="114012"/>
                  </a:lnTo>
                  <a:lnTo>
                    <a:pt x="171521" y="101796"/>
                  </a:lnTo>
                  <a:lnTo>
                    <a:pt x="218066" y="97724"/>
                  </a:lnTo>
                  <a:lnTo>
                    <a:pt x="426153" y="97724"/>
                  </a:lnTo>
                  <a:lnTo>
                    <a:pt x="408830" y="69364"/>
                  </a:lnTo>
                  <a:lnTo>
                    <a:pt x="384093" y="44794"/>
                  </a:lnTo>
                  <a:lnTo>
                    <a:pt x="353134" y="25196"/>
                  </a:lnTo>
                  <a:lnTo>
                    <a:pt x="316822" y="11206"/>
                  </a:lnTo>
                  <a:lnTo>
                    <a:pt x="275093" y="2799"/>
                  </a:lnTo>
                  <a:lnTo>
                    <a:pt x="228013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68651" y="5041574"/>
              <a:ext cx="3976370" cy="3909060"/>
            </a:xfrm>
            <a:custGeom>
              <a:avLst/>
              <a:gdLst/>
              <a:ahLst/>
              <a:cxnLst/>
              <a:rect l="l" t="t" r="r" b="b"/>
              <a:pathLst>
                <a:path w="3976370" h="3909059">
                  <a:moveTo>
                    <a:pt x="3976287" y="0"/>
                  </a:moveTo>
                  <a:lnTo>
                    <a:pt x="0" y="0"/>
                  </a:lnTo>
                  <a:lnTo>
                    <a:pt x="0" y="3908949"/>
                  </a:lnTo>
                  <a:lnTo>
                    <a:pt x="3976287" y="3908949"/>
                  </a:lnTo>
                  <a:lnTo>
                    <a:pt x="3976287" y="0"/>
                  </a:lnTo>
                  <a:close/>
                </a:path>
              </a:pathLst>
            </a:custGeom>
            <a:solidFill>
              <a:srgbClr val="FFF1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994751" y="6339630"/>
              <a:ext cx="1805305" cy="569595"/>
            </a:xfrm>
            <a:custGeom>
              <a:avLst/>
              <a:gdLst/>
              <a:ahLst/>
              <a:cxnLst/>
              <a:rect l="l" t="t" r="r" b="b"/>
              <a:pathLst>
                <a:path w="1805304" h="569595">
                  <a:moveTo>
                    <a:pt x="263906" y="136702"/>
                  </a:moveTo>
                  <a:lnTo>
                    <a:pt x="253961" y="77698"/>
                  </a:lnTo>
                  <a:lnTo>
                    <a:pt x="224155" y="32588"/>
                  </a:lnTo>
                  <a:lnTo>
                    <a:pt x="183603" y="8140"/>
                  </a:lnTo>
                  <a:lnTo>
                    <a:pt x="131940" y="0"/>
                  </a:lnTo>
                  <a:lnTo>
                    <a:pt x="105321" y="2032"/>
                  </a:lnTo>
                  <a:lnTo>
                    <a:pt x="59207" y="18326"/>
                  </a:lnTo>
                  <a:lnTo>
                    <a:pt x="22352" y="54000"/>
                  </a:lnTo>
                  <a:lnTo>
                    <a:pt x="2489" y="106057"/>
                  </a:lnTo>
                  <a:lnTo>
                    <a:pt x="0" y="136702"/>
                  </a:lnTo>
                  <a:lnTo>
                    <a:pt x="0" y="432384"/>
                  </a:lnTo>
                  <a:lnTo>
                    <a:pt x="9931" y="490613"/>
                  </a:lnTo>
                  <a:lnTo>
                    <a:pt x="39738" y="536524"/>
                  </a:lnTo>
                  <a:lnTo>
                    <a:pt x="81064" y="560959"/>
                  </a:lnTo>
                  <a:lnTo>
                    <a:pt x="131940" y="569099"/>
                  </a:lnTo>
                  <a:lnTo>
                    <a:pt x="159169" y="567067"/>
                  </a:lnTo>
                  <a:lnTo>
                    <a:pt x="205270" y="550773"/>
                  </a:lnTo>
                  <a:lnTo>
                    <a:pt x="241541" y="515708"/>
                  </a:lnTo>
                  <a:lnTo>
                    <a:pt x="261416" y="463638"/>
                  </a:lnTo>
                  <a:lnTo>
                    <a:pt x="263906" y="432384"/>
                  </a:lnTo>
                  <a:lnTo>
                    <a:pt x="263906" y="360857"/>
                  </a:lnTo>
                  <a:lnTo>
                    <a:pt x="176453" y="360857"/>
                  </a:lnTo>
                  <a:lnTo>
                    <a:pt x="176453" y="432384"/>
                  </a:lnTo>
                  <a:lnTo>
                    <a:pt x="175768" y="445897"/>
                  </a:lnTo>
                  <a:lnTo>
                    <a:pt x="151815" y="479285"/>
                  </a:lnTo>
                  <a:lnTo>
                    <a:pt x="131940" y="481672"/>
                  </a:lnTo>
                  <a:lnTo>
                    <a:pt x="121564" y="481076"/>
                  </a:lnTo>
                  <a:lnTo>
                    <a:pt x="90424" y="456628"/>
                  </a:lnTo>
                  <a:lnTo>
                    <a:pt x="87439" y="432384"/>
                  </a:lnTo>
                  <a:lnTo>
                    <a:pt x="87439" y="136702"/>
                  </a:lnTo>
                  <a:lnTo>
                    <a:pt x="99364" y="96977"/>
                  </a:lnTo>
                  <a:lnTo>
                    <a:pt x="131940" y="87426"/>
                  </a:lnTo>
                  <a:lnTo>
                    <a:pt x="142684" y="88023"/>
                  </a:lnTo>
                  <a:lnTo>
                    <a:pt x="173672" y="112077"/>
                  </a:lnTo>
                  <a:lnTo>
                    <a:pt x="176453" y="136702"/>
                  </a:lnTo>
                  <a:lnTo>
                    <a:pt x="176453" y="185978"/>
                  </a:lnTo>
                  <a:lnTo>
                    <a:pt x="263906" y="185978"/>
                  </a:lnTo>
                  <a:lnTo>
                    <a:pt x="263906" y="136702"/>
                  </a:lnTo>
                  <a:close/>
                </a:path>
                <a:path w="1805304" h="569595">
                  <a:moveTo>
                    <a:pt x="581037" y="6350"/>
                  </a:moveTo>
                  <a:lnTo>
                    <a:pt x="493598" y="6350"/>
                  </a:lnTo>
                  <a:lnTo>
                    <a:pt x="493598" y="233680"/>
                  </a:lnTo>
                  <a:lnTo>
                    <a:pt x="404583" y="233680"/>
                  </a:lnTo>
                  <a:lnTo>
                    <a:pt x="404583" y="6350"/>
                  </a:lnTo>
                  <a:lnTo>
                    <a:pt x="317131" y="6350"/>
                  </a:lnTo>
                  <a:lnTo>
                    <a:pt x="317131" y="233680"/>
                  </a:lnTo>
                  <a:lnTo>
                    <a:pt x="317131" y="321310"/>
                  </a:lnTo>
                  <a:lnTo>
                    <a:pt x="317131" y="562610"/>
                  </a:lnTo>
                  <a:lnTo>
                    <a:pt x="404583" y="562610"/>
                  </a:lnTo>
                  <a:lnTo>
                    <a:pt x="404583" y="321310"/>
                  </a:lnTo>
                  <a:lnTo>
                    <a:pt x="493598" y="321310"/>
                  </a:lnTo>
                  <a:lnTo>
                    <a:pt x="493598" y="562610"/>
                  </a:lnTo>
                  <a:lnTo>
                    <a:pt x="581037" y="562610"/>
                  </a:lnTo>
                  <a:lnTo>
                    <a:pt x="581037" y="321310"/>
                  </a:lnTo>
                  <a:lnTo>
                    <a:pt x="581037" y="233680"/>
                  </a:lnTo>
                  <a:lnTo>
                    <a:pt x="581037" y="6350"/>
                  </a:lnTo>
                  <a:close/>
                </a:path>
                <a:path w="1805304" h="569595">
                  <a:moveTo>
                    <a:pt x="901357" y="136702"/>
                  </a:moveTo>
                  <a:lnTo>
                    <a:pt x="894029" y="87426"/>
                  </a:lnTo>
                  <a:lnTo>
                    <a:pt x="861606" y="32588"/>
                  </a:lnTo>
                  <a:lnTo>
                    <a:pt x="821067" y="8140"/>
                  </a:lnTo>
                  <a:lnTo>
                    <a:pt x="813917" y="6362"/>
                  </a:lnTo>
                  <a:lnTo>
                    <a:pt x="813917" y="136702"/>
                  </a:lnTo>
                  <a:lnTo>
                    <a:pt x="813917" y="432396"/>
                  </a:lnTo>
                  <a:lnTo>
                    <a:pt x="813181" y="445604"/>
                  </a:lnTo>
                  <a:lnTo>
                    <a:pt x="813168" y="445909"/>
                  </a:lnTo>
                  <a:lnTo>
                    <a:pt x="811009" y="456628"/>
                  </a:lnTo>
                  <a:lnTo>
                    <a:pt x="780084" y="481076"/>
                  </a:lnTo>
                  <a:lnTo>
                    <a:pt x="769404" y="481672"/>
                  </a:lnTo>
                  <a:lnTo>
                    <a:pt x="759015" y="481076"/>
                  </a:lnTo>
                  <a:lnTo>
                    <a:pt x="727875" y="456628"/>
                  </a:lnTo>
                  <a:lnTo>
                    <a:pt x="725703" y="445909"/>
                  </a:lnTo>
                  <a:lnTo>
                    <a:pt x="725639" y="445604"/>
                  </a:lnTo>
                  <a:lnTo>
                    <a:pt x="724890" y="432396"/>
                  </a:lnTo>
                  <a:lnTo>
                    <a:pt x="724890" y="136702"/>
                  </a:lnTo>
                  <a:lnTo>
                    <a:pt x="736815" y="96964"/>
                  </a:lnTo>
                  <a:lnTo>
                    <a:pt x="769404" y="87426"/>
                  </a:lnTo>
                  <a:lnTo>
                    <a:pt x="780084" y="88023"/>
                  </a:lnTo>
                  <a:lnTo>
                    <a:pt x="810933" y="112077"/>
                  </a:lnTo>
                  <a:lnTo>
                    <a:pt x="813917" y="136702"/>
                  </a:lnTo>
                  <a:lnTo>
                    <a:pt x="813917" y="6362"/>
                  </a:lnTo>
                  <a:lnTo>
                    <a:pt x="796632" y="2032"/>
                  </a:lnTo>
                  <a:lnTo>
                    <a:pt x="769404" y="0"/>
                  </a:lnTo>
                  <a:lnTo>
                    <a:pt x="742175" y="2032"/>
                  </a:lnTo>
                  <a:lnTo>
                    <a:pt x="696074" y="18326"/>
                  </a:lnTo>
                  <a:lnTo>
                    <a:pt x="659803" y="53390"/>
                  </a:lnTo>
                  <a:lnTo>
                    <a:pt x="639940" y="105460"/>
                  </a:lnTo>
                  <a:lnTo>
                    <a:pt x="637463" y="136702"/>
                  </a:lnTo>
                  <a:lnTo>
                    <a:pt x="637463" y="432396"/>
                  </a:lnTo>
                  <a:lnTo>
                    <a:pt x="647395" y="491413"/>
                  </a:lnTo>
                  <a:lnTo>
                    <a:pt x="677202" y="536511"/>
                  </a:lnTo>
                  <a:lnTo>
                    <a:pt x="717740" y="560959"/>
                  </a:lnTo>
                  <a:lnTo>
                    <a:pt x="769404" y="569099"/>
                  </a:lnTo>
                  <a:lnTo>
                    <a:pt x="796632" y="567067"/>
                  </a:lnTo>
                  <a:lnTo>
                    <a:pt x="842721" y="550773"/>
                  </a:lnTo>
                  <a:lnTo>
                    <a:pt x="878992" y="515696"/>
                  </a:lnTo>
                  <a:lnTo>
                    <a:pt x="898867" y="463638"/>
                  </a:lnTo>
                  <a:lnTo>
                    <a:pt x="901357" y="432396"/>
                  </a:lnTo>
                  <a:lnTo>
                    <a:pt x="901357" y="136702"/>
                  </a:lnTo>
                  <a:close/>
                </a:path>
                <a:path w="1805304" h="569595">
                  <a:moveTo>
                    <a:pt x="1216101" y="136702"/>
                  </a:moveTo>
                  <a:lnTo>
                    <a:pt x="1208786" y="87426"/>
                  </a:lnTo>
                  <a:lnTo>
                    <a:pt x="1176362" y="32588"/>
                  </a:lnTo>
                  <a:lnTo>
                    <a:pt x="1135811" y="8140"/>
                  </a:lnTo>
                  <a:lnTo>
                    <a:pt x="1128661" y="6362"/>
                  </a:lnTo>
                  <a:lnTo>
                    <a:pt x="1128661" y="136702"/>
                  </a:lnTo>
                  <a:lnTo>
                    <a:pt x="1128661" y="432396"/>
                  </a:lnTo>
                  <a:lnTo>
                    <a:pt x="1127937" y="445604"/>
                  </a:lnTo>
                  <a:lnTo>
                    <a:pt x="1127925" y="445909"/>
                  </a:lnTo>
                  <a:lnTo>
                    <a:pt x="1125766" y="456628"/>
                  </a:lnTo>
                  <a:lnTo>
                    <a:pt x="1094841" y="481076"/>
                  </a:lnTo>
                  <a:lnTo>
                    <a:pt x="1084148" y="481672"/>
                  </a:lnTo>
                  <a:lnTo>
                    <a:pt x="1073772" y="481076"/>
                  </a:lnTo>
                  <a:lnTo>
                    <a:pt x="1042619" y="456628"/>
                  </a:lnTo>
                  <a:lnTo>
                    <a:pt x="1040447" y="445909"/>
                  </a:lnTo>
                  <a:lnTo>
                    <a:pt x="1040384" y="445604"/>
                  </a:lnTo>
                  <a:lnTo>
                    <a:pt x="1039647" y="432396"/>
                  </a:lnTo>
                  <a:lnTo>
                    <a:pt x="1039647" y="136702"/>
                  </a:lnTo>
                  <a:lnTo>
                    <a:pt x="1051572" y="96964"/>
                  </a:lnTo>
                  <a:lnTo>
                    <a:pt x="1084148" y="87426"/>
                  </a:lnTo>
                  <a:lnTo>
                    <a:pt x="1094841" y="88023"/>
                  </a:lnTo>
                  <a:lnTo>
                    <a:pt x="1125677" y="112077"/>
                  </a:lnTo>
                  <a:lnTo>
                    <a:pt x="1128661" y="136702"/>
                  </a:lnTo>
                  <a:lnTo>
                    <a:pt x="1128661" y="6362"/>
                  </a:lnTo>
                  <a:lnTo>
                    <a:pt x="1111377" y="2032"/>
                  </a:lnTo>
                  <a:lnTo>
                    <a:pt x="1084148" y="0"/>
                  </a:lnTo>
                  <a:lnTo>
                    <a:pt x="1056932" y="2032"/>
                  </a:lnTo>
                  <a:lnTo>
                    <a:pt x="1010831" y="18326"/>
                  </a:lnTo>
                  <a:lnTo>
                    <a:pt x="974559" y="53390"/>
                  </a:lnTo>
                  <a:lnTo>
                    <a:pt x="954697" y="105460"/>
                  </a:lnTo>
                  <a:lnTo>
                    <a:pt x="952207" y="136702"/>
                  </a:lnTo>
                  <a:lnTo>
                    <a:pt x="952207" y="432396"/>
                  </a:lnTo>
                  <a:lnTo>
                    <a:pt x="962139" y="491413"/>
                  </a:lnTo>
                  <a:lnTo>
                    <a:pt x="991946" y="536511"/>
                  </a:lnTo>
                  <a:lnTo>
                    <a:pt x="1032484" y="560959"/>
                  </a:lnTo>
                  <a:lnTo>
                    <a:pt x="1084148" y="569099"/>
                  </a:lnTo>
                  <a:lnTo>
                    <a:pt x="1111377" y="567067"/>
                  </a:lnTo>
                  <a:lnTo>
                    <a:pt x="1157478" y="550773"/>
                  </a:lnTo>
                  <a:lnTo>
                    <a:pt x="1193749" y="515696"/>
                  </a:lnTo>
                  <a:lnTo>
                    <a:pt x="1213624" y="463638"/>
                  </a:lnTo>
                  <a:lnTo>
                    <a:pt x="1216101" y="432396"/>
                  </a:lnTo>
                  <a:lnTo>
                    <a:pt x="1216101" y="136702"/>
                  </a:lnTo>
                  <a:close/>
                </a:path>
                <a:path w="1805304" h="569595">
                  <a:moveTo>
                    <a:pt x="1523695" y="136702"/>
                  </a:moveTo>
                  <a:lnTo>
                    <a:pt x="1513763" y="77698"/>
                  </a:lnTo>
                  <a:lnTo>
                    <a:pt x="1483956" y="32588"/>
                  </a:lnTo>
                  <a:lnTo>
                    <a:pt x="1443418" y="8140"/>
                  </a:lnTo>
                  <a:lnTo>
                    <a:pt x="1391754" y="0"/>
                  </a:lnTo>
                  <a:lnTo>
                    <a:pt x="1364526" y="2032"/>
                  </a:lnTo>
                  <a:lnTo>
                    <a:pt x="1318425" y="18326"/>
                  </a:lnTo>
                  <a:lnTo>
                    <a:pt x="1282166" y="53403"/>
                  </a:lnTo>
                  <a:lnTo>
                    <a:pt x="1262291" y="105460"/>
                  </a:lnTo>
                  <a:lnTo>
                    <a:pt x="1259814" y="136702"/>
                  </a:lnTo>
                  <a:lnTo>
                    <a:pt x="1259814" y="150228"/>
                  </a:lnTo>
                  <a:lnTo>
                    <a:pt x="1268298" y="203581"/>
                  </a:lnTo>
                  <a:lnTo>
                    <a:pt x="1293393" y="250977"/>
                  </a:lnTo>
                  <a:lnTo>
                    <a:pt x="1328610" y="286042"/>
                  </a:lnTo>
                  <a:lnTo>
                    <a:pt x="1373479" y="313169"/>
                  </a:lnTo>
                  <a:lnTo>
                    <a:pt x="1385697" y="320116"/>
                  </a:lnTo>
                  <a:lnTo>
                    <a:pt x="1419720" y="347941"/>
                  </a:lnTo>
                  <a:lnTo>
                    <a:pt x="1436268" y="397421"/>
                  </a:lnTo>
                  <a:lnTo>
                    <a:pt x="1436268" y="432384"/>
                  </a:lnTo>
                  <a:lnTo>
                    <a:pt x="1424343" y="472135"/>
                  </a:lnTo>
                  <a:lnTo>
                    <a:pt x="1391754" y="481672"/>
                  </a:lnTo>
                  <a:lnTo>
                    <a:pt x="1381379" y="481076"/>
                  </a:lnTo>
                  <a:lnTo>
                    <a:pt x="1350225" y="456628"/>
                  </a:lnTo>
                  <a:lnTo>
                    <a:pt x="1347241" y="432384"/>
                  </a:lnTo>
                  <a:lnTo>
                    <a:pt x="1347241" y="360057"/>
                  </a:lnTo>
                  <a:lnTo>
                    <a:pt x="1259814" y="360057"/>
                  </a:lnTo>
                  <a:lnTo>
                    <a:pt x="1259814" y="432384"/>
                  </a:lnTo>
                  <a:lnTo>
                    <a:pt x="1262291" y="463638"/>
                  </a:lnTo>
                  <a:lnTo>
                    <a:pt x="1282166" y="515708"/>
                  </a:lnTo>
                  <a:lnTo>
                    <a:pt x="1318425" y="550773"/>
                  </a:lnTo>
                  <a:lnTo>
                    <a:pt x="1364526" y="567067"/>
                  </a:lnTo>
                  <a:lnTo>
                    <a:pt x="1391754" y="569099"/>
                  </a:lnTo>
                  <a:lnTo>
                    <a:pt x="1418983" y="567067"/>
                  </a:lnTo>
                  <a:lnTo>
                    <a:pt x="1465084" y="550773"/>
                  </a:lnTo>
                  <a:lnTo>
                    <a:pt x="1501343" y="515708"/>
                  </a:lnTo>
                  <a:lnTo>
                    <a:pt x="1521218" y="463638"/>
                  </a:lnTo>
                  <a:lnTo>
                    <a:pt x="1523695" y="432384"/>
                  </a:lnTo>
                  <a:lnTo>
                    <a:pt x="1523695" y="397421"/>
                  </a:lnTo>
                  <a:lnTo>
                    <a:pt x="1509001" y="327075"/>
                  </a:lnTo>
                  <a:lnTo>
                    <a:pt x="1464868" y="268655"/>
                  </a:lnTo>
                  <a:lnTo>
                    <a:pt x="1426730" y="242722"/>
                  </a:lnTo>
                  <a:lnTo>
                    <a:pt x="1397076" y="226136"/>
                  </a:lnTo>
                  <a:lnTo>
                    <a:pt x="1388376" y="220967"/>
                  </a:lnTo>
                  <a:lnTo>
                    <a:pt x="1354594" y="184200"/>
                  </a:lnTo>
                  <a:lnTo>
                    <a:pt x="1347241" y="150228"/>
                  </a:lnTo>
                  <a:lnTo>
                    <a:pt x="1347241" y="136702"/>
                  </a:lnTo>
                  <a:lnTo>
                    <a:pt x="1359166" y="96977"/>
                  </a:lnTo>
                  <a:lnTo>
                    <a:pt x="1391754" y="87426"/>
                  </a:lnTo>
                  <a:lnTo>
                    <a:pt x="1402435" y="88023"/>
                  </a:lnTo>
                  <a:lnTo>
                    <a:pt x="1433283" y="112077"/>
                  </a:lnTo>
                  <a:lnTo>
                    <a:pt x="1436268" y="136702"/>
                  </a:lnTo>
                  <a:lnTo>
                    <a:pt x="1436268" y="185204"/>
                  </a:lnTo>
                  <a:lnTo>
                    <a:pt x="1523695" y="185204"/>
                  </a:lnTo>
                  <a:lnTo>
                    <a:pt x="1523695" y="136702"/>
                  </a:lnTo>
                  <a:close/>
                </a:path>
                <a:path w="1805304" h="569595">
                  <a:moveTo>
                    <a:pt x="1805063" y="6159"/>
                  </a:moveTo>
                  <a:lnTo>
                    <a:pt x="1574558" y="6159"/>
                  </a:lnTo>
                  <a:lnTo>
                    <a:pt x="1574558" y="93789"/>
                  </a:lnTo>
                  <a:lnTo>
                    <a:pt x="1574558" y="233489"/>
                  </a:lnTo>
                  <a:lnTo>
                    <a:pt x="1574558" y="321119"/>
                  </a:lnTo>
                  <a:lnTo>
                    <a:pt x="1574558" y="474789"/>
                  </a:lnTo>
                  <a:lnTo>
                    <a:pt x="1574558" y="562419"/>
                  </a:lnTo>
                  <a:lnTo>
                    <a:pt x="1805063" y="562419"/>
                  </a:lnTo>
                  <a:lnTo>
                    <a:pt x="1805063" y="474789"/>
                  </a:lnTo>
                  <a:lnTo>
                    <a:pt x="1661998" y="474789"/>
                  </a:lnTo>
                  <a:lnTo>
                    <a:pt x="1661998" y="321119"/>
                  </a:lnTo>
                  <a:lnTo>
                    <a:pt x="1760550" y="321119"/>
                  </a:lnTo>
                  <a:lnTo>
                    <a:pt x="1760550" y="233489"/>
                  </a:lnTo>
                  <a:lnTo>
                    <a:pt x="1661998" y="233489"/>
                  </a:lnTo>
                  <a:lnTo>
                    <a:pt x="1661998" y="93789"/>
                  </a:lnTo>
                  <a:lnTo>
                    <a:pt x="1805063" y="93789"/>
                  </a:lnTo>
                  <a:lnTo>
                    <a:pt x="1805063" y="6159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4436" y="7000010"/>
              <a:ext cx="205061" cy="156581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1351356" y="7000017"/>
              <a:ext cx="2816225" cy="1217295"/>
            </a:xfrm>
            <a:custGeom>
              <a:avLst/>
              <a:gdLst/>
              <a:ahLst/>
              <a:cxnLst/>
              <a:rect l="l" t="t" r="r" b="b"/>
              <a:pathLst>
                <a:path w="2816225" h="1217295">
                  <a:moveTo>
                    <a:pt x="309994" y="1210424"/>
                  </a:moveTo>
                  <a:lnTo>
                    <a:pt x="292354" y="1122197"/>
                  </a:lnTo>
                  <a:lnTo>
                    <a:pt x="274866" y="1034770"/>
                  </a:lnTo>
                  <a:lnTo>
                    <a:pt x="234962" y="835266"/>
                  </a:lnTo>
                  <a:lnTo>
                    <a:pt x="198716" y="654037"/>
                  </a:lnTo>
                  <a:lnTo>
                    <a:pt x="189966" y="654037"/>
                  </a:lnTo>
                  <a:lnTo>
                    <a:pt x="189966" y="1034770"/>
                  </a:lnTo>
                  <a:lnTo>
                    <a:pt x="120027" y="1034770"/>
                  </a:lnTo>
                  <a:lnTo>
                    <a:pt x="154990" y="835266"/>
                  </a:lnTo>
                  <a:lnTo>
                    <a:pt x="189966" y="1034770"/>
                  </a:lnTo>
                  <a:lnTo>
                    <a:pt x="189966" y="654037"/>
                  </a:lnTo>
                  <a:lnTo>
                    <a:pt x="111277" y="654037"/>
                  </a:lnTo>
                  <a:lnTo>
                    <a:pt x="0" y="1210424"/>
                  </a:lnTo>
                  <a:lnTo>
                    <a:pt x="89014" y="1210424"/>
                  </a:lnTo>
                  <a:lnTo>
                    <a:pt x="104927" y="1122197"/>
                  </a:lnTo>
                  <a:lnTo>
                    <a:pt x="205066" y="1122197"/>
                  </a:lnTo>
                  <a:lnTo>
                    <a:pt x="220967" y="1210424"/>
                  </a:lnTo>
                  <a:lnTo>
                    <a:pt x="309994" y="1210424"/>
                  </a:lnTo>
                  <a:close/>
                </a:path>
                <a:path w="2816225" h="1217295">
                  <a:moveTo>
                    <a:pt x="697877" y="654037"/>
                  </a:moveTo>
                  <a:lnTo>
                    <a:pt x="609650" y="654037"/>
                  </a:lnTo>
                  <a:lnTo>
                    <a:pt x="579437" y="931443"/>
                  </a:lnTo>
                  <a:lnTo>
                    <a:pt x="528574" y="742264"/>
                  </a:lnTo>
                  <a:lnTo>
                    <a:pt x="478497" y="742264"/>
                  </a:lnTo>
                  <a:lnTo>
                    <a:pt x="427621" y="931443"/>
                  </a:lnTo>
                  <a:lnTo>
                    <a:pt x="397408" y="654037"/>
                  </a:lnTo>
                  <a:lnTo>
                    <a:pt x="309194" y="654037"/>
                  </a:lnTo>
                  <a:lnTo>
                    <a:pt x="377545" y="1210424"/>
                  </a:lnTo>
                  <a:lnTo>
                    <a:pt x="426046" y="1210424"/>
                  </a:lnTo>
                  <a:lnTo>
                    <a:pt x="503123" y="933818"/>
                  </a:lnTo>
                  <a:lnTo>
                    <a:pt x="581025" y="1210424"/>
                  </a:lnTo>
                  <a:lnTo>
                    <a:pt x="629513" y="1210424"/>
                  </a:lnTo>
                  <a:lnTo>
                    <a:pt x="697877" y="654037"/>
                  </a:lnTo>
                  <a:close/>
                </a:path>
                <a:path w="2816225" h="1217295">
                  <a:moveTo>
                    <a:pt x="1006271" y="1210424"/>
                  </a:moveTo>
                  <a:lnTo>
                    <a:pt x="988618" y="1122197"/>
                  </a:lnTo>
                  <a:lnTo>
                    <a:pt x="971130" y="1034770"/>
                  </a:lnTo>
                  <a:lnTo>
                    <a:pt x="931227" y="835266"/>
                  </a:lnTo>
                  <a:lnTo>
                    <a:pt x="894981" y="654037"/>
                  </a:lnTo>
                  <a:lnTo>
                    <a:pt x="886244" y="654037"/>
                  </a:lnTo>
                  <a:lnTo>
                    <a:pt x="886244" y="1034770"/>
                  </a:lnTo>
                  <a:lnTo>
                    <a:pt x="816292" y="1034770"/>
                  </a:lnTo>
                  <a:lnTo>
                    <a:pt x="851268" y="835266"/>
                  </a:lnTo>
                  <a:lnTo>
                    <a:pt x="886244" y="1034770"/>
                  </a:lnTo>
                  <a:lnTo>
                    <a:pt x="886244" y="654037"/>
                  </a:lnTo>
                  <a:lnTo>
                    <a:pt x="807554" y="654037"/>
                  </a:lnTo>
                  <a:lnTo>
                    <a:pt x="696277" y="1210424"/>
                  </a:lnTo>
                  <a:lnTo>
                    <a:pt x="785291" y="1210424"/>
                  </a:lnTo>
                  <a:lnTo>
                    <a:pt x="801192" y="1122197"/>
                  </a:lnTo>
                  <a:lnTo>
                    <a:pt x="901344" y="1122197"/>
                  </a:lnTo>
                  <a:lnTo>
                    <a:pt x="917244" y="1210424"/>
                  </a:lnTo>
                  <a:lnTo>
                    <a:pt x="1006271" y="1210424"/>
                  </a:lnTo>
                  <a:close/>
                </a:path>
                <a:path w="2816225" h="1217295">
                  <a:moveTo>
                    <a:pt x="1165606" y="371983"/>
                  </a:moveTo>
                  <a:lnTo>
                    <a:pt x="1162875" y="339801"/>
                  </a:lnTo>
                  <a:lnTo>
                    <a:pt x="1157770" y="322707"/>
                  </a:lnTo>
                  <a:lnTo>
                    <a:pt x="1154684" y="312369"/>
                  </a:lnTo>
                  <a:lnTo>
                    <a:pt x="1141018" y="289725"/>
                  </a:lnTo>
                  <a:lnTo>
                    <a:pt x="1121892" y="271830"/>
                  </a:lnTo>
                  <a:lnTo>
                    <a:pt x="1135799" y="255447"/>
                  </a:lnTo>
                  <a:lnTo>
                    <a:pt x="1145730" y="235673"/>
                  </a:lnTo>
                  <a:lnTo>
                    <a:pt x="1145832" y="235280"/>
                  </a:lnTo>
                  <a:lnTo>
                    <a:pt x="1151699" y="212521"/>
                  </a:lnTo>
                  <a:lnTo>
                    <a:pt x="1153680" y="185991"/>
                  </a:lnTo>
                  <a:lnTo>
                    <a:pt x="1153680" y="134327"/>
                  </a:lnTo>
                  <a:lnTo>
                    <a:pt x="1147876" y="88734"/>
                  </a:lnTo>
                  <a:lnTo>
                    <a:pt x="1131036" y="51282"/>
                  </a:lnTo>
                  <a:lnTo>
                    <a:pt x="1094320" y="17437"/>
                  </a:lnTo>
                  <a:lnTo>
                    <a:pt x="1078179" y="10172"/>
                  </a:lnTo>
                  <a:lnTo>
                    <a:pt x="1078179" y="371983"/>
                  </a:lnTo>
                  <a:lnTo>
                    <a:pt x="1078179" y="422859"/>
                  </a:lnTo>
                  <a:lnTo>
                    <a:pt x="1067041" y="460209"/>
                  </a:lnTo>
                  <a:lnTo>
                    <a:pt x="1033665" y="468960"/>
                  </a:lnTo>
                  <a:lnTo>
                    <a:pt x="989152" y="468960"/>
                  </a:lnTo>
                  <a:lnTo>
                    <a:pt x="989152" y="322707"/>
                  </a:lnTo>
                  <a:lnTo>
                    <a:pt x="1033665" y="322707"/>
                  </a:lnTo>
                  <a:lnTo>
                    <a:pt x="1071473" y="338912"/>
                  </a:lnTo>
                  <a:lnTo>
                    <a:pt x="1078179" y="371983"/>
                  </a:lnTo>
                  <a:lnTo>
                    <a:pt x="1078179" y="10172"/>
                  </a:lnTo>
                  <a:lnTo>
                    <a:pt x="1072807" y="7747"/>
                  </a:lnTo>
                  <a:lnTo>
                    <a:pt x="1066253" y="6184"/>
                  </a:lnTo>
                  <a:lnTo>
                    <a:pt x="1066253" y="134327"/>
                  </a:lnTo>
                  <a:lnTo>
                    <a:pt x="1066253" y="185991"/>
                  </a:lnTo>
                  <a:lnTo>
                    <a:pt x="1054341" y="225742"/>
                  </a:lnTo>
                  <a:lnTo>
                    <a:pt x="1021740" y="235280"/>
                  </a:lnTo>
                  <a:lnTo>
                    <a:pt x="989152" y="235280"/>
                  </a:lnTo>
                  <a:lnTo>
                    <a:pt x="989152" y="87426"/>
                  </a:lnTo>
                  <a:lnTo>
                    <a:pt x="1021740" y="87426"/>
                  </a:lnTo>
                  <a:lnTo>
                    <a:pt x="1059992" y="102743"/>
                  </a:lnTo>
                  <a:lnTo>
                    <a:pt x="1066253" y="134327"/>
                  </a:lnTo>
                  <a:lnTo>
                    <a:pt x="1066253" y="6184"/>
                  </a:lnTo>
                  <a:lnTo>
                    <a:pt x="1048613" y="1943"/>
                  </a:lnTo>
                  <a:lnTo>
                    <a:pt x="1021740" y="0"/>
                  </a:lnTo>
                  <a:lnTo>
                    <a:pt x="901712" y="0"/>
                  </a:lnTo>
                  <a:lnTo>
                    <a:pt x="901712" y="556387"/>
                  </a:lnTo>
                  <a:lnTo>
                    <a:pt x="1033665" y="556387"/>
                  </a:lnTo>
                  <a:lnTo>
                    <a:pt x="1085138" y="548640"/>
                  </a:lnTo>
                  <a:lnTo>
                    <a:pt x="1125067" y="525399"/>
                  </a:lnTo>
                  <a:lnTo>
                    <a:pt x="1149819" y="493509"/>
                  </a:lnTo>
                  <a:lnTo>
                    <a:pt x="1163015" y="454456"/>
                  </a:lnTo>
                  <a:lnTo>
                    <a:pt x="1165606" y="422859"/>
                  </a:lnTo>
                  <a:lnTo>
                    <a:pt x="1165606" y="371983"/>
                  </a:lnTo>
                  <a:close/>
                </a:path>
                <a:path w="2816225" h="1217295">
                  <a:moveTo>
                    <a:pt x="1313078" y="790752"/>
                  </a:moveTo>
                  <a:lnTo>
                    <a:pt x="1310589" y="759256"/>
                  </a:lnTo>
                  <a:lnTo>
                    <a:pt x="1305801" y="741476"/>
                  </a:lnTo>
                  <a:lnTo>
                    <a:pt x="1303134" y="731532"/>
                  </a:lnTo>
                  <a:lnTo>
                    <a:pt x="1273340" y="687425"/>
                  </a:lnTo>
                  <a:lnTo>
                    <a:pt x="1232395" y="662381"/>
                  </a:lnTo>
                  <a:lnTo>
                    <a:pt x="1225638" y="660654"/>
                  </a:lnTo>
                  <a:lnTo>
                    <a:pt x="1225638" y="790752"/>
                  </a:lnTo>
                  <a:lnTo>
                    <a:pt x="1225638" y="850366"/>
                  </a:lnTo>
                  <a:lnTo>
                    <a:pt x="1213713" y="890104"/>
                  </a:lnTo>
                  <a:lnTo>
                    <a:pt x="1181125" y="899642"/>
                  </a:lnTo>
                  <a:lnTo>
                    <a:pt x="1136611" y="899642"/>
                  </a:lnTo>
                  <a:lnTo>
                    <a:pt x="1136611" y="741476"/>
                  </a:lnTo>
                  <a:lnTo>
                    <a:pt x="1181125" y="741476"/>
                  </a:lnTo>
                  <a:lnTo>
                    <a:pt x="1218933" y="757961"/>
                  </a:lnTo>
                  <a:lnTo>
                    <a:pt x="1225638" y="790752"/>
                  </a:lnTo>
                  <a:lnTo>
                    <a:pt x="1225638" y="660654"/>
                  </a:lnTo>
                  <a:lnTo>
                    <a:pt x="1208049" y="656120"/>
                  </a:lnTo>
                  <a:lnTo>
                    <a:pt x="1181125" y="654037"/>
                  </a:lnTo>
                  <a:lnTo>
                    <a:pt x="1049172" y="654037"/>
                  </a:lnTo>
                  <a:lnTo>
                    <a:pt x="1049172" y="1210424"/>
                  </a:lnTo>
                  <a:lnTo>
                    <a:pt x="1136611" y="1210424"/>
                  </a:lnTo>
                  <a:lnTo>
                    <a:pt x="1136611" y="987082"/>
                  </a:lnTo>
                  <a:lnTo>
                    <a:pt x="1176350" y="987082"/>
                  </a:lnTo>
                  <a:lnTo>
                    <a:pt x="1221663" y="1210424"/>
                  </a:lnTo>
                  <a:lnTo>
                    <a:pt x="1310690" y="1210424"/>
                  </a:lnTo>
                  <a:lnTo>
                    <a:pt x="1265148" y="987082"/>
                  </a:lnTo>
                  <a:lnTo>
                    <a:pt x="1260614" y="964819"/>
                  </a:lnTo>
                  <a:lnTo>
                    <a:pt x="1290713" y="934275"/>
                  </a:lnTo>
                  <a:lnTo>
                    <a:pt x="1305941" y="899642"/>
                  </a:lnTo>
                  <a:lnTo>
                    <a:pt x="1310589" y="882205"/>
                  </a:lnTo>
                  <a:lnTo>
                    <a:pt x="1313078" y="850366"/>
                  </a:lnTo>
                  <a:lnTo>
                    <a:pt x="1313078" y="790752"/>
                  </a:lnTo>
                  <a:close/>
                </a:path>
                <a:path w="2816225" h="1217295">
                  <a:moveTo>
                    <a:pt x="1481950" y="136715"/>
                  </a:moveTo>
                  <a:lnTo>
                    <a:pt x="1479473" y="105219"/>
                  </a:lnTo>
                  <a:lnTo>
                    <a:pt x="1474685" y="87439"/>
                  </a:lnTo>
                  <a:lnTo>
                    <a:pt x="1472018" y="77495"/>
                  </a:lnTo>
                  <a:lnTo>
                    <a:pt x="1442224" y="33388"/>
                  </a:lnTo>
                  <a:lnTo>
                    <a:pt x="1401279" y="8343"/>
                  </a:lnTo>
                  <a:lnTo>
                    <a:pt x="1394523" y="6616"/>
                  </a:lnTo>
                  <a:lnTo>
                    <a:pt x="1394523" y="136715"/>
                  </a:lnTo>
                  <a:lnTo>
                    <a:pt x="1394523" y="196329"/>
                  </a:lnTo>
                  <a:lnTo>
                    <a:pt x="1382598" y="236080"/>
                  </a:lnTo>
                  <a:lnTo>
                    <a:pt x="1350010" y="245618"/>
                  </a:lnTo>
                  <a:lnTo>
                    <a:pt x="1305496" y="245618"/>
                  </a:lnTo>
                  <a:lnTo>
                    <a:pt x="1305496" y="87439"/>
                  </a:lnTo>
                  <a:lnTo>
                    <a:pt x="1350010" y="87439"/>
                  </a:lnTo>
                  <a:lnTo>
                    <a:pt x="1387817" y="103924"/>
                  </a:lnTo>
                  <a:lnTo>
                    <a:pt x="1394523" y="136715"/>
                  </a:lnTo>
                  <a:lnTo>
                    <a:pt x="1394523" y="6616"/>
                  </a:lnTo>
                  <a:lnTo>
                    <a:pt x="1376934" y="2082"/>
                  </a:lnTo>
                  <a:lnTo>
                    <a:pt x="1350010" y="0"/>
                  </a:lnTo>
                  <a:lnTo>
                    <a:pt x="1218057" y="0"/>
                  </a:lnTo>
                  <a:lnTo>
                    <a:pt x="1218057" y="556387"/>
                  </a:lnTo>
                  <a:lnTo>
                    <a:pt x="1305496" y="556387"/>
                  </a:lnTo>
                  <a:lnTo>
                    <a:pt x="1305496" y="333044"/>
                  </a:lnTo>
                  <a:lnTo>
                    <a:pt x="1345234" y="333044"/>
                  </a:lnTo>
                  <a:lnTo>
                    <a:pt x="1390548" y="556387"/>
                  </a:lnTo>
                  <a:lnTo>
                    <a:pt x="1479575" y="556387"/>
                  </a:lnTo>
                  <a:lnTo>
                    <a:pt x="1434033" y="333044"/>
                  </a:lnTo>
                  <a:lnTo>
                    <a:pt x="1429499" y="310781"/>
                  </a:lnTo>
                  <a:lnTo>
                    <a:pt x="1459598" y="280238"/>
                  </a:lnTo>
                  <a:lnTo>
                    <a:pt x="1479473" y="228168"/>
                  </a:lnTo>
                  <a:lnTo>
                    <a:pt x="1481950" y="196329"/>
                  </a:lnTo>
                  <a:lnTo>
                    <a:pt x="1481950" y="136715"/>
                  </a:lnTo>
                  <a:close/>
                </a:path>
                <a:path w="2816225" h="1217295">
                  <a:moveTo>
                    <a:pt x="1595221" y="653834"/>
                  </a:moveTo>
                  <a:lnTo>
                    <a:pt x="1364716" y="653834"/>
                  </a:lnTo>
                  <a:lnTo>
                    <a:pt x="1364716" y="741464"/>
                  </a:lnTo>
                  <a:lnTo>
                    <a:pt x="1364716" y="881164"/>
                  </a:lnTo>
                  <a:lnTo>
                    <a:pt x="1364716" y="968794"/>
                  </a:lnTo>
                  <a:lnTo>
                    <a:pt x="1364716" y="1122464"/>
                  </a:lnTo>
                  <a:lnTo>
                    <a:pt x="1364716" y="1210094"/>
                  </a:lnTo>
                  <a:lnTo>
                    <a:pt x="1595221" y="1210094"/>
                  </a:lnTo>
                  <a:lnTo>
                    <a:pt x="1595221" y="1122464"/>
                  </a:lnTo>
                  <a:lnTo>
                    <a:pt x="1452156" y="1122464"/>
                  </a:lnTo>
                  <a:lnTo>
                    <a:pt x="1452156" y="968794"/>
                  </a:lnTo>
                  <a:lnTo>
                    <a:pt x="1550708" y="968794"/>
                  </a:lnTo>
                  <a:lnTo>
                    <a:pt x="1550708" y="881164"/>
                  </a:lnTo>
                  <a:lnTo>
                    <a:pt x="1452156" y="881164"/>
                  </a:lnTo>
                  <a:lnTo>
                    <a:pt x="1452156" y="741464"/>
                  </a:lnTo>
                  <a:lnTo>
                    <a:pt x="1595221" y="741464"/>
                  </a:lnTo>
                  <a:lnTo>
                    <a:pt x="1595221" y="653834"/>
                  </a:lnTo>
                  <a:close/>
                </a:path>
                <a:path w="2816225" h="1217295">
                  <a:moveTo>
                    <a:pt x="1823732" y="556387"/>
                  </a:moveTo>
                  <a:lnTo>
                    <a:pt x="1806092" y="468160"/>
                  </a:lnTo>
                  <a:lnTo>
                    <a:pt x="1788604" y="380733"/>
                  </a:lnTo>
                  <a:lnTo>
                    <a:pt x="1748701" y="181229"/>
                  </a:lnTo>
                  <a:lnTo>
                    <a:pt x="1712442" y="0"/>
                  </a:lnTo>
                  <a:lnTo>
                    <a:pt x="1703705" y="0"/>
                  </a:lnTo>
                  <a:lnTo>
                    <a:pt x="1703705" y="380733"/>
                  </a:lnTo>
                  <a:lnTo>
                    <a:pt x="1633766" y="380733"/>
                  </a:lnTo>
                  <a:lnTo>
                    <a:pt x="1668729" y="181229"/>
                  </a:lnTo>
                  <a:lnTo>
                    <a:pt x="1703705" y="380733"/>
                  </a:lnTo>
                  <a:lnTo>
                    <a:pt x="1703705" y="0"/>
                  </a:lnTo>
                  <a:lnTo>
                    <a:pt x="1625015" y="0"/>
                  </a:lnTo>
                  <a:lnTo>
                    <a:pt x="1513738" y="556387"/>
                  </a:lnTo>
                  <a:lnTo>
                    <a:pt x="1602752" y="556387"/>
                  </a:lnTo>
                  <a:lnTo>
                    <a:pt x="1618665" y="468160"/>
                  </a:lnTo>
                  <a:lnTo>
                    <a:pt x="1718805" y="468160"/>
                  </a:lnTo>
                  <a:lnTo>
                    <a:pt x="1734705" y="556387"/>
                  </a:lnTo>
                  <a:lnTo>
                    <a:pt x="1823732" y="556387"/>
                  </a:lnTo>
                  <a:close/>
                </a:path>
                <a:path w="2816225" h="1217295">
                  <a:moveTo>
                    <a:pt x="1917928" y="654037"/>
                  </a:moveTo>
                  <a:lnTo>
                    <a:pt x="1830489" y="654037"/>
                  </a:lnTo>
                  <a:lnTo>
                    <a:pt x="1830489" y="935405"/>
                  </a:lnTo>
                  <a:lnTo>
                    <a:pt x="1696948" y="654037"/>
                  </a:lnTo>
                  <a:lnTo>
                    <a:pt x="1646085" y="654037"/>
                  </a:lnTo>
                  <a:lnTo>
                    <a:pt x="1646085" y="1210424"/>
                  </a:lnTo>
                  <a:lnTo>
                    <a:pt x="1733524" y="1210424"/>
                  </a:lnTo>
                  <a:lnTo>
                    <a:pt x="1733524" y="928255"/>
                  </a:lnTo>
                  <a:lnTo>
                    <a:pt x="1867065" y="1210424"/>
                  </a:lnTo>
                  <a:lnTo>
                    <a:pt x="1917928" y="1210424"/>
                  </a:lnTo>
                  <a:lnTo>
                    <a:pt x="1917928" y="654037"/>
                  </a:lnTo>
                  <a:close/>
                </a:path>
                <a:path w="2816225" h="1217295">
                  <a:moveTo>
                    <a:pt x="2135301" y="0"/>
                  </a:moveTo>
                  <a:lnTo>
                    <a:pt x="2047862" y="0"/>
                  </a:lnTo>
                  <a:lnTo>
                    <a:pt x="2047862" y="281381"/>
                  </a:lnTo>
                  <a:lnTo>
                    <a:pt x="1914321" y="0"/>
                  </a:lnTo>
                  <a:lnTo>
                    <a:pt x="1863458" y="0"/>
                  </a:lnTo>
                  <a:lnTo>
                    <a:pt x="1863458" y="556387"/>
                  </a:lnTo>
                  <a:lnTo>
                    <a:pt x="1950897" y="556387"/>
                  </a:lnTo>
                  <a:lnTo>
                    <a:pt x="1950897" y="274218"/>
                  </a:lnTo>
                  <a:lnTo>
                    <a:pt x="2084425" y="556387"/>
                  </a:lnTo>
                  <a:lnTo>
                    <a:pt x="2135301" y="556387"/>
                  </a:lnTo>
                  <a:lnTo>
                    <a:pt x="2135301" y="0"/>
                  </a:lnTo>
                  <a:close/>
                </a:path>
                <a:path w="2816225" h="1217295">
                  <a:moveTo>
                    <a:pt x="2208822" y="653834"/>
                  </a:moveTo>
                  <a:lnTo>
                    <a:pt x="1978317" y="653834"/>
                  </a:lnTo>
                  <a:lnTo>
                    <a:pt x="1978317" y="741464"/>
                  </a:lnTo>
                  <a:lnTo>
                    <a:pt x="1978317" y="881164"/>
                  </a:lnTo>
                  <a:lnTo>
                    <a:pt x="1978317" y="968794"/>
                  </a:lnTo>
                  <a:lnTo>
                    <a:pt x="1978317" y="1122464"/>
                  </a:lnTo>
                  <a:lnTo>
                    <a:pt x="1978317" y="1210094"/>
                  </a:lnTo>
                  <a:lnTo>
                    <a:pt x="2208822" y="1210094"/>
                  </a:lnTo>
                  <a:lnTo>
                    <a:pt x="2208822" y="1122464"/>
                  </a:lnTo>
                  <a:lnTo>
                    <a:pt x="2065756" y="1122464"/>
                  </a:lnTo>
                  <a:lnTo>
                    <a:pt x="2065756" y="968794"/>
                  </a:lnTo>
                  <a:lnTo>
                    <a:pt x="2164308" y="968794"/>
                  </a:lnTo>
                  <a:lnTo>
                    <a:pt x="2164308" y="881164"/>
                  </a:lnTo>
                  <a:lnTo>
                    <a:pt x="2065756" y="881164"/>
                  </a:lnTo>
                  <a:lnTo>
                    <a:pt x="2065756" y="741464"/>
                  </a:lnTo>
                  <a:lnTo>
                    <a:pt x="2208822" y="741464"/>
                  </a:lnTo>
                  <a:lnTo>
                    <a:pt x="2208822" y="653834"/>
                  </a:lnTo>
                  <a:close/>
                </a:path>
                <a:path w="2816225" h="1217295">
                  <a:moveTo>
                    <a:pt x="2459583" y="136715"/>
                  </a:moveTo>
                  <a:lnTo>
                    <a:pt x="2452319" y="87426"/>
                  </a:lnTo>
                  <a:lnTo>
                    <a:pt x="2419845" y="33375"/>
                  </a:lnTo>
                  <a:lnTo>
                    <a:pt x="2378913" y="8343"/>
                  </a:lnTo>
                  <a:lnTo>
                    <a:pt x="2372156" y="6616"/>
                  </a:lnTo>
                  <a:lnTo>
                    <a:pt x="2372156" y="136715"/>
                  </a:lnTo>
                  <a:lnTo>
                    <a:pt x="2372156" y="422859"/>
                  </a:lnTo>
                  <a:lnTo>
                    <a:pt x="2361006" y="460209"/>
                  </a:lnTo>
                  <a:lnTo>
                    <a:pt x="2327643" y="468960"/>
                  </a:lnTo>
                  <a:lnTo>
                    <a:pt x="2283129" y="468960"/>
                  </a:lnTo>
                  <a:lnTo>
                    <a:pt x="2283129" y="87426"/>
                  </a:lnTo>
                  <a:lnTo>
                    <a:pt x="2327643" y="87426"/>
                  </a:lnTo>
                  <a:lnTo>
                    <a:pt x="2365438" y="103924"/>
                  </a:lnTo>
                  <a:lnTo>
                    <a:pt x="2372156" y="136715"/>
                  </a:lnTo>
                  <a:lnTo>
                    <a:pt x="2372156" y="6616"/>
                  </a:lnTo>
                  <a:lnTo>
                    <a:pt x="2354567" y="2082"/>
                  </a:lnTo>
                  <a:lnTo>
                    <a:pt x="2327643" y="0"/>
                  </a:lnTo>
                  <a:lnTo>
                    <a:pt x="2195690" y="0"/>
                  </a:lnTo>
                  <a:lnTo>
                    <a:pt x="2195690" y="556387"/>
                  </a:lnTo>
                  <a:lnTo>
                    <a:pt x="2327643" y="556387"/>
                  </a:lnTo>
                  <a:lnTo>
                    <a:pt x="2379103" y="548640"/>
                  </a:lnTo>
                  <a:lnTo>
                    <a:pt x="2419045" y="525399"/>
                  </a:lnTo>
                  <a:lnTo>
                    <a:pt x="2443924" y="493801"/>
                  </a:lnTo>
                  <a:lnTo>
                    <a:pt x="2453817" y="468960"/>
                  </a:lnTo>
                  <a:lnTo>
                    <a:pt x="2454211" y="467728"/>
                  </a:lnTo>
                  <a:lnTo>
                    <a:pt x="2457196" y="453669"/>
                  </a:lnTo>
                  <a:lnTo>
                    <a:pt x="2458986" y="438708"/>
                  </a:lnTo>
                  <a:lnTo>
                    <a:pt x="2459583" y="422859"/>
                  </a:lnTo>
                  <a:lnTo>
                    <a:pt x="2459583" y="136715"/>
                  </a:lnTo>
                  <a:close/>
                </a:path>
                <a:path w="2816225" h="1217295">
                  <a:moveTo>
                    <a:pt x="2514041" y="784390"/>
                  </a:moveTo>
                  <a:lnTo>
                    <a:pt x="2504097" y="725373"/>
                  </a:lnTo>
                  <a:lnTo>
                    <a:pt x="2474303" y="680262"/>
                  </a:lnTo>
                  <a:lnTo>
                    <a:pt x="2433751" y="655828"/>
                  </a:lnTo>
                  <a:lnTo>
                    <a:pt x="2382088" y="647687"/>
                  </a:lnTo>
                  <a:lnTo>
                    <a:pt x="2354872" y="649719"/>
                  </a:lnTo>
                  <a:lnTo>
                    <a:pt x="2308758" y="666013"/>
                  </a:lnTo>
                  <a:lnTo>
                    <a:pt x="2272500" y="701078"/>
                  </a:lnTo>
                  <a:lnTo>
                    <a:pt x="2252624" y="753148"/>
                  </a:lnTo>
                  <a:lnTo>
                    <a:pt x="2250148" y="784390"/>
                  </a:lnTo>
                  <a:lnTo>
                    <a:pt x="2250148" y="797915"/>
                  </a:lnTo>
                  <a:lnTo>
                    <a:pt x="2258644" y="851268"/>
                  </a:lnTo>
                  <a:lnTo>
                    <a:pt x="2283726" y="898652"/>
                  </a:lnTo>
                  <a:lnTo>
                    <a:pt x="2318956" y="933729"/>
                  </a:lnTo>
                  <a:lnTo>
                    <a:pt x="2363813" y="960843"/>
                  </a:lnTo>
                  <a:lnTo>
                    <a:pt x="2376030" y="967803"/>
                  </a:lnTo>
                  <a:lnTo>
                    <a:pt x="2410053" y="995629"/>
                  </a:lnTo>
                  <a:lnTo>
                    <a:pt x="2426601" y="1045108"/>
                  </a:lnTo>
                  <a:lnTo>
                    <a:pt x="2426601" y="1080071"/>
                  </a:lnTo>
                  <a:lnTo>
                    <a:pt x="2414676" y="1119809"/>
                  </a:lnTo>
                  <a:lnTo>
                    <a:pt x="2382088" y="1129360"/>
                  </a:lnTo>
                  <a:lnTo>
                    <a:pt x="2371712" y="1128763"/>
                  </a:lnTo>
                  <a:lnTo>
                    <a:pt x="2340559" y="1104315"/>
                  </a:lnTo>
                  <a:lnTo>
                    <a:pt x="2337574" y="1080071"/>
                  </a:lnTo>
                  <a:lnTo>
                    <a:pt x="2337574" y="1007745"/>
                  </a:lnTo>
                  <a:lnTo>
                    <a:pt x="2250148" y="1007745"/>
                  </a:lnTo>
                  <a:lnTo>
                    <a:pt x="2250148" y="1080071"/>
                  </a:lnTo>
                  <a:lnTo>
                    <a:pt x="2252624" y="1111326"/>
                  </a:lnTo>
                  <a:lnTo>
                    <a:pt x="2272500" y="1163383"/>
                  </a:lnTo>
                  <a:lnTo>
                    <a:pt x="2308758" y="1198460"/>
                  </a:lnTo>
                  <a:lnTo>
                    <a:pt x="2354872" y="1214755"/>
                  </a:lnTo>
                  <a:lnTo>
                    <a:pt x="2382088" y="1216787"/>
                  </a:lnTo>
                  <a:lnTo>
                    <a:pt x="2409317" y="1214755"/>
                  </a:lnTo>
                  <a:lnTo>
                    <a:pt x="2455418" y="1198460"/>
                  </a:lnTo>
                  <a:lnTo>
                    <a:pt x="2491689" y="1163383"/>
                  </a:lnTo>
                  <a:lnTo>
                    <a:pt x="2511552" y="1111326"/>
                  </a:lnTo>
                  <a:lnTo>
                    <a:pt x="2514041" y="1080071"/>
                  </a:lnTo>
                  <a:lnTo>
                    <a:pt x="2514041" y="1045108"/>
                  </a:lnTo>
                  <a:lnTo>
                    <a:pt x="2499334" y="974750"/>
                  </a:lnTo>
                  <a:lnTo>
                    <a:pt x="2455214" y="916330"/>
                  </a:lnTo>
                  <a:lnTo>
                    <a:pt x="2417064" y="890409"/>
                  </a:lnTo>
                  <a:lnTo>
                    <a:pt x="2387409" y="873810"/>
                  </a:lnTo>
                  <a:lnTo>
                    <a:pt x="2378710" y="868654"/>
                  </a:lnTo>
                  <a:lnTo>
                    <a:pt x="2344928" y="831888"/>
                  </a:lnTo>
                  <a:lnTo>
                    <a:pt x="2337574" y="797915"/>
                  </a:lnTo>
                  <a:lnTo>
                    <a:pt x="2337574" y="784390"/>
                  </a:lnTo>
                  <a:lnTo>
                    <a:pt x="2349500" y="744651"/>
                  </a:lnTo>
                  <a:lnTo>
                    <a:pt x="2382088" y="735114"/>
                  </a:lnTo>
                  <a:lnTo>
                    <a:pt x="2392769" y="735711"/>
                  </a:lnTo>
                  <a:lnTo>
                    <a:pt x="2423617" y="759752"/>
                  </a:lnTo>
                  <a:lnTo>
                    <a:pt x="2426601" y="784390"/>
                  </a:lnTo>
                  <a:lnTo>
                    <a:pt x="2426601" y="832878"/>
                  </a:lnTo>
                  <a:lnTo>
                    <a:pt x="2514041" y="832878"/>
                  </a:lnTo>
                  <a:lnTo>
                    <a:pt x="2514041" y="784390"/>
                  </a:lnTo>
                  <a:close/>
                </a:path>
                <a:path w="2816225" h="1217295">
                  <a:moveTo>
                    <a:pt x="2816060" y="784390"/>
                  </a:moveTo>
                  <a:lnTo>
                    <a:pt x="2806128" y="725373"/>
                  </a:lnTo>
                  <a:lnTo>
                    <a:pt x="2776321" y="680262"/>
                  </a:lnTo>
                  <a:lnTo>
                    <a:pt x="2735783" y="655828"/>
                  </a:lnTo>
                  <a:lnTo>
                    <a:pt x="2684119" y="647687"/>
                  </a:lnTo>
                  <a:lnTo>
                    <a:pt x="2656890" y="649719"/>
                  </a:lnTo>
                  <a:lnTo>
                    <a:pt x="2610789" y="666013"/>
                  </a:lnTo>
                  <a:lnTo>
                    <a:pt x="2574518" y="701078"/>
                  </a:lnTo>
                  <a:lnTo>
                    <a:pt x="2554655" y="753148"/>
                  </a:lnTo>
                  <a:lnTo>
                    <a:pt x="2552179" y="784390"/>
                  </a:lnTo>
                  <a:lnTo>
                    <a:pt x="2552179" y="797915"/>
                  </a:lnTo>
                  <a:lnTo>
                    <a:pt x="2560663" y="851268"/>
                  </a:lnTo>
                  <a:lnTo>
                    <a:pt x="2585758" y="898652"/>
                  </a:lnTo>
                  <a:lnTo>
                    <a:pt x="2620975" y="933729"/>
                  </a:lnTo>
                  <a:lnTo>
                    <a:pt x="2665844" y="960843"/>
                  </a:lnTo>
                  <a:lnTo>
                    <a:pt x="2678061" y="967803"/>
                  </a:lnTo>
                  <a:lnTo>
                    <a:pt x="2712085" y="995629"/>
                  </a:lnTo>
                  <a:lnTo>
                    <a:pt x="2728633" y="1045108"/>
                  </a:lnTo>
                  <a:lnTo>
                    <a:pt x="2728633" y="1080071"/>
                  </a:lnTo>
                  <a:lnTo>
                    <a:pt x="2716707" y="1119809"/>
                  </a:lnTo>
                  <a:lnTo>
                    <a:pt x="2684119" y="1129360"/>
                  </a:lnTo>
                  <a:lnTo>
                    <a:pt x="2673743" y="1128763"/>
                  </a:lnTo>
                  <a:lnTo>
                    <a:pt x="2642590" y="1104315"/>
                  </a:lnTo>
                  <a:lnTo>
                    <a:pt x="2639606" y="1080071"/>
                  </a:lnTo>
                  <a:lnTo>
                    <a:pt x="2639606" y="1007745"/>
                  </a:lnTo>
                  <a:lnTo>
                    <a:pt x="2552179" y="1007745"/>
                  </a:lnTo>
                  <a:lnTo>
                    <a:pt x="2552179" y="1080071"/>
                  </a:lnTo>
                  <a:lnTo>
                    <a:pt x="2554655" y="1111326"/>
                  </a:lnTo>
                  <a:lnTo>
                    <a:pt x="2574518" y="1163383"/>
                  </a:lnTo>
                  <a:lnTo>
                    <a:pt x="2610789" y="1198460"/>
                  </a:lnTo>
                  <a:lnTo>
                    <a:pt x="2656890" y="1214755"/>
                  </a:lnTo>
                  <a:lnTo>
                    <a:pt x="2684119" y="1216787"/>
                  </a:lnTo>
                  <a:lnTo>
                    <a:pt x="2711348" y="1214755"/>
                  </a:lnTo>
                  <a:lnTo>
                    <a:pt x="2757449" y="1198460"/>
                  </a:lnTo>
                  <a:lnTo>
                    <a:pt x="2793708" y="1163383"/>
                  </a:lnTo>
                  <a:lnTo>
                    <a:pt x="2813583" y="1111326"/>
                  </a:lnTo>
                  <a:lnTo>
                    <a:pt x="2816060" y="1080071"/>
                  </a:lnTo>
                  <a:lnTo>
                    <a:pt x="2816060" y="1045108"/>
                  </a:lnTo>
                  <a:lnTo>
                    <a:pt x="2801366" y="974750"/>
                  </a:lnTo>
                  <a:lnTo>
                    <a:pt x="2757233" y="916330"/>
                  </a:lnTo>
                  <a:lnTo>
                    <a:pt x="2719095" y="890409"/>
                  </a:lnTo>
                  <a:lnTo>
                    <a:pt x="2689441" y="873810"/>
                  </a:lnTo>
                  <a:lnTo>
                    <a:pt x="2680741" y="868654"/>
                  </a:lnTo>
                  <a:lnTo>
                    <a:pt x="2646959" y="831888"/>
                  </a:lnTo>
                  <a:lnTo>
                    <a:pt x="2639606" y="797915"/>
                  </a:lnTo>
                  <a:lnTo>
                    <a:pt x="2639606" y="784390"/>
                  </a:lnTo>
                  <a:lnTo>
                    <a:pt x="2651531" y="744651"/>
                  </a:lnTo>
                  <a:lnTo>
                    <a:pt x="2684119" y="735114"/>
                  </a:lnTo>
                  <a:lnTo>
                    <a:pt x="2694800" y="735711"/>
                  </a:lnTo>
                  <a:lnTo>
                    <a:pt x="2725648" y="759752"/>
                  </a:lnTo>
                  <a:lnTo>
                    <a:pt x="2728633" y="784390"/>
                  </a:lnTo>
                  <a:lnTo>
                    <a:pt x="2728633" y="832878"/>
                  </a:lnTo>
                  <a:lnTo>
                    <a:pt x="2816060" y="832878"/>
                  </a:lnTo>
                  <a:lnTo>
                    <a:pt x="2816060" y="78439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8284" y="7651669"/>
              <a:ext cx="205072" cy="156581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2267220" y="4654978"/>
              <a:ext cx="1082675" cy="1082675"/>
            </a:xfrm>
            <a:custGeom>
              <a:avLst/>
              <a:gdLst/>
              <a:ahLst/>
              <a:cxnLst/>
              <a:rect l="l" t="t" r="r" b="b"/>
              <a:pathLst>
                <a:path w="1082675" h="1082675">
                  <a:moveTo>
                    <a:pt x="541072" y="0"/>
                  </a:moveTo>
                  <a:lnTo>
                    <a:pt x="494387" y="1986"/>
                  </a:lnTo>
                  <a:lnTo>
                    <a:pt x="448805" y="7835"/>
                  </a:lnTo>
                  <a:lnTo>
                    <a:pt x="404488" y="17387"/>
                  </a:lnTo>
                  <a:lnTo>
                    <a:pt x="361598" y="30477"/>
                  </a:lnTo>
                  <a:lnTo>
                    <a:pt x="320299" y="46944"/>
                  </a:lnTo>
                  <a:lnTo>
                    <a:pt x="280751" y="66625"/>
                  </a:lnTo>
                  <a:lnTo>
                    <a:pt x="243118" y="89357"/>
                  </a:lnTo>
                  <a:lnTo>
                    <a:pt x="207562" y="114980"/>
                  </a:lnTo>
                  <a:lnTo>
                    <a:pt x="174246" y="143329"/>
                  </a:lnTo>
                  <a:lnTo>
                    <a:pt x="143332" y="174242"/>
                  </a:lnTo>
                  <a:lnTo>
                    <a:pt x="114983" y="207558"/>
                  </a:lnTo>
                  <a:lnTo>
                    <a:pt x="89360" y="243114"/>
                  </a:lnTo>
                  <a:lnTo>
                    <a:pt x="66627" y="280746"/>
                  </a:lnTo>
                  <a:lnTo>
                    <a:pt x="46945" y="320294"/>
                  </a:lnTo>
                  <a:lnTo>
                    <a:pt x="30478" y="361594"/>
                  </a:lnTo>
                  <a:lnTo>
                    <a:pt x="17387" y="404485"/>
                  </a:lnTo>
                  <a:lnTo>
                    <a:pt x="7836" y="448803"/>
                  </a:lnTo>
                  <a:lnTo>
                    <a:pt x="1986" y="494386"/>
                  </a:lnTo>
                  <a:lnTo>
                    <a:pt x="0" y="541072"/>
                  </a:lnTo>
                  <a:lnTo>
                    <a:pt x="1986" y="587758"/>
                  </a:lnTo>
                  <a:lnTo>
                    <a:pt x="7836" y="633341"/>
                  </a:lnTo>
                  <a:lnTo>
                    <a:pt x="17387" y="677659"/>
                  </a:lnTo>
                  <a:lnTo>
                    <a:pt x="30478" y="720550"/>
                  </a:lnTo>
                  <a:lnTo>
                    <a:pt x="46945" y="761850"/>
                  </a:lnTo>
                  <a:lnTo>
                    <a:pt x="66627" y="801398"/>
                  </a:lnTo>
                  <a:lnTo>
                    <a:pt x="89360" y="839031"/>
                  </a:lnTo>
                  <a:lnTo>
                    <a:pt x="114983" y="874586"/>
                  </a:lnTo>
                  <a:lnTo>
                    <a:pt x="143332" y="907902"/>
                  </a:lnTo>
                  <a:lnTo>
                    <a:pt x="174246" y="938815"/>
                  </a:lnTo>
                  <a:lnTo>
                    <a:pt x="207562" y="967164"/>
                  </a:lnTo>
                  <a:lnTo>
                    <a:pt x="243118" y="992787"/>
                  </a:lnTo>
                  <a:lnTo>
                    <a:pt x="280751" y="1015519"/>
                  </a:lnTo>
                  <a:lnTo>
                    <a:pt x="320299" y="1035200"/>
                  </a:lnTo>
                  <a:lnTo>
                    <a:pt x="361598" y="1051667"/>
                  </a:lnTo>
                  <a:lnTo>
                    <a:pt x="404488" y="1064757"/>
                  </a:lnTo>
                  <a:lnTo>
                    <a:pt x="448805" y="1074309"/>
                  </a:lnTo>
                  <a:lnTo>
                    <a:pt x="494387" y="1080159"/>
                  </a:lnTo>
                  <a:lnTo>
                    <a:pt x="541072" y="1082145"/>
                  </a:lnTo>
                  <a:lnTo>
                    <a:pt x="587758" y="1080159"/>
                  </a:lnTo>
                  <a:lnTo>
                    <a:pt x="633341" y="1074309"/>
                  </a:lnTo>
                  <a:lnTo>
                    <a:pt x="677659" y="1064757"/>
                  </a:lnTo>
                  <a:lnTo>
                    <a:pt x="720550" y="1051667"/>
                  </a:lnTo>
                  <a:lnTo>
                    <a:pt x="761850" y="1035200"/>
                  </a:lnTo>
                  <a:lnTo>
                    <a:pt x="801398" y="1015519"/>
                  </a:lnTo>
                  <a:lnTo>
                    <a:pt x="839031" y="992787"/>
                  </a:lnTo>
                  <a:lnTo>
                    <a:pt x="874586" y="967164"/>
                  </a:lnTo>
                  <a:lnTo>
                    <a:pt x="907902" y="938815"/>
                  </a:lnTo>
                  <a:lnTo>
                    <a:pt x="938815" y="907902"/>
                  </a:lnTo>
                  <a:lnTo>
                    <a:pt x="967164" y="874586"/>
                  </a:lnTo>
                  <a:lnTo>
                    <a:pt x="992787" y="839031"/>
                  </a:lnTo>
                  <a:lnTo>
                    <a:pt x="1015519" y="801398"/>
                  </a:lnTo>
                  <a:lnTo>
                    <a:pt x="1035200" y="761850"/>
                  </a:lnTo>
                  <a:lnTo>
                    <a:pt x="1051667" y="720550"/>
                  </a:lnTo>
                  <a:lnTo>
                    <a:pt x="1064757" y="677659"/>
                  </a:lnTo>
                  <a:lnTo>
                    <a:pt x="1074309" y="633341"/>
                  </a:lnTo>
                  <a:lnTo>
                    <a:pt x="1080159" y="587758"/>
                  </a:lnTo>
                  <a:lnTo>
                    <a:pt x="1082145" y="541072"/>
                  </a:lnTo>
                  <a:lnTo>
                    <a:pt x="1080159" y="494386"/>
                  </a:lnTo>
                  <a:lnTo>
                    <a:pt x="1074309" y="448803"/>
                  </a:lnTo>
                  <a:lnTo>
                    <a:pt x="1064757" y="404485"/>
                  </a:lnTo>
                  <a:lnTo>
                    <a:pt x="1051667" y="361594"/>
                  </a:lnTo>
                  <a:lnTo>
                    <a:pt x="1035200" y="320294"/>
                  </a:lnTo>
                  <a:lnTo>
                    <a:pt x="1015519" y="280746"/>
                  </a:lnTo>
                  <a:lnTo>
                    <a:pt x="992787" y="243114"/>
                  </a:lnTo>
                  <a:lnTo>
                    <a:pt x="967164" y="207558"/>
                  </a:lnTo>
                  <a:lnTo>
                    <a:pt x="938815" y="174242"/>
                  </a:lnTo>
                  <a:lnTo>
                    <a:pt x="907902" y="143329"/>
                  </a:lnTo>
                  <a:lnTo>
                    <a:pt x="874586" y="114980"/>
                  </a:lnTo>
                  <a:lnTo>
                    <a:pt x="839031" y="89357"/>
                  </a:lnTo>
                  <a:lnTo>
                    <a:pt x="801398" y="66625"/>
                  </a:lnTo>
                  <a:lnTo>
                    <a:pt x="761850" y="46944"/>
                  </a:lnTo>
                  <a:lnTo>
                    <a:pt x="720550" y="30477"/>
                  </a:lnTo>
                  <a:lnTo>
                    <a:pt x="677659" y="17387"/>
                  </a:lnTo>
                  <a:lnTo>
                    <a:pt x="633341" y="7835"/>
                  </a:lnTo>
                  <a:lnTo>
                    <a:pt x="587758" y="1986"/>
                  </a:lnTo>
                  <a:lnTo>
                    <a:pt x="541072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0" y="4857209"/>
              <a:ext cx="4788535" cy="6451600"/>
            </a:xfrm>
            <a:custGeom>
              <a:avLst/>
              <a:gdLst/>
              <a:ahLst/>
              <a:cxnLst/>
              <a:rect l="l" t="t" r="r" b="b"/>
              <a:pathLst>
                <a:path w="4788535" h="6451600">
                  <a:moveTo>
                    <a:pt x="3024644" y="541070"/>
                  </a:moveTo>
                  <a:lnTo>
                    <a:pt x="2887116" y="541070"/>
                  </a:lnTo>
                  <a:lnTo>
                    <a:pt x="2887116" y="97713"/>
                  </a:lnTo>
                  <a:lnTo>
                    <a:pt x="2887116" y="0"/>
                  </a:lnTo>
                  <a:lnTo>
                    <a:pt x="2803880" y="0"/>
                  </a:lnTo>
                  <a:lnTo>
                    <a:pt x="2638298" y="99529"/>
                  </a:lnTo>
                  <a:lnTo>
                    <a:pt x="2638298" y="209905"/>
                  </a:lnTo>
                  <a:lnTo>
                    <a:pt x="2770403" y="131152"/>
                  </a:lnTo>
                  <a:lnTo>
                    <a:pt x="2770403" y="541070"/>
                  </a:lnTo>
                  <a:lnTo>
                    <a:pt x="2623820" y="541070"/>
                  </a:lnTo>
                  <a:lnTo>
                    <a:pt x="2623820" y="637882"/>
                  </a:lnTo>
                  <a:lnTo>
                    <a:pt x="3024644" y="637882"/>
                  </a:lnTo>
                  <a:lnTo>
                    <a:pt x="3024644" y="541070"/>
                  </a:lnTo>
                  <a:close/>
                </a:path>
                <a:path w="4788535" h="6451600">
                  <a:moveTo>
                    <a:pt x="4788293" y="3755402"/>
                  </a:moveTo>
                  <a:lnTo>
                    <a:pt x="0" y="4366552"/>
                  </a:lnTo>
                  <a:lnTo>
                    <a:pt x="0" y="6451346"/>
                  </a:lnTo>
                  <a:lnTo>
                    <a:pt x="3922204" y="6451346"/>
                  </a:lnTo>
                  <a:lnTo>
                    <a:pt x="4788293" y="3755402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4777994" y="1159363"/>
              <a:ext cx="14280515" cy="8969375"/>
            </a:xfrm>
            <a:custGeom>
              <a:avLst/>
              <a:gdLst/>
              <a:ahLst/>
              <a:cxnLst/>
              <a:rect l="l" t="t" r="r" b="b"/>
              <a:pathLst>
                <a:path w="14280515" h="8969375">
                  <a:moveTo>
                    <a:pt x="322160" y="8182978"/>
                  </a:moveTo>
                  <a:lnTo>
                    <a:pt x="0" y="8182978"/>
                  </a:lnTo>
                  <a:lnTo>
                    <a:pt x="0" y="8304898"/>
                  </a:lnTo>
                  <a:lnTo>
                    <a:pt x="0" y="8500478"/>
                  </a:lnTo>
                  <a:lnTo>
                    <a:pt x="0" y="8622398"/>
                  </a:lnTo>
                  <a:lnTo>
                    <a:pt x="0" y="8960218"/>
                  </a:lnTo>
                  <a:lnTo>
                    <a:pt x="122199" y="8960218"/>
                  </a:lnTo>
                  <a:lnTo>
                    <a:pt x="122199" y="8622398"/>
                  </a:lnTo>
                  <a:lnTo>
                    <a:pt x="261048" y="8622398"/>
                  </a:lnTo>
                  <a:lnTo>
                    <a:pt x="261048" y="8500478"/>
                  </a:lnTo>
                  <a:lnTo>
                    <a:pt x="122199" y="8500478"/>
                  </a:lnTo>
                  <a:lnTo>
                    <a:pt x="122199" y="8304898"/>
                  </a:lnTo>
                  <a:lnTo>
                    <a:pt x="322160" y="8304898"/>
                  </a:lnTo>
                  <a:lnTo>
                    <a:pt x="322160" y="8182978"/>
                  </a:lnTo>
                  <a:close/>
                </a:path>
                <a:path w="14280515" h="8969375">
                  <a:moveTo>
                    <a:pt x="740956" y="8364893"/>
                  </a:moveTo>
                  <a:lnTo>
                    <a:pt x="737476" y="8321218"/>
                  </a:lnTo>
                  <a:lnTo>
                    <a:pt x="730707" y="8296008"/>
                  </a:lnTo>
                  <a:lnTo>
                    <a:pt x="727062" y="8282406"/>
                  </a:lnTo>
                  <a:lnTo>
                    <a:pt x="709701" y="8248459"/>
                  </a:lnTo>
                  <a:lnTo>
                    <a:pt x="659015" y="8199437"/>
                  </a:lnTo>
                  <a:lnTo>
                    <a:pt x="618744" y="8182711"/>
                  </a:lnTo>
                  <a:lnTo>
                    <a:pt x="618744" y="8364893"/>
                  </a:lnTo>
                  <a:lnTo>
                    <a:pt x="618744" y="8778138"/>
                  </a:lnTo>
                  <a:lnTo>
                    <a:pt x="609384" y="8824798"/>
                  </a:lnTo>
                  <a:lnTo>
                    <a:pt x="571474" y="8846172"/>
                  </a:lnTo>
                  <a:lnTo>
                    <a:pt x="556552" y="8847010"/>
                  </a:lnTo>
                  <a:lnTo>
                    <a:pt x="542036" y="8846172"/>
                  </a:lnTo>
                  <a:lnTo>
                    <a:pt x="503707" y="8824379"/>
                  </a:lnTo>
                  <a:lnTo>
                    <a:pt x="495465" y="8797023"/>
                  </a:lnTo>
                  <a:lnTo>
                    <a:pt x="495376" y="8796604"/>
                  </a:lnTo>
                  <a:lnTo>
                    <a:pt x="494334" y="8778138"/>
                  </a:lnTo>
                  <a:lnTo>
                    <a:pt x="494334" y="8364893"/>
                  </a:lnTo>
                  <a:lnTo>
                    <a:pt x="503707" y="8318652"/>
                  </a:lnTo>
                  <a:lnTo>
                    <a:pt x="542036" y="8296846"/>
                  </a:lnTo>
                  <a:lnTo>
                    <a:pt x="556552" y="8296008"/>
                  </a:lnTo>
                  <a:lnTo>
                    <a:pt x="571474" y="8296846"/>
                  </a:lnTo>
                  <a:lnTo>
                    <a:pt x="609384" y="8318233"/>
                  </a:lnTo>
                  <a:lnTo>
                    <a:pt x="618744" y="8364893"/>
                  </a:lnTo>
                  <a:lnTo>
                    <a:pt x="618744" y="8182711"/>
                  </a:lnTo>
                  <a:lnTo>
                    <a:pt x="594588" y="8176666"/>
                  </a:lnTo>
                  <a:lnTo>
                    <a:pt x="556552" y="8173821"/>
                  </a:lnTo>
                  <a:lnTo>
                    <a:pt x="518490" y="8176666"/>
                  </a:lnTo>
                  <a:lnTo>
                    <a:pt x="454063" y="8199437"/>
                  </a:lnTo>
                  <a:lnTo>
                    <a:pt x="403377" y="8248459"/>
                  </a:lnTo>
                  <a:lnTo>
                    <a:pt x="386016" y="8282406"/>
                  </a:lnTo>
                  <a:lnTo>
                    <a:pt x="375615" y="8321218"/>
                  </a:lnTo>
                  <a:lnTo>
                    <a:pt x="372148" y="8364893"/>
                  </a:lnTo>
                  <a:lnTo>
                    <a:pt x="372148" y="8778138"/>
                  </a:lnTo>
                  <a:lnTo>
                    <a:pt x="375615" y="8821801"/>
                  </a:lnTo>
                  <a:lnTo>
                    <a:pt x="386016" y="8860612"/>
                  </a:lnTo>
                  <a:lnTo>
                    <a:pt x="403377" y="8894572"/>
                  </a:lnTo>
                  <a:lnTo>
                    <a:pt x="454063" y="8943594"/>
                  </a:lnTo>
                  <a:lnTo>
                    <a:pt x="518490" y="8966365"/>
                  </a:lnTo>
                  <a:lnTo>
                    <a:pt x="556552" y="8969210"/>
                  </a:lnTo>
                  <a:lnTo>
                    <a:pt x="594588" y="8966365"/>
                  </a:lnTo>
                  <a:lnTo>
                    <a:pt x="659015" y="8943594"/>
                  </a:lnTo>
                  <a:lnTo>
                    <a:pt x="709701" y="8894572"/>
                  </a:lnTo>
                  <a:lnTo>
                    <a:pt x="727062" y="8860612"/>
                  </a:lnTo>
                  <a:lnTo>
                    <a:pt x="730707" y="8847010"/>
                  </a:lnTo>
                  <a:lnTo>
                    <a:pt x="737476" y="8821801"/>
                  </a:lnTo>
                  <a:lnTo>
                    <a:pt x="740956" y="8778138"/>
                  </a:lnTo>
                  <a:lnTo>
                    <a:pt x="740956" y="8364893"/>
                  </a:lnTo>
                  <a:close/>
                </a:path>
                <a:path w="14280515" h="8969375">
                  <a:moveTo>
                    <a:pt x="1180846" y="8364880"/>
                  </a:moveTo>
                  <a:lnTo>
                    <a:pt x="1177378" y="8321218"/>
                  </a:lnTo>
                  <a:lnTo>
                    <a:pt x="1166964" y="8282406"/>
                  </a:lnTo>
                  <a:lnTo>
                    <a:pt x="1149604" y="8248459"/>
                  </a:lnTo>
                  <a:lnTo>
                    <a:pt x="1098918" y="8199437"/>
                  </a:lnTo>
                  <a:lnTo>
                    <a:pt x="1034491" y="8176666"/>
                  </a:lnTo>
                  <a:lnTo>
                    <a:pt x="996442" y="8173809"/>
                  </a:lnTo>
                  <a:lnTo>
                    <a:pt x="959231" y="8176666"/>
                  </a:lnTo>
                  <a:lnTo>
                    <a:pt x="894791" y="8199437"/>
                  </a:lnTo>
                  <a:lnTo>
                    <a:pt x="843280" y="8249285"/>
                  </a:lnTo>
                  <a:lnTo>
                    <a:pt x="825919" y="8283511"/>
                  </a:lnTo>
                  <a:lnTo>
                    <a:pt x="815517" y="8322043"/>
                  </a:lnTo>
                  <a:lnTo>
                    <a:pt x="812050" y="8364880"/>
                  </a:lnTo>
                  <a:lnTo>
                    <a:pt x="812050" y="8778126"/>
                  </a:lnTo>
                  <a:lnTo>
                    <a:pt x="815517" y="8820975"/>
                  </a:lnTo>
                  <a:lnTo>
                    <a:pt x="825919" y="8859507"/>
                  </a:lnTo>
                  <a:lnTo>
                    <a:pt x="843280" y="8893734"/>
                  </a:lnTo>
                  <a:lnTo>
                    <a:pt x="867587" y="8923655"/>
                  </a:lnTo>
                  <a:lnTo>
                    <a:pt x="925334" y="8957818"/>
                  </a:lnTo>
                  <a:lnTo>
                    <a:pt x="996442" y="8969197"/>
                  </a:lnTo>
                  <a:lnTo>
                    <a:pt x="1034491" y="8966352"/>
                  </a:lnTo>
                  <a:lnTo>
                    <a:pt x="1098918" y="8943581"/>
                  </a:lnTo>
                  <a:lnTo>
                    <a:pt x="1149604" y="8894572"/>
                  </a:lnTo>
                  <a:lnTo>
                    <a:pt x="1166964" y="8860625"/>
                  </a:lnTo>
                  <a:lnTo>
                    <a:pt x="1177378" y="8821814"/>
                  </a:lnTo>
                  <a:lnTo>
                    <a:pt x="1180846" y="8778126"/>
                  </a:lnTo>
                  <a:lnTo>
                    <a:pt x="1180846" y="8678151"/>
                  </a:lnTo>
                  <a:lnTo>
                    <a:pt x="1058646" y="8678151"/>
                  </a:lnTo>
                  <a:lnTo>
                    <a:pt x="1058646" y="8778126"/>
                  </a:lnTo>
                  <a:lnTo>
                    <a:pt x="1057668" y="8797023"/>
                  </a:lnTo>
                  <a:lnTo>
                    <a:pt x="1043101" y="8833675"/>
                  </a:lnTo>
                  <a:lnTo>
                    <a:pt x="996442" y="8847010"/>
                  </a:lnTo>
                  <a:lnTo>
                    <a:pt x="981925" y="8846172"/>
                  </a:lnTo>
                  <a:lnTo>
                    <a:pt x="943610" y="8824379"/>
                  </a:lnTo>
                  <a:lnTo>
                    <a:pt x="934237" y="8778126"/>
                  </a:lnTo>
                  <a:lnTo>
                    <a:pt x="934237" y="8364880"/>
                  </a:lnTo>
                  <a:lnTo>
                    <a:pt x="943610" y="8318652"/>
                  </a:lnTo>
                  <a:lnTo>
                    <a:pt x="981925" y="8296846"/>
                  </a:lnTo>
                  <a:lnTo>
                    <a:pt x="996442" y="8296008"/>
                  </a:lnTo>
                  <a:lnTo>
                    <a:pt x="1011440" y="8296846"/>
                  </a:lnTo>
                  <a:lnTo>
                    <a:pt x="1049909" y="8318233"/>
                  </a:lnTo>
                  <a:lnTo>
                    <a:pt x="1058646" y="8364880"/>
                  </a:lnTo>
                  <a:lnTo>
                    <a:pt x="1058646" y="8433765"/>
                  </a:lnTo>
                  <a:lnTo>
                    <a:pt x="1180846" y="8433765"/>
                  </a:lnTo>
                  <a:lnTo>
                    <a:pt x="1180846" y="8364880"/>
                  </a:lnTo>
                  <a:close/>
                </a:path>
                <a:path w="14280515" h="8969375">
                  <a:moveTo>
                    <a:pt x="1618526" y="8182699"/>
                  </a:moveTo>
                  <a:lnTo>
                    <a:pt x="1496339" y="8182699"/>
                  </a:lnTo>
                  <a:lnTo>
                    <a:pt x="1496339" y="8778126"/>
                  </a:lnTo>
                  <a:lnTo>
                    <a:pt x="1495298" y="8796604"/>
                  </a:lnTo>
                  <a:lnTo>
                    <a:pt x="1479677" y="8833675"/>
                  </a:lnTo>
                  <a:lnTo>
                    <a:pt x="1434134" y="8847010"/>
                  </a:lnTo>
                  <a:lnTo>
                    <a:pt x="1419123" y="8846172"/>
                  </a:lnTo>
                  <a:lnTo>
                    <a:pt x="1380667" y="8824798"/>
                  </a:lnTo>
                  <a:lnTo>
                    <a:pt x="1371930" y="8778126"/>
                  </a:lnTo>
                  <a:lnTo>
                    <a:pt x="1371930" y="8182699"/>
                  </a:lnTo>
                  <a:lnTo>
                    <a:pt x="1249730" y="8182699"/>
                  </a:lnTo>
                  <a:lnTo>
                    <a:pt x="1249730" y="8778126"/>
                  </a:lnTo>
                  <a:lnTo>
                    <a:pt x="1253197" y="8821814"/>
                  </a:lnTo>
                  <a:lnTo>
                    <a:pt x="1263611" y="8860625"/>
                  </a:lnTo>
                  <a:lnTo>
                    <a:pt x="1280960" y="8894572"/>
                  </a:lnTo>
                  <a:lnTo>
                    <a:pt x="1331645" y="8943581"/>
                  </a:lnTo>
                  <a:lnTo>
                    <a:pt x="1396085" y="8966352"/>
                  </a:lnTo>
                  <a:lnTo>
                    <a:pt x="1434134" y="8969197"/>
                  </a:lnTo>
                  <a:lnTo>
                    <a:pt x="1471333" y="8966352"/>
                  </a:lnTo>
                  <a:lnTo>
                    <a:pt x="1535772" y="8943581"/>
                  </a:lnTo>
                  <a:lnTo>
                    <a:pt x="1587296" y="8893734"/>
                  </a:lnTo>
                  <a:lnTo>
                    <a:pt x="1604645" y="8859507"/>
                  </a:lnTo>
                  <a:lnTo>
                    <a:pt x="1615059" y="8820975"/>
                  </a:lnTo>
                  <a:lnTo>
                    <a:pt x="1618526" y="8778126"/>
                  </a:lnTo>
                  <a:lnTo>
                    <a:pt x="1618526" y="8182699"/>
                  </a:lnTo>
                  <a:close/>
                </a:path>
                <a:path w="14280515" h="8969375">
                  <a:moveTo>
                    <a:pt x="2052878" y="8364880"/>
                  </a:moveTo>
                  <a:lnTo>
                    <a:pt x="2049411" y="8321218"/>
                  </a:lnTo>
                  <a:lnTo>
                    <a:pt x="2038997" y="8282406"/>
                  </a:lnTo>
                  <a:lnTo>
                    <a:pt x="2021636" y="8248459"/>
                  </a:lnTo>
                  <a:lnTo>
                    <a:pt x="1970951" y="8199437"/>
                  </a:lnTo>
                  <a:lnTo>
                    <a:pt x="1906524" y="8176666"/>
                  </a:lnTo>
                  <a:lnTo>
                    <a:pt x="1868474" y="8173809"/>
                  </a:lnTo>
                  <a:lnTo>
                    <a:pt x="1830425" y="8176666"/>
                  </a:lnTo>
                  <a:lnTo>
                    <a:pt x="1765998" y="8199437"/>
                  </a:lnTo>
                  <a:lnTo>
                    <a:pt x="1715312" y="8248459"/>
                  </a:lnTo>
                  <a:lnTo>
                    <a:pt x="1697951" y="8282406"/>
                  </a:lnTo>
                  <a:lnTo>
                    <a:pt x="1687537" y="8321218"/>
                  </a:lnTo>
                  <a:lnTo>
                    <a:pt x="1684070" y="8364880"/>
                  </a:lnTo>
                  <a:lnTo>
                    <a:pt x="1684070" y="8383778"/>
                  </a:lnTo>
                  <a:lnTo>
                    <a:pt x="1689354" y="8434324"/>
                  </a:lnTo>
                  <a:lnTo>
                    <a:pt x="1705178" y="8481530"/>
                  </a:lnTo>
                  <a:lnTo>
                    <a:pt x="1730997" y="8524583"/>
                  </a:lnTo>
                  <a:lnTo>
                    <a:pt x="1766277" y="8562619"/>
                  </a:lnTo>
                  <a:lnTo>
                    <a:pt x="1797646" y="8585403"/>
                  </a:lnTo>
                  <a:lnTo>
                    <a:pt x="1842935" y="8611502"/>
                  </a:lnTo>
                  <a:lnTo>
                    <a:pt x="1860003" y="8621230"/>
                  </a:lnTo>
                  <a:lnTo>
                    <a:pt x="1907565" y="8660105"/>
                  </a:lnTo>
                  <a:lnTo>
                    <a:pt x="1928114" y="8704542"/>
                  </a:lnTo>
                  <a:lnTo>
                    <a:pt x="1930679" y="8729256"/>
                  </a:lnTo>
                  <a:lnTo>
                    <a:pt x="1930679" y="8778126"/>
                  </a:lnTo>
                  <a:lnTo>
                    <a:pt x="1921319" y="8824798"/>
                  </a:lnTo>
                  <a:lnTo>
                    <a:pt x="1883397" y="8846172"/>
                  </a:lnTo>
                  <a:lnTo>
                    <a:pt x="1868474" y="8847010"/>
                  </a:lnTo>
                  <a:lnTo>
                    <a:pt x="1853958" y="8846172"/>
                  </a:lnTo>
                  <a:lnTo>
                    <a:pt x="1815642" y="8824379"/>
                  </a:lnTo>
                  <a:lnTo>
                    <a:pt x="1806282" y="8778126"/>
                  </a:lnTo>
                  <a:lnTo>
                    <a:pt x="1806282" y="8677046"/>
                  </a:lnTo>
                  <a:lnTo>
                    <a:pt x="1684070" y="8677046"/>
                  </a:lnTo>
                  <a:lnTo>
                    <a:pt x="1684070" y="8778126"/>
                  </a:lnTo>
                  <a:lnTo>
                    <a:pt x="1687537" y="8821814"/>
                  </a:lnTo>
                  <a:lnTo>
                    <a:pt x="1697951" y="8860625"/>
                  </a:lnTo>
                  <a:lnTo>
                    <a:pt x="1715312" y="8894572"/>
                  </a:lnTo>
                  <a:lnTo>
                    <a:pt x="1765998" y="8943581"/>
                  </a:lnTo>
                  <a:lnTo>
                    <a:pt x="1830425" y="8966352"/>
                  </a:lnTo>
                  <a:lnTo>
                    <a:pt x="1868474" y="8969197"/>
                  </a:lnTo>
                  <a:lnTo>
                    <a:pt x="1906524" y="8966352"/>
                  </a:lnTo>
                  <a:lnTo>
                    <a:pt x="1970951" y="8943581"/>
                  </a:lnTo>
                  <a:lnTo>
                    <a:pt x="2021636" y="8894572"/>
                  </a:lnTo>
                  <a:lnTo>
                    <a:pt x="2038997" y="8860625"/>
                  </a:lnTo>
                  <a:lnTo>
                    <a:pt x="2049411" y="8821814"/>
                  </a:lnTo>
                  <a:lnTo>
                    <a:pt x="2052878" y="8778126"/>
                  </a:lnTo>
                  <a:lnTo>
                    <a:pt x="2052878" y="8729256"/>
                  </a:lnTo>
                  <a:lnTo>
                    <a:pt x="2047735" y="8678012"/>
                  </a:lnTo>
                  <a:lnTo>
                    <a:pt x="2032330" y="8630933"/>
                  </a:lnTo>
                  <a:lnTo>
                    <a:pt x="2006638" y="8588032"/>
                  </a:lnTo>
                  <a:lnTo>
                    <a:pt x="1970684" y="8549284"/>
                  </a:lnTo>
                  <a:lnTo>
                    <a:pt x="1939569" y="8526526"/>
                  </a:lnTo>
                  <a:lnTo>
                    <a:pt x="1875904" y="8489861"/>
                  </a:lnTo>
                  <a:lnTo>
                    <a:pt x="1863750" y="8482647"/>
                  </a:lnTo>
                  <a:lnTo>
                    <a:pt x="1829384" y="8452307"/>
                  </a:lnTo>
                  <a:lnTo>
                    <a:pt x="1808848" y="8408429"/>
                  </a:lnTo>
                  <a:lnTo>
                    <a:pt x="1806282" y="8383778"/>
                  </a:lnTo>
                  <a:lnTo>
                    <a:pt x="1806282" y="8364880"/>
                  </a:lnTo>
                  <a:lnTo>
                    <a:pt x="1815642" y="8318652"/>
                  </a:lnTo>
                  <a:lnTo>
                    <a:pt x="1853958" y="8296846"/>
                  </a:lnTo>
                  <a:lnTo>
                    <a:pt x="1868474" y="8296008"/>
                  </a:lnTo>
                  <a:lnTo>
                    <a:pt x="1883397" y="8296846"/>
                  </a:lnTo>
                  <a:lnTo>
                    <a:pt x="1921319" y="8318233"/>
                  </a:lnTo>
                  <a:lnTo>
                    <a:pt x="1930679" y="8364880"/>
                  </a:lnTo>
                  <a:lnTo>
                    <a:pt x="1930679" y="8432660"/>
                  </a:lnTo>
                  <a:lnTo>
                    <a:pt x="2052878" y="8432660"/>
                  </a:lnTo>
                  <a:lnTo>
                    <a:pt x="2052878" y="8364880"/>
                  </a:lnTo>
                  <a:close/>
                </a:path>
                <a:path w="14280515" h="8969375">
                  <a:moveTo>
                    <a:pt x="2654960" y="8364893"/>
                  </a:moveTo>
                  <a:lnTo>
                    <a:pt x="2651493" y="8321218"/>
                  </a:lnTo>
                  <a:lnTo>
                    <a:pt x="2644724" y="8296008"/>
                  </a:lnTo>
                  <a:lnTo>
                    <a:pt x="2641079" y="8282406"/>
                  </a:lnTo>
                  <a:lnTo>
                    <a:pt x="2623718" y="8248459"/>
                  </a:lnTo>
                  <a:lnTo>
                    <a:pt x="2573032" y="8199437"/>
                  </a:lnTo>
                  <a:lnTo>
                    <a:pt x="2532761" y="8182711"/>
                  </a:lnTo>
                  <a:lnTo>
                    <a:pt x="2532761" y="8364893"/>
                  </a:lnTo>
                  <a:lnTo>
                    <a:pt x="2532761" y="8778138"/>
                  </a:lnTo>
                  <a:lnTo>
                    <a:pt x="2523388" y="8824798"/>
                  </a:lnTo>
                  <a:lnTo>
                    <a:pt x="2485479" y="8846172"/>
                  </a:lnTo>
                  <a:lnTo>
                    <a:pt x="2470556" y="8847010"/>
                  </a:lnTo>
                  <a:lnTo>
                    <a:pt x="2456040" y="8846172"/>
                  </a:lnTo>
                  <a:lnTo>
                    <a:pt x="2417724" y="8824379"/>
                  </a:lnTo>
                  <a:lnTo>
                    <a:pt x="2409482" y="8797023"/>
                  </a:lnTo>
                  <a:lnTo>
                    <a:pt x="2409393" y="8796604"/>
                  </a:lnTo>
                  <a:lnTo>
                    <a:pt x="2408351" y="8778138"/>
                  </a:lnTo>
                  <a:lnTo>
                    <a:pt x="2408351" y="8364893"/>
                  </a:lnTo>
                  <a:lnTo>
                    <a:pt x="2417724" y="8318652"/>
                  </a:lnTo>
                  <a:lnTo>
                    <a:pt x="2456040" y="8296846"/>
                  </a:lnTo>
                  <a:lnTo>
                    <a:pt x="2470556" y="8296008"/>
                  </a:lnTo>
                  <a:lnTo>
                    <a:pt x="2485479" y="8296846"/>
                  </a:lnTo>
                  <a:lnTo>
                    <a:pt x="2523388" y="8318233"/>
                  </a:lnTo>
                  <a:lnTo>
                    <a:pt x="2532761" y="8364893"/>
                  </a:lnTo>
                  <a:lnTo>
                    <a:pt x="2532761" y="8182711"/>
                  </a:lnTo>
                  <a:lnTo>
                    <a:pt x="2508605" y="8176666"/>
                  </a:lnTo>
                  <a:lnTo>
                    <a:pt x="2470556" y="8173821"/>
                  </a:lnTo>
                  <a:lnTo>
                    <a:pt x="2432507" y="8176666"/>
                  </a:lnTo>
                  <a:lnTo>
                    <a:pt x="2368080" y="8199437"/>
                  </a:lnTo>
                  <a:lnTo>
                    <a:pt x="2317394" y="8248459"/>
                  </a:lnTo>
                  <a:lnTo>
                    <a:pt x="2300033" y="8282406"/>
                  </a:lnTo>
                  <a:lnTo>
                    <a:pt x="2289632" y="8321218"/>
                  </a:lnTo>
                  <a:lnTo>
                    <a:pt x="2286165" y="8364893"/>
                  </a:lnTo>
                  <a:lnTo>
                    <a:pt x="2286165" y="8778138"/>
                  </a:lnTo>
                  <a:lnTo>
                    <a:pt x="2289632" y="8821801"/>
                  </a:lnTo>
                  <a:lnTo>
                    <a:pt x="2300033" y="8860612"/>
                  </a:lnTo>
                  <a:lnTo>
                    <a:pt x="2317394" y="8894572"/>
                  </a:lnTo>
                  <a:lnTo>
                    <a:pt x="2368080" y="8943594"/>
                  </a:lnTo>
                  <a:lnTo>
                    <a:pt x="2432507" y="8966365"/>
                  </a:lnTo>
                  <a:lnTo>
                    <a:pt x="2470556" y="8969210"/>
                  </a:lnTo>
                  <a:lnTo>
                    <a:pt x="2508605" y="8966365"/>
                  </a:lnTo>
                  <a:lnTo>
                    <a:pt x="2573032" y="8943594"/>
                  </a:lnTo>
                  <a:lnTo>
                    <a:pt x="2623718" y="8894572"/>
                  </a:lnTo>
                  <a:lnTo>
                    <a:pt x="2641079" y="8860612"/>
                  </a:lnTo>
                  <a:lnTo>
                    <a:pt x="2644724" y="8847010"/>
                  </a:lnTo>
                  <a:lnTo>
                    <a:pt x="2651493" y="8821801"/>
                  </a:lnTo>
                  <a:lnTo>
                    <a:pt x="2654960" y="8778138"/>
                  </a:lnTo>
                  <a:lnTo>
                    <a:pt x="2654960" y="8364893"/>
                  </a:lnTo>
                  <a:close/>
                </a:path>
                <a:path w="14280515" h="8969375">
                  <a:moveTo>
                    <a:pt x="3109303" y="8182699"/>
                  </a:moveTo>
                  <a:lnTo>
                    <a:pt x="2987116" y="8182699"/>
                  </a:lnTo>
                  <a:lnTo>
                    <a:pt x="2987116" y="8575954"/>
                  </a:lnTo>
                  <a:lnTo>
                    <a:pt x="2800489" y="8182699"/>
                  </a:lnTo>
                  <a:lnTo>
                    <a:pt x="2729395" y="8182699"/>
                  </a:lnTo>
                  <a:lnTo>
                    <a:pt x="2729395" y="8960307"/>
                  </a:lnTo>
                  <a:lnTo>
                    <a:pt x="2851581" y="8960307"/>
                  </a:lnTo>
                  <a:lnTo>
                    <a:pt x="2851581" y="8565959"/>
                  </a:lnTo>
                  <a:lnTo>
                    <a:pt x="3038208" y="8960307"/>
                  </a:lnTo>
                  <a:lnTo>
                    <a:pt x="3109303" y="8960307"/>
                  </a:lnTo>
                  <a:lnTo>
                    <a:pt x="3109303" y="8182699"/>
                  </a:lnTo>
                  <a:close/>
                </a:path>
                <a:path w="14280515" h="8969375">
                  <a:moveTo>
                    <a:pt x="3703612" y="8182699"/>
                  </a:moveTo>
                  <a:lnTo>
                    <a:pt x="3332569" y="8182699"/>
                  </a:lnTo>
                  <a:lnTo>
                    <a:pt x="3332569" y="8304619"/>
                  </a:lnTo>
                  <a:lnTo>
                    <a:pt x="3456990" y="8304619"/>
                  </a:lnTo>
                  <a:lnTo>
                    <a:pt x="3456990" y="8959939"/>
                  </a:lnTo>
                  <a:lnTo>
                    <a:pt x="3579190" y="8959939"/>
                  </a:lnTo>
                  <a:lnTo>
                    <a:pt x="3579190" y="8304619"/>
                  </a:lnTo>
                  <a:lnTo>
                    <a:pt x="3703612" y="8304619"/>
                  </a:lnTo>
                  <a:lnTo>
                    <a:pt x="3703612" y="8182699"/>
                  </a:lnTo>
                  <a:close/>
                </a:path>
                <a:path w="14280515" h="8969375">
                  <a:moveTo>
                    <a:pt x="4126839" y="8373770"/>
                  </a:moveTo>
                  <a:lnTo>
                    <a:pt x="4123372" y="8329752"/>
                  </a:lnTo>
                  <a:lnTo>
                    <a:pt x="4112958" y="8291017"/>
                  </a:lnTo>
                  <a:lnTo>
                    <a:pt x="4071302" y="8229359"/>
                  </a:lnTo>
                  <a:lnTo>
                    <a:pt x="4014089" y="8194370"/>
                  </a:lnTo>
                  <a:lnTo>
                    <a:pt x="4004653" y="8191944"/>
                  </a:lnTo>
                  <a:lnTo>
                    <a:pt x="4004653" y="8373770"/>
                  </a:lnTo>
                  <a:lnTo>
                    <a:pt x="4004653" y="8457095"/>
                  </a:lnTo>
                  <a:lnTo>
                    <a:pt x="3995280" y="8503336"/>
                  </a:lnTo>
                  <a:lnTo>
                    <a:pt x="3956951" y="8525129"/>
                  </a:lnTo>
                  <a:lnTo>
                    <a:pt x="3942448" y="8525967"/>
                  </a:lnTo>
                  <a:lnTo>
                    <a:pt x="3880231" y="8525967"/>
                  </a:lnTo>
                  <a:lnTo>
                    <a:pt x="3880231" y="8304898"/>
                  </a:lnTo>
                  <a:lnTo>
                    <a:pt x="3942448" y="8304898"/>
                  </a:lnTo>
                  <a:lnTo>
                    <a:pt x="3987990" y="8318220"/>
                  </a:lnTo>
                  <a:lnTo>
                    <a:pt x="4003611" y="8355724"/>
                  </a:lnTo>
                  <a:lnTo>
                    <a:pt x="4004653" y="8373770"/>
                  </a:lnTo>
                  <a:lnTo>
                    <a:pt x="4004653" y="8191944"/>
                  </a:lnTo>
                  <a:lnTo>
                    <a:pt x="3980065" y="8185620"/>
                  </a:lnTo>
                  <a:lnTo>
                    <a:pt x="3942448" y="8182699"/>
                  </a:lnTo>
                  <a:lnTo>
                    <a:pt x="3758044" y="8182699"/>
                  </a:lnTo>
                  <a:lnTo>
                    <a:pt x="3758044" y="8960307"/>
                  </a:lnTo>
                  <a:lnTo>
                    <a:pt x="3880231" y="8960307"/>
                  </a:lnTo>
                  <a:lnTo>
                    <a:pt x="3880231" y="8648167"/>
                  </a:lnTo>
                  <a:lnTo>
                    <a:pt x="3935780" y="8648167"/>
                  </a:lnTo>
                  <a:lnTo>
                    <a:pt x="3999103" y="8960307"/>
                  </a:lnTo>
                  <a:lnTo>
                    <a:pt x="4123512" y="8960307"/>
                  </a:lnTo>
                  <a:lnTo>
                    <a:pt x="4059872" y="8648167"/>
                  </a:lnTo>
                  <a:lnTo>
                    <a:pt x="4053522" y="8617052"/>
                  </a:lnTo>
                  <a:lnTo>
                    <a:pt x="4060202" y="8612619"/>
                  </a:lnTo>
                  <a:lnTo>
                    <a:pt x="4095597" y="8574367"/>
                  </a:lnTo>
                  <a:lnTo>
                    <a:pt x="4116882" y="8525967"/>
                  </a:lnTo>
                  <a:lnTo>
                    <a:pt x="4126839" y="8457095"/>
                  </a:lnTo>
                  <a:lnTo>
                    <a:pt x="4126839" y="8373770"/>
                  </a:lnTo>
                  <a:close/>
                </a:path>
                <a:path w="14280515" h="8969375">
                  <a:moveTo>
                    <a:pt x="4562297" y="8182699"/>
                  </a:moveTo>
                  <a:lnTo>
                    <a:pt x="4440098" y="8182699"/>
                  </a:lnTo>
                  <a:lnTo>
                    <a:pt x="4440098" y="8778126"/>
                  </a:lnTo>
                  <a:lnTo>
                    <a:pt x="4439056" y="8796604"/>
                  </a:lnTo>
                  <a:lnTo>
                    <a:pt x="4423435" y="8833675"/>
                  </a:lnTo>
                  <a:lnTo>
                    <a:pt x="4377893" y="8847010"/>
                  </a:lnTo>
                  <a:lnTo>
                    <a:pt x="4362882" y="8846172"/>
                  </a:lnTo>
                  <a:lnTo>
                    <a:pt x="4324426" y="8824798"/>
                  </a:lnTo>
                  <a:lnTo>
                    <a:pt x="4315688" y="8778126"/>
                  </a:lnTo>
                  <a:lnTo>
                    <a:pt x="4315688" y="8182699"/>
                  </a:lnTo>
                  <a:lnTo>
                    <a:pt x="4193489" y="8182699"/>
                  </a:lnTo>
                  <a:lnTo>
                    <a:pt x="4193489" y="8778126"/>
                  </a:lnTo>
                  <a:lnTo>
                    <a:pt x="4196956" y="8821814"/>
                  </a:lnTo>
                  <a:lnTo>
                    <a:pt x="4207370" y="8860625"/>
                  </a:lnTo>
                  <a:lnTo>
                    <a:pt x="4224718" y="8894572"/>
                  </a:lnTo>
                  <a:lnTo>
                    <a:pt x="4275404" y="8943581"/>
                  </a:lnTo>
                  <a:lnTo>
                    <a:pt x="4339844" y="8966352"/>
                  </a:lnTo>
                  <a:lnTo>
                    <a:pt x="4377893" y="8969197"/>
                  </a:lnTo>
                  <a:lnTo>
                    <a:pt x="4415104" y="8966352"/>
                  </a:lnTo>
                  <a:lnTo>
                    <a:pt x="4479531" y="8943581"/>
                  </a:lnTo>
                  <a:lnTo>
                    <a:pt x="4531055" y="8893734"/>
                  </a:lnTo>
                  <a:lnTo>
                    <a:pt x="4548403" y="8859507"/>
                  </a:lnTo>
                  <a:lnTo>
                    <a:pt x="4558817" y="8820975"/>
                  </a:lnTo>
                  <a:lnTo>
                    <a:pt x="4562297" y="8778126"/>
                  </a:lnTo>
                  <a:lnTo>
                    <a:pt x="4562297" y="8182699"/>
                  </a:lnTo>
                  <a:close/>
                </a:path>
                <a:path w="14280515" h="8969375">
                  <a:moveTo>
                    <a:pt x="4996637" y="8364880"/>
                  </a:moveTo>
                  <a:lnTo>
                    <a:pt x="4993170" y="8321218"/>
                  </a:lnTo>
                  <a:lnTo>
                    <a:pt x="4982756" y="8282406"/>
                  </a:lnTo>
                  <a:lnTo>
                    <a:pt x="4965395" y="8248459"/>
                  </a:lnTo>
                  <a:lnTo>
                    <a:pt x="4914709" y="8199437"/>
                  </a:lnTo>
                  <a:lnTo>
                    <a:pt x="4850282" y="8176666"/>
                  </a:lnTo>
                  <a:lnTo>
                    <a:pt x="4812233" y="8173809"/>
                  </a:lnTo>
                  <a:lnTo>
                    <a:pt x="4774184" y="8176666"/>
                  </a:lnTo>
                  <a:lnTo>
                    <a:pt x="4709757" y="8199437"/>
                  </a:lnTo>
                  <a:lnTo>
                    <a:pt x="4659071" y="8248459"/>
                  </a:lnTo>
                  <a:lnTo>
                    <a:pt x="4641710" y="8282406"/>
                  </a:lnTo>
                  <a:lnTo>
                    <a:pt x="4631309" y="8321218"/>
                  </a:lnTo>
                  <a:lnTo>
                    <a:pt x="4627829" y="8364880"/>
                  </a:lnTo>
                  <a:lnTo>
                    <a:pt x="4627829" y="8383778"/>
                  </a:lnTo>
                  <a:lnTo>
                    <a:pt x="4633112" y="8434324"/>
                  </a:lnTo>
                  <a:lnTo>
                    <a:pt x="4648936" y="8481530"/>
                  </a:lnTo>
                  <a:lnTo>
                    <a:pt x="4674755" y="8524583"/>
                  </a:lnTo>
                  <a:lnTo>
                    <a:pt x="4710036" y="8562619"/>
                  </a:lnTo>
                  <a:lnTo>
                    <a:pt x="4741405" y="8585403"/>
                  </a:lnTo>
                  <a:lnTo>
                    <a:pt x="4786693" y="8611502"/>
                  </a:lnTo>
                  <a:lnTo>
                    <a:pt x="4803762" y="8621230"/>
                  </a:lnTo>
                  <a:lnTo>
                    <a:pt x="4851324" y="8660105"/>
                  </a:lnTo>
                  <a:lnTo>
                    <a:pt x="4871872" y="8704542"/>
                  </a:lnTo>
                  <a:lnTo>
                    <a:pt x="4874438" y="8729256"/>
                  </a:lnTo>
                  <a:lnTo>
                    <a:pt x="4874438" y="8778126"/>
                  </a:lnTo>
                  <a:lnTo>
                    <a:pt x="4865078" y="8824798"/>
                  </a:lnTo>
                  <a:lnTo>
                    <a:pt x="4827168" y="8846172"/>
                  </a:lnTo>
                  <a:lnTo>
                    <a:pt x="4812233" y="8847010"/>
                  </a:lnTo>
                  <a:lnTo>
                    <a:pt x="4797730" y="8846172"/>
                  </a:lnTo>
                  <a:lnTo>
                    <a:pt x="4759401" y="8824379"/>
                  </a:lnTo>
                  <a:lnTo>
                    <a:pt x="4750041" y="8778126"/>
                  </a:lnTo>
                  <a:lnTo>
                    <a:pt x="4750041" y="8677046"/>
                  </a:lnTo>
                  <a:lnTo>
                    <a:pt x="4627829" y="8677046"/>
                  </a:lnTo>
                  <a:lnTo>
                    <a:pt x="4627829" y="8778126"/>
                  </a:lnTo>
                  <a:lnTo>
                    <a:pt x="4631309" y="8821814"/>
                  </a:lnTo>
                  <a:lnTo>
                    <a:pt x="4641710" y="8860625"/>
                  </a:lnTo>
                  <a:lnTo>
                    <a:pt x="4659071" y="8894572"/>
                  </a:lnTo>
                  <a:lnTo>
                    <a:pt x="4709757" y="8943581"/>
                  </a:lnTo>
                  <a:lnTo>
                    <a:pt x="4774184" y="8966352"/>
                  </a:lnTo>
                  <a:lnTo>
                    <a:pt x="4812233" y="8969197"/>
                  </a:lnTo>
                  <a:lnTo>
                    <a:pt x="4850282" y="8966352"/>
                  </a:lnTo>
                  <a:lnTo>
                    <a:pt x="4914709" y="8943581"/>
                  </a:lnTo>
                  <a:lnTo>
                    <a:pt x="4965395" y="8894572"/>
                  </a:lnTo>
                  <a:lnTo>
                    <a:pt x="4982756" y="8860625"/>
                  </a:lnTo>
                  <a:lnTo>
                    <a:pt x="4993170" y="8821814"/>
                  </a:lnTo>
                  <a:lnTo>
                    <a:pt x="4996637" y="8778126"/>
                  </a:lnTo>
                  <a:lnTo>
                    <a:pt x="4996637" y="8729256"/>
                  </a:lnTo>
                  <a:lnTo>
                    <a:pt x="4991506" y="8678012"/>
                  </a:lnTo>
                  <a:lnTo>
                    <a:pt x="4976088" y="8630933"/>
                  </a:lnTo>
                  <a:lnTo>
                    <a:pt x="4950396" y="8588032"/>
                  </a:lnTo>
                  <a:lnTo>
                    <a:pt x="4914443" y="8549284"/>
                  </a:lnTo>
                  <a:lnTo>
                    <a:pt x="4883328" y="8526526"/>
                  </a:lnTo>
                  <a:lnTo>
                    <a:pt x="4819662" y="8489861"/>
                  </a:lnTo>
                  <a:lnTo>
                    <a:pt x="4807509" y="8482647"/>
                  </a:lnTo>
                  <a:lnTo>
                    <a:pt x="4773142" y="8452307"/>
                  </a:lnTo>
                  <a:lnTo>
                    <a:pt x="4752606" y="8408429"/>
                  </a:lnTo>
                  <a:lnTo>
                    <a:pt x="4750041" y="8383778"/>
                  </a:lnTo>
                  <a:lnTo>
                    <a:pt x="4750041" y="8364880"/>
                  </a:lnTo>
                  <a:lnTo>
                    <a:pt x="4759401" y="8318652"/>
                  </a:lnTo>
                  <a:lnTo>
                    <a:pt x="4797730" y="8296846"/>
                  </a:lnTo>
                  <a:lnTo>
                    <a:pt x="4812233" y="8296008"/>
                  </a:lnTo>
                  <a:lnTo>
                    <a:pt x="4827168" y="8296846"/>
                  </a:lnTo>
                  <a:lnTo>
                    <a:pt x="4865078" y="8318233"/>
                  </a:lnTo>
                  <a:lnTo>
                    <a:pt x="4874438" y="8364880"/>
                  </a:lnTo>
                  <a:lnTo>
                    <a:pt x="4874438" y="8432660"/>
                  </a:lnTo>
                  <a:lnTo>
                    <a:pt x="4996637" y="8432660"/>
                  </a:lnTo>
                  <a:lnTo>
                    <a:pt x="4996637" y="8364880"/>
                  </a:lnTo>
                  <a:close/>
                </a:path>
                <a:path w="14280515" h="8969375">
                  <a:moveTo>
                    <a:pt x="5405437" y="8182699"/>
                  </a:moveTo>
                  <a:lnTo>
                    <a:pt x="5034394" y="8182699"/>
                  </a:lnTo>
                  <a:lnTo>
                    <a:pt x="5034394" y="8304619"/>
                  </a:lnTo>
                  <a:lnTo>
                    <a:pt x="5158816" y="8304619"/>
                  </a:lnTo>
                  <a:lnTo>
                    <a:pt x="5158816" y="8959939"/>
                  </a:lnTo>
                  <a:lnTo>
                    <a:pt x="5281015" y="8959939"/>
                  </a:lnTo>
                  <a:lnTo>
                    <a:pt x="5281015" y="8304619"/>
                  </a:lnTo>
                  <a:lnTo>
                    <a:pt x="5405437" y="8304619"/>
                  </a:lnTo>
                  <a:lnTo>
                    <a:pt x="5405437" y="8182699"/>
                  </a:lnTo>
                  <a:close/>
                </a:path>
                <a:path w="14280515" h="8969375">
                  <a:moveTo>
                    <a:pt x="6035294" y="8960307"/>
                  </a:moveTo>
                  <a:lnTo>
                    <a:pt x="6010630" y="8837003"/>
                  </a:lnTo>
                  <a:lnTo>
                    <a:pt x="5986196" y="8714816"/>
                  </a:lnTo>
                  <a:lnTo>
                    <a:pt x="5930430" y="8435988"/>
                  </a:lnTo>
                  <a:lnTo>
                    <a:pt x="5879782" y="8182699"/>
                  </a:lnTo>
                  <a:lnTo>
                    <a:pt x="5867552" y="8182699"/>
                  </a:lnTo>
                  <a:lnTo>
                    <a:pt x="5867552" y="8714816"/>
                  </a:lnTo>
                  <a:lnTo>
                    <a:pt x="5769800" y="8714816"/>
                  </a:lnTo>
                  <a:lnTo>
                    <a:pt x="5818683" y="8435988"/>
                  </a:lnTo>
                  <a:lnTo>
                    <a:pt x="5867552" y="8714816"/>
                  </a:lnTo>
                  <a:lnTo>
                    <a:pt x="5867552" y="8182699"/>
                  </a:lnTo>
                  <a:lnTo>
                    <a:pt x="5757583" y="8182699"/>
                  </a:lnTo>
                  <a:lnTo>
                    <a:pt x="5602046" y="8960307"/>
                  </a:lnTo>
                  <a:lnTo>
                    <a:pt x="5726468" y="8960307"/>
                  </a:lnTo>
                  <a:lnTo>
                    <a:pt x="5748693" y="8837003"/>
                  </a:lnTo>
                  <a:lnTo>
                    <a:pt x="5888672" y="8837003"/>
                  </a:lnTo>
                  <a:lnTo>
                    <a:pt x="5910885" y="8960307"/>
                  </a:lnTo>
                  <a:lnTo>
                    <a:pt x="6035294" y="8960307"/>
                  </a:lnTo>
                  <a:close/>
                </a:path>
                <a:path w="14280515" h="8969375">
                  <a:moveTo>
                    <a:pt x="6470751" y="8182699"/>
                  </a:moveTo>
                  <a:lnTo>
                    <a:pt x="6348552" y="8182699"/>
                  </a:lnTo>
                  <a:lnTo>
                    <a:pt x="6348552" y="8575954"/>
                  </a:lnTo>
                  <a:lnTo>
                    <a:pt x="6161925" y="8182699"/>
                  </a:lnTo>
                  <a:lnTo>
                    <a:pt x="6090831" y="8182699"/>
                  </a:lnTo>
                  <a:lnTo>
                    <a:pt x="6090831" y="8960307"/>
                  </a:lnTo>
                  <a:lnTo>
                    <a:pt x="6213030" y="8960307"/>
                  </a:lnTo>
                  <a:lnTo>
                    <a:pt x="6213030" y="8565959"/>
                  </a:lnTo>
                  <a:lnTo>
                    <a:pt x="6399644" y="8960307"/>
                  </a:lnTo>
                  <a:lnTo>
                    <a:pt x="6470751" y="8960307"/>
                  </a:lnTo>
                  <a:lnTo>
                    <a:pt x="6470751" y="8182699"/>
                  </a:lnTo>
                  <a:close/>
                </a:path>
                <a:path w="14280515" h="8969375">
                  <a:moveTo>
                    <a:pt x="6923976" y="8373783"/>
                  </a:moveTo>
                  <a:lnTo>
                    <a:pt x="6920497" y="8329765"/>
                  </a:lnTo>
                  <a:lnTo>
                    <a:pt x="6910083" y="8291017"/>
                  </a:lnTo>
                  <a:lnTo>
                    <a:pt x="6868427" y="8229359"/>
                  </a:lnTo>
                  <a:lnTo>
                    <a:pt x="6811213" y="8194370"/>
                  </a:lnTo>
                  <a:lnTo>
                    <a:pt x="6801777" y="8191944"/>
                  </a:lnTo>
                  <a:lnTo>
                    <a:pt x="6801777" y="8373783"/>
                  </a:lnTo>
                  <a:lnTo>
                    <a:pt x="6801777" y="8773693"/>
                  </a:lnTo>
                  <a:lnTo>
                    <a:pt x="6793027" y="8817635"/>
                  </a:lnTo>
                  <a:lnTo>
                    <a:pt x="6754977" y="8837358"/>
                  </a:lnTo>
                  <a:lnTo>
                    <a:pt x="6739560" y="8838120"/>
                  </a:lnTo>
                  <a:lnTo>
                    <a:pt x="6677368" y="8838120"/>
                  </a:lnTo>
                  <a:lnTo>
                    <a:pt x="6677368" y="8304898"/>
                  </a:lnTo>
                  <a:lnTo>
                    <a:pt x="6739560" y="8304898"/>
                  </a:lnTo>
                  <a:lnTo>
                    <a:pt x="6785115" y="8318233"/>
                  </a:lnTo>
                  <a:lnTo>
                    <a:pt x="6800736" y="8355724"/>
                  </a:lnTo>
                  <a:lnTo>
                    <a:pt x="6801777" y="8373783"/>
                  </a:lnTo>
                  <a:lnTo>
                    <a:pt x="6801777" y="8191944"/>
                  </a:lnTo>
                  <a:lnTo>
                    <a:pt x="6777190" y="8185620"/>
                  </a:lnTo>
                  <a:lnTo>
                    <a:pt x="6739560" y="8182699"/>
                  </a:lnTo>
                  <a:lnTo>
                    <a:pt x="6555168" y="8182699"/>
                  </a:lnTo>
                  <a:lnTo>
                    <a:pt x="6555168" y="8960320"/>
                  </a:lnTo>
                  <a:lnTo>
                    <a:pt x="6739560" y="8960320"/>
                  </a:lnTo>
                  <a:lnTo>
                    <a:pt x="6811492" y="8949487"/>
                  </a:lnTo>
                  <a:lnTo>
                    <a:pt x="6867322" y="8917000"/>
                  </a:lnTo>
                  <a:lnTo>
                    <a:pt x="6902094" y="8872842"/>
                  </a:lnTo>
                  <a:lnTo>
                    <a:pt x="6916471" y="8836393"/>
                  </a:lnTo>
                  <a:lnTo>
                    <a:pt x="6923138" y="8795842"/>
                  </a:lnTo>
                  <a:lnTo>
                    <a:pt x="6923976" y="8773693"/>
                  </a:lnTo>
                  <a:lnTo>
                    <a:pt x="6923976" y="8373783"/>
                  </a:lnTo>
                  <a:close/>
                </a:path>
                <a:path w="14280515" h="8969375">
                  <a:moveTo>
                    <a:pt x="7533843" y="8364880"/>
                  </a:moveTo>
                  <a:lnTo>
                    <a:pt x="7530376" y="8321218"/>
                  </a:lnTo>
                  <a:lnTo>
                    <a:pt x="7519962" y="8282406"/>
                  </a:lnTo>
                  <a:lnTo>
                    <a:pt x="7502601" y="8248459"/>
                  </a:lnTo>
                  <a:lnTo>
                    <a:pt x="7451915" y="8199437"/>
                  </a:lnTo>
                  <a:lnTo>
                    <a:pt x="7387488" y="8176666"/>
                  </a:lnTo>
                  <a:lnTo>
                    <a:pt x="7349439" y="8173809"/>
                  </a:lnTo>
                  <a:lnTo>
                    <a:pt x="7312215" y="8176666"/>
                  </a:lnTo>
                  <a:lnTo>
                    <a:pt x="7247788" y="8199437"/>
                  </a:lnTo>
                  <a:lnTo>
                    <a:pt x="7196277" y="8249285"/>
                  </a:lnTo>
                  <a:lnTo>
                    <a:pt x="7178916" y="8283511"/>
                  </a:lnTo>
                  <a:lnTo>
                    <a:pt x="7168502" y="8322043"/>
                  </a:lnTo>
                  <a:lnTo>
                    <a:pt x="7165035" y="8364880"/>
                  </a:lnTo>
                  <a:lnTo>
                    <a:pt x="7165035" y="8778126"/>
                  </a:lnTo>
                  <a:lnTo>
                    <a:pt x="7168502" y="8820975"/>
                  </a:lnTo>
                  <a:lnTo>
                    <a:pt x="7178916" y="8859507"/>
                  </a:lnTo>
                  <a:lnTo>
                    <a:pt x="7196277" y="8893734"/>
                  </a:lnTo>
                  <a:lnTo>
                    <a:pt x="7220572" y="8923655"/>
                  </a:lnTo>
                  <a:lnTo>
                    <a:pt x="7278332" y="8957818"/>
                  </a:lnTo>
                  <a:lnTo>
                    <a:pt x="7349439" y="8969197"/>
                  </a:lnTo>
                  <a:lnTo>
                    <a:pt x="7387488" y="8966352"/>
                  </a:lnTo>
                  <a:lnTo>
                    <a:pt x="7451915" y="8943581"/>
                  </a:lnTo>
                  <a:lnTo>
                    <a:pt x="7502601" y="8894572"/>
                  </a:lnTo>
                  <a:lnTo>
                    <a:pt x="7519962" y="8860625"/>
                  </a:lnTo>
                  <a:lnTo>
                    <a:pt x="7530376" y="8821814"/>
                  </a:lnTo>
                  <a:lnTo>
                    <a:pt x="7533843" y="8778126"/>
                  </a:lnTo>
                  <a:lnTo>
                    <a:pt x="7533843" y="8678151"/>
                  </a:lnTo>
                  <a:lnTo>
                    <a:pt x="7411644" y="8678151"/>
                  </a:lnTo>
                  <a:lnTo>
                    <a:pt x="7411644" y="8778126"/>
                  </a:lnTo>
                  <a:lnTo>
                    <a:pt x="7410666" y="8797023"/>
                  </a:lnTo>
                  <a:lnTo>
                    <a:pt x="7396099" y="8833675"/>
                  </a:lnTo>
                  <a:lnTo>
                    <a:pt x="7349439" y="8847010"/>
                  </a:lnTo>
                  <a:lnTo>
                    <a:pt x="7334923" y="8846172"/>
                  </a:lnTo>
                  <a:lnTo>
                    <a:pt x="7296607" y="8824379"/>
                  </a:lnTo>
                  <a:lnTo>
                    <a:pt x="7287234" y="8778126"/>
                  </a:lnTo>
                  <a:lnTo>
                    <a:pt x="7287234" y="8364880"/>
                  </a:lnTo>
                  <a:lnTo>
                    <a:pt x="7296607" y="8318652"/>
                  </a:lnTo>
                  <a:lnTo>
                    <a:pt x="7334923" y="8296846"/>
                  </a:lnTo>
                  <a:lnTo>
                    <a:pt x="7349439" y="8296008"/>
                  </a:lnTo>
                  <a:lnTo>
                    <a:pt x="7364438" y="8296846"/>
                  </a:lnTo>
                  <a:lnTo>
                    <a:pt x="7402893" y="8318233"/>
                  </a:lnTo>
                  <a:lnTo>
                    <a:pt x="7411644" y="8364880"/>
                  </a:lnTo>
                  <a:lnTo>
                    <a:pt x="7411644" y="8433765"/>
                  </a:lnTo>
                  <a:lnTo>
                    <a:pt x="7533843" y="8433765"/>
                  </a:lnTo>
                  <a:lnTo>
                    <a:pt x="7533843" y="8364880"/>
                  </a:lnTo>
                  <a:close/>
                </a:path>
                <a:path w="14280515" h="8969375">
                  <a:moveTo>
                    <a:pt x="7969301" y="8364893"/>
                  </a:moveTo>
                  <a:lnTo>
                    <a:pt x="7965834" y="8321218"/>
                  </a:lnTo>
                  <a:lnTo>
                    <a:pt x="7959064" y="8296008"/>
                  </a:lnTo>
                  <a:lnTo>
                    <a:pt x="7955420" y="8282406"/>
                  </a:lnTo>
                  <a:lnTo>
                    <a:pt x="7938059" y="8248459"/>
                  </a:lnTo>
                  <a:lnTo>
                    <a:pt x="7887373" y="8199437"/>
                  </a:lnTo>
                  <a:lnTo>
                    <a:pt x="7847101" y="8182711"/>
                  </a:lnTo>
                  <a:lnTo>
                    <a:pt x="7847101" y="8364893"/>
                  </a:lnTo>
                  <a:lnTo>
                    <a:pt x="7847101" y="8778138"/>
                  </a:lnTo>
                  <a:lnTo>
                    <a:pt x="7837741" y="8824798"/>
                  </a:lnTo>
                  <a:lnTo>
                    <a:pt x="7799832" y="8846172"/>
                  </a:lnTo>
                  <a:lnTo>
                    <a:pt x="7784909" y="8847010"/>
                  </a:lnTo>
                  <a:lnTo>
                    <a:pt x="7770393" y="8846172"/>
                  </a:lnTo>
                  <a:lnTo>
                    <a:pt x="7732065" y="8824379"/>
                  </a:lnTo>
                  <a:lnTo>
                    <a:pt x="7723822" y="8797023"/>
                  </a:lnTo>
                  <a:lnTo>
                    <a:pt x="7723733" y="8796604"/>
                  </a:lnTo>
                  <a:lnTo>
                    <a:pt x="7722692" y="8778138"/>
                  </a:lnTo>
                  <a:lnTo>
                    <a:pt x="7722692" y="8364893"/>
                  </a:lnTo>
                  <a:lnTo>
                    <a:pt x="7732065" y="8318652"/>
                  </a:lnTo>
                  <a:lnTo>
                    <a:pt x="7770393" y="8296846"/>
                  </a:lnTo>
                  <a:lnTo>
                    <a:pt x="7784909" y="8296008"/>
                  </a:lnTo>
                  <a:lnTo>
                    <a:pt x="7799832" y="8296846"/>
                  </a:lnTo>
                  <a:lnTo>
                    <a:pt x="7837741" y="8318233"/>
                  </a:lnTo>
                  <a:lnTo>
                    <a:pt x="7847101" y="8364893"/>
                  </a:lnTo>
                  <a:lnTo>
                    <a:pt x="7847101" y="8182711"/>
                  </a:lnTo>
                  <a:lnTo>
                    <a:pt x="7822946" y="8176666"/>
                  </a:lnTo>
                  <a:lnTo>
                    <a:pt x="7784909" y="8173821"/>
                  </a:lnTo>
                  <a:lnTo>
                    <a:pt x="7746847" y="8176666"/>
                  </a:lnTo>
                  <a:lnTo>
                    <a:pt x="7682420" y="8199437"/>
                  </a:lnTo>
                  <a:lnTo>
                    <a:pt x="7631735" y="8248459"/>
                  </a:lnTo>
                  <a:lnTo>
                    <a:pt x="7614374" y="8282406"/>
                  </a:lnTo>
                  <a:lnTo>
                    <a:pt x="7603972" y="8321218"/>
                  </a:lnTo>
                  <a:lnTo>
                    <a:pt x="7600505" y="8364893"/>
                  </a:lnTo>
                  <a:lnTo>
                    <a:pt x="7600505" y="8778138"/>
                  </a:lnTo>
                  <a:lnTo>
                    <a:pt x="7603972" y="8821801"/>
                  </a:lnTo>
                  <a:lnTo>
                    <a:pt x="7614374" y="8860612"/>
                  </a:lnTo>
                  <a:lnTo>
                    <a:pt x="7631735" y="8894572"/>
                  </a:lnTo>
                  <a:lnTo>
                    <a:pt x="7682420" y="8943594"/>
                  </a:lnTo>
                  <a:lnTo>
                    <a:pt x="7746847" y="8966365"/>
                  </a:lnTo>
                  <a:lnTo>
                    <a:pt x="7784909" y="8969210"/>
                  </a:lnTo>
                  <a:lnTo>
                    <a:pt x="7822946" y="8966365"/>
                  </a:lnTo>
                  <a:lnTo>
                    <a:pt x="7887373" y="8943594"/>
                  </a:lnTo>
                  <a:lnTo>
                    <a:pt x="7938059" y="8894572"/>
                  </a:lnTo>
                  <a:lnTo>
                    <a:pt x="7955420" y="8860612"/>
                  </a:lnTo>
                  <a:lnTo>
                    <a:pt x="7959064" y="8847010"/>
                  </a:lnTo>
                  <a:lnTo>
                    <a:pt x="7965834" y="8821801"/>
                  </a:lnTo>
                  <a:lnTo>
                    <a:pt x="7969301" y="8778138"/>
                  </a:lnTo>
                  <a:lnTo>
                    <a:pt x="7969301" y="8364893"/>
                  </a:lnTo>
                  <a:close/>
                </a:path>
                <a:path w="14280515" h="8969375">
                  <a:moveTo>
                    <a:pt x="8423643" y="8182699"/>
                  </a:moveTo>
                  <a:lnTo>
                    <a:pt x="8301456" y="8182699"/>
                  </a:lnTo>
                  <a:lnTo>
                    <a:pt x="8301456" y="8575954"/>
                  </a:lnTo>
                  <a:lnTo>
                    <a:pt x="8114830" y="8182699"/>
                  </a:lnTo>
                  <a:lnTo>
                    <a:pt x="8043735" y="8182699"/>
                  </a:lnTo>
                  <a:lnTo>
                    <a:pt x="8043735" y="8960307"/>
                  </a:lnTo>
                  <a:lnTo>
                    <a:pt x="8165935" y="8960307"/>
                  </a:lnTo>
                  <a:lnTo>
                    <a:pt x="8165935" y="8565959"/>
                  </a:lnTo>
                  <a:lnTo>
                    <a:pt x="8352549" y="8960307"/>
                  </a:lnTo>
                  <a:lnTo>
                    <a:pt x="8423643" y="8960307"/>
                  </a:lnTo>
                  <a:lnTo>
                    <a:pt x="8423643" y="8182699"/>
                  </a:lnTo>
                  <a:close/>
                </a:path>
                <a:path w="14280515" h="8969375">
                  <a:moveTo>
                    <a:pt x="8859088" y="8364880"/>
                  </a:moveTo>
                  <a:lnTo>
                    <a:pt x="8855621" y="8321218"/>
                  </a:lnTo>
                  <a:lnTo>
                    <a:pt x="8845207" y="8282406"/>
                  </a:lnTo>
                  <a:lnTo>
                    <a:pt x="8827846" y="8248459"/>
                  </a:lnTo>
                  <a:lnTo>
                    <a:pt x="8777160" y="8199437"/>
                  </a:lnTo>
                  <a:lnTo>
                    <a:pt x="8712733" y="8176666"/>
                  </a:lnTo>
                  <a:lnTo>
                    <a:pt x="8674684" y="8173809"/>
                  </a:lnTo>
                  <a:lnTo>
                    <a:pt x="8636635" y="8176666"/>
                  </a:lnTo>
                  <a:lnTo>
                    <a:pt x="8572208" y="8199437"/>
                  </a:lnTo>
                  <a:lnTo>
                    <a:pt x="8521522" y="8248459"/>
                  </a:lnTo>
                  <a:lnTo>
                    <a:pt x="8504161" y="8282406"/>
                  </a:lnTo>
                  <a:lnTo>
                    <a:pt x="8493747" y="8321218"/>
                  </a:lnTo>
                  <a:lnTo>
                    <a:pt x="8490280" y="8364880"/>
                  </a:lnTo>
                  <a:lnTo>
                    <a:pt x="8490280" y="8383778"/>
                  </a:lnTo>
                  <a:lnTo>
                    <a:pt x="8495563" y="8434324"/>
                  </a:lnTo>
                  <a:lnTo>
                    <a:pt x="8511375" y="8481530"/>
                  </a:lnTo>
                  <a:lnTo>
                    <a:pt x="8537207" y="8524583"/>
                  </a:lnTo>
                  <a:lnTo>
                    <a:pt x="8572487" y="8562619"/>
                  </a:lnTo>
                  <a:lnTo>
                    <a:pt x="8603856" y="8585403"/>
                  </a:lnTo>
                  <a:lnTo>
                    <a:pt x="8649144" y="8611502"/>
                  </a:lnTo>
                  <a:lnTo>
                    <a:pt x="8666213" y="8621230"/>
                  </a:lnTo>
                  <a:lnTo>
                    <a:pt x="8713775" y="8660105"/>
                  </a:lnTo>
                  <a:lnTo>
                    <a:pt x="8734323" y="8704542"/>
                  </a:lnTo>
                  <a:lnTo>
                    <a:pt x="8736889" y="8729256"/>
                  </a:lnTo>
                  <a:lnTo>
                    <a:pt x="8736889" y="8778126"/>
                  </a:lnTo>
                  <a:lnTo>
                    <a:pt x="8727529" y="8824798"/>
                  </a:lnTo>
                  <a:lnTo>
                    <a:pt x="8689607" y="8846172"/>
                  </a:lnTo>
                  <a:lnTo>
                    <a:pt x="8674684" y="8847010"/>
                  </a:lnTo>
                  <a:lnTo>
                    <a:pt x="8660168" y="8846172"/>
                  </a:lnTo>
                  <a:lnTo>
                    <a:pt x="8621852" y="8824379"/>
                  </a:lnTo>
                  <a:lnTo>
                    <a:pt x="8612492" y="8778126"/>
                  </a:lnTo>
                  <a:lnTo>
                    <a:pt x="8612492" y="8677046"/>
                  </a:lnTo>
                  <a:lnTo>
                    <a:pt x="8490280" y="8677046"/>
                  </a:lnTo>
                  <a:lnTo>
                    <a:pt x="8490280" y="8778126"/>
                  </a:lnTo>
                  <a:lnTo>
                    <a:pt x="8493747" y="8821814"/>
                  </a:lnTo>
                  <a:lnTo>
                    <a:pt x="8504161" y="8860625"/>
                  </a:lnTo>
                  <a:lnTo>
                    <a:pt x="8521522" y="8894572"/>
                  </a:lnTo>
                  <a:lnTo>
                    <a:pt x="8572208" y="8943581"/>
                  </a:lnTo>
                  <a:lnTo>
                    <a:pt x="8636635" y="8966352"/>
                  </a:lnTo>
                  <a:lnTo>
                    <a:pt x="8674684" y="8969197"/>
                  </a:lnTo>
                  <a:lnTo>
                    <a:pt x="8712733" y="8966352"/>
                  </a:lnTo>
                  <a:lnTo>
                    <a:pt x="8777160" y="8943581"/>
                  </a:lnTo>
                  <a:lnTo>
                    <a:pt x="8827846" y="8894572"/>
                  </a:lnTo>
                  <a:lnTo>
                    <a:pt x="8845207" y="8860625"/>
                  </a:lnTo>
                  <a:lnTo>
                    <a:pt x="8855621" y="8821814"/>
                  </a:lnTo>
                  <a:lnTo>
                    <a:pt x="8859088" y="8778126"/>
                  </a:lnTo>
                  <a:lnTo>
                    <a:pt x="8859088" y="8729256"/>
                  </a:lnTo>
                  <a:lnTo>
                    <a:pt x="8853945" y="8678012"/>
                  </a:lnTo>
                  <a:lnTo>
                    <a:pt x="8838540" y="8630933"/>
                  </a:lnTo>
                  <a:lnTo>
                    <a:pt x="8812847" y="8588032"/>
                  </a:lnTo>
                  <a:lnTo>
                    <a:pt x="8776894" y="8549284"/>
                  </a:lnTo>
                  <a:lnTo>
                    <a:pt x="8745779" y="8526526"/>
                  </a:lnTo>
                  <a:lnTo>
                    <a:pt x="8682114" y="8489861"/>
                  </a:lnTo>
                  <a:lnTo>
                    <a:pt x="8669960" y="8482647"/>
                  </a:lnTo>
                  <a:lnTo>
                    <a:pt x="8635594" y="8452307"/>
                  </a:lnTo>
                  <a:lnTo>
                    <a:pt x="8615058" y="8408429"/>
                  </a:lnTo>
                  <a:lnTo>
                    <a:pt x="8612492" y="8383778"/>
                  </a:lnTo>
                  <a:lnTo>
                    <a:pt x="8612492" y="8364880"/>
                  </a:lnTo>
                  <a:lnTo>
                    <a:pt x="8621852" y="8318652"/>
                  </a:lnTo>
                  <a:lnTo>
                    <a:pt x="8660168" y="8296846"/>
                  </a:lnTo>
                  <a:lnTo>
                    <a:pt x="8674684" y="8296008"/>
                  </a:lnTo>
                  <a:lnTo>
                    <a:pt x="8689607" y="8296846"/>
                  </a:lnTo>
                  <a:lnTo>
                    <a:pt x="8727529" y="8318233"/>
                  </a:lnTo>
                  <a:lnTo>
                    <a:pt x="8736889" y="8364880"/>
                  </a:lnTo>
                  <a:lnTo>
                    <a:pt x="8736889" y="8432660"/>
                  </a:lnTo>
                  <a:lnTo>
                    <a:pt x="8859088" y="8432660"/>
                  </a:lnTo>
                  <a:lnTo>
                    <a:pt x="8859088" y="8364880"/>
                  </a:lnTo>
                  <a:close/>
                </a:path>
                <a:path w="14280515" h="8969375">
                  <a:moveTo>
                    <a:pt x="9052382" y="8182699"/>
                  </a:moveTo>
                  <a:lnTo>
                    <a:pt x="8930195" y="8182699"/>
                  </a:lnTo>
                  <a:lnTo>
                    <a:pt x="8930195" y="8960307"/>
                  </a:lnTo>
                  <a:lnTo>
                    <a:pt x="9052382" y="8960307"/>
                  </a:lnTo>
                  <a:lnTo>
                    <a:pt x="9052382" y="8182699"/>
                  </a:lnTo>
                  <a:close/>
                </a:path>
                <a:path w="14280515" h="8969375">
                  <a:moveTo>
                    <a:pt x="9492272" y="8364880"/>
                  </a:moveTo>
                  <a:lnTo>
                    <a:pt x="9488792" y="8321218"/>
                  </a:lnTo>
                  <a:lnTo>
                    <a:pt x="9478378" y="8282406"/>
                  </a:lnTo>
                  <a:lnTo>
                    <a:pt x="9461030" y="8248459"/>
                  </a:lnTo>
                  <a:lnTo>
                    <a:pt x="9410344" y="8199437"/>
                  </a:lnTo>
                  <a:lnTo>
                    <a:pt x="9345917" y="8176666"/>
                  </a:lnTo>
                  <a:lnTo>
                    <a:pt x="9307868" y="8173809"/>
                  </a:lnTo>
                  <a:lnTo>
                    <a:pt x="9269819" y="8176666"/>
                  </a:lnTo>
                  <a:lnTo>
                    <a:pt x="9205379" y="8199437"/>
                  </a:lnTo>
                  <a:lnTo>
                    <a:pt x="9154693" y="8248459"/>
                  </a:lnTo>
                  <a:lnTo>
                    <a:pt x="9137345" y="8282406"/>
                  </a:lnTo>
                  <a:lnTo>
                    <a:pt x="9126931" y="8321218"/>
                  </a:lnTo>
                  <a:lnTo>
                    <a:pt x="9123464" y="8364880"/>
                  </a:lnTo>
                  <a:lnTo>
                    <a:pt x="9123464" y="8383778"/>
                  </a:lnTo>
                  <a:lnTo>
                    <a:pt x="9128735" y="8434324"/>
                  </a:lnTo>
                  <a:lnTo>
                    <a:pt x="9144559" y="8481530"/>
                  </a:lnTo>
                  <a:lnTo>
                    <a:pt x="9170391" y="8524583"/>
                  </a:lnTo>
                  <a:lnTo>
                    <a:pt x="9205671" y="8562619"/>
                  </a:lnTo>
                  <a:lnTo>
                    <a:pt x="9237040" y="8585403"/>
                  </a:lnTo>
                  <a:lnTo>
                    <a:pt x="9282328" y="8611502"/>
                  </a:lnTo>
                  <a:lnTo>
                    <a:pt x="9299397" y="8621230"/>
                  </a:lnTo>
                  <a:lnTo>
                    <a:pt x="9346959" y="8660105"/>
                  </a:lnTo>
                  <a:lnTo>
                    <a:pt x="9367507" y="8704542"/>
                  </a:lnTo>
                  <a:lnTo>
                    <a:pt x="9370073" y="8729256"/>
                  </a:lnTo>
                  <a:lnTo>
                    <a:pt x="9370073" y="8778126"/>
                  </a:lnTo>
                  <a:lnTo>
                    <a:pt x="9360700" y="8824798"/>
                  </a:lnTo>
                  <a:lnTo>
                    <a:pt x="9322791" y="8846172"/>
                  </a:lnTo>
                  <a:lnTo>
                    <a:pt x="9307868" y="8847010"/>
                  </a:lnTo>
                  <a:lnTo>
                    <a:pt x="9293352" y="8846172"/>
                  </a:lnTo>
                  <a:lnTo>
                    <a:pt x="9255036" y="8824379"/>
                  </a:lnTo>
                  <a:lnTo>
                    <a:pt x="9245663" y="8778126"/>
                  </a:lnTo>
                  <a:lnTo>
                    <a:pt x="9245663" y="8677046"/>
                  </a:lnTo>
                  <a:lnTo>
                    <a:pt x="9123464" y="8677046"/>
                  </a:lnTo>
                  <a:lnTo>
                    <a:pt x="9123464" y="8778126"/>
                  </a:lnTo>
                  <a:lnTo>
                    <a:pt x="9126931" y="8821814"/>
                  </a:lnTo>
                  <a:lnTo>
                    <a:pt x="9137345" y="8860625"/>
                  </a:lnTo>
                  <a:lnTo>
                    <a:pt x="9154693" y="8894572"/>
                  </a:lnTo>
                  <a:lnTo>
                    <a:pt x="9205379" y="8943581"/>
                  </a:lnTo>
                  <a:lnTo>
                    <a:pt x="9269819" y="8966352"/>
                  </a:lnTo>
                  <a:lnTo>
                    <a:pt x="9307868" y="8969197"/>
                  </a:lnTo>
                  <a:lnTo>
                    <a:pt x="9345917" y="8966352"/>
                  </a:lnTo>
                  <a:lnTo>
                    <a:pt x="9410344" y="8943581"/>
                  </a:lnTo>
                  <a:lnTo>
                    <a:pt x="9461030" y="8894572"/>
                  </a:lnTo>
                  <a:lnTo>
                    <a:pt x="9478378" y="8860625"/>
                  </a:lnTo>
                  <a:lnTo>
                    <a:pt x="9488792" y="8821814"/>
                  </a:lnTo>
                  <a:lnTo>
                    <a:pt x="9492272" y="8778126"/>
                  </a:lnTo>
                  <a:lnTo>
                    <a:pt x="9492272" y="8729256"/>
                  </a:lnTo>
                  <a:lnTo>
                    <a:pt x="9487129" y="8678012"/>
                  </a:lnTo>
                  <a:lnTo>
                    <a:pt x="9471723" y="8630933"/>
                  </a:lnTo>
                  <a:lnTo>
                    <a:pt x="9446031" y="8588032"/>
                  </a:lnTo>
                  <a:lnTo>
                    <a:pt x="9410078" y="8549284"/>
                  </a:lnTo>
                  <a:lnTo>
                    <a:pt x="9378963" y="8526526"/>
                  </a:lnTo>
                  <a:lnTo>
                    <a:pt x="9315285" y="8489861"/>
                  </a:lnTo>
                  <a:lnTo>
                    <a:pt x="9303131" y="8482647"/>
                  </a:lnTo>
                  <a:lnTo>
                    <a:pt x="9268777" y="8452307"/>
                  </a:lnTo>
                  <a:lnTo>
                    <a:pt x="9248242" y="8408429"/>
                  </a:lnTo>
                  <a:lnTo>
                    <a:pt x="9245663" y="8383778"/>
                  </a:lnTo>
                  <a:lnTo>
                    <a:pt x="9245663" y="8364880"/>
                  </a:lnTo>
                  <a:lnTo>
                    <a:pt x="9255036" y="8318652"/>
                  </a:lnTo>
                  <a:lnTo>
                    <a:pt x="9293352" y="8296846"/>
                  </a:lnTo>
                  <a:lnTo>
                    <a:pt x="9307868" y="8296008"/>
                  </a:lnTo>
                  <a:lnTo>
                    <a:pt x="9322791" y="8296846"/>
                  </a:lnTo>
                  <a:lnTo>
                    <a:pt x="9360700" y="8318233"/>
                  </a:lnTo>
                  <a:lnTo>
                    <a:pt x="9370073" y="8364880"/>
                  </a:lnTo>
                  <a:lnTo>
                    <a:pt x="9370073" y="8432660"/>
                  </a:lnTo>
                  <a:lnTo>
                    <a:pt x="9492272" y="8432660"/>
                  </a:lnTo>
                  <a:lnTo>
                    <a:pt x="9492272" y="8364880"/>
                  </a:lnTo>
                  <a:close/>
                </a:path>
                <a:path w="14280515" h="8969375">
                  <a:moveTo>
                    <a:pt x="9901072" y="8182699"/>
                  </a:moveTo>
                  <a:lnTo>
                    <a:pt x="9530016" y="8182699"/>
                  </a:lnTo>
                  <a:lnTo>
                    <a:pt x="9530016" y="8304619"/>
                  </a:lnTo>
                  <a:lnTo>
                    <a:pt x="9654451" y="8304619"/>
                  </a:lnTo>
                  <a:lnTo>
                    <a:pt x="9654451" y="8959939"/>
                  </a:lnTo>
                  <a:lnTo>
                    <a:pt x="9776638" y="8959939"/>
                  </a:lnTo>
                  <a:lnTo>
                    <a:pt x="9776638" y="8304619"/>
                  </a:lnTo>
                  <a:lnTo>
                    <a:pt x="9901072" y="8304619"/>
                  </a:lnTo>
                  <a:lnTo>
                    <a:pt x="9901072" y="8182699"/>
                  </a:lnTo>
                  <a:close/>
                </a:path>
                <a:path w="14280515" h="8969375">
                  <a:moveTo>
                    <a:pt x="10277653" y="8182978"/>
                  </a:moveTo>
                  <a:lnTo>
                    <a:pt x="9955492" y="8182978"/>
                  </a:lnTo>
                  <a:lnTo>
                    <a:pt x="9955492" y="8304898"/>
                  </a:lnTo>
                  <a:lnTo>
                    <a:pt x="9955492" y="8500478"/>
                  </a:lnTo>
                  <a:lnTo>
                    <a:pt x="9955492" y="8622398"/>
                  </a:lnTo>
                  <a:lnTo>
                    <a:pt x="9955492" y="8838298"/>
                  </a:lnTo>
                  <a:lnTo>
                    <a:pt x="9955492" y="8960218"/>
                  </a:lnTo>
                  <a:lnTo>
                    <a:pt x="10277653" y="8960218"/>
                  </a:lnTo>
                  <a:lnTo>
                    <a:pt x="10277653" y="8838298"/>
                  </a:lnTo>
                  <a:lnTo>
                    <a:pt x="10077691" y="8838298"/>
                  </a:lnTo>
                  <a:lnTo>
                    <a:pt x="10077691" y="8622398"/>
                  </a:lnTo>
                  <a:lnTo>
                    <a:pt x="10215448" y="8622398"/>
                  </a:lnTo>
                  <a:lnTo>
                    <a:pt x="10215448" y="8500478"/>
                  </a:lnTo>
                  <a:lnTo>
                    <a:pt x="10077691" y="8500478"/>
                  </a:lnTo>
                  <a:lnTo>
                    <a:pt x="10077691" y="8304898"/>
                  </a:lnTo>
                  <a:lnTo>
                    <a:pt x="10277653" y="8304898"/>
                  </a:lnTo>
                  <a:lnTo>
                    <a:pt x="10277653" y="8182978"/>
                  </a:lnTo>
                  <a:close/>
                </a:path>
                <a:path w="14280515" h="8969375">
                  <a:moveTo>
                    <a:pt x="10728643" y="8182699"/>
                  </a:moveTo>
                  <a:lnTo>
                    <a:pt x="10606456" y="8182699"/>
                  </a:lnTo>
                  <a:lnTo>
                    <a:pt x="10606456" y="8575954"/>
                  </a:lnTo>
                  <a:lnTo>
                    <a:pt x="10419829" y="8182699"/>
                  </a:lnTo>
                  <a:lnTo>
                    <a:pt x="10348735" y="8182699"/>
                  </a:lnTo>
                  <a:lnTo>
                    <a:pt x="10348735" y="8960307"/>
                  </a:lnTo>
                  <a:lnTo>
                    <a:pt x="10470921" y="8960307"/>
                  </a:lnTo>
                  <a:lnTo>
                    <a:pt x="10470921" y="8565959"/>
                  </a:lnTo>
                  <a:lnTo>
                    <a:pt x="10657548" y="8960307"/>
                  </a:lnTo>
                  <a:lnTo>
                    <a:pt x="10728643" y="8960307"/>
                  </a:lnTo>
                  <a:lnTo>
                    <a:pt x="10728643" y="8182699"/>
                  </a:lnTo>
                  <a:close/>
                </a:path>
                <a:path w="14280515" h="8969375">
                  <a:moveTo>
                    <a:pt x="11171860" y="8364880"/>
                  </a:moveTo>
                  <a:lnTo>
                    <a:pt x="11168393" y="8321218"/>
                  </a:lnTo>
                  <a:lnTo>
                    <a:pt x="11157979" y="8282406"/>
                  </a:lnTo>
                  <a:lnTo>
                    <a:pt x="11140618" y="8248459"/>
                  </a:lnTo>
                  <a:lnTo>
                    <a:pt x="11089932" y="8199437"/>
                  </a:lnTo>
                  <a:lnTo>
                    <a:pt x="11025505" y="8176666"/>
                  </a:lnTo>
                  <a:lnTo>
                    <a:pt x="10987456" y="8173809"/>
                  </a:lnTo>
                  <a:lnTo>
                    <a:pt x="10950245" y="8176666"/>
                  </a:lnTo>
                  <a:lnTo>
                    <a:pt x="10885805" y="8199437"/>
                  </a:lnTo>
                  <a:lnTo>
                    <a:pt x="10834294" y="8249285"/>
                  </a:lnTo>
                  <a:lnTo>
                    <a:pt x="10816933" y="8283511"/>
                  </a:lnTo>
                  <a:lnTo>
                    <a:pt x="10806532" y="8322043"/>
                  </a:lnTo>
                  <a:lnTo>
                    <a:pt x="10803065" y="8364880"/>
                  </a:lnTo>
                  <a:lnTo>
                    <a:pt x="10803065" y="8778126"/>
                  </a:lnTo>
                  <a:lnTo>
                    <a:pt x="10806532" y="8820975"/>
                  </a:lnTo>
                  <a:lnTo>
                    <a:pt x="10816933" y="8859507"/>
                  </a:lnTo>
                  <a:lnTo>
                    <a:pt x="10834294" y="8893734"/>
                  </a:lnTo>
                  <a:lnTo>
                    <a:pt x="10858602" y="8923655"/>
                  </a:lnTo>
                  <a:lnTo>
                    <a:pt x="10916349" y="8957818"/>
                  </a:lnTo>
                  <a:lnTo>
                    <a:pt x="10987456" y="8969197"/>
                  </a:lnTo>
                  <a:lnTo>
                    <a:pt x="11025505" y="8966352"/>
                  </a:lnTo>
                  <a:lnTo>
                    <a:pt x="11089932" y="8943581"/>
                  </a:lnTo>
                  <a:lnTo>
                    <a:pt x="11140618" y="8894572"/>
                  </a:lnTo>
                  <a:lnTo>
                    <a:pt x="11157979" y="8860625"/>
                  </a:lnTo>
                  <a:lnTo>
                    <a:pt x="11168393" y="8821814"/>
                  </a:lnTo>
                  <a:lnTo>
                    <a:pt x="11171860" y="8778126"/>
                  </a:lnTo>
                  <a:lnTo>
                    <a:pt x="11171860" y="8678151"/>
                  </a:lnTo>
                  <a:lnTo>
                    <a:pt x="11049660" y="8678151"/>
                  </a:lnTo>
                  <a:lnTo>
                    <a:pt x="11049660" y="8778126"/>
                  </a:lnTo>
                  <a:lnTo>
                    <a:pt x="11048683" y="8797023"/>
                  </a:lnTo>
                  <a:lnTo>
                    <a:pt x="11034116" y="8833675"/>
                  </a:lnTo>
                  <a:lnTo>
                    <a:pt x="10987456" y="8847010"/>
                  </a:lnTo>
                  <a:lnTo>
                    <a:pt x="10972940" y="8846172"/>
                  </a:lnTo>
                  <a:lnTo>
                    <a:pt x="10934624" y="8824379"/>
                  </a:lnTo>
                  <a:lnTo>
                    <a:pt x="10925251" y="8778126"/>
                  </a:lnTo>
                  <a:lnTo>
                    <a:pt x="10925251" y="8364880"/>
                  </a:lnTo>
                  <a:lnTo>
                    <a:pt x="10934624" y="8318652"/>
                  </a:lnTo>
                  <a:lnTo>
                    <a:pt x="10972940" y="8296846"/>
                  </a:lnTo>
                  <a:lnTo>
                    <a:pt x="10987456" y="8296008"/>
                  </a:lnTo>
                  <a:lnTo>
                    <a:pt x="11002455" y="8296846"/>
                  </a:lnTo>
                  <a:lnTo>
                    <a:pt x="11040923" y="8318233"/>
                  </a:lnTo>
                  <a:lnTo>
                    <a:pt x="11049660" y="8364880"/>
                  </a:lnTo>
                  <a:lnTo>
                    <a:pt x="11049660" y="8433765"/>
                  </a:lnTo>
                  <a:lnTo>
                    <a:pt x="11171860" y="8433765"/>
                  </a:lnTo>
                  <a:lnTo>
                    <a:pt x="11171860" y="8364880"/>
                  </a:lnTo>
                  <a:close/>
                </a:path>
                <a:path w="14280515" h="8969375">
                  <a:moveTo>
                    <a:pt x="11615115" y="8182699"/>
                  </a:moveTo>
                  <a:lnTo>
                    <a:pt x="11486248" y="8182699"/>
                  </a:lnTo>
                  <a:lnTo>
                    <a:pt x="11401819" y="8461527"/>
                  </a:lnTo>
                  <a:lnTo>
                    <a:pt x="11319612" y="8182699"/>
                  </a:lnTo>
                  <a:lnTo>
                    <a:pt x="11190757" y="8182699"/>
                  </a:lnTo>
                  <a:lnTo>
                    <a:pt x="11340719" y="8687041"/>
                  </a:lnTo>
                  <a:lnTo>
                    <a:pt x="11340719" y="8960307"/>
                  </a:lnTo>
                  <a:lnTo>
                    <a:pt x="11464023" y="8960307"/>
                  </a:lnTo>
                  <a:lnTo>
                    <a:pt x="11464023" y="8687041"/>
                  </a:lnTo>
                  <a:lnTo>
                    <a:pt x="11615115" y="8182699"/>
                  </a:lnTo>
                  <a:close/>
                </a:path>
                <a:path w="14280515" h="8969375">
                  <a:moveTo>
                    <a:pt x="14280096" y="0"/>
                  </a:moveTo>
                  <a:lnTo>
                    <a:pt x="10078174" y="0"/>
                  </a:lnTo>
                  <a:lnTo>
                    <a:pt x="10078174" y="2548242"/>
                  </a:lnTo>
                  <a:lnTo>
                    <a:pt x="14280096" y="2548242"/>
                  </a:lnTo>
                  <a:lnTo>
                    <a:pt x="14280096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4856175" y="3796994"/>
              <a:ext cx="4202430" cy="1938020"/>
            </a:xfrm>
            <a:custGeom>
              <a:avLst/>
              <a:gdLst/>
              <a:ahLst/>
              <a:cxnLst/>
              <a:rect l="l" t="t" r="r" b="b"/>
              <a:pathLst>
                <a:path w="4202430" h="1938020">
                  <a:moveTo>
                    <a:pt x="4201924" y="0"/>
                  </a:moveTo>
                  <a:lnTo>
                    <a:pt x="0" y="0"/>
                  </a:lnTo>
                  <a:lnTo>
                    <a:pt x="0" y="1937867"/>
                  </a:lnTo>
                  <a:lnTo>
                    <a:pt x="4201924" y="1937867"/>
                  </a:lnTo>
                  <a:lnTo>
                    <a:pt x="4201924" y="0"/>
                  </a:lnTo>
                  <a:close/>
                </a:path>
              </a:pathLst>
            </a:custGeom>
            <a:solidFill>
              <a:srgbClr val="FFF1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5023986" y="4065263"/>
              <a:ext cx="3947795" cy="1461770"/>
            </a:xfrm>
            <a:custGeom>
              <a:avLst/>
              <a:gdLst/>
              <a:ahLst/>
              <a:cxnLst/>
              <a:rect l="l" t="t" r="r" b="b"/>
              <a:pathLst>
                <a:path w="3947794" h="1461770">
                  <a:moveTo>
                    <a:pt x="229870" y="329565"/>
                  </a:moveTo>
                  <a:lnTo>
                    <a:pt x="223037" y="286626"/>
                  </a:lnTo>
                  <a:lnTo>
                    <a:pt x="191795" y="242328"/>
                  </a:lnTo>
                  <a:lnTo>
                    <a:pt x="203911" y="228053"/>
                  </a:lnTo>
                  <a:lnTo>
                    <a:pt x="212559" y="210820"/>
                  </a:lnTo>
                  <a:lnTo>
                    <a:pt x="212648" y="210477"/>
                  </a:lnTo>
                  <a:lnTo>
                    <a:pt x="217754" y="190665"/>
                  </a:lnTo>
                  <a:lnTo>
                    <a:pt x="219481" y="167538"/>
                  </a:lnTo>
                  <a:lnTo>
                    <a:pt x="219481" y="122555"/>
                  </a:lnTo>
                  <a:lnTo>
                    <a:pt x="214414" y="82829"/>
                  </a:lnTo>
                  <a:lnTo>
                    <a:pt x="192557" y="40944"/>
                  </a:lnTo>
                  <a:lnTo>
                    <a:pt x="153708" y="14401"/>
                  </a:lnTo>
                  <a:lnTo>
                    <a:pt x="153708" y="329565"/>
                  </a:lnTo>
                  <a:lnTo>
                    <a:pt x="153708" y="373875"/>
                  </a:lnTo>
                  <a:lnTo>
                    <a:pt x="139077" y="409752"/>
                  </a:lnTo>
                  <a:lnTo>
                    <a:pt x="114935" y="414032"/>
                  </a:lnTo>
                  <a:lnTo>
                    <a:pt x="76161" y="414032"/>
                  </a:lnTo>
                  <a:lnTo>
                    <a:pt x="76161" y="286626"/>
                  </a:lnTo>
                  <a:lnTo>
                    <a:pt x="114935" y="286626"/>
                  </a:lnTo>
                  <a:lnTo>
                    <a:pt x="151104" y="308444"/>
                  </a:lnTo>
                  <a:lnTo>
                    <a:pt x="153708" y="329565"/>
                  </a:lnTo>
                  <a:lnTo>
                    <a:pt x="153708" y="14401"/>
                  </a:lnTo>
                  <a:lnTo>
                    <a:pt x="149034" y="12293"/>
                  </a:lnTo>
                  <a:lnTo>
                    <a:pt x="143319" y="10922"/>
                  </a:lnTo>
                  <a:lnTo>
                    <a:pt x="143319" y="122555"/>
                  </a:lnTo>
                  <a:lnTo>
                    <a:pt x="143319" y="167538"/>
                  </a:lnTo>
                  <a:lnTo>
                    <a:pt x="127787" y="205803"/>
                  </a:lnTo>
                  <a:lnTo>
                    <a:pt x="104546" y="210477"/>
                  </a:lnTo>
                  <a:lnTo>
                    <a:pt x="76161" y="210477"/>
                  </a:lnTo>
                  <a:lnTo>
                    <a:pt x="76161" y="81699"/>
                  </a:lnTo>
                  <a:lnTo>
                    <a:pt x="104546" y="81699"/>
                  </a:lnTo>
                  <a:lnTo>
                    <a:pt x="140893" y="102476"/>
                  </a:lnTo>
                  <a:lnTo>
                    <a:pt x="143319" y="122555"/>
                  </a:lnTo>
                  <a:lnTo>
                    <a:pt x="143319" y="10922"/>
                  </a:lnTo>
                  <a:lnTo>
                    <a:pt x="127952" y="7226"/>
                  </a:lnTo>
                  <a:lnTo>
                    <a:pt x="104546" y="5537"/>
                  </a:lnTo>
                  <a:lnTo>
                    <a:pt x="0" y="5537"/>
                  </a:lnTo>
                  <a:lnTo>
                    <a:pt x="0" y="490181"/>
                  </a:lnTo>
                  <a:lnTo>
                    <a:pt x="114935" y="490181"/>
                  </a:lnTo>
                  <a:lnTo>
                    <a:pt x="159766" y="483438"/>
                  </a:lnTo>
                  <a:lnTo>
                    <a:pt x="194564" y="463194"/>
                  </a:lnTo>
                  <a:lnTo>
                    <a:pt x="220865" y="424421"/>
                  </a:lnTo>
                  <a:lnTo>
                    <a:pt x="224599" y="414032"/>
                  </a:lnTo>
                  <a:lnTo>
                    <a:pt x="224777" y="413550"/>
                  </a:lnTo>
                  <a:lnTo>
                    <a:pt x="227622" y="401396"/>
                  </a:lnTo>
                  <a:lnTo>
                    <a:pt x="229311" y="388200"/>
                  </a:lnTo>
                  <a:lnTo>
                    <a:pt x="229870" y="373875"/>
                  </a:lnTo>
                  <a:lnTo>
                    <a:pt x="229870" y="329565"/>
                  </a:lnTo>
                  <a:close/>
                </a:path>
                <a:path w="3947794" h="1461770">
                  <a:moveTo>
                    <a:pt x="447840" y="1458722"/>
                  </a:moveTo>
                  <a:lnTo>
                    <a:pt x="340067" y="1269466"/>
                  </a:lnTo>
                  <a:lnTo>
                    <a:pt x="441261" y="1104519"/>
                  </a:lnTo>
                  <a:lnTo>
                    <a:pt x="416966" y="1104519"/>
                  </a:lnTo>
                  <a:lnTo>
                    <a:pt x="301612" y="1291742"/>
                  </a:lnTo>
                  <a:lnTo>
                    <a:pt x="301612" y="1104519"/>
                  </a:lnTo>
                  <a:lnTo>
                    <a:pt x="278333" y="1104519"/>
                  </a:lnTo>
                  <a:lnTo>
                    <a:pt x="278333" y="1458722"/>
                  </a:lnTo>
                  <a:lnTo>
                    <a:pt x="301612" y="1458722"/>
                  </a:lnTo>
                  <a:lnTo>
                    <a:pt x="301612" y="1330706"/>
                  </a:lnTo>
                  <a:lnTo>
                    <a:pt x="325894" y="1292250"/>
                  </a:lnTo>
                  <a:lnTo>
                    <a:pt x="423545" y="1458722"/>
                  </a:lnTo>
                  <a:lnTo>
                    <a:pt x="447840" y="1458722"/>
                  </a:lnTo>
                  <a:close/>
                </a:path>
                <a:path w="3947794" h="1461770">
                  <a:moveTo>
                    <a:pt x="505421" y="124625"/>
                  </a:moveTo>
                  <a:lnTo>
                    <a:pt x="503262" y="97193"/>
                  </a:lnTo>
                  <a:lnTo>
                    <a:pt x="499097" y="81699"/>
                  </a:lnTo>
                  <a:lnTo>
                    <a:pt x="496773" y="73037"/>
                  </a:lnTo>
                  <a:lnTo>
                    <a:pt x="470801" y="34620"/>
                  </a:lnTo>
                  <a:lnTo>
                    <a:pt x="435152" y="12814"/>
                  </a:lnTo>
                  <a:lnTo>
                    <a:pt x="429260" y="11303"/>
                  </a:lnTo>
                  <a:lnTo>
                    <a:pt x="429260" y="124625"/>
                  </a:lnTo>
                  <a:lnTo>
                    <a:pt x="429260" y="176542"/>
                  </a:lnTo>
                  <a:lnTo>
                    <a:pt x="413727" y="214795"/>
                  </a:lnTo>
                  <a:lnTo>
                    <a:pt x="390486" y="219481"/>
                  </a:lnTo>
                  <a:lnTo>
                    <a:pt x="351713" y="219481"/>
                  </a:lnTo>
                  <a:lnTo>
                    <a:pt x="351713" y="81699"/>
                  </a:lnTo>
                  <a:lnTo>
                    <a:pt x="390486" y="81699"/>
                  </a:lnTo>
                  <a:lnTo>
                    <a:pt x="426669" y="103860"/>
                  </a:lnTo>
                  <a:lnTo>
                    <a:pt x="429260" y="124625"/>
                  </a:lnTo>
                  <a:lnTo>
                    <a:pt x="429260" y="11303"/>
                  </a:lnTo>
                  <a:lnTo>
                    <a:pt x="413943" y="7353"/>
                  </a:lnTo>
                  <a:lnTo>
                    <a:pt x="390486" y="5537"/>
                  </a:lnTo>
                  <a:lnTo>
                    <a:pt x="275551" y="5537"/>
                  </a:lnTo>
                  <a:lnTo>
                    <a:pt x="275551" y="490194"/>
                  </a:lnTo>
                  <a:lnTo>
                    <a:pt x="351713" y="490194"/>
                  </a:lnTo>
                  <a:lnTo>
                    <a:pt x="351713" y="295630"/>
                  </a:lnTo>
                  <a:lnTo>
                    <a:pt x="386334" y="295630"/>
                  </a:lnTo>
                  <a:lnTo>
                    <a:pt x="425805" y="490194"/>
                  </a:lnTo>
                  <a:lnTo>
                    <a:pt x="503351" y="490194"/>
                  </a:lnTo>
                  <a:lnTo>
                    <a:pt x="463677" y="295630"/>
                  </a:lnTo>
                  <a:lnTo>
                    <a:pt x="459727" y="276250"/>
                  </a:lnTo>
                  <a:lnTo>
                    <a:pt x="496773" y="228650"/>
                  </a:lnTo>
                  <a:lnTo>
                    <a:pt x="499211" y="219481"/>
                  </a:lnTo>
                  <a:lnTo>
                    <a:pt x="503262" y="204292"/>
                  </a:lnTo>
                  <a:lnTo>
                    <a:pt x="505421" y="176542"/>
                  </a:lnTo>
                  <a:lnTo>
                    <a:pt x="505421" y="124625"/>
                  </a:lnTo>
                  <a:close/>
                </a:path>
                <a:path w="3947794" h="1461770">
                  <a:moveTo>
                    <a:pt x="571322" y="775131"/>
                  </a:moveTo>
                  <a:lnTo>
                    <a:pt x="567143" y="739292"/>
                  </a:lnTo>
                  <a:lnTo>
                    <a:pt x="553808" y="710742"/>
                  </a:lnTo>
                  <a:lnTo>
                    <a:pt x="530123" y="691883"/>
                  </a:lnTo>
                  <a:lnTo>
                    <a:pt x="494919" y="685063"/>
                  </a:lnTo>
                  <a:lnTo>
                    <a:pt x="459917" y="692111"/>
                  </a:lnTo>
                  <a:lnTo>
                    <a:pt x="436219" y="711441"/>
                  </a:lnTo>
                  <a:lnTo>
                    <a:pt x="422757" y="740359"/>
                  </a:lnTo>
                  <a:lnTo>
                    <a:pt x="418503" y="776147"/>
                  </a:lnTo>
                  <a:lnTo>
                    <a:pt x="418503" y="798918"/>
                  </a:lnTo>
                  <a:lnTo>
                    <a:pt x="440778" y="798918"/>
                  </a:lnTo>
                  <a:lnTo>
                    <a:pt x="440778" y="774636"/>
                  </a:lnTo>
                  <a:lnTo>
                    <a:pt x="443598" y="747941"/>
                  </a:lnTo>
                  <a:lnTo>
                    <a:pt x="452729" y="726236"/>
                  </a:lnTo>
                  <a:lnTo>
                    <a:pt x="469163" y="711657"/>
                  </a:lnTo>
                  <a:lnTo>
                    <a:pt x="493903" y="706323"/>
                  </a:lnTo>
                  <a:lnTo>
                    <a:pt x="519442" y="711466"/>
                  </a:lnTo>
                  <a:lnTo>
                    <a:pt x="536155" y="725855"/>
                  </a:lnTo>
                  <a:lnTo>
                    <a:pt x="545274" y="747941"/>
                  </a:lnTo>
                  <a:lnTo>
                    <a:pt x="548043" y="776147"/>
                  </a:lnTo>
                  <a:lnTo>
                    <a:pt x="540867" y="813968"/>
                  </a:lnTo>
                  <a:lnTo>
                    <a:pt x="522363" y="846124"/>
                  </a:lnTo>
                  <a:lnTo>
                    <a:pt x="497052" y="875563"/>
                  </a:lnTo>
                  <a:lnTo>
                    <a:pt x="469493" y="905230"/>
                  </a:lnTo>
                  <a:lnTo>
                    <a:pt x="444182" y="938072"/>
                  </a:lnTo>
                  <a:lnTo>
                    <a:pt x="425678" y="977049"/>
                  </a:lnTo>
                  <a:lnTo>
                    <a:pt x="418503" y="1025093"/>
                  </a:lnTo>
                  <a:lnTo>
                    <a:pt x="418503" y="1042301"/>
                  </a:lnTo>
                  <a:lnTo>
                    <a:pt x="568286" y="1042301"/>
                  </a:lnTo>
                  <a:lnTo>
                    <a:pt x="568286" y="1021054"/>
                  </a:lnTo>
                  <a:lnTo>
                    <a:pt x="441794" y="1021054"/>
                  </a:lnTo>
                  <a:lnTo>
                    <a:pt x="441794" y="1017003"/>
                  </a:lnTo>
                  <a:lnTo>
                    <a:pt x="449440" y="976147"/>
                  </a:lnTo>
                  <a:lnTo>
                    <a:pt x="468134" y="941349"/>
                  </a:lnTo>
                  <a:lnTo>
                    <a:pt x="493407" y="910234"/>
                  </a:lnTo>
                  <a:lnTo>
                    <a:pt x="520814" y="880414"/>
                  </a:lnTo>
                  <a:lnTo>
                    <a:pt x="545909" y="849553"/>
                  </a:lnTo>
                  <a:lnTo>
                    <a:pt x="564235" y="815251"/>
                  </a:lnTo>
                  <a:lnTo>
                    <a:pt x="571322" y="775131"/>
                  </a:lnTo>
                  <a:close/>
                </a:path>
                <a:path w="3947794" h="1461770">
                  <a:moveTo>
                    <a:pt x="665962" y="1104519"/>
                  </a:moveTo>
                  <a:lnTo>
                    <a:pt x="644715" y="1104519"/>
                  </a:lnTo>
                  <a:lnTo>
                    <a:pt x="644715" y="1403565"/>
                  </a:lnTo>
                  <a:lnTo>
                    <a:pt x="538441" y="1104519"/>
                  </a:lnTo>
                  <a:lnTo>
                    <a:pt x="508088" y="1104519"/>
                  </a:lnTo>
                  <a:lnTo>
                    <a:pt x="508088" y="1458722"/>
                  </a:lnTo>
                  <a:lnTo>
                    <a:pt x="529348" y="1458722"/>
                  </a:lnTo>
                  <a:lnTo>
                    <a:pt x="529348" y="1142974"/>
                  </a:lnTo>
                  <a:lnTo>
                    <a:pt x="640156" y="1458722"/>
                  </a:lnTo>
                  <a:lnTo>
                    <a:pt x="665962" y="1458722"/>
                  </a:lnTo>
                  <a:lnTo>
                    <a:pt x="665962" y="1104519"/>
                  </a:lnTo>
                  <a:close/>
                </a:path>
                <a:path w="3947794" h="1461770">
                  <a:moveTo>
                    <a:pt x="786904" y="895057"/>
                  </a:moveTo>
                  <a:lnTo>
                    <a:pt x="783056" y="860831"/>
                  </a:lnTo>
                  <a:lnTo>
                    <a:pt x="770902" y="833386"/>
                  </a:lnTo>
                  <a:lnTo>
                    <a:pt x="749554" y="815149"/>
                  </a:lnTo>
                  <a:lnTo>
                    <a:pt x="718096" y="808532"/>
                  </a:lnTo>
                  <a:lnTo>
                    <a:pt x="699770" y="810094"/>
                  </a:lnTo>
                  <a:lnTo>
                    <a:pt x="684187" y="814984"/>
                  </a:lnTo>
                  <a:lnTo>
                    <a:pt x="671271" y="823468"/>
                  </a:lnTo>
                  <a:lnTo>
                    <a:pt x="660920" y="835850"/>
                  </a:lnTo>
                  <a:lnTo>
                    <a:pt x="667499" y="709358"/>
                  </a:lnTo>
                  <a:lnTo>
                    <a:pt x="779322" y="709358"/>
                  </a:lnTo>
                  <a:lnTo>
                    <a:pt x="779322" y="687590"/>
                  </a:lnTo>
                  <a:lnTo>
                    <a:pt x="646252" y="687590"/>
                  </a:lnTo>
                  <a:lnTo>
                    <a:pt x="637146" y="876833"/>
                  </a:lnTo>
                  <a:lnTo>
                    <a:pt x="658901" y="876833"/>
                  </a:lnTo>
                  <a:lnTo>
                    <a:pt x="658901" y="870762"/>
                  </a:lnTo>
                  <a:lnTo>
                    <a:pt x="666165" y="853338"/>
                  </a:lnTo>
                  <a:lnTo>
                    <a:pt x="677176" y="840663"/>
                  </a:lnTo>
                  <a:lnTo>
                    <a:pt x="691692" y="832904"/>
                  </a:lnTo>
                  <a:lnTo>
                    <a:pt x="709498" y="830287"/>
                  </a:lnTo>
                  <a:lnTo>
                    <a:pt x="734390" y="835380"/>
                  </a:lnTo>
                  <a:lnTo>
                    <a:pt x="751179" y="849452"/>
                  </a:lnTo>
                  <a:lnTo>
                    <a:pt x="760666" y="870635"/>
                  </a:lnTo>
                  <a:lnTo>
                    <a:pt x="763638" y="897077"/>
                  </a:lnTo>
                  <a:lnTo>
                    <a:pt x="763638" y="956792"/>
                  </a:lnTo>
                  <a:lnTo>
                    <a:pt x="760666" y="983234"/>
                  </a:lnTo>
                  <a:lnTo>
                    <a:pt x="751179" y="1004417"/>
                  </a:lnTo>
                  <a:lnTo>
                    <a:pt x="734390" y="1018476"/>
                  </a:lnTo>
                  <a:lnTo>
                    <a:pt x="709498" y="1023569"/>
                  </a:lnTo>
                  <a:lnTo>
                    <a:pt x="684898" y="1018476"/>
                  </a:lnTo>
                  <a:lnTo>
                    <a:pt x="668261" y="1004417"/>
                  </a:lnTo>
                  <a:lnTo>
                    <a:pt x="658837" y="983234"/>
                  </a:lnTo>
                  <a:lnTo>
                    <a:pt x="655866" y="956792"/>
                  </a:lnTo>
                  <a:lnTo>
                    <a:pt x="655866" y="936548"/>
                  </a:lnTo>
                  <a:lnTo>
                    <a:pt x="633590" y="936548"/>
                  </a:lnTo>
                  <a:lnTo>
                    <a:pt x="633590" y="955776"/>
                  </a:lnTo>
                  <a:lnTo>
                    <a:pt x="637984" y="991336"/>
                  </a:lnTo>
                  <a:lnTo>
                    <a:pt x="651687" y="1019721"/>
                  </a:lnTo>
                  <a:lnTo>
                    <a:pt x="675436" y="1038529"/>
                  </a:lnTo>
                  <a:lnTo>
                    <a:pt x="710006" y="1045337"/>
                  </a:lnTo>
                  <a:lnTo>
                    <a:pt x="744855" y="1038529"/>
                  </a:lnTo>
                  <a:lnTo>
                    <a:pt x="768756" y="1019721"/>
                  </a:lnTo>
                  <a:lnTo>
                    <a:pt x="782510" y="991336"/>
                  </a:lnTo>
                  <a:lnTo>
                    <a:pt x="786904" y="955776"/>
                  </a:lnTo>
                  <a:lnTo>
                    <a:pt x="786904" y="895057"/>
                  </a:lnTo>
                  <a:close/>
                </a:path>
                <a:path w="3947794" h="1461770">
                  <a:moveTo>
                    <a:pt x="803135" y="490194"/>
                  </a:moveTo>
                  <a:lnTo>
                    <a:pt x="787755" y="413334"/>
                  </a:lnTo>
                  <a:lnTo>
                    <a:pt x="772528" y="337172"/>
                  </a:lnTo>
                  <a:lnTo>
                    <a:pt x="737768" y="163398"/>
                  </a:lnTo>
                  <a:lnTo>
                    <a:pt x="706208" y="5537"/>
                  </a:lnTo>
                  <a:lnTo>
                    <a:pt x="698576" y="5537"/>
                  </a:lnTo>
                  <a:lnTo>
                    <a:pt x="698576" y="337172"/>
                  </a:lnTo>
                  <a:lnTo>
                    <a:pt x="637654" y="337172"/>
                  </a:lnTo>
                  <a:lnTo>
                    <a:pt x="668121" y="163398"/>
                  </a:lnTo>
                  <a:lnTo>
                    <a:pt x="698576" y="337172"/>
                  </a:lnTo>
                  <a:lnTo>
                    <a:pt x="698576" y="5537"/>
                  </a:lnTo>
                  <a:lnTo>
                    <a:pt x="630034" y="5537"/>
                  </a:lnTo>
                  <a:lnTo>
                    <a:pt x="533107" y="490194"/>
                  </a:lnTo>
                  <a:lnTo>
                    <a:pt x="610654" y="490194"/>
                  </a:lnTo>
                  <a:lnTo>
                    <a:pt x="624497" y="413334"/>
                  </a:lnTo>
                  <a:lnTo>
                    <a:pt x="711733" y="413334"/>
                  </a:lnTo>
                  <a:lnTo>
                    <a:pt x="725576" y="490194"/>
                  </a:lnTo>
                  <a:lnTo>
                    <a:pt x="803135" y="490194"/>
                  </a:lnTo>
                  <a:close/>
                </a:path>
                <a:path w="3947794" h="1461770">
                  <a:moveTo>
                    <a:pt x="885583" y="1191044"/>
                  </a:moveTo>
                  <a:lnTo>
                    <a:pt x="881011" y="1155280"/>
                  </a:lnTo>
                  <a:lnTo>
                    <a:pt x="866863" y="1126909"/>
                  </a:lnTo>
                  <a:lnTo>
                    <a:pt x="862304" y="1123416"/>
                  </a:lnTo>
                  <a:lnTo>
                    <a:pt x="862304" y="1189532"/>
                  </a:lnTo>
                  <a:lnTo>
                    <a:pt x="862304" y="1373708"/>
                  </a:lnTo>
                  <a:lnTo>
                    <a:pt x="859243" y="1400378"/>
                  </a:lnTo>
                  <a:lnTo>
                    <a:pt x="849528" y="1421536"/>
                  </a:lnTo>
                  <a:lnTo>
                    <a:pt x="832421" y="1435481"/>
                  </a:lnTo>
                  <a:lnTo>
                    <a:pt x="807161" y="1440510"/>
                  </a:lnTo>
                  <a:lnTo>
                    <a:pt x="782256" y="1435481"/>
                  </a:lnTo>
                  <a:lnTo>
                    <a:pt x="765479" y="1421536"/>
                  </a:lnTo>
                  <a:lnTo>
                    <a:pt x="755992" y="1400378"/>
                  </a:lnTo>
                  <a:lnTo>
                    <a:pt x="753008" y="1373708"/>
                  </a:lnTo>
                  <a:lnTo>
                    <a:pt x="753008" y="1189532"/>
                  </a:lnTo>
                  <a:lnTo>
                    <a:pt x="755992" y="1162862"/>
                  </a:lnTo>
                  <a:lnTo>
                    <a:pt x="765479" y="1141717"/>
                  </a:lnTo>
                  <a:lnTo>
                    <a:pt x="782256" y="1127760"/>
                  </a:lnTo>
                  <a:lnTo>
                    <a:pt x="807161" y="1122730"/>
                  </a:lnTo>
                  <a:lnTo>
                    <a:pt x="832421" y="1127760"/>
                  </a:lnTo>
                  <a:lnTo>
                    <a:pt x="849528" y="1141717"/>
                  </a:lnTo>
                  <a:lnTo>
                    <a:pt x="859243" y="1162862"/>
                  </a:lnTo>
                  <a:lnTo>
                    <a:pt x="862304" y="1189532"/>
                  </a:lnTo>
                  <a:lnTo>
                    <a:pt x="862304" y="1123416"/>
                  </a:lnTo>
                  <a:lnTo>
                    <a:pt x="861415" y="1122730"/>
                  </a:lnTo>
                  <a:lnTo>
                    <a:pt x="842467" y="1108214"/>
                  </a:lnTo>
                  <a:lnTo>
                    <a:pt x="807161" y="1101483"/>
                  </a:lnTo>
                  <a:lnTo>
                    <a:pt x="772439" y="1108214"/>
                  </a:lnTo>
                  <a:lnTo>
                    <a:pt x="748334" y="1126909"/>
                  </a:lnTo>
                  <a:lnTo>
                    <a:pt x="734288" y="1155280"/>
                  </a:lnTo>
                  <a:lnTo>
                    <a:pt x="729742" y="1191044"/>
                  </a:lnTo>
                  <a:lnTo>
                    <a:pt x="729742" y="1372196"/>
                  </a:lnTo>
                  <a:lnTo>
                    <a:pt x="734288" y="1407960"/>
                  </a:lnTo>
                  <a:lnTo>
                    <a:pt x="748334" y="1436331"/>
                  </a:lnTo>
                  <a:lnTo>
                    <a:pt x="772439" y="1455013"/>
                  </a:lnTo>
                  <a:lnTo>
                    <a:pt x="807161" y="1461757"/>
                  </a:lnTo>
                  <a:lnTo>
                    <a:pt x="842467" y="1455013"/>
                  </a:lnTo>
                  <a:lnTo>
                    <a:pt x="861415" y="1440510"/>
                  </a:lnTo>
                  <a:lnTo>
                    <a:pt x="866863" y="1436331"/>
                  </a:lnTo>
                  <a:lnTo>
                    <a:pt x="881011" y="1407960"/>
                  </a:lnTo>
                  <a:lnTo>
                    <a:pt x="885583" y="1372196"/>
                  </a:lnTo>
                  <a:lnTo>
                    <a:pt x="885583" y="1191044"/>
                  </a:lnTo>
                  <a:close/>
                </a:path>
                <a:path w="3947794" h="1461770">
                  <a:moveTo>
                    <a:pt x="1074521" y="5537"/>
                  </a:moveTo>
                  <a:lnTo>
                    <a:pt x="998372" y="5537"/>
                  </a:lnTo>
                  <a:lnTo>
                    <a:pt x="998372" y="250634"/>
                  </a:lnTo>
                  <a:lnTo>
                    <a:pt x="882053" y="5537"/>
                  </a:lnTo>
                  <a:lnTo>
                    <a:pt x="837742" y="5537"/>
                  </a:lnTo>
                  <a:lnTo>
                    <a:pt x="837742" y="490194"/>
                  </a:lnTo>
                  <a:lnTo>
                    <a:pt x="913904" y="490194"/>
                  </a:lnTo>
                  <a:lnTo>
                    <a:pt x="913904" y="244398"/>
                  </a:lnTo>
                  <a:lnTo>
                    <a:pt x="1030224" y="490194"/>
                  </a:lnTo>
                  <a:lnTo>
                    <a:pt x="1074521" y="490194"/>
                  </a:lnTo>
                  <a:lnTo>
                    <a:pt x="1074521" y="5537"/>
                  </a:lnTo>
                  <a:close/>
                </a:path>
                <a:path w="3947794" h="1461770">
                  <a:moveTo>
                    <a:pt x="1128483" y="1458722"/>
                  </a:moveTo>
                  <a:lnTo>
                    <a:pt x="1049058" y="1275041"/>
                  </a:lnTo>
                  <a:lnTo>
                    <a:pt x="1123429" y="1104519"/>
                  </a:lnTo>
                  <a:lnTo>
                    <a:pt x="1101166" y="1104519"/>
                  </a:lnTo>
                  <a:lnTo>
                    <a:pt x="1033868" y="1256817"/>
                  </a:lnTo>
                  <a:lnTo>
                    <a:pt x="967079" y="1104519"/>
                  </a:lnTo>
                  <a:lnTo>
                    <a:pt x="942784" y="1104519"/>
                  </a:lnTo>
                  <a:lnTo>
                    <a:pt x="1017181" y="1275041"/>
                  </a:lnTo>
                  <a:lnTo>
                    <a:pt x="937221" y="1458722"/>
                  </a:lnTo>
                  <a:lnTo>
                    <a:pt x="960005" y="1458722"/>
                  </a:lnTo>
                  <a:lnTo>
                    <a:pt x="1031849" y="1293761"/>
                  </a:lnTo>
                  <a:lnTo>
                    <a:pt x="1103693" y="1458722"/>
                  </a:lnTo>
                  <a:lnTo>
                    <a:pt x="1128483" y="1458722"/>
                  </a:lnTo>
                  <a:close/>
                </a:path>
                <a:path w="3947794" h="1461770">
                  <a:moveTo>
                    <a:pt x="1131023" y="688098"/>
                  </a:moveTo>
                  <a:lnTo>
                    <a:pt x="1108265" y="688098"/>
                  </a:lnTo>
                  <a:lnTo>
                    <a:pt x="1040447" y="874318"/>
                  </a:lnTo>
                  <a:lnTo>
                    <a:pt x="972642" y="688098"/>
                  </a:lnTo>
                  <a:lnTo>
                    <a:pt x="948359" y="688098"/>
                  </a:lnTo>
                  <a:lnTo>
                    <a:pt x="1027798" y="906183"/>
                  </a:lnTo>
                  <a:lnTo>
                    <a:pt x="1027798" y="1042301"/>
                  </a:lnTo>
                  <a:lnTo>
                    <a:pt x="1051077" y="1042301"/>
                  </a:lnTo>
                  <a:lnTo>
                    <a:pt x="1051077" y="906183"/>
                  </a:lnTo>
                  <a:lnTo>
                    <a:pt x="1131023" y="688098"/>
                  </a:lnTo>
                  <a:close/>
                </a:path>
                <a:path w="3947794" h="1461770">
                  <a:moveTo>
                    <a:pt x="1329918" y="688213"/>
                  </a:moveTo>
                  <a:lnTo>
                    <a:pt x="1190256" y="688213"/>
                  </a:lnTo>
                  <a:lnTo>
                    <a:pt x="1190256" y="709803"/>
                  </a:lnTo>
                  <a:lnTo>
                    <a:pt x="1190256" y="852043"/>
                  </a:lnTo>
                  <a:lnTo>
                    <a:pt x="1190256" y="873633"/>
                  </a:lnTo>
                  <a:lnTo>
                    <a:pt x="1190256" y="1020953"/>
                  </a:lnTo>
                  <a:lnTo>
                    <a:pt x="1190256" y="1042543"/>
                  </a:lnTo>
                  <a:lnTo>
                    <a:pt x="1329918" y="1042543"/>
                  </a:lnTo>
                  <a:lnTo>
                    <a:pt x="1329918" y="1020953"/>
                  </a:lnTo>
                  <a:lnTo>
                    <a:pt x="1213548" y="1020953"/>
                  </a:lnTo>
                  <a:lnTo>
                    <a:pt x="1213548" y="873633"/>
                  </a:lnTo>
                  <a:lnTo>
                    <a:pt x="1310182" y="873633"/>
                  </a:lnTo>
                  <a:lnTo>
                    <a:pt x="1310182" y="852043"/>
                  </a:lnTo>
                  <a:lnTo>
                    <a:pt x="1213548" y="852043"/>
                  </a:lnTo>
                  <a:lnTo>
                    <a:pt x="1213548" y="709803"/>
                  </a:lnTo>
                  <a:lnTo>
                    <a:pt x="1329918" y="709803"/>
                  </a:lnTo>
                  <a:lnTo>
                    <a:pt x="1329918" y="688213"/>
                  </a:lnTo>
                  <a:close/>
                </a:path>
                <a:path w="3947794" h="1461770">
                  <a:moveTo>
                    <a:pt x="1357007" y="124625"/>
                  </a:moveTo>
                  <a:lnTo>
                    <a:pt x="1354836" y="97193"/>
                  </a:lnTo>
                  <a:lnTo>
                    <a:pt x="1350670" y="81699"/>
                  </a:lnTo>
                  <a:lnTo>
                    <a:pt x="1348346" y="73037"/>
                  </a:lnTo>
                  <a:lnTo>
                    <a:pt x="1322374" y="34620"/>
                  </a:lnTo>
                  <a:lnTo>
                    <a:pt x="1286725" y="12814"/>
                  </a:lnTo>
                  <a:lnTo>
                    <a:pt x="1280845" y="11303"/>
                  </a:lnTo>
                  <a:lnTo>
                    <a:pt x="1280845" y="124625"/>
                  </a:lnTo>
                  <a:lnTo>
                    <a:pt x="1280845" y="373875"/>
                  </a:lnTo>
                  <a:lnTo>
                    <a:pt x="1266215" y="409752"/>
                  </a:lnTo>
                  <a:lnTo>
                    <a:pt x="1242072" y="414032"/>
                  </a:lnTo>
                  <a:lnTo>
                    <a:pt x="1203286" y="414032"/>
                  </a:lnTo>
                  <a:lnTo>
                    <a:pt x="1203286" y="81699"/>
                  </a:lnTo>
                  <a:lnTo>
                    <a:pt x="1242072" y="81699"/>
                  </a:lnTo>
                  <a:lnTo>
                    <a:pt x="1278242" y="103847"/>
                  </a:lnTo>
                  <a:lnTo>
                    <a:pt x="1280845" y="124625"/>
                  </a:lnTo>
                  <a:lnTo>
                    <a:pt x="1280845" y="11303"/>
                  </a:lnTo>
                  <a:lnTo>
                    <a:pt x="1265516" y="7353"/>
                  </a:lnTo>
                  <a:lnTo>
                    <a:pt x="1242072" y="5537"/>
                  </a:lnTo>
                  <a:lnTo>
                    <a:pt x="1127137" y="5537"/>
                  </a:lnTo>
                  <a:lnTo>
                    <a:pt x="1127137" y="490181"/>
                  </a:lnTo>
                  <a:lnTo>
                    <a:pt x="1242072" y="490181"/>
                  </a:lnTo>
                  <a:lnTo>
                    <a:pt x="1286891" y="483438"/>
                  </a:lnTo>
                  <a:lnTo>
                    <a:pt x="1321701" y="463194"/>
                  </a:lnTo>
                  <a:lnTo>
                    <a:pt x="1348689" y="424421"/>
                  </a:lnTo>
                  <a:lnTo>
                    <a:pt x="1357007" y="373875"/>
                  </a:lnTo>
                  <a:lnTo>
                    <a:pt x="1357007" y="124625"/>
                  </a:lnTo>
                  <a:close/>
                </a:path>
                <a:path w="3947794" h="1461770">
                  <a:moveTo>
                    <a:pt x="1373936" y="1104519"/>
                  </a:moveTo>
                  <a:lnTo>
                    <a:pt x="1352181" y="1104519"/>
                  </a:lnTo>
                  <a:lnTo>
                    <a:pt x="1280325" y="1431899"/>
                  </a:lnTo>
                  <a:lnTo>
                    <a:pt x="1208468" y="1104519"/>
                  </a:lnTo>
                  <a:lnTo>
                    <a:pt x="1184694" y="1104519"/>
                  </a:lnTo>
                  <a:lnTo>
                    <a:pt x="1262608" y="1458722"/>
                  </a:lnTo>
                  <a:lnTo>
                    <a:pt x="1297025" y="1458722"/>
                  </a:lnTo>
                  <a:lnTo>
                    <a:pt x="1373936" y="1104519"/>
                  </a:lnTo>
                  <a:close/>
                </a:path>
                <a:path w="3947794" h="1461770">
                  <a:moveTo>
                    <a:pt x="1457960" y="1104519"/>
                  </a:moveTo>
                  <a:lnTo>
                    <a:pt x="1434668" y="1104519"/>
                  </a:lnTo>
                  <a:lnTo>
                    <a:pt x="1434668" y="1458722"/>
                  </a:lnTo>
                  <a:lnTo>
                    <a:pt x="1457960" y="1458722"/>
                  </a:lnTo>
                  <a:lnTo>
                    <a:pt x="1457960" y="1104519"/>
                  </a:lnTo>
                  <a:close/>
                </a:path>
                <a:path w="3947794" h="1461770">
                  <a:moveTo>
                    <a:pt x="1578394" y="1042301"/>
                  </a:moveTo>
                  <a:lnTo>
                    <a:pt x="1560931" y="963866"/>
                  </a:lnTo>
                  <a:lnTo>
                    <a:pt x="1556435" y="943635"/>
                  </a:lnTo>
                  <a:lnTo>
                    <a:pt x="1533855" y="842187"/>
                  </a:lnTo>
                  <a:lnTo>
                    <a:pt x="1533855" y="943635"/>
                  </a:lnTo>
                  <a:lnTo>
                    <a:pt x="1430629" y="943635"/>
                  </a:lnTo>
                  <a:lnTo>
                    <a:pt x="1481747" y="714413"/>
                  </a:lnTo>
                  <a:lnTo>
                    <a:pt x="1533855" y="943635"/>
                  </a:lnTo>
                  <a:lnTo>
                    <a:pt x="1533855" y="842187"/>
                  </a:lnTo>
                  <a:lnTo>
                    <a:pt x="1505419" y="714413"/>
                  </a:lnTo>
                  <a:lnTo>
                    <a:pt x="1499450" y="687603"/>
                  </a:lnTo>
                  <a:lnTo>
                    <a:pt x="1465554" y="687603"/>
                  </a:lnTo>
                  <a:lnTo>
                    <a:pt x="1388135" y="1042301"/>
                  </a:lnTo>
                  <a:lnTo>
                    <a:pt x="1409395" y="1042301"/>
                  </a:lnTo>
                  <a:lnTo>
                    <a:pt x="1427099" y="963866"/>
                  </a:lnTo>
                  <a:lnTo>
                    <a:pt x="1537398" y="963866"/>
                  </a:lnTo>
                  <a:lnTo>
                    <a:pt x="1555115" y="1042301"/>
                  </a:lnTo>
                  <a:lnTo>
                    <a:pt x="1578394" y="1042301"/>
                  </a:lnTo>
                  <a:close/>
                </a:path>
                <a:path w="3947794" h="1461770">
                  <a:moveTo>
                    <a:pt x="1658327" y="1437132"/>
                  </a:moveTo>
                  <a:lnTo>
                    <a:pt x="1547025" y="1437132"/>
                  </a:lnTo>
                  <a:lnTo>
                    <a:pt x="1547025" y="1104392"/>
                  </a:lnTo>
                  <a:lnTo>
                    <a:pt x="1523733" y="1104392"/>
                  </a:lnTo>
                  <a:lnTo>
                    <a:pt x="1523733" y="1437132"/>
                  </a:lnTo>
                  <a:lnTo>
                    <a:pt x="1523733" y="1458722"/>
                  </a:lnTo>
                  <a:lnTo>
                    <a:pt x="1658327" y="1458722"/>
                  </a:lnTo>
                  <a:lnTo>
                    <a:pt x="1658327" y="1437132"/>
                  </a:lnTo>
                  <a:close/>
                </a:path>
                <a:path w="3947794" h="1461770">
                  <a:moveTo>
                    <a:pt x="1764792" y="490194"/>
                  </a:moveTo>
                  <a:lnTo>
                    <a:pt x="1749425" y="413334"/>
                  </a:lnTo>
                  <a:lnTo>
                    <a:pt x="1734197" y="337172"/>
                  </a:lnTo>
                  <a:lnTo>
                    <a:pt x="1699437" y="163398"/>
                  </a:lnTo>
                  <a:lnTo>
                    <a:pt x="1667865" y="5537"/>
                  </a:lnTo>
                  <a:lnTo>
                    <a:pt x="1660245" y="5537"/>
                  </a:lnTo>
                  <a:lnTo>
                    <a:pt x="1660245" y="337172"/>
                  </a:lnTo>
                  <a:lnTo>
                    <a:pt x="1599311" y="337172"/>
                  </a:lnTo>
                  <a:lnTo>
                    <a:pt x="1629791" y="163398"/>
                  </a:lnTo>
                  <a:lnTo>
                    <a:pt x="1660245" y="337172"/>
                  </a:lnTo>
                  <a:lnTo>
                    <a:pt x="1660245" y="5537"/>
                  </a:lnTo>
                  <a:lnTo>
                    <a:pt x="1591703" y="5537"/>
                  </a:lnTo>
                  <a:lnTo>
                    <a:pt x="1494777" y="490194"/>
                  </a:lnTo>
                  <a:lnTo>
                    <a:pt x="1572323" y="490194"/>
                  </a:lnTo>
                  <a:lnTo>
                    <a:pt x="1586166" y="413334"/>
                  </a:lnTo>
                  <a:lnTo>
                    <a:pt x="1673402" y="413334"/>
                  </a:lnTo>
                  <a:lnTo>
                    <a:pt x="1687245" y="490194"/>
                  </a:lnTo>
                  <a:lnTo>
                    <a:pt x="1764792" y="490194"/>
                  </a:lnTo>
                  <a:close/>
                </a:path>
                <a:path w="3947794" h="1461770">
                  <a:moveTo>
                    <a:pt x="1797519" y="1042301"/>
                  </a:moveTo>
                  <a:lnTo>
                    <a:pt x="1788922" y="999794"/>
                  </a:lnTo>
                  <a:lnTo>
                    <a:pt x="1788858" y="944130"/>
                  </a:lnTo>
                  <a:lnTo>
                    <a:pt x="1786051" y="918248"/>
                  </a:lnTo>
                  <a:lnTo>
                    <a:pt x="1777022" y="897077"/>
                  </a:lnTo>
                  <a:lnTo>
                    <a:pt x="1763547" y="883932"/>
                  </a:lnTo>
                  <a:lnTo>
                    <a:pt x="1761159" y="881595"/>
                  </a:lnTo>
                  <a:lnTo>
                    <a:pt x="1737804" y="872286"/>
                  </a:lnTo>
                  <a:lnTo>
                    <a:pt x="1760524" y="863244"/>
                  </a:lnTo>
                  <a:lnTo>
                    <a:pt x="1761121" y="862672"/>
                  </a:lnTo>
                  <a:lnTo>
                    <a:pt x="1776450" y="848118"/>
                  </a:lnTo>
                  <a:lnTo>
                    <a:pt x="1785835" y="826744"/>
                  </a:lnTo>
                  <a:lnTo>
                    <a:pt x="1788922" y="798918"/>
                  </a:lnTo>
                  <a:lnTo>
                    <a:pt x="1788922" y="768045"/>
                  </a:lnTo>
                  <a:lnTo>
                    <a:pt x="1784667" y="734415"/>
                  </a:lnTo>
                  <a:lnTo>
                    <a:pt x="1771307" y="709358"/>
                  </a:lnTo>
                  <a:lnTo>
                    <a:pt x="1765630" y="705523"/>
                  </a:lnTo>
                  <a:lnTo>
                    <a:pt x="1765630" y="770077"/>
                  </a:lnTo>
                  <a:lnTo>
                    <a:pt x="1765630" y="803465"/>
                  </a:lnTo>
                  <a:lnTo>
                    <a:pt x="1761185" y="832777"/>
                  </a:lnTo>
                  <a:lnTo>
                    <a:pt x="1748307" y="850900"/>
                  </a:lnTo>
                  <a:lnTo>
                    <a:pt x="1727631" y="860107"/>
                  </a:lnTo>
                  <a:lnTo>
                    <a:pt x="1699856" y="862672"/>
                  </a:lnTo>
                  <a:lnTo>
                    <a:pt x="1662417" y="862672"/>
                  </a:lnTo>
                  <a:lnTo>
                    <a:pt x="1662417" y="709358"/>
                  </a:lnTo>
                  <a:lnTo>
                    <a:pt x="1712506" y="709358"/>
                  </a:lnTo>
                  <a:lnTo>
                    <a:pt x="1737029" y="713511"/>
                  </a:lnTo>
                  <a:lnTo>
                    <a:pt x="1753489" y="725487"/>
                  </a:lnTo>
                  <a:lnTo>
                    <a:pt x="1762734" y="744575"/>
                  </a:lnTo>
                  <a:lnTo>
                    <a:pt x="1765630" y="770077"/>
                  </a:lnTo>
                  <a:lnTo>
                    <a:pt x="1765630" y="705523"/>
                  </a:lnTo>
                  <a:lnTo>
                    <a:pt x="1747723" y="693547"/>
                  </a:lnTo>
                  <a:lnTo>
                    <a:pt x="1713014" y="688098"/>
                  </a:lnTo>
                  <a:lnTo>
                    <a:pt x="1639138" y="688098"/>
                  </a:lnTo>
                  <a:lnTo>
                    <a:pt x="1639138" y="1042301"/>
                  </a:lnTo>
                  <a:lnTo>
                    <a:pt x="1662417" y="1042301"/>
                  </a:lnTo>
                  <a:lnTo>
                    <a:pt x="1662417" y="883932"/>
                  </a:lnTo>
                  <a:lnTo>
                    <a:pt x="1699348" y="883932"/>
                  </a:lnTo>
                  <a:lnTo>
                    <a:pt x="1726780" y="886714"/>
                  </a:lnTo>
                  <a:lnTo>
                    <a:pt x="1747672" y="896378"/>
                  </a:lnTo>
                  <a:lnTo>
                    <a:pt x="1760969" y="914869"/>
                  </a:lnTo>
                  <a:lnTo>
                    <a:pt x="1765630" y="944130"/>
                  </a:lnTo>
                  <a:lnTo>
                    <a:pt x="1765630" y="999794"/>
                  </a:lnTo>
                  <a:lnTo>
                    <a:pt x="1765909" y="1010996"/>
                  </a:lnTo>
                  <a:lnTo>
                    <a:pt x="1765960" y="1013053"/>
                  </a:lnTo>
                  <a:lnTo>
                    <a:pt x="1767154" y="1024267"/>
                  </a:lnTo>
                  <a:lnTo>
                    <a:pt x="1769478" y="1033881"/>
                  </a:lnTo>
                  <a:lnTo>
                    <a:pt x="1773237" y="1042301"/>
                  </a:lnTo>
                  <a:lnTo>
                    <a:pt x="1797519" y="1042301"/>
                  </a:lnTo>
                  <a:close/>
                </a:path>
                <a:path w="3947794" h="1461770">
                  <a:moveTo>
                    <a:pt x="1853171" y="1437132"/>
                  </a:moveTo>
                  <a:lnTo>
                    <a:pt x="1741868" y="1437132"/>
                  </a:lnTo>
                  <a:lnTo>
                    <a:pt x="1741868" y="1104392"/>
                  </a:lnTo>
                  <a:lnTo>
                    <a:pt x="1718576" y="1104392"/>
                  </a:lnTo>
                  <a:lnTo>
                    <a:pt x="1718576" y="1437132"/>
                  </a:lnTo>
                  <a:lnTo>
                    <a:pt x="1718576" y="1458722"/>
                  </a:lnTo>
                  <a:lnTo>
                    <a:pt x="1853171" y="1458722"/>
                  </a:lnTo>
                  <a:lnTo>
                    <a:pt x="1853171" y="1437132"/>
                  </a:lnTo>
                  <a:close/>
                </a:path>
                <a:path w="3947794" h="1461770">
                  <a:moveTo>
                    <a:pt x="2009559" y="956779"/>
                  </a:moveTo>
                  <a:lnTo>
                    <a:pt x="2000084" y="915136"/>
                  </a:lnTo>
                  <a:lnTo>
                    <a:pt x="1976374" y="884491"/>
                  </a:lnTo>
                  <a:lnTo>
                    <a:pt x="1945551" y="859828"/>
                  </a:lnTo>
                  <a:lnTo>
                    <a:pt x="1914728" y="836129"/>
                  </a:lnTo>
                  <a:lnTo>
                    <a:pt x="1891017" y="808393"/>
                  </a:lnTo>
                  <a:lnTo>
                    <a:pt x="1881530" y="771588"/>
                  </a:lnTo>
                  <a:lnTo>
                    <a:pt x="1884349" y="745604"/>
                  </a:lnTo>
                  <a:lnTo>
                    <a:pt x="1893430" y="724916"/>
                  </a:lnTo>
                  <a:lnTo>
                    <a:pt x="1909724" y="711250"/>
                  </a:lnTo>
                  <a:lnTo>
                    <a:pt x="1934171" y="706323"/>
                  </a:lnTo>
                  <a:lnTo>
                    <a:pt x="1958619" y="711327"/>
                  </a:lnTo>
                  <a:lnTo>
                    <a:pt x="1974900" y="725170"/>
                  </a:lnTo>
                  <a:lnTo>
                    <a:pt x="1983981" y="746023"/>
                  </a:lnTo>
                  <a:lnTo>
                    <a:pt x="1986788" y="772096"/>
                  </a:lnTo>
                  <a:lnTo>
                    <a:pt x="1986788" y="781202"/>
                  </a:lnTo>
                  <a:lnTo>
                    <a:pt x="2009051" y="781202"/>
                  </a:lnTo>
                  <a:lnTo>
                    <a:pt x="2009051" y="773620"/>
                  </a:lnTo>
                  <a:lnTo>
                    <a:pt x="2004809" y="738212"/>
                  </a:lnTo>
                  <a:lnTo>
                    <a:pt x="1991461" y="710171"/>
                  </a:lnTo>
                  <a:lnTo>
                    <a:pt x="1968068" y="691718"/>
                  </a:lnTo>
                  <a:lnTo>
                    <a:pt x="1933663" y="685063"/>
                  </a:lnTo>
                  <a:lnTo>
                    <a:pt x="1899894" y="691565"/>
                  </a:lnTo>
                  <a:lnTo>
                    <a:pt x="1876412" y="709358"/>
                  </a:lnTo>
                  <a:lnTo>
                    <a:pt x="1862721" y="737006"/>
                  </a:lnTo>
                  <a:lnTo>
                    <a:pt x="1858264" y="773112"/>
                  </a:lnTo>
                  <a:lnTo>
                    <a:pt x="1867750" y="815187"/>
                  </a:lnTo>
                  <a:lnTo>
                    <a:pt x="1891461" y="846086"/>
                  </a:lnTo>
                  <a:lnTo>
                    <a:pt x="1922272" y="870826"/>
                  </a:lnTo>
                  <a:lnTo>
                    <a:pt x="1953094" y="894435"/>
                  </a:lnTo>
                  <a:lnTo>
                    <a:pt x="1976793" y="921918"/>
                  </a:lnTo>
                  <a:lnTo>
                    <a:pt x="1986280" y="958303"/>
                  </a:lnTo>
                  <a:lnTo>
                    <a:pt x="1983371" y="984516"/>
                  </a:lnTo>
                  <a:lnTo>
                    <a:pt x="1974075" y="1005166"/>
                  </a:lnTo>
                  <a:lnTo>
                    <a:pt x="1957463" y="1018717"/>
                  </a:lnTo>
                  <a:lnTo>
                    <a:pt x="1932647" y="1023581"/>
                  </a:lnTo>
                  <a:lnTo>
                    <a:pt x="1907832" y="1018717"/>
                  </a:lnTo>
                  <a:lnTo>
                    <a:pt x="1891220" y="1005166"/>
                  </a:lnTo>
                  <a:lnTo>
                    <a:pt x="1881911" y="984516"/>
                  </a:lnTo>
                  <a:lnTo>
                    <a:pt x="1879015" y="958303"/>
                  </a:lnTo>
                  <a:lnTo>
                    <a:pt x="1879015" y="938568"/>
                  </a:lnTo>
                  <a:lnTo>
                    <a:pt x="1856740" y="938568"/>
                  </a:lnTo>
                  <a:lnTo>
                    <a:pt x="1856740" y="956779"/>
                  </a:lnTo>
                  <a:lnTo>
                    <a:pt x="1861070" y="992174"/>
                  </a:lnTo>
                  <a:lnTo>
                    <a:pt x="1874647" y="1020229"/>
                  </a:lnTo>
                  <a:lnTo>
                    <a:pt x="1898370" y="1038682"/>
                  </a:lnTo>
                  <a:lnTo>
                    <a:pt x="1933155" y="1045337"/>
                  </a:lnTo>
                  <a:lnTo>
                    <a:pt x="1967928" y="1038682"/>
                  </a:lnTo>
                  <a:lnTo>
                    <a:pt x="1991664" y="1020229"/>
                  </a:lnTo>
                  <a:lnTo>
                    <a:pt x="2005241" y="992174"/>
                  </a:lnTo>
                  <a:lnTo>
                    <a:pt x="2009559" y="956779"/>
                  </a:lnTo>
                  <a:close/>
                </a:path>
                <a:path w="3947794" h="1461770">
                  <a:moveTo>
                    <a:pt x="2053069" y="1104633"/>
                  </a:moveTo>
                  <a:lnTo>
                    <a:pt x="1913407" y="1104633"/>
                  </a:lnTo>
                  <a:lnTo>
                    <a:pt x="1913407" y="1126223"/>
                  </a:lnTo>
                  <a:lnTo>
                    <a:pt x="1913407" y="1268463"/>
                  </a:lnTo>
                  <a:lnTo>
                    <a:pt x="1913407" y="1290053"/>
                  </a:lnTo>
                  <a:lnTo>
                    <a:pt x="1913407" y="1437373"/>
                  </a:lnTo>
                  <a:lnTo>
                    <a:pt x="1913407" y="1458963"/>
                  </a:lnTo>
                  <a:lnTo>
                    <a:pt x="2053069" y="1458963"/>
                  </a:lnTo>
                  <a:lnTo>
                    <a:pt x="2053069" y="1437373"/>
                  </a:lnTo>
                  <a:lnTo>
                    <a:pt x="1936699" y="1437373"/>
                  </a:lnTo>
                  <a:lnTo>
                    <a:pt x="1936699" y="1290053"/>
                  </a:lnTo>
                  <a:lnTo>
                    <a:pt x="2033333" y="1290053"/>
                  </a:lnTo>
                  <a:lnTo>
                    <a:pt x="2033333" y="1268463"/>
                  </a:lnTo>
                  <a:lnTo>
                    <a:pt x="1936699" y="1268463"/>
                  </a:lnTo>
                  <a:lnTo>
                    <a:pt x="1936699" y="1126223"/>
                  </a:lnTo>
                  <a:lnTo>
                    <a:pt x="2053069" y="1126223"/>
                  </a:lnTo>
                  <a:lnTo>
                    <a:pt x="2053069" y="1104633"/>
                  </a:lnTo>
                  <a:close/>
                </a:path>
                <a:path w="3947794" h="1461770">
                  <a:moveTo>
                    <a:pt x="2102650" y="5537"/>
                  </a:moveTo>
                  <a:lnTo>
                    <a:pt x="2025815" y="5537"/>
                  </a:lnTo>
                  <a:lnTo>
                    <a:pt x="1999500" y="247180"/>
                  </a:lnTo>
                  <a:lnTo>
                    <a:pt x="1955190" y="82397"/>
                  </a:lnTo>
                  <a:lnTo>
                    <a:pt x="1911578" y="82397"/>
                  </a:lnTo>
                  <a:lnTo>
                    <a:pt x="1867255" y="247180"/>
                  </a:lnTo>
                  <a:lnTo>
                    <a:pt x="1840941" y="5537"/>
                  </a:lnTo>
                  <a:lnTo>
                    <a:pt x="1764106" y="5537"/>
                  </a:lnTo>
                  <a:lnTo>
                    <a:pt x="1823643" y="490194"/>
                  </a:lnTo>
                  <a:lnTo>
                    <a:pt x="1865884" y="490194"/>
                  </a:lnTo>
                  <a:lnTo>
                    <a:pt x="1933041" y="249250"/>
                  </a:lnTo>
                  <a:lnTo>
                    <a:pt x="2000885" y="490194"/>
                  </a:lnTo>
                  <a:lnTo>
                    <a:pt x="2043112" y="490194"/>
                  </a:lnTo>
                  <a:lnTo>
                    <a:pt x="2102650" y="5537"/>
                  </a:lnTo>
                  <a:close/>
                </a:path>
                <a:path w="3947794" h="1461770">
                  <a:moveTo>
                    <a:pt x="2325852" y="956779"/>
                  </a:moveTo>
                  <a:lnTo>
                    <a:pt x="2316365" y="915136"/>
                  </a:lnTo>
                  <a:lnTo>
                    <a:pt x="2292654" y="884491"/>
                  </a:lnTo>
                  <a:lnTo>
                    <a:pt x="2261832" y="859828"/>
                  </a:lnTo>
                  <a:lnTo>
                    <a:pt x="2231009" y="836129"/>
                  </a:lnTo>
                  <a:lnTo>
                    <a:pt x="2207298" y="808393"/>
                  </a:lnTo>
                  <a:lnTo>
                    <a:pt x="2197824" y="771588"/>
                  </a:lnTo>
                  <a:lnTo>
                    <a:pt x="2200630" y="745604"/>
                  </a:lnTo>
                  <a:lnTo>
                    <a:pt x="2209711" y="724916"/>
                  </a:lnTo>
                  <a:lnTo>
                    <a:pt x="2226005" y="711250"/>
                  </a:lnTo>
                  <a:lnTo>
                    <a:pt x="2250452" y="706323"/>
                  </a:lnTo>
                  <a:lnTo>
                    <a:pt x="2274900" y="711327"/>
                  </a:lnTo>
                  <a:lnTo>
                    <a:pt x="2291181" y="725170"/>
                  </a:lnTo>
                  <a:lnTo>
                    <a:pt x="2300262" y="746023"/>
                  </a:lnTo>
                  <a:lnTo>
                    <a:pt x="2303068" y="772096"/>
                  </a:lnTo>
                  <a:lnTo>
                    <a:pt x="2303068" y="781202"/>
                  </a:lnTo>
                  <a:lnTo>
                    <a:pt x="2325332" y="781202"/>
                  </a:lnTo>
                  <a:lnTo>
                    <a:pt x="2325332" y="773620"/>
                  </a:lnTo>
                  <a:lnTo>
                    <a:pt x="2321102" y="738212"/>
                  </a:lnTo>
                  <a:lnTo>
                    <a:pt x="2307755" y="710171"/>
                  </a:lnTo>
                  <a:lnTo>
                    <a:pt x="2284349" y="691718"/>
                  </a:lnTo>
                  <a:lnTo>
                    <a:pt x="2249944" y="685063"/>
                  </a:lnTo>
                  <a:lnTo>
                    <a:pt x="2216175" y="691565"/>
                  </a:lnTo>
                  <a:lnTo>
                    <a:pt x="2192705" y="709358"/>
                  </a:lnTo>
                  <a:lnTo>
                    <a:pt x="2179002" y="737006"/>
                  </a:lnTo>
                  <a:lnTo>
                    <a:pt x="2174557" y="773112"/>
                  </a:lnTo>
                  <a:lnTo>
                    <a:pt x="2184031" y="815187"/>
                  </a:lnTo>
                  <a:lnTo>
                    <a:pt x="2207742" y="846086"/>
                  </a:lnTo>
                  <a:lnTo>
                    <a:pt x="2238552" y="870826"/>
                  </a:lnTo>
                  <a:lnTo>
                    <a:pt x="2269375" y="894435"/>
                  </a:lnTo>
                  <a:lnTo>
                    <a:pt x="2293074" y="921918"/>
                  </a:lnTo>
                  <a:lnTo>
                    <a:pt x="2302560" y="958303"/>
                  </a:lnTo>
                  <a:lnTo>
                    <a:pt x="2299665" y="984516"/>
                  </a:lnTo>
                  <a:lnTo>
                    <a:pt x="2290356" y="1005166"/>
                  </a:lnTo>
                  <a:lnTo>
                    <a:pt x="2273744" y="1018717"/>
                  </a:lnTo>
                  <a:lnTo>
                    <a:pt x="2248928" y="1023581"/>
                  </a:lnTo>
                  <a:lnTo>
                    <a:pt x="2224113" y="1018717"/>
                  </a:lnTo>
                  <a:lnTo>
                    <a:pt x="2207501" y="1005166"/>
                  </a:lnTo>
                  <a:lnTo>
                    <a:pt x="2198192" y="984516"/>
                  </a:lnTo>
                  <a:lnTo>
                    <a:pt x="2195296" y="958303"/>
                  </a:lnTo>
                  <a:lnTo>
                    <a:pt x="2195296" y="938568"/>
                  </a:lnTo>
                  <a:lnTo>
                    <a:pt x="2173020" y="938568"/>
                  </a:lnTo>
                  <a:lnTo>
                    <a:pt x="2173020" y="956779"/>
                  </a:lnTo>
                  <a:lnTo>
                    <a:pt x="2177351" y="992174"/>
                  </a:lnTo>
                  <a:lnTo>
                    <a:pt x="2190927" y="1020229"/>
                  </a:lnTo>
                  <a:lnTo>
                    <a:pt x="2214664" y="1038682"/>
                  </a:lnTo>
                  <a:lnTo>
                    <a:pt x="2249436" y="1045337"/>
                  </a:lnTo>
                  <a:lnTo>
                    <a:pt x="2284222" y="1038682"/>
                  </a:lnTo>
                  <a:lnTo>
                    <a:pt x="2307945" y="1020229"/>
                  </a:lnTo>
                  <a:lnTo>
                    <a:pt x="2321522" y="992174"/>
                  </a:lnTo>
                  <a:lnTo>
                    <a:pt x="2325852" y="956779"/>
                  </a:lnTo>
                  <a:close/>
                </a:path>
                <a:path w="3947794" h="1461770">
                  <a:moveTo>
                    <a:pt x="2354681" y="1104341"/>
                  </a:moveTo>
                  <a:lnTo>
                    <a:pt x="2220087" y="1104341"/>
                  </a:lnTo>
                  <a:lnTo>
                    <a:pt x="2220087" y="1125931"/>
                  </a:lnTo>
                  <a:lnTo>
                    <a:pt x="2220087" y="1277061"/>
                  </a:lnTo>
                  <a:lnTo>
                    <a:pt x="2220087" y="1298651"/>
                  </a:lnTo>
                  <a:lnTo>
                    <a:pt x="2220087" y="1458671"/>
                  </a:lnTo>
                  <a:lnTo>
                    <a:pt x="2243366" y="1458671"/>
                  </a:lnTo>
                  <a:lnTo>
                    <a:pt x="2243366" y="1298651"/>
                  </a:lnTo>
                  <a:lnTo>
                    <a:pt x="2334945" y="1298651"/>
                  </a:lnTo>
                  <a:lnTo>
                    <a:pt x="2334945" y="1277061"/>
                  </a:lnTo>
                  <a:lnTo>
                    <a:pt x="2243366" y="1277061"/>
                  </a:lnTo>
                  <a:lnTo>
                    <a:pt x="2243366" y="1125931"/>
                  </a:lnTo>
                  <a:lnTo>
                    <a:pt x="2354681" y="1125931"/>
                  </a:lnTo>
                  <a:lnTo>
                    <a:pt x="2354681" y="1104341"/>
                  </a:lnTo>
                  <a:close/>
                </a:path>
                <a:path w="3947794" h="1461770">
                  <a:moveTo>
                    <a:pt x="2371306" y="490194"/>
                  </a:moveTo>
                  <a:lnTo>
                    <a:pt x="2355926" y="413334"/>
                  </a:lnTo>
                  <a:lnTo>
                    <a:pt x="2340699" y="337172"/>
                  </a:lnTo>
                  <a:lnTo>
                    <a:pt x="2305939" y="163398"/>
                  </a:lnTo>
                  <a:lnTo>
                    <a:pt x="2274366" y="5537"/>
                  </a:lnTo>
                  <a:lnTo>
                    <a:pt x="2266746" y="5537"/>
                  </a:lnTo>
                  <a:lnTo>
                    <a:pt x="2266746" y="337172"/>
                  </a:lnTo>
                  <a:lnTo>
                    <a:pt x="2205825" y="337172"/>
                  </a:lnTo>
                  <a:lnTo>
                    <a:pt x="2236292" y="163398"/>
                  </a:lnTo>
                  <a:lnTo>
                    <a:pt x="2266746" y="337172"/>
                  </a:lnTo>
                  <a:lnTo>
                    <a:pt x="2266746" y="5537"/>
                  </a:lnTo>
                  <a:lnTo>
                    <a:pt x="2198205" y="5537"/>
                  </a:lnTo>
                  <a:lnTo>
                    <a:pt x="2101278" y="490194"/>
                  </a:lnTo>
                  <a:lnTo>
                    <a:pt x="2178824" y="490194"/>
                  </a:lnTo>
                  <a:lnTo>
                    <a:pt x="2192667" y="413334"/>
                  </a:lnTo>
                  <a:lnTo>
                    <a:pt x="2279904" y="413334"/>
                  </a:lnTo>
                  <a:lnTo>
                    <a:pt x="2293747" y="490194"/>
                  </a:lnTo>
                  <a:lnTo>
                    <a:pt x="2371306" y="490194"/>
                  </a:lnTo>
                  <a:close/>
                </a:path>
                <a:path w="3947794" h="1461770">
                  <a:moveTo>
                    <a:pt x="2528265" y="688213"/>
                  </a:moveTo>
                  <a:lnTo>
                    <a:pt x="2388616" y="688213"/>
                  </a:lnTo>
                  <a:lnTo>
                    <a:pt x="2388616" y="709803"/>
                  </a:lnTo>
                  <a:lnTo>
                    <a:pt x="2388616" y="852043"/>
                  </a:lnTo>
                  <a:lnTo>
                    <a:pt x="2388616" y="873633"/>
                  </a:lnTo>
                  <a:lnTo>
                    <a:pt x="2388616" y="1020953"/>
                  </a:lnTo>
                  <a:lnTo>
                    <a:pt x="2388616" y="1042543"/>
                  </a:lnTo>
                  <a:lnTo>
                    <a:pt x="2528265" y="1042543"/>
                  </a:lnTo>
                  <a:lnTo>
                    <a:pt x="2528265" y="1020953"/>
                  </a:lnTo>
                  <a:lnTo>
                    <a:pt x="2411895" y="1020953"/>
                  </a:lnTo>
                  <a:lnTo>
                    <a:pt x="2411895" y="873633"/>
                  </a:lnTo>
                  <a:lnTo>
                    <a:pt x="2508529" y="873633"/>
                  </a:lnTo>
                  <a:lnTo>
                    <a:pt x="2508529" y="852043"/>
                  </a:lnTo>
                  <a:lnTo>
                    <a:pt x="2411895" y="852043"/>
                  </a:lnTo>
                  <a:lnTo>
                    <a:pt x="2411895" y="709803"/>
                  </a:lnTo>
                  <a:lnTo>
                    <a:pt x="2528265" y="709803"/>
                  </a:lnTo>
                  <a:lnTo>
                    <a:pt x="2528265" y="688213"/>
                  </a:lnTo>
                  <a:close/>
                </a:path>
                <a:path w="3947794" h="1461770">
                  <a:moveTo>
                    <a:pt x="2594051" y="1458722"/>
                  </a:moveTo>
                  <a:lnTo>
                    <a:pt x="2576601" y="1380286"/>
                  </a:lnTo>
                  <a:lnTo>
                    <a:pt x="2572093" y="1360055"/>
                  </a:lnTo>
                  <a:lnTo>
                    <a:pt x="2549525" y="1258633"/>
                  </a:lnTo>
                  <a:lnTo>
                    <a:pt x="2549525" y="1360055"/>
                  </a:lnTo>
                  <a:lnTo>
                    <a:pt x="2446299" y="1360055"/>
                  </a:lnTo>
                  <a:lnTo>
                    <a:pt x="2497417" y="1130833"/>
                  </a:lnTo>
                  <a:lnTo>
                    <a:pt x="2549525" y="1360055"/>
                  </a:lnTo>
                  <a:lnTo>
                    <a:pt x="2549525" y="1258633"/>
                  </a:lnTo>
                  <a:lnTo>
                    <a:pt x="2521089" y="1130833"/>
                  </a:lnTo>
                  <a:lnTo>
                    <a:pt x="2515120" y="1104023"/>
                  </a:lnTo>
                  <a:lnTo>
                    <a:pt x="2481224" y="1104023"/>
                  </a:lnTo>
                  <a:lnTo>
                    <a:pt x="2403805" y="1458722"/>
                  </a:lnTo>
                  <a:lnTo>
                    <a:pt x="2425052" y="1458722"/>
                  </a:lnTo>
                  <a:lnTo>
                    <a:pt x="2442768" y="1380286"/>
                  </a:lnTo>
                  <a:lnTo>
                    <a:pt x="2553068" y="1380286"/>
                  </a:lnTo>
                  <a:lnTo>
                    <a:pt x="2570784" y="1458722"/>
                  </a:lnTo>
                  <a:lnTo>
                    <a:pt x="2594051" y="1458722"/>
                  </a:lnTo>
                  <a:close/>
                </a:path>
                <a:path w="3947794" h="1461770">
                  <a:moveTo>
                    <a:pt x="2638539" y="124625"/>
                  </a:moveTo>
                  <a:lnTo>
                    <a:pt x="2636367" y="97193"/>
                  </a:lnTo>
                  <a:lnTo>
                    <a:pt x="2632202" y="81699"/>
                  </a:lnTo>
                  <a:lnTo>
                    <a:pt x="2629878" y="73037"/>
                  </a:lnTo>
                  <a:lnTo>
                    <a:pt x="2603919" y="34620"/>
                  </a:lnTo>
                  <a:lnTo>
                    <a:pt x="2568257" y="12814"/>
                  </a:lnTo>
                  <a:lnTo>
                    <a:pt x="2562377" y="11303"/>
                  </a:lnTo>
                  <a:lnTo>
                    <a:pt x="2562377" y="124625"/>
                  </a:lnTo>
                  <a:lnTo>
                    <a:pt x="2562377" y="176542"/>
                  </a:lnTo>
                  <a:lnTo>
                    <a:pt x="2546845" y="214795"/>
                  </a:lnTo>
                  <a:lnTo>
                    <a:pt x="2523604" y="219481"/>
                  </a:lnTo>
                  <a:lnTo>
                    <a:pt x="2484831" y="219481"/>
                  </a:lnTo>
                  <a:lnTo>
                    <a:pt x="2484831" y="81699"/>
                  </a:lnTo>
                  <a:lnTo>
                    <a:pt x="2523604" y="81699"/>
                  </a:lnTo>
                  <a:lnTo>
                    <a:pt x="2559786" y="103860"/>
                  </a:lnTo>
                  <a:lnTo>
                    <a:pt x="2562377" y="124625"/>
                  </a:lnTo>
                  <a:lnTo>
                    <a:pt x="2562377" y="11303"/>
                  </a:lnTo>
                  <a:lnTo>
                    <a:pt x="2547061" y="7353"/>
                  </a:lnTo>
                  <a:lnTo>
                    <a:pt x="2523604" y="5537"/>
                  </a:lnTo>
                  <a:lnTo>
                    <a:pt x="2408669" y="5537"/>
                  </a:lnTo>
                  <a:lnTo>
                    <a:pt x="2408669" y="490194"/>
                  </a:lnTo>
                  <a:lnTo>
                    <a:pt x="2484831" y="490194"/>
                  </a:lnTo>
                  <a:lnTo>
                    <a:pt x="2484831" y="295630"/>
                  </a:lnTo>
                  <a:lnTo>
                    <a:pt x="2519451" y="295630"/>
                  </a:lnTo>
                  <a:lnTo>
                    <a:pt x="2558910" y="490194"/>
                  </a:lnTo>
                  <a:lnTo>
                    <a:pt x="2636469" y="490194"/>
                  </a:lnTo>
                  <a:lnTo>
                    <a:pt x="2596794" y="295630"/>
                  </a:lnTo>
                  <a:lnTo>
                    <a:pt x="2592844" y="276250"/>
                  </a:lnTo>
                  <a:lnTo>
                    <a:pt x="2629878" y="228650"/>
                  </a:lnTo>
                  <a:lnTo>
                    <a:pt x="2638539" y="176542"/>
                  </a:lnTo>
                  <a:lnTo>
                    <a:pt x="2638539" y="124625"/>
                  </a:lnTo>
                  <a:close/>
                </a:path>
                <a:path w="3947794" h="1461770">
                  <a:moveTo>
                    <a:pt x="2749931" y="1042301"/>
                  </a:moveTo>
                  <a:lnTo>
                    <a:pt x="2741333" y="999794"/>
                  </a:lnTo>
                  <a:lnTo>
                    <a:pt x="2741269" y="944130"/>
                  </a:lnTo>
                  <a:lnTo>
                    <a:pt x="2738463" y="918248"/>
                  </a:lnTo>
                  <a:lnTo>
                    <a:pt x="2729433" y="897077"/>
                  </a:lnTo>
                  <a:lnTo>
                    <a:pt x="2715971" y="883932"/>
                  </a:lnTo>
                  <a:lnTo>
                    <a:pt x="2713583" y="881595"/>
                  </a:lnTo>
                  <a:lnTo>
                    <a:pt x="2690215" y="872286"/>
                  </a:lnTo>
                  <a:lnTo>
                    <a:pt x="2712936" y="863244"/>
                  </a:lnTo>
                  <a:lnTo>
                    <a:pt x="2713532" y="862672"/>
                  </a:lnTo>
                  <a:lnTo>
                    <a:pt x="2728861" y="848118"/>
                  </a:lnTo>
                  <a:lnTo>
                    <a:pt x="2738247" y="826744"/>
                  </a:lnTo>
                  <a:lnTo>
                    <a:pt x="2741333" y="798918"/>
                  </a:lnTo>
                  <a:lnTo>
                    <a:pt x="2741333" y="768045"/>
                  </a:lnTo>
                  <a:lnTo>
                    <a:pt x="2737078" y="734415"/>
                  </a:lnTo>
                  <a:lnTo>
                    <a:pt x="2723718" y="709358"/>
                  </a:lnTo>
                  <a:lnTo>
                    <a:pt x="2718041" y="705523"/>
                  </a:lnTo>
                  <a:lnTo>
                    <a:pt x="2718041" y="770077"/>
                  </a:lnTo>
                  <a:lnTo>
                    <a:pt x="2718041" y="803465"/>
                  </a:lnTo>
                  <a:lnTo>
                    <a:pt x="2713596" y="832777"/>
                  </a:lnTo>
                  <a:lnTo>
                    <a:pt x="2700718" y="850900"/>
                  </a:lnTo>
                  <a:lnTo>
                    <a:pt x="2680055" y="860107"/>
                  </a:lnTo>
                  <a:lnTo>
                    <a:pt x="2652268" y="862672"/>
                  </a:lnTo>
                  <a:lnTo>
                    <a:pt x="2614828" y="862672"/>
                  </a:lnTo>
                  <a:lnTo>
                    <a:pt x="2614828" y="709358"/>
                  </a:lnTo>
                  <a:lnTo>
                    <a:pt x="2664917" y="709358"/>
                  </a:lnTo>
                  <a:lnTo>
                    <a:pt x="2689441" y="713511"/>
                  </a:lnTo>
                  <a:lnTo>
                    <a:pt x="2705900" y="725487"/>
                  </a:lnTo>
                  <a:lnTo>
                    <a:pt x="2715145" y="744575"/>
                  </a:lnTo>
                  <a:lnTo>
                    <a:pt x="2718041" y="770077"/>
                  </a:lnTo>
                  <a:lnTo>
                    <a:pt x="2718041" y="705523"/>
                  </a:lnTo>
                  <a:lnTo>
                    <a:pt x="2700121" y="693547"/>
                  </a:lnTo>
                  <a:lnTo>
                    <a:pt x="2665425" y="688098"/>
                  </a:lnTo>
                  <a:lnTo>
                    <a:pt x="2591536" y="688098"/>
                  </a:lnTo>
                  <a:lnTo>
                    <a:pt x="2591536" y="1042301"/>
                  </a:lnTo>
                  <a:lnTo>
                    <a:pt x="2614828" y="1042301"/>
                  </a:lnTo>
                  <a:lnTo>
                    <a:pt x="2614828" y="883932"/>
                  </a:lnTo>
                  <a:lnTo>
                    <a:pt x="2651760" y="883932"/>
                  </a:lnTo>
                  <a:lnTo>
                    <a:pt x="2679192" y="886714"/>
                  </a:lnTo>
                  <a:lnTo>
                    <a:pt x="2700083" y="896378"/>
                  </a:lnTo>
                  <a:lnTo>
                    <a:pt x="2713380" y="914869"/>
                  </a:lnTo>
                  <a:lnTo>
                    <a:pt x="2718041" y="944130"/>
                  </a:lnTo>
                  <a:lnTo>
                    <a:pt x="2718041" y="999794"/>
                  </a:lnTo>
                  <a:lnTo>
                    <a:pt x="2718320" y="1010996"/>
                  </a:lnTo>
                  <a:lnTo>
                    <a:pt x="2718371" y="1013053"/>
                  </a:lnTo>
                  <a:lnTo>
                    <a:pt x="2719565" y="1024267"/>
                  </a:lnTo>
                  <a:lnTo>
                    <a:pt x="2721889" y="1033881"/>
                  </a:lnTo>
                  <a:lnTo>
                    <a:pt x="2725648" y="1042301"/>
                  </a:lnTo>
                  <a:lnTo>
                    <a:pt x="2749931" y="1042301"/>
                  </a:lnTo>
                  <a:close/>
                </a:path>
                <a:path w="3947794" h="1461770">
                  <a:moveTo>
                    <a:pt x="2869857" y="1104519"/>
                  </a:moveTo>
                  <a:lnTo>
                    <a:pt x="2836456" y="1104519"/>
                  </a:lnTo>
                  <a:lnTo>
                    <a:pt x="2762593" y="1417739"/>
                  </a:lnTo>
                  <a:lnTo>
                    <a:pt x="2688196" y="1104519"/>
                  </a:lnTo>
                  <a:lnTo>
                    <a:pt x="2654808" y="1104519"/>
                  </a:lnTo>
                  <a:lnTo>
                    <a:pt x="2654808" y="1458722"/>
                  </a:lnTo>
                  <a:lnTo>
                    <a:pt x="2675547" y="1458722"/>
                  </a:lnTo>
                  <a:lnTo>
                    <a:pt x="2675547" y="1144993"/>
                  </a:lnTo>
                  <a:lnTo>
                    <a:pt x="2750439" y="1458214"/>
                  </a:lnTo>
                  <a:lnTo>
                    <a:pt x="2773705" y="1458214"/>
                  </a:lnTo>
                  <a:lnTo>
                    <a:pt x="2847594" y="1143977"/>
                  </a:lnTo>
                  <a:lnTo>
                    <a:pt x="2847594" y="1458722"/>
                  </a:lnTo>
                  <a:lnTo>
                    <a:pt x="2869857" y="1458722"/>
                  </a:lnTo>
                  <a:lnTo>
                    <a:pt x="2869857" y="1104519"/>
                  </a:lnTo>
                  <a:close/>
                </a:path>
                <a:path w="3947794" h="1461770">
                  <a:moveTo>
                    <a:pt x="2884322" y="5499"/>
                  </a:moveTo>
                  <a:lnTo>
                    <a:pt x="2683535" y="5499"/>
                  </a:lnTo>
                  <a:lnTo>
                    <a:pt x="2683535" y="81699"/>
                  </a:lnTo>
                  <a:lnTo>
                    <a:pt x="2683535" y="203619"/>
                  </a:lnTo>
                  <a:lnTo>
                    <a:pt x="2683535" y="279819"/>
                  </a:lnTo>
                  <a:lnTo>
                    <a:pt x="2683535" y="414439"/>
                  </a:lnTo>
                  <a:lnTo>
                    <a:pt x="2683535" y="490639"/>
                  </a:lnTo>
                  <a:lnTo>
                    <a:pt x="2884322" y="490639"/>
                  </a:lnTo>
                  <a:lnTo>
                    <a:pt x="2884322" y="414439"/>
                  </a:lnTo>
                  <a:lnTo>
                    <a:pt x="2759697" y="414439"/>
                  </a:lnTo>
                  <a:lnTo>
                    <a:pt x="2759697" y="279819"/>
                  </a:lnTo>
                  <a:lnTo>
                    <a:pt x="2845549" y="279819"/>
                  </a:lnTo>
                  <a:lnTo>
                    <a:pt x="2845549" y="203619"/>
                  </a:lnTo>
                  <a:lnTo>
                    <a:pt x="2759697" y="203619"/>
                  </a:lnTo>
                  <a:lnTo>
                    <a:pt x="2759697" y="81699"/>
                  </a:lnTo>
                  <a:lnTo>
                    <a:pt x="2884322" y="81699"/>
                  </a:lnTo>
                  <a:lnTo>
                    <a:pt x="2884322" y="5499"/>
                  </a:lnTo>
                  <a:close/>
                </a:path>
                <a:path w="3947794" h="1461770">
                  <a:moveTo>
                    <a:pt x="2958947" y="1104519"/>
                  </a:moveTo>
                  <a:lnTo>
                    <a:pt x="2935655" y="1104519"/>
                  </a:lnTo>
                  <a:lnTo>
                    <a:pt x="2935655" y="1458722"/>
                  </a:lnTo>
                  <a:lnTo>
                    <a:pt x="2958947" y="1458722"/>
                  </a:lnTo>
                  <a:lnTo>
                    <a:pt x="2958947" y="1104519"/>
                  </a:lnTo>
                  <a:close/>
                </a:path>
                <a:path w="3947794" h="1461770">
                  <a:moveTo>
                    <a:pt x="2995371" y="688098"/>
                  </a:moveTo>
                  <a:lnTo>
                    <a:pt x="2973616" y="688098"/>
                  </a:lnTo>
                  <a:lnTo>
                    <a:pt x="2901746" y="1015479"/>
                  </a:lnTo>
                  <a:lnTo>
                    <a:pt x="2829903" y="688098"/>
                  </a:lnTo>
                  <a:lnTo>
                    <a:pt x="2806115" y="688098"/>
                  </a:lnTo>
                  <a:lnTo>
                    <a:pt x="2884043" y="1042301"/>
                  </a:lnTo>
                  <a:lnTo>
                    <a:pt x="2918447" y="1042301"/>
                  </a:lnTo>
                  <a:lnTo>
                    <a:pt x="2995371" y="688098"/>
                  </a:lnTo>
                  <a:close/>
                </a:path>
                <a:path w="3947794" h="1461770">
                  <a:moveTo>
                    <a:pt x="3079394" y="688111"/>
                  </a:moveTo>
                  <a:lnTo>
                    <a:pt x="3056102" y="688111"/>
                  </a:lnTo>
                  <a:lnTo>
                    <a:pt x="3056102" y="1042301"/>
                  </a:lnTo>
                  <a:lnTo>
                    <a:pt x="3079394" y="1042301"/>
                  </a:lnTo>
                  <a:lnTo>
                    <a:pt x="3079394" y="688111"/>
                  </a:lnTo>
                  <a:close/>
                </a:path>
                <a:path w="3947794" h="1461770">
                  <a:moveTo>
                    <a:pt x="3159315" y="1437132"/>
                  </a:moveTo>
                  <a:lnTo>
                    <a:pt x="3048012" y="1437132"/>
                  </a:lnTo>
                  <a:lnTo>
                    <a:pt x="3048012" y="1104392"/>
                  </a:lnTo>
                  <a:lnTo>
                    <a:pt x="3024721" y="1104392"/>
                  </a:lnTo>
                  <a:lnTo>
                    <a:pt x="3024721" y="1437132"/>
                  </a:lnTo>
                  <a:lnTo>
                    <a:pt x="3024721" y="1458722"/>
                  </a:lnTo>
                  <a:lnTo>
                    <a:pt x="3159315" y="1458722"/>
                  </a:lnTo>
                  <a:lnTo>
                    <a:pt x="3159315" y="1437132"/>
                  </a:lnTo>
                  <a:close/>
                </a:path>
                <a:path w="3947794" h="1461770">
                  <a:moveTo>
                    <a:pt x="3165411" y="5537"/>
                  </a:moveTo>
                  <a:lnTo>
                    <a:pt x="3089249" y="5537"/>
                  </a:lnTo>
                  <a:lnTo>
                    <a:pt x="3089249" y="250634"/>
                  </a:lnTo>
                  <a:lnTo>
                    <a:pt x="2972930" y="5537"/>
                  </a:lnTo>
                  <a:lnTo>
                    <a:pt x="2928632" y="5537"/>
                  </a:lnTo>
                  <a:lnTo>
                    <a:pt x="2928632" y="490194"/>
                  </a:lnTo>
                  <a:lnTo>
                    <a:pt x="3004782" y="490194"/>
                  </a:lnTo>
                  <a:lnTo>
                    <a:pt x="3004782" y="244398"/>
                  </a:lnTo>
                  <a:lnTo>
                    <a:pt x="3121101" y="490194"/>
                  </a:lnTo>
                  <a:lnTo>
                    <a:pt x="3165411" y="490194"/>
                  </a:lnTo>
                  <a:lnTo>
                    <a:pt x="3165411" y="5537"/>
                  </a:lnTo>
                  <a:close/>
                </a:path>
                <a:path w="3947794" h="1461770">
                  <a:moveTo>
                    <a:pt x="3242843" y="1104519"/>
                  </a:moveTo>
                  <a:lnTo>
                    <a:pt x="3219551" y="1104519"/>
                  </a:lnTo>
                  <a:lnTo>
                    <a:pt x="3219551" y="1458722"/>
                  </a:lnTo>
                  <a:lnTo>
                    <a:pt x="3242843" y="1458722"/>
                  </a:lnTo>
                  <a:lnTo>
                    <a:pt x="3242843" y="1104519"/>
                  </a:lnTo>
                  <a:close/>
                </a:path>
                <a:path w="3947794" h="1461770">
                  <a:moveTo>
                    <a:pt x="3303041" y="688098"/>
                  </a:moveTo>
                  <a:lnTo>
                    <a:pt x="3281794" y="688098"/>
                  </a:lnTo>
                  <a:lnTo>
                    <a:pt x="3281794" y="987145"/>
                  </a:lnTo>
                  <a:lnTo>
                    <a:pt x="3175533" y="688098"/>
                  </a:lnTo>
                  <a:lnTo>
                    <a:pt x="3145180" y="688098"/>
                  </a:lnTo>
                  <a:lnTo>
                    <a:pt x="3145180" y="1042301"/>
                  </a:lnTo>
                  <a:lnTo>
                    <a:pt x="3166427" y="1042301"/>
                  </a:lnTo>
                  <a:lnTo>
                    <a:pt x="3166427" y="726554"/>
                  </a:lnTo>
                  <a:lnTo>
                    <a:pt x="3277247" y="1042301"/>
                  </a:lnTo>
                  <a:lnTo>
                    <a:pt x="3303041" y="1042301"/>
                  </a:lnTo>
                  <a:lnTo>
                    <a:pt x="3303041" y="688098"/>
                  </a:lnTo>
                  <a:close/>
                </a:path>
                <a:path w="3947794" h="1461770">
                  <a:moveTo>
                    <a:pt x="3418802" y="5499"/>
                  </a:moveTo>
                  <a:lnTo>
                    <a:pt x="3218015" y="5499"/>
                  </a:lnTo>
                  <a:lnTo>
                    <a:pt x="3218015" y="81699"/>
                  </a:lnTo>
                  <a:lnTo>
                    <a:pt x="3218015" y="203619"/>
                  </a:lnTo>
                  <a:lnTo>
                    <a:pt x="3218015" y="279819"/>
                  </a:lnTo>
                  <a:lnTo>
                    <a:pt x="3218015" y="414439"/>
                  </a:lnTo>
                  <a:lnTo>
                    <a:pt x="3218015" y="490639"/>
                  </a:lnTo>
                  <a:lnTo>
                    <a:pt x="3418802" y="490639"/>
                  </a:lnTo>
                  <a:lnTo>
                    <a:pt x="3418802" y="414439"/>
                  </a:lnTo>
                  <a:lnTo>
                    <a:pt x="3294176" y="414439"/>
                  </a:lnTo>
                  <a:lnTo>
                    <a:pt x="3294176" y="279819"/>
                  </a:lnTo>
                  <a:lnTo>
                    <a:pt x="3380028" y="279819"/>
                  </a:lnTo>
                  <a:lnTo>
                    <a:pt x="3380028" y="203619"/>
                  </a:lnTo>
                  <a:lnTo>
                    <a:pt x="3294176" y="203619"/>
                  </a:lnTo>
                  <a:lnTo>
                    <a:pt x="3294176" y="81699"/>
                  </a:lnTo>
                  <a:lnTo>
                    <a:pt x="3418802" y="81699"/>
                  </a:lnTo>
                  <a:lnTo>
                    <a:pt x="3418802" y="5499"/>
                  </a:lnTo>
                  <a:close/>
                </a:path>
                <a:path w="3947794" h="1461770">
                  <a:moveTo>
                    <a:pt x="3448291" y="1437373"/>
                  </a:moveTo>
                  <a:lnTo>
                    <a:pt x="3331921" y="1437373"/>
                  </a:lnTo>
                  <a:lnTo>
                    <a:pt x="3331921" y="1290053"/>
                  </a:lnTo>
                  <a:lnTo>
                    <a:pt x="3308629" y="1290053"/>
                  </a:lnTo>
                  <a:lnTo>
                    <a:pt x="3308629" y="1437373"/>
                  </a:lnTo>
                  <a:lnTo>
                    <a:pt x="3308629" y="1458963"/>
                  </a:lnTo>
                  <a:lnTo>
                    <a:pt x="3448291" y="1458963"/>
                  </a:lnTo>
                  <a:lnTo>
                    <a:pt x="3448291" y="1437373"/>
                  </a:lnTo>
                  <a:close/>
                </a:path>
                <a:path w="3947794" h="1461770">
                  <a:moveTo>
                    <a:pt x="3519640" y="774623"/>
                  </a:moveTo>
                  <a:lnTo>
                    <a:pt x="3515309" y="739076"/>
                  </a:lnTo>
                  <a:lnTo>
                    <a:pt x="3501745" y="710679"/>
                  </a:lnTo>
                  <a:lnTo>
                    <a:pt x="3478009" y="691870"/>
                  </a:lnTo>
                  <a:lnTo>
                    <a:pt x="3443236" y="685063"/>
                  </a:lnTo>
                  <a:lnTo>
                    <a:pt x="3408451" y="691870"/>
                  </a:lnTo>
                  <a:lnTo>
                    <a:pt x="3384727" y="710679"/>
                  </a:lnTo>
                  <a:lnTo>
                    <a:pt x="3371151" y="739076"/>
                  </a:lnTo>
                  <a:lnTo>
                    <a:pt x="3366820" y="774623"/>
                  </a:lnTo>
                  <a:lnTo>
                    <a:pt x="3366820" y="955776"/>
                  </a:lnTo>
                  <a:lnTo>
                    <a:pt x="3371151" y="991323"/>
                  </a:lnTo>
                  <a:lnTo>
                    <a:pt x="3384727" y="1019721"/>
                  </a:lnTo>
                  <a:lnTo>
                    <a:pt x="3408451" y="1038529"/>
                  </a:lnTo>
                  <a:lnTo>
                    <a:pt x="3443236" y="1045337"/>
                  </a:lnTo>
                  <a:lnTo>
                    <a:pt x="3478009" y="1038529"/>
                  </a:lnTo>
                  <a:lnTo>
                    <a:pt x="3501745" y="1019721"/>
                  </a:lnTo>
                  <a:lnTo>
                    <a:pt x="3515309" y="991323"/>
                  </a:lnTo>
                  <a:lnTo>
                    <a:pt x="3519640" y="955776"/>
                  </a:lnTo>
                  <a:lnTo>
                    <a:pt x="3519640" y="859637"/>
                  </a:lnTo>
                  <a:lnTo>
                    <a:pt x="3450323" y="859637"/>
                  </a:lnTo>
                  <a:lnTo>
                    <a:pt x="3450323" y="880884"/>
                  </a:lnTo>
                  <a:lnTo>
                    <a:pt x="3497376" y="880884"/>
                  </a:lnTo>
                  <a:lnTo>
                    <a:pt x="3497376" y="957287"/>
                  </a:lnTo>
                  <a:lnTo>
                    <a:pt x="3494481" y="983665"/>
                  </a:lnTo>
                  <a:lnTo>
                    <a:pt x="3485172" y="1004671"/>
                  </a:lnTo>
                  <a:lnTo>
                    <a:pt x="3468560" y="1018565"/>
                  </a:lnTo>
                  <a:lnTo>
                    <a:pt x="3443744" y="1023581"/>
                  </a:lnTo>
                  <a:lnTo>
                    <a:pt x="3418929" y="1018565"/>
                  </a:lnTo>
                  <a:lnTo>
                    <a:pt x="3402304" y="1004671"/>
                  </a:lnTo>
                  <a:lnTo>
                    <a:pt x="3393008" y="983665"/>
                  </a:lnTo>
                  <a:lnTo>
                    <a:pt x="3390100" y="957287"/>
                  </a:lnTo>
                  <a:lnTo>
                    <a:pt x="3390100" y="773112"/>
                  </a:lnTo>
                  <a:lnTo>
                    <a:pt x="3393008" y="746658"/>
                  </a:lnTo>
                  <a:lnTo>
                    <a:pt x="3402304" y="725487"/>
                  </a:lnTo>
                  <a:lnTo>
                    <a:pt x="3418929" y="711415"/>
                  </a:lnTo>
                  <a:lnTo>
                    <a:pt x="3443744" y="706310"/>
                  </a:lnTo>
                  <a:lnTo>
                    <a:pt x="3468560" y="711415"/>
                  </a:lnTo>
                  <a:lnTo>
                    <a:pt x="3485172" y="725487"/>
                  </a:lnTo>
                  <a:lnTo>
                    <a:pt x="3494481" y="746658"/>
                  </a:lnTo>
                  <a:lnTo>
                    <a:pt x="3497376" y="773112"/>
                  </a:lnTo>
                  <a:lnTo>
                    <a:pt x="3497376" y="800938"/>
                  </a:lnTo>
                  <a:lnTo>
                    <a:pt x="3519640" y="800938"/>
                  </a:lnTo>
                  <a:lnTo>
                    <a:pt x="3519640" y="774623"/>
                  </a:lnTo>
                  <a:close/>
                </a:path>
                <a:path w="3947794" h="1461770">
                  <a:moveTo>
                    <a:pt x="3684663" y="119075"/>
                  </a:moveTo>
                  <a:lnTo>
                    <a:pt x="3676002" y="67678"/>
                  </a:lnTo>
                  <a:lnTo>
                    <a:pt x="3650043" y="28384"/>
                  </a:lnTo>
                  <a:lnTo>
                    <a:pt x="3614737" y="7086"/>
                  </a:lnTo>
                  <a:lnTo>
                    <a:pt x="3569728" y="0"/>
                  </a:lnTo>
                  <a:lnTo>
                    <a:pt x="3546017" y="1765"/>
                  </a:lnTo>
                  <a:lnTo>
                    <a:pt x="3505860" y="15963"/>
                  </a:lnTo>
                  <a:lnTo>
                    <a:pt x="3474262" y="46507"/>
                  </a:lnTo>
                  <a:lnTo>
                    <a:pt x="3456952" y="91859"/>
                  </a:lnTo>
                  <a:lnTo>
                    <a:pt x="3454793" y="119075"/>
                  </a:lnTo>
                  <a:lnTo>
                    <a:pt x="3454793" y="130860"/>
                  </a:lnTo>
                  <a:lnTo>
                    <a:pt x="3462185" y="177330"/>
                  </a:lnTo>
                  <a:lnTo>
                    <a:pt x="3484041" y="218617"/>
                  </a:lnTo>
                  <a:lnTo>
                    <a:pt x="3514725" y="249161"/>
                  </a:lnTo>
                  <a:lnTo>
                    <a:pt x="3564445" y="278853"/>
                  </a:lnTo>
                  <a:lnTo>
                    <a:pt x="3572840" y="283870"/>
                  </a:lnTo>
                  <a:lnTo>
                    <a:pt x="3602101" y="316407"/>
                  </a:lnTo>
                  <a:lnTo>
                    <a:pt x="3608501" y="346176"/>
                  </a:lnTo>
                  <a:lnTo>
                    <a:pt x="3608501" y="376643"/>
                  </a:lnTo>
                  <a:lnTo>
                    <a:pt x="3593223" y="414896"/>
                  </a:lnTo>
                  <a:lnTo>
                    <a:pt x="3569728" y="419569"/>
                  </a:lnTo>
                  <a:lnTo>
                    <a:pt x="3560686" y="419049"/>
                  </a:lnTo>
                  <a:lnTo>
                    <a:pt x="3531616" y="388150"/>
                  </a:lnTo>
                  <a:lnTo>
                    <a:pt x="3530955" y="376643"/>
                  </a:lnTo>
                  <a:lnTo>
                    <a:pt x="3530955" y="313639"/>
                  </a:lnTo>
                  <a:lnTo>
                    <a:pt x="3454793" y="313639"/>
                  </a:lnTo>
                  <a:lnTo>
                    <a:pt x="3454793" y="376643"/>
                  </a:lnTo>
                  <a:lnTo>
                    <a:pt x="3456952" y="403860"/>
                  </a:lnTo>
                  <a:lnTo>
                    <a:pt x="3474262" y="449211"/>
                  </a:lnTo>
                  <a:lnTo>
                    <a:pt x="3505860" y="479767"/>
                  </a:lnTo>
                  <a:lnTo>
                    <a:pt x="3546017" y="493953"/>
                  </a:lnTo>
                  <a:lnTo>
                    <a:pt x="3569728" y="495731"/>
                  </a:lnTo>
                  <a:lnTo>
                    <a:pt x="3593439" y="493953"/>
                  </a:lnTo>
                  <a:lnTo>
                    <a:pt x="3633597" y="479767"/>
                  </a:lnTo>
                  <a:lnTo>
                    <a:pt x="3665194" y="449211"/>
                  </a:lnTo>
                  <a:lnTo>
                    <a:pt x="3682504" y="403860"/>
                  </a:lnTo>
                  <a:lnTo>
                    <a:pt x="3684663" y="376643"/>
                  </a:lnTo>
                  <a:lnTo>
                    <a:pt x="3684663" y="346176"/>
                  </a:lnTo>
                  <a:lnTo>
                    <a:pt x="3671849" y="284899"/>
                  </a:lnTo>
                  <a:lnTo>
                    <a:pt x="3633432" y="234022"/>
                  </a:lnTo>
                  <a:lnTo>
                    <a:pt x="3600183" y="211429"/>
                  </a:lnTo>
                  <a:lnTo>
                    <a:pt x="3574351" y="196977"/>
                  </a:lnTo>
                  <a:lnTo>
                    <a:pt x="3566782" y="192481"/>
                  </a:lnTo>
                  <a:lnTo>
                    <a:pt x="3537356" y="160451"/>
                  </a:lnTo>
                  <a:lnTo>
                    <a:pt x="3530955" y="130860"/>
                  </a:lnTo>
                  <a:lnTo>
                    <a:pt x="3530955" y="119075"/>
                  </a:lnTo>
                  <a:lnTo>
                    <a:pt x="3546487" y="80822"/>
                  </a:lnTo>
                  <a:lnTo>
                    <a:pt x="3569728" y="76161"/>
                  </a:lnTo>
                  <a:lnTo>
                    <a:pt x="3579037" y="76682"/>
                  </a:lnTo>
                  <a:lnTo>
                    <a:pt x="3607854" y="107315"/>
                  </a:lnTo>
                  <a:lnTo>
                    <a:pt x="3608501" y="119075"/>
                  </a:lnTo>
                  <a:lnTo>
                    <a:pt x="3608501" y="161315"/>
                  </a:lnTo>
                  <a:lnTo>
                    <a:pt x="3684663" y="161315"/>
                  </a:lnTo>
                  <a:lnTo>
                    <a:pt x="3684663" y="119075"/>
                  </a:lnTo>
                  <a:close/>
                </a:path>
                <a:path w="3947794" h="1461770">
                  <a:moveTo>
                    <a:pt x="3947744" y="119075"/>
                  </a:moveTo>
                  <a:lnTo>
                    <a:pt x="3939095" y="67678"/>
                  </a:lnTo>
                  <a:lnTo>
                    <a:pt x="3913124" y="28384"/>
                  </a:lnTo>
                  <a:lnTo>
                    <a:pt x="3877818" y="7086"/>
                  </a:lnTo>
                  <a:lnTo>
                    <a:pt x="3832809" y="0"/>
                  </a:lnTo>
                  <a:lnTo>
                    <a:pt x="3809098" y="1765"/>
                  </a:lnTo>
                  <a:lnTo>
                    <a:pt x="3768941" y="15963"/>
                  </a:lnTo>
                  <a:lnTo>
                    <a:pt x="3737343" y="46507"/>
                  </a:lnTo>
                  <a:lnTo>
                    <a:pt x="3720046" y="91859"/>
                  </a:lnTo>
                  <a:lnTo>
                    <a:pt x="3717874" y="119075"/>
                  </a:lnTo>
                  <a:lnTo>
                    <a:pt x="3717874" y="130860"/>
                  </a:lnTo>
                  <a:lnTo>
                    <a:pt x="3725265" y="177330"/>
                  </a:lnTo>
                  <a:lnTo>
                    <a:pt x="3747122" y="218617"/>
                  </a:lnTo>
                  <a:lnTo>
                    <a:pt x="3777805" y="249161"/>
                  </a:lnTo>
                  <a:lnTo>
                    <a:pt x="3827526" y="278853"/>
                  </a:lnTo>
                  <a:lnTo>
                    <a:pt x="3835920" y="283870"/>
                  </a:lnTo>
                  <a:lnTo>
                    <a:pt x="3865181" y="316407"/>
                  </a:lnTo>
                  <a:lnTo>
                    <a:pt x="3871582" y="346176"/>
                  </a:lnTo>
                  <a:lnTo>
                    <a:pt x="3871582" y="376643"/>
                  </a:lnTo>
                  <a:lnTo>
                    <a:pt x="3856304" y="414896"/>
                  </a:lnTo>
                  <a:lnTo>
                    <a:pt x="3832809" y="419569"/>
                  </a:lnTo>
                  <a:lnTo>
                    <a:pt x="3823766" y="419049"/>
                  </a:lnTo>
                  <a:lnTo>
                    <a:pt x="3794696" y="388150"/>
                  </a:lnTo>
                  <a:lnTo>
                    <a:pt x="3794036" y="376643"/>
                  </a:lnTo>
                  <a:lnTo>
                    <a:pt x="3794036" y="313639"/>
                  </a:lnTo>
                  <a:lnTo>
                    <a:pt x="3717874" y="313639"/>
                  </a:lnTo>
                  <a:lnTo>
                    <a:pt x="3717874" y="376643"/>
                  </a:lnTo>
                  <a:lnTo>
                    <a:pt x="3720046" y="403860"/>
                  </a:lnTo>
                  <a:lnTo>
                    <a:pt x="3737343" y="449211"/>
                  </a:lnTo>
                  <a:lnTo>
                    <a:pt x="3768941" y="479767"/>
                  </a:lnTo>
                  <a:lnTo>
                    <a:pt x="3809098" y="493953"/>
                  </a:lnTo>
                  <a:lnTo>
                    <a:pt x="3832809" y="495731"/>
                  </a:lnTo>
                  <a:lnTo>
                    <a:pt x="3856532" y="493953"/>
                  </a:lnTo>
                  <a:lnTo>
                    <a:pt x="3896677" y="479767"/>
                  </a:lnTo>
                  <a:lnTo>
                    <a:pt x="3928275" y="449211"/>
                  </a:lnTo>
                  <a:lnTo>
                    <a:pt x="3945585" y="403860"/>
                  </a:lnTo>
                  <a:lnTo>
                    <a:pt x="3947744" y="376643"/>
                  </a:lnTo>
                  <a:lnTo>
                    <a:pt x="3947744" y="346176"/>
                  </a:lnTo>
                  <a:lnTo>
                    <a:pt x="3934930" y="284899"/>
                  </a:lnTo>
                  <a:lnTo>
                    <a:pt x="3896512" y="234022"/>
                  </a:lnTo>
                  <a:lnTo>
                    <a:pt x="3863263" y="211429"/>
                  </a:lnTo>
                  <a:lnTo>
                    <a:pt x="3837432" y="196977"/>
                  </a:lnTo>
                  <a:lnTo>
                    <a:pt x="3829862" y="192481"/>
                  </a:lnTo>
                  <a:lnTo>
                    <a:pt x="3800437" y="160451"/>
                  </a:lnTo>
                  <a:lnTo>
                    <a:pt x="3794036" y="130860"/>
                  </a:lnTo>
                  <a:lnTo>
                    <a:pt x="3794036" y="119075"/>
                  </a:lnTo>
                  <a:lnTo>
                    <a:pt x="3809568" y="80822"/>
                  </a:lnTo>
                  <a:lnTo>
                    <a:pt x="3832809" y="76161"/>
                  </a:lnTo>
                  <a:lnTo>
                    <a:pt x="3842118" y="76682"/>
                  </a:lnTo>
                  <a:lnTo>
                    <a:pt x="3870934" y="107315"/>
                  </a:lnTo>
                  <a:lnTo>
                    <a:pt x="3871582" y="119075"/>
                  </a:lnTo>
                  <a:lnTo>
                    <a:pt x="3871582" y="161315"/>
                  </a:lnTo>
                  <a:lnTo>
                    <a:pt x="3947744" y="161315"/>
                  </a:lnTo>
                  <a:lnTo>
                    <a:pt x="3947744" y="119075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8332615" y="5166747"/>
              <a:ext cx="353060" cy="360680"/>
            </a:xfrm>
            <a:custGeom>
              <a:avLst/>
              <a:gdLst/>
              <a:ahLst/>
              <a:cxnLst/>
              <a:rect l="l" t="t" r="r" b="b"/>
              <a:pathLst>
                <a:path w="353059" h="360679">
                  <a:moveTo>
                    <a:pt x="139661" y="3149"/>
                  </a:moveTo>
                  <a:lnTo>
                    <a:pt x="0" y="3149"/>
                  </a:lnTo>
                  <a:lnTo>
                    <a:pt x="0" y="24739"/>
                  </a:lnTo>
                  <a:lnTo>
                    <a:pt x="0" y="166979"/>
                  </a:lnTo>
                  <a:lnTo>
                    <a:pt x="0" y="188569"/>
                  </a:lnTo>
                  <a:lnTo>
                    <a:pt x="0" y="335889"/>
                  </a:lnTo>
                  <a:lnTo>
                    <a:pt x="23291" y="335889"/>
                  </a:lnTo>
                  <a:lnTo>
                    <a:pt x="23291" y="188569"/>
                  </a:lnTo>
                  <a:lnTo>
                    <a:pt x="119926" y="188569"/>
                  </a:lnTo>
                  <a:lnTo>
                    <a:pt x="119926" y="166979"/>
                  </a:lnTo>
                  <a:lnTo>
                    <a:pt x="23291" y="166979"/>
                  </a:lnTo>
                  <a:lnTo>
                    <a:pt x="23291" y="24739"/>
                  </a:lnTo>
                  <a:lnTo>
                    <a:pt x="139661" y="24739"/>
                  </a:lnTo>
                  <a:lnTo>
                    <a:pt x="139661" y="3149"/>
                  </a:lnTo>
                  <a:close/>
                </a:path>
                <a:path w="353059" h="360679">
                  <a:moveTo>
                    <a:pt x="352717" y="271716"/>
                  </a:moveTo>
                  <a:lnTo>
                    <a:pt x="343230" y="230073"/>
                  </a:lnTo>
                  <a:lnTo>
                    <a:pt x="319519" y="199415"/>
                  </a:lnTo>
                  <a:lnTo>
                    <a:pt x="288696" y="174764"/>
                  </a:lnTo>
                  <a:lnTo>
                    <a:pt x="257886" y="151066"/>
                  </a:lnTo>
                  <a:lnTo>
                    <a:pt x="234175" y="123329"/>
                  </a:lnTo>
                  <a:lnTo>
                    <a:pt x="224688" y="86525"/>
                  </a:lnTo>
                  <a:lnTo>
                    <a:pt x="227507" y="60528"/>
                  </a:lnTo>
                  <a:lnTo>
                    <a:pt x="236588" y="39852"/>
                  </a:lnTo>
                  <a:lnTo>
                    <a:pt x="252882" y="26187"/>
                  </a:lnTo>
                  <a:lnTo>
                    <a:pt x="277329" y="21259"/>
                  </a:lnTo>
                  <a:lnTo>
                    <a:pt x="301764" y="26263"/>
                  </a:lnTo>
                  <a:lnTo>
                    <a:pt x="318058" y="40106"/>
                  </a:lnTo>
                  <a:lnTo>
                    <a:pt x="327126" y="60960"/>
                  </a:lnTo>
                  <a:lnTo>
                    <a:pt x="329946" y="87033"/>
                  </a:lnTo>
                  <a:lnTo>
                    <a:pt x="329946" y="96139"/>
                  </a:lnTo>
                  <a:lnTo>
                    <a:pt x="352209" y="96139"/>
                  </a:lnTo>
                  <a:lnTo>
                    <a:pt x="352209" y="88557"/>
                  </a:lnTo>
                  <a:lnTo>
                    <a:pt x="347967" y="53149"/>
                  </a:lnTo>
                  <a:lnTo>
                    <a:pt x="334619" y="25107"/>
                  </a:lnTo>
                  <a:lnTo>
                    <a:pt x="311213" y="6642"/>
                  </a:lnTo>
                  <a:lnTo>
                    <a:pt x="276809" y="0"/>
                  </a:lnTo>
                  <a:lnTo>
                    <a:pt x="243039" y="6502"/>
                  </a:lnTo>
                  <a:lnTo>
                    <a:pt x="219570" y="24295"/>
                  </a:lnTo>
                  <a:lnTo>
                    <a:pt x="205867" y="51943"/>
                  </a:lnTo>
                  <a:lnTo>
                    <a:pt x="201422" y="88049"/>
                  </a:lnTo>
                  <a:lnTo>
                    <a:pt x="210908" y="130124"/>
                  </a:lnTo>
                  <a:lnTo>
                    <a:pt x="234607" y="161023"/>
                  </a:lnTo>
                  <a:lnTo>
                    <a:pt x="265430" y="185762"/>
                  </a:lnTo>
                  <a:lnTo>
                    <a:pt x="296240" y="209372"/>
                  </a:lnTo>
                  <a:lnTo>
                    <a:pt x="319951" y="236855"/>
                  </a:lnTo>
                  <a:lnTo>
                    <a:pt x="329425" y="273240"/>
                  </a:lnTo>
                  <a:lnTo>
                    <a:pt x="326529" y="299453"/>
                  </a:lnTo>
                  <a:lnTo>
                    <a:pt x="317220" y="320103"/>
                  </a:lnTo>
                  <a:lnTo>
                    <a:pt x="300609" y="333654"/>
                  </a:lnTo>
                  <a:lnTo>
                    <a:pt x="275793" y="338518"/>
                  </a:lnTo>
                  <a:lnTo>
                    <a:pt x="250977" y="333654"/>
                  </a:lnTo>
                  <a:lnTo>
                    <a:pt x="234365" y="320103"/>
                  </a:lnTo>
                  <a:lnTo>
                    <a:pt x="225069" y="299453"/>
                  </a:lnTo>
                  <a:lnTo>
                    <a:pt x="222161" y="273240"/>
                  </a:lnTo>
                  <a:lnTo>
                    <a:pt x="222161" y="253504"/>
                  </a:lnTo>
                  <a:lnTo>
                    <a:pt x="199898" y="253504"/>
                  </a:lnTo>
                  <a:lnTo>
                    <a:pt x="199898" y="271716"/>
                  </a:lnTo>
                  <a:lnTo>
                    <a:pt x="204216" y="307111"/>
                  </a:lnTo>
                  <a:lnTo>
                    <a:pt x="217792" y="335165"/>
                  </a:lnTo>
                  <a:lnTo>
                    <a:pt x="241528" y="353618"/>
                  </a:lnTo>
                  <a:lnTo>
                    <a:pt x="276313" y="360273"/>
                  </a:lnTo>
                  <a:lnTo>
                    <a:pt x="311086" y="353618"/>
                  </a:lnTo>
                  <a:lnTo>
                    <a:pt x="334810" y="335165"/>
                  </a:lnTo>
                  <a:lnTo>
                    <a:pt x="348386" y="307111"/>
                  </a:lnTo>
                  <a:lnTo>
                    <a:pt x="352717" y="271716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08012" y="1117463"/>
              <a:ext cx="3690296" cy="26320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69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53"/>
                </a:lnTo>
                <a:lnTo>
                  <a:pt x="20104099" y="11305153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423590"/>
            <a:ext cx="20104100" cy="10202545"/>
            <a:chOff x="0" y="423590"/>
            <a:chExt cx="20104100" cy="1020254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91066"/>
              <a:ext cx="20104099" cy="93345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3032137" y="2870305"/>
              <a:ext cx="3896360" cy="6031865"/>
            </a:xfrm>
            <a:custGeom>
              <a:avLst/>
              <a:gdLst/>
              <a:ahLst/>
              <a:cxnLst/>
              <a:rect l="l" t="t" r="r" b="b"/>
              <a:pathLst>
                <a:path w="3896359" h="6031865">
                  <a:moveTo>
                    <a:pt x="990716" y="5983527"/>
                  </a:moveTo>
                  <a:lnTo>
                    <a:pt x="3420024" y="6031785"/>
                  </a:lnTo>
                  <a:lnTo>
                    <a:pt x="3468397" y="6029494"/>
                  </a:lnTo>
                  <a:lnTo>
                    <a:pt x="3514919" y="6020947"/>
                  </a:lnTo>
                  <a:lnTo>
                    <a:pt x="3559157" y="6006559"/>
                  </a:lnTo>
                  <a:lnTo>
                    <a:pt x="3600677" y="5986745"/>
                  </a:lnTo>
                  <a:lnTo>
                    <a:pt x="3639048" y="5961923"/>
                  </a:lnTo>
                  <a:lnTo>
                    <a:pt x="3673837" y="5932507"/>
                  </a:lnTo>
                  <a:lnTo>
                    <a:pt x="3704610" y="5898913"/>
                  </a:lnTo>
                  <a:lnTo>
                    <a:pt x="3730936" y="5861557"/>
                  </a:lnTo>
                  <a:lnTo>
                    <a:pt x="3752382" y="5820855"/>
                  </a:lnTo>
                  <a:lnTo>
                    <a:pt x="3768515" y="5777223"/>
                  </a:lnTo>
                  <a:lnTo>
                    <a:pt x="3778902" y="5731077"/>
                  </a:lnTo>
                  <a:lnTo>
                    <a:pt x="3783112" y="5682832"/>
                  </a:lnTo>
                  <a:lnTo>
                    <a:pt x="3895996" y="0"/>
                  </a:lnTo>
                </a:path>
                <a:path w="3896359" h="6031865">
                  <a:moveTo>
                    <a:pt x="77039" y="1152564"/>
                  </a:moveTo>
                  <a:lnTo>
                    <a:pt x="0" y="5030910"/>
                  </a:lnTo>
                </a:path>
              </a:pathLst>
            </a:custGeom>
            <a:ln w="83767">
              <a:solidFill>
                <a:srgbClr val="02030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5791369" y="4510274"/>
              <a:ext cx="2405380" cy="2996565"/>
            </a:xfrm>
            <a:custGeom>
              <a:avLst/>
              <a:gdLst/>
              <a:ahLst/>
              <a:cxnLst/>
              <a:rect l="l" t="t" r="r" b="b"/>
              <a:pathLst>
                <a:path w="2405380" h="2996565">
                  <a:moveTo>
                    <a:pt x="937236" y="0"/>
                  </a:moveTo>
                  <a:lnTo>
                    <a:pt x="884884" y="1771"/>
                  </a:lnTo>
                  <a:lnTo>
                    <a:pt x="28512" y="58377"/>
                  </a:lnTo>
                  <a:lnTo>
                    <a:pt x="7631" y="127593"/>
                  </a:lnTo>
                  <a:lnTo>
                    <a:pt x="0" y="196205"/>
                  </a:lnTo>
                  <a:lnTo>
                    <a:pt x="1796" y="241098"/>
                  </a:lnTo>
                  <a:lnTo>
                    <a:pt x="8821" y="284948"/>
                  </a:lnTo>
                  <a:lnTo>
                    <a:pt x="20828" y="327437"/>
                  </a:lnTo>
                  <a:lnTo>
                    <a:pt x="37570" y="368250"/>
                  </a:lnTo>
                  <a:lnTo>
                    <a:pt x="58799" y="407068"/>
                  </a:lnTo>
                  <a:lnTo>
                    <a:pt x="84269" y="443577"/>
                  </a:lnTo>
                  <a:lnTo>
                    <a:pt x="113731" y="477459"/>
                  </a:lnTo>
                  <a:lnTo>
                    <a:pt x="146940" y="508398"/>
                  </a:lnTo>
                  <a:lnTo>
                    <a:pt x="183647" y="536077"/>
                  </a:lnTo>
                  <a:lnTo>
                    <a:pt x="223606" y="560179"/>
                  </a:lnTo>
                  <a:lnTo>
                    <a:pt x="266570" y="580388"/>
                  </a:lnTo>
                  <a:lnTo>
                    <a:pt x="312291" y="596388"/>
                  </a:lnTo>
                  <a:lnTo>
                    <a:pt x="360521" y="607861"/>
                  </a:lnTo>
                  <a:lnTo>
                    <a:pt x="411015" y="614491"/>
                  </a:lnTo>
                  <a:lnTo>
                    <a:pt x="463525" y="615962"/>
                  </a:lnTo>
                  <a:lnTo>
                    <a:pt x="822456" y="607774"/>
                  </a:lnTo>
                  <a:lnTo>
                    <a:pt x="1186801" y="1215745"/>
                  </a:lnTo>
                  <a:lnTo>
                    <a:pt x="1994598" y="2996382"/>
                  </a:lnTo>
                  <a:lnTo>
                    <a:pt x="2394942" y="1510971"/>
                  </a:lnTo>
                  <a:lnTo>
                    <a:pt x="2404171" y="1461131"/>
                  </a:lnTo>
                  <a:lnTo>
                    <a:pt x="2405163" y="1411235"/>
                  </a:lnTo>
                  <a:lnTo>
                    <a:pt x="2398103" y="1362095"/>
                  </a:lnTo>
                  <a:lnTo>
                    <a:pt x="2383175" y="1314521"/>
                  </a:lnTo>
                  <a:lnTo>
                    <a:pt x="2360564" y="1269324"/>
                  </a:lnTo>
                  <a:lnTo>
                    <a:pt x="2330452" y="1227315"/>
                  </a:lnTo>
                  <a:lnTo>
                    <a:pt x="1515116" y="258810"/>
                  </a:lnTo>
                  <a:lnTo>
                    <a:pt x="1481914" y="222150"/>
                  </a:lnTo>
                  <a:lnTo>
                    <a:pt x="1446206" y="188023"/>
                  </a:lnTo>
                  <a:lnTo>
                    <a:pt x="1408163" y="156501"/>
                  </a:lnTo>
                  <a:lnTo>
                    <a:pt x="1367958" y="127653"/>
                  </a:lnTo>
                  <a:lnTo>
                    <a:pt x="1325764" y="101550"/>
                  </a:lnTo>
                  <a:lnTo>
                    <a:pt x="1281751" y="78263"/>
                  </a:lnTo>
                  <a:lnTo>
                    <a:pt x="1236093" y="57861"/>
                  </a:lnTo>
                  <a:lnTo>
                    <a:pt x="1188961" y="40416"/>
                  </a:lnTo>
                  <a:lnTo>
                    <a:pt x="1140529" y="25997"/>
                  </a:lnTo>
                  <a:lnTo>
                    <a:pt x="1090968" y="14676"/>
                  </a:lnTo>
                  <a:lnTo>
                    <a:pt x="1040451" y="6522"/>
                  </a:lnTo>
                  <a:lnTo>
                    <a:pt x="989150" y="1607"/>
                  </a:lnTo>
                  <a:lnTo>
                    <a:pt x="937236" y="0"/>
                  </a:lnTo>
                  <a:close/>
                </a:path>
              </a:pathLst>
            </a:custGeom>
            <a:solidFill>
              <a:srgbClr val="FBBF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4959984" y="4686819"/>
              <a:ext cx="3196590" cy="4582160"/>
            </a:xfrm>
            <a:custGeom>
              <a:avLst/>
              <a:gdLst/>
              <a:ahLst/>
              <a:cxnLst/>
              <a:rect l="l" t="t" r="r" b="b"/>
              <a:pathLst>
                <a:path w="3196590" h="4582159">
                  <a:moveTo>
                    <a:pt x="1728085" y="0"/>
                  </a:moveTo>
                  <a:lnTo>
                    <a:pt x="1675623" y="1766"/>
                  </a:lnTo>
                  <a:lnTo>
                    <a:pt x="819387" y="58184"/>
                  </a:lnTo>
                  <a:lnTo>
                    <a:pt x="806700" y="94776"/>
                  </a:lnTo>
                  <a:lnTo>
                    <a:pt x="792553" y="167693"/>
                  </a:lnTo>
                  <a:lnTo>
                    <a:pt x="790833" y="203760"/>
                  </a:lnTo>
                  <a:lnTo>
                    <a:pt x="793449" y="247957"/>
                  </a:lnTo>
                  <a:lnTo>
                    <a:pt x="801139" y="291097"/>
                  </a:lnTo>
                  <a:lnTo>
                    <a:pt x="813665" y="332874"/>
                  </a:lnTo>
                  <a:lnTo>
                    <a:pt x="830788" y="372978"/>
                  </a:lnTo>
                  <a:lnTo>
                    <a:pt x="852271" y="411103"/>
                  </a:lnTo>
                  <a:lnTo>
                    <a:pt x="877875" y="446942"/>
                  </a:lnTo>
                  <a:lnTo>
                    <a:pt x="907362" y="480186"/>
                  </a:lnTo>
                  <a:lnTo>
                    <a:pt x="940494" y="510529"/>
                  </a:lnTo>
                  <a:lnTo>
                    <a:pt x="977033" y="537663"/>
                  </a:lnTo>
                  <a:lnTo>
                    <a:pt x="1016740" y="561280"/>
                  </a:lnTo>
                  <a:lnTo>
                    <a:pt x="1059378" y="581073"/>
                  </a:lnTo>
                  <a:lnTo>
                    <a:pt x="1104709" y="596734"/>
                  </a:lnTo>
                  <a:lnTo>
                    <a:pt x="1152494" y="607956"/>
                  </a:lnTo>
                  <a:lnTo>
                    <a:pt x="1202494" y="614431"/>
                  </a:lnTo>
                  <a:lnTo>
                    <a:pt x="1254473" y="615852"/>
                  </a:lnTo>
                  <a:lnTo>
                    <a:pt x="1613405" y="607727"/>
                  </a:lnTo>
                  <a:lnTo>
                    <a:pt x="1977676" y="1215782"/>
                  </a:lnTo>
                  <a:lnTo>
                    <a:pt x="1787996" y="1038405"/>
                  </a:lnTo>
                  <a:lnTo>
                    <a:pt x="1751594" y="1006666"/>
                  </a:lnTo>
                  <a:lnTo>
                    <a:pt x="1713113" y="977496"/>
                  </a:lnTo>
                  <a:lnTo>
                    <a:pt x="1672714" y="950949"/>
                  </a:lnTo>
                  <a:lnTo>
                    <a:pt x="1630561" y="927080"/>
                  </a:lnTo>
                  <a:lnTo>
                    <a:pt x="1586814" y="905943"/>
                  </a:lnTo>
                  <a:lnTo>
                    <a:pt x="1541637" y="887592"/>
                  </a:lnTo>
                  <a:lnTo>
                    <a:pt x="1495193" y="872083"/>
                  </a:lnTo>
                  <a:lnTo>
                    <a:pt x="1447642" y="859470"/>
                  </a:lnTo>
                  <a:lnTo>
                    <a:pt x="1399149" y="849808"/>
                  </a:lnTo>
                  <a:lnTo>
                    <a:pt x="1349874" y="843150"/>
                  </a:lnTo>
                  <a:lnTo>
                    <a:pt x="1299981" y="839552"/>
                  </a:lnTo>
                  <a:lnTo>
                    <a:pt x="1249631" y="839067"/>
                  </a:lnTo>
                  <a:lnTo>
                    <a:pt x="1198988" y="841751"/>
                  </a:lnTo>
                  <a:lnTo>
                    <a:pt x="410080" y="908388"/>
                  </a:lnTo>
                  <a:lnTo>
                    <a:pt x="52772" y="1535468"/>
                  </a:lnTo>
                  <a:lnTo>
                    <a:pt x="32128" y="1576631"/>
                  </a:lnTo>
                  <a:lnTo>
                    <a:pt x="16711" y="1618221"/>
                  </a:lnTo>
                  <a:lnTo>
                    <a:pt x="6338" y="1659978"/>
                  </a:lnTo>
                  <a:lnTo>
                    <a:pt x="828" y="1701640"/>
                  </a:lnTo>
                  <a:lnTo>
                    <a:pt x="0" y="1742946"/>
                  </a:lnTo>
                  <a:lnTo>
                    <a:pt x="3670" y="1783635"/>
                  </a:lnTo>
                  <a:lnTo>
                    <a:pt x="11658" y="1823446"/>
                  </a:lnTo>
                  <a:lnTo>
                    <a:pt x="23782" y="1862117"/>
                  </a:lnTo>
                  <a:lnTo>
                    <a:pt x="39861" y="1899389"/>
                  </a:lnTo>
                  <a:lnTo>
                    <a:pt x="59712" y="1934998"/>
                  </a:lnTo>
                  <a:lnTo>
                    <a:pt x="83153" y="1968685"/>
                  </a:lnTo>
                  <a:lnTo>
                    <a:pt x="110004" y="2000189"/>
                  </a:lnTo>
                  <a:lnTo>
                    <a:pt x="140082" y="2029247"/>
                  </a:lnTo>
                  <a:lnTo>
                    <a:pt x="173205" y="2055599"/>
                  </a:lnTo>
                  <a:lnTo>
                    <a:pt x="209193" y="2078984"/>
                  </a:lnTo>
                  <a:lnTo>
                    <a:pt x="247863" y="2099141"/>
                  </a:lnTo>
                  <a:lnTo>
                    <a:pt x="289033" y="2115809"/>
                  </a:lnTo>
                  <a:lnTo>
                    <a:pt x="332522" y="2128725"/>
                  </a:lnTo>
                  <a:lnTo>
                    <a:pt x="378147" y="2137630"/>
                  </a:lnTo>
                  <a:lnTo>
                    <a:pt x="425729" y="2142263"/>
                  </a:lnTo>
                  <a:lnTo>
                    <a:pt x="475083" y="2142361"/>
                  </a:lnTo>
                  <a:lnTo>
                    <a:pt x="698658" y="2132141"/>
                  </a:lnTo>
                  <a:lnTo>
                    <a:pt x="943833" y="2347601"/>
                  </a:lnTo>
                  <a:lnTo>
                    <a:pt x="751829" y="3011361"/>
                  </a:lnTo>
                  <a:lnTo>
                    <a:pt x="738772" y="3060512"/>
                  </a:lnTo>
                  <a:lnTo>
                    <a:pt x="727919" y="3109882"/>
                  </a:lnTo>
                  <a:lnTo>
                    <a:pt x="719259" y="3159415"/>
                  </a:lnTo>
                  <a:lnTo>
                    <a:pt x="712784" y="3209052"/>
                  </a:lnTo>
                  <a:lnTo>
                    <a:pt x="708481" y="3258735"/>
                  </a:lnTo>
                  <a:lnTo>
                    <a:pt x="706342" y="3308407"/>
                  </a:lnTo>
                  <a:lnTo>
                    <a:pt x="706356" y="3358009"/>
                  </a:lnTo>
                  <a:lnTo>
                    <a:pt x="708512" y="3407483"/>
                  </a:lnTo>
                  <a:lnTo>
                    <a:pt x="712801" y="3456772"/>
                  </a:lnTo>
                  <a:lnTo>
                    <a:pt x="719212" y="3505818"/>
                  </a:lnTo>
                  <a:lnTo>
                    <a:pt x="727736" y="3554562"/>
                  </a:lnTo>
                  <a:lnTo>
                    <a:pt x="738361" y="3602947"/>
                  </a:lnTo>
                  <a:lnTo>
                    <a:pt x="751077" y="3650916"/>
                  </a:lnTo>
                  <a:lnTo>
                    <a:pt x="765875" y="3698409"/>
                  </a:lnTo>
                  <a:lnTo>
                    <a:pt x="782745" y="3745370"/>
                  </a:lnTo>
                  <a:lnTo>
                    <a:pt x="801675" y="3791740"/>
                  </a:lnTo>
                  <a:lnTo>
                    <a:pt x="822655" y="3837461"/>
                  </a:lnTo>
                  <a:lnTo>
                    <a:pt x="845677" y="3882476"/>
                  </a:lnTo>
                  <a:lnTo>
                    <a:pt x="870728" y="3926726"/>
                  </a:lnTo>
                  <a:lnTo>
                    <a:pt x="897800" y="3970154"/>
                  </a:lnTo>
                  <a:lnTo>
                    <a:pt x="926881" y="4012702"/>
                  </a:lnTo>
                  <a:lnTo>
                    <a:pt x="950336" y="4204707"/>
                  </a:lnTo>
                  <a:lnTo>
                    <a:pt x="1116917" y="4581774"/>
                  </a:lnTo>
                  <a:lnTo>
                    <a:pt x="2552989" y="3859481"/>
                  </a:lnTo>
                  <a:lnTo>
                    <a:pt x="3185880" y="1511092"/>
                  </a:lnTo>
                  <a:lnTo>
                    <a:pt x="3194824" y="1462938"/>
                  </a:lnTo>
                  <a:lnTo>
                    <a:pt x="3196090" y="1446780"/>
                  </a:lnTo>
                  <a:lnTo>
                    <a:pt x="3195116" y="1399869"/>
                  </a:lnTo>
                  <a:lnTo>
                    <a:pt x="3186996" y="1353760"/>
                  </a:lnTo>
                  <a:lnTo>
                    <a:pt x="3171888" y="1309144"/>
                  </a:lnTo>
                  <a:lnTo>
                    <a:pt x="3149950" y="1266711"/>
                  </a:lnTo>
                  <a:lnTo>
                    <a:pt x="3121338" y="1227153"/>
                  </a:lnTo>
                  <a:lnTo>
                    <a:pt x="2305960" y="258544"/>
                  </a:lnTo>
                  <a:lnTo>
                    <a:pt x="2272771" y="221943"/>
                  </a:lnTo>
                  <a:lnTo>
                    <a:pt x="2237085" y="187870"/>
                  </a:lnTo>
                  <a:lnTo>
                    <a:pt x="2199069" y="156393"/>
                  </a:lnTo>
                  <a:lnTo>
                    <a:pt x="2158892" y="127581"/>
                  </a:lnTo>
                  <a:lnTo>
                    <a:pt x="2116722" y="101504"/>
                  </a:lnTo>
                  <a:lnTo>
                    <a:pt x="2072728" y="78229"/>
                  </a:lnTo>
                  <a:lnTo>
                    <a:pt x="2027077" y="57827"/>
                  </a:lnTo>
                  <a:lnTo>
                    <a:pt x="1979938" y="40365"/>
                  </a:lnTo>
                  <a:lnTo>
                    <a:pt x="1931479" y="25912"/>
                  </a:lnTo>
                  <a:lnTo>
                    <a:pt x="1881912" y="14642"/>
                  </a:lnTo>
                  <a:lnTo>
                    <a:pt x="1831386" y="6515"/>
                  </a:lnTo>
                  <a:lnTo>
                    <a:pt x="1780058" y="1608"/>
                  </a:lnTo>
                  <a:lnTo>
                    <a:pt x="1728085" y="0"/>
                  </a:lnTo>
                  <a:close/>
                </a:path>
              </a:pathLst>
            </a:custGeom>
            <a:solidFill>
              <a:srgbClr val="FBBF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2644404" y="3218129"/>
              <a:ext cx="1821180" cy="710565"/>
            </a:xfrm>
            <a:custGeom>
              <a:avLst/>
              <a:gdLst/>
              <a:ahLst/>
              <a:cxnLst/>
              <a:rect l="l" t="t" r="r" b="b"/>
              <a:pathLst>
                <a:path w="1821180" h="710564">
                  <a:moveTo>
                    <a:pt x="279234" y="0"/>
                  </a:moveTo>
                  <a:lnTo>
                    <a:pt x="231758" y="7415"/>
                  </a:lnTo>
                  <a:lnTo>
                    <a:pt x="186825" y="21974"/>
                  </a:lnTo>
                  <a:lnTo>
                    <a:pt x="145111" y="43109"/>
                  </a:lnTo>
                  <a:lnTo>
                    <a:pt x="107294" y="70252"/>
                  </a:lnTo>
                  <a:lnTo>
                    <a:pt x="74047" y="102833"/>
                  </a:lnTo>
                  <a:lnTo>
                    <a:pt x="46048" y="140286"/>
                  </a:lnTo>
                  <a:lnTo>
                    <a:pt x="23973" y="182043"/>
                  </a:lnTo>
                  <a:lnTo>
                    <a:pt x="8497" y="227534"/>
                  </a:lnTo>
                  <a:lnTo>
                    <a:pt x="296" y="276193"/>
                  </a:lnTo>
                  <a:lnTo>
                    <a:pt x="0" y="325537"/>
                  </a:lnTo>
                  <a:lnTo>
                    <a:pt x="7415" y="373014"/>
                  </a:lnTo>
                  <a:lnTo>
                    <a:pt x="21974" y="417947"/>
                  </a:lnTo>
                  <a:lnTo>
                    <a:pt x="43109" y="459661"/>
                  </a:lnTo>
                  <a:lnTo>
                    <a:pt x="70252" y="497479"/>
                  </a:lnTo>
                  <a:lnTo>
                    <a:pt x="102833" y="530727"/>
                  </a:lnTo>
                  <a:lnTo>
                    <a:pt x="140286" y="558727"/>
                  </a:lnTo>
                  <a:lnTo>
                    <a:pt x="182043" y="580804"/>
                  </a:lnTo>
                  <a:lnTo>
                    <a:pt x="227534" y="596283"/>
                  </a:lnTo>
                  <a:lnTo>
                    <a:pt x="276193" y="604487"/>
                  </a:lnTo>
                  <a:lnTo>
                    <a:pt x="1492460" y="709949"/>
                  </a:lnTo>
                  <a:lnTo>
                    <a:pt x="1541804" y="710245"/>
                  </a:lnTo>
                  <a:lnTo>
                    <a:pt x="1589281" y="702830"/>
                  </a:lnTo>
                  <a:lnTo>
                    <a:pt x="1634214" y="688270"/>
                  </a:lnTo>
                  <a:lnTo>
                    <a:pt x="1675927" y="667136"/>
                  </a:lnTo>
                  <a:lnTo>
                    <a:pt x="1713745" y="639993"/>
                  </a:lnTo>
                  <a:lnTo>
                    <a:pt x="1746991" y="607412"/>
                  </a:lnTo>
                  <a:lnTo>
                    <a:pt x="1774990" y="569959"/>
                  </a:lnTo>
                  <a:lnTo>
                    <a:pt x="1797065" y="528202"/>
                  </a:lnTo>
                  <a:lnTo>
                    <a:pt x="1812542" y="482711"/>
                  </a:lnTo>
                  <a:lnTo>
                    <a:pt x="1820743" y="434052"/>
                  </a:lnTo>
                  <a:lnTo>
                    <a:pt x="1821039" y="384705"/>
                  </a:lnTo>
                  <a:lnTo>
                    <a:pt x="1813623" y="337226"/>
                  </a:lnTo>
                  <a:lnTo>
                    <a:pt x="1799064" y="292291"/>
                  </a:lnTo>
                  <a:lnTo>
                    <a:pt x="1777929" y="250576"/>
                  </a:lnTo>
                  <a:lnTo>
                    <a:pt x="1750787" y="212758"/>
                  </a:lnTo>
                  <a:lnTo>
                    <a:pt x="1718205" y="179511"/>
                  </a:lnTo>
                  <a:lnTo>
                    <a:pt x="1680752" y="151511"/>
                  </a:lnTo>
                  <a:lnTo>
                    <a:pt x="1638996" y="129436"/>
                  </a:lnTo>
                  <a:lnTo>
                    <a:pt x="1593504" y="113959"/>
                  </a:lnTo>
                  <a:lnTo>
                    <a:pt x="1544845" y="105758"/>
                  </a:lnTo>
                  <a:lnTo>
                    <a:pt x="328579" y="296"/>
                  </a:lnTo>
                  <a:lnTo>
                    <a:pt x="279234" y="0"/>
                  </a:lnTo>
                  <a:close/>
                </a:path>
              </a:pathLst>
            </a:custGeom>
            <a:solidFill>
              <a:srgbClr val="ECB29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2553455" y="4048639"/>
              <a:ext cx="1840230" cy="2616200"/>
            </a:xfrm>
            <a:custGeom>
              <a:avLst/>
              <a:gdLst/>
              <a:ahLst/>
              <a:cxnLst/>
              <a:rect l="l" t="t" r="r" b="b"/>
              <a:pathLst>
                <a:path w="1840230" h="2616200">
                  <a:moveTo>
                    <a:pt x="1821053" y="2290038"/>
                  </a:moveTo>
                  <a:lnTo>
                    <a:pt x="1813636" y="2242566"/>
                  </a:lnTo>
                  <a:lnTo>
                    <a:pt x="1799069" y="2197633"/>
                  </a:lnTo>
                  <a:lnTo>
                    <a:pt x="1777936" y="2155914"/>
                  </a:lnTo>
                  <a:lnTo>
                    <a:pt x="1750796" y="2118093"/>
                  </a:lnTo>
                  <a:lnTo>
                    <a:pt x="1718208" y="2084844"/>
                  </a:lnTo>
                  <a:lnTo>
                    <a:pt x="1680756" y="2056853"/>
                  </a:lnTo>
                  <a:lnTo>
                    <a:pt x="1638998" y="2034768"/>
                  </a:lnTo>
                  <a:lnTo>
                    <a:pt x="1593507" y="2019300"/>
                  </a:lnTo>
                  <a:lnTo>
                    <a:pt x="1544853" y="2011095"/>
                  </a:lnTo>
                  <a:lnTo>
                    <a:pt x="328587" y="1905635"/>
                  </a:lnTo>
                  <a:lnTo>
                    <a:pt x="279234" y="1905342"/>
                  </a:lnTo>
                  <a:lnTo>
                    <a:pt x="231762" y="1912747"/>
                  </a:lnTo>
                  <a:lnTo>
                    <a:pt x="186829" y="1927313"/>
                  </a:lnTo>
                  <a:lnTo>
                    <a:pt x="145122" y="1948446"/>
                  </a:lnTo>
                  <a:lnTo>
                    <a:pt x="107302" y="1975586"/>
                  </a:lnTo>
                  <a:lnTo>
                    <a:pt x="74053" y="2008174"/>
                  </a:lnTo>
                  <a:lnTo>
                    <a:pt x="46050" y="2045627"/>
                  </a:lnTo>
                  <a:lnTo>
                    <a:pt x="23977" y="2087384"/>
                  </a:lnTo>
                  <a:lnTo>
                    <a:pt x="8509" y="2132876"/>
                  </a:lnTo>
                  <a:lnTo>
                    <a:pt x="304" y="2181529"/>
                  </a:lnTo>
                  <a:lnTo>
                    <a:pt x="0" y="2230869"/>
                  </a:lnTo>
                  <a:lnTo>
                    <a:pt x="7416" y="2278354"/>
                  </a:lnTo>
                  <a:lnTo>
                    <a:pt x="21983" y="2323287"/>
                  </a:lnTo>
                  <a:lnTo>
                    <a:pt x="43116" y="2364994"/>
                  </a:lnTo>
                  <a:lnTo>
                    <a:pt x="70256" y="2402814"/>
                  </a:lnTo>
                  <a:lnTo>
                    <a:pt x="102844" y="2436063"/>
                  </a:lnTo>
                  <a:lnTo>
                    <a:pt x="140296" y="2464066"/>
                  </a:lnTo>
                  <a:lnTo>
                    <a:pt x="182054" y="2486139"/>
                  </a:lnTo>
                  <a:lnTo>
                    <a:pt x="227545" y="2501620"/>
                  </a:lnTo>
                  <a:lnTo>
                    <a:pt x="276199" y="2509824"/>
                  </a:lnTo>
                  <a:lnTo>
                    <a:pt x="1492465" y="2615285"/>
                  </a:lnTo>
                  <a:lnTo>
                    <a:pt x="1541805" y="2615577"/>
                  </a:lnTo>
                  <a:lnTo>
                    <a:pt x="1589290" y="2608161"/>
                  </a:lnTo>
                  <a:lnTo>
                    <a:pt x="1634223" y="2593606"/>
                  </a:lnTo>
                  <a:lnTo>
                    <a:pt x="1675930" y="2572474"/>
                  </a:lnTo>
                  <a:lnTo>
                    <a:pt x="1713750" y="2545334"/>
                  </a:lnTo>
                  <a:lnTo>
                    <a:pt x="1746999" y="2512745"/>
                  </a:lnTo>
                  <a:lnTo>
                    <a:pt x="1775002" y="2475293"/>
                  </a:lnTo>
                  <a:lnTo>
                    <a:pt x="1797075" y="2433536"/>
                  </a:lnTo>
                  <a:lnTo>
                    <a:pt x="1812556" y="2388044"/>
                  </a:lnTo>
                  <a:lnTo>
                    <a:pt x="1820760" y="2339390"/>
                  </a:lnTo>
                  <a:lnTo>
                    <a:pt x="1821053" y="2290038"/>
                  </a:lnTo>
                  <a:close/>
                </a:path>
                <a:path w="1840230" h="2616200">
                  <a:moveTo>
                    <a:pt x="1821053" y="1337360"/>
                  </a:moveTo>
                  <a:lnTo>
                    <a:pt x="1813636" y="1289888"/>
                  </a:lnTo>
                  <a:lnTo>
                    <a:pt x="1799069" y="1244955"/>
                  </a:lnTo>
                  <a:lnTo>
                    <a:pt x="1777936" y="1203248"/>
                  </a:lnTo>
                  <a:lnTo>
                    <a:pt x="1750796" y="1165428"/>
                  </a:lnTo>
                  <a:lnTo>
                    <a:pt x="1718208" y="1132179"/>
                  </a:lnTo>
                  <a:lnTo>
                    <a:pt x="1680756" y="1104176"/>
                  </a:lnTo>
                  <a:lnTo>
                    <a:pt x="1638998" y="1082103"/>
                  </a:lnTo>
                  <a:lnTo>
                    <a:pt x="1593507" y="1066622"/>
                  </a:lnTo>
                  <a:lnTo>
                    <a:pt x="1544853" y="1058430"/>
                  </a:lnTo>
                  <a:lnTo>
                    <a:pt x="328587" y="952969"/>
                  </a:lnTo>
                  <a:lnTo>
                    <a:pt x="279234" y="952665"/>
                  </a:lnTo>
                  <a:lnTo>
                    <a:pt x="231762" y="960081"/>
                  </a:lnTo>
                  <a:lnTo>
                    <a:pt x="186829" y="974648"/>
                  </a:lnTo>
                  <a:lnTo>
                    <a:pt x="145122" y="995781"/>
                  </a:lnTo>
                  <a:lnTo>
                    <a:pt x="107302" y="1022921"/>
                  </a:lnTo>
                  <a:lnTo>
                    <a:pt x="74053" y="1055497"/>
                  </a:lnTo>
                  <a:lnTo>
                    <a:pt x="46050" y="1092949"/>
                  </a:lnTo>
                  <a:lnTo>
                    <a:pt x="23977" y="1134706"/>
                  </a:lnTo>
                  <a:lnTo>
                    <a:pt x="8509" y="1180198"/>
                  </a:lnTo>
                  <a:lnTo>
                    <a:pt x="304" y="1228864"/>
                  </a:lnTo>
                  <a:lnTo>
                    <a:pt x="0" y="1278204"/>
                  </a:lnTo>
                  <a:lnTo>
                    <a:pt x="7416" y="1325676"/>
                  </a:lnTo>
                  <a:lnTo>
                    <a:pt x="21983" y="1370622"/>
                  </a:lnTo>
                  <a:lnTo>
                    <a:pt x="43116" y="1412328"/>
                  </a:lnTo>
                  <a:lnTo>
                    <a:pt x="70256" y="1450149"/>
                  </a:lnTo>
                  <a:lnTo>
                    <a:pt x="102844" y="1483398"/>
                  </a:lnTo>
                  <a:lnTo>
                    <a:pt x="140296" y="1511401"/>
                  </a:lnTo>
                  <a:lnTo>
                    <a:pt x="182054" y="1533474"/>
                  </a:lnTo>
                  <a:lnTo>
                    <a:pt x="227545" y="1548955"/>
                  </a:lnTo>
                  <a:lnTo>
                    <a:pt x="276199" y="1557159"/>
                  </a:lnTo>
                  <a:lnTo>
                    <a:pt x="1492465" y="1662620"/>
                  </a:lnTo>
                  <a:lnTo>
                    <a:pt x="1541805" y="1662912"/>
                  </a:lnTo>
                  <a:lnTo>
                    <a:pt x="1589290" y="1655495"/>
                  </a:lnTo>
                  <a:lnTo>
                    <a:pt x="1634223" y="1640941"/>
                  </a:lnTo>
                  <a:lnTo>
                    <a:pt x="1675930" y="1619796"/>
                  </a:lnTo>
                  <a:lnTo>
                    <a:pt x="1713750" y="1592656"/>
                  </a:lnTo>
                  <a:lnTo>
                    <a:pt x="1746999" y="1560068"/>
                  </a:lnTo>
                  <a:lnTo>
                    <a:pt x="1775002" y="1522615"/>
                  </a:lnTo>
                  <a:lnTo>
                    <a:pt x="1797075" y="1480858"/>
                  </a:lnTo>
                  <a:lnTo>
                    <a:pt x="1812556" y="1435366"/>
                  </a:lnTo>
                  <a:lnTo>
                    <a:pt x="1820760" y="1386713"/>
                  </a:lnTo>
                  <a:lnTo>
                    <a:pt x="1821053" y="1337360"/>
                  </a:lnTo>
                  <a:close/>
                </a:path>
                <a:path w="1840230" h="2616200">
                  <a:moveTo>
                    <a:pt x="1839963" y="384695"/>
                  </a:moveTo>
                  <a:lnTo>
                    <a:pt x="1832559" y="337223"/>
                  </a:lnTo>
                  <a:lnTo>
                    <a:pt x="1817992" y="292290"/>
                  </a:lnTo>
                  <a:lnTo>
                    <a:pt x="1796859" y="250571"/>
                  </a:lnTo>
                  <a:lnTo>
                    <a:pt x="1769719" y="212763"/>
                  </a:lnTo>
                  <a:lnTo>
                    <a:pt x="1737131" y="179514"/>
                  </a:lnTo>
                  <a:lnTo>
                    <a:pt x="1699679" y="151511"/>
                  </a:lnTo>
                  <a:lnTo>
                    <a:pt x="1657921" y="129438"/>
                  </a:lnTo>
                  <a:lnTo>
                    <a:pt x="1612430" y="113957"/>
                  </a:lnTo>
                  <a:lnTo>
                    <a:pt x="1563776" y="105752"/>
                  </a:lnTo>
                  <a:lnTo>
                    <a:pt x="347510" y="292"/>
                  </a:lnTo>
                  <a:lnTo>
                    <a:pt x="298157" y="0"/>
                  </a:lnTo>
                  <a:lnTo>
                    <a:pt x="250685" y="7416"/>
                  </a:lnTo>
                  <a:lnTo>
                    <a:pt x="205752" y="21971"/>
                  </a:lnTo>
                  <a:lnTo>
                    <a:pt x="164045" y="43103"/>
                  </a:lnTo>
                  <a:lnTo>
                    <a:pt x="126225" y="70243"/>
                  </a:lnTo>
                  <a:lnTo>
                    <a:pt x="92976" y="102831"/>
                  </a:lnTo>
                  <a:lnTo>
                    <a:pt x="64973" y="140284"/>
                  </a:lnTo>
                  <a:lnTo>
                    <a:pt x="42900" y="182041"/>
                  </a:lnTo>
                  <a:lnTo>
                    <a:pt x="27432" y="227533"/>
                  </a:lnTo>
                  <a:lnTo>
                    <a:pt x="19227" y="276186"/>
                  </a:lnTo>
                  <a:lnTo>
                    <a:pt x="18923" y="325539"/>
                  </a:lnTo>
                  <a:lnTo>
                    <a:pt x="26339" y="373011"/>
                  </a:lnTo>
                  <a:lnTo>
                    <a:pt x="40906" y="417944"/>
                  </a:lnTo>
                  <a:lnTo>
                    <a:pt x="62039" y="459663"/>
                  </a:lnTo>
                  <a:lnTo>
                    <a:pt x="89179" y="497471"/>
                  </a:lnTo>
                  <a:lnTo>
                    <a:pt x="121767" y="530720"/>
                  </a:lnTo>
                  <a:lnTo>
                    <a:pt x="159219" y="558723"/>
                  </a:lnTo>
                  <a:lnTo>
                    <a:pt x="200977" y="580796"/>
                  </a:lnTo>
                  <a:lnTo>
                    <a:pt x="246468" y="596277"/>
                  </a:lnTo>
                  <a:lnTo>
                    <a:pt x="295122" y="604481"/>
                  </a:lnTo>
                  <a:lnTo>
                    <a:pt x="1511388" y="709942"/>
                  </a:lnTo>
                  <a:lnTo>
                    <a:pt x="1560728" y="710247"/>
                  </a:lnTo>
                  <a:lnTo>
                    <a:pt x="1608213" y="702830"/>
                  </a:lnTo>
                  <a:lnTo>
                    <a:pt x="1653146" y="688263"/>
                  </a:lnTo>
                  <a:lnTo>
                    <a:pt x="1694853" y="667131"/>
                  </a:lnTo>
                  <a:lnTo>
                    <a:pt x="1732673" y="639991"/>
                  </a:lnTo>
                  <a:lnTo>
                    <a:pt x="1765922" y="607402"/>
                  </a:lnTo>
                  <a:lnTo>
                    <a:pt x="1793925" y="569950"/>
                  </a:lnTo>
                  <a:lnTo>
                    <a:pt x="1815998" y="528193"/>
                  </a:lnTo>
                  <a:lnTo>
                    <a:pt x="1831467" y="482701"/>
                  </a:lnTo>
                  <a:lnTo>
                    <a:pt x="1839671" y="434035"/>
                  </a:lnTo>
                  <a:lnTo>
                    <a:pt x="1839963" y="384695"/>
                  </a:lnTo>
                  <a:close/>
                </a:path>
              </a:pathLst>
            </a:custGeom>
            <a:solidFill>
              <a:srgbClr val="FBBF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3033440" y="850250"/>
              <a:ext cx="3914140" cy="8039100"/>
            </a:xfrm>
            <a:custGeom>
              <a:avLst/>
              <a:gdLst/>
              <a:ahLst/>
              <a:cxnLst/>
              <a:rect l="l" t="t" r="r" b="b"/>
              <a:pathLst>
                <a:path w="3914140" h="8039100">
                  <a:moveTo>
                    <a:pt x="1137159" y="0"/>
                  </a:moveTo>
                  <a:lnTo>
                    <a:pt x="1088781" y="190"/>
                  </a:lnTo>
                  <a:lnTo>
                    <a:pt x="1040953" y="2658"/>
                  </a:lnTo>
                  <a:lnTo>
                    <a:pt x="993726" y="7354"/>
                  </a:lnTo>
                  <a:lnTo>
                    <a:pt x="947156" y="14227"/>
                  </a:lnTo>
                  <a:lnTo>
                    <a:pt x="901294" y="23224"/>
                  </a:lnTo>
                  <a:lnTo>
                    <a:pt x="856194" y="34295"/>
                  </a:lnTo>
                  <a:lnTo>
                    <a:pt x="811910" y="47388"/>
                  </a:lnTo>
                  <a:lnTo>
                    <a:pt x="768495" y="62453"/>
                  </a:lnTo>
                  <a:lnTo>
                    <a:pt x="726002" y="79438"/>
                  </a:lnTo>
                  <a:lnTo>
                    <a:pt x="684485" y="98291"/>
                  </a:lnTo>
                  <a:lnTo>
                    <a:pt x="643996" y="118962"/>
                  </a:lnTo>
                  <a:lnTo>
                    <a:pt x="604590" y="141400"/>
                  </a:lnTo>
                  <a:lnTo>
                    <a:pt x="566318" y="165552"/>
                  </a:lnTo>
                  <a:lnTo>
                    <a:pt x="529236" y="191368"/>
                  </a:lnTo>
                  <a:lnTo>
                    <a:pt x="493395" y="218797"/>
                  </a:lnTo>
                  <a:lnTo>
                    <a:pt x="458850" y="247787"/>
                  </a:lnTo>
                  <a:lnTo>
                    <a:pt x="425654" y="278287"/>
                  </a:lnTo>
                  <a:lnTo>
                    <a:pt x="393860" y="310246"/>
                  </a:lnTo>
                  <a:lnTo>
                    <a:pt x="363521" y="343612"/>
                  </a:lnTo>
                  <a:lnTo>
                    <a:pt x="334690" y="378335"/>
                  </a:lnTo>
                  <a:lnTo>
                    <a:pt x="307422" y="414363"/>
                  </a:lnTo>
                  <a:lnTo>
                    <a:pt x="281768" y="451645"/>
                  </a:lnTo>
                  <a:lnTo>
                    <a:pt x="257784" y="490130"/>
                  </a:lnTo>
                  <a:lnTo>
                    <a:pt x="235521" y="529765"/>
                  </a:lnTo>
                  <a:lnTo>
                    <a:pt x="215033" y="570502"/>
                  </a:lnTo>
                  <a:lnTo>
                    <a:pt x="196374" y="612287"/>
                  </a:lnTo>
                  <a:lnTo>
                    <a:pt x="179597" y="655069"/>
                  </a:lnTo>
                  <a:lnTo>
                    <a:pt x="164755" y="698798"/>
                  </a:lnTo>
                  <a:lnTo>
                    <a:pt x="151901" y="743423"/>
                  </a:lnTo>
                  <a:lnTo>
                    <a:pt x="141089" y="788891"/>
                  </a:lnTo>
                  <a:lnTo>
                    <a:pt x="132373" y="835152"/>
                  </a:lnTo>
                  <a:lnTo>
                    <a:pt x="125804" y="882155"/>
                  </a:lnTo>
                  <a:lnTo>
                    <a:pt x="121437" y="929847"/>
                  </a:lnTo>
                  <a:lnTo>
                    <a:pt x="119326" y="978179"/>
                  </a:lnTo>
                  <a:lnTo>
                    <a:pt x="0" y="6985535"/>
                  </a:lnTo>
                  <a:lnTo>
                    <a:pt x="190" y="7033912"/>
                  </a:lnTo>
                  <a:lnTo>
                    <a:pt x="2660" y="7081740"/>
                  </a:lnTo>
                  <a:lnTo>
                    <a:pt x="7357" y="7128965"/>
                  </a:lnTo>
                  <a:lnTo>
                    <a:pt x="14230" y="7175535"/>
                  </a:lnTo>
                  <a:lnTo>
                    <a:pt x="23228" y="7221396"/>
                  </a:lnTo>
                  <a:lnTo>
                    <a:pt x="34300" y="7266495"/>
                  </a:lnTo>
                  <a:lnTo>
                    <a:pt x="47394" y="7310778"/>
                  </a:lnTo>
                  <a:lnTo>
                    <a:pt x="62459" y="7354193"/>
                  </a:lnTo>
                  <a:lnTo>
                    <a:pt x="79444" y="7396685"/>
                  </a:lnTo>
                  <a:lnTo>
                    <a:pt x="98298" y="7438202"/>
                  </a:lnTo>
                  <a:lnTo>
                    <a:pt x="118969" y="7478691"/>
                  </a:lnTo>
                  <a:lnTo>
                    <a:pt x="141407" y="7518097"/>
                  </a:lnTo>
                  <a:lnTo>
                    <a:pt x="165559" y="7556368"/>
                  </a:lnTo>
                  <a:lnTo>
                    <a:pt x="191376" y="7593450"/>
                  </a:lnTo>
                  <a:lnTo>
                    <a:pt x="218805" y="7629290"/>
                  </a:lnTo>
                  <a:lnTo>
                    <a:pt x="247795" y="7663835"/>
                  </a:lnTo>
                  <a:lnTo>
                    <a:pt x="278295" y="7697031"/>
                  </a:lnTo>
                  <a:lnTo>
                    <a:pt x="310254" y="7728825"/>
                  </a:lnTo>
                  <a:lnTo>
                    <a:pt x="343620" y="7759164"/>
                  </a:lnTo>
                  <a:lnTo>
                    <a:pt x="378343" y="7787994"/>
                  </a:lnTo>
                  <a:lnTo>
                    <a:pt x="414371" y="7815262"/>
                  </a:lnTo>
                  <a:lnTo>
                    <a:pt x="451652" y="7840916"/>
                  </a:lnTo>
                  <a:lnTo>
                    <a:pt x="490136" y="7864900"/>
                  </a:lnTo>
                  <a:lnTo>
                    <a:pt x="529772" y="7887163"/>
                  </a:lnTo>
                  <a:lnTo>
                    <a:pt x="570508" y="7907650"/>
                  </a:lnTo>
                  <a:lnTo>
                    <a:pt x="612292" y="7926309"/>
                  </a:lnTo>
                  <a:lnTo>
                    <a:pt x="655074" y="7943087"/>
                  </a:lnTo>
                  <a:lnTo>
                    <a:pt x="698803" y="7957929"/>
                  </a:lnTo>
                  <a:lnTo>
                    <a:pt x="743427" y="7970782"/>
                  </a:lnTo>
                  <a:lnTo>
                    <a:pt x="788894" y="7981594"/>
                  </a:lnTo>
                  <a:lnTo>
                    <a:pt x="835155" y="7990311"/>
                  </a:lnTo>
                  <a:lnTo>
                    <a:pt x="882156" y="7996880"/>
                  </a:lnTo>
                  <a:lnTo>
                    <a:pt x="929848" y="8001246"/>
                  </a:lnTo>
                  <a:lnTo>
                    <a:pt x="978179" y="8003358"/>
                  </a:lnTo>
                  <a:lnTo>
                    <a:pt x="2776742" y="8039085"/>
                  </a:lnTo>
                  <a:lnTo>
                    <a:pt x="2825119" y="8038894"/>
                  </a:lnTo>
                  <a:lnTo>
                    <a:pt x="2872947" y="8036424"/>
                  </a:lnTo>
                  <a:lnTo>
                    <a:pt x="2920172" y="8031727"/>
                  </a:lnTo>
                  <a:lnTo>
                    <a:pt x="2966742" y="8024855"/>
                  </a:lnTo>
                  <a:lnTo>
                    <a:pt x="3012603" y="8015857"/>
                  </a:lnTo>
                  <a:lnTo>
                    <a:pt x="3057703" y="8004785"/>
                  </a:lnTo>
                  <a:lnTo>
                    <a:pt x="3101986" y="7991692"/>
                  </a:lnTo>
                  <a:lnTo>
                    <a:pt x="3145401" y="7976627"/>
                  </a:lnTo>
                  <a:lnTo>
                    <a:pt x="3187894" y="7959642"/>
                  </a:lnTo>
                  <a:lnTo>
                    <a:pt x="3229411" y="7940788"/>
                  </a:lnTo>
                  <a:lnTo>
                    <a:pt x="3269900" y="7920117"/>
                  </a:lnTo>
                  <a:lnTo>
                    <a:pt x="3309306" y="7897680"/>
                  </a:lnTo>
                  <a:lnTo>
                    <a:pt x="3347577" y="7873528"/>
                  </a:lnTo>
                  <a:lnTo>
                    <a:pt x="3384660" y="7847712"/>
                  </a:lnTo>
                  <a:lnTo>
                    <a:pt x="3420500" y="7820283"/>
                  </a:lnTo>
                  <a:lnTo>
                    <a:pt x="3455045" y="7791293"/>
                  </a:lnTo>
                  <a:lnTo>
                    <a:pt x="3488241" y="7760793"/>
                  </a:lnTo>
                  <a:lnTo>
                    <a:pt x="3520036" y="7728835"/>
                  </a:lnTo>
                  <a:lnTo>
                    <a:pt x="3550375" y="7695468"/>
                  </a:lnTo>
                  <a:lnTo>
                    <a:pt x="3579205" y="7660746"/>
                  </a:lnTo>
                  <a:lnTo>
                    <a:pt x="3606474" y="7624718"/>
                  </a:lnTo>
                  <a:lnTo>
                    <a:pt x="3632127" y="7587436"/>
                  </a:lnTo>
                  <a:lnTo>
                    <a:pt x="3656111" y="7548952"/>
                  </a:lnTo>
                  <a:lnTo>
                    <a:pt x="3678374" y="7509317"/>
                  </a:lnTo>
                  <a:lnTo>
                    <a:pt x="3698862" y="7468581"/>
                  </a:lnTo>
                  <a:lnTo>
                    <a:pt x="3717520" y="7426796"/>
                  </a:lnTo>
                  <a:lnTo>
                    <a:pt x="3734297" y="7384014"/>
                  </a:lnTo>
                  <a:lnTo>
                    <a:pt x="3749139" y="7340285"/>
                  </a:lnTo>
                  <a:lnTo>
                    <a:pt x="3761992" y="7295661"/>
                  </a:lnTo>
                  <a:lnTo>
                    <a:pt x="3772804" y="7250193"/>
                  </a:lnTo>
                  <a:lnTo>
                    <a:pt x="3781520" y="7203932"/>
                  </a:lnTo>
                  <a:lnTo>
                    <a:pt x="3788088" y="7156929"/>
                  </a:lnTo>
                  <a:lnTo>
                    <a:pt x="3792454" y="7109237"/>
                  </a:lnTo>
                  <a:lnTo>
                    <a:pt x="3794565" y="7060905"/>
                  </a:lnTo>
                  <a:lnTo>
                    <a:pt x="3913891" y="1053549"/>
                  </a:lnTo>
                  <a:lnTo>
                    <a:pt x="3913701" y="1005171"/>
                  </a:lnTo>
                  <a:lnTo>
                    <a:pt x="3911232" y="957343"/>
                  </a:lnTo>
                  <a:lnTo>
                    <a:pt x="3906536" y="910116"/>
                  </a:lnTo>
                  <a:lnTo>
                    <a:pt x="3899664" y="863546"/>
                  </a:lnTo>
                  <a:lnTo>
                    <a:pt x="3890666" y="817684"/>
                  </a:lnTo>
                  <a:lnTo>
                    <a:pt x="3879595" y="772584"/>
                  </a:lnTo>
                  <a:lnTo>
                    <a:pt x="3866502" y="728301"/>
                  </a:lnTo>
                  <a:lnTo>
                    <a:pt x="3851437" y="684885"/>
                  </a:lnTo>
                  <a:lnTo>
                    <a:pt x="3834453" y="642393"/>
                  </a:lnTo>
                  <a:lnTo>
                    <a:pt x="3815599" y="600875"/>
                  </a:lnTo>
                  <a:lnTo>
                    <a:pt x="3794928" y="560386"/>
                  </a:lnTo>
                  <a:lnTo>
                    <a:pt x="3772491" y="520980"/>
                  </a:lnTo>
                  <a:lnTo>
                    <a:pt x="3748339" y="482709"/>
                  </a:lnTo>
                  <a:lnTo>
                    <a:pt x="3722523" y="445627"/>
                  </a:lnTo>
                  <a:lnTo>
                    <a:pt x="3695094" y="409786"/>
                  </a:lnTo>
                  <a:lnTo>
                    <a:pt x="3666105" y="375242"/>
                  </a:lnTo>
                  <a:lnTo>
                    <a:pt x="3635605" y="342045"/>
                  </a:lnTo>
                  <a:lnTo>
                    <a:pt x="3603646" y="310251"/>
                  </a:lnTo>
                  <a:lnTo>
                    <a:pt x="3570280" y="279912"/>
                  </a:lnTo>
                  <a:lnTo>
                    <a:pt x="3535557" y="251082"/>
                  </a:lnTo>
                  <a:lnTo>
                    <a:pt x="3499530" y="223814"/>
                  </a:lnTo>
                  <a:lnTo>
                    <a:pt x="3462248" y="198161"/>
                  </a:lnTo>
                  <a:lnTo>
                    <a:pt x="3423764" y="174177"/>
                  </a:lnTo>
                  <a:lnTo>
                    <a:pt x="3384128" y="151915"/>
                  </a:lnTo>
                  <a:lnTo>
                    <a:pt x="3343393" y="131428"/>
                  </a:lnTo>
                  <a:lnTo>
                    <a:pt x="3301608" y="112769"/>
                  </a:lnTo>
                  <a:lnTo>
                    <a:pt x="3258826" y="95992"/>
                  </a:lnTo>
                  <a:lnTo>
                    <a:pt x="3215098" y="81151"/>
                  </a:lnTo>
                  <a:lnTo>
                    <a:pt x="3170474" y="68298"/>
                  </a:lnTo>
                  <a:lnTo>
                    <a:pt x="3125006" y="57487"/>
                  </a:lnTo>
                  <a:lnTo>
                    <a:pt x="3078746" y="48770"/>
                  </a:lnTo>
                  <a:lnTo>
                    <a:pt x="3031744" y="42203"/>
                  </a:lnTo>
                  <a:lnTo>
                    <a:pt x="2984052" y="37837"/>
                  </a:lnTo>
                  <a:lnTo>
                    <a:pt x="2935722" y="35726"/>
                  </a:lnTo>
                  <a:lnTo>
                    <a:pt x="1137159" y="0"/>
                  </a:lnTo>
                  <a:close/>
                </a:path>
              </a:pathLst>
            </a:custGeom>
            <a:solidFill>
              <a:srgbClr val="FFF1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107808" y="736364"/>
              <a:ext cx="15954375" cy="8267700"/>
            </a:xfrm>
            <a:custGeom>
              <a:avLst/>
              <a:gdLst/>
              <a:ahLst/>
              <a:cxnLst/>
              <a:rect l="l" t="t" r="r" b="b"/>
              <a:pathLst>
                <a:path w="15954375" h="8267700">
                  <a:moveTo>
                    <a:pt x="675576" y="2252002"/>
                  </a:moveTo>
                  <a:lnTo>
                    <a:pt x="0" y="2252002"/>
                  </a:lnTo>
                  <a:lnTo>
                    <a:pt x="0" y="2508542"/>
                  </a:lnTo>
                  <a:lnTo>
                    <a:pt x="0" y="2918752"/>
                  </a:lnTo>
                  <a:lnTo>
                    <a:pt x="0" y="3175292"/>
                  </a:lnTo>
                  <a:lnTo>
                    <a:pt x="0" y="3882682"/>
                  </a:lnTo>
                  <a:lnTo>
                    <a:pt x="256247" y="3882682"/>
                  </a:lnTo>
                  <a:lnTo>
                    <a:pt x="256247" y="3175292"/>
                  </a:lnTo>
                  <a:lnTo>
                    <a:pt x="547458" y="3175292"/>
                  </a:lnTo>
                  <a:lnTo>
                    <a:pt x="547458" y="2918752"/>
                  </a:lnTo>
                  <a:lnTo>
                    <a:pt x="256247" y="2918752"/>
                  </a:lnTo>
                  <a:lnTo>
                    <a:pt x="256247" y="2508542"/>
                  </a:lnTo>
                  <a:lnTo>
                    <a:pt x="675576" y="2508542"/>
                  </a:lnTo>
                  <a:lnTo>
                    <a:pt x="675576" y="2252002"/>
                  </a:lnTo>
                  <a:close/>
                </a:path>
                <a:path w="15954375" h="8267700">
                  <a:moveTo>
                    <a:pt x="773430" y="1425638"/>
                  </a:moveTo>
                  <a:lnTo>
                    <a:pt x="770813" y="1370012"/>
                  </a:lnTo>
                  <a:lnTo>
                    <a:pt x="762965" y="1318945"/>
                  </a:lnTo>
                  <a:lnTo>
                    <a:pt x="752348" y="1281201"/>
                  </a:lnTo>
                  <a:lnTo>
                    <a:pt x="749896" y="1272451"/>
                  </a:lnTo>
                  <a:lnTo>
                    <a:pt x="731583" y="1230515"/>
                  </a:lnTo>
                  <a:lnTo>
                    <a:pt x="708050" y="1193152"/>
                  </a:lnTo>
                  <a:lnTo>
                    <a:pt x="679284" y="1160348"/>
                  </a:lnTo>
                  <a:lnTo>
                    <a:pt x="645299" y="1132103"/>
                  </a:lnTo>
                  <a:lnTo>
                    <a:pt x="673760" y="1101178"/>
                  </a:lnTo>
                  <a:lnTo>
                    <a:pt x="697064" y="1065860"/>
                  </a:lnTo>
                  <a:lnTo>
                    <a:pt x="715187" y="1026121"/>
                  </a:lnTo>
                  <a:lnTo>
                    <a:pt x="715530" y="1024940"/>
                  </a:lnTo>
                  <a:lnTo>
                    <a:pt x="728129" y="981989"/>
                  </a:lnTo>
                  <a:lnTo>
                    <a:pt x="735901" y="933450"/>
                  </a:lnTo>
                  <a:lnTo>
                    <a:pt x="738492" y="880503"/>
                  </a:lnTo>
                  <a:lnTo>
                    <a:pt x="738492" y="729094"/>
                  </a:lnTo>
                  <a:lnTo>
                    <a:pt x="736587" y="681621"/>
                  </a:lnTo>
                  <a:lnTo>
                    <a:pt x="730910" y="637082"/>
                  </a:lnTo>
                  <a:lnTo>
                    <a:pt x="721436" y="595439"/>
                  </a:lnTo>
                  <a:lnTo>
                    <a:pt x="708202" y="556691"/>
                  </a:lnTo>
                  <a:lnTo>
                    <a:pt x="692175" y="519722"/>
                  </a:lnTo>
                  <a:lnTo>
                    <a:pt x="672084" y="485648"/>
                  </a:lnTo>
                  <a:lnTo>
                    <a:pt x="647915" y="454494"/>
                  </a:lnTo>
                  <a:lnTo>
                    <a:pt x="619671" y="426237"/>
                  </a:lnTo>
                  <a:lnTo>
                    <a:pt x="583755" y="398475"/>
                  </a:lnTo>
                  <a:lnTo>
                    <a:pt x="544347" y="375767"/>
                  </a:lnTo>
                  <a:lnTo>
                    <a:pt x="517182" y="364591"/>
                  </a:lnTo>
                  <a:lnTo>
                    <a:pt x="517182" y="1425638"/>
                  </a:lnTo>
                  <a:lnTo>
                    <a:pt x="517182" y="1574723"/>
                  </a:lnTo>
                  <a:lnTo>
                    <a:pt x="509016" y="1641716"/>
                  </a:lnTo>
                  <a:lnTo>
                    <a:pt x="484555" y="1684223"/>
                  </a:lnTo>
                  <a:lnTo>
                    <a:pt x="446112" y="1703451"/>
                  </a:lnTo>
                  <a:lnTo>
                    <a:pt x="386715" y="1709839"/>
                  </a:lnTo>
                  <a:lnTo>
                    <a:pt x="256247" y="1709839"/>
                  </a:lnTo>
                  <a:lnTo>
                    <a:pt x="256247" y="1281201"/>
                  </a:lnTo>
                  <a:lnTo>
                    <a:pt x="386715" y="1281201"/>
                  </a:lnTo>
                  <a:lnTo>
                    <a:pt x="443191" y="1288186"/>
                  </a:lnTo>
                  <a:lnTo>
                    <a:pt x="482231" y="1309154"/>
                  </a:lnTo>
                  <a:lnTo>
                    <a:pt x="508444" y="1354594"/>
                  </a:lnTo>
                  <a:lnTo>
                    <a:pt x="517182" y="1425638"/>
                  </a:lnTo>
                  <a:lnTo>
                    <a:pt x="517182" y="364591"/>
                  </a:lnTo>
                  <a:lnTo>
                    <a:pt x="501434" y="358101"/>
                  </a:lnTo>
                  <a:lnTo>
                    <a:pt x="482231" y="352882"/>
                  </a:lnTo>
                  <a:lnTo>
                    <a:pt x="482231" y="729094"/>
                  </a:lnTo>
                  <a:lnTo>
                    <a:pt x="482231" y="880503"/>
                  </a:lnTo>
                  <a:lnTo>
                    <a:pt x="473494" y="950404"/>
                  </a:lnTo>
                  <a:lnTo>
                    <a:pt x="447281" y="996988"/>
                  </a:lnTo>
                  <a:lnTo>
                    <a:pt x="408241" y="1017955"/>
                  </a:lnTo>
                  <a:lnTo>
                    <a:pt x="351764" y="1024940"/>
                  </a:lnTo>
                  <a:lnTo>
                    <a:pt x="256247" y="1024940"/>
                  </a:lnTo>
                  <a:lnTo>
                    <a:pt x="256247" y="591642"/>
                  </a:lnTo>
                  <a:lnTo>
                    <a:pt x="351764" y="591642"/>
                  </a:lnTo>
                  <a:lnTo>
                    <a:pt x="411175" y="598055"/>
                  </a:lnTo>
                  <a:lnTo>
                    <a:pt x="449618" y="617270"/>
                  </a:lnTo>
                  <a:lnTo>
                    <a:pt x="474065" y="661543"/>
                  </a:lnTo>
                  <a:lnTo>
                    <a:pt x="482231" y="729094"/>
                  </a:lnTo>
                  <a:lnTo>
                    <a:pt x="482231" y="352882"/>
                  </a:lnTo>
                  <a:lnTo>
                    <a:pt x="455041" y="345478"/>
                  </a:lnTo>
                  <a:lnTo>
                    <a:pt x="405155" y="337908"/>
                  </a:lnTo>
                  <a:lnTo>
                    <a:pt x="351764" y="335381"/>
                  </a:lnTo>
                  <a:lnTo>
                    <a:pt x="0" y="335381"/>
                  </a:lnTo>
                  <a:lnTo>
                    <a:pt x="0" y="1966099"/>
                  </a:lnTo>
                  <a:lnTo>
                    <a:pt x="386715" y="1966099"/>
                  </a:lnTo>
                  <a:lnTo>
                    <a:pt x="440740" y="1963572"/>
                  </a:lnTo>
                  <a:lnTo>
                    <a:pt x="491032" y="1956003"/>
                  </a:lnTo>
                  <a:lnTo>
                    <a:pt x="537552" y="1943379"/>
                  </a:lnTo>
                  <a:lnTo>
                    <a:pt x="580326" y="1925713"/>
                  </a:lnTo>
                  <a:lnTo>
                    <a:pt x="619340" y="1903006"/>
                  </a:lnTo>
                  <a:lnTo>
                    <a:pt x="654621" y="1875243"/>
                  </a:lnTo>
                  <a:lnTo>
                    <a:pt x="682853" y="1846999"/>
                  </a:lnTo>
                  <a:lnTo>
                    <a:pt x="707034" y="1815846"/>
                  </a:lnTo>
                  <a:lnTo>
                    <a:pt x="727125" y="1781771"/>
                  </a:lnTo>
                  <a:lnTo>
                    <a:pt x="743140" y="1744789"/>
                  </a:lnTo>
                  <a:lnTo>
                    <a:pt x="755700" y="1709839"/>
                  </a:lnTo>
                  <a:lnTo>
                    <a:pt x="756272" y="1708251"/>
                  </a:lnTo>
                  <a:lnTo>
                    <a:pt x="756386" y="1707959"/>
                  </a:lnTo>
                  <a:lnTo>
                    <a:pt x="765848" y="1667332"/>
                  </a:lnTo>
                  <a:lnTo>
                    <a:pt x="771537" y="1622933"/>
                  </a:lnTo>
                  <a:lnTo>
                    <a:pt x="773430" y="1574723"/>
                  </a:lnTo>
                  <a:lnTo>
                    <a:pt x="773430" y="1425638"/>
                  </a:lnTo>
                  <a:close/>
                </a:path>
                <a:path w="15954375" h="8267700">
                  <a:moveTo>
                    <a:pt x="1553845" y="2634348"/>
                  </a:moveTo>
                  <a:lnTo>
                    <a:pt x="1551457" y="2580767"/>
                  </a:lnTo>
                  <a:lnTo>
                    <a:pt x="1544332" y="2530513"/>
                  </a:lnTo>
                  <a:lnTo>
                    <a:pt x="1534033" y="2489911"/>
                  </a:lnTo>
                  <a:lnTo>
                    <a:pt x="1532432" y="2483586"/>
                  </a:lnTo>
                  <a:lnTo>
                    <a:pt x="1515795" y="2439987"/>
                  </a:lnTo>
                  <a:lnTo>
                    <a:pt x="1494396" y="2399715"/>
                  </a:lnTo>
                  <a:lnTo>
                    <a:pt x="1468247" y="2362784"/>
                  </a:lnTo>
                  <a:lnTo>
                    <a:pt x="1437347" y="2329167"/>
                  </a:lnTo>
                  <a:lnTo>
                    <a:pt x="1401356" y="2299995"/>
                  </a:lnTo>
                  <a:lnTo>
                    <a:pt x="1361757" y="2276106"/>
                  </a:lnTo>
                  <a:lnTo>
                    <a:pt x="1318539" y="2257539"/>
                  </a:lnTo>
                  <a:lnTo>
                    <a:pt x="1297571" y="2251608"/>
                  </a:lnTo>
                  <a:lnTo>
                    <a:pt x="1297571" y="2634348"/>
                  </a:lnTo>
                  <a:lnTo>
                    <a:pt x="1297571" y="3500958"/>
                  </a:lnTo>
                  <a:lnTo>
                    <a:pt x="1295438" y="3539680"/>
                  </a:lnTo>
                  <a:lnTo>
                    <a:pt x="1277924" y="3598811"/>
                  </a:lnTo>
                  <a:lnTo>
                    <a:pt x="1246174" y="3629660"/>
                  </a:lnTo>
                  <a:lnTo>
                    <a:pt x="1198410" y="3643642"/>
                  </a:lnTo>
                  <a:lnTo>
                    <a:pt x="1167117" y="3645395"/>
                  </a:lnTo>
                  <a:lnTo>
                    <a:pt x="1136675" y="3643642"/>
                  </a:lnTo>
                  <a:lnTo>
                    <a:pt x="1088923" y="3629660"/>
                  </a:lnTo>
                  <a:lnTo>
                    <a:pt x="1056309" y="3597922"/>
                  </a:lnTo>
                  <a:lnTo>
                    <a:pt x="1038847" y="3539680"/>
                  </a:lnTo>
                  <a:lnTo>
                    <a:pt x="1036662" y="3500958"/>
                  </a:lnTo>
                  <a:lnTo>
                    <a:pt x="1036662" y="2634348"/>
                  </a:lnTo>
                  <a:lnTo>
                    <a:pt x="1038847" y="2595613"/>
                  </a:lnTo>
                  <a:lnTo>
                    <a:pt x="1056309" y="2537383"/>
                  </a:lnTo>
                  <a:lnTo>
                    <a:pt x="1088923" y="2505633"/>
                  </a:lnTo>
                  <a:lnTo>
                    <a:pt x="1136675" y="2491651"/>
                  </a:lnTo>
                  <a:lnTo>
                    <a:pt x="1167117" y="2489911"/>
                  </a:lnTo>
                  <a:lnTo>
                    <a:pt x="1198410" y="2491651"/>
                  </a:lnTo>
                  <a:lnTo>
                    <a:pt x="1246174" y="2505633"/>
                  </a:lnTo>
                  <a:lnTo>
                    <a:pt x="1277924" y="2536507"/>
                  </a:lnTo>
                  <a:lnTo>
                    <a:pt x="1295387" y="2594749"/>
                  </a:lnTo>
                  <a:lnTo>
                    <a:pt x="1297571" y="2634348"/>
                  </a:lnTo>
                  <a:lnTo>
                    <a:pt x="1297571" y="2251608"/>
                  </a:lnTo>
                  <a:lnTo>
                    <a:pt x="1271689" y="2244267"/>
                  </a:lnTo>
                  <a:lnTo>
                    <a:pt x="1221219" y="2236305"/>
                  </a:lnTo>
                  <a:lnTo>
                    <a:pt x="1167117" y="2233650"/>
                  </a:lnTo>
                  <a:lnTo>
                    <a:pt x="1113015" y="2236305"/>
                  </a:lnTo>
                  <a:lnTo>
                    <a:pt x="1062545" y="2244267"/>
                  </a:lnTo>
                  <a:lnTo>
                    <a:pt x="1015695" y="2257539"/>
                  </a:lnTo>
                  <a:lnTo>
                    <a:pt x="972464" y="2276106"/>
                  </a:lnTo>
                  <a:lnTo>
                    <a:pt x="932865" y="2299995"/>
                  </a:lnTo>
                  <a:lnTo>
                    <a:pt x="896886" y="2329167"/>
                  </a:lnTo>
                  <a:lnTo>
                    <a:pt x="865974" y="2362784"/>
                  </a:lnTo>
                  <a:lnTo>
                    <a:pt x="839812" y="2399715"/>
                  </a:lnTo>
                  <a:lnTo>
                    <a:pt x="818426" y="2439987"/>
                  </a:lnTo>
                  <a:lnTo>
                    <a:pt x="801789" y="2483586"/>
                  </a:lnTo>
                  <a:lnTo>
                    <a:pt x="789901" y="2530513"/>
                  </a:lnTo>
                  <a:lnTo>
                    <a:pt x="782777" y="2580767"/>
                  </a:lnTo>
                  <a:lnTo>
                    <a:pt x="780402" y="2634348"/>
                  </a:lnTo>
                  <a:lnTo>
                    <a:pt x="780402" y="3500958"/>
                  </a:lnTo>
                  <a:lnTo>
                    <a:pt x="782777" y="3554539"/>
                  </a:lnTo>
                  <a:lnTo>
                    <a:pt x="789901" y="3604793"/>
                  </a:lnTo>
                  <a:lnTo>
                    <a:pt x="801789" y="3651720"/>
                  </a:lnTo>
                  <a:lnTo>
                    <a:pt x="818426" y="3695319"/>
                  </a:lnTo>
                  <a:lnTo>
                    <a:pt x="839812" y="3735578"/>
                  </a:lnTo>
                  <a:lnTo>
                    <a:pt x="865974" y="3772522"/>
                  </a:lnTo>
                  <a:lnTo>
                    <a:pt x="896886" y="3806126"/>
                  </a:lnTo>
                  <a:lnTo>
                    <a:pt x="932865" y="3835323"/>
                  </a:lnTo>
                  <a:lnTo>
                    <a:pt x="972464" y="3859199"/>
                  </a:lnTo>
                  <a:lnTo>
                    <a:pt x="1015695" y="3877767"/>
                  </a:lnTo>
                  <a:lnTo>
                    <a:pt x="1062545" y="3891038"/>
                  </a:lnTo>
                  <a:lnTo>
                    <a:pt x="1113015" y="3898989"/>
                  </a:lnTo>
                  <a:lnTo>
                    <a:pt x="1167117" y="3901643"/>
                  </a:lnTo>
                  <a:lnTo>
                    <a:pt x="1221219" y="3898989"/>
                  </a:lnTo>
                  <a:lnTo>
                    <a:pt x="1271689" y="3891038"/>
                  </a:lnTo>
                  <a:lnTo>
                    <a:pt x="1318539" y="3877767"/>
                  </a:lnTo>
                  <a:lnTo>
                    <a:pt x="1361757" y="3859199"/>
                  </a:lnTo>
                  <a:lnTo>
                    <a:pt x="1401356" y="3835323"/>
                  </a:lnTo>
                  <a:lnTo>
                    <a:pt x="1437347" y="3806126"/>
                  </a:lnTo>
                  <a:lnTo>
                    <a:pt x="1468247" y="3772522"/>
                  </a:lnTo>
                  <a:lnTo>
                    <a:pt x="1494396" y="3735578"/>
                  </a:lnTo>
                  <a:lnTo>
                    <a:pt x="1515795" y="3695319"/>
                  </a:lnTo>
                  <a:lnTo>
                    <a:pt x="1532432" y="3651720"/>
                  </a:lnTo>
                  <a:lnTo>
                    <a:pt x="1544332" y="3604793"/>
                  </a:lnTo>
                  <a:lnTo>
                    <a:pt x="1551457" y="3554539"/>
                  </a:lnTo>
                  <a:lnTo>
                    <a:pt x="1553845" y="3500958"/>
                  </a:lnTo>
                  <a:lnTo>
                    <a:pt x="1553845" y="2634348"/>
                  </a:lnTo>
                  <a:close/>
                </a:path>
                <a:path w="15954375" h="8267700">
                  <a:moveTo>
                    <a:pt x="1602740" y="335102"/>
                  </a:moveTo>
                  <a:lnTo>
                    <a:pt x="927163" y="335102"/>
                  </a:lnTo>
                  <a:lnTo>
                    <a:pt x="927163" y="591642"/>
                  </a:lnTo>
                  <a:lnTo>
                    <a:pt x="927163" y="1001852"/>
                  </a:lnTo>
                  <a:lnTo>
                    <a:pt x="927163" y="1258392"/>
                  </a:lnTo>
                  <a:lnTo>
                    <a:pt x="927163" y="1709242"/>
                  </a:lnTo>
                  <a:lnTo>
                    <a:pt x="927163" y="1965782"/>
                  </a:lnTo>
                  <a:lnTo>
                    <a:pt x="1602740" y="1965782"/>
                  </a:lnTo>
                  <a:lnTo>
                    <a:pt x="1602740" y="1709242"/>
                  </a:lnTo>
                  <a:lnTo>
                    <a:pt x="1183411" y="1709242"/>
                  </a:lnTo>
                  <a:lnTo>
                    <a:pt x="1183411" y="1258392"/>
                  </a:lnTo>
                  <a:lnTo>
                    <a:pt x="1472285" y="1258392"/>
                  </a:lnTo>
                  <a:lnTo>
                    <a:pt x="1472285" y="1001852"/>
                  </a:lnTo>
                  <a:lnTo>
                    <a:pt x="1183411" y="1001852"/>
                  </a:lnTo>
                  <a:lnTo>
                    <a:pt x="1183411" y="591642"/>
                  </a:lnTo>
                  <a:lnTo>
                    <a:pt x="1602740" y="591642"/>
                  </a:lnTo>
                  <a:lnTo>
                    <a:pt x="1602740" y="335102"/>
                  </a:lnTo>
                  <a:close/>
                </a:path>
                <a:path w="15954375" h="8267700">
                  <a:moveTo>
                    <a:pt x="2270226" y="6159131"/>
                  </a:moveTo>
                  <a:lnTo>
                    <a:pt x="2268639" y="6118923"/>
                  </a:lnTo>
                  <a:lnTo>
                    <a:pt x="2268169" y="5915634"/>
                  </a:lnTo>
                  <a:lnTo>
                    <a:pt x="2268169" y="5764454"/>
                  </a:lnTo>
                  <a:lnTo>
                    <a:pt x="2264143" y="5720207"/>
                  </a:lnTo>
                  <a:lnTo>
                    <a:pt x="2264105" y="5719750"/>
                  </a:lnTo>
                  <a:lnTo>
                    <a:pt x="2264003" y="5718734"/>
                  </a:lnTo>
                  <a:lnTo>
                    <a:pt x="2257983" y="5701728"/>
                  </a:lnTo>
                  <a:lnTo>
                    <a:pt x="2250490" y="5680557"/>
                  </a:lnTo>
                  <a:lnTo>
                    <a:pt x="2226081" y="5651436"/>
                  </a:lnTo>
                  <a:lnTo>
                    <a:pt x="2189226" y="5632869"/>
                  </a:lnTo>
                  <a:lnTo>
                    <a:pt x="2178901" y="5631548"/>
                  </a:lnTo>
                  <a:lnTo>
                    <a:pt x="2178901" y="5915634"/>
                  </a:lnTo>
                  <a:lnTo>
                    <a:pt x="2178901" y="5982754"/>
                  </a:lnTo>
                  <a:lnTo>
                    <a:pt x="2175776" y="6030239"/>
                  </a:lnTo>
                  <a:lnTo>
                    <a:pt x="2165870" y="6062573"/>
                  </a:lnTo>
                  <a:lnTo>
                    <a:pt x="2148382" y="6081039"/>
                  </a:lnTo>
                  <a:lnTo>
                    <a:pt x="2122487" y="6086907"/>
                  </a:lnTo>
                  <a:lnTo>
                    <a:pt x="2099449" y="6081407"/>
                  </a:lnTo>
                  <a:lnTo>
                    <a:pt x="2083955" y="6066218"/>
                  </a:lnTo>
                  <a:lnTo>
                    <a:pt x="2075230" y="6043320"/>
                  </a:lnTo>
                  <a:lnTo>
                    <a:pt x="2072500" y="6014694"/>
                  </a:lnTo>
                  <a:lnTo>
                    <a:pt x="2072500" y="6006223"/>
                  </a:lnTo>
                  <a:lnTo>
                    <a:pt x="2078494" y="5962675"/>
                  </a:lnTo>
                  <a:lnTo>
                    <a:pt x="2095601" y="5934799"/>
                  </a:lnTo>
                  <a:lnTo>
                    <a:pt x="2122563" y="5919990"/>
                  </a:lnTo>
                  <a:lnTo>
                    <a:pt x="2158098" y="5915634"/>
                  </a:lnTo>
                  <a:lnTo>
                    <a:pt x="2178901" y="5915634"/>
                  </a:lnTo>
                  <a:lnTo>
                    <a:pt x="2178901" y="5631548"/>
                  </a:lnTo>
                  <a:lnTo>
                    <a:pt x="2138400" y="5626341"/>
                  </a:lnTo>
                  <a:lnTo>
                    <a:pt x="2082673" y="5633720"/>
                  </a:lnTo>
                  <a:lnTo>
                    <a:pt x="2043506" y="5654065"/>
                  </a:lnTo>
                  <a:lnTo>
                    <a:pt x="2018512" y="5684710"/>
                  </a:lnTo>
                  <a:lnTo>
                    <a:pt x="2005279" y="5723013"/>
                  </a:lnTo>
                  <a:lnTo>
                    <a:pt x="2001393" y="5766295"/>
                  </a:lnTo>
                  <a:lnTo>
                    <a:pt x="2001393" y="5775668"/>
                  </a:lnTo>
                  <a:lnTo>
                    <a:pt x="2091397" y="5775668"/>
                  </a:lnTo>
                  <a:lnTo>
                    <a:pt x="2091423" y="5764454"/>
                  </a:lnTo>
                  <a:lnTo>
                    <a:pt x="2093328" y="5739765"/>
                  </a:lnTo>
                  <a:lnTo>
                    <a:pt x="2100199" y="5719750"/>
                  </a:lnTo>
                  <a:lnTo>
                    <a:pt x="2113635" y="5706516"/>
                  </a:lnTo>
                  <a:lnTo>
                    <a:pt x="2135251" y="5701728"/>
                  </a:lnTo>
                  <a:lnTo>
                    <a:pt x="2157031" y="5706516"/>
                  </a:lnTo>
                  <a:lnTo>
                    <a:pt x="2156891" y="5706516"/>
                  </a:lnTo>
                  <a:lnTo>
                    <a:pt x="2169591" y="5720207"/>
                  </a:lnTo>
                  <a:lnTo>
                    <a:pt x="2175624" y="5742140"/>
                  </a:lnTo>
                  <a:lnTo>
                    <a:pt x="2177161" y="5771502"/>
                  </a:lnTo>
                  <a:lnTo>
                    <a:pt x="2177161" y="5845149"/>
                  </a:lnTo>
                  <a:lnTo>
                    <a:pt x="2160663" y="5845149"/>
                  </a:lnTo>
                  <a:lnTo>
                    <a:pt x="2114969" y="5848515"/>
                  </a:lnTo>
                  <a:lnTo>
                    <a:pt x="2073300" y="5859513"/>
                  </a:lnTo>
                  <a:lnTo>
                    <a:pt x="2037562" y="5879541"/>
                  </a:lnTo>
                  <a:lnTo>
                    <a:pt x="2009673" y="5909957"/>
                  </a:lnTo>
                  <a:lnTo>
                    <a:pt x="1991537" y="5952172"/>
                  </a:lnTo>
                  <a:lnTo>
                    <a:pt x="1985060" y="6007557"/>
                  </a:lnTo>
                  <a:lnTo>
                    <a:pt x="1985060" y="6016739"/>
                  </a:lnTo>
                  <a:lnTo>
                    <a:pt x="1988870" y="6062573"/>
                  </a:lnTo>
                  <a:lnTo>
                    <a:pt x="2000986" y="6104267"/>
                  </a:lnTo>
                  <a:lnTo>
                    <a:pt x="2021992" y="6137326"/>
                  </a:lnTo>
                  <a:lnTo>
                    <a:pt x="2093785" y="6167298"/>
                  </a:lnTo>
                  <a:lnTo>
                    <a:pt x="2121166" y="6164656"/>
                  </a:lnTo>
                  <a:lnTo>
                    <a:pt x="2144903" y="6156198"/>
                  </a:lnTo>
                  <a:lnTo>
                    <a:pt x="2164638" y="6141199"/>
                  </a:lnTo>
                  <a:lnTo>
                    <a:pt x="2180018" y="6118923"/>
                  </a:lnTo>
                  <a:lnTo>
                    <a:pt x="2180971" y="6127064"/>
                  </a:lnTo>
                  <a:lnTo>
                    <a:pt x="2182444" y="6137326"/>
                  </a:lnTo>
                  <a:lnTo>
                    <a:pt x="2184400" y="6149340"/>
                  </a:lnTo>
                  <a:lnTo>
                    <a:pt x="2186254" y="6159131"/>
                  </a:lnTo>
                  <a:lnTo>
                    <a:pt x="2270226" y="6159131"/>
                  </a:lnTo>
                  <a:close/>
                </a:path>
                <a:path w="15954375" h="8267700">
                  <a:moveTo>
                    <a:pt x="2311438" y="6779107"/>
                  </a:moveTo>
                  <a:lnTo>
                    <a:pt x="2219718" y="6779107"/>
                  </a:lnTo>
                  <a:lnTo>
                    <a:pt x="2219718" y="7302767"/>
                  </a:lnTo>
                  <a:lnTo>
                    <a:pt x="2216607" y="7337577"/>
                  </a:lnTo>
                  <a:lnTo>
                    <a:pt x="2206307" y="7364323"/>
                  </a:lnTo>
                  <a:lnTo>
                    <a:pt x="2187359" y="7381481"/>
                  </a:lnTo>
                  <a:lnTo>
                    <a:pt x="2158301" y="7387539"/>
                  </a:lnTo>
                  <a:lnTo>
                    <a:pt x="2129459" y="7381634"/>
                  </a:lnTo>
                  <a:lnTo>
                    <a:pt x="2109978" y="7364704"/>
                  </a:lnTo>
                  <a:lnTo>
                    <a:pt x="2098954" y="7337920"/>
                  </a:lnTo>
                  <a:lnTo>
                    <a:pt x="2095474" y="7302462"/>
                  </a:lnTo>
                  <a:lnTo>
                    <a:pt x="2095474" y="6779107"/>
                  </a:lnTo>
                  <a:lnTo>
                    <a:pt x="2004047" y="6779107"/>
                  </a:lnTo>
                  <a:lnTo>
                    <a:pt x="2004047" y="7301331"/>
                  </a:lnTo>
                  <a:lnTo>
                    <a:pt x="2008225" y="7353071"/>
                  </a:lnTo>
                  <a:lnTo>
                    <a:pt x="2020811" y="7395362"/>
                  </a:lnTo>
                  <a:lnTo>
                    <a:pt x="2041867" y="7428255"/>
                  </a:lnTo>
                  <a:lnTo>
                    <a:pt x="2109673" y="7465809"/>
                  </a:lnTo>
                  <a:lnTo>
                    <a:pt x="2156561" y="7470495"/>
                  </a:lnTo>
                  <a:lnTo>
                    <a:pt x="2205126" y="7465301"/>
                  </a:lnTo>
                  <a:lnTo>
                    <a:pt x="2244191" y="7450099"/>
                  </a:lnTo>
                  <a:lnTo>
                    <a:pt x="2274049" y="7425461"/>
                  </a:lnTo>
                  <a:lnTo>
                    <a:pt x="2295017" y="7391921"/>
                  </a:lnTo>
                  <a:lnTo>
                    <a:pt x="2307386" y="7350061"/>
                  </a:lnTo>
                  <a:lnTo>
                    <a:pt x="2311438" y="7300430"/>
                  </a:lnTo>
                  <a:lnTo>
                    <a:pt x="2311438" y="6779107"/>
                  </a:lnTo>
                  <a:close/>
                </a:path>
                <a:path w="15954375" h="8267700">
                  <a:moveTo>
                    <a:pt x="2323820" y="5216753"/>
                  </a:moveTo>
                  <a:lnTo>
                    <a:pt x="2290521" y="5019548"/>
                  </a:lnTo>
                  <a:lnTo>
                    <a:pt x="2276322" y="4935474"/>
                  </a:lnTo>
                  <a:lnTo>
                    <a:pt x="2223224" y="4620984"/>
                  </a:lnTo>
                  <a:lnTo>
                    <a:pt x="2208695" y="4534967"/>
                  </a:lnTo>
                  <a:lnTo>
                    <a:pt x="2186775" y="4534967"/>
                  </a:lnTo>
                  <a:lnTo>
                    <a:pt x="2186775" y="4935474"/>
                  </a:lnTo>
                  <a:lnTo>
                    <a:pt x="2100668" y="4935474"/>
                  </a:lnTo>
                  <a:lnTo>
                    <a:pt x="2117496" y="4816919"/>
                  </a:lnTo>
                  <a:lnTo>
                    <a:pt x="2125738" y="4757255"/>
                  </a:lnTo>
                  <a:lnTo>
                    <a:pt x="2132914" y="4702251"/>
                  </a:lnTo>
                  <a:lnTo>
                    <a:pt x="2138299" y="4655591"/>
                  </a:lnTo>
                  <a:lnTo>
                    <a:pt x="2141169" y="4620984"/>
                  </a:lnTo>
                  <a:lnTo>
                    <a:pt x="2144649" y="4620984"/>
                  </a:lnTo>
                  <a:lnTo>
                    <a:pt x="2148954" y="4660163"/>
                  </a:lnTo>
                  <a:lnTo>
                    <a:pt x="2154555" y="4705489"/>
                  </a:lnTo>
                  <a:lnTo>
                    <a:pt x="2161273" y="4756315"/>
                  </a:lnTo>
                  <a:lnTo>
                    <a:pt x="2168995" y="4812004"/>
                  </a:lnTo>
                  <a:lnTo>
                    <a:pt x="2177542" y="4871948"/>
                  </a:lnTo>
                  <a:lnTo>
                    <a:pt x="2186775" y="4935474"/>
                  </a:lnTo>
                  <a:lnTo>
                    <a:pt x="2186775" y="4534967"/>
                  </a:lnTo>
                  <a:lnTo>
                    <a:pt x="2079167" y="4534967"/>
                  </a:lnTo>
                  <a:lnTo>
                    <a:pt x="1968423" y="5216753"/>
                  </a:lnTo>
                  <a:lnTo>
                    <a:pt x="2061286" y="5216753"/>
                  </a:lnTo>
                  <a:lnTo>
                    <a:pt x="2088832" y="5019548"/>
                  </a:lnTo>
                  <a:lnTo>
                    <a:pt x="2197887" y="5019548"/>
                  </a:lnTo>
                  <a:lnTo>
                    <a:pt x="2228189" y="5216753"/>
                  </a:lnTo>
                  <a:lnTo>
                    <a:pt x="2323820" y="5216753"/>
                  </a:lnTo>
                  <a:close/>
                </a:path>
                <a:path w="15954375" h="8267700">
                  <a:moveTo>
                    <a:pt x="2476563" y="4505071"/>
                  </a:moveTo>
                  <a:lnTo>
                    <a:pt x="2385149" y="4505071"/>
                  </a:lnTo>
                  <a:lnTo>
                    <a:pt x="2385149" y="5216753"/>
                  </a:lnTo>
                  <a:lnTo>
                    <a:pt x="2476563" y="5216753"/>
                  </a:lnTo>
                  <a:lnTo>
                    <a:pt x="2476563" y="4505071"/>
                  </a:lnTo>
                  <a:close/>
                </a:path>
                <a:path w="15954375" h="8267700">
                  <a:moveTo>
                    <a:pt x="2492654" y="2652979"/>
                  </a:moveTo>
                  <a:lnTo>
                    <a:pt x="2490266" y="2598877"/>
                  </a:lnTo>
                  <a:lnTo>
                    <a:pt x="2483142" y="2548382"/>
                  </a:lnTo>
                  <a:lnTo>
                    <a:pt x="2473033" y="2508542"/>
                  </a:lnTo>
                  <a:lnTo>
                    <a:pt x="2471255" y="2501506"/>
                  </a:lnTo>
                  <a:lnTo>
                    <a:pt x="2454605" y="2458250"/>
                  </a:lnTo>
                  <a:lnTo>
                    <a:pt x="2433218" y="2418600"/>
                  </a:lnTo>
                  <a:lnTo>
                    <a:pt x="2407069" y="2382558"/>
                  </a:lnTo>
                  <a:lnTo>
                    <a:pt x="2376170" y="2350135"/>
                  </a:lnTo>
                  <a:lnTo>
                    <a:pt x="2339543" y="2320239"/>
                  </a:lnTo>
                  <a:lnTo>
                    <a:pt x="2299551" y="2295779"/>
                  </a:lnTo>
                  <a:lnTo>
                    <a:pt x="2256193" y="2276754"/>
                  </a:lnTo>
                  <a:lnTo>
                    <a:pt x="2236393" y="2271001"/>
                  </a:lnTo>
                  <a:lnTo>
                    <a:pt x="2236393" y="2652979"/>
                  </a:lnTo>
                  <a:lnTo>
                    <a:pt x="2236393" y="2827693"/>
                  </a:lnTo>
                  <a:lnTo>
                    <a:pt x="2234209" y="2866428"/>
                  </a:lnTo>
                  <a:lnTo>
                    <a:pt x="2216734" y="2924670"/>
                  </a:lnTo>
                  <a:lnTo>
                    <a:pt x="2184108" y="2956407"/>
                  </a:lnTo>
                  <a:lnTo>
                    <a:pt x="2136343" y="2970390"/>
                  </a:lnTo>
                  <a:lnTo>
                    <a:pt x="2105926" y="2972130"/>
                  </a:lnTo>
                  <a:lnTo>
                    <a:pt x="1975472" y="2972130"/>
                  </a:lnTo>
                  <a:lnTo>
                    <a:pt x="1975472" y="2508542"/>
                  </a:lnTo>
                  <a:lnTo>
                    <a:pt x="2105926" y="2508542"/>
                  </a:lnTo>
                  <a:lnTo>
                    <a:pt x="2162416" y="2515539"/>
                  </a:lnTo>
                  <a:lnTo>
                    <a:pt x="2201443" y="2536507"/>
                  </a:lnTo>
                  <a:lnTo>
                    <a:pt x="2227656" y="2583103"/>
                  </a:lnTo>
                  <a:lnTo>
                    <a:pt x="2236393" y="2652979"/>
                  </a:lnTo>
                  <a:lnTo>
                    <a:pt x="2236393" y="2271001"/>
                  </a:lnTo>
                  <a:lnTo>
                    <a:pt x="2209457" y="2263165"/>
                  </a:lnTo>
                  <a:lnTo>
                    <a:pt x="2159381" y="2255012"/>
                  </a:lnTo>
                  <a:lnTo>
                    <a:pt x="2105926" y="2252294"/>
                  </a:lnTo>
                  <a:lnTo>
                    <a:pt x="1719211" y="2252294"/>
                  </a:lnTo>
                  <a:lnTo>
                    <a:pt x="1719211" y="3882999"/>
                  </a:lnTo>
                  <a:lnTo>
                    <a:pt x="1975472" y="3882999"/>
                  </a:lnTo>
                  <a:lnTo>
                    <a:pt x="1975472" y="3228390"/>
                  </a:lnTo>
                  <a:lnTo>
                    <a:pt x="2091956" y="3228390"/>
                  </a:lnTo>
                  <a:lnTo>
                    <a:pt x="2224735" y="3882999"/>
                  </a:lnTo>
                  <a:lnTo>
                    <a:pt x="2485669" y="3882999"/>
                  </a:lnTo>
                  <a:lnTo>
                    <a:pt x="2352192" y="3228390"/>
                  </a:lnTo>
                  <a:lnTo>
                    <a:pt x="2338895" y="3163163"/>
                  </a:lnTo>
                  <a:lnTo>
                    <a:pt x="2376170" y="3132874"/>
                  </a:lnTo>
                  <a:lnTo>
                    <a:pt x="2407069" y="3100413"/>
                  </a:lnTo>
                  <a:lnTo>
                    <a:pt x="2433218" y="3064230"/>
                  </a:lnTo>
                  <a:lnTo>
                    <a:pt x="2454605" y="3024352"/>
                  </a:lnTo>
                  <a:lnTo>
                    <a:pt x="2471255" y="2980753"/>
                  </a:lnTo>
                  <a:lnTo>
                    <a:pt x="2473414" y="2972130"/>
                  </a:lnTo>
                  <a:lnTo>
                    <a:pt x="2483142" y="2933446"/>
                  </a:lnTo>
                  <a:lnTo>
                    <a:pt x="2490266" y="2882430"/>
                  </a:lnTo>
                  <a:lnTo>
                    <a:pt x="2492654" y="2827693"/>
                  </a:lnTo>
                  <a:lnTo>
                    <a:pt x="2492654" y="2652979"/>
                  </a:lnTo>
                  <a:close/>
                </a:path>
                <a:path w="15954375" h="8267700">
                  <a:moveTo>
                    <a:pt x="2497290" y="717435"/>
                  </a:moveTo>
                  <a:lnTo>
                    <a:pt x="2494915" y="663854"/>
                  </a:lnTo>
                  <a:lnTo>
                    <a:pt x="2487777" y="613613"/>
                  </a:lnTo>
                  <a:lnTo>
                    <a:pt x="2475890" y="566686"/>
                  </a:lnTo>
                  <a:lnTo>
                    <a:pt x="2459253" y="523087"/>
                  </a:lnTo>
                  <a:lnTo>
                    <a:pt x="2437854" y="482815"/>
                  </a:lnTo>
                  <a:lnTo>
                    <a:pt x="2411717" y="445871"/>
                  </a:lnTo>
                  <a:lnTo>
                    <a:pt x="2380818" y="412254"/>
                  </a:lnTo>
                  <a:lnTo>
                    <a:pt x="2344826" y="383082"/>
                  </a:lnTo>
                  <a:lnTo>
                    <a:pt x="2305215" y="359206"/>
                  </a:lnTo>
                  <a:lnTo>
                    <a:pt x="2261997" y="340626"/>
                  </a:lnTo>
                  <a:lnTo>
                    <a:pt x="2215146" y="327355"/>
                  </a:lnTo>
                  <a:lnTo>
                    <a:pt x="2164677" y="319405"/>
                  </a:lnTo>
                  <a:lnTo>
                    <a:pt x="2110575" y="316750"/>
                  </a:lnTo>
                  <a:lnTo>
                    <a:pt x="2056472" y="319405"/>
                  </a:lnTo>
                  <a:lnTo>
                    <a:pt x="2005990" y="327355"/>
                  </a:lnTo>
                  <a:lnTo>
                    <a:pt x="1959140" y="340626"/>
                  </a:lnTo>
                  <a:lnTo>
                    <a:pt x="1915922" y="359206"/>
                  </a:lnTo>
                  <a:lnTo>
                    <a:pt x="1876310" y="383082"/>
                  </a:lnTo>
                  <a:lnTo>
                    <a:pt x="1840344" y="412254"/>
                  </a:lnTo>
                  <a:lnTo>
                    <a:pt x="1809432" y="445871"/>
                  </a:lnTo>
                  <a:lnTo>
                    <a:pt x="1783270" y="482815"/>
                  </a:lnTo>
                  <a:lnTo>
                    <a:pt x="1761883" y="523087"/>
                  </a:lnTo>
                  <a:lnTo>
                    <a:pt x="1745246" y="566686"/>
                  </a:lnTo>
                  <a:lnTo>
                    <a:pt x="1733359" y="613613"/>
                  </a:lnTo>
                  <a:lnTo>
                    <a:pt x="1726234" y="663854"/>
                  </a:lnTo>
                  <a:lnTo>
                    <a:pt x="1723859" y="717435"/>
                  </a:lnTo>
                  <a:lnTo>
                    <a:pt x="1723859" y="757047"/>
                  </a:lnTo>
                  <a:lnTo>
                    <a:pt x="1726628" y="810933"/>
                  </a:lnTo>
                  <a:lnTo>
                    <a:pt x="1734921" y="863053"/>
                  </a:lnTo>
                  <a:lnTo>
                    <a:pt x="1748751" y="913422"/>
                  </a:lnTo>
                  <a:lnTo>
                    <a:pt x="1768119" y="962050"/>
                  </a:lnTo>
                  <a:lnTo>
                    <a:pt x="1792719" y="1008507"/>
                  </a:lnTo>
                  <a:lnTo>
                    <a:pt x="1822272" y="1052334"/>
                  </a:lnTo>
                  <a:lnTo>
                    <a:pt x="1856790" y="1093533"/>
                  </a:lnTo>
                  <a:lnTo>
                    <a:pt x="1896249" y="1132103"/>
                  </a:lnTo>
                  <a:lnTo>
                    <a:pt x="1962048" y="1179880"/>
                  </a:lnTo>
                  <a:lnTo>
                    <a:pt x="2005876" y="1206373"/>
                  </a:lnTo>
                  <a:lnTo>
                    <a:pt x="2056993" y="1234617"/>
                  </a:lnTo>
                  <a:lnTo>
                    <a:pt x="2092794" y="1255001"/>
                  </a:lnTo>
                  <a:lnTo>
                    <a:pt x="2141715" y="1285290"/>
                  </a:lnTo>
                  <a:lnTo>
                    <a:pt x="2192540" y="1336535"/>
                  </a:lnTo>
                  <a:lnTo>
                    <a:pt x="2219477" y="1381379"/>
                  </a:lnTo>
                  <a:lnTo>
                    <a:pt x="2235631" y="1429727"/>
                  </a:lnTo>
                  <a:lnTo>
                    <a:pt x="2241029" y="1481543"/>
                  </a:lnTo>
                  <a:lnTo>
                    <a:pt x="2241029" y="1584045"/>
                  </a:lnTo>
                  <a:lnTo>
                    <a:pt x="2238845" y="1623656"/>
                  </a:lnTo>
                  <a:lnTo>
                    <a:pt x="2221369" y="1681899"/>
                  </a:lnTo>
                  <a:lnTo>
                    <a:pt x="2189632" y="1712760"/>
                  </a:lnTo>
                  <a:lnTo>
                    <a:pt x="2141867" y="1726730"/>
                  </a:lnTo>
                  <a:lnTo>
                    <a:pt x="2110575" y="1728482"/>
                  </a:lnTo>
                  <a:lnTo>
                    <a:pt x="2080133" y="1726730"/>
                  </a:lnTo>
                  <a:lnTo>
                    <a:pt x="2032381" y="1712760"/>
                  </a:lnTo>
                  <a:lnTo>
                    <a:pt x="1999767" y="1681022"/>
                  </a:lnTo>
                  <a:lnTo>
                    <a:pt x="1982292" y="1622780"/>
                  </a:lnTo>
                  <a:lnTo>
                    <a:pt x="1980120" y="1584045"/>
                  </a:lnTo>
                  <a:lnTo>
                    <a:pt x="1980120" y="1372057"/>
                  </a:lnTo>
                  <a:lnTo>
                    <a:pt x="1723859" y="1372057"/>
                  </a:lnTo>
                  <a:lnTo>
                    <a:pt x="1723859" y="1584045"/>
                  </a:lnTo>
                  <a:lnTo>
                    <a:pt x="1726234" y="1637639"/>
                  </a:lnTo>
                  <a:lnTo>
                    <a:pt x="1733359" y="1687893"/>
                  </a:lnTo>
                  <a:lnTo>
                    <a:pt x="1745246" y="1734820"/>
                  </a:lnTo>
                  <a:lnTo>
                    <a:pt x="1761883" y="1778406"/>
                  </a:lnTo>
                  <a:lnTo>
                    <a:pt x="1783270" y="1818678"/>
                  </a:lnTo>
                  <a:lnTo>
                    <a:pt x="1809432" y="1855609"/>
                  </a:lnTo>
                  <a:lnTo>
                    <a:pt x="1840344" y="1889226"/>
                  </a:lnTo>
                  <a:lnTo>
                    <a:pt x="1876310" y="1918411"/>
                  </a:lnTo>
                  <a:lnTo>
                    <a:pt x="1915922" y="1942299"/>
                  </a:lnTo>
                  <a:lnTo>
                    <a:pt x="1959140" y="1960867"/>
                  </a:lnTo>
                  <a:lnTo>
                    <a:pt x="2005990" y="1974126"/>
                  </a:lnTo>
                  <a:lnTo>
                    <a:pt x="2056472" y="1982089"/>
                  </a:lnTo>
                  <a:lnTo>
                    <a:pt x="2110575" y="1984730"/>
                  </a:lnTo>
                  <a:lnTo>
                    <a:pt x="2164677" y="1982089"/>
                  </a:lnTo>
                  <a:lnTo>
                    <a:pt x="2215146" y="1974126"/>
                  </a:lnTo>
                  <a:lnTo>
                    <a:pt x="2261997" y="1960867"/>
                  </a:lnTo>
                  <a:lnTo>
                    <a:pt x="2305215" y="1942299"/>
                  </a:lnTo>
                  <a:lnTo>
                    <a:pt x="2344826" y="1918411"/>
                  </a:lnTo>
                  <a:lnTo>
                    <a:pt x="2380818" y="1889226"/>
                  </a:lnTo>
                  <a:lnTo>
                    <a:pt x="2411717" y="1855609"/>
                  </a:lnTo>
                  <a:lnTo>
                    <a:pt x="2437854" y="1818678"/>
                  </a:lnTo>
                  <a:lnTo>
                    <a:pt x="2459253" y="1778406"/>
                  </a:lnTo>
                  <a:lnTo>
                    <a:pt x="2475890" y="1734820"/>
                  </a:lnTo>
                  <a:lnTo>
                    <a:pt x="2487777" y="1687893"/>
                  </a:lnTo>
                  <a:lnTo>
                    <a:pt x="2494915" y="1637639"/>
                  </a:lnTo>
                  <a:lnTo>
                    <a:pt x="2497290" y="1584045"/>
                  </a:lnTo>
                  <a:lnTo>
                    <a:pt x="2497290" y="1481543"/>
                  </a:lnTo>
                  <a:lnTo>
                    <a:pt x="2495169" y="1432712"/>
                  </a:lnTo>
                  <a:lnTo>
                    <a:pt x="2488781" y="1385608"/>
                  </a:lnTo>
                  <a:lnTo>
                    <a:pt x="2478138" y="1340218"/>
                  </a:lnTo>
                  <a:lnTo>
                    <a:pt x="2463228" y="1296555"/>
                  </a:lnTo>
                  <a:lnTo>
                    <a:pt x="2444077" y="1254620"/>
                  </a:lnTo>
                  <a:lnTo>
                    <a:pt x="2420658" y="1214412"/>
                  </a:lnTo>
                  <a:lnTo>
                    <a:pt x="2392997" y="1175931"/>
                  </a:lnTo>
                  <a:lnTo>
                    <a:pt x="2361069" y="1139177"/>
                  </a:lnTo>
                  <a:lnTo>
                    <a:pt x="2324900" y="1104150"/>
                  </a:lnTo>
                  <a:lnTo>
                    <a:pt x="2259647" y="1056398"/>
                  </a:lnTo>
                  <a:lnTo>
                    <a:pt x="2213064" y="1028153"/>
                  </a:lnTo>
                  <a:lnTo>
                    <a:pt x="2126132" y="979525"/>
                  </a:lnTo>
                  <a:lnTo>
                    <a:pt x="2100656" y="964387"/>
                  </a:lnTo>
                  <a:lnTo>
                    <a:pt x="2066315" y="941082"/>
                  </a:lnTo>
                  <a:lnTo>
                    <a:pt x="2028596" y="900747"/>
                  </a:lnTo>
                  <a:lnTo>
                    <a:pt x="2001659" y="856640"/>
                  </a:lnTo>
                  <a:lnTo>
                    <a:pt x="1985505" y="808736"/>
                  </a:lnTo>
                  <a:lnTo>
                    <a:pt x="1980120" y="757047"/>
                  </a:lnTo>
                  <a:lnTo>
                    <a:pt x="1980120" y="717435"/>
                  </a:lnTo>
                  <a:lnTo>
                    <a:pt x="1982292" y="678713"/>
                  </a:lnTo>
                  <a:lnTo>
                    <a:pt x="1999767" y="620483"/>
                  </a:lnTo>
                  <a:lnTo>
                    <a:pt x="2032381" y="588721"/>
                  </a:lnTo>
                  <a:lnTo>
                    <a:pt x="2080133" y="574751"/>
                  </a:lnTo>
                  <a:lnTo>
                    <a:pt x="2110575" y="572998"/>
                  </a:lnTo>
                  <a:lnTo>
                    <a:pt x="2141867" y="574751"/>
                  </a:lnTo>
                  <a:lnTo>
                    <a:pt x="2189632" y="588721"/>
                  </a:lnTo>
                  <a:lnTo>
                    <a:pt x="2221369" y="619594"/>
                  </a:lnTo>
                  <a:lnTo>
                    <a:pt x="2238845" y="677849"/>
                  </a:lnTo>
                  <a:lnTo>
                    <a:pt x="2241029" y="717435"/>
                  </a:lnTo>
                  <a:lnTo>
                    <a:pt x="2241029" y="859548"/>
                  </a:lnTo>
                  <a:lnTo>
                    <a:pt x="2497290" y="859548"/>
                  </a:lnTo>
                  <a:lnTo>
                    <a:pt x="2497290" y="717435"/>
                  </a:lnTo>
                  <a:close/>
                </a:path>
                <a:path w="15954375" h="8267700">
                  <a:moveTo>
                    <a:pt x="2650909" y="7319721"/>
                  </a:moveTo>
                  <a:lnTo>
                    <a:pt x="2646680" y="7273404"/>
                  </a:lnTo>
                  <a:lnTo>
                    <a:pt x="2633421" y="7235685"/>
                  </a:lnTo>
                  <a:lnTo>
                    <a:pt x="2610320" y="7203300"/>
                  </a:lnTo>
                  <a:lnTo>
                    <a:pt x="2576499" y="7173011"/>
                  </a:lnTo>
                  <a:lnTo>
                    <a:pt x="2531148" y="7141591"/>
                  </a:lnTo>
                  <a:lnTo>
                    <a:pt x="2500706" y="7119963"/>
                  </a:lnTo>
                  <a:lnTo>
                    <a:pt x="2482164" y="7101370"/>
                  </a:lnTo>
                  <a:lnTo>
                    <a:pt x="2472944" y="7082434"/>
                  </a:lnTo>
                  <a:lnTo>
                    <a:pt x="2470442" y="7059790"/>
                  </a:lnTo>
                  <a:lnTo>
                    <a:pt x="2472766" y="7037400"/>
                  </a:lnTo>
                  <a:lnTo>
                    <a:pt x="2480106" y="7020369"/>
                  </a:lnTo>
                  <a:lnTo>
                    <a:pt x="2492984" y="7009536"/>
                  </a:lnTo>
                  <a:lnTo>
                    <a:pt x="2511945" y="7005739"/>
                  </a:lnTo>
                  <a:lnTo>
                    <a:pt x="2531414" y="7009371"/>
                  </a:lnTo>
                  <a:lnTo>
                    <a:pt x="2544724" y="7020357"/>
                  </a:lnTo>
                  <a:lnTo>
                    <a:pt x="2552344" y="7038822"/>
                  </a:lnTo>
                  <a:lnTo>
                    <a:pt x="2554782" y="7064883"/>
                  </a:lnTo>
                  <a:lnTo>
                    <a:pt x="2554782" y="7095820"/>
                  </a:lnTo>
                  <a:lnTo>
                    <a:pt x="2643352" y="7095820"/>
                  </a:lnTo>
                  <a:lnTo>
                    <a:pt x="2643352" y="7073582"/>
                  </a:lnTo>
                  <a:lnTo>
                    <a:pt x="2638945" y="7024294"/>
                  </a:lnTo>
                  <a:lnTo>
                    <a:pt x="2624874" y="6983946"/>
                  </a:lnTo>
                  <a:lnTo>
                    <a:pt x="2599842" y="6953694"/>
                  </a:lnTo>
                  <a:lnTo>
                    <a:pt x="2562606" y="6934695"/>
                  </a:lnTo>
                  <a:lnTo>
                    <a:pt x="2511844" y="6928104"/>
                  </a:lnTo>
                  <a:lnTo>
                    <a:pt x="2463889" y="6934530"/>
                  </a:lnTo>
                  <a:lnTo>
                    <a:pt x="2426779" y="6952958"/>
                  </a:lnTo>
                  <a:lnTo>
                    <a:pt x="2400401" y="6982092"/>
                  </a:lnTo>
                  <a:lnTo>
                    <a:pt x="2384641" y="7020687"/>
                  </a:lnTo>
                  <a:lnTo>
                    <a:pt x="2379421" y="7067448"/>
                  </a:lnTo>
                  <a:lnTo>
                    <a:pt x="2385834" y="7116877"/>
                  </a:lnTo>
                  <a:lnTo>
                    <a:pt x="2405278" y="7156869"/>
                  </a:lnTo>
                  <a:lnTo>
                    <a:pt x="2438120" y="7191642"/>
                  </a:lnTo>
                  <a:lnTo>
                    <a:pt x="2484666" y="7225462"/>
                  </a:lnTo>
                  <a:lnTo>
                    <a:pt x="2522334" y="7253122"/>
                  </a:lnTo>
                  <a:lnTo>
                    <a:pt x="2544800" y="7277735"/>
                  </a:lnTo>
                  <a:lnTo>
                    <a:pt x="2555646" y="7302449"/>
                  </a:lnTo>
                  <a:lnTo>
                    <a:pt x="2558465" y="7330440"/>
                  </a:lnTo>
                  <a:lnTo>
                    <a:pt x="2555811" y="7357046"/>
                  </a:lnTo>
                  <a:lnTo>
                    <a:pt x="2547480" y="7376109"/>
                  </a:lnTo>
                  <a:lnTo>
                    <a:pt x="2532938" y="7387590"/>
                  </a:lnTo>
                  <a:lnTo>
                    <a:pt x="2511641" y="7391425"/>
                  </a:lnTo>
                  <a:lnTo>
                    <a:pt x="2489200" y="7386472"/>
                  </a:lnTo>
                  <a:lnTo>
                    <a:pt x="2474061" y="7372578"/>
                  </a:lnTo>
                  <a:lnTo>
                    <a:pt x="2465489" y="7351179"/>
                  </a:lnTo>
                  <a:lnTo>
                    <a:pt x="2462796" y="7323696"/>
                  </a:lnTo>
                  <a:lnTo>
                    <a:pt x="2462796" y="7300112"/>
                  </a:lnTo>
                  <a:lnTo>
                    <a:pt x="2370340" y="7300112"/>
                  </a:lnTo>
                  <a:lnTo>
                    <a:pt x="2370340" y="7323595"/>
                  </a:lnTo>
                  <a:lnTo>
                    <a:pt x="2373998" y="7367054"/>
                  </a:lnTo>
                  <a:lnTo>
                    <a:pt x="2386863" y="7406678"/>
                  </a:lnTo>
                  <a:lnTo>
                    <a:pt x="2411717" y="7439101"/>
                  </a:lnTo>
                  <a:lnTo>
                    <a:pt x="2451354" y="7461009"/>
                  </a:lnTo>
                  <a:lnTo>
                    <a:pt x="2508593" y="7469048"/>
                  </a:lnTo>
                  <a:lnTo>
                    <a:pt x="2559875" y="7462952"/>
                  </a:lnTo>
                  <a:lnTo>
                    <a:pt x="2599740" y="7444765"/>
                  </a:lnTo>
                  <a:lnTo>
                    <a:pt x="2628176" y="7414704"/>
                  </a:lnTo>
                  <a:lnTo>
                    <a:pt x="2645232" y="7372959"/>
                  </a:lnTo>
                  <a:lnTo>
                    <a:pt x="2650909" y="7319721"/>
                  </a:lnTo>
                  <a:close/>
                </a:path>
                <a:path w="15954375" h="8267700">
                  <a:moveTo>
                    <a:pt x="2816288" y="5634507"/>
                  </a:moveTo>
                  <a:lnTo>
                    <a:pt x="2724543" y="5634507"/>
                  </a:lnTo>
                  <a:lnTo>
                    <a:pt x="2711208" y="5730684"/>
                  </a:lnTo>
                  <a:lnTo>
                    <a:pt x="2700731" y="5808243"/>
                  </a:lnTo>
                  <a:lnTo>
                    <a:pt x="2692704" y="5869825"/>
                  </a:lnTo>
                  <a:lnTo>
                    <a:pt x="2686710" y="5918124"/>
                  </a:lnTo>
                  <a:lnTo>
                    <a:pt x="2679204" y="5985459"/>
                  </a:lnTo>
                  <a:lnTo>
                    <a:pt x="2674874" y="6031547"/>
                  </a:lnTo>
                  <a:lnTo>
                    <a:pt x="2673870" y="6031547"/>
                  </a:lnTo>
                  <a:lnTo>
                    <a:pt x="2667584" y="5977306"/>
                  </a:lnTo>
                  <a:lnTo>
                    <a:pt x="2656040" y="5902795"/>
                  </a:lnTo>
                  <a:lnTo>
                    <a:pt x="2637967" y="5793410"/>
                  </a:lnTo>
                  <a:lnTo>
                    <a:pt x="2612136" y="5634507"/>
                  </a:lnTo>
                  <a:lnTo>
                    <a:pt x="2525420" y="5634507"/>
                  </a:lnTo>
                  <a:lnTo>
                    <a:pt x="2511488" y="5719483"/>
                  </a:lnTo>
                  <a:lnTo>
                    <a:pt x="2474315" y="5941492"/>
                  </a:lnTo>
                  <a:lnTo>
                    <a:pt x="2468918" y="5975947"/>
                  </a:lnTo>
                  <a:lnTo>
                    <a:pt x="2464778" y="6005373"/>
                  </a:lnTo>
                  <a:lnTo>
                    <a:pt x="2461742" y="6031433"/>
                  </a:lnTo>
                  <a:lnTo>
                    <a:pt x="2460726" y="6031433"/>
                  </a:lnTo>
                  <a:lnTo>
                    <a:pt x="2456103" y="5979172"/>
                  </a:lnTo>
                  <a:lnTo>
                    <a:pt x="2447874" y="5906605"/>
                  </a:lnTo>
                  <a:lnTo>
                    <a:pt x="2441778" y="5857545"/>
                  </a:lnTo>
                  <a:lnTo>
                    <a:pt x="2433993" y="5797220"/>
                  </a:lnTo>
                  <a:lnTo>
                    <a:pt x="2412377" y="5634507"/>
                  </a:lnTo>
                  <a:lnTo>
                    <a:pt x="2315324" y="5634507"/>
                  </a:lnTo>
                  <a:lnTo>
                    <a:pt x="2408326" y="6159131"/>
                  </a:lnTo>
                  <a:lnTo>
                    <a:pt x="2500655" y="6159131"/>
                  </a:lnTo>
                  <a:lnTo>
                    <a:pt x="2537650" y="5961469"/>
                  </a:lnTo>
                  <a:lnTo>
                    <a:pt x="2547353" y="5907951"/>
                  </a:lnTo>
                  <a:lnTo>
                    <a:pt x="2555329" y="5860656"/>
                  </a:lnTo>
                  <a:lnTo>
                    <a:pt x="2561336" y="5819584"/>
                  </a:lnTo>
                  <a:lnTo>
                    <a:pt x="2565146" y="5784786"/>
                  </a:lnTo>
                  <a:lnTo>
                    <a:pt x="2566174" y="5784786"/>
                  </a:lnTo>
                  <a:lnTo>
                    <a:pt x="2570975" y="5822010"/>
                  </a:lnTo>
                  <a:lnTo>
                    <a:pt x="2577655" y="5865533"/>
                  </a:lnTo>
                  <a:lnTo>
                    <a:pt x="2585872" y="5914822"/>
                  </a:lnTo>
                  <a:lnTo>
                    <a:pt x="2616492" y="6092037"/>
                  </a:lnTo>
                  <a:lnTo>
                    <a:pt x="2627592" y="6159131"/>
                  </a:lnTo>
                  <a:lnTo>
                    <a:pt x="2718498" y="6159131"/>
                  </a:lnTo>
                  <a:lnTo>
                    <a:pt x="2816288" y="5634507"/>
                  </a:lnTo>
                  <a:close/>
                </a:path>
                <a:path w="15954375" h="8267700">
                  <a:moveTo>
                    <a:pt x="2992907" y="7102462"/>
                  </a:moveTo>
                  <a:lnTo>
                    <a:pt x="2989986" y="7056107"/>
                  </a:lnTo>
                  <a:lnTo>
                    <a:pt x="2989923" y="7055155"/>
                  </a:lnTo>
                  <a:lnTo>
                    <a:pt x="2980220" y="7013245"/>
                  </a:lnTo>
                  <a:lnTo>
                    <a:pt x="2976461" y="7005739"/>
                  </a:lnTo>
                  <a:lnTo>
                    <a:pt x="2962681" y="6978142"/>
                  </a:lnTo>
                  <a:lnTo>
                    <a:pt x="2936176" y="6951294"/>
                  </a:lnTo>
                  <a:lnTo>
                    <a:pt x="2905061" y="6936702"/>
                  </a:lnTo>
                  <a:lnTo>
                    <a:pt x="2905061" y="7089788"/>
                  </a:lnTo>
                  <a:lnTo>
                    <a:pt x="2905061" y="7148436"/>
                  </a:lnTo>
                  <a:lnTo>
                    <a:pt x="2796311" y="7148436"/>
                  </a:lnTo>
                  <a:lnTo>
                    <a:pt x="2796336" y="7089788"/>
                  </a:lnTo>
                  <a:lnTo>
                    <a:pt x="2799130" y="7056107"/>
                  </a:lnTo>
                  <a:lnTo>
                    <a:pt x="2799207" y="7055155"/>
                  </a:lnTo>
                  <a:lnTo>
                    <a:pt x="2799270" y="7054393"/>
                  </a:lnTo>
                  <a:lnTo>
                    <a:pt x="2808795" y="7027900"/>
                  </a:lnTo>
                  <a:lnTo>
                    <a:pt x="2825889" y="7011403"/>
                  </a:lnTo>
                  <a:lnTo>
                    <a:pt x="2851505" y="7005739"/>
                  </a:lnTo>
                  <a:lnTo>
                    <a:pt x="2878328" y="7012013"/>
                  </a:lnTo>
                  <a:lnTo>
                    <a:pt x="2894685" y="7029501"/>
                  </a:lnTo>
                  <a:lnTo>
                    <a:pt x="2902839" y="7056107"/>
                  </a:lnTo>
                  <a:lnTo>
                    <a:pt x="2905061" y="7089788"/>
                  </a:lnTo>
                  <a:lnTo>
                    <a:pt x="2905061" y="6936702"/>
                  </a:lnTo>
                  <a:lnTo>
                    <a:pt x="2899600" y="6934136"/>
                  </a:lnTo>
                  <a:lnTo>
                    <a:pt x="2851810" y="6928104"/>
                  </a:lnTo>
                  <a:lnTo>
                    <a:pt x="2799130" y="6935838"/>
                  </a:lnTo>
                  <a:lnTo>
                    <a:pt x="2760459" y="6956742"/>
                  </a:lnTo>
                  <a:lnTo>
                    <a:pt x="2733814" y="6987362"/>
                  </a:lnTo>
                  <a:lnTo>
                    <a:pt x="2717228" y="7024230"/>
                  </a:lnTo>
                  <a:lnTo>
                    <a:pt x="2708732" y="7063880"/>
                  </a:lnTo>
                  <a:lnTo>
                    <a:pt x="2706357" y="7102462"/>
                  </a:lnTo>
                  <a:lnTo>
                    <a:pt x="2706332" y="7284593"/>
                  </a:lnTo>
                  <a:lnTo>
                    <a:pt x="2708503" y="7334936"/>
                  </a:lnTo>
                  <a:lnTo>
                    <a:pt x="2716542" y="7379640"/>
                  </a:lnTo>
                  <a:lnTo>
                    <a:pt x="2732633" y="7416673"/>
                  </a:lnTo>
                  <a:lnTo>
                    <a:pt x="2759037" y="7444841"/>
                  </a:lnTo>
                  <a:lnTo>
                    <a:pt x="2797949" y="7462774"/>
                  </a:lnTo>
                  <a:lnTo>
                    <a:pt x="2851620" y="7469060"/>
                  </a:lnTo>
                  <a:lnTo>
                    <a:pt x="2905988" y="7461237"/>
                  </a:lnTo>
                  <a:lnTo>
                    <a:pt x="2944164" y="7440485"/>
                  </a:lnTo>
                  <a:lnTo>
                    <a:pt x="2968955" y="7410882"/>
                  </a:lnTo>
                  <a:lnTo>
                    <a:pt x="2989643" y="7341362"/>
                  </a:lnTo>
                  <a:lnTo>
                    <a:pt x="2991167" y="7306640"/>
                  </a:lnTo>
                  <a:lnTo>
                    <a:pt x="2901899" y="7306640"/>
                  </a:lnTo>
                  <a:lnTo>
                    <a:pt x="2901899" y="7309917"/>
                  </a:lnTo>
                  <a:lnTo>
                    <a:pt x="2900134" y="7340765"/>
                  </a:lnTo>
                  <a:lnTo>
                    <a:pt x="2892856" y="7366775"/>
                  </a:lnTo>
                  <a:lnTo>
                    <a:pt x="2877159" y="7384732"/>
                  </a:lnTo>
                  <a:lnTo>
                    <a:pt x="2850083" y="7391425"/>
                  </a:lnTo>
                  <a:lnTo>
                    <a:pt x="2822714" y="7383805"/>
                  </a:lnTo>
                  <a:lnTo>
                    <a:pt x="2806077" y="7363625"/>
                  </a:lnTo>
                  <a:lnTo>
                    <a:pt x="2797886" y="7335152"/>
                  </a:lnTo>
                  <a:lnTo>
                    <a:pt x="2797822" y="7334936"/>
                  </a:lnTo>
                  <a:lnTo>
                    <a:pt x="2795600" y="7301776"/>
                  </a:lnTo>
                  <a:lnTo>
                    <a:pt x="2795600" y="7221067"/>
                  </a:lnTo>
                  <a:lnTo>
                    <a:pt x="2992907" y="7221067"/>
                  </a:lnTo>
                  <a:lnTo>
                    <a:pt x="2992907" y="7148436"/>
                  </a:lnTo>
                  <a:lnTo>
                    <a:pt x="2992907" y="7102462"/>
                  </a:lnTo>
                  <a:close/>
                </a:path>
                <a:path w="15954375" h="8267700">
                  <a:moveTo>
                    <a:pt x="3032645" y="4692129"/>
                  </a:moveTo>
                  <a:lnTo>
                    <a:pt x="2940901" y="4692129"/>
                  </a:lnTo>
                  <a:lnTo>
                    <a:pt x="2927553" y="4788306"/>
                  </a:lnTo>
                  <a:lnTo>
                    <a:pt x="2917075" y="4865852"/>
                  </a:lnTo>
                  <a:lnTo>
                    <a:pt x="2909049" y="4927447"/>
                  </a:lnTo>
                  <a:lnTo>
                    <a:pt x="2903067" y="4975745"/>
                  </a:lnTo>
                  <a:lnTo>
                    <a:pt x="2895549" y="5043081"/>
                  </a:lnTo>
                  <a:lnTo>
                    <a:pt x="2891218" y="5089169"/>
                  </a:lnTo>
                  <a:lnTo>
                    <a:pt x="2890215" y="5089169"/>
                  </a:lnTo>
                  <a:lnTo>
                    <a:pt x="2883941" y="5034927"/>
                  </a:lnTo>
                  <a:lnTo>
                    <a:pt x="2872384" y="4960417"/>
                  </a:lnTo>
                  <a:lnTo>
                    <a:pt x="2854325" y="4851031"/>
                  </a:lnTo>
                  <a:lnTo>
                    <a:pt x="2828480" y="4692129"/>
                  </a:lnTo>
                  <a:lnTo>
                    <a:pt x="2741765" y="4692129"/>
                  </a:lnTo>
                  <a:lnTo>
                    <a:pt x="2727833" y="4777105"/>
                  </a:lnTo>
                  <a:lnTo>
                    <a:pt x="2690660" y="4999113"/>
                  </a:lnTo>
                  <a:lnTo>
                    <a:pt x="2685262" y="5033569"/>
                  </a:lnTo>
                  <a:lnTo>
                    <a:pt x="2681122" y="5062994"/>
                  </a:lnTo>
                  <a:lnTo>
                    <a:pt x="2678099" y="5089055"/>
                  </a:lnTo>
                  <a:lnTo>
                    <a:pt x="2677083" y="5089055"/>
                  </a:lnTo>
                  <a:lnTo>
                    <a:pt x="2672448" y="5036794"/>
                  </a:lnTo>
                  <a:lnTo>
                    <a:pt x="2664231" y="4964227"/>
                  </a:lnTo>
                  <a:lnTo>
                    <a:pt x="2658122" y="4915166"/>
                  </a:lnTo>
                  <a:lnTo>
                    <a:pt x="2650350" y="4854841"/>
                  </a:lnTo>
                  <a:lnTo>
                    <a:pt x="2628722" y="4692129"/>
                  </a:lnTo>
                  <a:lnTo>
                    <a:pt x="2531668" y="4692129"/>
                  </a:lnTo>
                  <a:lnTo>
                    <a:pt x="2624671" y="5216753"/>
                  </a:lnTo>
                  <a:lnTo>
                    <a:pt x="2717012" y="5216753"/>
                  </a:lnTo>
                  <a:lnTo>
                    <a:pt x="2753995" y="5019091"/>
                  </a:lnTo>
                  <a:lnTo>
                    <a:pt x="2763697" y="4965573"/>
                  </a:lnTo>
                  <a:lnTo>
                    <a:pt x="2771673" y="4918265"/>
                  </a:lnTo>
                  <a:lnTo>
                    <a:pt x="2777693" y="4877206"/>
                  </a:lnTo>
                  <a:lnTo>
                    <a:pt x="2781503" y="4842408"/>
                  </a:lnTo>
                  <a:lnTo>
                    <a:pt x="2782519" y="4842408"/>
                  </a:lnTo>
                  <a:lnTo>
                    <a:pt x="2787319" y="4879632"/>
                  </a:lnTo>
                  <a:lnTo>
                    <a:pt x="2794000" y="4923155"/>
                  </a:lnTo>
                  <a:lnTo>
                    <a:pt x="2802217" y="4972443"/>
                  </a:lnTo>
                  <a:lnTo>
                    <a:pt x="2832849" y="5149659"/>
                  </a:lnTo>
                  <a:lnTo>
                    <a:pt x="2843949" y="5216753"/>
                  </a:lnTo>
                  <a:lnTo>
                    <a:pt x="2934843" y="5216753"/>
                  </a:lnTo>
                  <a:lnTo>
                    <a:pt x="3032645" y="4692129"/>
                  </a:lnTo>
                  <a:close/>
                </a:path>
                <a:path w="15954375" h="8267700">
                  <a:moveTo>
                    <a:pt x="3124492" y="6159131"/>
                  </a:moveTo>
                  <a:lnTo>
                    <a:pt x="3123476" y="6141199"/>
                  </a:lnTo>
                  <a:lnTo>
                    <a:pt x="3123361" y="6137326"/>
                  </a:lnTo>
                  <a:lnTo>
                    <a:pt x="3122917" y="6118923"/>
                  </a:lnTo>
                  <a:lnTo>
                    <a:pt x="3122815" y="6114935"/>
                  </a:lnTo>
                  <a:lnTo>
                    <a:pt x="3122523" y="6086907"/>
                  </a:lnTo>
                  <a:lnTo>
                    <a:pt x="3122434" y="5915634"/>
                  </a:lnTo>
                  <a:lnTo>
                    <a:pt x="3122434" y="5764454"/>
                  </a:lnTo>
                  <a:lnTo>
                    <a:pt x="3118408" y="5720207"/>
                  </a:lnTo>
                  <a:lnTo>
                    <a:pt x="3118370" y="5719750"/>
                  </a:lnTo>
                  <a:lnTo>
                    <a:pt x="3118269" y="5718734"/>
                  </a:lnTo>
                  <a:lnTo>
                    <a:pt x="3112249" y="5701728"/>
                  </a:lnTo>
                  <a:lnTo>
                    <a:pt x="3104756" y="5680557"/>
                  </a:lnTo>
                  <a:lnTo>
                    <a:pt x="3080334" y="5651436"/>
                  </a:lnTo>
                  <a:lnTo>
                    <a:pt x="3043491" y="5632869"/>
                  </a:lnTo>
                  <a:lnTo>
                    <a:pt x="3033153" y="5631548"/>
                  </a:lnTo>
                  <a:lnTo>
                    <a:pt x="3033153" y="5915634"/>
                  </a:lnTo>
                  <a:lnTo>
                    <a:pt x="3033153" y="5982754"/>
                  </a:lnTo>
                  <a:lnTo>
                    <a:pt x="3030029" y="6030239"/>
                  </a:lnTo>
                  <a:lnTo>
                    <a:pt x="3020136" y="6062573"/>
                  </a:lnTo>
                  <a:lnTo>
                    <a:pt x="3002648" y="6081039"/>
                  </a:lnTo>
                  <a:lnTo>
                    <a:pt x="2976753" y="6086907"/>
                  </a:lnTo>
                  <a:lnTo>
                    <a:pt x="2953702" y="6081407"/>
                  </a:lnTo>
                  <a:lnTo>
                    <a:pt x="2938221" y="6066218"/>
                  </a:lnTo>
                  <a:lnTo>
                    <a:pt x="2929496" y="6043320"/>
                  </a:lnTo>
                  <a:lnTo>
                    <a:pt x="2926765" y="6014694"/>
                  </a:lnTo>
                  <a:lnTo>
                    <a:pt x="2926765" y="6006223"/>
                  </a:lnTo>
                  <a:lnTo>
                    <a:pt x="2932760" y="5962675"/>
                  </a:lnTo>
                  <a:lnTo>
                    <a:pt x="2949867" y="5934799"/>
                  </a:lnTo>
                  <a:lnTo>
                    <a:pt x="2976816" y="5919990"/>
                  </a:lnTo>
                  <a:lnTo>
                    <a:pt x="3012363" y="5915634"/>
                  </a:lnTo>
                  <a:lnTo>
                    <a:pt x="3033153" y="5915634"/>
                  </a:lnTo>
                  <a:lnTo>
                    <a:pt x="3033153" y="5631548"/>
                  </a:lnTo>
                  <a:lnTo>
                    <a:pt x="2992678" y="5626341"/>
                  </a:lnTo>
                  <a:lnTo>
                    <a:pt x="2936938" y="5633720"/>
                  </a:lnTo>
                  <a:lnTo>
                    <a:pt x="2897771" y="5654065"/>
                  </a:lnTo>
                  <a:lnTo>
                    <a:pt x="2872778" y="5684710"/>
                  </a:lnTo>
                  <a:lnTo>
                    <a:pt x="2859544" y="5723013"/>
                  </a:lnTo>
                  <a:lnTo>
                    <a:pt x="2855658" y="5766295"/>
                  </a:lnTo>
                  <a:lnTo>
                    <a:pt x="2855658" y="5775668"/>
                  </a:lnTo>
                  <a:lnTo>
                    <a:pt x="2945650" y="5775668"/>
                  </a:lnTo>
                  <a:lnTo>
                    <a:pt x="2945676" y="5764454"/>
                  </a:lnTo>
                  <a:lnTo>
                    <a:pt x="2947581" y="5739765"/>
                  </a:lnTo>
                  <a:lnTo>
                    <a:pt x="2954451" y="5719750"/>
                  </a:lnTo>
                  <a:lnTo>
                    <a:pt x="2967901" y="5706516"/>
                  </a:lnTo>
                  <a:lnTo>
                    <a:pt x="2989516" y="5701728"/>
                  </a:lnTo>
                  <a:lnTo>
                    <a:pt x="3011297" y="5706516"/>
                  </a:lnTo>
                  <a:lnTo>
                    <a:pt x="3011157" y="5706516"/>
                  </a:lnTo>
                  <a:lnTo>
                    <a:pt x="3023857" y="5720207"/>
                  </a:lnTo>
                  <a:lnTo>
                    <a:pt x="3029889" y="5742140"/>
                  </a:lnTo>
                  <a:lnTo>
                    <a:pt x="3031426" y="5771502"/>
                  </a:lnTo>
                  <a:lnTo>
                    <a:pt x="3031426" y="5845149"/>
                  </a:lnTo>
                  <a:lnTo>
                    <a:pt x="3014916" y="5845149"/>
                  </a:lnTo>
                  <a:lnTo>
                    <a:pt x="2969234" y="5848515"/>
                  </a:lnTo>
                  <a:lnTo>
                    <a:pt x="2927566" y="5859513"/>
                  </a:lnTo>
                  <a:lnTo>
                    <a:pt x="2891828" y="5879541"/>
                  </a:lnTo>
                  <a:lnTo>
                    <a:pt x="2863926" y="5909957"/>
                  </a:lnTo>
                  <a:lnTo>
                    <a:pt x="2845790" y="5952172"/>
                  </a:lnTo>
                  <a:lnTo>
                    <a:pt x="2839313" y="6007557"/>
                  </a:lnTo>
                  <a:lnTo>
                    <a:pt x="2839313" y="6016739"/>
                  </a:lnTo>
                  <a:lnTo>
                    <a:pt x="2843136" y="6062573"/>
                  </a:lnTo>
                  <a:lnTo>
                    <a:pt x="2843174" y="6063081"/>
                  </a:lnTo>
                  <a:lnTo>
                    <a:pt x="2855239" y="6104267"/>
                  </a:lnTo>
                  <a:lnTo>
                    <a:pt x="2876258" y="6137326"/>
                  </a:lnTo>
                  <a:lnTo>
                    <a:pt x="2906941" y="6159309"/>
                  </a:lnTo>
                  <a:lnTo>
                    <a:pt x="2948038" y="6167298"/>
                  </a:lnTo>
                  <a:lnTo>
                    <a:pt x="2975419" y="6164656"/>
                  </a:lnTo>
                  <a:lnTo>
                    <a:pt x="2999168" y="6156198"/>
                  </a:lnTo>
                  <a:lnTo>
                    <a:pt x="3018891" y="6141199"/>
                  </a:lnTo>
                  <a:lnTo>
                    <a:pt x="3034271" y="6118923"/>
                  </a:lnTo>
                  <a:lnTo>
                    <a:pt x="3035223" y="6127064"/>
                  </a:lnTo>
                  <a:lnTo>
                    <a:pt x="3036697" y="6137326"/>
                  </a:lnTo>
                  <a:lnTo>
                    <a:pt x="3038652" y="6149340"/>
                  </a:lnTo>
                  <a:lnTo>
                    <a:pt x="3040519" y="6159131"/>
                  </a:lnTo>
                  <a:lnTo>
                    <a:pt x="3124492" y="6159131"/>
                  </a:lnTo>
                  <a:close/>
                </a:path>
                <a:path w="15954375" h="8267700">
                  <a:moveTo>
                    <a:pt x="3340836" y="5216753"/>
                  </a:moveTo>
                  <a:lnTo>
                    <a:pt x="3339820" y="5198821"/>
                  </a:lnTo>
                  <a:lnTo>
                    <a:pt x="3339706" y="5194935"/>
                  </a:lnTo>
                  <a:lnTo>
                    <a:pt x="3339261" y="5176545"/>
                  </a:lnTo>
                  <a:lnTo>
                    <a:pt x="3339160" y="5172557"/>
                  </a:lnTo>
                  <a:lnTo>
                    <a:pt x="3338868" y="5144528"/>
                  </a:lnTo>
                  <a:lnTo>
                    <a:pt x="3338792" y="4973256"/>
                  </a:lnTo>
                  <a:lnTo>
                    <a:pt x="3338792" y="4822075"/>
                  </a:lnTo>
                  <a:lnTo>
                    <a:pt x="3334753" y="4777816"/>
                  </a:lnTo>
                  <a:lnTo>
                    <a:pt x="3321100" y="4738179"/>
                  </a:lnTo>
                  <a:lnTo>
                    <a:pt x="3259836" y="4690491"/>
                  </a:lnTo>
                  <a:lnTo>
                    <a:pt x="3249511" y="4689170"/>
                  </a:lnTo>
                  <a:lnTo>
                    <a:pt x="3249511" y="4973256"/>
                  </a:lnTo>
                  <a:lnTo>
                    <a:pt x="3249511" y="5040376"/>
                  </a:lnTo>
                  <a:lnTo>
                    <a:pt x="3246386" y="5087861"/>
                  </a:lnTo>
                  <a:lnTo>
                    <a:pt x="3236480" y="5120195"/>
                  </a:lnTo>
                  <a:lnTo>
                    <a:pt x="3218992" y="5138661"/>
                  </a:lnTo>
                  <a:lnTo>
                    <a:pt x="3193097" y="5144528"/>
                  </a:lnTo>
                  <a:lnTo>
                    <a:pt x="3170059" y="5139029"/>
                  </a:lnTo>
                  <a:lnTo>
                    <a:pt x="3154565" y="5123840"/>
                  </a:lnTo>
                  <a:lnTo>
                    <a:pt x="3145853" y="5100942"/>
                  </a:lnTo>
                  <a:lnTo>
                    <a:pt x="3143123" y="5072316"/>
                  </a:lnTo>
                  <a:lnTo>
                    <a:pt x="3143123" y="5063845"/>
                  </a:lnTo>
                  <a:lnTo>
                    <a:pt x="3149104" y="5020297"/>
                  </a:lnTo>
                  <a:lnTo>
                    <a:pt x="3166211" y="4992421"/>
                  </a:lnTo>
                  <a:lnTo>
                    <a:pt x="3193173" y="4977612"/>
                  </a:lnTo>
                  <a:lnTo>
                    <a:pt x="3228708" y="4973256"/>
                  </a:lnTo>
                  <a:lnTo>
                    <a:pt x="3249511" y="4973256"/>
                  </a:lnTo>
                  <a:lnTo>
                    <a:pt x="3249511" y="4689170"/>
                  </a:lnTo>
                  <a:lnTo>
                    <a:pt x="3209023" y="4683963"/>
                  </a:lnTo>
                  <a:lnTo>
                    <a:pt x="3153283" y="4691342"/>
                  </a:lnTo>
                  <a:lnTo>
                    <a:pt x="3114129" y="4711674"/>
                  </a:lnTo>
                  <a:lnTo>
                    <a:pt x="3089122" y="4742332"/>
                  </a:lnTo>
                  <a:lnTo>
                    <a:pt x="3075889" y="4780635"/>
                  </a:lnTo>
                  <a:lnTo>
                    <a:pt x="3072015" y="4823917"/>
                  </a:lnTo>
                  <a:lnTo>
                    <a:pt x="3072015" y="4833290"/>
                  </a:lnTo>
                  <a:lnTo>
                    <a:pt x="3161995" y="4833290"/>
                  </a:lnTo>
                  <a:lnTo>
                    <a:pt x="3162033" y="4822075"/>
                  </a:lnTo>
                  <a:lnTo>
                    <a:pt x="3163938" y="4797387"/>
                  </a:lnTo>
                  <a:lnTo>
                    <a:pt x="3170809" y="4777371"/>
                  </a:lnTo>
                  <a:lnTo>
                    <a:pt x="3184245" y="4764138"/>
                  </a:lnTo>
                  <a:lnTo>
                    <a:pt x="3205861" y="4759350"/>
                  </a:lnTo>
                  <a:lnTo>
                    <a:pt x="3227641" y="4764138"/>
                  </a:lnTo>
                  <a:lnTo>
                    <a:pt x="3227501" y="4764138"/>
                  </a:lnTo>
                  <a:lnTo>
                    <a:pt x="3240201" y="4777816"/>
                  </a:lnTo>
                  <a:lnTo>
                    <a:pt x="3246247" y="4799762"/>
                  </a:lnTo>
                  <a:lnTo>
                    <a:pt x="3247783" y="4829124"/>
                  </a:lnTo>
                  <a:lnTo>
                    <a:pt x="3247783" y="4902771"/>
                  </a:lnTo>
                  <a:lnTo>
                    <a:pt x="3231261" y="4902771"/>
                  </a:lnTo>
                  <a:lnTo>
                    <a:pt x="3185579" y="4906137"/>
                  </a:lnTo>
                  <a:lnTo>
                    <a:pt x="3143910" y="4917135"/>
                  </a:lnTo>
                  <a:lnTo>
                    <a:pt x="3108172" y="4937150"/>
                  </a:lnTo>
                  <a:lnTo>
                    <a:pt x="3080283" y="4967579"/>
                  </a:lnTo>
                  <a:lnTo>
                    <a:pt x="3062135" y="5009794"/>
                  </a:lnTo>
                  <a:lnTo>
                    <a:pt x="3055670" y="5065179"/>
                  </a:lnTo>
                  <a:lnTo>
                    <a:pt x="3055670" y="5074361"/>
                  </a:lnTo>
                  <a:lnTo>
                    <a:pt x="3059480" y="5120195"/>
                  </a:lnTo>
                  <a:lnTo>
                    <a:pt x="3071596" y="5161877"/>
                  </a:lnTo>
                  <a:lnTo>
                    <a:pt x="3092602" y="5194935"/>
                  </a:lnTo>
                  <a:lnTo>
                    <a:pt x="3164382" y="5224919"/>
                  </a:lnTo>
                  <a:lnTo>
                    <a:pt x="3191776" y="5222265"/>
                  </a:lnTo>
                  <a:lnTo>
                    <a:pt x="3215513" y="5213820"/>
                  </a:lnTo>
                  <a:lnTo>
                    <a:pt x="3235248" y="5198821"/>
                  </a:lnTo>
                  <a:lnTo>
                    <a:pt x="3250628" y="5176545"/>
                  </a:lnTo>
                  <a:lnTo>
                    <a:pt x="3251581" y="5184686"/>
                  </a:lnTo>
                  <a:lnTo>
                    <a:pt x="3253054" y="5194935"/>
                  </a:lnTo>
                  <a:lnTo>
                    <a:pt x="3254997" y="5206962"/>
                  </a:lnTo>
                  <a:lnTo>
                    <a:pt x="3256864" y="5216753"/>
                  </a:lnTo>
                  <a:lnTo>
                    <a:pt x="3340836" y="5216753"/>
                  </a:lnTo>
                  <a:close/>
                </a:path>
                <a:path w="15954375" h="8267700">
                  <a:moveTo>
                    <a:pt x="3354552" y="335381"/>
                  </a:moveTo>
                  <a:lnTo>
                    <a:pt x="2576461" y="335381"/>
                  </a:lnTo>
                  <a:lnTo>
                    <a:pt x="2576461" y="591921"/>
                  </a:lnTo>
                  <a:lnTo>
                    <a:pt x="2837370" y="591921"/>
                  </a:lnTo>
                  <a:lnTo>
                    <a:pt x="2837370" y="1966061"/>
                  </a:lnTo>
                  <a:lnTo>
                    <a:pt x="3093643" y="1966061"/>
                  </a:lnTo>
                  <a:lnTo>
                    <a:pt x="3093643" y="591921"/>
                  </a:lnTo>
                  <a:lnTo>
                    <a:pt x="3354552" y="591921"/>
                  </a:lnTo>
                  <a:lnTo>
                    <a:pt x="3354552" y="335381"/>
                  </a:lnTo>
                  <a:close/>
                </a:path>
                <a:path w="15954375" h="8267700">
                  <a:moveTo>
                    <a:pt x="3416985" y="5626951"/>
                  </a:moveTo>
                  <a:lnTo>
                    <a:pt x="3382022" y="5631866"/>
                  </a:lnTo>
                  <a:lnTo>
                    <a:pt x="3349980" y="5647194"/>
                  </a:lnTo>
                  <a:lnTo>
                    <a:pt x="3323056" y="5675223"/>
                  </a:lnTo>
                  <a:lnTo>
                    <a:pt x="3303473" y="5718213"/>
                  </a:lnTo>
                  <a:lnTo>
                    <a:pt x="3303193" y="5693638"/>
                  </a:lnTo>
                  <a:lnTo>
                    <a:pt x="3302482" y="5669051"/>
                  </a:lnTo>
                  <a:lnTo>
                    <a:pt x="3301581" y="5648122"/>
                  </a:lnTo>
                  <a:lnTo>
                    <a:pt x="3300717" y="5634507"/>
                  </a:lnTo>
                  <a:lnTo>
                    <a:pt x="3213900" y="5634507"/>
                  </a:lnTo>
                  <a:lnTo>
                    <a:pt x="3214789" y="5671604"/>
                  </a:lnTo>
                  <a:lnTo>
                    <a:pt x="3215055" y="5710288"/>
                  </a:lnTo>
                  <a:lnTo>
                    <a:pt x="3214916" y="5812612"/>
                  </a:lnTo>
                  <a:lnTo>
                    <a:pt x="3214916" y="6159144"/>
                  </a:lnTo>
                  <a:lnTo>
                    <a:pt x="3306330" y="6159144"/>
                  </a:lnTo>
                  <a:lnTo>
                    <a:pt x="3306330" y="5866676"/>
                  </a:lnTo>
                  <a:lnTo>
                    <a:pt x="3314916" y="5803773"/>
                  </a:lnTo>
                  <a:lnTo>
                    <a:pt x="3338436" y="5764987"/>
                  </a:lnTo>
                  <a:lnTo>
                    <a:pt x="3373577" y="5745315"/>
                  </a:lnTo>
                  <a:lnTo>
                    <a:pt x="3416985" y="5739727"/>
                  </a:lnTo>
                  <a:lnTo>
                    <a:pt x="3416985" y="5626951"/>
                  </a:lnTo>
                  <a:close/>
                </a:path>
                <a:path w="15954375" h="8267700">
                  <a:moveTo>
                    <a:pt x="3493732" y="7063029"/>
                  </a:moveTo>
                  <a:lnTo>
                    <a:pt x="3488690" y="7010222"/>
                  </a:lnTo>
                  <a:lnTo>
                    <a:pt x="3471646" y="6967360"/>
                  </a:lnTo>
                  <a:lnTo>
                    <a:pt x="3439693" y="6938607"/>
                  </a:lnTo>
                  <a:lnTo>
                    <a:pt x="3389922" y="6928104"/>
                  </a:lnTo>
                  <a:lnTo>
                    <a:pt x="3355098" y="6932142"/>
                  </a:lnTo>
                  <a:lnTo>
                    <a:pt x="3327781" y="6943318"/>
                  </a:lnTo>
                  <a:lnTo>
                    <a:pt x="3307334" y="6960171"/>
                  </a:lnTo>
                  <a:lnTo>
                    <a:pt x="3293059" y="6981266"/>
                  </a:lnTo>
                  <a:lnTo>
                    <a:pt x="3293059" y="6749212"/>
                  </a:lnTo>
                  <a:lnTo>
                    <a:pt x="3201632" y="6749212"/>
                  </a:lnTo>
                  <a:lnTo>
                    <a:pt x="3201632" y="7460894"/>
                  </a:lnTo>
                  <a:lnTo>
                    <a:pt x="3293059" y="7460894"/>
                  </a:lnTo>
                  <a:lnTo>
                    <a:pt x="3293059" y="7110895"/>
                  </a:lnTo>
                  <a:lnTo>
                    <a:pt x="3295688" y="7067042"/>
                  </a:lnTo>
                  <a:lnTo>
                    <a:pt x="3305010" y="7035711"/>
                  </a:lnTo>
                  <a:lnTo>
                    <a:pt x="3323171" y="7016902"/>
                  </a:lnTo>
                  <a:lnTo>
                    <a:pt x="3352304" y="7010628"/>
                  </a:lnTo>
                  <a:lnTo>
                    <a:pt x="3378289" y="7016813"/>
                  </a:lnTo>
                  <a:lnTo>
                    <a:pt x="3393452" y="7033488"/>
                  </a:lnTo>
                  <a:lnTo>
                    <a:pt x="3400539" y="7057809"/>
                  </a:lnTo>
                  <a:lnTo>
                    <a:pt x="3402304" y="7086943"/>
                  </a:lnTo>
                  <a:lnTo>
                    <a:pt x="3402304" y="7460894"/>
                  </a:lnTo>
                  <a:lnTo>
                    <a:pt x="3493732" y="7460894"/>
                  </a:lnTo>
                  <a:lnTo>
                    <a:pt x="3493732" y="7063029"/>
                  </a:lnTo>
                  <a:close/>
                </a:path>
                <a:path w="15954375" h="8267700">
                  <a:moveTo>
                    <a:pt x="3707549" y="4692129"/>
                  </a:moveTo>
                  <a:lnTo>
                    <a:pt x="3615829" y="4692129"/>
                  </a:lnTo>
                  <a:lnTo>
                    <a:pt x="3603942" y="4762131"/>
                  </a:lnTo>
                  <a:lnTo>
                    <a:pt x="3564356" y="4987480"/>
                  </a:lnTo>
                  <a:lnTo>
                    <a:pt x="3557117" y="5031333"/>
                  </a:lnTo>
                  <a:lnTo>
                    <a:pt x="3551212" y="5070665"/>
                  </a:lnTo>
                  <a:lnTo>
                    <a:pt x="3546754" y="5105730"/>
                  </a:lnTo>
                  <a:lnTo>
                    <a:pt x="3544303" y="5105730"/>
                  </a:lnTo>
                  <a:lnTo>
                    <a:pt x="3536746" y="5038979"/>
                  </a:lnTo>
                  <a:lnTo>
                    <a:pt x="3530168" y="4993703"/>
                  </a:lnTo>
                  <a:lnTo>
                    <a:pt x="3522078" y="4941963"/>
                  </a:lnTo>
                  <a:lnTo>
                    <a:pt x="3512743" y="4884839"/>
                  </a:lnTo>
                  <a:lnTo>
                    <a:pt x="3502456" y="4823422"/>
                  </a:lnTo>
                  <a:lnTo>
                    <a:pt x="3480028" y="4692129"/>
                  </a:lnTo>
                  <a:lnTo>
                    <a:pt x="3381972" y="4692129"/>
                  </a:lnTo>
                  <a:lnTo>
                    <a:pt x="3499447" y="5236972"/>
                  </a:lnTo>
                  <a:lnTo>
                    <a:pt x="3489629" y="5277345"/>
                  </a:lnTo>
                  <a:lnTo>
                    <a:pt x="3476637" y="5301666"/>
                  </a:lnTo>
                  <a:lnTo>
                    <a:pt x="3459226" y="5313565"/>
                  </a:lnTo>
                  <a:lnTo>
                    <a:pt x="3436201" y="5316715"/>
                  </a:lnTo>
                  <a:lnTo>
                    <a:pt x="3426968" y="5316385"/>
                  </a:lnTo>
                  <a:lnTo>
                    <a:pt x="3417659" y="5315623"/>
                  </a:lnTo>
                  <a:lnTo>
                    <a:pt x="3410089" y="5314734"/>
                  </a:lnTo>
                  <a:lnTo>
                    <a:pt x="3406076" y="5314061"/>
                  </a:lnTo>
                  <a:lnTo>
                    <a:pt x="3404654" y="5396192"/>
                  </a:lnTo>
                  <a:lnTo>
                    <a:pt x="3414649" y="5397690"/>
                  </a:lnTo>
                  <a:lnTo>
                    <a:pt x="3425571" y="5398986"/>
                  </a:lnTo>
                  <a:lnTo>
                    <a:pt x="3437140" y="5399913"/>
                  </a:lnTo>
                  <a:lnTo>
                    <a:pt x="3449091" y="5400268"/>
                  </a:lnTo>
                  <a:lnTo>
                    <a:pt x="3483254" y="5398211"/>
                  </a:lnTo>
                  <a:lnTo>
                    <a:pt x="3514928" y="5387822"/>
                  </a:lnTo>
                  <a:lnTo>
                    <a:pt x="3543617" y="5362753"/>
                  </a:lnTo>
                  <a:lnTo>
                    <a:pt x="3568890" y="5316613"/>
                  </a:lnTo>
                  <a:lnTo>
                    <a:pt x="3590277" y="5243080"/>
                  </a:lnTo>
                  <a:lnTo>
                    <a:pt x="3707549" y="4692129"/>
                  </a:lnTo>
                  <a:close/>
                </a:path>
                <a:path w="15954375" h="8267700">
                  <a:moveTo>
                    <a:pt x="3745103" y="5800699"/>
                  </a:moveTo>
                  <a:lnTo>
                    <a:pt x="3742182" y="5754357"/>
                  </a:lnTo>
                  <a:lnTo>
                    <a:pt x="3742118" y="5753405"/>
                  </a:lnTo>
                  <a:lnTo>
                    <a:pt x="3732415" y="5711482"/>
                  </a:lnTo>
                  <a:lnTo>
                    <a:pt x="3728656" y="5703976"/>
                  </a:lnTo>
                  <a:lnTo>
                    <a:pt x="3714864" y="5676392"/>
                  </a:lnTo>
                  <a:lnTo>
                    <a:pt x="3688359" y="5649544"/>
                  </a:lnTo>
                  <a:lnTo>
                    <a:pt x="3657257" y="5634964"/>
                  </a:lnTo>
                  <a:lnTo>
                    <a:pt x="3657257" y="5788025"/>
                  </a:lnTo>
                  <a:lnTo>
                    <a:pt x="3657257" y="5846686"/>
                  </a:lnTo>
                  <a:lnTo>
                    <a:pt x="3548507" y="5846686"/>
                  </a:lnTo>
                  <a:lnTo>
                    <a:pt x="3548532" y="5788025"/>
                  </a:lnTo>
                  <a:lnTo>
                    <a:pt x="3551326" y="5754357"/>
                  </a:lnTo>
                  <a:lnTo>
                    <a:pt x="3551402" y="5753405"/>
                  </a:lnTo>
                  <a:lnTo>
                    <a:pt x="3551466" y="5752630"/>
                  </a:lnTo>
                  <a:lnTo>
                    <a:pt x="3560991" y="5726138"/>
                  </a:lnTo>
                  <a:lnTo>
                    <a:pt x="3578085" y="5709653"/>
                  </a:lnTo>
                  <a:lnTo>
                    <a:pt x="3603701" y="5703976"/>
                  </a:lnTo>
                  <a:lnTo>
                    <a:pt x="3630523" y="5710263"/>
                  </a:lnTo>
                  <a:lnTo>
                    <a:pt x="3646881" y="5727738"/>
                  </a:lnTo>
                  <a:lnTo>
                    <a:pt x="3655034" y="5754357"/>
                  </a:lnTo>
                  <a:lnTo>
                    <a:pt x="3657257" y="5788025"/>
                  </a:lnTo>
                  <a:lnTo>
                    <a:pt x="3657257" y="5634964"/>
                  </a:lnTo>
                  <a:lnTo>
                    <a:pt x="3651783" y="5632386"/>
                  </a:lnTo>
                  <a:lnTo>
                    <a:pt x="3604006" y="5626341"/>
                  </a:lnTo>
                  <a:lnTo>
                    <a:pt x="3551313" y="5634075"/>
                  </a:lnTo>
                  <a:lnTo>
                    <a:pt x="3512642" y="5654992"/>
                  </a:lnTo>
                  <a:lnTo>
                    <a:pt x="3485997" y="5685599"/>
                  </a:lnTo>
                  <a:lnTo>
                    <a:pt x="3469411" y="5722467"/>
                  </a:lnTo>
                  <a:lnTo>
                    <a:pt x="3460915" y="5762129"/>
                  </a:lnTo>
                  <a:lnTo>
                    <a:pt x="3458540" y="5800699"/>
                  </a:lnTo>
                  <a:lnTo>
                    <a:pt x="3458514" y="5982830"/>
                  </a:lnTo>
                  <a:lnTo>
                    <a:pt x="3460686" y="6033173"/>
                  </a:lnTo>
                  <a:lnTo>
                    <a:pt x="3468725" y="6077877"/>
                  </a:lnTo>
                  <a:lnTo>
                    <a:pt x="3484829" y="6114910"/>
                  </a:lnTo>
                  <a:lnTo>
                    <a:pt x="3511219" y="6143091"/>
                  </a:lnTo>
                  <a:lnTo>
                    <a:pt x="3550132" y="6161011"/>
                  </a:lnTo>
                  <a:lnTo>
                    <a:pt x="3603802" y="6167298"/>
                  </a:lnTo>
                  <a:lnTo>
                    <a:pt x="3658171" y="6159474"/>
                  </a:lnTo>
                  <a:lnTo>
                    <a:pt x="3696347" y="6138723"/>
                  </a:lnTo>
                  <a:lnTo>
                    <a:pt x="3721138" y="6109119"/>
                  </a:lnTo>
                  <a:lnTo>
                    <a:pt x="3741839" y="6039612"/>
                  </a:lnTo>
                  <a:lnTo>
                    <a:pt x="3743363" y="6004890"/>
                  </a:lnTo>
                  <a:lnTo>
                    <a:pt x="3654082" y="6004890"/>
                  </a:lnTo>
                  <a:lnTo>
                    <a:pt x="3654082" y="6008154"/>
                  </a:lnTo>
                  <a:lnTo>
                    <a:pt x="3652316" y="6039002"/>
                  </a:lnTo>
                  <a:lnTo>
                    <a:pt x="3645039" y="6065012"/>
                  </a:lnTo>
                  <a:lnTo>
                    <a:pt x="3629342" y="6082970"/>
                  </a:lnTo>
                  <a:lnTo>
                    <a:pt x="3602266" y="6089675"/>
                  </a:lnTo>
                  <a:lnTo>
                    <a:pt x="3574897" y="6082042"/>
                  </a:lnTo>
                  <a:lnTo>
                    <a:pt x="3558273" y="6061862"/>
                  </a:lnTo>
                  <a:lnTo>
                    <a:pt x="3550081" y="6033389"/>
                  </a:lnTo>
                  <a:lnTo>
                    <a:pt x="3550018" y="6033173"/>
                  </a:lnTo>
                  <a:lnTo>
                    <a:pt x="3547795" y="6000013"/>
                  </a:lnTo>
                  <a:lnTo>
                    <a:pt x="3547795" y="5919305"/>
                  </a:lnTo>
                  <a:lnTo>
                    <a:pt x="3745103" y="5919305"/>
                  </a:lnTo>
                  <a:lnTo>
                    <a:pt x="3745103" y="5846686"/>
                  </a:lnTo>
                  <a:lnTo>
                    <a:pt x="3745103" y="5800699"/>
                  </a:lnTo>
                  <a:close/>
                </a:path>
                <a:path w="15954375" h="8267700">
                  <a:moveTo>
                    <a:pt x="3778554" y="3342538"/>
                  </a:moveTo>
                  <a:lnTo>
                    <a:pt x="3775938" y="3286912"/>
                  </a:lnTo>
                  <a:lnTo>
                    <a:pt x="3768090" y="3235858"/>
                  </a:lnTo>
                  <a:lnTo>
                    <a:pt x="3757472" y="3198101"/>
                  </a:lnTo>
                  <a:lnTo>
                    <a:pt x="3736708" y="3147428"/>
                  </a:lnTo>
                  <a:lnTo>
                    <a:pt x="3713175" y="3110052"/>
                  </a:lnTo>
                  <a:lnTo>
                    <a:pt x="3684409" y="3077248"/>
                  </a:lnTo>
                  <a:lnTo>
                    <a:pt x="3650424" y="3049003"/>
                  </a:lnTo>
                  <a:lnTo>
                    <a:pt x="3678885" y="3018091"/>
                  </a:lnTo>
                  <a:lnTo>
                    <a:pt x="3702189" y="2982760"/>
                  </a:lnTo>
                  <a:lnTo>
                    <a:pt x="3720312" y="2943034"/>
                  </a:lnTo>
                  <a:lnTo>
                    <a:pt x="3720655" y="2941853"/>
                  </a:lnTo>
                  <a:lnTo>
                    <a:pt x="3733254" y="2898902"/>
                  </a:lnTo>
                  <a:lnTo>
                    <a:pt x="3741026" y="2850362"/>
                  </a:lnTo>
                  <a:lnTo>
                    <a:pt x="3743617" y="2797416"/>
                  </a:lnTo>
                  <a:lnTo>
                    <a:pt x="3743617" y="2645994"/>
                  </a:lnTo>
                  <a:lnTo>
                    <a:pt x="3741712" y="2598534"/>
                  </a:lnTo>
                  <a:lnTo>
                    <a:pt x="3736035" y="2553982"/>
                  </a:lnTo>
                  <a:lnTo>
                    <a:pt x="3726561" y="2512339"/>
                  </a:lnTo>
                  <a:lnTo>
                    <a:pt x="3713327" y="2473604"/>
                  </a:lnTo>
                  <a:lnTo>
                    <a:pt x="3697300" y="2436622"/>
                  </a:lnTo>
                  <a:lnTo>
                    <a:pt x="3677208" y="2402560"/>
                  </a:lnTo>
                  <a:lnTo>
                    <a:pt x="3653040" y="2371407"/>
                  </a:lnTo>
                  <a:lnTo>
                    <a:pt x="3624796" y="2343150"/>
                  </a:lnTo>
                  <a:lnTo>
                    <a:pt x="3588880" y="2315387"/>
                  </a:lnTo>
                  <a:lnTo>
                    <a:pt x="3549459" y="2292667"/>
                  </a:lnTo>
                  <a:lnTo>
                    <a:pt x="3522307" y="2281491"/>
                  </a:lnTo>
                  <a:lnTo>
                    <a:pt x="3522307" y="3342538"/>
                  </a:lnTo>
                  <a:lnTo>
                    <a:pt x="3522307" y="3491636"/>
                  </a:lnTo>
                  <a:lnTo>
                    <a:pt x="3514140" y="3558629"/>
                  </a:lnTo>
                  <a:lnTo>
                    <a:pt x="3489680" y="3601123"/>
                  </a:lnTo>
                  <a:lnTo>
                    <a:pt x="3451237" y="3620351"/>
                  </a:lnTo>
                  <a:lnTo>
                    <a:pt x="3391839" y="3626751"/>
                  </a:lnTo>
                  <a:lnTo>
                    <a:pt x="3261372" y="3626751"/>
                  </a:lnTo>
                  <a:lnTo>
                    <a:pt x="3261372" y="3198101"/>
                  </a:lnTo>
                  <a:lnTo>
                    <a:pt x="3391839" y="3198101"/>
                  </a:lnTo>
                  <a:lnTo>
                    <a:pt x="3448316" y="3205086"/>
                  </a:lnTo>
                  <a:lnTo>
                    <a:pt x="3487343" y="3226054"/>
                  </a:lnTo>
                  <a:lnTo>
                    <a:pt x="3513556" y="3271494"/>
                  </a:lnTo>
                  <a:lnTo>
                    <a:pt x="3522307" y="3342538"/>
                  </a:lnTo>
                  <a:lnTo>
                    <a:pt x="3522307" y="2281491"/>
                  </a:lnTo>
                  <a:lnTo>
                    <a:pt x="3506559" y="2275001"/>
                  </a:lnTo>
                  <a:lnTo>
                    <a:pt x="3487343" y="2269782"/>
                  </a:lnTo>
                  <a:lnTo>
                    <a:pt x="3487343" y="2645994"/>
                  </a:lnTo>
                  <a:lnTo>
                    <a:pt x="3487343" y="2797416"/>
                  </a:lnTo>
                  <a:lnTo>
                    <a:pt x="3478619" y="2867304"/>
                  </a:lnTo>
                  <a:lnTo>
                    <a:pt x="3452406" y="2913888"/>
                  </a:lnTo>
                  <a:lnTo>
                    <a:pt x="3413366" y="2934855"/>
                  </a:lnTo>
                  <a:lnTo>
                    <a:pt x="3356889" y="2941853"/>
                  </a:lnTo>
                  <a:lnTo>
                    <a:pt x="3261372" y="2941853"/>
                  </a:lnTo>
                  <a:lnTo>
                    <a:pt x="3261372" y="2508542"/>
                  </a:lnTo>
                  <a:lnTo>
                    <a:pt x="3356889" y="2508542"/>
                  </a:lnTo>
                  <a:lnTo>
                    <a:pt x="3416300" y="2514955"/>
                  </a:lnTo>
                  <a:lnTo>
                    <a:pt x="3454743" y="2534170"/>
                  </a:lnTo>
                  <a:lnTo>
                    <a:pt x="3479190" y="2578455"/>
                  </a:lnTo>
                  <a:lnTo>
                    <a:pt x="3487343" y="2645994"/>
                  </a:lnTo>
                  <a:lnTo>
                    <a:pt x="3487343" y="2269782"/>
                  </a:lnTo>
                  <a:lnTo>
                    <a:pt x="3460165" y="2262378"/>
                  </a:lnTo>
                  <a:lnTo>
                    <a:pt x="3410280" y="2254808"/>
                  </a:lnTo>
                  <a:lnTo>
                    <a:pt x="3356889" y="2252294"/>
                  </a:lnTo>
                  <a:lnTo>
                    <a:pt x="3005124" y="2252294"/>
                  </a:lnTo>
                  <a:lnTo>
                    <a:pt x="3005124" y="3882999"/>
                  </a:lnTo>
                  <a:lnTo>
                    <a:pt x="3391839" y="3882999"/>
                  </a:lnTo>
                  <a:lnTo>
                    <a:pt x="3445865" y="3880485"/>
                  </a:lnTo>
                  <a:lnTo>
                    <a:pt x="3496145" y="3872903"/>
                  </a:lnTo>
                  <a:lnTo>
                    <a:pt x="3542677" y="3860292"/>
                  </a:lnTo>
                  <a:lnTo>
                    <a:pt x="3585451" y="3842626"/>
                  </a:lnTo>
                  <a:lnTo>
                    <a:pt x="3624465" y="3819906"/>
                  </a:lnTo>
                  <a:lnTo>
                    <a:pt x="3659746" y="3792143"/>
                  </a:lnTo>
                  <a:lnTo>
                    <a:pt x="3687978" y="3763911"/>
                  </a:lnTo>
                  <a:lnTo>
                    <a:pt x="3712159" y="3732746"/>
                  </a:lnTo>
                  <a:lnTo>
                    <a:pt x="3732250" y="3698671"/>
                  </a:lnTo>
                  <a:lnTo>
                    <a:pt x="3748265" y="3661689"/>
                  </a:lnTo>
                  <a:lnTo>
                    <a:pt x="3761397" y="3625151"/>
                  </a:lnTo>
                  <a:lnTo>
                    <a:pt x="3770973" y="3584244"/>
                  </a:lnTo>
                  <a:lnTo>
                    <a:pt x="3776662" y="3539833"/>
                  </a:lnTo>
                  <a:lnTo>
                    <a:pt x="3778554" y="3491636"/>
                  </a:lnTo>
                  <a:lnTo>
                    <a:pt x="3778554" y="3342538"/>
                  </a:lnTo>
                  <a:close/>
                </a:path>
                <a:path w="15954375" h="8267700">
                  <a:moveTo>
                    <a:pt x="4012412" y="5075580"/>
                  </a:moveTo>
                  <a:lnTo>
                    <a:pt x="4008183" y="5029263"/>
                  </a:lnTo>
                  <a:lnTo>
                    <a:pt x="3994924" y="4991544"/>
                  </a:lnTo>
                  <a:lnTo>
                    <a:pt x="3971810" y="4959159"/>
                  </a:lnTo>
                  <a:lnTo>
                    <a:pt x="3938003" y="4928882"/>
                  </a:lnTo>
                  <a:lnTo>
                    <a:pt x="3892639" y="4897450"/>
                  </a:lnTo>
                  <a:lnTo>
                    <a:pt x="3862197" y="4875822"/>
                  </a:lnTo>
                  <a:lnTo>
                    <a:pt x="3843655" y="4857229"/>
                  </a:lnTo>
                  <a:lnTo>
                    <a:pt x="3834434" y="4838293"/>
                  </a:lnTo>
                  <a:lnTo>
                    <a:pt x="3831933" y="4815649"/>
                  </a:lnTo>
                  <a:lnTo>
                    <a:pt x="3834257" y="4793259"/>
                  </a:lnTo>
                  <a:lnTo>
                    <a:pt x="3841597" y="4776228"/>
                  </a:lnTo>
                  <a:lnTo>
                    <a:pt x="3854475" y="4765395"/>
                  </a:lnTo>
                  <a:lnTo>
                    <a:pt x="3873436" y="4761598"/>
                  </a:lnTo>
                  <a:lnTo>
                    <a:pt x="3892918" y="4765230"/>
                  </a:lnTo>
                  <a:lnTo>
                    <a:pt x="3906228" y="4776216"/>
                  </a:lnTo>
                  <a:lnTo>
                    <a:pt x="3913848" y="4794682"/>
                  </a:lnTo>
                  <a:lnTo>
                    <a:pt x="3916286" y="4820755"/>
                  </a:lnTo>
                  <a:lnTo>
                    <a:pt x="3916286" y="4851679"/>
                  </a:lnTo>
                  <a:lnTo>
                    <a:pt x="4004843" y="4851679"/>
                  </a:lnTo>
                  <a:lnTo>
                    <a:pt x="4004843" y="4829441"/>
                  </a:lnTo>
                  <a:lnTo>
                    <a:pt x="4000436" y="4780153"/>
                  </a:lnTo>
                  <a:lnTo>
                    <a:pt x="3986365" y="4739805"/>
                  </a:lnTo>
                  <a:lnTo>
                    <a:pt x="3961346" y="4709553"/>
                  </a:lnTo>
                  <a:lnTo>
                    <a:pt x="3924096" y="4690554"/>
                  </a:lnTo>
                  <a:lnTo>
                    <a:pt x="3873347" y="4683963"/>
                  </a:lnTo>
                  <a:lnTo>
                    <a:pt x="3825392" y="4690389"/>
                  </a:lnTo>
                  <a:lnTo>
                    <a:pt x="3788270" y="4708817"/>
                  </a:lnTo>
                  <a:lnTo>
                    <a:pt x="3761892" y="4737951"/>
                  </a:lnTo>
                  <a:lnTo>
                    <a:pt x="3746144" y="4776546"/>
                  </a:lnTo>
                  <a:lnTo>
                    <a:pt x="3740924" y="4823307"/>
                  </a:lnTo>
                  <a:lnTo>
                    <a:pt x="3747325" y="4872748"/>
                  </a:lnTo>
                  <a:lnTo>
                    <a:pt x="3766782" y="4912728"/>
                  </a:lnTo>
                  <a:lnTo>
                    <a:pt x="3799611" y="4947501"/>
                  </a:lnTo>
                  <a:lnTo>
                    <a:pt x="3846169" y="4981321"/>
                  </a:lnTo>
                  <a:lnTo>
                    <a:pt x="3883837" y="5008981"/>
                  </a:lnTo>
                  <a:lnTo>
                    <a:pt x="3906291" y="5033594"/>
                  </a:lnTo>
                  <a:lnTo>
                    <a:pt x="3917137" y="5058321"/>
                  </a:lnTo>
                  <a:lnTo>
                    <a:pt x="3919956" y="5086299"/>
                  </a:lnTo>
                  <a:lnTo>
                    <a:pt x="3917302" y="5112905"/>
                  </a:lnTo>
                  <a:lnTo>
                    <a:pt x="3908971" y="5131981"/>
                  </a:lnTo>
                  <a:lnTo>
                    <a:pt x="3894442" y="5143449"/>
                  </a:lnTo>
                  <a:lnTo>
                    <a:pt x="3873131" y="5147284"/>
                  </a:lnTo>
                  <a:lnTo>
                    <a:pt x="3850690" y="5142331"/>
                  </a:lnTo>
                  <a:lnTo>
                    <a:pt x="3835552" y="5128438"/>
                  </a:lnTo>
                  <a:lnTo>
                    <a:pt x="3826980" y="5107038"/>
                  </a:lnTo>
                  <a:lnTo>
                    <a:pt x="3824287" y="5079555"/>
                  </a:lnTo>
                  <a:lnTo>
                    <a:pt x="3824287" y="5055971"/>
                  </a:lnTo>
                  <a:lnTo>
                    <a:pt x="3731844" y="5055971"/>
                  </a:lnTo>
                  <a:lnTo>
                    <a:pt x="3731844" y="5079454"/>
                  </a:lnTo>
                  <a:lnTo>
                    <a:pt x="3735501" y="5122913"/>
                  </a:lnTo>
                  <a:lnTo>
                    <a:pt x="3748367" y="5162537"/>
                  </a:lnTo>
                  <a:lnTo>
                    <a:pt x="3773208" y="5194960"/>
                  </a:lnTo>
                  <a:lnTo>
                    <a:pt x="3812857" y="5216868"/>
                  </a:lnTo>
                  <a:lnTo>
                    <a:pt x="3870083" y="5224919"/>
                  </a:lnTo>
                  <a:lnTo>
                    <a:pt x="3921379" y="5218811"/>
                  </a:lnTo>
                  <a:lnTo>
                    <a:pt x="3961244" y="5200637"/>
                  </a:lnTo>
                  <a:lnTo>
                    <a:pt x="3989679" y="5170563"/>
                  </a:lnTo>
                  <a:lnTo>
                    <a:pt x="4006735" y="5128819"/>
                  </a:lnTo>
                  <a:lnTo>
                    <a:pt x="4012412" y="5075580"/>
                  </a:lnTo>
                  <a:close/>
                </a:path>
                <a:path w="15954375" h="8267700">
                  <a:moveTo>
                    <a:pt x="4110177" y="5760580"/>
                  </a:moveTo>
                  <a:lnTo>
                    <a:pt x="4102227" y="5698274"/>
                  </a:lnTo>
                  <a:lnTo>
                    <a:pt x="4080129" y="5656719"/>
                  </a:lnTo>
                  <a:lnTo>
                    <a:pt x="4046575" y="5633542"/>
                  </a:lnTo>
                  <a:lnTo>
                    <a:pt x="4004221" y="5626354"/>
                  </a:lnTo>
                  <a:lnTo>
                    <a:pt x="3969474" y="5630634"/>
                  </a:lnTo>
                  <a:lnTo>
                    <a:pt x="3942321" y="5642610"/>
                  </a:lnTo>
                  <a:lnTo>
                    <a:pt x="3922014" y="5660923"/>
                  </a:lnTo>
                  <a:lnTo>
                    <a:pt x="3907764" y="5684202"/>
                  </a:lnTo>
                  <a:lnTo>
                    <a:pt x="3907472" y="5670461"/>
                  </a:lnTo>
                  <a:lnTo>
                    <a:pt x="3906685" y="5657024"/>
                  </a:lnTo>
                  <a:lnTo>
                    <a:pt x="3905567" y="5644756"/>
                  </a:lnTo>
                  <a:lnTo>
                    <a:pt x="3904297" y="5634507"/>
                  </a:lnTo>
                  <a:lnTo>
                    <a:pt x="3817061" y="5634507"/>
                  </a:lnTo>
                  <a:lnTo>
                    <a:pt x="3817645" y="5655157"/>
                  </a:lnTo>
                  <a:lnTo>
                    <a:pt x="3817950" y="5684482"/>
                  </a:lnTo>
                  <a:lnTo>
                    <a:pt x="3818077" y="5795480"/>
                  </a:lnTo>
                  <a:lnTo>
                    <a:pt x="3818077" y="6159144"/>
                  </a:lnTo>
                  <a:lnTo>
                    <a:pt x="3909504" y="6159144"/>
                  </a:lnTo>
                  <a:lnTo>
                    <a:pt x="3909504" y="5812409"/>
                  </a:lnTo>
                  <a:lnTo>
                    <a:pt x="3913251" y="5761253"/>
                  </a:lnTo>
                  <a:lnTo>
                    <a:pt x="3924490" y="5729554"/>
                  </a:lnTo>
                  <a:lnTo>
                    <a:pt x="3943235" y="5713400"/>
                  </a:lnTo>
                  <a:lnTo>
                    <a:pt x="3969486" y="5708878"/>
                  </a:lnTo>
                  <a:lnTo>
                    <a:pt x="3990949" y="5712828"/>
                  </a:lnTo>
                  <a:lnTo>
                    <a:pt x="4006354" y="5725172"/>
                  </a:lnTo>
                  <a:lnTo>
                    <a:pt x="4015638" y="5746661"/>
                  </a:lnTo>
                  <a:lnTo>
                    <a:pt x="4018750" y="5778055"/>
                  </a:lnTo>
                  <a:lnTo>
                    <a:pt x="4018750" y="6159144"/>
                  </a:lnTo>
                  <a:lnTo>
                    <a:pt x="4110177" y="6159144"/>
                  </a:lnTo>
                  <a:lnTo>
                    <a:pt x="4110177" y="5760580"/>
                  </a:lnTo>
                  <a:close/>
                </a:path>
                <a:path w="15954375" h="8267700">
                  <a:moveTo>
                    <a:pt x="4418203" y="4684573"/>
                  </a:moveTo>
                  <a:lnTo>
                    <a:pt x="4383240" y="4689487"/>
                  </a:lnTo>
                  <a:lnTo>
                    <a:pt x="4351185" y="4704816"/>
                  </a:lnTo>
                  <a:lnTo>
                    <a:pt x="4324261" y="4732845"/>
                  </a:lnTo>
                  <a:lnTo>
                    <a:pt x="4304677" y="4775822"/>
                  </a:lnTo>
                  <a:lnTo>
                    <a:pt x="4304398" y="4751260"/>
                  </a:lnTo>
                  <a:lnTo>
                    <a:pt x="4303687" y="4726673"/>
                  </a:lnTo>
                  <a:lnTo>
                    <a:pt x="4302785" y="4705731"/>
                  </a:lnTo>
                  <a:lnTo>
                    <a:pt x="4301934" y="4692129"/>
                  </a:lnTo>
                  <a:lnTo>
                    <a:pt x="4215092" y="4692129"/>
                  </a:lnTo>
                  <a:lnTo>
                    <a:pt x="4215981" y="4729226"/>
                  </a:lnTo>
                  <a:lnTo>
                    <a:pt x="4216260" y="4767897"/>
                  </a:lnTo>
                  <a:lnTo>
                    <a:pt x="4216120" y="4870234"/>
                  </a:lnTo>
                  <a:lnTo>
                    <a:pt x="4216120" y="5216753"/>
                  </a:lnTo>
                  <a:lnTo>
                    <a:pt x="4307535" y="5216753"/>
                  </a:lnTo>
                  <a:lnTo>
                    <a:pt x="4307535" y="4924298"/>
                  </a:lnTo>
                  <a:lnTo>
                    <a:pt x="4316120" y="4861382"/>
                  </a:lnTo>
                  <a:lnTo>
                    <a:pt x="4339641" y="4822609"/>
                  </a:lnTo>
                  <a:lnTo>
                    <a:pt x="4374769" y="4802937"/>
                  </a:lnTo>
                  <a:lnTo>
                    <a:pt x="4418203" y="4797349"/>
                  </a:lnTo>
                  <a:lnTo>
                    <a:pt x="4418203" y="4684573"/>
                  </a:lnTo>
                  <a:close/>
                </a:path>
                <a:path w="15954375" h="8267700">
                  <a:moveTo>
                    <a:pt x="4473829" y="5800699"/>
                  </a:moveTo>
                  <a:lnTo>
                    <a:pt x="4470895" y="5754357"/>
                  </a:lnTo>
                  <a:lnTo>
                    <a:pt x="4470844" y="5753405"/>
                  </a:lnTo>
                  <a:lnTo>
                    <a:pt x="4461141" y="5711482"/>
                  </a:lnTo>
                  <a:lnTo>
                    <a:pt x="4457382" y="5703976"/>
                  </a:lnTo>
                  <a:lnTo>
                    <a:pt x="4443590" y="5676392"/>
                  </a:lnTo>
                  <a:lnTo>
                    <a:pt x="4417085" y="5649544"/>
                  </a:lnTo>
                  <a:lnTo>
                    <a:pt x="4385970" y="5634952"/>
                  </a:lnTo>
                  <a:lnTo>
                    <a:pt x="4385970" y="5788025"/>
                  </a:lnTo>
                  <a:lnTo>
                    <a:pt x="4385970" y="5846686"/>
                  </a:lnTo>
                  <a:lnTo>
                    <a:pt x="4277220" y="5846686"/>
                  </a:lnTo>
                  <a:lnTo>
                    <a:pt x="4277245" y="5788025"/>
                  </a:lnTo>
                  <a:lnTo>
                    <a:pt x="4280039" y="5754357"/>
                  </a:lnTo>
                  <a:lnTo>
                    <a:pt x="4280116" y="5753405"/>
                  </a:lnTo>
                  <a:lnTo>
                    <a:pt x="4280179" y="5752630"/>
                  </a:lnTo>
                  <a:lnTo>
                    <a:pt x="4289717" y="5726138"/>
                  </a:lnTo>
                  <a:lnTo>
                    <a:pt x="4306798" y="5709653"/>
                  </a:lnTo>
                  <a:lnTo>
                    <a:pt x="4332427" y="5703976"/>
                  </a:lnTo>
                  <a:lnTo>
                    <a:pt x="4359249" y="5710263"/>
                  </a:lnTo>
                  <a:lnTo>
                    <a:pt x="4375607" y="5727738"/>
                  </a:lnTo>
                  <a:lnTo>
                    <a:pt x="4383760" y="5754357"/>
                  </a:lnTo>
                  <a:lnTo>
                    <a:pt x="4385970" y="5788025"/>
                  </a:lnTo>
                  <a:lnTo>
                    <a:pt x="4385970" y="5634952"/>
                  </a:lnTo>
                  <a:lnTo>
                    <a:pt x="4380509" y="5632386"/>
                  </a:lnTo>
                  <a:lnTo>
                    <a:pt x="4332732" y="5626341"/>
                  </a:lnTo>
                  <a:lnTo>
                    <a:pt x="4280039" y="5634075"/>
                  </a:lnTo>
                  <a:lnTo>
                    <a:pt x="4241368" y="5654992"/>
                  </a:lnTo>
                  <a:lnTo>
                    <a:pt x="4214723" y="5685599"/>
                  </a:lnTo>
                  <a:lnTo>
                    <a:pt x="4198150" y="5722467"/>
                  </a:lnTo>
                  <a:lnTo>
                    <a:pt x="4189641" y="5762129"/>
                  </a:lnTo>
                  <a:lnTo>
                    <a:pt x="4187279" y="5800699"/>
                  </a:lnTo>
                  <a:lnTo>
                    <a:pt x="4187253" y="5982830"/>
                  </a:lnTo>
                  <a:lnTo>
                    <a:pt x="4189425" y="6033173"/>
                  </a:lnTo>
                  <a:lnTo>
                    <a:pt x="4189425" y="6033389"/>
                  </a:lnTo>
                  <a:lnTo>
                    <a:pt x="4197451" y="6077877"/>
                  </a:lnTo>
                  <a:lnTo>
                    <a:pt x="4213555" y="6114910"/>
                  </a:lnTo>
                  <a:lnTo>
                    <a:pt x="4239946" y="6143091"/>
                  </a:lnTo>
                  <a:lnTo>
                    <a:pt x="4278858" y="6161011"/>
                  </a:lnTo>
                  <a:lnTo>
                    <a:pt x="4332529" y="6167298"/>
                  </a:lnTo>
                  <a:lnTo>
                    <a:pt x="4386897" y="6159474"/>
                  </a:lnTo>
                  <a:lnTo>
                    <a:pt x="4425073" y="6138723"/>
                  </a:lnTo>
                  <a:lnTo>
                    <a:pt x="4449864" y="6109119"/>
                  </a:lnTo>
                  <a:lnTo>
                    <a:pt x="4470552" y="6039612"/>
                  </a:lnTo>
                  <a:lnTo>
                    <a:pt x="4472089" y="6004890"/>
                  </a:lnTo>
                  <a:lnTo>
                    <a:pt x="4382808" y="6004890"/>
                  </a:lnTo>
                  <a:lnTo>
                    <a:pt x="4382808" y="6008154"/>
                  </a:lnTo>
                  <a:lnTo>
                    <a:pt x="4381043" y="6039002"/>
                  </a:lnTo>
                  <a:lnTo>
                    <a:pt x="4373778" y="6065012"/>
                  </a:lnTo>
                  <a:lnTo>
                    <a:pt x="4358068" y="6082970"/>
                  </a:lnTo>
                  <a:lnTo>
                    <a:pt x="4330992" y="6089675"/>
                  </a:lnTo>
                  <a:lnTo>
                    <a:pt x="4303623" y="6082042"/>
                  </a:lnTo>
                  <a:lnTo>
                    <a:pt x="4286999" y="6061862"/>
                  </a:lnTo>
                  <a:lnTo>
                    <a:pt x="4278808" y="6033389"/>
                  </a:lnTo>
                  <a:lnTo>
                    <a:pt x="4278744" y="6033173"/>
                  </a:lnTo>
                  <a:lnTo>
                    <a:pt x="4276509" y="6000013"/>
                  </a:lnTo>
                  <a:lnTo>
                    <a:pt x="4276509" y="5919305"/>
                  </a:lnTo>
                  <a:lnTo>
                    <a:pt x="4473829" y="5919305"/>
                  </a:lnTo>
                  <a:lnTo>
                    <a:pt x="4473829" y="5846686"/>
                  </a:lnTo>
                  <a:lnTo>
                    <a:pt x="4473829" y="5800699"/>
                  </a:lnTo>
                  <a:close/>
                </a:path>
                <a:path w="15954375" h="8267700">
                  <a:moveTo>
                    <a:pt x="4603204" y="736066"/>
                  </a:moveTo>
                  <a:lnTo>
                    <a:pt x="4600829" y="681964"/>
                  </a:lnTo>
                  <a:lnTo>
                    <a:pt x="4593704" y="631482"/>
                  </a:lnTo>
                  <a:lnTo>
                    <a:pt x="4583595" y="591629"/>
                  </a:lnTo>
                  <a:lnTo>
                    <a:pt x="4581817" y="584606"/>
                  </a:lnTo>
                  <a:lnTo>
                    <a:pt x="4565167" y="541350"/>
                  </a:lnTo>
                  <a:lnTo>
                    <a:pt x="4543780" y="501700"/>
                  </a:lnTo>
                  <a:lnTo>
                    <a:pt x="4517631" y="465658"/>
                  </a:lnTo>
                  <a:lnTo>
                    <a:pt x="4486732" y="433235"/>
                  </a:lnTo>
                  <a:lnTo>
                    <a:pt x="4450105" y="403339"/>
                  </a:lnTo>
                  <a:lnTo>
                    <a:pt x="4410100" y="378866"/>
                  </a:lnTo>
                  <a:lnTo>
                    <a:pt x="4366742" y="359841"/>
                  </a:lnTo>
                  <a:lnTo>
                    <a:pt x="4346956" y="354088"/>
                  </a:lnTo>
                  <a:lnTo>
                    <a:pt x="4346956" y="736066"/>
                  </a:lnTo>
                  <a:lnTo>
                    <a:pt x="4346956" y="913117"/>
                  </a:lnTo>
                  <a:lnTo>
                    <a:pt x="4344771" y="951852"/>
                  </a:lnTo>
                  <a:lnTo>
                    <a:pt x="4327296" y="1010094"/>
                  </a:lnTo>
                  <a:lnTo>
                    <a:pt x="4294670" y="1041831"/>
                  </a:lnTo>
                  <a:lnTo>
                    <a:pt x="4246905" y="1055814"/>
                  </a:lnTo>
                  <a:lnTo>
                    <a:pt x="4216489" y="1057554"/>
                  </a:lnTo>
                  <a:lnTo>
                    <a:pt x="4086034" y="1057554"/>
                  </a:lnTo>
                  <a:lnTo>
                    <a:pt x="4086034" y="591629"/>
                  </a:lnTo>
                  <a:lnTo>
                    <a:pt x="4216489" y="591629"/>
                  </a:lnTo>
                  <a:lnTo>
                    <a:pt x="4272966" y="598627"/>
                  </a:lnTo>
                  <a:lnTo>
                    <a:pt x="4312005" y="619594"/>
                  </a:lnTo>
                  <a:lnTo>
                    <a:pt x="4338218" y="666191"/>
                  </a:lnTo>
                  <a:lnTo>
                    <a:pt x="4346956" y="736066"/>
                  </a:lnTo>
                  <a:lnTo>
                    <a:pt x="4346956" y="354088"/>
                  </a:lnTo>
                  <a:lnTo>
                    <a:pt x="4320019" y="346252"/>
                  </a:lnTo>
                  <a:lnTo>
                    <a:pt x="4269930" y="338099"/>
                  </a:lnTo>
                  <a:lnTo>
                    <a:pt x="4216489" y="335381"/>
                  </a:lnTo>
                  <a:lnTo>
                    <a:pt x="3829774" y="335381"/>
                  </a:lnTo>
                  <a:lnTo>
                    <a:pt x="3829774" y="1966099"/>
                  </a:lnTo>
                  <a:lnTo>
                    <a:pt x="4086034" y="1966099"/>
                  </a:lnTo>
                  <a:lnTo>
                    <a:pt x="4086034" y="1313815"/>
                  </a:lnTo>
                  <a:lnTo>
                    <a:pt x="4216489" y="1313815"/>
                  </a:lnTo>
                  <a:lnTo>
                    <a:pt x="4270591" y="1311160"/>
                  </a:lnTo>
                  <a:lnTo>
                    <a:pt x="4321060" y="1303210"/>
                  </a:lnTo>
                  <a:lnTo>
                    <a:pt x="4367911" y="1289939"/>
                  </a:lnTo>
                  <a:lnTo>
                    <a:pt x="4411129" y="1271371"/>
                  </a:lnTo>
                  <a:lnTo>
                    <a:pt x="4450740" y="1247495"/>
                  </a:lnTo>
                  <a:lnTo>
                    <a:pt x="4486732" y="1218298"/>
                  </a:lnTo>
                  <a:lnTo>
                    <a:pt x="4517631" y="1185837"/>
                  </a:lnTo>
                  <a:lnTo>
                    <a:pt x="4543780" y="1149667"/>
                  </a:lnTo>
                  <a:lnTo>
                    <a:pt x="4565167" y="1109776"/>
                  </a:lnTo>
                  <a:lnTo>
                    <a:pt x="4581817" y="1066177"/>
                  </a:lnTo>
                  <a:lnTo>
                    <a:pt x="4583976" y="1057554"/>
                  </a:lnTo>
                  <a:lnTo>
                    <a:pt x="4593704" y="1018870"/>
                  </a:lnTo>
                  <a:lnTo>
                    <a:pt x="4600829" y="967854"/>
                  </a:lnTo>
                  <a:lnTo>
                    <a:pt x="4603204" y="913117"/>
                  </a:lnTo>
                  <a:lnTo>
                    <a:pt x="4603204" y="736066"/>
                  </a:lnTo>
                  <a:close/>
                </a:path>
                <a:path w="15954375" h="8267700">
                  <a:moveTo>
                    <a:pt x="4705718" y="2652979"/>
                  </a:moveTo>
                  <a:lnTo>
                    <a:pt x="4703343" y="2598877"/>
                  </a:lnTo>
                  <a:lnTo>
                    <a:pt x="4696206" y="2548382"/>
                  </a:lnTo>
                  <a:lnTo>
                    <a:pt x="4686109" y="2508542"/>
                  </a:lnTo>
                  <a:lnTo>
                    <a:pt x="4667682" y="2458250"/>
                  </a:lnTo>
                  <a:lnTo>
                    <a:pt x="4646282" y="2418600"/>
                  </a:lnTo>
                  <a:lnTo>
                    <a:pt x="4620133" y="2382558"/>
                  </a:lnTo>
                  <a:lnTo>
                    <a:pt x="4589234" y="2350135"/>
                  </a:lnTo>
                  <a:lnTo>
                    <a:pt x="4552607" y="2320239"/>
                  </a:lnTo>
                  <a:lnTo>
                    <a:pt x="4512615" y="2295779"/>
                  </a:lnTo>
                  <a:lnTo>
                    <a:pt x="4469257" y="2276754"/>
                  </a:lnTo>
                  <a:lnTo>
                    <a:pt x="4449470" y="2271001"/>
                  </a:lnTo>
                  <a:lnTo>
                    <a:pt x="4449470" y="2652979"/>
                  </a:lnTo>
                  <a:lnTo>
                    <a:pt x="4449470" y="2827693"/>
                  </a:lnTo>
                  <a:lnTo>
                    <a:pt x="4447273" y="2866428"/>
                  </a:lnTo>
                  <a:lnTo>
                    <a:pt x="4429798" y="2924670"/>
                  </a:lnTo>
                  <a:lnTo>
                    <a:pt x="4397184" y="2956407"/>
                  </a:lnTo>
                  <a:lnTo>
                    <a:pt x="4349420" y="2970390"/>
                  </a:lnTo>
                  <a:lnTo>
                    <a:pt x="4319003" y="2972130"/>
                  </a:lnTo>
                  <a:lnTo>
                    <a:pt x="4188536" y="2972130"/>
                  </a:lnTo>
                  <a:lnTo>
                    <a:pt x="4188536" y="2508542"/>
                  </a:lnTo>
                  <a:lnTo>
                    <a:pt x="4319003" y="2508542"/>
                  </a:lnTo>
                  <a:lnTo>
                    <a:pt x="4375480" y="2515539"/>
                  </a:lnTo>
                  <a:lnTo>
                    <a:pt x="4414507" y="2536507"/>
                  </a:lnTo>
                  <a:lnTo>
                    <a:pt x="4440720" y="2583103"/>
                  </a:lnTo>
                  <a:lnTo>
                    <a:pt x="4449470" y="2652979"/>
                  </a:lnTo>
                  <a:lnTo>
                    <a:pt x="4449470" y="2271001"/>
                  </a:lnTo>
                  <a:lnTo>
                    <a:pt x="4422533" y="2263165"/>
                  </a:lnTo>
                  <a:lnTo>
                    <a:pt x="4372445" y="2255012"/>
                  </a:lnTo>
                  <a:lnTo>
                    <a:pt x="4319003" y="2252294"/>
                  </a:lnTo>
                  <a:lnTo>
                    <a:pt x="3932288" y="2252294"/>
                  </a:lnTo>
                  <a:lnTo>
                    <a:pt x="3932288" y="3882999"/>
                  </a:lnTo>
                  <a:lnTo>
                    <a:pt x="4188536" y="3882999"/>
                  </a:lnTo>
                  <a:lnTo>
                    <a:pt x="4188536" y="3228390"/>
                  </a:lnTo>
                  <a:lnTo>
                    <a:pt x="4305033" y="3228390"/>
                  </a:lnTo>
                  <a:lnTo>
                    <a:pt x="4437812" y="3882999"/>
                  </a:lnTo>
                  <a:lnTo>
                    <a:pt x="4698733" y="3882999"/>
                  </a:lnTo>
                  <a:lnTo>
                    <a:pt x="4565256" y="3228390"/>
                  </a:lnTo>
                  <a:lnTo>
                    <a:pt x="4551959" y="3163163"/>
                  </a:lnTo>
                  <a:lnTo>
                    <a:pt x="4589234" y="3132874"/>
                  </a:lnTo>
                  <a:lnTo>
                    <a:pt x="4620133" y="3100413"/>
                  </a:lnTo>
                  <a:lnTo>
                    <a:pt x="4646282" y="3064230"/>
                  </a:lnTo>
                  <a:lnTo>
                    <a:pt x="4667682" y="3024352"/>
                  </a:lnTo>
                  <a:lnTo>
                    <a:pt x="4684319" y="2980753"/>
                  </a:lnTo>
                  <a:lnTo>
                    <a:pt x="4696206" y="2933446"/>
                  </a:lnTo>
                  <a:lnTo>
                    <a:pt x="4703343" y="2882430"/>
                  </a:lnTo>
                  <a:lnTo>
                    <a:pt x="4705718" y="2827693"/>
                  </a:lnTo>
                  <a:lnTo>
                    <a:pt x="4705718" y="2652979"/>
                  </a:lnTo>
                  <a:close/>
                </a:path>
                <a:path w="15954375" h="8267700">
                  <a:moveTo>
                    <a:pt x="4759376" y="5216753"/>
                  </a:moveTo>
                  <a:lnTo>
                    <a:pt x="4758791" y="5192712"/>
                  </a:lnTo>
                  <a:lnTo>
                    <a:pt x="4758487" y="5160111"/>
                  </a:lnTo>
                  <a:lnTo>
                    <a:pt x="4758360" y="5068316"/>
                  </a:lnTo>
                  <a:lnTo>
                    <a:pt x="4758360" y="4692129"/>
                  </a:lnTo>
                  <a:lnTo>
                    <a:pt x="4666945" y="4692129"/>
                  </a:lnTo>
                  <a:lnTo>
                    <a:pt x="4666945" y="5039372"/>
                  </a:lnTo>
                  <a:lnTo>
                    <a:pt x="4662983" y="5089931"/>
                  </a:lnTo>
                  <a:lnTo>
                    <a:pt x="4651629" y="5121618"/>
                  </a:lnTo>
                  <a:lnTo>
                    <a:pt x="4633684" y="5138013"/>
                  </a:lnTo>
                  <a:lnTo>
                    <a:pt x="4609922" y="5142687"/>
                  </a:lnTo>
                  <a:lnTo>
                    <a:pt x="4587621" y="5138255"/>
                  </a:lnTo>
                  <a:lnTo>
                    <a:pt x="4572203" y="5124450"/>
                  </a:lnTo>
                  <a:lnTo>
                    <a:pt x="4563237" y="5100510"/>
                  </a:lnTo>
                  <a:lnTo>
                    <a:pt x="4560341" y="5065674"/>
                  </a:lnTo>
                  <a:lnTo>
                    <a:pt x="4560341" y="4692129"/>
                  </a:lnTo>
                  <a:lnTo>
                    <a:pt x="4468914" y="4692129"/>
                  </a:lnTo>
                  <a:lnTo>
                    <a:pt x="4468914" y="5089474"/>
                  </a:lnTo>
                  <a:lnTo>
                    <a:pt x="4478528" y="5159070"/>
                  </a:lnTo>
                  <a:lnTo>
                    <a:pt x="4503191" y="5200256"/>
                  </a:lnTo>
                  <a:lnTo>
                    <a:pt x="4536554" y="5219903"/>
                  </a:lnTo>
                  <a:lnTo>
                    <a:pt x="4572305" y="5224919"/>
                  </a:lnTo>
                  <a:lnTo>
                    <a:pt x="4603369" y="5222100"/>
                  </a:lnTo>
                  <a:lnTo>
                    <a:pt x="4630331" y="5212423"/>
                  </a:lnTo>
                  <a:lnTo>
                    <a:pt x="4652365" y="5194008"/>
                  </a:lnTo>
                  <a:lnTo>
                    <a:pt x="4668685" y="5165014"/>
                  </a:lnTo>
                  <a:lnTo>
                    <a:pt x="4668977" y="5178399"/>
                  </a:lnTo>
                  <a:lnTo>
                    <a:pt x="4669764" y="5193017"/>
                  </a:lnTo>
                  <a:lnTo>
                    <a:pt x="4670869" y="5206568"/>
                  </a:lnTo>
                  <a:lnTo>
                    <a:pt x="4672152" y="5216753"/>
                  </a:lnTo>
                  <a:lnTo>
                    <a:pt x="4759376" y="5216753"/>
                  </a:lnTo>
                  <a:close/>
                </a:path>
                <a:path w="15954375" h="8267700">
                  <a:moveTo>
                    <a:pt x="4806442" y="6017958"/>
                  </a:moveTo>
                  <a:lnTo>
                    <a:pt x="4802213" y="5971641"/>
                  </a:lnTo>
                  <a:lnTo>
                    <a:pt x="4788967" y="5933922"/>
                  </a:lnTo>
                  <a:lnTo>
                    <a:pt x="4765853" y="5901537"/>
                  </a:lnTo>
                  <a:lnTo>
                    <a:pt x="4732045" y="5871261"/>
                  </a:lnTo>
                  <a:lnTo>
                    <a:pt x="4686693" y="5839828"/>
                  </a:lnTo>
                  <a:lnTo>
                    <a:pt x="4656239" y="5818200"/>
                  </a:lnTo>
                  <a:lnTo>
                    <a:pt x="4637697" y="5799607"/>
                  </a:lnTo>
                  <a:lnTo>
                    <a:pt x="4628477" y="5780671"/>
                  </a:lnTo>
                  <a:lnTo>
                    <a:pt x="4625975" y="5758027"/>
                  </a:lnTo>
                  <a:lnTo>
                    <a:pt x="4628299" y="5735637"/>
                  </a:lnTo>
                  <a:lnTo>
                    <a:pt x="4635639" y="5718607"/>
                  </a:lnTo>
                  <a:lnTo>
                    <a:pt x="4648530" y="5707773"/>
                  </a:lnTo>
                  <a:lnTo>
                    <a:pt x="4667491" y="5703976"/>
                  </a:lnTo>
                  <a:lnTo>
                    <a:pt x="4686960" y="5707608"/>
                  </a:lnTo>
                  <a:lnTo>
                    <a:pt x="4700257" y="5718594"/>
                  </a:lnTo>
                  <a:lnTo>
                    <a:pt x="4707890" y="5737060"/>
                  </a:lnTo>
                  <a:lnTo>
                    <a:pt x="4710328" y="5763133"/>
                  </a:lnTo>
                  <a:lnTo>
                    <a:pt x="4710328" y="5794057"/>
                  </a:lnTo>
                  <a:lnTo>
                    <a:pt x="4798885" y="5794057"/>
                  </a:lnTo>
                  <a:lnTo>
                    <a:pt x="4798885" y="5771820"/>
                  </a:lnTo>
                  <a:lnTo>
                    <a:pt x="4794478" y="5722544"/>
                  </a:lnTo>
                  <a:lnTo>
                    <a:pt x="4780407" y="5682196"/>
                  </a:lnTo>
                  <a:lnTo>
                    <a:pt x="4755400" y="5651944"/>
                  </a:lnTo>
                  <a:lnTo>
                    <a:pt x="4718151" y="5632945"/>
                  </a:lnTo>
                  <a:lnTo>
                    <a:pt x="4667389" y="5626354"/>
                  </a:lnTo>
                  <a:lnTo>
                    <a:pt x="4619434" y="5632767"/>
                  </a:lnTo>
                  <a:lnTo>
                    <a:pt x="4582325" y="5651195"/>
                  </a:lnTo>
                  <a:lnTo>
                    <a:pt x="4555947" y="5680341"/>
                  </a:lnTo>
                  <a:lnTo>
                    <a:pt x="4540199" y="5718924"/>
                  </a:lnTo>
                  <a:lnTo>
                    <a:pt x="4534967" y="5765685"/>
                  </a:lnTo>
                  <a:lnTo>
                    <a:pt x="4541380" y="5815127"/>
                  </a:lnTo>
                  <a:lnTo>
                    <a:pt x="4560836" y="5855106"/>
                  </a:lnTo>
                  <a:lnTo>
                    <a:pt x="4593666" y="5889879"/>
                  </a:lnTo>
                  <a:lnTo>
                    <a:pt x="4640211" y="5923699"/>
                  </a:lnTo>
                  <a:lnTo>
                    <a:pt x="4677880" y="5951359"/>
                  </a:lnTo>
                  <a:lnTo>
                    <a:pt x="4700346" y="5975972"/>
                  </a:lnTo>
                  <a:lnTo>
                    <a:pt x="4711179" y="6000699"/>
                  </a:lnTo>
                  <a:lnTo>
                    <a:pt x="4713998" y="6028677"/>
                  </a:lnTo>
                  <a:lnTo>
                    <a:pt x="4711344" y="6055296"/>
                  </a:lnTo>
                  <a:lnTo>
                    <a:pt x="4703026" y="6074359"/>
                  </a:lnTo>
                  <a:lnTo>
                    <a:pt x="4688484" y="6085827"/>
                  </a:lnTo>
                  <a:lnTo>
                    <a:pt x="4667186" y="6089662"/>
                  </a:lnTo>
                  <a:lnTo>
                    <a:pt x="4644745" y="6084709"/>
                  </a:lnTo>
                  <a:lnTo>
                    <a:pt x="4629594" y="6070828"/>
                  </a:lnTo>
                  <a:lnTo>
                    <a:pt x="4621022" y="6049416"/>
                  </a:lnTo>
                  <a:lnTo>
                    <a:pt x="4618329" y="6021933"/>
                  </a:lnTo>
                  <a:lnTo>
                    <a:pt x="4618329" y="5998362"/>
                  </a:lnTo>
                  <a:lnTo>
                    <a:pt x="4525886" y="5998362"/>
                  </a:lnTo>
                  <a:lnTo>
                    <a:pt x="4525886" y="6021832"/>
                  </a:lnTo>
                  <a:lnTo>
                    <a:pt x="4529556" y="6065304"/>
                  </a:lnTo>
                  <a:lnTo>
                    <a:pt x="4542409" y="6104915"/>
                  </a:lnTo>
                  <a:lnTo>
                    <a:pt x="4567250" y="6137351"/>
                  </a:lnTo>
                  <a:lnTo>
                    <a:pt x="4606887" y="6159246"/>
                  </a:lnTo>
                  <a:lnTo>
                    <a:pt x="4664113" y="6167298"/>
                  </a:lnTo>
                  <a:lnTo>
                    <a:pt x="4715421" y="6161189"/>
                  </a:lnTo>
                  <a:lnTo>
                    <a:pt x="4755286" y="6143015"/>
                  </a:lnTo>
                  <a:lnTo>
                    <a:pt x="4783721" y="6112954"/>
                  </a:lnTo>
                  <a:lnTo>
                    <a:pt x="4800765" y="6071197"/>
                  </a:lnTo>
                  <a:lnTo>
                    <a:pt x="4806442" y="6017958"/>
                  </a:lnTo>
                  <a:close/>
                </a:path>
                <a:path w="15954375" h="8267700">
                  <a:moveTo>
                    <a:pt x="5136096" y="6017958"/>
                  </a:moveTo>
                  <a:lnTo>
                    <a:pt x="5131867" y="5971641"/>
                  </a:lnTo>
                  <a:lnTo>
                    <a:pt x="5118620" y="5933922"/>
                  </a:lnTo>
                  <a:lnTo>
                    <a:pt x="5095506" y="5901537"/>
                  </a:lnTo>
                  <a:lnTo>
                    <a:pt x="5061699" y="5871261"/>
                  </a:lnTo>
                  <a:lnTo>
                    <a:pt x="5016347" y="5839828"/>
                  </a:lnTo>
                  <a:lnTo>
                    <a:pt x="4985893" y="5818200"/>
                  </a:lnTo>
                  <a:lnTo>
                    <a:pt x="4967351" y="5799607"/>
                  </a:lnTo>
                  <a:lnTo>
                    <a:pt x="4958118" y="5780671"/>
                  </a:lnTo>
                  <a:lnTo>
                    <a:pt x="4955616" y="5758027"/>
                  </a:lnTo>
                  <a:lnTo>
                    <a:pt x="4957953" y="5735637"/>
                  </a:lnTo>
                  <a:lnTo>
                    <a:pt x="4965293" y="5718607"/>
                  </a:lnTo>
                  <a:lnTo>
                    <a:pt x="4978171" y="5707773"/>
                  </a:lnTo>
                  <a:lnTo>
                    <a:pt x="4997132" y="5703976"/>
                  </a:lnTo>
                  <a:lnTo>
                    <a:pt x="5016601" y="5707608"/>
                  </a:lnTo>
                  <a:lnTo>
                    <a:pt x="5029911" y="5718594"/>
                  </a:lnTo>
                  <a:lnTo>
                    <a:pt x="5037544" y="5737060"/>
                  </a:lnTo>
                  <a:lnTo>
                    <a:pt x="5039969" y="5763133"/>
                  </a:lnTo>
                  <a:lnTo>
                    <a:pt x="5039969" y="5794057"/>
                  </a:lnTo>
                  <a:lnTo>
                    <a:pt x="5128539" y="5794057"/>
                  </a:lnTo>
                  <a:lnTo>
                    <a:pt x="5128539" y="5771820"/>
                  </a:lnTo>
                  <a:lnTo>
                    <a:pt x="5124132" y="5722544"/>
                  </a:lnTo>
                  <a:lnTo>
                    <a:pt x="5110061" y="5682196"/>
                  </a:lnTo>
                  <a:lnTo>
                    <a:pt x="5085042" y="5651944"/>
                  </a:lnTo>
                  <a:lnTo>
                    <a:pt x="5047793" y="5632945"/>
                  </a:lnTo>
                  <a:lnTo>
                    <a:pt x="4997043" y="5626354"/>
                  </a:lnTo>
                  <a:lnTo>
                    <a:pt x="4949088" y="5632767"/>
                  </a:lnTo>
                  <a:lnTo>
                    <a:pt x="4911966" y="5651195"/>
                  </a:lnTo>
                  <a:lnTo>
                    <a:pt x="4885588" y="5680341"/>
                  </a:lnTo>
                  <a:lnTo>
                    <a:pt x="4869840" y="5718924"/>
                  </a:lnTo>
                  <a:lnTo>
                    <a:pt x="4864620" y="5765685"/>
                  </a:lnTo>
                  <a:lnTo>
                    <a:pt x="4871021" y="5815127"/>
                  </a:lnTo>
                  <a:lnTo>
                    <a:pt x="4890478" y="5855106"/>
                  </a:lnTo>
                  <a:lnTo>
                    <a:pt x="4923307" y="5889879"/>
                  </a:lnTo>
                  <a:lnTo>
                    <a:pt x="4969865" y="5923699"/>
                  </a:lnTo>
                  <a:lnTo>
                    <a:pt x="5007534" y="5951359"/>
                  </a:lnTo>
                  <a:lnTo>
                    <a:pt x="5029987" y="5975972"/>
                  </a:lnTo>
                  <a:lnTo>
                    <a:pt x="5040833" y="6000699"/>
                  </a:lnTo>
                  <a:lnTo>
                    <a:pt x="5043652" y="6028677"/>
                  </a:lnTo>
                  <a:lnTo>
                    <a:pt x="5040998" y="6055296"/>
                  </a:lnTo>
                  <a:lnTo>
                    <a:pt x="5032667" y="6074359"/>
                  </a:lnTo>
                  <a:lnTo>
                    <a:pt x="5018138" y="6085827"/>
                  </a:lnTo>
                  <a:lnTo>
                    <a:pt x="4996840" y="6089662"/>
                  </a:lnTo>
                  <a:lnTo>
                    <a:pt x="4974387" y="6084709"/>
                  </a:lnTo>
                  <a:lnTo>
                    <a:pt x="4959248" y="6070828"/>
                  </a:lnTo>
                  <a:lnTo>
                    <a:pt x="4950676" y="6049416"/>
                  </a:lnTo>
                  <a:lnTo>
                    <a:pt x="4947971" y="6021933"/>
                  </a:lnTo>
                  <a:lnTo>
                    <a:pt x="4947971" y="5998362"/>
                  </a:lnTo>
                  <a:lnTo>
                    <a:pt x="4855540" y="5998362"/>
                  </a:lnTo>
                  <a:lnTo>
                    <a:pt x="4855540" y="6021832"/>
                  </a:lnTo>
                  <a:lnTo>
                    <a:pt x="4859198" y="6065304"/>
                  </a:lnTo>
                  <a:lnTo>
                    <a:pt x="4872063" y="6104915"/>
                  </a:lnTo>
                  <a:lnTo>
                    <a:pt x="4896904" y="6137351"/>
                  </a:lnTo>
                  <a:lnTo>
                    <a:pt x="4936541" y="6159246"/>
                  </a:lnTo>
                  <a:lnTo>
                    <a:pt x="4993767" y="6167298"/>
                  </a:lnTo>
                  <a:lnTo>
                    <a:pt x="5045075" y="6161189"/>
                  </a:lnTo>
                  <a:lnTo>
                    <a:pt x="5084927" y="6143015"/>
                  </a:lnTo>
                  <a:lnTo>
                    <a:pt x="5113375" y="6112954"/>
                  </a:lnTo>
                  <a:lnTo>
                    <a:pt x="5130419" y="6071197"/>
                  </a:lnTo>
                  <a:lnTo>
                    <a:pt x="5136096" y="6017958"/>
                  </a:lnTo>
                  <a:close/>
                </a:path>
                <a:path w="15954375" h="8267700">
                  <a:moveTo>
                    <a:pt x="5142001" y="4818202"/>
                  </a:moveTo>
                  <a:lnTo>
                    <a:pt x="5134051" y="4755883"/>
                  </a:lnTo>
                  <a:lnTo>
                    <a:pt x="5111953" y="4714341"/>
                  </a:lnTo>
                  <a:lnTo>
                    <a:pt x="5078400" y="4691164"/>
                  </a:lnTo>
                  <a:lnTo>
                    <a:pt x="5036045" y="4683963"/>
                  </a:lnTo>
                  <a:lnTo>
                    <a:pt x="5001285" y="4688256"/>
                  </a:lnTo>
                  <a:lnTo>
                    <a:pt x="4974145" y="4700232"/>
                  </a:lnTo>
                  <a:lnTo>
                    <a:pt x="4953838" y="4718545"/>
                  </a:lnTo>
                  <a:lnTo>
                    <a:pt x="4939589" y="4741824"/>
                  </a:lnTo>
                  <a:lnTo>
                    <a:pt x="4939284" y="4728083"/>
                  </a:lnTo>
                  <a:lnTo>
                    <a:pt x="4938496" y="4714646"/>
                  </a:lnTo>
                  <a:lnTo>
                    <a:pt x="4937391" y="4702378"/>
                  </a:lnTo>
                  <a:lnTo>
                    <a:pt x="4936109" y="4692129"/>
                  </a:lnTo>
                  <a:lnTo>
                    <a:pt x="4848872" y="4692129"/>
                  </a:lnTo>
                  <a:lnTo>
                    <a:pt x="4849469" y="4712779"/>
                  </a:lnTo>
                  <a:lnTo>
                    <a:pt x="4849761" y="4742104"/>
                  </a:lnTo>
                  <a:lnTo>
                    <a:pt x="4849888" y="4853089"/>
                  </a:lnTo>
                  <a:lnTo>
                    <a:pt x="4849888" y="5216753"/>
                  </a:lnTo>
                  <a:lnTo>
                    <a:pt x="4941328" y="5216753"/>
                  </a:lnTo>
                  <a:lnTo>
                    <a:pt x="4941328" y="4870031"/>
                  </a:lnTo>
                  <a:lnTo>
                    <a:pt x="4945075" y="4818862"/>
                  </a:lnTo>
                  <a:lnTo>
                    <a:pt x="4956314" y="4787163"/>
                  </a:lnTo>
                  <a:lnTo>
                    <a:pt x="4975060" y="4771021"/>
                  </a:lnTo>
                  <a:lnTo>
                    <a:pt x="5001298" y="4766500"/>
                  </a:lnTo>
                  <a:lnTo>
                    <a:pt x="5022774" y="4770450"/>
                  </a:lnTo>
                  <a:lnTo>
                    <a:pt x="5038179" y="4782794"/>
                  </a:lnTo>
                  <a:lnTo>
                    <a:pt x="5047475" y="4804283"/>
                  </a:lnTo>
                  <a:lnTo>
                    <a:pt x="5050574" y="4835664"/>
                  </a:lnTo>
                  <a:lnTo>
                    <a:pt x="5050574" y="5216753"/>
                  </a:lnTo>
                  <a:lnTo>
                    <a:pt x="5142001" y="5216753"/>
                  </a:lnTo>
                  <a:lnTo>
                    <a:pt x="5142001" y="4818202"/>
                  </a:lnTo>
                  <a:close/>
                </a:path>
                <a:path w="15954375" h="8267700">
                  <a:moveTo>
                    <a:pt x="5490908" y="4549673"/>
                  </a:moveTo>
                  <a:lnTo>
                    <a:pt x="5424297" y="4549673"/>
                  </a:lnTo>
                  <a:lnTo>
                    <a:pt x="5407406" y="4565650"/>
                  </a:lnTo>
                  <a:lnTo>
                    <a:pt x="5384889" y="4580407"/>
                  </a:lnTo>
                  <a:lnTo>
                    <a:pt x="5358117" y="4592193"/>
                  </a:lnTo>
                  <a:lnTo>
                    <a:pt x="5328463" y="4599267"/>
                  </a:lnTo>
                  <a:lnTo>
                    <a:pt x="5328463" y="4669434"/>
                  </a:lnTo>
                  <a:lnTo>
                    <a:pt x="5343779" y="4668329"/>
                  </a:lnTo>
                  <a:lnTo>
                    <a:pt x="5363134" y="4666031"/>
                  </a:lnTo>
                  <a:lnTo>
                    <a:pt x="5382907" y="4662894"/>
                  </a:lnTo>
                  <a:lnTo>
                    <a:pt x="5399481" y="4659274"/>
                  </a:lnTo>
                  <a:lnTo>
                    <a:pt x="5399481" y="5216753"/>
                  </a:lnTo>
                  <a:lnTo>
                    <a:pt x="5490908" y="5216753"/>
                  </a:lnTo>
                  <a:lnTo>
                    <a:pt x="5490908" y="4549673"/>
                  </a:lnTo>
                  <a:close/>
                </a:path>
                <a:path w="15954375" h="8267700">
                  <a:moveTo>
                    <a:pt x="5516410" y="736079"/>
                  </a:moveTo>
                  <a:lnTo>
                    <a:pt x="5514022" y="681977"/>
                  </a:lnTo>
                  <a:lnTo>
                    <a:pt x="5506898" y="631482"/>
                  </a:lnTo>
                  <a:lnTo>
                    <a:pt x="5496788" y="591642"/>
                  </a:lnTo>
                  <a:lnTo>
                    <a:pt x="5495010" y="584606"/>
                  </a:lnTo>
                  <a:lnTo>
                    <a:pt x="5478361" y="541337"/>
                  </a:lnTo>
                  <a:lnTo>
                    <a:pt x="5456974" y="501688"/>
                  </a:lnTo>
                  <a:lnTo>
                    <a:pt x="5430825" y="465658"/>
                  </a:lnTo>
                  <a:lnTo>
                    <a:pt x="5399925" y="433222"/>
                  </a:lnTo>
                  <a:lnTo>
                    <a:pt x="5363299" y="403326"/>
                  </a:lnTo>
                  <a:lnTo>
                    <a:pt x="5323306" y="378866"/>
                  </a:lnTo>
                  <a:lnTo>
                    <a:pt x="5279936" y="359841"/>
                  </a:lnTo>
                  <a:lnTo>
                    <a:pt x="5260149" y="354088"/>
                  </a:lnTo>
                  <a:lnTo>
                    <a:pt x="5260149" y="736079"/>
                  </a:lnTo>
                  <a:lnTo>
                    <a:pt x="5260149" y="910793"/>
                  </a:lnTo>
                  <a:lnTo>
                    <a:pt x="5257965" y="949528"/>
                  </a:lnTo>
                  <a:lnTo>
                    <a:pt x="5240490" y="1007770"/>
                  </a:lnTo>
                  <a:lnTo>
                    <a:pt x="5207863" y="1039495"/>
                  </a:lnTo>
                  <a:lnTo>
                    <a:pt x="5160099" y="1053477"/>
                  </a:lnTo>
                  <a:lnTo>
                    <a:pt x="5129682" y="1055230"/>
                  </a:lnTo>
                  <a:lnTo>
                    <a:pt x="4999228" y="1055230"/>
                  </a:lnTo>
                  <a:lnTo>
                    <a:pt x="4999228" y="591642"/>
                  </a:lnTo>
                  <a:lnTo>
                    <a:pt x="5129682" y="591642"/>
                  </a:lnTo>
                  <a:lnTo>
                    <a:pt x="5186172" y="598627"/>
                  </a:lnTo>
                  <a:lnTo>
                    <a:pt x="5225199" y="619594"/>
                  </a:lnTo>
                  <a:lnTo>
                    <a:pt x="5251412" y="666191"/>
                  </a:lnTo>
                  <a:lnTo>
                    <a:pt x="5260149" y="736079"/>
                  </a:lnTo>
                  <a:lnTo>
                    <a:pt x="5260149" y="354088"/>
                  </a:lnTo>
                  <a:lnTo>
                    <a:pt x="5233213" y="346252"/>
                  </a:lnTo>
                  <a:lnTo>
                    <a:pt x="5183136" y="338099"/>
                  </a:lnTo>
                  <a:lnTo>
                    <a:pt x="5129682" y="335381"/>
                  </a:lnTo>
                  <a:lnTo>
                    <a:pt x="4742967" y="335381"/>
                  </a:lnTo>
                  <a:lnTo>
                    <a:pt x="4742967" y="1966099"/>
                  </a:lnTo>
                  <a:lnTo>
                    <a:pt x="4999228" y="1966099"/>
                  </a:lnTo>
                  <a:lnTo>
                    <a:pt x="4999228" y="1311478"/>
                  </a:lnTo>
                  <a:lnTo>
                    <a:pt x="5115712" y="1311478"/>
                  </a:lnTo>
                  <a:lnTo>
                    <a:pt x="5248491" y="1966099"/>
                  </a:lnTo>
                  <a:lnTo>
                    <a:pt x="5509425" y="1966099"/>
                  </a:lnTo>
                  <a:lnTo>
                    <a:pt x="5375948" y="1311478"/>
                  </a:lnTo>
                  <a:lnTo>
                    <a:pt x="5362651" y="1246263"/>
                  </a:lnTo>
                  <a:lnTo>
                    <a:pt x="5399925" y="1215961"/>
                  </a:lnTo>
                  <a:lnTo>
                    <a:pt x="5430825" y="1183500"/>
                  </a:lnTo>
                  <a:lnTo>
                    <a:pt x="5456974" y="1147330"/>
                  </a:lnTo>
                  <a:lnTo>
                    <a:pt x="5478361" y="1107440"/>
                  </a:lnTo>
                  <a:lnTo>
                    <a:pt x="5495010" y="1063840"/>
                  </a:lnTo>
                  <a:lnTo>
                    <a:pt x="5497169" y="1055230"/>
                  </a:lnTo>
                  <a:lnTo>
                    <a:pt x="5506898" y="1016533"/>
                  </a:lnTo>
                  <a:lnTo>
                    <a:pt x="5514022" y="965517"/>
                  </a:lnTo>
                  <a:lnTo>
                    <a:pt x="5516410" y="910793"/>
                  </a:lnTo>
                  <a:lnTo>
                    <a:pt x="5516410" y="736079"/>
                  </a:lnTo>
                  <a:close/>
                </a:path>
                <a:path w="15954375" h="8267700">
                  <a:moveTo>
                    <a:pt x="5604561" y="6159131"/>
                  </a:moveTo>
                  <a:lnTo>
                    <a:pt x="5602973" y="6118923"/>
                  </a:lnTo>
                  <a:lnTo>
                    <a:pt x="5602503" y="5915634"/>
                  </a:lnTo>
                  <a:lnTo>
                    <a:pt x="5602503" y="5764454"/>
                  </a:lnTo>
                  <a:lnTo>
                    <a:pt x="5598477" y="5720207"/>
                  </a:lnTo>
                  <a:lnTo>
                    <a:pt x="5598439" y="5719750"/>
                  </a:lnTo>
                  <a:lnTo>
                    <a:pt x="5598338" y="5718734"/>
                  </a:lnTo>
                  <a:lnTo>
                    <a:pt x="5592318" y="5701728"/>
                  </a:lnTo>
                  <a:lnTo>
                    <a:pt x="5584825" y="5680557"/>
                  </a:lnTo>
                  <a:lnTo>
                    <a:pt x="5560403" y="5651436"/>
                  </a:lnTo>
                  <a:lnTo>
                    <a:pt x="5523560" y="5632869"/>
                  </a:lnTo>
                  <a:lnTo>
                    <a:pt x="5513222" y="5631548"/>
                  </a:lnTo>
                  <a:lnTo>
                    <a:pt x="5513222" y="5915634"/>
                  </a:lnTo>
                  <a:lnTo>
                    <a:pt x="5513222" y="5982754"/>
                  </a:lnTo>
                  <a:lnTo>
                    <a:pt x="5510098" y="6030239"/>
                  </a:lnTo>
                  <a:lnTo>
                    <a:pt x="5500205" y="6062573"/>
                  </a:lnTo>
                  <a:lnTo>
                    <a:pt x="5482704" y="6081039"/>
                  </a:lnTo>
                  <a:lnTo>
                    <a:pt x="5456809" y="6086907"/>
                  </a:lnTo>
                  <a:lnTo>
                    <a:pt x="5433771" y="6081407"/>
                  </a:lnTo>
                  <a:lnTo>
                    <a:pt x="5418277" y="6066218"/>
                  </a:lnTo>
                  <a:lnTo>
                    <a:pt x="5409565" y="6043320"/>
                  </a:lnTo>
                  <a:lnTo>
                    <a:pt x="5406834" y="6014694"/>
                  </a:lnTo>
                  <a:lnTo>
                    <a:pt x="5406834" y="6006223"/>
                  </a:lnTo>
                  <a:lnTo>
                    <a:pt x="5412816" y="5962675"/>
                  </a:lnTo>
                  <a:lnTo>
                    <a:pt x="5429923" y="5934799"/>
                  </a:lnTo>
                  <a:lnTo>
                    <a:pt x="5456885" y="5919990"/>
                  </a:lnTo>
                  <a:lnTo>
                    <a:pt x="5492420" y="5915634"/>
                  </a:lnTo>
                  <a:lnTo>
                    <a:pt x="5513222" y="5915634"/>
                  </a:lnTo>
                  <a:lnTo>
                    <a:pt x="5513222" y="5631548"/>
                  </a:lnTo>
                  <a:lnTo>
                    <a:pt x="5472735" y="5626341"/>
                  </a:lnTo>
                  <a:lnTo>
                    <a:pt x="5417007" y="5633720"/>
                  </a:lnTo>
                  <a:lnTo>
                    <a:pt x="5377840" y="5654065"/>
                  </a:lnTo>
                  <a:lnTo>
                    <a:pt x="5352847" y="5684710"/>
                  </a:lnTo>
                  <a:lnTo>
                    <a:pt x="5339600" y="5723013"/>
                  </a:lnTo>
                  <a:lnTo>
                    <a:pt x="5335727" y="5766295"/>
                  </a:lnTo>
                  <a:lnTo>
                    <a:pt x="5335727" y="5775668"/>
                  </a:lnTo>
                  <a:lnTo>
                    <a:pt x="5425719" y="5775668"/>
                  </a:lnTo>
                  <a:lnTo>
                    <a:pt x="5425745" y="5764454"/>
                  </a:lnTo>
                  <a:lnTo>
                    <a:pt x="5427650" y="5739765"/>
                  </a:lnTo>
                  <a:lnTo>
                    <a:pt x="5434520" y="5719750"/>
                  </a:lnTo>
                  <a:lnTo>
                    <a:pt x="5447957" y="5706516"/>
                  </a:lnTo>
                  <a:lnTo>
                    <a:pt x="5469572" y="5701728"/>
                  </a:lnTo>
                  <a:lnTo>
                    <a:pt x="5491365" y="5706516"/>
                  </a:lnTo>
                  <a:lnTo>
                    <a:pt x="5491213" y="5706516"/>
                  </a:lnTo>
                  <a:lnTo>
                    <a:pt x="5503913" y="5720207"/>
                  </a:lnTo>
                  <a:lnTo>
                    <a:pt x="5509958" y="5742140"/>
                  </a:lnTo>
                  <a:lnTo>
                    <a:pt x="5511495" y="5771502"/>
                  </a:lnTo>
                  <a:lnTo>
                    <a:pt x="5511495" y="5845149"/>
                  </a:lnTo>
                  <a:lnTo>
                    <a:pt x="5494985" y="5845149"/>
                  </a:lnTo>
                  <a:lnTo>
                    <a:pt x="5449303" y="5848515"/>
                  </a:lnTo>
                  <a:lnTo>
                    <a:pt x="5407634" y="5859513"/>
                  </a:lnTo>
                  <a:lnTo>
                    <a:pt x="5371897" y="5879541"/>
                  </a:lnTo>
                  <a:lnTo>
                    <a:pt x="5343995" y="5909957"/>
                  </a:lnTo>
                  <a:lnTo>
                    <a:pt x="5325859" y="5952172"/>
                  </a:lnTo>
                  <a:lnTo>
                    <a:pt x="5319382" y="6007557"/>
                  </a:lnTo>
                  <a:lnTo>
                    <a:pt x="5319382" y="6016739"/>
                  </a:lnTo>
                  <a:lnTo>
                    <a:pt x="5323205" y="6062573"/>
                  </a:lnTo>
                  <a:lnTo>
                    <a:pt x="5323243" y="6063081"/>
                  </a:lnTo>
                  <a:lnTo>
                    <a:pt x="5335308" y="6104267"/>
                  </a:lnTo>
                  <a:lnTo>
                    <a:pt x="5356314" y="6137326"/>
                  </a:lnTo>
                  <a:lnTo>
                    <a:pt x="5387010" y="6159309"/>
                  </a:lnTo>
                  <a:lnTo>
                    <a:pt x="5428107" y="6167298"/>
                  </a:lnTo>
                  <a:lnTo>
                    <a:pt x="5455488" y="6164656"/>
                  </a:lnTo>
                  <a:lnTo>
                    <a:pt x="5479224" y="6156198"/>
                  </a:lnTo>
                  <a:lnTo>
                    <a:pt x="5498960" y="6141199"/>
                  </a:lnTo>
                  <a:lnTo>
                    <a:pt x="5514340" y="6118923"/>
                  </a:lnTo>
                  <a:lnTo>
                    <a:pt x="5515292" y="6127064"/>
                  </a:lnTo>
                  <a:lnTo>
                    <a:pt x="5516765" y="6137326"/>
                  </a:lnTo>
                  <a:lnTo>
                    <a:pt x="5518721" y="6149340"/>
                  </a:lnTo>
                  <a:lnTo>
                    <a:pt x="5520575" y="6159131"/>
                  </a:lnTo>
                  <a:lnTo>
                    <a:pt x="5604561" y="6159131"/>
                  </a:lnTo>
                  <a:close/>
                </a:path>
                <a:path w="15954375" h="8267700">
                  <a:moveTo>
                    <a:pt x="5707405" y="3883012"/>
                  </a:moveTo>
                  <a:lnTo>
                    <a:pt x="5655691" y="3624415"/>
                  </a:lnTo>
                  <a:lnTo>
                    <a:pt x="5604434" y="3368167"/>
                  </a:lnTo>
                  <a:lnTo>
                    <a:pt x="5487492" y="2783433"/>
                  </a:lnTo>
                  <a:lnTo>
                    <a:pt x="5381256" y="2252294"/>
                  </a:lnTo>
                  <a:lnTo>
                    <a:pt x="5355641" y="2252294"/>
                  </a:lnTo>
                  <a:lnTo>
                    <a:pt x="5355641" y="3368167"/>
                  </a:lnTo>
                  <a:lnTo>
                    <a:pt x="5150637" y="3368167"/>
                  </a:lnTo>
                  <a:lnTo>
                    <a:pt x="5253139" y="2783433"/>
                  </a:lnTo>
                  <a:lnTo>
                    <a:pt x="5355641" y="3368167"/>
                  </a:lnTo>
                  <a:lnTo>
                    <a:pt x="5355641" y="2252294"/>
                  </a:lnTo>
                  <a:lnTo>
                    <a:pt x="5125009" y="2252294"/>
                  </a:lnTo>
                  <a:lnTo>
                    <a:pt x="4798860" y="3883012"/>
                  </a:lnTo>
                  <a:lnTo>
                    <a:pt x="5059781" y="3883012"/>
                  </a:lnTo>
                  <a:lnTo>
                    <a:pt x="5106365" y="3624415"/>
                  </a:lnTo>
                  <a:lnTo>
                    <a:pt x="5399900" y="3624415"/>
                  </a:lnTo>
                  <a:lnTo>
                    <a:pt x="5446496" y="3883012"/>
                  </a:lnTo>
                  <a:lnTo>
                    <a:pt x="5707405" y="3883012"/>
                  </a:lnTo>
                  <a:close/>
                </a:path>
                <a:path w="15954375" h="8267700">
                  <a:moveTo>
                    <a:pt x="5745619" y="4906022"/>
                  </a:moveTo>
                  <a:lnTo>
                    <a:pt x="5566676" y="4906022"/>
                  </a:lnTo>
                  <a:lnTo>
                    <a:pt x="5566676" y="4989995"/>
                  </a:lnTo>
                  <a:lnTo>
                    <a:pt x="5745619" y="4989995"/>
                  </a:lnTo>
                  <a:lnTo>
                    <a:pt x="5745619" y="4906022"/>
                  </a:lnTo>
                  <a:close/>
                </a:path>
                <a:path w="15954375" h="8267700">
                  <a:moveTo>
                    <a:pt x="5974715" y="6159131"/>
                  </a:moveTo>
                  <a:lnTo>
                    <a:pt x="5974131" y="6135128"/>
                  </a:lnTo>
                  <a:lnTo>
                    <a:pt x="5974105" y="6131687"/>
                  </a:lnTo>
                  <a:lnTo>
                    <a:pt x="5973978" y="6119063"/>
                  </a:lnTo>
                  <a:lnTo>
                    <a:pt x="5973864" y="6108509"/>
                  </a:lnTo>
                  <a:lnTo>
                    <a:pt x="5973826" y="6084760"/>
                  </a:lnTo>
                  <a:lnTo>
                    <a:pt x="5973750" y="5708878"/>
                  </a:lnTo>
                  <a:lnTo>
                    <a:pt x="5973750" y="5664301"/>
                  </a:lnTo>
                  <a:lnTo>
                    <a:pt x="5973699" y="5447449"/>
                  </a:lnTo>
                  <a:lnTo>
                    <a:pt x="5882271" y="5447449"/>
                  </a:lnTo>
                  <a:lnTo>
                    <a:pt x="5882271" y="5664301"/>
                  </a:lnTo>
                  <a:lnTo>
                    <a:pt x="5882271" y="5809475"/>
                  </a:lnTo>
                  <a:lnTo>
                    <a:pt x="5882271" y="5975515"/>
                  </a:lnTo>
                  <a:lnTo>
                    <a:pt x="5879935" y="6020041"/>
                  </a:lnTo>
                  <a:lnTo>
                    <a:pt x="5871210" y="6054547"/>
                  </a:lnTo>
                  <a:lnTo>
                    <a:pt x="5853531" y="6076848"/>
                  </a:lnTo>
                  <a:lnTo>
                    <a:pt x="5824334" y="6084760"/>
                  </a:lnTo>
                  <a:lnTo>
                    <a:pt x="5799861" y="6079248"/>
                  </a:lnTo>
                  <a:lnTo>
                    <a:pt x="5783719" y="6062916"/>
                  </a:lnTo>
                  <a:lnTo>
                    <a:pt x="5774829" y="6036056"/>
                  </a:lnTo>
                  <a:lnTo>
                    <a:pt x="5772112" y="5998984"/>
                  </a:lnTo>
                  <a:lnTo>
                    <a:pt x="5772112" y="5789257"/>
                  </a:lnTo>
                  <a:lnTo>
                    <a:pt x="5775007" y="5755868"/>
                  </a:lnTo>
                  <a:lnTo>
                    <a:pt x="5784316" y="5730557"/>
                  </a:lnTo>
                  <a:lnTo>
                    <a:pt x="5800991" y="5714492"/>
                  </a:lnTo>
                  <a:lnTo>
                    <a:pt x="5825985" y="5708878"/>
                  </a:lnTo>
                  <a:lnTo>
                    <a:pt x="5856249" y="5716562"/>
                  </a:lnTo>
                  <a:lnTo>
                    <a:pt x="5873216" y="5737745"/>
                  </a:lnTo>
                  <a:lnTo>
                    <a:pt x="5880633" y="5769648"/>
                  </a:lnTo>
                  <a:lnTo>
                    <a:pt x="5882271" y="5809475"/>
                  </a:lnTo>
                  <a:lnTo>
                    <a:pt x="5882271" y="5664301"/>
                  </a:lnTo>
                  <a:lnTo>
                    <a:pt x="5869330" y="5648122"/>
                  </a:lnTo>
                  <a:lnTo>
                    <a:pt x="5850750" y="5636209"/>
                  </a:lnTo>
                  <a:lnTo>
                    <a:pt x="5827319" y="5628856"/>
                  </a:lnTo>
                  <a:lnTo>
                    <a:pt x="5799810" y="5626341"/>
                  </a:lnTo>
                  <a:lnTo>
                    <a:pt x="5755208" y="5633885"/>
                  </a:lnTo>
                  <a:lnTo>
                    <a:pt x="5721566" y="5655259"/>
                  </a:lnTo>
                  <a:lnTo>
                    <a:pt x="5698287" y="5688584"/>
                  </a:lnTo>
                  <a:lnTo>
                    <a:pt x="5684761" y="5732005"/>
                  </a:lnTo>
                  <a:lnTo>
                    <a:pt x="5680380" y="5783631"/>
                  </a:lnTo>
                  <a:lnTo>
                    <a:pt x="5680380" y="5993066"/>
                  </a:lnTo>
                  <a:lnTo>
                    <a:pt x="5683174" y="6050064"/>
                  </a:lnTo>
                  <a:lnTo>
                    <a:pt x="5693219" y="6098133"/>
                  </a:lnTo>
                  <a:lnTo>
                    <a:pt x="5713031" y="6135128"/>
                  </a:lnTo>
                  <a:lnTo>
                    <a:pt x="5745111" y="6158890"/>
                  </a:lnTo>
                  <a:lnTo>
                    <a:pt x="5791949" y="6167298"/>
                  </a:lnTo>
                  <a:lnTo>
                    <a:pt x="5826239" y="6162776"/>
                  </a:lnTo>
                  <a:lnTo>
                    <a:pt x="5851868" y="6150343"/>
                  </a:lnTo>
                  <a:lnTo>
                    <a:pt x="5870562" y="6131687"/>
                  </a:lnTo>
                  <a:lnTo>
                    <a:pt x="5884024" y="6108509"/>
                  </a:lnTo>
                  <a:lnTo>
                    <a:pt x="5884316" y="6119063"/>
                  </a:lnTo>
                  <a:lnTo>
                    <a:pt x="5885027" y="6131687"/>
                  </a:lnTo>
                  <a:lnTo>
                    <a:pt x="5885104" y="6133198"/>
                  </a:lnTo>
                  <a:lnTo>
                    <a:pt x="5886221" y="6147663"/>
                  </a:lnTo>
                  <a:lnTo>
                    <a:pt x="5887466" y="6158890"/>
                  </a:lnTo>
                  <a:lnTo>
                    <a:pt x="5887491" y="6159131"/>
                  </a:lnTo>
                  <a:lnTo>
                    <a:pt x="5974715" y="6159131"/>
                  </a:lnTo>
                  <a:close/>
                </a:path>
                <a:path w="15954375" h="8267700">
                  <a:moveTo>
                    <a:pt x="6068301" y="5137683"/>
                  </a:moveTo>
                  <a:lnTo>
                    <a:pt x="5871134" y="5137683"/>
                  </a:lnTo>
                  <a:lnTo>
                    <a:pt x="5881103" y="5094351"/>
                  </a:lnTo>
                  <a:lnTo>
                    <a:pt x="5902020" y="5046891"/>
                  </a:lnTo>
                  <a:lnTo>
                    <a:pt x="5931903" y="4995862"/>
                  </a:lnTo>
                  <a:lnTo>
                    <a:pt x="5968771" y="4941824"/>
                  </a:lnTo>
                  <a:lnTo>
                    <a:pt x="5998565" y="4900015"/>
                  </a:lnTo>
                  <a:lnTo>
                    <a:pt x="6022518" y="4861357"/>
                  </a:lnTo>
                  <a:lnTo>
                    <a:pt x="6040171" y="4821339"/>
                  </a:lnTo>
                  <a:lnTo>
                    <a:pt x="6051080" y="4775466"/>
                  </a:lnTo>
                  <a:lnTo>
                    <a:pt x="6054814" y="4719193"/>
                  </a:lnTo>
                  <a:lnTo>
                    <a:pt x="6052121" y="4671047"/>
                  </a:lnTo>
                  <a:lnTo>
                    <a:pt x="6043092" y="4628947"/>
                  </a:lnTo>
                  <a:lnTo>
                    <a:pt x="6026328" y="4594098"/>
                  </a:lnTo>
                  <a:lnTo>
                    <a:pt x="5963869" y="4551019"/>
                  </a:lnTo>
                  <a:lnTo>
                    <a:pt x="5915368" y="4545177"/>
                  </a:lnTo>
                  <a:lnTo>
                    <a:pt x="5863717" y="4551718"/>
                  </a:lnTo>
                  <a:lnTo>
                    <a:pt x="5825883" y="4569599"/>
                  </a:lnTo>
                  <a:lnTo>
                    <a:pt x="5783783" y="4629201"/>
                  </a:lnTo>
                  <a:lnTo>
                    <a:pt x="5773255" y="4703508"/>
                  </a:lnTo>
                  <a:lnTo>
                    <a:pt x="5773255" y="4739246"/>
                  </a:lnTo>
                  <a:lnTo>
                    <a:pt x="5857951" y="4739246"/>
                  </a:lnTo>
                  <a:lnTo>
                    <a:pt x="5857951" y="4706251"/>
                  </a:lnTo>
                  <a:lnTo>
                    <a:pt x="5860847" y="4670031"/>
                  </a:lnTo>
                  <a:lnTo>
                    <a:pt x="5870105" y="4643666"/>
                  </a:lnTo>
                  <a:lnTo>
                    <a:pt x="5886602" y="4627550"/>
                  </a:lnTo>
                  <a:lnTo>
                    <a:pt x="5911177" y="4622089"/>
                  </a:lnTo>
                  <a:lnTo>
                    <a:pt x="5937021" y="4627956"/>
                  </a:lnTo>
                  <a:lnTo>
                    <a:pt x="5952782" y="4646257"/>
                  </a:lnTo>
                  <a:lnTo>
                    <a:pt x="5960656" y="4678083"/>
                  </a:lnTo>
                  <a:lnTo>
                    <a:pt x="5962789" y="4724514"/>
                  </a:lnTo>
                  <a:lnTo>
                    <a:pt x="5959221" y="4772609"/>
                  </a:lnTo>
                  <a:lnTo>
                    <a:pt x="5947295" y="4812322"/>
                  </a:lnTo>
                  <a:lnTo>
                    <a:pt x="5925147" y="4852771"/>
                  </a:lnTo>
                  <a:lnTo>
                    <a:pt x="5861482" y="4946497"/>
                  </a:lnTo>
                  <a:lnTo>
                    <a:pt x="5835332" y="4988103"/>
                  </a:lnTo>
                  <a:lnTo>
                    <a:pt x="5812917" y="5028933"/>
                  </a:lnTo>
                  <a:lnTo>
                    <a:pt x="5794654" y="5070043"/>
                  </a:lnTo>
                  <a:lnTo>
                    <a:pt x="5781002" y="5112448"/>
                  </a:lnTo>
                  <a:lnTo>
                    <a:pt x="5772366" y="5157203"/>
                  </a:lnTo>
                  <a:lnTo>
                    <a:pt x="5769178" y="5205323"/>
                  </a:lnTo>
                  <a:lnTo>
                    <a:pt x="5769178" y="5216753"/>
                  </a:lnTo>
                  <a:lnTo>
                    <a:pt x="6055728" y="5216753"/>
                  </a:lnTo>
                  <a:lnTo>
                    <a:pt x="6068301" y="5137683"/>
                  </a:lnTo>
                  <a:close/>
                </a:path>
                <a:path w="15954375" h="8267700">
                  <a:moveTo>
                    <a:pt x="6318974" y="6017958"/>
                  </a:moveTo>
                  <a:lnTo>
                    <a:pt x="6314745" y="5971641"/>
                  </a:lnTo>
                  <a:lnTo>
                    <a:pt x="6301498" y="5933922"/>
                  </a:lnTo>
                  <a:lnTo>
                    <a:pt x="6278384" y="5901537"/>
                  </a:lnTo>
                  <a:lnTo>
                    <a:pt x="6244577" y="5871261"/>
                  </a:lnTo>
                  <a:lnTo>
                    <a:pt x="6199225" y="5839828"/>
                  </a:lnTo>
                  <a:lnTo>
                    <a:pt x="6168771" y="5818200"/>
                  </a:lnTo>
                  <a:lnTo>
                    <a:pt x="6150229" y="5799607"/>
                  </a:lnTo>
                  <a:lnTo>
                    <a:pt x="6141009" y="5780671"/>
                  </a:lnTo>
                  <a:lnTo>
                    <a:pt x="6138507" y="5758027"/>
                  </a:lnTo>
                  <a:lnTo>
                    <a:pt x="6140831" y="5735637"/>
                  </a:lnTo>
                  <a:lnTo>
                    <a:pt x="6148171" y="5718607"/>
                  </a:lnTo>
                  <a:lnTo>
                    <a:pt x="6161062" y="5707773"/>
                  </a:lnTo>
                  <a:lnTo>
                    <a:pt x="6180023" y="5703976"/>
                  </a:lnTo>
                  <a:lnTo>
                    <a:pt x="6199492" y="5707608"/>
                  </a:lnTo>
                  <a:lnTo>
                    <a:pt x="6212789" y="5718594"/>
                  </a:lnTo>
                  <a:lnTo>
                    <a:pt x="6220422" y="5737060"/>
                  </a:lnTo>
                  <a:lnTo>
                    <a:pt x="6222860" y="5763133"/>
                  </a:lnTo>
                  <a:lnTo>
                    <a:pt x="6222860" y="5794057"/>
                  </a:lnTo>
                  <a:lnTo>
                    <a:pt x="6311417" y="5794057"/>
                  </a:lnTo>
                  <a:lnTo>
                    <a:pt x="6311417" y="5771820"/>
                  </a:lnTo>
                  <a:lnTo>
                    <a:pt x="6307010" y="5722544"/>
                  </a:lnTo>
                  <a:lnTo>
                    <a:pt x="6292939" y="5682196"/>
                  </a:lnTo>
                  <a:lnTo>
                    <a:pt x="6267932" y="5651944"/>
                  </a:lnTo>
                  <a:lnTo>
                    <a:pt x="6230683" y="5632945"/>
                  </a:lnTo>
                  <a:lnTo>
                    <a:pt x="6179921" y="5626354"/>
                  </a:lnTo>
                  <a:lnTo>
                    <a:pt x="6131966" y="5632767"/>
                  </a:lnTo>
                  <a:lnTo>
                    <a:pt x="6094857" y="5651195"/>
                  </a:lnTo>
                  <a:lnTo>
                    <a:pt x="6068479" y="5680341"/>
                  </a:lnTo>
                  <a:lnTo>
                    <a:pt x="6052731" y="5718924"/>
                  </a:lnTo>
                  <a:lnTo>
                    <a:pt x="6047498" y="5765685"/>
                  </a:lnTo>
                  <a:lnTo>
                    <a:pt x="6053912" y="5815127"/>
                  </a:lnTo>
                  <a:lnTo>
                    <a:pt x="6073368" y="5855106"/>
                  </a:lnTo>
                  <a:lnTo>
                    <a:pt x="6106198" y="5889879"/>
                  </a:lnTo>
                  <a:lnTo>
                    <a:pt x="6152743" y="5923699"/>
                  </a:lnTo>
                  <a:lnTo>
                    <a:pt x="6190412" y="5951359"/>
                  </a:lnTo>
                  <a:lnTo>
                    <a:pt x="6212878" y="5975972"/>
                  </a:lnTo>
                  <a:lnTo>
                    <a:pt x="6223711" y="6000699"/>
                  </a:lnTo>
                  <a:lnTo>
                    <a:pt x="6226530" y="6028677"/>
                  </a:lnTo>
                  <a:lnTo>
                    <a:pt x="6223876" y="6055296"/>
                  </a:lnTo>
                  <a:lnTo>
                    <a:pt x="6215558" y="6074359"/>
                  </a:lnTo>
                  <a:lnTo>
                    <a:pt x="6201016" y="6085827"/>
                  </a:lnTo>
                  <a:lnTo>
                    <a:pt x="6179718" y="6089662"/>
                  </a:lnTo>
                  <a:lnTo>
                    <a:pt x="6157277" y="6084709"/>
                  </a:lnTo>
                  <a:lnTo>
                    <a:pt x="6142126" y="6070828"/>
                  </a:lnTo>
                  <a:lnTo>
                    <a:pt x="6133554" y="6049416"/>
                  </a:lnTo>
                  <a:lnTo>
                    <a:pt x="6130861" y="6021933"/>
                  </a:lnTo>
                  <a:lnTo>
                    <a:pt x="6130861" y="5998362"/>
                  </a:lnTo>
                  <a:lnTo>
                    <a:pt x="6038418" y="5998362"/>
                  </a:lnTo>
                  <a:lnTo>
                    <a:pt x="6038418" y="6021832"/>
                  </a:lnTo>
                  <a:lnTo>
                    <a:pt x="6042088" y="6065304"/>
                  </a:lnTo>
                  <a:lnTo>
                    <a:pt x="6054941" y="6104915"/>
                  </a:lnTo>
                  <a:lnTo>
                    <a:pt x="6079782" y="6137351"/>
                  </a:lnTo>
                  <a:lnTo>
                    <a:pt x="6119419" y="6159246"/>
                  </a:lnTo>
                  <a:lnTo>
                    <a:pt x="6176645" y="6167298"/>
                  </a:lnTo>
                  <a:lnTo>
                    <a:pt x="6227953" y="6161189"/>
                  </a:lnTo>
                  <a:lnTo>
                    <a:pt x="6267818" y="6143015"/>
                  </a:lnTo>
                  <a:lnTo>
                    <a:pt x="6296253" y="6112954"/>
                  </a:lnTo>
                  <a:lnTo>
                    <a:pt x="6313297" y="6071197"/>
                  </a:lnTo>
                  <a:lnTo>
                    <a:pt x="6318974" y="6017958"/>
                  </a:lnTo>
                  <a:close/>
                </a:path>
                <a:path w="15954375" h="8267700">
                  <a:moveTo>
                    <a:pt x="6518084" y="1966099"/>
                  </a:moveTo>
                  <a:lnTo>
                    <a:pt x="6466370" y="1707515"/>
                  </a:lnTo>
                  <a:lnTo>
                    <a:pt x="6415125" y="1451254"/>
                  </a:lnTo>
                  <a:lnTo>
                    <a:pt x="6298171" y="866533"/>
                  </a:lnTo>
                  <a:lnTo>
                    <a:pt x="6191948" y="335381"/>
                  </a:lnTo>
                  <a:lnTo>
                    <a:pt x="6166320" y="335381"/>
                  </a:lnTo>
                  <a:lnTo>
                    <a:pt x="6166320" y="1451254"/>
                  </a:lnTo>
                  <a:lnTo>
                    <a:pt x="5961316" y="1451254"/>
                  </a:lnTo>
                  <a:lnTo>
                    <a:pt x="6063818" y="866533"/>
                  </a:lnTo>
                  <a:lnTo>
                    <a:pt x="6166320" y="1451254"/>
                  </a:lnTo>
                  <a:lnTo>
                    <a:pt x="6166320" y="335381"/>
                  </a:lnTo>
                  <a:lnTo>
                    <a:pt x="5935700" y="335381"/>
                  </a:lnTo>
                  <a:lnTo>
                    <a:pt x="5609552" y="1966099"/>
                  </a:lnTo>
                  <a:lnTo>
                    <a:pt x="5870460" y="1966099"/>
                  </a:lnTo>
                  <a:lnTo>
                    <a:pt x="5917044" y="1707515"/>
                  </a:lnTo>
                  <a:lnTo>
                    <a:pt x="6210592" y="1707515"/>
                  </a:lnTo>
                  <a:lnTo>
                    <a:pt x="6257175" y="1966099"/>
                  </a:lnTo>
                  <a:lnTo>
                    <a:pt x="6518084" y="1966099"/>
                  </a:lnTo>
                  <a:close/>
                </a:path>
                <a:path w="15954375" h="8267700">
                  <a:moveTo>
                    <a:pt x="6571043" y="4839830"/>
                  </a:moveTo>
                  <a:lnTo>
                    <a:pt x="6567132" y="4787912"/>
                  </a:lnTo>
                  <a:lnTo>
                    <a:pt x="6561087" y="4766500"/>
                  </a:lnTo>
                  <a:lnTo>
                    <a:pt x="6554952" y="4744796"/>
                  </a:lnTo>
                  <a:lnTo>
                    <a:pt x="6550673" y="4738154"/>
                  </a:lnTo>
                  <a:lnTo>
                    <a:pt x="6533870" y="4712043"/>
                  </a:lnTo>
                  <a:lnTo>
                    <a:pt x="6503251" y="4691253"/>
                  </a:lnTo>
                  <a:lnTo>
                    <a:pt x="6479311" y="4686986"/>
                  </a:lnTo>
                  <a:lnTo>
                    <a:pt x="6479311" y="4854245"/>
                  </a:lnTo>
                  <a:lnTo>
                    <a:pt x="6479311" y="5046484"/>
                  </a:lnTo>
                  <a:lnTo>
                    <a:pt x="6475831" y="5089131"/>
                  </a:lnTo>
                  <a:lnTo>
                    <a:pt x="6465544" y="5118798"/>
                  </a:lnTo>
                  <a:lnTo>
                    <a:pt x="6448679" y="5136134"/>
                  </a:lnTo>
                  <a:lnTo>
                    <a:pt x="6425451" y="5141773"/>
                  </a:lnTo>
                  <a:lnTo>
                    <a:pt x="6399619" y="5135829"/>
                  </a:lnTo>
                  <a:lnTo>
                    <a:pt x="6382042" y="5117731"/>
                  </a:lnTo>
                  <a:lnTo>
                    <a:pt x="6372022" y="5087048"/>
                  </a:lnTo>
                  <a:lnTo>
                    <a:pt x="6368847" y="5043360"/>
                  </a:lnTo>
                  <a:lnTo>
                    <a:pt x="6368847" y="4874704"/>
                  </a:lnTo>
                  <a:lnTo>
                    <a:pt x="6371234" y="4830330"/>
                  </a:lnTo>
                  <a:lnTo>
                    <a:pt x="6380175" y="4796193"/>
                  </a:lnTo>
                  <a:lnTo>
                    <a:pt x="6398374" y="4774247"/>
                  </a:lnTo>
                  <a:lnTo>
                    <a:pt x="6428524" y="4766500"/>
                  </a:lnTo>
                  <a:lnTo>
                    <a:pt x="6453492" y="4772622"/>
                  </a:lnTo>
                  <a:lnTo>
                    <a:pt x="6469062" y="4790135"/>
                  </a:lnTo>
                  <a:lnTo>
                    <a:pt x="6477063" y="4817770"/>
                  </a:lnTo>
                  <a:lnTo>
                    <a:pt x="6479311" y="4854245"/>
                  </a:lnTo>
                  <a:lnTo>
                    <a:pt x="6479311" y="4686986"/>
                  </a:lnTo>
                  <a:lnTo>
                    <a:pt x="6430823" y="4687786"/>
                  </a:lnTo>
                  <a:lnTo>
                    <a:pt x="6384137" y="4715738"/>
                  </a:lnTo>
                  <a:lnTo>
                    <a:pt x="6369151" y="4738154"/>
                  </a:lnTo>
                  <a:lnTo>
                    <a:pt x="6369151" y="4505071"/>
                  </a:lnTo>
                  <a:lnTo>
                    <a:pt x="6277711" y="4505071"/>
                  </a:lnTo>
                  <a:lnTo>
                    <a:pt x="6277648" y="5182730"/>
                  </a:lnTo>
                  <a:lnTo>
                    <a:pt x="6277559" y="5190337"/>
                  </a:lnTo>
                  <a:lnTo>
                    <a:pt x="6276695" y="5216753"/>
                  </a:lnTo>
                  <a:lnTo>
                    <a:pt x="6359753" y="5216753"/>
                  </a:lnTo>
                  <a:lnTo>
                    <a:pt x="6363170" y="5170043"/>
                  </a:lnTo>
                  <a:lnTo>
                    <a:pt x="6363221" y="5168697"/>
                  </a:lnTo>
                  <a:lnTo>
                    <a:pt x="6375070" y="5190337"/>
                  </a:lnTo>
                  <a:lnTo>
                    <a:pt x="6392570" y="5208016"/>
                  </a:lnTo>
                  <a:lnTo>
                    <a:pt x="6417107" y="5219941"/>
                  </a:lnTo>
                  <a:lnTo>
                    <a:pt x="6450089" y="5224310"/>
                  </a:lnTo>
                  <a:lnTo>
                    <a:pt x="6493637" y="5217858"/>
                  </a:lnTo>
                  <a:lnTo>
                    <a:pt x="6525730" y="5199354"/>
                  </a:lnTo>
                  <a:lnTo>
                    <a:pt x="6547929" y="5170043"/>
                  </a:lnTo>
                  <a:lnTo>
                    <a:pt x="6548412" y="5168697"/>
                  </a:lnTo>
                  <a:lnTo>
                    <a:pt x="6558039" y="5141773"/>
                  </a:lnTo>
                  <a:lnTo>
                    <a:pt x="6561823" y="5131193"/>
                  </a:lnTo>
                  <a:lnTo>
                    <a:pt x="6569011" y="5084064"/>
                  </a:lnTo>
                  <a:lnTo>
                    <a:pt x="6571043" y="5029936"/>
                  </a:lnTo>
                  <a:lnTo>
                    <a:pt x="6571043" y="4839830"/>
                  </a:lnTo>
                  <a:close/>
                </a:path>
                <a:path w="15954375" h="8267700">
                  <a:moveTo>
                    <a:pt x="6620599" y="2252294"/>
                  </a:moveTo>
                  <a:lnTo>
                    <a:pt x="6364338" y="2252294"/>
                  </a:lnTo>
                  <a:lnTo>
                    <a:pt x="6364338" y="3076968"/>
                  </a:lnTo>
                  <a:lnTo>
                    <a:pt x="5972962" y="2252294"/>
                  </a:lnTo>
                  <a:lnTo>
                    <a:pt x="5823877" y="2252294"/>
                  </a:lnTo>
                  <a:lnTo>
                    <a:pt x="5823877" y="3882999"/>
                  </a:lnTo>
                  <a:lnTo>
                    <a:pt x="6080137" y="3882999"/>
                  </a:lnTo>
                  <a:lnTo>
                    <a:pt x="6080137" y="3056001"/>
                  </a:lnTo>
                  <a:lnTo>
                    <a:pt x="6471501" y="3882999"/>
                  </a:lnTo>
                  <a:lnTo>
                    <a:pt x="6620599" y="3882999"/>
                  </a:lnTo>
                  <a:lnTo>
                    <a:pt x="6620599" y="2252294"/>
                  </a:lnTo>
                  <a:close/>
                </a:path>
                <a:path w="15954375" h="8267700">
                  <a:moveTo>
                    <a:pt x="6849275" y="4684573"/>
                  </a:moveTo>
                  <a:lnTo>
                    <a:pt x="6814312" y="4689487"/>
                  </a:lnTo>
                  <a:lnTo>
                    <a:pt x="6782257" y="4704816"/>
                  </a:lnTo>
                  <a:lnTo>
                    <a:pt x="6755333" y="4732845"/>
                  </a:lnTo>
                  <a:lnTo>
                    <a:pt x="6735762" y="4775822"/>
                  </a:lnTo>
                  <a:lnTo>
                    <a:pt x="6735470" y="4751260"/>
                  </a:lnTo>
                  <a:lnTo>
                    <a:pt x="6734759" y="4726673"/>
                  </a:lnTo>
                  <a:lnTo>
                    <a:pt x="6733857" y="4705731"/>
                  </a:lnTo>
                  <a:lnTo>
                    <a:pt x="6733006" y="4692129"/>
                  </a:lnTo>
                  <a:lnTo>
                    <a:pt x="6646177" y="4692129"/>
                  </a:lnTo>
                  <a:lnTo>
                    <a:pt x="6647066" y="4729226"/>
                  </a:lnTo>
                  <a:lnTo>
                    <a:pt x="6647332" y="4767897"/>
                  </a:lnTo>
                  <a:lnTo>
                    <a:pt x="6647193" y="4870234"/>
                  </a:lnTo>
                  <a:lnTo>
                    <a:pt x="6647193" y="5216753"/>
                  </a:lnTo>
                  <a:lnTo>
                    <a:pt x="6738620" y="5216753"/>
                  </a:lnTo>
                  <a:lnTo>
                    <a:pt x="6738620" y="4924298"/>
                  </a:lnTo>
                  <a:lnTo>
                    <a:pt x="6747192" y="4861382"/>
                  </a:lnTo>
                  <a:lnTo>
                    <a:pt x="6770713" y="4822609"/>
                  </a:lnTo>
                  <a:lnTo>
                    <a:pt x="6805854" y="4802937"/>
                  </a:lnTo>
                  <a:lnTo>
                    <a:pt x="6849275" y="4797349"/>
                  </a:lnTo>
                  <a:lnTo>
                    <a:pt x="6849275" y="4684573"/>
                  </a:lnTo>
                  <a:close/>
                </a:path>
                <a:path w="15954375" h="8267700">
                  <a:moveTo>
                    <a:pt x="7162000" y="5216753"/>
                  </a:moveTo>
                  <a:lnTo>
                    <a:pt x="7160412" y="5176545"/>
                  </a:lnTo>
                  <a:lnTo>
                    <a:pt x="7159942" y="4973256"/>
                  </a:lnTo>
                  <a:lnTo>
                    <a:pt x="7159942" y="4822075"/>
                  </a:lnTo>
                  <a:lnTo>
                    <a:pt x="7155916" y="4777816"/>
                  </a:lnTo>
                  <a:lnTo>
                    <a:pt x="7155878" y="4777371"/>
                  </a:lnTo>
                  <a:lnTo>
                    <a:pt x="7155777" y="4776355"/>
                  </a:lnTo>
                  <a:lnTo>
                    <a:pt x="7149757" y="4759350"/>
                  </a:lnTo>
                  <a:lnTo>
                    <a:pt x="7142264" y="4738179"/>
                  </a:lnTo>
                  <a:lnTo>
                    <a:pt x="7117842" y="4709058"/>
                  </a:lnTo>
                  <a:lnTo>
                    <a:pt x="7080999" y="4690491"/>
                  </a:lnTo>
                  <a:lnTo>
                    <a:pt x="7070674" y="4689170"/>
                  </a:lnTo>
                  <a:lnTo>
                    <a:pt x="7070674" y="4973256"/>
                  </a:lnTo>
                  <a:lnTo>
                    <a:pt x="7070674" y="5040376"/>
                  </a:lnTo>
                  <a:lnTo>
                    <a:pt x="7067550" y="5087861"/>
                  </a:lnTo>
                  <a:lnTo>
                    <a:pt x="7057644" y="5120195"/>
                  </a:lnTo>
                  <a:lnTo>
                    <a:pt x="7040156" y="5138661"/>
                  </a:lnTo>
                  <a:lnTo>
                    <a:pt x="7014261" y="5144528"/>
                  </a:lnTo>
                  <a:lnTo>
                    <a:pt x="6991210" y="5139029"/>
                  </a:lnTo>
                  <a:lnTo>
                    <a:pt x="6975729" y="5123840"/>
                  </a:lnTo>
                  <a:lnTo>
                    <a:pt x="6967004" y="5100942"/>
                  </a:lnTo>
                  <a:lnTo>
                    <a:pt x="6964273" y="5072316"/>
                  </a:lnTo>
                  <a:lnTo>
                    <a:pt x="6964273" y="5063845"/>
                  </a:lnTo>
                  <a:lnTo>
                    <a:pt x="6970268" y="5020297"/>
                  </a:lnTo>
                  <a:lnTo>
                    <a:pt x="6987375" y="4992421"/>
                  </a:lnTo>
                  <a:lnTo>
                    <a:pt x="7014337" y="4977612"/>
                  </a:lnTo>
                  <a:lnTo>
                    <a:pt x="7049871" y="4973256"/>
                  </a:lnTo>
                  <a:lnTo>
                    <a:pt x="7070674" y="4973256"/>
                  </a:lnTo>
                  <a:lnTo>
                    <a:pt x="7070674" y="4689170"/>
                  </a:lnTo>
                  <a:lnTo>
                    <a:pt x="7030186" y="4683963"/>
                  </a:lnTo>
                  <a:lnTo>
                    <a:pt x="6974459" y="4691342"/>
                  </a:lnTo>
                  <a:lnTo>
                    <a:pt x="6935292" y="4711674"/>
                  </a:lnTo>
                  <a:lnTo>
                    <a:pt x="6910286" y="4742332"/>
                  </a:lnTo>
                  <a:lnTo>
                    <a:pt x="6897052" y="4780635"/>
                  </a:lnTo>
                  <a:lnTo>
                    <a:pt x="6893166" y="4823917"/>
                  </a:lnTo>
                  <a:lnTo>
                    <a:pt x="6893166" y="4833290"/>
                  </a:lnTo>
                  <a:lnTo>
                    <a:pt x="6983171" y="4833290"/>
                  </a:lnTo>
                  <a:lnTo>
                    <a:pt x="6983196" y="4822075"/>
                  </a:lnTo>
                  <a:lnTo>
                    <a:pt x="6985101" y="4797387"/>
                  </a:lnTo>
                  <a:lnTo>
                    <a:pt x="6991972" y="4777371"/>
                  </a:lnTo>
                  <a:lnTo>
                    <a:pt x="7005409" y="4764138"/>
                  </a:lnTo>
                  <a:lnTo>
                    <a:pt x="7027024" y="4759350"/>
                  </a:lnTo>
                  <a:lnTo>
                    <a:pt x="7048805" y="4764138"/>
                  </a:lnTo>
                  <a:lnTo>
                    <a:pt x="7048665" y="4764138"/>
                  </a:lnTo>
                  <a:lnTo>
                    <a:pt x="7061365" y="4777816"/>
                  </a:lnTo>
                  <a:lnTo>
                    <a:pt x="7067410" y="4799762"/>
                  </a:lnTo>
                  <a:lnTo>
                    <a:pt x="7068947" y="4829124"/>
                  </a:lnTo>
                  <a:lnTo>
                    <a:pt x="7068947" y="4902771"/>
                  </a:lnTo>
                  <a:lnTo>
                    <a:pt x="7052437" y="4902771"/>
                  </a:lnTo>
                  <a:lnTo>
                    <a:pt x="7006755" y="4906137"/>
                  </a:lnTo>
                  <a:lnTo>
                    <a:pt x="6965086" y="4917135"/>
                  </a:lnTo>
                  <a:lnTo>
                    <a:pt x="6929348" y="4937150"/>
                  </a:lnTo>
                  <a:lnTo>
                    <a:pt x="6901447" y="4967579"/>
                  </a:lnTo>
                  <a:lnTo>
                    <a:pt x="6883311" y="5009794"/>
                  </a:lnTo>
                  <a:lnTo>
                    <a:pt x="6876834" y="5065179"/>
                  </a:lnTo>
                  <a:lnTo>
                    <a:pt x="6876834" y="5074361"/>
                  </a:lnTo>
                  <a:lnTo>
                    <a:pt x="6880657" y="5120195"/>
                  </a:lnTo>
                  <a:lnTo>
                    <a:pt x="6880695" y="5120703"/>
                  </a:lnTo>
                  <a:lnTo>
                    <a:pt x="6892760" y="5161877"/>
                  </a:lnTo>
                  <a:lnTo>
                    <a:pt x="6913766" y="5194935"/>
                  </a:lnTo>
                  <a:lnTo>
                    <a:pt x="6944449" y="5216931"/>
                  </a:lnTo>
                  <a:lnTo>
                    <a:pt x="6985546" y="5224919"/>
                  </a:lnTo>
                  <a:lnTo>
                    <a:pt x="7012927" y="5222265"/>
                  </a:lnTo>
                  <a:lnTo>
                    <a:pt x="7036676" y="5213820"/>
                  </a:lnTo>
                  <a:lnTo>
                    <a:pt x="7056412" y="5198821"/>
                  </a:lnTo>
                  <a:lnTo>
                    <a:pt x="7071792" y="5176545"/>
                  </a:lnTo>
                  <a:lnTo>
                    <a:pt x="7072744" y="5184686"/>
                  </a:lnTo>
                  <a:lnTo>
                    <a:pt x="7074217" y="5194935"/>
                  </a:lnTo>
                  <a:lnTo>
                    <a:pt x="7076160" y="5206962"/>
                  </a:lnTo>
                  <a:lnTo>
                    <a:pt x="7078027" y="5216753"/>
                  </a:lnTo>
                  <a:lnTo>
                    <a:pt x="7162000" y="5216753"/>
                  </a:lnTo>
                  <a:close/>
                </a:path>
                <a:path w="15954375" h="8267700">
                  <a:moveTo>
                    <a:pt x="7384707" y="717435"/>
                  </a:moveTo>
                  <a:lnTo>
                    <a:pt x="7382332" y="663854"/>
                  </a:lnTo>
                  <a:lnTo>
                    <a:pt x="7375195" y="613613"/>
                  </a:lnTo>
                  <a:lnTo>
                    <a:pt x="7363307" y="566686"/>
                  </a:lnTo>
                  <a:lnTo>
                    <a:pt x="7346670" y="523087"/>
                  </a:lnTo>
                  <a:lnTo>
                    <a:pt x="7325271" y="482815"/>
                  </a:lnTo>
                  <a:lnTo>
                    <a:pt x="7299122" y="445871"/>
                  </a:lnTo>
                  <a:lnTo>
                    <a:pt x="7268223" y="412254"/>
                  </a:lnTo>
                  <a:lnTo>
                    <a:pt x="7232231" y="383082"/>
                  </a:lnTo>
                  <a:lnTo>
                    <a:pt x="7192632" y="359206"/>
                  </a:lnTo>
                  <a:lnTo>
                    <a:pt x="7149401" y="340626"/>
                  </a:lnTo>
                  <a:lnTo>
                    <a:pt x="7102564" y="327355"/>
                  </a:lnTo>
                  <a:lnTo>
                    <a:pt x="7052094" y="319405"/>
                  </a:lnTo>
                  <a:lnTo>
                    <a:pt x="6997992" y="316750"/>
                  </a:lnTo>
                  <a:lnTo>
                    <a:pt x="6945185" y="319405"/>
                  </a:lnTo>
                  <a:lnTo>
                    <a:pt x="6895478" y="327355"/>
                  </a:lnTo>
                  <a:lnTo>
                    <a:pt x="6848881" y="340626"/>
                  </a:lnTo>
                  <a:lnTo>
                    <a:pt x="6805396" y="359206"/>
                  </a:lnTo>
                  <a:lnTo>
                    <a:pt x="6765023" y="383082"/>
                  </a:lnTo>
                  <a:lnTo>
                    <a:pt x="6727761" y="412254"/>
                  </a:lnTo>
                  <a:lnTo>
                    <a:pt x="6696850" y="447014"/>
                  </a:lnTo>
                  <a:lnTo>
                    <a:pt x="6670688" y="484720"/>
                  </a:lnTo>
                  <a:lnTo>
                    <a:pt x="6649301" y="525373"/>
                  </a:lnTo>
                  <a:lnTo>
                    <a:pt x="6632651" y="568972"/>
                  </a:lnTo>
                  <a:lnTo>
                    <a:pt x="6620777" y="615505"/>
                  </a:lnTo>
                  <a:lnTo>
                    <a:pt x="6613639" y="664997"/>
                  </a:lnTo>
                  <a:lnTo>
                    <a:pt x="6611264" y="717435"/>
                  </a:lnTo>
                  <a:lnTo>
                    <a:pt x="6611264" y="1584045"/>
                  </a:lnTo>
                  <a:lnTo>
                    <a:pt x="6613639" y="1636483"/>
                  </a:lnTo>
                  <a:lnTo>
                    <a:pt x="6620777" y="1685975"/>
                  </a:lnTo>
                  <a:lnTo>
                    <a:pt x="6632651" y="1732521"/>
                  </a:lnTo>
                  <a:lnTo>
                    <a:pt x="6649301" y="1776120"/>
                  </a:lnTo>
                  <a:lnTo>
                    <a:pt x="6670688" y="1816773"/>
                  </a:lnTo>
                  <a:lnTo>
                    <a:pt x="6696850" y="1854466"/>
                  </a:lnTo>
                  <a:lnTo>
                    <a:pt x="6727761" y="1889226"/>
                  </a:lnTo>
                  <a:lnTo>
                    <a:pt x="6765023" y="1918411"/>
                  </a:lnTo>
                  <a:lnTo>
                    <a:pt x="6805396" y="1942299"/>
                  </a:lnTo>
                  <a:lnTo>
                    <a:pt x="6848881" y="1960867"/>
                  </a:lnTo>
                  <a:lnTo>
                    <a:pt x="6895478" y="1974126"/>
                  </a:lnTo>
                  <a:lnTo>
                    <a:pt x="6945185" y="1982089"/>
                  </a:lnTo>
                  <a:lnTo>
                    <a:pt x="6997992" y="1984730"/>
                  </a:lnTo>
                  <a:lnTo>
                    <a:pt x="7052094" y="1982089"/>
                  </a:lnTo>
                  <a:lnTo>
                    <a:pt x="7102564" y="1974126"/>
                  </a:lnTo>
                  <a:lnTo>
                    <a:pt x="7149401" y="1960867"/>
                  </a:lnTo>
                  <a:lnTo>
                    <a:pt x="7192632" y="1942299"/>
                  </a:lnTo>
                  <a:lnTo>
                    <a:pt x="7232231" y="1918411"/>
                  </a:lnTo>
                  <a:lnTo>
                    <a:pt x="7268223" y="1889226"/>
                  </a:lnTo>
                  <a:lnTo>
                    <a:pt x="7299122" y="1855609"/>
                  </a:lnTo>
                  <a:lnTo>
                    <a:pt x="7325271" y="1818678"/>
                  </a:lnTo>
                  <a:lnTo>
                    <a:pt x="7346670" y="1778406"/>
                  </a:lnTo>
                  <a:lnTo>
                    <a:pt x="7363307" y="1734820"/>
                  </a:lnTo>
                  <a:lnTo>
                    <a:pt x="7375195" y="1687893"/>
                  </a:lnTo>
                  <a:lnTo>
                    <a:pt x="7382332" y="1637639"/>
                  </a:lnTo>
                  <a:lnTo>
                    <a:pt x="7384707" y="1584045"/>
                  </a:lnTo>
                  <a:lnTo>
                    <a:pt x="7384707" y="1374381"/>
                  </a:lnTo>
                  <a:lnTo>
                    <a:pt x="7128446" y="1374381"/>
                  </a:lnTo>
                  <a:lnTo>
                    <a:pt x="7128446" y="1584045"/>
                  </a:lnTo>
                  <a:lnTo>
                    <a:pt x="7126402" y="1623656"/>
                  </a:lnTo>
                  <a:lnTo>
                    <a:pt x="7110095" y="1681899"/>
                  </a:lnTo>
                  <a:lnTo>
                    <a:pt x="7078358" y="1712760"/>
                  </a:lnTo>
                  <a:lnTo>
                    <a:pt x="7029437" y="1726730"/>
                  </a:lnTo>
                  <a:lnTo>
                    <a:pt x="6997992" y="1728482"/>
                  </a:lnTo>
                  <a:lnTo>
                    <a:pt x="6967550" y="1726730"/>
                  </a:lnTo>
                  <a:lnTo>
                    <a:pt x="6919785" y="1712760"/>
                  </a:lnTo>
                  <a:lnTo>
                    <a:pt x="6887184" y="1681022"/>
                  </a:lnTo>
                  <a:lnTo>
                    <a:pt x="6869722" y="1622780"/>
                  </a:lnTo>
                  <a:lnTo>
                    <a:pt x="6867538" y="1584045"/>
                  </a:lnTo>
                  <a:lnTo>
                    <a:pt x="6867538" y="717435"/>
                  </a:lnTo>
                  <a:lnTo>
                    <a:pt x="6869722" y="678713"/>
                  </a:lnTo>
                  <a:lnTo>
                    <a:pt x="6887184" y="620483"/>
                  </a:lnTo>
                  <a:lnTo>
                    <a:pt x="6919785" y="588721"/>
                  </a:lnTo>
                  <a:lnTo>
                    <a:pt x="6967550" y="574751"/>
                  </a:lnTo>
                  <a:lnTo>
                    <a:pt x="6997992" y="572998"/>
                  </a:lnTo>
                  <a:lnTo>
                    <a:pt x="7029437" y="574751"/>
                  </a:lnTo>
                  <a:lnTo>
                    <a:pt x="7078358" y="588721"/>
                  </a:lnTo>
                  <a:lnTo>
                    <a:pt x="7110095" y="619594"/>
                  </a:lnTo>
                  <a:lnTo>
                    <a:pt x="7126402" y="677849"/>
                  </a:lnTo>
                  <a:lnTo>
                    <a:pt x="7128446" y="717435"/>
                  </a:lnTo>
                  <a:lnTo>
                    <a:pt x="7128446" y="861872"/>
                  </a:lnTo>
                  <a:lnTo>
                    <a:pt x="7384707" y="861872"/>
                  </a:lnTo>
                  <a:lnTo>
                    <a:pt x="7384707" y="717435"/>
                  </a:lnTo>
                  <a:close/>
                </a:path>
                <a:path w="15954375" h="8267700">
                  <a:moveTo>
                    <a:pt x="7544524" y="4818202"/>
                  </a:moveTo>
                  <a:lnTo>
                    <a:pt x="7536574" y="4755883"/>
                  </a:lnTo>
                  <a:lnTo>
                    <a:pt x="7514476" y="4714341"/>
                  </a:lnTo>
                  <a:lnTo>
                    <a:pt x="7480922" y="4691164"/>
                  </a:lnTo>
                  <a:lnTo>
                    <a:pt x="7438568" y="4683963"/>
                  </a:lnTo>
                  <a:lnTo>
                    <a:pt x="7403820" y="4688256"/>
                  </a:lnTo>
                  <a:lnTo>
                    <a:pt x="7376668" y="4700232"/>
                  </a:lnTo>
                  <a:lnTo>
                    <a:pt x="7356361" y="4718545"/>
                  </a:lnTo>
                  <a:lnTo>
                    <a:pt x="7342098" y="4741824"/>
                  </a:lnTo>
                  <a:lnTo>
                    <a:pt x="7341806" y="4728083"/>
                  </a:lnTo>
                  <a:lnTo>
                    <a:pt x="7341019" y="4714646"/>
                  </a:lnTo>
                  <a:lnTo>
                    <a:pt x="7339914" y="4702378"/>
                  </a:lnTo>
                  <a:lnTo>
                    <a:pt x="7338644" y="4692129"/>
                  </a:lnTo>
                  <a:lnTo>
                    <a:pt x="7251408" y="4692129"/>
                  </a:lnTo>
                  <a:lnTo>
                    <a:pt x="7251992" y="4712779"/>
                  </a:lnTo>
                  <a:lnTo>
                    <a:pt x="7252297" y="4742104"/>
                  </a:lnTo>
                  <a:lnTo>
                    <a:pt x="7252424" y="4853089"/>
                  </a:lnTo>
                  <a:lnTo>
                    <a:pt x="7252424" y="5216753"/>
                  </a:lnTo>
                  <a:lnTo>
                    <a:pt x="7343838" y="5216753"/>
                  </a:lnTo>
                  <a:lnTo>
                    <a:pt x="7343838" y="4870031"/>
                  </a:lnTo>
                  <a:lnTo>
                    <a:pt x="7347585" y="4818862"/>
                  </a:lnTo>
                  <a:lnTo>
                    <a:pt x="7358837" y="4787163"/>
                  </a:lnTo>
                  <a:lnTo>
                    <a:pt x="7377582" y="4771021"/>
                  </a:lnTo>
                  <a:lnTo>
                    <a:pt x="7403833" y="4766500"/>
                  </a:lnTo>
                  <a:lnTo>
                    <a:pt x="7425296" y="4770450"/>
                  </a:lnTo>
                  <a:lnTo>
                    <a:pt x="7440701" y="4782794"/>
                  </a:lnTo>
                  <a:lnTo>
                    <a:pt x="7449985" y="4804283"/>
                  </a:lnTo>
                  <a:lnTo>
                    <a:pt x="7453096" y="4835664"/>
                  </a:lnTo>
                  <a:lnTo>
                    <a:pt x="7453096" y="5216753"/>
                  </a:lnTo>
                  <a:lnTo>
                    <a:pt x="7544524" y="5216753"/>
                  </a:lnTo>
                  <a:lnTo>
                    <a:pt x="7544524" y="4818202"/>
                  </a:lnTo>
                  <a:close/>
                </a:path>
                <a:path w="15954375" h="8267700">
                  <a:moveTo>
                    <a:pt x="7571041" y="2652979"/>
                  </a:moveTo>
                  <a:lnTo>
                    <a:pt x="7568666" y="2598877"/>
                  </a:lnTo>
                  <a:lnTo>
                    <a:pt x="7561529" y="2548382"/>
                  </a:lnTo>
                  <a:lnTo>
                    <a:pt x="7551433" y="2508542"/>
                  </a:lnTo>
                  <a:lnTo>
                    <a:pt x="7533005" y="2458250"/>
                  </a:lnTo>
                  <a:lnTo>
                    <a:pt x="7511605" y="2418600"/>
                  </a:lnTo>
                  <a:lnTo>
                    <a:pt x="7485456" y="2382558"/>
                  </a:lnTo>
                  <a:lnTo>
                    <a:pt x="7454557" y="2350122"/>
                  </a:lnTo>
                  <a:lnTo>
                    <a:pt x="7417930" y="2320239"/>
                  </a:lnTo>
                  <a:lnTo>
                    <a:pt x="7377938" y="2295779"/>
                  </a:lnTo>
                  <a:lnTo>
                    <a:pt x="7334580" y="2276754"/>
                  </a:lnTo>
                  <a:lnTo>
                    <a:pt x="7314781" y="2271001"/>
                  </a:lnTo>
                  <a:lnTo>
                    <a:pt x="7314781" y="2652979"/>
                  </a:lnTo>
                  <a:lnTo>
                    <a:pt x="7314781" y="3491636"/>
                  </a:lnTo>
                  <a:lnTo>
                    <a:pt x="7306627" y="3559784"/>
                  </a:lnTo>
                  <a:lnTo>
                    <a:pt x="7282167" y="3601123"/>
                  </a:lnTo>
                  <a:lnTo>
                    <a:pt x="7243724" y="3620351"/>
                  </a:lnTo>
                  <a:lnTo>
                    <a:pt x="7184314" y="3626751"/>
                  </a:lnTo>
                  <a:lnTo>
                    <a:pt x="7053859" y="3626751"/>
                  </a:lnTo>
                  <a:lnTo>
                    <a:pt x="7053859" y="2508542"/>
                  </a:lnTo>
                  <a:lnTo>
                    <a:pt x="7184314" y="2508542"/>
                  </a:lnTo>
                  <a:lnTo>
                    <a:pt x="7240803" y="2515527"/>
                  </a:lnTo>
                  <a:lnTo>
                    <a:pt x="7279830" y="2536494"/>
                  </a:lnTo>
                  <a:lnTo>
                    <a:pt x="7306043" y="2583091"/>
                  </a:lnTo>
                  <a:lnTo>
                    <a:pt x="7314781" y="2652979"/>
                  </a:lnTo>
                  <a:lnTo>
                    <a:pt x="7314781" y="2271001"/>
                  </a:lnTo>
                  <a:lnTo>
                    <a:pt x="7287857" y="2263165"/>
                  </a:lnTo>
                  <a:lnTo>
                    <a:pt x="7237768" y="2255012"/>
                  </a:lnTo>
                  <a:lnTo>
                    <a:pt x="7184314" y="2252294"/>
                  </a:lnTo>
                  <a:lnTo>
                    <a:pt x="6797611" y="2252294"/>
                  </a:lnTo>
                  <a:lnTo>
                    <a:pt x="6797611" y="3882999"/>
                  </a:lnTo>
                  <a:lnTo>
                    <a:pt x="7184314" y="3882999"/>
                  </a:lnTo>
                  <a:lnTo>
                    <a:pt x="7238352" y="3880485"/>
                  </a:lnTo>
                  <a:lnTo>
                    <a:pt x="7288631" y="3872903"/>
                  </a:lnTo>
                  <a:lnTo>
                    <a:pt x="7335164" y="3860292"/>
                  </a:lnTo>
                  <a:lnTo>
                    <a:pt x="7377938" y="3842626"/>
                  </a:lnTo>
                  <a:lnTo>
                    <a:pt x="7416952" y="3819906"/>
                  </a:lnTo>
                  <a:lnTo>
                    <a:pt x="7452233" y="3792143"/>
                  </a:lnTo>
                  <a:lnTo>
                    <a:pt x="7479728" y="3764788"/>
                  </a:lnTo>
                  <a:lnTo>
                    <a:pt x="7504049" y="3733927"/>
                  </a:lnTo>
                  <a:lnTo>
                    <a:pt x="7525156" y="3699560"/>
                  </a:lnTo>
                  <a:lnTo>
                    <a:pt x="7543089" y="3661689"/>
                  </a:lnTo>
                  <a:lnTo>
                    <a:pt x="7554163" y="3626751"/>
                  </a:lnTo>
                  <a:lnTo>
                    <a:pt x="7555319" y="3623119"/>
                  </a:lnTo>
                  <a:lnTo>
                    <a:pt x="7564056" y="3581920"/>
                  </a:lnTo>
                  <a:lnTo>
                    <a:pt x="7569289" y="3538093"/>
                  </a:lnTo>
                  <a:lnTo>
                    <a:pt x="7571041" y="3491636"/>
                  </a:lnTo>
                  <a:lnTo>
                    <a:pt x="7571041" y="2652979"/>
                  </a:lnTo>
                  <a:close/>
                </a:path>
                <a:path w="15954375" h="8267700">
                  <a:moveTo>
                    <a:pt x="7915923" y="5216753"/>
                  </a:moveTo>
                  <a:lnTo>
                    <a:pt x="7915338" y="5192738"/>
                  </a:lnTo>
                  <a:lnTo>
                    <a:pt x="7915173" y="5176685"/>
                  </a:lnTo>
                  <a:lnTo>
                    <a:pt x="7915059" y="5166131"/>
                  </a:lnTo>
                  <a:lnTo>
                    <a:pt x="7914970" y="5142382"/>
                  </a:lnTo>
                  <a:lnTo>
                    <a:pt x="7914907" y="4766500"/>
                  </a:lnTo>
                  <a:lnTo>
                    <a:pt x="7914907" y="4721923"/>
                  </a:lnTo>
                  <a:lnTo>
                    <a:pt x="7914894" y="4505071"/>
                  </a:lnTo>
                  <a:lnTo>
                    <a:pt x="7823479" y="4505071"/>
                  </a:lnTo>
                  <a:lnTo>
                    <a:pt x="7823479" y="4721923"/>
                  </a:lnTo>
                  <a:lnTo>
                    <a:pt x="7823479" y="4867097"/>
                  </a:lnTo>
                  <a:lnTo>
                    <a:pt x="7823479" y="5033137"/>
                  </a:lnTo>
                  <a:lnTo>
                    <a:pt x="7821142" y="5077663"/>
                  </a:lnTo>
                  <a:lnTo>
                    <a:pt x="7812418" y="5112169"/>
                  </a:lnTo>
                  <a:lnTo>
                    <a:pt x="7794739" y="5134470"/>
                  </a:lnTo>
                  <a:lnTo>
                    <a:pt x="7765542" y="5142382"/>
                  </a:lnTo>
                  <a:lnTo>
                    <a:pt x="7741069" y="5136870"/>
                  </a:lnTo>
                  <a:lnTo>
                    <a:pt x="7724927" y="5120525"/>
                  </a:lnTo>
                  <a:lnTo>
                    <a:pt x="7716037" y="5093678"/>
                  </a:lnTo>
                  <a:lnTo>
                    <a:pt x="7713319" y="5056606"/>
                  </a:lnTo>
                  <a:lnTo>
                    <a:pt x="7713319" y="4846879"/>
                  </a:lnTo>
                  <a:lnTo>
                    <a:pt x="7716202" y="4813490"/>
                  </a:lnTo>
                  <a:lnTo>
                    <a:pt x="7725511" y="4788179"/>
                  </a:lnTo>
                  <a:lnTo>
                    <a:pt x="7742187" y="4772114"/>
                  </a:lnTo>
                  <a:lnTo>
                    <a:pt x="7767180" y="4766500"/>
                  </a:lnTo>
                  <a:lnTo>
                    <a:pt x="7797444" y="4774184"/>
                  </a:lnTo>
                  <a:lnTo>
                    <a:pt x="7814411" y="4795367"/>
                  </a:lnTo>
                  <a:lnTo>
                    <a:pt x="7821841" y="4827270"/>
                  </a:lnTo>
                  <a:lnTo>
                    <a:pt x="7823479" y="4867097"/>
                  </a:lnTo>
                  <a:lnTo>
                    <a:pt x="7823479" y="4721923"/>
                  </a:lnTo>
                  <a:lnTo>
                    <a:pt x="7810525" y="4705743"/>
                  </a:lnTo>
                  <a:lnTo>
                    <a:pt x="7791945" y="4693831"/>
                  </a:lnTo>
                  <a:lnTo>
                    <a:pt x="7768514" y="4686478"/>
                  </a:lnTo>
                  <a:lnTo>
                    <a:pt x="7741005" y="4683963"/>
                  </a:lnTo>
                  <a:lnTo>
                    <a:pt x="7696403" y="4691494"/>
                  </a:lnTo>
                  <a:lnTo>
                    <a:pt x="7662761" y="4712868"/>
                  </a:lnTo>
                  <a:lnTo>
                    <a:pt x="7639482" y="4746206"/>
                  </a:lnTo>
                  <a:lnTo>
                    <a:pt x="7625956" y="4789627"/>
                  </a:lnTo>
                  <a:lnTo>
                    <a:pt x="7621575" y="4841252"/>
                  </a:lnTo>
                  <a:lnTo>
                    <a:pt x="7621575" y="5050675"/>
                  </a:lnTo>
                  <a:lnTo>
                    <a:pt x="7624369" y="5107673"/>
                  </a:lnTo>
                  <a:lnTo>
                    <a:pt x="7634414" y="5155743"/>
                  </a:lnTo>
                  <a:lnTo>
                    <a:pt x="7654226" y="5192738"/>
                  </a:lnTo>
                  <a:lnTo>
                    <a:pt x="7686307" y="5216512"/>
                  </a:lnTo>
                  <a:lnTo>
                    <a:pt x="7733157" y="5224919"/>
                  </a:lnTo>
                  <a:lnTo>
                    <a:pt x="7767447" y="5220398"/>
                  </a:lnTo>
                  <a:lnTo>
                    <a:pt x="7793075" y="5207965"/>
                  </a:lnTo>
                  <a:lnTo>
                    <a:pt x="7811757" y="5189309"/>
                  </a:lnTo>
                  <a:lnTo>
                    <a:pt x="7825219" y="5166131"/>
                  </a:lnTo>
                  <a:lnTo>
                    <a:pt x="7825511" y="5176685"/>
                  </a:lnTo>
                  <a:lnTo>
                    <a:pt x="7826222" y="5189309"/>
                  </a:lnTo>
                  <a:lnTo>
                    <a:pt x="7826299" y="5190820"/>
                  </a:lnTo>
                  <a:lnTo>
                    <a:pt x="7827416" y="5205273"/>
                  </a:lnTo>
                  <a:lnTo>
                    <a:pt x="7828661" y="5216512"/>
                  </a:lnTo>
                  <a:lnTo>
                    <a:pt x="7828686" y="5216753"/>
                  </a:lnTo>
                  <a:lnTo>
                    <a:pt x="7915923" y="5216753"/>
                  </a:lnTo>
                  <a:close/>
                </a:path>
                <a:path w="15954375" h="8267700">
                  <a:moveTo>
                    <a:pt x="7992694" y="2252294"/>
                  </a:moveTo>
                  <a:lnTo>
                    <a:pt x="7736433" y="2252294"/>
                  </a:lnTo>
                  <a:lnTo>
                    <a:pt x="7736433" y="3883012"/>
                  </a:lnTo>
                  <a:lnTo>
                    <a:pt x="7992694" y="3883012"/>
                  </a:lnTo>
                  <a:lnTo>
                    <a:pt x="7992694" y="2252294"/>
                  </a:lnTo>
                  <a:close/>
                </a:path>
                <a:path w="15954375" h="8267700">
                  <a:moveTo>
                    <a:pt x="8248980" y="335381"/>
                  </a:moveTo>
                  <a:lnTo>
                    <a:pt x="7470889" y="335381"/>
                  </a:lnTo>
                  <a:lnTo>
                    <a:pt x="7470889" y="591921"/>
                  </a:lnTo>
                  <a:lnTo>
                    <a:pt x="7731811" y="591921"/>
                  </a:lnTo>
                  <a:lnTo>
                    <a:pt x="7731811" y="1966061"/>
                  </a:lnTo>
                  <a:lnTo>
                    <a:pt x="7988071" y="1966061"/>
                  </a:lnTo>
                  <a:lnTo>
                    <a:pt x="7988071" y="591921"/>
                  </a:lnTo>
                  <a:lnTo>
                    <a:pt x="8248980" y="591921"/>
                  </a:lnTo>
                  <a:lnTo>
                    <a:pt x="8248980" y="335381"/>
                  </a:lnTo>
                  <a:close/>
                </a:path>
                <a:path w="15954375" h="8267700">
                  <a:moveTo>
                    <a:pt x="8619388" y="335394"/>
                  </a:moveTo>
                  <a:lnTo>
                    <a:pt x="8363128" y="335394"/>
                  </a:lnTo>
                  <a:lnTo>
                    <a:pt x="8363128" y="1966099"/>
                  </a:lnTo>
                  <a:lnTo>
                    <a:pt x="8619388" y="1966099"/>
                  </a:lnTo>
                  <a:lnTo>
                    <a:pt x="8619388" y="335394"/>
                  </a:lnTo>
                  <a:close/>
                </a:path>
                <a:path w="15954375" h="8267700">
                  <a:moveTo>
                    <a:pt x="8966429" y="2252294"/>
                  </a:moveTo>
                  <a:lnTo>
                    <a:pt x="8710168" y="2252294"/>
                  </a:lnTo>
                  <a:lnTo>
                    <a:pt x="8710168" y="3076968"/>
                  </a:lnTo>
                  <a:lnTo>
                    <a:pt x="8318805" y="2252294"/>
                  </a:lnTo>
                  <a:lnTo>
                    <a:pt x="8169719" y="2252294"/>
                  </a:lnTo>
                  <a:lnTo>
                    <a:pt x="8169719" y="3882999"/>
                  </a:lnTo>
                  <a:lnTo>
                    <a:pt x="8425967" y="3882999"/>
                  </a:lnTo>
                  <a:lnTo>
                    <a:pt x="8425967" y="3056001"/>
                  </a:lnTo>
                  <a:lnTo>
                    <a:pt x="8817343" y="3882999"/>
                  </a:lnTo>
                  <a:lnTo>
                    <a:pt x="8966429" y="3882999"/>
                  </a:lnTo>
                  <a:lnTo>
                    <a:pt x="8966429" y="2252294"/>
                  </a:lnTo>
                  <a:close/>
                </a:path>
                <a:path w="15954375" h="8267700">
                  <a:moveTo>
                    <a:pt x="9558185" y="717435"/>
                  </a:moveTo>
                  <a:lnTo>
                    <a:pt x="9555810" y="663854"/>
                  </a:lnTo>
                  <a:lnTo>
                    <a:pt x="9548673" y="613613"/>
                  </a:lnTo>
                  <a:lnTo>
                    <a:pt x="9536786" y="566686"/>
                  </a:lnTo>
                  <a:lnTo>
                    <a:pt x="9520149" y="523087"/>
                  </a:lnTo>
                  <a:lnTo>
                    <a:pt x="9498749" y="482815"/>
                  </a:lnTo>
                  <a:lnTo>
                    <a:pt x="9472600" y="445871"/>
                  </a:lnTo>
                  <a:lnTo>
                    <a:pt x="9441701" y="412254"/>
                  </a:lnTo>
                  <a:lnTo>
                    <a:pt x="9405709" y="383082"/>
                  </a:lnTo>
                  <a:lnTo>
                    <a:pt x="9366110" y="359206"/>
                  </a:lnTo>
                  <a:lnTo>
                    <a:pt x="9322879" y="340626"/>
                  </a:lnTo>
                  <a:lnTo>
                    <a:pt x="9276042" y="327355"/>
                  </a:lnTo>
                  <a:lnTo>
                    <a:pt x="9225559" y="319405"/>
                  </a:lnTo>
                  <a:lnTo>
                    <a:pt x="9171470" y="316750"/>
                  </a:lnTo>
                  <a:lnTo>
                    <a:pt x="9118651" y="319405"/>
                  </a:lnTo>
                  <a:lnTo>
                    <a:pt x="9068956" y="327355"/>
                  </a:lnTo>
                  <a:lnTo>
                    <a:pt x="9022359" y="340626"/>
                  </a:lnTo>
                  <a:lnTo>
                    <a:pt x="8978875" y="359206"/>
                  </a:lnTo>
                  <a:lnTo>
                    <a:pt x="8938501" y="383082"/>
                  </a:lnTo>
                  <a:lnTo>
                    <a:pt x="8901239" y="412254"/>
                  </a:lnTo>
                  <a:lnTo>
                    <a:pt x="8870315" y="447014"/>
                  </a:lnTo>
                  <a:lnTo>
                    <a:pt x="8844166" y="484720"/>
                  </a:lnTo>
                  <a:lnTo>
                    <a:pt x="8822766" y="525373"/>
                  </a:lnTo>
                  <a:lnTo>
                    <a:pt x="8806129" y="568972"/>
                  </a:lnTo>
                  <a:lnTo>
                    <a:pt x="8794255" y="615505"/>
                  </a:lnTo>
                  <a:lnTo>
                    <a:pt x="8787117" y="664997"/>
                  </a:lnTo>
                  <a:lnTo>
                    <a:pt x="8784742" y="717435"/>
                  </a:lnTo>
                  <a:lnTo>
                    <a:pt x="8784742" y="1584045"/>
                  </a:lnTo>
                  <a:lnTo>
                    <a:pt x="8787117" y="1636483"/>
                  </a:lnTo>
                  <a:lnTo>
                    <a:pt x="8794255" y="1685975"/>
                  </a:lnTo>
                  <a:lnTo>
                    <a:pt x="8806129" y="1732521"/>
                  </a:lnTo>
                  <a:lnTo>
                    <a:pt x="8822766" y="1776120"/>
                  </a:lnTo>
                  <a:lnTo>
                    <a:pt x="8844166" y="1816773"/>
                  </a:lnTo>
                  <a:lnTo>
                    <a:pt x="8870315" y="1854466"/>
                  </a:lnTo>
                  <a:lnTo>
                    <a:pt x="8901239" y="1889226"/>
                  </a:lnTo>
                  <a:lnTo>
                    <a:pt x="8938501" y="1918411"/>
                  </a:lnTo>
                  <a:lnTo>
                    <a:pt x="8978875" y="1942299"/>
                  </a:lnTo>
                  <a:lnTo>
                    <a:pt x="9022359" y="1960867"/>
                  </a:lnTo>
                  <a:lnTo>
                    <a:pt x="9068956" y="1974126"/>
                  </a:lnTo>
                  <a:lnTo>
                    <a:pt x="9118651" y="1982089"/>
                  </a:lnTo>
                  <a:lnTo>
                    <a:pt x="9171470" y="1984730"/>
                  </a:lnTo>
                  <a:lnTo>
                    <a:pt x="9225559" y="1982089"/>
                  </a:lnTo>
                  <a:lnTo>
                    <a:pt x="9276042" y="1974126"/>
                  </a:lnTo>
                  <a:lnTo>
                    <a:pt x="9322879" y="1960867"/>
                  </a:lnTo>
                  <a:lnTo>
                    <a:pt x="9366110" y="1942299"/>
                  </a:lnTo>
                  <a:lnTo>
                    <a:pt x="9405709" y="1918411"/>
                  </a:lnTo>
                  <a:lnTo>
                    <a:pt x="9441701" y="1889226"/>
                  </a:lnTo>
                  <a:lnTo>
                    <a:pt x="9472600" y="1855609"/>
                  </a:lnTo>
                  <a:lnTo>
                    <a:pt x="9498749" y="1818678"/>
                  </a:lnTo>
                  <a:lnTo>
                    <a:pt x="9520149" y="1778406"/>
                  </a:lnTo>
                  <a:lnTo>
                    <a:pt x="9536786" y="1734820"/>
                  </a:lnTo>
                  <a:lnTo>
                    <a:pt x="9548673" y="1687893"/>
                  </a:lnTo>
                  <a:lnTo>
                    <a:pt x="9555810" y="1637639"/>
                  </a:lnTo>
                  <a:lnTo>
                    <a:pt x="9558185" y="1584045"/>
                  </a:lnTo>
                  <a:lnTo>
                    <a:pt x="9558185" y="1374381"/>
                  </a:lnTo>
                  <a:lnTo>
                    <a:pt x="9301924" y="1374381"/>
                  </a:lnTo>
                  <a:lnTo>
                    <a:pt x="9301924" y="1584045"/>
                  </a:lnTo>
                  <a:lnTo>
                    <a:pt x="9299880" y="1623656"/>
                  </a:lnTo>
                  <a:lnTo>
                    <a:pt x="9283573" y="1681899"/>
                  </a:lnTo>
                  <a:lnTo>
                    <a:pt x="9251836" y="1712760"/>
                  </a:lnTo>
                  <a:lnTo>
                    <a:pt x="9202903" y="1726730"/>
                  </a:lnTo>
                  <a:lnTo>
                    <a:pt x="9171470" y="1728482"/>
                  </a:lnTo>
                  <a:lnTo>
                    <a:pt x="9141028" y="1726730"/>
                  </a:lnTo>
                  <a:lnTo>
                    <a:pt x="9093263" y="1712760"/>
                  </a:lnTo>
                  <a:lnTo>
                    <a:pt x="9060663" y="1681022"/>
                  </a:lnTo>
                  <a:lnTo>
                    <a:pt x="9043187" y="1622780"/>
                  </a:lnTo>
                  <a:lnTo>
                    <a:pt x="9041016" y="1584045"/>
                  </a:lnTo>
                  <a:lnTo>
                    <a:pt x="9041016" y="717435"/>
                  </a:lnTo>
                  <a:lnTo>
                    <a:pt x="9043187" y="678713"/>
                  </a:lnTo>
                  <a:lnTo>
                    <a:pt x="9060663" y="620483"/>
                  </a:lnTo>
                  <a:lnTo>
                    <a:pt x="9093263" y="588721"/>
                  </a:lnTo>
                  <a:lnTo>
                    <a:pt x="9141028" y="574751"/>
                  </a:lnTo>
                  <a:lnTo>
                    <a:pt x="9171470" y="572998"/>
                  </a:lnTo>
                  <a:lnTo>
                    <a:pt x="9202903" y="574751"/>
                  </a:lnTo>
                  <a:lnTo>
                    <a:pt x="9251836" y="588721"/>
                  </a:lnTo>
                  <a:lnTo>
                    <a:pt x="9283573" y="619594"/>
                  </a:lnTo>
                  <a:lnTo>
                    <a:pt x="9299880" y="677849"/>
                  </a:lnTo>
                  <a:lnTo>
                    <a:pt x="9301924" y="717435"/>
                  </a:lnTo>
                  <a:lnTo>
                    <a:pt x="9301924" y="861872"/>
                  </a:lnTo>
                  <a:lnTo>
                    <a:pt x="9558185" y="861872"/>
                  </a:lnTo>
                  <a:lnTo>
                    <a:pt x="9558185" y="717435"/>
                  </a:lnTo>
                  <a:close/>
                </a:path>
                <a:path w="15954375" h="8267700">
                  <a:moveTo>
                    <a:pt x="9895916" y="2634335"/>
                  </a:moveTo>
                  <a:lnTo>
                    <a:pt x="9893541" y="2580767"/>
                  </a:lnTo>
                  <a:lnTo>
                    <a:pt x="9886404" y="2530513"/>
                  </a:lnTo>
                  <a:lnTo>
                    <a:pt x="9874517" y="2483586"/>
                  </a:lnTo>
                  <a:lnTo>
                    <a:pt x="9857867" y="2439987"/>
                  </a:lnTo>
                  <a:lnTo>
                    <a:pt x="9836467" y="2399715"/>
                  </a:lnTo>
                  <a:lnTo>
                    <a:pt x="9810331" y="2362771"/>
                  </a:lnTo>
                  <a:lnTo>
                    <a:pt x="9779432" y="2329167"/>
                  </a:lnTo>
                  <a:lnTo>
                    <a:pt x="9743440" y="2299982"/>
                  </a:lnTo>
                  <a:lnTo>
                    <a:pt x="9703829" y="2276106"/>
                  </a:lnTo>
                  <a:lnTo>
                    <a:pt x="9660611" y="2257539"/>
                  </a:lnTo>
                  <a:lnTo>
                    <a:pt x="9613760" y="2244267"/>
                  </a:lnTo>
                  <a:lnTo>
                    <a:pt x="9563290" y="2236305"/>
                  </a:lnTo>
                  <a:lnTo>
                    <a:pt x="9509188" y="2233650"/>
                  </a:lnTo>
                  <a:lnTo>
                    <a:pt x="9456382" y="2236305"/>
                  </a:lnTo>
                  <a:lnTo>
                    <a:pt x="9406674" y="2244267"/>
                  </a:lnTo>
                  <a:lnTo>
                    <a:pt x="9360090" y="2257539"/>
                  </a:lnTo>
                  <a:lnTo>
                    <a:pt x="9316606" y="2276106"/>
                  </a:lnTo>
                  <a:lnTo>
                    <a:pt x="9276232" y="2299982"/>
                  </a:lnTo>
                  <a:lnTo>
                    <a:pt x="9238958" y="2329167"/>
                  </a:lnTo>
                  <a:lnTo>
                    <a:pt x="9208046" y="2363927"/>
                  </a:lnTo>
                  <a:lnTo>
                    <a:pt x="9181897" y="2401633"/>
                  </a:lnTo>
                  <a:lnTo>
                    <a:pt x="9160497" y="2442273"/>
                  </a:lnTo>
                  <a:lnTo>
                    <a:pt x="9143860" y="2485872"/>
                  </a:lnTo>
                  <a:lnTo>
                    <a:pt x="9131973" y="2532418"/>
                  </a:lnTo>
                  <a:lnTo>
                    <a:pt x="9124848" y="2581897"/>
                  </a:lnTo>
                  <a:lnTo>
                    <a:pt x="9122473" y="2634335"/>
                  </a:lnTo>
                  <a:lnTo>
                    <a:pt x="9122473" y="3500958"/>
                  </a:lnTo>
                  <a:lnTo>
                    <a:pt x="9124848" y="3553396"/>
                  </a:lnTo>
                  <a:lnTo>
                    <a:pt x="9131973" y="3602888"/>
                  </a:lnTo>
                  <a:lnTo>
                    <a:pt x="9143860" y="3649434"/>
                  </a:lnTo>
                  <a:lnTo>
                    <a:pt x="9160497" y="3693033"/>
                  </a:lnTo>
                  <a:lnTo>
                    <a:pt x="9181897" y="3733673"/>
                  </a:lnTo>
                  <a:lnTo>
                    <a:pt x="9208046" y="3771379"/>
                  </a:lnTo>
                  <a:lnTo>
                    <a:pt x="9238958" y="3806126"/>
                  </a:lnTo>
                  <a:lnTo>
                    <a:pt x="9276232" y="3835323"/>
                  </a:lnTo>
                  <a:lnTo>
                    <a:pt x="9316606" y="3859199"/>
                  </a:lnTo>
                  <a:lnTo>
                    <a:pt x="9360090" y="3877767"/>
                  </a:lnTo>
                  <a:lnTo>
                    <a:pt x="9406674" y="3891038"/>
                  </a:lnTo>
                  <a:lnTo>
                    <a:pt x="9456382" y="3898989"/>
                  </a:lnTo>
                  <a:lnTo>
                    <a:pt x="9509188" y="3901643"/>
                  </a:lnTo>
                  <a:lnTo>
                    <a:pt x="9563290" y="3898989"/>
                  </a:lnTo>
                  <a:lnTo>
                    <a:pt x="9613760" y="3891038"/>
                  </a:lnTo>
                  <a:lnTo>
                    <a:pt x="9660611" y="3877767"/>
                  </a:lnTo>
                  <a:lnTo>
                    <a:pt x="9703829" y="3859199"/>
                  </a:lnTo>
                  <a:lnTo>
                    <a:pt x="9743440" y="3835323"/>
                  </a:lnTo>
                  <a:lnTo>
                    <a:pt x="9779432" y="3806126"/>
                  </a:lnTo>
                  <a:lnTo>
                    <a:pt x="9810331" y="3772522"/>
                  </a:lnTo>
                  <a:lnTo>
                    <a:pt x="9836467" y="3735578"/>
                  </a:lnTo>
                  <a:lnTo>
                    <a:pt x="9857867" y="3695319"/>
                  </a:lnTo>
                  <a:lnTo>
                    <a:pt x="9874517" y="3651720"/>
                  </a:lnTo>
                  <a:lnTo>
                    <a:pt x="9886404" y="3604793"/>
                  </a:lnTo>
                  <a:lnTo>
                    <a:pt x="9893541" y="3554539"/>
                  </a:lnTo>
                  <a:lnTo>
                    <a:pt x="9895916" y="3500958"/>
                  </a:lnTo>
                  <a:lnTo>
                    <a:pt x="9895916" y="2939529"/>
                  </a:lnTo>
                  <a:lnTo>
                    <a:pt x="9511525" y="2939529"/>
                  </a:lnTo>
                  <a:lnTo>
                    <a:pt x="9511525" y="3195777"/>
                  </a:lnTo>
                  <a:lnTo>
                    <a:pt x="9639656" y="3195777"/>
                  </a:lnTo>
                  <a:lnTo>
                    <a:pt x="9639656" y="3500958"/>
                  </a:lnTo>
                  <a:lnTo>
                    <a:pt x="9637611" y="3540556"/>
                  </a:lnTo>
                  <a:lnTo>
                    <a:pt x="9621304" y="3598799"/>
                  </a:lnTo>
                  <a:lnTo>
                    <a:pt x="9589554" y="3629660"/>
                  </a:lnTo>
                  <a:lnTo>
                    <a:pt x="9540634" y="3643642"/>
                  </a:lnTo>
                  <a:lnTo>
                    <a:pt x="9509188" y="3645382"/>
                  </a:lnTo>
                  <a:lnTo>
                    <a:pt x="9478759" y="3643642"/>
                  </a:lnTo>
                  <a:lnTo>
                    <a:pt x="9430995" y="3629660"/>
                  </a:lnTo>
                  <a:lnTo>
                    <a:pt x="9398394" y="3597922"/>
                  </a:lnTo>
                  <a:lnTo>
                    <a:pt x="9380918" y="3539680"/>
                  </a:lnTo>
                  <a:lnTo>
                    <a:pt x="9378734" y="3500958"/>
                  </a:lnTo>
                  <a:lnTo>
                    <a:pt x="9378734" y="2634335"/>
                  </a:lnTo>
                  <a:lnTo>
                    <a:pt x="9380918" y="2595613"/>
                  </a:lnTo>
                  <a:lnTo>
                    <a:pt x="9398394" y="2537383"/>
                  </a:lnTo>
                  <a:lnTo>
                    <a:pt x="9430995" y="2505633"/>
                  </a:lnTo>
                  <a:lnTo>
                    <a:pt x="9478759" y="2491651"/>
                  </a:lnTo>
                  <a:lnTo>
                    <a:pt x="9509188" y="2489898"/>
                  </a:lnTo>
                  <a:lnTo>
                    <a:pt x="9540634" y="2491651"/>
                  </a:lnTo>
                  <a:lnTo>
                    <a:pt x="9589554" y="2505633"/>
                  </a:lnTo>
                  <a:lnTo>
                    <a:pt x="9621304" y="2536507"/>
                  </a:lnTo>
                  <a:lnTo>
                    <a:pt x="9637611" y="2594749"/>
                  </a:lnTo>
                  <a:lnTo>
                    <a:pt x="9639656" y="2634335"/>
                  </a:lnTo>
                  <a:lnTo>
                    <a:pt x="9639656" y="2778772"/>
                  </a:lnTo>
                  <a:lnTo>
                    <a:pt x="9895916" y="2778772"/>
                  </a:lnTo>
                  <a:lnTo>
                    <a:pt x="9895916" y="2634335"/>
                  </a:lnTo>
                  <a:close/>
                </a:path>
                <a:path w="15954375" h="8267700">
                  <a:moveTo>
                    <a:pt x="10389845" y="335102"/>
                  </a:moveTo>
                  <a:lnTo>
                    <a:pt x="9714255" y="335102"/>
                  </a:lnTo>
                  <a:lnTo>
                    <a:pt x="9714255" y="591642"/>
                  </a:lnTo>
                  <a:lnTo>
                    <a:pt x="9714255" y="1001852"/>
                  </a:lnTo>
                  <a:lnTo>
                    <a:pt x="9714255" y="1258392"/>
                  </a:lnTo>
                  <a:lnTo>
                    <a:pt x="9714255" y="1709242"/>
                  </a:lnTo>
                  <a:lnTo>
                    <a:pt x="9714255" y="1965782"/>
                  </a:lnTo>
                  <a:lnTo>
                    <a:pt x="10389845" y="1965782"/>
                  </a:lnTo>
                  <a:lnTo>
                    <a:pt x="10389845" y="1709242"/>
                  </a:lnTo>
                  <a:lnTo>
                    <a:pt x="9970516" y="1709242"/>
                  </a:lnTo>
                  <a:lnTo>
                    <a:pt x="9970516" y="1258392"/>
                  </a:lnTo>
                  <a:lnTo>
                    <a:pt x="10259390" y="1258392"/>
                  </a:lnTo>
                  <a:lnTo>
                    <a:pt x="10259390" y="1001852"/>
                  </a:lnTo>
                  <a:lnTo>
                    <a:pt x="9970516" y="1001852"/>
                  </a:lnTo>
                  <a:lnTo>
                    <a:pt x="9970516" y="591642"/>
                  </a:lnTo>
                  <a:lnTo>
                    <a:pt x="10389845" y="591642"/>
                  </a:lnTo>
                  <a:lnTo>
                    <a:pt x="10389845" y="335102"/>
                  </a:lnTo>
                  <a:close/>
                </a:path>
                <a:path w="15954375" h="8267700">
                  <a:moveTo>
                    <a:pt x="11284382" y="717435"/>
                  </a:moveTo>
                  <a:lnTo>
                    <a:pt x="11282007" y="663854"/>
                  </a:lnTo>
                  <a:lnTo>
                    <a:pt x="11274870" y="613613"/>
                  </a:lnTo>
                  <a:lnTo>
                    <a:pt x="11262982" y="566686"/>
                  </a:lnTo>
                  <a:lnTo>
                    <a:pt x="11246345" y="523087"/>
                  </a:lnTo>
                  <a:lnTo>
                    <a:pt x="11224946" y="482815"/>
                  </a:lnTo>
                  <a:lnTo>
                    <a:pt x="11198797" y="445871"/>
                  </a:lnTo>
                  <a:lnTo>
                    <a:pt x="11167897" y="412254"/>
                  </a:lnTo>
                  <a:lnTo>
                    <a:pt x="11131906" y="383082"/>
                  </a:lnTo>
                  <a:lnTo>
                    <a:pt x="11092307" y="359206"/>
                  </a:lnTo>
                  <a:lnTo>
                    <a:pt x="11049076" y="340626"/>
                  </a:lnTo>
                  <a:lnTo>
                    <a:pt x="11002226" y="327355"/>
                  </a:lnTo>
                  <a:lnTo>
                    <a:pt x="10951756" y="319405"/>
                  </a:lnTo>
                  <a:lnTo>
                    <a:pt x="10897654" y="316750"/>
                  </a:lnTo>
                  <a:lnTo>
                    <a:pt x="10843565" y="319405"/>
                  </a:lnTo>
                  <a:lnTo>
                    <a:pt x="10793082" y="327355"/>
                  </a:lnTo>
                  <a:lnTo>
                    <a:pt x="10746232" y="340626"/>
                  </a:lnTo>
                  <a:lnTo>
                    <a:pt x="10703001" y="359206"/>
                  </a:lnTo>
                  <a:lnTo>
                    <a:pt x="10663403" y="383082"/>
                  </a:lnTo>
                  <a:lnTo>
                    <a:pt x="10627424" y="412254"/>
                  </a:lnTo>
                  <a:lnTo>
                    <a:pt x="10596512" y="445871"/>
                  </a:lnTo>
                  <a:lnTo>
                    <a:pt x="10570362" y="482815"/>
                  </a:lnTo>
                  <a:lnTo>
                    <a:pt x="10548963" y="523087"/>
                  </a:lnTo>
                  <a:lnTo>
                    <a:pt x="10532326" y="566686"/>
                  </a:lnTo>
                  <a:lnTo>
                    <a:pt x="10520451" y="613613"/>
                  </a:lnTo>
                  <a:lnTo>
                    <a:pt x="10513327" y="663854"/>
                  </a:lnTo>
                  <a:lnTo>
                    <a:pt x="10510952" y="717435"/>
                  </a:lnTo>
                  <a:lnTo>
                    <a:pt x="10510952" y="757047"/>
                  </a:lnTo>
                  <a:lnTo>
                    <a:pt x="10513708" y="810933"/>
                  </a:lnTo>
                  <a:lnTo>
                    <a:pt x="10522013" y="863053"/>
                  </a:lnTo>
                  <a:lnTo>
                    <a:pt x="10535844" y="913422"/>
                  </a:lnTo>
                  <a:lnTo>
                    <a:pt x="10555211" y="962050"/>
                  </a:lnTo>
                  <a:lnTo>
                    <a:pt x="10579811" y="1008507"/>
                  </a:lnTo>
                  <a:lnTo>
                    <a:pt x="10609364" y="1052334"/>
                  </a:lnTo>
                  <a:lnTo>
                    <a:pt x="10643883" y="1093533"/>
                  </a:lnTo>
                  <a:lnTo>
                    <a:pt x="10683342" y="1132103"/>
                  </a:lnTo>
                  <a:lnTo>
                    <a:pt x="10749140" y="1179880"/>
                  </a:lnTo>
                  <a:lnTo>
                    <a:pt x="10792968" y="1206373"/>
                  </a:lnTo>
                  <a:lnTo>
                    <a:pt x="10844073" y="1234617"/>
                  </a:lnTo>
                  <a:lnTo>
                    <a:pt x="10879887" y="1255001"/>
                  </a:lnTo>
                  <a:lnTo>
                    <a:pt x="10928807" y="1285290"/>
                  </a:lnTo>
                  <a:lnTo>
                    <a:pt x="10979620" y="1336535"/>
                  </a:lnTo>
                  <a:lnTo>
                    <a:pt x="11006557" y="1381379"/>
                  </a:lnTo>
                  <a:lnTo>
                    <a:pt x="11022724" y="1429727"/>
                  </a:lnTo>
                  <a:lnTo>
                    <a:pt x="11028121" y="1481543"/>
                  </a:lnTo>
                  <a:lnTo>
                    <a:pt x="11028121" y="1584045"/>
                  </a:lnTo>
                  <a:lnTo>
                    <a:pt x="11025937" y="1623656"/>
                  </a:lnTo>
                  <a:lnTo>
                    <a:pt x="11008462" y="1681899"/>
                  </a:lnTo>
                  <a:lnTo>
                    <a:pt x="10976724" y="1712760"/>
                  </a:lnTo>
                  <a:lnTo>
                    <a:pt x="10928960" y="1726730"/>
                  </a:lnTo>
                  <a:lnTo>
                    <a:pt x="10897654" y="1728482"/>
                  </a:lnTo>
                  <a:lnTo>
                    <a:pt x="10867225" y="1726730"/>
                  </a:lnTo>
                  <a:lnTo>
                    <a:pt x="10819473" y="1712760"/>
                  </a:lnTo>
                  <a:lnTo>
                    <a:pt x="10786859" y="1681022"/>
                  </a:lnTo>
                  <a:lnTo>
                    <a:pt x="10769384" y="1622780"/>
                  </a:lnTo>
                  <a:lnTo>
                    <a:pt x="10767200" y="1584045"/>
                  </a:lnTo>
                  <a:lnTo>
                    <a:pt x="10767200" y="1372057"/>
                  </a:lnTo>
                  <a:lnTo>
                    <a:pt x="10510952" y="1372057"/>
                  </a:lnTo>
                  <a:lnTo>
                    <a:pt x="10510952" y="1584045"/>
                  </a:lnTo>
                  <a:lnTo>
                    <a:pt x="10513327" y="1637639"/>
                  </a:lnTo>
                  <a:lnTo>
                    <a:pt x="10520451" y="1687893"/>
                  </a:lnTo>
                  <a:lnTo>
                    <a:pt x="10532326" y="1734820"/>
                  </a:lnTo>
                  <a:lnTo>
                    <a:pt x="10548963" y="1778406"/>
                  </a:lnTo>
                  <a:lnTo>
                    <a:pt x="10570362" y="1818678"/>
                  </a:lnTo>
                  <a:lnTo>
                    <a:pt x="10596512" y="1855609"/>
                  </a:lnTo>
                  <a:lnTo>
                    <a:pt x="10627424" y="1889226"/>
                  </a:lnTo>
                  <a:lnTo>
                    <a:pt x="10663403" y="1918411"/>
                  </a:lnTo>
                  <a:lnTo>
                    <a:pt x="10703001" y="1942299"/>
                  </a:lnTo>
                  <a:lnTo>
                    <a:pt x="10746232" y="1960867"/>
                  </a:lnTo>
                  <a:lnTo>
                    <a:pt x="10793082" y="1974126"/>
                  </a:lnTo>
                  <a:lnTo>
                    <a:pt x="10843565" y="1982089"/>
                  </a:lnTo>
                  <a:lnTo>
                    <a:pt x="10897654" y="1984730"/>
                  </a:lnTo>
                  <a:lnTo>
                    <a:pt x="10951756" y="1982089"/>
                  </a:lnTo>
                  <a:lnTo>
                    <a:pt x="11002226" y="1974126"/>
                  </a:lnTo>
                  <a:lnTo>
                    <a:pt x="11049076" y="1960867"/>
                  </a:lnTo>
                  <a:lnTo>
                    <a:pt x="11092307" y="1942299"/>
                  </a:lnTo>
                  <a:lnTo>
                    <a:pt x="11131906" y="1918411"/>
                  </a:lnTo>
                  <a:lnTo>
                    <a:pt x="11167897" y="1889226"/>
                  </a:lnTo>
                  <a:lnTo>
                    <a:pt x="11198797" y="1855609"/>
                  </a:lnTo>
                  <a:lnTo>
                    <a:pt x="11224946" y="1818678"/>
                  </a:lnTo>
                  <a:lnTo>
                    <a:pt x="11246345" y="1778406"/>
                  </a:lnTo>
                  <a:lnTo>
                    <a:pt x="11262982" y="1734820"/>
                  </a:lnTo>
                  <a:lnTo>
                    <a:pt x="11274870" y="1687893"/>
                  </a:lnTo>
                  <a:lnTo>
                    <a:pt x="11282007" y="1637639"/>
                  </a:lnTo>
                  <a:lnTo>
                    <a:pt x="11284382" y="1584045"/>
                  </a:lnTo>
                  <a:lnTo>
                    <a:pt x="11284382" y="1481543"/>
                  </a:lnTo>
                  <a:lnTo>
                    <a:pt x="11282248" y="1432712"/>
                  </a:lnTo>
                  <a:lnTo>
                    <a:pt x="11275860" y="1385608"/>
                  </a:lnTo>
                  <a:lnTo>
                    <a:pt x="11265218" y="1340218"/>
                  </a:lnTo>
                  <a:lnTo>
                    <a:pt x="11250320" y="1296555"/>
                  </a:lnTo>
                  <a:lnTo>
                    <a:pt x="11231169" y="1254620"/>
                  </a:lnTo>
                  <a:lnTo>
                    <a:pt x="11207750" y="1214412"/>
                  </a:lnTo>
                  <a:lnTo>
                    <a:pt x="11180089" y="1175931"/>
                  </a:lnTo>
                  <a:lnTo>
                    <a:pt x="11148162" y="1139177"/>
                  </a:lnTo>
                  <a:lnTo>
                    <a:pt x="11111992" y="1104150"/>
                  </a:lnTo>
                  <a:lnTo>
                    <a:pt x="11046739" y="1056398"/>
                  </a:lnTo>
                  <a:lnTo>
                    <a:pt x="11000143" y="1028153"/>
                  </a:lnTo>
                  <a:lnTo>
                    <a:pt x="10913224" y="979525"/>
                  </a:lnTo>
                  <a:lnTo>
                    <a:pt x="10887735" y="964387"/>
                  </a:lnTo>
                  <a:lnTo>
                    <a:pt x="10853395" y="941082"/>
                  </a:lnTo>
                  <a:lnTo>
                    <a:pt x="10815688" y="900747"/>
                  </a:lnTo>
                  <a:lnTo>
                    <a:pt x="10788752" y="856640"/>
                  </a:lnTo>
                  <a:lnTo>
                    <a:pt x="10772585" y="808736"/>
                  </a:lnTo>
                  <a:lnTo>
                    <a:pt x="10767200" y="757047"/>
                  </a:lnTo>
                  <a:lnTo>
                    <a:pt x="10767200" y="717435"/>
                  </a:lnTo>
                  <a:lnTo>
                    <a:pt x="10769384" y="678713"/>
                  </a:lnTo>
                  <a:lnTo>
                    <a:pt x="10786859" y="620483"/>
                  </a:lnTo>
                  <a:lnTo>
                    <a:pt x="10819473" y="588721"/>
                  </a:lnTo>
                  <a:lnTo>
                    <a:pt x="10867225" y="574751"/>
                  </a:lnTo>
                  <a:lnTo>
                    <a:pt x="10897654" y="572998"/>
                  </a:lnTo>
                  <a:lnTo>
                    <a:pt x="10928960" y="574751"/>
                  </a:lnTo>
                  <a:lnTo>
                    <a:pt x="10976724" y="588721"/>
                  </a:lnTo>
                  <a:lnTo>
                    <a:pt x="11008462" y="619594"/>
                  </a:lnTo>
                  <a:lnTo>
                    <a:pt x="11025937" y="677849"/>
                  </a:lnTo>
                  <a:lnTo>
                    <a:pt x="11028121" y="717435"/>
                  </a:lnTo>
                  <a:lnTo>
                    <a:pt x="11028121" y="859548"/>
                  </a:lnTo>
                  <a:lnTo>
                    <a:pt x="11284382" y="859548"/>
                  </a:lnTo>
                  <a:lnTo>
                    <a:pt x="11284382" y="717435"/>
                  </a:lnTo>
                  <a:close/>
                </a:path>
                <a:path w="15954375" h="8267700">
                  <a:moveTo>
                    <a:pt x="15954032" y="1079500"/>
                  </a:moveTo>
                  <a:lnTo>
                    <a:pt x="15953994" y="1066800"/>
                  </a:lnTo>
                  <a:lnTo>
                    <a:pt x="15953880" y="1028700"/>
                  </a:lnTo>
                  <a:lnTo>
                    <a:pt x="15951530" y="977900"/>
                  </a:lnTo>
                  <a:lnTo>
                    <a:pt x="15947060" y="939800"/>
                  </a:lnTo>
                  <a:lnTo>
                    <a:pt x="15940494" y="889000"/>
                  </a:lnTo>
                  <a:lnTo>
                    <a:pt x="15931896" y="838200"/>
                  </a:lnTo>
                  <a:lnTo>
                    <a:pt x="15921292" y="800100"/>
                  </a:lnTo>
                  <a:lnTo>
                    <a:pt x="15908757" y="762000"/>
                  </a:lnTo>
                  <a:lnTo>
                    <a:pt x="15894330" y="711200"/>
                  </a:lnTo>
                  <a:lnTo>
                    <a:pt x="15878048" y="673100"/>
                  </a:lnTo>
                  <a:lnTo>
                    <a:pt x="15859963" y="635000"/>
                  </a:lnTo>
                  <a:lnTo>
                    <a:pt x="15840126" y="584200"/>
                  </a:lnTo>
                  <a:lnTo>
                    <a:pt x="15818600" y="546100"/>
                  </a:lnTo>
                  <a:lnTo>
                    <a:pt x="15795397" y="508000"/>
                  </a:lnTo>
                  <a:lnTo>
                    <a:pt x="15770606" y="469900"/>
                  </a:lnTo>
                  <a:lnTo>
                    <a:pt x="15744241" y="444500"/>
                  </a:lnTo>
                  <a:lnTo>
                    <a:pt x="15728963" y="423621"/>
                  </a:lnTo>
                  <a:lnTo>
                    <a:pt x="15728963" y="1066800"/>
                  </a:lnTo>
                  <a:lnTo>
                    <a:pt x="15605684" y="7277100"/>
                  </a:lnTo>
                  <a:lnTo>
                    <a:pt x="15602941" y="7327900"/>
                  </a:lnTo>
                  <a:lnTo>
                    <a:pt x="15596870" y="7378700"/>
                  </a:lnTo>
                  <a:lnTo>
                    <a:pt x="15587510" y="7429500"/>
                  </a:lnTo>
                  <a:lnTo>
                    <a:pt x="15574925" y="7480300"/>
                  </a:lnTo>
                  <a:lnTo>
                    <a:pt x="15559164" y="7531100"/>
                  </a:lnTo>
                  <a:lnTo>
                    <a:pt x="15540279" y="7581900"/>
                  </a:lnTo>
                  <a:lnTo>
                    <a:pt x="15518321" y="7620000"/>
                  </a:lnTo>
                  <a:lnTo>
                    <a:pt x="15493365" y="7670800"/>
                  </a:lnTo>
                  <a:lnTo>
                    <a:pt x="15465438" y="7708900"/>
                  </a:lnTo>
                  <a:lnTo>
                    <a:pt x="15434628" y="7747000"/>
                  </a:lnTo>
                  <a:lnTo>
                    <a:pt x="15400947" y="7797800"/>
                  </a:lnTo>
                  <a:lnTo>
                    <a:pt x="15364486" y="7835900"/>
                  </a:lnTo>
                  <a:lnTo>
                    <a:pt x="15325662" y="7861300"/>
                  </a:lnTo>
                  <a:lnTo>
                    <a:pt x="15284958" y="7899400"/>
                  </a:lnTo>
                  <a:lnTo>
                    <a:pt x="15242515" y="7924800"/>
                  </a:lnTo>
                  <a:lnTo>
                    <a:pt x="15198459" y="7950200"/>
                  </a:lnTo>
                  <a:lnTo>
                    <a:pt x="15152942" y="7975600"/>
                  </a:lnTo>
                  <a:lnTo>
                    <a:pt x="15106066" y="8001000"/>
                  </a:lnTo>
                  <a:lnTo>
                    <a:pt x="14958784" y="8039100"/>
                  </a:lnTo>
                  <a:lnTo>
                    <a:pt x="14907908" y="8039100"/>
                  </a:lnTo>
                  <a:lnTo>
                    <a:pt x="14856371" y="8051800"/>
                  </a:lnTo>
                  <a:lnTo>
                    <a:pt x="14804301" y="8051800"/>
                  </a:lnTo>
                  <a:lnTo>
                    <a:pt x="12806350" y="8013700"/>
                  </a:lnTo>
                  <a:lnTo>
                    <a:pt x="12754191" y="8001000"/>
                  </a:lnTo>
                  <a:lnTo>
                    <a:pt x="12702756" y="8001000"/>
                  </a:lnTo>
                  <a:lnTo>
                    <a:pt x="12553988" y="7962900"/>
                  </a:lnTo>
                  <a:lnTo>
                    <a:pt x="12506668" y="7937500"/>
                  </a:lnTo>
                  <a:lnTo>
                    <a:pt x="12460681" y="7924800"/>
                  </a:lnTo>
                  <a:lnTo>
                    <a:pt x="12416168" y="7899400"/>
                  </a:lnTo>
                  <a:lnTo>
                    <a:pt x="12373254" y="7874000"/>
                  </a:lnTo>
                  <a:lnTo>
                    <a:pt x="12332043" y="7835900"/>
                  </a:lnTo>
                  <a:lnTo>
                    <a:pt x="12292686" y="7810500"/>
                  </a:lnTo>
                  <a:lnTo>
                    <a:pt x="12255297" y="7772400"/>
                  </a:lnTo>
                  <a:lnTo>
                    <a:pt x="12220346" y="7734300"/>
                  </a:lnTo>
                  <a:lnTo>
                    <a:pt x="12188266" y="7683500"/>
                  </a:lnTo>
                  <a:lnTo>
                    <a:pt x="12159107" y="7645400"/>
                  </a:lnTo>
                  <a:lnTo>
                    <a:pt x="12132920" y="7607300"/>
                  </a:lnTo>
                  <a:lnTo>
                    <a:pt x="12109742" y="7556500"/>
                  </a:lnTo>
                  <a:lnTo>
                    <a:pt x="12089625" y="7505700"/>
                  </a:lnTo>
                  <a:lnTo>
                    <a:pt x="12072633" y="7467600"/>
                  </a:lnTo>
                  <a:lnTo>
                    <a:pt x="12058815" y="7416800"/>
                  </a:lnTo>
                  <a:lnTo>
                    <a:pt x="12048211" y="7366000"/>
                  </a:lnTo>
                  <a:lnTo>
                    <a:pt x="12040870" y="7315200"/>
                  </a:lnTo>
                  <a:lnTo>
                    <a:pt x="12036844" y="7264400"/>
                  </a:lnTo>
                  <a:lnTo>
                    <a:pt x="12036184" y="7213600"/>
                  </a:lnTo>
                  <a:lnTo>
                    <a:pt x="12159463" y="1003300"/>
                  </a:lnTo>
                  <a:lnTo>
                    <a:pt x="12161952" y="952500"/>
                  </a:lnTo>
                  <a:lnTo>
                    <a:pt x="12167387" y="901700"/>
                  </a:lnTo>
                  <a:lnTo>
                    <a:pt x="12175681" y="850900"/>
                  </a:lnTo>
                  <a:lnTo>
                    <a:pt x="12186742" y="812800"/>
                  </a:lnTo>
                  <a:lnTo>
                    <a:pt x="12200471" y="762000"/>
                  </a:lnTo>
                  <a:lnTo>
                    <a:pt x="12216778" y="723900"/>
                  </a:lnTo>
                  <a:lnTo>
                    <a:pt x="12235586" y="673100"/>
                  </a:lnTo>
                  <a:lnTo>
                    <a:pt x="12256795" y="635000"/>
                  </a:lnTo>
                  <a:lnTo>
                    <a:pt x="12280303" y="596900"/>
                  </a:lnTo>
                  <a:lnTo>
                    <a:pt x="12306033" y="558800"/>
                  </a:lnTo>
                  <a:lnTo>
                    <a:pt x="12333897" y="520700"/>
                  </a:lnTo>
                  <a:lnTo>
                    <a:pt x="12363793" y="482600"/>
                  </a:lnTo>
                  <a:lnTo>
                    <a:pt x="12395632" y="457200"/>
                  </a:lnTo>
                  <a:lnTo>
                    <a:pt x="12429325" y="419100"/>
                  </a:lnTo>
                  <a:lnTo>
                    <a:pt x="12464783" y="393700"/>
                  </a:lnTo>
                  <a:lnTo>
                    <a:pt x="12501905" y="368300"/>
                  </a:lnTo>
                  <a:lnTo>
                    <a:pt x="12540615" y="342900"/>
                  </a:lnTo>
                  <a:lnTo>
                    <a:pt x="12580811" y="317500"/>
                  </a:lnTo>
                  <a:lnTo>
                    <a:pt x="12622390" y="304800"/>
                  </a:lnTo>
                  <a:lnTo>
                    <a:pt x="12665291" y="279400"/>
                  </a:lnTo>
                  <a:lnTo>
                    <a:pt x="12800914" y="241300"/>
                  </a:lnTo>
                  <a:lnTo>
                    <a:pt x="12848133" y="241300"/>
                  </a:lnTo>
                  <a:lnTo>
                    <a:pt x="12896190" y="228600"/>
                  </a:lnTo>
                  <a:lnTo>
                    <a:pt x="12960845" y="228600"/>
                  </a:lnTo>
                  <a:lnTo>
                    <a:pt x="14958810" y="266700"/>
                  </a:lnTo>
                  <a:lnTo>
                    <a:pt x="15006574" y="266700"/>
                  </a:lnTo>
                  <a:lnTo>
                    <a:pt x="15099614" y="292100"/>
                  </a:lnTo>
                  <a:lnTo>
                    <a:pt x="15144725" y="292100"/>
                  </a:lnTo>
                  <a:lnTo>
                    <a:pt x="15188794" y="304800"/>
                  </a:lnTo>
                  <a:lnTo>
                    <a:pt x="15231720" y="330200"/>
                  </a:lnTo>
                  <a:lnTo>
                    <a:pt x="15273452" y="342900"/>
                  </a:lnTo>
                  <a:lnTo>
                    <a:pt x="15313889" y="368300"/>
                  </a:lnTo>
                  <a:lnTo>
                    <a:pt x="15352954" y="381000"/>
                  </a:lnTo>
                  <a:lnTo>
                    <a:pt x="15390559" y="406400"/>
                  </a:lnTo>
                  <a:lnTo>
                    <a:pt x="15426639" y="431800"/>
                  </a:lnTo>
                  <a:lnTo>
                    <a:pt x="15461095" y="469900"/>
                  </a:lnTo>
                  <a:lnTo>
                    <a:pt x="15493861" y="495300"/>
                  </a:lnTo>
                  <a:lnTo>
                    <a:pt x="15524849" y="533400"/>
                  </a:lnTo>
                  <a:lnTo>
                    <a:pt x="15553982" y="558800"/>
                  </a:lnTo>
                  <a:lnTo>
                    <a:pt x="15581160" y="596900"/>
                  </a:lnTo>
                  <a:lnTo>
                    <a:pt x="15606332" y="635000"/>
                  </a:lnTo>
                  <a:lnTo>
                    <a:pt x="15629395" y="673100"/>
                  </a:lnTo>
                  <a:lnTo>
                    <a:pt x="15650274" y="711200"/>
                  </a:lnTo>
                  <a:lnTo>
                    <a:pt x="15668892" y="749300"/>
                  </a:lnTo>
                  <a:lnTo>
                    <a:pt x="15685161" y="800100"/>
                  </a:lnTo>
                  <a:lnTo>
                    <a:pt x="15699004" y="838200"/>
                  </a:lnTo>
                  <a:lnTo>
                    <a:pt x="15710332" y="889000"/>
                  </a:lnTo>
                  <a:lnTo>
                    <a:pt x="15719082" y="927100"/>
                  </a:lnTo>
                  <a:lnTo>
                    <a:pt x="15725153" y="977900"/>
                  </a:lnTo>
                  <a:lnTo>
                    <a:pt x="15728468" y="1028700"/>
                  </a:lnTo>
                  <a:lnTo>
                    <a:pt x="15728963" y="1066800"/>
                  </a:lnTo>
                  <a:lnTo>
                    <a:pt x="15728963" y="423621"/>
                  </a:lnTo>
                  <a:lnTo>
                    <a:pt x="15716365" y="406400"/>
                  </a:lnTo>
                  <a:lnTo>
                    <a:pt x="15687028" y="368300"/>
                  </a:lnTo>
                  <a:lnTo>
                    <a:pt x="15656281" y="342900"/>
                  </a:lnTo>
                  <a:lnTo>
                    <a:pt x="15624163" y="304800"/>
                  </a:lnTo>
                  <a:lnTo>
                    <a:pt x="15590723" y="279400"/>
                  </a:lnTo>
                  <a:lnTo>
                    <a:pt x="15556014" y="254000"/>
                  </a:lnTo>
                  <a:lnTo>
                    <a:pt x="15520073" y="228600"/>
                  </a:lnTo>
                  <a:lnTo>
                    <a:pt x="15482951" y="203200"/>
                  </a:lnTo>
                  <a:lnTo>
                    <a:pt x="15444712" y="177800"/>
                  </a:lnTo>
                  <a:lnTo>
                    <a:pt x="15405392" y="152400"/>
                  </a:lnTo>
                  <a:lnTo>
                    <a:pt x="15365044" y="139700"/>
                  </a:lnTo>
                  <a:lnTo>
                    <a:pt x="15323693" y="114300"/>
                  </a:lnTo>
                  <a:lnTo>
                    <a:pt x="15194255" y="76200"/>
                  </a:lnTo>
                  <a:lnTo>
                    <a:pt x="15149449" y="63500"/>
                  </a:lnTo>
                  <a:lnTo>
                    <a:pt x="15103907" y="63500"/>
                  </a:lnTo>
                  <a:lnTo>
                    <a:pt x="15057666" y="50800"/>
                  </a:lnTo>
                  <a:lnTo>
                    <a:pt x="14963293" y="50800"/>
                  </a:lnTo>
                  <a:lnTo>
                    <a:pt x="12965316" y="0"/>
                  </a:lnTo>
                  <a:lnTo>
                    <a:pt x="12917767" y="0"/>
                  </a:lnTo>
                  <a:lnTo>
                    <a:pt x="12870726" y="12700"/>
                  </a:lnTo>
                  <a:lnTo>
                    <a:pt x="12824257" y="12700"/>
                  </a:lnTo>
                  <a:lnTo>
                    <a:pt x="12778410" y="25400"/>
                  </a:lnTo>
                  <a:lnTo>
                    <a:pt x="12733223" y="25400"/>
                  </a:lnTo>
                  <a:lnTo>
                    <a:pt x="12688748" y="38100"/>
                  </a:lnTo>
                  <a:lnTo>
                    <a:pt x="12560135" y="76200"/>
                  </a:lnTo>
                  <a:lnTo>
                    <a:pt x="12519025" y="101600"/>
                  </a:lnTo>
                  <a:lnTo>
                    <a:pt x="12478880" y="114300"/>
                  </a:lnTo>
                  <a:lnTo>
                    <a:pt x="12439752" y="139700"/>
                  </a:lnTo>
                  <a:lnTo>
                    <a:pt x="12401690" y="165100"/>
                  </a:lnTo>
                  <a:lnTo>
                    <a:pt x="12364745" y="190500"/>
                  </a:lnTo>
                  <a:lnTo>
                    <a:pt x="12328957" y="215900"/>
                  </a:lnTo>
                  <a:lnTo>
                    <a:pt x="12294387" y="241300"/>
                  </a:lnTo>
                  <a:lnTo>
                    <a:pt x="12261075" y="266700"/>
                  </a:lnTo>
                  <a:lnTo>
                    <a:pt x="12229084" y="304800"/>
                  </a:lnTo>
                  <a:lnTo>
                    <a:pt x="12198452" y="330200"/>
                  </a:lnTo>
                  <a:lnTo>
                    <a:pt x="12169242" y="368300"/>
                  </a:lnTo>
                  <a:lnTo>
                    <a:pt x="12141479" y="406400"/>
                  </a:lnTo>
                  <a:lnTo>
                    <a:pt x="12115241" y="444500"/>
                  </a:lnTo>
                  <a:lnTo>
                    <a:pt x="12090565" y="482600"/>
                  </a:lnTo>
                  <a:lnTo>
                    <a:pt x="12067489" y="520700"/>
                  </a:lnTo>
                  <a:lnTo>
                    <a:pt x="12046090" y="558800"/>
                  </a:lnTo>
                  <a:lnTo>
                    <a:pt x="12026392" y="596900"/>
                  </a:lnTo>
                  <a:lnTo>
                    <a:pt x="12008460" y="635000"/>
                  </a:lnTo>
                  <a:lnTo>
                    <a:pt x="11992343" y="673100"/>
                  </a:lnTo>
                  <a:lnTo>
                    <a:pt x="11978081" y="723900"/>
                  </a:lnTo>
                  <a:lnTo>
                    <a:pt x="11965737" y="762000"/>
                  </a:lnTo>
                  <a:lnTo>
                    <a:pt x="11955348" y="812800"/>
                  </a:lnTo>
                  <a:lnTo>
                    <a:pt x="11946966" y="850900"/>
                  </a:lnTo>
                  <a:lnTo>
                    <a:pt x="11940654" y="901700"/>
                  </a:lnTo>
                  <a:lnTo>
                    <a:pt x="11936438" y="952500"/>
                  </a:lnTo>
                  <a:lnTo>
                    <a:pt x="11934393" y="990600"/>
                  </a:lnTo>
                  <a:lnTo>
                    <a:pt x="11811114" y="7200900"/>
                  </a:lnTo>
                  <a:lnTo>
                    <a:pt x="11811330" y="7251700"/>
                  </a:lnTo>
                  <a:lnTo>
                    <a:pt x="11813997" y="7302500"/>
                  </a:lnTo>
                  <a:lnTo>
                    <a:pt x="11819090" y="7353300"/>
                  </a:lnTo>
                  <a:lnTo>
                    <a:pt x="11826570" y="7404100"/>
                  </a:lnTo>
                  <a:lnTo>
                    <a:pt x="11836413" y="7454900"/>
                  </a:lnTo>
                  <a:lnTo>
                    <a:pt x="11848592" y="7493000"/>
                  </a:lnTo>
                  <a:lnTo>
                    <a:pt x="11863083" y="7543800"/>
                  </a:lnTo>
                  <a:lnTo>
                    <a:pt x="11879847" y="7594600"/>
                  </a:lnTo>
                  <a:lnTo>
                    <a:pt x="11898884" y="7632700"/>
                  </a:lnTo>
                  <a:lnTo>
                    <a:pt x="11920144" y="7683500"/>
                  </a:lnTo>
                  <a:lnTo>
                    <a:pt x="11943601" y="7721600"/>
                  </a:lnTo>
                  <a:lnTo>
                    <a:pt x="11969229" y="7772400"/>
                  </a:lnTo>
                  <a:lnTo>
                    <a:pt x="11997017" y="7810500"/>
                  </a:lnTo>
                  <a:lnTo>
                    <a:pt x="12026913" y="7848600"/>
                  </a:lnTo>
                  <a:lnTo>
                    <a:pt x="12058917" y="7886700"/>
                  </a:lnTo>
                  <a:lnTo>
                    <a:pt x="12092978" y="7924800"/>
                  </a:lnTo>
                  <a:lnTo>
                    <a:pt x="12128805" y="7962900"/>
                  </a:lnTo>
                  <a:lnTo>
                    <a:pt x="12166092" y="7988300"/>
                  </a:lnTo>
                  <a:lnTo>
                    <a:pt x="12204751" y="8026400"/>
                  </a:lnTo>
                  <a:lnTo>
                    <a:pt x="12244718" y="8051800"/>
                  </a:lnTo>
                  <a:lnTo>
                    <a:pt x="12285929" y="8077200"/>
                  </a:lnTo>
                  <a:lnTo>
                    <a:pt x="12328322" y="8102600"/>
                  </a:lnTo>
                  <a:lnTo>
                    <a:pt x="12371807" y="8128000"/>
                  </a:lnTo>
                  <a:lnTo>
                    <a:pt x="12416346" y="8153400"/>
                  </a:lnTo>
                  <a:lnTo>
                    <a:pt x="12508255" y="8178800"/>
                  </a:lnTo>
                  <a:lnTo>
                    <a:pt x="12555499" y="8204200"/>
                  </a:lnTo>
                  <a:lnTo>
                    <a:pt x="12603505" y="8216900"/>
                  </a:lnTo>
                  <a:lnTo>
                    <a:pt x="12652223" y="8216900"/>
                  </a:lnTo>
                  <a:lnTo>
                    <a:pt x="12701562" y="8229600"/>
                  </a:lnTo>
                  <a:lnTo>
                    <a:pt x="12801867" y="8229600"/>
                  </a:lnTo>
                  <a:lnTo>
                    <a:pt x="14799831" y="8267700"/>
                  </a:lnTo>
                  <a:lnTo>
                    <a:pt x="14966226" y="8267700"/>
                  </a:lnTo>
                  <a:lnTo>
                    <a:pt x="15152853" y="8216900"/>
                  </a:lnTo>
                  <a:lnTo>
                    <a:pt x="15197709" y="8204200"/>
                  </a:lnTo>
                  <a:lnTo>
                    <a:pt x="15241702" y="8178800"/>
                  </a:lnTo>
                  <a:lnTo>
                    <a:pt x="15284780" y="8166100"/>
                  </a:lnTo>
                  <a:lnTo>
                    <a:pt x="15326894" y="8140700"/>
                  </a:lnTo>
                  <a:lnTo>
                    <a:pt x="15367953" y="8115300"/>
                  </a:lnTo>
                  <a:lnTo>
                    <a:pt x="15407907" y="8089900"/>
                  </a:lnTo>
                  <a:lnTo>
                    <a:pt x="15446680" y="8051800"/>
                  </a:lnTo>
                  <a:lnTo>
                    <a:pt x="15484234" y="8026400"/>
                  </a:lnTo>
                  <a:lnTo>
                    <a:pt x="15520492" y="7988300"/>
                  </a:lnTo>
                  <a:lnTo>
                    <a:pt x="15556002" y="7950200"/>
                  </a:lnTo>
                  <a:lnTo>
                    <a:pt x="15589504" y="7924800"/>
                  </a:lnTo>
                  <a:lnTo>
                    <a:pt x="15620962" y="7874000"/>
                  </a:lnTo>
                  <a:lnTo>
                    <a:pt x="15650363" y="7835900"/>
                  </a:lnTo>
                  <a:lnTo>
                    <a:pt x="15677655" y="7797800"/>
                  </a:lnTo>
                  <a:lnTo>
                    <a:pt x="15702814" y="7759700"/>
                  </a:lnTo>
                  <a:lnTo>
                    <a:pt x="15725813" y="7708900"/>
                  </a:lnTo>
                  <a:lnTo>
                    <a:pt x="15746629" y="7670800"/>
                  </a:lnTo>
                  <a:lnTo>
                    <a:pt x="15765221" y="7620000"/>
                  </a:lnTo>
                  <a:lnTo>
                    <a:pt x="15781566" y="7581900"/>
                  </a:lnTo>
                  <a:lnTo>
                    <a:pt x="15795638" y="7531100"/>
                  </a:lnTo>
                  <a:lnTo>
                    <a:pt x="15807398" y="7480300"/>
                  </a:lnTo>
                  <a:lnTo>
                    <a:pt x="15816822" y="7429500"/>
                  </a:lnTo>
                  <a:lnTo>
                    <a:pt x="15823870" y="7378700"/>
                  </a:lnTo>
                  <a:lnTo>
                    <a:pt x="15828518" y="7327900"/>
                  </a:lnTo>
                  <a:lnTo>
                    <a:pt x="15830753" y="7277100"/>
                  </a:lnTo>
                  <a:lnTo>
                    <a:pt x="15954032" y="107950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092869" y="7485563"/>
              <a:ext cx="7465059" cy="1662430"/>
            </a:xfrm>
            <a:custGeom>
              <a:avLst/>
              <a:gdLst/>
              <a:ahLst/>
              <a:cxnLst/>
              <a:rect l="l" t="t" r="r" b="b"/>
              <a:pathLst>
                <a:path w="7465059" h="1662429">
                  <a:moveTo>
                    <a:pt x="285165" y="1654073"/>
                  </a:moveTo>
                  <a:lnTo>
                    <a:pt x="283578" y="1613865"/>
                  </a:lnTo>
                  <a:lnTo>
                    <a:pt x="283108" y="1410576"/>
                  </a:lnTo>
                  <a:lnTo>
                    <a:pt x="283108" y="1259395"/>
                  </a:lnTo>
                  <a:lnTo>
                    <a:pt x="279082" y="1215136"/>
                  </a:lnTo>
                  <a:lnTo>
                    <a:pt x="265430" y="1175499"/>
                  </a:lnTo>
                  <a:lnTo>
                    <a:pt x="204165" y="1127810"/>
                  </a:lnTo>
                  <a:lnTo>
                    <a:pt x="193840" y="1126490"/>
                  </a:lnTo>
                  <a:lnTo>
                    <a:pt x="193840" y="1410576"/>
                  </a:lnTo>
                  <a:lnTo>
                    <a:pt x="193840" y="1477695"/>
                  </a:lnTo>
                  <a:lnTo>
                    <a:pt x="190715" y="1525181"/>
                  </a:lnTo>
                  <a:lnTo>
                    <a:pt x="180809" y="1557515"/>
                  </a:lnTo>
                  <a:lnTo>
                    <a:pt x="163322" y="1575968"/>
                  </a:lnTo>
                  <a:lnTo>
                    <a:pt x="137426" y="1581848"/>
                  </a:lnTo>
                  <a:lnTo>
                    <a:pt x="114388" y="1576349"/>
                  </a:lnTo>
                  <a:lnTo>
                    <a:pt x="98894" y="1561160"/>
                  </a:lnTo>
                  <a:lnTo>
                    <a:pt x="90170" y="1538262"/>
                  </a:lnTo>
                  <a:lnTo>
                    <a:pt x="87439" y="1509636"/>
                  </a:lnTo>
                  <a:lnTo>
                    <a:pt x="87439" y="1501165"/>
                  </a:lnTo>
                  <a:lnTo>
                    <a:pt x="93433" y="1457617"/>
                  </a:lnTo>
                  <a:lnTo>
                    <a:pt x="110540" y="1429740"/>
                  </a:lnTo>
                  <a:lnTo>
                    <a:pt x="137502" y="1414932"/>
                  </a:lnTo>
                  <a:lnTo>
                    <a:pt x="173037" y="1410576"/>
                  </a:lnTo>
                  <a:lnTo>
                    <a:pt x="193840" y="1410576"/>
                  </a:lnTo>
                  <a:lnTo>
                    <a:pt x="193840" y="1126490"/>
                  </a:lnTo>
                  <a:lnTo>
                    <a:pt x="153339" y="1121283"/>
                  </a:lnTo>
                  <a:lnTo>
                    <a:pt x="97612" y="1128661"/>
                  </a:lnTo>
                  <a:lnTo>
                    <a:pt x="58445" y="1148994"/>
                  </a:lnTo>
                  <a:lnTo>
                    <a:pt x="33451" y="1179652"/>
                  </a:lnTo>
                  <a:lnTo>
                    <a:pt x="20218" y="1217955"/>
                  </a:lnTo>
                  <a:lnTo>
                    <a:pt x="16332" y="1261237"/>
                  </a:lnTo>
                  <a:lnTo>
                    <a:pt x="16332" y="1270609"/>
                  </a:lnTo>
                  <a:lnTo>
                    <a:pt x="106337" y="1270609"/>
                  </a:lnTo>
                  <a:lnTo>
                    <a:pt x="106362" y="1259395"/>
                  </a:lnTo>
                  <a:lnTo>
                    <a:pt x="108267" y="1234706"/>
                  </a:lnTo>
                  <a:lnTo>
                    <a:pt x="115138" y="1214691"/>
                  </a:lnTo>
                  <a:lnTo>
                    <a:pt x="128574" y="1201445"/>
                  </a:lnTo>
                  <a:lnTo>
                    <a:pt x="150190" y="1196657"/>
                  </a:lnTo>
                  <a:lnTo>
                    <a:pt x="171970" y="1201445"/>
                  </a:lnTo>
                  <a:lnTo>
                    <a:pt x="171831" y="1201445"/>
                  </a:lnTo>
                  <a:lnTo>
                    <a:pt x="184531" y="1215136"/>
                  </a:lnTo>
                  <a:lnTo>
                    <a:pt x="190563" y="1237068"/>
                  </a:lnTo>
                  <a:lnTo>
                    <a:pt x="192100" y="1266444"/>
                  </a:lnTo>
                  <a:lnTo>
                    <a:pt x="192100" y="1340091"/>
                  </a:lnTo>
                  <a:lnTo>
                    <a:pt x="175602" y="1340091"/>
                  </a:lnTo>
                  <a:lnTo>
                    <a:pt x="129908" y="1343456"/>
                  </a:lnTo>
                  <a:lnTo>
                    <a:pt x="88239" y="1354455"/>
                  </a:lnTo>
                  <a:lnTo>
                    <a:pt x="52501" y="1374470"/>
                  </a:lnTo>
                  <a:lnTo>
                    <a:pt x="24612" y="1404899"/>
                  </a:lnTo>
                  <a:lnTo>
                    <a:pt x="6477" y="1447114"/>
                  </a:lnTo>
                  <a:lnTo>
                    <a:pt x="0" y="1502498"/>
                  </a:lnTo>
                  <a:lnTo>
                    <a:pt x="0" y="1511681"/>
                  </a:lnTo>
                  <a:lnTo>
                    <a:pt x="3810" y="1557515"/>
                  </a:lnTo>
                  <a:lnTo>
                    <a:pt x="15925" y="1599196"/>
                  </a:lnTo>
                  <a:lnTo>
                    <a:pt x="36931" y="1632254"/>
                  </a:lnTo>
                  <a:lnTo>
                    <a:pt x="108724" y="1662239"/>
                  </a:lnTo>
                  <a:lnTo>
                    <a:pt x="136105" y="1659585"/>
                  </a:lnTo>
                  <a:lnTo>
                    <a:pt x="159842" y="1651139"/>
                  </a:lnTo>
                  <a:lnTo>
                    <a:pt x="179578" y="1636141"/>
                  </a:lnTo>
                  <a:lnTo>
                    <a:pt x="194957" y="1613865"/>
                  </a:lnTo>
                  <a:lnTo>
                    <a:pt x="195910" y="1622005"/>
                  </a:lnTo>
                  <a:lnTo>
                    <a:pt x="197383" y="1632254"/>
                  </a:lnTo>
                  <a:lnTo>
                    <a:pt x="199339" y="1644281"/>
                  </a:lnTo>
                  <a:lnTo>
                    <a:pt x="201193" y="1654073"/>
                  </a:lnTo>
                  <a:lnTo>
                    <a:pt x="285165" y="1654073"/>
                  </a:lnTo>
                  <a:close/>
                </a:path>
                <a:path w="7465059" h="1662429">
                  <a:moveTo>
                    <a:pt x="667677" y="1255522"/>
                  </a:moveTo>
                  <a:lnTo>
                    <a:pt x="659726" y="1193203"/>
                  </a:lnTo>
                  <a:lnTo>
                    <a:pt x="637641" y="1151661"/>
                  </a:lnTo>
                  <a:lnTo>
                    <a:pt x="604088" y="1128483"/>
                  </a:lnTo>
                  <a:lnTo>
                    <a:pt x="561721" y="1121283"/>
                  </a:lnTo>
                  <a:lnTo>
                    <a:pt x="526973" y="1125575"/>
                  </a:lnTo>
                  <a:lnTo>
                    <a:pt x="499833" y="1137551"/>
                  </a:lnTo>
                  <a:lnTo>
                    <a:pt x="479526" y="1155852"/>
                  </a:lnTo>
                  <a:lnTo>
                    <a:pt x="465277" y="1179144"/>
                  </a:lnTo>
                  <a:lnTo>
                    <a:pt x="464985" y="1165402"/>
                  </a:lnTo>
                  <a:lnTo>
                    <a:pt x="464197" y="1151966"/>
                  </a:lnTo>
                  <a:lnTo>
                    <a:pt x="463080" y="1139698"/>
                  </a:lnTo>
                  <a:lnTo>
                    <a:pt x="461797" y="1129449"/>
                  </a:lnTo>
                  <a:lnTo>
                    <a:pt x="374561" y="1129449"/>
                  </a:lnTo>
                  <a:lnTo>
                    <a:pt x="375145" y="1150099"/>
                  </a:lnTo>
                  <a:lnTo>
                    <a:pt x="375450" y="1179423"/>
                  </a:lnTo>
                  <a:lnTo>
                    <a:pt x="375589" y="1290408"/>
                  </a:lnTo>
                  <a:lnTo>
                    <a:pt x="375589" y="1654073"/>
                  </a:lnTo>
                  <a:lnTo>
                    <a:pt x="467004" y="1654073"/>
                  </a:lnTo>
                  <a:lnTo>
                    <a:pt x="467004" y="1307338"/>
                  </a:lnTo>
                  <a:lnTo>
                    <a:pt x="470750" y="1256182"/>
                  </a:lnTo>
                  <a:lnTo>
                    <a:pt x="482003" y="1224483"/>
                  </a:lnTo>
                  <a:lnTo>
                    <a:pt x="500748" y="1208328"/>
                  </a:lnTo>
                  <a:lnTo>
                    <a:pt x="526986" y="1203820"/>
                  </a:lnTo>
                  <a:lnTo>
                    <a:pt x="548449" y="1207770"/>
                  </a:lnTo>
                  <a:lnTo>
                    <a:pt x="563854" y="1220114"/>
                  </a:lnTo>
                  <a:lnTo>
                    <a:pt x="573151" y="1241602"/>
                  </a:lnTo>
                  <a:lnTo>
                    <a:pt x="576262" y="1272984"/>
                  </a:lnTo>
                  <a:lnTo>
                    <a:pt x="576262" y="1654073"/>
                  </a:lnTo>
                  <a:lnTo>
                    <a:pt x="667677" y="1654073"/>
                  </a:lnTo>
                  <a:lnTo>
                    <a:pt x="667677" y="1255522"/>
                  </a:lnTo>
                  <a:close/>
                </a:path>
                <a:path w="7465059" h="1662429">
                  <a:moveTo>
                    <a:pt x="1039088" y="1654073"/>
                  </a:moveTo>
                  <a:lnTo>
                    <a:pt x="1038339" y="1613992"/>
                  </a:lnTo>
                  <a:lnTo>
                    <a:pt x="1038123" y="1203820"/>
                  </a:lnTo>
                  <a:lnTo>
                    <a:pt x="1038110" y="1159243"/>
                  </a:lnTo>
                  <a:lnTo>
                    <a:pt x="1038072" y="942390"/>
                  </a:lnTo>
                  <a:lnTo>
                    <a:pt x="946645" y="942390"/>
                  </a:lnTo>
                  <a:lnTo>
                    <a:pt x="946645" y="1159243"/>
                  </a:lnTo>
                  <a:lnTo>
                    <a:pt x="946645" y="1304417"/>
                  </a:lnTo>
                  <a:lnTo>
                    <a:pt x="946645" y="1470444"/>
                  </a:lnTo>
                  <a:lnTo>
                    <a:pt x="944308" y="1514983"/>
                  </a:lnTo>
                  <a:lnTo>
                    <a:pt x="935583" y="1549488"/>
                  </a:lnTo>
                  <a:lnTo>
                    <a:pt x="917905" y="1571790"/>
                  </a:lnTo>
                  <a:lnTo>
                    <a:pt x="888707" y="1579702"/>
                  </a:lnTo>
                  <a:lnTo>
                    <a:pt x="864235" y="1574190"/>
                  </a:lnTo>
                  <a:lnTo>
                    <a:pt x="848093" y="1557845"/>
                  </a:lnTo>
                  <a:lnTo>
                    <a:pt x="839203" y="1530997"/>
                  </a:lnTo>
                  <a:lnTo>
                    <a:pt x="836472" y="1493926"/>
                  </a:lnTo>
                  <a:lnTo>
                    <a:pt x="836472" y="1284198"/>
                  </a:lnTo>
                  <a:lnTo>
                    <a:pt x="839368" y="1250810"/>
                  </a:lnTo>
                  <a:lnTo>
                    <a:pt x="848677" y="1225499"/>
                  </a:lnTo>
                  <a:lnTo>
                    <a:pt x="865352" y="1209433"/>
                  </a:lnTo>
                  <a:lnTo>
                    <a:pt x="890333" y="1203820"/>
                  </a:lnTo>
                  <a:lnTo>
                    <a:pt x="920610" y="1211503"/>
                  </a:lnTo>
                  <a:lnTo>
                    <a:pt x="937577" y="1232687"/>
                  </a:lnTo>
                  <a:lnTo>
                    <a:pt x="945007" y="1264589"/>
                  </a:lnTo>
                  <a:lnTo>
                    <a:pt x="946645" y="1304417"/>
                  </a:lnTo>
                  <a:lnTo>
                    <a:pt x="946645" y="1159243"/>
                  </a:lnTo>
                  <a:lnTo>
                    <a:pt x="933691" y="1143063"/>
                  </a:lnTo>
                  <a:lnTo>
                    <a:pt x="915111" y="1131150"/>
                  </a:lnTo>
                  <a:lnTo>
                    <a:pt x="891692" y="1123797"/>
                  </a:lnTo>
                  <a:lnTo>
                    <a:pt x="864171" y="1121283"/>
                  </a:lnTo>
                  <a:lnTo>
                    <a:pt x="819569" y="1128814"/>
                  </a:lnTo>
                  <a:lnTo>
                    <a:pt x="785926" y="1150188"/>
                  </a:lnTo>
                  <a:lnTo>
                    <a:pt x="762647" y="1183525"/>
                  </a:lnTo>
                  <a:lnTo>
                    <a:pt x="749122" y="1226947"/>
                  </a:lnTo>
                  <a:lnTo>
                    <a:pt x="744740" y="1278572"/>
                  </a:lnTo>
                  <a:lnTo>
                    <a:pt x="744740" y="1487995"/>
                  </a:lnTo>
                  <a:lnTo>
                    <a:pt x="747534" y="1544993"/>
                  </a:lnTo>
                  <a:lnTo>
                    <a:pt x="757580" y="1593062"/>
                  </a:lnTo>
                  <a:lnTo>
                    <a:pt x="777392" y="1630057"/>
                  </a:lnTo>
                  <a:lnTo>
                    <a:pt x="809472" y="1653832"/>
                  </a:lnTo>
                  <a:lnTo>
                    <a:pt x="856310" y="1662239"/>
                  </a:lnTo>
                  <a:lnTo>
                    <a:pt x="890600" y="1657718"/>
                  </a:lnTo>
                  <a:lnTo>
                    <a:pt x="916228" y="1645285"/>
                  </a:lnTo>
                  <a:lnTo>
                    <a:pt x="934923" y="1626628"/>
                  </a:lnTo>
                  <a:lnTo>
                    <a:pt x="948385" y="1603451"/>
                  </a:lnTo>
                  <a:lnTo>
                    <a:pt x="948677" y="1613992"/>
                  </a:lnTo>
                  <a:lnTo>
                    <a:pt x="949375" y="1626628"/>
                  </a:lnTo>
                  <a:lnTo>
                    <a:pt x="949464" y="1628140"/>
                  </a:lnTo>
                  <a:lnTo>
                    <a:pt x="950582" y="1642592"/>
                  </a:lnTo>
                  <a:lnTo>
                    <a:pt x="951826" y="1653832"/>
                  </a:lnTo>
                  <a:lnTo>
                    <a:pt x="951852" y="1654073"/>
                  </a:lnTo>
                  <a:lnTo>
                    <a:pt x="1039088" y="1654073"/>
                  </a:lnTo>
                  <a:close/>
                </a:path>
                <a:path w="7465059" h="1662429">
                  <a:moveTo>
                    <a:pt x="1508671" y="313829"/>
                  </a:moveTo>
                  <a:lnTo>
                    <a:pt x="1503629" y="261023"/>
                  </a:lnTo>
                  <a:lnTo>
                    <a:pt x="1486585" y="218160"/>
                  </a:lnTo>
                  <a:lnTo>
                    <a:pt x="1454632" y="189407"/>
                  </a:lnTo>
                  <a:lnTo>
                    <a:pt x="1404861" y="178904"/>
                  </a:lnTo>
                  <a:lnTo>
                    <a:pt x="1370037" y="182943"/>
                  </a:lnTo>
                  <a:lnTo>
                    <a:pt x="1342720" y="194119"/>
                  </a:lnTo>
                  <a:lnTo>
                    <a:pt x="1322273" y="210972"/>
                  </a:lnTo>
                  <a:lnTo>
                    <a:pt x="1307998" y="232067"/>
                  </a:lnTo>
                  <a:lnTo>
                    <a:pt x="1307998" y="12"/>
                  </a:lnTo>
                  <a:lnTo>
                    <a:pt x="1216571" y="12"/>
                  </a:lnTo>
                  <a:lnTo>
                    <a:pt x="1216571" y="711695"/>
                  </a:lnTo>
                  <a:lnTo>
                    <a:pt x="1307998" y="711695"/>
                  </a:lnTo>
                  <a:lnTo>
                    <a:pt x="1307998" y="361696"/>
                  </a:lnTo>
                  <a:lnTo>
                    <a:pt x="1310627" y="317842"/>
                  </a:lnTo>
                  <a:lnTo>
                    <a:pt x="1319949" y="286512"/>
                  </a:lnTo>
                  <a:lnTo>
                    <a:pt x="1338110" y="267703"/>
                  </a:lnTo>
                  <a:lnTo>
                    <a:pt x="1367243" y="261429"/>
                  </a:lnTo>
                  <a:lnTo>
                    <a:pt x="1393228" y="267614"/>
                  </a:lnTo>
                  <a:lnTo>
                    <a:pt x="1408391" y="284289"/>
                  </a:lnTo>
                  <a:lnTo>
                    <a:pt x="1415478" y="308610"/>
                  </a:lnTo>
                  <a:lnTo>
                    <a:pt x="1417243" y="337743"/>
                  </a:lnTo>
                  <a:lnTo>
                    <a:pt x="1417243" y="711695"/>
                  </a:lnTo>
                  <a:lnTo>
                    <a:pt x="1508671" y="711695"/>
                  </a:lnTo>
                  <a:lnTo>
                    <a:pt x="1508671" y="313829"/>
                  </a:lnTo>
                  <a:close/>
                </a:path>
                <a:path w="7465059" h="1662429">
                  <a:moveTo>
                    <a:pt x="1516037" y="1512900"/>
                  </a:moveTo>
                  <a:lnTo>
                    <a:pt x="1511808" y="1466583"/>
                  </a:lnTo>
                  <a:lnTo>
                    <a:pt x="1498549" y="1428864"/>
                  </a:lnTo>
                  <a:lnTo>
                    <a:pt x="1475435" y="1396479"/>
                  </a:lnTo>
                  <a:lnTo>
                    <a:pt x="1441627" y="1366202"/>
                  </a:lnTo>
                  <a:lnTo>
                    <a:pt x="1396263" y="1334770"/>
                  </a:lnTo>
                  <a:lnTo>
                    <a:pt x="1365821" y="1313141"/>
                  </a:lnTo>
                  <a:lnTo>
                    <a:pt x="1347279" y="1294549"/>
                  </a:lnTo>
                  <a:lnTo>
                    <a:pt x="1338059" y="1275613"/>
                  </a:lnTo>
                  <a:lnTo>
                    <a:pt x="1335557" y="1252969"/>
                  </a:lnTo>
                  <a:lnTo>
                    <a:pt x="1337881" y="1230579"/>
                  </a:lnTo>
                  <a:lnTo>
                    <a:pt x="1345222" y="1213548"/>
                  </a:lnTo>
                  <a:lnTo>
                    <a:pt x="1358099" y="1202715"/>
                  </a:lnTo>
                  <a:lnTo>
                    <a:pt x="1377061" y="1198918"/>
                  </a:lnTo>
                  <a:lnTo>
                    <a:pt x="1396542" y="1202550"/>
                  </a:lnTo>
                  <a:lnTo>
                    <a:pt x="1409852" y="1213535"/>
                  </a:lnTo>
                  <a:lnTo>
                    <a:pt x="1417472" y="1232001"/>
                  </a:lnTo>
                  <a:lnTo>
                    <a:pt x="1419910" y="1258062"/>
                  </a:lnTo>
                  <a:lnTo>
                    <a:pt x="1419910" y="1288999"/>
                  </a:lnTo>
                  <a:lnTo>
                    <a:pt x="1508467" y="1288999"/>
                  </a:lnTo>
                  <a:lnTo>
                    <a:pt x="1508467" y="1266761"/>
                  </a:lnTo>
                  <a:lnTo>
                    <a:pt x="1504061" y="1217472"/>
                  </a:lnTo>
                  <a:lnTo>
                    <a:pt x="1489989" y="1177124"/>
                  </a:lnTo>
                  <a:lnTo>
                    <a:pt x="1464970" y="1146873"/>
                  </a:lnTo>
                  <a:lnTo>
                    <a:pt x="1427721" y="1127874"/>
                  </a:lnTo>
                  <a:lnTo>
                    <a:pt x="1376972" y="1121283"/>
                  </a:lnTo>
                  <a:lnTo>
                    <a:pt x="1329016" y="1127709"/>
                  </a:lnTo>
                  <a:lnTo>
                    <a:pt x="1291894" y="1146136"/>
                  </a:lnTo>
                  <a:lnTo>
                    <a:pt x="1265516" y="1175270"/>
                  </a:lnTo>
                  <a:lnTo>
                    <a:pt x="1249768" y="1213866"/>
                  </a:lnTo>
                  <a:lnTo>
                    <a:pt x="1244549" y="1260627"/>
                  </a:lnTo>
                  <a:lnTo>
                    <a:pt x="1250950" y="1310068"/>
                  </a:lnTo>
                  <a:lnTo>
                    <a:pt x="1270406" y="1350048"/>
                  </a:lnTo>
                  <a:lnTo>
                    <a:pt x="1303235" y="1384820"/>
                  </a:lnTo>
                  <a:lnTo>
                    <a:pt x="1349781" y="1418640"/>
                  </a:lnTo>
                  <a:lnTo>
                    <a:pt x="1387462" y="1446301"/>
                  </a:lnTo>
                  <a:lnTo>
                    <a:pt x="1409915" y="1470914"/>
                  </a:lnTo>
                  <a:lnTo>
                    <a:pt x="1420761" y="1495640"/>
                  </a:lnTo>
                  <a:lnTo>
                    <a:pt x="1423581" y="1523619"/>
                  </a:lnTo>
                  <a:lnTo>
                    <a:pt x="1420926" y="1550225"/>
                  </a:lnTo>
                  <a:lnTo>
                    <a:pt x="1412595" y="1569300"/>
                  </a:lnTo>
                  <a:lnTo>
                    <a:pt x="1398066" y="1580769"/>
                  </a:lnTo>
                  <a:lnTo>
                    <a:pt x="1376756" y="1584604"/>
                  </a:lnTo>
                  <a:lnTo>
                    <a:pt x="1354315" y="1579651"/>
                  </a:lnTo>
                  <a:lnTo>
                    <a:pt x="1339176" y="1565757"/>
                  </a:lnTo>
                  <a:lnTo>
                    <a:pt x="1330604" y="1544358"/>
                  </a:lnTo>
                  <a:lnTo>
                    <a:pt x="1327912" y="1516875"/>
                  </a:lnTo>
                  <a:lnTo>
                    <a:pt x="1327912" y="1493291"/>
                  </a:lnTo>
                  <a:lnTo>
                    <a:pt x="1235468" y="1493291"/>
                  </a:lnTo>
                  <a:lnTo>
                    <a:pt x="1235468" y="1516773"/>
                  </a:lnTo>
                  <a:lnTo>
                    <a:pt x="1239126" y="1560233"/>
                  </a:lnTo>
                  <a:lnTo>
                    <a:pt x="1251991" y="1599857"/>
                  </a:lnTo>
                  <a:lnTo>
                    <a:pt x="1276832" y="1632280"/>
                  </a:lnTo>
                  <a:lnTo>
                    <a:pt x="1316482" y="1654187"/>
                  </a:lnTo>
                  <a:lnTo>
                    <a:pt x="1373708" y="1662239"/>
                  </a:lnTo>
                  <a:lnTo>
                    <a:pt x="1425003" y="1656130"/>
                  </a:lnTo>
                  <a:lnTo>
                    <a:pt x="1464856" y="1637957"/>
                  </a:lnTo>
                  <a:lnTo>
                    <a:pt x="1493304" y="1607883"/>
                  </a:lnTo>
                  <a:lnTo>
                    <a:pt x="1510360" y="1566138"/>
                  </a:lnTo>
                  <a:lnTo>
                    <a:pt x="1516037" y="1512900"/>
                  </a:lnTo>
                  <a:close/>
                </a:path>
                <a:path w="7465059" h="1662429">
                  <a:moveTo>
                    <a:pt x="1691741" y="187071"/>
                  </a:moveTo>
                  <a:lnTo>
                    <a:pt x="1600314" y="187071"/>
                  </a:lnTo>
                  <a:lnTo>
                    <a:pt x="1600314" y="711695"/>
                  </a:lnTo>
                  <a:lnTo>
                    <a:pt x="1691741" y="711695"/>
                  </a:lnTo>
                  <a:lnTo>
                    <a:pt x="1691741" y="187071"/>
                  </a:lnTo>
                  <a:close/>
                </a:path>
                <a:path w="7465059" h="1662429">
                  <a:moveTo>
                    <a:pt x="1692452" y="0"/>
                  </a:moveTo>
                  <a:lnTo>
                    <a:pt x="1601025" y="0"/>
                  </a:lnTo>
                  <a:lnTo>
                    <a:pt x="1601025" y="109435"/>
                  </a:lnTo>
                  <a:lnTo>
                    <a:pt x="1692452" y="109435"/>
                  </a:lnTo>
                  <a:lnTo>
                    <a:pt x="1692452" y="0"/>
                  </a:lnTo>
                  <a:close/>
                </a:path>
                <a:path w="7465059" h="1662429">
                  <a:moveTo>
                    <a:pt x="1869973" y="1256207"/>
                  </a:moveTo>
                  <a:lnTo>
                    <a:pt x="1864944" y="1203401"/>
                  </a:lnTo>
                  <a:lnTo>
                    <a:pt x="1847888" y="1160538"/>
                  </a:lnTo>
                  <a:lnTo>
                    <a:pt x="1815934" y="1131785"/>
                  </a:lnTo>
                  <a:lnTo>
                    <a:pt x="1766163" y="1121283"/>
                  </a:lnTo>
                  <a:lnTo>
                    <a:pt x="1731340" y="1125321"/>
                  </a:lnTo>
                  <a:lnTo>
                    <a:pt x="1704035" y="1136497"/>
                  </a:lnTo>
                  <a:lnTo>
                    <a:pt x="1683575" y="1153350"/>
                  </a:lnTo>
                  <a:lnTo>
                    <a:pt x="1669300" y="1174445"/>
                  </a:lnTo>
                  <a:lnTo>
                    <a:pt x="1669300" y="942390"/>
                  </a:lnTo>
                  <a:lnTo>
                    <a:pt x="1577886" y="942390"/>
                  </a:lnTo>
                  <a:lnTo>
                    <a:pt x="1577886" y="1654073"/>
                  </a:lnTo>
                  <a:lnTo>
                    <a:pt x="1669300" y="1654073"/>
                  </a:lnTo>
                  <a:lnTo>
                    <a:pt x="1669300" y="1304074"/>
                  </a:lnTo>
                  <a:lnTo>
                    <a:pt x="1671929" y="1260221"/>
                  </a:lnTo>
                  <a:lnTo>
                    <a:pt x="1681264" y="1228890"/>
                  </a:lnTo>
                  <a:lnTo>
                    <a:pt x="1699425" y="1210081"/>
                  </a:lnTo>
                  <a:lnTo>
                    <a:pt x="1728558" y="1203820"/>
                  </a:lnTo>
                  <a:lnTo>
                    <a:pt x="1754530" y="1210005"/>
                  </a:lnTo>
                  <a:lnTo>
                    <a:pt x="1769706" y="1226667"/>
                  </a:lnTo>
                  <a:lnTo>
                    <a:pt x="1776793" y="1250988"/>
                  </a:lnTo>
                  <a:lnTo>
                    <a:pt x="1778558" y="1280121"/>
                  </a:lnTo>
                  <a:lnTo>
                    <a:pt x="1778558" y="1654073"/>
                  </a:lnTo>
                  <a:lnTo>
                    <a:pt x="1869973" y="1654073"/>
                  </a:lnTo>
                  <a:lnTo>
                    <a:pt x="1869973" y="1256207"/>
                  </a:lnTo>
                  <a:close/>
                </a:path>
                <a:path w="7465059" h="1662429">
                  <a:moveTo>
                    <a:pt x="2064486" y="187071"/>
                  </a:moveTo>
                  <a:lnTo>
                    <a:pt x="1985314" y="187071"/>
                  </a:lnTo>
                  <a:lnTo>
                    <a:pt x="1983981" y="195592"/>
                  </a:lnTo>
                  <a:lnTo>
                    <a:pt x="1983879" y="196176"/>
                  </a:lnTo>
                  <a:lnTo>
                    <a:pt x="1982419" y="207937"/>
                  </a:lnTo>
                  <a:lnTo>
                    <a:pt x="1981288" y="220764"/>
                  </a:lnTo>
                  <a:lnTo>
                    <a:pt x="1980831" y="233095"/>
                  </a:lnTo>
                  <a:lnTo>
                    <a:pt x="1971548" y="212915"/>
                  </a:lnTo>
                  <a:lnTo>
                    <a:pt x="1971332" y="212699"/>
                  </a:lnTo>
                  <a:lnTo>
                    <a:pt x="1971332" y="355485"/>
                  </a:lnTo>
                  <a:lnTo>
                    <a:pt x="1971332" y="509701"/>
                  </a:lnTo>
                  <a:lnTo>
                    <a:pt x="1969223" y="555498"/>
                  </a:lnTo>
                  <a:lnTo>
                    <a:pt x="1960791" y="590956"/>
                  </a:lnTo>
                  <a:lnTo>
                    <a:pt x="1942795" y="613867"/>
                  </a:lnTo>
                  <a:lnTo>
                    <a:pt x="1912061" y="622007"/>
                  </a:lnTo>
                  <a:lnTo>
                    <a:pt x="1888794" y="616470"/>
                  </a:lnTo>
                  <a:lnTo>
                    <a:pt x="1872996" y="599871"/>
                  </a:lnTo>
                  <a:lnTo>
                    <a:pt x="1864004" y="572173"/>
                  </a:lnTo>
                  <a:lnTo>
                    <a:pt x="1861159" y="533361"/>
                  </a:lnTo>
                  <a:lnTo>
                    <a:pt x="1861159" y="342226"/>
                  </a:lnTo>
                  <a:lnTo>
                    <a:pt x="1864677" y="306616"/>
                  </a:lnTo>
                  <a:lnTo>
                    <a:pt x="1875282" y="281406"/>
                  </a:lnTo>
                  <a:lnTo>
                    <a:pt x="1893062" y="266407"/>
                  </a:lnTo>
                  <a:lnTo>
                    <a:pt x="1918093" y="261442"/>
                  </a:lnTo>
                  <a:lnTo>
                    <a:pt x="1946630" y="268935"/>
                  </a:lnTo>
                  <a:lnTo>
                    <a:pt x="1962683" y="289255"/>
                  </a:lnTo>
                  <a:lnTo>
                    <a:pt x="1969744" y="319189"/>
                  </a:lnTo>
                  <a:lnTo>
                    <a:pt x="1971332" y="355485"/>
                  </a:lnTo>
                  <a:lnTo>
                    <a:pt x="1971332" y="212699"/>
                  </a:lnTo>
                  <a:lnTo>
                    <a:pt x="1955088" y="195592"/>
                  </a:lnTo>
                  <a:lnTo>
                    <a:pt x="1929930" y="183464"/>
                  </a:lnTo>
                  <a:lnTo>
                    <a:pt x="1894573" y="178904"/>
                  </a:lnTo>
                  <a:lnTo>
                    <a:pt x="1845919" y="187642"/>
                  </a:lnTo>
                  <a:lnTo>
                    <a:pt x="1810423" y="211455"/>
                  </a:lnTo>
                  <a:lnTo>
                    <a:pt x="1786750" y="246697"/>
                  </a:lnTo>
                  <a:lnTo>
                    <a:pt x="1773542" y="289725"/>
                  </a:lnTo>
                  <a:lnTo>
                    <a:pt x="1769440" y="336918"/>
                  </a:lnTo>
                  <a:lnTo>
                    <a:pt x="1769440" y="540308"/>
                  </a:lnTo>
                  <a:lnTo>
                    <a:pt x="1772754" y="593750"/>
                  </a:lnTo>
                  <a:lnTo>
                    <a:pt x="1783969" y="638695"/>
                  </a:lnTo>
                  <a:lnTo>
                    <a:pt x="1804936" y="673188"/>
                  </a:lnTo>
                  <a:lnTo>
                    <a:pt x="1837550" y="695299"/>
                  </a:lnTo>
                  <a:lnTo>
                    <a:pt x="1883651" y="703110"/>
                  </a:lnTo>
                  <a:lnTo>
                    <a:pt x="1914436" y="699630"/>
                  </a:lnTo>
                  <a:lnTo>
                    <a:pt x="1939163" y="689584"/>
                  </a:lnTo>
                  <a:lnTo>
                    <a:pt x="1957984" y="673569"/>
                  </a:lnTo>
                  <a:lnTo>
                    <a:pt x="1971027" y="652195"/>
                  </a:lnTo>
                  <a:lnTo>
                    <a:pt x="1971027" y="713714"/>
                  </a:lnTo>
                  <a:lnTo>
                    <a:pt x="1968842" y="759891"/>
                  </a:lnTo>
                  <a:lnTo>
                    <a:pt x="1960448" y="793153"/>
                  </a:lnTo>
                  <a:lnTo>
                    <a:pt x="1943100" y="813269"/>
                  </a:lnTo>
                  <a:lnTo>
                    <a:pt x="1914004" y="820026"/>
                  </a:lnTo>
                  <a:lnTo>
                    <a:pt x="1886699" y="813727"/>
                  </a:lnTo>
                  <a:lnTo>
                    <a:pt x="1870798" y="798449"/>
                  </a:lnTo>
                  <a:lnTo>
                    <a:pt x="1863394" y="779576"/>
                  </a:lnTo>
                  <a:lnTo>
                    <a:pt x="1861566" y="762508"/>
                  </a:lnTo>
                  <a:lnTo>
                    <a:pt x="1861566" y="759891"/>
                  </a:lnTo>
                  <a:lnTo>
                    <a:pt x="1769846" y="759891"/>
                  </a:lnTo>
                  <a:lnTo>
                    <a:pt x="1772958" y="798283"/>
                  </a:lnTo>
                  <a:lnTo>
                    <a:pt x="1808924" y="865657"/>
                  </a:lnTo>
                  <a:lnTo>
                    <a:pt x="1849145" y="887831"/>
                  </a:lnTo>
                  <a:lnTo>
                    <a:pt x="1909102" y="896226"/>
                  </a:lnTo>
                  <a:lnTo>
                    <a:pt x="1962251" y="890701"/>
                  </a:lnTo>
                  <a:lnTo>
                    <a:pt x="2001520" y="874991"/>
                  </a:lnTo>
                  <a:lnTo>
                    <a:pt x="2029002" y="850430"/>
                  </a:lnTo>
                  <a:lnTo>
                    <a:pt x="2045817" y="820026"/>
                  </a:lnTo>
                  <a:lnTo>
                    <a:pt x="2046757" y="818337"/>
                  </a:lnTo>
                  <a:lnTo>
                    <a:pt x="2056866" y="780034"/>
                  </a:lnTo>
                  <a:lnTo>
                    <a:pt x="2061400" y="736854"/>
                  </a:lnTo>
                  <a:lnTo>
                    <a:pt x="2062162" y="703110"/>
                  </a:lnTo>
                  <a:lnTo>
                    <a:pt x="2062238" y="699630"/>
                  </a:lnTo>
                  <a:lnTo>
                    <a:pt x="2062340" y="695299"/>
                  </a:lnTo>
                  <a:lnTo>
                    <a:pt x="2062454" y="652195"/>
                  </a:lnTo>
                  <a:lnTo>
                    <a:pt x="2062454" y="622007"/>
                  </a:lnTo>
                  <a:lnTo>
                    <a:pt x="2062518" y="306616"/>
                  </a:lnTo>
                  <a:lnTo>
                    <a:pt x="2062632" y="279984"/>
                  </a:lnTo>
                  <a:lnTo>
                    <a:pt x="2062772" y="268935"/>
                  </a:lnTo>
                  <a:lnTo>
                    <a:pt x="2062861" y="261442"/>
                  </a:lnTo>
                  <a:lnTo>
                    <a:pt x="2063051" y="246697"/>
                  </a:lnTo>
                  <a:lnTo>
                    <a:pt x="2063089" y="243890"/>
                  </a:lnTo>
                  <a:lnTo>
                    <a:pt x="2063318" y="233095"/>
                  </a:lnTo>
                  <a:lnTo>
                    <a:pt x="2063737" y="212915"/>
                  </a:lnTo>
                  <a:lnTo>
                    <a:pt x="2064473" y="187642"/>
                  </a:lnTo>
                  <a:lnTo>
                    <a:pt x="2064486" y="187071"/>
                  </a:lnTo>
                  <a:close/>
                </a:path>
                <a:path w="7465059" h="1662429">
                  <a:moveTo>
                    <a:pt x="2240369" y="1285430"/>
                  </a:moveTo>
                  <a:lnTo>
                    <a:pt x="2234158" y="1227594"/>
                  </a:lnTo>
                  <a:lnTo>
                    <a:pt x="2224176" y="1202499"/>
                  </a:lnTo>
                  <a:lnTo>
                    <a:pt x="2215946" y="1181785"/>
                  </a:lnTo>
                  <a:lnTo>
                    <a:pt x="2186368" y="1148486"/>
                  </a:lnTo>
                  <a:lnTo>
                    <a:pt x="2148624" y="1129474"/>
                  </a:lnTo>
                  <a:lnTo>
                    <a:pt x="2148624" y="1280325"/>
                  </a:lnTo>
                  <a:lnTo>
                    <a:pt x="2148497" y="1499222"/>
                  </a:lnTo>
                  <a:lnTo>
                    <a:pt x="2145373" y="1534629"/>
                  </a:lnTo>
                  <a:lnTo>
                    <a:pt x="2135441" y="1560601"/>
                  </a:lnTo>
                  <a:lnTo>
                    <a:pt x="2118512" y="1575968"/>
                  </a:lnTo>
                  <a:lnTo>
                    <a:pt x="2094268" y="1581023"/>
                  </a:lnTo>
                  <a:lnTo>
                    <a:pt x="2068715" y="1575079"/>
                  </a:lnTo>
                  <a:lnTo>
                    <a:pt x="2051507" y="1558328"/>
                  </a:lnTo>
                  <a:lnTo>
                    <a:pt x="2041817" y="1532483"/>
                  </a:lnTo>
                  <a:lnTo>
                    <a:pt x="2038769" y="1499222"/>
                  </a:lnTo>
                  <a:lnTo>
                    <a:pt x="2038832" y="1280325"/>
                  </a:lnTo>
                  <a:lnTo>
                    <a:pt x="2041982" y="1247292"/>
                  </a:lnTo>
                  <a:lnTo>
                    <a:pt x="2051926" y="1222679"/>
                  </a:lnTo>
                  <a:lnTo>
                    <a:pt x="2069071" y="1207604"/>
                  </a:lnTo>
                  <a:lnTo>
                    <a:pt x="2093861" y="1202499"/>
                  </a:lnTo>
                  <a:lnTo>
                    <a:pt x="2119833" y="1208316"/>
                  </a:lnTo>
                  <a:lnTo>
                    <a:pt x="2136724" y="1224508"/>
                  </a:lnTo>
                  <a:lnTo>
                    <a:pt x="2145868" y="1249146"/>
                  </a:lnTo>
                  <a:lnTo>
                    <a:pt x="2148624" y="1280325"/>
                  </a:lnTo>
                  <a:lnTo>
                    <a:pt x="2148624" y="1129474"/>
                  </a:lnTo>
                  <a:lnTo>
                    <a:pt x="2146046" y="1128166"/>
                  </a:lnTo>
                  <a:lnTo>
                    <a:pt x="2095588" y="1121283"/>
                  </a:lnTo>
                  <a:lnTo>
                    <a:pt x="2046071" y="1127620"/>
                  </a:lnTo>
                  <a:lnTo>
                    <a:pt x="2004974" y="1146721"/>
                  </a:lnTo>
                  <a:lnTo>
                    <a:pt x="1973770" y="1178737"/>
                  </a:lnTo>
                  <a:lnTo>
                    <a:pt x="1953971" y="1223835"/>
                  </a:lnTo>
                  <a:lnTo>
                    <a:pt x="1947037" y="1282153"/>
                  </a:lnTo>
                  <a:lnTo>
                    <a:pt x="1947037" y="1496060"/>
                  </a:lnTo>
                  <a:lnTo>
                    <a:pt x="1951151" y="1546186"/>
                  </a:lnTo>
                  <a:lnTo>
                    <a:pt x="1951202" y="1546885"/>
                  </a:lnTo>
                  <a:lnTo>
                    <a:pt x="1963559" y="1588223"/>
                  </a:lnTo>
                  <a:lnTo>
                    <a:pt x="1963623" y="1588452"/>
                  </a:lnTo>
                  <a:lnTo>
                    <a:pt x="1984133" y="1620748"/>
                  </a:lnTo>
                  <a:lnTo>
                    <a:pt x="2012708" y="1643862"/>
                  </a:lnTo>
                  <a:lnTo>
                    <a:pt x="2048814" y="1657667"/>
                  </a:lnTo>
                  <a:lnTo>
                    <a:pt x="2049005" y="1657667"/>
                  </a:lnTo>
                  <a:lnTo>
                    <a:pt x="2092528" y="1662239"/>
                  </a:lnTo>
                  <a:lnTo>
                    <a:pt x="2135708" y="1657667"/>
                  </a:lnTo>
                  <a:lnTo>
                    <a:pt x="2172106" y="1643862"/>
                  </a:lnTo>
                  <a:lnTo>
                    <a:pt x="2222665" y="1588223"/>
                  </a:lnTo>
                  <a:lnTo>
                    <a:pt x="2235860" y="1546186"/>
                  </a:lnTo>
                  <a:lnTo>
                    <a:pt x="2240369" y="1494523"/>
                  </a:lnTo>
                  <a:lnTo>
                    <a:pt x="2240369" y="1285430"/>
                  </a:lnTo>
                  <a:close/>
                </a:path>
                <a:path w="7465059" h="1662429">
                  <a:moveTo>
                    <a:pt x="2445601" y="313829"/>
                  </a:moveTo>
                  <a:lnTo>
                    <a:pt x="2440559" y="261023"/>
                  </a:lnTo>
                  <a:lnTo>
                    <a:pt x="2423515" y="218160"/>
                  </a:lnTo>
                  <a:lnTo>
                    <a:pt x="2391549" y="189407"/>
                  </a:lnTo>
                  <a:lnTo>
                    <a:pt x="2341778" y="178904"/>
                  </a:lnTo>
                  <a:lnTo>
                    <a:pt x="2306955" y="182943"/>
                  </a:lnTo>
                  <a:lnTo>
                    <a:pt x="2279650" y="194119"/>
                  </a:lnTo>
                  <a:lnTo>
                    <a:pt x="2259203" y="210972"/>
                  </a:lnTo>
                  <a:lnTo>
                    <a:pt x="2244928" y="232067"/>
                  </a:lnTo>
                  <a:lnTo>
                    <a:pt x="2244928" y="12"/>
                  </a:lnTo>
                  <a:lnTo>
                    <a:pt x="2153488" y="12"/>
                  </a:lnTo>
                  <a:lnTo>
                    <a:pt x="2153488" y="711695"/>
                  </a:lnTo>
                  <a:lnTo>
                    <a:pt x="2244928" y="711695"/>
                  </a:lnTo>
                  <a:lnTo>
                    <a:pt x="2244928" y="361696"/>
                  </a:lnTo>
                  <a:lnTo>
                    <a:pt x="2247557" y="317842"/>
                  </a:lnTo>
                  <a:lnTo>
                    <a:pt x="2256879" y="286512"/>
                  </a:lnTo>
                  <a:lnTo>
                    <a:pt x="2275040" y="267703"/>
                  </a:lnTo>
                  <a:lnTo>
                    <a:pt x="2304173" y="261429"/>
                  </a:lnTo>
                  <a:lnTo>
                    <a:pt x="2330145" y="267614"/>
                  </a:lnTo>
                  <a:lnTo>
                    <a:pt x="2345321" y="284289"/>
                  </a:lnTo>
                  <a:lnTo>
                    <a:pt x="2352421" y="308610"/>
                  </a:lnTo>
                  <a:lnTo>
                    <a:pt x="2354173" y="337743"/>
                  </a:lnTo>
                  <a:lnTo>
                    <a:pt x="2354173" y="711695"/>
                  </a:lnTo>
                  <a:lnTo>
                    <a:pt x="2445601" y="711695"/>
                  </a:lnTo>
                  <a:lnTo>
                    <a:pt x="2445601" y="313829"/>
                  </a:lnTo>
                  <a:close/>
                </a:path>
                <a:path w="7465059" h="1662429">
                  <a:moveTo>
                    <a:pt x="2518880" y="1121892"/>
                  </a:moveTo>
                  <a:lnTo>
                    <a:pt x="2483916" y="1126807"/>
                  </a:lnTo>
                  <a:lnTo>
                    <a:pt x="2451862" y="1142136"/>
                  </a:lnTo>
                  <a:lnTo>
                    <a:pt x="2424938" y="1170165"/>
                  </a:lnTo>
                  <a:lnTo>
                    <a:pt x="2405367" y="1213142"/>
                  </a:lnTo>
                  <a:lnTo>
                    <a:pt x="2405075" y="1188580"/>
                  </a:lnTo>
                  <a:lnTo>
                    <a:pt x="2404364" y="1163993"/>
                  </a:lnTo>
                  <a:lnTo>
                    <a:pt x="2403462" y="1143050"/>
                  </a:lnTo>
                  <a:lnTo>
                    <a:pt x="2402611" y="1129449"/>
                  </a:lnTo>
                  <a:lnTo>
                    <a:pt x="2315781" y="1129449"/>
                  </a:lnTo>
                  <a:lnTo>
                    <a:pt x="2316670" y="1166545"/>
                  </a:lnTo>
                  <a:lnTo>
                    <a:pt x="2316937" y="1205217"/>
                  </a:lnTo>
                  <a:lnTo>
                    <a:pt x="2316797" y="1307553"/>
                  </a:lnTo>
                  <a:lnTo>
                    <a:pt x="2316797" y="1654073"/>
                  </a:lnTo>
                  <a:lnTo>
                    <a:pt x="2408224" y="1654073"/>
                  </a:lnTo>
                  <a:lnTo>
                    <a:pt x="2408224" y="1361617"/>
                  </a:lnTo>
                  <a:lnTo>
                    <a:pt x="2416797" y="1298702"/>
                  </a:lnTo>
                  <a:lnTo>
                    <a:pt x="2440317" y="1259928"/>
                  </a:lnTo>
                  <a:lnTo>
                    <a:pt x="2475458" y="1240256"/>
                  </a:lnTo>
                  <a:lnTo>
                    <a:pt x="2518880" y="1234668"/>
                  </a:lnTo>
                  <a:lnTo>
                    <a:pt x="2518880" y="1121892"/>
                  </a:lnTo>
                  <a:close/>
                </a:path>
                <a:path w="7465059" h="1662429">
                  <a:moveTo>
                    <a:pt x="2694051" y="400964"/>
                  </a:moveTo>
                  <a:lnTo>
                    <a:pt x="2515095" y="400964"/>
                  </a:lnTo>
                  <a:lnTo>
                    <a:pt x="2515095" y="484936"/>
                  </a:lnTo>
                  <a:lnTo>
                    <a:pt x="2694051" y="484936"/>
                  </a:lnTo>
                  <a:lnTo>
                    <a:pt x="2694051" y="400964"/>
                  </a:lnTo>
                  <a:close/>
                </a:path>
                <a:path w="7465059" h="1662429">
                  <a:moveTo>
                    <a:pt x="2774200" y="1129449"/>
                  </a:moveTo>
                  <a:lnTo>
                    <a:pt x="2705011" y="1129449"/>
                  </a:lnTo>
                  <a:lnTo>
                    <a:pt x="2705011" y="1002284"/>
                  </a:lnTo>
                  <a:lnTo>
                    <a:pt x="2613901" y="1002284"/>
                  </a:lnTo>
                  <a:lnTo>
                    <a:pt x="2613901" y="1129449"/>
                  </a:lnTo>
                  <a:lnTo>
                    <a:pt x="2556332" y="1129449"/>
                  </a:lnTo>
                  <a:lnTo>
                    <a:pt x="2556332" y="1209941"/>
                  </a:lnTo>
                  <a:lnTo>
                    <a:pt x="2613901" y="1209941"/>
                  </a:lnTo>
                  <a:lnTo>
                    <a:pt x="2613901" y="1554124"/>
                  </a:lnTo>
                  <a:lnTo>
                    <a:pt x="2620670" y="1607362"/>
                  </a:lnTo>
                  <a:lnTo>
                    <a:pt x="2640012" y="1640268"/>
                  </a:lnTo>
                  <a:lnTo>
                    <a:pt x="2670492" y="1656981"/>
                  </a:lnTo>
                  <a:lnTo>
                    <a:pt x="2710688" y="1661629"/>
                  </a:lnTo>
                  <a:lnTo>
                    <a:pt x="2725801" y="1661236"/>
                  </a:lnTo>
                  <a:lnTo>
                    <a:pt x="2741892" y="1659801"/>
                  </a:lnTo>
                  <a:lnTo>
                    <a:pt x="2757589" y="1656930"/>
                  </a:lnTo>
                  <a:lnTo>
                    <a:pt x="2771546" y="1652231"/>
                  </a:lnTo>
                  <a:lnTo>
                    <a:pt x="2771546" y="1582674"/>
                  </a:lnTo>
                  <a:lnTo>
                    <a:pt x="2765475" y="1584007"/>
                  </a:lnTo>
                  <a:lnTo>
                    <a:pt x="2757576" y="1584972"/>
                  </a:lnTo>
                  <a:lnTo>
                    <a:pt x="2749092" y="1585544"/>
                  </a:lnTo>
                  <a:lnTo>
                    <a:pt x="2741244" y="1585734"/>
                  </a:lnTo>
                  <a:lnTo>
                    <a:pt x="2721978" y="1581848"/>
                  </a:lnTo>
                  <a:lnTo>
                    <a:pt x="2711031" y="1571345"/>
                  </a:lnTo>
                  <a:lnTo>
                    <a:pt x="2706128" y="1556029"/>
                  </a:lnTo>
                  <a:lnTo>
                    <a:pt x="2705011" y="1537677"/>
                  </a:lnTo>
                  <a:lnTo>
                    <a:pt x="2705011" y="1209941"/>
                  </a:lnTo>
                  <a:lnTo>
                    <a:pt x="2774200" y="1209941"/>
                  </a:lnTo>
                  <a:lnTo>
                    <a:pt x="2774200" y="1129449"/>
                  </a:lnTo>
                  <a:close/>
                </a:path>
                <a:path w="7465059" h="1662429">
                  <a:moveTo>
                    <a:pt x="3225571" y="187071"/>
                  </a:moveTo>
                  <a:lnTo>
                    <a:pt x="3133839" y="187071"/>
                  </a:lnTo>
                  <a:lnTo>
                    <a:pt x="3120491" y="283248"/>
                  </a:lnTo>
                  <a:lnTo>
                    <a:pt x="3110014" y="360794"/>
                  </a:lnTo>
                  <a:lnTo>
                    <a:pt x="3101987" y="422389"/>
                  </a:lnTo>
                  <a:lnTo>
                    <a:pt x="3095993" y="470687"/>
                  </a:lnTo>
                  <a:lnTo>
                    <a:pt x="3088487" y="538022"/>
                  </a:lnTo>
                  <a:lnTo>
                    <a:pt x="3084169" y="584098"/>
                  </a:lnTo>
                  <a:lnTo>
                    <a:pt x="3083153" y="584098"/>
                  </a:lnTo>
                  <a:lnTo>
                    <a:pt x="3076879" y="529856"/>
                  </a:lnTo>
                  <a:lnTo>
                    <a:pt x="3065322" y="455358"/>
                  </a:lnTo>
                  <a:lnTo>
                    <a:pt x="3047250" y="345973"/>
                  </a:lnTo>
                  <a:lnTo>
                    <a:pt x="3021406" y="187071"/>
                  </a:lnTo>
                  <a:lnTo>
                    <a:pt x="2934690" y="187071"/>
                  </a:lnTo>
                  <a:lnTo>
                    <a:pt x="2920758" y="272046"/>
                  </a:lnTo>
                  <a:lnTo>
                    <a:pt x="2883598" y="494042"/>
                  </a:lnTo>
                  <a:lnTo>
                    <a:pt x="2878201" y="528510"/>
                  </a:lnTo>
                  <a:lnTo>
                    <a:pt x="2874060" y="557923"/>
                  </a:lnTo>
                  <a:lnTo>
                    <a:pt x="2871038" y="583996"/>
                  </a:lnTo>
                  <a:lnTo>
                    <a:pt x="2870009" y="583996"/>
                  </a:lnTo>
                  <a:lnTo>
                    <a:pt x="2865386" y="531736"/>
                  </a:lnTo>
                  <a:lnTo>
                    <a:pt x="2857157" y="459168"/>
                  </a:lnTo>
                  <a:lnTo>
                    <a:pt x="2851061" y="410108"/>
                  </a:lnTo>
                  <a:lnTo>
                    <a:pt x="2843276" y="349770"/>
                  </a:lnTo>
                  <a:lnTo>
                    <a:pt x="2821660" y="187071"/>
                  </a:lnTo>
                  <a:lnTo>
                    <a:pt x="2724620" y="187071"/>
                  </a:lnTo>
                  <a:lnTo>
                    <a:pt x="2817609" y="711695"/>
                  </a:lnTo>
                  <a:lnTo>
                    <a:pt x="2909951" y="711695"/>
                  </a:lnTo>
                  <a:lnTo>
                    <a:pt x="2946933" y="514032"/>
                  </a:lnTo>
                  <a:lnTo>
                    <a:pt x="2956636" y="460514"/>
                  </a:lnTo>
                  <a:lnTo>
                    <a:pt x="2964611" y="413207"/>
                  </a:lnTo>
                  <a:lnTo>
                    <a:pt x="2970631" y="372148"/>
                  </a:lnTo>
                  <a:lnTo>
                    <a:pt x="2974429" y="337350"/>
                  </a:lnTo>
                  <a:lnTo>
                    <a:pt x="2975457" y="337350"/>
                  </a:lnTo>
                  <a:lnTo>
                    <a:pt x="2980258" y="374573"/>
                  </a:lnTo>
                  <a:lnTo>
                    <a:pt x="2986938" y="418096"/>
                  </a:lnTo>
                  <a:lnTo>
                    <a:pt x="2995155" y="467385"/>
                  </a:lnTo>
                  <a:lnTo>
                    <a:pt x="3025775" y="644601"/>
                  </a:lnTo>
                  <a:lnTo>
                    <a:pt x="3036874" y="711695"/>
                  </a:lnTo>
                  <a:lnTo>
                    <a:pt x="3127781" y="711695"/>
                  </a:lnTo>
                  <a:lnTo>
                    <a:pt x="3225571" y="187071"/>
                  </a:lnTo>
                  <a:close/>
                </a:path>
                <a:path w="7465059" h="1662429">
                  <a:moveTo>
                    <a:pt x="3533762" y="711695"/>
                  </a:moveTo>
                  <a:lnTo>
                    <a:pt x="3532187" y="671487"/>
                  </a:lnTo>
                  <a:lnTo>
                    <a:pt x="3531730" y="468198"/>
                  </a:lnTo>
                  <a:lnTo>
                    <a:pt x="3531730" y="317017"/>
                  </a:lnTo>
                  <a:lnTo>
                    <a:pt x="3527691" y="272757"/>
                  </a:lnTo>
                  <a:lnTo>
                    <a:pt x="3527653" y="272313"/>
                  </a:lnTo>
                  <a:lnTo>
                    <a:pt x="3527564" y="271284"/>
                  </a:lnTo>
                  <a:lnTo>
                    <a:pt x="3521532" y="254279"/>
                  </a:lnTo>
                  <a:lnTo>
                    <a:pt x="3514039" y="233121"/>
                  </a:lnTo>
                  <a:lnTo>
                    <a:pt x="3489617" y="204000"/>
                  </a:lnTo>
                  <a:lnTo>
                    <a:pt x="3452774" y="185432"/>
                  </a:lnTo>
                  <a:lnTo>
                    <a:pt x="3442449" y="184111"/>
                  </a:lnTo>
                  <a:lnTo>
                    <a:pt x="3442449" y="468198"/>
                  </a:lnTo>
                  <a:lnTo>
                    <a:pt x="3442449" y="535317"/>
                  </a:lnTo>
                  <a:lnTo>
                    <a:pt x="3439325" y="582790"/>
                  </a:lnTo>
                  <a:lnTo>
                    <a:pt x="3429431" y="615124"/>
                  </a:lnTo>
                  <a:lnTo>
                    <a:pt x="3411931" y="633590"/>
                  </a:lnTo>
                  <a:lnTo>
                    <a:pt x="3386036" y="639470"/>
                  </a:lnTo>
                  <a:lnTo>
                    <a:pt x="3362985" y="633958"/>
                  </a:lnTo>
                  <a:lnTo>
                    <a:pt x="3347504" y="618782"/>
                  </a:lnTo>
                  <a:lnTo>
                    <a:pt x="3338779" y="595884"/>
                  </a:lnTo>
                  <a:lnTo>
                    <a:pt x="3336048" y="567258"/>
                  </a:lnTo>
                  <a:lnTo>
                    <a:pt x="3336048" y="558787"/>
                  </a:lnTo>
                  <a:lnTo>
                    <a:pt x="3342030" y="515239"/>
                  </a:lnTo>
                  <a:lnTo>
                    <a:pt x="3359150" y="487362"/>
                  </a:lnTo>
                  <a:lnTo>
                    <a:pt x="3386112" y="472554"/>
                  </a:lnTo>
                  <a:lnTo>
                    <a:pt x="3421659" y="468198"/>
                  </a:lnTo>
                  <a:lnTo>
                    <a:pt x="3442449" y="468198"/>
                  </a:lnTo>
                  <a:lnTo>
                    <a:pt x="3442449" y="184111"/>
                  </a:lnTo>
                  <a:lnTo>
                    <a:pt x="3401961" y="178904"/>
                  </a:lnTo>
                  <a:lnTo>
                    <a:pt x="3346221" y="186270"/>
                  </a:lnTo>
                  <a:lnTo>
                    <a:pt x="3307054" y="206616"/>
                  </a:lnTo>
                  <a:lnTo>
                    <a:pt x="3282061" y="237274"/>
                  </a:lnTo>
                  <a:lnTo>
                    <a:pt x="3268815" y="275564"/>
                  </a:lnTo>
                  <a:lnTo>
                    <a:pt x="3264941" y="318858"/>
                  </a:lnTo>
                  <a:lnTo>
                    <a:pt x="3264941" y="328231"/>
                  </a:lnTo>
                  <a:lnTo>
                    <a:pt x="3354946" y="328231"/>
                  </a:lnTo>
                  <a:lnTo>
                    <a:pt x="3354971" y="317017"/>
                  </a:lnTo>
                  <a:lnTo>
                    <a:pt x="3356876" y="292328"/>
                  </a:lnTo>
                  <a:lnTo>
                    <a:pt x="3363747" y="272313"/>
                  </a:lnTo>
                  <a:lnTo>
                    <a:pt x="3377184" y="259067"/>
                  </a:lnTo>
                  <a:lnTo>
                    <a:pt x="3398786" y="254279"/>
                  </a:lnTo>
                  <a:lnTo>
                    <a:pt x="3420580" y="259067"/>
                  </a:lnTo>
                  <a:lnTo>
                    <a:pt x="3420440" y="259067"/>
                  </a:lnTo>
                  <a:lnTo>
                    <a:pt x="3433140" y="272757"/>
                  </a:lnTo>
                  <a:lnTo>
                    <a:pt x="3439185" y="294690"/>
                  </a:lnTo>
                  <a:lnTo>
                    <a:pt x="3440709" y="324065"/>
                  </a:lnTo>
                  <a:lnTo>
                    <a:pt x="3440709" y="397713"/>
                  </a:lnTo>
                  <a:lnTo>
                    <a:pt x="3424212" y="397713"/>
                  </a:lnTo>
                  <a:lnTo>
                    <a:pt x="3378530" y="401078"/>
                  </a:lnTo>
                  <a:lnTo>
                    <a:pt x="3336861" y="412076"/>
                  </a:lnTo>
                  <a:lnTo>
                    <a:pt x="3301123" y="432092"/>
                  </a:lnTo>
                  <a:lnTo>
                    <a:pt x="3273221" y="462521"/>
                  </a:lnTo>
                  <a:lnTo>
                    <a:pt x="3255086" y="504736"/>
                  </a:lnTo>
                  <a:lnTo>
                    <a:pt x="3248609" y="560120"/>
                  </a:lnTo>
                  <a:lnTo>
                    <a:pt x="3248609" y="569302"/>
                  </a:lnTo>
                  <a:lnTo>
                    <a:pt x="3252432" y="615124"/>
                  </a:lnTo>
                  <a:lnTo>
                    <a:pt x="3252470" y="615645"/>
                  </a:lnTo>
                  <a:lnTo>
                    <a:pt x="3264535" y="656818"/>
                  </a:lnTo>
                  <a:lnTo>
                    <a:pt x="3285540" y="689876"/>
                  </a:lnTo>
                  <a:lnTo>
                    <a:pt x="3316224" y="711873"/>
                  </a:lnTo>
                  <a:lnTo>
                    <a:pt x="3357321" y="719861"/>
                  </a:lnTo>
                  <a:lnTo>
                    <a:pt x="3384702" y="717207"/>
                  </a:lnTo>
                  <a:lnTo>
                    <a:pt x="3408438" y="708761"/>
                  </a:lnTo>
                  <a:lnTo>
                    <a:pt x="3428187" y="693762"/>
                  </a:lnTo>
                  <a:lnTo>
                    <a:pt x="3443567" y="671487"/>
                  </a:lnTo>
                  <a:lnTo>
                    <a:pt x="3444519" y="679615"/>
                  </a:lnTo>
                  <a:lnTo>
                    <a:pt x="3445992" y="689876"/>
                  </a:lnTo>
                  <a:lnTo>
                    <a:pt x="3447948" y="701903"/>
                  </a:lnTo>
                  <a:lnTo>
                    <a:pt x="3449802" y="711695"/>
                  </a:lnTo>
                  <a:lnTo>
                    <a:pt x="3533762" y="711695"/>
                  </a:lnTo>
                  <a:close/>
                </a:path>
                <a:path w="7465059" h="1662429">
                  <a:moveTo>
                    <a:pt x="3914368" y="711695"/>
                  </a:moveTo>
                  <a:lnTo>
                    <a:pt x="3913771" y="687654"/>
                  </a:lnTo>
                  <a:lnTo>
                    <a:pt x="3913467" y="655053"/>
                  </a:lnTo>
                  <a:lnTo>
                    <a:pt x="3913340" y="563257"/>
                  </a:lnTo>
                  <a:lnTo>
                    <a:pt x="3913340" y="187071"/>
                  </a:lnTo>
                  <a:lnTo>
                    <a:pt x="3821925" y="187071"/>
                  </a:lnTo>
                  <a:lnTo>
                    <a:pt x="3821925" y="534314"/>
                  </a:lnTo>
                  <a:lnTo>
                    <a:pt x="3817963" y="584873"/>
                  </a:lnTo>
                  <a:lnTo>
                    <a:pt x="3806609" y="616559"/>
                  </a:lnTo>
                  <a:lnTo>
                    <a:pt x="3788664" y="632955"/>
                  </a:lnTo>
                  <a:lnTo>
                    <a:pt x="3764902" y="637628"/>
                  </a:lnTo>
                  <a:lnTo>
                    <a:pt x="3742601" y="633196"/>
                  </a:lnTo>
                  <a:lnTo>
                    <a:pt x="3727183" y="619391"/>
                  </a:lnTo>
                  <a:lnTo>
                    <a:pt x="3718229" y="595452"/>
                  </a:lnTo>
                  <a:lnTo>
                    <a:pt x="3715334" y="560616"/>
                  </a:lnTo>
                  <a:lnTo>
                    <a:pt x="3715334" y="187071"/>
                  </a:lnTo>
                  <a:lnTo>
                    <a:pt x="3623881" y="187071"/>
                  </a:lnTo>
                  <a:lnTo>
                    <a:pt x="3623881" y="584415"/>
                  </a:lnTo>
                  <a:lnTo>
                    <a:pt x="3633508" y="654011"/>
                  </a:lnTo>
                  <a:lnTo>
                    <a:pt x="3658171" y="695185"/>
                  </a:lnTo>
                  <a:lnTo>
                    <a:pt x="3691534" y="714844"/>
                  </a:lnTo>
                  <a:lnTo>
                    <a:pt x="3727285" y="719861"/>
                  </a:lnTo>
                  <a:lnTo>
                    <a:pt x="3758349" y="717042"/>
                  </a:lnTo>
                  <a:lnTo>
                    <a:pt x="3785311" y="707364"/>
                  </a:lnTo>
                  <a:lnTo>
                    <a:pt x="3807345" y="688949"/>
                  </a:lnTo>
                  <a:lnTo>
                    <a:pt x="3823665" y="659955"/>
                  </a:lnTo>
                  <a:lnTo>
                    <a:pt x="3823957" y="673341"/>
                  </a:lnTo>
                  <a:lnTo>
                    <a:pt x="3824744" y="687959"/>
                  </a:lnTo>
                  <a:lnTo>
                    <a:pt x="3825862" y="701509"/>
                  </a:lnTo>
                  <a:lnTo>
                    <a:pt x="3827132" y="711695"/>
                  </a:lnTo>
                  <a:lnTo>
                    <a:pt x="3914368" y="711695"/>
                  </a:lnTo>
                  <a:close/>
                </a:path>
                <a:path w="7465059" h="1662429">
                  <a:moveTo>
                    <a:pt x="4096296" y="0"/>
                  </a:moveTo>
                  <a:lnTo>
                    <a:pt x="4004868" y="0"/>
                  </a:lnTo>
                  <a:lnTo>
                    <a:pt x="4004868" y="711695"/>
                  </a:lnTo>
                  <a:lnTo>
                    <a:pt x="4096296" y="711695"/>
                  </a:lnTo>
                  <a:lnTo>
                    <a:pt x="4096296" y="0"/>
                  </a:lnTo>
                  <a:close/>
                </a:path>
                <a:path w="7465059" h="1662429">
                  <a:moveTo>
                    <a:pt x="4278985" y="187071"/>
                  </a:moveTo>
                  <a:lnTo>
                    <a:pt x="4187558" y="187071"/>
                  </a:lnTo>
                  <a:lnTo>
                    <a:pt x="4187558" y="711695"/>
                  </a:lnTo>
                  <a:lnTo>
                    <a:pt x="4278985" y="711695"/>
                  </a:lnTo>
                  <a:lnTo>
                    <a:pt x="4278985" y="187071"/>
                  </a:lnTo>
                  <a:close/>
                </a:path>
                <a:path w="7465059" h="1662429">
                  <a:moveTo>
                    <a:pt x="4279697" y="0"/>
                  </a:moveTo>
                  <a:lnTo>
                    <a:pt x="4188269" y="0"/>
                  </a:lnTo>
                  <a:lnTo>
                    <a:pt x="4188269" y="109435"/>
                  </a:lnTo>
                  <a:lnTo>
                    <a:pt x="4279697" y="109435"/>
                  </a:lnTo>
                  <a:lnTo>
                    <a:pt x="4279697" y="0"/>
                  </a:lnTo>
                  <a:close/>
                </a:path>
                <a:path w="7465059" h="1662429">
                  <a:moveTo>
                    <a:pt x="4545952" y="187071"/>
                  </a:moveTo>
                  <a:lnTo>
                    <a:pt x="4476775" y="187071"/>
                  </a:lnTo>
                  <a:lnTo>
                    <a:pt x="4476775" y="59893"/>
                  </a:lnTo>
                  <a:lnTo>
                    <a:pt x="4385653" y="59893"/>
                  </a:lnTo>
                  <a:lnTo>
                    <a:pt x="4385653" y="187071"/>
                  </a:lnTo>
                  <a:lnTo>
                    <a:pt x="4328096" y="187071"/>
                  </a:lnTo>
                  <a:lnTo>
                    <a:pt x="4328096" y="267550"/>
                  </a:lnTo>
                  <a:lnTo>
                    <a:pt x="4385653" y="267550"/>
                  </a:lnTo>
                  <a:lnTo>
                    <a:pt x="4385653" y="611746"/>
                  </a:lnTo>
                  <a:lnTo>
                    <a:pt x="4392409" y="664984"/>
                  </a:lnTo>
                  <a:lnTo>
                    <a:pt x="4411751" y="697890"/>
                  </a:lnTo>
                  <a:lnTo>
                    <a:pt x="4442244" y="714603"/>
                  </a:lnTo>
                  <a:lnTo>
                    <a:pt x="4482452" y="719251"/>
                  </a:lnTo>
                  <a:lnTo>
                    <a:pt x="4497552" y="718858"/>
                  </a:lnTo>
                  <a:lnTo>
                    <a:pt x="4513643" y="717423"/>
                  </a:lnTo>
                  <a:lnTo>
                    <a:pt x="4529340" y="714552"/>
                  </a:lnTo>
                  <a:lnTo>
                    <a:pt x="4543310" y="709841"/>
                  </a:lnTo>
                  <a:lnTo>
                    <a:pt x="4543310" y="640283"/>
                  </a:lnTo>
                  <a:lnTo>
                    <a:pt x="4537240" y="641629"/>
                  </a:lnTo>
                  <a:lnTo>
                    <a:pt x="4529340" y="642594"/>
                  </a:lnTo>
                  <a:lnTo>
                    <a:pt x="4520844" y="643166"/>
                  </a:lnTo>
                  <a:lnTo>
                    <a:pt x="4512996" y="643356"/>
                  </a:lnTo>
                  <a:lnTo>
                    <a:pt x="4493730" y="639457"/>
                  </a:lnTo>
                  <a:lnTo>
                    <a:pt x="4482795" y="628967"/>
                  </a:lnTo>
                  <a:lnTo>
                    <a:pt x="4477893" y="613651"/>
                  </a:lnTo>
                  <a:lnTo>
                    <a:pt x="4476775" y="595299"/>
                  </a:lnTo>
                  <a:lnTo>
                    <a:pt x="4476775" y="267550"/>
                  </a:lnTo>
                  <a:lnTo>
                    <a:pt x="4545952" y="267550"/>
                  </a:lnTo>
                  <a:lnTo>
                    <a:pt x="4545952" y="187071"/>
                  </a:lnTo>
                  <a:close/>
                </a:path>
                <a:path w="7465059" h="1662429">
                  <a:moveTo>
                    <a:pt x="4908804" y="187071"/>
                  </a:moveTo>
                  <a:lnTo>
                    <a:pt x="4817084" y="187071"/>
                  </a:lnTo>
                  <a:lnTo>
                    <a:pt x="4805197" y="257073"/>
                  </a:lnTo>
                  <a:lnTo>
                    <a:pt x="4765611" y="482409"/>
                  </a:lnTo>
                  <a:lnTo>
                    <a:pt x="4758372" y="526275"/>
                  </a:lnTo>
                  <a:lnTo>
                    <a:pt x="4752454" y="565607"/>
                  </a:lnTo>
                  <a:lnTo>
                    <a:pt x="4748009" y="600671"/>
                  </a:lnTo>
                  <a:lnTo>
                    <a:pt x="4745571" y="600671"/>
                  </a:lnTo>
                  <a:lnTo>
                    <a:pt x="4738001" y="533920"/>
                  </a:lnTo>
                  <a:lnTo>
                    <a:pt x="4731423" y="488645"/>
                  </a:lnTo>
                  <a:lnTo>
                    <a:pt x="4723333" y="436892"/>
                  </a:lnTo>
                  <a:lnTo>
                    <a:pt x="4713998" y="379780"/>
                  </a:lnTo>
                  <a:lnTo>
                    <a:pt x="4703711" y="318363"/>
                  </a:lnTo>
                  <a:lnTo>
                    <a:pt x="4681283" y="187071"/>
                  </a:lnTo>
                  <a:lnTo>
                    <a:pt x="4583227" y="187071"/>
                  </a:lnTo>
                  <a:lnTo>
                    <a:pt x="4700714" y="731913"/>
                  </a:lnTo>
                  <a:lnTo>
                    <a:pt x="4690884" y="772287"/>
                  </a:lnTo>
                  <a:lnTo>
                    <a:pt x="4677892" y="796594"/>
                  </a:lnTo>
                  <a:lnTo>
                    <a:pt x="4660481" y="808507"/>
                  </a:lnTo>
                  <a:lnTo>
                    <a:pt x="4637456" y="811657"/>
                  </a:lnTo>
                  <a:lnTo>
                    <a:pt x="4628223" y="811326"/>
                  </a:lnTo>
                  <a:lnTo>
                    <a:pt x="4618914" y="810552"/>
                  </a:lnTo>
                  <a:lnTo>
                    <a:pt x="4611344" y="809675"/>
                  </a:lnTo>
                  <a:lnTo>
                    <a:pt x="4607344" y="808990"/>
                  </a:lnTo>
                  <a:lnTo>
                    <a:pt x="4605909" y="891133"/>
                  </a:lnTo>
                  <a:lnTo>
                    <a:pt x="4615891" y="892619"/>
                  </a:lnTo>
                  <a:lnTo>
                    <a:pt x="4626813" y="893927"/>
                  </a:lnTo>
                  <a:lnTo>
                    <a:pt x="4638395" y="894854"/>
                  </a:lnTo>
                  <a:lnTo>
                    <a:pt x="4650333" y="895197"/>
                  </a:lnTo>
                  <a:lnTo>
                    <a:pt x="4684509" y="893152"/>
                  </a:lnTo>
                  <a:lnTo>
                    <a:pt x="4716170" y="882764"/>
                  </a:lnTo>
                  <a:lnTo>
                    <a:pt x="4744872" y="857681"/>
                  </a:lnTo>
                  <a:lnTo>
                    <a:pt x="4770132" y="811555"/>
                  </a:lnTo>
                  <a:lnTo>
                    <a:pt x="4791519" y="738009"/>
                  </a:lnTo>
                  <a:lnTo>
                    <a:pt x="4908804" y="187071"/>
                  </a:lnTo>
                  <a:close/>
                </a:path>
                <a:path w="7465059" h="1662429">
                  <a:moveTo>
                    <a:pt x="5185257" y="187071"/>
                  </a:moveTo>
                  <a:lnTo>
                    <a:pt x="5093843" y="187071"/>
                  </a:lnTo>
                  <a:lnTo>
                    <a:pt x="5093843" y="711695"/>
                  </a:lnTo>
                  <a:lnTo>
                    <a:pt x="5185257" y="711695"/>
                  </a:lnTo>
                  <a:lnTo>
                    <a:pt x="5185257" y="187071"/>
                  </a:lnTo>
                  <a:close/>
                </a:path>
                <a:path w="7465059" h="1662429">
                  <a:moveTo>
                    <a:pt x="5185969" y="0"/>
                  </a:moveTo>
                  <a:lnTo>
                    <a:pt x="5094567" y="0"/>
                  </a:lnTo>
                  <a:lnTo>
                    <a:pt x="5094567" y="109435"/>
                  </a:lnTo>
                  <a:lnTo>
                    <a:pt x="5185969" y="109435"/>
                  </a:lnTo>
                  <a:lnTo>
                    <a:pt x="5185969" y="0"/>
                  </a:lnTo>
                  <a:close/>
                </a:path>
                <a:path w="7465059" h="1662429">
                  <a:moveTo>
                    <a:pt x="5742051" y="307213"/>
                  </a:moveTo>
                  <a:lnTo>
                    <a:pt x="5733859" y="244144"/>
                  </a:lnTo>
                  <a:lnTo>
                    <a:pt x="5711761" y="204825"/>
                  </a:lnTo>
                  <a:lnTo>
                    <a:pt x="5679402" y="184619"/>
                  </a:lnTo>
                  <a:lnTo>
                    <a:pt x="5640502" y="178904"/>
                  </a:lnTo>
                  <a:lnTo>
                    <a:pt x="5604573" y="183730"/>
                  </a:lnTo>
                  <a:lnTo>
                    <a:pt x="5577154" y="196634"/>
                  </a:lnTo>
                  <a:lnTo>
                    <a:pt x="5556631" y="215239"/>
                  </a:lnTo>
                  <a:lnTo>
                    <a:pt x="5541365" y="237172"/>
                  </a:lnTo>
                  <a:lnTo>
                    <a:pt x="5529072" y="211023"/>
                  </a:lnTo>
                  <a:lnTo>
                    <a:pt x="5510911" y="192887"/>
                  </a:lnTo>
                  <a:lnTo>
                    <a:pt x="5487238" y="182321"/>
                  </a:lnTo>
                  <a:lnTo>
                    <a:pt x="5458384" y="178904"/>
                  </a:lnTo>
                  <a:lnTo>
                    <a:pt x="5428272" y="182613"/>
                  </a:lnTo>
                  <a:lnTo>
                    <a:pt x="5403012" y="193433"/>
                  </a:lnTo>
                  <a:lnTo>
                    <a:pt x="5382653" y="210896"/>
                  </a:lnTo>
                  <a:lnTo>
                    <a:pt x="5367223" y="234530"/>
                  </a:lnTo>
                  <a:lnTo>
                    <a:pt x="5366258" y="210032"/>
                  </a:lnTo>
                  <a:lnTo>
                    <a:pt x="5365369" y="198615"/>
                  </a:lnTo>
                  <a:lnTo>
                    <a:pt x="5363756" y="187071"/>
                  </a:lnTo>
                  <a:lnTo>
                    <a:pt x="5276532" y="187071"/>
                  </a:lnTo>
                  <a:lnTo>
                    <a:pt x="5277116" y="206921"/>
                  </a:lnTo>
                  <a:lnTo>
                    <a:pt x="5277421" y="234340"/>
                  </a:lnTo>
                  <a:lnTo>
                    <a:pt x="5277548" y="338747"/>
                  </a:lnTo>
                  <a:lnTo>
                    <a:pt x="5277548" y="711695"/>
                  </a:lnTo>
                  <a:lnTo>
                    <a:pt x="5368963" y="711695"/>
                  </a:lnTo>
                  <a:lnTo>
                    <a:pt x="5368963" y="350989"/>
                  </a:lnTo>
                  <a:lnTo>
                    <a:pt x="5371071" y="314185"/>
                  </a:lnTo>
                  <a:lnTo>
                    <a:pt x="5378831" y="285940"/>
                  </a:lnTo>
                  <a:lnTo>
                    <a:pt x="5394401" y="267830"/>
                  </a:lnTo>
                  <a:lnTo>
                    <a:pt x="5419979" y="261429"/>
                  </a:lnTo>
                  <a:lnTo>
                    <a:pt x="5439245" y="264579"/>
                  </a:lnTo>
                  <a:lnTo>
                    <a:pt x="5452910" y="275361"/>
                  </a:lnTo>
                  <a:lnTo>
                    <a:pt x="5461038" y="295770"/>
                  </a:lnTo>
                  <a:lnTo>
                    <a:pt x="5463743" y="327837"/>
                  </a:lnTo>
                  <a:lnTo>
                    <a:pt x="5463743" y="711695"/>
                  </a:lnTo>
                  <a:lnTo>
                    <a:pt x="5555869" y="711695"/>
                  </a:lnTo>
                  <a:lnTo>
                    <a:pt x="5555869" y="350088"/>
                  </a:lnTo>
                  <a:lnTo>
                    <a:pt x="5558040" y="313537"/>
                  </a:lnTo>
                  <a:lnTo>
                    <a:pt x="5565965" y="285597"/>
                  </a:lnTo>
                  <a:lnTo>
                    <a:pt x="5581739" y="267728"/>
                  </a:lnTo>
                  <a:lnTo>
                    <a:pt x="5607494" y="261429"/>
                  </a:lnTo>
                  <a:lnTo>
                    <a:pt x="5628640" y="265887"/>
                  </a:lnTo>
                  <a:lnTo>
                    <a:pt x="5641873" y="278587"/>
                  </a:lnTo>
                  <a:lnTo>
                    <a:pt x="5648706" y="298488"/>
                  </a:lnTo>
                  <a:lnTo>
                    <a:pt x="5650636" y="324573"/>
                  </a:lnTo>
                  <a:lnTo>
                    <a:pt x="5650636" y="711695"/>
                  </a:lnTo>
                  <a:lnTo>
                    <a:pt x="5742051" y="711695"/>
                  </a:lnTo>
                  <a:lnTo>
                    <a:pt x="5742051" y="307213"/>
                  </a:lnTo>
                  <a:close/>
                </a:path>
                <a:path w="7465059" h="1662429">
                  <a:moveTo>
                    <a:pt x="6093447" y="711695"/>
                  </a:moveTo>
                  <a:lnTo>
                    <a:pt x="6092431" y="693762"/>
                  </a:lnTo>
                  <a:lnTo>
                    <a:pt x="6092317" y="689876"/>
                  </a:lnTo>
                  <a:lnTo>
                    <a:pt x="6091872" y="671487"/>
                  </a:lnTo>
                  <a:lnTo>
                    <a:pt x="6091771" y="667499"/>
                  </a:lnTo>
                  <a:lnTo>
                    <a:pt x="6091479" y="639470"/>
                  </a:lnTo>
                  <a:lnTo>
                    <a:pt x="6091390" y="468198"/>
                  </a:lnTo>
                  <a:lnTo>
                    <a:pt x="6091390" y="317017"/>
                  </a:lnTo>
                  <a:lnTo>
                    <a:pt x="6087364" y="272757"/>
                  </a:lnTo>
                  <a:lnTo>
                    <a:pt x="6073711" y="233121"/>
                  </a:lnTo>
                  <a:lnTo>
                    <a:pt x="6012446" y="185432"/>
                  </a:lnTo>
                  <a:lnTo>
                    <a:pt x="6002121" y="184111"/>
                  </a:lnTo>
                  <a:lnTo>
                    <a:pt x="6002121" y="468198"/>
                  </a:lnTo>
                  <a:lnTo>
                    <a:pt x="6002121" y="535317"/>
                  </a:lnTo>
                  <a:lnTo>
                    <a:pt x="5998997" y="582790"/>
                  </a:lnTo>
                  <a:lnTo>
                    <a:pt x="5989091" y="615124"/>
                  </a:lnTo>
                  <a:lnTo>
                    <a:pt x="5971603" y="633590"/>
                  </a:lnTo>
                  <a:lnTo>
                    <a:pt x="5945708" y="639470"/>
                  </a:lnTo>
                  <a:lnTo>
                    <a:pt x="5922657" y="633958"/>
                  </a:lnTo>
                  <a:lnTo>
                    <a:pt x="5907176" y="618782"/>
                  </a:lnTo>
                  <a:lnTo>
                    <a:pt x="5898464" y="595884"/>
                  </a:lnTo>
                  <a:lnTo>
                    <a:pt x="5895721" y="567258"/>
                  </a:lnTo>
                  <a:lnTo>
                    <a:pt x="5895721" y="558787"/>
                  </a:lnTo>
                  <a:lnTo>
                    <a:pt x="5901715" y="515239"/>
                  </a:lnTo>
                  <a:lnTo>
                    <a:pt x="5918822" y="487362"/>
                  </a:lnTo>
                  <a:lnTo>
                    <a:pt x="5945784" y="472554"/>
                  </a:lnTo>
                  <a:lnTo>
                    <a:pt x="5981331" y="468198"/>
                  </a:lnTo>
                  <a:lnTo>
                    <a:pt x="6002121" y="468198"/>
                  </a:lnTo>
                  <a:lnTo>
                    <a:pt x="6002121" y="184111"/>
                  </a:lnTo>
                  <a:lnTo>
                    <a:pt x="5961646" y="178904"/>
                  </a:lnTo>
                  <a:lnTo>
                    <a:pt x="5905906" y="186270"/>
                  </a:lnTo>
                  <a:lnTo>
                    <a:pt x="5866739" y="206616"/>
                  </a:lnTo>
                  <a:lnTo>
                    <a:pt x="5841733" y="237274"/>
                  </a:lnTo>
                  <a:lnTo>
                    <a:pt x="5828500" y="275564"/>
                  </a:lnTo>
                  <a:lnTo>
                    <a:pt x="5824613" y="318858"/>
                  </a:lnTo>
                  <a:lnTo>
                    <a:pt x="5824613" y="328231"/>
                  </a:lnTo>
                  <a:lnTo>
                    <a:pt x="5914618" y="328231"/>
                  </a:lnTo>
                  <a:lnTo>
                    <a:pt x="5914644" y="317017"/>
                  </a:lnTo>
                  <a:lnTo>
                    <a:pt x="5916549" y="292328"/>
                  </a:lnTo>
                  <a:lnTo>
                    <a:pt x="5923419" y="272313"/>
                  </a:lnTo>
                  <a:lnTo>
                    <a:pt x="5936856" y="259067"/>
                  </a:lnTo>
                  <a:lnTo>
                    <a:pt x="5958471" y="254279"/>
                  </a:lnTo>
                  <a:lnTo>
                    <a:pt x="5980252" y="259067"/>
                  </a:lnTo>
                  <a:lnTo>
                    <a:pt x="5980112" y="259067"/>
                  </a:lnTo>
                  <a:lnTo>
                    <a:pt x="5992812" y="272757"/>
                  </a:lnTo>
                  <a:lnTo>
                    <a:pt x="5998857" y="294690"/>
                  </a:lnTo>
                  <a:lnTo>
                    <a:pt x="6000394" y="324065"/>
                  </a:lnTo>
                  <a:lnTo>
                    <a:pt x="6000394" y="397713"/>
                  </a:lnTo>
                  <a:lnTo>
                    <a:pt x="5983884" y="397713"/>
                  </a:lnTo>
                  <a:lnTo>
                    <a:pt x="5938202" y="401078"/>
                  </a:lnTo>
                  <a:lnTo>
                    <a:pt x="5896534" y="412076"/>
                  </a:lnTo>
                  <a:lnTo>
                    <a:pt x="5860796" y="432092"/>
                  </a:lnTo>
                  <a:lnTo>
                    <a:pt x="5832894" y="462521"/>
                  </a:lnTo>
                  <a:lnTo>
                    <a:pt x="5814758" y="504736"/>
                  </a:lnTo>
                  <a:lnTo>
                    <a:pt x="5808281" y="560120"/>
                  </a:lnTo>
                  <a:lnTo>
                    <a:pt x="5808281" y="569302"/>
                  </a:lnTo>
                  <a:lnTo>
                    <a:pt x="5812104" y="615124"/>
                  </a:lnTo>
                  <a:lnTo>
                    <a:pt x="5812142" y="615645"/>
                  </a:lnTo>
                  <a:lnTo>
                    <a:pt x="5824207" y="656818"/>
                  </a:lnTo>
                  <a:lnTo>
                    <a:pt x="5845213" y="689876"/>
                  </a:lnTo>
                  <a:lnTo>
                    <a:pt x="5875896" y="711873"/>
                  </a:lnTo>
                  <a:lnTo>
                    <a:pt x="5916993" y="719861"/>
                  </a:lnTo>
                  <a:lnTo>
                    <a:pt x="5944374" y="717207"/>
                  </a:lnTo>
                  <a:lnTo>
                    <a:pt x="5968123" y="708761"/>
                  </a:lnTo>
                  <a:lnTo>
                    <a:pt x="5987859" y="693762"/>
                  </a:lnTo>
                  <a:lnTo>
                    <a:pt x="6003239" y="671487"/>
                  </a:lnTo>
                  <a:lnTo>
                    <a:pt x="6004191" y="679615"/>
                  </a:lnTo>
                  <a:lnTo>
                    <a:pt x="6005665" y="689876"/>
                  </a:lnTo>
                  <a:lnTo>
                    <a:pt x="6007620" y="701903"/>
                  </a:lnTo>
                  <a:lnTo>
                    <a:pt x="6009475" y="711695"/>
                  </a:lnTo>
                  <a:lnTo>
                    <a:pt x="6093447" y="711695"/>
                  </a:lnTo>
                  <a:close/>
                </a:path>
                <a:path w="7465059" h="1662429">
                  <a:moveTo>
                    <a:pt x="6464338" y="187071"/>
                  </a:moveTo>
                  <a:lnTo>
                    <a:pt x="6385166" y="187071"/>
                  </a:lnTo>
                  <a:lnTo>
                    <a:pt x="6383820" y="195592"/>
                  </a:lnTo>
                  <a:lnTo>
                    <a:pt x="6383731" y="196176"/>
                  </a:lnTo>
                  <a:lnTo>
                    <a:pt x="6382271" y="207937"/>
                  </a:lnTo>
                  <a:lnTo>
                    <a:pt x="6381140" y="220764"/>
                  </a:lnTo>
                  <a:lnTo>
                    <a:pt x="6380683" y="233095"/>
                  </a:lnTo>
                  <a:lnTo>
                    <a:pt x="6371399" y="212915"/>
                  </a:lnTo>
                  <a:lnTo>
                    <a:pt x="6371171" y="212686"/>
                  </a:lnTo>
                  <a:lnTo>
                    <a:pt x="6371171" y="355485"/>
                  </a:lnTo>
                  <a:lnTo>
                    <a:pt x="6371171" y="509701"/>
                  </a:lnTo>
                  <a:lnTo>
                    <a:pt x="6369075" y="555498"/>
                  </a:lnTo>
                  <a:lnTo>
                    <a:pt x="6360630" y="590956"/>
                  </a:lnTo>
                  <a:lnTo>
                    <a:pt x="6342647" y="613867"/>
                  </a:lnTo>
                  <a:lnTo>
                    <a:pt x="6311912" y="622007"/>
                  </a:lnTo>
                  <a:lnTo>
                    <a:pt x="6288633" y="616470"/>
                  </a:lnTo>
                  <a:lnTo>
                    <a:pt x="6272847" y="599871"/>
                  </a:lnTo>
                  <a:lnTo>
                    <a:pt x="6263856" y="572173"/>
                  </a:lnTo>
                  <a:lnTo>
                    <a:pt x="6261011" y="533361"/>
                  </a:lnTo>
                  <a:lnTo>
                    <a:pt x="6261011" y="342226"/>
                  </a:lnTo>
                  <a:lnTo>
                    <a:pt x="6264529" y="306616"/>
                  </a:lnTo>
                  <a:lnTo>
                    <a:pt x="6275133" y="281406"/>
                  </a:lnTo>
                  <a:lnTo>
                    <a:pt x="6292913" y="266407"/>
                  </a:lnTo>
                  <a:lnTo>
                    <a:pt x="6317945" y="261442"/>
                  </a:lnTo>
                  <a:lnTo>
                    <a:pt x="6346482" y="268935"/>
                  </a:lnTo>
                  <a:lnTo>
                    <a:pt x="6362535" y="289255"/>
                  </a:lnTo>
                  <a:lnTo>
                    <a:pt x="6369596" y="319189"/>
                  </a:lnTo>
                  <a:lnTo>
                    <a:pt x="6371171" y="355485"/>
                  </a:lnTo>
                  <a:lnTo>
                    <a:pt x="6371171" y="212686"/>
                  </a:lnTo>
                  <a:lnTo>
                    <a:pt x="6354927" y="195592"/>
                  </a:lnTo>
                  <a:lnTo>
                    <a:pt x="6329781" y="183464"/>
                  </a:lnTo>
                  <a:lnTo>
                    <a:pt x="6294425" y="178904"/>
                  </a:lnTo>
                  <a:lnTo>
                    <a:pt x="6245758" y="187642"/>
                  </a:lnTo>
                  <a:lnTo>
                    <a:pt x="6210274" y="211455"/>
                  </a:lnTo>
                  <a:lnTo>
                    <a:pt x="6186589" y="246697"/>
                  </a:lnTo>
                  <a:lnTo>
                    <a:pt x="6173381" y="289725"/>
                  </a:lnTo>
                  <a:lnTo>
                    <a:pt x="6169279" y="336918"/>
                  </a:lnTo>
                  <a:lnTo>
                    <a:pt x="6169279" y="540308"/>
                  </a:lnTo>
                  <a:lnTo>
                    <a:pt x="6172593" y="593750"/>
                  </a:lnTo>
                  <a:lnTo>
                    <a:pt x="6183808" y="638695"/>
                  </a:lnTo>
                  <a:lnTo>
                    <a:pt x="6204788" y="673188"/>
                  </a:lnTo>
                  <a:lnTo>
                    <a:pt x="6237389" y="695299"/>
                  </a:lnTo>
                  <a:lnTo>
                    <a:pt x="6283503" y="703110"/>
                  </a:lnTo>
                  <a:lnTo>
                    <a:pt x="6314275" y="699630"/>
                  </a:lnTo>
                  <a:lnTo>
                    <a:pt x="6339002" y="689584"/>
                  </a:lnTo>
                  <a:lnTo>
                    <a:pt x="6357823" y="673569"/>
                  </a:lnTo>
                  <a:lnTo>
                    <a:pt x="6370853" y="652195"/>
                  </a:lnTo>
                  <a:lnTo>
                    <a:pt x="6370853" y="713714"/>
                  </a:lnTo>
                  <a:lnTo>
                    <a:pt x="6368682" y="759891"/>
                  </a:lnTo>
                  <a:lnTo>
                    <a:pt x="6360287" y="793153"/>
                  </a:lnTo>
                  <a:lnTo>
                    <a:pt x="6342939" y="813269"/>
                  </a:lnTo>
                  <a:lnTo>
                    <a:pt x="6313843" y="820026"/>
                  </a:lnTo>
                  <a:lnTo>
                    <a:pt x="6286538" y="813727"/>
                  </a:lnTo>
                  <a:lnTo>
                    <a:pt x="6270650" y="798449"/>
                  </a:lnTo>
                  <a:lnTo>
                    <a:pt x="6263233" y="779576"/>
                  </a:lnTo>
                  <a:lnTo>
                    <a:pt x="6261417" y="762508"/>
                  </a:lnTo>
                  <a:lnTo>
                    <a:pt x="6261417" y="759891"/>
                  </a:lnTo>
                  <a:lnTo>
                    <a:pt x="6169685" y="759891"/>
                  </a:lnTo>
                  <a:lnTo>
                    <a:pt x="6172797" y="798283"/>
                  </a:lnTo>
                  <a:lnTo>
                    <a:pt x="6208763" y="865657"/>
                  </a:lnTo>
                  <a:lnTo>
                    <a:pt x="6248984" y="887831"/>
                  </a:lnTo>
                  <a:lnTo>
                    <a:pt x="6308941" y="896226"/>
                  </a:lnTo>
                  <a:lnTo>
                    <a:pt x="6362090" y="890701"/>
                  </a:lnTo>
                  <a:lnTo>
                    <a:pt x="6401371" y="874991"/>
                  </a:lnTo>
                  <a:lnTo>
                    <a:pt x="6445669" y="820026"/>
                  </a:lnTo>
                  <a:lnTo>
                    <a:pt x="6456705" y="780034"/>
                  </a:lnTo>
                  <a:lnTo>
                    <a:pt x="6461252" y="736854"/>
                  </a:lnTo>
                  <a:lnTo>
                    <a:pt x="6462179" y="695299"/>
                  </a:lnTo>
                  <a:lnTo>
                    <a:pt x="6462306" y="652195"/>
                  </a:lnTo>
                  <a:lnTo>
                    <a:pt x="6462306" y="622007"/>
                  </a:lnTo>
                  <a:lnTo>
                    <a:pt x="6462357" y="306616"/>
                  </a:lnTo>
                  <a:lnTo>
                    <a:pt x="6462471" y="279984"/>
                  </a:lnTo>
                  <a:lnTo>
                    <a:pt x="6462611" y="268935"/>
                  </a:lnTo>
                  <a:lnTo>
                    <a:pt x="6462712" y="261442"/>
                  </a:lnTo>
                  <a:lnTo>
                    <a:pt x="6462903" y="246697"/>
                  </a:lnTo>
                  <a:lnTo>
                    <a:pt x="6462941" y="243890"/>
                  </a:lnTo>
                  <a:lnTo>
                    <a:pt x="6463157" y="233095"/>
                  </a:lnTo>
                  <a:lnTo>
                    <a:pt x="6463589" y="212915"/>
                  </a:lnTo>
                  <a:lnTo>
                    <a:pt x="6464313" y="187642"/>
                  </a:lnTo>
                  <a:lnTo>
                    <a:pt x="6464338" y="187071"/>
                  </a:lnTo>
                  <a:close/>
                </a:path>
                <a:path w="7465059" h="1662429">
                  <a:moveTo>
                    <a:pt x="6825348" y="353263"/>
                  </a:moveTo>
                  <a:lnTo>
                    <a:pt x="6822414" y="306908"/>
                  </a:lnTo>
                  <a:lnTo>
                    <a:pt x="6822364" y="305955"/>
                  </a:lnTo>
                  <a:lnTo>
                    <a:pt x="6812648" y="264045"/>
                  </a:lnTo>
                  <a:lnTo>
                    <a:pt x="6808902" y="256540"/>
                  </a:lnTo>
                  <a:lnTo>
                    <a:pt x="6795109" y="228942"/>
                  </a:lnTo>
                  <a:lnTo>
                    <a:pt x="6768605" y="202095"/>
                  </a:lnTo>
                  <a:lnTo>
                    <a:pt x="6737490" y="187515"/>
                  </a:lnTo>
                  <a:lnTo>
                    <a:pt x="6737490" y="340588"/>
                  </a:lnTo>
                  <a:lnTo>
                    <a:pt x="6737490" y="399237"/>
                  </a:lnTo>
                  <a:lnTo>
                    <a:pt x="6628739" y="399237"/>
                  </a:lnTo>
                  <a:lnTo>
                    <a:pt x="6628765" y="340588"/>
                  </a:lnTo>
                  <a:lnTo>
                    <a:pt x="6631559" y="306908"/>
                  </a:lnTo>
                  <a:lnTo>
                    <a:pt x="6631635" y="305955"/>
                  </a:lnTo>
                  <a:lnTo>
                    <a:pt x="6631699" y="305193"/>
                  </a:lnTo>
                  <a:lnTo>
                    <a:pt x="6641236" y="278701"/>
                  </a:lnTo>
                  <a:lnTo>
                    <a:pt x="6658318" y="262204"/>
                  </a:lnTo>
                  <a:lnTo>
                    <a:pt x="6683921" y="256540"/>
                  </a:lnTo>
                  <a:lnTo>
                    <a:pt x="6710756" y="262813"/>
                  </a:lnTo>
                  <a:lnTo>
                    <a:pt x="6727114" y="280301"/>
                  </a:lnTo>
                  <a:lnTo>
                    <a:pt x="6735267" y="306908"/>
                  </a:lnTo>
                  <a:lnTo>
                    <a:pt x="6737490" y="340588"/>
                  </a:lnTo>
                  <a:lnTo>
                    <a:pt x="6737490" y="187515"/>
                  </a:lnTo>
                  <a:lnTo>
                    <a:pt x="6732016" y="184937"/>
                  </a:lnTo>
                  <a:lnTo>
                    <a:pt x="6684226" y="178904"/>
                  </a:lnTo>
                  <a:lnTo>
                    <a:pt x="6631546" y="186639"/>
                  </a:lnTo>
                  <a:lnTo>
                    <a:pt x="6592875" y="207543"/>
                  </a:lnTo>
                  <a:lnTo>
                    <a:pt x="6566230" y="238163"/>
                  </a:lnTo>
                  <a:lnTo>
                    <a:pt x="6549644" y="275031"/>
                  </a:lnTo>
                  <a:lnTo>
                    <a:pt x="6541148" y="314680"/>
                  </a:lnTo>
                  <a:lnTo>
                    <a:pt x="6538773" y="353263"/>
                  </a:lnTo>
                  <a:lnTo>
                    <a:pt x="6538747" y="535393"/>
                  </a:lnTo>
                  <a:lnTo>
                    <a:pt x="6540919" y="585736"/>
                  </a:lnTo>
                  <a:lnTo>
                    <a:pt x="6548958" y="630440"/>
                  </a:lnTo>
                  <a:lnTo>
                    <a:pt x="6565062" y="667473"/>
                  </a:lnTo>
                  <a:lnTo>
                    <a:pt x="6591465" y="695642"/>
                  </a:lnTo>
                  <a:lnTo>
                    <a:pt x="6630378" y="713574"/>
                  </a:lnTo>
                  <a:lnTo>
                    <a:pt x="6684048" y="719861"/>
                  </a:lnTo>
                  <a:lnTo>
                    <a:pt x="6738404" y="712038"/>
                  </a:lnTo>
                  <a:lnTo>
                    <a:pt x="6776580" y="691286"/>
                  </a:lnTo>
                  <a:lnTo>
                    <a:pt x="6801371" y="661682"/>
                  </a:lnTo>
                  <a:lnTo>
                    <a:pt x="6822072" y="592162"/>
                  </a:lnTo>
                  <a:lnTo>
                    <a:pt x="6823608" y="557441"/>
                  </a:lnTo>
                  <a:lnTo>
                    <a:pt x="6734315" y="557441"/>
                  </a:lnTo>
                  <a:lnTo>
                    <a:pt x="6734315" y="560717"/>
                  </a:lnTo>
                  <a:lnTo>
                    <a:pt x="6732549" y="591566"/>
                  </a:lnTo>
                  <a:lnTo>
                    <a:pt x="6725272" y="617575"/>
                  </a:lnTo>
                  <a:lnTo>
                    <a:pt x="6709575" y="635533"/>
                  </a:lnTo>
                  <a:lnTo>
                    <a:pt x="6682499" y="642226"/>
                  </a:lnTo>
                  <a:lnTo>
                    <a:pt x="6655143" y="634606"/>
                  </a:lnTo>
                  <a:lnTo>
                    <a:pt x="6638518" y="614426"/>
                  </a:lnTo>
                  <a:lnTo>
                    <a:pt x="6630327" y="585952"/>
                  </a:lnTo>
                  <a:lnTo>
                    <a:pt x="6630263" y="585736"/>
                  </a:lnTo>
                  <a:lnTo>
                    <a:pt x="6628028" y="552577"/>
                  </a:lnTo>
                  <a:lnTo>
                    <a:pt x="6628028" y="471868"/>
                  </a:lnTo>
                  <a:lnTo>
                    <a:pt x="6825348" y="471868"/>
                  </a:lnTo>
                  <a:lnTo>
                    <a:pt x="6825348" y="399237"/>
                  </a:lnTo>
                  <a:lnTo>
                    <a:pt x="6825348" y="353263"/>
                  </a:lnTo>
                  <a:close/>
                </a:path>
                <a:path w="7465059" h="1662429">
                  <a:moveTo>
                    <a:pt x="7100392" y="179514"/>
                  </a:moveTo>
                  <a:lnTo>
                    <a:pt x="7065429" y="184429"/>
                  </a:lnTo>
                  <a:lnTo>
                    <a:pt x="7033374" y="199758"/>
                  </a:lnTo>
                  <a:lnTo>
                    <a:pt x="7006463" y="227787"/>
                  </a:lnTo>
                  <a:lnTo>
                    <a:pt x="6986879" y="270764"/>
                  </a:lnTo>
                  <a:lnTo>
                    <a:pt x="6986600" y="246202"/>
                  </a:lnTo>
                  <a:lnTo>
                    <a:pt x="6985889" y="221615"/>
                  </a:lnTo>
                  <a:lnTo>
                    <a:pt x="6984987" y="200672"/>
                  </a:lnTo>
                  <a:lnTo>
                    <a:pt x="6984124" y="187058"/>
                  </a:lnTo>
                  <a:lnTo>
                    <a:pt x="6897281" y="187058"/>
                  </a:lnTo>
                  <a:lnTo>
                    <a:pt x="6898183" y="224155"/>
                  </a:lnTo>
                  <a:lnTo>
                    <a:pt x="6898449" y="262839"/>
                  </a:lnTo>
                  <a:lnTo>
                    <a:pt x="6898310" y="365175"/>
                  </a:lnTo>
                  <a:lnTo>
                    <a:pt x="6898310" y="711695"/>
                  </a:lnTo>
                  <a:lnTo>
                    <a:pt x="6989737" y="711695"/>
                  </a:lnTo>
                  <a:lnTo>
                    <a:pt x="6989737" y="419239"/>
                  </a:lnTo>
                  <a:lnTo>
                    <a:pt x="6998309" y="356323"/>
                  </a:lnTo>
                  <a:lnTo>
                    <a:pt x="7021830" y="317550"/>
                  </a:lnTo>
                  <a:lnTo>
                    <a:pt x="7056971" y="297878"/>
                  </a:lnTo>
                  <a:lnTo>
                    <a:pt x="7100392" y="292290"/>
                  </a:lnTo>
                  <a:lnTo>
                    <a:pt x="7100392" y="179514"/>
                  </a:lnTo>
                  <a:close/>
                </a:path>
                <a:path w="7465059" h="1662429">
                  <a:moveTo>
                    <a:pt x="7464450" y="187071"/>
                  </a:moveTo>
                  <a:lnTo>
                    <a:pt x="7372718" y="187071"/>
                  </a:lnTo>
                  <a:lnTo>
                    <a:pt x="7360831" y="257073"/>
                  </a:lnTo>
                  <a:lnTo>
                    <a:pt x="7321245" y="482409"/>
                  </a:lnTo>
                  <a:lnTo>
                    <a:pt x="7314006" y="526275"/>
                  </a:lnTo>
                  <a:lnTo>
                    <a:pt x="7308101" y="565607"/>
                  </a:lnTo>
                  <a:lnTo>
                    <a:pt x="7303656" y="600671"/>
                  </a:lnTo>
                  <a:lnTo>
                    <a:pt x="7301204" y="600671"/>
                  </a:lnTo>
                  <a:lnTo>
                    <a:pt x="7293635" y="533920"/>
                  </a:lnTo>
                  <a:lnTo>
                    <a:pt x="7287057" y="488645"/>
                  </a:lnTo>
                  <a:lnTo>
                    <a:pt x="7278967" y="436892"/>
                  </a:lnTo>
                  <a:lnTo>
                    <a:pt x="7269645" y="379780"/>
                  </a:lnTo>
                  <a:lnTo>
                    <a:pt x="7259345" y="318363"/>
                  </a:lnTo>
                  <a:lnTo>
                    <a:pt x="7236930" y="187071"/>
                  </a:lnTo>
                  <a:lnTo>
                    <a:pt x="7138873" y="187071"/>
                  </a:lnTo>
                  <a:lnTo>
                    <a:pt x="7256348" y="731913"/>
                  </a:lnTo>
                  <a:lnTo>
                    <a:pt x="7246531" y="772287"/>
                  </a:lnTo>
                  <a:lnTo>
                    <a:pt x="7233526" y="796594"/>
                  </a:lnTo>
                  <a:lnTo>
                    <a:pt x="7216114" y="808507"/>
                  </a:lnTo>
                  <a:lnTo>
                    <a:pt x="7193089" y="811657"/>
                  </a:lnTo>
                  <a:lnTo>
                    <a:pt x="7183869" y="811326"/>
                  </a:lnTo>
                  <a:lnTo>
                    <a:pt x="7174547" y="810552"/>
                  </a:lnTo>
                  <a:lnTo>
                    <a:pt x="7166978" y="809675"/>
                  </a:lnTo>
                  <a:lnTo>
                    <a:pt x="7162978" y="808990"/>
                  </a:lnTo>
                  <a:lnTo>
                    <a:pt x="7161555" y="891133"/>
                  </a:lnTo>
                  <a:lnTo>
                    <a:pt x="7171537" y="892619"/>
                  </a:lnTo>
                  <a:lnTo>
                    <a:pt x="7182459" y="893927"/>
                  </a:lnTo>
                  <a:lnTo>
                    <a:pt x="7194042" y="894854"/>
                  </a:lnTo>
                  <a:lnTo>
                    <a:pt x="7205980" y="895197"/>
                  </a:lnTo>
                  <a:lnTo>
                    <a:pt x="7240156" y="893152"/>
                  </a:lnTo>
                  <a:lnTo>
                    <a:pt x="7271817" y="882764"/>
                  </a:lnTo>
                  <a:lnTo>
                    <a:pt x="7300519" y="857681"/>
                  </a:lnTo>
                  <a:lnTo>
                    <a:pt x="7325779" y="811555"/>
                  </a:lnTo>
                  <a:lnTo>
                    <a:pt x="7347166" y="738009"/>
                  </a:lnTo>
                  <a:lnTo>
                    <a:pt x="7464450" y="18707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5384" y="8992843"/>
              <a:ext cx="135105" cy="244756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357604" y="8427955"/>
              <a:ext cx="12756515" cy="2098040"/>
            </a:xfrm>
            <a:custGeom>
              <a:avLst/>
              <a:gdLst/>
              <a:ahLst/>
              <a:cxnLst/>
              <a:rect l="l" t="t" r="r" b="b"/>
              <a:pathLst>
                <a:path w="12756515" h="2098040">
                  <a:moveTo>
                    <a:pt x="206527" y="1571091"/>
                  </a:moveTo>
                  <a:lnTo>
                    <a:pt x="24079" y="1571091"/>
                  </a:lnTo>
                  <a:lnTo>
                    <a:pt x="13220" y="1621396"/>
                  </a:lnTo>
                  <a:lnTo>
                    <a:pt x="77241" y="1621396"/>
                  </a:lnTo>
                  <a:lnTo>
                    <a:pt x="0" y="1985518"/>
                  </a:lnTo>
                  <a:lnTo>
                    <a:pt x="54343" y="1985518"/>
                  </a:lnTo>
                  <a:lnTo>
                    <a:pt x="131559" y="1621396"/>
                  </a:lnTo>
                  <a:lnTo>
                    <a:pt x="195668" y="1621396"/>
                  </a:lnTo>
                  <a:lnTo>
                    <a:pt x="206527" y="1571091"/>
                  </a:lnTo>
                  <a:close/>
                </a:path>
                <a:path w="12756515" h="2098040">
                  <a:moveTo>
                    <a:pt x="373976" y="1711579"/>
                  </a:moveTo>
                  <a:lnTo>
                    <a:pt x="367982" y="1685518"/>
                  </a:lnTo>
                  <a:lnTo>
                    <a:pt x="351472" y="1668043"/>
                  </a:lnTo>
                  <a:lnTo>
                    <a:pt x="323100" y="1661655"/>
                  </a:lnTo>
                  <a:lnTo>
                    <a:pt x="304914" y="1663738"/>
                  </a:lnTo>
                  <a:lnTo>
                    <a:pt x="288950" y="1669732"/>
                  </a:lnTo>
                  <a:lnTo>
                    <a:pt x="275310" y="1679232"/>
                  </a:lnTo>
                  <a:lnTo>
                    <a:pt x="264096" y="1691855"/>
                  </a:lnTo>
                  <a:lnTo>
                    <a:pt x="293497" y="1552917"/>
                  </a:lnTo>
                  <a:lnTo>
                    <a:pt x="239179" y="1552917"/>
                  </a:lnTo>
                  <a:lnTo>
                    <a:pt x="147345" y="1985518"/>
                  </a:lnTo>
                  <a:lnTo>
                    <a:pt x="201676" y="1985518"/>
                  </a:lnTo>
                  <a:lnTo>
                    <a:pt x="247967" y="1768856"/>
                  </a:lnTo>
                  <a:lnTo>
                    <a:pt x="255041" y="1742655"/>
                  </a:lnTo>
                  <a:lnTo>
                    <a:pt x="264223" y="1723364"/>
                  </a:lnTo>
                  <a:lnTo>
                    <a:pt x="276733" y="1711439"/>
                  </a:lnTo>
                  <a:lnTo>
                    <a:pt x="293776" y="1707362"/>
                  </a:lnTo>
                  <a:lnTo>
                    <a:pt x="308470" y="1710778"/>
                  </a:lnTo>
                  <a:lnTo>
                    <a:pt x="315595" y="1720380"/>
                  </a:lnTo>
                  <a:lnTo>
                    <a:pt x="316865" y="1735213"/>
                  </a:lnTo>
                  <a:lnTo>
                    <a:pt x="313931" y="1754289"/>
                  </a:lnTo>
                  <a:lnTo>
                    <a:pt x="264922" y="1985518"/>
                  </a:lnTo>
                  <a:lnTo>
                    <a:pt x="319252" y="1985518"/>
                  </a:lnTo>
                  <a:lnTo>
                    <a:pt x="370814" y="1743671"/>
                  </a:lnTo>
                  <a:lnTo>
                    <a:pt x="373976" y="1711579"/>
                  </a:lnTo>
                  <a:close/>
                </a:path>
                <a:path w="12756515" h="2098040">
                  <a:moveTo>
                    <a:pt x="583907" y="1730438"/>
                  </a:moveTo>
                  <a:lnTo>
                    <a:pt x="579043" y="1705000"/>
                  </a:lnTo>
                  <a:lnTo>
                    <a:pt x="577316" y="1695970"/>
                  </a:lnTo>
                  <a:lnTo>
                    <a:pt x="554380" y="1671434"/>
                  </a:lnTo>
                  <a:lnTo>
                    <a:pt x="532333" y="1666798"/>
                  </a:lnTo>
                  <a:lnTo>
                    <a:pt x="532333" y="1733956"/>
                  </a:lnTo>
                  <a:lnTo>
                    <a:pt x="530326" y="1751799"/>
                  </a:lnTo>
                  <a:lnTo>
                    <a:pt x="521081" y="1795589"/>
                  </a:lnTo>
                  <a:lnTo>
                    <a:pt x="459892" y="1795589"/>
                  </a:lnTo>
                  <a:lnTo>
                    <a:pt x="469201" y="1752600"/>
                  </a:lnTo>
                  <a:lnTo>
                    <a:pt x="491985" y="1708835"/>
                  </a:lnTo>
                  <a:lnTo>
                    <a:pt x="507276" y="1705000"/>
                  </a:lnTo>
                  <a:lnTo>
                    <a:pt x="522071" y="1708835"/>
                  </a:lnTo>
                  <a:lnTo>
                    <a:pt x="529983" y="1719033"/>
                  </a:lnTo>
                  <a:lnTo>
                    <a:pt x="532333" y="1733956"/>
                  </a:lnTo>
                  <a:lnTo>
                    <a:pt x="532333" y="1666798"/>
                  </a:lnTo>
                  <a:lnTo>
                    <a:pt x="466737" y="1671066"/>
                  </a:lnTo>
                  <a:lnTo>
                    <a:pt x="422287" y="1727339"/>
                  </a:lnTo>
                  <a:lnTo>
                    <a:pt x="412496" y="1764271"/>
                  </a:lnTo>
                  <a:lnTo>
                    <a:pt x="388747" y="1876196"/>
                  </a:lnTo>
                  <a:lnTo>
                    <a:pt x="383501" y="1916620"/>
                  </a:lnTo>
                  <a:lnTo>
                    <a:pt x="383463" y="1916925"/>
                  </a:lnTo>
                  <a:lnTo>
                    <a:pt x="388937" y="1953666"/>
                  </a:lnTo>
                  <a:lnTo>
                    <a:pt x="411099" y="1980247"/>
                  </a:lnTo>
                  <a:lnTo>
                    <a:pt x="455841" y="1990483"/>
                  </a:lnTo>
                  <a:lnTo>
                    <a:pt x="498602" y="1982520"/>
                  </a:lnTo>
                  <a:lnTo>
                    <a:pt x="534276" y="1945398"/>
                  </a:lnTo>
                  <a:lnTo>
                    <a:pt x="550481" y="1898586"/>
                  </a:lnTo>
                  <a:lnTo>
                    <a:pt x="552094" y="1891271"/>
                  </a:lnTo>
                  <a:lnTo>
                    <a:pt x="498627" y="1891271"/>
                  </a:lnTo>
                  <a:lnTo>
                    <a:pt x="496773" y="1900212"/>
                  </a:lnTo>
                  <a:lnTo>
                    <a:pt x="492569" y="1916620"/>
                  </a:lnTo>
                  <a:lnTo>
                    <a:pt x="486156" y="1931123"/>
                  </a:lnTo>
                  <a:lnTo>
                    <a:pt x="476084" y="1941461"/>
                  </a:lnTo>
                  <a:lnTo>
                    <a:pt x="460933" y="1945398"/>
                  </a:lnTo>
                  <a:lnTo>
                    <a:pt x="445719" y="1941093"/>
                  </a:lnTo>
                  <a:lnTo>
                    <a:pt x="438175" y="1929358"/>
                  </a:lnTo>
                  <a:lnTo>
                    <a:pt x="436753" y="1912010"/>
                  </a:lnTo>
                  <a:lnTo>
                    <a:pt x="439775" y="1891271"/>
                  </a:lnTo>
                  <a:lnTo>
                    <a:pt x="439839" y="1890852"/>
                  </a:lnTo>
                  <a:lnTo>
                    <a:pt x="448818" y="1848408"/>
                  </a:lnTo>
                  <a:lnTo>
                    <a:pt x="450761" y="1839366"/>
                  </a:lnTo>
                  <a:lnTo>
                    <a:pt x="564375" y="1839366"/>
                  </a:lnTo>
                  <a:lnTo>
                    <a:pt x="567042" y="1827022"/>
                  </a:lnTo>
                  <a:lnTo>
                    <a:pt x="573760" y="1795589"/>
                  </a:lnTo>
                  <a:lnTo>
                    <a:pt x="579323" y="1769567"/>
                  </a:lnTo>
                  <a:lnTo>
                    <a:pt x="583907" y="1730438"/>
                  </a:lnTo>
                  <a:close/>
                </a:path>
                <a:path w="12756515" h="2098040">
                  <a:moveTo>
                    <a:pt x="892759" y="1666621"/>
                  </a:moveTo>
                  <a:lnTo>
                    <a:pt x="840790" y="1666621"/>
                  </a:lnTo>
                  <a:lnTo>
                    <a:pt x="838835" y="1671802"/>
                  </a:lnTo>
                  <a:lnTo>
                    <a:pt x="836612" y="1678127"/>
                  </a:lnTo>
                  <a:lnTo>
                    <a:pt x="834339" y="1685302"/>
                  </a:lnTo>
                  <a:lnTo>
                    <a:pt x="832281" y="1692986"/>
                  </a:lnTo>
                  <a:lnTo>
                    <a:pt x="827620" y="1681886"/>
                  </a:lnTo>
                  <a:lnTo>
                    <a:pt x="820572" y="1673885"/>
                  </a:lnTo>
                  <a:lnTo>
                    <a:pt x="820572" y="1747469"/>
                  </a:lnTo>
                  <a:lnTo>
                    <a:pt x="816902" y="1770634"/>
                  </a:lnTo>
                  <a:lnTo>
                    <a:pt x="797864" y="1858708"/>
                  </a:lnTo>
                  <a:lnTo>
                    <a:pt x="781342" y="1911527"/>
                  </a:lnTo>
                  <a:lnTo>
                    <a:pt x="749490" y="1932863"/>
                  </a:lnTo>
                  <a:lnTo>
                    <a:pt x="734568" y="1928901"/>
                  </a:lnTo>
                  <a:lnTo>
                    <a:pt x="727011" y="1917852"/>
                  </a:lnTo>
                  <a:lnTo>
                    <a:pt x="725462" y="1900999"/>
                  </a:lnTo>
                  <a:lnTo>
                    <a:pt x="728535" y="1879587"/>
                  </a:lnTo>
                  <a:lnTo>
                    <a:pt x="754646" y="1756524"/>
                  </a:lnTo>
                  <a:lnTo>
                    <a:pt x="778789" y="1711210"/>
                  </a:lnTo>
                  <a:lnTo>
                    <a:pt x="794766" y="1707362"/>
                  </a:lnTo>
                  <a:lnTo>
                    <a:pt x="812152" y="1712810"/>
                  </a:lnTo>
                  <a:lnTo>
                    <a:pt x="819873" y="1727187"/>
                  </a:lnTo>
                  <a:lnTo>
                    <a:pt x="820572" y="1747469"/>
                  </a:lnTo>
                  <a:lnTo>
                    <a:pt x="820572" y="1673885"/>
                  </a:lnTo>
                  <a:lnTo>
                    <a:pt x="818743" y="1671802"/>
                  </a:lnTo>
                  <a:lnTo>
                    <a:pt x="804684" y="1664487"/>
                  </a:lnTo>
                  <a:lnTo>
                    <a:pt x="784453" y="1661668"/>
                  </a:lnTo>
                  <a:lnTo>
                    <a:pt x="747242" y="1671396"/>
                  </a:lnTo>
                  <a:lnTo>
                    <a:pt x="707885" y="1728139"/>
                  </a:lnTo>
                  <a:lnTo>
                    <a:pt x="673150" y="1882203"/>
                  </a:lnTo>
                  <a:lnTo>
                    <a:pt x="668959" y="1917420"/>
                  </a:lnTo>
                  <a:lnTo>
                    <a:pt x="673798" y="1948942"/>
                  </a:lnTo>
                  <a:lnTo>
                    <a:pt x="690880" y="1971611"/>
                  </a:lnTo>
                  <a:lnTo>
                    <a:pt x="723404" y="1980298"/>
                  </a:lnTo>
                  <a:lnTo>
                    <a:pt x="741184" y="1978101"/>
                  </a:lnTo>
                  <a:lnTo>
                    <a:pt x="755789" y="1971827"/>
                  </a:lnTo>
                  <a:lnTo>
                    <a:pt x="767575" y="1962010"/>
                  </a:lnTo>
                  <a:lnTo>
                    <a:pt x="776884" y="1949157"/>
                  </a:lnTo>
                  <a:lnTo>
                    <a:pt x="771309" y="1975688"/>
                  </a:lnTo>
                  <a:lnTo>
                    <a:pt x="764336" y="2006600"/>
                  </a:lnTo>
                  <a:lnTo>
                    <a:pt x="756081" y="2030945"/>
                  </a:lnTo>
                  <a:lnTo>
                    <a:pt x="743915" y="2046897"/>
                  </a:lnTo>
                  <a:lnTo>
                    <a:pt x="725220" y="2052612"/>
                  </a:lnTo>
                  <a:lnTo>
                    <a:pt x="709396" y="2049081"/>
                  </a:lnTo>
                  <a:lnTo>
                    <a:pt x="701624" y="2040331"/>
                  </a:lnTo>
                  <a:lnTo>
                    <a:pt x="699427" y="2029142"/>
                  </a:lnTo>
                  <a:lnTo>
                    <a:pt x="700366" y="2018322"/>
                  </a:lnTo>
                  <a:lnTo>
                    <a:pt x="700989" y="2014601"/>
                  </a:lnTo>
                  <a:lnTo>
                    <a:pt x="646036" y="2014601"/>
                  </a:lnTo>
                  <a:lnTo>
                    <a:pt x="645414" y="2017699"/>
                  </a:lnTo>
                  <a:lnTo>
                    <a:pt x="644029" y="2046020"/>
                  </a:lnTo>
                  <a:lnTo>
                    <a:pt x="653453" y="2071751"/>
                  </a:lnTo>
                  <a:lnTo>
                    <a:pt x="677532" y="2090470"/>
                  </a:lnTo>
                  <a:lnTo>
                    <a:pt x="720128" y="2097697"/>
                  </a:lnTo>
                  <a:lnTo>
                    <a:pt x="770902" y="2087232"/>
                  </a:lnTo>
                  <a:lnTo>
                    <a:pt x="800404" y="2058746"/>
                  </a:lnTo>
                  <a:lnTo>
                    <a:pt x="816800" y="2016531"/>
                  </a:lnTo>
                  <a:lnTo>
                    <a:pt x="828179" y="1964893"/>
                  </a:lnTo>
                  <a:lnTo>
                    <a:pt x="831532" y="1949157"/>
                  </a:lnTo>
                  <a:lnTo>
                    <a:pt x="835012" y="1932863"/>
                  </a:lnTo>
                  <a:lnTo>
                    <a:pt x="874395" y="1748066"/>
                  </a:lnTo>
                  <a:lnTo>
                    <a:pt x="883246" y="1707362"/>
                  </a:lnTo>
                  <a:lnTo>
                    <a:pt x="886523" y="1692986"/>
                  </a:lnTo>
                  <a:lnTo>
                    <a:pt x="888987" y="1682318"/>
                  </a:lnTo>
                  <a:lnTo>
                    <a:pt x="892759" y="1666621"/>
                  </a:lnTo>
                  <a:close/>
                </a:path>
                <a:path w="12756515" h="2098040">
                  <a:moveTo>
                    <a:pt x="1094016" y="1722932"/>
                  </a:moveTo>
                  <a:lnTo>
                    <a:pt x="1088758" y="1707172"/>
                  </a:lnTo>
                  <a:lnTo>
                    <a:pt x="1082979" y="1689862"/>
                  </a:lnTo>
                  <a:lnTo>
                    <a:pt x="1057948" y="1668945"/>
                  </a:lnTo>
                  <a:lnTo>
                    <a:pt x="1040993" y="1665782"/>
                  </a:lnTo>
                  <a:lnTo>
                    <a:pt x="1040993" y="1737779"/>
                  </a:lnTo>
                  <a:lnTo>
                    <a:pt x="1038390" y="1758073"/>
                  </a:lnTo>
                  <a:lnTo>
                    <a:pt x="1008875" y="1895678"/>
                  </a:lnTo>
                  <a:lnTo>
                    <a:pt x="1008786" y="1896110"/>
                  </a:lnTo>
                  <a:lnTo>
                    <a:pt x="1002741" y="1917915"/>
                  </a:lnTo>
                  <a:lnTo>
                    <a:pt x="994879" y="1933130"/>
                  </a:lnTo>
                  <a:lnTo>
                    <a:pt x="984402" y="1942058"/>
                  </a:lnTo>
                  <a:lnTo>
                    <a:pt x="970534" y="1944966"/>
                  </a:lnTo>
                  <a:lnTo>
                    <a:pt x="956157" y="1941766"/>
                  </a:lnTo>
                  <a:lnTo>
                    <a:pt x="947026" y="1932317"/>
                  </a:lnTo>
                  <a:lnTo>
                    <a:pt x="943406" y="1916874"/>
                  </a:lnTo>
                  <a:lnTo>
                    <a:pt x="945502" y="1896110"/>
                  </a:lnTo>
                  <a:lnTo>
                    <a:pt x="975334" y="1756092"/>
                  </a:lnTo>
                  <a:lnTo>
                    <a:pt x="998575" y="1710753"/>
                  </a:lnTo>
                  <a:lnTo>
                    <a:pt x="1013904" y="1707172"/>
                  </a:lnTo>
                  <a:lnTo>
                    <a:pt x="1030058" y="1711007"/>
                  </a:lnTo>
                  <a:lnTo>
                    <a:pt x="1038656" y="1721650"/>
                  </a:lnTo>
                  <a:lnTo>
                    <a:pt x="1040993" y="1737779"/>
                  </a:lnTo>
                  <a:lnTo>
                    <a:pt x="1040993" y="1665782"/>
                  </a:lnTo>
                  <a:lnTo>
                    <a:pt x="979525" y="1668335"/>
                  </a:lnTo>
                  <a:lnTo>
                    <a:pt x="932307" y="1717116"/>
                  </a:lnTo>
                  <a:lnTo>
                    <a:pt x="920381" y="1756092"/>
                  </a:lnTo>
                  <a:lnTo>
                    <a:pt x="892708" y="1886242"/>
                  </a:lnTo>
                  <a:lnTo>
                    <a:pt x="889609" y="1931263"/>
                  </a:lnTo>
                  <a:lnTo>
                    <a:pt x="901306" y="1963902"/>
                  </a:lnTo>
                  <a:lnTo>
                    <a:pt x="926782" y="1983778"/>
                  </a:lnTo>
                  <a:lnTo>
                    <a:pt x="965022" y="1990483"/>
                  </a:lnTo>
                  <a:lnTo>
                    <a:pt x="1005255" y="1984413"/>
                  </a:lnTo>
                  <a:lnTo>
                    <a:pt x="1045972" y="1944966"/>
                  </a:lnTo>
                  <a:lnTo>
                    <a:pt x="1064996" y="1890026"/>
                  </a:lnTo>
                  <a:lnTo>
                    <a:pt x="1090980" y="1766697"/>
                  </a:lnTo>
                  <a:lnTo>
                    <a:pt x="1094016" y="1722932"/>
                  </a:lnTo>
                  <a:close/>
                </a:path>
                <a:path w="12756515" h="2098040">
                  <a:moveTo>
                    <a:pt x="1302791" y="1710347"/>
                  </a:moveTo>
                  <a:lnTo>
                    <a:pt x="1300708" y="1705000"/>
                  </a:lnTo>
                  <a:lnTo>
                    <a:pt x="1292631" y="1684210"/>
                  </a:lnTo>
                  <a:lnTo>
                    <a:pt x="1269301" y="1667522"/>
                  </a:lnTo>
                  <a:lnTo>
                    <a:pt x="1188377" y="1670037"/>
                  </a:lnTo>
                  <a:lnTo>
                    <a:pt x="1147838" y="1720557"/>
                  </a:lnTo>
                  <a:lnTo>
                    <a:pt x="1138872" y="1756537"/>
                  </a:lnTo>
                  <a:lnTo>
                    <a:pt x="1192593" y="1756537"/>
                  </a:lnTo>
                  <a:lnTo>
                    <a:pt x="1194701" y="1747850"/>
                  </a:lnTo>
                  <a:lnTo>
                    <a:pt x="1199451" y="1730476"/>
                  </a:lnTo>
                  <a:lnTo>
                    <a:pt x="1205382" y="1716938"/>
                  </a:lnTo>
                  <a:lnTo>
                    <a:pt x="1214120" y="1708137"/>
                  </a:lnTo>
                  <a:lnTo>
                    <a:pt x="1227302" y="1705000"/>
                  </a:lnTo>
                  <a:lnTo>
                    <a:pt x="1240028" y="1707870"/>
                  </a:lnTo>
                  <a:lnTo>
                    <a:pt x="1246987" y="1716138"/>
                  </a:lnTo>
                  <a:lnTo>
                    <a:pt x="1248930" y="1729244"/>
                  </a:lnTo>
                  <a:lnTo>
                    <a:pt x="1246581" y="1746669"/>
                  </a:lnTo>
                  <a:lnTo>
                    <a:pt x="1237411" y="1789201"/>
                  </a:lnTo>
                  <a:lnTo>
                    <a:pt x="1233068" y="1789823"/>
                  </a:lnTo>
                  <a:lnTo>
                    <a:pt x="1229144" y="1790433"/>
                  </a:lnTo>
                  <a:lnTo>
                    <a:pt x="1229144" y="1832292"/>
                  </a:lnTo>
                  <a:lnTo>
                    <a:pt x="1221143" y="1869020"/>
                  </a:lnTo>
                  <a:lnTo>
                    <a:pt x="1212824" y="1901202"/>
                  </a:lnTo>
                  <a:lnTo>
                    <a:pt x="1202702" y="1924202"/>
                  </a:lnTo>
                  <a:lnTo>
                    <a:pt x="1189748" y="1938007"/>
                  </a:lnTo>
                  <a:lnTo>
                    <a:pt x="1172921" y="1942604"/>
                  </a:lnTo>
                  <a:lnTo>
                    <a:pt x="1158989" y="1938401"/>
                  </a:lnTo>
                  <a:lnTo>
                    <a:pt x="1152118" y="1927250"/>
                  </a:lnTo>
                  <a:lnTo>
                    <a:pt x="1150848" y="1912035"/>
                  </a:lnTo>
                  <a:lnTo>
                    <a:pt x="1150785" y="1911311"/>
                  </a:lnTo>
                  <a:lnTo>
                    <a:pt x="1162354" y="1868030"/>
                  </a:lnTo>
                  <a:lnTo>
                    <a:pt x="1194193" y="1840953"/>
                  </a:lnTo>
                  <a:lnTo>
                    <a:pt x="1229144" y="1832292"/>
                  </a:lnTo>
                  <a:lnTo>
                    <a:pt x="1229144" y="1790433"/>
                  </a:lnTo>
                  <a:lnTo>
                    <a:pt x="1176121" y="1801977"/>
                  </a:lnTo>
                  <a:lnTo>
                    <a:pt x="1139926" y="1820176"/>
                  </a:lnTo>
                  <a:lnTo>
                    <a:pt x="1114755" y="1849742"/>
                  </a:lnTo>
                  <a:lnTo>
                    <a:pt x="1098918" y="1894801"/>
                  </a:lnTo>
                  <a:lnTo>
                    <a:pt x="1094968" y="1930463"/>
                  </a:lnTo>
                  <a:lnTo>
                    <a:pt x="1100010" y="1961045"/>
                  </a:lnTo>
                  <a:lnTo>
                    <a:pt x="1116139" y="1982431"/>
                  </a:lnTo>
                  <a:lnTo>
                    <a:pt x="1145400" y="1990483"/>
                  </a:lnTo>
                  <a:lnTo>
                    <a:pt x="1162824" y="1988756"/>
                  </a:lnTo>
                  <a:lnTo>
                    <a:pt x="1177544" y="1983232"/>
                  </a:lnTo>
                  <a:lnTo>
                    <a:pt x="1190371" y="1973364"/>
                  </a:lnTo>
                  <a:lnTo>
                    <a:pt x="1202105" y="1958606"/>
                  </a:lnTo>
                  <a:lnTo>
                    <a:pt x="1200785" y="1965871"/>
                  </a:lnTo>
                  <a:lnTo>
                    <a:pt x="1199718" y="1972716"/>
                  </a:lnTo>
                  <a:lnTo>
                    <a:pt x="1198727" y="1979752"/>
                  </a:lnTo>
                  <a:lnTo>
                    <a:pt x="1198003" y="1985518"/>
                  </a:lnTo>
                  <a:lnTo>
                    <a:pt x="1250848" y="1985518"/>
                  </a:lnTo>
                  <a:lnTo>
                    <a:pt x="1252956" y="1973364"/>
                  </a:lnTo>
                  <a:lnTo>
                    <a:pt x="1253070" y="1972716"/>
                  </a:lnTo>
                  <a:lnTo>
                    <a:pt x="1255864" y="1958606"/>
                  </a:lnTo>
                  <a:lnTo>
                    <a:pt x="1256906" y="1953310"/>
                  </a:lnTo>
                  <a:lnTo>
                    <a:pt x="1259103" y="1942604"/>
                  </a:lnTo>
                  <a:lnTo>
                    <a:pt x="1265377" y="1912035"/>
                  </a:lnTo>
                  <a:lnTo>
                    <a:pt x="1282179" y="1832292"/>
                  </a:lnTo>
                  <a:lnTo>
                    <a:pt x="1300670" y="1744560"/>
                  </a:lnTo>
                  <a:lnTo>
                    <a:pt x="1302791" y="1710347"/>
                  </a:lnTo>
                  <a:close/>
                </a:path>
                <a:path w="12756515" h="2098040">
                  <a:moveTo>
                    <a:pt x="1450555" y="1552917"/>
                  </a:moveTo>
                  <a:lnTo>
                    <a:pt x="1396238" y="1552917"/>
                  </a:lnTo>
                  <a:lnTo>
                    <a:pt x="1304404" y="1985518"/>
                  </a:lnTo>
                  <a:lnTo>
                    <a:pt x="1358734" y="1985518"/>
                  </a:lnTo>
                  <a:lnTo>
                    <a:pt x="1450555" y="1552917"/>
                  </a:lnTo>
                  <a:close/>
                </a:path>
                <a:path w="12756515" h="2098040">
                  <a:moveTo>
                    <a:pt x="1616519" y="1666621"/>
                  </a:moveTo>
                  <a:lnTo>
                    <a:pt x="1562188" y="1666621"/>
                  </a:lnTo>
                  <a:lnTo>
                    <a:pt x="1494243" y="1985518"/>
                  </a:lnTo>
                  <a:lnTo>
                    <a:pt x="1548587" y="1985518"/>
                  </a:lnTo>
                  <a:lnTo>
                    <a:pt x="1616519" y="1666621"/>
                  </a:lnTo>
                  <a:close/>
                </a:path>
                <a:path w="12756515" h="2098040">
                  <a:moveTo>
                    <a:pt x="1640827" y="1552917"/>
                  </a:moveTo>
                  <a:lnTo>
                    <a:pt x="1586496" y="1552917"/>
                  </a:lnTo>
                  <a:lnTo>
                    <a:pt x="1572348" y="1619440"/>
                  </a:lnTo>
                  <a:lnTo>
                    <a:pt x="1626679" y="1619440"/>
                  </a:lnTo>
                  <a:lnTo>
                    <a:pt x="1640827" y="1552917"/>
                  </a:lnTo>
                  <a:close/>
                </a:path>
                <a:path w="12756515" h="2098040">
                  <a:moveTo>
                    <a:pt x="1796135" y="1714588"/>
                  </a:moveTo>
                  <a:lnTo>
                    <a:pt x="1785353" y="1686864"/>
                  </a:lnTo>
                  <a:lnTo>
                    <a:pt x="1761972" y="1668373"/>
                  </a:lnTo>
                  <a:lnTo>
                    <a:pt x="1725561" y="1661655"/>
                  </a:lnTo>
                  <a:lnTo>
                    <a:pt x="1696491" y="1665922"/>
                  </a:lnTo>
                  <a:lnTo>
                    <a:pt x="1673275" y="1678686"/>
                  </a:lnTo>
                  <a:lnTo>
                    <a:pt x="1656422" y="1699895"/>
                  </a:lnTo>
                  <a:lnTo>
                    <a:pt x="1646440" y="1729536"/>
                  </a:lnTo>
                  <a:lnTo>
                    <a:pt x="1643862" y="1760359"/>
                  </a:lnTo>
                  <a:lnTo>
                    <a:pt x="1649437" y="1786166"/>
                  </a:lnTo>
                  <a:lnTo>
                    <a:pt x="1663979" y="1810423"/>
                  </a:lnTo>
                  <a:lnTo>
                    <a:pt x="1688325" y="1836572"/>
                  </a:lnTo>
                  <a:lnTo>
                    <a:pt x="1704276" y="1854238"/>
                  </a:lnTo>
                  <a:lnTo>
                    <a:pt x="1714334" y="1871992"/>
                  </a:lnTo>
                  <a:lnTo>
                    <a:pt x="1718195" y="1891563"/>
                  </a:lnTo>
                  <a:lnTo>
                    <a:pt x="1715554" y="1914664"/>
                  </a:lnTo>
                  <a:lnTo>
                    <a:pt x="1711071" y="1928761"/>
                  </a:lnTo>
                  <a:lnTo>
                    <a:pt x="1704809" y="1938769"/>
                  </a:lnTo>
                  <a:lnTo>
                    <a:pt x="1696250" y="1944725"/>
                  </a:lnTo>
                  <a:lnTo>
                    <a:pt x="1684858" y="1946706"/>
                  </a:lnTo>
                  <a:lnTo>
                    <a:pt x="1670494" y="1943150"/>
                  </a:lnTo>
                  <a:lnTo>
                    <a:pt x="1662785" y="1933422"/>
                  </a:lnTo>
                  <a:lnTo>
                    <a:pt x="1660550" y="1918868"/>
                  </a:lnTo>
                  <a:lnTo>
                    <a:pt x="1662607" y="1900885"/>
                  </a:lnTo>
                  <a:lnTo>
                    <a:pt x="1665351" y="1888159"/>
                  </a:lnTo>
                  <a:lnTo>
                    <a:pt x="1612315" y="1888159"/>
                  </a:lnTo>
                  <a:lnTo>
                    <a:pt x="1611071" y="1893493"/>
                  </a:lnTo>
                  <a:lnTo>
                    <a:pt x="1607146" y="1931314"/>
                  </a:lnTo>
                  <a:lnTo>
                    <a:pt x="1616100" y="1962137"/>
                  </a:lnTo>
                  <a:lnTo>
                    <a:pt x="1640255" y="1982889"/>
                  </a:lnTo>
                  <a:lnTo>
                    <a:pt x="1681949" y="1990483"/>
                  </a:lnTo>
                  <a:lnTo>
                    <a:pt x="1714715" y="1985797"/>
                  </a:lnTo>
                  <a:lnTo>
                    <a:pt x="1739938" y="1971700"/>
                  </a:lnTo>
                  <a:lnTo>
                    <a:pt x="1757946" y="1948154"/>
                  </a:lnTo>
                  <a:lnTo>
                    <a:pt x="1769021" y="1915096"/>
                  </a:lnTo>
                  <a:lnTo>
                    <a:pt x="1772577" y="1880946"/>
                  </a:lnTo>
                  <a:lnTo>
                    <a:pt x="1766976" y="1851748"/>
                  </a:lnTo>
                  <a:lnTo>
                    <a:pt x="1750936" y="1823758"/>
                  </a:lnTo>
                  <a:lnTo>
                    <a:pt x="1707959" y="1776488"/>
                  </a:lnTo>
                  <a:lnTo>
                    <a:pt x="1699882" y="1762645"/>
                  </a:lnTo>
                  <a:lnTo>
                    <a:pt x="1697291" y="1749818"/>
                  </a:lnTo>
                  <a:lnTo>
                    <a:pt x="1698409" y="1736115"/>
                  </a:lnTo>
                  <a:lnTo>
                    <a:pt x="1702003" y="1722691"/>
                  </a:lnTo>
                  <a:lnTo>
                    <a:pt x="1707616" y="1713103"/>
                  </a:lnTo>
                  <a:lnTo>
                    <a:pt x="1715185" y="1707349"/>
                  </a:lnTo>
                  <a:lnTo>
                    <a:pt x="1724634" y="1705432"/>
                  </a:lnTo>
                  <a:lnTo>
                    <a:pt x="1736598" y="1708162"/>
                  </a:lnTo>
                  <a:lnTo>
                    <a:pt x="1743252" y="1716151"/>
                  </a:lnTo>
                  <a:lnTo>
                    <a:pt x="1745335" y="1729054"/>
                  </a:lnTo>
                  <a:lnTo>
                    <a:pt x="1743608" y="1746542"/>
                  </a:lnTo>
                  <a:lnTo>
                    <a:pt x="1741119" y="1761426"/>
                  </a:lnTo>
                  <a:lnTo>
                    <a:pt x="1792224" y="1761426"/>
                  </a:lnTo>
                  <a:lnTo>
                    <a:pt x="1794700" y="1749018"/>
                  </a:lnTo>
                  <a:lnTo>
                    <a:pt x="1796135" y="1714588"/>
                  </a:lnTo>
                  <a:close/>
                </a:path>
                <a:path w="12756515" h="2098040">
                  <a:moveTo>
                    <a:pt x="2058733" y="1662023"/>
                  </a:moveTo>
                  <a:lnTo>
                    <a:pt x="2037473" y="1664843"/>
                  </a:lnTo>
                  <a:lnTo>
                    <a:pt x="2017001" y="1673580"/>
                  </a:lnTo>
                  <a:lnTo>
                    <a:pt x="1998573" y="1689481"/>
                  </a:lnTo>
                  <a:lnTo>
                    <a:pt x="1983473" y="1713839"/>
                  </a:lnTo>
                  <a:lnTo>
                    <a:pt x="1986965" y="1696758"/>
                  </a:lnTo>
                  <a:lnTo>
                    <a:pt x="1989340" y="1683346"/>
                  </a:lnTo>
                  <a:lnTo>
                    <a:pt x="1990788" y="1673377"/>
                  </a:lnTo>
                  <a:lnTo>
                    <a:pt x="1991537" y="1666621"/>
                  </a:lnTo>
                  <a:lnTo>
                    <a:pt x="1940001" y="1666621"/>
                  </a:lnTo>
                  <a:lnTo>
                    <a:pt x="1936546" y="1685658"/>
                  </a:lnTo>
                  <a:lnTo>
                    <a:pt x="1931746" y="1709559"/>
                  </a:lnTo>
                  <a:lnTo>
                    <a:pt x="1918042" y="1774888"/>
                  </a:lnTo>
                  <a:lnTo>
                    <a:pt x="1873300" y="1985518"/>
                  </a:lnTo>
                  <a:lnTo>
                    <a:pt x="1927644" y="1985518"/>
                  </a:lnTo>
                  <a:lnTo>
                    <a:pt x="1964791" y="1807756"/>
                  </a:lnTo>
                  <a:lnTo>
                    <a:pt x="1976615" y="1769986"/>
                  </a:lnTo>
                  <a:lnTo>
                    <a:pt x="2016048" y="1730832"/>
                  </a:lnTo>
                  <a:lnTo>
                    <a:pt x="2044458" y="1726171"/>
                  </a:lnTo>
                  <a:lnTo>
                    <a:pt x="2058733" y="1662023"/>
                  </a:lnTo>
                  <a:close/>
                </a:path>
                <a:path w="12756515" h="2098040">
                  <a:moveTo>
                    <a:pt x="2236673" y="1730438"/>
                  </a:moveTo>
                  <a:lnTo>
                    <a:pt x="2231809" y="1705000"/>
                  </a:lnTo>
                  <a:lnTo>
                    <a:pt x="2230082" y="1695970"/>
                  </a:lnTo>
                  <a:lnTo>
                    <a:pt x="2207145" y="1671434"/>
                  </a:lnTo>
                  <a:lnTo>
                    <a:pt x="2185098" y="1666798"/>
                  </a:lnTo>
                  <a:lnTo>
                    <a:pt x="2185098" y="1733956"/>
                  </a:lnTo>
                  <a:lnTo>
                    <a:pt x="2183092" y="1751799"/>
                  </a:lnTo>
                  <a:lnTo>
                    <a:pt x="2173846" y="1795589"/>
                  </a:lnTo>
                  <a:lnTo>
                    <a:pt x="2112657" y="1795589"/>
                  </a:lnTo>
                  <a:lnTo>
                    <a:pt x="2121966" y="1752600"/>
                  </a:lnTo>
                  <a:lnTo>
                    <a:pt x="2144738" y="1708835"/>
                  </a:lnTo>
                  <a:lnTo>
                    <a:pt x="2160041" y="1705000"/>
                  </a:lnTo>
                  <a:lnTo>
                    <a:pt x="2174837" y="1708835"/>
                  </a:lnTo>
                  <a:lnTo>
                    <a:pt x="2182749" y="1719033"/>
                  </a:lnTo>
                  <a:lnTo>
                    <a:pt x="2185098" y="1733956"/>
                  </a:lnTo>
                  <a:lnTo>
                    <a:pt x="2185098" y="1666798"/>
                  </a:lnTo>
                  <a:lnTo>
                    <a:pt x="2119503" y="1671066"/>
                  </a:lnTo>
                  <a:lnTo>
                    <a:pt x="2075040" y="1727339"/>
                  </a:lnTo>
                  <a:lnTo>
                    <a:pt x="2065261" y="1764271"/>
                  </a:lnTo>
                  <a:lnTo>
                    <a:pt x="2041512" y="1876196"/>
                  </a:lnTo>
                  <a:lnTo>
                    <a:pt x="2036267" y="1916620"/>
                  </a:lnTo>
                  <a:lnTo>
                    <a:pt x="2036216" y="1916925"/>
                  </a:lnTo>
                  <a:lnTo>
                    <a:pt x="2041702" y="1953666"/>
                  </a:lnTo>
                  <a:lnTo>
                    <a:pt x="2063864" y="1980247"/>
                  </a:lnTo>
                  <a:lnTo>
                    <a:pt x="2108606" y="1990483"/>
                  </a:lnTo>
                  <a:lnTo>
                    <a:pt x="2151367" y="1982520"/>
                  </a:lnTo>
                  <a:lnTo>
                    <a:pt x="2187041" y="1945398"/>
                  </a:lnTo>
                  <a:lnTo>
                    <a:pt x="2203234" y="1898586"/>
                  </a:lnTo>
                  <a:lnTo>
                    <a:pt x="2204847" y="1891271"/>
                  </a:lnTo>
                  <a:lnTo>
                    <a:pt x="2151392" y="1891271"/>
                  </a:lnTo>
                  <a:lnTo>
                    <a:pt x="2149538" y="1900212"/>
                  </a:lnTo>
                  <a:lnTo>
                    <a:pt x="2145334" y="1916620"/>
                  </a:lnTo>
                  <a:lnTo>
                    <a:pt x="2138908" y="1931123"/>
                  </a:lnTo>
                  <a:lnTo>
                    <a:pt x="2128850" y="1941461"/>
                  </a:lnTo>
                  <a:lnTo>
                    <a:pt x="2113699" y="1945398"/>
                  </a:lnTo>
                  <a:lnTo>
                    <a:pt x="2098484" y="1941093"/>
                  </a:lnTo>
                  <a:lnTo>
                    <a:pt x="2090940" y="1929358"/>
                  </a:lnTo>
                  <a:lnTo>
                    <a:pt x="2089505" y="1912010"/>
                  </a:lnTo>
                  <a:lnTo>
                    <a:pt x="2092540" y="1891271"/>
                  </a:lnTo>
                  <a:lnTo>
                    <a:pt x="2092604" y="1890852"/>
                  </a:lnTo>
                  <a:lnTo>
                    <a:pt x="2101583" y="1848408"/>
                  </a:lnTo>
                  <a:lnTo>
                    <a:pt x="2103526" y="1839366"/>
                  </a:lnTo>
                  <a:lnTo>
                    <a:pt x="2217140" y="1839366"/>
                  </a:lnTo>
                  <a:lnTo>
                    <a:pt x="2219807" y="1827022"/>
                  </a:lnTo>
                  <a:lnTo>
                    <a:pt x="2226526" y="1795589"/>
                  </a:lnTo>
                  <a:lnTo>
                    <a:pt x="2232088" y="1769567"/>
                  </a:lnTo>
                  <a:lnTo>
                    <a:pt x="2236673" y="1730438"/>
                  </a:lnTo>
                  <a:close/>
                </a:path>
                <a:path w="12756515" h="2098040">
                  <a:moveTo>
                    <a:pt x="2437942" y="1724406"/>
                  </a:moveTo>
                  <a:lnTo>
                    <a:pt x="2431084" y="1693570"/>
                  </a:lnTo>
                  <a:lnTo>
                    <a:pt x="2408732" y="1670646"/>
                  </a:lnTo>
                  <a:lnTo>
                    <a:pt x="2365235" y="1661655"/>
                  </a:lnTo>
                  <a:lnTo>
                    <a:pt x="2324684" y="1670278"/>
                  </a:lnTo>
                  <a:lnTo>
                    <a:pt x="2282101" y="1723986"/>
                  </a:lnTo>
                  <a:lnTo>
                    <a:pt x="2246223" y="1883016"/>
                  </a:lnTo>
                  <a:lnTo>
                    <a:pt x="2241385" y="1920748"/>
                  </a:lnTo>
                  <a:lnTo>
                    <a:pt x="2246744" y="1955355"/>
                  </a:lnTo>
                  <a:lnTo>
                    <a:pt x="2268283" y="1980666"/>
                  </a:lnTo>
                  <a:lnTo>
                    <a:pt x="2311946" y="1990483"/>
                  </a:lnTo>
                  <a:lnTo>
                    <a:pt x="2353995" y="1982406"/>
                  </a:lnTo>
                  <a:lnTo>
                    <a:pt x="2397112" y="1930488"/>
                  </a:lnTo>
                  <a:lnTo>
                    <a:pt x="2408453" y="1886292"/>
                  </a:lnTo>
                  <a:lnTo>
                    <a:pt x="2354808" y="1886292"/>
                  </a:lnTo>
                  <a:lnTo>
                    <a:pt x="2351633" y="1899386"/>
                  </a:lnTo>
                  <a:lnTo>
                    <a:pt x="2346769" y="1917369"/>
                  </a:lnTo>
                  <a:lnTo>
                    <a:pt x="2340483" y="1931835"/>
                  </a:lnTo>
                  <a:lnTo>
                    <a:pt x="2331288" y="1941474"/>
                  </a:lnTo>
                  <a:lnTo>
                    <a:pt x="2317673" y="1944966"/>
                  </a:lnTo>
                  <a:lnTo>
                    <a:pt x="2303830" y="1941449"/>
                  </a:lnTo>
                  <a:lnTo>
                    <a:pt x="2296820" y="1931631"/>
                  </a:lnTo>
                  <a:lnTo>
                    <a:pt x="2295347" y="1916696"/>
                  </a:lnTo>
                  <a:lnTo>
                    <a:pt x="2298141" y="1897799"/>
                  </a:lnTo>
                  <a:lnTo>
                    <a:pt x="2328468" y="1756575"/>
                  </a:lnTo>
                  <a:lnTo>
                    <a:pt x="2340533" y="1720176"/>
                  </a:lnTo>
                  <a:lnTo>
                    <a:pt x="2363190" y="1706740"/>
                  </a:lnTo>
                  <a:lnTo>
                    <a:pt x="2376843" y="1710055"/>
                  </a:lnTo>
                  <a:lnTo>
                    <a:pt x="2383637" y="1719351"/>
                  </a:lnTo>
                  <a:lnTo>
                    <a:pt x="2385047" y="1733651"/>
                  </a:lnTo>
                  <a:lnTo>
                    <a:pt x="2382583" y="1751990"/>
                  </a:lnTo>
                  <a:lnTo>
                    <a:pt x="2378811" y="1773097"/>
                  </a:lnTo>
                  <a:lnTo>
                    <a:pt x="2431834" y="1773097"/>
                  </a:lnTo>
                  <a:lnTo>
                    <a:pt x="2434933" y="1757159"/>
                  </a:lnTo>
                  <a:lnTo>
                    <a:pt x="2437942" y="1724406"/>
                  </a:lnTo>
                  <a:close/>
                </a:path>
                <a:path w="12756515" h="2098040">
                  <a:moveTo>
                    <a:pt x="2648115" y="1722932"/>
                  </a:moveTo>
                  <a:lnTo>
                    <a:pt x="2642857" y="1707172"/>
                  </a:lnTo>
                  <a:lnTo>
                    <a:pt x="2637078" y="1689862"/>
                  </a:lnTo>
                  <a:lnTo>
                    <a:pt x="2612047" y="1668945"/>
                  </a:lnTo>
                  <a:lnTo>
                    <a:pt x="2595092" y="1665782"/>
                  </a:lnTo>
                  <a:lnTo>
                    <a:pt x="2595092" y="1737779"/>
                  </a:lnTo>
                  <a:lnTo>
                    <a:pt x="2592489" y="1758073"/>
                  </a:lnTo>
                  <a:lnTo>
                    <a:pt x="2562974" y="1895678"/>
                  </a:lnTo>
                  <a:lnTo>
                    <a:pt x="2562885" y="1896110"/>
                  </a:lnTo>
                  <a:lnTo>
                    <a:pt x="2556840" y="1917915"/>
                  </a:lnTo>
                  <a:lnTo>
                    <a:pt x="2548979" y="1933130"/>
                  </a:lnTo>
                  <a:lnTo>
                    <a:pt x="2538501" y="1942058"/>
                  </a:lnTo>
                  <a:lnTo>
                    <a:pt x="2524633" y="1944966"/>
                  </a:lnTo>
                  <a:lnTo>
                    <a:pt x="2510256" y="1941766"/>
                  </a:lnTo>
                  <a:lnTo>
                    <a:pt x="2501125" y="1932317"/>
                  </a:lnTo>
                  <a:lnTo>
                    <a:pt x="2497505" y="1916874"/>
                  </a:lnTo>
                  <a:lnTo>
                    <a:pt x="2499601" y="1896110"/>
                  </a:lnTo>
                  <a:lnTo>
                    <a:pt x="2529433" y="1756092"/>
                  </a:lnTo>
                  <a:lnTo>
                    <a:pt x="2552674" y="1710753"/>
                  </a:lnTo>
                  <a:lnTo>
                    <a:pt x="2568003" y="1707172"/>
                  </a:lnTo>
                  <a:lnTo>
                    <a:pt x="2584158" y="1711007"/>
                  </a:lnTo>
                  <a:lnTo>
                    <a:pt x="2592755" y="1721650"/>
                  </a:lnTo>
                  <a:lnTo>
                    <a:pt x="2595092" y="1737779"/>
                  </a:lnTo>
                  <a:lnTo>
                    <a:pt x="2595092" y="1665782"/>
                  </a:lnTo>
                  <a:lnTo>
                    <a:pt x="2533612" y="1668335"/>
                  </a:lnTo>
                  <a:lnTo>
                    <a:pt x="2486406" y="1717116"/>
                  </a:lnTo>
                  <a:lnTo>
                    <a:pt x="2474480" y="1756092"/>
                  </a:lnTo>
                  <a:lnTo>
                    <a:pt x="2446807" y="1886242"/>
                  </a:lnTo>
                  <a:lnTo>
                    <a:pt x="2443708" y="1931263"/>
                  </a:lnTo>
                  <a:lnTo>
                    <a:pt x="2455405" y="1963902"/>
                  </a:lnTo>
                  <a:lnTo>
                    <a:pt x="2480881" y="1983778"/>
                  </a:lnTo>
                  <a:lnTo>
                    <a:pt x="2519121" y="1990483"/>
                  </a:lnTo>
                  <a:lnTo>
                    <a:pt x="2559354" y="1984413"/>
                  </a:lnTo>
                  <a:lnTo>
                    <a:pt x="2600071" y="1944966"/>
                  </a:lnTo>
                  <a:lnTo>
                    <a:pt x="2619095" y="1890026"/>
                  </a:lnTo>
                  <a:lnTo>
                    <a:pt x="2645079" y="1766697"/>
                  </a:lnTo>
                  <a:lnTo>
                    <a:pt x="2648115" y="1722932"/>
                  </a:lnTo>
                  <a:close/>
                </a:path>
                <a:path w="12756515" h="2098040">
                  <a:moveTo>
                    <a:pt x="2880512" y="1666621"/>
                  </a:moveTo>
                  <a:lnTo>
                    <a:pt x="2828544" y="1666621"/>
                  </a:lnTo>
                  <a:lnTo>
                    <a:pt x="2826601" y="1671802"/>
                  </a:lnTo>
                  <a:lnTo>
                    <a:pt x="2824365" y="1678127"/>
                  </a:lnTo>
                  <a:lnTo>
                    <a:pt x="2822105" y="1685302"/>
                  </a:lnTo>
                  <a:lnTo>
                    <a:pt x="2820047" y="1692986"/>
                  </a:lnTo>
                  <a:lnTo>
                    <a:pt x="2815386" y="1681886"/>
                  </a:lnTo>
                  <a:lnTo>
                    <a:pt x="2808338" y="1673885"/>
                  </a:lnTo>
                  <a:lnTo>
                    <a:pt x="2808338" y="1747469"/>
                  </a:lnTo>
                  <a:lnTo>
                    <a:pt x="2804668" y="1770634"/>
                  </a:lnTo>
                  <a:lnTo>
                    <a:pt x="2785605" y="1858708"/>
                  </a:lnTo>
                  <a:lnTo>
                    <a:pt x="2769108" y="1911527"/>
                  </a:lnTo>
                  <a:lnTo>
                    <a:pt x="2737256" y="1932863"/>
                  </a:lnTo>
                  <a:lnTo>
                    <a:pt x="2722334" y="1928901"/>
                  </a:lnTo>
                  <a:lnTo>
                    <a:pt x="2714777" y="1917852"/>
                  </a:lnTo>
                  <a:lnTo>
                    <a:pt x="2713228" y="1900999"/>
                  </a:lnTo>
                  <a:lnTo>
                    <a:pt x="2716301" y="1879587"/>
                  </a:lnTo>
                  <a:lnTo>
                    <a:pt x="2742400" y="1756524"/>
                  </a:lnTo>
                  <a:lnTo>
                    <a:pt x="2766555" y="1711210"/>
                  </a:lnTo>
                  <a:lnTo>
                    <a:pt x="2782532" y="1707362"/>
                  </a:lnTo>
                  <a:lnTo>
                    <a:pt x="2799918" y="1712810"/>
                  </a:lnTo>
                  <a:lnTo>
                    <a:pt x="2807639" y="1727187"/>
                  </a:lnTo>
                  <a:lnTo>
                    <a:pt x="2808338" y="1747469"/>
                  </a:lnTo>
                  <a:lnTo>
                    <a:pt x="2808338" y="1673885"/>
                  </a:lnTo>
                  <a:lnTo>
                    <a:pt x="2806509" y="1671802"/>
                  </a:lnTo>
                  <a:lnTo>
                    <a:pt x="2792438" y="1664487"/>
                  </a:lnTo>
                  <a:lnTo>
                    <a:pt x="2772219" y="1661668"/>
                  </a:lnTo>
                  <a:lnTo>
                    <a:pt x="2735008" y="1671396"/>
                  </a:lnTo>
                  <a:lnTo>
                    <a:pt x="2695638" y="1728139"/>
                  </a:lnTo>
                  <a:lnTo>
                    <a:pt x="2660916" y="1882203"/>
                  </a:lnTo>
                  <a:lnTo>
                    <a:pt x="2656725" y="1917420"/>
                  </a:lnTo>
                  <a:lnTo>
                    <a:pt x="2661564" y="1948942"/>
                  </a:lnTo>
                  <a:lnTo>
                    <a:pt x="2678633" y="1971611"/>
                  </a:lnTo>
                  <a:lnTo>
                    <a:pt x="2711170" y="1980298"/>
                  </a:lnTo>
                  <a:lnTo>
                    <a:pt x="2728950" y="1978101"/>
                  </a:lnTo>
                  <a:lnTo>
                    <a:pt x="2743555" y="1971827"/>
                  </a:lnTo>
                  <a:lnTo>
                    <a:pt x="2755341" y="1962010"/>
                  </a:lnTo>
                  <a:lnTo>
                    <a:pt x="2764650" y="1949157"/>
                  </a:lnTo>
                  <a:lnTo>
                    <a:pt x="2759062" y="1975688"/>
                  </a:lnTo>
                  <a:lnTo>
                    <a:pt x="2752090" y="2006600"/>
                  </a:lnTo>
                  <a:lnTo>
                    <a:pt x="2743847" y="2030945"/>
                  </a:lnTo>
                  <a:lnTo>
                    <a:pt x="2731681" y="2046897"/>
                  </a:lnTo>
                  <a:lnTo>
                    <a:pt x="2712986" y="2052612"/>
                  </a:lnTo>
                  <a:lnTo>
                    <a:pt x="2697149" y="2049081"/>
                  </a:lnTo>
                  <a:lnTo>
                    <a:pt x="2689377" y="2040331"/>
                  </a:lnTo>
                  <a:lnTo>
                    <a:pt x="2687193" y="2029142"/>
                  </a:lnTo>
                  <a:lnTo>
                    <a:pt x="2688120" y="2018322"/>
                  </a:lnTo>
                  <a:lnTo>
                    <a:pt x="2688755" y="2014601"/>
                  </a:lnTo>
                  <a:lnTo>
                    <a:pt x="2633789" y="2014601"/>
                  </a:lnTo>
                  <a:lnTo>
                    <a:pt x="2633167" y="2017699"/>
                  </a:lnTo>
                  <a:lnTo>
                    <a:pt x="2631795" y="2046020"/>
                  </a:lnTo>
                  <a:lnTo>
                    <a:pt x="2641219" y="2071751"/>
                  </a:lnTo>
                  <a:lnTo>
                    <a:pt x="2665298" y="2090470"/>
                  </a:lnTo>
                  <a:lnTo>
                    <a:pt x="2707894" y="2097697"/>
                  </a:lnTo>
                  <a:lnTo>
                    <a:pt x="2758656" y="2087232"/>
                  </a:lnTo>
                  <a:lnTo>
                    <a:pt x="2788170" y="2058746"/>
                  </a:lnTo>
                  <a:lnTo>
                    <a:pt x="2804553" y="2016531"/>
                  </a:lnTo>
                  <a:lnTo>
                    <a:pt x="2815945" y="1964893"/>
                  </a:lnTo>
                  <a:lnTo>
                    <a:pt x="2822765" y="1932863"/>
                  </a:lnTo>
                  <a:lnTo>
                    <a:pt x="2862161" y="1748066"/>
                  </a:lnTo>
                  <a:lnTo>
                    <a:pt x="2867495" y="1723097"/>
                  </a:lnTo>
                  <a:lnTo>
                    <a:pt x="2871012" y="1707362"/>
                  </a:lnTo>
                  <a:lnTo>
                    <a:pt x="2872384" y="1701165"/>
                  </a:lnTo>
                  <a:lnTo>
                    <a:pt x="2874276" y="1692986"/>
                  </a:lnTo>
                  <a:lnTo>
                    <a:pt x="2876753" y="1682318"/>
                  </a:lnTo>
                  <a:lnTo>
                    <a:pt x="2880512" y="1666621"/>
                  </a:lnTo>
                  <a:close/>
                </a:path>
                <a:path w="12756515" h="2098040">
                  <a:moveTo>
                    <a:pt x="3093999" y="1706105"/>
                  </a:moveTo>
                  <a:lnTo>
                    <a:pt x="3086036" y="1681861"/>
                  </a:lnTo>
                  <a:lnTo>
                    <a:pt x="3068878" y="1666824"/>
                  </a:lnTo>
                  <a:lnTo>
                    <a:pt x="3043618" y="1661655"/>
                  </a:lnTo>
                  <a:lnTo>
                    <a:pt x="3024022" y="1664004"/>
                  </a:lnTo>
                  <a:lnTo>
                    <a:pt x="3007487" y="1670519"/>
                  </a:lnTo>
                  <a:lnTo>
                    <a:pt x="2993783" y="1680425"/>
                  </a:lnTo>
                  <a:lnTo>
                    <a:pt x="2982696" y="1692922"/>
                  </a:lnTo>
                  <a:lnTo>
                    <a:pt x="2984271" y="1685328"/>
                  </a:lnTo>
                  <a:lnTo>
                    <a:pt x="2985439" y="1678635"/>
                  </a:lnTo>
                  <a:lnTo>
                    <a:pt x="2987154" y="1666621"/>
                  </a:lnTo>
                  <a:lnTo>
                    <a:pt x="2934068" y="1666621"/>
                  </a:lnTo>
                  <a:lnTo>
                    <a:pt x="2931782" y="1678711"/>
                  </a:lnTo>
                  <a:lnTo>
                    <a:pt x="2913964" y="1764461"/>
                  </a:lnTo>
                  <a:lnTo>
                    <a:pt x="2867190" y="1985518"/>
                  </a:lnTo>
                  <a:lnTo>
                    <a:pt x="2921533" y="1985518"/>
                  </a:lnTo>
                  <a:lnTo>
                    <a:pt x="2966948" y="1773021"/>
                  </a:lnTo>
                  <a:lnTo>
                    <a:pt x="2975241" y="1742668"/>
                  </a:lnTo>
                  <a:lnTo>
                    <a:pt x="2985516" y="1722335"/>
                  </a:lnTo>
                  <a:lnTo>
                    <a:pt x="2998203" y="1710918"/>
                  </a:lnTo>
                  <a:lnTo>
                    <a:pt x="3013748" y="1707362"/>
                  </a:lnTo>
                  <a:lnTo>
                    <a:pt x="3026626" y="1710131"/>
                  </a:lnTo>
                  <a:lnTo>
                    <a:pt x="3034220" y="1718437"/>
                  </a:lnTo>
                  <a:lnTo>
                    <a:pt x="3036735" y="1732318"/>
                  </a:lnTo>
                  <a:lnTo>
                    <a:pt x="3034334" y="1751761"/>
                  </a:lnTo>
                  <a:lnTo>
                    <a:pt x="2984766" y="1985518"/>
                  </a:lnTo>
                  <a:lnTo>
                    <a:pt x="3039097" y="1985518"/>
                  </a:lnTo>
                  <a:lnTo>
                    <a:pt x="3091650" y="1738909"/>
                  </a:lnTo>
                  <a:lnTo>
                    <a:pt x="3093999" y="1706105"/>
                  </a:lnTo>
                  <a:close/>
                </a:path>
                <a:path w="12756515" h="2098040">
                  <a:moveTo>
                    <a:pt x="3216529" y="1666621"/>
                  </a:moveTo>
                  <a:lnTo>
                    <a:pt x="3162198" y="1666621"/>
                  </a:lnTo>
                  <a:lnTo>
                    <a:pt x="3094253" y="1985518"/>
                  </a:lnTo>
                  <a:lnTo>
                    <a:pt x="3148596" y="1985518"/>
                  </a:lnTo>
                  <a:lnTo>
                    <a:pt x="3216529" y="1666621"/>
                  </a:lnTo>
                  <a:close/>
                </a:path>
                <a:path w="12756515" h="2098040">
                  <a:moveTo>
                    <a:pt x="3240836" y="1552917"/>
                  </a:moveTo>
                  <a:lnTo>
                    <a:pt x="3186506" y="1552917"/>
                  </a:lnTo>
                  <a:lnTo>
                    <a:pt x="3172358" y="1619440"/>
                  </a:lnTo>
                  <a:lnTo>
                    <a:pt x="3226701" y="1619440"/>
                  </a:lnTo>
                  <a:lnTo>
                    <a:pt x="3240836" y="1552917"/>
                  </a:lnTo>
                  <a:close/>
                </a:path>
                <a:path w="12756515" h="2098040">
                  <a:moveTo>
                    <a:pt x="3376841" y="1666621"/>
                  </a:moveTo>
                  <a:lnTo>
                    <a:pt x="3335528" y="1666621"/>
                  </a:lnTo>
                  <a:lnTo>
                    <a:pt x="3353333" y="1588198"/>
                  </a:lnTo>
                  <a:lnTo>
                    <a:pt x="3299612" y="1588198"/>
                  </a:lnTo>
                  <a:lnTo>
                    <a:pt x="3281642" y="1666621"/>
                  </a:lnTo>
                  <a:lnTo>
                    <a:pt x="3247021" y="1666621"/>
                  </a:lnTo>
                  <a:lnTo>
                    <a:pt x="3237026" y="1713433"/>
                  </a:lnTo>
                  <a:lnTo>
                    <a:pt x="3270770" y="1713433"/>
                  </a:lnTo>
                  <a:lnTo>
                    <a:pt x="3224504" y="1924761"/>
                  </a:lnTo>
                  <a:lnTo>
                    <a:pt x="3222218" y="1957120"/>
                  </a:lnTo>
                  <a:lnTo>
                    <a:pt x="3230918" y="1977123"/>
                  </a:lnTo>
                  <a:lnTo>
                    <a:pt x="3248533" y="1987283"/>
                  </a:lnTo>
                  <a:lnTo>
                    <a:pt x="3272967" y="1990102"/>
                  </a:lnTo>
                  <a:lnTo>
                    <a:pt x="3282518" y="1989836"/>
                  </a:lnTo>
                  <a:lnTo>
                    <a:pt x="3292056" y="1988997"/>
                  </a:lnTo>
                  <a:lnTo>
                    <a:pt x="3301263" y="1987626"/>
                  </a:lnTo>
                  <a:lnTo>
                    <a:pt x="3309823" y="1985695"/>
                  </a:lnTo>
                  <a:lnTo>
                    <a:pt x="3318954" y="1943862"/>
                  </a:lnTo>
                  <a:lnTo>
                    <a:pt x="3311639" y="1945093"/>
                  </a:lnTo>
                  <a:lnTo>
                    <a:pt x="3305124" y="1945652"/>
                  </a:lnTo>
                  <a:lnTo>
                    <a:pt x="3298063" y="1945652"/>
                  </a:lnTo>
                  <a:lnTo>
                    <a:pt x="3286810" y="1943709"/>
                  </a:lnTo>
                  <a:lnTo>
                    <a:pt x="3280841" y="1938058"/>
                  </a:lnTo>
                  <a:lnTo>
                    <a:pt x="3279165" y="1928901"/>
                  </a:lnTo>
                  <a:lnTo>
                    <a:pt x="3280753" y="1916506"/>
                  </a:lnTo>
                  <a:lnTo>
                    <a:pt x="3325533" y="1713433"/>
                  </a:lnTo>
                  <a:lnTo>
                    <a:pt x="3366846" y="1713433"/>
                  </a:lnTo>
                  <a:lnTo>
                    <a:pt x="3376841" y="1666621"/>
                  </a:lnTo>
                  <a:close/>
                </a:path>
                <a:path w="12756515" h="2098040">
                  <a:moveTo>
                    <a:pt x="3466541" y="1666621"/>
                  </a:moveTo>
                  <a:lnTo>
                    <a:pt x="3412210" y="1666621"/>
                  </a:lnTo>
                  <a:lnTo>
                    <a:pt x="3344265" y="1985518"/>
                  </a:lnTo>
                  <a:lnTo>
                    <a:pt x="3398609" y="1985518"/>
                  </a:lnTo>
                  <a:lnTo>
                    <a:pt x="3466541" y="1666621"/>
                  </a:lnTo>
                  <a:close/>
                </a:path>
                <a:path w="12756515" h="2098040">
                  <a:moveTo>
                    <a:pt x="3490849" y="1552917"/>
                  </a:moveTo>
                  <a:lnTo>
                    <a:pt x="3436518" y="1552917"/>
                  </a:lnTo>
                  <a:lnTo>
                    <a:pt x="3422370" y="1619440"/>
                  </a:lnTo>
                  <a:lnTo>
                    <a:pt x="3476714" y="1619440"/>
                  </a:lnTo>
                  <a:lnTo>
                    <a:pt x="3490849" y="1552917"/>
                  </a:lnTo>
                  <a:close/>
                </a:path>
                <a:path w="12756515" h="2098040">
                  <a:moveTo>
                    <a:pt x="3669296" y="1722932"/>
                  </a:moveTo>
                  <a:lnTo>
                    <a:pt x="3664039" y="1707172"/>
                  </a:lnTo>
                  <a:lnTo>
                    <a:pt x="3658260" y="1689862"/>
                  </a:lnTo>
                  <a:lnTo>
                    <a:pt x="3633216" y="1668945"/>
                  </a:lnTo>
                  <a:lnTo>
                    <a:pt x="3616274" y="1665782"/>
                  </a:lnTo>
                  <a:lnTo>
                    <a:pt x="3616274" y="1737779"/>
                  </a:lnTo>
                  <a:lnTo>
                    <a:pt x="3613658" y="1758073"/>
                  </a:lnTo>
                  <a:lnTo>
                    <a:pt x="3584156" y="1895678"/>
                  </a:lnTo>
                  <a:lnTo>
                    <a:pt x="3570147" y="1933130"/>
                  </a:lnTo>
                  <a:lnTo>
                    <a:pt x="3545814" y="1944966"/>
                  </a:lnTo>
                  <a:lnTo>
                    <a:pt x="3531425" y="1941766"/>
                  </a:lnTo>
                  <a:lnTo>
                    <a:pt x="3522307" y="1932317"/>
                  </a:lnTo>
                  <a:lnTo>
                    <a:pt x="3518687" y="1916874"/>
                  </a:lnTo>
                  <a:lnTo>
                    <a:pt x="3520783" y="1896110"/>
                  </a:lnTo>
                  <a:lnTo>
                    <a:pt x="3520821" y="1895678"/>
                  </a:lnTo>
                  <a:lnTo>
                    <a:pt x="3550602" y="1756092"/>
                  </a:lnTo>
                  <a:lnTo>
                    <a:pt x="3573856" y="1710753"/>
                  </a:lnTo>
                  <a:lnTo>
                    <a:pt x="3589185" y="1707172"/>
                  </a:lnTo>
                  <a:lnTo>
                    <a:pt x="3605326" y="1711007"/>
                  </a:lnTo>
                  <a:lnTo>
                    <a:pt x="3613924" y="1721650"/>
                  </a:lnTo>
                  <a:lnTo>
                    <a:pt x="3616274" y="1737779"/>
                  </a:lnTo>
                  <a:lnTo>
                    <a:pt x="3616274" y="1665782"/>
                  </a:lnTo>
                  <a:lnTo>
                    <a:pt x="3554793" y="1668335"/>
                  </a:lnTo>
                  <a:lnTo>
                    <a:pt x="3507575" y="1717116"/>
                  </a:lnTo>
                  <a:lnTo>
                    <a:pt x="3495649" y="1756092"/>
                  </a:lnTo>
                  <a:lnTo>
                    <a:pt x="3467976" y="1886242"/>
                  </a:lnTo>
                  <a:lnTo>
                    <a:pt x="3464877" y="1931263"/>
                  </a:lnTo>
                  <a:lnTo>
                    <a:pt x="3476574" y="1963902"/>
                  </a:lnTo>
                  <a:lnTo>
                    <a:pt x="3502050" y="1983778"/>
                  </a:lnTo>
                  <a:lnTo>
                    <a:pt x="3540290" y="1990483"/>
                  </a:lnTo>
                  <a:lnTo>
                    <a:pt x="3580536" y="1984413"/>
                  </a:lnTo>
                  <a:lnTo>
                    <a:pt x="3608603" y="1965921"/>
                  </a:lnTo>
                  <a:lnTo>
                    <a:pt x="3621240" y="1944966"/>
                  </a:lnTo>
                  <a:lnTo>
                    <a:pt x="3627501" y="1934591"/>
                  </a:lnTo>
                  <a:lnTo>
                    <a:pt x="3640264" y="1890026"/>
                  </a:lnTo>
                  <a:lnTo>
                    <a:pt x="3666261" y="1766697"/>
                  </a:lnTo>
                  <a:lnTo>
                    <a:pt x="3669296" y="1722932"/>
                  </a:lnTo>
                  <a:close/>
                </a:path>
                <a:path w="12756515" h="2098040">
                  <a:moveTo>
                    <a:pt x="3894302" y="1706105"/>
                  </a:moveTo>
                  <a:lnTo>
                    <a:pt x="3886352" y="1681861"/>
                  </a:lnTo>
                  <a:lnTo>
                    <a:pt x="3869194" y="1666824"/>
                  </a:lnTo>
                  <a:lnTo>
                    <a:pt x="3843921" y="1661655"/>
                  </a:lnTo>
                  <a:lnTo>
                    <a:pt x="3824325" y="1664004"/>
                  </a:lnTo>
                  <a:lnTo>
                    <a:pt x="3807790" y="1670519"/>
                  </a:lnTo>
                  <a:lnTo>
                    <a:pt x="3794099" y="1680425"/>
                  </a:lnTo>
                  <a:lnTo>
                    <a:pt x="3783012" y="1692922"/>
                  </a:lnTo>
                  <a:lnTo>
                    <a:pt x="3784574" y="1685328"/>
                  </a:lnTo>
                  <a:lnTo>
                    <a:pt x="3785755" y="1678635"/>
                  </a:lnTo>
                  <a:lnTo>
                    <a:pt x="3787470" y="1666621"/>
                  </a:lnTo>
                  <a:lnTo>
                    <a:pt x="3734384" y="1666621"/>
                  </a:lnTo>
                  <a:lnTo>
                    <a:pt x="3732085" y="1678711"/>
                  </a:lnTo>
                  <a:lnTo>
                    <a:pt x="3714280" y="1764461"/>
                  </a:lnTo>
                  <a:lnTo>
                    <a:pt x="3667493" y="1985518"/>
                  </a:lnTo>
                  <a:lnTo>
                    <a:pt x="3721836" y="1985518"/>
                  </a:lnTo>
                  <a:lnTo>
                    <a:pt x="3767264" y="1773021"/>
                  </a:lnTo>
                  <a:lnTo>
                    <a:pt x="3775545" y="1742668"/>
                  </a:lnTo>
                  <a:lnTo>
                    <a:pt x="3785819" y="1722335"/>
                  </a:lnTo>
                  <a:lnTo>
                    <a:pt x="3798506" y="1710918"/>
                  </a:lnTo>
                  <a:lnTo>
                    <a:pt x="3814051" y="1707362"/>
                  </a:lnTo>
                  <a:lnTo>
                    <a:pt x="3826929" y="1710131"/>
                  </a:lnTo>
                  <a:lnTo>
                    <a:pt x="3834536" y="1718437"/>
                  </a:lnTo>
                  <a:lnTo>
                    <a:pt x="3837038" y="1732318"/>
                  </a:lnTo>
                  <a:lnTo>
                    <a:pt x="3834638" y="1751761"/>
                  </a:lnTo>
                  <a:lnTo>
                    <a:pt x="3785082" y="1985518"/>
                  </a:lnTo>
                  <a:lnTo>
                    <a:pt x="3839400" y="1985518"/>
                  </a:lnTo>
                  <a:lnTo>
                    <a:pt x="3891953" y="1738909"/>
                  </a:lnTo>
                  <a:lnTo>
                    <a:pt x="3894302" y="1706105"/>
                  </a:lnTo>
                  <a:close/>
                </a:path>
                <a:path w="12756515" h="2098040">
                  <a:moveTo>
                    <a:pt x="3960507" y="1900643"/>
                  </a:moveTo>
                  <a:lnTo>
                    <a:pt x="3908107" y="1900643"/>
                  </a:lnTo>
                  <a:lnTo>
                    <a:pt x="3890048" y="1985518"/>
                  </a:lnTo>
                  <a:lnTo>
                    <a:pt x="3942461" y="1985518"/>
                  </a:lnTo>
                  <a:lnTo>
                    <a:pt x="3960507" y="1900643"/>
                  </a:lnTo>
                  <a:close/>
                </a:path>
                <a:path w="12756515" h="2098040">
                  <a:moveTo>
                    <a:pt x="4342422" y="1571091"/>
                  </a:moveTo>
                  <a:lnTo>
                    <a:pt x="4290517" y="1571091"/>
                  </a:lnTo>
                  <a:lnTo>
                    <a:pt x="4264291" y="1694954"/>
                  </a:lnTo>
                  <a:lnTo>
                    <a:pt x="4254258" y="1744243"/>
                  </a:lnTo>
                  <a:lnTo>
                    <a:pt x="4245394" y="1790700"/>
                  </a:lnTo>
                  <a:lnTo>
                    <a:pt x="4237418" y="1834832"/>
                  </a:lnTo>
                  <a:lnTo>
                    <a:pt x="4230103" y="1877212"/>
                  </a:lnTo>
                  <a:lnTo>
                    <a:pt x="4229316" y="1877212"/>
                  </a:lnTo>
                  <a:lnTo>
                    <a:pt x="4228998" y="1855470"/>
                  </a:lnTo>
                  <a:lnTo>
                    <a:pt x="4227817" y="1814703"/>
                  </a:lnTo>
                  <a:lnTo>
                    <a:pt x="4219524" y="1571091"/>
                  </a:lnTo>
                  <a:lnTo>
                    <a:pt x="4154690" y="1571091"/>
                  </a:lnTo>
                  <a:lnTo>
                    <a:pt x="4066603" y="1985518"/>
                  </a:lnTo>
                  <a:lnTo>
                    <a:pt x="4118953" y="1985518"/>
                  </a:lnTo>
                  <a:lnTo>
                    <a:pt x="4145851" y="1857616"/>
                  </a:lnTo>
                  <a:lnTo>
                    <a:pt x="4156710" y="1804454"/>
                  </a:lnTo>
                  <a:lnTo>
                    <a:pt x="4165917" y="1756410"/>
                  </a:lnTo>
                  <a:lnTo>
                    <a:pt x="4173728" y="1712683"/>
                  </a:lnTo>
                  <a:lnTo>
                    <a:pt x="4180395" y="1672513"/>
                  </a:lnTo>
                  <a:lnTo>
                    <a:pt x="4181030" y="1672513"/>
                  </a:lnTo>
                  <a:lnTo>
                    <a:pt x="4181551" y="1696631"/>
                  </a:lnTo>
                  <a:lnTo>
                    <a:pt x="4182986" y="1741487"/>
                  </a:lnTo>
                  <a:lnTo>
                    <a:pt x="4191431" y="1985518"/>
                  </a:lnTo>
                  <a:lnTo>
                    <a:pt x="4254335" y="1985518"/>
                  </a:lnTo>
                  <a:lnTo>
                    <a:pt x="4342422" y="1571091"/>
                  </a:lnTo>
                  <a:close/>
                </a:path>
                <a:path w="12756515" h="2098040">
                  <a:moveTo>
                    <a:pt x="4525454" y="1722932"/>
                  </a:moveTo>
                  <a:lnTo>
                    <a:pt x="4520196" y="1707172"/>
                  </a:lnTo>
                  <a:lnTo>
                    <a:pt x="4514418" y="1689862"/>
                  </a:lnTo>
                  <a:lnTo>
                    <a:pt x="4489386" y="1668945"/>
                  </a:lnTo>
                  <a:lnTo>
                    <a:pt x="4472432" y="1665782"/>
                  </a:lnTo>
                  <a:lnTo>
                    <a:pt x="4472432" y="1737779"/>
                  </a:lnTo>
                  <a:lnTo>
                    <a:pt x="4469816" y="1758073"/>
                  </a:lnTo>
                  <a:lnTo>
                    <a:pt x="4440313" y="1895678"/>
                  </a:lnTo>
                  <a:lnTo>
                    <a:pt x="4440225" y="1896110"/>
                  </a:lnTo>
                  <a:lnTo>
                    <a:pt x="4434179" y="1917915"/>
                  </a:lnTo>
                  <a:lnTo>
                    <a:pt x="4426318" y="1933130"/>
                  </a:lnTo>
                  <a:lnTo>
                    <a:pt x="4415841" y="1942058"/>
                  </a:lnTo>
                  <a:lnTo>
                    <a:pt x="4401972" y="1944966"/>
                  </a:lnTo>
                  <a:lnTo>
                    <a:pt x="4387583" y="1941766"/>
                  </a:lnTo>
                  <a:lnTo>
                    <a:pt x="4378464" y="1932317"/>
                  </a:lnTo>
                  <a:lnTo>
                    <a:pt x="4374845" y="1916874"/>
                  </a:lnTo>
                  <a:lnTo>
                    <a:pt x="4376940" y="1896110"/>
                  </a:lnTo>
                  <a:lnTo>
                    <a:pt x="4376979" y="1895678"/>
                  </a:lnTo>
                  <a:lnTo>
                    <a:pt x="4406760" y="1756092"/>
                  </a:lnTo>
                  <a:lnTo>
                    <a:pt x="4430014" y="1710753"/>
                  </a:lnTo>
                  <a:lnTo>
                    <a:pt x="4445343" y="1707172"/>
                  </a:lnTo>
                  <a:lnTo>
                    <a:pt x="4461484" y="1711007"/>
                  </a:lnTo>
                  <a:lnTo>
                    <a:pt x="4470082" y="1721650"/>
                  </a:lnTo>
                  <a:lnTo>
                    <a:pt x="4472432" y="1737779"/>
                  </a:lnTo>
                  <a:lnTo>
                    <a:pt x="4472432" y="1665782"/>
                  </a:lnTo>
                  <a:lnTo>
                    <a:pt x="4410951" y="1668335"/>
                  </a:lnTo>
                  <a:lnTo>
                    <a:pt x="4363732" y="1717116"/>
                  </a:lnTo>
                  <a:lnTo>
                    <a:pt x="4351807" y="1756092"/>
                  </a:lnTo>
                  <a:lnTo>
                    <a:pt x="4324134" y="1886242"/>
                  </a:lnTo>
                  <a:lnTo>
                    <a:pt x="4321035" y="1931263"/>
                  </a:lnTo>
                  <a:lnTo>
                    <a:pt x="4332732" y="1963902"/>
                  </a:lnTo>
                  <a:lnTo>
                    <a:pt x="4358208" y="1983778"/>
                  </a:lnTo>
                  <a:lnTo>
                    <a:pt x="4396448" y="1990483"/>
                  </a:lnTo>
                  <a:lnTo>
                    <a:pt x="4436694" y="1984413"/>
                  </a:lnTo>
                  <a:lnTo>
                    <a:pt x="4464761" y="1965921"/>
                  </a:lnTo>
                  <a:lnTo>
                    <a:pt x="4477397" y="1944966"/>
                  </a:lnTo>
                  <a:lnTo>
                    <a:pt x="4483659" y="1934591"/>
                  </a:lnTo>
                  <a:lnTo>
                    <a:pt x="4496422" y="1890026"/>
                  </a:lnTo>
                  <a:lnTo>
                    <a:pt x="4522419" y="1766697"/>
                  </a:lnTo>
                  <a:lnTo>
                    <a:pt x="4525454" y="1722932"/>
                  </a:lnTo>
                  <a:close/>
                </a:path>
                <a:path w="12756515" h="2098040">
                  <a:moveTo>
                    <a:pt x="4693323" y="1666621"/>
                  </a:moveTo>
                  <a:lnTo>
                    <a:pt x="4652010" y="1666621"/>
                  </a:lnTo>
                  <a:lnTo>
                    <a:pt x="4669815" y="1588198"/>
                  </a:lnTo>
                  <a:lnTo>
                    <a:pt x="4616094" y="1588198"/>
                  </a:lnTo>
                  <a:lnTo>
                    <a:pt x="4598124" y="1666621"/>
                  </a:lnTo>
                  <a:lnTo>
                    <a:pt x="4563503" y="1666621"/>
                  </a:lnTo>
                  <a:lnTo>
                    <a:pt x="4553496" y="1713433"/>
                  </a:lnTo>
                  <a:lnTo>
                    <a:pt x="4587252" y="1713433"/>
                  </a:lnTo>
                  <a:lnTo>
                    <a:pt x="4540974" y="1924761"/>
                  </a:lnTo>
                  <a:lnTo>
                    <a:pt x="4538700" y="1957120"/>
                  </a:lnTo>
                  <a:lnTo>
                    <a:pt x="4547400" y="1977123"/>
                  </a:lnTo>
                  <a:lnTo>
                    <a:pt x="4565015" y="1987283"/>
                  </a:lnTo>
                  <a:lnTo>
                    <a:pt x="4589450" y="1990102"/>
                  </a:lnTo>
                  <a:lnTo>
                    <a:pt x="4599000" y="1989836"/>
                  </a:lnTo>
                  <a:lnTo>
                    <a:pt x="4608525" y="1988997"/>
                  </a:lnTo>
                  <a:lnTo>
                    <a:pt x="4617732" y="1987626"/>
                  </a:lnTo>
                  <a:lnTo>
                    <a:pt x="4626305" y="1985695"/>
                  </a:lnTo>
                  <a:lnTo>
                    <a:pt x="4635436" y="1943862"/>
                  </a:lnTo>
                  <a:lnTo>
                    <a:pt x="4628121" y="1945093"/>
                  </a:lnTo>
                  <a:lnTo>
                    <a:pt x="4621606" y="1945652"/>
                  </a:lnTo>
                  <a:lnTo>
                    <a:pt x="4614532" y="1945652"/>
                  </a:lnTo>
                  <a:lnTo>
                    <a:pt x="4603293" y="1943709"/>
                  </a:lnTo>
                  <a:lnTo>
                    <a:pt x="4597324" y="1938058"/>
                  </a:lnTo>
                  <a:lnTo>
                    <a:pt x="4595647" y="1928901"/>
                  </a:lnTo>
                  <a:lnTo>
                    <a:pt x="4597222" y="1916506"/>
                  </a:lnTo>
                  <a:lnTo>
                    <a:pt x="4642015" y="1713433"/>
                  </a:lnTo>
                  <a:lnTo>
                    <a:pt x="4683315" y="1713433"/>
                  </a:lnTo>
                  <a:lnTo>
                    <a:pt x="4693323" y="1666621"/>
                  </a:lnTo>
                  <a:close/>
                </a:path>
                <a:path w="12756515" h="2098040">
                  <a:moveTo>
                    <a:pt x="4950295" y="1730438"/>
                  </a:moveTo>
                  <a:lnTo>
                    <a:pt x="4945418" y="1705000"/>
                  </a:lnTo>
                  <a:lnTo>
                    <a:pt x="4943691" y="1695970"/>
                  </a:lnTo>
                  <a:lnTo>
                    <a:pt x="4920767" y="1671434"/>
                  </a:lnTo>
                  <a:lnTo>
                    <a:pt x="4898707" y="1666798"/>
                  </a:lnTo>
                  <a:lnTo>
                    <a:pt x="4898707" y="1733956"/>
                  </a:lnTo>
                  <a:lnTo>
                    <a:pt x="4896713" y="1751799"/>
                  </a:lnTo>
                  <a:lnTo>
                    <a:pt x="4887468" y="1795589"/>
                  </a:lnTo>
                  <a:lnTo>
                    <a:pt x="4826266" y="1795589"/>
                  </a:lnTo>
                  <a:lnTo>
                    <a:pt x="4835576" y="1752600"/>
                  </a:lnTo>
                  <a:lnTo>
                    <a:pt x="4858359" y="1708835"/>
                  </a:lnTo>
                  <a:lnTo>
                    <a:pt x="4873650" y="1705000"/>
                  </a:lnTo>
                  <a:lnTo>
                    <a:pt x="4888446" y="1708835"/>
                  </a:lnTo>
                  <a:lnTo>
                    <a:pt x="4896358" y="1719033"/>
                  </a:lnTo>
                  <a:lnTo>
                    <a:pt x="4898707" y="1733956"/>
                  </a:lnTo>
                  <a:lnTo>
                    <a:pt x="4898707" y="1666798"/>
                  </a:lnTo>
                  <a:lnTo>
                    <a:pt x="4833124" y="1671066"/>
                  </a:lnTo>
                  <a:lnTo>
                    <a:pt x="4788662" y="1727339"/>
                  </a:lnTo>
                  <a:lnTo>
                    <a:pt x="4778883" y="1764271"/>
                  </a:lnTo>
                  <a:lnTo>
                    <a:pt x="4755121" y="1876196"/>
                  </a:lnTo>
                  <a:lnTo>
                    <a:pt x="4749876" y="1916620"/>
                  </a:lnTo>
                  <a:lnTo>
                    <a:pt x="4749838" y="1916925"/>
                  </a:lnTo>
                  <a:lnTo>
                    <a:pt x="4755324" y="1953666"/>
                  </a:lnTo>
                  <a:lnTo>
                    <a:pt x="4777486" y="1980247"/>
                  </a:lnTo>
                  <a:lnTo>
                    <a:pt x="4822215" y="1990483"/>
                  </a:lnTo>
                  <a:lnTo>
                    <a:pt x="4864989" y="1982520"/>
                  </a:lnTo>
                  <a:lnTo>
                    <a:pt x="4891976" y="1961616"/>
                  </a:lnTo>
                  <a:lnTo>
                    <a:pt x="4900650" y="1945398"/>
                  </a:lnTo>
                  <a:lnTo>
                    <a:pt x="4907750" y="1932165"/>
                  </a:lnTo>
                  <a:lnTo>
                    <a:pt x="4916856" y="1898586"/>
                  </a:lnTo>
                  <a:lnTo>
                    <a:pt x="4918468" y="1891271"/>
                  </a:lnTo>
                  <a:lnTo>
                    <a:pt x="4865001" y="1891271"/>
                  </a:lnTo>
                  <a:lnTo>
                    <a:pt x="4863147" y="1900212"/>
                  </a:lnTo>
                  <a:lnTo>
                    <a:pt x="4858944" y="1916620"/>
                  </a:lnTo>
                  <a:lnTo>
                    <a:pt x="4852530" y="1931123"/>
                  </a:lnTo>
                  <a:lnTo>
                    <a:pt x="4842459" y="1941461"/>
                  </a:lnTo>
                  <a:lnTo>
                    <a:pt x="4827308" y="1945398"/>
                  </a:lnTo>
                  <a:lnTo>
                    <a:pt x="4812093" y="1941093"/>
                  </a:lnTo>
                  <a:lnTo>
                    <a:pt x="4804562" y="1929358"/>
                  </a:lnTo>
                  <a:lnTo>
                    <a:pt x="4803127" y="1912010"/>
                  </a:lnTo>
                  <a:lnTo>
                    <a:pt x="4806162" y="1891271"/>
                  </a:lnTo>
                  <a:lnTo>
                    <a:pt x="4806226" y="1890852"/>
                  </a:lnTo>
                  <a:lnTo>
                    <a:pt x="4815205" y="1848408"/>
                  </a:lnTo>
                  <a:lnTo>
                    <a:pt x="4817148" y="1839366"/>
                  </a:lnTo>
                  <a:lnTo>
                    <a:pt x="4930749" y="1839366"/>
                  </a:lnTo>
                  <a:lnTo>
                    <a:pt x="4933429" y="1827022"/>
                  </a:lnTo>
                  <a:lnTo>
                    <a:pt x="4940147" y="1795589"/>
                  </a:lnTo>
                  <a:lnTo>
                    <a:pt x="4945710" y="1769567"/>
                  </a:lnTo>
                  <a:lnTo>
                    <a:pt x="4950295" y="1730438"/>
                  </a:lnTo>
                  <a:close/>
                </a:path>
                <a:path w="12756515" h="2098040">
                  <a:moveTo>
                    <a:pt x="5152453" y="332943"/>
                  </a:moveTo>
                  <a:lnTo>
                    <a:pt x="5149913" y="291172"/>
                  </a:lnTo>
                  <a:lnTo>
                    <a:pt x="5139448" y="249745"/>
                  </a:lnTo>
                  <a:lnTo>
                    <a:pt x="5116779" y="213804"/>
                  </a:lnTo>
                  <a:lnTo>
                    <a:pt x="5077612" y="188480"/>
                  </a:lnTo>
                  <a:lnTo>
                    <a:pt x="5017681" y="178892"/>
                  </a:lnTo>
                  <a:lnTo>
                    <a:pt x="4968570" y="185204"/>
                  </a:lnTo>
                  <a:lnTo>
                    <a:pt x="4931575" y="202819"/>
                  </a:lnTo>
                  <a:lnTo>
                    <a:pt x="4888281" y="263804"/>
                  </a:lnTo>
                  <a:lnTo>
                    <a:pt x="4879124" y="303149"/>
                  </a:lnTo>
                  <a:lnTo>
                    <a:pt x="4876381" y="345706"/>
                  </a:lnTo>
                  <a:lnTo>
                    <a:pt x="4876381" y="535584"/>
                  </a:lnTo>
                  <a:lnTo>
                    <a:pt x="4878629" y="586549"/>
                  </a:lnTo>
                  <a:lnTo>
                    <a:pt x="4886604" y="631126"/>
                  </a:lnTo>
                  <a:lnTo>
                    <a:pt x="4902162" y="668020"/>
                  </a:lnTo>
                  <a:lnTo>
                    <a:pt x="4963452" y="713663"/>
                  </a:lnTo>
                  <a:lnTo>
                    <a:pt x="5012880" y="719848"/>
                  </a:lnTo>
                  <a:lnTo>
                    <a:pt x="5063490" y="713587"/>
                  </a:lnTo>
                  <a:lnTo>
                    <a:pt x="5100612" y="695998"/>
                  </a:lnTo>
                  <a:lnTo>
                    <a:pt x="5142039" y="633996"/>
                  </a:lnTo>
                  <a:lnTo>
                    <a:pt x="5150167" y="593153"/>
                  </a:lnTo>
                  <a:lnTo>
                    <a:pt x="5152453" y="548144"/>
                  </a:lnTo>
                  <a:lnTo>
                    <a:pt x="5152453" y="541007"/>
                  </a:lnTo>
                  <a:lnTo>
                    <a:pt x="5062144" y="541007"/>
                  </a:lnTo>
                  <a:lnTo>
                    <a:pt x="5062144" y="562457"/>
                  </a:lnTo>
                  <a:lnTo>
                    <a:pt x="5060010" y="597115"/>
                  </a:lnTo>
                  <a:lnTo>
                    <a:pt x="5052555" y="622058"/>
                  </a:lnTo>
                  <a:lnTo>
                    <a:pt x="5038191" y="637146"/>
                  </a:lnTo>
                  <a:lnTo>
                    <a:pt x="5015331" y="642213"/>
                  </a:lnTo>
                  <a:lnTo>
                    <a:pt x="4991265" y="635342"/>
                  </a:lnTo>
                  <a:lnTo>
                    <a:pt x="4976888" y="617156"/>
                  </a:lnTo>
                  <a:lnTo>
                    <a:pt x="4969929" y="591273"/>
                  </a:lnTo>
                  <a:lnTo>
                    <a:pt x="4968113" y="561352"/>
                  </a:lnTo>
                  <a:lnTo>
                    <a:pt x="4968113" y="334962"/>
                  </a:lnTo>
                  <a:lnTo>
                    <a:pt x="4970665" y="300888"/>
                  </a:lnTo>
                  <a:lnTo>
                    <a:pt x="4978908" y="276352"/>
                  </a:lnTo>
                  <a:lnTo>
                    <a:pt x="4993716" y="261505"/>
                  </a:lnTo>
                  <a:lnTo>
                    <a:pt x="5015954" y="256527"/>
                  </a:lnTo>
                  <a:lnTo>
                    <a:pt x="5039690" y="262343"/>
                  </a:lnTo>
                  <a:lnTo>
                    <a:pt x="5053736" y="278409"/>
                  </a:lnTo>
                  <a:lnTo>
                    <a:pt x="5060429" y="302602"/>
                  </a:lnTo>
                  <a:lnTo>
                    <a:pt x="5062144" y="332816"/>
                  </a:lnTo>
                  <a:lnTo>
                    <a:pt x="5062144" y="353237"/>
                  </a:lnTo>
                  <a:lnTo>
                    <a:pt x="5152453" y="353237"/>
                  </a:lnTo>
                  <a:lnTo>
                    <a:pt x="5152453" y="332943"/>
                  </a:lnTo>
                  <a:close/>
                </a:path>
                <a:path w="12756515" h="2098040">
                  <a:moveTo>
                    <a:pt x="5181346" y="1666621"/>
                  </a:moveTo>
                  <a:lnTo>
                    <a:pt x="5124894" y="1666621"/>
                  </a:lnTo>
                  <a:lnTo>
                    <a:pt x="5060531" y="1834045"/>
                  </a:lnTo>
                  <a:lnTo>
                    <a:pt x="5040668" y="1887232"/>
                  </a:lnTo>
                  <a:lnTo>
                    <a:pt x="5028577" y="1922500"/>
                  </a:lnTo>
                  <a:lnTo>
                    <a:pt x="5027955" y="1922500"/>
                  </a:lnTo>
                  <a:lnTo>
                    <a:pt x="5031029" y="1890204"/>
                  </a:lnTo>
                  <a:lnTo>
                    <a:pt x="5033823" y="1844535"/>
                  </a:lnTo>
                  <a:lnTo>
                    <a:pt x="5042116" y="1666621"/>
                  </a:lnTo>
                  <a:lnTo>
                    <a:pt x="4988839" y="1666621"/>
                  </a:lnTo>
                  <a:lnTo>
                    <a:pt x="4985423" y="1985518"/>
                  </a:lnTo>
                  <a:lnTo>
                    <a:pt x="5043665" y="1985518"/>
                  </a:lnTo>
                  <a:lnTo>
                    <a:pt x="5181346" y="1666621"/>
                  </a:lnTo>
                  <a:close/>
                </a:path>
                <a:path w="12756515" h="2098040">
                  <a:moveTo>
                    <a:pt x="5309006" y="0"/>
                  </a:moveTo>
                  <a:lnTo>
                    <a:pt x="5217579" y="0"/>
                  </a:lnTo>
                  <a:lnTo>
                    <a:pt x="5217579" y="711682"/>
                  </a:lnTo>
                  <a:lnTo>
                    <a:pt x="5309006" y="711682"/>
                  </a:lnTo>
                  <a:lnTo>
                    <a:pt x="5309006" y="0"/>
                  </a:lnTo>
                  <a:close/>
                </a:path>
                <a:path w="12756515" h="2098040">
                  <a:moveTo>
                    <a:pt x="5356669" y="1730438"/>
                  </a:moveTo>
                  <a:lnTo>
                    <a:pt x="5351792" y="1705000"/>
                  </a:lnTo>
                  <a:lnTo>
                    <a:pt x="5350065" y="1695970"/>
                  </a:lnTo>
                  <a:lnTo>
                    <a:pt x="5327142" y="1671434"/>
                  </a:lnTo>
                  <a:lnTo>
                    <a:pt x="5305082" y="1666798"/>
                  </a:lnTo>
                  <a:lnTo>
                    <a:pt x="5305082" y="1733956"/>
                  </a:lnTo>
                  <a:lnTo>
                    <a:pt x="5303075" y="1751799"/>
                  </a:lnTo>
                  <a:lnTo>
                    <a:pt x="5293830" y="1795589"/>
                  </a:lnTo>
                  <a:lnTo>
                    <a:pt x="5232641" y="1795589"/>
                  </a:lnTo>
                  <a:lnTo>
                    <a:pt x="5241950" y="1752600"/>
                  </a:lnTo>
                  <a:lnTo>
                    <a:pt x="5264734" y="1708835"/>
                  </a:lnTo>
                  <a:lnTo>
                    <a:pt x="5280025" y="1705000"/>
                  </a:lnTo>
                  <a:lnTo>
                    <a:pt x="5294820" y="1708835"/>
                  </a:lnTo>
                  <a:lnTo>
                    <a:pt x="5302732" y="1719033"/>
                  </a:lnTo>
                  <a:lnTo>
                    <a:pt x="5305082" y="1733956"/>
                  </a:lnTo>
                  <a:lnTo>
                    <a:pt x="5305082" y="1666798"/>
                  </a:lnTo>
                  <a:lnTo>
                    <a:pt x="5239499" y="1671066"/>
                  </a:lnTo>
                  <a:lnTo>
                    <a:pt x="5195036" y="1727339"/>
                  </a:lnTo>
                  <a:lnTo>
                    <a:pt x="5185257" y="1764271"/>
                  </a:lnTo>
                  <a:lnTo>
                    <a:pt x="5161496" y="1876196"/>
                  </a:lnTo>
                  <a:lnTo>
                    <a:pt x="5156251" y="1916620"/>
                  </a:lnTo>
                  <a:lnTo>
                    <a:pt x="5156212" y="1916925"/>
                  </a:lnTo>
                  <a:lnTo>
                    <a:pt x="5161699" y="1953666"/>
                  </a:lnTo>
                  <a:lnTo>
                    <a:pt x="5183848" y="1980247"/>
                  </a:lnTo>
                  <a:lnTo>
                    <a:pt x="5228590" y="1990483"/>
                  </a:lnTo>
                  <a:lnTo>
                    <a:pt x="5271363" y="1982520"/>
                  </a:lnTo>
                  <a:lnTo>
                    <a:pt x="5298351" y="1961616"/>
                  </a:lnTo>
                  <a:lnTo>
                    <a:pt x="5307025" y="1945398"/>
                  </a:lnTo>
                  <a:lnTo>
                    <a:pt x="5314112" y="1932165"/>
                  </a:lnTo>
                  <a:lnTo>
                    <a:pt x="5323230" y="1898586"/>
                  </a:lnTo>
                  <a:lnTo>
                    <a:pt x="5324843" y="1891271"/>
                  </a:lnTo>
                  <a:lnTo>
                    <a:pt x="5271376" y="1891271"/>
                  </a:lnTo>
                  <a:lnTo>
                    <a:pt x="5269522" y="1900212"/>
                  </a:lnTo>
                  <a:lnTo>
                    <a:pt x="5265318" y="1916620"/>
                  </a:lnTo>
                  <a:lnTo>
                    <a:pt x="5258905" y="1931123"/>
                  </a:lnTo>
                  <a:lnTo>
                    <a:pt x="5248834" y="1941461"/>
                  </a:lnTo>
                  <a:lnTo>
                    <a:pt x="5233682" y="1945398"/>
                  </a:lnTo>
                  <a:lnTo>
                    <a:pt x="5218468" y="1941093"/>
                  </a:lnTo>
                  <a:lnTo>
                    <a:pt x="5210937" y="1929358"/>
                  </a:lnTo>
                  <a:lnTo>
                    <a:pt x="5209502" y="1912010"/>
                  </a:lnTo>
                  <a:lnTo>
                    <a:pt x="5212537" y="1891271"/>
                  </a:lnTo>
                  <a:lnTo>
                    <a:pt x="5212588" y="1890852"/>
                  </a:lnTo>
                  <a:lnTo>
                    <a:pt x="5221567" y="1848408"/>
                  </a:lnTo>
                  <a:lnTo>
                    <a:pt x="5223510" y="1839366"/>
                  </a:lnTo>
                  <a:lnTo>
                    <a:pt x="5337124" y="1839366"/>
                  </a:lnTo>
                  <a:lnTo>
                    <a:pt x="5339791" y="1827022"/>
                  </a:lnTo>
                  <a:lnTo>
                    <a:pt x="5346509" y="1795589"/>
                  </a:lnTo>
                  <a:lnTo>
                    <a:pt x="5352072" y="1769567"/>
                  </a:lnTo>
                  <a:lnTo>
                    <a:pt x="5356669" y="1730438"/>
                  </a:lnTo>
                  <a:close/>
                </a:path>
                <a:path w="12756515" h="2098040">
                  <a:moveTo>
                    <a:pt x="5537936" y="1662023"/>
                  </a:moveTo>
                  <a:lnTo>
                    <a:pt x="5516689" y="1664843"/>
                  </a:lnTo>
                  <a:lnTo>
                    <a:pt x="5496217" y="1673580"/>
                  </a:lnTo>
                  <a:lnTo>
                    <a:pt x="5477789" y="1689481"/>
                  </a:lnTo>
                  <a:lnTo>
                    <a:pt x="5462676" y="1713839"/>
                  </a:lnTo>
                  <a:lnTo>
                    <a:pt x="5466181" y="1696758"/>
                  </a:lnTo>
                  <a:lnTo>
                    <a:pt x="5468544" y="1683346"/>
                  </a:lnTo>
                  <a:lnTo>
                    <a:pt x="5470004" y="1673377"/>
                  </a:lnTo>
                  <a:lnTo>
                    <a:pt x="5470753" y="1666621"/>
                  </a:lnTo>
                  <a:lnTo>
                    <a:pt x="5419217" y="1666621"/>
                  </a:lnTo>
                  <a:lnTo>
                    <a:pt x="5415750" y="1685658"/>
                  </a:lnTo>
                  <a:lnTo>
                    <a:pt x="5410949" y="1709559"/>
                  </a:lnTo>
                  <a:lnTo>
                    <a:pt x="5397246" y="1774888"/>
                  </a:lnTo>
                  <a:lnTo>
                    <a:pt x="5352516" y="1985518"/>
                  </a:lnTo>
                  <a:lnTo>
                    <a:pt x="5406847" y="1985518"/>
                  </a:lnTo>
                  <a:lnTo>
                    <a:pt x="5443994" y="1807756"/>
                  </a:lnTo>
                  <a:lnTo>
                    <a:pt x="5455831" y="1769986"/>
                  </a:lnTo>
                  <a:lnTo>
                    <a:pt x="5495252" y="1730832"/>
                  </a:lnTo>
                  <a:lnTo>
                    <a:pt x="5523662" y="1726171"/>
                  </a:lnTo>
                  <a:lnTo>
                    <a:pt x="5537936" y="1662023"/>
                  </a:lnTo>
                  <a:close/>
                </a:path>
                <a:path w="12756515" h="2098040">
                  <a:moveTo>
                    <a:pt x="5672264" y="353250"/>
                  </a:moveTo>
                  <a:lnTo>
                    <a:pt x="5669331" y="306895"/>
                  </a:lnTo>
                  <a:lnTo>
                    <a:pt x="5669280" y="305955"/>
                  </a:lnTo>
                  <a:lnTo>
                    <a:pt x="5659564" y="264033"/>
                  </a:lnTo>
                  <a:lnTo>
                    <a:pt x="5655818" y="256527"/>
                  </a:lnTo>
                  <a:lnTo>
                    <a:pt x="5642026" y="228930"/>
                  </a:lnTo>
                  <a:lnTo>
                    <a:pt x="5615521" y="202095"/>
                  </a:lnTo>
                  <a:lnTo>
                    <a:pt x="5584406" y="187502"/>
                  </a:lnTo>
                  <a:lnTo>
                    <a:pt x="5584406" y="340575"/>
                  </a:lnTo>
                  <a:lnTo>
                    <a:pt x="5584406" y="399224"/>
                  </a:lnTo>
                  <a:lnTo>
                    <a:pt x="5475656" y="399224"/>
                  </a:lnTo>
                  <a:lnTo>
                    <a:pt x="5475681" y="340575"/>
                  </a:lnTo>
                  <a:lnTo>
                    <a:pt x="5478475" y="306895"/>
                  </a:lnTo>
                  <a:lnTo>
                    <a:pt x="5478551" y="305955"/>
                  </a:lnTo>
                  <a:lnTo>
                    <a:pt x="5478615" y="305181"/>
                  </a:lnTo>
                  <a:lnTo>
                    <a:pt x="5488152" y="278688"/>
                  </a:lnTo>
                  <a:lnTo>
                    <a:pt x="5505234" y="262204"/>
                  </a:lnTo>
                  <a:lnTo>
                    <a:pt x="5530850" y="256527"/>
                  </a:lnTo>
                  <a:lnTo>
                    <a:pt x="5557672" y="262813"/>
                  </a:lnTo>
                  <a:lnTo>
                    <a:pt x="5574030" y="280289"/>
                  </a:lnTo>
                  <a:lnTo>
                    <a:pt x="5582183" y="306895"/>
                  </a:lnTo>
                  <a:lnTo>
                    <a:pt x="5584406" y="340575"/>
                  </a:lnTo>
                  <a:lnTo>
                    <a:pt x="5584406" y="187502"/>
                  </a:lnTo>
                  <a:lnTo>
                    <a:pt x="5578932" y="184924"/>
                  </a:lnTo>
                  <a:lnTo>
                    <a:pt x="5531155" y="178892"/>
                  </a:lnTo>
                  <a:lnTo>
                    <a:pt x="5478475" y="186626"/>
                  </a:lnTo>
                  <a:lnTo>
                    <a:pt x="5439791" y="207530"/>
                  </a:lnTo>
                  <a:lnTo>
                    <a:pt x="5413159" y="238150"/>
                  </a:lnTo>
                  <a:lnTo>
                    <a:pt x="5396573" y="275018"/>
                  </a:lnTo>
                  <a:lnTo>
                    <a:pt x="5388064" y="314667"/>
                  </a:lnTo>
                  <a:lnTo>
                    <a:pt x="5385701" y="353250"/>
                  </a:lnTo>
                  <a:lnTo>
                    <a:pt x="5385676" y="535381"/>
                  </a:lnTo>
                  <a:lnTo>
                    <a:pt x="5387848" y="585724"/>
                  </a:lnTo>
                  <a:lnTo>
                    <a:pt x="5395887" y="630428"/>
                  </a:lnTo>
                  <a:lnTo>
                    <a:pt x="5411978" y="667461"/>
                  </a:lnTo>
                  <a:lnTo>
                    <a:pt x="5438381" y="695629"/>
                  </a:lnTo>
                  <a:lnTo>
                    <a:pt x="5477294" y="713562"/>
                  </a:lnTo>
                  <a:lnTo>
                    <a:pt x="5530964" y="719848"/>
                  </a:lnTo>
                  <a:lnTo>
                    <a:pt x="5585333" y="712025"/>
                  </a:lnTo>
                  <a:lnTo>
                    <a:pt x="5623509" y="691273"/>
                  </a:lnTo>
                  <a:lnTo>
                    <a:pt x="5648299" y="661670"/>
                  </a:lnTo>
                  <a:lnTo>
                    <a:pt x="5656338" y="642213"/>
                  </a:lnTo>
                  <a:lnTo>
                    <a:pt x="5662523" y="627265"/>
                  </a:lnTo>
                  <a:lnTo>
                    <a:pt x="5668988" y="592150"/>
                  </a:lnTo>
                  <a:lnTo>
                    <a:pt x="5670512" y="560705"/>
                  </a:lnTo>
                  <a:lnTo>
                    <a:pt x="5670524" y="557441"/>
                  </a:lnTo>
                  <a:lnTo>
                    <a:pt x="5581243" y="557441"/>
                  </a:lnTo>
                  <a:lnTo>
                    <a:pt x="5581243" y="560705"/>
                  </a:lnTo>
                  <a:lnTo>
                    <a:pt x="5579465" y="591553"/>
                  </a:lnTo>
                  <a:lnTo>
                    <a:pt x="5572201" y="617562"/>
                  </a:lnTo>
                  <a:lnTo>
                    <a:pt x="5556504" y="635520"/>
                  </a:lnTo>
                  <a:lnTo>
                    <a:pt x="5529415" y="642213"/>
                  </a:lnTo>
                  <a:lnTo>
                    <a:pt x="5502059" y="634593"/>
                  </a:lnTo>
                  <a:lnTo>
                    <a:pt x="5485435" y="614413"/>
                  </a:lnTo>
                  <a:lnTo>
                    <a:pt x="5477243" y="585939"/>
                  </a:lnTo>
                  <a:lnTo>
                    <a:pt x="5477180" y="585724"/>
                  </a:lnTo>
                  <a:lnTo>
                    <a:pt x="5474944" y="552564"/>
                  </a:lnTo>
                  <a:lnTo>
                    <a:pt x="5474944" y="471855"/>
                  </a:lnTo>
                  <a:lnTo>
                    <a:pt x="5672264" y="471855"/>
                  </a:lnTo>
                  <a:lnTo>
                    <a:pt x="5672264" y="399224"/>
                  </a:lnTo>
                  <a:lnTo>
                    <a:pt x="5672264" y="353250"/>
                  </a:lnTo>
                  <a:close/>
                </a:path>
                <a:path w="12756515" h="2098040">
                  <a:moveTo>
                    <a:pt x="5751804" y="1666621"/>
                  </a:moveTo>
                  <a:lnTo>
                    <a:pt x="5696674" y="1666621"/>
                  </a:lnTo>
                  <a:lnTo>
                    <a:pt x="5677078" y="1717001"/>
                  </a:lnTo>
                  <a:lnTo>
                    <a:pt x="5656110" y="1771980"/>
                  </a:lnTo>
                  <a:lnTo>
                    <a:pt x="5635498" y="1827453"/>
                  </a:lnTo>
                  <a:lnTo>
                    <a:pt x="5616968" y="1879282"/>
                  </a:lnTo>
                  <a:lnTo>
                    <a:pt x="5602262" y="1923364"/>
                  </a:lnTo>
                  <a:lnTo>
                    <a:pt x="5601640" y="1923364"/>
                  </a:lnTo>
                  <a:lnTo>
                    <a:pt x="5607024" y="1841487"/>
                  </a:lnTo>
                  <a:lnTo>
                    <a:pt x="5609653" y="1782102"/>
                  </a:lnTo>
                  <a:lnTo>
                    <a:pt x="5611914" y="1721142"/>
                  </a:lnTo>
                  <a:lnTo>
                    <a:pt x="5613565" y="1666621"/>
                  </a:lnTo>
                  <a:lnTo>
                    <a:pt x="5560352" y="1666621"/>
                  </a:lnTo>
                  <a:lnTo>
                    <a:pt x="5557939" y="1996694"/>
                  </a:lnTo>
                  <a:lnTo>
                    <a:pt x="5546433" y="2022005"/>
                  </a:lnTo>
                  <a:lnTo>
                    <a:pt x="5536260" y="2037384"/>
                  </a:lnTo>
                  <a:lnTo>
                    <a:pt x="5525579" y="2045017"/>
                  </a:lnTo>
                  <a:lnTo>
                    <a:pt x="5512536" y="2047074"/>
                  </a:lnTo>
                  <a:lnTo>
                    <a:pt x="5501932" y="2047074"/>
                  </a:lnTo>
                  <a:lnTo>
                    <a:pt x="5498338" y="2046097"/>
                  </a:lnTo>
                  <a:lnTo>
                    <a:pt x="5492369" y="2045042"/>
                  </a:lnTo>
                  <a:lnTo>
                    <a:pt x="5481320" y="2093277"/>
                  </a:lnTo>
                  <a:lnTo>
                    <a:pt x="5488317" y="2094763"/>
                  </a:lnTo>
                  <a:lnTo>
                    <a:pt x="5496661" y="2095969"/>
                  </a:lnTo>
                  <a:lnTo>
                    <a:pt x="5505335" y="2096770"/>
                  </a:lnTo>
                  <a:lnTo>
                    <a:pt x="5513362" y="2097062"/>
                  </a:lnTo>
                  <a:lnTo>
                    <a:pt x="5539397" y="2094649"/>
                  </a:lnTo>
                  <a:lnTo>
                    <a:pt x="5562841" y="2082660"/>
                  </a:lnTo>
                  <a:lnTo>
                    <a:pt x="5586209" y="2054034"/>
                  </a:lnTo>
                  <a:lnTo>
                    <a:pt x="5612079" y="2001710"/>
                  </a:lnTo>
                  <a:lnTo>
                    <a:pt x="5751804" y="1666621"/>
                  </a:lnTo>
                  <a:close/>
                </a:path>
                <a:path w="12756515" h="2098040">
                  <a:moveTo>
                    <a:pt x="5933135" y="1722932"/>
                  </a:moveTo>
                  <a:lnTo>
                    <a:pt x="5927877" y="1707172"/>
                  </a:lnTo>
                  <a:lnTo>
                    <a:pt x="5922099" y="1689862"/>
                  </a:lnTo>
                  <a:lnTo>
                    <a:pt x="5897054" y="1668945"/>
                  </a:lnTo>
                  <a:lnTo>
                    <a:pt x="5880112" y="1665782"/>
                  </a:lnTo>
                  <a:lnTo>
                    <a:pt x="5880112" y="1737779"/>
                  </a:lnTo>
                  <a:lnTo>
                    <a:pt x="5877496" y="1758073"/>
                  </a:lnTo>
                  <a:lnTo>
                    <a:pt x="5847994" y="1895678"/>
                  </a:lnTo>
                  <a:lnTo>
                    <a:pt x="5833986" y="1933130"/>
                  </a:lnTo>
                  <a:lnTo>
                    <a:pt x="5809653" y="1944966"/>
                  </a:lnTo>
                  <a:lnTo>
                    <a:pt x="5795264" y="1941766"/>
                  </a:lnTo>
                  <a:lnTo>
                    <a:pt x="5786132" y="1932317"/>
                  </a:lnTo>
                  <a:lnTo>
                    <a:pt x="5782526" y="1916874"/>
                  </a:lnTo>
                  <a:lnTo>
                    <a:pt x="5784621" y="1896110"/>
                  </a:lnTo>
                  <a:lnTo>
                    <a:pt x="5784659" y="1895678"/>
                  </a:lnTo>
                  <a:lnTo>
                    <a:pt x="5814441" y="1756092"/>
                  </a:lnTo>
                  <a:lnTo>
                    <a:pt x="5837694" y="1710753"/>
                  </a:lnTo>
                  <a:lnTo>
                    <a:pt x="5853023" y="1707172"/>
                  </a:lnTo>
                  <a:lnTo>
                    <a:pt x="5869165" y="1711007"/>
                  </a:lnTo>
                  <a:lnTo>
                    <a:pt x="5877763" y="1721650"/>
                  </a:lnTo>
                  <a:lnTo>
                    <a:pt x="5880112" y="1737779"/>
                  </a:lnTo>
                  <a:lnTo>
                    <a:pt x="5880112" y="1665782"/>
                  </a:lnTo>
                  <a:lnTo>
                    <a:pt x="5818632" y="1668335"/>
                  </a:lnTo>
                  <a:lnTo>
                    <a:pt x="5771413" y="1717116"/>
                  </a:lnTo>
                  <a:lnTo>
                    <a:pt x="5759488" y="1756092"/>
                  </a:lnTo>
                  <a:lnTo>
                    <a:pt x="5731815" y="1886242"/>
                  </a:lnTo>
                  <a:lnTo>
                    <a:pt x="5728716" y="1931263"/>
                  </a:lnTo>
                  <a:lnTo>
                    <a:pt x="5740412" y="1963902"/>
                  </a:lnTo>
                  <a:lnTo>
                    <a:pt x="5765889" y="1983778"/>
                  </a:lnTo>
                  <a:lnTo>
                    <a:pt x="5804128" y="1990483"/>
                  </a:lnTo>
                  <a:lnTo>
                    <a:pt x="5844375" y="1984413"/>
                  </a:lnTo>
                  <a:lnTo>
                    <a:pt x="5872442" y="1965921"/>
                  </a:lnTo>
                  <a:lnTo>
                    <a:pt x="5885078" y="1944966"/>
                  </a:lnTo>
                  <a:lnTo>
                    <a:pt x="5891339" y="1934591"/>
                  </a:lnTo>
                  <a:lnTo>
                    <a:pt x="5904103" y="1890026"/>
                  </a:lnTo>
                  <a:lnTo>
                    <a:pt x="5930100" y="1766697"/>
                  </a:lnTo>
                  <a:lnTo>
                    <a:pt x="5933135" y="1722932"/>
                  </a:lnTo>
                  <a:close/>
                </a:path>
                <a:path w="12756515" h="2098040">
                  <a:moveTo>
                    <a:pt x="6007951" y="711682"/>
                  </a:moveTo>
                  <a:lnTo>
                    <a:pt x="6006922" y="693750"/>
                  </a:lnTo>
                  <a:lnTo>
                    <a:pt x="6006808" y="689864"/>
                  </a:lnTo>
                  <a:lnTo>
                    <a:pt x="6006363" y="671474"/>
                  </a:lnTo>
                  <a:lnTo>
                    <a:pt x="6006262" y="667486"/>
                  </a:lnTo>
                  <a:lnTo>
                    <a:pt x="6005969" y="639457"/>
                  </a:lnTo>
                  <a:lnTo>
                    <a:pt x="6005893" y="468185"/>
                  </a:lnTo>
                  <a:lnTo>
                    <a:pt x="6005893" y="317004"/>
                  </a:lnTo>
                  <a:lnTo>
                    <a:pt x="6001867" y="272745"/>
                  </a:lnTo>
                  <a:lnTo>
                    <a:pt x="6001817" y="272300"/>
                  </a:lnTo>
                  <a:lnTo>
                    <a:pt x="6001728" y="271272"/>
                  </a:lnTo>
                  <a:lnTo>
                    <a:pt x="5995708" y="254266"/>
                  </a:lnTo>
                  <a:lnTo>
                    <a:pt x="5988202" y="233108"/>
                  </a:lnTo>
                  <a:lnTo>
                    <a:pt x="5963793" y="203987"/>
                  </a:lnTo>
                  <a:lnTo>
                    <a:pt x="5926950" y="185420"/>
                  </a:lnTo>
                  <a:lnTo>
                    <a:pt x="5916612" y="184099"/>
                  </a:lnTo>
                  <a:lnTo>
                    <a:pt x="5916612" y="468185"/>
                  </a:lnTo>
                  <a:lnTo>
                    <a:pt x="5916612" y="535305"/>
                  </a:lnTo>
                  <a:lnTo>
                    <a:pt x="5913501" y="582790"/>
                  </a:lnTo>
                  <a:lnTo>
                    <a:pt x="5903595" y="615124"/>
                  </a:lnTo>
                  <a:lnTo>
                    <a:pt x="5886094" y="633577"/>
                  </a:lnTo>
                  <a:lnTo>
                    <a:pt x="5860199" y="639457"/>
                  </a:lnTo>
                  <a:lnTo>
                    <a:pt x="5837161" y="633958"/>
                  </a:lnTo>
                  <a:lnTo>
                    <a:pt x="5821667" y="618769"/>
                  </a:lnTo>
                  <a:lnTo>
                    <a:pt x="5812955" y="595871"/>
                  </a:lnTo>
                  <a:lnTo>
                    <a:pt x="5810224" y="567245"/>
                  </a:lnTo>
                  <a:lnTo>
                    <a:pt x="5810224" y="558774"/>
                  </a:lnTo>
                  <a:lnTo>
                    <a:pt x="5816206" y="515226"/>
                  </a:lnTo>
                  <a:lnTo>
                    <a:pt x="5833313" y="487349"/>
                  </a:lnTo>
                  <a:lnTo>
                    <a:pt x="5860275" y="472541"/>
                  </a:lnTo>
                  <a:lnTo>
                    <a:pt x="5895822" y="468185"/>
                  </a:lnTo>
                  <a:lnTo>
                    <a:pt x="5916612" y="468185"/>
                  </a:lnTo>
                  <a:lnTo>
                    <a:pt x="5916612" y="184099"/>
                  </a:lnTo>
                  <a:lnTo>
                    <a:pt x="5876137" y="178892"/>
                  </a:lnTo>
                  <a:lnTo>
                    <a:pt x="5820397" y="186270"/>
                  </a:lnTo>
                  <a:lnTo>
                    <a:pt x="5781230" y="206603"/>
                  </a:lnTo>
                  <a:lnTo>
                    <a:pt x="5756237" y="237261"/>
                  </a:lnTo>
                  <a:lnTo>
                    <a:pt x="5742991" y="275564"/>
                  </a:lnTo>
                  <a:lnTo>
                    <a:pt x="5739117" y="318846"/>
                  </a:lnTo>
                  <a:lnTo>
                    <a:pt x="5739117" y="328218"/>
                  </a:lnTo>
                  <a:lnTo>
                    <a:pt x="5829109" y="328218"/>
                  </a:lnTo>
                  <a:lnTo>
                    <a:pt x="5829147" y="317004"/>
                  </a:lnTo>
                  <a:lnTo>
                    <a:pt x="5831040" y="292315"/>
                  </a:lnTo>
                  <a:lnTo>
                    <a:pt x="5837910" y="272300"/>
                  </a:lnTo>
                  <a:lnTo>
                    <a:pt x="5851347" y="259054"/>
                  </a:lnTo>
                  <a:lnTo>
                    <a:pt x="5872962" y="254266"/>
                  </a:lnTo>
                  <a:lnTo>
                    <a:pt x="5894756" y="259054"/>
                  </a:lnTo>
                  <a:lnTo>
                    <a:pt x="5894616" y="259054"/>
                  </a:lnTo>
                  <a:lnTo>
                    <a:pt x="5907316" y="272745"/>
                  </a:lnTo>
                  <a:lnTo>
                    <a:pt x="5913361" y="294678"/>
                  </a:lnTo>
                  <a:lnTo>
                    <a:pt x="5914885" y="324053"/>
                  </a:lnTo>
                  <a:lnTo>
                    <a:pt x="5914885" y="397700"/>
                  </a:lnTo>
                  <a:lnTo>
                    <a:pt x="5898375" y="397700"/>
                  </a:lnTo>
                  <a:lnTo>
                    <a:pt x="5852693" y="401066"/>
                  </a:lnTo>
                  <a:lnTo>
                    <a:pt x="5811024" y="412064"/>
                  </a:lnTo>
                  <a:lnTo>
                    <a:pt x="5775287" y="432079"/>
                  </a:lnTo>
                  <a:lnTo>
                    <a:pt x="5747397" y="462508"/>
                  </a:lnTo>
                  <a:lnTo>
                    <a:pt x="5729249" y="504723"/>
                  </a:lnTo>
                  <a:lnTo>
                    <a:pt x="5722785" y="560108"/>
                  </a:lnTo>
                  <a:lnTo>
                    <a:pt x="5722785" y="569290"/>
                  </a:lnTo>
                  <a:lnTo>
                    <a:pt x="5726595" y="615124"/>
                  </a:lnTo>
                  <a:lnTo>
                    <a:pt x="5738711" y="656805"/>
                  </a:lnTo>
                  <a:lnTo>
                    <a:pt x="5759716" y="689864"/>
                  </a:lnTo>
                  <a:lnTo>
                    <a:pt x="5831484" y="719848"/>
                  </a:lnTo>
                  <a:lnTo>
                    <a:pt x="5858878" y="717194"/>
                  </a:lnTo>
                  <a:lnTo>
                    <a:pt x="5882614" y="708748"/>
                  </a:lnTo>
                  <a:lnTo>
                    <a:pt x="5902350" y="693750"/>
                  </a:lnTo>
                  <a:lnTo>
                    <a:pt x="5917743" y="671474"/>
                  </a:lnTo>
                  <a:lnTo>
                    <a:pt x="5918682" y="679615"/>
                  </a:lnTo>
                  <a:lnTo>
                    <a:pt x="5920156" y="689864"/>
                  </a:lnTo>
                  <a:lnTo>
                    <a:pt x="5922111" y="701890"/>
                  </a:lnTo>
                  <a:lnTo>
                    <a:pt x="5923966" y="711682"/>
                  </a:lnTo>
                  <a:lnTo>
                    <a:pt x="6007951" y="711682"/>
                  </a:lnTo>
                  <a:close/>
                </a:path>
                <a:path w="12756515" h="2098040">
                  <a:moveTo>
                    <a:pt x="6158154" y="1706105"/>
                  </a:moveTo>
                  <a:lnTo>
                    <a:pt x="6150191" y="1681861"/>
                  </a:lnTo>
                  <a:lnTo>
                    <a:pt x="6133046" y="1666824"/>
                  </a:lnTo>
                  <a:lnTo>
                    <a:pt x="6107773" y="1661655"/>
                  </a:lnTo>
                  <a:lnTo>
                    <a:pt x="6088177" y="1664004"/>
                  </a:lnTo>
                  <a:lnTo>
                    <a:pt x="6071641" y="1670519"/>
                  </a:lnTo>
                  <a:lnTo>
                    <a:pt x="6057951" y="1680425"/>
                  </a:lnTo>
                  <a:lnTo>
                    <a:pt x="6046851" y="1692922"/>
                  </a:lnTo>
                  <a:lnTo>
                    <a:pt x="6048426" y="1685328"/>
                  </a:lnTo>
                  <a:lnTo>
                    <a:pt x="6049594" y="1678635"/>
                  </a:lnTo>
                  <a:lnTo>
                    <a:pt x="6051321" y="1666621"/>
                  </a:lnTo>
                  <a:lnTo>
                    <a:pt x="5998222" y="1666621"/>
                  </a:lnTo>
                  <a:lnTo>
                    <a:pt x="5995936" y="1678711"/>
                  </a:lnTo>
                  <a:lnTo>
                    <a:pt x="5978118" y="1764461"/>
                  </a:lnTo>
                  <a:lnTo>
                    <a:pt x="5931344" y="1985518"/>
                  </a:lnTo>
                  <a:lnTo>
                    <a:pt x="5985688" y="1985518"/>
                  </a:lnTo>
                  <a:lnTo>
                    <a:pt x="6031103" y="1773021"/>
                  </a:lnTo>
                  <a:lnTo>
                    <a:pt x="6039396" y="1742668"/>
                  </a:lnTo>
                  <a:lnTo>
                    <a:pt x="6049670" y="1722335"/>
                  </a:lnTo>
                  <a:lnTo>
                    <a:pt x="6062357" y="1710918"/>
                  </a:lnTo>
                  <a:lnTo>
                    <a:pt x="6077902" y="1707362"/>
                  </a:lnTo>
                  <a:lnTo>
                    <a:pt x="6090780" y="1710131"/>
                  </a:lnTo>
                  <a:lnTo>
                    <a:pt x="6098375" y="1718437"/>
                  </a:lnTo>
                  <a:lnTo>
                    <a:pt x="6100889" y="1732318"/>
                  </a:lnTo>
                  <a:lnTo>
                    <a:pt x="6098489" y="1751761"/>
                  </a:lnTo>
                  <a:lnTo>
                    <a:pt x="6048934" y="1985518"/>
                  </a:lnTo>
                  <a:lnTo>
                    <a:pt x="6103251" y="1985518"/>
                  </a:lnTo>
                  <a:lnTo>
                    <a:pt x="6155804" y="1738909"/>
                  </a:lnTo>
                  <a:lnTo>
                    <a:pt x="6158154" y="1706105"/>
                  </a:lnTo>
                  <a:close/>
                </a:path>
                <a:path w="12756515" h="2098040">
                  <a:moveTo>
                    <a:pt x="6300457" y="179501"/>
                  </a:moveTo>
                  <a:lnTo>
                    <a:pt x="6265494" y="184416"/>
                  </a:lnTo>
                  <a:lnTo>
                    <a:pt x="6233439" y="199745"/>
                  </a:lnTo>
                  <a:lnTo>
                    <a:pt x="6206515" y="227774"/>
                  </a:lnTo>
                  <a:lnTo>
                    <a:pt x="6186944" y="270751"/>
                  </a:lnTo>
                  <a:lnTo>
                    <a:pt x="6186652" y="246189"/>
                  </a:lnTo>
                  <a:lnTo>
                    <a:pt x="6185941" y="221602"/>
                  </a:lnTo>
                  <a:lnTo>
                    <a:pt x="6185039" y="200660"/>
                  </a:lnTo>
                  <a:lnTo>
                    <a:pt x="6184189" y="187058"/>
                  </a:lnTo>
                  <a:lnTo>
                    <a:pt x="6097346" y="187058"/>
                  </a:lnTo>
                  <a:lnTo>
                    <a:pt x="6098248" y="224155"/>
                  </a:lnTo>
                  <a:lnTo>
                    <a:pt x="6098514" y="262826"/>
                  </a:lnTo>
                  <a:lnTo>
                    <a:pt x="6098375" y="365163"/>
                  </a:lnTo>
                  <a:lnTo>
                    <a:pt x="6098375" y="711682"/>
                  </a:lnTo>
                  <a:lnTo>
                    <a:pt x="6189802" y="711682"/>
                  </a:lnTo>
                  <a:lnTo>
                    <a:pt x="6189802" y="419227"/>
                  </a:lnTo>
                  <a:lnTo>
                    <a:pt x="6198374" y="356311"/>
                  </a:lnTo>
                  <a:lnTo>
                    <a:pt x="6221895" y="317538"/>
                  </a:lnTo>
                  <a:lnTo>
                    <a:pt x="6257036" y="297865"/>
                  </a:lnTo>
                  <a:lnTo>
                    <a:pt x="6300457" y="292277"/>
                  </a:lnTo>
                  <a:lnTo>
                    <a:pt x="6300457" y="179501"/>
                  </a:lnTo>
                  <a:close/>
                </a:path>
                <a:path w="12756515" h="2098040">
                  <a:moveTo>
                    <a:pt x="6368542" y="1730438"/>
                  </a:moveTo>
                  <a:lnTo>
                    <a:pt x="6363665" y="1705000"/>
                  </a:lnTo>
                  <a:lnTo>
                    <a:pt x="6361938" y="1695970"/>
                  </a:lnTo>
                  <a:lnTo>
                    <a:pt x="6339002" y="1671434"/>
                  </a:lnTo>
                  <a:lnTo>
                    <a:pt x="6316954" y="1666798"/>
                  </a:lnTo>
                  <a:lnTo>
                    <a:pt x="6316954" y="1733956"/>
                  </a:lnTo>
                  <a:lnTo>
                    <a:pt x="6314948" y="1751799"/>
                  </a:lnTo>
                  <a:lnTo>
                    <a:pt x="6305702" y="1795589"/>
                  </a:lnTo>
                  <a:lnTo>
                    <a:pt x="6244514" y="1795589"/>
                  </a:lnTo>
                  <a:lnTo>
                    <a:pt x="6253823" y="1752600"/>
                  </a:lnTo>
                  <a:lnTo>
                    <a:pt x="6276606" y="1708835"/>
                  </a:lnTo>
                  <a:lnTo>
                    <a:pt x="6291897" y="1705000"/>
                  </a:lnTo>
                  <a:lnTo>
                    <a:pt x="6306693" y="1708835"/>
                  </a:lnTo>
                  <a:lnTo>
                    <a:pt x="6314605" y="1719033"/>
                  </a:lnTo>
                  <a:lnTo>
                    <a:pt x="6316954" y="1733956"/>
                  </a:lnTo>
                  <a:lnTo>
                    <a:pt x="6316954" y="1666798"/>
                  </a:lnTo>
                  <a:lnTo>
                    <a:pt x="6251359" y="1671066"/>
                  </a:lnTo>
                  <a:lnTo>
                    <a:pt x="6206909" y="1727339"/>
                  </a:lnTo>
                  <a:lnTo>
                    <a:pt x="6197117" y="1764271"/>
                  </a:lnTo>
                  <a:lnTo>
                    <a:pt x="6173368" y="1876196"/>
                  </a:lnTo>
                  <a:lnTo>
                    <a:pt x="6168123" y="1916620"/>
                  </a:lnTo>
                  <a:lnTo>
                    <a:pt x="6168085" y="1916925"/>
                  </a:lnTo>
                  <a:lnTo>
                    <a:pt x="6173571" y="1953666"/>
                  </a:lnTo>
                  <a:lnTo>
                    <a:pt x="6195720" y="1980247"/>
                  </a:lnTo>
                  <a:lnTo>
                    <a:pt x="6240462" y="1990483"/>
                  </a:lnTo>
                  <a:lnTo>
                    <a:pt x="6283223" y="1982520"/>
                  </a:lnTo>
                  <a:lnTo>
                    <a:pt x="6318898" y="1945398"/>
                  </a:lnTo>
                  <a:lnTo>
                    <a:pt x="6335103" y="1898586"/>
                  </a:lnTo>
                  <a:lnTo>
                    <a:pt x="6336716" y="1891271"/>
                  </a:lnTo>
                  <a:lnTo>
                    <a:pt x="6283249" y="1891271"/>
                  </a:lnTo>
                  <a:lnTo>
                    <a:pt x="6281394" y="1900212"/>
                  </a:lnTo>
                  <a:lnTo>
                    <a:pt x="6277191" y="1916620"/>
                  </a:lnTo>
                  <a:lnTo>
                    <a:pt x="6270777" y="1931123"/>
                  </a:lnTo>
                  <a:lnTo>
                    <a:pt x="6260706" y="1941461"/>
                  </a:lnTo>
                  <a:lnTo>
                    <a:pt x="6245555" y="1945398"/>
                  </a:lnTo>
                  <a:lnTo>
                    <a:pt x="6230340" y="1941093"/>
                  </a:lnTo>
                  <a:lnTo>
                    <a:pt x="6222809" y="1929358"/>
                  </a:lnTo>
                  <a:lnTo>
                    <a:pt x="6221374" y="1912010"/>
                  </a:lnTo>
                  <a:lnTo>
                    <a:pt x="6224397" y="1891271"/>
                  </a:lnTo>
                  <a:lnTo>
                    <a:pt x="6224460" y="1890852"/>
                  </a:lnTo>
                  <a:lnTo>
                    <a:pt x="6233439" y="1848408"/>
                  </a:lnTo>
                  <a:lnTo>
                    <a:pt x="6235382" y="1839366"/>
                  </a:lnTo>
                  <a:lnTo>
                    <a:pt x="6348997" y="1839366"/>
                  </a:lnTo>
                  <a:lnTo>
                    <a:pt x="6351664" y="1827022"/>
                  </a:lnTo>
                  <a:lnTo>
                    <a:pt x="6358382" y="1795589"/>
                  </a:lnTo>
                  <a:lnTo>
                    <a:pt x="6363944" y="1769567"/>
                  </a:lnTo>
                  <a:lnTo>
                    <a:pt x="6368542" y="1730438"/>
                  </a:lnTo>
                  <a:close/>
                </a:path>
                <a:path w="12756515" h="2098040">
                  <a:moveTo>
                    <a:pt x="6566078" y="1666621"/>
                  </a:moveTo>
                  <a:lnTo>
                    <a:pt x="6511747" y="1666621"/>
                  </a:lnTo>
                  <a:lnTo>
                    <a:pt x="6443802" y="1985518"/>
                  </a:lnTo>
                  <a:lnTo>
                    <a:pt x="6498145" y="1985518"/>
                  </a:lnTo>
                  <a:lnTo>
                    <a:pt x="6566078" y="1666621"/>
                  </a:lnTo>
                  <a:close/>
                </a:path>
                <a:path w="12756515" h="2098040">
                  <a:moveTo>
                    <a:pt x="6590385" y="1552917"/>
                  </a:moveTo>
                  <a:lnTo>
                    <a:pt x="6536055" y="1552917"/>
                  </a:lnTo>
                  <a:lnTo>
                    <a:pt x="6521907" y="1619440"/>
                  </a:lnTo>
                  <a:lnTo>
                    <a:pt x="6576238" y="1619440"/>
                  </a:lnTo>
                  <a:lnTo>
                    <a:pt x="6590385" y="1552917"/>
                  </a:lnTo>
                  <a:close/>
                </a:path>
                <a:path w="12756515" h="2098040">
                  <a:moveTo>
                    <a:pt x="6745694" y="1714588"/>
                  </a:moveTo>
                  <a:lnTo>
                    <a:pt x="6734911" y="1686864"/>
                  </a:lnTo>
                  <a:lnTo>
                    <a:pt x="6711531" y="1668373"/>
                  </a:lnTo>
                  <a:lnTo>
                    <a:pt x="6675120" y="1661655"/>
                  </a:lnTo>
                  <a:lnTo>
                    <a:pt x="6646050" y="1665922"/>
                  </a:lnTo>
                  <a:lnTo>
                    <a:pt x="6622834" y="1678686"/>
                  </a:lnTo>
                  <a:lnTo>
                    <a:pt x="6605981" y="1699895"/>
                  </a:lnTo>
                  <a:lnTo>
                    <a:pt x="6595999" y="1729536"/>
                  </a:lnTo>
                  <a:lnTo>
                    <a:pt x="6593421" y="1760359"/>
                  </a:lnTo>
                  <a:lnTo>
                    <a:pt x="6598996" y="1786166"/>
                  </a:lnTo>
                  <a:lnTo>
                    <a:pt x="6613538" y="1810423"/>
                  </a:lnTo>
                  <a:lnTo>
                    <a:pt x="6637883" y="1836572"/>
                  </a:lnTo>
                  <a:lnTo>
                    <a:pt x="6653835" y="1854238"/>
                  </a:lnTo>
                  <a:lnTo>
                    <a:pt x="6663893" y="1871992"/>
                  </a:lnTo>
                  <a:lnTo>
                    <a:pt x="6667754" y="1891563"/>
                  </a:lnTo>
                  <a:lnTo>
                    <a:pt x="6665112" y="1914664"/>
                  </a:lnTo>
                  <a:lnTo>
                    <a:pt x="6660629" y="1928761"/>
                  </a:lnTo>
                  <a:lnTo>
                    <a:pt x="6654368" y="1938769"/>
                  </a:lnTo>
                  <a:lnTo>
                    <a:pt x="6645808" y="1944725"/>
                  </a:lnTo>
                  <a:lnTo>
                    <a:pt x="6634416" y="1946706"/>
                  </a:lnTo>
                  <a:lnTo>
                    <a:pt x="6620053" y="1943150"/>
                  </a:lnTo>
                  <a:lnTo>
                    <a:pt x="6612344" y="1933422"/>
                  </a:lnTo>
                  <a:lnTo>
                    <a:pt x="6610109" y="1918868"/>
                  </a:lnTo>
                  <a:lnTo>
                    <a:pt x="6612166" y="1900885"/>
                  </a:lnTo>
                  <a:lnTo>
                    <a:pt x="6614909" y="1888159"/>
                  </a:lnTo>
                  <a:lnTo>
                    <a:pt x="6561874" y="1888159"/>
                  </a:lnTo>
                  <a:lnTo>
                    <a:pt x="6560629" y="1893493"/>
                  </a:lnTo>
                  <a:lnTo>
                    <a:pt x="6556705" y="1931314"/>
                  </a:lnTo>
                  <a:lnTo>
                    <a:pt x="6565659" y="1962137"/>
                  </a:lnTo>
                  <a:lnTo>
                    <a:pt x="6589814" y="1982889"/>
                  </a:lnTo>
                  <a:lnTo>
                    <a:pt x="6631508" y="1990483"/>
                  </a:lnTo>
                  <a:lnTo>
                    <a:pt x="6664274" y="1985797"/>
                  </a:lnTo>
                  <a:lnTo>
                    <a:pt x="6689496" y="1971700"/>
                  </a:lnTo>
                  <a:lnTo>
                    <a:pt x="6707505" y="1948154"/>
                  </a:lnTo>
                  <a:lnTo>
                    <a:pt x="6718579" y="1915096"/>
                  </a:lnTo>
                  <a:lnTo>
                    <a:pt x="6722135" y="1880946"/>
                  </a:lnTo>
                  <a:lnTo>
                    <a:pt x="6716535" y="1851748"/>
                  </a:lnTo>
                  <a:lnTo>
                    <a:pt x="6700494" y="1823758"/>
                  </a:lnTo>
                  <a:lnTo>
                    <a:pt x="6657518" y="1776488"/>
                  </a:lnTo>
                  <a:lnTo>
                    <a:pt x="6649440" y="1762645"/>
                  </a:lnTo>
                  <a:lnTo>
                    <a:pt x="6646850" y="1749818"/>
                  </a:lnTo>
                  <a:lnTo>
                    <a:pt x="6647967" y="1736115"/>
                  </a:lnTo>
                  <a:lnTo>
                    <a:pt x="6651561" y="1722691"/>
                  </a:lnTo>
                  <a:lnTo>
                    <a:pt x="6657175" y="1713103"/>
                  </a:lnTo>
                  <a:lnTo>
                    <a:pt x="6664744" y="1707349"/>
                  </a:lnTo>
                  <a:lnTo>
                    <a:pt x="6674193" y="1705432"/>
                  </a:lnTo>
                  <a:lnTo>
                    <a:pt x="6686156" y="1708162"/>
                  </a:lnTo>
                  <a:lnTo>
                    <a:pt x="6692811" y="1716151"/>
                  </a:lnTo>
                  <a:lnTo>
                    <a:pt x="6694894" y="1729054"/>
                  </a:lnTo>
                  <a:lnTo>
                    <a:pt x="6693167" y="1746542"/>
                  </a:lnTo>
                  <a:lnTo>
                    <a:pt x="6690677" y="1761426"/>
                  </a:lnTo>
                  <a:lnTo>
                    <a:pt x="6741782" y="1761426"/>
                  </a:lnTo>
                  <a:lnTo>
                    <a:pt x="6744259" y="1749018"/>
                  </a:lnTo>
                  <a:lnTo>
                    <a:pt x="6745694" y="1714588"/>
                  </a:lnTo>
                  <a:close/>
                </a:path>
                <a:path w="12756515" h="2098040">
                  <a:moveTo>
                    <a:pt x="6770929" y="511314"/>
                  </a:moveTo>
                  <a:lnTo>
                    <a:pt x="6678181" y="511314"/>
                  </a:lnTo>
                  <a:lnTo>
                    <a:pt x="6678181" y="545426"/>
                  </a:lnTo>
                  <a:lnTo>
                    <a:pt x="6675945" y="583793"/>
                  </a:lnTo>
                  <a:lnTo>
                    <a:pt x="6667690" y="613181"/>
                  </a:lnTo>
                  <a:lnTo>
                    <a:pt x="6651117" y="632002"/>
                  </a:lnTo>
                  <a:lnTo>
                    <a:pt x="6623926" y="638632"/>
                  </a:lnTo>
                  <a:lnTo>
                    <a:pt x="6596304" y="631698"/>
                  </a:lnTo>
                  <a:lnTo>
                    <a:pt x="6579121" y="612343"/>
                  </a:lnTo>
                  <a:lnTo>
                    <a:pt x="6570307" y="582752"/>
                  </a:lnTo>
                  <a:lnTo>
                    <a:pt x="6567830" y="545134"/>
                  </a:lnTo>
                  <a:lnTo>
                    <a:pt x="6567830" y="187388"/>
                  </a:lnTo>
                  <a:lnTo>
                    <a:pt x="6570396" y="152234"/>
                  </a:lnTo>
                  <a:lnTo>
                    <a:pt x="6579197" y="125895"/>
                  </a:lnTo>
                  <a:lnTo>
                    <a:pt x="6595935" y="109385"/>
                  </a:lnTo>
                  <a:lnTo>
                    <a:pt x="6622288" y="103657"/>
                  </a:lnTo>
                  <a:lnTo>
                    <a:pt x="6649148" y="109715"/>
                  </a:lnTo>
                  <a:lnTo>
                    <a:pt x="6665506" y="126695"/>
                  </a:lnTo>
                  <a:lnTo>
                    <a:pt x="6673634" y="152869"/>
                  </a:lnTo>
                  <a:lnTo>
                    <a:pt x="6675831" y="186461"/>
                  </a:lnTo>
                  <a:lnTo>
                    <a:pt x="6675831" y="224764"/>
                  </a:lnTo>
                  <a:lnTo>
                    <a:pt x="6767868" y="224764"/>
                  </a:lnTo>
                  <a:lnTo>
                    <a:pt x="6765620" y="150825"/>
                  </a:lnTo>
                  <a:lnTo>
                    <a:pt x="6757441" y="109347"/>
                  </a:lnTo>
                  <a:lnTo>
                    <a:pt x="6741211" y="73482"/>
                  </a:lnTo>
                  <a:lnTo>
                    <a:pt x="6714795" y="45313"/>
                  </a:lnTo>
                  <a:lnTo>
                    <a:pt x="6676060" y="26898"/>
                  </a:lnTo>
                  <a:lnTo>
                    <a:pt x="6622897" y="20307"/>
                  </a:lnTo>
                  <a:lnTo>
                    <a:pt x="6576885" y="25666"/>
                  </a:lnTo>
                  <a:lnTo>
                    <a:pt x="6539636" y="41300"/>
                  </a:lnTo>
                  <a:lnTo>
                    <a:pt x="6510947" y="66535"/>
                  </a:lnTo>
                  <a:lnTo>
                    <a:pt x="6490678" y="100672"/>
                  </a:lnTo>
                  <a:lnTo>
                    <a:pt x="6478638" y="143014"/>
                  </a:lnTo>
                  <a:lnTo>
                    <a:pt x="6474663" y="192900"/>
                  </a:lnTo>
                  <a:lnTo>
                    <a:pt x="6474663" y="537972"/>
                  </a:lnTo>
                  <a:lnTo>
                    <a:pt x="6477013" y="587095"/>
                  </a:lnTo>
                  <a:lnTo>
                    <a:pt x="6485433" y="630999"/>
                  </a:lnTo>
                  <a:lnTo>
                    <a:pt x="6502019" y="668020"/>
                  </a:lnTo>
                  <a:lnTo>
                    <a:pt x="6528829" y="696506"/>
                  </a:lnTo>
                  <a:lnTo>
                    <a:pt x="6567957" y="714806"/>
                  </a:lnTo>
                  <a:lnTo>
                    <a:pt x="6621475" y="721271"/>
                  </a:lnTo>
                  <a:lnTo>
                    <a:pt x="6679552" y="713244"/>
                  </a:lnTo>
                  <a:lnTo>
                    <a:pt x="6720383" y="691489"/>
                  </a:lnTo>
                  <a:lnTo>
                    <a:pt x="6746964" y="659460"/>
                  </a:lnTo>
                  <a:lnTo>
                    <a:pt x="6762267" y="620623"/>
                  </a:lnTo>
                  <a:lnTo>
                    <a:pt x="6769252" y="578459"/>
                  </a:lnTo>
                  <a:lnTo>
                    <a:pt x="6770929" y="536435"/>
                  </a:lnTo>
                  <a:lnTo>
                    <a:pt x="6770929" y="511314"/>
                  </a:lnTo>
                  <a:close/>
                </a:path>
                <a:path w="12756515" h="2098040">
                  <a:moveTo>
                    <a:pt x="7008304" y="1662023"/>
                  </a:moveTo>
                  <a:lnTo>
                    <a:pt x="6987045" y="1664843"/>
                  </a:lnTo>
                  <a:lnTo>
                    <a:pt x="6966572" y="1673580"/>
                  </a:lnTo>
                  <a:lnTo>
                    <a:pt x="6948144" y="1689481"/>
                  </a:lnTo>
                  <a:lnTo>
                    <a:pt x="6933044" y="1713839"/>
                  </a:lnTo>
                  <a:lnTo>
                    <a:pt x="6936537" y="1696758"/>
                  </a:lnTo>
                  <a:lnTo>
                    <a:pt x="6938912" y="1683346"/>
                  </a:lnTo>
                  <a:lnTo>
                    <a:pt x="6940359" y="1673377"/>
                  </a:lnTo>
                  <a:lnTo>
                    <a:pt x="6941109" y="1666621"/>
                  </a:lnTo>
                  <a:lnTo>
                    <a:pt x="6889572" y="1666621"/>
                  </a:lnTo>
                  <a:lnTo>
                    <a:pt x="6886118" y="1685658"/>
                  </a:lnTo>
                  <a:lnTo>
                    <a:pt x="6881317" y="1709559"/>
                  </a:lnTo>
                  <a:lnTo>
                    <a:pt x="6867601" y="1774888"/>
                  </a:lnTo>
                  <a:lnTo>
                    <a:pt x="6822872" y="1985518"/>
                  </a:lnTo>
                  <a:lnTo>
                    <a:pt x="6877202" y="1985518"/>
                  </a:lnTo>
                  <a:lnTo>
                    <a:pt x="6914362" y="1807756"/>
                  </a:lnTo>
                  <a:lnTo>
                    <a:pt x="6926186" y="1769986"/>
                  </a:lnTo>
                  <a:lnTo>
                    <a:pt x="6965620" y="1730832"/>
                  </a:lnTo>
                  <a:lnTo>
                    <a:pt x="6994017" y="1726171"/>
                  </a:lnTo>
                  <a:lnTo>
                    <a:pt x="7008304" y="1662023"/>
                  </a:lnTo>
                  <a:close/>
                </a:path>
                <a:path w="12756515" h="2098040">
                  <a:moveTo>
                    <a:pt x="7113968" y="29603"/>
                  </a:moveTo>
                  <a:lnTo>
                    <a:pt x="6802806" y="29603"/>
                  </a:lnTo>
                  <a:lnTo>
                    <a:pt x="6802806" y="114693"/>
                  </a:lnTo>
                  <a:lnTo>
                    <a:pt x="6912635" y="114693"/>
                  </a:lnTo>
                  <a:lnTo>
                    <a:pt x="6912635" y="711593"/>
                  </a:lnTo>
                  <a:lnTo>
                    <a:pt x="7004037" y="711593"/>
                  </a:lnTo>
                  <a:lnTo>
                    <a:pt x="7004037" y="114693"/>
                  </a:lnTo>
                  <a:lnTo>
                    <a:pt x="7113968" y="114693"/>
                  </a:lnTo>
                  <a:lnTo>
                    <a:pt x="7113968" y="29603"/>
                  </a:lnTo>
                  <a:close/>
                </a:path>
                <a:path w="12756515" h="2098040">
                  <a:moveTo>
                    <a:pt x="7186231" y="1730438"/>
                  </a:moveTo>
                  <a:lnTo>
                    <a:pt x="7181367" y="1705000"/>
                  </a:lnTo>
                  <a:lnTo>
                    <a:pt x="7179640" y="1695970"/>
                  </a:lnTo>
                  <a:lnTo>
                    <a:pt x="7156704" y="1671434"/>
                  </a:lnTo>
                  <a:lnTo>
                    <a:pt x="7134657" y="1666798"/>
                  </a:lnTo>
                  <a:lnTo>
                    <a:pt x="7134657" y="1733956"/>
                  </a:lnTo>
                  <a:lnTo>
                    <a:pt x="7132650" y="1751799"/>
                  </a:lnTo>
                  <a:lnTo>
                    <a:pt x="7123404" y="1795589"/>
                  </a:lnTo>
                  <a:lnTo>
                    <a:pt x="7062216" y="1795589"/>
                  </a:lnTo>
                  <a:lnTo>
                    <a:pt x="7071525" y="1752600"/>
                  </a:lnTo>
                  <a:lnTo>
                    <a:pt x="7094309" y="1708835"/>
                  </a:lnTo>
                  <a:lnTo>
                    <a:pt x="7109600" y="1705000"/>
                  </a:lnTo>
                  <a:lnTo>
                    <a:pt x="7124395" y="1708835"/>
                  </a:lnTo>
                  <a:lnTo>
                    <a:pt x="7132307" y="1719033"/>
                  </a:lnTo>
                  <a:lnTo>
                    <a:pt x="7134657" y="1733956"/>
                  </a:lnTo>
                  <a:lnTo>
                    <a:pt x="7134657" y="1666798"/>
                  </a:lnTo>
                  <a:lnTo>
                    <a:pt x="7069061" y="1671066"/>
                  </a:lnTo>
                  <a:lnTo>
                    <a:pt x="7024611" y="1727339"/>
                  </a:lnTo>
                  <a:lnTo>
                    <a:pt x="7014819" y="1764271"/>
                  </a:lnTo>
                  <a:lnTo>
                    <a:pt x="6991070" y="1876196"/>
                  </a:lnTo>
                  <a:lnTo>
                    <a:pt x="6985825" y="1916620"/>
                  </a:lnTo>
                  <a:lnTo>
                    <a:pt x="6985787" y="1916925"/>
                  </a:lnTo>
                  <a:lnTo>
                    <a:pt x="6991261" y="1953666"/>
                  </a:lnTo>
                  <a:lnTo>
                    <a:pt x="7013422" y="1980247"/>
                  </a:lnTo>
                  <a:lnTo>
                    <a:pt x="7058165" y="1990483"/>
                  </a:lnTo>
                  <a:lnTo>
                    <a:pt x="7100925" y="1982520"/>
                  </a:lnTo>
                  <a:lnTo>
                    <a:pt x="7136600" y="1945398"/>
                  </a:lnTo>
                  <a:lnTo>
                    <a:pt x="7152805" y="1898586"/>
                  </a:lnTo>
                  <a:lnTo>
                    <a:pt x="7154405" y="1891271"/>
                  </a:lnTo>
                  <a:lnTo>
                    <a:pt x="7100951" y="1891271"/>
                  </a:lnTo>
                  <a:lnTo>
                    <a:pt x="7099097" y="1900212"/>
                  </a:lnTo>
                  <a:lnTo>
                    <a:pt x="7094893" y="1916620"/>
                  </a:lnTo>
                  <a:lnTo>
                    <a:pt x="7088467" y="1931123"/>
                  </a:lnTo>
                  <a:lnTo>
                    <a:pt x="7078408" y="1941461"/>
                  </a:lnTo>
                  <a:lnTo>
                    <a:pt x="7063257" y="1945398"/>
                  </a:lnTo>
                  <a:lnTo>
                    <a:pt x="7048043" y="1941093"/>
                  </a:lnTo>
                  <a:lnTo>
                    <a:pt x="7040499" y="1929358"/>
                  </a:lnTo>
                  <a:lnTo>
                    <a:pt x="7039076" y="1912010"/>
                  </a:lnTo>
                  <a:lnTo>
                    <a:pt x="7042099" y="1891271"/>
                  </a:lnTo>
                  <a:lnTo>
                    <a:pt x="7042163" y="1890852"/>
                  </a:lnTo>
                  <a:lnTo>
                    <a:pt x="7051141" y="1848408"/>
                  </a:lnTo>
                  <a:lnTo>
                    <a:pt x="7053085" y="1839366"/>
                  </a:lnTo>
                  <a:lnTo>
                    <a:pt x="7166699" y="1839366"/>
                  </a:lnTo>
                  <a:lnTo>
                    <a:pt x="7169366" y="1827022"/>
                  </a:lnTo>
                  <a:lnTo>
                    <a:pt x="7176084" y="1795589"/>
                  </a:lnTo>
                  <a:lnTo>
                    <a:pt x="7181647" y="1769567"/>
                  </a:lnTo>
                  <a:lnTo>
                    <a:pt x="7186231" y="1730438"/>
                  </a:lnTo>
                  <a:close/>
                </a:path>
                <a:path w="12756515" h="2098040">
                  <a:moveTo>
                    <a:pt x="7392035" y="1710347"/>
                  </a:moveTo>
                  <a:lnTo>
                    <a:pt x="7389952" y="1705000"/>
                  </a:lnTo>
                  <a:lnTo>
                    <a:pt x="7381875" y="1684210"/>
                  </a:lnTo>
                  <a:lnTo>
                    <a:pt x="7358545" y="1667522"/>
                  </a:lnTo>
                  <a:lnTo>
                    <a:pt x="7277621" y="1670037"/>
                  </a:lnTo>
                  <a:lnTo>
                    <a:pt x="7237082" y="1720557"/>
                  </a:lnTo>
                  <a:lnTo>
                    <a:pt x="7228116" y="1756537"/>
                  </a:lnTo>
                  <a:lnTo>
                    <a:pt x="7281837" y="1756537"/>
                  </a:lnTo>
                  <a:lnTo>
                    <a:pt x="7283932" y="1747850"/>
                  </a:lnTo>
                  <a:lnTo>
                    <a:pt x="7288682" y="1730476"/>
                  </a:lnTo>
                  <a:lnTo>
                    <a:pt x="7294613" y="1716938"/>
                  </a:lnTo>
                  <a:lnTo>
                    <a:pt x="7303363" y="1708137"/>
                  </a:lnTo>
                  <a:lnTo>
                    <a:pt x="7316546" y="1705000"/>
                  </a:lnTo>
                  <a:lnTo>
                    <a:pt x="7329271" y="1707870"/>
                  </a:lnTo>
                  <a:lnTo>
                    <a:pt x="7336231" y="1716138"/>
                  </a:lnTo>
                  <a:lnTo>
                    <a:pt x="7338161" y="1729244"/>
                  </a:lnTo>
                  <a:lnTo>
                    <a:pt x="7335825" y="1746669"/>
                  </a:lnTo>
                  <a:lnTo>
                    <a:pt x="7326643" y="1789201"/>
                  </a:lnTo>
                  <a:lnTo>
                    <a:pt x="7322299" y="1789823"/>
                  </a:lnTo>
                  <a:lnTo>
                    <a:pt x="7318388" y="1790433"/>
                  </a:lnTo>
                  <a:lnTo>
                    <a:pt x="7318388" y="1832292"/>
                  </a:lnTo>
                  <a:lnTo>
                    <a:pt x="7310387" y="1869020"/>
                  </a:lnTo>
                  <a:lnTo>
                    <a:pt x="7302068" y="1901202"/>
                  </a:lnTo>
                  <a:lnTo>
                    <a:pt x="7291946" y="1924202"/>
                  </a:lnTo>
                  <a:lnTo>
                    <a:pt x="7278979" y="1938007"/>
                  </a:lnTo>
                  <a:lnTo>
                    <a:pt x="7262152" y="1942604"/>
                  </a:lnTo>
                  <a:lnTo>
                    <a:pt x="7248233" y="1938401"/>
                  </a:lnTo>
                  <a:lnTo>
                    <a:pt x="7241349" y="1927250"/>
                  </a:lnTo>
                  <a:lnTo>
                    <a:pt x="7240092" y="1912035"/>
                  </a:lnTo>
                  <a:lnTo>
                    <a:pt x="7240029" y="1911311"/>
                  </a:lnTo>
                  <a:lnTo>
                    <a:pt x="7251598" y="1868030"/>
                  </a:lnTo>
                  <a:lnTo>
                    <a:pt x="7283424" y="1840953"/>
                  </a:lnTo>
                  <a:lnTo>
                    <a:pt x="7318388" y="1832292"/>
                  </a:lnTo>
                  <a:lnTo>
                    <a:pt x="7318388" y="1790433"/>
                  </a:lnTo>
                  <a:lnTo>
                    <a:pt x="7265352" y="1801977"/>
                  </a:lnTo>
                  <a:lnTo>
                    <a:pt x="7229170" y="1820176"/>
                  </a:lnTo>
                  <a:lnTo>
                    <a:pt x="7203999" y="1849742"/>
                  </a:lnTo>
                  <a:lnTo>
                    <a:pt x="7188162" y="1894801"/>
                  </a:lnTo>
                  <a:lnTo>
                    <a:pt x="7184199" y="1930463"/>
                  </a:lnTo>
                  <a:lnTo>
                    <a:pt x="7189254" y="1961045"/>
                  </a:lnTo>
                  <a:lnTo>
                    <a:pt x="7205370" y="1982431"/>
                  </a:lnTo>
                  <a:lnTo>
                    <a:pt x="7234644" y="1990483"/>
                  </a:lnTo>
                  <a:lnTo>
                    <a:pt x="7252068" y="1988756"/>
                  </a:lnTo>
                  <a:lnTo>
                    <a:pt x="7266787" y="1983232"/>
                  </a:lnTo>
                  <a:lnTo>
                    <a:pt x="7279614" y="1973364"/>
                  </a:lnTo>
                  <a:lnTo>
                    <a:pt x="7291337" y="1958606"/>
                  </a:lnTo>
                  <a:lnTo>
                    <a:pt x="7290028" y="1965871"/>
                  </a:lnTo>
                  <a:lnTo>
                    <a:pt x="7288949" y="1972716"/>
                  </a:lnTo>
                  <a:lnTo>
                    <a:pt x="7287971" y="1979752"/>
                  </a:lnTo>
                  <a:lnTo>
                    <a:pt x="7287247" y="1985518"/>
                  </a:lnTo>
                  <a:lnTo>
                    <a:pt x="7340092" y="1985518"/>
                  </a:lnTo>
                  <a:lnTo>
                    <a:pt x="7342200" y="1973364"/>
                  </a:lnTo>
                  <a:lnTo>
                    <a:pt x="7342314" y="1972716"/>
                  </a:lnTo>
                  <a:lnTo>
                    <a:pt x="7354621" y="1912035"/>
                  </a:lnTo>
                  <a:lnTo>
                    <a:pt x="7371423" y="1832292"/>
                  </a:lnTo>
                  <a:lnTo>
                    <a:pt x="7389914" y="1744560"/>
                  </a:lnTo>
                  <a:lnTo>
                    <a:pt x="7392035" y="1710347"/>
                  </a:lnTo>
                  <a:close/>
                </a:path>
                <a:path w="12756515" h="2098040">
                  <a:moveTo>
                    <a:pt x="7442416" y="711682"/>
                  </a:moveTo>
                  <a:lnTo>
                    <a:pt x="7409116" y="514477"/>
                  </a:lnTo>
                  <a:lnTo>
                    <a:pt x="7394918" y="430403"/>
                  </a:lnTo>
                  <a:lnTo>
                    <a:pt x="7341819" y="115912"/>
                  </a:lnTo>
                  <a:lnTo>
                    <a:pt x="7327290" y="29895"/>
                  </a:lnTo>
                  <a:lnTo>
                    <a:pt x="7305383" y="29895"/>
                  </a:lnTo>
                  <a:lnTo>
                    <a:pt x="7305383" y="430403"/>
                  </a:lnTo>
                  <a:lnTo>
                    <a:pt x="7219264" y="430403"/>
                  </a:lnTo>
                  <a:lnTo>
                    <a:pt x="7236092" y="311848"/>
                  </a:lnTo>
                  <a:lnTo>
                    <a:pt x="7244347" y="252183"/>
                  </a:lnTo>
                  <a:lnTo>
                    <a:pt x="7251522" y="197180"/>
                  </a:lnTo>
                  <a:lnTo>
                    <a:pt x="7256907" y="150520"/>
                  </a:lnTo>
                  <a:lnTo>
                    <a:pt x="7259777" y="115912"/>
                  </a:lnTo>
                  <a:lnTo>
                    <a:pt x="7263257" y="115912"/>
                  </a:lnTo>
                  <a:lnTo>
                    <a:pt x="7267562" y="155092"/>
                  </a:lnTo>
                  <a:lnTo>
                    <a:pt x="7273163" y="200418"/>
                  </a:lnTo>
                  <a:lnTo>
                    <a:pt x="7279881" y="251244"/>
                  </a:lnTo>
                  <a:lnTo>
                    <a:pt x="7287590" y="306933"/>
                  </a:lnTo>
                  <a:lnTo>
                    <a:pt x="7296137" y="366877"/>
                  </a:lnTo>
                  <a:lnTo>
                    <a:pt x="7305383" y="430403"/>
                  </a:lnTo>
                  <a:lnTo>
                    <a:pt x="7305383" y="29895"/>
                  </a:lnTo>
                  <a:lnTo>
                    <a:pt x="7197776" y="29895"/>
                  </a:lnTo>
                  <a:lnTo>
                    <a:pt x="7087032" y="711682"/>
                  </a:lnTo>
                  <a:lnTo>
                    <a:pt x="7179894" y="711682"/>
                  </a:lnTo>
                  <a:lnTo>
                    <a:pt x="7207440" y="514477"/>
                  </a:lnTo>
                  <a:lnTo>
                    <a:pt x="7316508" y="514477"/>
                  </a:lnTo>
                  <a:lnTo>
                    <a:pt x="7346797" y="711682"/>
                  </a:lnTo>
                  <a:lnTo>
                    <a:pt x="7442416" y="711682"/>
                  </a:lnTo>
                  <a:close/>
                </a:path>
                <a:path w="12756515" h="2098040">
                  <a:moveTo>
                    <a:pt x="7651115" y="1552917"/>
                  </a:moveTo>
                  <a:lnTo>
                    <a:pt x="7595908" y="1552917"/>
                  </a:lnTo>
                  <a:lnTo>
                    <a:pt x="7567739" y="1687144"/>
                  </a:lnTo>
                  <a:lnTo>
                    <a:pt x="7561085" y="1676882"/>
                  </a:lnTo>
                  <a:lnTo>
                    <a:pt x="7555700" y="1672831"/>
                  </a:lnTo>
                  <a:lnTo>
                    <a:pt x="7555700" y="1743900"/>
                  </a:lnTo>
                  <a:lnTo>
                    <a:pt x="7551547" y="1769745"/>
                  </a:lnTo>
                  <a:lnTo>
                    <a:pt x="7529347" y="1873364"/>
                  </a:lnTo>
                  <a:lnTo>
                    <a:pt x="7512507" y="1923605"/>
                  </a:lnTo>
                  <a:lnTo>
                    <a:pt x="7481532" y="1942604"/>
                  </a:lnTo>
                  <a:lnTo>
                    <a:pt x="7466647" y="1937956"/>
                  </a:lnTo>
                  <a:lnTo>
                    <a:pt x="7459713" y="1925878"/>
                  </a:lnTo>
                  <a:lnTo>
                    <a:pt x="7459497" y="1923605"/>
                  </a:lnTo>
                  <a:lnTo>
                    <a:pt x="7458557" y="1908606"/>
                  </a:lnTo>
                  <a:lnTo>
                    <a:pt x="7461453" y="1889099"/>
                  </a:lnTo>
                  <a:lnTo>
                    <a:pt x="7488555" y="1761921"/>
                  </a:lnTo>
                  <a:lnTo>
                    <a:pt x="7503020" y="1722056"/>
                  </a:lnTo>
                  <a:lnTo>
                    <a:pt x="7529296" y="1707362"/>
                  </a:lnTo>
                  <a:lnTo>
                    <a:pt x="7546251" y="1711744"/>
                  </a:lnTo>
                  <a:lnTo>
                    <a:pt x="7554493" y="1724253"/>
                  </a:lnTo>
                  <a:lnTo>
                    <a:pt x="7555700" y="1743900"/>
                  </a:lnTo>
                  <a:lnTo>
                    <a:pt x="7555700" y="1672831"/>
                  </a:lnTo>
                  <a:lnTo>
                    <a:pt x="7550366" y="1668818"/>
                  </a:lnTo>
                  <a:lnTo>
                    <a:pt x="7536078" y="1663547"/>
                  </a:lnTo>
                  <a:lnTo>
                    <a:pt x="7518679" y="1661655"/>
                  </a:lnTo>
                  <a:lnTo>
                    <a:pt x="7483526" y="1670189"/>
                  </a:lnTo>
                  <a:lnTo>
                    <a:pt x="7443876" y="1724710"/>
                  </a:lnTo>
                  <a:lnTo>
                    <a:pt x="7433792" y="1761553"/>
                  </a:lnTo>
                  <a:lnTo>
                    <a:pt x="7407186" y="1884946"/>
                  </a:lnTo>
                  <a:lnTo>
                    <a:pt x="7402042" y="1925878"/>
                  </a:lnTo>
                  <a:lnTo>
                    <a:pt x="7406538" y="1958543"/>
                  </a:lnTo>
                  <a:lnTo>
                    <a:pt x="7406653" y="1959444"/>
                  </a:lnTo>
                  <a:lnTo>
                    <a:pt x="7423201" y="1982139"/>
                  </a:lnTo>
                  <a:lnTo>
                    <a:pt x="7453833" y="1990483"/>
                  </a:lnTo>
                  <a:lnTo>
                    <a:pt x="7473620" y="1988121"/>
                  </a:lnTo>
                  <a:lnTo>
                    <a:pt x="7488834" y="1981517"/>
                  </a:lnTo>
                  <a:lnTo>
                    <a:pt x="7500823" y="1971408"/>
                  </a:lnTo>
                  <a:lnTo>
                    <a:pt x="7510920" y="1958543"/>
                  </a:lnTo>
                  <a:lnTo>
                    <a:pt x="7509535" y="1965985"/>
                  </a:lnTo>
                  <a:lnTo>
                    <a:pt x="7508621" y="1972881"/>
                  </a:lnTo>
                  <a:lnTo>
                    <a:pt x="7508062" y="1979345"/>
                  </a:lnTo>
                  <a:lnTo>
                    <a:pt x="7507694" y="1985518"/>
                  </a:lnTo>
                  <a:lnTo>
                    <a:pt x="7560538" y="1985518"/>
                  </a:lnTo>
                  <a:lnTo>
                    <a:pt x="7563142" y="1970544"/>
                  </a:lnTo>
                  <a:lnTo>
                    <a:pt x="7565390" y="1958543"/>
                  </a:lnTo>
                  <a:lnTo>
                    <a:pt x="7566571" y="1952256"/>
                  </a:lnTo>
                  <a:lnTo>
                    <a:pt x="7568501" y="1942604"/>
                  </a:lnTo>
                  <a:lnTo>
                    <a:pt x="7571194" y="1929142"/>
                  </a:lnTo>
                  <a:lnTo>
                    <a:pt x="7577404" y="1899691"/>
                  </a:lnTo>
                  <a:lnTo>
                    <a:pt x="7618285" y="1707362"/>
                  </a:lnTo>
                  <a:lnTo>
                    <a:pt x="7622578" y="1687144"/>
                  </a:lnTo>
                  <a:lnTo>
                    <a:pt x="7651115" y="1552917"/>
                  </a:lnTo>
                  <a:close/>
                </a:path>
                <a:path w="12756515" h="2098040">
                  <a:moveTo>
                    <a:pt x="7765440" y="570509"/>
                  </a:moveTo>
                  <a:lnTo>
                    <a:pt x="7761211" y="524192"/>
                  </a:lnTo>
                  <a:lnTo>
                    <a:pt x="7747952" y="486473"/>
                  </a:lnTo>
                  <a:lnTo>
                    <a:pt x="7724851" y="454088"/>
                  </a:lnTo>
                  <a:lnTo>
                    <a:pt x="7691031" y="423811"/>
                  </a:lnTo>
                  <a:lnTo>
                    <a:pt x="7645679" y="392379"/>
                  </a:lnTo>
                  <a:lnTo>
                    <a:pt x="7615225" y="370751"/>
                  </a:lnTo>
                  <a:lnTo>
                    <a:pt x="7596695" y="352158"/>
                  </a:lnTo>
                  <a:lnTo>
                    <a:pt x="7587462" y="333222"/>
                  </a:lnTo>
                  <a:lnTo>
                    <a:pt x="7584973" y="310578"/>
                  </a:lnTo>
                  <a:lnTo>
                    <a:pt x="7587297" y="288188"/>
                  </a:lnTo>
                  <a:lnTo>
                    <a:pt x="7594625" y="271157"/>
                  </a:lnTo>
                  <a:lnTo>
                    <a:pt x="7607516" y="260324"/>
                  </a:lnTo>
                  <a:lnTo>
                    <a:pt x="7626477" y="256527"/>
                  </a:lnTo>
                  <a:lnTo>
                    <a:pt x="7645946" y="260159"/>
                  </a:lnTo>
                  <a:lnTo>
                    <a:pt x="7659256" y="271145"/>
                  </a:lnTo>
                  <a:lnTo>
                    <a:pt x="7666876" y="289610"/>
                  </a:lnTo>
                  <a:lnTo>
                    <a:pt x="7669314" y="315671"/>
                  </a:lnTo>
                  <a:lnTo>
                    <a:pt x="7669314" y="346608"/>
                  </a:lnTo>
                  <a:lnTo>
                    <a:pt x="7757871" y="346608"/>
                  </a:lnTo>
                  <a:lnTo>
                    <a:pt x="7757871" y="324370"/>
                  </a:lnTo>
                  <a:lnTo>
                    <a:pt x="7753464" y="275082"/>
                  </a:lnTo>
                  <a:lnTo>
                    <a:pt x="7739393" y="234734"/>
                  </a:lnTo>
                  <a:lnTo>
                    <a:pt x="7714374" y="204482"/>
                  </a:lnTo>
                  <a:lnTo>
                    <a:pt x="7677124" y="185483"/>
                  </a:lnTo>
                  <a:lnTo>
                    <a:pt x="7626375" y="178892"/>
                  </a:lnTo>
                  <a:lnTo>
                    <a:pt x="7578420" y="185318"/>
                  </a:lnTo>
                  <a:lnTo>
                    <a:pt x="7541311" y="203746"/>
                  </a:lnTo>
                  <a:lnTo>
                    <a:pt x="7514920" y="232879"/>
                  </a:lnTo>
                  <a:lnTo>
                    <a:pt x="7499172" y="271475"/>
                  </a:lnTo>
                  <a:lnTo>
                    <a:pt x="7493952" y="318236"/>
                  </a:lnTo>
                  <a:lnTo>
                    <a:pt x="7500353" y="367677"/>
                  </a:lnTo>
                  <a:lnTo>
                    <a:pt x="7519810" y="407657"/>
                  </a:lnTo>
                  <a:lnTo>
                    <a:pt x="7552639" y="442429"/>
                  </a:lnTo>
                  <a:lnTo>
                    <a:pt x="7599185" y="476250"/>
                  </a:lnTo>
                  <a:lnTo>
                    <a:pt x="7636865" y="503910"/>
                  </a:lnTo>
                  <a:lnTo>
                    <a:pt x="7659332" y="528523"/>
                  </a:lnTo>
                  <a:lnTo>
                    <a:pt x="7670178" y="553250"/>
                  </a:lnTo>
                  <a:lnTo>
                    <a:pt x="7672984" y="581228"/>
                  </a:lnTo>
                  <a:lnTo>
                    <a:pt x="7670330" y="607834"/>
                  </a:lnTo>
                  <a:lnTo>
                    <a:pt x="7662011" y="626910"/>
                  </a:lnTo>
                  <a:lnTo>
                    <a:pt x="7647470" y="638378"/>
                  </a:lnTo>
                  <a:lnTo>
                    <a:pt x="7626172" y="642213"/>
                  </a:lnTo>
                  <a:lnTo>
                    <a:pt x="7603731" y="637260"/>
                  </a:lnTo>
                  <a:lnTo>
                    <a:pt x="7588580" y="623366"/>
                  </a:lnTo>
                  <a:lnTo>
                    <a:pt x="7580020" y="601967"/>
                  </a:lnTo>
                  <a:lnTo>
                    <a:pt x="7577328" y="574484"/>
                  </a:lnTo>
                  <a:lnTo>
                    <a:pt x="7577328" y="550900"/>
                  </a:lnTo>
                  <a:lnTo>
                    <a:pt x="7484872" y="550900"/>
                  </a:lnTo>
                  <a:lnTo>
                    <a:pt x="7484872" y="574382"/>
                  </a:lnTo>
                  <a:lnTo>
                    <a:pt x="7488529" y="617842"/>
                  </a:lnTo>
                  <a:lnTo>
                    <a:pt x="7501395" y="657466"/>
                  </a:lnTo>
                  <a:lnTo>
                    <a:pt x="7526236" y="689889"/>
                  </a:lnTo>
                  <a:lnTo>
                    <a:pt x="7565885" y="711796"/>
                  </a:lnTo>
                  <a:lnTo>
                    <a:pt x="7623111" y="719848"/>
                  </a:lnTo>
                  <a:lnTo>
                    <a:pt x="7674407" y="713740"/>
                  </a:lnTo>
                  <a:lnTo>
                    <a:pt x="7714272" y="695566"/>
                  </a:lnTo>
                  <a:lnTo>
                    <a:pt x="7742707" y="665492"/>
                  </a:lnTo>
                  <a:lnTo>
                    <a:pt x="7759763" y="623747"/>
                  </a:lnTo>
                  <a:lnTo>
                    <a:pt x="7765440" y="570509"/>
                  </a:lnTo>
                  <a:close/>
                </a:path>
                <a:path w="12756515" h="2098040">
                  <a:moveTo>
                    <a:pt x="7851876" y="1666621"/>
                  </a:moveTo>
                  <a:lnTo>
                    <a:pt x="7796746" y="1666621"/>
                  </a:lnTo>
                  <a:lnTo>
                    <a:pt x="7777162" y="1717001"/>
                  </a:lnTo>
                  <a:lnTo>
                    <a:pt x="7756195" y="1771980"/>
                  </a:lnTo>
                  <a:lnTo>
                    <a:pt x="7735570" y="1827453"/>
                  </a:lnTo>
                  <a:lnTo>
                    <a:pt x="7717053" y="1879282"/>
                  </a:lnTo>
                  <a:lnTo>
                    <a:pt x="7702347" y="1923364"/>
                  </a:lnTo>
                  <a:lnTo>
                    <a:pt x="7701712" y="1923364"/>
                  </a:lnTo>
                  <a:lnTo>
                    <a:pt x="7707096" y="1841487"/>
                  </a:lnTo>
                  <a:lnTo>
                    <a:pt x="7709725" y="1782102"/>
                  </a:lnTo>
                  <a:lnTo>
                    <a:pt x="7711986" y="1721142"/>
                  </a:lnTo>
                  <a:lnTo>
                    <a:pt x="7713637" y="1666621"/>
                  </a:lnTo>
                  <a:lnTo>
                    <a:pt x="7660424" y="1666621"/>
                  </a:lnTo>
                  <a:lnTo>
                    <a:pt x="7658011" y="1996694"/>
                  </a:lnTo>
                  <a:lnTo>
                    <a:pt x="7646505" y="2022005"/>
                  </a:lnTo>
                  <a:lnTo>
                    <a:pt x="7636345" y="2037384"/>
                  </a:lnTo>
                  <a:lnTo>
                    <a:pt x="7625664" y="2045017"/>
                  </a:lnTo>
                  <a:lnTo>
                    <a:pt x="7612621" y="2047074"/>
                  </a:lnTo>
                  <a:lnTo>
                    <a:pt x="7602017" y="2047074"/>
                  </a:lnTo>
                  <a:lnTo>
                    <a:pt x="7598410" y="2046097"/>
                  </a:lnTo>
                  <a:lnTo>
                    <a:pt x="7592454" y="2045042"/>
                  </a:lnTo>
                  <a:lnTo>
                    <a:pt x="7581392" y="2093277"/>
                  </a:lnTo>
                  <a:lnTo>
                    <a:pt x="7588402" y="2094763"/>
                  </a:lnTo>
                  <a:lnTo>
                    <a:pt x="7596746" y="2095969"/>
                  </a:lnTo>
                  <a:lnTo>
                    <a:pt x="7605420" y="2096770"/>
                  </a:lnTo>
                  <a:lnTo>
                    <a:pt x="7613434" y="2097062"/>
                  </a:lnTo>
                  <a:lnTo>
                    <a:pt x="7639482" y="2094649"/>
                  </a:lnTo>
                  <a:lnTo>
                    <a:pt x="7662913" y="2082660"/>
                  </a:lnTo>
                  <a:lnTo>
                    <a:pt x="7686294" y="2054034"/>
                  </a:lnTo>
                  <a:lnTo>
                    <a:pt x="7712151" y="2001710"/>
                  </a:lnTo>
                  <a:lnTo>
                    <a:pt x="7851876" y="1666621"/>
                  </a:lnTo>
                  <a:close/>
                </a:path>
                <a:path w="12756515" h="2098040">
                  <a:moveTo>
                    <a:pt x="8067078" y="1666621"/>
                  </a:moveTo>
                  <a:lnTo>
                    <a:pt x="8025778" y="1666621"/>
                  </a:lnTo>
                  <a:lnTo>
                    <a:pt x="8043570" y="1588198"/>
                  </a:lnTo>
                  <a:lnTo>
                    <a:pt x="7989862" y="1588198"/>
                  </a:lnTo>
                  <a:lnTo>
                    <a:pt x="7971879" y="1666621"/>
                  </a:lnTo>
                  <a:lnTo>
                    <a:pt x="7937259" y="1666621"/>
                  </a:lnTo>
                  <a:lnTo>
                    <a:pt x="7927264" y="1713433"/>
                  </a:lnTo>
                  <a:lnTo>
                    <a:pt x="7961008" y="1713433"/>
                  </a:lnTo>
                  <a:lnTo>
                    <a:pt x="7914741" y="1924761"/>
                  </a:lnTo>
                  <a:lnTo>
                    <a:pt x="7912455" y="1957120"/>
                  </a:lnTo>
                  <a:lnTo>
                    <a:pt x="7921168" y="1977123"/>
                  </a:lnTo>
                  <a:lnTo>
                    <a:pt x="7938783" y="1987283"/>
                  </a:lnTo>
                  <a:lnTo>
                    <a:pt x="7963205" y="1990102"/>
                  </a:lnTo>
                  <a:lnTo>
                    <a:pt x="7972755" y="1989836"/>
                  </a:lnTo>
                  <a:lnTo>
                    <a:pt x="7982293" y="1988997"/>
                  </a:lnTo>
                  <a:lnTo>
                    <a:pt x="7991500" y="1987626"/>
                  </a:lnTo>
                  <a:lnTo>
                    <a:pt x="8000073" y="1985695"/>
                  </a:lnTo>
                  <a:lnTo>
                    <a:pt x="8009204" y="1943862"/>
                  </a:lnTo>
                  <a:lnTo>
                    <a:pt x="8001876" y="1945093"/>
                  </a:lnTo>
                  <a:lnTo>
                    <a:pt x="7995361" y="1945652"/>
                  </a:lnTo>
                  <a:lnTo>
                    <a:pt x="7988300" y="1945652"/>
                  </a:lnTo>
                  <a:lnTo>
                    <a:pt x="7977048" y="1943709"/>
                  </a:lnTo>
                  <a:lnTo>
                    <a:pt x="7971091" y="1938058"/>
                  </a:lnTo>
                  <a:lnTo>
                    <a:pt x="7969402" y="1928901"/>
                  </a:lnTo>
                  <a:lnTo>
                    <a:pt x="7970990" y="1916506"/>
                  </a:lnTo>
                  <a:lnTo>
                    <a:pt x="8015770" y="1713433"/>
                  </a:lnTo>
                  <a:lnTo>
                    <a:pt x="8057083" y="1713433"/>
                  </a:lnTo>
                  <a:lnTo>
                    <a:pt x="8067078" y="1666621"/>
                  </a:lnTo>
                  <a:close/>
                </a:path>
                <a:path w="12756515" h="2098040">
                  <a:moveTo>
                    <a:pt x="8248485" y="1722932"/>
                  </a:moveTo>
                  <a:lnTo>
                    <a:pt x="8243227" y="1707172"/>
                  </a:lnTo>
                  <a:lnTo>
                    <a:pt x="8237448" y="1689862"/>
                  </a:lnTo>
                  <a:lnTo>
                    <a:pt x="8212417" y="1668945"/>
                  </a:lnTo>
                  <a:lnTo>
                    <a:pt x="8195462" y="1665782"/>
                  </a:lnTo>
                  <a:lnTo>
                    <a:pt x="8195462" y="1737779"/>
                  </a:lnTo>
                  <a:lnTo>
                    <a:pt x="8192859" y="1758073"/>
                  </a:lnTo>
                  <a:lnTo>
                    <a:pt x="8163344" y="1895678"/>
                  </a:lnTo>
                  <a:lnTo>
                    <a:pt x="8163255" y="1896110"/>
                  </a:lnTo>
                  <a:lnTo>
                    <a:pt x="8157210" y="1917915"/>
                  </a:lnTo>
                  <a:lnTo>
                    <a:pt x="8149349" y="1933130"/>
                  </a:lnTo>
                  <a:lnTo>
                    <a:pt x="8138871" y="1942058"/>
                  </a:lnTo>
                  <a:lnTo>
                    <a:pt x="8125003" y="1944966"/>
                  </a:lnTo>
                  <a:lnTo>
                    <a:pt x="8110626" y="1941766"/>
                  </a:lnTo>
                  <a:lnTo>
                    <a:pt x="8101495" y="1932317"/>
                  </a:lnTo>
                  <a:lnTo>
                    <a:pt x="8097875" y="1916874"/>
                  </a:lnTo>
                  <a:lnTo>
                    <a:pt x="8099971" y="1896110"/>
                  </a:lnTo>
                  <a:lnTo>
                    <a:pt x="8129803" y="1756092"/>
                  </a:lnTo>
                  <a:lnTo>
                    <a:pt x="8153044" y="1710753"/>
                  </a:lnTo>
                  <a:lnTo>
                    <a:pt x="8168373" y="1707172"/>
                  </a:lnTo>
                  <a:lnTo>
                    <a:pt x="8184528" y="1711007"/>
                  </a:lnTo>
                  <a:lnTo>
                    <a:pt x="8193125" y="1721650"/>
                  </a:lnTo>
                  <a:lnTo>
                    <a:pt x="8195462" y="1737779"/>
                  </a:lnTo>
                  <a:lnTo>
                    <a:pt x="8195462" y="1665782"/>
                  </a:lnTo>
                  <a:lnTo>
                    <a:pt x="8133982" y="1668335"/>
                  </a:lnTo>
                  <a:lnTo>
                    <a:pt x="8086776" y="1717116"/>
                  </a:lnTo>
                  <a:lnTo>
                    <a:pt x="8074850" y="1756092"/>
                  </a:lnTo>
                  <a:lnTo>
                    <a:pt x="8047177" y="1886242"/>
                  </a:lnTo>
                  <a:lnTo>
                    <a:pt x="8044078" y="1931263"/>
                  </a:lnTo>
                  <a:lnTo>
                    <a:pt x="8055775" y="1963902"/>
                  </a:lnTo>
                  <a:lnTo>
                    <a:pt x="8081251" y="1983778"/>
                  </a:lnTo>
                  <a:lnTo>
                    <a:pt x="8119491" y="1990483"/>
                  </a:lnTo>
                  <a:lnTo>
                    <a:pt x="8159724" y="1984413"/>
                  </a:lnTo>
                  <a:lnTo>
                    <a:pt x="8200441" y="1944966"/>
                  </a:lnTo>
                  <a:lnTo>
                    <a:pt x="8219465" y="1890026"/>
                  </a:lnTo>
                  <a:lnTo>
                    <a:pt x="8245449" y="1766697"/>
                  </a:lnTo>
                  <a:lnTo>
                    <a:pt x="8248485" y="1722932"/>
                  </a:lnTo>
                  <a:close/>
                </a:path>
                <a:path w="12756515" h="2098040">
                  <a:moveTo>
                    <a:pt x="8504161" y="1552917"/>
                  </a:moveTo>
                  <a:lnTo>
                    <a:pt x="8448954" y="1552917"/>
                  </a:lnTo>
                  <a:lnTo>
                    <a:pt x="8420786" y="1687144"/>
                  </a:lnTo>
                  <a:lnTo>
                    <a:pt x="8414131" y="1676882"/>
                  </a:lnTo>
                  <a:lnTo>
                    <a:pt x="8408746" y="1672831"/>
                  </a:lnTo>
                  <a:lnTo>
                    <a:pt x="8408746" y="1743900"/>
                  </a:lnTo>
                  <a:lnTo>
                    <a:pt x="8404606" y="1769745"/>
                  </a:lnTo>
                  <a:lnTo>
                    <a:pt x="8382394" y="1873364"/>
                  </a:lnTo>
                  <a:lnTo>
                    <a:pt x="8365553" y="1923605"/>
                  </a:lnTo>
                  <a:lnTo>
                    <a:pt x="8334578" y="1942604"/>
                  </a:lnTo>
                  <a:lnTo>
                    <a:pt x="8319694" y="1937956"/>
                  </a:lnTo>
                  <a:lnTo>
                    <a:pt x="8312759" y="1925878"/>
                  </a:lnTo>
                  <a:lnTo>
                    <a:pt x="8312556" y="1923605"/>
                  </a:lnTo>
                  <a:lnTo>
                    <a:pt x="8311604" y="1908606"/>
                  </a:lnTo>
                  <a:lnTo>
                    <a:pt x="8314499" y="1889099"/>
                  </a:lnTo>
                  <a:lnTo>
                    <a:pt x="8341614" y="1761921"/>
                  </a:lnTo>
                  <a:lnTo>
                    <a:pt x="8356066" y="1722056"/>
                  </a:lnTo>
                  <a:lnTo>
                    <a:pt x="8382355" y="1707362"/>
                  </a:lnTo>
                  <a:lnTo>
                    <a:pt x="8399297" y="1711744"/>
                  </a:lnTo>
                  <a:lnTo>
                    <a:pt x="8407540" y="1724253"/>
                  </a:lnTo>
                  <a:lnTo>
                    <a:pt x="8408746" y="1743900"/>
                  </a:lnTo>
                  <a:lnTo>
                    <a:pt x="8408746" y="1672831"/>
                  </a:lnTo>
                  <a:lnTo>
                    <a:pt x="8403425" y="1668818"/>
                  </a:lnTo>
                  <a:lnTo>
                    <a:pt x="8389125" y="1663547"/>
                  </a:lnTo>
                  <a:lnTo>
                    <a:pt x="8371726" y="1661655"/>
                  </a:lnTo>
                  <a:lnTo>
                    <a:pt x="8336572" y="1670189"/>
                  </a:lnTo>
                  <a:lnTo>
                    <a:pt x="8296923" y="1724710"/>
                  </a:lnTo>
                  <a:lnTo>
                    <a:pt x="8286851" y="1761553"/>
                  </a:lnTo>
                  <a:lnTo>
                    <a:pt x="8260232" y="1884946"/>
                  </a:lnTo>
                  <a:lnTo>
                    <a:pt x="8255089" y="1925878"/>
                  </a:lnTo>
                  <a:lnTo>
                    <a:pt x="8259585" y="1958543"/>
                  </a:lnTo>
                  <a:lnTo>
                    <a:pt x="8259712" y="1959444"/>
                  </a:lnTo>
                  <a:lnTo>
                    <a:pt x="8276260" y="1982139"/>
                  </a:lnTo>
                  <a:lnTo>
                    <a:pt x="8306892" y="1990483"/>
                  </a:lnTo>
                  <a:lnTo>
                    <a:pt x="8326679" y="1988121"/>
                  </a:lnTo>
                  <a:lnTo>
                    <a:pt x="8341893" y="1981517"/>
                  </a:lnTo>
                  <a:lnTo>
                    <a:pt x="8353869" y="1971408"/>
                  </a:lnTo>
                  <a:lnTo>
                    <a:pt x="8363966" y="1958543"/>
                  </a:lnTo>
                  <a:lnTo>
                    <a:pt x="8362582" y="1965985"/>
                  </a:lnTo>
                  <a:lnTo>
                    <a:pt x="8361680" y="1972881"/>
                  </a:lnTo>
                  <a:lnTo>
                    <a:pt x="8361108" y="1979345"/>
                  </a:lnTo>
                  <a:lnTo>
                    <a:pt x="8360740" y="1985518"/>
                  </a:lnTo>
                  <a:lnTo>
                    <a:pt x="8413585" y="1985518"/>
                  </a:lnTo>
                  <a:lnTo>
                    <a:pt x="8416188" y="1970544"/>
                  </a:lnTo>
                  <a:lnTo>
                    <a:pt x="8418436" y="1958543"/>
                  </a:lnTo>
                  <a:lnTo>
                    <a:pt x="8430450" y="1899691"/>
                  </a:lnTo>
                  <a:lnTo>
                    <a:pt x="8471332" y="1707362"/>
                  </a:lnTo>
                  <a:lnTo>
                    <a:pt x="8475624" y="1687144"/>
                  </a:lnTo>
                  <a:lnTo>
                    <a:pt x="8504161" y="1552917"/>
                  </a:lnTo>
                  <a:close/>
                </a:path>
                <a:path w="12756515" h="2098040">
                  <a:moveTo>
                    <a:pt x="8677516" y="1710347"/>
                  </a:moveTo>
                  <a:lnTo>
                    <a:pt x="8675433" y="1705000"/>
                  </a:lnTo>
                  <a:lnTo>
                    <a:pt x="8667356" y="1684210"/>
                  </a:lnTo>
                  <a:lnTo>
                    <a:pt x="8644026" y="1667522"/>
                  </a:lnTo>
                  <a:lnTo>
                    <a:pt x="8563102" y="1670037"/>
                  </a:lnTo>
                  <a:lnTo>
                    <a:pt x="8522564" y="1720557"/>
                  </a:lnTo>
                  <a:lnTo>
                    <a:pt x="8513597" y="1756537"/>
                  </a:lnTo>
                  <a:lnTo>
                    <a:pt x="8567318" y="1756537"/>
                  </a:lnTo>
                  <a:lnTo>
                    <a:pt x="8569427" y="1747850"/>
                  </a:lnTo>
                  <a:lnTo>
                    <a:pt x="8574176" y="1730476"/>
                  </a:lnTo>
                  <a:lnTo>
                    <a:pt x="8580107" y="1716938"/>
                  </a:lnTo>
                  <a:lnTo>
                    <a:pt x="8588845" y="1708137"/>
                  </a:lnTo>
                  <a:lnTo>
                    <a:pt x="8602027" y="1705000"/>
                  </a:lnTo>
                  <a:lnTo>
                    <a:pt x="8614753" y="1707870"/>
                  </a:lnTo>
                  <a:lnTo>
                    <a:pt x="8621712" y="1716138"/>
                  </a:lnTo>
                  <a:lnTo>
                    <a:pt x="8623656" y="1729244"/>
                  </a:lnTo>
                  <a:lnTo>
                    <a:pt x="8621306" y="1746669"/>
                  </a:lnTo>
                  <a:lnTo>
                    <a:pt x="8612137" y="1789201"/>
                  </a:lnTo>
                  <a:lnTo>
                    <a:pt x="8607793" y="1789823"/>
                  </a:lnTo>
                  <a:lnTo>
                    <a:pt x="8603869" y="1790433"/>
                  </a:lnTo>
                  <a:lnTo>
                    <a:pt x="8603869" y="1832292"/>
                  </a:lnTo>
                  <a:lnTo>
                    <a:pt x="8595868" y="1869020"/>
                  </a:lnTo>
                  <a:lnTo>
                    <a:pt x="8587549" y="1901202"/>
                  </a:lnTo>
                  <a:lnTo>
                    <a:pt x="8577428" y="1924202"/>
                  </a:lnTo>
                  <a:lnTo>
                    <a:pt x="8564474" y="1938007"/>
                  </a:lnTo>
                  <a:lnTo>
                    <a:pt x="8547646" y="1942604"/>
                  </a:lnTo>
                  <a:lnTo>
                    <a:pt x="8533714" y="1938401"/>
                  </a:lnTo>
                  <a:lnTo>
                    <a:pt x="8526843" y="1927250"/>
                  </a:lnTo>
                  <a:lnTo>
                    <a:pt x="8525573" y="1912035"/>
                  </a:lnTo>
                  <a:lnTo>
                    <a:pt x="8525510" y="1911311"/>
                  </a:lnTo>
                  <a:lnTo>
                    <a:pt x="8537080" y="1868030"/>
                  </a:lnTo>
                  <a:lnTo>
                    <a:pt x="8568919" y="1840953"/>
                  </a:lnTo>
                  <a:lnTo>
                    <a:pt x="8603869" y="1832292"/>
                  </a:lnTo>
                  <a:lnTo>
                    <a:pt x="8603869" y="1790433"/>
                  </a:lnTo>
                  <a:lnTo>
                    <a:pt x="8550834" y="1801977"/>
                  </a:lnTo>
                  <a:lnTo>
                    <a:pt x="8514651" y="1820176"/>
                  </a:lnTo>
                  <a:lnTo>
                    <a:pt x="8489480" y="1849742"/>
                  </a:lnTo>
                  <a:lnTo>
                    <a:pt x="8473643" y="1894801"/>
                  </a:lnTo>
                  <a:lnTo>
                    <a:pt x="8469693" y="1930463"/>
                  </a:lnTo>
                  <a:lnTo>
                    <a:pt x="8474735" y="1961045"/>
                  </a:lnTo>
                  <a:lnTo>
                    <a:pt x="8490852" y="1982431"/>
                  </a:lnTo>
                  <a:lnTo>
                    <a:pt x="8520125" y="1990483"/>
                  </a:lnTo>
                  <a:lnTo>
                    <a:pt x="8537550" y="1988756"/>
                  </a:lnTo>
                  <a:lnTo>
                    <a:pt x="8552269" y="1983232"/>
                  </a:lnTo>
                  <a:lnTo>
                    <a:pt x="8565096" y="1973364"/>
                  </a:lnTo>
                  <a:lnTo>
                    <a:pt x="8576831" y="1958606"/>
                  </a:lnTo>
                  <a:lnTo>
                    <a:pt x="8575510" y="1965871"/>
                  </a:lnTo>
                  <a:lnTo>
                    <a:pt x="8574443" y="1972716"/>
                  </a:lnTo>
                  <a:lnTo>
                    <a:pt x="8573452" y="1979752"/>
                  </a:lnTo>
                  <a:lnTo>
                    <a:pt x="8572729" y="1985518"/>
                  </a:lnTo>
                  <a:lnTo>
                    <a:pt x="8625573" y="1985518"/>
                  </a:lnTo>
                  <a:lnTo>
                    <a:pt x="8627681" y="1973364"/>
                  </a:lnTo>
                  <a:lnTo>
                    <a:pt x="8627796" y="1972716"/>
                  </a:lnTo>
                  <a:lnTo>
                    <a:pt x="8630590" y="1958606"/>
                  </a:lnTo>
                  <a:lnTo>
                    <a:pt x="8631631" y="1953310"/>
                  </a:lnTo>
                  <a:lnTo>
                    <a:pt x="8633828" y="1942604"/>
                  </a:lnTo>
                  <a:lnTo>
                    <a:pt x="8640102" y="1912035"/>
                  </a:lnTo>
                  <a:lnTo>
                    <a:pt x="8656904" y="1832292"/>
                  </a:lnTo>
                  <a:lnTo>
                    <a:pt x="8675395" y="1744560"/>
                  </a:lnTo>
                  <a:lnTo>
                    <a:pt x="8677516" y="1710347"/>
                  </a:lnTo>
                  <a:close/>
                </a:path>
                <a:path w="12756515" h="2098040">
                  <a:moveTo>
                    <a:pt x="8908428" y="1666621"/>
                  </a:moveTo>
                  <a:lnTo>
                    <a:pt x="8853297" y="1666621"/>
                  </a:lnTo>
                  <a:lnTo>
                    <a:pt x="8833714" y="1717001"/>
                  </a:lnTo>
                  <a:lnTo>
                    <a:pt x="8812733" y="1771980"/>
                  </a:lnTo>
                  <a:lnTo>
                    <a:pt x="8792121" y="1827453"/>
                  </a:lnTo>
                  <a:lnTo>
                    <a:pt x="8773592" y="1879282"/>
                  </a:lnTo>
                  <a:lnTo>
                    <a:pt x="8758885" y="1923364"/>
                  </a:lnTo>
                  <a:lnTo>
                    <a:pt x="8758263" y="1923364"/>
                  </a:lnTo>
                  <a:lnTo>
                    <a:pt x="8763648" y="1841487"/>
                  </a:lnTo>
                  <a:lnTo>
                    <a:pt x="8766277" y="1782102"/>
                  </a:lnTo>
                  <a:lnTo>
                    <a:pt x="8768537" y="1721142"/>
                  </a:lnTo>
                  <a:lnTo>
                    <a:pt x="8770188" y="1666621"/>
                  </a:lnTo>
                  <a:lnTo>
                    <a:pt x="8716975" y="1666621"/>
                  </a:lnTo>
                  <a:lnTo>
                    <a:pt x="8714562" y="1996694"/>
                  </a:lnTo>
                  <a:lnTo>
                    <a:pt x="8703056" y="2022005"/>
                  </a:lnTo>
                  <a:lnTo>
                    <a:pt x="8692883" y="2037384"/>
                  </a:lnTo>
                  <a:lnTo>
                    <a:pt x="8682203" y="2045017"/>
                  </a:lnTo>
                  <a:lnTo>
                    <a:pt x="8669172" y="2047074"/>
                  </a:lnTo>
                  <a:lnTo>
                    <a:pt x="8658555" y="2047074"/>
                  </a:lnTo>
                  <a:lnTo>
                    <a:pt x="8654961" y="2046097"/>
                  </a:lnTo>
                  <a:lnTo>
                    <a:pt x="8649005" y="2045042"/>
                  </a:lnTo>
                  <a:lnTo>
                    <a:pt x="8637943" y="2093277"/>
                  </a:lnTo>
                  <a:lnTo>
                    <a:pt x="8644953" y="2094763"/>
                  </a:lnTo>
                  <a:lnTo>
                    <a:pt x="8653285" y="2095969"/>
                  </a:lnTo>
                  <a:lnTo>
                    <a:pt x="8661959" y="2096770"/>
                  </a:lnTo>
                  <a:lnTo>
                    <a:pt x="8669985" y="2097062"/>
                  </a:lnTo>
                  <a:lnTo>
                    <a:pt x="8696033" y="2094649"/>
                  </a:lnTo>
                  <a:lnTo>
                    <a:pt x="8719464" y="2082660"/>
                  </a:lnTo>
                  <a:lnTo>
                    <a:pt x="8742832" y="2054034"/>
                  </a:lnTo>
                  <a:lnTo>
                    <a:pt x="8768702" y="2001710"/>
                  </a:lnTo>
                  <a:lnTo>
                    <a:pt x="8908428" y="1666621"/>
                  </a:lnTo>
                  <a:close/>
                </a:path>
                <a:path w="12756515" h="2098040">
                  <a:moveTo>
                    <a:pt x="9095562" y="1796643"/>
                  </a:moveTo>
                  <a:lnTo>
                    <a:pt x="8982761" y="1796643"/>
                  </a:lnTo>
                  <a:lnTo>
                    <a:pt x="8971699" y="1846059"/>
                  </a:lnTo>
                  <a:lnTo>
                    <a:pt x="9084500" y="1846059"/>
                  </a:lnTo>
                  <a:lnTo>
                    <a:pt x="9095562" y="1796643"/>
                  </a:lnTo>
                  <a:close/>
                </a:path>
                <a:path w="12756515" h="2098040">
                  <a:moveTo>
                    <a:pt x="9402585" y="1720862"/>
                  </a:moveTo>
                  <a:lnTo>
                    <a:pt x="9399892" y="1707349"/>
                  </a:lnTo>
                  <a:lnTo>
                    <a:pt x="9396184" y="1688693"/>
                  </a:lnTo>
                  <a:lnTo>
                    <a:pt x="9395803" y="1688261"/>
                  </a:lnTo>
                  <a:lnTo>
                    <a:pt x="9378696" y="1668602"/>
                  </a:lnTo>
                  <a:lnTo>
                    <a:pt x="9350083" y="1661655"/>
                  </a:lnTo>
                  <a:lnTo>
                    <a:pt x="9347924" y="1661896"/>
                  </a:lnTo>
                  <a:lnTo>
                    <a:pt x="9347924" y="1738871"/>
                  </a:lnTo>
                  <a:lnTo>
                    <a:pt x="9344698" y="1760740"/>
                  </a:lnTo>
                  <a:lnTo>
                    <a:pt x="9318003" y="1884692"/>
                  </a:lnTo>
                  <a:lnTo>
                    <a:pt x="9301404" y="1929511"/>
                  </a:lnTo>
                  <a:lnTo>
                    <a:pt x="9276423" y="1942236"/>
                  </a:lnTo>
                  <a:lnTo>
                    <a:pt x="9261005" y="1938413"/>
                  </a:lnTo>
                  <a:lnTo>
                    <a:pt x="9252661" y="1927352"/>
                  </a:lnTo>
                  <a:lnTo>
                    <a:pt x="9250667" y="1911718"/>
                  </a:lnTo>
                  <a:lnTo>
                    <a:pt x="9250337" y="1908949"/>
                  </a:lnTo>
                  <a:lnTo>
                    <a:pt x="9253639" y="1884692"/>
                  </a:lnTo>
                  <a:lnTo>
                    <a:pt x="9253715" y="1884095"/>
                  </a:lnTo>
                  <a:lnTo>
                    <a:pt x="9277680" y="1769224"/>
                  </a:lnTo>
                  <a:lnTo>
                    <a:pt x="9293149" y="1724685"/>
                  </a:lnTo>
                  <a:lnTo>
                    <a:pt x="9323553" y="1707349"/>
                  </a:lnTo>
                  <a:lnTo>
                    <a:pt x="9338894" y="1711185"/>
                  </a:lnTo>
                  <a:lnTo>
                    <a:pt x="9346501" y="1722031"/>
                  </a:lnTo>
                  <a:lnTo>
                    <a:pt x="9347924" y="1738871"/>
                  </a:lnTo>
                  <a:lnTo>
                    <a:pt x="9347924" y="1661896"/>
                  </a:lnTo>
                  <a:lnTo>
                    <a:pt x="9332709" y="1663573"/>
                  </a:lnTo>
                  <a:lnTo>
                    <a:pt x="9318206" y="1668957"/>
                  </a:lnTo>
                  <a:lnTo>
                    <a:pt x="9305988" y="1677365"/>
                  </a:lnTo>
                  <a:lnTo>
                    <a:pt x="9295486" y="1688261"/>
                  </a:lnTo>
                  <a:lnTo>
                    <a:pt x="9324696" y="1552917"/>
                  </a:lnTo>
                  <a:lnTo>
                    <a:pt x="9270365" y="1552917"/>
                  </a:lnTo>
                  <a:lnTo>
                    <a:pt x="9190799" y="1927352"/>
                  </a:lnTo>
                  <a:lnTo>
                    <a:pt x="9182303" y="1969122"/>
                  </a:lnTo>
                  <a:lnTo>
                    <a:pt x="9178798" y="1985518"/>
                  </a:lnTo>
                  <a:lnTo>
                    <a:pt x="9231211" y="1985518"/>
                  </a:lnTo>
                  <a:lnTo>
                    <a:pt x="9233256" y="1978748"/>
                  </a:lnTo>
                  <a:lnTo>
                    <a:pt x="9235275" y="1971167"/>
                  </a:lnTo>
                  <a:lnTo>
                    <a:pt x="9237053" y="1963648"/>
                  </a:lnTo>
                  <a:lnTo>
                    <a:pt x="9238399" y="1957057"/>
                  </a:lnTo>
                  <a:lnTo>
                    <a:pt x="9243695" y="1969490"/>
                  </a:lnTo>
                  <a:lnTo>
                    <a:pt x="9252737" y="1980044"/>
                  </a:lnTo>
                  <a:lnTo>
                    <a:pt x="9266466" y="1987372"/>
                  </a:lnTo>
                  <a:lnTo>
                    <a:pt x="9285795" y="1990115"/>
                  </a:lnTo>
                  <a:lnTo>
                    <a:pt x="9319501" y="1982368"/>
                  </a:lnTo>
                  <a:lnTo>
                    <a:pt x="9343707" y="1960676"/>
                  </a:lnTo>
                  <a:lnTo>
                    <a:pt x="9345549" y="1957057"/>
                  </a:lnTo>
                  <a:lnTo>
                    <a:pt x="9353055" y="1942236"/>
                  </a:lnTo>
                  <a:lnTo>
                    <a:pt x="9360598" y="1927352"/>
                  </a:lnTo>
                  <a:lnTo>
                    <a:pt x="9372359" y="1884692"/>
                  </a:lnTo>
                  <a:lnTo>
                    <a:pt x="9397987" y="1764030"/>
                  </a:lnTo>
                  <a:lnTo>
                    <a:pt x="9402470" y="1722031"/>
                  </a:lnTo>
                  <a:lnTo>
                    <a:pt x="9402585" y="1720862"/>
                  </a:lnTo>
                  <a:close/>
                </a:path>
                <a:path w="12756515" h="2098040">
                  <a:moveTo>
                    <a:pt x="9638449" y="1666621"/>
                  </a:moveTo>
                  <a:lnTo>
                    <a:pt x="9583496" y="1666621"/>
                  </a:lnTo>
                  <a:lnTo>
                    <a:pt x="9539135" y="1876831"/>
                  </a:lnTo>
                  <a:lnTo>
                    <a:pt x="9530220" y="1908213"/>
                  </a:lnTo>
                  <a:lnTo>
                    <a:pt x="9519450" y="1928482"/>
                  </a:lnTo>
                  <a:lnTo>
                    <a:pt x="9506725" y="1939366"/>
                  </a:lnTo>
                  <a:lnTo>
                    <a:pt x="9492018" y="1942604"/>
                  </a:lnTo>
                  <a:lnTo>
                    <a:pt x="9479737" y="1939937"/>
                  </a:lnTo>
                  <a:lnTo>
                    <a:pt x="9472676" y="1931581"/>
                  </a:lnTo>
                  <a:lnTo>
                    <a:pt x="9470657" y="1917077"/>
                  </a:lnTo>
                  <a:lnTo>
                    <a:pt x="9473476" y="1895919"/>
                  </a:lnTo>
                  <a:lnTo>
                    <a:pt x="9522485" y="1666621"/>
                  </a:lnTo>
                  <a:lnTo>
                    <a:pt x="9468167" y="1666621"/>
                  </a:lnTo>
                  <a:lnTo>
                    <a:pt x="9418777" y="1899513"/>
                  </a:lnTo>
                  <a:lnTo>
                    <a:pt x="9415120" y="1946833"/>
                  </a:lnTo>
                  <a:lnTo>
                    <a:pt x="9425280" y="1974430"/>
                  </a:lnTo>
                  <a:lnTo>
                    <a:pt x="9443123" y="1987308"/>
                  </a:lnTo>
                  <a:lnTo>
                    <a:pt x="9462516" y="1990483"/>
                  </a:lnTo>
                  <a:lnTo>
                    <a:pt x="9480283" y="1989137"/>
                  </a:lnTo>
                  <a:lnTo>
                    <a:pt x="9495511" y="1984121"/>
                  </a:lnTo>
                  <a:lnTo>
                    <a:pt x="9509315" y="1973922"/>
                  </a:lnTo>
                  <a:lnTo>
                    <a:pt x="9522765" y="1957044"/>
                  </a:lnTo>
                  <a:lnTo>
                    <a:pt x="9519996" y="1972906"/>
                  </a:lnTo>
                  <a:lnTo>
                    <a:pt x="9518294" y="1985518"/>
                  </a:lnTo>
                  <a:lnTo>
                    <a:pt x="9571571" y="1985518"/>
                  </a:lnTo>
                  <a:lnTo>
                    <a:pt x="9574022" y="1971306"/>
                  </a:lnTo>
                  <a:lnTo>
                    <a:pt x="9577883" y="1951443"/>
                  </a:lnTo>
                  <a:lnTo>
                    <a:pt x="9589694" y="1895297"/>
                  </a:lnTo>
                  <a:lnTo>
                    <a:pt x="9638449" y="1666621"/>
                  </a:lnTo>
                  <a:close/>
                </a:path>
                <a:path w="12756515" h="2098040">
                  <a:moveTo>
                    <a:pt x="9799244" y="1666621"/>
                  </a:moveTo>
                  <a:lnTo>
                    <a:pt x="9757943" y="1666621"/>
                  </a:lnTo>
                  <a:lnTo>
                    <a:pt x="9775736" y="1588198"/>
                  </a:lnTo>
                  <a:lnTo>
                    <a:pt x="9722028" y="1588198"/>
                  </a:lnTo>
                  <a:lnTo>
                    <a:pt x="9704045" y="1666621"/>
                  </a:lnTo>
                  <a:lnTo>
                    <a:pt x="9669424" y="1666621"/>
                  </a:lnTo>
                  <a:lnTo>
                    <a:pt x="9659429" y="1713433"/>
                  </a:lnTo>
                  <a:lnTo>
                    <a:pt x="9693173" y="1713433"/>
                  </a:lnTo>
                  <a:lnTo>
                    <a:pt x="9646907" y="1924761"/>
                  </a:lnTo>
                  <a:lnTo>
                    <a:pt x="9644621" y="1957120"/>
                  </a:lnTo>
                  <a:lnTo>
                    <a:pt x="9653333" y="1977123"/>
                  </a:lnTo>
                  <a:lnTo>
                    <a:pt x="9670936" y="1987283"/>
                  </a:lnTo>
                  <a:lnTo>
                    <a:pt x="9695370" y="1990102"/>
                  </a:lnTo>
                  <a:lnTo>
                    <a:pt x="9704921" y="1989836"/>
                  </a:lnTo>
                  <a:lnTo>
                    <a:pt x="9714459" y="1988997"/>
                  </a:lnTo>
                  <a:lnTo>
                    <a:pt x="9723666" y="1987626"/>
                  </a:lnTo>
                  <a:lnTo>
                    <a:pt x="9732239" y="1985695"/>
                  </a:lnTo>
                  <a:lnTo>
                    <a:pt x="9741357" y="1943862"/>
                  </a:lnTo>
                  <a:lnTo>
                    <a:pt x="9734042" y="1945093"/>
                  </a:lnTo>
                  <a:lnTo>
                    <a:pt x="9727527" y="1945652"/>
                  </a:lnTo>
                  <a:lnTo>
                    <a:pt x="9720466" y="1945652"/>
                  </a:lnTo>
                  <a:lnTo>
                    <a:pt x="9709213" y="1943709"/>
                  </a:lnTo>
                  <a:lnTo>
                    <a:pt x="9703257" y="1938058"/>
                  </a:lnTo>
                  <a:lnTo>
                    <a:pt x="9701568" y="1928901"/>
                  </a:lnTo>
                  <a:lnTo>
                    <a:pt x="9703156" y="1916506"/>
                  </a:lnTo>
                  <a:lnTo>
                    <a:pt x="9747936" y="1713433"/>
                  </a:lnTo>
                  <a:lnTo>
                    <a:pt x="9789249" y="1713433"/>
                  </a:lnTo>
                  <a:lnTo>
                    <a:pt x="9799244" y="1666621"/>
                  </a:lnTo>
                  <a:close/>
                </a:path>
                <a:path w="12756515" h="2098040">
                  <a:moveTo>
                    <a:pt x="10186708" y="1666621"/>
                  </a:moveTo>
                  <a:lnTo>
                    <a:pt x="10132187" y="1666621"/>
                  </a:lnTo>
                  <a:lnTo>
                    <a:pt x="10101542" y="1754720"/>
                  </a:lnTo>
                  <a:lnTo>
                    <a:pt x="10080460" y="1816252"/>
                  </a:lnTo>
                  <a:lnTo>
                    <a:pt x="10066617" y="1857819"/>
                  </a:lnTo>
                  <a:lnTo>
                    <a:pt x="10057676" y="1885988"/>
                  </a:lnTo>
                  <a:lnTo>
                    <a:pt x="10051313" y="1907349"/>
                  </a:lnTo>
                  <a:lnTo>
                    <a:pt x="10050704" y="1907349"/>
                  </a:lnTo>
                  <a:lnTo>
                    <a:pt x="10053383" y="1880628"/>
                  </a:lnTo>
                  <a:lnTo>
                    <a:pt x="10055898" y="1845487"/>
                  </a:lnTo>
                  <a:lnTo>
                    <a:pt x="10058578" y="1799628"/>
                  </a:lnTo>
                  <a:lnTo>
                    <a:pt x="10065779" y="1666621"/>
                  </a:lnTo>
                  <a:lnTo>
                    <a:pt x="10016172" y="1666621"/>
                  </a:lnTo>
                  <a:lnTo>
                    <a:pt x="9962185" y="1806663"/>
                  </a:lnTo>
                  <a:lnTo>
                    <a:pt x="9945446" y="1850771"/>
                  </a:lnTo>
                  <a:lnTo>
                    <a:pt x="9933635" y="1883321"/>
                  </a:lnTo>
                  <a:lnTo>
                    <a:pt x="9925291" y="1908581"/>
                  </a:lnTo>
                  <a:lnTo>
                    <a:pt x="9924694" y="1908581"/>
                  </a:lnTo>
                  <a:lnTo>
                    <a:pt x="9927565" y="1884489"/>
                  </a:lnTo>
                  <a:lnTo>
                    <a:pt x="9930714" y="1850847"/>
                  </a:lnTo>
                  <a:lnTo>
                    <a:pt x="9934499" y="1805051"/>
                  </a:lnTo>
                  <a:lnTo>
                    <a:pt x="9945472" y="1666621"/>
                  </a:lnTo>
                  <a:lnTo>
                    <a:pt x="9891585" y="1666621"/>
                  </a:lnTo>
                  <a:lnTo>
                    <a:pt x="9879114" y="1985518"/>
                  </a:lnTo>
                  <a:lnTo>
                    <a:pt x="9932137" y="1985518"/>
                  </a:lnTo>
                  <a:lnTo>
                    <a:pt x="9995891" y="1822729"/>
                  </a:lnTo>
                  <a:lnTo>
                    <a:pt x="10010407" y="1783918"/>
                  </a:lnTo>
                  <a:lnTo>
                    <a:pt x="10020262" y="1754428"/>
                  </a:lnTo>
                  <a:lnTo>
                    <a:pt x="10020884" y="1754428"/>
                  </a:lnTo>
                  <a:lnTo>
                    <a:pt x="10018319" y="1788274"/>
                  </a:lnTo>
                  <a:lnTo>
                    <a:pt x="10016058" y="1829257"/>
                  </a:lnTo>
                  <a:lnTo>
                    <a:pt x="10011308" y="1928837"/>
                  </a:lnTo>
                  <a:lnTo>
                    <a:pt x="10008222" y="1985518"/>
                  </a:lnTo>
                  <a:lnTo>
                    <a:pt x="10060394" y="1985518"/>
                  </a:lnTo>
                  <a:lnTo>
                    <a:pt x="10186708" y="1666621"/>
                  </a:lnTo>
                  <a:close/>
                </a:path>
                <a:path w="12756515" h="2098040">
                  <a:moveTo>
                    <a:pt x="10381069" y="1711579"/>
                  </a:moveTo>
                  <a:lnTo>
                    <a:pt x="10375074" y="1685518"/>
                  </a:lnTo>
                  <a:lnTo>
                    <a:pt x="10358564" y="1668043"/>
                  </a:lnTo>
                  <a:lnTo>
                    <a:pt x="10330180" y="1661655"/>
                  </a:lnTo>
                  <a:lnTo>
                    <a:pt x="10311994" y="1663738"/>
                  </a:lnTo>
                  <a:lnTo>
                    <a:pt x="10296030" y="1669732"/>
                  </a:lnTo>
                  <a:lnTo>
                    <a:pt x="10282390" y="1679232"/>
                  </a:lnTo>
                  <a:lnTo>
                    <a:pt x="10271188" y="1691855"/>
                  </a:lnTo>
                  <a:lnTo>
                    <a:pt x="10300589" y="1552917"/>
                  </a:lnTo>
                  <a:lnTo>
                    <a:pt x="10246258" y="1552917"/>
                  </a:lnTo>
                  <a:lnTo>
                    <a:pt x="10154437" y="1985518"/>
                  </a:lnTo>
                  <a:lnTo>
                    <a:pt x="10208768" y="1985518"/>
                  </a:lnTo>
                  <a:lnTo>
                    <a:pt x="10255059" y="1768856"/>
                  </a:lnTo>
                  <a:lnTo>
                    <a:pt x="10262133" y="1742655"/>
                  </a:lnTo>
                  <a:lnTo>
                    <a:pt x="10271315" y="1723364"/>
                  </a:lnTo>
                  <a:lnTo>
                    <a:pt x="10283825" y="1711439"/>
                  </a:lnTo>
                  <a:lnTo>
                    <a:pt x="10300868" y="1707362"/>
                  </a:lnTo>
                  <a:lnTo>
                    <a:pt x="10315550" y="1710778"/>
                  </a:lnTo>
                  <a:lnTo>
                    <a:pt x="10322687" y="1720380"/>
                  </a:lnTo>
                  <a:lnTo>
                    <a:pt x="10323957" y="1735213"/>
                  </a:lnTo>
                  <a:lnTo>
                    <a:pt x="10321023" y="1754289"/>
                  </a:lnTo>
                  <a:lnTo>
                    <a:pt x="10272014" y="1985518"/>
                  </a:lnTo>
                  <a:lnTo>
                    <a:pt x="10326345" y="1985518"/>
                  </a:lnTo>
                  <a:lnTo>
                    <a:pt x="10377907" y="1743671"/>
                  </a:lnTo>
                  <a:lnTo>
                    <a:pt x="10381069" y="1711579"/>
                  </a:lnTo>
                  <a:close/>
                </a:path>
                <a:path w="12756515" h="2098040">
                  <a:moveTo>
                    <a:pt x="10591000" y="1730438"/>
                  </a:moveTo>
                  <a:lnTo>
                    <a:pt x="10586136" y="1705000"/>
                  </a:lnTo>
                  <a:lnTo>
                    <a:pt x="10584409" y="1695970"/>
                  </a:lnTo>
                  <a:lnTo>
                    <a:pt x="10561472" y="1671434"/>
                  </a:lnTo>
                  <a:lnTo>
                    <a:pt x="10539425" y="1666798"/>
                  </a:lnTo>
                  <a:lnTo>
                    <a:pt x="10539425" y="1733956"/>
                  </a:lnTo>
                  <a:lnTo>
                    <a:pt x="10537419" y="1751799"/>
                  </a:lnTo>
                  <a:lnTo>
                    <a:pt x="10528173" y="1795589"/>
                  </a:lnTo>
                  <a:lnTo>
                    <a:pt x="10466984" y="1795589"/>
                  </a:lnTo>
                  <a:lnTo>
                    <a:pt x="10476293" y="1752600"/>
                  </a:lnTo>
                  <a:lnTo>
                    <a:pt x="10499065" y="1708835"/>
                  </a:lnTo>
                  <a:lnTo>
                    <a:pt x="10514368" y="1705000"/>
                  </a:lnTo>
                  <a:lnTo>
                    <a:pt x="10529164" y="1708835"/>
                  </a:lnTo>
                  <a:lnTo>
                    <a:pt x="10537076" y="1719033"/>
                  </a:lnTo>
                  <a:lnTo>
                    <a:pt x="10539425" y="1733956"/>
                  </a:lnTo>
                  <a:lnTo>
                    <a:pt x="10539425" y="1666798"/>
                  </a:lnTo>
                  <a:lnTo>
                    <a:pt x="10473830" y="1671066"/>
                  </a:lnTo>
                  <a:lnTo>
                    <a:pt x="10429367" y="1727339"/>
                  </a:lnTo>
                  <a:lnTo>
                    <a:pt x="10419588" y="1764271"/>
                  </a:lnTo>
                  <a:lnTo>
                    <a:pt x="10395826" y="1876196"/>
                  </a:lnTo>
                  <a:lnTo>
                    <a:pt x="10390581" y="1916620"/>
                  </a:lnTo>
                  <a:lnTo>
                    <a:pt x="10390543" y="1916925"/>
                  </a:lnTo>
                  <a:lnTo>
                    <a:pt x="10396029" y="1953666"/>
                  </a:lnTo>
                  <a:lnTo>
                    <a:pt x="10418191" y="1980247"/>
                  </a:lnTo>
                  <a:lnTo>
                    <a:pt x="10462933" y="1990483"/>
                  </a:lnTo>
                  <a:lnTo>
                    <a:pt x="10505694" y="1982520"/>
                  </a:lnTo>
                  <a:lnTo>
                    <a:pt x="10541368" y="1945398"/>
                  </a:lnTo>
                  <a:lnTo>
                    <a:pt x="10557561" y="1898586"/>
                  </a:lnTo>
                  <a:lnTo>
                    <a:pt x="10559174" y="1891271"/>
                  </a:lnTo>
                  <a:lnTo>
                    <a:pt x="10505719" y="1891271"/>
                  </a:lnTo>
                  <a:lnTo>
                    <a:pt x="10503865" y="1900212"/>
                  </a:lnTo>
                  <a:lnTo>
                    <a:pt x="10499649" y="1916620"/>
                  </a:lnTo>
                  <a:lnTo>
                    <a:pt x="10493235" y="1931123"/>
                  </a:lnTo>
                  <a:lnTo>
                    <a:pt x="10483177" y="1941461"/>
                  </a:lnTo>
                  <a:lnTo>
                    <a:pt x="10468013" y="1945398"/>
                  </a:lnTo>
                  <a:lnTo>
                    <a:pt x="10452811" y="1941093"/>
                  </a:lnTo>
                  <a:lnTo>
                    <a:pt x="10445267" y="1929358"/>
                  </a:lnTo>
                  <a:lnTo>
                    <a:pt x="10443832" y="1912010"/>
                  </a:lnTo>
                  <a:lnTo>
                    <a:pt x="10446868" y="1891271"/>
                  </a:lnTo>
                  <a:lnTo>
                    <a:pt x="10446931" y="1890852"/>
                  </a:lnTo>
                  <a:lnTo>
                    <a:pt x="10455910" y="1848408"/>
                  </a:lnTo>
                  <a:lnTo>
                    <a:pt x="10457853" y="1839366"/>
                  </a:lnTo>
                  <a:lnTo>
                    <a:pt x="10571455" y="1839366"/>
                  </a:lnTo>
                  <a:lnTo>
                    <a:pt x="10574134" y="1827022"/>
                  </a:lnTo>
                  <a:lnTo>
                    <a:pt x="10580853" y="1795589"/>
                  </a:lnTo>
                  <a:lnTo>
                    <a:pt x="10586415" y="1769567"/>
                  </a:lnTo>
                  <a:lnTo>
                    <a:pt x="10591000" y="1730438"/>
                  </a:lnTo>
                  <a:close/>
                </a:path>
                <a:path w="12756515" h="2098040">
                  <a:moveTo>
                    <a:pt x="10813656" y="1706105"/>
                  </a:moveTo>
                  <a:lnTo>
                    <a:pt x="10805706" y="1681861"/>
                  </a:lnTo>
                  <a:lnTo>
                    <a:pt x="10788548" y="1666824"/>
                  </a:lnTo>
                  <a:lnTo>
                    <a:pt x="10763275" y="1661655"/>
                  </a:lnTo>
                  <a:lnTo>
                    <a:pt x="10743679" y="1664004"/>
                  </a:lnTo>
                  <a:lnTo>
                    <a:pt x="10727144" y="1670519"/>
                  </a:lnTo>
                  <a:lnTo>
                    <a:pt x="10713453" y="1680425"/>
                  </a:lnTo>
                  <a:lnTo>
                    <a:pt x="10702354" y="1692922"/>
                  </a:lnTo>
                  <a:lnTo>
                    <a:pt x="10703928" y="1685328"/>
                  </a:lnTo>
                  <a:lnTo>
                    <a:pt x="10705109" y="1678635"/>
                  </a:lnTo>
                  <a:lnTo>
                    <a:pt x="10706824" y="1666621"/>
                  </a:lnTo>
                  <a:lnTo>
                    <a:pt x="10653738" y="1666621"/>
                  </a:lnTo>
                  <a:lnTo>
                    <a:pt x="10651439" y="1678711"/>
                  </a:lnTo>
                  <a:lnTo>
                    <a:pt x="10633634" y="1764461"/>
                  </a:lnTo>
                  <a:lnTo>
                    <a:pt x="10586847" y="1985518"/>
                  </a:lnTo>
                  <a:lnTo>
                    <a:pt x="10641190" y="1985518"/>
                  </a:lnTo>
                  <a:lnTo>
                    <a:pt x="10686606" y="1773021"/>
                  </a:lnTo>
                  <a:lnTo>
                    <a:pt x="10694899" y="1742668"/>
                  </a:lnTo>
                  <a:lnTo>
                    <a:pt x="10705173" y="1722335"/>
                  </a:lnTo>
                  <a:lnTo>
                    <a:pt x="10717860" y="1710918"/>
                  </a:lnTo>
                  <a:lnTo>
                    <a:pt x="10733405" y="1707362"/>
                  </a:lnTo>
                  <a:lnTo>
                    <a:pt x="10746283" y="1710131"/>
                  </a:lnTo>
                  <a:lnTo>
                    <a:pt x="10753877" y="1718437"/>
                  </a:lnTo>
                  <a:lnTo>
                    <a:pt x="10756392" y="1732318"/>
                  </a:lnTo>
                  <a:lnTo>
                    <a:pt x="10753992" y="1751761"/>
                  </a:lnTo>
                  <a:lnTo>
                    <a:pt x="10704436" y="1985518"/>
                  </a:lnTo>
                  <a:lnTo>
                    <a:pt x="10758754" y="1985518"/>
                  </a:lnTo>
                  <a:lnTo>
                    <a:pt x="10811307" y="1738909"/>
                  </a:lnTo>
                  <a:lnTo>
                    <a:pt x="10813656" y="1706105"/>
                  </a:lnTo>
                  <a:close/>
                </a:path>
                <a:path w="12756515" h="2098040">
                  <a:moveTo>
                    <a:pt x="11063630" y="1666621"/>
                  </a:moveTo>
                  <a:lnTo>
                    <a:pt x="11022317" y="1666621"/>
                  </a:lnTo>
                  <a:lnTo>
                    <a:pt x="11040123" y="1588198"/>
                  </a:lnTo>
                  <a:lnTo>
                    <a:pt x="10986402" y="1588198"/>
                  </a:lnTo>
                  <a:lnTo>
                    <a:pt x="10968419" y="1666621"/>
                  </a:lnTo>
                  <a:lnTo>
                    <a:pt x="10933811" y="1666621"/>
                  </a:lnTo>
                  <a:lnTo>
                    <a:pt x="10923803" y="1713433"/>
                  </a:lnTo>
                  <a:lnTo>
                    <a:pt x="10957560" y="1713433"/>
                  </a:lnTo>
                  <a:lnTo>
                    <a:pt x="10911281" y="1924761"/>
                  </a:lnTo>
                  <a:lnTo>
                    <a:pt x="10908995" y="1957120"/>
                  </a:lnTo>
                  <a:lnTo>
                    <a:pt x="10917707" y="1977123"/>
                  </a:lnTo>
                  <a:lnTo>
                    <a:pt x="10935322" y="1987283"/>
                  </a:lnTo>
                  <a:lnTo>
                    <a:pt x="10959757" y="1990102"/>
                  </a:lnTo>
                  <a:lnTo>
                    <a:pt x="10969295" y="1989836"/>
                  </a:lnTo>
                  <a:lnTo>
                    <a:pt x="10978833" y="1988997"/>
                  </a:lnTo>
                  <a:lnTo>
                    <a:pt x="10988040" y="1987626"/>
                  </a:lnTo>
                  <a:lnTo>
                    <a:pt x="10996613" y="1985695"/>
                  </a:lnTo>
                  <a:lnTo>
                    <a:pt x="11005744" y="1943862"/>
                  </a:lnTo>
                  <a:lnTo>
                    <a:pt x="10998429" y="1945093"/>
                  </a:lnTo>
                  <a:lnTo>
                    <a:pt x="10991914" y="1945652"/>
                  </a:lnTo>
                  <a:lnTo>
                    <a:pt x="10984840" y="1945652"/>
                  </a:lnTo>
                  <a:lnTo>
                    <a:pt x="10973587" y="1943709"/>
                  </a:lnTo>
                  <a:lnTo>
                    <a:pt x="10967631" y="1938058"/>
                  </a:lnTo>
                  <a:lnTo>
                    <a:pt x="10965955" y="1928901"/>
                  </a:lnTo>
                  <a:lnTo>
                    <a:pt x="10967530" y="1916506"/>
                  </a:lnTo>
                  <a:lnTo>
                    <a:pt x="11012322" y="1713433"/>
                  </a:lnTo>
                  <a:lnTo>
                    <a:pt x="11053623" y="1713433"/>
                  </a:lnTo>
                  <a:lnTo>
                    <a:pt x="11063630" y="1666621"/>
                  </a:lnTo>
                  <a:close/>
                </a:path>
                <a:path w="12756515" h="2098040">
                  <a:moveTo>
                    <a:pt x="11257686" y="1711579"/>
                  </a:moveTo>
                  <a:lnTo>
                    <a:pt x="11251692" y="1685518"/>
                  </a:lnTo>
                  <a:lnTo>
                    <a:pt x="11235182" y="1668043"/>
                  </a:lnTo>
                  <a:lnTo>
                    <a:pt x="11206810" y="1661655"/>
                  </a:lnTo>
                  <a:lnTo>
                    <a:pt x="11188624" y="1663738"/>
                  </a:lnTo>
                  <a:lnTo>
                    <a:pt x="11172660" y="1669732"/>
                  </a:lnTo>
                  <a:lnTo>
                    <a:pt x="11159020" y="1679232"/>
                  </a:lnTo>
                  <a:lnTo>
                    <a:pt x="11147806" y="1691855"/>
                  </a:lnTo>
                  <a:lnTo>
                    <a:pt x="11177207" y="1552917"/>
                  </a:lnTo>
                  <a:lnTo>
                    <a:pt x="11122876" y="1552917"/>
                  </a:lnTo>
                  <a:lnTo>
                    <a:pt x="11031055" y="1985518"/>
                  </a:lnTo>
                  <a:lnTo>
                    <a:pt x="11085386" y="1985518"/>
                  </a:lnTo>
                  <a:lnTo>
                    <a:pt x="11131677" y="1768856"/>
                  </a:lnTo>
                  <a:lnTo>
                    <a:pt x="11138751" y="1742655"/>
                  </a:lnTo>
                  <a:lnTo>
                    <a:pt x="11147933" y="1723364"/>
                  </a:lnTo>
                  <a:lnTo>
                    <a:pt x="11160443" y="1711439"/>
                  </a:lnTo>
                  <a:lnTo>
                    <a:pt x="11177486" y="1707362"/>
                  </a:lnTo>
                  <a:lnTo>
                    <a:pt x="11192167" y="1710778"/>
                  </a:lnTo>
                  <a:lnTo>
                    <a:pt x="11199305" y="1720380"/>
                  </a:lnTo>
                  <a:lnTo>
                    <a:pt x="11200575" y="1735213"/>
                  </a:lnTo>
                  <a:lnTo>
                    <a:pt x="11197641" y="1754289"/>
                  </a:lnTo>
                  <a:lnTo>
                    <a:pt x="11148632" y="1985518"/>
                  </a:lnTo>
                  <a:lnTo>
                    <a:pt x="11202962" y="1985518"/>
                  </a:lnTo>
                  <a:lnTo>
                    <a:pt x="11254524" y="1743671"/>
                  </a:lnTo>
                  <a:lnTo>
                    <a:pt x="11257686" y="1711579"/>
                  </a:lnTo>
                  <a:close/>
                </a:path>
                <a:path w="12756515" h="2098040">
                  <a:moveTo>
                    <a:pt x="11467630" y="1730438"/>
                  </a:moveTo>
                  <a:lnTo>
                    <a:pt x="11462766" y="1705000"/>
                  </a:lnTo>
                  <a:lnTo>
                    <a:pt x="11461026" y="1695970"/>
                  </a:lnTo>
                  <a:lnTo>
                    <a:pt x="11438103" y="1671434"/>
                  </a:lnTo>
                  <a:lnTo>
                    <a:pt x="11416055" y="1666798"/>
                  </a:lnTo>
                  <a:lnTo>
                    <a:pt x="11416055" y="1733956"/>
                  </a:lnTo>
                  <a:lnTo>
                    <a:pt x="11414049" y="1751799"/>
                  </a:lnTo>
                  <a:lnTo>
                    <a:pt x="11404803" y="1795589"/>
                  </a:lnTo>
                  <a:lnTo>
                    <a:pt x="11343615" y="1795589"/>
                  </a:lnTo>
                  <a:lnTo>
                    <a:pt x="11352924" y="1752600"/>
                  </a:lnTo>
                  <a:lnTo>
                    <a:pt x="11375695" y="1708835"/>
                  </a:lnTo>
                  <a:lnTo>
                    <a:pt x="11390998" y="1705000"/>
                  </a:lnTo>
                  <a:lnTo>
                    <a:pt x="11405794" y="1708835"/>
                  </a:lnTo>
                  <a:lnTo>
                    <a:pt x="11413706" y="1719033"/>
                  </a:lnTo>
                  <a:lnTo>
                    <a:pt x="11416055" y="1733956"/>
                  </a:lnTo>
                  <a:lnTo>
                    <a:pt x="11416055" y="1666798"/>
                  </a:lnTo>
                  <a:lnTo>
                    <a:pt x="11350460" y="1671066"/>
                  </a:lnTo>
                  <a:lnTo>
                    <a:pt x="11305997" y="1727339"/>
                  </a:lnTo>
                  <a:lnTo>
                    <a:pt x="11296218" y="1764271"/>
                  </a:lnTo>
                  <a:lnTo>
                    <a:pt x="11272457" y="1876196"/>
                  </a:lnTo>
                  <a:lnTo>
                    <a:pt x="11267211" y="1916620"/>
                  </a:lnTo>
                  <a:lnTo>
                    <a:pt x="11267173" y="1916925"/>
                  </a:lnTo>
                  <a:lnTo>
                    <a:pt x="11272660" y="1953666"/>
                  </a:lnTo>
                  <a:lnTo>
                    <a:pt x="11294821" y="1980247"/>
                  </a:lnTo>
                  <a:lnTo>
                    <a:pt x="11339563" y="1990483"/>
                  </a:lnTo>
                  <a:lnTo>
                    <a:pt x="11382324" y="1982520"/>
                  </a:lnTo>
                  <a:lnTo>
                    <a:pt x="11417999" y="1945398"/>
                  </a:lnTo>
                  <a:lnTo>
                    <a:pt x="11434191" y="1898586"/>
                  </a:lnTo>
                  <a:lnTo>
                    <a:pt x="11435804" y="1891271"/>
                  </a:lnTo>
                  <a:lnTo>
                    <a:pt x="11382350" y="1891271"/>
                  </a:lnTo>
                  <a:lnTo>
                    <a:pt x="11380495" y="1900212"/>
                  </a:lnTo>
                  <a:lnTo>
                    <a:pt x="11376279" y="1916620"/>
                  </a:lnTo>
                  <a:lnTo>
                    <a:pt x="11369866" y="1931123"/>
                  </a:lnTo>
                  <a:lnTo>
                    <a:pt x="11359807" y="1941461"/>
                  </a:lnTo>
                  <a:lnTo>
                    <a:pt x="11344643" y="1945398"/>
                  </a:lnTo>
                  <a:lnTo>
                    <a:pt x="11329441" y="1941093"/>
                  </a:lnTo>
                  <a:lnTo>
                    <a:pt x="11321898" y="1929358"/>
                  </a:lnTo>
                  <a:lnTo>
                    <a:pt x="11320463" y="1912010"/>
                  </a:lnTo>
                  <a:lnTo>
                    <a:pt x="11323498" y="1891271"/>
                  </a:lnTo>
                  <a:lnTo>
                    <a:pt x="11323561" y="1890852"/>
                  </a:lnTo>
                  <a:lnTo>
                    <a:pt x="11332540" y="1848408"/>
                  </a:lnTo>
                  <a:lnTo>
                    <a:pt x="11334483" y="1839366"/>
                  </a:lnTo>
                  <a:lnTo>
                    <a:pt x="11448085" y="1839366"/>
                  </a:lnTo>
                  <a:lnTo>
                    <a:pt x="11450765" y="1827022"/>
                  </a:lnTo>
                  <a:lnTo>
                    <a:pt x="11457483" y="1795589"/>
                  </a:lnTo>
                  <a:lnTo>
                    <a:pt x="11463045" y="1769567"/>
                  </a:lnTo>
                  <a:lnTo>
                    <a:pt x="11467630" y="1730438"/>
                  </a:lnTo>
                  <a:close/>
                </a:path>
                <a:path w="12756515" h="2098040">
                  <a:moveTo>
                    <a:pt x="11697132" y="1666621"/>
                  </a:moveTo>
                  <a:lnTo>
                    <a:pt x="11642001" y="1666621"/>
                  </a:lnTo>
                  <a:lnTo>
                    <a:pt x="11622405" y="1717001"/>
                  </a:lnTo>
                  <a:lnTo>
                    <a:pt x="11601437" y="1771980"/>
                  </a:lnTo>
                  <a:lnTo>
                    <a:pt x="11580825" y="1827453"/>
                  </a:lnTo>
                  <a:lnTo>
                    <a:pt x="11562296" y="1879282"/>
                  </a:lnTo>
                  <a:lnTo>
                    <a:pt x="11547589" y="1923364"/>
                  </a:lnTo>
                  <a:lnTo>
                    <a:pt x="11546967" y="1923364"/>
                  </a:lnTo>
                  <a:lnTo>
                    <a:pt x="11552352" y="1841487"/>
                  </a:lnTo>
                  <a:lnTo>
                    <a:pt x="11554981" y="1782102"/>
                  </a:lnTo>
                  <a:lnTo>
                    <a:pt x="11557241" y="1721142"/>
                  </a:lnTo>
                  <a:lnTo>
                    <a:pt x="11558892" y="1666621"/>
                  </a:lnTo>
                  <a:lnTo>
                    <a:pt x="11505679" y="1666621"/>
                  </a:lnTo>
                  <a:lnTo>
                    <a:pt x="11503254" y="1996694"/>
                  </a:lnTo>
                  <a:lnTo>
                    <a:pt x="11491760" y="2022005"/>
                  </a:lnTo>
                  <a:lnTo>
                    <a:pt x="11481587" y="2037384"/>
                  </a:lnTo>
                  <a:lnTo>
                    <a:pt x="11470907" y="2045017"/>
                  </a:lnTo>
                  <a:lnTo>
                    <a:pt x="11457864" y="2047074"/>
                  </a:lnTo>
                  <a:lnTo>
                    <a:pt x="11447259" y="2047074"/>
                  </a:lnTo>
                  <a:lnTo>
                    <a:pt x="11443665" y="2046097"/>
                  </a:lnTo>
                  <a:lnTo>
                    <a:pt x="11437696" y="2045042"/>
                  </a:lnTo>
                  <a:lnTo>
                    <a:pt x="11426647" y="2093277"/>
                  </a:lnTo>
                  <a:lnTo>
                    <a:pt x="11433645" y="2094763"/>
                  </a:lnTo>
                  <a:lnTo>
                    <a:pt x="11441989" y="2095969"/>
                  </a:lnTo>
                  <a:lnTo>
                    <a:pt x="11450663" y="2096770"/>
                  </a:lnTo>
                  <a:lnTo>
                    <a:pt x="11458689" y="2097062"/>
                  </a:lnTo>
                  <a:lnTo>
                    <a:pt x="11484724" y="2094649"/>
                  </a:lnTo>
                  <a:lnTo>
                    <a:pt x="11508169" y="2082660"/>
                  </a:lnTo>
                  <a:lnTo>
                    <a:pt x="11531537" y="2054034"/>
                  </a:lnTo>
                  <a:lnTo>
                    <a:pt x="11557406" y="2001710"/>
                  </a:lnTo>
                  <a:lnTo>
                    <a:pt x="11697132" y="1666621"/>
                  </a:lnTo>
                  <a:close/>
                </a:path>
                <a:path w="12756515" h="2098040">
                  <a:moveTo>
                    <a:pt x="11953240" y="1710347"/>
                  </a:moveTo>
                  <a:lnTo>
                    <a:pt x="11951157" y="1705000"/>
                  </a:lnTo>
                  <a:lnTo>
                    <a:pt x="11943080" y="1684210"/>
                  </a:lnTo>
                  <a:lnTo>
                    <a:pt x="11919750" y="1667522"/>
                  </a:lnTo>
                  <a:lnTo>
                    <a:pt x="11838826" y="1670037"/>
                  </a:lnTo>
                  <a:lnTo>
                    <a:pt x="11798287" y="1720557"/>
                  </a:lnTo>
                  <a:lnTo>
                    <a:pt x="11789321" y="1756537"/>
                  </a:lnTo>
                  <a:lnTo>
                    <a:pt x="11843042" y="1756537"/>
                  </a:lnTo>
                  <a:lnTo>
                    <a:pt x="11845138" y="1747850"/>
                  </a:lnTo>
                  <a:lnTo>
                    <a:pt x="11849887" y="1730476"/>
                  </a:lnTo>
                  <a:lnTo>
                    <a:pt x="11855818" y="1716938"/>
                  </a:lnTo>
                  <a:lnTo>
                    <a:pt x="11864569" y="1708137"/>
                  </a:lnTo>
                  <a:lnTo>
                    <a:pt x="11877751" y="1705000"/>
                  </a:lnTo>
                  <a:lnTo>
                    <a:pt x="11890477" y="1707870"/>
                  </a:lnTo>
                  <a:lnTo>
                    <a:pt x="11897436" y="1716138"/>
                  </a:lnTo>
                  <a:lnTo>
                    <a:pt x="11899367" y="1729244"/>
                  </a:lnTo>
                  <a:lnTo>
                    <a:pt x="11897030" y="1746669"/>
                  </a:lnTo>
                  <a:lnTo>
                    <a:pt x="11887848" y="1789201"/>
                  </a:lnTo>
                  <a:lnTo>
                    <a:pt x="11883504" y="1789823"/>
                  </a:lnTo>
                  <a:lnTo>
                    <a:pt x="11879593" y="1790433"/>
                  </a:lnTo>
                  <a:lnTo>
                    <a:pt x="11879593" y="1832292"/>
                  </a:lnTo>
                  <a:lnTo>
                    <a:pt x="11871592" y="1869020"/>
                  </a:lnTo>
                  <a:lnTo>
                    <a:pt x="11863273" y="1901202"/>
                  </a:lnTo>
                  <a:lnTo>
                    <a:pt x="11853151" y="1924202"/>
                  </a:lnTo>
                  <a:lnTo>
                    <a:pt x="11840185" y="1938007"/>
                  </a:lnTo>
                  <a:lnTo>
                    <a:pt x="11823370" y="1942604"/>
                  </a:lnTo>
                  <a:lnTo>
                    <a:pt x="11809438" y="1938401"/>
                  </a:lnTo>
                  <a:lnTo>
                    <a:pt x="11802555" y="1927250"/>
                  </a:lnTo>
                  <a:lnTo>
                    <a:pt x="11801297" y="1912035"/>
                  </a:lnTo>
                  <a:lnTo>
                    <a:pt x="11801234" y="1911311"/>
                  </a:lnTo>
                  <a:lnTo>
                    <a:pt x="11812803" y="1868030"/>
                  </a:lnTo>
                  <a:lnTo>
                    <a:pt x="11844630" y="1840953"/>
                  </a:lnTo>
                  <a:lnTo>
                    <a:pt x="11879593" y="1832292"/>
                  </a:lnTo>
                  <a:lnTo>
                    <a:pt x="11879593" y="1790433"/>
                  </a:lnTo>
                  <a:lnTo>
                    <a:pt x="11826558" y="1801977"/>
                  </a:lnTo>
                  <a:lnTo>
                    <a:pt x="11790375" y="1820176"/>
                  </a:lnTo>
                  <a:lnTo>
                    <a:pt x="11765204" y="1849742"/>
                  </a:lnTo>
                  <a:lnTo>
                    <a:pt x="11749367" y="1894801"/>
                  </a:lnTo>
                  <a:lnTo>
                    <a:pt x="11745405" y="1930463"/>
                  </a:lnTo>
                  <a:lnTo>
                    <a:pt x="11750459" y="1961045"/>
                  </a:lnTo>
                  <a:lnTo>
                    <a:pt x="11766575" y="1982431"/>
                  </a:lnTo>
                  <a:lnTo>
                    <a:pt x="11795849" y="1990483"/>
                  </a:lnTo>
                  <a:lnTo>
                    <a:pt x="11813273" y="1988756"/>
                  </a:lnTo>
                  <a:lnTo>
                    <a:pt x="11827993" y="1983232"/>
                  </a:lnTo>
                  <a:lnTo>
                    <a:pt x="11840820" y="1973364"/>
                  </a:lnTo>
                  <a:lnTo>
                    <a:pt x="11852542" y="1958606"/>
                  </a:lnTo>
                  <a:lnTo>
                    <a:pt x="11851234" y="1965871"/>
                  </a:lnTo>
                  <a:lnTo>
                    <a:pt x="11850154" y="1972716"/>
                  </a:lnTo>
                  <a:lnTo>
                    <a:pt x="11849176" y="1979752"/>
                  </a:lnTo>
                  <a:lnTo>
                    <a:pt x="11848452" y="1985518"/>
                  </a:lnTo>
                  <a:lnTo>
                    <a:pt x="11901297" y="1985518"/>
                  </a:lnTo>
                  <a:lnTo>
                    <a:pt x="11903405" y="1973364"/>
                  </a:lnTo>
                  <a:lnTo>
                    <a:pt x="11903520" y="1972716"/>
                  </a:lnTo>
                  <a:lnTo>
                    <a:pt x="11915826" y="1912035"/>
                  </a:lnTo>
                  <a:lnTo>
                    <a:pt x="11932628" y="1832292"/>
                  </a:lnTo>
                  <a:lnTo>
                    <a:pt x="11951119" y="1744560"/>
                  </a:lnTo>
                  <a:lnTo>
                    <a:pt x="11953240" y="1710347"/>
                  </a:lnTo>
                  <a:close/>
                </a:path>
                <a:path w="12756515" h="2098040">
                  <a:moveTo>
                    <a:pt x="12140273" y="1662023"/>
                  </a:moveTo>
                  <a:lnTo>
                    <a:pt x="12119013" y="1664843"/>
                  </a:lnTo>
                  <a:lnTo>
                    <a:pt x="12098541" y="1673580"/>
                  </a:lnTo>
                  <a:lnTo>
                    <a:pt x="12080113" y="1689481"/>
                  </a:lnTo>
                  <a:lnTo>
                    <a:pt x="12065013" y="1713839"/>
                  </a:lnTo>
                  <a:lnTo>
                    <a:pt x="12068518" y="1696758"/>
                  </a:lnTo>
                  <a:lnTo>
                    <a:pt x="12070880" y="1683346"/>
                  </a:lnTo>
                  <a:lnTo>
                    <a:pt x="12072328" y="1673377"/>
                  </a:lnTo>
                  <a:lnTo>
                    <a:pt x="12073090" y="1666621"/>
                  </a:lnTo>
                  <a:lnTo>
                    <a:pt x="12021541" y="1666621"/>
                  </a:lnTo>
                  <a:lnTo>
                    <a:pt x="12018086" y="1685658"/>
                  </a:lnTo>
                  <a:lnTo>
                    <a:pt x="12013286" y="1709559"/>
                  </a:lnTo>
                  <a:lnTo>
                    <a:pt x="11999582" y="1774888"/>
                  </a:lnTo>
                  <a:lnTo>
                    <a:pt x="11954853" y="1985518"/>
                  </a:lnTo>
                  <a:lnTo>
                    <a:pt x="12009184" y="1985518"/>
                  </a:lnTo>
                  <a:lnTo>
                    <a:pt x="12046331" y="1807756"/>
                  </a:lnTo>
                  <a:lnTo>
                    <a:pt x="12058155" y="1769986"/>
                  </a:lnTo>
                  <a:lnTo>
                    <a:pt x="12097588" y="1730832"/>
                  </a:lnTo>
                  <a:lnTo>
                    <a:pt x="12125998" y="1726171"/>
                  </a:lnTo>
                  <a:lnTo>
                    <a:pt x="12140273" y="1662023"/>
                  </a:lnTo>
                  <a:close/>
                </a:path>
                <a:path w="12756515" h="2098040">
                  <a:moveTo>
                    <a:pt x="12318213" y="1730438"/>
                  </a:moveTo>
                  <a:lnTo>
                    <a:pt x="12313336" y="1705000"/>
                  </a:lnTo>
                  <a:lnTo>
                    <a:pt x="12311609" y="1695970"/>
                  </a:lnTo>
                  <a:lnTo>
                    <a:pt x="12288685" y="1671434"/>
                  </a:lnTo>
                  <a:lnTo>
                    <a:pt x="12266625" y="1666798"/>
                  </a:lnTo>
                  <a:lnTo>
                    <a:pt x="12266625" y="1733956"/>
                  </a:lnTo>
                  <a:lnTo>
                    <a:pt x="12264619" y="1751799"/>
                  </a:lnTo>
                  <a:lnTo>
                    <a:pt x="12255373" y="1795589"/>
                  </a:lnTo>
                  <a:lnTo>
                    <a:pt x="12194184" y="1795589"/>
                  </a:lnTo>
                  <a:lnTo>
                    <a:pt x="12203494" y="1752600"/>
                  </a:lnTo>
                  <a:lnTo>
                    <a:pt x="12226277" y="1708835"/>
                  </a:lnTo>
                  <a:lnTo>
                    <a:pt x="12241568" y="1705000"/>
                  </a:lnTo>
                  <a:lnTo>
                    <a:pt x="12256364" y="1708835"/>
                  </a:lnTo>
                  <a:lnTo>
                    <a:pt x="12264276" y="1719033"/>
                  </a:lnTo>
                  <a:lnTo>
                    <a:pt x="12266625" y="1733956"/>
                  </a:lnTo>
                  <a:lnTo>
                    <a:pt x="12266625" y="1666798"/>
                  </a:lnTo>
                  <a:lnTo>
                    <a:pt x="12201042" y="1671066"/>
                  </a:lnTo>
                  <a:lnTo>
                    <a:pt x="12156580" y="1727339"/>
                  </a:lnTo>
                  <a:lnTo>
                    <a:pt x="12146801" y="1764271"/>
                  </a:lnTo>
                  <a:lnTo>
                    <a:pt x="12123039" y="1876196"/>
                  </a:lnTo>
                  <a:lnTo>
                    <a:pt x="12117794" y="1916620"/>
                  </a:lnTo>
                  <a:lnTo>
                    <a:pt x="12117756" y="1916925"/>
                  </a:lnTo>
                  <a:lnTo>
                    <a:pt x="12123242" y="1953666"/>
                  </a:lnTo>
                  <a:lnTo>
                    <a:pt x="12145391" y="1980247"/>
                  </a:lnTo>
                  <a:lnTo>
                    <a:pt x="12190133" y="1990483"/>
                  </a:lnTo>
                  <a:lnTo>
                    <a:pt x="12232907" y="1982520"/>
                  </a:lnTo>
                  <a:lnTo>
                    <a:pt x="12259894" y="1961616"/>
                  </a:lnTo>
                  <a:lnTo>
                    <a:pt x="12268568" y="1945398"/>
                  </a:lnTo>
                  <a:lnTo>
                    <a:pt x="12275655" y="1932165"/>
                  </a:lnTo>
                  <a:lnTo>
                    <a:pt x="12284774" y="1898586"/>
                  </a:lnTo>
                  <a:lnTo>
                    <a:pt x="12286386" y="1891271"/>
                  </a:lnTo>
                  <a:lnTo>
                    <a:pt x="12232919" y="1891271"/>
                  </a:lnTo>
                  <a:lnTo>
                    <a:pt x="12231065" y="1900212"/>
                  </a:lnTo>
                  <a:lnTo>
                    <a:pt x="12226862" y="1916620"/>
                  </a:lnTo>
                  <a:lnTo>
                    <a:pt x="12220448" y="1931123"/>
                  </a:lnTo>
                  <a:lnTo>
                    <a:pt x="12210377" y="1941461"/>
                  </a:lnTo>
                  <a:lnTo>
                    <a:pt x="12195226" y="1945398"/>
                  </a:lnTo>
                  <a:lnTo>
                    <a:pt x="12180011" y="1941093"/>
                  </a:lnTo>
                  <a:lnTo>
                    <a:pt x="12172480" y="1929358"/>
                  </a:lnTo>
                  <a:lnTo>
                    <a:pt x="12171045" y="1912010"/>
                  </a:lnTo>
                  <a:lnTo>
                    <a:pt x="12174080" y="1891271"/>
                  </a:lnTo>
                  <a:lnTo>
                    <a:pt x="12174131" y="1890852"/>
                  </a:lnTo>
                  <a:lnTo>
                    <a:pt x="12183110" y="1848408"/>
                  </a:lnTo>
                  <a:lnTo>
                    <a:pt x="12185053" y="1839366"/>
                  </a:lnTo>
                  <a:lnTo>
                    <a:pt x="12298667" y="1839366"/>
                  </a:lnTo>
                  <a:lnTo>
                    <a:pt x="12301334" y="1827022"/>
                  </a:lnTo>
                  <a:lnTo>
                    <a:pt x="12308053" y="1795589"/>
                  </a:lnTo>
                  <a:lnTo>
                    <a:pt x="12313615" y="1769567"/>
                  </a:lnTo>
                  <a:lnTo>
                    <a:pt x="12318213" y="1730438"/>
                  </a:lnTo>
                  <a:close/>
                </a:path>
                <a:path w="12756515" h="2098040">
                  <a:moveTo>
                    <a:pt x="12422530" y="1901672"/>
                  </a:moveTo>
                  <a:lnTo>
                    <a:pt x="12368428" y="1901672"/>
                  </a:lnTo>
                  <a:lnTo>
                    <a:pt x="12350623" y="1985518"/>
                  </a:lnTo>
                  <a:lnTo>
                    <a:pt x="12404712" y="1985518"/>
                  </a:lnTo>
                  <a:lnTo>
                    <a:pt x="12422530" y="1901672"/>
                  </a:lnTo>
                  <a:close/>
                </a:path>
                <a:path w="12756515" h="2098040">
                  <a:moveTo>
                    <a:pt x="12533719" y="1624660"/>
                  </a:moveTo>
                  <a:lnTo>
                    <a:pt x="12528893" y="1610156"/>
                  </a:lnTo>
                  <a:lnTo>
                    <a:pt x="12523191" y="1593037"/>
                  </a:lnTo>
                  <a:lnTo>
                    <a:pt x="12498946" y="1573085"/>
                  </a:lnTo>
                  <a:lnTo>
                    <a:pt x="12461380" y="1566138"/>
                  </a:lnTo>
                  <a:lnTo>
                    <a:pt x="12424220" y="1572234"/>
                  </a:lnTo>
                  <a:lnTo>
                    <a:pt x="12398032" y="1589455"/>
                  </a:lnTo>
                  <a:lnTo>
                    <a:pt x="12380709" y="1616113"/>
                  </a:lnTo>
                  <a:lnTo>
                    <a:pt x="12370092" y="1650568"/>
                  </a:lnTo>
                  <a:lnTo>
                    <a:pt x="12364822" y="1674037"/>
                  </a:lnTo>
                  <a:lnTo>
                    <a:pt x="12415063" y="1674037"/>
                  </a:lnTo>
                  <a:lnTo>
                    <a:pt x="12420524" y="1651749"/>
                  </a:lnTo>
                  <a:lnTo>
                    <a:pt x="12426480" y="1633143"/>
                  </a:lnTo>
                  <a:lnTo>
                    <a:pt x="12434176" y="1620189"/>
                  </a:lnTo>
                  <a:lnTo>
                    <a:pt x="12444108" y="1612620"/>
                  </a:lnTo>
                  <a:lnTo>
                    <a:pt x="12456732" y="1610156"/>
                  </a:lnTo>
                  <a:lnTo>
                    <a:pt x="12470587" y="1612760"/>
                  </a:lnTo>
                  <a:lnTo>
                    <a:pt x="12479223" y="1621066"/>
                  </a:lnTo>
                  <a:lnTo>
                    <a:pt x="12482424" y="1635734"/>
                  </a:lnTo>
                  <a:lnTo>
                    <a:pt x="12479973" y="1657464"/>
                  </a:lnTo>
                  <a:lnTo>
                    <a:pt x="12474423" y="1677187"/>
                  </a:lnTo>
                  <a:lnTo>
                    <a:pt x="12465977" y="1694599"/>
                  </a:lnTo>
                  <a:lnTo>
                    <a:pt x="12452883" y="1713331"/>
                  </a:lnTo>
                  <a:lnTo>
                    <a:pt x="12433389" y="1737017"/>
                  </a:lnTo>
                  <a:lnTo>
                    <a:pt x="12410631" y="1766519"/>
                  </a:lnTo>
                  <a:lnTo>
                    <a:pt x="12396153" y="1791703"/>
                  </a:lnTo>
                  <a:lnTo>
                    <a:pt x="12387021" y="1816481"/>
                  </a:lnTo>
                  <a:lnTo>
                    <a:pt x="12380290" y="1844738"/>
                  </a:lnTo>
                  <a:lnTo>
                    <a:pt x="12377547" y="1857832"/>
                  </a:lnTo>
                  <a:lnTo>
                    <a:pt x="12431192" y="1857832"/>
                  </a:lnTo>
                  <a:lnTo>
                    <a:pt x="12432259" y="1851939"/>
                  </a:lnTo>
                  <a:lnTo>
                    <a:pt x="12437021" y="1829689"/>
                  </a:lnTo>
                  <a:lnTo>
                    <a:pt x="12443892" y="1809496"/>
                  </a:lnTo>
                  <a:lnTo>
                    <a:pt x="12454458" y="1789747"/>
                  </a:lnTo>
                  <a:lnTo>
                    <a:pt x="12470282" y="1768792"/>
                  </a:lnTo>
                  <a:lnTo>
                    <a:pt x="12496140" y="1736712"/>
                  </a:lnTo>
                  <a:lnTo>
                    <a:pt x="12513158" y="1711134"/>
                  </a:lnTo>
                  <a:lnTo>
                    <a:pt x="12523711" y="1688833"/>
                  </a:lnTo>
                  <a:lnTo>
                    <a:pt x="12530201" y="1666582"/>
                  </a:lnTo>
                  <a:lnTo>
                    <a:pt x="12533719" y="1624660"/>
                  </a:lnTo>
                  <a:close/>
                </a:path>
                <a:path w="12756515" h="2098040">
                  <a:moveTo>
                    <a:pt x="12756083" y="1666621"/>
                  </a:moveTo>
                  <a:lnTo>
                    <a:pt x="12714783" y="1666621"/>
                  </a:lnTo>
                  <a:lnTo>
                    <a:pt x="12732576" y="1588198"/>
                  </a:lnTo>
                  <a:lnTo>
                    <a:pt x="12678867" y="1588198"/>
                  </a:lnTo>
                  <a:lnTo>
                    <a:pt x="12660884" y="1666621"/>
                  </a:lnTo>
                  <a:lnTo>
                    <a:pt x="12626264" y="1666621"/>
                  </a:lnTo>
                  <a:lnTo>
                    <a:pt x="12616269" y="1713433"/>
                  </a:lnTo>
                  <a:lnTo>
                    <a:pt x="12650013" y="1713433"/>
                  </a:lnTo>
                  <a:lnTo>
                    <a:pt x="12603747" y="1924761"/>
                  </a:lnTo>
                  <a:lnTo>
                    <a:pt x="12601461" y="1957120"/>
                  </a:lnTo>
                  <a:lnTo>
                    <a:pt x="12610173" y="1977123"/>
                  </a:lnTo>
                  <a:lnTo>
                    <a:pt x="12627775" y="1987283"/>
                  </a:lnTo>
                  <a:lnTo>
                    <a:pt x="12652210" y="1990102"/>
                  </a:lnTo>
                  <a:lnTo>
                    <a:pt x="12661760" y="1989836"/>
                  </a:lnTo>
                  <a:lnTo>
                    <a:pt x="12671298" y="1988997"/>
                  </a:lnTo>
                  <a:lnTo>
                    <a:pt x="12680506" y="1987626"/>
                  </a:lnTo>
                  <a:lnTo>
                    <a:pt x="12689065" y="1985695"/>
                  </a:lnTo>
                  <a:lnTo>
                    <a:pt x="12698197" y="1943862"/>
                  </a:lnTo>
                  <a:lnTo>
                    <a:pt x="12690882" y="1945093"/>
                  </a:lnTo>
                  <a:lnTo>
                    <a:pt x="12684366" y="1945652"/>
                  </a:lnTo>
                  <a:lnTo>
                    <a:pt x="12677305" y="1945652"/>
                  </a:lnTo>
                  <a:lnTo>
                    <a:pt x="12666053" y="1943709"/>
                  </a:lnTo>
                  <a:lnTo>
                    <a:pt x="12660097" y="1938058"/>
                  </a:lnTo>
                  <a:lnTo>
                    <a:pt x="12658408" y="1928901"/>
                  </a:lnTo>
                  <a:lnTo>
                    <a:pt x="12659995" y="1916506"/>
                  </a:lnTo>
                  <a:lnTo>
                    <a:pt x="12704775" y="1713433"/>
                  </a:lnTo>
                  <a:lnTo>
                    <a:pt x="12746088" y="1713433"/>
                  </a:lnTo>
                  <a:lnTo>
                    <a:pt x="12756083" y="166662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3959065" y="9980872"/>
              <a:ext cx="788670" cy="544195"/>
            </a:xfrm>
            <a:custGeom>
              <a:avLst/>
              <a:gdLst/>
              <a:ahLst/>
              <a:cxnLst/>
              <a:rect l="l" t="t" r="r" b="b"/>
              <a:pathLst>
                <a:path w="788669" h="544195">
                  <a:moveTo>
                    <a:pt x="154622" y="113703"/>
                  </a:moveTo>
                  <a:lnTo>
                    <a:pt x="113322" y="113703"/>
                  </a:lnTo>
                  <a:lnTo>
                    <a:pt x="131114" y="35280"/>
                  </a:lnTo>
                  <a:lnTo>
                    <a:pt x="77406" y="35280"/>
                  </a:lnTo>
                  <a:lnTo>
                    <a:pt x="59423" y="113703"/>
                  </a:lnTo>
                  <a:lnTo>
                    <a:pt x="24803" y="113703"/>
                  </a:lnTo>
                  <a:lnTo>
                    <a:pt x="14808" y="160515"/>
                  </a:lnTo>
                  <a:lnTo>
                    <a:pt x="48552" y="160515"/>
                  </a:lnTo>
                  <a:lnTo>
                    <a:pt x="2286" y="371843"/>
                  </a:lnTo>
                  <a:lnTo>
                    <a:pt x="0" y="404202"/>
                  </a:lnTo>
                  <a:lnTo>
                    <a:pt x="8712" y="424205"/>
                  </a:lnTo>
                  <a:lnTo>
                    <a:pt x="26314" y="434365"/>
                  </a:lnTo>
                  <a:lnTo>
                    <a:pt x="50749" y="437184"/>
                  </a:lnTo>
                  <a:lnTo>
                    <a:pt x="60299" y="436918"/>
                  </a:lnTo>
                  <a:lnTo>
                    <a:pt x="69837" y="436079"/>
                  </a:lnTo>
                  <a:lnTo>
                    <a:pt x="79044" y="434708"/>
                  </a:lnTo>
                  <a:lnTo>
                    <a:pt x="87604" y="432777"/>
                  </a:lnTo>
                  <a:lnTo>
                    <a:pt x="96735" y="390944"/>
                  </a:lnTo>
                  <a:lnTo>
                    <a:pt x="89420" y="392176"/>
                  </a:lnTo>
                  <a:lnTo>
                    <a:pt x="82905" y="392734"/>
                  </a:lnTo>
                  <a:lnTo>
                    <a:pt x="75844" y="392734"/>
                  </a:lnTo>
                  <a:lnTo>
                    <a:pt x="64592" y="390791"/>
                  </a:lnTo>
                  <a:lnTo>
                    <a:pt x="58635" y="385140"/>
                  </a:lnTo>
                  <a:lnTo>
                    <a:pt x="56946" y="375983"/>
                  </a:lnTo>
                  <a:lnTo>
                    <a:pt x="58534" y="363588"/>
                  </a:lnTo>
                  <a:lnTo>
                    <a:pt x="103314" y="160515"/>
                  </a:lnTo>
                  <a:lnTo>
                    <a:pt x="144627" y="160515"/>
                  </a:lnTo>
                  <a:lnTo>
                    <a:pt x="154622" y="113703"/>
                  </a:lnTo>
                  <a:close/>
                </a:path>
                <a:path w="788669" h="544195">
                  <a:moveTo>
                    <a:pt x="348703" y="158661"/>
                  </a:moveTo>
                  <a:lnTo>
                    <a:pt x="342709" y="132600"/>
                  </a:lnTo>
                  <a:lnTo>
                    <a:pt x="326186" y="115125"/>
                  </a:lnTo>
                  <a:lnTo>
                    <a:pt x="297815" y="108737"/>
                  </a:lnTo>
                  <a:lnTo>
                    <a:pt x="279628" y="110820"/>
                  </a:lnTo>
                  <a:lnTo>
                    <a:pt x="263664" y="116814"/>
                  </a:lnTo>
                  <a:lnTo>
                    <a:pt x="250024" y="126314"/>
                  </a:lnTo>
                  <a:lnTo>
                    <a:pt x="238810" y="138938"/>
                  </a:lnTo>
                  <a:lnTo>
                    <a:pt x="268211" y="0"/>
                  </a:lnTo>
                  <a:lnTo>
                    <a:pt x="213893" y="0"/>
                  </a:lnTo>
                  <a:lnTo>
                    <a:pt x="122059" y="432600"/>
                  </a:lnTo>
                  <a:lnTo>
                    <a:pt x="176390" y="432600"/>
                  </a:lnTo>
                  <a:lnTo>
                    <a:pt x="222681" y="215938"/>
                  </a:lnTo>
                  <a:lnTo>
                    <a:pt x="229755" y="189738"/>
                  </a:lnTo>
                  <a:lnTo>
                    <a:pt x="238937" y="170446"/>
                  </a:lnTo>
                  <a:lnTo>
                    <a:pt x="251460" y="158521"/>
                  </a:lnTo>
                  <a:lnTo>
                    <a:pt x="268490" y="154444"/>
                  </a:lnTo>
                  <a:lnTo>
                    <a:pt x="283184" y="157861"/>
                  </a:lnTo>
                  <a:lnTo>
                    <a:pt x="290322" y="167462"/>
                  </a:lnTo>
                  <a:lnTo>
                    <a:pt x="291579" y="182295"/>
                  </a:lnTo>
                  <a:lnTo>
                    <a:pt x="288658" y="201371"/>
                  </a:lnTo>
                  <a:lnTo>
                    <a:pt x="239636" y="432600"/>
                  </a:lnTo>
                  <a:lnTo>
                    <a:pt x="293966" y="432600"/>
                  </a:lnTo>
                  <a:lnTo>
                    <a:pt x="345528" y="190754"/>
                  </a:lnTo>
                  <a:lnTo>
                    <a:pt x="348703" y="158661"/>
                  </a:lnTo>
                  <a:close/>
                </a:path>
                <a:path w="788669" h="544195">
                  <a:moveTo>
                    <a:pt x="558634" y="177520"/>
                  </a:moveTo>
                  <a:lnTo>
                    <a:pt x="553758" y="152082"/>
                  </a:lnTo>
                  <a:lnTo>
                    <a:pt x="552030" y="143052"/>
                  </a:lnTo>
                  <a:lnTo>
                    <a:pt x="529107" y="118516"/>
                  </a:lnTo>
                  <a:lnTo>
                    <a:pt x="507047" y="113880"/>
                  </a:lnTo>
                  <a:lnTo>
                    <a:pt x="507047" y="181038"/>
                  </a:lnTo>
                  <a:lnTo>
                    <a:pt x="505040" y="198882"/>
                  </a:lnTo>
                  <a:lnTo>
                    <a:pt x="495795" y="242671"/>
                  </a:lnTo>
                  <a:lnTo>
                    <a:pt x="434606" y="242671"/>
                  </a:lnTo>
                  <a:lnTo>
                    <a:pt x="443915" y="199682"/>
                  </a:lnTo>
                  <a:lnTo>
                    <a:pt x="466699" y="155917"/>
                  </a:lnTo>
                  <a:lnTo>
                    <a:pt x="481990" y="152082"/>
                  </a:lnTo>
                  <a:lnTo>
                    <a:pt x="496785" y="155917"/>
                  </a:lnTo>
                  <a:lnTo>
                    <a:pt x="504698" y="166116"/>
                  </a:lnTo>
                  <a:lnTo>
                    <a:pt x="507047" y="181038"/>
                  </a:lnTo>
                  <a:lnTo>
                    <a:pt x="507047" y="113880"/>
                  </a:lnTo>
                  <a:lnTo>
                    <a:pt x="441464" y="118148"/>
                  </a:lnTo>
                  <a:lnTo>
                    <a:pt x="397002" y="174421"/>
                  </a:lnTo>
                  <a:lnTo>
                    <a:pt x="387223" y="211353"/>
                  </a:lnTo>
                  <a:lnTo>
                    <a:pt x="363461" y="323278"/>
                  </a:lnTo>
                  <a:lnTo>
                    <a:pt x="358216" y="363702"/>
                  </a:lnTo>
                  <a:lnTo>
                    <a:pt x="358178" y="364007"/>
                  </a:lnTo>
                  <a:lnTo>
                    <a:pt x="363664" y="400748"/>
                  </a:lnTo>
                  <a:lnTo>
                    <a:pt x="385813" y="427329"/>
                  </a:lnTo>
                  <a:lnTo>
                    <a:pt x="430555" y="437565"/>
                  </a:lnTo>
                  <a:lnTo>
                    <a:pt x="473329" y="429602"/>
                  </a:lnTo>
                  <a:lnTo>
                    <a:pt x="500316" y="408698"/>
                  </a:lnTo>
                  <a:lnTo>
                    <a:pt x="508990" y="392480"/>
                  </a:lnTo>
                  <a:lnTo>
                    <a:pt x="516077" y="379247"/>
                  </a:lnTo>
                  <a:lnTo>
                    <a:pt x="525195" y="345668"/>
                  </a:lnTo>
                  <a:lnTo>
                    <a:pt x="526808" y="338353"/>
                  </a:lnTo>
                  <a:lnTo>
                    <a:pt x="473341" y="338353"/>
                  </a:lnTo>
                  <a:lnTo>
                    <a:pt x="471487" y="347294"/>
                  </a:lnTo>
                  <a:lnTo>
                    <a:pt x="467283" y="363702"/>
                  </a:lnTo>
                  <a:lnTo>
                    <a:pt x="460870" y="378206"/>
                  </a:lnTo>
                  <a:lnTo>
                    <a:pt x="450799" y="388543"/>
                  </a:lnTo>
                  <a:lnTo>
                    <a:pt x="435648" y="392480"/>
                  </a:lnTo>
                  <a:lnTo>
                    <a:pt x="420433" y="388175"/>
                  </a:lnTo>
                  <a:lnTo>
                    <a:pt x="412902" y="376440"/>
                  </a:lnTo>
                  <a:lnTo>
                    <a:pt x="411467" y="359092"/>
                  </a:lnTo>
                  <a:lnTo>
                    <a:pt x="414502" y="338353"/>
                  </a:lnTo>
                  <a:lnTo>
                    <a:pt x="414553" y="337934"/>
                  </a:lnTo>
                  <a:lnTo>
                    <a:pt x="423532" y="295490"/>
                  </a:lnTo>
                  <a:lnTo>
                    <a:pt x="425475" y="286448"/>
                  </a:lnTo>
                  <a:lnTo>
                    <a:pt x="539089" y="286448"/>
                  </a:lnTo>
                  <a:lnTo>
                    <a:pt x="541769" y="274104"/>
                  </a:lnTo>
                  <a:lnTo>
                    <a:pt x="548474" y="242671"/>
                  </a:lnTo>
                  <a:lnTo>
                    <a:pt x="554037" y="216649"/>
                  </a:lnTo>
                  <a:lnTo>
                    <a:pt x="558634" y="177520"/>
                  </a:lnTo>
                  <a:close/>
                </a:path>
                <a:path w="788669" h="544195">
                  <a:moveTo>
                    <a:pt x="788123" y="113703"/>
                  </a:moveTo>
                  <a:lnTo>
                    <a:pt x="732993" y="113703"/>
                  </a:lnTo>
                  <a:lnTo>
                    <a:pt x="713409" y="164084"/>
                  </a:lnTo>
                  <a:lnTo>
                    <a:pt x="692442" y="219062"/>
                  </a:lnTo>
                  <a:lnTo>
                    <a:pt x="671817" y="274535"/>
                  </a:lnTo>
                  <a:lnTo>
                    <a:pt x="653288" y="326364"/>
                  </a:lnTo>
                  <a:lnTo>
                    <a:pt x="638594" y="370446"/>
                  </a:lnTo>
                  <a:lnTo>
                    <a:pt x="637959" y="370446"/>
                  </a:lnTo>
                  <a:lnTo>
                    <a:pt x="643343" y="288569"/>
                  </a:lnTo>
                  <a:lnTo>
                    <a:pt x="645972" y="229184"/>
                  </a:lnTo>
                  <a:lnTo>
                    <a:pt x="648233" y="168224"/>
                  </a:lnTo>
                  <a:lnTo>
                    <a:pt x="649884" y="113703"/>
                  </a:lnTo>
                  <a:lnTo>
                    <a:pt x="596671" y="113703"/>
                  </a:lnTo>
                  <a:lnTo>
                    <a:pt x="594258" y="443776"/>
                  </a:lnTo>
                  <a:lnTo>
                    <a:pt x="582752" y="469087"/>
                  </a:lnTo>
                  <a:lnTo>
                    <a:pt x="572592" y="484466"/>
                  </a:lnTo>
                  <a:lnTo>
                    <a:pt x="561911" y="492099"/>
                  </a:lnTo>
                  <a:lnTo>
                    <a:pt x="548868" y="494157"/>
                  </a:lnTo>
                  <a:lnTo>
                    <a:pt x="538264" y="494157"/>
                  </a:lnTo>
                  <a:lnTo>
                    <a:pt x="534657" y="493179"/>
                  </a:lnTo>
                  <a:lnTo>
                    <a:pt x="528701" y="492125"/>
                  </a:lnTo>
                  <a:lnTo>
                    <a:pt x="517639" y="540359"/>
                  </a:lnTo>
                  <a:lnTo>
                    <a:pt x="524649" y="541845"/>
                  </a:lnTo>
                  <a:lnTo>
                    <a:pt x="532980" y="543052"/>
                  </a:lnTo>
                  <a:lnTo>
                    <a:pt x="541667" y="543852"/>
                  </a:lnTo>
                  <a:lnTo>
                    <a:pt x="549681" y="544144"/>
                  </a:lnTo>
                  <a:lnTo>
                    <a:pt x="575729" y="541731"/>
                  </a:lnTo>
                  <a:lnTo>
                    <a:pt x="599160" y="529742"/>
                  </a:lnTo>
                  <a:lnTo>
                    <a:pt x="622528" y="501116"/>
                  </a:lnTo>
                  <a:lnTo>
                    <a:pt x="648398" y="448792"/>
                  </a:lnTo>
                  <a:lnTo>
                    <a:pt x="788123" y="113703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72692" y="9980860"/>
              <a:ext cx="109431" cy="143712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14836140" y="9980872"/>
              <a:ext cx="2994660" cy="544195"/>
            </a:xfrm>
            <a:custGeom>
              <a:avLst/>
              <a:gdLst/>
              <a:ahLst/>
              <a:cxnLst/>
              <a:rect l="l" t="t" r="r" b="b"/>
              <a:pathLst>
                <a:path w="2994659" h="544195">
                  <a:moveTo>
                    <a:pt x="146151" y="0"/>
                  </a:moveTo>
                  <a:lnTo>
                    <a:pt x="91833" y="0"/>
                  </a:lnTo>
                  <a:lnTo>
                    <a:pt x="0" y="432600"/>
                  </a:lnTo>
                  <a:lnTo>
                    <a:pt x="54343" y="432600"/>
                  </a:lnTo>
                  <a:lnTo>
                    <a:pt x="146151" y="0"/>
                  </a:lnTo>
                  <a:close/>
                </a:path>
                <a:path w="2994659" h="544195">
                  <a:moveTo>
                    <a:pt x="255955" y="0"/>
                  </a:moveTo>
                  <a:lnTo>
                    <a:pt x="201637" y="0"/>
                  </a:lnTo>
                  <a:lnTo>
                    <a:pt x="109804" y="432600"/>
                  </a:lnTo>
                  <a:lnTo>
                    <a:pt x="164134" y="432600"/>
                  </a:lnTo>
                  <a:lnTo>
                    <a:pt x="255955" y="0"/>
                  </a:lnTo>
                  <a:close/>
                </a:path>
                <a:path w="2994659" h="544195">
                  <a:moveTo>
                    <a:pt x="485089" y="109105"/>
                  </a:moveTo>
                  <a:lnTo>
                    <a:pt x="463829" y="111925"/>
                  </a:lnTo>
                  <a:lnTo>
                    <a:pt x="443357" y="120662"/>
                  </a:lnTo>
                  <a:lnTo>
                    <a:pt x="424929" y="136563"/>
                  </a:lnTo>
                  <a:lnTo>
                    <a:pt x="409816" y="160921"/>
                  </a:lnTo>
                  <a:lnTo>
                    <a:pt x="413321" y="143840"/>
                  </a:lnTo>
                  <a:lnTo>
                    <a:pt x="415696" y="130429"/>
                  </a:lnTo>
                  <a:lnTo>
                    <a:pt x="417144" y="120459"/>
                  </a:lnTo>
                  <a:lnTo>
                    <a:pt x="417893" y="113703"/>
                  </a:lnTo>
                  <a:lnTo>
                    <a:pt x="366356" y="113703"/>
                  </a:lnTo>
                  <a:lnTo>
                    <a:pt x="362889" y="132740"/>
                  </a:lnTo>
                  <a:lnTo>
                    <a:pt x="358089" y="156641"/>
                  </a:lnTo>
                  <a:lnTo>
                    <a:pt x="344385" y="221970"/>
                  </a:lnTo>
                  <a:lnTo>
                    <a:pt x="299656" y="432600"/>
                  </a:lnTo>
                  <a:lnTo>
                    <a:pt x="353987" y="432600"/>
                  </a:lnTo>
                  <a:lnTo>
                    <a:pt x="391134" y="254838"/>
                  </a:lnTo>
                  <a:lnTo>
                    <a:pt x="402971" y="217068"/>
                  </a:lnTo>
                  <a:lnTo>
                    <a:pt x="442404" y="177914"/>
                  </a:lnTo>
                  <a:lnTo>
                    <a:pt x="470801" y="173253"/>
                  </a:lnTo>
                  <a:lnTo>
                    <a:pt x="485089" y="109105"/>
                  </a:lnTo>
                  <a:close/>
                </a:path>
                <a:path w="2994659" h="544195">
                  <a:moveTo>
                    <a:pt x="663016" y="177520"/>
                  </a:moveTo>
                  <a:lnTo>
                    <a:pt x="658139" y="152082"/>
                  </a:lnTo>
                  <a:lnTo>
                    <a:pt x="656412" y="143052"/>
                  </a:lnTo>
                  <a:lnTo>
                    <a:pt x="633488" y="118516"/>
                  </a:lnTo>
                  <a:lnTo>
                    <a:pt x="611428" y="113880"/>
                  </a:lnTo>
                  <a:lnTo>
                    <a:pt x="611428" y="181038"/>
                  </a:lnTo>
                  <a:lnTo>
                    <a:pt x="609434" y="198882"/>
                  </a:lnTo>
                  <a:lnTo>
                    <a:pt x="600189" y="242671"/>
                  </a:lnTo>
                  <a:lnTo>
                    <a:pt x="539000" y="242671"/>
                  </a:lnTo>
                  <a:lnTo>
                    <a:pt x="548309" y="199682"/>
                  </a:lnTo>
                  <a:lnTo>
                    <a:pt x="571080" y="155917"/>
                  </a:lnTo>
                  <a:lnTo>
                    <a:pt x="586371" y="152082"/>
                  </a:lnTo>
                  <a:lnTo>
                    <a:pt x="601167" y="155917"/>
                  </a:lnTo>
                  <a:lnTo>
                    <a:pt x="609079" y="166116"/>
                  </a:lnTo>
                  <a:lnTo>
                    <a:pt x="611428" y="181038"/>
                  </a:lnTo>
                  <a:lnTo>
                    <a:pt x="611428" y="113880"/>
                  </a:lnTo>
                  <a:lnTo>
                    <a:pt x="545846" y="118148"/>
                  </a:lnTo>
                  <a:lnTo>
                    <a:pt x="501383" y="174421"/>
                  </a:lnTo>
                  <a:lnTo>
                    <a:pt x="491604" y="211353"/>
                  </a:lnTo>
                  <a:lnTo>
                    <a:pt x="467842" y="323278"/>
                  </a:lnTo>
                  <a:lnTo>
                    <a:pt x="462597" y="363702"/>
                  </a:lnTo>
                  <a:lnTo>
                    <a:pt x="462559" y="364007"/>
                  </a:lnTo>
                  <a:lnTo>
                    <a:pt x="468045" y="400748"/>
                  </a:lnTo>
                  <a:lnTo>
                    <a:pt x="490207" y="427329"/>
                  </a:lnTo>
                  <a:lnTo>
                    <a:pt x="534949" y="437565"/>
                  </a:lnTo>
                  <a:lnTo>
                    <a:pt x="577710" y="429602"/>
                  </a:lnTo>
                  <a:lnTo>
                    <a:pt x="604697" y="408698"/>
                  </a:lnTo>
                  <a:lnTo>
                    <a:pt x="613371" y="392480"/>
                  </a:lnTo>
                  <a:lnTo>
                    <a:pt x="620471" y="379247"/>
                  </a:lnTo>
                  <a:lnTo>
                    <a:pt x="629577" y="345668"/>
                  </a:lnTo>
                  <a:lnTo>
                    <a:pt x="631190" y="338353"/>
                  </a:lnTo>
                  <a:lnTo>
                    <a:pt x="577723" y="338353"/>
                  </a:lnTo>
                  <a:lnTo>
                    <a:pt x="575868" y="347294"/>
                  </a:lnTo>
                  <a:lnTo>
                    <a:pt x="571665" y="363702"/>
                  </a:lnTo>
                  <a:lnTo>
                    <a:pt x="565251" y="378206"/>
                  </a:lnTo>
                  <a:lnTo>
                    <a:pt x="555193" y="388543"/>
                  </a:lnTo>
                  <a:lnTo>
                    <a:pt x="540029" y="392480"/>
                  </a:lnTo>
                  <a:lnTo>
                    <a:pt x="524814" y="388175"/>
                  </a:lnTo>
                  <a:lnTo>
                    <a:pt x="517283" y="376440"/>
                  </a:lnTo>
                  <a:lnTo>
                    <a:pt x="515848" y="359092"/>
                  </a:lnTo>
                  <a:lnTo>
                    <a:pt x="518883" y="338353"/>
                  </a:lnTo>
                  <a:lnTo>
                    <a:pt x="518947" y="337934"/>
                  </a:lnTo>
                  <a:lnTo>
                    <a:pt x="527926" y="295490"/>
                  </a:lnTo>
                  <a:lnTo>
                    <a:pt x="529869" y="286448"/>
                  </a:lnTo>
                  <a:lnTo>
                    <a:pt x="643470" y="286448"/>
                  </a:lnTo>
                  <a:lnTo>
                    <a:pt x="646150" y="274104"/>
                  </a:lnTo>
                  <a:lnTo>
                    <a:pt x="652868" y="242671"/>
                  </a:lnTo>
                  <a:lnTo>
                    <a:pt x="658431" y="216649"/>
                  </a:lnTo>
                  <a:lnTo>
                    <a:pt x="663016" y="177520"/>
                  </a:lnTo>
                  <a:close/>
                </a:path>
                <a:path w="2994659" h="544195">
                  <a:moveTo>
                    <a:pt x="989482" y="151536"/>
                  </a:moveTo>
                  <a:lnTo>
                    <a:pt x="980567" y="127012"/>
                  </a:lnTo>
                  <a:lnTo>
                    <a:pt x="962736" y="113118"/>
                  </a:lnTo>
                  <a:lnTo>
                    <a:pt x="938428" y="108737"/>
                  </a:lnTo>
                  <a:lnTo>
                    <a:pt x="918184" y="111112"/>
                  </a:lnTo>
                  <a:lnTo>
                    <a:pt x="900963" y="117741"/>
                  </a:lnTo>
                  <a:lnTo>
                    <a:pt x="886485" y="127914"/>
                  </a:lnTo>
                  <a:lnTo>
                    <a:pt x="874522" y="140931"/>
                  </a:lnTo>
                  <a:lnTo>
                    <a:pt x="869848" y="127762"/>
                  </a:lnTo>
                  <a:lnTo>
                    <a:pt x="861212" y="117602"/>
                  </a:lnTo>
                  <a:lnTo>
                    <a:pt x="848512" y="111061"/>
                  </a:lnTo>
                  <a:lnTo>
                    <a:pt x="831710" y="108737"/>
                  </a:lnTo>
                  <a:lnTo>
                    <a:pt x="815073" y="110629"/>
                  </a:lnTo>
                  <a:lnTo>
                    <a:pt x="799757" y="116344"/>
                  </a:lnTo>
                  <a:lnTo>
                    <a:pt x="786079" y="125984"/>
                  </a:lnTo>
                  <a:lnTo>
                    <a:pt x="774382" y="139623"/>
                  </a:lnTo>
                  <a:lnTo>
                    <a:pt x="775716" y="132765"/>
                  </a:lnTo>
                  <a:lnTo>
                    <a:pt x="778662" y="113703"/>
                  </a:lnTo>
                  <a:lnTo>
                    <a:pt x="725754" y="113703"/>
                  </a:lnTo>
                  <a:lnTo>
                    <a:pt x="714946" y="167792"/>
                  </a:lnTo>
                  <a:lnTo>
                    <a:pt x="706894" y="205905"/>
                  </a:lnTo>
                  <a:lnTo>
                    <a:pt x="658863" y="432600"/>
                  </a:lnTo>
                  <a:lnTo>
                    <a:pt x="713206" y="432600"/>
                  </a:lnTo>
                  <a:lnTo>
                    <a:pt x="760666" y="209423"/>
                  </a:lnTo>
                  <a:lnTo>
                    <a:pt x="766699" y="187515"/>
                  </a:lnTo>
                  <a:lnTo>
                    <a:pt x="775208" y="170091"/>
                  </a:lnTo>
                  <a:lnTo>
                    <a:pt x="787019" y="158584"/>
                  </a:lnTo>
                  <a:lnTo>
                    <a:pt x="802957" y="154432"/>
                  </a:lnTo>
                  <a:lnTo>
                    <a:pt x="813587" y="156375"/>
                  </a:lnTo>
                  <a:lnTo>
                    <a:pt x="820127" y="163131"/>
                  </a:lnTo>
                  <a:lnTo>
                    <a:pt x="822147" y="176085"/>
                  </a:lnTo>
                  <a:lnTo>
                    <a:pt x="819251" y="196659"/>
                  </a:lnTo>
                  <a:lnTo>
                    <a:pt x="769378" y="432600"/>
                  </a:lnTo>
                  <a:lnTo>
                    <a:pt x="824572" y="432600"/>
                  </a:lnTo>
                  <a:lnTo>
                    <a:pt x="871982" y="208889"/>
                  </a:lnTo>
                  <a:lnTo>
                    <a:pt x="886383" y="169684"/>
                  </a:lnTo>
                  <a:lnTo>
                    <a:pt x="913333" y="154432"/>
                  </a:lnTo>
                  <a:lnTo>
                    <a:pt x="925474" y="157226"/>
                  </a:lnTo>
                  <a:lnTo>
                    <a:pt x="931722" y="165201"/>
                  </a:lnTo>
                  <a:lnTo>
                    <a:pt x="933196" y="177812"/>
                  </a:lnTo>
                  <a:lnTo>
                    <a:pt x="930998" y="194487"/>
                  </a:lnTo>
                  <a:lnTo>
                    <a:pt x="880313" y="432600"/>
                  </a:lnTo>
                  <a:lnTo>
                    <a:pt x="935088" y="432600"/>
                  </a:lnTo>
                  <a:lnTo>
                    <a:pt x="987018" y="187845"/>
                  </a:lnTo>
                  <a:lnTo>
                    <a:pt x="989482" y="151536"/>
                  </a:lnTo>
                  <a:close/>
                </a:path>
                <a:path w="2994659" h="544195">
                  <a:moveTo>
                    <a:pt x="1200289" y="177520"/>
                  </a:moveTo>
                  <a:lnTo>
                    <a:pt x="1195425" y="152082"/>
                  </a:lnTo>
                  <a:lnTo>
                    <a:pt x="1193698" y="143052"/>
                  </a:lnTo>
                  <a:lnTo>
                    <a:pt x="1170762" y="118516"/>
                  </a:lnTo>
                  <a:lnTo>
                    <a:pt x="1148715" y="113880"/>
                  </a:lnTo>
                  <a:lnTo>
                    <a:pt x="1148715" y="181038"/>
                  </a:lnTo>
                  <a:lnTo>
                    <a:pt x="1146708" y="198882"/>
                  </a:lnTo>
                  <a:lnTo>
                    <a:pt x="1137462" y="242671"/>
                  </a:lnTo>
                  <a:lnTo>
                    <a:pt x="1076274" y="242671"/>
                  </a:lnTo>
                  <a:lnTo>
                    <a:pt x="1085583" y="199682"/>
                  </a:lnTo>
                  <a:lnTo>
                    <a:pt x="1108367" y="155917"/>
                  </a:lnTo>
                  <a:lnTo>
                    <a:pt x="1123657" y="152082"/>
                  </a:lnTo>
                  <a:lnTo>
                    <a:pt x="1138453" y="155917"/>
                  </a:lnTo>
                  <a:lnTo>
                    <a:pt x="1146365" y="166116"/>
                  </a:lnTo>
                  <a:lnTo>
                    <a:pt x="1148715" y="181038"/>
                  </a:lnTo>
                  <a:lnTo>
                    <a:pt x="1148715" y="113880"/>
                  </a:lnTo>
                  <a:lnTo>
                    <a:pt x="1083119" y="118148"/>
                  </a:lnTo>
                  <a:lnTo>
                    <a:pt x="1038669" y="174421"/>
                  </a:lnTo>
                  <a:lnTo>
                    <a:pt x="1028877" y="211353"/>
                  </a:lnTo>
                  <a:lnTo>
                    <a:pt x="1005128" y="323278"/>
                  </a:lnTo>
                  <a:lnTo>
                    <a:pt x="999883" y="363702"/>
                  </a:lnTo>
                  <a:lnTo>
                    <a:pt x="999845" y="364007"/>
                  </a:lnTo>
                  <a:lnTo>
                    <a:pt x="1005319" y="400748"/>
                  </a:lnTo>
                  <a:lnTo>
                    <a:pt x="1027480" y="427329"/>
                  </a:lnTo>
                  <a:lnTo>
                    <a:pt x="1072222" y="437565"/>
                  </a:lnTo>
                  <a:lnTo>
                    <a:pt x="1114983" y="429602"/>
                  </a:lnTo>
                  <a:lnTo>
                    <a:pt x="1150658" y="392480"/>
                  </a:lnTo>
                  <a:lnTo>
                    <a:pt x="1166863" y="345668"/>
                  </a:lnTo>
                  <a:lnTo>
                    <a:pt x="1168476" y="338353"/>
                  </a:lnTo>
                  <a:lnTo>
                    <a:pt x="1115009" y="338353"/>
                  </a:lnTo>
                  <a:lnTo>
                    <a:pt x="1113155" y="347294"/>
                  </a:lnTo>
                  <a:lnTo>
                    <a:pt x="1108951" y="363702"/>
                  </a:lnTo>
                  <a:lnTo>
                    <a:pt x="1102525" y="378206"/>
                  </a:lnTo>
                  <a:lnTo>
                    <a:pt x="1092466" y="388543"/>
                  </a:lnTo>
                  <a:lnTo>
                    <a:pt x="1077315" y="392480"/>
                  </a:lnTo>
                  <a:lnTo>
                    <a:pt x="1062101" y="388175"/>
                  </a:lnTo>
                  <a:lnTo>
                    <a:pt x="1054557" y="376440"/>
                  </a:lnTo>
                  <a:lnTo>
                    <a:pt x="1053134" y="359092"/>
                  </a:lnTo>
                  <a:lnTo>
                    <a:pt x="1056157" y="338353"/>
                  </a:lnTo>
                  <a:lnTo>
                    <a:pt x="1056220" y="337934"/>
                  </a:lnTo>
                  <a:lnTo>
                    <a:pt x="1065199" y="295490"/>
                  </a:lnTo>
                  <a:lnTo>
                    <a:pt x="1067142" y="286448"/>
                  </a:lnTo>
                  <a:lnTo>
                    <a:pt x="1180757" y="286448"/>
                  </a:lnTo>
                  <a:lnTo>
                    <a:pt x="1183424" y="274104"/>
                  </a:lnTo>
                  <a:lnTo>
                    <a:pt x="1190142" y="242671"/>
                  </a:lnTo>
                  <a:lnTo>
                    <a:pt x="1195705" y="216649"/>
                  </a:lnTo>
                  <a:lnTo>
                    <a:pt x="1200289" y="177520"/>
                  </a:lnTo>
                  <a:close/>
                </a:path>
                <a:path w="2994659" h="544195">
                  <a:moveTo>
                    <a:pt x="1526755" y="151536"/>
                  </a:moveTo>
                  <a:lnTo>
                    <a:pt x="1517840" y="127012"/>
                  </a:lnTo>
                  <a:lnTo>
                    <a:pt x="1499997" y="113118"/>
                  </a:lnTo>
                  <a:lnTo>
                    <a:pt x="1475689" y="108737"/>
                  </a:lnTo>
                  <a:lnTo>
                    <a:pt x="1455458" y="111112"/>
                  </a:lnTo>
                  <a:lnTo>
                    <a:pt x="1438224" y="117741"/>
                  </a:lnTo>
                  <a:lnTo>
                    <a:pt x="1423758" y="127914"/>
                  </a:lnTo>
                  <a:lnTo>
                    <a:pt x="1411782" y="140931"/>
                  </a:lnTo>
                  <a:lnTo>
                    <a:pt x="1407121" y="127762"/>
                  </a:lnTo>
                  <a:lnTo>
                    <a:pt x="1398473" y="117602"/>
                  </a:lnTo>
                  <a:lnTo>
                    <a:pt x="1385785" y="111061"/>
                  </a:lnTo>
                  <a:lnTo>
                    <a:pt x="1368971" y="108737"/>
                  </a:lnTo>
                  <a:lnTo>
                    <a:pt x="1352346" y="110629"/>
                  </a:lnTo>
                  <a:lnTo>
                    <a:pt x="1337017" y="116344"/>
                  </a:lnTo>
                  <a:lnTo>
                    <a:pt x="1323352" y="125984"/>
                  </a:lnTo>
                  <a:lnTo>
                    <a:pt x="1311643" y="139623"/>
                  </a:lnTo>
                  <a:lnTo>
                    <a:pt x="1312989" y="132765"/>
                  </a:lnTo>
                  <a:lnTo>
                    <a:pt x="1315923" y="113703"/>
                  </a:lnTo>
                  <a:lnTo>
                    <a:pt x="1263015" y="113703"/>
                  </a:lnTo>
                  <a:lnTo>
                    <a:pt x="1252220" y="167792"/>
                  </a:lnTo>
                  <a:lnTo>
                    <a:pt x="1244155" y="205905"/>
                  </a:lnTo>
                  <a:lnTo>
                    <a:pt x="1196124" y="432600"/>
                  </a:lnTo>
                  <a:lnTo>
                    <a:pt x="1250467" y="432600"/>
                  </a:lnTo>
                  <a:lnTo>
                    <a:pt x="1297940" y="209423"/>
                  </a:lnTo>
                  <a:lnTo>
                    <a:pt x="1303959" y="187515"/>
                  </a:lnTo>
                  <a:lnTo>
                    <a:pt x="1312468" y="170091"/>
                  </a:lnTo>
                  <a:lnTo>
                    <a:pt x="1324279" y="158584"/>
                  </a:lnTo>
                  <a:lnTo>
                    <a:pt x="1340218" y="154432"/>
                  </a:lnTo>
                  <a:lnTo>
                    <a:pt x="1350848" y="156375"/>
                  </a:lnTo>
                  <a:lnTo>
                    <a:pt x="1357388" y="163131"/>
                  </a:lnTo>
                  <a:lnTo>
                    <a:pt x="1359408" y="176085"/>
                  </a:lnTo>
                  <a:lnTo>
                    <a:pt x="1356525" y="196659"/>
                  </a:lnTo>
                  <a:lnTo>
                    <a:pt x="1306652" y="432600"/>
                  </a:lnTo>
                  <a:lnTo>
                    <a:pt x="1361846" y="432600"/>
                  </a:lnTo>
                  <a:lnTo>
                    <a:pt x="1409255" y="208889"/>
                  </a:lnTo>
                  <a:lnTo>
                    <a:pt x="1423644" y="169684"/>
                  </a:lnTo>
                  <a:lnTo>
                    <a:pt x="1450606" y="154432"/>
                  </a:lnTo>
                  <a:lnTo>
                    <a:pt x="1462735" y="157226"/>
                  </a:lnTo>
                  <a:lnTo>
                    <a:pt x="1468996" y="165201"/>
                  </a:lnTo>
                  <a:lnTo>
                    <a:pt x="1470469" y="177812"/>
                  </a:lnTo>
                  <a:lnTo>
                    <a:pt x="1468272" y="194487"/>
                  </a:lnTo>
                  <a:lnTo>
                    <a:pt x="1417574" y="432600"/>
                  </a:lnTo>
                  <a:lnTo>
                    <a:pt x="1472349" y="432600"/>
                  </a:lnTo>
                  <a:lnTo>
                    <a:pt x="1524279" y="187845"/>
                  </a:lnTo>
                  <a:lnTo>
                    <a:pt x="1526755" y="151536"/>
                  </a:lnTo>
                  <a:close/>
                </a:path>
                <a:path w="2994659" h="544195">
                  <a:moveTo>
                    <a:pt x="1751482" y="167944"/>
                  </a:moveTo>
                  <a:lnTo>
                    <a:pt x="1727581" y="115684"/>
                  </a:lnTo>
                  <a:lnTo>
                    <a:pt x="1698967" y="108737"/>
                  </a:lnTo>
                  <a:lnTo>
                    <a:pt x="1696808" y="108978"/>
                  </a:lnTo>
                  <a:lnTo>
                    <a:pt x="1696808" y="185953"/>
                  </a:lnTo>
                  <a:lnTo>
                    <a:pt x="1693583" y="207822"/>
                  </a:lnTo>
                  <a:lnTo>
                    <a:pt x="1666900" y="331774"/>
                  </a:lnTo>
                  <a:lnTo>
                    <a:pt x="1650288" y="376593"/>
                  </a:lnTo>
                  <a:lnTo>
                    <a:pt x="1625307" y="389318"/>
                  </a:lnTo>
                  <a:lnTo>
                    <a:pt x="1609902" y="385495"/>
                  </a:lnTo>
                  <a:lnTo>
                    <a:pt x="1601558" y="374434"/>
                  </a:lnTo>
                  <a:lnTo>
                    <a:pt x="1599565" y="358800"/>
                  </a:lnTo>
                  <a:lnTo>
                    <a:pt x="1599222" y="356031"/>
                  </a:lnTo>
                  <a:lnTo>
                    <a:pt x="1602524" y="331774"/>
                  </a:lnTo>
                  <a:lnTo>
                    <a:pt x="1626565" y="216306"/>
                  </a:lnTo>
                  <a:lnTo>
                    <a:pt x="1642046" y="171767"/>
                  </a:lnTo>
                  <a:lnTo>
                    <a:pt x="1672437" y="154432"/>
                  </a:lnTo>
                  <a:lnTo>
                    <a:pt x="1687779" y="158267"/>
                  </a:lnTo>
                  <a:lnTo>
                    <a:pt x="1695386" y="169113"/>
                  </a:lnTo>
                  <a:lnTo>
                    <a:pt x="1696808" y="185953"/>
                  </a:lnTo>
                  <a:lnTo>
                    <a:pt x="1696808" y="108978"/>
                  </a:lnTo>
                  <a:lnTo>
                    <a:pt x="1681607" y="110655"/>
                  </a:lnTo>
                  <a:lnTo>
                    <a:pt x="1667090" y="116039"/>
                  </a:lnTo>
                  <a:lnTo>
                    <a:pt x="1654873" y="124447"/>
                  </a:lnTo>
                  <a:lnTo>
                    <a:pt x="1644370" y="135343"/>
                  </a:lnTo>
                  <a:lnTo>
                    <a:pt x="1673593" y="0"/>
                  </a:lnTo>
                  <a:lnTo>
                    <a:pt x="1619262" y="0"/>
                  </a:lnTo>
                  <a:lnTo>
                    <a:pt x="1539697" y="374434"/>
                  </a:lnTo>
                  <a:lnTo>
                    <a:pt x="1531188" y="416204"/>
                  </a:lnTo>
                  <a:lnTo>
                    <a:pt x="1527683" y="432600"/>
                  </a:lnTo>
                  <a:lnTo>
                    <a:pt x="1580095" y="432600"/>
                  </a:lnTo>
                  <a:lnTo>
                    <a:pt x="1582140" y="425831"/>
                  </a:lnTo>
                  <a:lnTo>
                    <a:pt x="1584159" y="418249"/>
                  </a:lnTo>
                  <a:lnTo>
                    <a:pt x="1585937" y="410730"/>
                  </a:lnTo>
                  <a:lnTo>
                    <a:pt x="1587284" y="404139"/>
                  </a:lnTo>
                  <a:lnTo>
                    <a:pt x="1592580" y="416572"/>
                  </a:lnTo>
                  <a:lnTo>
                    <a:pt x="1601635" y="427126"/>
                  </a:lnTo>
                  <a:lnTo>
                    <a:pt x="1615363" y="434454"/>
                  </a:lnTo>
                  <a:lnTo>
                    <a:pt x="1634693" y="437197"/>
                  </a:lnTo>
                  <a:lnTo>
                    <a:pt x="1668399" y="429450"/>
                  </a:lnTo>
                  <a:lnTo>
                    <a:pt x="1692605" y="407758"/>
                  </a:lnTo>
                  <a:lnTo>
                    <a:pt x="1694434" y="404139"/>
                  </a:lnTo>
                  <a:lnTo>
                    <a:pt x="1701939" y="389318"/>
                  </a:lnTo>
                  <a:lnTo>
                    <a:pt x="1709496" y="374434"/>
                  </a:lnTo>
                  <a:lnTo>
                    <a:pt x="1721243" y="331774"/>
                  </a:lnTo>
                  <a:lnTo>
                    <a:pt x="1746872" y="211112"/>
                  </a:lnTo>
                  <a:lnTo>
                    <a:pt x="1751355" y="169113"/>
                  </a:lnTo>
                  <a:lnTo>
                    <a:pt x="1751482" y="167944"/>
                  </a:lnTo>
                  <a:close/>
                </a:path>
                <a:path w="2994659" h="544195">
                  <a:moveTo>
                    <a:pt x="1959673" y="177520"/>
                  </a:moveTo>
                  <a:lnTo>
                    <a:pt x="1954796" y="152082"/>
                  </a:lnTo>
                  <a:lnTo>
                    <a:pt x="1953069" y="143052"/>
                  </a:lnTo>
                  <a:lnTo>
                    <a:pt x="1930146" y="118516"/>
                  </a:lnTo>
                  <a:lnTo>
                    <a:pt x="1908086" y="113880"/>
                  </a:lnTo>
                  <a:lnTo>
                    <a:pt x="1908086" y="181038"/>
                  </a:lnTo>
                  <a:lnTo>
                    <a:pt x="1906079" y="198882"/>
                  </a:lnTo>
                  <a:lnTo>
                    <a:pt x="1896833" y="242671"/>
                  </a:lnTo>
                  <a:lnTo>
                    <a:pt x="1835645" y="242671"/>
                  </a:lnTo>
                  <a:lnTo>
                    <a:pt x="1844954" y="199682"/>
                  </a:lnTo>
                  <a:lnTo>
                    <a:pt x="1867738" y="155917"/>
                  </a:lnTo>
                  <a:lnTo>
                    <a:pt x="1883029" y="152082"/>
                  </a:lnTo>
                  <a:lnTo>
                    <a:pt x="1897824" y="155917"/>
                  </a:lnTo>
                  <a:lnTo>
                    <a:pt x="1905736" y="166116"/>
                  </a:lnTo>
                  <a:lnTo>
                    <a:pt x="1908086" y="181038"/>
                  </a:lnTo>
                  <a:lnTo>
                    <a:pt x="1908086" y="113880"/>
                  </a:lnTo>
                  <a:lnTo>
                    <a:pt x="1842503" y="118148"/>
                  </a:lnTo>
                  <a:lnTo>
                    <a:pt x="1798040" y="174421"/>
                  </a:lnTo>
                  <a:lnTo>
                    <a:pt x="1788261" y="211353"/>
                  </a:lnTo>
                  <a:lnTo>
                    <a:pt x="1764499" y="323278"/>
                  </a:lnTo>
                  <a:lnTo>
                    <a:pt x="1759254" y="363702"/>
                  </a:lnTo>
                  <a:lnTo>
                    <a:pt x="1759216" y="364007"/>
                  </a:lnTo>
                  <a:lnTo>
                    <a:pt x="1764703" y="400748"/>
                  </a:lnTo>
                  <a:lnTo>
                    <a:pt x="1786851" y="427329"/>
                  </a:lnTo>
                  <a:lnTo>
                    <a:pt x="1831594" y="437565"/>
                  </a:lnTo>
                  <a:lnTo>
                    <a:pt x="1874367" y="429602"/>
                  </a:lnTo>
                  <a:lnTo>
                    <a:pt x="1901355" y="408698"/>
                  </a:lnTo>
                  <a:lnTo>
                    <a:pt x="1910029" y="392480"/>
                  </a:lnTo>
                  <a:lnTo>
                    <a:pt x="1917115" y="379247"/>
                  </a:lnTo>
                  <a:lnTo>
                    <a:pt x="1926234" y="345668"/>
                  </a:lnTo>
                  <a:lnTo>
                    <a:pt x="1927847" y="338353"/>
                  </a:lnTo>
                  <a:lnTo>
                    <a:pt x="1874380" y="338353"/>
                  </a:lnTo>
                  <a:lnTo>
                    <a:pt x="1872526" y="347294"/>
                  </a:lnTo>
                  <a:lnTo>
                    <a:pt x="1868322" y="363702"/>
                  </a:lnTo>
                  <a:lnTo>
                    <a:pt x="1861908" y="378206"/>
                  </a:lnTo>
                  <a:lnTo>
                    <a:pt x="1851837" y="388543"/>
                  </a:lnTo>
                  <a:lnTo>
                    <a:pt x="1836686" y="392480"/>
                  </a:lnTo>
                  <a:lnTo>
                    <a:pt x="1821472" y="388175"/>
                  </a:lnTo>
                  <a:lnTo>
                    <a:pt x="1813941" y="376440"/>
                  </a:lnTo>
                  <a:lnTo>
                    <a:pt x="1812505" y="359092"/>
                  </a:lnTo>
                  <a:lnTo>
                    <a:pt x="1815541" y="338353"/>
                  </a:lnTo>
                  <a:lnTo>
                    <a:pt x="1815592" y="337934"/>
                  </a:lnTo>
                  <a:lnTo>
                    <a:pt x="1824570" y="295490"/>
                  </a:lnTo>
                  <a:lnTo>
                    <a:pt x="1826514" y="286448"/>
                  </a:lnTo>
                  <a:lnTo>
                    <a:pt x="1940128" y="286448"/>
                  </a:lnTo>
                  <a:lnTo>
                    <a:pt x="1942795" y="274104"/>
                  </a:lnTo>
                  <a:lnTo>
                    <a:pt x="1949513" y="242671"/>
                  </a:lnTo>
                  <a:lnTo>
                    <a:pt x="1955076" y="216649"/>
                  </a:lnTo>
                  <a:lnTo>
                    <a:pt x="1959673" y="177520"/>
                  </a:lnTo>
                  <a:close/>
                </a:path>
                <a:path w="2994659" h="544195">
                  <a:moveTo>
                    <a:pt x="2140953" y="109105"/>
                  </a:moveTo>
                  <a:lnTo>
                    <a:pt x="2119693" y="111925"/>
                  </a:lnTo>
                  <a:lnTo>
                    <a:pt x="2099221" y="120662"/>
                  </a:lnTo>
                  <a:lnTo>
                    <a:pt x="2080793" y="136563"/>
                  </a:lnTo>
                  <a:lnTo>
                    <a:pt x="2065680" y="160921"/>
                  </a:lnTo>
                  <a:lnTo>
                    <a:pt x="2069185" y="143840"/>
                  </a:lnTo>
                  <a:lnTo>
                    <a:pt x="2071547" y="130429"/>
                  </a:lnTo>
                  <a:lnTo>
                    <a:pt x="2073008" y="120459"/>
                  </a:lnTo>
                  <a:lnTo>
                    <a:pt x="2073757" y="113703"/>
                  </a:lnTo>
                  <a:lnTo>
                    <a:pt x="2022221" y="113703"/>
                  </a:lnTo>
                  <a:lnTo>
                    <a:pt x="2018753" y="132740"/>
                  </a:lnTo>
                  <a:lnTo>
                    <a:pt x="2013953" y="156641"/>
                  </a:lnTo>
                  <a:lnTo>
                    <a:pt x="2000250" y="221970"/>
                  </a:lnTo>
                  <a:lnTo>
                    <a:pt x="1955520" y="432600"/>
                  </a:lnTo>
                  <a:lnTo>
                    <a:pt x="2009851" y="432600"/>
                  </a:lnTo>
                  <a:lnTo>
                    <a:pt x="2046998" y="254838"/>
                  </a:lnTo>
                  <a:lnTo>
                    <a:pt x="2058835" y="217068"/>
                  </a:lnTo>
                  <a:lnTo>
                    <a:pt x="2098255" y="177914"/>
                  </a:lnTo>
                  <a:lnTo>
                    <a:pt x="2126665" y="173253"/>
                  </a:lnTo>
                  <a:lnTo>
                    <a:pt x="2140953" y="109105"/>
                  </a:lnTo>
                  <a:close/>
                </a:path>
                <a:path w="2994659" h="544195">
                  <a:moveTo>
                    <a:pt x="2424290" y="113703"/>
                  </a:moveTo>
                  <a:lnTo>
                    <a:pt x="2369159" y="113703"/>
                  </a:lnTo>
                  <a:lnTo>
                    <a:pt x="2349576" y="164084"/>
                  </a:lnTo>
                  <a:lnTo>
                    <a:pt x="2328595" y="219062"/>
                  </a:lnTo>
                  <a:lnTo>
                    <a:pt x="2307983" y="274535"/>
                  </a:lnTo>
                  <a:lnTo>
                    <a:pt x="2289454" y="326364"/>
                  </a:lnTo>
                  <a:lnTo>
                    <a:pt x="2274747" y="370446"/>
                  </a:lnTo>
                  <a:lnTo>
                    <a:pt x="2274125" y="370446"/>
                  </a:lnTo>
                  <a:lnTo>
                    <a:pt x="2279510" y="288569"/>
                  </a:lnTo>
                  <a:lnTo>
                    <a:pt x="2282139" y="229184"/>
                  </a:lnTo>
                  <a:lnTo>
                    <a:pt x="2284399" y="168224"/>
                  </a:lnTo>
                  <a:lnTo>
                    <a:pt x="2286050" y="113703"/>
                  </a:lnTo>
                  <a:lnTo>
                    <a:pt x="2232837" y="113703"/>
                  </a:lnTo>
                  <a:lnTo>
                    <a:pt x="2230424" y="443776"/>
                  </a:lnTo>
                  <a:lnTo>
                    <a:pt x="2218918" y="469087"/>
                  </a:lnTo>
                  <a:lnTo>
                    <a:pt x="2208746" y="484466"/>
                  </a:lnTo>
                  <a:lnTo>
                    <a:pt x="2198065" y="492099"/>
                  </a:lnTo>
                  <a:lnTo>
                    <a:pt x="2185035" y="494157"/>
                  </a:lnTo>
                  <a:lnTo>
                    <a:pt x="2174417" y="494157"/>
                  </a:lnTo>
                  <a:lnTo>
                    <a:pt x="2170823" y="493179"/>
                  </a:lnTo>
                  <a:lnTo>
                    <a:pt x="2164867" y="492125"/>
                  </a:lnTo>
                  <a:lnTo>
                    <a:pt x="2153805" y="540359"/>
                  </a:lnTo>
                  <a:lnTo>
                    <a:pt x="2160816" y="541845"/>
                  </a:lnTo>
                  <a:lnTo>
                    <a:pt x="2169147" y="543052"/>
                  </a:lnTo>
                  <a:lnTo>
                    <a:pt x="2177821" y="543852"/>
                  </a:lnTo>
                  <a:lnTo>
                    <a:pt x="2185847" y="544144"/>
                  </a:lnTo>
                  <a:lnTo>
                    <a:pt x="2211895" y="541731"/>
                  </a:lnTo>
                  <a:lnTo>
                    <a:pt x="2235327" y="529742"/>
                  </a:lnTo>
                  <a:lnTo>
                    <a:pt x="2258695" y="501116"/>
                  </a:lnTo>
                  <a:lnTo>
                    <a:pt x="2284565" y="448792"/>
                  </a:lnTo>
                  <a:lnTo>
                    <a:pt x="2424290" y="113703"/>
                  </a:lnTo>
                  <a:close/>
                </a:path>
                <a:path w="2994659" h="544195">
                  <a:moveTo>
                    <a:pt x="2605633" y="170014"/>
                  </a:moveTo>
                  <a:lnTo>
                    <a:pt x="2600375" y="154254"/>
                  </a:lnTo>
                  <a:lnTo>
                    <a:pt x="2594597" y="136944"/>
                  </a:lnTo>
                  <a:lnTo>
                    <a:pt x="2569553" y="116027"/>
                  </a:lnTo>
                  <a:lnTo>
                    <a:pt x="2552611" y="112864"/>
                  </a:lnTo>
                  <a:lnTo>
                    <a:pt x="2552611" y="184861"/>
                  </a:lnTo>
                  <a:lnTo>
                    <a:pt x="2549995" y="205155"/>
                  </a:lnTo>
                  <a:lnTo>
                    <a:pt x="2520492" y="342760"/>
                  </a:lnTo>
                  <a:lnTo>
                    <a:pt x="2506484" y="380212"/>
                  </a:lnTo>
                  <a:lnTo>
                    <a:pt x="2482151" y="392049"/>
                  </a:lnTo>
                  <a:lnTo>
                    <a:pt x="2467762" y="388848"/>
                  </a:lnTo>
                  <a:lnTo>
                    <a:pt x="2458631" y="379399"/>
                  </a:lnTo>
                  <a:lnTo>
                    <a:pt x="2455011" y="363956"/>
                  </a:lnTo>
                  <a:lnTo>
                    <a:pt x="2457119" y="343192"/>
                  </a:lnTo>
                  <a:lnTo>
                    <a:pt x="2457158" y="342760"/>
                  </a:lnTo>
                  <a:lnTo>
                    <a:pt x="2486939" y="203174"/>
                  </a:lnTo>
                  <a:lnTo>
                    <a:pt x="2510193" y="157835"/>
                  </a:lnTo>
                  <a:lnTo>
                    <a:pt x="2525522" y="154254"/>
                  </a:lnTo>
                  <a:lnTo>
                    <a:pt x="2541663" y="158089"/>
                  </a:lnTo>
                  <a:lnTo>
                    <a:pt x="2550261" y="168732"/>
                  </a:lnTo>
                  <a:lnTo>
                    <a:pt x="2552611" y="184861"/>
                  </a:lnTo>
                  <a:lnTo>
                    <a:pt x="2552611" y="112864"/>
                  </a:lnTo>
                  <a:lnTo>
                    <a:pt x="2491130" y="115417"/>
                  </a:lnTo>
                  <a:lnTo>
                    <a:pt x="2443911" y="164198"/>
                  </a:lnTo>
                  <a:lnTo>
                    <a:pt x="2431986" y="203174"/>
                  </a:lnTo>
                  <a:lnTo>
                    <a:pt x="2404313" y="333324"/>
                  </a:lnTo>
                  <a:lnTo>
                    <a:pt x="2401214" y="378345"/>
                  </a:lnTo>
                  <a:lnTo>
                    <a:pt x="2412911" y="410984"/>
                  </a:lnTo>
                  <a:lnTo>
                    <a:pt x="2438387" y="430860"/>
                  </a:lnTo>
                  <a:lnTo>
                    <a:pt x="2476627" y="437565"/>
                  </a:lnTo>
                  <a:lnTo>
                    <a:pt x="2516873" y="431495"/>
                  </a:lnTo>
                  <a:lnTo>
                    <a:pt x="2557576" y="392049"/>
                  </a:lnTo>
                  <a:lnTo>
                    <a:pt x="2576601" y="337108"/>
                  </a:lnTo>
                  <a:lnTo>
                    <a:pt x="2602598" y="213779"/>
                  </a:lnTo>
                  <a:lnTo>
                    <a:pt x="2605633" y="170014"/>
                  </a:lnTo>
                  <a:close/>
                </a:path>
                <a:path w="2994659" h="544195">
                  <a:moveTo>
                    <a:pt x="2841625" y="113703"/>
                  </a:moveTo>
                  <a:lnTo>
                    <a:pt x="2786684" y="113703"/>
                  </a:lnTo>
                  <a:lnTo>
                    <a:pt x="2742311" y="323913"/>
                  </a:lnTo>
                  <a:lnTo>
                    <a:pt x="2733408" y="355295"/>
                  </a:lnTo>
                  <a:lnTo>
                    <a:pt x="2722626" y="375564"/>
                  </a:lnTo>
                  <a:lnTo>
                    <a:pt x="2709900" y="386448"/>
                  </a:lnTo>
                  <a:lnTo>
                    <a:pt x="2695194" y="389686"/>
                  </a:lnTo>
                  <a:lnTo>
                    <a:pt x="2682913" y="387019"/>
                  </a:lnTo>
                  <a:lnTo>
                    <a:pt x="2675864" y="378663"/>
                  </a:lnTo>
                  <a:lnTo>
                    <a:pt x="2673845" y="364159"/>
                  </a:lnTo>
                  <a:lnTo>
                    <a:pt x="2676652" y="343001"/>
                  </a:lnTo>
                  <a:lnTo>
                    <a:pt x="2725661" y="113703"/>
                  </a:lnTo>
                  <a:lnTo>
                    <a:pt x="2671343" y="113703"/>
                  </a:lnTo>
                  <a:lnTo>
                    <a:pt x="2621953" y="346595"/>
                  </a:lnTo>
                  <a:lnTo>
                    <a:pt x="2618295" y="393915"/>
                  </a:lnTo>
                  <a:lnTo>
                    <a:pt x="2628468" y="421513"/>
                  </a:lnTo>
                  <a:lnTo>
                    <a:pt x="2646311" y="434390"/>
                  </a:lnTo>
                  <a:lnTo>
                    <a:pt x="2665692" y="437565"/>
                  </a:lnTo>
                  <a:lnTo>
                    <a:pt x="2683459" y="436219"/>
                  </a:lnTo>
                  <a:lnTo>
                    <a:pt x="2698699" y="431203"/>
                  </a:lnTo>
                  <a:lnTo>
                    <a:pt x="2712491" y="421005"/>
                  </a:lnTo>
                  <a:lnTo>
                    <a:pt x="2725940" y="404126"/>
                  </a:lnTo>
                  <a:lnTo>
                    <a:pt x="2723172" y="419989"/>
                  </a:lnTo>
                  <a:lnTo>
                    <a:pt x="2721483" y="432600"/>
                  </a:lnTo>
                  <a:lnTo>
                    <a:pt x="2774746" y="432600"/>
                  </a:lnTo>
                  <a:lnTo>
                    <a:pt x="2777198" y="418388"/>
                  </a:lnTo>
                  <a:lnTo>
                    <a:pt x="2781071" y="398526"/>
                  </a:lnTo>
                  <a:lnTo>
                    <a:pt x="2792869" y="342379"/>
                  </a:lnTo>
                  <a:lnTo>
                    <a:pt x="2841625" y="113703"/>
                  </a:lnTo>
                  <a:close/>
                </a:path>
                <a:path w="2994659" h="544195">
                  <a:moveTo>
                    <a:pt x="2918472" y="357517"/>
                  </a:moveTo>
                  <a:lnTo>
                    <a:pt x="2865894" y="357517"/>
                  </a:lnTo>
                  <a:lnTo>
                    <a:pt x="2849994" y="432600"/>
                  </a:lnTo>
                  <a:lnTo>
                    <a:pt x="2902597" y="432600"/>
                  </a:lnTo>
                  <a:lnTo>
                    <a:pt x="2918472" y="357517"/>
                  </a:lnTo>
                  <a:close/>
                </a:path>
                <a:path w="2994659" h="544195">
                  <a:moveTo>
                    <a:pt x="2994355" y="12090"/>
                  </a:moveTo>
                  <a:lnTo>
                    <a:pt x="2936786" y="12090"/>
                  </a:lnTo>
                  <a:lnTo>
                    <a:pt x="2921774" y="81813"/>
                  </a:lnTo>
                  <a:lnTo>
                    <a:pt x="2882696" y="290880"/>
                  </a:lnTo>
                  <a:lnTo>
                    <a:pt x="2930207" y="290880"/>
                  </a:lnTo>
                  <a:lnTo>
                    <a:pt x="2979661" y="82067"/>
                  </a:lnTo>
                  <a:lnTo>
                    <a:pt x="2994355" y="1209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014628" y="5356434"/>
              <a:ext cx="1565275" cy="3769360"/>
            </a:xfrm>
            <a:custGeom>
              <a:avLst/>
              <a:gdLst/>
              <a:ahLst/>
              <a:cxnLst/>
              <a:rect l="l" t="t" r="r" b="b"/>
              <a:pathLst>
                <a:path w="1565275" h="3769359">
                  <a:moveTo>
                    <a:pt x="1565236" y="2983865"/>
                  </a:moveTo>
                  <a:lnTo>
                    <a:pt x="1487347" y="2982798"/>
                  </a:lnTo>
                  <a:lnTo>
                    <a:pt x="1304417" y="2968853"/>
                  </a:lnTo>
                  <a:lnTo>
                    <a:pt x="1092619" y="2925927"/>
                  </a:lnTo>
                  <a:lnTo>
                    <a:pt x="928077" y="2837904"/>
                  </a:lnTo>
                  <a:lnTo>
                    <a:pt x="839152" y="2740977"/>
                  </a:lnTo>
                  <a:lnTo>
                    <a:pt x="794359" y="2642070"/>
                  </a:lnTo>
                  <a:lnTo>
                    <a:pt x="780059" y="2481249"/>
                  </a:lnTo>
                  <a:lnTo>
                    <a:pt x="782612" y="2198573"/>
                  </a:lnTo>
                  <a:lnTo>
                    <a:pt x="781545" y="2276741"/>
                  </a:lnTo>
                  <a:lnTo>
                    <a:pt x="767651" y="2460282"/>
                  </a:lnTo>
                  <a:lnTo>
                    <a:pt x="724877" y="2672804"/>
                  </a:lnTo>
                  <a:lnTo>
                    <a:pt x="637159" y="2837904"/>
                  </a:lnTo>
                  <a:lnTo>
                    <a:pt x="540562" y="2927134"/>
                  </a:lnTo>
                  <a:lnTo>
                    <a:pt x="441985" y="2972079"/>
                  </a:lnTo>
                  <a:lnTo>
                    <a:pt x="281711" y="2986430"/>
                  </a:lnTo>
                  <a:lnTo>
                    <a:pt x="0" y="2983865"/>
                  </a:lnTo>
                  <a:lnTo>
                    <a:pt x="77889" y="2984931"/>
                  </a:lnTo>
                  <a:lnTo>
                    <a:pt x="260807" y="2998876"/>
                  </a:lnTo>
                  <a:lnTo>
                    <a:pt x="472617" y="3041802"/>
                  </a:lnTo>
                  <a:lnTo>
                    <a:pt x="637159" y="3129813"/>
                  </a:lnTo>
                  <a:lnTo>
                    <a:pt x="726084" y="3226752"/>
                  </a:lnTo>
                  <a:lnTo>
                    <a:pt x="770877" y="3325660"/>
                  </a:lnTo>
                  <a:lnTo>
                    <a:pt x="785177" y="3486480"/>
                  </a:lnTo>
                  <a:lnTo>
                    <a:pt x="782612" y="3769144"/>
                  </a:lnTo>
                  <a:lnTo>
                    <a:pt x="783678" y="3690988"/>
                  </a:lnTo>
                  <a:lnTo>
                    <a:pt x="797572" y="3507448"/>
                  </a:lnTo>
                  <a:lnTo>
                    <a:pt x="840359" y="3294926"/>
                  </a:lnTo>
                  <a:lnTo>
                    <a:pt x="928077" y="3129813"/>
                  </a:lnTo>
                  <a:lnTo>
                    <a:pt x="1024686" y="3040596"/>
                  </a:lnTo>
                  <a:lnTo>
                    <a:pt x="1123251" y="2995650"/>
                  </a:lnTo>
                  <a:lnTo>
                    <a:pt x="1283525" y="2981299"/>
                  </a:lnTo>
                  <a:lnTo>
                    <a:pt x="1565236" y="2983865"/>
                  </a:lnTo>
                  <a:close/>
                </a:path>
                <a:path w="1565275" h="3769359">
                  <a:moveTo>
                    <a:pt x="1565236" y="785279"/>
                  </a:moveTo>
                  <a:lnTo>
                    <a:pt x="1487347" y="784212"/>
                  </a:lnTo>
                  <a:lnTo>
                    <a:pt x="1304417" y="770267"/>
                  </a:lnTo>
                  <a:lnTo>
                    <a:pt x="1092619" y="727341"/>
                  </a:lnTo>
                  <a:lnTo>
                    <a:pt x="928077" y="639330"/>
                  </a:lnTo>
                  <a:lnTo>
                    <a:pt x="839152" y="542391"/>
                  </a:lnTo>
                  <a:lnTo>
                    <a:pt x="794359" y="443484"/>
                  </a:lnTo>
                  <a:lnTo>
                    <a:pt x="780059" y="282663"/>
                  </a:lnTo>
                  <a:lnTo>
                    <a:pt x="782612" y="0"/>
                  </a:lnTo>
                  <a:lnTo>
                    <a:pt x="781545" y="78155"/>
                  </a:lnTo>
                  <a:lnTo>
                    <a:pt x="767651" y="261696"/>
                  </a:lnTo>
                  <a:lnTo>
                    <a:pt x="724877" y="474218"/>
                  </a:lnTo>
                  <a:lnTo>
                    <a:pt x="637159" y="639330"/>
                  </a:lnTo>
                  <a:lnTo>
                    <a:pt x="540562" y="728548"/>
                  </a:lnTo>
                  <a:lnTo>
                    <a:pt x="441985" y="773493"/>
                  </a:lnTo>
                  <a:lnTo>
                    <a:pt x="281711" y="787844"/>
                  </a:lnTo>
                  <a:lnTo>
                    <a:pt x="0" y="785279"/>
                  </a:lnTo>
                  <a:lnTo>
                    <a:pt x="77889" y="786345"/>
                  </a:lnTo>
                  <a:lnTo>
                    <a:pt x="260807" y="800290"/>
                  </a:lnTo>
                  <a:lnTo>
                    <a:pt x="472617" y="843229"/>
                  </a:lnTo>
                  <a:lnTo>
                    <a:pt x="637159" y="931227"/>
                  </a:lnTo>
                  <a:lnTo>
                    <a:pt x="726084" y="1028166"/>
                  </a:lnTo>
                  <a:lnTo>
                    <a:pt x="770877" y="1127074"/>
                  </a:lnTo>
                  <a:lnTo>
                    <a:pt x="785177" y="1287894"/>
                  </a:lnTo>
                  <a:lnTo>
                    <a:pt x="782612" y="1570570"/>
                  </a:lnTo>
                  <a:lnTo>
                    <a:pt x="783678" y="1492402"/>
                  </a:lnTo>
                  <a:lnTo>
                    <a:pt x="797572" y="1308862"/>
                  </a:lnTo>
                  <a:lnTo>
                    <a:pt x="840359" y="1096340"/>
                  </a:lnTo>
                  <a:lnTo>
                    <a:pt x="928077" y="931227"/>
                  </a:lnTo>
                  <a:lnTo>
                    <a:pt x="1024686" y="842010"/>
                  </a:lnTo>
                  <a:lnTo>
                    <a:pt x="1123251" y="797064"/>
                  </a:lnTo>
                  <a:lnTo>
                    <a:pt x="1283525" y="782713"/>
                  </a:lnTo>
                  <a:lnTo>
                    <a:pt x="1565236" y="785279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0800858" y="7555005"/>
              <a:ext cx="1842770" cy="1842770"/>
            </a:xfrm>
            <a:custGeom>
              <a:avLst/>
              <a:gdLst/>
              <a:ahLst/>
              <a:cxnLst/>
              <a:rect l="l" t="t" r="r" b="b"/>
              <a:pathLst>
                <a:path w="1842770" h="1842770">
                  <a:moveTo>
                    <a:pt x="921343" y="0"/>
                  </a:moveTo>
                  <a:lnTo>
                    <a:pt x="826624" y="724323"/>
                  </a:lnTo>
                  <a:lnTo>
                    <a:pt x="445441" y="445431"/>
                  </a:lnTo>
                  <a:lnTo>
                    <a:pt x="724909" y="809001"/>
                  </a:lnTo>
                  <a:lnTo>
                    <a:pt x="0" y="921343"/>
                  </a:lnTo>
                  <a:lnTo>
                    <a:pt x="724323" y="1016063"/>
                  </a:lnTo>
                  <a:lnTo>
                    <a:pt x="445441" y="1397255"/>
                  </a:lnTo>
                  <a:lnTo>
                    <a:pt x="809001" y="1117777"/>
                  </a:lnTo>
                  <a:lnTo>
                    <a:pt x="921343" y="1842687"/>
                  </a:lnTo>
                  <a:lnTo>
                    <a:pt x="1016063" y="1118353"/>
                  </a:lnTo>
                  <a:lnTo>
                    <a:pt x="1397255" y="1397255"/>
                  </a:lnTo>
                  <a:lnTo>
                    <a:pt x="1117777" y="1033685"/>
                  </a:lnTo>
                  <a:lnTo>
                    <a:pt x="1842687" y="921343"/>
                  </a:lnTo>
                  <a:lnTo>
                    <a:pt x="1118363" y="826624"/>
                  </a:lnTo>
                  <a:lnTo>
                    <a:pt x="1397255" y="445431"/>
                  </a:lnTo>
                  <a:lnTo>
                    <a:pt x="1033685" y="724909"/>
                  </a:lnTo>
                  <a:lnTo>
                    <a:pt x="921343" y="0"/>
                  </a:lnTo>
                  <a:close/>
                </a:path>
              </a:pathLst>
            </a:custGeom>
            <a:solidFill>
              <a:srgbClr val="2185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7282943" y="423590"/>
              <a:ext cx="2482215" cy="2482215"/>
            </a:xfrm>
            <a:custGeom>
              <a:avLst/>
              <a:gdLst/>
              <a:ahLst/>
              <a:cxnLst/>
              <a:rect l="l" t="t" r="r" b="b"/>
              <a:pathLst>
                <a:path w="2482215" h="2482215">
                  <a:moveTo>
                    <a:pt x="1240883" y="0"/>
                  </a:moveTo>
                  <a:lnTo>
                    <a:pt x="1113316" y="975540"/>
                  </a:lnTo>
                  <a:lnTo>
                    <a:pt x="599918" y="599918"/>
                  </a:lnTo>
                  <a:lnTo>
                    <a:pt x="976326" y="1089579"/>
                  </a:lnTo>
                  <a:lnTo>
                    <a:pt x="0" y="1240883"/>
                  </a:lnTo>
                  <a:lnTo>
                    <a:pt x="975540" y="1368460"/>
                  </a:lnTo>
                  <a:lnTo>
                    <a:pt x="599918" y="1881848"/>
                  </a:lnTo>
                  <a:lnTo>
                    <a:pt x="1089579" y="1505441"/>
                  </a:lnTo>
                  <a:lnTo>
                    <a:pt x="1240883" y="2481767"/>
                  </a:lnTo>
                  <a:lnTo>
                    <a:pt x="1368450" y="1506226"/>
                  </a:lnTo>
                  <a:lnTo>
                    <a:pt x="1881848" y="1881848"/>
                  </a:lnTo>
                  <a:lnTo>
                    <a:pt x="1505441" y="1392187"/>
                  </a:lnTo>
                  <a:lnTo>
                    <a:pt x="2481767" y="1240883"/>
                  </a:lnTo>
                  <a:lnTo>
                    <a:pt x="1506226" y="1113306"/>
                  </a:lnTo>
                  <a:lnTo>
                    <a:pt x="1881848" y="599918"/>
                  </a:lnTo>
                  <a:lnTo>
                    <a:pt x="1392187" y="976326"/>
                  </a:lnTo>
                  <a:lnTo>
                    <a:pt x="1240883" y="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3427798" y="4889099"/>
              <a:ext cx="3084195" cy="689610"/>
            </a:xfrm>
            <a:custGeom>
              <a:avLst/>
              <a:gdLst/>
              <a:ahLst/>
              <a:cxnLst/>
              <a:rect l="l" t="t" r="r" b="b"/>
              <a:pathLst>
                <a:path w="3084194" h="689610">
                  <a:moveTo>
                    <a:pt x="305917" y="498017"/>
                  </a:moveTo>
                  <a:lnTo>
                    <a:pt x="0" y="623824"/>
                  </a:lnTo>
                  <a:lnTo>
                    <a:pt x="302971" y="689063"/>
                  </a:lnTo>
                  <a:lnTo>
                    <a:pt x="305917" y="498017"/>
                  </a:lnTo>
                  <a:close/>
                </a:path>
                <a:path w="3084194" h="689610">
                  <a:moveTo>
                    <a:pt x="3083903" y="31178"/>
                  </a:moveTo>
                  <a:lnTo>
                    <a:pt x="2758084" y="0"/>
                  </a:lnTo>
                  <a:lnTo>
                    <a:pt x="2721724" y="319493"/>
                  </a:lnTo>
                  <a:lnTo>
                    <a:pt x="3083903" y="31178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3612990" y="1702059"/>
              <a:ext cx="2812415" cy="4685030"/>
            </a:xfrm>
            <a:custGeom>
              <a:avLst/>
              <a:gdLst/>
              <a:ahLst/>
              <a:cxnLst/>
              <a:rect l="l" t="t" r="r" b="b"/>
              <a:pathLst>
                <a:path w="2812415" h="4685030">
                  <a:moveTo>
                    <a:pt x="2812351" y="1251648"/>
                  </a:moveTo>
                  <a:lnTo>
                    <a:pt x="2493416" y="1312938"/>
                  </a:lnTo>
                  <a:lnTo>
                    <a:pt x="2493861" y="1311592"/>
                  </a:lnTo>
                  <a:lnTo>
                    <a:pt x="2507653" y="1262875"/>
                  </a:lnTo>
                  <a:lnTo>
                    <a:pt x="2519210" y="1213675"/>
                  </a:lnTo>
                  <a:lnTo>
                    <a:pt x="2528506" y="1164069"/>
                  </a:lnTo>
                  <a:lnTo>
                    <a:pt x="2535504" y="1114132"/>
                  </a:lnTo>
                  <a:lnTo>
                    <a:pt x="2540165" y="1063955"/>
                  </a:lnTo>
                  <a:lnTo>
                    <a:pt x="2540889" y="1047483"/>
                  </a:lnTo>
                  <a:lnTo>
                    <a:pt x="2542565" y="1009662"/>
                  </a:lnTo>
                  <a:lnTo>
                    <a:pt x="2542248" y="955840"/>
                  </a:lnTo>
                  <a:lnTo>
                    <a:pt x="2539200" y="902538"/>
                  </a:lnTo>
                  <a:lnTo>
                    <a:pt x="2533446" y="849782"/>
                  </a:lnTo>
                  <a:lnTo>
                    <a:pt x="2524976" y="797636"/>
                  </a:lnTo>
                  <a:lnTo>
                    <a:pt x="2513812" y="746201"/>
                  </a:lnTo>
                  <a:lnTo>
                    <a:pt x="2499931" y="695350"/>
                  </a:lnTo>
                  <a:lnTo>
                    <a:pt x="2483370" y="645299"/>
                  </a:lnTo>
                  <a:lnTo>
                    <a:pt x="2464701" y="597408"/>
                  </a:lnTo>
                  <a:lnTo>
                    <a:pt x="2443696" y="550862"/>
                  </a:lnTo>
                  <a:lnTo>
                    <a:pt x="2420391" y="505688"/>
                  </a:lnTo>
                  <a:lnTo>
                    <a:pt x="2403856" y="477431"/>
                  </a:lnTo>
                  <a:lnTo>
                    <a:pt x="2394801" y="461937"/>
                  </a:lnTo>
                  <a:lnTo>
                    <a:pt x="2366937" y="419620"/>
                  </a:lnTo>
                  <a:lnTo>
                    <a:pt x="2336850" y="378802"/>
                  </a:lnTo>
                  <a:lnTo>
                    <a:pt x="2304554" y="339509"/>
                  </a:lnTo>
                  <a:lnTo>
                    <a:pt x="2270061" y="301764"/>
                  </a:lnTo>
                  <a:lnTo>
                    <a:pt x="2233257" y="265518"/>
                  </a:lnTo>
                  <a:lnTo>
                    <a:pt x="2194763" y="231432"/>
                  </a:lnTo>
                  <a:lnTo>
                    <a:pt x="2154618" y="199504"/>
                  </a:lnTo>
                  <a:lnTo>
                    <a:pt x="2112848" y="169799"/>
                  </a:lnTo>
                  <a:lnTo>
                    <a:pt x="2069490" y="142303"/>
                  </a:lnTo>
                  <a:lnTo>
                    <a:pt x="2024595" y="117068"/>
                  </a:lnTo>
                  <a:lnTo>
                    <a:pt x="1978190" y="94119"/>
                  </a:lnTo>
                  <a:lnTo>
                    <a:pt x="1930323" y="73456"/>
                  </a:lnTo>
                  <a:lnTo>
                    <a:pt x="1885848" y="56819"/>
                  </a:lnTo>
                  <a:lnTo>
                    <a:pt x="1840699" y="42303"/>
                  </a:lnTo>
                  <a:lnTo>
                    <a:pt x="1794891" y="29908"/>
                  </a:lnTo>
                  <a:lnTo>
                    <a:pt x="1748472" y="19646"/>
                  </a:lnTo>
                  <a:lnTo>
                    <a:pt x="1701457" y="11518"/>
                  </a:lnTo>
                  <a:lnTo>
                    <a:pt x="1653882" y="5524"/>
                  </a:lnTo>
                  <a:lnTo>
                    <a:pt x="1605788" y="1689"/>
                  </a:lnTo>
                  <a:lnTo>
                    <a:pt x="1557210" y="0"/>
                  </a:lnTo>
                  <a:lnTo>
                    <a:pt x="1508175" y="482"/>
                  </a:lnTo>
                  <a:lnTo>
                    <a:pt x="1458112" y="3175"/>
                  </a:lnTo>
                  <a:lnTo>
                    <a:pt x="1408328" y="8102"/>
                  </a:lnTo>
                  <a:lnTo>
                    <a:pt x="1358887" y="15201"/>
                  </a:lnTo>
                  <a:lnTo>
                    <a:pt x="1309839" y="24485"/>
                  </a:lnTo>
                  <a:lnTo>
                    <a:pt x="1261262" y="35890"/>
                  </a:lnTo>
                  <a:lnTo>
                    <a:pt x="1213218" y="49415"/>
                  </a:lnTo>
                  <a:lnTo>
                    <a:pt x="1165758" y="65011"/>
                  </a:lnTo>
                  <a:lnTo>
                    <a:pt x="1118946" y="82677"/>
                  </a:lnTo>
                  <a:lnTo>
                    <a:pt x="1072832" y="102374"/>
                  </a:lnTo>
                  <a:lnTo>
                    <a:pt x="1027506" y="124079"/>
                  </a:lnTo>
                  <a:lnTo>
                    <a:pt x="983005" y="147751"/>
                  </a:lnTo>
                  <a:lnTo>
                    <a:pt x="939406" y="173380"/>
                  </a:lnTo>
                  <a:lnTo>
                    <a:pt x="896759" y="200952"/>
                  </a:lnTo>
                  <a:lnTo>
                    <a:pt x="855129" y="230403"/>
                  </a:lnTo>
                  <a:lnTo>
                    <a:pt x="814590" y="261734"/>
                  </a:lnTo>
                  <a:lnTo>
                    <a:pt x="775182" y="294919"/>
                  </a:lnTo>
                  <a:lnTo>
                    <a:pt x="736981" y="329920"/>
                  </a:lnTo>
                  <a:lnTo>
                    <a:pt x="700201" y="366572"/>
                  </a:lnTo>
                  <a:lnTo>
                    <a:pt x="665213" y="404482"/>
                  </a:lnTo>
                  <a:lnTo>
                    <a:pt x="632053" y="443598"/>
                  </a:lnTo>
                  <a:lnTo>
                    <a:pt x="600760" y="483870"/>
                  </a:lnTo>
                  <a:lnTo>
                    <a:pt x="571436" y="525081"/>
                  </a:lnTo>
                  <a:lnTo>
                    <a:pt x="543826" y="567613"/>
                  </a:lnTo>
                  <a:lnTo>
                    <a:pt x="518248" y="610958"/>
                  </a:lnTo>
                  <a:lnTo>
                    <a:pt x="494652" y="655218"/>
                  </a:lnTo>
                  <a:lnTo>
                    <a:pt x="473049" y="700316"/>
                  </a:lnTo>
                  <a:lnTo>
                    <a:pt x="453478" y="746201"/>
                  </a:lnTo>
                  <a:lnTo>
                    <a:pt x="435965" y="792810"/>
                  </a:lnTo>
                  <a:lnTo>
                    <a:pt x="420535" y="840092"/>
                  </a:lnTo>
                  <a:lnTo>
                    <a:pt x="407212" y="887971"/>
                  </a:lnTo>
                  <a:lnTo>
                    <a:pt x="396036" y="936396"/>
                  </a:lnTo>
                  <a:lnTo>
                    <a:pt x="387032" y="985304"/>
                  </a:lnTo>
                  <a:lnTo>
                    <a:pt x="380225" y="1034643"/>
                  </a:lnTo>
                  <a:lnTo>
                    <a:pt x="375653" y="1084338"/>
                  </a:lnTo>
                  <a:lnTo>
                    <a:pt x="373329" y="1135926"/>
                  </a:lnTo>
                  <a:lnTo>
                    <a:pt x="373430" y="1164069"/>
                  </a:lnTo>
                  <a:lnTo>
                    <a:pt x="373507" y="1187170"/>
                  </a:lnTo>
                  <a:lnTo>
                    <a:pt x="376148" y="1237983"/>
                  </a:lnTo>
                  <a:lnTo>
                    <a:pt x="381241" y="1288300"/>
                  </a:lnTo>
                  <a:lnTo>
                    <a:pt x="388759" y="1338021"/>
                  </a:lnTo>
                  <a:lnTo>
                    <a:pt x="398678" y="1387068"/>
                  </a:lnTo>
                  <a:lnTo>
                    <a:pt x="410959" y="1435379"/>
                  </a:lnTo>
                  <a:lnTo>
                    <a:pt x="425589" y="1482864"/>
                  </a:lnTo>
                  <a:lnTo>
                    <a:pt x="442544" y="1529435"/>
                  </a:lnTo>
                  <a:lnTo>
                    <a:pt x="461797" y="1575028"/>
                  </a:lnTo>
                  <a:lnTo>
                    <a:pt x="483323" y="1619542"/>
                  </a:lnTo>
                  <a:lnTo>
                    <a:pt x="507098" y="1662925"/>
                  </a:lnTo>
                  <a:lnTo>
                    <a:pt x="529463" y="1699196"/>
                  </a:lnTo>
                  <a:lnTo>
                    <a:pt x="527011" y="1700034"/>
                  </a:lnTo>
                  <a:lnTo>
                    <a:pt x="483704" y="1719668"/>
                  </a:lnTo>
                  <a:lnTo>
                    <a:pt x="442722" y="1743062"/>
                  </a:lnTo>
                  <a:lnTo>
                    <a:pt x="404304" y="1769960"/>
                  </a:lnTo>
                  <a:lnTo>
                    <a:pt x="368617" y="1800161"/>
                  </a:lnTo>
                  <a:lnTo>
                    <a:pt x="335902" y="1833422"/>
                  </a:lnTo>
                  <a:lnTo>
                    <a:pt x="306336" y="1869528"/>
                  </a:lnTo>
                  <a:lnTo>
                    <a:pt x="280136" y="1908238"/>
                  </a:lnTo>
                  <a:lnTo>
                    <a:pt x="257505" y="1949335"/>
                  </a:lnTo>
                  <a:lnTo>
                    <a:pt x="238658" y="1992579"/>
                  </a:lnTo>
                  <a:lnTo>
                    <a:pt x="223774" y="2037740"/>
                  </a:lnTo>
                  <a:lnTo>
                    <a:pt x="213080" y="2084616"/>
                  </a:lnTo>
                  <a:lnTo>
                    <a:pt x="206768" y="2132952"/>
                  </a:lnTo>
                  <a:lnTo>
                    <a:pt x="0" y="4684573"/>
                  </a:lnTo>
                  <a:lnTo>
                    <a:pt x="2192490" y="4263301"/>
                  </a:lnTo>
                  <a:lnTo>
                    <a:pt x="2239873" y="4251845"/>
                  </a:lnTo>
                  <a:lnTo>
                    <a:pt x="2285327" y="4236186"/>
                  </a:lnTo>
                  <a:lnTo>
                    <a:pt x="2328646" y="4216552"/>
                  </a:lnTo>
                  <a:lnTo>
                    <a:pt x="2369616" y="4193171"/>
                  </a:lnTo>
                  <a:lnTo>
                    <a:pt x="2408047" y="4166260"/>
                  </a:lnTo>
                  <a:lnTo>
                    <a:pt x="2443721" y="4136059"/>
                  </a:lnTo>
                  <a:lnTo>
                    <a:pt x="2476449" y="4102798"/>
                  </a:lnTo>
                  <a:lnTo>
                    <a:pt x="2506002" y="4066692"/>
                  </a:lnTo>
                  <a:lnTo>
                    <a:pt x="2532202" y="4027982"/>
                  </a:lnTo>
                  <a:lnTo>
                    <a:pt x="2554833" y="3986898"/>
                  </a:lnTo>
                  <a:lnTo>
                    <a:pt x="2573693" y="3943654"/>
                  </a:lnTo>
                  <a:lnTo>
                    <a:pt x="2588564" y="3898481"/>
                  </a:lnTo>
                  <a:lnTo>
                    <a:pt x="2599258" y="3851605"/>
                  </a:lnTo>
                  <a:lnTo>
                    <a:pt x="2605570" y="3803269"/>
                  </a:lnTo>
                  <a:lnTo>
                    <a:pt x="2812351" y="1251648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3427806" y="3692477"/>
              <a:ext cx="3187700" cy="1820545"/>
            </a:xfrm>
            <a:custGeom>
              <a:avLst/>
              <a:gdLst/>
              <a:ahLst/>
              <a:cxnLst/>
              <a:rect l="l" t="t" r="r" b="b"/>
              <a:pathLst>
                <a:path w="3187700" h="1820545">
                  <a:moveTo>
                    <a:pt x="3187128" y="0"/>
                  </a:moveTo>
                  <a:lnTo>
                    <a:pt x="103169" y="592547"/>
                  </a:lnTo>
                  <a:lnTo>
                    <a:pt x="0" y="1820447"/>
                  </a:lnTo>
                  <a:lnTo>
                    <a:pt x="3083958" y="1227889"/>
                  </a:lnTo>
                  <a:lnTo>
                    <a:pt x="3187128" y="0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4224686" y="1940859"/>
              <a:ext cx="1692910" cy="2155190"/>
            </a:xfrm>
            <a:custGeom>
              <a:avLst/>
              <a:gdLst/>
              <a:ahLst/>
              <a:cxnLst/>
              <a:rect l="l" t="t" r="r" b="b"/>
              <a:pathLst>
                <a:path w="1692909" h="2155190">
                  <a:moveTo>
                    <a:pt x="953519" y="0"/>
                  </a:moveTo>
                  <a:lnTo>
                    <a:pt x="904012" y="148"/>
                  </a:lnTo>
                  <a:lnTo>
                    <a:pt x="856014" y="2983"/>
                  </a:lnTo>
                  <a:lnTo>
                    <a:pt x="808537" y="8393"/>
                  </a:lnTo>
                  <a:lnTo>
                    <a:pt x="761657" y="16305"/>
                  </a:lnTo>
                  <a:lnTo>
                    <a:pt x="715452" y="26647"/>
                  </a:lnTo>
                  <a:lnTo>
                    <a:pt x="669996" y="39346"/>
                  </a:lnTo>
                  <a:lnTo>
                    <a:pt x="625366" y="54329"/>
                  </a:lnTo>
                  <a:lnTo>
                    <a:pt x="581638" y="71524"/>
                  </a:lnTo>
                  <a:lnTo>
                    <a:pt x="538888" y="90857"/>
                  </a:lnTo>
                  <a:lnTo>
                    <a:pt x="497193" y="112255"/>
                  </a:lnTo>
                  <a:lnTo>
                    <a:pt x="456629" y="135647"/>
                  </a:lnTo>
                  <a:lnTo>
                    <a:pt x="417271" y="160959"/>
                  </a:lnTo>
                  <a:lnTo>
                    <a:pt x="379196" y="188119"/>
                  </a:lnTo>
                  <a:lnTo>
                    <a:pt x="342480" y="217054"/>
                  </a:lnTo>
                  <a:lnTo>
                    <a:pt x="307199" y="247690"/>
                  </a:lnTo>
                  <a:lnTo>
                    <a:pt x="273430" y="279956"/>
                  </a:lnTo>
                  <a:lnTo>
                    <a:pt x="241248" y="313779"/>
                  </a:lnTo>
                  <a:lnTo>
                    <a:pt x="210729" y="349085"/>
                  </a:lnTo>
                  <a:lnTo>
                    <a:pt x="181951" y="385802"/>
                  </a:lnTo>
                  <a:lnTo>
                    <a:pt x="154988" y="423857"/>
                  </a:lnTo>
                  <a:lnTo>
                    <a:pt x="129917" y="463178"/>
                  </a:lnTo>
                  <a:lnTo>
                    <a:pt x="106815" y="503692"/>
                  </a:lnTo>
                  <a:lnTo>
                    <a:pt x="85756" y="545325"/>
                  </a:lnTo>
                  <a:lnTo>
                    <a:pt x="66819" y="588006"/>
                  </a:lnTo>
                  <a:lnTo>
                    <a:pt x="50078" y="631661"/>
                  </a:lnTo>
                  <a:lnTo>
                    <a:pt x="35609" y="676218"/>
                  </a:lnTo>
                  <a:lnTo>
                    <a:pt x="23490" y="721604"/>
                  </a:lnTo>
                  <a:lnTo>
                    <a:pt x="13796" y="767746"/>
                  </a:lnTo>
                  <a:lnTo>
                    <a:pt x="6603" y="814571"/>
                  </a:lnTo>
                  <a:lnTo>
                    <a:pt x="1987" y="862007"/>
                  </a:lnTo>
                  <a:lnTo>
                    <a:pt x="0" y="913598"/>
                  </a:lnTo>
                  <a:lnTo>
                    <a:pt x="1184" y="964259"/>
                  </a:lnTo>
                  <a:lnTo>
                    <a:pt x="5453" y="1013901"/>
                  </a:lnTo>
                  <a:lnTo>
                    <a:pt x="12722" y="1062436"/>
                  </a:lnTo>
                  <a:lnTo>
                    <a:pt x="22905" y="1109774"/>
                  </a:lnTo>
                  <a:lnTo>
                    <a:pt x="35914" y="1155829"/>
                  </a:lnTo>
                  <a:lnTo>
                    <a:pt x="51664" y="1200510"/>
                  </a:lnTo>
                  <a:lnTo>
                    <a:pt x="70069" y="1243731"/>
                  </a:lnTo>
                  <a:lnTo>
                    <a:pt x="91043" y="1285402"/>
                  </a:lnTo>
                  <a:lnTo>
                    <a:pt x="114500" y="1325434"/>
                  </a:lnTo>
                  <a:lnTo>
                    <a:pt x="140353" y="1363740"/>
                  </a:lnTo>
                  <a:lnTo>
                    <a:pt x="168453" y="1400273"/>
                  </a:lnTo>
                  <a:lnTo>
                    <a:pt x="754896" y="2155035"/>
                  </a:lnTo>
                  <a:lnTo>
                    <a:pt x="1448540" y="1359803"/>
                  </a:lnTo>
                  <a:lnTo>
                    <a:pt x="1481886" y="1321369"/>
                  </a:lnTo>
                  <a:lnTo>
                    <a:pt x="1513163" y="1281258"/>
                  </a:lnTo>
                  <a:lnTo>
                    <a:pt x="1542274" y="1239565"/>
                  </a:lnTo>
                  <a:lnTo>
                    <a:pt x="1569119" y="1196384"/>
                  </a:lnTo>
                  <a:lnTo>
                    <a:pt x="1593599" y="1151809"/>
                  </a:lnTo>
                  <a:lnTo>
                    <a:pt x="1615616" y="1105935"/>
                  </a:lnTo>
                  <a:lnTo>
                    <a:pt x="1635070" y="1058855"/>
                  </a:lnTo>
                  <a:lnTo>
                    <a:pt x="1651863" y="1010665"/>
                  </a:lnTo>
                  <a:lnTo>
                    <a:pt x="1665897" y="961458"/>
                  </a:lnTo>
                  <a:lnTo>
                    <a:pt x="1677071" y="911328"/>
                  </a:lnTo>
                  <a:lnTo>
                    <a:pt x="1685288" y="860370"/>
                  </a:lnTo>
                  <a:lnTo>
                    <a:pt x="1690449" y="808678"/>
                  </a:lnTo>
                  <a:lnTo>
                    <a:pt x="1692411" y="759650"/>
                  </a:lnTo>
                  <a:lnTo>
                    <a:pt x="1691508" y="711457"/>
                  </a:lnTo>
                  <a:lnTo>
                    <a:pt x="1687814" y="664175"/>
                  </a:lnTo>
                  <a:lnTo>
                    <a:pt x="1681403" y="617881"/>
                  </a:lnTo>
                  <a:lnTo>
                    <a:pt x="1672347" y="572650"/>
                  </a:lnTo>
                  <a:lnTo>
                    <a:pt x="1660722" y="528557"/>
                  </a:lnTo>
                  <a:lnTo>
                    <a:pt x="1646600" y="485680"/>
                  </a:lnTo>
                  <a:lnTo>
                    <a:pt x="1630055" y="444093"/>
                  </a:lnTo>
                  <a:lnTo>
                    <a:pt x="1611162" y="403872"/>
                  </a:lnTo>
                  <a:lnTo>
                    <a:pt x="1589994" y="365094"/>
                  </a:lnTo>
                  <a:lnTo>
                    <a:pt x="1566624" y="327833"/>
                  </a:lnTo>
                  <a:lnTo>
                    <a:pt x="1541127" y="292167"/>
                  </a:lnTo>
                  <a:lnTo>
                    <a:pt x="1513576" y="258170"/>
                  </a:lnTo>
                  <a:lnTo>
                    <a:pt x="1484045" y="225919"/>
                  </a:lnTo>
                  <a:lnTo>
                    <a:pt x="1452608" y="195489"/>
                  </a:lnTo>
                  <a:lnTo>
                    <a:pt x="1419338" y="166956"/>
                  </a:lnTo>
                  <a:lnTo>
                    <a:pt x="1384310" y="140396"/>
                  </a:lnTo>
                  <a:lnTo>
                    <a:pt x="1347596" y="115886"/>
                  </a:lnTo>
                  <a:lnTo>
                    <a:pt x="1309272" y="93500"/>
                  </a:lnTo>
                  <a:lnTo>
                    <a:pt x="1269409" y="73314"/>
                  </a:lnTo>
                  <a:lnTo>
                    <a:pt x="1228083" y="55405"/>
                  </a:lnTo>
                  <a:lnTo>
                    <a:pt x="1185367" y="39848"/>
                  </a:lnTo>
                  <a:lnTo>
                    <a:pt x="1141335" y="26719"/>
                  </a:lnTo>
                  <a:lnTo>
                    <a:pt x="1096060" y="16094"/>
                  </a:lnTo>
                  <a:lnTo>
                    <a:pt x="1049617" y="8048"/>
                  </a:lnTo>
                  <a:lnTo>
                    <a:pt x="1002079" y="2658"/>
                  </a:lnTo>
                  <a:lnTo>
                    <a:pt x="9535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4590875" y="2302184"/>
              <a:ext cx="960119" cy="948055"/>
            </a:xfrm>
            <a:custGeom>
              <a:avLst/>
              <a:gdLst/>
              <a:ahLst/>
              <a:cxnLst/>
              <a:rect l="l" t="t" r="r" b="b"/>
              <a:pathLst>
                <a:path w="960119" h="948055">
                  <a:moveTo>
                    <a:pt x="512832" y="0"/>
                  </a:moveTo>
                  <a:lnTo>
                    <a:pt x="466536" y="3627"/>
                  </a:lnTo>
                  <a:lnTo>
                    <a:pt x="421190" y="11422"/>
                  </a:lnTo>
                  <a:lnTo>
                    <a:pt x="377009" y="23181"/>
                  </a:lnTo>
                  <a:lnTo>
                    <a:pt x="334206" y="38698"/>
                  </a:lnTo>
                  <a:lnTo>
                    <a:pt x="292997" y="57769"/>
                  </a:lnTo>
                  <a:lnTo>
                    <a:pt x="253596" y="80188"/>
                  </a:lnTo>
                  <a:lnTo>
                    <a:pt x="216218" y="105750"/>
                  </a:lnTo>
                  <a:lnTo>
                    <a:pt x="181077" y="134250"/>
                  </a:lnTo>
                  <a:lnTo>
                    <a:pt x="148387" y="165484"/>
                  </a:lnTo>
                  <a:lnTo>
                    <a:pt x="118364" y="199246"/>
                  </a:lnTo>
                  <a:lnTo>
                    <a:pt x="91222" y="235331"/>
                  </a:lnTo>
                  <a:lnTo>
                    <a:pt x="67175" y="273534"/>
                  </a:lnTo>
                  <a:lnTo>
                    <a:pt x="46438" y="313650"/>
                  </a:lnTo>
                  <a:lnTo>
                    <a:pt x="29225" y="355475"/>
                  </a:lnTo>
                  <a:lnTo>
                    <a:pt x="15752" y="398802"/>
                  </a:lnTo>
                  <a:lnTo>
                    <a:pt x="6231" y="443428"/>
                  </a:lnTo>
                  <a:lnTo>
                    <a:pt x="879" y="489147"/>
                  </a:lnTo>
                  <a:lnTo>
                    <a:pt x="0" y="537535"/>
                  </a:lnTo>
                  <a:lnTo>
                    <a:pt x="4004" y="584371"/>
                  </a:lnTo>
                  <a:lnTo>
                    <a:pt x="12667" y="629426"/>
                  </a:lnTo>
                  <a:lnTo>
                    <a:pt x="25766" y="672468"/>
                  </a:lnTo>
                  <a:lnTo>
                    <a:pt x="43075" y="713268"/>
                  </a:lnTo>
                  <a:lnTo>
                    <a:pt x="64371" y="751593"/>
                  </a:lnTo>
                  <a:lnTo>
                    <a:pt x="89429" y="787214"/>
                  </a:lnTo>
                  <a:lnTo>
                    <a:pt x="118025" y="819900"/>
                  </a:lnTo>
                  <a:lnTo>
                    <a:pt x="149934" y="849420"/>
                  </a:lnTo>
                  <a:lnTo>
                    <a:pt x="184932" y="875543"/>
                  </a:lnTo>
                  <a:lnTo>
                    <a:pt x="222794" y="898039"/>
                  </a:lnTo>
                  <a:lnTo>
                    <a:pt x="263297" y="916677"/>
                  </a:lnTo>
                  <a:lnTo>
                    <a:pt x="306215" y="931226"/>
                  </a:lnTo>
                  <a:lnTo>
                    <a:pt x="351325" y="941455"/>
                  </a:lnTo>
                  <a:lnTo>
                    <a:pt x="398402" y="947135"/>
                  </a:lnTo>
                  <a:lnTo>
                    <a:pt x="447222" y="948033"/>
                  </a:lnTo>
                  <a:lnTo>
                    <a:pt x="493518" y="944406"/>
                  </a:lnTo>
                  <a:lnTo>
                    <a:pt x="538864" y="936611"/>
                  </a:lnTo>
                  <a:lnTo>
                    <a:pt x="583045" y="924853"/>
                  </a:lnTo>
                  <a:lnTo>
                    <a:pt x="625848" y="909336"/>
                  </a:lnTo>
                  <a:lnTo>
                    <a:pt x="667057" y="890266"/>
                  </a:lnTo>
                  <a:lnTo>
                    <a:pt x="706458" y="867848"/>
                  </a:lnTo>
                  <a:lnTo>
                    <a:pt x="743836" y="842286"/>
                  </a:lnTo>
                  <a:lnTo>
                    <a:pt x="778977" y="813786"/>
                  </a:lnTo>
                  <a:lnTo>
                    <a:pt x="811667" y="782553"/>
                  </a:lnTo>
                  <a:lnTo>
                    <a:pt x="841690" y="748792"/>
                  </a:lnTo>
                  <a:lnTo>
                    <a:pt x="868832" y="712707"/>
                  </a:lnTo>
                  <a:lnTo>
                    <a:pt x="892879" y="674504"/>
                  </a:lnTo>
                  <a:lnTo>
                    <a:pt x="913616" y="634387"/>
                  </a:lnTo>
                  <a:lnTo>
                    <a:pt x="930829" y="592562"/>
                  </a:lnTo>
                  <a:lnTo>
                    <a:pt x="944302" y="549233"/>
                  </a:lnTo>
                  <a:lnTo>
                    <a:pt x="953822" y="504606"/>
                  </a:lnTo>
                  <a:lnTo>
                    <a:pt x="959175" y="458886"/>
                  </a:lnTo>
                  <a:lnTo>
                    <a:pt x="960054" y="410499"/>
                  </a:lnTo>
                  <a:lnTo>
                    <a:pt x="956050" y="363662"/>
                  </a:lnTo>
                  <a:lnTo>
                    <a:pt x="947387" y="318608"/>
                  </a:lnTo>
                  <a:lnTo>
                    <a:pt x="934288" y="275566"/>
                  </a:lnTo>
                  <a:lnTo>
                    <a:pt x="916979" y="234767"/>
                  </a:lnTo>
                  <a:lnTo>
                    <a:pt x="895683" y="196443"/>
                  </a:lnTo>
                  <a:lnTo>
                    <a:pt x="870625" y="160822"/>
                  </a:lnTo>
                  <a:lnTo>
                    <a:pt x="842029" y="128137"/>
                  </a:lnTo>
                  <a:lnTo>
                    <a:pt x="810120" y="98618"/>
                  </a:lnTo>
                  <a:lnTo>
                    <a:pt x="775122" y="72495"/>
                  </a:lnTo>
                  <a:lnTo>
                    <a:pt x="737260" y="49999"/>
                  </a:lnTo>
                  <a:lnTo>
                    <a:pt x="696757" y="31361"/>
                  </a:lnTo>
                  <a:lnTo>
                    <a:pt x="653839" y="16811"/>
                  </a:lnTo>
                  <a:lnTo>
                    <a:pt x="608729" y="6581"/>
                  </a:lnTo>
                  <a:lnTo>
                    <a:pt x="561652" y="900"/>
                  </a:lnTo>
                  <a:lnTo>
                    <a:pt x="512832" y="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3639941" y="3979322"/>
              <a:ext cx="2729865" cy="2176145"/>
            </a:xfrm>
            <a:custGeom>
              <a:avLst/>
              <a:gdLst/>
              <a:ahLst/>
              <a:cxnLst/>
              <a:rect l="l" t="t" r="r" b="b"/>
              <a:pathLst>
                <a:path w="2729865" h="2176145">
                  <a:moveTo>
                    <a:pt x="666000" y="519899"/>
                  </a:moveTo>
                  <a:lnTo>
                    <a:pt x="633095" y="484657"/>
                  </a:lnTo>
                  <a:lnTo>
                    <a:pt x="573671" y="454152"/>
                  </a:lnTo>
                  <a:lnTo>
                    <a:pt x="507403" y="439191"/>
                  </a:lnTo>
                  <a:lnTo>
                    <a:pt x="473024" y="437172"/>
                  </a:lnTo>
                  <a:lnTo>
                    <a:pt x="438010" y="438708"/>
                  </a:lnTo>
                  <a:lnTo>
                    <a:pt x="366915" y="452348"/>
                  </a:lnTo>
                  <a:lnTo>
                    <a:pt x="295732" y="479640"/>
                  </a:lnTo>
                  <a:lnTo>
                    <a:pt x="260362" y="498284"/>
                  </a:lnTo>
                  <a:lnTo>
                    <a:pt x="225831" y="520166"/>
                  </a:lnTo>
                  <a:lnTo>
                    <a:pt x="192671" y="545211"/>
                  </a:lnTo>
                  <a:lnTo>
                    <a:pt x="160985" y="573341"/>
                  </a:lnTo>
                  <a:lnTo>
                    <a:pt x="130898" y="604456"/>
                  </a:lnTo>
                  <a:lnTo>
                    <a:pt x="104127" y="636549"/>
                  </a:lnTo>
                  <a:lnTo>
                    <a:pt x="80175" y="670026"/>
                  </a:lnTo>
                  <a:lnTo>
                    <a:pt x="59131" y="704761"/>
                  </a:lnTo>
                  <a:lnTo>
                    <a:pt x="41059" y="740651"/>
                  </a:lnTo>
                  <a:lnTo>
                    <a:pt x="26111" y="777506"/>
                  </a:lnTo>
                  <a:lnTo>
                    <a:pt x="14478" y="814946"/>
                  </a:lnTo>
                  <a:lnTo>
                    <a:pt x="6210" y="852817"/>
                  </a:lnTo>
                  <a:lnTo>
                    <a:pt x="1333" y="891006"/>
                  </a:lnTo>
                  <a:lnTo>
                    <a:pt x="0" y="928395"/>
                  </a:lnTo>
                  <a:lnTo>
                    <a:pt x="2247" y="964311"/>
                  </a:lnTo>
                  <a:lnTo>
                    <a:pt x="17487" y="1031201"/>
                  </a:lnTo>
                  <a:lnTo>
                    <a:pt x="46761" y="1090650"/>
                  </a:lnTo>
                  <a:lnTo>
                    <a:pt x="89369" y="1140764"/>
                  </a:lnTo>
                  <a:lnTo>
                    <a:pt x="144716" y="1178839"/>
                  </a:lnTo>
                  <a:lnTo>
                    <a:pt x="208165" y="1201166"/>
                  </a:lnTo>
                  <a:lnTo>
                    <a:pt x="259537" y="1207884"/>
                  </a:lnTo>
                  <a:lnTo>
                    <a:pt x="277075" y="1208328"/>
                  </a:lnTo>
                  <a:lnTo>
                    <a:pt x="294373" y="1207909"/>
                  </a:lnTo>
                  <a:lnTo>
                    <a:pt x="347141" y="1201508"/>
                  </a:lnTo>
                  <a:lnTo>
                    <a:pt x="419163" y="1180960"/>
                  </a:lnTo>
                  <a:lnTo>
                    <a:pt x="454672" y="1165796"/>
                  </a:lnTo>
                  <a:lnTo>
                    <a:pt x="489673" y="1147432"/>
                  </a:lnTo>
                  <a:lnTo>
                    <a:pt x="523760" y="1125855"/>
                  </a:lnTo>
                  <a:lnTo>
                    <a:pt x="556615" y="1101013"/>
                  </a:lnTo>
                  <a:lnTo>
                    <a:pt x="588111" y="1073023"/>
                  </a:lnTo>
                  <a:lnTo>
                    <a:pt x="618134" y="1041946"/>
                  </a:lnTo>
                  <a:lnTo>
                    <a:pt x="510540" y="925118"/>
                  </a:lnTo>
                  <a:lnTo>
                    <a:pt x="490372" y="926147"/>
                  </a:lnTo>
                  <a:lnTo>
                    <a:pt x="475399" y="941616"/>
                  </a:lnTo>
                  <a:lnTo>
                    <a:pt x="443052" y="968032"/>
                  </a:lnTo>
                  <a:lnTo>
                    <a:pt x="408190" y="988110"/>
                  </a:lnTo>
                  <a:lnTo>
                    <a:pt x="355612" y="1005763"/>
                  </a:lnTo>
                  <a:lnTo>
                    <a:pt x="321957" y="1008951"/>
                  </a:lnTo>
                  <a:lnTo>
                    <a:pt x="305612" y="1008037"/>
                  </a:lnTo>
                  <a:lnTo>
                    <a:pt x="260807" y="995210"/>
                  </a:lnTo>
                  <a:lnTo>
                    <a:pt x="225298" y="966939"/>
                  </a:lnTo>
                  <a:lnTo>
                    <a:pt x="202717" y="927684"/>
                  </a:lnTo>
                  <a:lnTo>
                    <a:pt x="194398" y="879411"/>
                  </a:lnTo>
                  <a:lnTo>
                    <a:pt x="195046" y="861593"/>
                  </a:lnTo>
                  <a:lnTo>
                    <a:pt x="207276" y="806246"/>
                  </a:lnTo>
                  <a:lnTo>
                    <a:pt x="223786" y="770064"/>
                  </a:lnTo>
                  <a:lnTo>
                    <a:pt x="246367" y="735457"/>
                  </a:lnTo>
                  <a:lnTo>
                    <a:pt x="274726" y="703554"/>
                  </a:lnTo>
                  <a:lnTo>
                    <a:pt x="306819" y="677202"/>
                  </a:lnTo>
                  <a:lnTo>
                    <a:pt x="341261" y="657225"/>
                  </a:lnTo>
                  <a:lnTo>
                    <a:pt x="393509" y="639648"/>
                  </a:lnTo>
                  <a:lnTo>
                    <a:pt x="427291" y="636435"/>
                  </a:lnTo>
                  <a:lnTo>
                    <a:pt x="443814" y="637324"/>
                  </a:lnTo>
                  <a:lnTo>
                    <a:pt x="489267" y="650100"/>
                  </a:lnTo>
                  <a:lnTo>
                    <a:pt x="520331" y="672592"/>
                  </a:lnTo>
                  <a:lnTo>
                    <a:pt x="529336" y="672109"/>
                  </a:lnTo>
                  <a:lnTo>
                    <a:pt x="666000" y="519899"/>
                  </a:lnTo>
                  <a:close/>
                </a:path>
                <a:path w="2729865" h="2176145">
                  <a:moveTo>
                    <a:pt x="707732" y="1527632"/>
                  </a:moveTo>
                  <a:lnTo>
                    <a:pt x="706247" y="1523911"/>
                  </a:lnTo>
                  <a:lnTo>
                    <a:pt x="700582" y="1518818"/>
                  </a:lnTo>
                  <a:lnTo>
                    <a:pt x="696722" y="1517738"/>
                  </a:lnTo>
                  <a:lnTo>
                    <a:pt x="692988" y="1518462"/>
                  </a:lnTo>
                  <a:lnTo>
                    <a:pt x="557428" y="1544510"/>
                  </a:lnTo>
                  <a:lnTo>
                    <a:pt x="553402" y="1548993"/>
                  </a:lnTo>
                  <a:lnTo>
                    <a:pt x="535851" y="1761718"/>
                  </a:lnTo>
                  <a:lnTo>
                    <a:pt x="397370" y="1788325"/>
                  </a:lnTo>
                  <a:lnTo>
                    <a:pt x="414235" y="1584020"/>
                  </a:lnTo>
                  <a:lnTo>
                    <a:pt x="412750" y="1580311"/>
                  </a:lnTo>
                  <a:lnTo>
                    <a:pt x="407085" y="1575206"/>
                  </a:lnTo>
                  <a:lnTo>
                    <a:pt x="403225" y="1574139"/>
                  </a:lnTo>
                  <a:lnTo>
                    <a:pt x="263931" y="1600898"/>
                  </a:lnTo>
                  <a:lnTo>
                    <a:pt x="259905" y="1605381"/>
                  </a:lnTo>
                  <a:lnTo>
                    <a:pt x="213601" y="2166366"/>
                  </a:lnTo>
                  <a:lnTo>
                    <a:pt x="215074" y="2170087"/>
                  </a:lnTo>
                  <a:lnTo>
                    <a:pt x="220167" y="2174659"/>
                  </a:lnTo>
                  <a:lnTo>
                    <a:pt x="223075" y="2175751"/>
                  </a:lnTo>
                  <a:lnTo>
                    <a:pt x="227584" y="2175675"/>
                  </a:lnTo>
                  <a:lnTo>
                    <a:pt x="363905" y="2149487"/>
                  </a:lnTo>
                  <a:lnTo>
                    <a:pt x="367919" y="2145017"/>
                  </a:lnTo>
                  <a:lnTo>
                    <a:pt x="384797" y="1940560"/>
                  </a:lnTo>
                  <a:lnTo>
                    <a:pt x="523278" y="1913953"/>
                  </a:lnTo>
                  <a:lnTo>
                    <a:pt x="507098" y="2109978"/>
                  </a:lnTo>
                  <a:lnTo>
                    <a:pt x="508584" y="2113699"/>
                  </a:lnTo>
                  <a:lnTo>
                    <a:pt x="514248" y="2118791"/>
                  </a:lnTo>
                  <a:lnTo>
                    <a:pt x="518109" y="2119858"/>
                  </a:lnTo>
                  <a:lnTo>
                    <a:pt x="657402" y="2093099"/>
                  </a:lnTo>
                  <a:lnTo>
                    <a:pt x="661428" y="2088616"/>
                  </a:lnTo>
                  <a:lnTo>
                    <a:pt x="707732" y="1527632"/>
                  </a:lnTo>
                  <a:close/>
                </a:path>
                <a:path w="2729865" h="2176145">
                  <a:moveTo>
                    <a:pt x="1103464" y="877074"/>
                  </a:moveTo>
                  <a:lnTo>
                    <a:pt x="1101725" y="872718"/>
                  </a:lnTo>
                  <a:lnTo>
                    <a:pt x="1095095" y="866775"/>
                  </a:lnTo>
                  <a:lnTo>
                    <a:pt x="1090587" y="865517"/>
                  </a:lnTo>
                  <a:lnTo>
                    <a:pt x="1086205" y="866355"/>
                  </a:lnTo>
                  <a:lnTo>
                    <a:pt x="842492" y="913180"/>
                  </a:lnTo>
                  <a:lnTo>
                    <a:pt x="887691" y="365594"/>
                  </a:lnTo>
                  <a:lnTo>
                    <a:pt x="885964" y="361238"/>
                  </a:lnTo>
                  <a:lnTo>
                    <a:pt x="879335" y="355282"/>
                  </a:lnTo>
                  <a:lnTo>
                    <a:pt x="874826" y="354025"/>
                  </a:lnTo>
                  <a:lnTo>
                    <a:pt x="698855" y="387832"/>
                  </a:lnTo>
                  <a:lnTo>
                    <a:pt x="694156" y="393077"/>
                  </a:lnTo>
                  <a:lnTo>
                    <a:pt x="633031" y="1133513"/>
                  </a:lnTo>
                  <a:lnTo>
                    <a:pt x="634758" y="1137869"/>
                  </a:lnTo>
                  <a:lnTo>
                    <a:pt x="640715" y="1143203"/>
                  </a:lnTo>
                  <a:lnTo>
                    <a:pt x="644105" y="1144485"/>
                  </a:lnTo>
                  <a:lnTo>
                    <a:pt x="649389" y="1144397"/>
                  </a:lnTo>
                  <a:lnTo>
                    <a:pt x="1084008" y="1060894"/>
                  </a:lnTo>
                  <a:lnTo>
                    <a:pt x="1088720" y="1055649"/>
                  </a:lnTo>
                  <a:lnTo>
                    <a:pt x="1103464" y="877074"/>
                  </a:lnTo>
                  <a:close/>
                </a:path>
                <a:path w="2729865" h="2176145">
                  <a:moveTo>
                    <a:pt x="1158379" y="1441043"/>
                  </a:moveTo>
                  <a:lnTo>
                    <a:pt x="1156893" y="1437322"/>
                  </a:lnTo>
                  <a:lnTo>
                    <a:pt x="1151216" y="1432229"/>
                  </a:lnTo>
                  <a:lnTo>
                    <a:pt x="1147343" y="1431163"/>
                  </a:lnTo>
                  <a:lnTo>
                    <a:pt x="1143596" y="1431886"/>
                  </a:lnTo>
                  <a:lnTo>
                    <a:pt x="775347" y="1503387"/>
                  </a:lnTo>
                  <a:lnTo>
                    <a:pt x="771347" y="1507858"/>
                  </a:lnTo>
                  <a:lnTo>
                    <a:pt x="725106" y="2068093"/>
                  </a:lnTo>
                  <a:lnTo>
                    <a:pt x="726579" y="2071814"/>
                  </a:lnTo>
                  <a:lnTo>
                    <a:pt x="731672" y="2076373"/>
                  </a:lnTo>
                  <a:lnTo>
                    <a:pt x="734568" y="2077478"/>
                  </a:lnTo>
                  <a:lnTo>
                    <a:pt x="739076" y="2077402"/>
                  </a:lnTo>
                  <a:lnTo>
                    <a:pt x="1108036" y="2006511"/>
                  </a:lnTo>
                  <a:lnTo>
                    <a:pt x="1123315" y="1865757"/>
                  </a:lnTo>
                  <a:lnTo>
                    <a:pt x="891679" y="1898256"/>
                  </a:lnTo>
                  <a:lnTo>
                    <a:pt x="896797" y="1836267"/>
                  </a:lnTo>
                  <a:lnTo>
                    <a:pt x="1081811" y="1800707"/>
                  </a:lnTo>
                  <a:lnTo>
                    <a:pt x="1085850" y="1796237"/>
                  </a:lnTo>
                  <a:lnTo>
                    <a:pt x="1097089" y="1659966"/>
                  </a:lnTo>
                  <a:lnTo>
                    <a:pt x="1095616" y="1656232"/>
                  </a:lnTo>
                  <a:lnTo>
                    <a:pt x="1089939" y="1651139"/>
                  </a:lnTo>
                  <a:lnTo>
                    <a:pt x="1086078" y="1650060"/>
                  </a:lnTo>
                  <a:lnTo>
                    <a:pt x="909370" y="1684020"/>
                  </a:lnTo>
                  <a:lnTo>
                    <a:pt x="914171" y="1625790"/>
                  </a:lnTo>
                  <a:lnTo>
                    <a:pt x="1143101" y="1581810"/>
                  </a:lnTo>
                  <a:lnTo>
                    <a:pt x="1147114" y="1577327"/>
                  </a:lnTo>
                  <a:lnTo>
                    <a:pt x="1158379" y="1441043"/>
                  </a:lnTo>
                  <a:close/>
                </a:path>
                <a:path w="2729865" h="2176145">
                  <a:moveTo>
                    <a:pt x="1382649" y="270484"/>
                  </a:moveTo>
                  <a:lnTo>
                    <a:pt x="1380921" y="266128"/>
                  </a:lnTo>
                  <a:lnTo>
                    <a:pt x="1377594" y="263156"/>
                  </a:lnTo>
                  <a:lnTo>
                    <a:pt x="1374279" y="260184"/>
                  </a:lnTo>
                  <a:lnTo>
                    <a:pt x="1369771" y="258927"/>
                  </a:lnTo>
                  <a:lnTo>
                    <a:pt x="1193800" y="292735"/>
                  </a:lnTo>
                  <a:lnTo>
                    <a:pt x="1189101" y="297980"/>
                  </a:lnTo>
                  <a:lnTo>
                    <a:pt x="1127975" y="1038402"/>
                  </a:lnTo>
                  <a:lnTo>
                    <a:pt x="1129715" y="1042758"/>
                  </a:lnTo>
                  <a:lnTo>
                    <a:pt x="1135659" y="1048105"/>
                  </a:lnTo>
                  <a:lnTo>
                    <a:pt x="1139063" y="1049388"/>
                  </a:lnTo>
                  <a:lnTo>
                    <a:pt x="1144333" y="1049299"/>
                  </a:lnTo>
                  <a:lnTo>
                    <a:pt x="1316812" y="1016165"/>
                  </a:lnTo>
                  <a:lnTo>
                    <a:pt x="1321523" y="1010920"/>
                  </a:lnTo>
                  <a:lnTo>
                    <a:pt x="1382649" y="270484"/>
                  </a:lnTo>
                  <a:close/>
                </a:path>
                <a:path w="2729865" h="2176145">
                  <a:moveTo>
                    <a:pt x="1610779" y="1901126"/>
                  </a:moveTo>
                  <a:lnTo>
                    <a:pt x="1610461" y="1896884"/>
                  </a:lnTo>
                  <a:lnTo>
                    <a:pt x="1561223" y="1818551"/>
                  </a:lnTo>
                  <a:lnTo>
                    <a:pt x="1505038" y="1729181"/>
                  </a:lnTo>
                  <a:lnTo>
                    <a:pt x="1520939" y="1712302"/>
                  </a:lnTo>
                  <a:lnTo>
                    <a:pt x="1535353" y="1694624"/>
                  </a:lnTo>
                  <a:lnTo>
                    <a:pt x="1548231" y="1676158"/>
                  </a:lnTo>
                  <a:lnTo>
                    <a:pt x="1551063" y="1671345"/>
                  </a:lnTo>
                  <a:lnTo>
                    <a:pt x="1559521" y="1656994"/>
                  </a:lnTo>
                  <a:lnTo>
                    <a:pt x="1578165" y="1612392"/>
                  </a:lnTo>
                  <a:lnTo>
                    <a:pt x="1586979" y="1566329"/>
                  </a:lnTo>
                  <a:lnTo>
                    <a:pt x="1587233" y="1557032"/>
                  </a:lnTo>
                  <a:lnTo>
                    <a:pt x="1587347" y="1552867"/>
                  </a:lnTo>
                  <a:lnTo>
                    <a:pt x="1581238" y="1503603"/>
                  </a:lnTo>
                  <a:lnTo>
                    <a:pt x="1565160" y="1467688"/>
                  </a:lnTo>
                  <a:lnTo>
                    <a:pt x="1540789" y="1437754"/>
                  </a:lnTo>
                  <a:lnTo>
                    <a:pt x="1509052" y="1414526"/>
                  </a:lnTo>
                  <a:lnTo>
                    <a:pt x="1471269" y="1398460"/>
                  </a:lnTo>
                  <a:lnTo>
                    <a:pt x="1433220" y="1390573"/>
                  </a:lnTo>
                  <a:lnTo>
                    <a:pt x="1433220" y="1580807"/>
                  </a:lnTo>
                  <a:lnTo>
                    <a:pt x="1432560" y="1588858"/>
                  </a:lnTo>
                  <a:lnTo>
                    <a:pt x="1414081" y="1628228"/>
                  </a:lnTo>
                  <a:lnTo>
                    <a:pt x="1378445" y="1657451"/>
                  </a:lnTo>
                  <a:lnTo>
                    <a:pt x="1348600" y="1671345"/>
                  </a:lnTo>
                  <a:lnTo>
                    <a:pt x="1359001" y="1545310"/>
                  </a:lnTo>
                  <a:lnTo>
                    <a:pt x="1359115" y="1543837"/>
                  </a:lnTo>
                  <a:lnTo>
                    <a:pt x="1359179" y="1543164"/>
                  </a:lnTo>
                  <a:lnTo>
                    <a:pt x="1365910" y="1542770"/>
                  </a:lnTo>
                  <a:lnTo>
                    <a:pt x="1372870" y="1542770"/>
                  </a:lnTo>
                  <a:lnTo>
                    <a:pt x="1379994" y="1543164"/>
                  </a:lnTo>
                  <a:lnTo>
                    <a:pt x="1379410" y="1543164"/>
                  </a:lnTo>
                  <a:lnTo>
                    <a:pt x="1385125" y="1543837"/>
                  </a:lnTo>
                  <a:lnTo>
                    <a:pt x="1424901" y="1562061"/>
                  </a:lnTo>
                  <a:lnTo>
                    <a:pt x="1433220" y="1580807"/>
                  </a:lnTo>
                  <a:lnTo>
                    <a:pt x="1433220" y="1390573"/>
                  </a:lnTo>
                  <a:lnTo>
                    <a:pt x="1428648" y="1389888"/>
                  </a:lnTo>
                  <a:lnTo>
                    <a:pt x="1429689" y="1389888"/>
                  </a:lnTo>
                  <a:lnTo>
                    <a:pt x="1405102" y="1388745"/>
                  </a:lnTo>
                  <a:lnTo>
                    <a:pt x="1356220" y="1393240"/>
                  </a:lnTo>
                  <a:lnTo>
                    <a:pt x="1220482" y="1419326"/>
                  </a:lnTo>
                  <a:lnTo>
                    <a:pt x="1170343" y="1982533"/>
                  </a:lnTo>
                  <a:lnTo>
                    <a:pt x="1171829" y="1986267"/>
                  </a:lnTo>
                  <a:lnTo>
                    <a:pt x="1176921" y="1990826"/>
                  </a:lnTo>
                  <a:lnTo>
                    <a:pt x="1179817" y="1991918"/>
                  </a:lnTo>
                  <a:lnTo>
                    <a:pt x="1184008" y="1991918"/>
                  </a:lnTo>
                  <a:lnTo>
                    <a:pt x="1320647" y="1965655"/>
                  </a:lnTo>
                  <a:lnTo>
                    <a:pt x="1324673" y="1961172"/>
                  </a:lnTo>
                  <a:lnTo>
                    <a:pt x="1335887" y="1825269"/>
                  </a:lnTo>
                  <a:lnTo>
                    <a:pt x="1352423" y="1820900"/>
                  </a:lnTo>
                  <a:lnTo>
                    <a:pt x="1356385" y="1819770"/>
                  </a:lnTo>
                  <a:lnTo>
                    <a:pt x="1360347" y="1818551"/>
                  </a:lnTo>
                  <a:lnTo>
                    <a:pt x="1437093" y="1940166"/>
                  </a:lnTo>
                  <a:lnTo>
                    <a:pt x="1442085" y="1942325"/>
                  </a:lnTo>
                  <a:lnTo>
                    <a:pt x="1604251" y="1911172"/>
                  </a:lnTo>
                  <a:lnTo>
                    <a:pt x="1607578" y="1908505"/>
                  </a:lnTo>
                  <a:lnTo>
                    <a:pt x="1610779" y="1901126"/>
                  </a:lnTo>
                  <a:close/>
                </a:path>
                <a:path w="2729865" h="2176145">
                  <a:moveTo>
                    <a:pt x="2037384" y="256400"/>
                  </a:moveTo>
                  <a:lnTo>
                    <a:pt x="2004466" y="221157"/>
                  </a:lnTo>
                  <a:lnTo>
                    <a:pt x="1945043" y="190665"/>
                  </a:lnTo>
                  <a:lnTo>
                    <a:pt x="1878787" y="175691"/>
                  </a:lnTo>
                  <a:lnTo>
                    <a:pt x="1844408" y="173685"/>
                  </a:lnTo>
                  <a:lnTo>
                    <a:pt x="1809394" y="175221"/>
                  </a:lnTo>
                  <a:lnTo>
                    <a:pt x="1738287" y="188849"/>
                  </a:lnTo>
                  <a:lnTo>
                    <a:pt x="1667103" y="216141"/>
                  </a:lnTo>
                  <a:lnTo>
                    <a:pt x="1631746" y="234797"/>
                  </a:lnTo>
                  <a:lnTo>
                    <a:pt x="1597215" y="256667"/>
                  </a:lnTo>
                  <a:lnTo>
                    <a:pt x="1564043" y="281711"/>
                  </a:lnTo>
                  <a:lnTo>
                    <a:pt x="1532369" y="309841"/>
                  </a:lnTo>
                  <a:lnTo>
                    <a:pt x="1502283" y="340956"/>
                  </a:lnTo>
                  <a:lnTo>
                    <a:pt x="1475498" y="373049"/>
                  </a:lnTo>
                  <a:lnTo>
                    <a:pt x="1451546" y="406527"/>
                  </a:lnTo>
                  <a:lnTo>
                    <a:pt x="1430502" y="441274"/>
                  </a:lnTo>
                  <a:lnTo>
                    <a:pt x="1412443" y="477151"/>
                  </a:lnTo>
                  <a:lnTo>
                    <a:pt x="1397482" y="514019"/>
                  </a:lnTo>
                  <a:lnTo>
                    <a:pt x="1385849" y="551446"/>
                  </a:lnTo>
                  <a:lnTo>
                    <a:pt x="1377581" y="589330"/>
                  </a:lnTo>
                  <a:lnTo>
                    <a:pt x="1372717" y="627507"/>
                  </a:lnTo>
                  <a:lnTo>
                    <a:pt x="1371371" y="664895"/>
                  </a:lnTo>
                  <a:lnTo>
                    <a:pt x="1373632" y="700811"/>
                  </a:lnTo>
                  <a:lnTo>
                    <a:pt x="1388859" y="767702"/>
                  </a:lnTo>
                  <a:lnTo>
                    <a:pt x="1418132" y="827151"/>
                  </a:lnTo>
                  <a:lnTo>
                    <a:pt x="1460754" y="877265"/>
                  </a:lnTo>
                  <a:lnTo>
                    <a:pt x="1516087" y="915339"/>
                  </a:lnTo>
                  <a:lnTo>
                    <a:pt x="1579549" y="937666"/>
                  </a:lnTo>
                  <a:lnTo>
                    <a:pt x="1630921" y="944384"/>
                  </a:lnTo>
                  <a:lnTo>
                    <a:pt x="1648447" y="944829"/>
                  </a:lnTo>
                  <a:lnTo>
                    <a:pt x="1665744" y="944410"/>
                  </a:lnTo>
                  <a:lnTo>
                    <a:pt x="1718513" y="938009"/>
                  </a:lnTo>
                  <a:lnTo>
                    <a:pt x="1790534" y="917460"/>
                  </a:lnTo>
                  <a:lnTo>
                    <a:pt x="1826044" y="902296"/>
                  </a:lnTo>
                  <a:lnTo>
                    <a:pt x="1861058" y="883932"/>
                  </a:lnTo>
                  <a:lnTo>
                    <a:pt x="1895144" y="862355"/>
                  </a:lnTo>
                  <a:lnTo>
                    <a:pt x="1927987" y="837526"/>
                  </a:lnTo>
                  <a:lnTo>
                    <a:pt x="1959483" y="809523"/>
                  </a:lnTo>
                  <a:lnTo>
                    <a:pt x="1989505" y="778446"/>
                  </a:lnTo>
                  <a:lnTo>
                    <a:pt x="1881924" y="661631"/>
                  </a:lnTo>
                  <a:lnTo>
                    <a:pt x="1879117" y="659079"/>
                  </a:lnTo>
                  <a:lnTo>
                    <a:pt x="1875396" y="657758"/>
                  </a:lnTo>
                  <a:lnTo>
                    <a:pt x="1867827" y="658139"/>
                  </a:lnTo>
                  <a:lnTo>
                    <a:pt x="1864283" y="659841"/>
                  </a:lnTo>
                  <a:lnTo>
                    <a:pt x="1861743" y="662647"/>
                  </a:lnTo>
                  <a:lnTo>
                    <a:pt x="1846770" y="678116"/>
                  </a:lnTo>
                  <a:lnTo>
                    <a:pt x="1814423" y="704532"/>
                  </a:lnTo>
                  <a:lnTo>
                    <a:pt x="1779562" y="724611"/>
                  </a:lnTo>
                  <a:lnTo>
                    <a:pt x="1726984" y="742264"/>
                  </a:lnTo>
                  <a:lnTo>
                    <a:pt x="1693341" y="745464"/>
                  </a:lnTo>
                  <a:lnTo>
                    <a:pt x="1676984" y="744537"/>
                  </a:lnTo>
                  <a:lnTo>
                    <a:pt x="1632178" y="731710"/>
                  </a:lnTo>
                  <a:lnTo>
                    <a:pt x="1596669" y="703440"/>
                  </a:lnTo>
                  <a:lnTo>
                    <a:pt x="1574101" y="664184"/>
                  </a:lnTo>
                  <a:lnTo>
                    <a:pt x="1565770" y="615911"/>
                  </a:lnTo>
                  <a:lnTo>
                    <a:pt x="1566418" y="598093"/>
                  </a:lnTo>
                  <a:lnTo>
                    <a:pt x="1578648" y="542747"/>
                  </a:lnTo>
                  <a:lnTo>
                    <a:pt x="1595158" y="506564"/>
                  </a:lnTo>
                  <a:lnTo>
                    <a:pt x="1617751" y="471957"/>
                  </a:lnTo>
                  <a:lnTo>
                    <a:pt x="1646110" y="440055"/>
                  </a:lnTo>
                  <a:lnTo>
                    <a:pt x="1678203" y="413715"/>
                  </a:lnTo>
                  <a:lnTo>
                    <a:pt x="1712645" y="393725"/>
                  </a:lnTo>
                  <a:lnTo>
                    <a:pt x="1764893" y="376148"/>
                  </a:lnTo>
                  <a:lnTo>
                    <a:pt x="1798662" y="372922"/>
                  </a:lnTo>
                  <a:lnTo>
                    <a:pt x="1815198" y="373824"/>
                  </a:lnTo>
                  <a:lnTo>
                    <a:pt x="1860651" y="386600"/>
                  </a:lnTo>
                  <a:lnTo>
                    <a:pt x="1891715" y="409092"/>
                  </a:lnTo>
                  <a:lnTo>
                    <a:pt x="1900720" y="408609"/>
                  </a:lnTo>
                  <a:lnTo>
                    <a:pt x="2037384" y="256400"/>
                  </a:lnTo>
                  <a:close/>
                </a:path>
                <a:path w="2729865" h="2176145">
                  <a:moveTo>
                    <a:pt x="2067356" y="1266393"/>
                  </a:moveTo>
                  <a:lnTo>
                    <a:pt x="2065870" y="1262659"/>
                  </a:lnTo>
                  <a:lnTo>
                    <a:pt x="2060194" y="1257566"/>
                  </a:lnTo>
                  <a:lnTo>
                    <a:pt x="2056333" y="1256512"/>
                  </a:lnTo>
                  <a:lnTo>
                    <a:pt x="2052586" y="1257236"/>
                  </a:lnTo>
                  <a:lnTo>
                    <a:pt x="1684337" y="1328737"/>
                  </a:lnTo>
                  <a:lnTo>
                    <a:pt x="1680324" y="1333207"/>
                  </a:lnTo>
                  <a:lnTo>
                    <a:pt x="1634083" y="1893443"/>
                  </a:lnTo>
                  <a:lnTo>
                    <a:pt x="1635556" y="1897164"/>
                  </a:lnTo>
                  <a:lnTo>
                    <a:pt x="1640649" y="1901723"/>
                  </a:lnTo>
                  <a:lnTo>
                    <a:pt x="1643545" y="1902828"/>
                  </a:lnTo>
                  <a:lnTo>
                    <a:pt x="1648066" y="1902752"/>
                  </a:lnTo>
                  <a:lnTo>
                    <a:pt x="2017026" y="1831860"/>
                  </a:lnTo>
                  <a:lnTo>
                    <a:pt x="2032292" y="1691106"/>
                  </a:lnTo>
                  <a:lnTo>
                    <a:pt x="1800669" y="1723605"/>
                  </a:lnTo>
                  <a:lnTo>
                    <a:pt x="1805787" y="1661617"/>
                  </a:lnTo>
                  <a:lnTo>
                    <a:pt x="1990801" y="1626057"/>
                  </a:lnTo>
                  <a:lnTo>
                    <a:pt x="1994827" y="1621586"/>
                  </a:lnTo>
                  <a:lnTo>
                    <a:pt x="2006079" y="1485303"/>
                  </a:lnTo>
                  <a:lnTo>
                    <a:pt x="2004593" y="1481582"/>
                  </a:lnTo>
                  <a:lnTo>
                    <a:pt x="1998916" y="1476489"/>
                  </a:lnTo>
                  <a:lnTo>
                    <a:pt x="1995068" y="1475409"/>
                  </a:lnTo>
                  <a:lnTo>
                    <a:pt x="1818347" y="1509369"/>
                  </a:lnTo>
                  <a:lnTo>
                    <a:pt x="1823161" y="1451140"/>
                  </a:lnTo>
                  <a:lnTo>
                    <a:pt x="2052078" y="1407147"/>
                  </a:lnTo>
                  <a:lnTo>
                    <a:pt x="2056104" y="1402676"/>
                  </a:lnTo>
                  <a:lnTo>
                    <a:pt x="2067356" y="1266393"/>
                  </a:lnTo>
                  <a:close/>
                </a:path>
                <a:path w="2729865" h="2176145">
                  <a:moveTo>
                    <a:pt x="2337066" y="1204214"/>
                  </a:moveTo>
                  <a:lnTo>
                    <a:pt x="2335593" y="1200492"/>
                  </a:lnTo>
                  <a:lnTo>
                    <a:pt x="2332748" y="1197940"/>
                  </a:lnTo>
                  <a:lnTo>
                    <a:pt x="2329916" y="1195400"/>
                  </a:lnTo>
                  <a:lnTo>
                    <a:pt x="2326055" y="1194320"/>
                  </a:lnTo>
                  <a:lnTo>
                    <a:pt x="2186762" y="1221092"/>
                  </a:lnTo>
                  <a:lnTo>
                    <a:pt x="2182749" y="1225562"/>
                  </a:lnTo>
                  <a:lnTo>
                    <a:pt x="2151265" y="1606905"/>
                  </a:lnTo>
                  <a:lnTo>
                    <a:pt x="2152751" y="1610626"/>
                  </a:lnTo>
                  <a:lnTo>
                    <a:pt x="2157831" y="1615198"/>
                  </a:lnTo>
                  <a:lnTo>
                    <a:pt x="2160740" y="1616290"/>
                  </a:lnTo>
                  <a:lnTo>
                    <a:pt x="2165248" y="1616214"/>
                  </a:lnTo>
                  <a:lnTo>
                    <a:pt x="2301570" y="1590027"/>
                  </a:lnTo>
                  <a:lnTo>
                    <a:pt x="2305596" y="1585544"/>
                  </a:lnTo>
                  <a:lnTo>
                    <a:pt x="2337066" y="1204214"/>
                  </a:lnTo>
                  <a:close/>
                </a:path>
                <a:path w="2729865" h="2176145">
                  <a:moveTo>
                    <a:pt x="2729458" y="13550"/>
                  </a:moveTo>
                  <a:lnTo>
                    <a:pt x="2726461" y="8191"/>
                  </a:lnTo>
                  <a:lnTo>
                    <a:pt x="2723464" y="2832"/>
                  </a:lnTo>
                  <a:lnTo>
                    <a:pt x="2717368" y="0"/>
                  </a:lnTo>
                  <a:lnTo>
                    <a:pt x="2470620" y="47409"/>
                  </a:lnTo>
                  <a:lnTo>
                    <a:pt x="2467876" y="48945"/>
                  </a:lnTo>
                  <a:lnTo>
                    <a:pt x="2243137" y="295198"/>
                  </a:lnTo>
                  <a:lnTo>
                    <a:pt x="2259076" y="102095"/>
                  </a:lnTo>
                  <a:lnTo>
                    <a:pt x="2257348" y="97739"/>
                  </a:lnTo>
                  <a:lnTo>
                    <a:pt x="2250719" y="91782"/>
                  </a:lnTo>
                  <a:lnTo>
                    <a:pt x="2246198" y="90525"/>
                  </a:lnTo>
                  <a:lnTo>
                    <a:pt x="2070227" y="124333"/>
                  </a:lnTo>
                  <a:lnTo>
                    <a:pt x="2065528" y="129590"/>
                  </a:lnTo>
                  <a:lnTo>
                    <a:pt x="2004402" y="870013"/>
                  </a:lnTo>
                  <a:lnTo>
                    <a:pt x="2006142" y="874369"/>
                  </a:lnTo>
                  <a:lnTo>
                    <a:pt x="2012099" y="879703"/>
                  </a:lnTo>
                  <a:lnTo>
                    <a:pt x="2015490" y="880986"/>
                  </a:lnTo>
                  <a:lnTo>
                    <a:pt x="2020760" y="880897"/>
                  </a:lnTo>
                  <a:lnTo>
                    <a:pt x="2193252" y="847763"/>
                  </a:lnTo>
                  <a:lnTo>
                    <a:pt x="2197951" y="842530"/>
                  </a:lnTo>
                  <a:lnTo>
                    <a:pt x="2215083" y="634949"/>
                  </a:lnTo>
                  <a:lnTo>
                    <a:pt x="2409063" y="804240"/>
                  </a:lnTo>
                  <a:lnTo>
                    <a:pt x="2413508" y="805446"/>
                  </a:lnTo>
                  <a:lnTo>
                    <a:pt x="2661843" y="757720"/>
                  </a:lnTo>
                  <a:lnTo>
                    <a:pt x="2666149" y="753719"/>
                  </a:lnTo>
                  <a:lnTo>
                    <a:pt x="2668981" y="743191"/>
                  </a:lnTo>
                  <a:lnTo>
                    <a:pt x="2667241" y="737577"/>
                  </a:lnTo>
                  <a:lnTo>
                    <a:pt x="2335492" y="450126"/>
                  </a:lnTo>
                  <a:lnTo>
                    <a:pt x="2728684" y="20231"/>
                  </a:lnTo>
                  <a:lnTo>
                    <a:pt x="2729458" y="135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78909" y="5616752"/>
              <a:ext cx="159084" cy="157972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13409562" y="1252136"/>
              <a:ext cx="802005" cy="796925"/>
            </a:xfrm>
            <a:custGeom>
              <a:avLst/>
              <a:gdLst/>
              <a:ahLst/>
              <a:cxnLst/>
              <a:rect l="l" t="t" r="r" b="b"/>
              <a:pathLst>
                <a:path w="802005" h="796925">
                  <a:moveTo>
                    <a:pt x="564324" y="714578"/>
                  </a:moveTo>
                  <a:lnTo>
                    <a:pt x="0" y="491451"/>
                  </a:lnTo>
                  <a:lnTo>
                    <a:pt x="4229" y="796544"/>
                  </a:lnTo>
                  <a:lnTo>
                    <a:pt x="564324" y="714578"/>
                  </a:lnTo>
                  <a:close/>
                </a:path>
                <a:path w="802005" h="796925">
                  <a:moveTo>
                    <a:pt x="696455" y="612355"/>
                  </a:moveTo>
                  <a:lnTo>
                    <a:pt x="382727" y="0"/>
                  </a:lnTo>
                  <a:lnTo>
                    <a:pt x="114465" y="166077"/>
                  </a:lnTo>
                  <a:lnTo>
                    <a:pt x="696455" y="612355"/>
                  </a:lnTo>
                  <a:close/>
                </a:path>
                <a:path w="802005" h="796925">
                  <a:moveTo>
                    <a:pt x="801814" y="114122"/>
                  </a:moveTo>
                  <a:lnTo>
                    <a:pt x="663714" y="200469"/>
                  </a:lnTo>
                  <a:lnTo>
                    <a:pt x="758659" y="470687"/>
                  </a:lnTo>
                  <a:lnTo>
                    <a:pt x="801814" y="114122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5791371" y="4510274"/>
              <a:ext cx="2405380" cy="2996565"/>
            </a:xfrm>
            <a:custGeom>
              <a:avLst/>
              <a:gdLst/>
              <a:ahLst/>
              <a:cxnLst/>
              <a:rect l="l" t="t" r="r" b="b"/>
              <a:pathLst>
                <a:path w="2405380" h="2996565">
                  <a:moveTo>
                    <a:pt x="937236" y="0"/>
                  </a:moveTo>
                  <a:lnTo>
                    <a:pt x="884884" y="1771"/>
                  </a:lnTo>
                  <a:lnTo>
                    <a:pt x="28512" y="58377"/>
                  </a:lnTo>
                  <a:lnTo>
                    <a:pt x="7631" y="127593"/>
                  </a:lnTo>
                  <a:lnTo>
                    <a:pt x="0" y="196205"/>
                  </a:lnTo>
                  <a:lnTo>
                    <a:pt x="1796" y="241098"/>
                  </a:lnTo>
                  <a:lnTo>
                    <a:pt x="8821" y="284948"/>
                  </a:lnTo>
                  <a:lnTo>
                    <a:pt x="20828" y="327437"/>
                  </a:lnTo>
                  <a:lnTo>
                    <a:pt x="37570" y="368250"/>
                  </a:lnTo>
                  <a:lnTo>
                    <a:pt x="58799" y="407068"/>
                  </a:lnTo>
                  <a:lnTo>
                    <a:pt x="84269" y="443577"/>
                  </a:lnTo>
                  <a:lnTo>
                    <a:pt x="113731" y="477459"/>
                  </a:lnTo>
                  <a:lnTo>
                    <a:pt x="146940" y="508398"/>
                  </a:lnTo>
                  <a:lnTo>
                    <a:pt x="183647" y="536077"/>
                  </a:lnTo>
                  <a:lnTo>
                    <a:pt x="223606" y="560179"/>
                  </a:lnTo>
                  <a:lnTo>
                    <a:pt x="266570" y="580388"/>
                  </a:lnTo>
                  <a:lnTo>
                    <a:pt x="312291" y="596388"/>
                  </a:lnTo>
                  <a:lnTo>
                    <a:pt x="360521" y="607861"/>
                  </a:lnTo>
                  <a:lnTo>
                    <a:pt x="411015" y="614491"/>
                  </a:lnTo>
                  <a:lnTo>
                    <a:pt x="463525" y="615962"/>
                  </a:lnTo>
                  <a:lnTo>
                    <a:pt x="822456" y="607774"/>
                  </a:lnTo>
                  <a:lnTo>
                    <a:pt x="1186801" y="1215745"/>
                  </a:lnTo>
                  <a:lnTo>
                    <a:pt x="1994598" y="2996382"/>
                  </a:lnTo>
                  <a:lnTo>
                    <a:pt x="2394942" y="1510971"/>
                  </a:lnTo>
                  <a:lnTo>
                    <a:pt x="2404171" y="1461131"/>
                  </a:lnTo>
                  <a:lnTo>
                    <a:pt x="2405163" y="1411235"/>
                  </a:lnTo>
                  <a:lnTo>
                    <a:pt x="2398103" y="1362095"/>
                  </a:lnTo>
                  <a:lnTo>
                    <a:pt x="2383175" y="1314521"/>
                  </a:lnTo>
                  <a:lnTo>
                    <a:pt x="2360564" y="1269324"/>
                  </a:lnTo>
                  <a:lnTo>
                    <a:pt x="2330452" y="1227315"/>
                  </a:lnTo>
                  <a:lnTo>
                    <a:pt x="1515116" y="258810"/>
                  </a:lnTo>
                  <a:lnTo>
                    <a:pt x="1481914" y="222150"/>
                  </a:lnTo>
                  <a:lnTo>
                    <a:pt x="1446206" y="188023"/>
                  </a:lnTo>
                  <a:lnTo>
                    <a:pt x="1408163" y="156501"/>
                  </a:lnTo>
                  <a:lnTo>
                    <a:pt x="1367958" y="127653"/>
                  </a:lnTo>
                  <a:lnTo>
                    <a:pt x="1325764" y="101550"/>
                  </a:lnTo>
                  <a:lnTo>
                    <a:pt x="1281751" y="78263"/>
                  </a:lnTo>
                  <a:lnTo>
                    <a:pt x="1236093" y="57861"/>
                  </a:lnTo>
                  <a:lnTo>
                    <a:pt x="1188961" y="40416"/>
                  </a:lnTo>
                  <a:lnTo>
                    <a:pt x="1140529" y="25997"/>
                  </a:lnTo>
                  <a:lnTo>
                    <a:pt x="1090968" y="14676"/>
                  </a:lnTo>
                  <a:lnTo>
                    <a:pt x="1040451" y="6522"/>
                  </a:lnTo>
                  <a:lnTo>
                    <a:pt x="989150" y="1607"/>
                  </a:lnTo>
                  <a:lnTo>
                    <a:pt x="937236" y="0"/>
                  </a:lnTo>
                  <a:close/>
                </a:path>
              </a:pathLst>
            </a:custGeom>
            <a:solidFill>
              <a:srgbClr val="FBBF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3505726" y="6471888"/>
              <a:ext cx="2926715" cy="1955164"/>
            </a:xfrm>
            <a:custGeom>
              <a:avLst/>
              <a:gdLst/>
              <a:ahLst/>
              <a:cxnLst/>
              <a:rect l="l" t="t" r="r" b="b"/>
              <a:pathLst>
                <a:path w="2926715" h="1955165">
                  <a:moveTo>
                    <a:pt x="910869" y="469696"/>
                  </a:moveTo>
                  <a:lnTo>
                    <a:pt x="910463" y="416077"/>
                  </a:lnTo>
                  <a:lnTo>
                    <a:pt x="905827" y="365226"/>
                  </a:lnTo>
                  <a:lnTo>
                    <a:pt x="896962" y="317131"/>
                  </a:lnTo>
                  <a:lnTo>
                    <a:pt x="883856" y="271818"/>
                  </a:lnTo>
                  <a:lnTo>
                    <a:pt x="866521" y="229273"/>
                  </a:lnTo>
                  <a:lnTo>
                    <a:pt x="844956" y="189496"/>
                  </a:lnTo>
                  <a:lnTo>
                    <a:pt x="819162" y="152501"/>
                  </a:lnTo>
                  <a:lnTo>
                    <a:pt x="789139" y="118262"/>
                  </a:lnTo>
                  <a:lnTo>
                    <a:pt x="755180" y="88341"/>
                  </a:lnTo>
                  <a:lnTo>
                    <a:pt x="718058" y="62763"/>
                  </a:lnTo>
                  <a:lnTo>
                    <a:pt x="677760" y="41529"/>
                  </a:lnTo>
                  <a:lnTo>
                    <a:pt x="634314" y="24625"/>
                  </a:lnTo>
                  <a:lnTo>
                    <a:pt x="587705" y="12077"/>
                  </a:lnTo>
                  <a:lnTo>
                    <a:pt x="537908" y="3860"/>
                  </a:lnTo>
                  <a:lnTo>
                    <a:pt x="484962" y="0"/>
                  </a:lnTo>
                  <a:lnTo>
                    <a:pt x="433158" y="609"/>
                  </a:lnTo>
                  <a:lnTo>
                    <a:pt x="383819" y="5740"/>
                  </a:lnTo>
                  <a:lnTo>
                    <a:pt x="336931" y="15379"/>
                  </a:lnTo>
                  <a:lnTo>
                    <a:pt x="292519" y="29552"/>
                  </a:lnTo>
                  <a:lnTo>
                    <a:pt x="250571" y="48221"/>
                  </a:lnTo>
                  <a:lnTo>
                    <a:pt x="211074" y="71424"/>
                  </a:lnTo>
                  <a:lnTo>
                    <a:pt x="174040" y="99136"/>
                  </a:lnTo>
                  <a:lnTo>
                    <a:pt x="141897" y="132600"/>
                  </a:lnTo>
                  <a:lnTo>
                    <a:pt x="113817" y="168757"/>
                  </a:lnTo>
                  <a:lnTo>
                    <a:pt x="89801" y="207606"/>
                  </a:lnTo>
                  <a:lnTo>
                    <a:pt x="69850" y="249161"/>
                  </a:lnTo>
                  <a:lnTo>
                    <a:pt x="53962" y="293408"/>
                  </a:lnTo>
                  <a:lnTo>
                    <a:pt x="42138" y="340347"/>
                  </a:lnTo>
                  <a:lnTo>
                    <a:pt x="34366" y="389991"/>
                  </a:lnTo>
                  <a:lnTo>
                    <a:pt x="30670" y="442328"/>
                  </a:lnTo>
                  <a:lnTo>
                    <a:pt x="0" y="1428584"/>
                  </a:lnTo>
                  <a:lnTo>
                    <a:pt x="444" y="1481061"/>
                  </a:lnTo>
                  <a:lnTo>
                    <a:pt x="5105" y="1531086"/>
                  </a:lnTo>
                  <a:lnTo>
                    <a:pt x="13982" y="1578673"/>
                  </a:lnTo>
                  <a:lnTo>
                    <a:pt x="27089" y="1623822"/>
                  </a:lnTo>
                  <a:lnTo>
                    <a:pt x="44424" y="1666532"/>
                  </a:lnTo>
                  <a:lnTo>
                    <a:pt x="65989" y="1706803"/>
                  </a:lnTo>
                  <a:lnTo>
                    <a:pt x="91770" y="1744637"/>
                  </a:lnTo>
                  <a:lnTo>
                    <a:pt x="121780" y="1780019"/>
                  </a:lnTo>
                  <a:lnTo>
                    <a:pt x="157010" y="1809991"/>
                  </a:lnTo>
                  <a:lnTo>
                    <a:pt x="194983" y="1835594"/>
                  </a:lnTo>
                  <a:lnTo>
                    <a:pt x="235699" y="1856854"/>
                  </a:lnTo>
                  <a:lnTo>
                    <a:pt x="279158" y="1873745"/>
                  </a:lnTo>
                  <a:lnTo>
                    <a:pt x="325348" y="1886280"/>
                  </a:lnTo>
                  <a:lnTo>
                    <a:pt x="374269" y="1894459"/>
                  </a:lnTo>
                  <a:lnTo>
                    <a:pt x="425932" y="1898281"/>
                  </a:lnTo>
                  <a:lnTo>
                    <a:pt x="479031" y="1897710"/>
                  </a:lnTo>
                  <a:lnTo>
                    <a:pt x="529221" y="1892617"/>
                  </a:lnTo>
                  <a:lnTo>
                    <a:pt x="576529" y="1882990"/>
                  </a:lnTo>
                  <a:lnTo>
                    <a:pt x="620941" y="1868830"/>
                  </a:lnTo>
                  <a:lnTo>
                    <a:pt x="662470" y="1850136"/>
                  </a:lnTo>
                  <a:lnTo>
                    <a:pt x="701103" y="1826907"/>
                  </a:lnTo>
                  <a:lnTo>
                    <a:pt x="736854" y="1799145"/>
                  </a:lnTo>
                  <a:lnTo>
                    <a:pt x="768959" y="1766849"/>
                  </a:lnTo>
                  <a:lnTo>
                    <a:pt x="797001" y="1731518"/>
                  </a:lnTo>
                  <a:lnTo>
                    <a:pt x="821004" y="1693176"/>
                  </a:lnTo>
                  <a:lnTo>
                    <a:pt x="840943" y="1651787"/>
                  </a:lnTo>
                  <a:lnTo>
                    <a:pt x="856843" y="1607375"/>
                  </a:lnTo>
                  <a:lnTo>
                    <a:pt x="868680" y="1559941"/>
                  </a:lnTo>
                  <a:lnTo>
                    <a:pt x="876477" y="1509458"/>
                  </a:lnTo>
                  <a:lnTo>
                    <a:pt x="880211" y="1455953"/>
                  </a:lnTo>
                  <a:lnTo>
                    <a:pt x="887641" y="1217345"/>
                  </a:lnTo>
                  <a:lnTo>
                    <a:pt x="595998" y="1208278"/>
                  </a:lnTo>
                  <a:lnTo>
                    <a:pt x="588581" y="1446898"/>
                  </a:lnTo>
                  <a:lnTo>
                    <a:pt x="584860" y="1491894"/>
                  </a:lnTo>
                  <a:lnTo>
                    <a:pt x="564235" y="1557604"/>
                  </a:lnTo>
                  <a:lnTo>
                    <a:pt x="527024" y="1591602"/>
                  </a:lnTo>
                  <a:lnTo>
                    <a:pt x="470839" y="1605775"/>
                  </a:lnTo>
                  <a:lnTo>
                    <a:pt x="434987" y="1606651"/>
                  </a:lnTo>
                  <a:lnTo>
                    <a:pt x="400418" y="1603578"/>
                  </a:lnTo>
                  <a:lnTo>
                    <a:pt x="346557" y="1585988"/>
                  </a:lnTo>
                  <a:lnTo>
                    <a:pt x="310578" y="1548714"/>
                  </a:lnTo>
                  <a:lnTo>
                    <a:pt x="292760" y="1481810"/>
                  </a:lnTo>
                  <a:lnTo>
                    <a:pt x="291642" y="1437652"/>
                  </a:lnTo>
                  <a:lnTo>
                    <a:pt x="322313" y="451396"/>
                  </a:lnTo>
                  <a:lnTo>
                    <a:pt x="326174" y="407403"/>
                  </a:lnTo>
                  <a:lnTo>
                    <a:pt x="348107" y="341744"/>
                  </a:lnTo>
                  <a:lnTo>
                    <a:pt x="386346" y="306768"/>
                  </a:lnTo>
                  <a:lnTo>
                    <a:pt x="441185" y="292544"/>
                  </a:lnTo>
                  <a:lnTo>
                    <a:pt x="475894" y="291630"/>
                  </a:lnTo>
                  <a:lnTo>
                    <a:pt x="511619" y="294741"/>
                  </a:lnTo>
                  <a:lnTo>
                    <a:pt x="566801" y="312381"/>
                  </a:lnTo>
                  <a:lnTo>
                    <a:pt x="601827" y="348640"/>
                  </a:lnTo>
                  <a:lnTo>
                    <a:pt x="618324" y="415505"/>
                  </a:lnTo>
                  <a:lnTo>
                    <a:pt x="619252" y="460629"/>
                  </a:lnTo>
                  <a:lnTo>
                    <a:pt x="614146" y="625005"/>
                  </a:lnTo>
                  <a:lnTo>
                    <a:pt x="905776" y="634072"/>
                  </a:lnTo>
                  <a:lnTo>
                    <a:pt x="910869" y="469696"/>
                  </a:lnTo>
                  <a:close/>
                </a:path>
                <a:path w="2926715" h="1955165">
                  <a:moveTo>
                    <a:pt x="1883892" y="499948"/>
                  </a:moveTo>
                  <a:lnTo>
                    <a:pt x="1883524" y="445173"/>
                  </a:lnTo>
                  <a:lnTo>
                    <a:pt x="1878901" y="393496"/>
                  </a:lnTo>
                  <a:lnTo>
                    <a:pt x="1870049" y="344906"/>
                  </a:lnTo>
                  <a:lnTo>
                    <a:pt x="1856955" y="299427"/>
                  </a:lnTo>
                  <a:lnTo>
                    <a:pt x="1839607" y="257048"/>
                  </a:lnTo>
                  <a:lnTo>
                    <a:pt x="1818030" y="217766"/>
                  </a:lnTo>
                  <a:lnTo>
                    <a:pt x="1792198" y="181597"/>
                  </a:lnTo>
                  <a:lnTo>
                    <a:pt x="1762137" y="148513"/>
                  </a:lnTo>
                  <a:lnTo>
                    <a:pt x="1728177" y="118592"/>
                  </a:lnTo>
                  <a:lnTo>
                    <a:pt x="1691055" y="93027"/>
                  </a:lnTo>
                  <a:lnTo>
                    <a:pt x="1650771" y="71780"/>
                  </a:lnTo>
                  <a:lnTo>
                    <a:pt x="1607312" y="54889"/>
                  </a:lnTo>
                  <a:lnTo>
                    <a:pt x="1560703" y="42341"/>
                  </a:lnTo>
                  <a:lnTo>
                    <a:pt x="1510906" y="34124"/>
                  </a:lnTo>
                  <a:lnTo>
                    <a:pt x="1457960" y="30251"/>
                  </a:lnTo>
                  <a:lnTo>
                    <a:pt x="1404861" y="30822"/>
                  </a:lnTo>
                  <a:lnTo>
                    <a:pt x="1354658" y="35928"/>
                  </a:lnTo>
                  <a:lnTo>
                    <a:pt x="1307350" y="45554"/>
                  </a:lnTo>
                  <a:lnTo>
                    <a:pt x="1262938" y="59728"/>
                  </a:lnTo>
                  <a:lnTo>
                    <a:pt x="1221409" y="78422"/>
                  </a:lnTo>
                  <a:lnTo>
                    <a:pt x="1182776" y="101638"/>
                  </a:lnTo>
                  <a:lnTo>
                    <a:pt x="1147038" y="129400"/>
                  </a:lnTo>
                  <a:lnTo>
                    <a:pt x="1114971" y="160540"/>
                  </a:lnTo>
                  <a:lnTo>
                    <a:pt x="1086942" y="195033"/>
                  </a:lnTo>
                  <a:lnTo>
                    <a:pt x="1062951" y="232905"/>
                  </a:lnTo>
                  <a:lnTo>
                    <a:pt x="1043012" y="274116"/>
                  </a:lnTo>
                  <a:lnTo>
                    <a:pt x="1027112" y="318693"/>
                  </a:lnTo>
                  <a:lnTo>
                    <a:pt x="1015263" y="366636"/>
                  </a:lnTo>
                  <a:lnTo>
                    <a:pt x="1007452" y="417931"/>
                  </a:lnTo>
                  <a:lnTo>
                    <a:pt x="1003681" y="472579"/>
                  </a:lnTo>
                  <a:lnTo>
                    <a:pt x="998651" y="634301"/>
                  </a:lnTo>
                  <a:lnTo>
                    <a:pt x="1290281" y="643382"/>
                  </a:lnTo>
                  <a:lnTo>
                    <a:pt x="1295298" y="481647"/>
                  </a:lnTo>
                  <a:lnTo>
                    <a:pt x="1299159" y="437654"/>
                  </a:lnTo>
                  <a:lnTo>
                    <a:pt x="1321130" y="372008"/>
                  </a:lnTo>
                  <a:lnTo>
                    <a:pt x="1359357" y="337019"/>
                  </a:lnTo>
                  <a:lnTo>
                    <a:pt x="1414195" y="322808"/>
                  </a:lnTo>
                  <a:lnTo>
                    <a:pt x="1448892" y="321894"/>
                  </a:lnTo>
                  <a:lnTo>
                    <a:pt x="1484452" y="324980"/>
                  </a:lnTo>
                  <a:lnTo>
                    <a:pt x="1538312" y="342582"/>
                  </a:lnTo>
                  <a:lnTo>
                    <a:pt x="1573288" y="380822"/>
                  </a:lnTo>
                  <a:lnTo>
                    <a:pt x="1591106" y="447725"/>
                  </a:lnTo>
                  <a:lnTo>
                    <a:pt x="1592249" y="490880"/>
                  </a:lnTo>
                  <a:lnTo>
                    <a:pt x="1589786" y="570420"/>
                  </a:lnTo>
                  <a:lnTo>
                    <a:pt x="1584553" y="622490"/>
                  </a:lnTo>
                  <a:lnTo>
                    <a:pt x="1572298" y="668388"/>
                  </a:lnTo>
                  <a:lnTo>
                    <a:pt x="1553006" y="708126"/>
                  </a:lnTo>
                  <a:lnTo>
                    <a:pt x="1526705" y="741705"/>
                  </a:lnTo>
                  <a:lnTo>
                    <a:pt x="1493380" y="769112"/>
                  </a:lnTo>
                  <a:lnTo>
                    <a:pt x="1459103" y="790956"/>
                  </a:lnTo>
                  <a:lnTo>
                    <a:pt x="1390726" y="826960"/>
                  </a:lnTo>
                  <a:lnTo>
                    <a:pt x="1335925" y="855091"/>
                  </a:lnTo>
                  <a:lnTo>
                    <a:pt x="1287970" y="881519"/>
                  </a:lnTo>
                  <a:lnTo>
                    <a:pt x="1246860" y="906246"/>
                  </a:lnTo>
                  <a:lnTo>
                    <a:pt x="1212596" y="929271"/>
                  </a:lnTo>
                  <a:lnTo>
                    <a:pt x="1146810" y="985240"/>
                  </a:lnTo>
                  <a:lnTo>
                    <a:pt x="1112291" y="1021575"/>
                  </a:lnTo>
                  <a:lnTo>
                    <a:pt x="1081646" y="1059637"/>
                  </a:lnTo>
                  <a:lnTo>
                    <a:pt x="1054874" y="1099413"/>
                  </a:lnTo>
                  <a:lnTo>
                    <a:pt x="1031989" y="1140891"/>
                  </a:lnTo>
                  <a:lnTo>
                    <a:pt x="1012964" y="1184084"/>
                  </a:lnTo>
                  <a:lnTo>
                    <a:pt x="997826" y="1229004"/>
                  </a:lnTo>
                  <a:lnTo>
                    <a:pt x="986561" y="1275626"/>
                  </a:lnTo>
                  <a:lnTo>
                    <a:pt x="979170" y="1323962"/>
                  </a:lnTo>
                  <a:lnTo>
                    <a:pt x="975639" y="1374000"/>
                  </a:lnTo>
                  <a:lnTo>
                    <a:pt x="959485" y="1893646"/>
                  </a:lnTo>
                  <a:lnTo>
                    <a:pt x="1842350" y="1921103"/>
                  </a:lnTo>
                  <a:lnTo>
                    <a:pt x="1851431" y="1629460"/>
                  </a:lnTo>
                  <a:lnTo>
                    <a:pt x="1260195" y="1611071"/>
                  </a:lnTo>
                  <a:lnTo>
                    <a:pt x="1267282" y="1383068"/>
                  </a:lnTo>
                  <a:lnTo>
                    <a:pt x="1272463" y="1335900"/>
                  </a:lnTo>
                  <a:lnTo>
                    <a:pt x="1284973" y="1291920"/>
                  </a:lnTo>
                  <a:lnTo>
                    <a:pt x="1304810" y="1251140"/>
                  </a:lnTo>
                  <a:lnTo>
                    <a:pt x="1331988" y="1213561"/>
                  </a:lnTo>
                  <a:lnTo>
                    <a:pt x="1366507" y="1179169"/>
                  </a:lnTo>
                  <a:lnTo>
                    <a:pt x="1422082" y="1141095"/>
                  </a:lnTo>
                  <a:lnTo>
                    <a:pt x="1458899" y="1120330"/>
                  </a:lnTo>
                  <a:lnTo>
                    <a:pt x="1501711" y="1098448"/>
                  </a:lnTo>
                  <a:lnTo>
                    <a:pt x="1550720" y="1074432"/>
                  </a:lnTo>
                  <a:lnTo>
                    <a:pt x="1595437" y="1049616"/>
                  </a:lnTo>
                  <a:lnTo>
                    <a:pt x="1635887" y="1024001"/>
                  </a:lnTo>
                  <a:lnTo>
                    <a:pt x="1672043" y="997585"/>
                  </a:lnTo>
                  <a:lnTo>
                    <a:pt x="1709445" y="965682"/>
                  </a:lnTo>
                  <a:lnTo>
                    <a:pt x="1743303" y="931240"/>
                  </a:lnTo>
                  <a:lnTo>
                    <a:pt x="1773643" y="894232"/>
                  </a:lnTo>
                  <a:lnTo>
                    <a:pt x="1800453" y="854671"/>
                  </a:lnTo>
                  <a:lnTo>
                    <a:pt x="1823745" y="812558"/>
                  </a:lnTo>
                  <a:lnTo>
                    <a:pt x="1843265" y="768540"/>
                  </a:lnTo>
                  <a:lnTo>
                    <a:pt x="1858784" y="723226"/>
                  </a:lnTo>
                  <a:lnTo>
                    <a:pt x="1870329" y="676617"/>
                  </a:lnTo>
                  <a:lnTo>
                    <a:pt x="1877872" y="628700"/>
                  </a:lnTo>
                  <a:lnTo>
                    <a:pt x="1881428" y="579488"/>
                  </a:lnTo>
                  <a:lnTo>
                    <a:pt x="1883892" y="499948"/>
                  </a:lnTo>
                  <a:close/>
                </a:path>
                <a:path w="2926715" h="1955165">
                  <a:moveTo>
                    <a:pt x="2926677" y="1954809"/>
                  </a:moveTo>
                  <a:lnTo>
                    <a:pt x="2873705" y="1639265"/>
                  </a:lnTo>
                  <a:lnTo>
                    <a:pt x="2826232" y="1356448"/>
                  </a:lnTo>
                  <a:lnTo>
                    <a:pt x="2713926" y="687349"/>
                  </a:lnTo>
                  <a:lnTo>
                    <a:pt x="2613215" y="87401"/>
                  </a:lnTo>
                  <a:lnTo>
                    <a:pt x="2544559" y="85267"/>
                  </a:lnTo>
                  <a:lnTo>
                    <a:pt x="2544559" y="1356448"/>
                  </a:lnTo>
                  <a:lnTo>
                    <a:pt x="2311247" y="1349184"/>
                  </a:lnTo>
                  <a:lnTo>
                    <a:pt x="2448598" y="687349"/>
                  </a:lnTo>
                  <a:lnTo>
                    <a:pt x="2544559" y="1356448"/>
                  </a:lnTo>
                  <a:lnTo>
                    <a:pt x="2544559" y="85267"/>
                  </a:lnTo>
                  <a:lnTo>
                    <a:pt x="2321585" y="78333"/>
                  </a:lnTo>
                  <a:lnTo>
                    <a:pt x="1892681" y="1922665"/>
                  </a:lnTo>
                  <a:lnTo>
                    <a:pt x="2189632" y="1931885"/>
                  </a:lnTo>
                  <a:lnTo>
                    <a:pt x="2251799" y="1639265"/>
                  </a:lnTo>
                  <a:lnTo>
                    <a:pt x="2585859" y="1649653"/>
                  </a:lnTo>
                  <a:lnTo>
                    <a:pt x="2629738" y="1945576"/>
                  </a:lnTo>
                  <a:lnTo>
                    <a:pt x="2926677" y="1954809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706"/>
            <a:ext cx="20104100" cy="11305540"/>
          </a:xfrm>
          <a:custGeom>
            <a:avLst/>
            <a:gdLst/>
            <a:ahLst/>
            <a:cxnLst/>
            <a:rect l="l" t="t" r="r" b="b"/>
            <a:pathLst>
              <a:path w="20104100" h="11305540">
                <a:moveTo>
                  <a:pt x="20104099" y="0"/>
                </a:moveTo>
                <a:lnTo>
                  <a:pt x="0" y="0"/>
                </a:lnTo>
                <a:lnTo>
                  <a:pt x="0" y="11305142"/>
                </a:lnTo>
                <a:lnTo>
                  <a:pt x="20104099" y="11305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5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9908945" y="7376907"/>
            <a:ext cx="1670685" cy="1670685"/>
          </a:xfrm>
          <a:custGeom>
            <a:avLst/>
            <a:gdLst/>
            <a:ahLst/>
            <a:cxnLst/>
            <a:rect l="l" t="t" r="r" b="b"/>
            <a:pathLst>
              <a:path w="1670684" h="1670684">
                <a:moveTo>
                  <a:pt x="835293" y="0"/>
                </a:moveTo>
                <a:lnTo>
                  <a:pt x="749422" y="656681"/>
                </a:lnTo>
                <a:lnTo>
                  <a:pt x="403830" y="403830"/>
                </a:lnTo>
                <a:lnTo>
                  <a:pt x="657205" y="733443"/>
                </a:lnTo>
                <a:lnTo>
                  <a:pt x="0" y="835293"/>
                </a:lnTo>
                <a:lnTo>
                  <a:pt x="656681" y="921176"/>
                </a:lnTo>
                <a:lnTo>
                  <a:pt x="403830" y="1266757"/>
                </a:lnTo>
                <a:lnTo>
                  <a:pt x="733443" y="1013382"/>
                </a:lnTo>
                <a:lnTo>
                  <a:pt x="835293" y="1670598"/>
                </a:lnTo>
                <a:lnTo>
                  <a:pt x="921165" y="1013906"/>
                </a:lnTo>
                <a:lnTo>
                  <a:pt x="1266757" y="1266757"/>
                </a:lnTo>
                <a:lnTo>
                  <a:pt x="1013382" y="937144"/>
                </a:lnTo>
                <a:lnTo>
                  <a:pt x="1670587" y="835293"/>
                </a:lnTo>
                <a:lnTo>
                  <a:pt x="1013906" y="749422"/>
                </a:lnTo>
                <a:lnTo>
                  <a:pt x="1266757" y="403830"/>
                </a:lnTo>
                <a:lnTo>
                  <a:pt x="937144" y="657215"/>
                </a:lnTo>
                <a:lnTo>
                  <a:pt x="835293" y="0"/>
                </a:lnTo>
                <a:close/>
              </a:path>
            </a:pathLst>
          </a:custGeom>
          <a:solidFill>
            <a:srgbClr val="EC7A2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1770400" y="7820416"/>
            <a:ext cx="392430" cy="882015"/>
          </a:xfrm>
          <a:custGeom>
            <a:avLst/>
            <a:gdLst/>
            <a:ahLst/>
            <a:cxnLst/>
            <a:rect l="l" t="t" r="r" b="b"/>
            <a:pathLst>
              <a:path w="392429" h="882015">
                <a:moveTo>
                  <a:pt x="391946" y="0"/>
                </a:moveTo>
                <a:lnTo>
                  <a:pt x="274986" y="0"/>
                </a:lnTo>
                <a:lnTo>
                  <a:pt x="274986" y="667686"/>
                </a:lnTo>
                <a:lnTo>
                  <a:pt x="271019" y="712065"/>
                </a:lnTo>
                <a:lnTo>
                  <a:pt x="257884" y="746167"/>
                </a:lnTo>
                <a:lnTo>
                  <a:pt x="233727" y="768051"/>
                </a:lnTo>
                <a:lnTo>
                  <a:pt x="196695" y="775777"/>
                </a:lnTo>
                <a:lnTo>
                  <a:pt x="159920" y="768248"/>
                </a:lnTo>
                <a:lnTo>
                  <a:pt x="135073" y="746660"/>
                </a:lnTo>
                <a:lnTo>
                  <a:pt x="121006" y="712511"/>
                </a:lnTo>
                <a:lnTo>
                  <a:pt x="116572" y="667299"/>
                </a:lnTo>
                <a:lnTo>
                  <a:pt x="116572" y="0"/>
                </a:lnTo>
                <a:lnTo>
                  <a:pt x="0" y="0"/>
                </a:lnTo>
                <a:lnTo>
                  <a:pt x="0" y="665864"/>
                </a:lnTo>
                <a:lnTo>
                  <a:pt x="3913" y="723137"/>
                </a:lnTo>
                <a:lnTo>
                  <a:pt x="15692" y="771574"/>
                </a:lnTo>
                <a:lnTo>
                  <a:pt x="35390" y="811184"/>
                </a:lnTo>
                <a:lnTo>
                  <a:pt x="63062" y="841975"/>
                </a:lnTo>
                <a:lnTo>
                  <a:pt x="98764" y="863958"/>
                </a:lnTo>
                <a:lnTo>
                  <a:pt x="142550" y="877141"/>
                </a:lnTo>
                <a:lnTo>
                  <a:pt x="194475" y="881533"/>
                </a:lnTo>
                <a:lnTo>
                  <a:pt x="248291" y="876659"/>
                </a:lnTo>
                <a:lnTo>
                  <a:pt x="293175" y="862335"/>
                </a:lnTo>
                <a:lnTo>
                  <a:pt x="329366" y="839011"/>
                </a:lnTo>
                <a:lnTo>
                  <a:pt x="357101" y="807136"/>
                </a:lnTo>
                <a:lnTo>
                  <a:pt x="376618" y="767158"/>
                </a:lnTo>
                <a:lnTo>
                  <a:pt x="388153" y="719527"/>
                </a:lnTo>
                <a:lnTo>
                  <a:pt x="391946" y="664691"/>
                </a:lnTo>
                <a:lnTo>
                  <a:pt x="3919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2237444" y="8010390"/>
            <a:ext cx="358140" cy="690245"/>
          </a:xfrm>
          <a:custGeom>
            <a:avLst/>
            <a:gdLst/>
            <a:ahLst/>
            <a:cxnLst/>
            <a:rect l="l" t="t" r="r" b="b"/>
            <a:pathLst>
              <a:path w="358140" h="690245">
                <a:moveTo>
                  <a:pt x="180413" y="0"/>
                </a:moveTo>
                <a:lnTo>
                  <a:pt x="128498" y="5719"/>
                </a:lnTo>
                <a:lnTo>
                  <a:pt x="86197" y="22251"/>
                </a:lnTo>
                <a:lnTo>
                  <a:pt x="53431" y="48652"/>
                </a:lnTo>
                <a:lnTo>
                  <a:pt x="30123" y="83982"/>
                </a:lnTo>
                <a:lnTo>
                  <a:pt x="16195" y="127298"/>
                </a:lnTo>
                <a:lnTo>
                  <a:pt x="11570" y="177659"/>
                </a:lnTo>
                <a:lnTo>
                  <a:pt x="16792" y="229224"/>
                </a:lnTo>
                <a:lnTo>
                  <a:pt x="32604" y="272382"/>
                </a:lnTo>
                <a:lnTo>
                  <a:pt x="59224" y="309904"/>
                </a:lnTo>
                <a:lnTo>
                  <a:pt x="96872" y="344562"/>
                </a:lnTo>
                <a:lnTo>
                  <a:pt x="145765" y="379129"/>
                </a:lnTo>
                <a:lnTo>
                  <a:pt x="193794" y="414405"/>
                </a:lnTo>
                <a:lnTo>
                  <a:pt x="222431" y="445794"/>
                </a:lnTo>
                <a:lnTo>
                  <a:pt x="236255" y="477318"/>
                </a:lnTo>
                <a:lnTo>
                  <a:pt x="239846" y="513000"/>
                </a:lnTo>
                <a:lnTo>
                  <a:pt x="236463" y="546927"/>
                </a:lnTo>
                <a:lnTo>
                  <a:pt x="225851" y="571236"/>
                </a:lnTo>
                <a:lnTo>
                  <a:pt x="207316" y="585866"/>
                </a:lnTo>
                <a:lnTo>
                  <a:pt x="180162" y="590756"/>
                </a:lnTo>
                <a:lnTo>
                  <a:pt x="151549" y="584446"/>
                </a:lnTo>
                <a:lnTo>
                  <a:pt x="132234" y="566732"/>
                </a:lnTo>
                <a:lnTo>
                  <a:pt x="121310" y="539439"/>
                </a:lnTo>
                <a:lnTo>
                  <a:pt x="117870" y="504393"/>
                </a:lnTo>
                <a:lnTo>
                  <a:pt x="117870" y="474331"/>
                </a:lnTo>
                <a:lnTo>
                  <a:pt x="0" y="474331"/>
                </a:lnTo>
                <a:lnTo>
                  <a:pt x="0" y="504267"/>
                </a:lnTo>
                <a:lnTo>
                  <a:pt x="2296" y="544167"/>
                </a:lnTo>
                <a:lnTo>
                  <a:pt x="10052" y="582184"/>
                </a:lnTo>
                <a:lnTo>
                  <a:pt x="47147" y="646365"/>
                </a:lnTo>
                <a:lnTo>
                  <a:pt x="79088" y="669427"/>
                </a:lnTo>
                <a:lnTo>
                  <a:pt x="121690" y="684402"/>
                </a:lnTo>
                <a:lnTo>
                  <a:pt x="176256" y="689738"/>
                </a:lnTo>
                <a:lnTo>
                  <a:pt x="224467" y="685761"/>
                </a:lnTo>
                <a:lnTo>
                  <a:pt x="265229" y="673891"/>
                </a:lnTo>
                <a:lnTo>
                  <a:pt x="298555" y="654219"/>
                </a:lnTo>
                <a:lnTo>
                  <a:pt x="342941" y="591831"/>
                </a:lnTo>
                <a:lnTo>
                  <a:pt x="354024" y="549297"/>
                </a:lnTo>
                <a:lnTo>
                  <a:pt x="357716" y="499325"/>
                </a:lnTo>
                <a:lnTo>
                  <a:pt x="353992" y="449244"/>
                </a:lnTo>
                <a:lnTo>
                  <a:pt x="342405" y="407246"/>
                </a:lnTo>
                <a:lnTo>
                  <a:pt x="322335" y="370937"/>
                </a:lnTo>
                <a:lnTo>
                  <a:pt x="293163" y="337924"/>
                </a:lnTo>
                <a:lnTo>
                  <a:pt x="254268" y="305813"/>
                </a:lnTo>
                <a:lnTo>
                  <a:pt x="205030" y="272211"/>
                </a:lnTo>
                <a:lnTo>
                  <a:pt x="166205" y="244638"/>
                </a:lnTo>
                <a:lnTo>
                  <a:pt x="142565" y="220923"/>
                </a:lnTo>
                <a:lnTo>
                  <a:pt x="130804" y="196775"/>
                </a:lnTo>
                <a:lnTo>
                  <a:pt x="127619" y="167900"/>
                </a:lnTo>
                <a:lnTo>
                  <a:pt x="130585" y="139360"/>
                </a:lnTo>
                <a:lnTo>
                  <a:pt x="139940" y="117644"/>
                </a:lnTo>
                <a:lnTo>
                  <a:pt x="156367" y="103826"/>
                </a:lnTo>
                <a:lnTo>
                  <a:pt x="180549" y="98981"/>
                </a:lnTo>
                <a:lnTo>
                  <a:pt x="205370" y="103614"/>
                </a:lnTo>
                <a:lnTo>
                  <a:pt x="222334" y="117620"/>
                </a:lnTo>
                <a:lnTo>
                  <a:pt x="232060" y="141163"/>
                </a:lnTo>
                <a:lnTo>
                  <a:pt x="235165" y="174403"/>
                </a:lnTo>
                <a:lnTo>
                  <a:pt x="235165" y="213846"/>
                </a:lnTo>
                <a:lnTo>
                  <a:pt x="348094" y="213846"/>
                </a:lnTo>
                <a:lnTo>
                  <a:pt x="348094" y="185491"/>
                </a:lnTo>
                <a:lnTo>
                  <a:pt x="344224" y="132373"/>
                </a:lnTo>
                <a:lnTo>
                  <a:pt x="331985" y="86996"/>
                </a:lnTo>
                <a:lnTo>
                  <a:pt x="310430" y="50217"/>
                </a:lnTo>
                <a:lnTo>
                  <a:pt x="278613" y="22888"/>
                </a:lnTo>
                <a:lnTo>
                  <a:pt x="235590" y="5864"/>
                </a:lnTo>
                <a:lnTo>
                  <a:pt x="18041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2665812" y="8010385"/>
            <a:ext cx="365760" cy="690245"/>
          </a:xfrm>
          <a:custGeom>
            <a:avLst/>
            <a:gdLst/>
            <a:ahLst/>
            <a:cxnLst/>
            <a:rect l="l" t="t" r="r" b="b"/>
            <a:pathLst>
              <a:path w="365759" h="690245">
                <a:moveTo>
                  <a:pt x="185512" y="0"/>
                </a:moveTo>
                <a:lnTo>
                  <a:pt x="126777" y="7325"/>
                </a:lnTo>
                <a:lnTo>
                  <a:pt x="81430" y="27450"/>
                </a:lnTo>
                <a:lnTo>
                  <a:pt x="47885" y="57596"/>
                </a:lnTo>
                <a:lnTo>
                  <a:pt x="24556" y="94986"/>
                </a:lnTo>
                <a:lnTo>
                  <a:pt x="9856" y="136841"/>
                </a:lnTo>
                <a:lnTo>
                  <a:pt x="2199" y="180386"/>
                </a:lnTo>
                <a:lnTo>
                  <a:pt x="27" y="222317"/>
                </a:lnTo>
                <a:lnTo>
                  <a:pt x="0" y="454551"/>
                </a:lnTo>
                <a:lnTo>
                  <a:pt x="1498" y="503553"/>
                </a:lnTo>
                <a:lnTo>
                  <a:pt x="6790" y="548453"/>
                </a:lnTo>
                <a:lnTo>
                  <a:pt x="17074" y="588503"/>
                </a:lnTo>
                <a:lnTo>
                  <a:pt x="33546" y="622952"/>
                </a:lnTo>
                <a:lnTo>
                  <a:pt x="89841" y="672049"/>
                </a:lnTo>
                <a:lnTo>
                  <a:pt x="132058" y="685198"/>
                </a:lnTo>
                <a:lnTo>
                  <a:pt x="185250" y="689748"/>
                </a:lnTo>
                <a:lnTo>
                  <a:pt x="246019" y="682330"/>
                </a:lnTo>
                <a:lnTo>
                  <a:pt x="291240" y="662255"/>
                </a:lnTo>
                <a:lnTo>
                  <a:pt x="323172" y="632792"/>
                </a:lnTo>
                <a:lnTo>
                  <a:pt x="344075" y="597210"/>
                </a:lnTo>
                <a:lnTo>
                  <a:pt x="346112" y="590756"/>
                </a:lnTo>
                <a:lnTo>
                  <a:pt x="183292" y="590756"/>
                </a:lnTo>
                <a:lnTo>
                  <a:pt x="148410" y="581035"/>
                </a:lnTo>
                <a:lnTo>
                  <a:pt x="127205" y="555309"/>
                </a:lnTo>
                <a:lnTo>
                  <a:pt x="116681" y="518731"/>
                </a:lnTo>
                <a:lnTo>
                  <a:pt x="113839" y="476456"/>
                </a:lnTo>
                <a:lnTo>
                  <a:pt x="113839" y="373548"/>
                </a:lnTo>
                <a:lnTo>
                  <a:pt x="365412" y="373548"/>
                </a:lnTo>
                <a:lnTo>
                  <a:pt x="365412" y="280944"/>
                </a:lnTo>
                <a:lnTo>
                  <a:pt x="114750" y="280944"/>
                </a:lnTo>
                <a:lnTo>
                  <a:pt x="114782" y="206150"/>
                </a:lnTo>
                <a:lnTo>
                  <a:pt x="118523" y="161029"/>
                </a:lnTo>
                <a:lnTo>
                  <a:pt x="130676" y="127250"/>
                </a:lnTo>
                <a:lnTo>
                  <a:pt x="152457" y="106227"/>
                </a:lnTo>
                <a:lnTo>
                  <a:pt x="185114" y="98991"/>
                </a:lnTo>
                <a:lnTo>
                  <a:pt x="344418" y="98991"/>
                </a:lnTo>
                <a:lnTo>
                  <a:pt x="337763" y="81806"/>
                </a:lnTo>
                <a:lnTo>
                  <a:pt x="313861" y="47743"/>
                </a:lnTo>
                <a:lnTo>
                  <a:pt x="281118" y="21986"/>
                </a:lnTo>
                <a:lnTo>
                  <a:pt x="238635" y="5688"/>
                </a:lnTo>
                <a:lnTo>
                  <a:pt x="185512" y="0"/>
                </a:lnTo>
                <a:close/>
              </a:path>
              <a:path w="365759" h="690245">
                <a:moveTo>
                  <a:pt x="363203" y="482665"/>
                </a:moveTo>
                <a:lnTo>
                  <a:pt x="249364" y="482665"/>
                </a:lnTo>
                <a:lnTo>
                  <a:pt x="249364" y="486822"/>
                </a:lnTo>
                <a:lnTo>
                  <a:pt x="247108" y="526161"/>
                </a:lnTo>
                <a:lnTo>
                  <a:pt x="237842" y="559321"/>
                </a:lnTo>
                <a:lnTo>
                  <a:pt x="217819" y="582216"/>
                </a:lnTo>
                <a:lnTo>
                  <a:pt x="183292" y="590756"/>
                </a:lnTo>
                <a:lnTo>
                  <a:pt x="346112" y="590756"/>
                </a:lnTo>
                <a:lnTo>
                  <a:pt x="356208" y="558777"/>
                </a:lnTo>
                <a:lnTo>
                  <a:pt x="361831" y="520763"/>
                </a:lnTo>
                <a:lnTo>
                  <a:pt x="363188" y="486822"/>
                </a:lnTo>
                <a:lnTo>
                  <a:pt x="363203" y="482665"/>
                </a:lnTo>
                <a:close/>
              </a:path>
              <a:path w="365759" h="690245">
                <a:moveTo>
                  <a:pt x="344418" y="98991"/>
                </a:moveTo>
                <a:lnTo>
                  <a:pt x="185114" y="98991"/>
                </a:lnTo>
                <a:lnTo>
                  <a:pt x="219321" y="107006"/>
                </a:lnTo>
                <a:lnTo>
                  <a:pt x="240181" y="129294"/>
                </a:lnTo>
                <a:lnTo>
                  <a:pt x="250580" y="163220"/>
                </a:lnTo>
                <a:lnTo>
                  <a:pt x="253405" y="206150"/>
                </a:lnTo>
                <a:lnTo>
                  <a:pt x="253405" y="280944"/>
                </a:lnTo>
                <a:lnTo>
                  <a:pt x="365412" y="280944"/>
                </a:lnTo>
                <a:lnTo>
                  <a:pt x="365412" y="222317"/>
                </a:lnTo>
                <a:lnTo>
                  <a:pt x="362640" y="170244"/>
                </a:lnTo>
                <a:lnTo>
                  <a:pt x="353723" y="123023"/>
                </a:lnTo>
                <a:lnTo>
                  <a:pt x="344418" y="9899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3300333" y="8277616"/>
            <a:ext cx="116839" cy="411480"/>
          </a:xfrm>
          <a:custGeom>
            <a:avLst/>
            <a:gdLst/>
            <a:ahLst/>
            <a:cxnLst/>
            <a:rect l="l" t="t" r="r" b="b"/>
            <a:pathLst>
              <a:path w="116840" h="411479">
                <a:moveTo>
                  <a:pt x="0" y="411480"/>
                </a:moveTo>
                <a:lnTo>
                  <a:pt x="116572" y="411480"/>
                </a:lnTo>
                <a:lnTo>
                  <a:pt x="116572" y="0"/>
                </a:lnTo>
                <a:lnTo>
                  <a:pt x="0" y="0"/>
                </a:lnTo>
                <a:lnTo>
                  <a:pt x="0" y="41148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3300329" y="7820424"/>
            <a:ext cx="393065" cy="868680"/>
          </a:xfrm>
          <a:custGeom>
            <a:avLst/>
            <a:gdLst/>
            <a:ahLst/>
            <a:cxnLst/>
            <a:rect l="l" t="t" r="r" b="b"/>
            <a:pathLst>
              <a:path w="393065" h="868679">
                <a:moveTo>
                  <a:pt x="392861" y="0"/>
                </a:moveTo>
                <a:lnTo>
                  <a:pt x="276288" y="0"/>
                </a:lnTo>
                <a:lnTo>
                  <a:pt x="276288" y="350520"/>
                </a:lnTo>
                <a:lnTo>
                  <a:pt x="116573" y="350520"/>
                </a:lnTo>
                <a:lnTo>
                  <a:pt x="116573" y="0"/>
                </a:lnTo>
                <a:lnTo>
                  <a:pt x="0" y="0"/>
                </a:lnTo>
                <a:lnTo>
                  <a:pt x="0" y="350520"/>
                </a:lnTo>
                <a:lnTo>
                  <a:pt x="0" y="457200"/>
                </a:lnTo>
                <a:lnTo>
                  <a:pt x="276288" y="457200"/>
                </a:lnTo>
                <a:lnTo>
                  <a:pt x="276288" y="868680"/>
                </a:lnTo>
                <a:lnTo>
                  <a:pt x="392861" y="868680"/>
                </a:lnTo>
                <a:lnTo>
                  <a:pt x="392861" y="457200"/>
                </a:lnTo>
                <a:lnTo>
                  <a:pt x="392861" y="350520"/>
                </a:lnTo>
                <a:lnTo>
                  <a:pt x="39286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3794058" y="8010391"/>
            <a:ext cx="374015" cy="690245"/>
          </a:xfrm>
          <a:custGeom>
            <a:avLst/>
            <a:gdLst/>
            <a:ahLst/>
            <a:cxnLst/>
            <a:rect l="l" t="t" r="r" b="b"/>
            <a:pathLst>
              <a:path w="374015" h="690245">
                <a:moveTo>
                  <a:pt x="189407" y="0"/>
                </a:moveTo>
                <a:lnTo>
                  <a:pt x="143298" y="4114"/>
                </a:lnTo>
                <a:lnTo>
                  <a:pt x="102389" y="16506"/>
                </a:lnTo>
                <a:lnTo>
                  <a:pt x="67370" y="37247"/>
                </a:lnTo>
                <a:lnTo>
                  <a:pt x="38931" y="66408"/>
                </a:lnTo>
                <a:lnTo>
                  <a:pt x="17763" y="104060"/>
                </a:lnTo>
                <a:lnTo>
                  <a:pt x="4555" y="150275"/>
                </a:lnTo>
                <a:lnTo>
                  <a:pt x="194" y="202779"/>
                </a:lnTo>
                <a:lnTo>
                  <a:pt x="119" y="203690"/>
                </a:lnTo>
                <a:lnTo>
                  <a:pt x="0" y="477849"/>
                </a:lnTo>
                <a:lnTo>
                  <a:pt x="3843" y="533106"/>
                </a:lnTo>
                <a:lnTo>
                  <a:pt x="15469" y="581294"/>
                </a:lnTo>
                <a:lnTo>
                  <a:pt x="34845" y="620630"/>
                </a:lnTo>
                <a:lnTo>
                  <a:pt x="61689" y="650934"/>
                </a:lnTo>
                <a:lnTo>
                  <a:pt x="95941" y="672544"/>
                </a:lnTo>
                <a:lnTo>
                  <a:pt x="137153" y="685452"/>
                </a:lnTo>
                <a:lnTo>
                  <a:pt x="137385" y="685452"/>
                </a:lnTo>
                <a:lnTo>
                  <a:pt x="185502" y="689738"/>
                </a:lnTo>
                <a:lnTo>
                  <a:pt x="233205" y="685452"/>
                </a:lnTo>
                <a:lnTo>
                  <a:pt x="274624" y="672544"/>
                </a:lnTo>
                <a:lnTo>
                  <a:pt x="309374" y="650934"/>
                </a:lnTo>
                <a:lnTo>
                  <a:pt x="336992" y="620630"/>
                </a:lnTo>
                <a:lnTo>
                  <a:pt x="354802" y="586191"/>
                </a:lnTo>
                <a:lnTo>
                  <a:pt x="187711" y="586191"/>
                </a:lnTo>
                <a:lnTo>
                  <a:pt x="155143" y="578598"/>
                </a:lnTo>
                <a:lnTo>
                  <a:pt x="133213" y="557250"/>
                </a:lnTo>
                <a:lnTo>
                  <a:pt x="120843" y="524294"/>
                </a:lnTo>
                <a:lnTo>
                  <a:pt x="116959" y="481880"/>
                </a:lnTo>
                <a:lnTo>
                  <a:pt x="117046" y="202779"/>
                </a:lnTo>
                <a:lnTo>
                  <a:pt x="121056" y="160659"/>
                </a:lnTo>
                <a:lnTo>
                  <a:pt x="133736" y="129277"/>
                </a:lnTo>
                <a:lnTo>
                  <a:pt x="155585" y="110066"/>
                </a:lnTo>
                <a:lnTo>
                  <a:pt x="187188" y="103546"/>
                </a:lnTo>
                <a:lnTo>
                  <a:pt x="355390" y="103546"/>
                </a:lnTo>
                <a:lnTo>
                  <a:pt x="338354" y="70084"/>
                </a:lnTo>
                <a:lnTo>
                  <a:pt x="311404" y="39748"/>
                </a:lnTo>
                <a:lnTo>
                  <a:pt x="277403" y="17811"/>
                </a:lnTo>
                <a:lnTo>
                  <a:pt x="236641" y="4489"/>
                </a:lnTo>
                <a:lnTo>
                  <a:pt x="189407" y="0"/>
                </a:lnTo>
                <a:close/>
              </a:path>
              <a:path w="374015" h="690245">
                <a:moveTo>
                  <a:pt x="355390" y="103546"/>
                </a:moveTo>
                <a:lnTo>
                  <a:pt x="187188" y="103546"/>
                </a:lnTo>
                <a:lnTo>
                  <a:pt x="220330" y="110967"/>
                </a:lnTo>
                <a:lnTo>
                  <a:pt x="241872" y="131605"/>
                </a:lnTo>
                <a:lnTo>
                  <a:pt x="253534" y="163022"/>
                </a:lnTo>
                <a:lnTo>
                  <a:pt x="257039" y="202779"/>
                </a:lnTo>
                <a:lnTo>
                  <a:pt x="257039" y="480058"/>
                </a:lnTo>
                <a:lnTo>
                  <a:pt x="252903" y="527033"/>
                </a:lnTo>
                <a:lnTo>
                  <a:pt x="240233" y="560140"/>
                </a:lnTo>
                <a:lnTo>
                  <a:pt x="218634" y="579738"/>
                </a:lnTo>
                <a:lnTo>
                  <a:pt x="187711" y="586191"/>
                </a:lnTo>
                <a:lnTo>
                  <a:pt x="354802" y="586191"/>
                </a:lnTo>
                <a:lnTo>
                  <a:pt x="357330" y="581294"/>
                </a:lnTo>
                <a:lnTo>
                  <a:pt x="369767" y="533106"/>
                </a:lnTo>
                <a:lnTo>
                  <a:pt x="373999" y="475901"/>
                </a:lnTo>
                <a:lnTo>
                  <a:pt x="373999" y="209302"/>
                </a:lnTo>
                <a:lnTo>
                  <a:pt x="369941" y="155078"/>
                </a:lnTo>
                <a:lnTo>
                  <a:pt x="357963" y="108600"/>
                </a:lnTo>
                <a:lnTo>
                  <a:pt x="355390" y="10354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4264219" y="8010383"/>
            <a:ext cx="593725" cy="679450"/>
          </a:xfrm>
          <a:custGeom>
            <a:avLst/>
            <a:gdLst/>
            <a:ahLst/>
            <a:cxnLst/>
            <a:rect l="l" t="t" r="r" b="b"/>
            <a:pathLst>
              <a:path w="593725" h="679450">
                <a:moveTo>
                  <a:pt x="464069" y="0"/>
                </a:moveTo>
                <a:lnTo>
                  <a:pt x="418264" y="6157"/>
                </a:lnTo>
                <a:lnTo>
                  <a:pt x="383315" y="22610"/>
                </a:lnTo>
                <a:lnTo>
                  <a:pt x="357150" y="46334"/>
                </a:lnTo>
                <a:lnTo>
                  <a:pt x="337696" y="74301"/>
                </a:lnTo>
                <a:lnTo>
                  <a:pt x="322000" y="40958"/>
                </a:lnTo>
                <a:lnTo>
                  <a:pt x="298840" y="17831"/>
                </a:lnTo>
                <a:lnTo>
                  <a:pt x="268653" y="4365"/>
                </a:lnTo>
                <a:lnTo>
                  <a:pt x="231877" y="0"/>
                </a:lnTo>
                <a:lnTo>
                  <a:pt x="193484" y="4730"/>
                </a:lnTo>
                <a:lnTo>
                  <a:pt x="161283" y="18524"/>
                </a:lnTo>
                <a:lnTo>
                  <a:pt x="135325" y="40785"/>
                </a:lnTo>
                <a:lnTo>
                  <a:pt x="115661" y="70919"/>
                </a:lnTo>
                <a:lnTo>
                  <a:pt x="114416" y="39691"/>
                </a:lnTo>
                <a:lnTo>
                  <a:pt x="113274" y="25141"/>
                </a:lnTo>
                <a:lnTo>
                  <a:pt x="111232" y="10418"/>
                </a:lnTo>
                <a:lnTo>
                  <a:pt x="0" y="10418"/>
                </a:lnTo>
                <a:lnTo>
                  <a:pt x="750" y="35720"/>
                </a:lnTo>
                <a:lnTo>
                  <a:pt x="1136" y="70688"/>
                </a:lnTo>
                <a:lnTo>
                  <a:pt x="1298" y="203805"/>
                </a:lnTo>
                <a:lnTo>
                  <a:pt x="1298" y="679340"/>
                </a:lnTo>
                <a:lnTo>
                  <a:pt x="117870" y="679340"/>
                </a:lnTo>
                <a:lnTo>
                  <a:pt x="117870" y="219417"/>
                </a:lnTo>
                <a:lnTo>
                  <a:pt x="120550" y="172493"/>
                </a:lnTo>
                <a:lnTo>
                  <a:pt x="130435" y="136477"/>
                </a:lnTo>
                <a:lnTo>
                  <a:pt x="150294" y="113387"/>
                </a:lnTo>
                <a:lnTo>
                  <a:pt x="182894" y="105242"/>
                </a:lnTo>
                <a:lnTo>
                  <a:pt x="207467" y="109251"/>
                </a:lnTo>
                <a:lnTo>
                  <a:pt x="224887" y="122988"/>
                </a:lnTo>
                <a:lnTo>
                  <a:pt x="235260" y="149019"/>
                </a:lnTo>
                <a:lnTo>
                  <a:pt x="238694" y="189910"/>
                </a:lnTo>
                <a:lnTo>
                  <a:pt x="238694" y="679340"/>
                </a:lnTo>
                <a:lnTo>
                  <a:pt x="356177" y="679340"/>
                </a:lnTo>
                <a:lnTo>
                  <a:pt x="356177" y="218265"/>
                </a:lnTo>
                <a:lnTo>
                  <a:pt x="358943" y="171680"/>
                </a:lnTo>
                <a:lnTo>
                  <a:pt x="369037" y="136042"/>
                </a:lnTo>
                <a:lnTo>
                  <a:pt x="389153" y="113260"/>
                </a:lnTo>
                <a:lnTo>
                  <a:pt x="421987" y="105242"/>
                </a:lnTo>
                <a:lnTo>
                  <a:pt x="448959" y="110923"/>
                </a:lnTo>
                <a:lnTo>
                  <a:pt x="465828" y="127100"/>
                </a:lnTo>
                <a:lnTo>
                  <a:pt x="474530" y="152473"/>
                </a:lnTo>
                <a:lnTo>
                  <a:pt x="477001" y="185743"/>
                </a:lnTo>
                <a:lnTo>
                  <a:pt x="477001" y="679340"/>
                </a:lnTo>
                <a:lnTo>
                  <a:pt x="593573" y="679340"/>
                </a:lnTo>
                <a:lnTo>
                  <a:pt x="593573" y="163607"/>
                </a:lnTo>
                <a:lnTo>
                  <a:pt x="586790" y="96669"/>
                </a:lnTo>
                <a:lnTo>
                  <a:pt x="568045" y="49854"/>
                </a:lnTo>
                <a:lnTo>
                  <a:pt x="539740" y="20147"/>
                </a:lnTo>
                <a:lnTo>
                  <a:pt x="504280" y="4534"/>
                </a:lnTo>
                <a:lnTo>
                  <a:pt x="46406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4956128" y="8010385"/>
            <a:ext cx="365760" cy="690245"/>
          </a:xfrm>
          <a:custGeom>
            <a:avLst/>
            <a:gdLst/>
            <a:ahLst/>
            <a:cxnLst/>
            <a:rect l="l" t="t" r="r" b="b"/>
            <a:pathLst>
              <a:path w="365759" h="690245">
                <a:moveTo>
                  <a:pt x="185512" y="0"/>
                </a:moveTo>
                <a:lnTo>
                  <a:pt x="126777" y="7325"/>
                </a:lnTo>
                <a:lnTo>
                  <a:pt x="81430" y="27450"/>
                </a:lnTo>
                <a:lnTo>
                  <a:pt x="47885" y="57596"/>
                </a:lnTo>
                <a:lnTo>
                  <a:pt x="24556" y="94986"/>
                </a:lnTo>
                <a:lnTo>
                  <a:pt x="9856" y="136841"/>
                </a:lnTo>
                <a:lnTo>
                  <a:pt x="2199" y="180386"/>
                </a:lnTo>
                <a:lnTo>
                  <a:pt x="27" y="222317"/>
                </a:lnTo>
                <a:lnTo>
                  <a:pt x="0" y="454551"/>
                </a:lnTo>
                <a:lnTo>
                  <a:pt x="1498" y="503553"/>
                </a:lnTo>
                <a:lnTo>
                  <a:pt x="6790" y="548453"/>
                </a:lnTo>
                <a:lnTo>
                  <a:pt x="17074" y="588503"/>
                </a:lnTo>
                <a:lnTo>
                  <a:pt x="33546" y="622952"/>
                </a:lnTo>
                <a:lnTo>
                  <a:pt x="89841" y="672049"/>
                </a:lnTo>
                <a:lnTo>
                  <a:pt x="132058" y="685198"/>
                </a:lnTo>
                <a:lnTo>
                  <a:pt x="185250" y="689748"/>
                </a:lnTo>
                <a:lnTo>
                  <a:pt x="246019" y="682330"/>
                </a:lnTo>
                <a:lnTo>
                  <a:pt x="291240" y="662255"/>
                </a:lnTo>
                <a:lnTo>
                  <a:pt x="323172" y="632792"/>
                </a:lnTo>
                <a:lnTo>
                  <a:pt x="344075" y="597210"/>
                </a:lnTo>
                <a:lnTo>
                  <a:pt x="346112" y="590756"/>
                </a:lnTo>
                <a:lnTo>
                  <a:pt x="183292" y="590756"/>
                </a:lnTo>
                <a:lnTo>
                  <a:pt x="148410" y="581035"/>
                </a:lnTo>
                <a:lnTo>
                  <a:pt x="127205" y="555309"/>
                </a:lnTo>
                <a:lnTo>
                  <a:pt x="116681" y="518731"/>
                </a:lnTo>
                <a:lnTo>
                  <a:pt x="113839" y="476456"/>
                </a:lnTo>
                <a:lnTo>
                  <a:pt x="113839" y="373548"/>
                </a:lnTo>
                <a:lnTo>
                  <a:pt x="365412" y="373548"/>
                </a:lnTo>
                <a:lnTo>
                  <a:pt x="365412" y="280944"/>
                </a:lnTo>
                <a:lnTo>
                  <a:pt x="114750" y="280944"/>
                </a:lnTo>
                <a:lnTo>
                  <a:pt x="114782" y="206150"/>
                </a:lnTo>
                <a:lnTo>
                  <a:pt x="118523" y="161029"/>
                </a:lnTo>
                <a:lnTo>
                  <a:pt x="130676" y="127250"/>
                </a:lnTo>
                <a:lnTo>
                  <a:pt x="152457" y="106227"/>
                </a:lnTo>
                <a:lnTo>
                  <a:pt x="185114" y="98991"/>
                </a:lnTo>
                <a:lnTo>
                  <a:pt x="344418" y="98991"/>
                </a:lnTo>
                <a:lnTo>
                  <a:pt x="337763" y="81806"/>
                </a:lnTo>
                <a:lnTo>
                  <a:pt x="313861" y="47743"/>
                </a:lnTo>
                <a:lnTo>
                  <a:pt x="281118" y="21986"/>
                </a:lnTo>
                <a:lnTo>
                  <a:pt x="238635" y="5688"/>
                </a:lnTo>
                <a:lnTo>
                  <a:pt x="185512" y="0"/>
                </a:lnTo>
                <a:close/>
              </a:path>
              <a:path w="365759" h="690245">
                <a:moveTo>
                  <a:pt x="363203" y="482665"/>
                </a:moveTo>
                <a:lnTo>
                  <a:pt x="249364" y="482665"/>
                </a:lnTo>
                <a:lnTo>
                  <a:pt x="249364" y="486822"/>
                </a:lnTo>
                <a:lnTo>
                  <a:pt x="247108" y="526161"/>
                </a:lnTo>
                <a:lnTo>
                  <a:pt x="237842" y="559321"/>
                </a:lnTo>
                <a:lnTo>
                  <a:pt x="217819" y="582216"/>
                </a:lnTo>
                <a:lnTo>
                  <a:pt x="183292" y="590756"/>
                </a:lnTo>
                <a:lnTo>
                  <a:pt x="346112" y="590756"/>
                </a:lnTo>
                <a:lnTo>
                  <a:pt x="356208" y="558777"/>
                </a:lnTo>
                <a:lnTo>
                  <a:pt x="361831" y="520763"/>
                </a:lnTo>
                <a:lnTo>
                  <a:pt x="363188" y="486822"/>
                </a:lnTo>
                <a:lnTo>
                  <a:pt x="363203" y="482665"/>
                </a:lnTo>
                <a:close/>
              </a:path>
              <a:path w="365759" h="690245">
                <a:moveTo>
                  <a:pt x="344418" y="98991"/>
                </a:moveTo>
                <a:lnTo>
                  <a:pt x="185114" y="98991"/>
                </a:lnTo>
                <a:lnTo>
                  <a:pt x="219321" y="107006"/>
                </a:lnTo>
                <a:lnTo>
                  <a:pt x="240181" y="129294"/>
                </a:lnTo>
                <a:lnTo>
                  <a:pt x="250580" y="163220"/>
                </a:lnTo>
                <a:lnTo>
                  <a:pt x="253405" y="206150"/>
                </a:lnTo>
                <a:lnTo>
                  <a:pt x="253405" y="280944"/>
                </a:lnTo>
                <a:lnTo>
                  <a:pt x="365412" y="280944"/>
                </a:lnTo>
                <a:lnTo>
                  <a:pt x="365412" y="222317"/>
                </a:lnTo>
                <a:lnTo>
                  <a:pt x="362640" y="170244"/>
                </a:lnTo>
                <a:lnTo>
                  <a:pt x="353723" y="123023"/>
                </a:lnTo>
                <a:lnTo>
                  <a:pt x="344418" y="9899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5539110" y="7820424"/>
            <a:ext cx="822325" cy="880110"/>
          </a:xfrm>
          <a:custGeom>
            <a:avLst/>
            <a:gdLst/>
            <a:ahLst/>
            <a:cxnLst/>
            <a:rect l="l" t="t" r="r" b="b"/>
            <a:pathLst>
              <a:path w="822325" h="880109">
                <a:moveTo>
                  <a:pt x="445173" y="0"/>
                </a:moveTo>
                <a:lnTo>
                  <a:pt x="320522" y="0"/>
                </a:lnTo>
                <a:lnTo>
                  <a:pt x="263613" y="423837"/>
                </a:lnTo>
                <a:lnTo>
                  <a:pt x="241185" y="580682"/>
                </a:lnTo>
                <a:lnTo>
                  <a:pt x="234543" y="629831"/>
                </a:lnTo>
                <a:lnTo>
                  <a:pt x="228993" y="675703"/>
                </a:lnTo>
                <a:lnTo>
                  <a:pt x="224942" y="717296"/>
                </a:lnTo>
                <a:lnTo>
                  <a:pt x="222719" y="717296"/>
                </a:lnTo>
                <a:lnTo>
                  <a:pt x="218592" y="674065"/>
                </a:lnTo>
                <a:lnTo>
                  <a:pt x="213106" y="627126"/>
                </a:lnTo>
                <a:lnTo>
                  <a:pt x="206590" y="577380"/>
                </a:lnTo>
                <a:lnTo>
                  <a:pt x="199402" y="525754"/>
                </a:lnTo>
                <a:lnTo>
                  <a:pt x="184302" y="420560"/>
                </a:lnTo>
                <a:lnTo>
                  <a:pt x="125958" y="0"/>
                </a:lnTo>
                <a:lnTo>
                  <a:pt x="0" y="0"/>
                </a:lnTo>
                <a:lnTo>
                  <a:pt x="151879" y="869302"/>
                </a:lnTo>
                <a:lnTo>
                  <a:pt x="295402" y="869302"/>
                </a:lnTo>
                <a:lnTo>
                  <a:pt x="445173" y="0"/>
                </a:lnTo>
                <a:close/>
              </a:path>
              <a:path w="822325" h="880109">
                <a:moveTo>
                  <a:pt x="822058" y="869302"/>
                </a:moveTo>
                <a:lnTo>
                  <a:pt x="820762" y="846442"/>
                </a:lnTo>
                <a:lnTo>
                  <a:pt x="820635" y="842251"/>
                </a:lnTo>
                <a:lnTo>
                  <a:pt x="820140" y="821931"/>
                </a:lnTo>
                <a:lnTo>
                  <a:pt x="820051" y="818032"/>
                </a:lnTo>
                <a:lnTo>
                  <a:pt x="819924" y="812952"/>
                </a:lnTo>
                <a:lnTo>
                  <a:pt x="819619" y="782802"/>
                </a:lnTo>
                <a:lnTo>
                  <a:pt x="819569" y="777201"/>
                </a:lnTo>
                <a:lnTo>
                  <a:pt x="819454" y="558825"/>
                </a:lnTo>
                <a:lnTo>
                  <a:pt x="819454" y="366064"/>
                </a:lnTo>
                <a:lnTo>
                  <a:pt x="815809" y="316865"/>
                </a:lnTo>
                <a:lnTo>
                  <a:pt x="804100" y="274129"/>
                </a:lnTo>
                <a:lnTo>
                  <a:pt x="783196" y="238963"/>
                </a:lnTo>
                <a:lnTo>
                  <a:pt x="751967" y="212483"/>
                </a:lnTo>
                <a:lnTo>
                  <a:pt x="709282" y="195783"/>
                </a:lnTo>
                <a:lnTo>
                  <a:pt x="705624" y="195402"/>
                </a:lnTo>
                <a:lnTo>
                  <a:pt x="705624" y="558825"/>
                </a:lnTo>
                <a:lnTo>
                  <a:pt x="705624" y="644410"/>
                </a:lnTo>
                <a:lnTo>
                  <a:pt x="701636" y="704951"/>
                </a:lnTo>
                <a:lnTo>
                  <a:pt x="689025" y="746175"/>
                </a:lnTo>
                <a:lnTo>
                  <a:pt x="666711" y="769721"/>
                </a:lnTo>
                <a:lnTo>
                  <a:pt x="633691" y="777201"/>
                </a:lnTo>
                <a:lnTo>
                  <a:pt x="604316" y="770191"/>
                </a:lnTo>
                <a:lnTo>
                  <a:pt x="584568" y="750824"/>
                </a:lnTo>
                <a:lnTo>
                  <a:pt x="573443" y="721639"/>
                </a:lnTo>
                <a:lnTo>
                  <a:pt x="569963" y="685139"/>
                </a:lnTo>
                <a:lnTo>
                  <a:pt x="569963" y="674344"/>
                </a:lnTo>
                <a:lnTo>
                  <a:pt x="577596" y="618807"/>
                </a:lnTo>
                <a:lnTo>
                  <a:pt x="599414" y="583260"/>
                </a:lnTo>
                <a:lnTo>
                  <a:pt x="633780" y="564375"/>
                </a:lnTo>
                <a:lnTo>
                  <a:pt x="679094" y="558825"/>
                </a:lnTo>
                <a:lnTo>
                  <a:pt x="705624" y="558825"/>
                </a:lnTo>
                <a:lnTo>
                  <a:pt x="705624" y="195402"/>
                </a:lnTo>
                <a:lnTo>
                  <a:pt x="653999" y="189966"/>
                </a:lnTo>
                <a:lnTo>
                  <a:pt x="593229" y="196557"/>
                </a:lnTo>
                <a:lnTo>
                  <a:pt x="547484" y="215036"/>
                </a:lnTo>
                <a:lnTo>
                  <a:pt x="514985" y="243420"/>
                </a:lnTo>
                <a:lnTo>
                  <a:pt x="493979" y="279755"/>
                </a:lnTo>
                <a:lnTo>
                  <a:pt x="482663" y="322072"/>
                </a:lnTo>
                <a:lnTo>
                  <a:pt x="479298" y="368414"/>
                </a:lnTo>
                <a:lnTo>
                  <a:pt x="479298" y="380377"/>
                </a:lnTo>
                <a:lnTo>
                  <a:pt x="594042" y="380377"/>
                </a:lnTo>
                <a:lnTo>
                  <a:pt x="594080" y="366064"/>
                </a:lnTo>
                <a:lnTo>
                  <a:pt x="596506" y="334581"/>
                </a:lnTo>
                <a:lnTo>
                  <a:pt x="605269" y="309067"/>
                </a:lnTo>
                <a:lnTo>
                  <a:pt x="622401" y="292188"/>
                </a:lnTo>
                <a:lnTo>
                  <a:pt x="649960" y="286080"/>
                </a:lnTo>
                <a:lnTo>
                  <a:pt x="677735" y="292188"/>
                </a:lnTo>
                <a:lnTo>
                  <a:pt x="677557" y="292188"/>
                </a:lnTo>
                <a:lnTo>
                  <a:pt x="693750" y="309638"/>
                </a:lnTo>
                <a:lnTo>
                  <a:pt x="701459" y="337604"/>
                </a:lnTo>
                <a:lnTo>
                  <a:pt x="703414" y="375056"/>
                </a:lnTo>
                <a:lnTo>
                  <a:pt x="703414" y="468960"/>
                </a:lnTo>
                <a:lnTo>
                  <a:pt x="682358" y="468960"/>
                </a:lnTo>
                <a:lnTo>
                  <a:pt x="638289" y="471335"/>
                </a:lnTo>
                <a:lnTo>
                  <a:pt x="596747" y="478929"/>
                </a:lnTo>
                <a:lnTo>
                  <a:pt x="558787" y="492506"/>
                </a:lnTo>
                <a:lnTo>
                  <a:pt x="525411" y="512800"/>
                </a:lnTo>
                <a:lnTo>
                  <a:pt x="497662" y="540550"/>
                </a:lnTo>
                <a:lnTo>
                  <a:pt x="476580" y="576516"/>
                </a:lnTo>
                <a:lnTo>
                  <a:pt x="463169" y="621423"/>
                </a:lnTo>
                <a:lnTo>
                  <a:pt x="458470" y="676033"/>
                </a:lnTo>
                <a:lnTo>
                  <a:pt x="458470" y="687743"/>
                </a:lnTo>
                <a:lnTo>
                  <a:pt x="461860" y="737349"/>
                </a:lnTo>
                <a:lnTo>
                  <a:pt x="472427" y="782802"/>
                </a:lnTo>
                <a:lnTo>
                  <a:pt x="490677" y="821931"/>
                </a:lnTo>
                <a:lnTo>
                  <a:pt x="517182" y="852576"/>
                </a:lnTo>
                <a:lnTo>
                  <a:pt x="552475" y="872566"/>
                </a:lnTo>
                <a:lnTo>
                  <a:pt x="597090" y="879703"/>
                </a:lnTo>
                <a:lnTo>
                  <a:pt x="632002" y="876325"/>
                </a:lnTo>
                <a:lnTo>
                  <a:pt x="662279" y="865555"/>
                </a:lnTo>
                <a:lnTo>
                  <a:pt x="687438" y="846442"/>
                </a:lnTo>
                <a:lnTo>
                  <a:pt x="707059" y="818032"/>
                </a:lnTo>
                <a:lnTo>
                  <a:pt x="708253" y="828408"/>
                </a:lnTo>
                <a:lnTo>
                  <a:pt x="710247" y="842251"/>
                </a:lnTo>
                <a:lnTo>
                  <a:pt x="712622" y="856805"/>
                </a:lnTo>
                <a:lnTo>
                  <a:pt x="714997" y="869302"/>
                </a:lnTo>
                <a:lnTo>
                  <a:pt x="822058" y="869302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6476471" y="7782286"/>
            <a:ext cx="116839" cy="908050"/>
          </a:xfrm>
          <a:custGeom>
            <a:avLst/>
            <a:gdLst/>
            <a:ahLst/>
            <a:cxnLst/>
            <a:rect l="l" t="t" r="r" b="b"/>
            <a:pathLst>
              <a:path w="116840" h="908050">
                <a:moveTo>
                  <a:pt x="116572" y="0"/>
                </a:moveTo>
                <a:lnTo>
                  <a:pt x="0" y="0"/>
                </a:lnTo>
                <a:lnTo>
                  <a:pt x="0" y="907427"/>
                </a:lnTo>
                <a:lnTo>
                  <a:pt x="116572" y="907427"/>
                </a:lnTo>
                <a:lnTo>
                  <a:pt x="11657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6706392" y="8020798"/>
            <a:ext cx="370840" cy="679450"/>
          </a:xfrm>
          <a:custGeom>
            <a:avLst/>
            <a:gdLst/>
            <a:ahLst/>
            <a:cxnLst/>
            <a:rect l="l" t="t" r="r" b="b"/>
            <a:pathLst>
              <a:path w="370840" h="679450">
                <a:moveTo>
                  <a:pt x="369067" y="0"/>
                </a:moveTo>
                <a:lnTo>
                  <a:pt x="252494" y="0"/>
                </a:lnTo>
                <a:lnTo>
                  <a:pt x="252494" y="442750"/>
                </a:lnTo>
                <a:lnTo>
                  <a:pt x="247448" y="507216"/>
                </a:lnTo>
                <a:lnTo>
                  <a:pt x="232978" y="547624"/>
                </a:lnTo>
                <a:lnTo>
                  <a:pt x="210092" y="568529"/>
                </a:lnTo>
                <a:lnTo>
                  <a:pt x="179795" y="574485"/>
                </a:lnTo>
                <a:lnTo>
                  <a:pt x="151369" y="568833"/>
                </a:lnTo>
                <a:lnTo>
                  <a:pt x="131701" y="551230"/>
                </a:lnTo>
                <a:lnTo>
                  <a:pt x="120276" y="520703"/>
                </a:lnTo>
                <a:lnTo>
                  <a:pt x="116582" y="476278"/>
                </a:lnTo>
                <a:lnTo>
                  <a:pt x="116582" y="0"/>
                </a:lnTo>
                <a:lnTo>
                  <a:pt x="0" y="0"/>
                </a:lnTo>
                <a:lnTo>
                  <a:pt x="0" y="506623"/>
                </a:lnTo>
                <a:lnTo>
                  <a:pt x="5653" y="570251"/>
                </a:lnTo>
                <a:lnTo>
                  <a:pt x="21019" y="616467"/>
                </a:lnTo>
                <a:lnTo>
                  <a:pt x="43710" y="647878"/>
                </a:lnTo>
                <a:lnTo>
                  <a:pt x="101509" y="676703"/>
                </a:lnTo>
                <a:lnTo>
                  <a:pt x="131838" y="679330"/>
                </a:lnTo>
                <a:lnTo>
                  <a:pt x="171442" y="675741"/>
                </a:lnTo>
                <a:lnTo>
                  <a:pt x="205813" y="663394"/>
                </a:lnTo>
                <a:lnTo>
                  <a:pt x="233913" y="639922"/>
                </a:lnTo>
                <a:lnTo>
                  <a:pt x="254704" y="602955"/>
                </a:lnTo>
                <a:lnTo>
                  <a:pt x="255085" y="620027"/>
                </a:lnTo>
                <a:lnTo>
                  <a:pt x="256090" y="638663"/>
                </a:lnTo>
                <a:lnTo>
                  <a:pt x="257509" y="655937"/>
                </a:lnTo>
                <a:lnTo>
                  <a:pt x="259133" y="668922"/>
                </a:lnTo>
                <a:lnTo>
                  <a:pt x="370365" y="668922"/>
                </a:lnTo>
                <a:lnTo>
                  <a:pt x="369615" y="638270"/>
                </a:lnTo>
                <a:lnTo>
                  <a:pt x="369229" y="596700"/>
                </a:lnTo>
                <a:lnTo>
                  <a:pt x="369067" y="479660"/>
                </a:lnTo>
                <a:lnTo>
                  <a:pt x="369067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7162239" y="8010387"/>
            <a:ext cx="363855" cy="690245"/>
          </a:xfrm>
          <a:custGeom>
            <a:avLst/>
            <a:gdLst/>
            <a:ahLst/>
            <a:cxnLst/>
            <a:rect l="l" t="t" r="r" b="b"/>
            <a:pathLst>
              <a:path w="363855" h="690245">
                <a:moveTo>
                  <a:pt x="348909" y="96112"/>
                </a:moveTo>
                <a:lnTo>
                  <a:pt x="191491" y="96112"/>
                </a:lnTo>
                <a:lnTo>
                  <a:pt x="219275" y="102216"/>
                </a:lnTo>
                <a:lnTo>
                  <a:pt x="219092" y="102216"/>
                </a:lnTo>
                <a:lnTo>
                  <a:pt x="235287" y="119669"/>
                </a:lnTo>
                <a:lnTo>
                  <a:pt x="242994" y="147636"/>
                </a:lnTo>
                <a:lnTo>
                  <a:pt x="244945" y="185083"/>
                </a:lnTo>
                <a:lnTo>
                  <a:pt x="244945" y="278996"/>
                </a:lnTo>
                <a:lnTo>
                  <a:pt x="223888" y="278996"/>
                </a:lnTo>
                <a:lnTo>
                  <a:pt x="179819" y="281364"/>
                </a:lnTo>
                <a:lnTo>
                  <a:pt x="138286" y="288964"/>
                </a:lnTo>
                <a:lnTo>
                  <a:pt x="100320" y="302538"/>
                </a:lnTo>
                <a:lnTo>
                  <a:pt x="66949" y="322831"/>
                </a:lnTo>
                <a:lnTo>
                  <a:pt x="39202" y="350586"/>
                </a:lnTo>
                <a:lnTo>
                  <a:pt x="18109" y="386547"/>
                </a:lnTo>
                <a:lnTo>
                  <a:pt x="4698" y="431456"/>
                </a:lnTo>
                <a:lnTo>
                  <a:pt x="0" y="486058"/>
                </a:lnTo>
                <a:lnTo>
                  <a:pt x="0" y="497775"/>
                </a:lnTo>
                <a:lnTo>
                  <a:pt x="3399" y="547374"/>
                </a:lnTo>
                <a:lnTo>
                  <a:pt x="13957" y="592828"/>
                </a:lnTo>
                <a:lnTo>
                  <a:pt x="32217" y="631966"/>
                </a:lnTo>
                <a:lnTo>
                  <a:pt x="58720" y="662612"/>
                </a:lnTo>
                <a:lnTo>
                  <a:pt x="94008" y="682594"/>
                </a:lnTo>
                <a:lnTo>
                  <a:pt x="138624" y="689738"/>
                </a:lnTo>
                <a:lnTo>
                  <a:pt x="173543" y="686358"/>
                </a:lnTo>
                <a:lnTo>
                  <a:pt x="203807" y="675585"/>
                </a:lnTo>
                <a:lnTo>
                  <a:pt x="228971" y="656470"/>
                </a:lnTo>
                <a:lnTo>
                  <a:pt x="248589" y="628064"/>
                </a:lnTo>
                <a:lnTo>
                  <a:pt x="361586" y="628064"/>
                </a:lnTo>
                <a:lnTo>
                  <a:pt x="361464" y="622978"/>
                </a:lnTo>
                <a:lnTo>
                  <a:pt x="361155" y="592828"/>
                </a:lnTo>
                <a:lnTo>
                  <a:pt x="361098" y="587238"/>
                </a:lnTo>
                <a:lnTo>
                  <a:pt x="175230" y="587238"/>
                </a:lnTo>
                <a:lnTo>
                  <a:pt x="145848" y="580223"/>
                </a:lnTo>
                <a:lnTo>
                  <a:pt x="126096" y="560859"/>
                </a:lnTo>
                <a:lnTo>
                  <a:pt x="114978" y="531667"/>
                </a:lnTo>
                <a:lnTo>
                  <a:pt x="111493" y="495168"/>
                </a:lnTo>
                <a:lnTo>
                  <a:pt x="111493" y="484372"/>
                </a:lnTo>
                <a:lnTo>
                  <a:pt x="119127" y="428837"/>
                </a:lnTo>
                <a:lnTo>
                  <a:pt x="140944" y="393294"/>
                </a:lnTo>
                <a:lnTo>
                  <a:pt x="175321" y="374411"/>
                </a:lnTo>
                <a:lnTo>
                  <a:pt x="220632" y="368857"/>
                </a:lnTo>
                <a:lnTo>
                  <a:pt x="360994" y="368857"/>
                </a:lnTo>
                <a:lnTo>
                  <a:pt x="360994" y="176099"/>
                </a:lnTo>
                <a:lnTo>
                  <a:pt x="357343" y="126897"/>
                </a:lnTo>
                <a:lnTo>
                  <a:pt x="348909" y="96112"/>
                </a:lnTo>
                <a:close/>
              </a:path>
              <a:path w="363855" h="690245">
                <a:moveTo>
                  <a:pt x="361586" y="628064"/>
                </a:moveTo>
                <a:lnTo>
                  <a:pt x="248589" y="628064"/>
                </a:lnTo>
                <a:lnTo>
                  <a:pt x="249794" y="638438"/>
                </a:lnTo>
                <a:lnTo>
                  <a:pt x="251781" y="652287"/>
                </a:lnTo>
                <a:lnTo>
                  <a:pt x="254159" y="666842"/>
                </a:lnTo>
                <a:lnTo>
                  <a:pt x="256536" y="679330"/>
                </a:lnTo>
                <a:lnTo>
                  <a:pt x="363591" y="679330"/>
                </a:lnTo>
                <a:lnTo>
                  <a:pt x="362295" y="656470"/>
                </a:lnTo>
                <a:lnTo>
                  <a:pt x="362170" y="652287"/>
                </a:lnTo>
                <a:lnTo>
                  <a:pt x="361680" y="631966"/>
                </a:lnTo>
                <a:lnTo>
                  <a:pt x="361586" y="628064"/>
                </a:lnTo>
                <a:close/>
              </a:path>
              <a:path w="363855" h="690245">
                <a:moveTo>
                  <a:pt x="360994" y="368857"/>
                </a:moveTo>
                <a:lnTo>
                  <a:pt x="247154" y="368857"/>
                </a:lnTo>
                <a:lnTo>
                  <a:pt x="247154" y="454436"/>
                </a:lnTo>
                <a:lnTo>
                  <a:pt x="243177" y="514983"/>
                </a:lnTo>
                <a:lnTo>
                  <a:pt x="230554" y="556212"/>
                </a:lnTo>
                <a:lnTo>
                  <a:pt x="208250" y="579753"/>
                </a:lnTo>
                <a:lnTo>
                  <a:pt x="175230" y="587238"/>
                </a:lnTo>
                <a:lnTo>
                  <a:pt x="361098" y="587238"/>
                </a:lnTo>
                <a:lnTo>
                  <a:pt x="360994" y="368857"/>
                </a:lnTo>
                <a:close/>
              </a:path>
              <a:path w="363855" h="690245">
                <a:moveTo>
                  <a:pt x="195533" y="0"/>
                </a:moveTo>
                <a:lnTo>
                  <a:pt x="134764" y="6593"/>
                </a:lnTo>
                <a:lnTo>
                  <a:pt x="89019" y="25063"/>
                </a:lnTo>
                <a:lnTo>
                  <a:pt x="56525" y="53447"/>
                </a:lnTo>
                <a:lnTo>
                  <a:pt x="35511" y="89781"/>
                </a:lnTo>
                <a:lnTo>
                  <a:pt x="24202" y="132101"/>
                </a:lnTo>
                <a:lnTo>
                  <a:pt x="20826" y="178444"/>
                </a:lnTo>
                <a:lnTo>
                  <a:pt x="20826" y="190402"/>
                </a:lnTo>
                <a:lnTo>
                  <a:pt x="135577" y="190402"/>
                </a:lnTo>
                <a:lnTo>
                  <a:pt x="135617" y="176099"/>
                </a:lnTo>
                <a:lnTo>
                  <a:pt x="138040" y="144615"/>
                </a:lnTo>
                <a:lnTo>
                  <a:pt x="146807" y="119098"/>
                </a:lnTo>
                <a:lnTo>
                  <a:pt x="163936" y="102216"/>
                </a:lnTo>
                <a:lnTo>
                  <a:pt x="191491" y="96112"/>
                </a:lnTo>
                <a:lnTo>
                  <a:pt x="348909" y="96112"/>
                </a:lnTo>
                <a:lnTo>
                  <a:pt x="345635" y="84162"/>
                </a:lnTo>
                <a:lnTo>
                  <a:pt x="324734" y="48999"/>
                </a:lnTo>
                <a:lnTo>
                  <a:pt x="293507" y="22514"/>
                </a:lnTo>
                <a:lnTo>
                  <a:pt x="250818" y="5812"/>
                </a:lnTo>
                <a:lnTo>
                  <a:pt x="19553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7579585" y="7858655"/>
            <a:ext cx="278130" cy="840740"/>
          </a:xfrm>
          <a:custGeom>
            <a:avLst/>
            <a:gdLst/>
            <a:ahLst/>
            <a:cxnLst/>
            <a:rect l="l" t="t" r="r" b="b"/>
            <a:pathLst>
              <a:path w="278130" h="840740">
                <a:moveTo>
                  <a:pt x="189564" y="0"/>
                </a:moveTo>
                <a:lnTo>
                  <a:pt x="73379" y="0"/>
                </a:lnTo>
                <a:lnTo>
                  <a:pt x="73379" y="162141"/>
                </a:lnTo>
                <a:lnTo>
                  <a:pt x="0" y="162141"/>
                </a:lnTo>
                <a:lnTo>
                  <a:pt x="0" y="264777"/>
                </a:lnTo>
                <a:lnTo>
                  <a:pt x="73379" y="264777"/>
                </a:lnTo>
                <a:lnTo>
                  <a:pt x="73379" y="703622"/>
                </a:lnTo>
                <a:lnTo>
                  <a:pt x="78941" y="760169"/>
                </a:lnTo>
                <a:lnTo>
                  <a:pt x="95000" y="799450"/>
                </a:lnTo>
                <a:lnTo>
                  <a:pt x="154871" y="837013"/>
                </a:lnTo>
                <a:lnTo>
                  <a:pt x="196810" y="840696"/>
                </a:lnTo>
                <a:lnTo>
                  <a:pt x="216072" y="840199"/>
                </a:lnTo>
                <a:lnTo>
                  <a:pt x="236579" y="838371"/>
                </a:lnTo>
                <a:lnTo>
                  <a:pt x="256598" y="834711"/>
                </a:lnTo>
                <a:lnTo>
                  <a:pt x="274400" y="828718"/>
                </a:lnTo>
                <a:lnTo>
                  <a:pt x="274400" y="740019"/>
                </a:lnTo>
                <a:lnTo>
                  <a:pt x="266663" y="741729"/>
                </a:lnTo>
                <a:lnTo>
                  <a:pt x="256596" y="742949"/>
                </a:lnTo>
                <a:lnTo>
                  <a:pt x="245772" y="743681"/>
                </a:lnTo>
                <a:lnTo>
                  <a:pt x="235762" y="743924"/>
                </a:lnTo>
                <a:lnTo>
                  <a:pt x="211196" y="738962"/>
                </a:lnTo>
                <a:lnTo>
                  <a:pt x="197243" y="725586"/>
                </a:lnTo>
                <a:lnTo>
                  <a:pt x="191000" y="706063"/>
                </a:lnTo>
                <a:lnTo>
                  <a:pt x="189564" y="682659"/>
                </a:lnTo>
                <a:lnTo>
                  <a:pt x="189564" y="264777"/>
                </a:lnTo>
                <a:lnTo>
                  <a:pt x="277782" y="264777"/>
                </a:lnTo>
                <a:lnTo>
                  <a:pt x="277782" y="162141"/>
                </a:lnTo>
                <a:lnTo>
                  <a:pt x="189564" y="162141"/>
                </a:lnTo>
                <a:lnTo>
                  <a:pt x="1895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7928313" y="7782286"/>
            <a:ext cx="116839" cy="139700"/>
          </a:xfrm>
          <a:custGeom>
            <a:avLst/>
            <a:gdLst/>
            <a:ahLst/>
            <a:cxnLst/>
            <a:rect l="l" t="t" r="r" b="b"/>
            <a:pathLst>
              <a:path w="116840" h="139700">
                <a:moveTo>
                  <a:pt x="116572" y="0"/>
                </a:moveTo>
                <a:lnTo>
                  <a:pt x="0" y="0"/>
                </a:lnTo>
                <a:lnTo>
                  <a:pt x="0" y="139524"/>
                </a:lnTo>
                <a:lnTo>
                  <a:pt x="116572" y="139524"/>
                </a:lnTo>
                <a:lnTo>
                  <a:pt x="11657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7927401" y="8020792"/>
            <a:ext cx="116839" cy="669290"/>
          </a:xfrm>
          <a:custGeom>
            <a:avLst/>
            <a:gdLst/>
            <a:ahLst/>
            <a:cxnLst/>
            <a:rect l="l" t="t" r="r" b="b"/>
            <a:pathLst>
              <a:path w="116840" h="669290">
                <a:moveTo>
                  <a:pt x="116572" y="0"/>
                </a:moveTo>
                <a:lnTo>
                  <a:pt x="0" y="0"/>
                </a:lnTo>
                <a:lnTo>
                  <a:pt x="0" y="668922"/>
                </a:lnTo>
                <a:lnTo>
                  <a:pt x="116572" y="668922"/>
                </a:lnTo>
                <a:lnTo>
                  <a:pt x="11657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8143024" y="8010391"/>
            <a:ext cx="374015" cy="690245"/>
          </a:xfrm>
          <a:custGeom>
            <a:avLst/>
            <a:gdLst/>
            <a:ahLst/>
            <a:cxnLst/>
            <a:rect l="l" t="t" r="r" b="b"/>
            <a:pathLst>
              <a:path w="374015" h="690245">
                <a:moveTo>
                  <a:pt x="189407" y="0"/>
                </a:moveTo>
                <a:lnTo>
                  <a:pt x="143298" y="4114"/>
                </a:lnTo>
                <a:lnTo>
                  <a:pt x="102389" y="16506"/>
                </a:lnTo>
                <a:lnTo>
                  <a:pt x="67370" y="37247"/>
                </a:lnTo>
                <a:lnTo>
                  <a:pt x="38931" y="66408"/>
                </a:lnTo>
                <a:lnTo>
                  <a:pt x="17763" y="104060"/>
                </a:lnTo>
                <a:lnTo>
                  <a:pt x="4555" y="150275"/>
                </a:lnTo>
                <a:lnTo>
                  <a:pt x="194" y="202779"/>
                </a:lnTo>
                <a:lnTo>
                  <a:pt x="119" y="203690"/>
                </a:lnTo>
                <a:lnTo>
                  <a:pt x="0" y="477849"/>
                </a:lnTo>
                <a:lnTo>
                  <a:pt x="3843" y="533106"/>
                </a:lnTo>
                <a:lnTo>
                  <a:pt x="3914" y="534125"/>
                </a:lnTo>
                <a:lnTo>
                  <a:pt x="15467" y="581294"/>
                </a:lnTo>
                <a:lnTo>
                  <a:pt x="34842" y="620630"/>
                </a:lnTo>
                <a:lnTo>
                  <a:pt x="61685" y="650934"/>
                </a:lnTo>
                <a:lnTo>
                  <a:pt x="95937" y="672544"/>
                </a:lnTo>
                <a:lnTo>
                  <a:pt x="137150" y="685452"/>
                </a:lnTo>
                <a:lnTo>
                  <a:pt x="137382" y="685452"/>
                </a:lnTo>
                <a:lnTo>
                  <a:pt x="185502" y="689738"/>
                </a:lnTo>
                <a:lnTo>
                  <a:pt x="233205" y="685452"/>
                </a:lnTo>
                <a:lnTo>
                  <a:pt x="274624" y="672544"/>
                </a:lnTo>
                <a:lnTo>
                  <a:pt x="309374" y="650934"/>
                </a:lnTo>
                <a:lnTo>
                  <a:pt x="336992" y="620630"/>
                </a:lnTo>
                <a:lnTo>
                  <a:pt x="354802" y="586191"/>
                </a:lnTo>
                <a:lnTo>
                  <a:pt x="187711" y="586191"/>
                </a:lnTo>
                <a:lnTo>
                  <a:pt x="155143" y="578598"/>
                </a:lnTo>
                <a:lnTo>
                  <a:pt x="133213" y="557250"/>
                </a:lnTo>
                <a:lnTo>
                  <a:pt x="120843" y="524294"/>
                </a:lnTo>
                <a:lnTo>
                  <a:pt x="116959" y="481880"/>
                </a:lnTo>
                <a:lnTo>
                  <a:pt x="117046" y="202779"/>
                </a:lnTo>
                <a:lnTo>
                  <a:pt x="121056" y="160659"/>
                </a:lnTo>
                <a:lnTo>
                  <a:pt x="133736" y="129277"/>
                </a:lnTo>
                <a:lnTo>
                  <a:pt x="155585" y="110066"/>
                </a:lnTo>
                <a:lnTo>
                  <a:pt x="187188" y="103546"/>
                </a:lnTo>
                <a:lnTo>
                  <a:pt x="355390" y="103546"/>
                </a:lnTo>
                <a:lnTo>
                  <a:pt x="338354" y="70084"/>
                </a:lnTo>
                <a:lnTo>
                  <a:pt x="311404" y="39748"/>
                </a:lnTo>
                <a:lnTo>
                  <a:pt x="277403" y="17811"/>
                </a:lnTo>
                <a:lnTo>
                  <a:pt x="236641" y="4489"/>
                </a:lnTo>
                <a:lnTo>
                  <a:pt x="189407" y="0"/>
                </a:lnTo>
                <a:close/>
              </a:path>
              <a:path w="374015" h="690245">
                <a:moveTo>
                  <a:pt x="355390" y="103546"/>
                </a:moveTo>
                <a:lnTo>
                  <a:pt x="187188" y="103546"/>
                </a:lnTo>
                <a:lnTo>
                  <a:pt x="220329" y="110967"/>
                </a:lnTo>
                <a:lnTo>
                  <a:pt x="241866" y="131605"/>
                </a:lnTo>
                <a:lnTo>
                  <a:pt x="253525" y="163022"/>
                </a:lnTo>
                <a:lnTo>
                  <a:pt x="257028" y="202779"/>
                </a:lnTo>
                <a:lnTo>
                  <a:pt x="257028" y="480058"/>
                </a:lnTo>
                <a:lnTo>
                  <a:pt x="252893" y="527033"/>
                </a:lnTo>
                <a:lnTo>
                  <a:pt x="240224" y="560140"/>
                </a:lnTo>
                <a:lnTo>
                  <a:pt x="218628" y="579738"/>
                </a:lnTo>
                <a:lnTo>
                  <a:pt x="187711" y="586191"/>
                </a:lnTo>
                <a:lnTo>
                  <a:pt x="354802" y="586191"/>
                </a:lnTo>
                <a:lnTo>
                  <a:pt x="357330" y="581294"/>
                </a:lnTo>
                <a:lnTo>
                  <a:pt x="369767" y="533106"/>
                </a:lnTo>
                <a:lnTo>
                  <a:pt x="373999" y="475901"/>
                </a:lnTo>
                <a:lnTo>
                  <a:pt x="373999" y="209302"/>
                </a:lnTo>
                <a:lnTo>
                  <a:pt x="369941" y="155078"/>
                </a:lnTo>
                <a:lnTo>
                  <a:pt x="357963" y="108600"/>
                </a:lnTo>
                <a:lnTo>
                  <a:pt x="355390" y="10354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8613184" y="8010387"/>
            <a:ext cx="374015" cy="679450"/>
          </a:xfrm>
          <a:custGeom>
            <a:avLst/>
            <a:gdLst/>
            <a:ahLst/>
            <a:cxnLst/>
            <a:rect l="l" t="t" r="r" b="b"/>
            <a:pathLst>
              <a:path w="374015" h="679450">
                <a:moveTo>
                  <a:pt x="238641" y="0"/>
                </a:moveTo>
                <a:lnTo>
                  <a:pt x="194332" y="5473"/>
                </a:lnTo>
                <a:lnTo>
                  <a:pt x="159725" y="20742"/>
                </a:lnTo>
                <a:lnTo>
                  <a:pt x="133831" y="44085"/>
                </a:lnTo>
                <a:lnTo>
                  <a:pt x="115661" y="73777"/>
                </a:lnTo>
                <a:lnTo>
                  <a:pt x="115280" y="56251"/>
                </a:lnTo>
                <a:lnTo>
                  <a:pt x="114275" y="39124"/>
                </a:lnTo>
                <a:lnTo>
                  <a:pt x="112856" y="23481"/>
                </a:lnTo>
                <a:lnTo>
                  <a:pt x="111232" y="10408"/>
                </a:lnTo>
                <a:lnTo>
                  <a:pt x="0" y="10408"/>
                </a:lnTo>
                <a:lnTo>
                  <a:pt x="750" y="36744"/>
                </a:lnTo>
                <a:lnTo>
                  <a:pt x="1136" y="74127"/>
                </a:lnTo>
                <a:lnTo>
                  <a:pt x="1298" y="215647"/>
                </a:lnTo>
                <a:lnTo>
                  <a:pt x="1298" y="679330"/>
                </a:lnTo>
                <a:lnTo>
                  <a:pt x="117870" y="679330"/>
                </a:lnTo>
                <a:lnTo>
                  <a:pt x="117870" y="237238"/>
                </a:lnTo>
                <a:lnTo>
                  <a:pt x="122648" y="172010"/>
                </a:lnTo>
                <a:lnTo>
                  <a:pt x="136982" y="131588"/>
                </a:lnTo>
                <a:lnTo>
                  <a:pt x="160878" y="110990"/>
                </a:lnTo>
                <a:lnTo>
                  <a:pt x="194339" y="105232"/>
                </a:lnTo>
                <a:lnTo>
                  <a:pt x="221715" y="110266"/>
                </a:lnTo>
                <a:lnTo>
                  <a:pt x="241360" y="126006"/>
                </a:lnTo>
                <a:lnTo>
                  <a:pt x="253201" y="153408"/>
                </a:lnTo>
                <a:lnTo>
                  <a:pt x="257164" y="193428"/>
                </a:lnTo>
                <a:lnTo>
                  <a:pt x="257164" y="679330"/>
                </a:lnTo>
                <a:lnTo>
                  <a:pt x="373737" y="679330"/>
                </a:lnTo>
                <a:lnTo>
                  <a:pt x="373737" y="171157"/>
                </a:lnTo>
                <a:lnTo>
                  <a:pt x="367173" y="105380"/>
                </a:lnTo>
                <a:lnTo>
                  <a:pt x="348641" y="56936"/>
                </a:lnTo>
                <a:lnTo>
                  <a:pt x="319881" y="24264"/>
                </a:lnTo>
                <a:lnTo>
                  <a:pt x="282634" y="5806"/>
                </a:lnTo>
                <a:lnTo>
                  <a:pt x="238641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9297632" y="9382011"/>
            <a:ext cx="380365" cy="869315"/>
          </a:xfrm>
          <a:custGeom>
            <a:avLst/>
            <a:gdLst/>
            <a:ahLst/>
            <a:cxnLst/>
            <a:rect l="l" t="t" r="r" b="b"/>
            <a:pathLst>
              <a:path w="380365" h="869315">
                <a:moveTo>
                  <a:pt x="178884" y="0"/>
                </a:moveTo>
                <a:lnTo>
                  <a:pt x="0" y="0"/>
                </a:lnTo>
                <a:lnTo>
                  <a:pt x="0" y="869303"/>
                </a:lnTo>
                <a:lnTo>
                  <a:pt x="116572" y="869303"/>
                </a:lnTo>
                <a:lnTo>
                  <a:pt x="116572" y="500958"/>
                </a:lnTo>
                <a:lnTo>
                  <a:pt x="171858" y="500958"/>
                </a:lnTo>
                <a:lnTo>
                  <a:pt x="227279" y="496573"/>
                </a:lnTo>
                <a:lnTo>
                  <a:pt x="272661" y="483835"/>
                </a:lnTo>
                <a:lnTo>
                  <a:pt x="308820" y="463371"/>
                </a:lnTo>
                <a:lnTo>
                  <a:pt x="336573" y="435807"/>
                </a:lnTo>
                <a:lnTo>
                  <a:pt x="354995" y="404710"/>
                </a:lnTo>
                <a:lnTo>
                  <a:pt x="116572" y="404710"/>
                </a:lnTo>
                <a:lnTo>
                  <a:pt x="116572" y="97159"/>
                </a:lnTo>
                <a:lnTo>
                  <a:pt x="358033" y="97159"/>
                </a:lnTo>
                <a:lnTo>
                  <a:pt x="343053" y="68288"/>
                </a:lnTo>
                <a:lnTo>
                  <a:pt x="314377" y="38043"/>
                </a:lnTo>
                <a:lnTo>
                  <a:pt x="277469" y="16744"/>
                </a:lnTo>
                <a:lnTo>
                  <a:pt x="232310" y="4145"/>
                </a:lnTo>
                <a:lnTo>
                  <a:pt x="178884" y="0"/>
                </a:lnTo>
                <a:close/>
              </a:path>
              <a:path w="380365" h="869315">
                <a:moveTo>
                  <a:pt x="358033" y="97159"/>
                </a:moveTo>
                <a:lnTo>
                  <a:pt x="169900" y="97159"/>
                </a:lnTo>
                <a:lnTo>
                  <a:pt x="218650" y="106955"/>
                </a:lnTo>
                <a:lnTo>
                  <a:pt x="247146" y="133472"/>
                </a:lnTo>
                <a:lnTo>
                  <a:pt x="260498" y="172405"/>
                </a:lnTo>
                <a:lnTo>
                  <a:pt x="263813" y="219448"/>
                </a:lnTo>
                <a:lnTo>
                  <a:pt x="263813" y="263813"/>
                </a:lnTo>
                <a:lnTo>
                  <a:pt x="261606" y="311944"/>
                </a:lnTo>
                <a:lnTo>
                  <a:pt x="253022" y="351071"/>
                </a:lnTo>
                <a:lnTo>
                  <a:pt x="204963" y="398426"/>
                </a:lnTo>
                <a:lnTo>
                  <a:pt x="159607" y="404710"/>
                </a:lnTo>
                <a:lnTo>
                  <a:pt x="354995" y="404710"/>
                </a:lnTo>
                <a:lnTo>
                  <a:pt x="356737" y="401769"/>
                </a:lnTo>
                <a:lnTo>
                  <a:pt x="370129" y="361885"/>
                </a:lnTo>
                <a:lnTo>
                  <a:pt x="377565" y="316780"/>
                </a:lnTo>
                <a:lnTo>
                  <a:pt x="379862" y="267080"/>
                </a:lnTo>
                <a:lnTo>
                  <a:pt x="379862" y="215155"/>
                </a:lnTo>
                <a:lnTo>
                  <a:pt x="375778" y="156598"/>
                </a:lnTo>
                <a:lnTo>
                  <a:pt x="363515" y="107724"/>
                </a:lnTo>
                <a:lnTo>
                  <a:pt x="358033" y="9715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740601" y="9571990"/>
            <a:ext cx="374015" cy="690245"/>
          </a:xfrm>
          <a:custGeom>
            <a:avLst/>
            <a:gdLst/>
            <a:ahLst/>
            <a:cxnLst/>
            <a:rect l="l" t="t" r="r" b="b"/>
            <a:pathLst>
              <a:path w="374015" h="690245">
                <a:moveTo>
                  <a:pt x="189407" y="0"/>
                </a:moveTo>
                <a:lnTo>
                  <a:pt x="143298" y="4114"/>
                </a:lnTo>
                <a:lnTo>
                  <a:pt x="102389" y="16506"/>
                </a:lnTo>
                <a:lnTo>
                  <a:pt x="67370" y="37247"/>
                </a:lnTo>
                <a:lnTo>
                  <a:pt x="38931" y="66408"/>
                </a:lnTo>
                <a:lnTo>
                  <a:pt x="17763" y="104060"/>
                </a:lnTo>
                <a:lnTo>
                  <a:pt x="4555" y="150275"/>
                </a:lnTo>
                <a:lnTo>
                  <a:pt x="194" y="202779"/>
                </a:lnTo>
                <a:lnTo>
                  <a:pt x="119" y="203690"/>
                </a:lnTo>
                <a:lnTo>
                  <a:pt x="0" y="477849"/>
                </a:lnTo>
                <a:lnTo>
                  <a:pt x="3843" y="533106"/>
                </a:lnTo>
                <a:lnTo>
                  <a:pt x="15469" y="581294"/>
                </a:lnTo>
                <a:lnTo>
                  <a:pt x="34845" y="620630"/>
                </a:lnTo>
                <a:lnTo>
                  <a:pt x="61689" y="650934"/>
                </a:lnTo>
                <a:lnTo>
                  <a:pt x="95941" y="672544"/>
                </a:lnTo>
                <a:lnTo>
                  <a:pt x="137153" y="685452"/>
                </a:lnTo>
                <a:lnTo>
                  <a:pt x="137385" y="685452"/>
                </a:lnTo>
                <a:lnTo>
                  <a:pt x="185502" y="689738"/>
                </a:lnTo>
                <a:lnTo>
                  <a:pt x="233205" y="685452"/>
                </a:lnTo>
                <a:lnTo>
                  <a:pt x="274624" y="672544"/>
                </a:lnTo>
                <a:lnTo>
                  <a:pt x="309374" y="650934"/>
                </a:lnTo>
                <a:lnTo>
                  <a:pt x="336992" y="620630"/>
                </a:lnTo>
                <a:lnTo>
                  <a:pt x="354802" y="586191"/>
                </a:lnTo>
                <a:lnTo>
                  <a:pt x="187711" y="586191"/>
                </a:lnTo>
                <a:lnTo>
                  <a:pt x="155143" y="578598"/>
                </a:lnTo>
                <a:lnTo>
                  <a:pt x="133213" y="557250"/>
                </a:lnTo>
                <a:lnTo>
                  <a:pt x="120843" y="524294"/>
                </a:lnTo>
                <a:lnTo>
                  <a:pt x="116959" y="481880"/>
                </a:lnTo>
                <a:lnTo>
                  <a:pt x="117046" y="202779"/>
                </a:lnTo>
                <a:lnTo>
                  <a:pt x="121056" y="160659"/>
                </a:lnTo>
                <a:lnTo>
                  <a:pt x="133736" y="129277"/>
                </a:lnTo>
                <a:lnTo>
                  <a:pt x="155585" y="110066"/>
                </a:lnTo>
                <a:lnTo>
                  <a:pt x="187188" y="103546"/>
                </a:lnTo>
                <a:lnTo>
                  <a:pt x="355390" y="103546"/>
                </a:lnTo>
                <a:lnTo>
                  <a:pt x="338354" y="70084"/>
                </a:lnTo>
                <a:lnTo>
                  <a:pt x="311404" y="39748"/>
                </a:lnTo>
                <a:lnTo>
                  <a:pt x="277403" y="17811"/>
                </a:lnTo>
                <a:lnTo>
                  <a:pt x="236641" y="4489"/>
                </a:lnTo>
                <a:lnTo>
                  <a:pt x="189407" y="0"/>
                </a:lnTo>
                <a:close/>
              </a:path>
              <a:path w="374015" h="690245">
                <a:moveTo>
                  <a:pt x="355390" y="103546"/>
                </a:moveTo>
                <a:lnTo>
                  <a:pt x="187188" y="103546"/>
                </a:lnTo>
                <a:lnTo>
                  <a:pt x="220330" y="110967"/>
                </a:lnTo>
                <a:lnTo>
                  <a:pt x="241872" y="131605"/>
                </a:lnTo>
                <a:lnTo>
                  <a:pt x="253534" y="163022"/>
                </a:lnTo>
                <a:lnTo>
                  <a:pt x="257039" y="202779"/>
                </a:lnTo>
                <a:lnTo>
                  <a:pt x="257039" y="480058"/>
                </a:lnTo>
                <a:lnTo>
                  <a:pt x="252903" y="527033"/>
                </a:lnTo>
                <a:lnTo>
                  <a:pt x="240233" y="560140"/>
                </a:lnTo>
                <a:lnTo>
                  <a:pt x="218634" y="579738"/>
                </a:lnTo>
                <a:lnTo>
                  <a:pt x="187711" y="586191"/>
                </a:lnTo>
                <a:lnTo>
                  <a:pt x="354802" y="586191"/>
                </a:lnTo>
                <a:lnTo>
                  <a:pt x="357330" y="581294"/>
                </a:lnTo>
                <a:lnTo>
                  <a:pt x="369767" y="533106"/>
                </a:lnTo>
                <a:lnTo>
                  <a:pt x="373999" y="475901"/>
                </a:lnTo>
                <a:lnTo>
                  <a:pt x="373999" y="209302"/>
                </a:lnTo>
                <a:lnTo>
                  <a:pt x="369941" y="155078"/>
                </a:lnTo>
                <a:lnTo>
                  <a:pt x="357963" y="108600"/>
                </a:lnTo>
                <a:lnTo>
                  <a:pt x="355390" y="10354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10185375" y="9420256"/>
            <a:ext cx="669925" cy="842010"/>
          </a:xfrm>
          <a:custGeom>
            <a:avLst/>
            <a:gdLst/>
            <a:ahLst/>
            <a:cxnLst/>
            <a:rect l="l" t="t" r="r" b="b"/>
            <a:pathLst>
              <a:path w="669925" h="842009">
                <a:moveTo>
                  <a:pt x="357720" y="651065"/>
                </a:moveTo>
                <a:lnTo>
                  <a:pt x="353999" y="600989"/>
                </a:lnTo>
                <a:lnTo>
                  <a:pt x="342417" y="558990"/>
                </a:lnTo>
                <a:lnTo>
                  <a:pt x="322338" y="522681"/>
                </a:lnTo>
                <a:lnTo>
                  <a:pt x="293166" y="489661"/>
                </a:lnTo>
                <a:lnTo>
                  <a:pt x="254279" y="457555"/>
                </a:lnTo>
                <a:lnTo>
                  <a:pt x="205041" y="423951"/>
                </a:lnTo>
                <a:lnTo>
                  <a:pt x="166217" y="396379"/>
                </a:lnTo>
                <a:lnTo>
                  <a:pt x="142570" y="372668"/>
                </a:lnTo>
                <a:lnTo>
                  <a:pt x="130810" y="348513"/>
                </a:lnTo>
                <a:lnTo>
                  <a:pt x="127622" y="319633"/>
                </a:lnTo>
                <a:lnTo>
                  <a:pt x="130594" y="291096"/>
                </a:lnTo>
                <a:lnTo>
                  <a:pt x="139941" y="269379"/>
                </a:lnTo>
                <a:lnTo>
                  <a:pt x="156375" y="255562"/>
                </a:lnTo>
                <a:lnTo>
                  <a:pt x="180555" y="250723"/>
                </a:lnTo>
                <a:lnTo>
                  <a:pt x="205371" y="255358"/>
                </a:lnTo>
                <a:lnTo>
                  <a:pt x="222338" y="269354"/>
                </a:lnTo>
                <a:lnTo>
                  <a:pt x="232067" y="292900"/>
                </a:lnTo>
                <a:lnTo>
                  <a:pt x="235165" y="326136"/>
                </a:lnTo>
                <a:lnTo>
                  <a:pt x="235165" y="365582"/>
                </a:lnTo>
                <a:lnTo>
                  <a:pt x="348094" y="365582"/>
                </a:lnTo>
                <a:lnTo>
                  <a:pt x="348094" y="337235"/>
                </a:lnTo>
                <a:lnTo>
                  <a:pt x="344233" y="284111"/>
                </a:lnTo>
                <a:lnTo>
                  <a:pt x="331990" y="238734"/>
                </a:lnTo>
                <a:lnTo>
                  <a:pt x="310438" y="201955"/>
                </a:lnTo>
                <a:lnTo>
                  <a:pt x="278625" y="174625"/>
                </a:lnTo>
                <a:lnTo>
                  <a:pt x="235597" y="157607"/>
                </a:lnTo>
                <a:lnTo>
                  <a:pt x="180416" y="151739"/>
                </a:lnTo>
                <a:lnTo>
                  <a:pt x="128511" y="157454"/>
                </a:lnTo>
                <a:lnTo>
                  <a:pt x="86207" y="173990"/>
                </a:lnTo>
                <a:lnTo>
                  <a:pt x="53441" y="200393"/>
                </a:lnTo>
                <a:lnTo>
                  <a:pt x="30124" y="235724"/>
                </a:lnTo>
                <a:lnTo>
                  <a:pt x="16205" y="279031"/>
                </a:lnTo>
                <a:lnTo>
                  <a:pt x="11582" y="329399"/>
                </a:lnTo>
                <a:lnTo>
                  <a:pt x="16802" y="380961"/>
                </a:lnTo>
                <a:lnTo>
                  <a:pt x="32613" y="424116"/>
                </a:lnTo>
                <a:lnTo>
                  <a:pt x="59232" y="461645"/>
                </a:lnTo>
                <a:lnTo>
                  <a:pt x="96875" y="496303"/>
                </a:lnTo>
                <a:lnTo>
                  <a:pt x="145770" y="530872"/>
                </a:lnTo>
                <a:lnTo>
                  <a:pt x="193802" y="566140"/>
                </a:lnTo>
                <a:lnTo>
                  <a:pt x="222440" y="597535"/>
                </a:lnTo>
                <a:lnTo>
                  <a:pt x="236258" y="629056"/>
                </a:lnTo>
                <a:lnTo>
                  <a:pt x="239852" y="664743"/>
                </a:lnTo>
                <a:lnTo>
                  <a:pt x="236474" y="698665"/>
                </a:lnTo>
                <a:lnTo>
                  <a:pt x="225856" y="722972"/>
                </a:lnTo>
                <a:lnTo>
                  <a:pt x="207327" y="737603"/>
                </a:lnTo>
                <a:lnTo>
                  <a:pt x="180162" y="742492"/>
                </a:lnTo>
                <a:lnTo>
                  <a:pt x="151549" y="736180"/>
                </a:lnTo>
                <a:lnTo>
                  <a:pt x="132245" y="718477"/>
                </a:lnTo>
                <a:lnTo>
                  <a:pt x="121323" y="691184"/>
                </a:lnTo>
                <a:lnTo>
                  <a:pt x="117881" y="656132"/>
                </a:lnTo>
                <a:lnTo>
                  <a:pt x="117881" y="626071"/>
                </a:lnTo>
                <a:lnTo>
                  <a:pt x="0" y="626071"/>
                </a:lnTo>
                <a:lnTo>
                  <a:pt x="0" y="656005"/>
                </a:lnTo>
                <a:lnTo>
                  <a:pt x="2298" y="695909"/>
                </a:lnTo>
                <a:lnTo>
                  <a:pt x="10058" y="733920"/>
                </a:lnTo>
                <a:lnTo>
                  <a:pt x="47155" y="798106"/>
                </a:lnTo>
                <a:lnTo>
                  <a:pt x="79095" y="821169"/>
                </a:lnTo>
                <a:lnTo>
                  <a:pt x="121691" y="836142"/>
                </a:lnTo>
                <a:lnTo>
                  <a:pt x="176263" y="841476"/>
                </a:lnTo>
                <a:lnTo>
                  <a:pt x="224472" y="837501"/>
                </a:lnTo>
                <a:lnTo>
                  <a:pt x="265239" y="825627"/>
                </a:lnTo>
                <a:lnTo>
                  <a:pt x="298564" y="805954"/>
                </a:lnTo>
                <a:lnTo>
                  <a:pt x="342950" y="743572"/>
                </a:lnTo>
                <a:lnTo>
                  <a:pt x="354025" y="701040"/>
                </a:lnTo>
                <a:lnTo>
                  <a:pt x="357720" y="651065"/>
                </a:lnTo>
                <a:close/>
              </a:path>
              <a:path w="669925" h="842009">
                <a:moveTo>
                  <a:pt x="669721" y="162140"/>
                </a:moveTo>
                <a:lnTo>
                  <a:pt x="581520" y="162140"/>
                </a:lnTo>
                <a:lnTo>
                  <a:pt x="581520" y="0"/>
                </a:lnTo>
                <a:lnTo>
                  <a:pt x="465328" y="0"/>
                </a:lnTo>
                <a:lnTo>
                  <a:pt x="465328" y="162140"/>
                </a:lnTo>
                <a:lnTo>
                  <a:pt x="391947" y="162140"/>
                </a:lnTo>
                <a:lnTo>
                  <a:pt x="391947" y="264782"/>
                </a:lnTo>
                <a:lnTo>
                  <a:pt x="465328" y="264782"/>
                </a:lnTo>
                <a:lnTo>
                  <a:pt x="465328" y="703630"/>
                </a:lnTo>
                <a:lnTo>
                  <a:pt x="470890" y="760171"/>
                </a:lnTo>
                <a:lnTo>
                  <a:pt x="486943" y="799452"/>
                </a:lnTo>
                <a:lnTo>
                  <a:pt x="512572" y="824166"/>
                </a:lnTo>
                <a:lnTo>
                  <a:pt x="546811" y="837018"/>
                </a:lnTo>
                <a:lnTo>
                  <a:pt x="588746" y="840701"/>
                </a:lnTo>
                <a:lnTo>
                  <a:pt x="608012" y="840206"/>
                </a:lnTo>
                <a:lnTo>
                  <a:pt x="628523" y="838377"/>
                </a:lnTo>
                <a:lnTo>
                  <a:pt x="648550" y="834720"/>
                </a:lnTo>
                <a:lnTo>
                  <a:pt x="666343" y="828725"/>
                </a:lnTo>
                <a:lnTo>
                  <a:pt x="666343" y="740016"/>
                </a:lnTo>
                <a:lnTo>
                  <a:pt x="658609" y="741730"/>
                </a:lnTo>
                <a:lnTo>
                  <a:pt x="648538" y="742950"/>
                </a:lnTo>
                <a:lnTo>
                  <a:pt x="637717" y="743686"/>
                </a:lnTo>
                <a:lnTo>
                  <a:pt x="627710" y="743927"/>
                </a:lnTo>
                <a:lnTo>
                  <a:pt x="603135" y="738962"/>
                </a:lnTo>
                <a:lnTo>
                  <a:pt x="589191" y="725589"/>
                </a:lnTo>
                <a:lnTo>
                  <a:pt x="582955" y="706069"/>
                </a:lnTo>
                <a:lnTo>
                  <a:pt x="581520" y="682663"/>
                </a:lnTo>
                <a:lnTo>
                  <a:pt x="581520" y="264782"/>
                </a:lnTo>
                <a:lnTo>
                  <a:pt x="669721" y="264782"/>
                </a:lnTo>
                <a:lnTo>
                  <a:pt x="669721" y="16214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0902633" y="9571983"/>
            <a:ext cx="352425" cy="690245"/>
          </a:xfrm>
          <a:custGeom>
            <a:avLst/>
            <a:gdLst/>
            <a:ahLst/>
            <a:cxnLst/>
            <a:rect l="l" t="t" r="r" b="b"/>
            <a:pathLst>
              <a:path w="352425" h="690245">
                <a:moveTo>
                  <a:pt x="180162" y="0"/>
                </a:moveTo>
                <a:lnTo>
                  <a:pt x="125498" y="5963"/>
                </a:lnTo>
                <a:lnTo>
                  <a:pt x="82384" y="22771"/>
                </a:lnTo>
                <a:lnTo>
                  <a:pt x="49674" y="48801"/>
                </a:lnTo>
                <a:lnTo>
                  <a:pt x="26225" y="82430"/>
                </a:lnTo>
                <a:lnTo>
                  <a:pt x="10893" y="122036"/>
                </a:lnTo>
                <a:lnTo>
                  <a:pt x="2532" y="165995"/>
                </a:lnTo>
                <a:lnTo>
                  <a:pt x="0" y="212684"/>
                </a:lnTo>
                <a:lnTo>
                  <a:pt x="0" y="454802"/>
                </a:lnTo>
                <a:lnTo>
                  <a:pt x="1556" y="504244"/>
                </a:lnTo>
                <a:lnTo>
                  <a:pt x="6890" y="549328"/>
                </a:lnTo>
                <a:lnTo>
                  <a:pt x="16999" y="589365"/>
                </a:lnTo>
                <a:lnTo>
                  <a:pt x="55527" y="651544"/>
                </a:lnTo>
                <a:lnTo>
                  <a:pt x="125114" y="685274"/>
                </a:lnTo>
                <a:lnTo>
                  <a:pt x="174047" y="689748"/>
                </a:lnTo>
                <a:lnTo>
                  <a:pt x="230470" y="683844"/>
                </a:lnTo>
                <a:lnTo>
                  <a:pt x="274001" y="667088"/>
                </a:lnTo>
                <a:lnTo>
                  <a:pt x="306175" y="640917"/>
                </a:lnTo>
                <a:lnTo>
                  <a:pt x="328526" y="606768"/>
                </a:lnTo>
                <a:lnTo>
                  <a:pt x="342590" y="566079"/>
                </a:lnTo>
                <a:lnTo>
                  <a:pt x="349903" y="520285"/>
                </a:lnTo>
                <a:lnTo>
                  <a:pt x="351999" y="470823"/>
                </a:lnTo>
                <a:lnTo>
                  <a:pt x="351999" y="461713"/>
                </a:lnTo>
                <a:lnTo>
                  <a:pt x="236861" y="461713"/>
                </a:lnTo>
                <a:lnTo>
                  <a:pt x="236861" y="489074"/>
                </a:lnTo>
                <a:lnTo>
                  <a:pt x="234138" y="533259"/>
                </a:lnTo>
                <a:lnTo>
                  <a:pt x="224626" y="565069"/>
                </a:lnTo>
                <a:lnTo>
                  <a:pt x="206311" y="584301"/>
                </a:lnTo>
                <a:lnTo>
                  <a:pt x="177177" y="590756"/>
                </a:lnTo>
                <a:lnTo>
                  <a:pt x="146481" y="581998"/>
                </a:lnTo>
                <a:lnTo>
                  <a:pt x="128146" y="558808"/>
                </a:lnTo>
                <a:lnTo>
                  <a:pt x="119273" y="525816"/>
                </a:lnTo>
                <a:lnTo>
                  <a:pt x="116959" y="487650"/>
                </a:lnTo>
                <a:lnTo>
                  <a:pt x="116959" y="198988"/>
                </a:lnTo>
                <a:lnTo>
                  <a:pt x="120217" y="155552"/>
                </a:lnTo>
                <a:lnTo>
                  <a:pt x="130729" y="124268"/>
                </a:lnTo>
                <a:lnTo>
                  <a:pt x="149604" y="105345"/>
                </a:lnTo>
                <a:lnTo>
                  <a:pt x="177952" y="98991"/>
                </a:lnTo>
                <a:lnTo>
                  <a:pt x="208223" y="106416"/>
                </a:lnTo>
                <a:lnTo>
                  <a:pt x="226133" y="126896"/>
                </a:lnTo>
                <a:lnTo>
                  <a:pt x="234679" y="157743"/>
                </a:lnTo>
                <a:lnTo>
                  <a:pt x="236861" y="196266"/>
                </a:lnTo>
                <a:lnTo>
                  <a:pt x="236861" y="222307"/>
                </a:lnTo>
                <a:lnTo>
                  <a:pt x="351999" y="222307"/>
                </a:lnTo>
                <a:lnTo>
                  <a:pt x="351999" y="196412"/>
                </a:lnTo>
                <a:lnTo>
                  <a:pt x="350482" y="158616"/>
                </a:lnTo>
                <a:lnTo>
                  <a:pt x="344603" y="120090"/>
                </a:lnTo>
                <a:lnTo>
                  <a:pt x="332373" y="83219"/>
                </a:lnTo>
                <a:lnTo>
                  <a:pt x="311804" y="50389"/>
                </a:lnTo>
                <a:lnTo>
                  <a:pt x="280905" y="23985"/>
                </a:lnTo>
                <a:lnTo>
                  <a:pt x="237687" y="6393"/>
                </a:lnTo>
                <a:lnTo>
                  <a:pt x="180162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1318140" y="9571986"/>
            <a:ext cx="363855" cy="690245"/>
          </a:xfrm>
          <a:custGeom>
            <a:avLst/>
            <a:gdLst/>
            <a:ahLst/>
            <a:cxnLst/>
            <a:rect l="l" t="t" r="r" b="b"/>
            <a:pathLst>
              <a:path w="363854" h="690245">
                <a:moveTo>
                  <a:pt x="348909" y="96112"/>
                </a:moveTo>
                <a:lnTo>
                  <a:pt x="191491" y="96112"/>
                </a:lnTo>
                <a:lnTo>
                  <a:pt x="219275" y="102216"/>
                </a:lnTo>
                <a:lnTo>
                  <a:pt x="219092" y="102216"/>
                </a:lnTo>
                <a:lnTo>
                  <a:pt x="235287" y="119669"/>
                </a:lnTo>
                <a:lnTo>
                  <a:pt x="242994" y="147636"/>
                </a:lnTo>
                <a:lnTo>
                  <a:pt x="244945" y="185083"/>
                </a:lnTo>
                <a:lnTo>
                  <a:pt x="244945" y="278996"/>
                </a:lnTo>
                <a:lnTo>
                  <a:pt x="223888" y="278996"/>
                </a:lnTo>
                <a:lnTo>
                  <a:pt x="179819" y="281364"/>
                </a:lnTo>
                <a:lnTo>
                  <a:pt x="138286" y="288964"/>
                </a:lnTo>
                <a:lnTo>
                  <a:pt x="100320" y="302538"/>
                </a:lnTo>
                <a:lnTo>
                  <a:pt x="66949" y="322831"/>
                </a:lnTo>
                <a:lnTo>
                  <a:pt x="39202" y="350586"/>
                </a:lnTo>
                <a:lnTo>
                  <a:pt x="18109" y="386547"/>
                </a:lnTo>
                <a:lnTo>
                  <a:pt x="4698" y="431456"/>
                </a:lnTo>
                <a:lnTo>
                  <a:pt x="0" y="486058"/>
                </a:lnTo>
                <a:lnTo>
                  <a:pt x="0" y="497775"/>
                </a:lnTo>
                <a:lnTo>
                  <a:pt x="3399" y="547374"/>
                </a:lnTo>
                <a:lnTo>
                  <a:pt x="13957" y="592828"/>
                </a:lnTo>
                <a:lnTo>
                  <a:pt x="32217" y="631966"/>
                </a:lnTo>
                <a:lnTo>
                  <a:pt x="58720" y="662612"/>
                </a:lnTo>
                <a:lnTo>
                  <a:pt x="94008" y="682594"/>
                </a:lnTo>
                <a:lnTo>
                  <a:pt x="138624" y="689738"/>
                </a:lnTo>
                <a:lnTo>
                  <a:pt x="173543" y="686358"/>
                </a:lnTo>
                <a:lnTo>
                  <a:pt x="203807" y="675585"/>
                </a:lnTo>
                <a:lnTo>
                  <a:pt x="228971" y="656470"/>
                </a:lnTo>
                <a:lnTo>
                  <a:pt x="248589" y="628064"/>
                </a:lnTo>
                <a:lnTo>
                  <a:pt x="361586" y="628064"/>
                </a:lnTo>
                <a:lnTo>
                  <a:pt x="361464" y="622978"/>
                </a:lnTo>
                <a:lnTo>
                  <a:pt x="361155" y="592828"/>
                </a:lnTo>
                <a:lnTo>
                  <a:pt x="361098" y="587238"/>
                </a:lnTo>
                <a:lnTo>
                  <a:pt x="175230" y="587238"/>
                </a:lnTo>
                <a:lnTo>
                  <a:pt x="145848" y="580223"/>
                </a:lnTo>
                <a:lnTo>
                  <a:pt x="126096" y="560859"/>
                </a:lnTo>
                <a:lnTo>
                  <a:pt x="114978" y="531667"/>
                </a:lnTo>
                <a:lnTo>
                  <a:pt x="111493" y="495168"/>
                </a:lnTo>
                <a:lnTo>
                  <a:pt x="111493" y="484372"/>
                </a:lnTo>
                <a:lnTo>
                  <a:pt x="119127" y="428837"/>
                </a:lnTo>
                <a:lnTo>
                  <a:pt x="140944" y="393294"/>
                </a:lnTo>
                <a:lnTo>
                  <a:pt x="175321" y="374411"/>
                </a:lnTo>
                <a:lnTo>
                  <a:pt x="220632" y="368857"/>
                </a:lnTo>
                <a:lnTo>
                  <a:pt x="360994" y="368857"/>
                </a:lnTo>
                <a:lnTo>
                  <a:pt x="360994" y="176099"/>
                </a:lnTo>
                <a:lnTo>
                  <a:pt x="357343" y="126897"/>
                </a:lnTo>
                <a:lnTo>
                  <a:pt x="348909" y="96112"/>
                </a:lnTo>
                <a:close/>
              </a:path>
              <a:path w="363854" h="690245">
                <a:moveTo>
                  <a:pt x="361586" y="628064"/>
                </a:moveTo>
                <a:lnTo>
                  <a:pt x="248589" y="628064"/>
                </a:lnTo>
                <a:lnTo>
                  <a:pt x="249794" y="638438"/>
                </a:lnTo>
                <a:lnTo>
                  <a:pt x="251781" y="652287"/>
                </a:lnTo>
                <a:lnTo>
                  <a:pt x="254159" y="666842"/>
                </a:lnTo>
                <a:lnTo>
                  <a:pt x="256536" y="679330"/>
                </a:lnTo>
                <a:lnTo>
                  <a:pt x="363591" y="679330"/>
                </a:lnTo>
                <a:lnTo>
                  <a:pt x="362295" y="656470"/>
                </a:lnTo>
                <a:lnTo>
                  <a:pt x="362170" y="652287"/>
                </a:lnTo>
                <a:lnTo>
                  <a:pt x="361680" y="631966"/>
                </a:lnTo>
                <a:lnTo>
                  <a:pt x="361586" y="628064"/>
                </a:lnTo>
                <a:close/>
              </a:path>
              <a:path w="363854" h="690245">
                <a:moveTo>
                  <a:pt x="360994" y="368857"/>
                </a:moveTo>
                <a:lnTo>
                  <a:pt x="247154" y="368857"/>
                </a:lnTo>
                <a:lnTo>
                  <a:pt x="247154" y="454436"/>
                </a:lnTo>
                <a:lnTo>
                  <a:pt x="243177" y="514983"/>
                </a:lnTo>
                <a:lnTo>
                  <a:pt x="230554" y="556212"/>
                </a:lnTo>
                <a:lnTo>
                  <a:pt x="208250" y="579753"/>
                </a:lnTo>
                <a:lnTo>
                  <a:pt x="175230" y="587238"/>
                </a:lnTo>
                <a:lnTo>
                  <a:pt x="361098" y="587238"/>
                </a:lnTo>
                <a:lnTo>
                  <a:pt x="360994" y="368857"/>
                </a:lnTo>
                <a:close/>
              </a:path>
              <a:path w="363854" h="690245">
                <a:moveTo>
                  <a:pt x="195533" y="0"/>
                </a:moveTo>
                <a:lnTo>
                  <a:pt x="134764" y="6593"/>
                </a:lnTo>
                <a:lnTo>
                  <a:pt x="89019" y="25063"/>
                </a:lnTo>
                <a:lnTo>
                  <a:pt x="56525" y="53447"/>
                </a:lnTo>
                <a:lnTo>
                  <a:pt x="35511" y="89781"/>
                </a:lnTo>
                <a:lnTo>
                  <a:pt x="24202" y="132101"/>
                </a:lnTo>
                <a:lnTo>
                  <a:pt x="20826" y="178444"/>
                </a:lnTo>
                <a:lnTo>
                  <a:pt x="20826" y="190402"/>
                </a:lnTo>
                <a:lnTo>
                  <a:pt x="135577" y="190402"/>
                </a:lnTo>
                <a:lnTo>
                  <a:pt x="135617" y="176099"/>
                </a:lnTo>
                <a:lnTo>
                  <a:pt x="138040" y="144615"/>
                </a:lnTo>
                <a:lnTo>
                  <a:pt x="146807" y="119098"/>
                </a:lnTo>
                <a:lnTo>
                  <a:pt x="163936" y="102216"/>
                </a:lnTo>
                <a:lnTo>
                  <a:pt x="191491" y="96112"/>
                </a:lnTo>
                <a:lnTo>
                  <a:pt x="348909" y="96112"/>
                </a:lnTo>
                <a:lnTo>
                  <a:pt x="345635" y="84162"/>
                </a:lnTo>
                <a:lnTo>
                  <a:pt x="324734" y="48999"/>
                </a:lnTo>
                <a:lnTo>
                  <a:pt x="293507" y="22514"/>
                </a:lnTo>
                <a:lnTo>
                  <a:pt x="250818" y="5812"/>
                </a:lnTo>
                <a:lnTo>
                  <a:pt x="19553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1795728" y="9572762"/>
            <a:ext cx="259079" cy="678815"/>
          </a:xfrm>
          <a:custGeom>
            <a:avLst/>
            <a:gdLst/>
            <a:ahLst/>
            <a:cxnLst/>
            <a:rect l="l" t="t" r="r" b="b"/>
            <a:pathLst>
              <a:path w="259079" h="678815">
                <a:moveTo>
                  <a:pt x="258955" y="0"/>
                </a:moveTo>
                <a:lnTo>
                  <a:pt x="214375" y="6262"/>
                </a:lnTo>
                <a:lnTo>
                  <a:pt x="173507" y="25814"/>
                </a:lnTo>
                <a:lnTo>
                  <a:pt x="139181" y="61550"/>
                </a:lnTo>
                <a:lnTo>
                  <a:pt x="114226" y="116362"/>
                </a:lnTo>
                <a:lnTo>
                  <a:pt x="113859" y="85033"/>
                </a:lnTo>
                <a:lnTo>
                  <a:pt x="112954" y="53680"/>
                </a:lnTo>
                <a:lnTo>
                  <a:pt x="111806" y="26985"/>
                </a:lnTo>
                <a:lnTo>
                  <a:pt x="110708" y="9633"/>
                </a:lnTo>
                <a:lnTo>
                  <a:pt x="0" y="9633"/>
                </a:lnTo>
                <a:lnTo>
                  <a:pt x="1134" y="56930"/>
                </a:lnTo>
                <a:lnTo>
                  <a:pt x="1477" y="106252"/>
                </a:lnTo>
                <a:lnTo>
                  <a:pt x="1298" y="236725"/>
                </a:lnTo>
                <a:lnTo>
                  <a:pt x="1298" y="678555"/>
                </a:lnTo>
                <a:lnTo>
                  <a:pt x="117870" y="678555"/>
                </a:lnTo>
                <a:lnTo>
                  <a:pt x="117870" y="305655"/>
                </a:lnTo>
                <a:lnTo>
                  <a:pt x="124961" y="238820"/>
                </a:lnTo>
                <a:lnTo>
                  <a:pt x="144785" y="192498"/>
                </a:lnTo>
                <a:lnTo>
                  <a:pt x="175173" y="163409"/>
                </a:lnTo>
                <a:lnTo>
                  <a:pt x="213953" y="148268"/>
                </a:lnTo>
                <a:lnTo>
                  <a:pt x="258955" y="143796"/>
                </a:lnTo>
                <a:lnTo>
                  <a:pt x="25895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2107626" y="9343887"/>
            <a:ext cx="375920" cy="918210"/>
          </a:xfrm>
          <a:custGeom>
            <a:avLst/>
            <a:gdLst/>
            <a:ahLst/>
            <a:cxnLst/>
            <a:rect l="l" t="t" r="r" b="b"/>
            <a:pathLst>
              <a:path w="375920" h="918209">
                <a:moveTo>
                  <a:pt x="152267" y="228097"/>
                </a:moveTo>
                <a:lnTo>
                  <a:pt x="103885" y="234820"/>
                </a:lnTo>
                <a:lnTo>
                  <a:pt x="65299" y="254066"/>
                </a:lnTo>
                <a:lnTo>
                  <a:pt x="36063" y="284454"/>
                </a:lnTo>
                <a:lnTo>
                  <a:pt x="15731" y="324603"/>
                </a:lnTo>
                <a:lnTo>
                  <a:pt x="3858" y="373131"/>
                </a:lnTo>
                <a:lnTo>
                  <a:pt x="0" y="428657"/>
                </a:lnTo>
                <a:lnTo>
                  <a:pt x="0" y="695675"/>
                </a:lnTo>
                <a:lnTo>
                  <a:pt x="1738" y="748629"/>
                </a:lnTo>
                <a:lnTo>
                  <a:pt x="7731" y="796174"/>
                </a:lnTo>
                <a:lnTo>
                  <a:pt x="19142" y="837312"/>
                </a:lnTo>
                <a:lnTo>
                  <a:pt x="37135" y="871044"/>
                </a:lnTo>
                <a:lnTo>
                  <a:pt x="97523" y="912304"/>
                </a:lnTo>
                <a:lnTo>
                  <a:pt x="142246" y="917835"/>
                </a:lnTo>
                <a:lnTo>
                  <a:pt x="185968" y="912073"/>
                </a:lnTo>
                <a:lnTo>
                  <a:pt x="218650" y="896224"/>
                </a:lnTo>
                <a:lnTo>
                  <a:pt x="242477" y="872442"/>
                </a:lnTo>
                <a:lnTo>
                  <a:pt x="259636" y="842885"/>
                </a:lnTo>
                <a:lnTo>
                  <a:pt x="374207" y="842885"/>
                </a:lnTo>
                <a:lnTo>
                  <a:pt x="374086" y="812603"/>
                </a:lnTo>
                <a:lnTo>
                  <a:pt x="183554" y="812603"/>
                </a:lnTo>
                <a:lnTo>
                  <a:pt x="152347" y="805573"/>
                </a:lnTo>
                <a:lnTo>
                  <a:pt x="131766" y="784741"/>
                </a:lnTo>
                <a:lnTo>
                  <a:pt x="120431" y="750499"/>
                </a:lnTo>
                <a:lnTo>
                  <a:pt x="116959" y="703235"/>
                </a:lnTo>
                <a:lnTo>
                  <a:pt x="116959" y="435819"/>
                </a:lnTo>
                <a:lnTo>
                  <a:pt x="120647" y="393247"/>
                </a:lnTo>
                <a:lnTo>
                  <a:pt x="132518" y="360968"/>
                </a:lnTo>
                <a:lnTo>
                  <a:pt x="153778" y="340491"/>
                </a:lnTo>
                <a:lnTo>
                  <a:pt x="185638" y="333330"/>
                </a:lnTo>
                <a:lnTo>
                  <a:pt x="374007" y="333330"/>
                </a:lnTo>
                <a:lnTo>
                  <a:pt x="374006" y="276504"/>
                </a:lnTo>
                <a:lnTo>
                  <a:pt x="257426" y="276504"/>
                </a:lnTo>
                <a:lnTo>
                  <a:pt x="240916" y="255865"/>
                </a:lnTo>
                <a:lnTo>
                  <a:pt x="217231" y="240678"/>
                </a:lnTo>
                <a:lnTo>
                  <a:pt x="187354" y="231302"/>
                </a:lnTo>
                <a:lnTo>
                  <a:pt x="152267" y="228097"/>
                </a:lnTo>
                <a:close/>
              </a:path>
              <a:path w="375920" h="918209">
                <a:moveTo>
                  <a:pt x="374207" y="842885"/>
                </a:moveTo>
                <a:lnTo>
                  <a:pt x="259636" y="842885"/>
                </a:lnTo>
                <a:lnTo>
                  <a:pt x="260017" y="856333"/>
                </a:lnTo>
                <a:lnTo>
                  <a:pt x="260836" y="871044"/>
                </a:lnTo>
                <a:lnTo>
                  <a:pt x="260914" y="872442"/>
                </a:lnTo>
                <a:lnTo>
                  <a:pt x="261022" y="874371"/>
                </a:lnTo>
                <a:lnTo>
                  <a:pt x="262441" y="892802"/>
                </a:lnTo>
                <a:lnTo>
                  <a:pt x="264065" y="907427"/>
                </a:lnTo>
                <a:lnTo>
                  <a:pt x="375297" y="907427"/>
                </a:lnTo>
                <a:lnTo>
                  <a:pt x="374546" y="876784"/>
                </a:lnTo>
                <a:lnTo>
                  <a:pt x="374207" y="842885"/>
                </a:lnTo>
                <a:close/>
              </a:path>
              <a:path w="375920" h="918209">
                <a:moveTo>
                  <a:pt x="374007" y="333330"/>
                </a:moveTo>
                <a:lnTo>
                  <a:pt x="185638" y="333330"/>
                </a:lnTo>
                <a:lnTo>
                  <a:pt x="224229" y="343125"/>
                </a:lnTo>
                <a:lnTo>
                  <a:pt x="245865" y="370140"/>
                </a:lnTo>
                <a:lnTo>
                  <a:pt x="255334" y="410820"/>
                </a:lnTo>
                <a:lnTo>
                  <a:pt x="257426" y="461608"/>
                </a:lnTo>
                <a:lnTo>
                  <a:pt x="257426" y="673309"/>
                </a:lnTo>
                <a:lnTo>
                  <a:pt x="254443" y="730086"/>
                </a:lnTo>
                <a:lnTo>
                  <a:pt x="243315" y="774078"/>
                </a:lnTo>
                <a:lnTo>
                  <a:pt x="220775" y="802509"/>
                </a:lnTo>
                <a:lnTo>
                  <a:pt x="183554" y="812603"/>
                </a:lnTo>
                <a:lnTo>
                  <a:pt x="374086" y="812603"/>
                </a:lnTo>
                <a:lnTo>
                  <a:pt x="374007" y="333330"/>
                </a:lnTo>
                <a:close/>
              </a:path>
              <a:path w="375920" h="918209">
                <a:moveTo>
                  <a:pt x="373999" y="0"/>
                </a:moveTo>
                <a:lnTo>
                  <a:pt x="257426" y="0"/>
                </a:lnTo>
                <a:lnTo>
                  <a:pt x="257426" y="276504"/>
                </a:lnTo>
                <a:lnTo>
                  <a:pt x="374006" y="276504"/>
                </a:lnTo>
                <a:lnTo>
                  <a:pt x="37399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2564127" y="9571989"/>
            <a:ext cx="358140" cy="690245"/>
          </a:xfrm>
          <a:custGeom>
            <a:avLst/>
            <a:gdLst/>
            <a:ahLst/>
            <a:cxnLst/>
            <a:rect l="l" t="t" r="r" b="b"/>
            <a:pathLst>
              <a:path w="358140" h="690245">
                <a:moveTo>
                  <a:pt x="180413" y="0"/>
                </a:moveTo>
                <a:lnTo>
                  <a:pt x="128498" y="5719"/>
                </a:lnTo>
                <a:lnTo>
                  <a:pt x="86197" y="22251"/>
                </a:lnTo>
                <a:lnTo>
                  <a:pt x="53431" y="48652"/>
                </a:lnTo>
                <a:lnTo>
                  <a:pt x="30123" y="83982"/>
                </a:lnTo>
                <a:lnTo>
                  <a:pt x="16195" y="127298"/>
                </a:lnTo>
                <a:lnTo>
                  <a:pt x="11570" y="177659"/>
                </a:lnTo>
                <a:lnTo>
                  <a:pt x="16792" y="229224"/>
                </a:lnTo>
                <a:lnTo>
                  <a:pt x="32604" y="272382"/>
                </a:lnTo>
                <a:lnTo>
                  <a:pt x="59224" y="309904"/>
                </a:lnTo>
                <a:lnTo>
                  <a:pt x="96872" y="344562"/>
                </a:lnTo>
                <a:lnTo>
                  <a:pt x="145765" y="379129"/>
                </a:lnTo>
                <a:lnTo>
                  <a:pt x="193794" y="414405"/>
                </a:lnTo>
                <a:lnTo>
                  <a:pt x="222431" y="445794"/>
                </a:lnTo>
                <a:lnTo>
                  <a:pt x="236255" y="477318"/>
                </a:lnTo>
                <a:lnTo>
                  <a:pt x="239846" y="513000"/>
                </a:lnTo>
                <a:lnTo>
                  <a:pt x="236463" y="546927"/>
                </a:lnTo>
                <a:lnTo>
                  <a:pt x="225851" y="571236"/>
                </a:lnTo>
                <a:lnTo>
                  <a:pt x="207316" y="585866"/>
                </a:lnTo>
                <a:lnTo>
                  <a:pt x="180162" y="590756"/>
                </a:lnTo>
                <a:lnTo>
                  <a:pt x="151549" y="584446"/>
                </a:lnTo>
                <a:lnTo>
                  <a:pt x="132234" y="566732"/>
                </a:lnTo>
                <a:lnTo>
                  <a:pt x="121310" y="539439"/>
                </a:lnTo>
                <a:lnTo>
                  <a:pt x="117870" y="504393"/>
                </a:lnTo>
                <a:lnTo>
                  <a:pt x="117870" y="474331"/>
                </a:lnTo>
                <a:lnTo>
                  <a:pt x="0" y="474331"/>
                </a:lnTo>
                <a:lnTo>
                  <a:pt x="0" y="504267"/>
                </a:lnTo>
                <a:lnTo>
                  <a:pt x="2296" y="544167"/>
                </a:lnTo>
                <a:lnTo>
                  <a:pt x="10052" y="582184"/>
                </a:lnTo>
                <a:lnTo>
                  <a:pt x="47147" y="646365"/>
                </a:lnTo>
                <a:lnTo>
                  <a:pt x="79088" y="669427"/>
                </a:lnTo>
                <a:lnTo>
                  <a:pt x="121690" y="684402"/>
                </a:lnTo>
                <a:lnTo>
                  <a:pt x="176256" y="689738"/>
                </a:lnTo>
                <a:lnTo>
                  <a:pt x="224467" y="685761"/>
                </a:lnTo>
                <a:lnTo>
                  <a:pt x="265229" y="673891"/>
                </a:lnTo>
                <a:lnTo>
                  <a:pt x="298555" y="654219"/>
                </a:lnTo>
                <a:lnTo>
                  <a:pt x="342941" y="591831"/>
                </a:lnTo>
                <a:lnTo>
                  <a:pt x="354024" y="549297"/>
                </a:lnTo>
                <a:lnTo>
                  <a:pt x="357716" y="499325"/>
                </a:lnTo>
                <a:lnTo>
                  <a:pt x="353992" y="449244"/>
                </a:lnTo>
                <a:lnTo>
                  <a:pt x="342405" y="407246"/>
                </a:lnTo>
                <a:lnTo>
                  <a:pt x="322335" y="370937"/>
                </a:lnTo>
                <a:lnTo>
                  <a:pt x="293163" y="337924"/>
                </a:lnTo>
                <a:lnTo>
                  <a:pt x="254268" y="305813"/>
                </a:lnTo>
                <a:lnTo>
                  <a:pt x="205030" y="272211"/>
                </a:lnTo>
                <a:lnTo>
                  <a:pt x="166205" y="244638"/>
                </a:lnTo>
                <a:lnTo>
                  <a:pt x="142565" y="220923"/>
                </a:lnTo>
                <a:lnTo>
                  <a:pt x="130804" y="196775"/>
                </a:lnTo>
                <a:lnTo>
                  <a:pt x="127619" y="167900"/>
                </a:lnTo>
                <a:lnTo>
                  <a:pt x="130585" y="139360"/>
                </a:lnTo>
                <a:lnTo>
                  <a:pt x="139940" y="117644"/>
                </a:lnTo>
                <a:lnTo>
                  <a:pt x="156367" y="103826"/>
                </a:lnTo>
                <a:lnTo>
                  <a:pt x="180549" y="98981"/>
                </a:lnTo>
                <a:lnTo>
                  <a:pt x="205370" y="103614"/>
                </a:lnTo>
                <a:lnTo>
                  <a:pt x="222334" y="117620"/>
                </a:lnTo>
                <a:lnTo>
                  <a:pt x="232060" y="141163"/>
                </a:lnTo>
                <a:lnTo>
                  <a:pt x="235165" y="174403"/>
                </a:lnTo>
                <a:lnTo>
                  <a:pt x="235165" y="213846"/>
                </a:lnTo>
                <a:lnTo>
                  <a:pt x="348094" y="213846"/>
                </a:lnTo>
                <a:lnTo>
                  <a:pt x="348094" y="185491"/>
                </a:lnTo>
                <a:lnTo>
                  <a:pt x="344224" y="132373"/>
                </a:lnTo>
                <a:lnTo>
                  <a:pt x="331985" y="86996"/>
                </a:lnTo>
                <a:lnTo>
                  <a:pt x="310430" y="50217"/>
                </a:lnTo>
                <a:lnTo>
                  <a:pt x="278613" y="22888"/>
                </a:lnTo>
                <a:lnTo>
                  <a:pt x="235590" y="5864"/>
                </a:lnTo>
                <a:lnTo>
                  <a:pt x="18041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3120037" y="9420253"/>
            <a:ext cx="278130" cy="840740"/>
          </a:xfrm>
          <a:custGeom>
            <a:avLst/>
            <a:gdLst/>
            <a:ahLst/>
            <a:cxnLst/>
            <a:rect l="l" t="t" r="r" b="b"/>
            <a:pathLst>
              <a:path w="278130" h="840740">
                <a:moveTo>
                  <a:pt x="189564" y="0"/>
                </a:moveTo>
                <a:lnTo>
                  <a:pt x="73390" y="0"/>
                </a:lnTo>
                <a:lnTo>
                  <a:pt x="73390" y="162141"/>
                </a:lnTo>
                <a:lnTo>
                  <a:pt x="0" y="162141"/>
                </a:lnTo>
                <a:lnTo>
                  <a:pt x="0" y="264777"/>
                </a:lnTo>
                <a:lnTo>
                  <a:pt x="73390" y="264777"/>
                </a:lnTo>
                <a:lnTo>
                  <a:pt x="73390" y="703622"/>
                </a:lnTo>
                <a:lnTo>
                  <a:pt x="78950" y="760169"/>
                </a:lnTo>
                <a:lnTo>
                  <a:pt x="95007" y="799450"/>
                </a:lnTo>
                <a:lnTo>
                  <a:pt x="154872" y="837013"/>
                </a:lnTo>
                <a:lnTo>
                  <a:pt x="196810" y="840696"/>
                </a:lnTo>
                <a:lnTo>
                  <a:pt x="216074" y="840199"/>
                </a:lnTo>
                <a:lnTo>
                  <a:pt x="236583" y="838371"/>
                </a:lnTo>
                <a:lnTo>
                  <a:pt x="256603" y="834711"/>
                </a:lnTo>
                <a:lnTo>
                  <a:pt x="274400" y="828718"/>
                </a:lnTo>
                <a:lnTo>
                  <a:pt x="274400" y="740019"/>
                </a:lnTo>
                <a:lnTo>
                  <a:pt x="266663" y="741729"/>
                </a:lnTo>
                <a:lnTo>
                  <a:pt x="256596" y="742949"/>
                </a:lnTo>
                <a:lnTo>
                  <a:pt x="245772" y="743681"/>
                </a:lnTo>
                <a:lnTo>
                  <a:pt x="235762" y="743924"/>
                </a:lnTo>
                <a:lnTo>
                  <a:pt x="211196" y="738962"/>
                </a:lnTo>
                <a:lnTo>
                  <a:pt x="197243" y="725586"/>
                </a:lnTo>
                <a:lnTo>
                  <a:pt x="191000" y="706063"/>
                </a:lnTo>
                <a:lnTo>
                  <a:pt x="189564" y="682659"/>
                </a:lnTo>
                <a:lnTo>
                  <a:pt x="189564" y="264777"/>
                </a:lnTo>
                <a:lnTo>
                  <a:pt x="277782" y="264777"/>
                </a:lnTo>
                <a:lnTo>
                  <a:pt x="277782" y="162141"/>
                </a:lnTo>
                <a:lnTo>
                  <a:pt x="189564" y="162141"/>
                </a:lnTo>
                <a:lnTo>
                  <a:pt x="189564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3445354" y="9571990"/>
            <a:ext cx="374015" cy="690245"/>
          </a:xfrm>
          <a:custGeom>
            <a:avLst/>
            <a:gdLst/>
            <a:ahLst/>
            <a:cxnLst/>
            <a:rect l="l" t="t" r="r" b="b"/>
            <a:pathLst>
              <a:path w="374015" h="690245">
                <a:moveTo>
                  <a:pt x="189407" y="0"/>
                </a:moveTo>
                <a:lnTo>
                  <a:pt x="143298" y="4114"/>
                </a:lnTo>
                <a:lnTo>
                  <a:pt x="102389" y="16506"/>
                </a:lnTo>
                <a:lnTo>
                  <a:pt x="67370" y="37247"/>
                </a:lnTo>
                <a:lnTo>
                  <a:pt x="38931" y="66408"/>
                </a:lnTo>
                <a:lnTo>
                  <a:pt x="17763" y="104060"/>
                </a:lnTo>
                <a:lnTo>
                  <a:pt x="4555" y="150275"/>
                </a:lnTo>
                <a:lnTo>
                  <a:pt x="194" y="202779"/>
                </a:lnTo>
                <a:lnTo>
                  <a:pt x="119" y="203690"/>
                </a:lnTo>
                <a:lnTo>
                  <a:pt x="0" y="477849"/>
                </a:lnTo>
                <a:lnTo>
                  <a:pt x="3843" y="533106"/>
                </a:lnTo>
                <a:lnTo>
                  <a:pt x="15469" y="581294"/>
                </a:lnTo>
                <a:lnTo>
                  <a:pt x="34845" y="620630"/>
                </a:lnTo>
                <a:lnTo>
                  <a:pt x="61689" y="650934"/>
                </a:lnTo>
                <a:lnTo>
                  <a:pt x="95941" y="672544"/>
                </a:lnTo>
                <a:lnTo>
                  <a:pt x="137153" y="685452"/>
                </a:lnTo>
                <a:lnTo>
                  <a:pt x="137385" y="685452"/>
                </a:lnTo>
                <a:lnTo>
                  <a:pt x="185502" y="689738"/>
                </a:lnTo>
                <a:lnTo>
                  <a:pt x="233205" y="685452"/>
                </a:lnTo>
                <a:lnTo>
                  <a:pt x="274624" y="672544"/>
                </a:lnTo>
                <a:lnTo>
                  <a:pt x="309374" y="650934"/>
                </a:lnTo>
                <a:lnTo>
                  <a:pt x="336992" y="620630"/>
                </a:lnTo>
                <a:lnTo>
                  <a:pt x="354802" y="586191"/>
                </a:lnTo>
                <a:lnTo>
                  <a:pt x="187711" y="586191"/>
                </a:lnTo>
                <a:lnTo>
                  <a:pt x="155143" y="578598"/>
                </a:lnTo>
                <a:lnTo>
                  <a:pt x="133213" y="557250"/>
                </a:lnTo>
                <a:lnTo>
                  <a:pt x="120843" y="524294"/>
                </a:lnTo>
                <a:lnTo>
                  <a:pt x="116959" y="481880"/>
                </a:lnTo>
                <a:lnTo>
                  <a:pt x="117046" y="202779"/>
                </a:lnTo>
                <a:lnTo>
                  <a:pt x="121056" y="160659"/>
                </a:lnTo>
                <a:lnTo>
                  <a:pt x="133736" y="129277"/>
                </a:lnTo>
                <a:lnTo>
                  <a:pt x="155585" y="110066"/>
                </a:lnTo>
                <a:lnTo>
                  <a:pt x="187188" y="103546"/>
                </a:lnTo>
                <a:lnTo>
                  <a:pt x="355390" y="103546"/>
                </a:lnTo>
                <a:lnTo>
                  <a:pt x="338354" y="70084"/>
                </a:lnTo>
                <a:lnTo>
                  <a:pt x="311404" y="39748"/>
                </a:lnTo>
                <a:lnTo>
                  <a:pt x="277403" y="17811"/>
                </a:lnTo>
                <a:lnTo>
                  <a:pt x="236641" y="4489"/>
                </a:lnTo>
                <a:lnTo>
                  <a:pt x="189407" y="0"/>
                </a:lnTo>
                <a:close/>
              </a:path>
              <a:path w="374015" h="690245">
                <a:moveTo>
                  <a:pt x="355390" y="103546"/>
                </a:moveTo>
                <a:lnTo>
                  <a:pt x="187188" y="103546"/>
                </a:lnTo>
                <a:lnTo>
                  <a:pt x="220330" y="110967"/>
                </a:lnTo>
                <a:lnTo>
                  <a:pt x="241872" y="131605"/>
                </a:lnTo>
                <a:lnTo>
                  <a:pt x="253534" y="163022"/>
                </a:lnTo>
                <a:lnTo>
                  <a:pt x="257039" y="202779"/>
                </a:lnTo>
                <a:lnTo>
                  <a:pt x="257039" y="480058"/>
                </a:lnTo>
                <a:lnTo>
                  <a:pt x="252903" y="527033"/>
                </a:lnTo>
                <a:lnTo>
                  <a:pt x="240233" y="560140"/>
                </a:lnTo>
                <a:lnTo>
                  <a:pt x="218634" y="579738"/>
                </a:lnTo>
                <a:lnTo>
                  <a:pt x="187711" y="586191"/>
                </a:lnTo>
                <a:lnTo>
                  <a:pt x="354802" y="586191"/>
                </a:lnTo>
                <a:lnTo>
                  <a:pt x="357330" y="581294"/>
                </a:lnTo>
                <a:lnTo>
                  <a:pt x="369767" y="533106"/>
                </a:lnTo>
                <a:lnTo>
                  <a:pt x="373999" y="475901"/>
                </a:lnTo>
                <a:lnTo>
                  <a:pt x="373999" y="209302"/>
                </a:lnTo>
                <a:lnTo>
                  <a:pt x="369941" y="155078"/>
                </a:lnTo>
                <a:lnTo>
                  <a:pt x="357963" y="108600"/>
                </a:lnTo>
                <a:lnTo>
                  <a:pt x="355390" y="10354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4092876" y="9382011"/>
            <a:ext cx="380365" cy="869315"/>
          </a:xfrm>
          <a:custGeom>
            <a:avLst/>
            <a:gdLst/>
            <a:ahLst/>
            <a:cxnLst/>
            <a:rect l="l" t="t" r="r" b="b"/>
            <a:pathLst>
              <a:path w="380365" h="869315">
                <a:moveTo>
                  <a:pt x="178895" y="0"/>
                </a:moveTo>
                <a:lnTo>
                  <a:pt x="0" y="0"/>
                </a:lnTo>
                <a:lnTo>
                  <a:pt x="0" y="869303"/>
                </a:lnTo>
                <a:lnTo>
                  <a:pt x="116572" y="869303"/>
                </a:lnTo>
                <a:lnTo>
                  <a:pt x="116572" y="500958"/>
                </a:lnTo>
                <a:lnTo>
                  <a:pt x="171858" y="500958"/>
                </a:lnTo>
                <a:lnTo>
                  <a:pt x="227279" y="496573"/>
                </a:lnTo>
                <a:lnTo>
                  <a:pt x="272661" y="483835"/>
                </a:lnTo>
                <a:lnTo>
                  <a:pt x="308820" y="463371"/>
                </a:lnTo>
                <a:lnTo>
                  <a:pt x="336573" y="435807"/>
                </a:lnTo>
                <a:lnTo>
                  <a:pt x="354995" y="404710"/>
                </a:lnTo>
                <a:lnTo>
                  <a:pt x="116572" y="404710"/>
                </a:lnTo>
                <a:lnTo>
                  <a:pt x="116572" y="97159"/>
                </a:lnTo>
                <a:lnTo>
                  <a:pt x="358035" y="97159"/>
                </a:lnTo>
                <a:lnTo>
                  <a:pt x="343058" y="68288"/>
                </a:lnTo>
                <a:lnTo>
                  <a:pt x="314384" y="38043"/>
                </a:lnTo>
                <a:lnTo>
                  <a:pt x="277477" y="16744"/>
                </a:lnTo>
                <a:lnTo>
                  <a:pt x="232320" y="4145"/>
                </a:lnTo>
                <a:lnTo>
                  <a:pt x="178895" y="0"/>
                </a:lnTo>
                <a:close/>
              </a:path>
              <a:path w="380365" h="869315">
                <a:moveTo>
                  <a:pt x="358035" y="97159"/>
                </a:moveTo>
                <a:lnTo>
                  <a:pt x="169900" y="97159"/>
                </a:lnTo>
                <a:lnTo>
                  <a:pt x="218650" y="106955"/>
                </a:lnTo>
                <a:lnTo>
                  <a:pt x="247146" y="133472"/>
                </a:lnTo>
                <a:lnTo>
                  <a:pt x="260498" y="172405"/>
                </a:lnTo>
                <a:lnTo>
                  <a:pt x="263813" y="219448"/>
                </a:lnTo>
                <a:lnTo>
                  <a:pt x="263813" y="263813"/>
                </a:lnTo>
                <a:lnTo>
                  <a:pt x="261606" y="311944"/>
                </a:lnTo>
                <a:lnTo>
                  <a:pt x="253022" y="351071"/>
                </a:lnTo>
                <a:lnTo>
                  <a:pt x="204963" y="398426"/>
                </a:lnTo>
                <a:lnTo>
                  <a:pt x="159607" y="404710"/>
                </a:lnTo>
                <a:lnTo>
                  <a:pt x="354995" y="404710"/>
                </a:lnTo>
                <a:lnTo>
                  <a:pt x="356737" y="401769"/>
                </a:lnTo>
                <a:lnTo>
                  <a:pt x="370129" y="361885"/>
                </a:lnTo>
                <a:lnTo>
                  <a:pt x="377565" y="316780"/>
                </a:lnTo>
                <a:lnTo>
                  <a:pt x="379862" y="267080"/>
                </a:lnTo>
                <a:lnTo>
                  <a:pt x="379862" y="215155"/>
                </a:lnTo>
                <a:lnTo>
                  <a:pt x="375779" y="156598"/>
                </a:lnTo>
                <a:lnTo>
                  <a:pt x="363517" y="107724"/>
                </a:lnTo>
                <a:lnTo>
                  <a:pt x="358035" y="97159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4550555" y="9572762"/>
            <a:ext cx="259079" cy="678815"/>
          </a:xfrm>
          <a:custGeom>
            <a:avLst/>
            <a:gdLst/>
            <a:ahLst/>
            <a:cxnLst/>
            <a:rect l="l" t="t" r="r" b="b"/>
            <a:pathLst>
              <a:path w="259080" h="678815">
                <a:moveTo>
                  <a:pt x="258955" y="0"/>
                </a:moveTo>
                <a:lnTo>
                  <a:pt x="214375" y="6262"/>
                </a:lnTo>
                <a:lnTo>
                  <a:pt x="173507" y="25814"/>
                </a:lnTo>
                <a:lnTo>
                  <a:pt x="139181" y="61550"/>
                </a:lnTo>
                <a:lnTo>
                  <a:pt x="114226" y="116362"/>
                </a:lnTo>
                <a:lnTo>
                  <a:pt x="113859" y="85033"/>
                </a:lnTo>
                <a:lnTo>
                  <a:pt x="112954" y="53680"/>
                </a:lnTo>
                <a:lnTo>
                  <a:pt x="111806" y="26985"/>
                </a:lnTo>
                <a:lnTo>
                  <a:pt x="110708" y="9633"/>
                </a:lnTo>
                <a:lnTo>
                  <a:pt x="0" y="9633"/>
                </a:lnTo>
                <a:lnTo>
                  <a:pt x="1134" y="56930"/>
                </a:lnTo>
                <a:lnTo>
                  <a:pt x="1477" y="106252"/>
                </a:lnTo>
                <a:lnTo>
                  <a:pt x="1298" y="236725"/>
                </a:lnTo>
                <a:lnTo>
                  <a:pt x="1298" y="678555"/>
                </a:lnTo>
                <a:lnTo>
                  <a:pt x="117870" y="678555"/>
                </a:lnTo>
                <a:lnTo>
                  <a:pt x="117870" y="305655"/>
                </a:lnTo>
                <a:lnTo>
                  <a:pt x="124961" y="238820"/>
                </a:lnTo>
                <a:lnTo>
                  <a:pt x="144785" y="192498"/>
                </a:lnTo>
                <a:lnTo>
                  <a:pt x="175173" y="163409"/>
                </a:lnTo>
                <a:lnTo>
                  <a:pt x="213953" y="148268"/>
                </a:lnTo>
                <a:lnTo>
                  <a:pt x="258955" y="143796"/>
                </a:lnTo>
                <a:lnTo>
                  <a:pt x="258955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4862450" y="9571990"/>
            <a:ext cx="374015" cy="690245"/>
          </a:xfrm>
          <a:custGeom>
            <a:avLst/>
            <a:gdLst/>
            <a:ahLst/>
            <a:cxnLst/>
            <a:rect l="l" t="t" r="r" b="b"/>
            <a:pathLst>
              <a:path w="374015" h="690245">
                <a:moveTo>
                  <a:pt x="189407" y="0"/>
                </a:moveTo>
                <a:lnTo>
                  <a:pt x="143298" y="4114"/>
                </a:lnTo>
                <a:lnTo>
                  <a:pt x="102389" y="16506"/>
                </a:lnTo>
                <a:lnTo>
                  <a:pt x="67370" y="37247"/>
                </a:lnTo>
                <a:lnTo>
                  <a:pt x="38931" y="66408"/>
                </a:lnTo>
                <a:lnTo>
                  <a:pt x="17763" y="104060"/>
                </a:lnTo>
                <a:lnTo>
                  <a:pt x="4555" y="150275"/>
                </a:lnTo>
                <a:lnTo>
                  <a:pt x="194" y="202779"/>
                </a:lnTo>
                <a:lnTo>
                  <a:pt x="119" y="203690"/>
                </a:lnTo>
                <a:lnTo>
                  <a:pt x="0" y="477849"/>
                </a:lnTo>
                <a:lnTo>
                  <a:pt x="3843" y="533106"/>
                </a:lnTo>
                <a:lnTo>
                  <a:pt x="15469" y="581294"/>
                </a:lnTo>
                <a:lnTo>
                  <a:pt x="34845" y="620630"/>
                </a:lnTo>
                <a:lnTo>
                  <a:pt x="61689" y="650934"/>
                </a:lnTo>
                <a:lnTo>
                  <a:pt x="95941" y="672544"/>
                </a:lnTo>
                <a:lnTo>
                  <a:pt x="137153" y="685452"/>
                </a:lnTo>
                <a:lnTo>
                  <a:pt x="137385" y="685452"/>
                </a:lnTo>
                <a:lnTo>
                  <a:pt x="185502" y="689738"/>
                </a:lnTo>
                <a:lnTo>
                  <a:pt x="233205" y="685452"/>
                </a:lnTo>
                <a:lnTo>
                  <a:pt x="274624" y="672544"/>
                </a:lnTo>
                <a:lnTo>
                  <a:pt x="309374" y="650934"/>
                </a:lnTo>
                <a:lnTo>
                  <a:pt x="336992" y="620630"/>
                </a:lnTo>
                <a:lnTo>
                  <a:pt x="354802" y="586191"/>
                </a:lnTo>
                <a:lnTo>
                  <a:pt x="187711" y="586191"/>
                </a:lnTo>
                <a:lnTo>
                  <a:pt x="155143" y="578598"/>
                </a:lnTo>
                <a:lnTo>
                  <a:pt x="133213" y="557250"/>
                </a:lnTo>
                <a:lnTo>
                  <a:pt x="120843" y="524294"/>
                </a:lnTo>
                <a:lnTo>
                  <a:pt x="116959" y="481880"/>
                </a:lnTo>
                <a:lnTo>
                  <a:pt x="117046" y="202779"/>
                </a:lnTo>
                <a:lnTo>
                  <a:pt x="121056" y="160659"/>
                </a:lnTo>
                <a:lnTo>
                  <a:pt x="133736" y="129277"/>
                </a:lnTo>
                <a:lnTo>
                  <a:pt x="155585" y="110066"/>
                </a:lnTo>
                <a:lnTo>
                  <a:pt x="187188" y="103546"/>
                </a:lnTo>
                <a:lnTo>
                  <a:pt x="355390" y="103546"/>
                </a:lnTo>
                <a:lnTo>
                  <a:pt x="338354" y="70084"/>
                </a:lnTo>
                <a:lnTo>
                  <a:pt x="311404" y="39748"/>
                </a:lnTo>
                <a:lnTo>
                  <a:pt x="277403" y="17811"/>
                </a:lnTo>
                <a:lnTo>
                  <a:pt x="236641" y="4489"/>
                </a:lnTo>
                <a:lnTo>
                  <a:pt x="189407" y="0"/>
                </a:lnTo>
                <a:close/>
              </a:path>
              <a:path w="374015" h="690245">
                <a:moveTo>
                  <a:pt x="355390" y="103546"/>
                </a:moveTo>
                <a:lnTo>
                  <a:pt x="187188" y="103546"/>
                </a:lnTo>
                <a:lnTo>
                  <a:pt x="220330" y="110967"/>
                </a:lnTo>
                <a:lnTo>
                  <a:pt x="241872" y="131605"/>
                </a:lnTo>
                <a:lnTo>
                  <a:pt x="253534" y="163022"/>
                </a:lnTo>
                <a:lnTo>
                  <a:pt x="257039" y="202779"/>
                </a:lnTo>
                <a:lnTo>
                  <a:pt x="257039" y="480058"/>
                </a:lnTo>
                <a:lnTo>
                  <a:pt x="252903" y="527033"/>
                </a:lnTo>
                <a:lnTo>
                  <a:pt x="240233" y="560140"/>
                </a:lnTo>
                <a:lnTo>
                  <a:pt x="218634" y="579738"/>
                </a:lnTo>
                <a:lnTo>
                  <a:pt x="187711" y="586191"/>
                </a:lnTo>
                <a:lnTo>
                  <a:pt x="354802" y="586191"/>
                </a:lnTo>
                <a:lnTo>
                  <a:pt x="357330" y="581294"/>
                </a:lnTo>
                <a:lnTo>
                  <a:pt x="369767" y="533106"/>
                </a:lnTo>
                <a:lnTo>
                  <a:pt x="373999" y="475901"/>
                </a:lnTo>
                <a:lnTo>
                  <a:pt x="373999" y="209302"/>
                </a:lnTo>
                <a:lnTo>
                  <a:pt x="369941" y="155078"/>
                </a:lnTo>
                <a:lnTo>
                  <a:pt x="357963" y="108600"/>
                </a:lnTo>
                <a:lnTo>
                  <a:pt x="355390" y="103546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5332611" y="9571981"/>
            <a:ext cx="593725" cy="679450"/>
          </a:xfrm>
          <a:custGeom>
            <a:avLst/>
            <a:gdLst/>
            <a:ahLst/>
            <a:cxnLst/>
            <a:rect l="l" t="t" r="r" b="b"/>
            <a:pathLst>
              <a:path w="593725" h="679450">
                <a:moveTo>
                  <a:pt x="464069" y="0"/>
                </a:moveTo>
                <a:lnTo>
                  <a:pt x="418264" y="6157"/>
                </a:lnTo>
                <a:lnTo>
                  <a:pt x="383315" y="22610"/>
                </a:lnTo>
                <a:lnTo>
                  <a:pt x="357150" y="46334"/>
                </a:lnTo>
                <a:lnTo>
                  <a:pt x="337696" y="74301"/>
                </a:lnTo>
                <a:lnTo>
                  <a:pt x="322000" y="40958"/>
                </a:lnTo>
                <a:lnTo>
                  <a:pt x="298840" y="17831"/>
                </a:lnTo>
                <a:lnTo>
                  <a:pt x="268653" y="4365"/>
                </a:lnTo>
                <a:lnTo>
                  <a:pt x="231877" y="0"/>
                </a:lnTo>
                <a:lnTo>
                  <a:pt x="193484" y="4730"/>
                </a:lnTo>
                <a:lnTo>
                  <a:pt x="161283" y="18524"/>
                </a:lnTo>
                <a:lnTo>
                  <a:pt x="135325" y="40785"/>
                </a:lnTo>
                <a:lnTo>
                  <a:pt x="115661" y="70919"/>
                </a:lnTo>
                <a:lnTo>
                  <a:pt x="114416" y="39691"/>
                </a:lnTo>
                <a:lnTo>
                  <a:pt x="113274" y="25141"/>
                </a:lnTo>
                <a:lnTo>
                  <a:pt x="111232" y="10418"/>
                </a:lnTo>
                <a:lnTo>
                  <a:pt x="0" y="10418"/>
                </a:lnTo>
                <a:lnTo>
                  <a:pt x="750" y="35720"/>
                </a:lnTo>
                <a:lnTo>
                  <a:pt x="1136" y="70688"/>
                </a:lnTo>
                <a:lnTo>
                  <a:pt x="1298" y="203805"/>
                </a:lnTo>
                <a:lnTo>
                  <a:pt x="1298" y="679340"/>
                </a:lnTo>
                <a:lnTo>
                  <a:pt x="117870" y="679340"/>
                </a:lnTo>
                <a:lnTo>
                  <a:pt x="117870" y="219417"/>
                </a:lnTo>
                <a:lnTo>
                  <a:pt x="120550" y="172493"/>
                </a:lnTo>
                <a:lnTo>
                  <a:pt x="130435" y="136477"/>
                </a:lnTo>
                <a:lnTo>
                  <a:pt x="150294" y="113387"/>
                </a:lnTo>
                <a:lnTo>
                  <a:pt x="182894" y="105242"/>
                </a:lnTo>
                <a:lnTo>
                  <a:pt x="207467" y="109251"/>
                </a:lnTo>
                <a:lnTo>
                  <a:pt x="224887" y="122988"/>
                </a:lnTo>
                <a:lnTo>
                  <a:pt x="235260" y="149019"/>
                </a:lnTo>
                <a:lnTo>
                  <a:pt x="238694" y="189910"/>
                </a:lnTo>
                <a:lnTo>
                  <a:pt x="238694" y="679340"/>
                </a:lnTo>
                <a:lnTo>
                  <a:pt x="356177" y="679340"/>
                </a:lnTo>
                <a:lnTo>
                  <a:pt x="356177" y="218265"/>
                </a:lnTo>
                <a:lnTo>
                  <a:pt x="358943" y="171680"/>
                </a:lnTo>
                <a:lnTo>
                  <a:pt x="369037" y="136042"/>
                </a:lnTo>
                <a:lnTo>
                  <a:pt x="389153" y="113260"/>
                </a:lnTo>
                <a:lnTo>
                  <a:pt x="421987" y="105242"/>
                </a:lnTo>
                <a:lnTo>
                  <a:pt x="448959" y="110923"/>
                </a:lnTo>
                <a:lnTo>
                  <a:pt x="465828" y="127100"/>
                </a:lnTo>
                <a:lnTo>
                  <a:pt x="474530" y="152473"/>
                </a:lnTo>
                <a:lnTo>
                  <a:pt x="477001" y="185743"/>
                </a:lnTo>
                <a:lnTo>
                  <a:pt x="477001" y="679340"/>
                </a:lnTo>
                <a:lnTo>
                  <a:pt x="593573" y="679340"/>
                </a:lnTo>
                <a:lnTo>
                  <a:pt x="593573" y="163607"/>
                </a:lnTo>
                <a:lnTo>
                  <a:pt x="586790" y="96669"/>
                </a:lnTo>
                <a:lnTo>
                  <a:pt x="568045" y="49854"/>
                </a:lnTo>
                <a:lnTo>
                  <a:pt x="539740" y="20147"/>
                </a:lnTo>
                <a:lnTo>
                  <a:pt x="504280" y="4534"/>
                </a:lnTo>
                <a:lnTo>
                  <a:pt x="464069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6024518" y="9420256"/>
            <a:ext cx="695960" cy="842010"/>
          </a:xfrm>
          <a:custGeom>
            <a:avLst/>
            <a:gdLst/>
            <a:ahLst/>
            <a:cxnLst/>
            <a:rect l="l" t="t" r="r" b="b"/>
            <a:pathLst>
              <a:path w="695959" h="842009">
                <a:moveTo>
                  <a:pt x="374002" y="361048"/>
                </a:moveTo>
                <a:lnTo>
                  <a:pt x="369951" y="306819"/>
                </a:lnTo>
                <a:lnTo>
                  <a:pt x="357962" y="260337"/>
                </a:lnTo>
                <a:lnTo>
                  <a:pt x="338353" y="221818"/>
                </a:lnTo>
                <a:lnTo>
                  <a:pt x="311404" y="191490"/>
                </a:lnTo>
                <a:lnTo>
                  <a:pt x="277406" y="169545"/>
                </a:lnTo>
                <a:lnTo>
                  <a:pt x="257048" y="162890"/>
                </a:lnTo>
                <a:lnTo>
                  <a:pt x="257048" y="354520"/>
                </a:lnTo>
                <a:lnTo>
                  <a:pt x="257048" y="631799"/>
                </a:lnTo>
                <a:lnTo>
                  <a:pt x="252907" y="678776"/>
                </a:lnTo>
                <a:lnTo>
                  <a:pt x="240233" y="711885"/>
                </a:lnTo>
                <a:lnTo>
                  <a:pt x="218643" y="731481"/>
                </a:lnTo>
                <a:lnTo>
                  <a:pt x="187718" y="737933"/>
                </a:lnTo>
                <a:lnTo>
                  <a:pt x="155143" y="730338"/>
                </a:lnTo>
                <a:lnTo>
                  <a:pt x="133223" y="708990"/>
                </a:lnTo>
                <a:lnTo>
                  <a:pt x="120853" y="676033"/>
                </a:lnTo>
                <a:lnTo>
                  <a:pt x="116967" y="633615"/>
                </a:lnTo>
                <a:lnTo>
                  <a:pt x="117055" y="354520"/>
                </a:lnTo>
                <a:lnTo>
                  <a:pt x="121056" y="312394"/>
                </a:lnTo>
                <a:lnTo>
                  <a:pt x="133743" y="281012"/>
                </a:lnTo>
                <a:lnTo>
                  <a:pt x="155587" y="261810"/>
                </a:lnTo>
                <a:lnTo>
                  <a:pt x="187198" y="255282"/>
                </a:lnTo>
                <a:lnTo>
                  <a:pt x="220332" y="262712"/>
                </a:lnTo>
                <a:lnTo>
                  <a:pt x="241871" y="283349"/>
                </a:lnTo>
                <a:lnTo>
                  <a:pt x="253542" y="314756"/>
                </a:lnTo>
                <a:lnTo>
                  <a:pt x="257048" y="354520"/>
                </a:lnTo>
                <a:lnTo>
                  <a:pt x="257048" y="162890"/>
                </a:lnTo>
                <a:lnTo>
                  <a:pt x="236651" y="156222"/>
                </a:lnTo>
                <a:lnTo>
                  <a:pt x="189407" y="151739"/>
                </a:lnTo>
                <a:lnTo>
                  <a:pt x="143306" y="155854"/>
                </a:lnTo>
                <a:lnTo>
                  <a:pt x="102400" y="168249"/>
                </a:lnTo>
                <a:lnTo>
                  <a:pt x="67373" y="188988"/>
                </a:lnTo>
                <a:lnTo>
                  <a:pt x="38938" y="218147"/>
                </a:lnTo>
                <a:lnTo>
                  <a:pt x="17767" y="255803"/>
                </a:lnTo>
                <a:lnTo>
                  <a:pt x="4559" y="302018"/>
                </a:lnTo>
                <a:lnTo>
                  <a:pt x="203" y="354520"/>
                </a:lnTo>
                <a:lnTo>
                  <a:pt x="127" y="355434"/>
                </a:lnTo>
                <a:lnTo>
                  <a:pt x="0" y="629589"/>
                </a:lnTo>
                <a:lnTo>
                  <a:pt x="3848" y="684847"/>
                </a:lnTo>
                <a:lnTo>
                  <a:pt x="15468" y="733031"/>
                </a:lnTo>
                <a:lnTo>
                  <a:pt x="34848" y="772375"/>
                </a:lnTo>
                <a:lnTo>
                  <a:pt x="61696" y="802678"/>
                </a:lnTo>
                <a:lnTo>
                  <a:pt x="95948" y="824280"/>
                </a:lnTo>
                <a:lnTo>
                  <a:pt x="137160" y="837196"/>
                </a:lnTo>
                <a:lnTo>
                  <a:pt x="137388" y="837196"/>
                </a:lnTo>
                <a:lnTo>
                  <a:pt x="185508" y="841476"/>
                </a:lnTo>
                <a:lnTo>
                  <a:pt x="233210" y="837196"/>
                </a:lnTo>
                <a:lnTo>
                  <a:pt x="274624" y="824280"/>
                </a:lnTo>
                <a:lnTo>
                  <a:pt x="309384" y="802678"/>
                </a:lnTo>
                <a:lnTo>
                  <a:pt x="336994" y="772375"/>
                </a:lnTo>
                <a:lnTo>
                  <a:pt x="354812" y="737933"/>
                </a:lnTo>
                <a:lnTo>
                  <a:pt x="369773" y="684847"/>
                </a:lnTo>
                <a:lnTo>
                  <a:pt x="374002" y="627646"/>
                </a:lnTo>
                <a:lnTo>
                  <a:pt x="374002" y="361048"/>
                </a:lnTo>
                <a:close/>
              </a:path>
              <a:path w="695959" h="842009">
                <a:moveTo>
                  <a:pt x="695515" y="162140"/>
                </a:moveTo>
                <a:lnTo>
                  <a:pt x="607288" y="162140"/>
                </a:lnTo>
                <a:lnTo>
                  <a:pt x="607288" y="0"/>
                </a:lnTo>
                <a:lnTo>
                  <a:pt x="491121" y="0"/>
                </a:lnTo>
                <a:lnTo>
                  <a:pt x="491121" y="162140"/>
                </a:lnTo>
                <a:lnTo>
                  <a:pt x="417728" y="162140"/>
                </a:lnTo>
                <a:lnTo>
                  <a:pt x="417728" y="264782"/>
                </a:lnTo>
                <a:lnTo>
                  <a:pt x="491121" y="264782"/>
                </a:lnTo>
                <a:lnTo>
                  <a:pt x="491121" y="703630"/>
                </a:lnTo>
                <a:lnTo>
                  <a:pt x="496684" y="760171"/>
                </a:lnTo>
                <a:lnTo>
                  <a:pt x="512737" y="799452"/>
                </a:lnTo>
                <a:lnTo>
                  <a:pt x="538353" y="824166"/>
                </a:lnTo>
                <a:lnTo>
                  <a:pt x="572604" y="837018"/>
                </a:lnTo>
                <a:lnTo>
                  <a:pt x="614540" y="840701"/>
                </a:lnTo>
                <a:lnTo>
                  <a:pt x="633806" y="840206"/>
                </a:lnTo>
                <a:lnTo>
                  <a:pt x="654316" y="838377"/>
                </a:lnTo>
                <a:lnTo>
                  <a:pt x="674331" y="834720"/>
                </a:lnTo>
                <a:lnTo>
                  <a:pt x="692124" y="828725"/>
                </a:lnTo>
                <a:lnTo>
                  <a:pt x="692124" y="740016"/>
                </a:lnTo>
                <a:lnTo>
                  <a:pt x="684390" y="741730"/>
                </a:lnTo>
                <a:lnTo>
                  <a:pt x="674319" y="742950"/>
                </a:lnTo>
                <a:lnTo>
                  <a:pt x="663498" y="743686"/>
                </a:lnTo>
                <a:lnTo>
                  <a:pt x="653491" y="743927"/>
                </a:lnTo>
                <a:lnTo>
                  <a:pt x="628929" y="738962"/>
                </a:lnTo>
                <a:lnTo>
                  <a:pt x="614972" y="725589"/>
                </a:lnTo>
                <a:lnTo>
                  <a:pt x="608723" y="706069"/>
                </a:lnTo>
                <a:lnTo>
                  <a:pt x="607288" y="682663"/>
                </a:lnTo>
                <a:lnTo>
                  <a:pt x="607288" y="264782"/>
                </a:lnTo>
                <a:lnTo>
                  <a:pt x="695515" y="264782"/>
                </a:lnTo>
                <a:lnTo>
                  <a:pt x="695515" y="16214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6767561" y="9571983"/>
            <a:ext cx="365760" cy="690245"/>
          </a:xfrm>
          <a:custGeom>
            <a:avLst/>
            <a:gdLst/>
            <a:ahLst/>
            <a:cxnLst/>
            <a:rect l="l" t="t" r="r" b="b"/>
            <a:pathLst>
              <a:path w="365759" h="690245">
                <a:moveTo>
                  <a:pt x="185512" y="0"/>
                </a:moveTo>
                <a:lnTo>
                  <a:pt x="126777" y="7325"/>
                </a:lnTo>
                <a:lnTo>
                  <a:pt x="81430" y="27450"/>
                </a:lnTo>
                <a:lnTo>
                  <a:pt x="47885" y="57596"/>
                </a:lnTo>
                <a:lnTo>
                  <a:pt x="24556" y="94986"/>
                </a:lnTo>
                <a:lnTo>
                  <a:pt x="9856" y="136841"/>
                </a:lnTo>
                <a:lnTo>
                  <a:pt x="2199" y="180386"/>
                </a:lnTo>
                <a:lnTo>
                  <a:pt x="27" y="222317"/>
                </a:lnTo>
                <a:lnTo>
                  <a:pt x="0" y="454551"/>
                </a:lnTo>
                <a:lnTo>
                  <a:pt x="1498" y="503553"/>
                </a:lnTo>
                <a:lnTo>
                  <a:pt x="6790" y="548453"/>
                </a:lnTo>
                <a:lnTo>
                  <a:pt x="17074" y="588503"/>
                </a:lnTo>
                <a:lnTo>
                  <a:pt x="33546" y="622952"/>
                </a:lnTo>
                <a:lnTo>
                  <a:pt x="89841" y="672049"/>
                </a:lnTo>
                <a:lnTo>
                  <a:pt x="132058" y="685198"/>
                </a:lnTo>
                <a:lnTo>
                  <a:pt x="185250" y="689748"/>
                </a:lnTo>
                <a:lnTo>
                  <a:pt x="246019" y="682330"/>
                </a:lnTo>
                <a:lnTo>
                  <a:pt x="291240" y="662255"/>
                </a:lnTo>
                <a:lnTo>
                  <a:pt x="323172" y="632792"/>
                </a:lnTo>
                <a:lnTo>
                  <a:pt x="344075" y="597210"/>
                </a:lnTo>
                <a:lnTo>
                  <a:pt x="346112" y="590756"/>
                </a:lnTo>
                <a:lnTo>
                  <a:pt x="183292" y="590756"/>
                </a:lnTo>
                <a:lnTo>
                  <a:pt x="148410" y="581035"/>
                </a:lnTo>
                <a:lnTo>
                  <a:pt x="127205" y="555309"/>
                </a:lnTo>
                <a:lnTo>
                  <a:pt x="116681" y="518731"/>
                </a:lnTo>
                <a:lnTo>
                  <a:pt x="113839" y="476456"/>
                </a:lnTo>
                <a:lnTo>
                  <a:pt x="113839" y="373548"/>
                </a:lnTo>
                <a:lnTo>
                  <a:pt x="365412" y="373548"/>
                </a:lnTo>
                <a:lnTo>
                  <a:pt x="365412" y="280944"/>
                </a:lnTo>
                <a:lnTo>
                  <a:pt x="114750" y="280944"/>
                </a:lnTo>
                <a:lnTo>
                  <a:pt x="114782" y="206150"/>
                </a:lnTo>
                <a:lnTo>
                  <a:pt x="118523" y="161029"/>
                </a:lnTo>
                <a:lnTo>
                  <a:pt x="130676" y="127250"/>
                </a:lnTo>
                <a:lnTo>
                  <a:pt x="152457" y="106227"/>
                </a:lnTo>
                <a:lnTo>
                  <a:pt x="185114" y="98991"/>
                </a:lnTo>
                <a:lnTo>
                  <a:pt x="344418" y="98991"/>
                </a:lnTo>
                <a:lnTo>
                  <a:pt x="337763" y="81806"/>
                </a:lnTo>
                <a:lnTo>
                  <a:pt x="313861" y="47743"/>
                </a:lnTo>
                <a:lnTo>
                  <a:pt x="281118" y="21986"/>
                </a:lnTo>
                <a:lnTo>
                  <a:pt x="238635" y="5688"/>
                </a:lnTo>
                <a:lnTo>
                  <a:pt x="185512" y="0"/>
                </a:lnTo>
                <a:close/>
              </a:path>
              <a:path w="365759" h="690245">
                <a:moveTo>
                  <a:pt x="363203" y="482665"/>
                </a:moveTo>
                <a:lnTo>
                  <a:pt x="249364" y="482665"/>
                </a:lnTo>
                <a:lnTo>
                  <a:pt x="249364" y="486822"/>
                </a:lnTo>
                <a:lnTo>
                  <a:pt x="247108" y="526161"/>
                </a:lnTo>
                <a:lnTo>
                  <a:pt x="237842" y="559321"/>
                </a:lnTo>
                <a:lnTo>
                  <a:pt x="217819" y="582216"/>
                </a:lnTo>
                <a:lnTo>
                  <a:pt x="183292" y="590756"/>
                </a:lnTo>
                <a:lnTo>
                  <a:pt x="346112" y="590756"/>
                </a:lnTo>
                <a:lnTo>
                  <a:pt x="356208" y="558777"/>
                </a:lnTo>
                <a:lnTo>
                  <a:pt x="361831" y="520763"/>
                </a:lnTo>
                <a:lnTo>
                  <a:pt x="363188" y="486822"/>
                </a:lnTo>
                <a:lnTo>
                  <a:pt x="363203" y="482665"/>
                </a:lnTo>
                <a:close/>
              </a:path>
              <a:path w="365759" h="690245">
                <a:moveTo>
                  <a:pt x="344418" y="98991"/>
                </a:moveTo>
                <a:lnTo>
                  <a:pt x="185114" y="98991"/>
                </a:lnTo>
                <a:lnTo>
                  <a:pt x="219321" y="107006"/>
                </a:lnTo>
                <a:lnTo>
                  <a:pt x="240181" y="129294"/>
                </a:lnTo>
                <a:lnTo>
                  <a:pt x="250580" y="163220"/>
                </a:lnTo>
                <a:lnTo>
                  <a:pt x="253405" y="206150"/>
                </a:lnTo>
                <a:lnTo>
                  <a:pt x="253405" y="280944"/>
                </a:lnTo>
                <a:lnTo>
                  <a:pt x="365412" y="280944"/>
                </a:lnTo>
                <a:lnTo>
                  <a:pt x="365412" y="222317"/>
                </a:lnTo>
                <a:lnTo>
                  <a:pt x="362640" y="170244"/>
                </a:lnTo>
                <a:lnTo>
                  <a:pt x="353723" y="123023"/>
                </a:lnTo>
                <a:lnTo>
                  <a:pt x="344418" y="9899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7332706" y="9369786"/>
            <a:ext cx="887094" cy="894080"/>
          </a:xfrm>
          <a:custGeom>
            <a:avLst/>
            <a:gdLst/>
            <a:ahLst/>
            <a:cxnLst/>
            <a:rect l="l" t="t" r="r" b="b"/>
            <a:pathLst>
              <a:path w="887094" h="894079">
                <a:moveTo>
                  <a:pt x="448576" y="12230"/>
                </a:moveTo>
                <a:lnTo>
                  <a:pt x="324840" y="12230"/>
                </a:lnTo>
                <a:lnTo>
                  <a:pt x="269265" y="235051"/>
                </a:lnTo>
                <a:lnTo>
                  <a:pt x="256400" y="288061"/>
                </a:lnTo>
                <a:lnTo>
                  <a:pt x="244805" y="337591"/>
                </a:lnTo>
                <a:lnTo>
                  <a:pt x="234911" y="382409"/>
                </a:lnTo>
                <a:lnTo>
                  <a:pt x="227164" y="421309"/>
                </a:lnTo>
                <a:lnTo>
                  <a:pt x="225856" y="421309"/>
                </a:lnTo>
                <a:lnTo>
                  <a:pt x="210248" y="340906"/>
                </a:lnTo>
                <a:lnTo>
                  <a:pt x="199174" y="292036"/>
                </a:lnTo>
                <a:lnTo>
                  <a:pt x="186486" y="239090"/>
                </a:lnTo>
                <a:lnTo>
                  <a:pt x="172669" y="183362"/>
                </a:lnTo>
                <a:lnTo>
                  <a:pt x="158127" y="126123"/>
                </a:lnTo>
                <a:lnTo>
                  <a:pt x="128701" y="12230"/>
                </a:lnTo>
                <a:lnTo>
                  <a:pt x="0" y="12230"/>
                </a:lnTo>
                <a:lnTo>
                  <a:pt x="161124" y="539699"/>
                </a:lnTo>
                <a:lnTo>
                  <a:pt x="163131" y="546760"/>
                </a:lnTo>
                <a:lnTo>
                  <a:pt x="164503" y="553072"/>
                </a:lnTo>
                <a:lnTo>
                  <a:pt x="165303" y="559435"/>
                </a:lnTo>
                <a:lnTo>
                  <a:pt x="165544" y="566648"/>
                </a:lnTo>
                <a:lnTo>
                  <a:pt x="165544" y="881532"/>
                </a:lnTo>
                <a:lnTo>
                  <a:pt x="282117" y="881532"/>
                </a:lnTo>
                <a:lnTo>
                  <a:pt x="282117" y="578891"/>
                </a:lnTo>
                <a:lnTo>
                  <a:pt x="282346" y="568299"/>
                </a:lnTo>
                <a:lnTo>
                  <a:pt x="282930" y="560146"/>
                </a:lnTo>
                <a:lnTo>
                  <a:pt x="283768" y="553847"/>
                </a:lnTo>
                <a:lnTo>
                  <a:pt x="284734" y="548830"/>
                </a:lnTo>
                <a:lnTo>
                  <a:pt x="448576" y="12230"/>
                </a:lnTo>
                <a:close/>
              </a:path>
              <a:path w="887094" h="894079">
                <a:moveTo>
                  <a:pt x="886929" y="235191"/>
                </a:moveTo>
                <a:lnTo>
                  <a:pt x="883729" y="181178"/>
                </a:lnTo>
                <a:lnTo>
                  <a:pt x="874090" y="133629"/>
                </a:lnTo>
                <a:lnTo>
                  <a:pt x="863320" y="106273"/>
                </a:lnTo>
                <a:lnTo>
                  <a:pt x="858164" y="93167"/>
                </a:lnTo>
                <a:lnTo>
                  <a:pt x="836015" y="59855"/>
                </a:lnTo>
                <a:lnTo>
                  <a:pt x="807758" y="33794"/>
                </a:lnTo>
                <a:lnTo>
                  <a:pt x="773493" y="15074"/>
                </a:lnTo>
                <a:lnTo>
                  <a:pt x="768172" y="13589"/>
                </a:lnTo>
                <a:lnTo>
                  <a:pt x="768172" y="225806"/>
                </a:lnTo>
                <a:lnTo>
                  <a:pt x="768172" y="666546"/>
                </a:lnTo>
                <a:lnTo>
                  <a:pt x="763066" y="722566"/>
                </a:lnTo>
                <a:lnTo>
                  <a:pt x="747636" y="760349"/>
                </a:lnTo>
                <a:lnTo>
                  <a:pt x="721702" y="781685"/>
                </a:lnTo>
                <a:lnTo>
                  <a:pt x="685050" y="788403"/>
                </a:lnTo>
                <a:lnTo>
                  <a:pt x="649986" y="781481"/>
                </a:lnTo>
                <a:lnTo>
                  <a:pt x="624065" y="760018"/>
                </a:lnTo>
                <a:lnTo>
                  <a:pt x="607987" y="722998"/>
                </a:lnTo>
                <a:lnTo>
                  <a:pt x="602475" y="669404"/>
                </a:lnTo>
                <a:lnTo>
                  <a:pt x="602526" y="225806"/>
                </a:lnTo>
                <a:lnTo>
                  <a:pt x="607568" y="173888"/>
                </a:lnTo>
                <a:lnTo>
                  <a:pt x="607669" y="172783"/>
                </a:lnTo>
                <a:lnTo>
                  <a:pt x="623189" y="135382"/>
                </a:lnTo>
                <a:lnTo>
                  <a:pt x="648893" y="113436"/>
                </a:lnTo>
                <a:lnTo>
                  <a:pt x="684669" y="106273"/>
                </a:lnTo>
                <a:lnTo>
                  <a:pt x="722134" y="113868"/>
                </a:lnTo>
                <a:lnTo>
                  <a:pt x="748131" y="136486"/>
                </a:lnTo>
                <a:lnTo>
                  <a:pt x="763270" y="173888"/>
                </a:lnTo>
                <a:lnTo>
                  <a:pt x="768172" y="225806"/>
                </a:lnTo>
                <a:lnTo>
                  <a:pt x="768172" y="13589"/>
                </a:lnTo>
                <a:lnTo>
                  <a:pt x="733298" y="3784"/>
                </a:lnTo>
                <a:lnTo>
                  <a:pt x="687273" y="0"/>
                </a:lnTo>
                <a:lnTo>
                  <a:pt x="642137" y="3606"/>
                </a:lnTo>
                <a:lnTo>
                  <a:pt x="601980" y="14452"/>
                </a:lnTo>
                <a:lnTo>
                  <a:pt x="567156" y="32613"/>
                </a:lnTo>
                <a:lnTo>
                  <a:pt x="537946" y="58140"/>
                </a:lnTo>
                <a:lnTo>
                  <a:pt x="514680" y="91097"/>
                </a:lnTo>
                <a:lnTo>
                  <a:pt x="497674" y="131559"/>
                </a:lnTo>
                <a:lnTo>
                  <a:pt x="487235" y="179565"/>
                </a:lnTo>
                <a:lnTo>
                  <a:pt x="483692" y="235191"/>
                </a:lnTo>
                <a:lnTo>
                  <a:pt x="483692" y="657021"/>
                </a:lnTo>
                <a:lnTo>
                  <a:pt x="486435" y="711365"/>
                </a:lnTo>
                <a:lnTo>
                  <a:pt x="494842" y="758926"/>
                </a:lnTo>
                <a:lnTo>
                  <a:pt x="509206" y="799541"/>
                </a:lnTo>
                <a:lnTo>
                  <a:pt x="529780" y="833094"/>
                </a:lnTo>
                <a:lnTo>
                  <a:pt x="590664" y="878420"/>
                </a:lnTo>
                <a:lnTo>
                  <a:pt x="631532" y="889914"/>
                </a:lnTo>
                <a:lnTo>
                  <a:pt x="679716" y="893775"/>
                </a:lnTo>
                <a:lnTo>
                  <a:pt x="728764" y="890117"/>
                </a:lnTo>
                <a:lnTo>
                  <a:pt x="771080" y="879094"/>
                </a:lnTo>
                <a:lnTo>
                  <a:pt x="806729" y="860666"/>
                </a:lnTo>
                <a:lnTo>
                  <a:pt x="835761" y="834758"/>
                </a:lnTo>
                <a:lnTo>
                  <a:pt x="858253" y="801319"/>
                </a:lnTo>
                <a:lnTo>
                  <a:pt x="863282" y="788403"/>
                </a:lnTo>
                <a:lnTo>
                  <a:pt x="874217" y="760349"/>
                </a:lnTo>
                <a:lnTo>
                  <a:pt x="883780" y="711593"/>
                </a:lnTo>
                <a:lnTo>
                  <a:pt x="886853" y="657021"/>
                </a:lnTo>
                <a:lnTo>
                  <a:pt x="886929" y="235191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18318579" y="9382014"/>
            <a:ext cx="392430" cy="882015"/>
          </a:xfrm>
          <a:custGeom>
            <a:avLst/>
            <a:gdLst/>
            <a:ahLst/>
            <a:cxnLst/>
            <a:rect l="l" t="t" r="r" b="b"/>
            <a:pathLst>
              <a:path w="392430" h="882015">
                <a:moveTo>
                  <a:pt x="391946" y="0"/>
                </a:moveTo>
                <a:lnTo>
                  <a:pt x="274986" y="0"/>
                </a:lnTo>
                <a:lnTo>
                  <a:pt x="274986" y="667686"/>
                </a:lnTo>
                <a:lnTo>
                  <a:pt x="271019" y="712065"/>
                </a:lnTo>
                <a:lnTo>
                  <a:pt x="257884" y="746167"/>
                </a:lnTo>
                <a:lnTo>
                  <a:pt x="233727" y="768051"/>
                </a:lnTo>
                <a:lnTo>
                  <a:pt x="196695" y="775777"/>
                </a:lnTo>
                <a:lnTo>
                  <a:pt x="159924" y="768248"/>
                </a:lnTo>
                <a:lnTo>
                  <a:pt x="135077" y="746660"/>
                </a:lnTo>
                <a:lnTo>
                  <a:pt x="121007" y="712511"/>
                </a:lnTo>
                <a:lnTo>
                  <a:pt x="116572" y="667299"/>
                </a:lnTo>
                <a:lnTo>
                  <a:pt x="116572" y="0"/>
                </a:lnTo>
                <a:lnTo>
                  <a:pt x="0" y="0"/>
                </a:lnTo>
                <a:lnTo>
                  <a:pt x="0" y="665864"/>
                </a:lnTo>
                <a:lnTo>
                  <a:pt x="3913" y="723137"/>
                </a:lnTo>
                <a:lnTo>
                  <a:pt x="15692" y="771574"/>
                </a:lnTo>
                <a:lnTo>
                  <a:pt x="35390" y="811184"/>
                </a:lnTo>
                <a:lnTo>
                  <a:pt x="63062" y="841975"/>
                </a:lnTo>
                <a:lnTo>
                  <a:pt x="98764" y="863958"/>
                </a:lnTo>
                <a:lnTo>
                  <a:pt x="142550" y="877141"/>
                </a:lnTo>
                <a:lnTo>
                  <a:pt x="194475" y="881533"/>
                </a:lnTo>
                <a:lnTo>
                  <a:pt x="248291" y="876659"/>
                </a:lnTo>
                <a:lnTo>
                  <a:pt x="293175" y="862335"/>
                </a:lnTo>
                <a:lnTo>
                  <a:pt x="329366" y="839011"/>
                </a:lnTo>
                <a:lnTo>
                  <a:pt x="357101" y="807136"/>
                </a:lnTo>
                <a:lnTo>
                  <a:pt x="376618" y="767158"/>
                </a:lnTo>
                <a:lnTo>
                  <a:pt x="388153" y="719527"/>
                </a:lnTo>
                <a:lnTo>
                  <a:pt x="391946" y="664691"/>
                </a:lnTo>
                <a:lnTo>
                  <a:pt x="391946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8861341" y="9382018"/>
            <a:ext cx="126364" cy="869315"/>
          </a:xfrm>
          <a:custGeom>
            <a:avLst/>
            <a:gdLst/>
            <a:ahLst/>
            <a:cxnLst/>
            <a:rect l="l" t="t" r="r" b="b"/>
            <a:pathLst>
              <a:path w="126365" h="869315">
                <a:moveTo>
                  <a:pt x="121388" y="723454"/>
                </a:moveTo>
                <a:lnTo>
                  <a:pt x="3643" y="723454"/>
                </a:lnTo>
                <a:lnTo>
                  <a:pt x="3643" y="869303"/>
                </a:lnTo>
                <a:lnTo>
                  <a:pt x="121388" y="869303"/>
                </a:lnTo>
                <a:lnTo>
                  <a:pt x="121388" y="723454"/>
                </a:lnTo>
                <a:close/>
              </a:path>
              <a:path w="126365" h="869315">
                <a:moveTo>
                  <a:pt x="125943" y="0"/>
                </a:moveTo>
                <a:lnTo>
                  <a:pt x="0" y="0"/>
                </a:lnTo>
                <a:lnTo>
                  <a:pt x="0" y="146780"/>
                </a:lnTo>
                <a:lnTo>
                  <a:pt x="11580" y="572013"/>
                </a:lnTo>
                <a:lnTo>
                  <a:pt x="114739" y="572013"/>
                </a:lnTo>
                <a:lnTo>
                  <a:pt x="125930" y="146780"/>
                </a:lnTo>
                <a:lnTo>
                  <a:pt x="125943" y="0"/>
                </a:lnTo>
                <a:close/>
              </a:path>
            </a:pathLst>
          </a:custGeom>
          <a:solidFill>
            <a:srgbClr val="0052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0" name="object 40" descr=""/>
          <p:cNvGrpSpPr/>
          <p:nvPr/>
        </p:nvGrpSpPr>
        <p:grpSpPr>
          <a:xfrm>
            <a:off x="641272" y="202445"/>
            <a:ext cx="19062700" cy="10490835"/>
            <a:chOff x="641272" y="202445"/>
            <a:chExt cx="19062700" cy="10490835"/>
          </a:xfrm>
        </p:grpSpPr>
        <p:sp>
          <p:nvSpPr>
            <p:cNvPr id="41" name="object 41" descr=""/>
            <p:cNvSpPr/>
            <p:nvPr/>
          </p:nvSpPr>
          <p:spPr>
            <a:xfrm>
              <a:off x="8545598" y="1638831"/>
              <a:ext cx="11158220" cy="5521960"/>
            </a:xfrm>
            <a:custGeom>
              <a:avLst/>
              <a:gdLst/>
              <a:ahLst/>
              <a:cxnLst/>
              <a:rect l="l" t="t" r="r" b="b"/>
              <a:pathLst>
                <a:path w="11158219" h="5521959">
                  <a:moveTo>
                    <a:pt x="11157911" y="0"/>
                  </a:moveTo>
                  <a:lnTo>
                    <a:pt x="135262" y="520298"/>
                  </a:lnTo>
                  <a:lnTo>
                    <a:pt x="0" y="5131885"/>
                  </a:lnTo>
                  <a:lnTo>
                    <a:pt x="11062050" y="5521339"/>
                  </a:lnTo>
                  <a:lnTo>
                    <a:pt x="11157911" y="0"/>
                  </a:lnTo>
                  <a:close/>
                </a:path>
              </a:pathLst>
            </a:custGeom>
            <a:solidFill>
              <a:srgbClr val="348F8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641272" y="564838"/>
              <a:ext cx="11409680" cy="4895215"/>
            </a:xfrm>
            <a:custGeom>
              <a:avLst/>
              <a:gdLst/>
              <a:ahLst/>
              <a:cxnLst/>
              <a:rect l="l" t="t" r="r" b="b"/>
              <a:pathLst>
                <a:path w="11409680" h="4895215">
                  <a:moveTo>
                    <a:pt x="11409076" y="0"/>
                  </a:moveTo>
                  <a:lnTo>
                    <a:pt x="0" y="538538"/>
                  </a:lnTo>
                  <a:lnTo>
                    <a:pt x="685434" y="3620999"/>
                  </a:lnTo>
                  <a:lnTo>
                    <a:pt x="9905991" y="4894667"/>
                  </a:lnTo>
                  <a:lnTo>
                    <a:pt x="11409076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2024735" y="1390567"/>
              <a:ext cx="10511155" cy="3495675"/>
            </a:xfrm>
            <a:custGeom>
              <a:avLst/>
              <a:gdLst/>
              <a:ahLst/>
              <a:cxnLst/>
              <a:rect l="l" t="t" r="r" b="b"/>
              <a:pathLst>
                <a:path w="10511155" h="3495675">
                  <a:moveTo>
                    <a:pt x="501611" y="12014"/>
                  </a:moveTo>
                  <a:lnTo>
                    <a:pt x="0" y="12014"/>
                  </a:lnTo>
                  <a:lnTo>
                    <a:pt x="0" y="177114"/>
                  </a:lnTo>
                  <a:lnTo>
                    <a:pt x="168198" y="177114"/>
                  </a:lnTo>
                  <a:lnTo>
                    <a:pt x="168198" y="1063574"/>
                  </a:lnTo>
                  <a:lnTo>
                    <a:pt x="333413" y="1063574"/>
                  </a:lnTo>
                  <a:lnTo>
                    <a:pt x="333413" y="177114"/>
                  </a:lnTo>
                  <a:lnTo>
                    <a:pt x="501611" y="177114"/>
                  </a:lnTo>
                  <a:lnTo>
                    <a:pt x="501611" y="12014"/>
                  </a:lnTo>
                  <a:close/>
                </a:path>
                <a:path w="10511155" h="3495675">
                  <a:moveTo>
                    <a:pt x="1073823" y="270332"/>
                  </a:moveTo>
                  <a:lnTo>
                    <a:pt x="1069124" y="210820"/>
                  </a:lnTo>
                  <a:lnTo>
                    <a:pt x="1055039" y="158445"/>
                  </a:lnTo>
                  <a:lnTo>
                    <a:pt x="1031582" y="113207"/>
                  </a:lnTo>
                  <a:lnTo>
                    <a:pt x="998728" y="75095"/>
                  </a:lnTo>
                  <a:lnTo>
                    <a:pt x="962494" y="47498"/>
                  </a:lnTo>
                  <a:lnTo>
                    <a:pt x="921385" y="27787"/>
                  </a:lnTo>
                  <a:lnTo>
                    <a:pt x="908621" y="24511"/>
                  </a:lnTo>
                  <a:lnTo>
                    <a:pt x="908621" y="270332"/>
                  </a:lnTo>
                  <a:lnTo>
                    <a:pt x="908621" y="382968"/>
                  </a:lnTo>
                  <a:lnTo>
                    <a:pt x="902982" y="428777"/>
                  </a:lnTo>
                  <a:lnTo>
                    <a:pt x="874915" y="465950"/>
                  </a:lnTo>
                  <a:lnTo>
                    <a:pt x="824522" y="476084"/>
                  </a:lnTo>
                  <a:lnTo>
                    <a:pt x="740410" y="476084"/>
                  </a:lnTo>
                  <a:lnTo>
                    <a:pt x="740410" y="177215"/>
                  </a:lnTo>
                  <a:lnTo>
                    <a:pt x="824522" y="177215"/>
                  </a:lnTo>
                  <a:lnTo>
                    <a:pt x="874915" y="187350"/>
                  </a:lnTo>
                  <a:lnTo>
                    <a:pt x="902982" y="225285"/>
                  </a:lnTo>
                  <a:lnTo>
                    <a:pt x="908621" y="270332"/>
                  </a:lnTo>
                  <a:lnTo>
                    <a:pt x="908621" y="24511"/>
                  </a:lnTo>
                  <a:lnTo>
                    <a:pt x="875385" y="15963"/>
                  </a:lnTo>
                  <a:lnTo>
                    <a:pt x="824522" y="12014"/>
                  </a:lnTo>
                  <a:lnTo>
                    <a:pt x="575208" y="12014"/>
                  </a:lnTo>
                  <a:lnTo>
                    <a:pt x="575208" y="1063320"/>
                  </a:lnTo>
                  <a:lnTo>
                    <a:pt x="740410" y="1063320"/>
                  </a:lnTo>
                  <a:lnTo>
                    <a:pt x="740410" y="641299"/>
                  </a:lnTo>
                  <a:lnTo>
                    <a:pt x="815505" y="641299"/>
                  </a:lnTo>
                  <a:lnTo>
                    <a:pt x="901115" y="1063320"/>
                  </a:lnTo>
                  <a:lnTo>
                    <a:pt x="1069314" y="1063320"/>
                  </a:lnTo>
                  <a:lnTo>
                    <a:pt x="983272" y="641299"/>
                  </a:lnTo>
                  <a:lnTo>
                    <a:pt x="974699" y="599249"/>
                  </a:lnTo>
                  <a:lnTo>
                    <a:pt x="1031582" y="541515"/>
                  </a:lnTo>
                  <a:lnTo>
                    <a:pt x="1055039" y="495998"/>
                  </a:lnTo>
                  <a:lnTo>
                    <a:pt x="1069124" y="443141"/>
                  </a:lnTo>
                  <a:lnTo>
                    <a:pt x="1073823" y="382968"/>
                  </a:lnTo>
                  <a:lnTo>
                    <a:pt x="1073823" y="270332"/>
                  </a:lnTo>
                  <a:close/>
                </a:path>
                <a:path w="10511155" h="3495675">
                  <a:moveTo>
                    <a:pt x="1108849" y="1876005"/>
                  </a:moveTo>
                  <a:lnTo>
                    <a:pt x="1106982" y="1821027"/>
                  </a:lnTo>
                  <a:lnTo>
                    <a:pt x="1101382" y="1768881"/>
                  </a:lnTo>
                  <a:lnTo>
                    <a:pt x="1092060" y="1719580"/>
                  </a:lnTo>
                  <a:lnTo>
                    <a:pt x="1079004" y="1673110"/>
                  </a:lnTo>
                  <a:lnTo>
                    <a:pt x="1062215" y="1629473"/>
                  </a:lnTo>
                  <a:lnTo>
                    <a:pt x="1041704" y="1588668"/>
                  </a:lnTo>
                  <a:lnTo>
                    <a:pt x="1017460" y="1550695"/>
                  </a:lnTo>
                  <a:lnTo>
                    <a:pt x="989482" y="1515554"/>
                  </a:lnTo>
                  <a:lnTo>
                    <a:pt x="957783" y="1483245"/>
                  </a:lnTo>
                  <a:lnTo>
                    <a:pt x="922566" y="1453515"/>
                  </a:lnTo>
                  <a:lnTo>
                    <a:pt x="884897" y="1427734"/>
                  </a:lnTo>
                  <a:lnTo>
                    <a:pt x="844778" y="1405928"/>
                  </a:lnTo>
                  <a:lnTo>
                    <a:pt x="802195" y="1388084"/>
                  </a:lnTo>
                  <a:lnTo>
                    <a:pt x="776516" y="1380172"/>
                  </a:lnTo>
                  <a:lnTo>
                    <a:pt x="776516" y="1876005"/>
                  </a:lnTo>
                  <a:lnTo>
                    <a:pt x="776516" y="2105609"/>
                  </a:lnTo>
                  <a:lnTo>
                    <a:pt x="773684" y="2155837"/>
                  </a:lnTo>
                  <a:lnTo>
                    <a:pt x="765187" y="2197760"/>
                  </a:lnTo>
                  <a:lnTo>
                    <a:pt x="731202" y="2256675"/>
                  </a:lnTo>
                  <a:lnTo>
                    <a:pt x="680580" y="2283853"/>
                  </a:lnTo>
                  <a:lnTo>
                    <a:pt x="607326" y="2292921"/>
                  </a:lnTo>
                  <a:lnTo>
                    <a:pt x="438150" y="2292921"/>
                  </a:lnTo>
                  <a:lnTo>
                    <a:pt x="438150" y="1688693"/>
                  </a:lnTo>
                  <a:lnTo>
                    <a:pt x="607326" y="1688693"/>
                  </a:lnTo>
                  <a:lnTo>
                    <a:pt x="646785" y="1690954"/>
                  </a:lnTo>
                  <a:lnTo>
                    <a:pt x="708723" y="1709077"/>
                  </a:lnTo>
                  <a:lnTo>
                    <a:pt x="751027" y="1751380"/>
                  </a:lnTo>
                  <a:lnTo>
                    <a:pt x="773684" y="1826920"/>
                  </a:lnTo>
                  <a:lnTo>
                    <a:pt x="776516" y="1876005"/>
                  </a:lnTo>
                  <a:lnTo>
                    <a:pt x="776516" y="1380172"/>
                  </a:lnTo>
                  <a:lnTo>
                    <a:pt x="757161" y="1374203"/>
                  </a:lnTo>
                  <a:lnTo>
                    <a:pt x="709663" y="1364297"/>
                  </a:lnTo>
                  <a:lnTo>
                    <a:pt x="659726" y="1358341"/>
                  </a:lnTo>
                  <a:lnTo>
                    <a:pt x="607326" y="1356360"/>
                  </a:lnTo>
                  <a:lnTo>
                    <a:pt x="105816" y="1356360"/>
                  </a:lnTo>
                  <a:lnTo>
                    <a:pt x="105816" y="3471176"/>
                  </a:lnTo>
                  <a:lnTo>
                    <a:pt x="438150" y="3471176"/>
                  </a:lnTo>
                  <a:lnTo>
                    <a:pt x="438150" y="2625242"/>
                  </a:lnTo>
                  <a:lnTo>
                    <a:pt x="607326" y="2625242"/>
                  </a:lnTo>
                  <a:lnTo>
                    <a:pt x="660387" y="2623312"/>
                  </a:lnTo>
                  <a:lnTo>
                    <a:pt x="710806" y="2617508"/>
                  </a:lnTo>
                  <a:lnTo>
                    <a:pt x="758571" y="2607843"/>
                  </a:lnTo>
                  <a:lnTo>
                    <a:pt x="803694" y="2594292"/>
                  </a:lnTo>
                  <a:lnTo>
                    <a:pt x="846175" y="2576880"/>
                  </a:lnTo>
                  <a:lnTo>
                    <a:pt x="886015" y="2555595"/>
                  </a:lnTo>
                  <a:lnTo>
                    <a:pt x="923226" y="2530424"/>
                  </a:lnTo>
                  <a:lnTo>
                    <a:pt x="957783" y="2501392"/>
                  </a:lnTo>
                  <a:lnTo>
                    <a:pt x="989482" y="2469057"/>
                  </a:lnTo>
                  <a:lnTo>
                    <a:pt x="1017460" y="2433815"/>
                  </a:lnTo>
                  <a:lnTo>
                    <a:pt x="1041704" y="2395664"/>
                  </a:lnTo>
                  <a:lnTo>
                    <a:pt x="1062215" y="2354592"/>
                  </a:lnTo>
                  <a:lnTo>
                    <a:pt x="1079004" y="2310625"/>
                  </a:lnTo>
                  <a:lnTo>
                    <a:pt x="1083932" y="2292921"/>
                  </a:lnTo>
                  <a:lnTo>
                    <a:pt x="1092060" y="2263737"/>
                  </a:lnTo>
                  <a:lnTo>
                    <a:pt x="1101382" y="2213940"/>
                  </a:lnTo>
                  <a:lnTo>
                    <a:pt x="1106982" y="2161222"/>
                  </a:lnTo>
                  <a:lnTo>
                    <a:pt x="1108849" y="2105609"/>
                  </a:lnTo>
                  <a:lnTo>
                    <a:pt x="1108849" y="1876005"/>
                  </a:lnTo>
                  <a:close/>
                </a:path>
                <a:path w="10511155" h="3495675">
                  <a:moveTo>
                    <a:pt x="1336636" y="12014"/>
                  </a:moveTo>
                  <a:lnTo>
                    <a:pt x="1171422" y="12014"/>
                  </a:lnTo>
                  <a:lnTo>
                    <a:pt x="1171422" y="1063320"/>
                  </a:lnTo>
                  <a:lnTo>
                    <a:pt x="1336636" y="1063320"/>
                  </a:lnTo>
                  <a:lnTo>
                    <a:pt x="1336636" y="12014"/>
                  </a:lnTo>
                  <a:close/>
                </a:path>
                <a:path w="10511155" h="3495675">
                  <a:moveTo>
                    <a:pt x="1941868" y="258318"/>
                  </a:moveTo>
                  <a:lnTo>
                    <a:pt x="1937169" y="199275"/>
                  </a:lnTo>
                  <a:lnTo>
                    <a:pt x="1923084" y="146812"/>
                  </a:lnTo>
                  <a:lnTo>
                    <a:pt x="1899615" y="100901"/>
                  </a:lnTo>
                  <a:lnTo>
                    <a:pt x="1866773" y="61569"/>
                  </a:lnTo>
                  <a:lnTo>
                    <a:pt x="1831098" y="34632"/>
                  </a:lnTo>
                  <a:lnTo>
                    <a:pt x="1790166" y="15392"/>
                  </a:lnTo>
                  <a:lnTo>
                    <a:pt x="1743989" y="3848"/>
                  </a:lnTo>
                  <a:lnTo>
                    <a:pt x="1692554" y="0"/>
                  </a:lnTo>
                  <a:lnTo>
                    <a:pt x="1642237" y="3848"/>
                  </a:lnTo>
                  <a:lnTo>
                    <a:pt x="1596428" y="15392"/>
                  </a:lnTo>
                  <a:lnTo>
                    <a:pt x="1555127" y="34632"/>
                  </a:lnTo>
                  <a:lnTo>
                    <a:pt x="1518335" y="61569"/>
                  </a:lnTo>
                  <a:lnTo>
                    <a:pt x="1485480" y="102044"/>
                  </a:lnTo>
                  <a:lnTo>
                    <a:pt x="1462011" y="148310"/>
                  </a:lnTo>
                  <a:lnTo>
                    <a:pt x="1447939" y="200406"/>
                  </a:lnTo>
                  <a:lnTo>
                    <a:pt x="1443240" y="258318"/>
                  </a:lnTo>
                  <a:lnTo>
                    <a:pt x="1443240" y="817016"/>
                  </a:lnTo>
                  <a:lnTo>
                    <a:pt x="1447939" y="874928"/>
                  </a:lnTo>
                  <a:lnTo>
                    <a:pt x="1462011" y="927023"/>
                  </a:lnTo>
                  <a:lnTo>
                    <a:pt x="1485480" y="973302"/>
                  </a:lnTo>
                  <a:lnTo>
                    <a:pt x="1518335" y="1013752"/>
                  </a:lnTo>
                  <a:lnTo>
                    <a:pt x="1555127" y="1040701"/>
                  </a:lnTo>
                  <a:lnTo>
                    <a:pt x="1596428" y="1059942"/>
                  </a:lnTo>
                  <a:lnTo>
                    <a:pt x="1642237" y="1071486"/>
                  </a:lnTo>
                  <a:lnTo>
                    <a:pt x="1692554" y="1075334"/>
                  </a:lnTo>
                  <a:lnTo>
                    <a:pt x="1743989" y="1071486"/>
                  </a:lnTo>
                  <a:lnTo>
                    <a:pt x="1790166" y="1059942"/>
                  </a:lnTo>
                  <a:lnTo>
                    <a:pt x="1831098" y="1040701"/>
                  </a:lnTo>
                  <a:lnTo>
                    <a:pt x="1866773" y="1013752"/>
                  </a:lnTo>
                  <a:lnTo>
                    <a:pt x="1899615" y="974420"/>
                  </a:lnTo>
                  <a:lnTo>
                    <a:pt x="1923084" y="928535"/>
                  </a:lnTo>
                  <a:lnTo>
                    <a:pt x="1937169" y="876058"/>
                  </a:lnTo>
                  <a:lnTo>
                    <a:pt x="1941868" y="817016"/>
                  </a:lnTo>
                  <a:lnTo>
                    <a:pt x="1941868" y="455053"/>
                  </a:lnTo>
                  <a:lnTo>
                    <a:pt x="1694065" y="455053"/>
                  </a:lnTo>
                  <a:lnTo>
                    <a:pt x="1694065" y="620268"/>
                  </a:lnTo>
                  <a:lnTo>
                    <a:pt x="1776653" y="620268"/>
                  </a:lnTo>
                  <a:lnTo>
                    <a:pt x="1776653" y="817016"/>
                  </a:lnTo>
                  <a:lnTo>
                    <a:pt x="1771396" y="863574"/>
                  </a:lnTo>
                  <a:lnTo>
                    <a:pt x="1744357" y="899985"/>
                  </a:lnTo>
                  <a:lnTo>
                    <a:pt x="1692554" y="910120"/>
                  </a:lnTo>
                  <a:lnTo>
                    <a:pt x="1672932" y="909002"/>
                  </a:lnTo>
                  <a:lnTo>
                    <a:pt x="1630972" y="892098"/>
                  </a:lnTo>
                  <a:lnTo>
                    <a:pt x="1609864" y="841984"/>
                  </a:lnTo>
                  <a:lnTo>
                    <a:pt x="1608455" y="817016"/>
                  </a:lnTo>
                  <a:lnTo>
                    <a:pt x="1608455" y="258318"/>
                  </a:lnTo>
                  <a:lnTo>
                    <a:pt x="1614081" y="212521"/>
                  </a:lnTo>
                  <a:lnTo>
                    <a:pt x="1642135" y="175336"/>
                  </a:lnTo>
                  <a:lnTo>
                    <a:pt x="1692554" y="165201"/>
                  </a:lnTo>
                  <a:lnTo>
                    <a:pt x="1712823" y="166331"/>
                  </a:lnTo>
                  <a:lnTo>
                    <a:pt x="1755635" y="183222"/>
                  </a:lnTo>
                  <a:lnTo>
                    <a:pt x="1775345" y="232791"/>
                  </a:lnTo>
                  <a:lnTo>
                    <a:pt x="1776653" y="258318"/>
                  </a:lnTo>
                  <a:lnTo>
                    <a:pt x="1776653" y="351434"/>
                  </a:lnTo>
                  <a:lnTo>
                    <a:pt x="1941868" y="351434"/>
                  </a:lnTo>
                  <a:lnTo>
                    <a:pt x="1941868" y="258318"/>
                  </a:lnTo>
                  <a:close/>
                </a:path>
                <a:path w="10511155" h="3495675">
                  <a:moveTo>
                    <a:pt x="2271992" y="1851837"/>
                  </a:moveTo>
                  <a:lnTo>
                    <a:pt x="2270264" y="1801609"/>
                  </a:lnTo>
                  <a:lnTo>
                    <a:pt x="2270226" y="1800491"/>
                  </a:lnTo>
                  <a:lnTo>
                    <a:pt x="2270125" y="1797418"/>
                  </a:lnTo>
                  <a:lnTo>
                    <a:pt x="2264524" y="1745615"/>
                  </a:lnTo>
                  <a:lnTo>
                    <a:pt x="2255202" y="1696415"/>
                  </a:lnTo>
                  <a:lnTo>
                    <a:pt x="2246261" y="1664525"/>
                  </a:lnTo>
                  <a:lnTo>
                    <a:pt x="2242147" y="1649831"/>
                  </a:lnTo>
                  <a:lnTo>
                    <a:pt x="2225357" y="1605851"/>
                  </a:lnTo>
                  <a:lnTo>
                    <a:pt x="2204847" y="1564487"/>
                  </a:lnTo>
                  <a:lnTo>
                    <a:pt x="2180602" y="1525727"/>
                  </a:lnTo>
                  <a:lnTo>
                    <a:pt x="2152637" y="1489583"/>
                  </a:lnTo>
                  <a:lnTo>
                    <a:pt x="2120938" y="1456055"/>
                  </a:lnTo>
                  <a:lnTo>
                    <a:pt x="2086368" y="1427035"/>
                  </a:lnTo>
                  <a:lnTo>
                    <a:pt x="2049170" y="1401876"/>
                  </a:lnTo>
                  <a:lnTo>
                    <a:pt x="2009317" y="1380578"/>
                  </a:lnTo>
                  <a:lnTo>
                    <a:pt x="1966836" y="1363167"/>
                  </a:lnTo>
                  <a:lnTo>
                    <a:pt x="1939658" y="1355013"/>
                  </a:lnTo>
                  <a:lnTo>
                    <a:pt x="1939658" y="1851837"/>
                  </a:lnTo>
                  <a:lnTo>
                    <a:pt x="1939658" y="2975711"/>
                  </a:lnTo>
                  <a:lnTo>
                    <a:pt x="1936889" y="3025940"/>
                  </a:lnTo>
                  <a:lnTo>
                    <a:pt x="1928329" y="3069386"/>
                  </a:lnTo>
                  <a:lnTo>
                    <a:pt x="1894344" y="3126765"/>
                  </a:lnTo>
                  <a:lnTo>
                    <a:pt x="1845246" y="3153956"/>
                  </a:lnTo>
                  <a:lnTo>
                    <a:pt x="1770468" y="3163024"/>
                  </a:lnTo>
                  <a:lnTo>
                    <a:pt x="1730997" y="3160750"/>
                  </a:lnTo>
                  <a:lnTo>
                    <a:pt x="1669059" y="3142627"/>
                  </a:lnTo>
                  <a:lnTo>
                    <a:pt x="1626781" y="3101467"/>
                  </a:lnTo>
                  <a:lnTo>
                    <a:pt x="1604111" y="3025940"/>
                  </a:lnTo>
                  <a:lnTo>
                    <a:pt x="1601279" y="2975711"/>
                  </a:lnTo>
                  <a:lnTo>
                    <a:pt x="1601279" y="1851837"/>
                  </a:lnTo>
                  <a:lnTo>
                    <a:pt x="1604111" y="1801609"/>
                  </a:lnTo>
                  <a:lnTo>
                    <a:pt x="1612620" y="1759699"/>
                  </a:lnTo>
                  <a:lnTo>
                    <a:pt x="1646605" y="1700771"/>
                  </a:lnTo>
                  <a:lnTo>
                    <a:pt x="1697189" y="1673580"/>
                  </a:lnTo>
                  <a:lnTo>
                    <a:pt x="1770468" y="1664525"/>
                  </a:lnTo>
                  <a:lnTo>
                    <a:pt x="1811058" y="1666786"/>
                  </a:lnTo>
                  <a:lnTo>
                    <a:pt x="1872996" y="1684909"/>
                  </a:lnTo>
                  <a:lnTo>
                    <a:pt x="1914169" y="1724952"/>
                  </a:lnTo>
                  <a:lnTo>
                    <a:pt x="1936826" y="1800491"/>
                  </a:lnTo>
                  <a:lnTo>
                    <a:pt x="1939658" y="1851837"/>
                  </a:lnTo>
                  <a:lnTo>
                    <a:pt x="1939658" y="1355013"/>
                  </a:lnTo>
                  <a:lnTo>
                    <a:pt x="1921713" y="1349616"/>
                  </a:lnTo>
                  <a:lnTo>
                    <a:pt x="1873948" y="1339938"/>
                  </a:lnTo>
                  <a:lnTo>
                    <a:pt x="1823529" y="1334135"/>
                  </a:lnTo>
                  <a:lnTo>
                    <a:pt x="1770468" y="1332191"/>
                  </a:lnTo>
                  <a:lnTo>
                    <a:pt x="1717421" y="1334135"/>
                  </a:lnTo>
                  <a:lnTo>
                    <a:pt x="1667002" y="1339938"/>
                  </a:lnTo>
                  <a:lnTo>
                    <a:pt x="1619224" y="1349616"/>
                  </a:lnTo>
                  <a:lnTo>
                    <a:pt x="1574101" y="1363167"/>
                  </a:lnTo>
                  <a:lnTo>
                    <a:pt x="1531607" y="1380578"/>
                  </a:lnTo>
                  <a:lnTo>
                    <a:pt x="1491767" y="1401876"/>
                  </a:lnTo>
                  <a:lnTo>
                    <a:pt x="1454569" y="1427035"/>
                  </a:lnTo>
                  <a:lnTo>
                    <a:pt x="1420025" y="1456055"/>
                  </a:lnTo>
                  <a:lnTo>
                    <a:pt x="1388313" y="1489583"/>
                  </a:lnTo>
                  <a:lnTo>
                    <a:pt x="1360335" y="1525727"/>
                  </a:lnTo>
                  <a:lnTo>
                    <a:pt x="1336090" y="1564487"/>
                  </a:lnTo>
                  <a:lnTo>
                    <a:pt x="1315567" y="1605851"/>
                  </a:lnTo>
                  <a:lnTo>
                    <a:pt x="1298790" y="1649831"/>
                  </a:lnTo>
                  <a:lnTo>
                    <a:pt x="1285735" y="1696415"/>
                  </a:lnTo>
                  <a:lnTo>
                    <a:pt x="1276413" y="1745615"/>
                  </a:lnTo>
                  <a:lnTo>
                    <a:pt x="1270825" y="1797418"/>
                  </a:lnTo>
                  <a:lnTo>
                    <a:pt x="1268958" y="1851837"/>
                  </a:lnTo>
                  <a:lnTo>
                    <a:pt x="1268958" y="2975711"/>
                  </a:lnTo>
                  <a:lnTo>
                    <a:pt x="1270685" y="3025940"/>
                  </a:lnTo>
                  <a:lnTo>
                    <a:pt x="1270723" y="3027083"/>
                  </a:lnTo>
                  <a:lnTo>
                    <a:pt x="1276413" y="3081947"/>
                  </a:lnTo>
                  <a:lnTo>
                    <a:pt x="1285735" y="3131147"/>
                  </a:lnTo>
                  <a:lnTo>
                    <a:pt x="1298790" y="3177730"/>
                  </a:lnTo>
                  <a:lnTo>
                    <a:pt x="1315567" y="3221698"/>
                  </a:lnTo>
                  <a:lnTo>
                    <a:pt x="1336090" y="3263061"/>
                  </a:lnTo>
                  <a:lnTo>
                    <a:pt x="1360335" y="3301809"/>
                  </a:lnTo>
                  <a:lnTo>
                    <a:pt x="1388313" y="3337953"/>
                  </a:lnTo>
                  <a:lnTo>
                    <a:pt x="1420025" y="3371481"/>
                  </a:lnTo>
                  <a:lnTo>
                    <a:pt x="1454569" y="3400526"/>
                  </a:lnTo>
                  <a:lnTo>
                    <a:pt x="1491767" y="3425685"/>
                  </a:lnTo>
                  <a:lnTo>
                    <a:pt x="1531607" y="3446970"/>
                  </a:lnTo>
                  <a:lnTo>
                    <a:pt x="1574101" y="3464395"/>
                  </a:lnTo>
                  <a:lnTo>
                    <a:pt x="1619224" y="3477933"/>
                  </a:lnTo>
                  <a:lnTo>
                    <a:pt x="1667002" y="3487610"/>
                  </a:lnTo>
                  <a:lnTo>
                    <a:pt x="1717421" y="3493414"/>
                  </a:lnTo>
                  <a:lnTo>
                    <a:pt x="1770468" y="3495344"/>
                  </a:lnTo>
                  <a:lnTo>
                    <a:pt x="1823529" y="3493414"/>
                  </a:lnTo>
                  <a:lnTo>
                    <a:pt x="1873948" y="3487610"/>
                  </a:lnTo>
                  <a:lnTo>
                    <a:pt x="1921713" y="3477933"/>
                  </a:lnTo>
                  <a:lnTo>
                    <a:pt x="1966836" y="3464395"/>
                  </a:lnTo>
                  <a:lnTo>
                    <a:pt x="2009317" y="3446970"/>
                  </a:lnTo>
                  <a:lnTo>
                    <a:pt x="2049170" y="3425685"/>
                  </a:lnTo>
                  <a:lnTo>
                    <a:pt x="2086368" y="3400526"/>
                  </a:lnTo>
                  <a:lnTo>
                    <a:pt x="2120938" y="3371481"/>
                  </a:lnTo>
                  <a:lnTo>
                    <a:pt x="2152637" y="3337953"/>
                  </a:lnTo>
                  <a:lnTo>
                    <a:pt x="2180602" y="3301809"/>
                  </a:lnTo>
                  <a:lnTo>
                    <a:pt x="2204847" y="3263061"/>
                  </a:lnTo>
                  <a:lnTo>
                    <a:pt x="2225357" y="3221698"/>
                  </a:lnTo>
                  <a:lnTo>
                    <a:pt x="2242147" y="3177730"/>
                  </a:lnTo>
                  <a:lnTo>
                    <a:pt x="2246261" y="3163024"/>
                  </a:lnTo>
                  <a:lnTo>
                    <a:pt x="2255202" y="3131147"/>
                  </a:lnTo>
                  <a:lnTo>
                    <a:pt x="2264524" y="3081947"/>
                  </a:lnTo>
                  <a:lnTo>
                    <a:pt x="2270125" y="3030131"/>
                  </a:lnTo>
                  <a:lnTo>
                    <a:pt x="2271992" y="2975711"/>
                  </a:lnTo>
                  <a:lnTo>
                    <a:pt x="2271992" y="1851837"/>
                  </a:lnTo>
                  <a:close/>
                </a:path>
                <a:path w="10511155" h="3495675">
                  <a:moveTo>
                    <a:pt x="2538095" y="258318"/>
                  </a:moveTo>
                  <a:lnTo>
                    <a:pt x="2533396" y="199275"/>
                  </a:lnTo>
                  <a:lnTo>
                    <a:pt x="2519311" y="146812"/>
                  </a:lnTo>
                  <a:lnTo>
                    <a:pt x="2495842" y="100901"/>
                  </a:lnTo>
                  <a:lnTo>
                    <a:pt x="2462987" y="61569"/>
                  </a:lnTo>
                  <a:lnTo>
                    <a:pt x="2427313" y="34632"/>
                  </a:lnTo>
                  <a:lnTo>
                    <a:pt x="2386393" y="15392"/>
                  </a:lnTo>
                  <a:lnTo>
                    <a:pt x="2340216" y="3848"/>
                  </a:lnTo>
                  <a:lnTo>
                    <a:pt x="2288781" y="0"/>
                  </a:lnTo>
                  <a:lnTo>
                    <a:pt x="2238464" y="3848"/>
                  </a:lnTo>
                  <a:lnTo>
                    <a:pt x="2192655" y="15392"/>
                  </a:lnTo>
                  <a:lnTo>
                    <a:pt x="2151354" y="34632"/>
                  </a:lnTo>
                  <a:lnTo>
                    <a:pt x="2114562" y="61569"/>
                  </a:lnTo>
                  <a:lnTo>
                    <a:pt x="2081695" y="102044"/>
                  </a:lnTo>
                  <a:lnTo>
                    <a:pt x="2058238" y="148310"/>
                  </a:lnTo>
                  <a:lnTo>
                    <a:pt x="2044153" y="200406"/>
                  </a:lnTo>
                  <a:lnTo>
                    <a:pt x="2039467" y="258318"/>
                  </a:lnTo>
                  <a:lnTo>
                    <a:pt x="2039467" y="817016"/>
                  </a:lnTo>
                  <a:lnTo>
                    <a:pt x="2044153" y="874928"/>
                  </a:lnTo>
                  <a:lnTo>
                    <a:pt x="2058238" y="927023"/>
                  </a:lnTo>
                  <a:lnTo>
                    <a:pt x="2081695" y="973302"/>
                  </a:lnTo>
                  <a:lnTo>
                    <a:pt x="2114562" y="1013752"/>
                  </a:lnTo>
                  <a:lnTo>
                    <a:pt x="2151354" y="1040701"/>
                  </a:lnTo>
                  <a:lnTo>
                    <a:pt x="2192655" y="1059942"/>
                  </a:lnTo>
                  <a:lnTo>
                    <a:pt x="2238464" y="1071486"/>
                  </a:lnTo>
                  <a:lnTo>
                    <a:pt x="2288781" y="1075334"/>
                  </a:lnTo>
                  <a:lnTo>
                    <a:pt x="2340216" y="1071486"/>
                  </a:lnTo>
                  <a:lnTo>
                    <a:pt x="2386393" y="1059942"/>
                  </a:lnTo>
                  <a:lnTo>
                    <a:pt x="2427313" y="1040701"/>
                  </a:lnTo>
                  <a:lnTo>
                    <a:pt x="2462987" y="1013752"/>
                  </a:lnTo>
                  <a:lnTo>
                    <a:pt x="2495842" y="974420"/>
                  </a:lnTo>
                  <a:lnTo>
                    <a:pt x="2519311" y="928535"/>
                  </a:lnTo>
                  <a:lnTo>
                    <a:pt x="2533396" y="876058"/>
                  </a:lnTo>
                  <a:lnTo>
                    <a:pt x="2538095" y="817016"/>
                  </a:lnTo>
                  <a:lnTo>
                    <a:pt x="2538095" y="455053"/>
                  </a:lnTo>
                  <a:lnTo>
                    <a:pt x="2290280" y="455053"/>
                  </a:lnTo>
                  <a:lnTo>
                    <a:pt x="2290280" y="620268"/>
                  </a:lnTo>
                  <a:lnTo>
                    <a:pt x="2372880" y="620268"/>
                  </a:lnTo>
                  <a:lnTo>
                    <a:pt x="2372880" y="817016"/>
                  </a:lnTo>
                  <a:lnTo>
                    <a:pt x="2367623" y="863574"/>
                  </a:lnTo>
                  <a:lnTo>
                    <a:pt x="2340584" y="899985"/>
                  </a:lnTo>
                  <a:lnTo>
                    <a:pt x="2288781" y="910120"/>
                  </a:lnTo>
                  <a:lnTo>
                    <a:pt x="2269159" y="909002"/>
                  </a:lnTo>
                  <a:lnTo>
                    <a:pt x="2227199" y="892098"/>
                  </a:lnTo>
                  <a:lnTo>
                    <a:pt x="2206079" y="841984"/>
                  </a:lnTo>
                  <a:lnTo>
                    <a:pt x="2204669" y="817016"/>
                  </a:lnTo>
                  <a:lnTo>
                    <a:pt x="2204669" y="258318"/>
                  </a:lnTo>
                  <a:lnTo>
                    <a:pt x="2210308" y="212521"/>
                  </a:lnTo>
                  <a:lnTo>
                    <a:pt x="2238362" y="175336"/>
                  </a:lnTo>
                  <a:lnTo>
                    <a:pt x="2288781" y="165201"/>
                  </a:lnTo>
                  <a:lnTo>
                    <a:pt x="2309050" y="166331"/>
                  </a:lnTo>
                  <a:lnTo>
                    <a:pt x="2351849" y="183222"/>
                  </a:lnTo>
                  <a:lnTo>
                    <a:pt x="2371560" y="232791"/>
                  </a:lnTo>
                  <a:lnTo>
                    <a:pt x="2372880" y="258318"/>
                  </a:lnTo>
                  <a:lnTo>
                    <a:pt x="2372880" y="351434"/>
                  </a:lnTo>
                  <a:lnTo>
                    <a:pt x="2538095" y="351434"/>
                  </a:lnTo>
                  <a:lnTo>
                    <a:pt x="2538095" y="258318"/>
                  </a:lnTo>
                  <a:close/>
                </a:path>
                <a:path w="10511155" h="3495675">
                  <a:moveTo>
                    <a:pt x="3081744" y="12115"/>
                  </a:moveTo>
                  <a:lnTo>
                    <a:pt x="2646197" y="12115"/>
                  </a:lnTo>
                  <a:lnTo>
                    <a:pt x="2646197" y="177215"/>
                  </a:lnTo>
                  <a:lnTo>
                    <a:pt x="2646197" y="441375"/>
                  </a:lnTo>
                  <a:lnTo>
                    <a:pt x="2646197" y="606475"/>
                  </a:lnTo>
                  <a:lnTo>
                    <a:pt x="2646197" y="898575"/>
                  </a:lnTo>
                  <a:lnTo>
                    <a:pt x="2646197" y="1063675"/>
                  </a:lnTo>
                  <a:lnTo>
                    <a:pt x="3081744" y="1063675"/>
                  </a:lnTo>
                  <a:lnTo>
                    <a:pt x="3081744" y="898575"/>
                  </a:lnTo>
                  <a:lnTo>
                    <a:pt x="2811411" y="898575"/>
                  </a:lnTo>
                  <a:lnTo>
                    <a:pt x="2811411" y="606475"/>
                  </a:lnTo>
                  <a:lnTo>
                    <a:pt x="2997644" y="606475"/>
                  </a:lnTo>
                  <a:lnTo>
                    <a:pt x="2997644" y="441375"/>
                  </a:lnTo>
                  <a:lnTo>
                    <a:pt x="2811411" y="441375"/>
                  </a:lnTo>
                  <a:lnTo>
                    <a:pt x="2811411" y="177215"/>
                  </a:lnTo>
                  <a:lnTo>
                    <a:pt x="3081744" y="177215"/>
                  </a:lnTo>
                  <a:lnTo>
                    <a:pt x="3081744" y="12115"/>
                  </a:lnTo>
                  <a:close/>
                </a:path>
                <a:path w="10511155" h="3495675">
                  <a:moveTo>
                    <a:pt x="3441166" y="1851837"/>
                  </a:moveTo>
                  <a:lnTo>
                    <a:pt x="3439312" y="1797418"/>
                  </a:lnTo>
                  <a:lnTo>
                    <a:pt x="3433711" y="1745615"/>
                  </a:lnTo>
                  <a:lnTo>
                    <a:pt x="3424377" y="1696415"/>
                  </a:lnTo>
                  <a:lnTo>
                    <a:pt x="3411321" y="1649831"/>
                  </a:lnTo>
                  <a:lnTo>
                    <a:pt x="3394545" y="1605851"/>
                  </a:lnTo>
                  <a:lnTo>
                    <a:pt x="3374021" y="1564487"/>
                  </a:lnTo>
                  <a:lnTo>
                    <a:pt x="3349777" y="1525739"/>
                  </a:lnTo>
                  <a:lnTo>
                    <a:pt x="3321812" y="1489595"/>
                  </a:lnTo>
                  <a:lnTo>
                    <a:pt x="3290112" y="1456055"/>
                  </a:lnTo>
                  <a:lnTo>
                    <a:pt x="3255543" y="1427035"/>
                  </a:lnTo>
                  <a:lnTo>
                    <a:pt x="3218345" y="1401876"/>
                  </a:lnTo>
                  <a:lnTo>
                    <a:pt x="3178505" y="1380578"/>
                  </a:lnTo>
                  <a:lnTo>
                    <a:pt x="3136023" y="1363167"/>
                  </a:lnTo>
                  <a:lnTo>
                    <a:pt x="3090900" y="1349616"/>
                  </a:lnTo>
                  <a:lnTo>
                    <a:pt x="3043136" y="1339938"/>
                  </a:lnTo>
                  <a:lnTo>
                    <a:pt x="2992717" y="1334122"/>
                  </a:lnTo>
                  <a:lnTo>
                    <a:pt x="2939656" y="1332191"/>
                  </a:lnTo>
                  <a:lnTo>
                    <a:pt x="2886595" y="1334122"/>
                  </a:lnTo>
                  <a:lnTo>
                    <a:pt x="2836176" y="1339938"/>
                  </a:lnTo>
                  <a:lnTo>
                    <a:pt x="2788412" y="1349616"/>
                  </a:lnTo>
                  <a:lnTo>
                    <a:pt x="2743276" y="1363167"/>
                  </a:lnTo>
                  <a:lnTo>
                    <a:pt x="2700794" y="1380578"/>
                  </a:lnTo>
                  <a:lnTo>
                    <a:pt x="2660954" y="1401876"/>
                  </a:lnTo>
                  <a:lnTo>
                    <a:pt x="2623756" y="1427035"/>
                  </a:lnTo>
                  <a:lnTo>
                    <a:pt x="2589199" y="1456055"/>
                  </a:lnTo>
                  <a:lnTo>
                    <a:pt x="2557488" y="1489595"/>
                  </a:lnTo>
                  <a:lnTo>
                    <a:pt x="2529509" y="1525739"/>
                  </a:lnTo>
                  <a:lnTo>
                    <a:pt x="2505265" y="1564487"/>
                  </a:lnTo>
                  <a:lnTo>
                    <a:pt x="2484755" y="1605851"/>
                  </a:lnTo>
                  <a:lnTo>
                    <a:pt x="2467978" y="1649831"/>
                  </a:lnTo>
                  <a:lnTo>
                    <a:pt x="2454922" y="1696415"/>
                  </a:lnTo>
                  <a:lnTo>
                    <a:pt x="2445601" y="1745615"/>
                  </a:lnTo>
                  <a:lnTo>
                    <a:pt x="2440013" y="1797418"/>
                  </a:lnTo>
                  <a:lnTo>
                    <a:pt x="2438146" y="1851837"/>
                  </a:lnTo>
                  <a:lnTo>
                    <a:pt x="2438146" y="1903196"/>
                  </a:lnTo>
                  <a:lnTo>
                    <a:pt x="2440444" y="1959279"/>
                  </a:lnTo>
                  <a:lnTo>
                    <a:pt x="2447328" y="2013902"/>
                  </a:lnTo>
                  <a:lnTo>
                    <a:pt x="2458809" y="2067077"/>
                  </a:lnTo>
                  <a:lnTo>
                    <a:pt x="2474874" y="2118791"/>
                  </a:lnTo>
                  <a:lnTo>
                    <a:pt x="2495550" y="2169058"/>
                  </a:lnTo>
                  <a:lnTo>
                    <a:pt x="2516098" y="2209596"/>
                  </a:lnTo>
                  <a:lnTo>
                    <a:pt x="2539504" y="2248636"/>
                  </a:lnTo>
                  <a:lnTo>
                    <a:pt x="2565781" y="2286139"/>
                  </a:lnTo>
                  <a:lnTo>
                    <a:pt x="2594902" y="2322144"/>
                  </a:lnTo>
                  <a:lnTo>
                    <a:pt x="2626880" y="2356624"/>
                  </a:lnTo>
                  <a:lnTo>
                    <a:pt x="2661704" y="2389606"/>
                  </a:lnTo>
                  <a:lnTo>
                    <a:pt x="2726944" y="2438438"/>
                  </a:lnTo>
                  <a:lnTo>
                    <a:pt x="2768638" y="2465019"/>
                  </a:lnTo>
                  <a:lnTo>
                    <a:pt x="2816377" y="2493060"/>
                  </a:lnTo>
                  <a:lnTo>
                    <a:pt x="2870174" y="2522524"/>
                  </a:lnTo>
                  <a:lnTo>
                    <a:pt x="2916605" y="2548979"/>
                  </a:lnTo>
                  <a:lnTo>
                    <a:pt x="2953232" y="2570886"/>
                  </a:lnTo>
                  <a:lnTo>
                    <a:pt x="2997060" y="2601087"/>
                  </a:lnTo>
                  <a:lnTo>
                    <a:pt x="3031210" y="2636329"/>
                  </a:lnTo>
                  <a:lnTo>
                    <a:pt x="3059150" y="2673604"/>
                  </a:lnTo>
                  <a:lnTo>
                    <a:pt x="3080893" y="2712885"/>
                  </a:lnTo>
                  <a:lnTo>
                    <a:pt x="3096425" y="2754172"/>
                  </a:lnTo>
                  <a:lnTo>
                    <a:pt x="3105734" y="2797467"/>
                  </a:lnTo>
                  <a:lnTo>
                    <a:pt x="3108845" y="2842768"/>
                  </a:lnTo>
                  <a:lnTo>
                    <a:pt x="3108845" y="2975711"/>
                  </a:lnTo>
                  <a:lnTo>
                    <a:pt x="3106013" y="3027083"/>
                  </a:lnTo>
                  <a:lnTo>
                    <a:pt x="3097517" y="3069374"/>
                  </a:lnTo>
                  <a:lnTo>
                    <a:pt x="3063532" y="3126765"/>
                  </a:lnTo>
                  <a:lnTo>
                    <a:pt x="3014421" y="3153956"/>
                  </a:lnTo>
                  <a:lnTo>
                    <a:pt x="2939656" y="3163024"/>
                  </a:lnTo>
                  <a:lnTo>
                    <a:pt x="2900184" y="3160750"/>
                  </a:lnTo>
                  <a:lnTo>
                    <a:pt x="2838246" y="3142627"/>
                  </a:lnTo>
                  <a:lnTo>
                    <a:pt x="2795968" y="3101467"/>
                  </a:lnTo>
                  <a:lnTo>
                    <a:pt x="2773299" y="3025940"/>
                  </a:lnTo>
                  <a:lnTo>
                    <a:pt x="2770467" y="2975711"/>
                  </a:lnTo>
                  <a:lnTo>
                    <a:pt x="2770467" y="2700769"/>
                  </a:lnTo>
                  <a:lnTo>
                    <a:pt x="2438146" y="2700769"/>
                  </a:lnTo>
                  <a:lnTo>
                    <a:pt x="2438146" y="2975711"/>
                  </a:lnTo>
                  <a:lnTo>
                    <a:pt x="2440013" y="3030131"/>
                  </a:lnTo>
                  <a:lnTo>
                    <a:pt x="2445601" y="3081947"/>
                  </a:lnTo>
                  <a:lnTo>
                    <a:pt x="2454922" y="3131147"/>
                  </a:lnTo>
                  <a:lnTo>
                    <a:pt x="2467978" y="3177730"/>
                  </a:lnTo>
                  <a:lnTo>
                    <a:pt x="2484755" y="3221698"/>
                  </a:lnTo>
                  <a:lnTo>
                    <a:pt x="2505265" y="3263061"/>
                  </a:lnTo>
                  <a:lnTo>
                    <a:pt x="2529509" y="3301809"/>
                  </a:lnTo>
                  <a:lnTo>
                    <a:pt x="2557488" y="3337941"/>
                  </a:lnTo>
                  <a:lnTo>
                    <a:pt x="2589199" y="3371481"/>
                  </a:lnTo>
                  <a:lnTo>
                    <a:pt x="2623756" y="3400514"/>
                  </a:lnTo>
                  <a:lnTo>
                    <a:pt x="2660954" y="3425685"/>
                  </a:lnTo>
                  <a:lnTo>
                    <a:pt x="2700794" y="3446970"/>
                  </a:lnTo>
                  <a:lnTo>
                    <a:pt x="2743276" y="3464395"/>
                  </a:lnTo>
                  <a:lnTo>
                    <a:pt x="2788412" y="3477933"/>
                  </a:lnTo>
                  <a:lnTo>
                    <a:pt x="2836176" y="3487610"/>
                  </a:lnTo>
                  <a:lnTo>
                    <a:pt x="2886595" y="3493414"/>
                  </a:lnTo>
                  <a:lnTo>
                    <a:pt x="2939656" y="3495344"/>
                  </a:lnTo>
                  <a:lnTo>
                    <a:pt x="2992717" y="3493414"/>
                  </a:lnTo>
                  <a:lnTo>
                    <a:pt x="3043136" y="3487610"/>
                  </a:lnTo>
                  <a:lnTo>
                    <a:pt x="3090900" y="3477933"/>
                  </a:lnTo>
                  <a:lnTo>
                    <a:pt x="3136023" y="3464395"/>
                  </a:lnTo>
                  <a:lnTo>
                    <a:pt x="3178505" y="3446970"/>
                  </a:lnTo>
                  <a:lnTo>
                    <a:pt x="3218345" y="3425685"/>
                  </a:lnTo>
                  <a:lnTo>
                    <a:pt x="3255543" y="3400514"/>
                  </a:lnTo>
                  <a:lnTo>
                    <a:pt x="3290112" y="3371481"/>
                  </a:lnTo>
                  <a:lnTo>
                    <a:pt x="3321812" y="3337941"/>
                  </a:lnTo>
                  <a:lnTo>
                    <a:pt x="3349777" y="3301809"/>
                  </a:lnTo>
                  <a:lnTo>
                    <a:pt x="3374021" y="3263061"/>
                  </a:lnTo>
                  <a:lnTo>
                    <a:pt x="3394545" y="3221698"/>
                  </a:lnTo>
                  <a:lnTo>
                    <a:pt x="3411321" y="3177730"/>
                  </a:lnTo>
                  <a:lnTo>
                    <a:pt x="3424377" y="3131147"/>
                  </a:lnTo>
                  <a:lnTo>
                    <a:pt x="3433711" y="3081947"/>
                  </a:lnTo>
                  <a:lnTo>
                    <a:pt x="3439312" y="3030131"/>
                  </a:lnTo>
                  <a:lnTo>
                    <a:pt x="3441166" y="2975711"/>
                  </a:lnTo>
                  <a:lnTo>
                    <a:pt x="3441166" y="2842768"/>
                  </a:lnTo>
                  <a:lnTo>
                    <a:pt x="3439325" y="2790787"/>
                  </a:lnTo>
                  <a:lnTo>
                    <a:pt x="3433775" y="2740304"/>
                  </a:lnTo>
                  <a:lnTo>
                    <a:pt x="3424542" y="2691307"/>
                  </a:lnTo>
                  <a:lnTo>
                    <a:pt x="3411601" y="2643822"/>
                  </a:lnTo>
                  <a:lnTo>
                    <a:pt x="3394976" y="2597835"/>
                  </a:lnTo>
                  <a:lnTo>
                    <a:pt x="3374644" y="2553347"/>
                  </a:lnTo>
                  <a:lnTo>
                    <a:pt x="3350628" y="2510345"/>
                  </a:lnTo>
                  <a:lnTo>
                    <a:pt x="3322917" y="2468854"/>
                  </a:lnTo>
                  <a:lnTo>
                    <a:pt x="3291509" y="2428849"/>
                  </a:lnTo>
                  <a:lnTo>
                    <a:pt x="3256407" y="2390356"/>
                  </a:lnTo>
                  <a:lnTo>
                    <a:pt x="3217608" y="2353348"/>
                  </a:lnTo>
                  <a:lnTo>
                    <a:pt x="3153778" y="2305012"/>
                  </a:lnTo>
                  <a:lnTo>
                    <a:pt x="3110268" y="2277224"/>
                  </a:lnTo>
                  <a:lnTo>
                    <a:pt x="3059049" y="2247011"/>
                  </a:lnTo>
                  <a:lnTo>
                    <a:pt x="3000083" y="2214372"/>
                  </a:lnTo>
                  <a:lnTo>
                    <a:pt x="2959849" y="2191728"/>
                  </a:lnTo>
                  <a:lnTo>
                    <a:pt x="2926791" y="2172093"/>
                  </a:lnTo>
                  <a:lnTo>
                    <a:pt x="2882252" y="2141855"/>
                  </a:lnTo>
                  <a:lnTo>
                    <a:pt x="2848089" y="2107539"/>
                  </a:lnTo>
                  <a:lnTo>
                    <a:pt x="2820149" y="2071039"/>
                  </a:lnTo>
                  <a:lnTo>
                    <a:pt x="2798407" y="2032355"/>
                  </a:lnTo>
                  <a:lnTo>
                    <a:pt x="2782887" y="1991487"/>
                  </a:lnTo>
                  <a:lnTo>
                    <a:pt x="2773578" y="1948434"/>
                  </a:lnTo>
                  <a:lnTo>
                    <a:pt x="2770467" y="1903196"/>
                  </a:lnTo>
                  <a:lnTo>
                    <a:pt x="2770467" y="1851837"/>
                  </a:lnTo>
                  <a:lnTo>
                    <a:pt x="2773299" y="1801609"/>
                  </a:lnTo>
                  <a:lnTo>
                    <a:pt x="2781795" y="1759699"/>
                  </a:lnTo>
                  <a:lnTo>
                    <a:pt x="2815793" y="1700771"/>
                  </a:lnTo>
                  <a:lnTo>
                    <a:pt x="2866377" y="1673580"/>
                  </a:lnTo>
                  <a:lnTo>
                    <a:pt x="2939656" y="1664525"/>
                  </a:lnTo>
                  <a:lnTo>
                    <a:pt x="2980245" y="1666786"/>
                  </a:lnTo>
                  <a:lnTo>
                    <a:pt x="3042183" y="1684909"/>
                  </a:lnTo>
                  <a:lnTo>
                    <a:pt x="3083356" y="1724952"/>
                  </a:lnTo>
                  <a:lnTo>
                    <a:pt x="3106013" y="1800491"/>
                  </a:lnTo>
                  <a:lnTo>
                    <a:pt x="3108845" y="1851837"/>
                  </a:lnTo>
                  <a:lnTo>
                    <a:pt x="3108845" y="2036127"/>
                  </a:lnTo>
                  <a:lnTo>
                    <a:pt x="3441166" y="2036127"/>
                  </a:lnTo>
                  <a:lnTo>
                    <a:pt x="3441166" y="1851837"/>
                  </a:lnTo>
                  <a:close/>
                </a:path>
                <a:path w="10511155" h="3495675">
                  <a:moveTo>
                    <a:pt x="3682466" y="270332"/>
                  </a:moveTo>
                  <a:lnTo>
                    <a:pt x="3677780" y="210820"/>
                  </a:lnTo>
                  <a:lnTo>
                    <a:pt x="3668738" y="177215"/>
                  </a:lnTo>
                  <a:lnTo>
                    <a:pt x="3663696" y="158445"/>
                  </a:lnTo>
                  <a:lnTo>
                    <a:pt x="3640226" y="113207"/>
                  </a:lnTo>
                  <a:lnTo>
                    <a:pt x="3607384" y="75095"/>
                  </a:lnTo>
                  <a:lnTo>
                    <a:pt x="3571151" y="47498"/>
                  </a:lnTo>
                  <a:lnTo>
                    <a:pt x="3530028" y="27787"/>
                  </a:lnTo>
                  <a:lnTo>
                    <a:pt x="3517265" y="24511"/>
                  </a:lnTo>
                  <a:lnTo>
                    <a:pt x="3517265" y="270332"/>
                  </a:lnTo>
                  <a:lnTo>
                    <a:pt x="3517265" y="382968"/>
                  </a:lnTo>
                  <a:lnTo>
                    <a:pt x="3511639" y="428777"/>
                  </a:lnTo>
                  <a:lnTo>
                    <a:pt x="3483559" y="465950"/>
                  </a:lnTo>
                  <a:lnTo>
                    <a:pt x="3433165" y="476084"/>
                  </a:lnTo>
                  <a:lnTo>
                    <a:pt x="3349066" y="476084"/>
                  </a:lnTo>
                  <a:lnTo>
                    <a:pt x="3349066" y="177215"/>
                  </a:lnTo>
                  <a:lnTo>
                    <a:pt x="3433165" y="177215"/>
                  </a:lnTo>
                  <a:lnTo>
                    <a:pt x="3483559" y="187350"/>
                  </a:lnTo>
                  <a:lnTo>
                    <a:pt x="3511639" y="225285"/>
                  </a:lnTo>
                  <a:lnTo>
                    <a:pt x="3517265" y="270332"/>
                  </a:lnTo>
                  <a:lnTo>
                    <a:pt x="3517265" y="24511"/>
                  </a:lnTo>
                  <a:lnTo>
                    <a:pt x="3484041" y="15963"/>
                  </a:lnTo>
                  <a:lnTo>
                    <a:pt x="3433165" y="12014"/>
                  </a:lnTo>
                  <a:lnTo>
                    <a:pt x="3183852" y="12014"/>
                  </a:lnTo>
                  <a:lnTo>
                    <a:pt x="3183852" y="1063320"/>
                  </a:lnTo>
                  <a:lnTo>
                    <a:pt x="3349066" y="1063320"/>
                  </a:lnTo>
                  <a:lnTo>
                    <a:pt x="3349066" y="641299"/>
                  </a:lnTo>
                  <a:lnTo>
                    <a:pt x="3424148" y="641299"/>
                  </a:lnTo>
                  <a:lnTo>
                    <a:pt x="3509759" y="1063320"/>
                  </a:lnTo>
                  <a:lnTo>
                    <a:pt x="3677970" y="1063320"/>
                  </a:lnTo>
                  <a:lnTo>
                    <a:pt x="3591928" y="641299"/>
                  </a:lnTo>
                  <a:lnTo>
                    <a:pt x="3583355" y="599249"/>
                  </a:lnTo>
                  <a:lnTo>
                    <a:pt x="3640226" y="541515"/>
                  </a:lnTo>
                  <a:lnTo>
                    <a:pt x="3663696" y="495998"/>
                  </a:lnTo>
                  <a:lnTo>
                    <a:pt x="3677780" y="443141"/>
                  </a:lnTo>
                  <a:lnTo>
                    <a:pt x="3682466" y="382968"/>
                  </a:lnTo>
                  <a:lnTo>
                    <a:pt x="3682466" y="270332"/>
                  </a:lnTo>
                  <a:close/>
                </a:path>
                <a:path w="10511155" h="3495675">
                  <a:moveTo>
                    <a:pt x="4552924" y="1356360"/>
                  </a:moveTo>
                  <a:lnTo>
                    <a:pt x="3543858" y="1356360"/>
                  </a:lnTo>
                  <a:lnTo>
                    <a:pt x="3543858" y="1689100"/>
                  </a:lnTo>
                  <a:lnTo>
                    <a:pt x="3882225" y="1689100"/>
                  </a:lnTo>
                  <a:lnTo>
                    <a:pt x="3882225" y="3470910"/>
                  </a:lnTo>
                  <a:lnTo>
                    <a:pt x="4214558" y="3470910"/>
                  </a:lnTo>
                  <a:lnTo>
                    <a:pt x="4214558" y="1689100"/>
                  </a:lnTo>
                  <a:lnTo>
                    <a:pt x="4552924" y="1689100"/>
                  </a:lnTo>
                  <a:lnTo>
                    <a:pt x="4552924" y="1356360"/>
                  </a:lnTo>
                  <a:close/>
                </a:path>
                <a:path w="10511155" h="3495675">
                  <a:moveTo>
                    <a:pt x="4706734" y="12014"/>
                  </a:moveTo>
                  <a:lnTo>
                    <a:pt x="4612106" y="12014"/>
                  </a:lnTo>
                  <a:lnTo>
                    <a:pt x="4359783" y="594741"/>
                  </a:lnTo>
                  <a:lnTo>
                    <a:pt x="4107484" y="12014"/>
                  </a:lnTo>
                  <a:lnTo>
                    <a:pt x="4012869" y="12014"/>
                  </a:lnTo>
                  <a:lnTo>
                    <a:pt x="4012869" y="1063320"/>
                  </a:lnTo>
                  <a:lnTo>
                    <a:pt x="4178071" y="1063320"/>
                  </a:lnTo>
                  <a:lnTo>
                    <a:pt x="4178071" y="539165"/>
                  </a:lnTo>
                  <a:lnTo>
                    <a:pt x="4311726" y="898105"/>
                  </a:lnTo>
                  <a:lnTo>
                    <a:pt x="4407852" y="898105"/>
                  </a:lnTo>
                  <a:lnTo>
                    <a:pt x="4541520" y="539165"/>
                  </a:lnTo>
                  <a:lnTo>
                    <a:pt x="4541520" y="1063320"/>
                  </a:lnTo>
                  <a:lnTo>
                    <a:pt x="4706734" y="1063320"/>
                  </a:lnTo>
                  <a:lnTo>
                    <a:pt x="4706734" y="12014"/>
                  </a:lnTo>
                  <a:close/>
                </a:path>
                <a:path w="10511155" h="3495675">
                  <a:moveTo>
                    <a:pt x="5372036" y="1063320"/>
                  </a:moveTo>
                  <a:lnTo>
                    <a:pt x="5338699" y="896620"/>
                  </a:lnTo>
                  <a:lnTo>
                    <a:pt x="5305653" y="731405"/>
                  </a:lnTo>
                  <a:lnTo>
                    <a:pt x="5230266" y="354431"/>
                  </a:lnTo>
                  <a:lnTo>
                    <a:pt x="5161775" y="12014"/>
                  </a:lnTo>
                  <a:lnTo>
                    <a:pt x="5145252" y="12014"/>
                  </a:lnTo>
                  <a:lnTo>
                    <a:pt x="5145252" y="731405"/>
                  </a:lnTo>
                  <a:lnTo>
                    <a:pt x="5013096" y="731405"/>
                  </a:lnTo>
                  <a:lnTo>
                    <a:pt x="5079174" y="354431"/>
                  </a:lnTo>
                  <a:lnTo>
                    <a:pt x="5145252" y="731405"/>
                  </a:lnTo>
                  <a:lnTo>
                    <a:pt x="5145252" y="12014"/>
                  </a:lnTo>
                  <a:lnTo>
                    <a:pt x="4996573" y="12014"/>
                  </a:lnTo>
                  <a:lnTo>
                    <a:pt x="4786312" y="1063320"/>
                  </a:lnTo>
                  <a:lnTo>
                    <a:pt x="4954524" y="1063320"/>
                  </a:lnTo>
                  <a:lnTo>
                    <a:pt x="4984559" y="896620"/>
                  </a:lnTo>
                  <a:lnTo>
                    <a:pt x="5173789" y="896620"/>
                  </a:lnTo>
                  <a:lnTo>
                    <a:pt x="5203825" y="1063320"/>
                  </a:lnTo>
                  <a:lnTo>
                    <a:pt x="5372036" y="1063320"/>
                  </a:lnTo>
                  <a:close/>
                </a:path>
                <a:path w="10511155" h="3495675">
                  <a:moveTo>
                    <a:pt x="5676798" y="1851837"/>
                  </a:moveTo>
                  <a:lnTo>
                    <a:pt x="5674931" y="1797418"/>
                  </a:lnTo>
                  <a:lnTo>
                    <a:pt x="5669331" y="1745615"/>
                  </a:lnTo>
                  <a:lnTo>
                    <a:pt x="5660009" y="1696415"/>
                  </a:lnTo>
                  <a:lnTo>
                    <a:pt x="5646953" y="1649831"/>
                  </a:lnTo>
                  <a:lnTo>
                    <a:pt x="5630164" y="1605851"/>
                  </a:lnTo>
                  <a:lnTo>
                    <a:pt x="5609653" y="1564487"/>
                  </a:lnTo>
                  <a:lnTo>
                    <a:pt x="5585409" y="1525739"/>
                  </a:lnTo>
                  <a:lnTo>
                    <a:pt x="5557444" y="1489595"/>
                  </a:lnTo>
                  <a:lnTo>
                    <a:pt x="5525744" y="1456055"/>
                  </a:lnTo>
                  <a:lnTo>
                    <a:pt x="5491175" y="1427035"/>
                  </a:lnTo>
                  <a:lnTo>
                    <a:pt x="5453977" y="1401876"/>
                  </a:lnTo>
                  <a:lnTo>
                    <a:pt x="5414124" y="1380578"/>
                  </a:lnTo>
                  <a:lnTo>
                    <a:pt x="5371643" y="1363167"/>
                  </a:lnTo>
                  <a:lnTo>
                    <a:pt x="5326519" y="1349616"/>
                  </a:lnTo>
                  <a:lnTo>
                    <a:pt x="5278755" y="1339938"/>
                  </a:lnTo>
                  <a:lnTo>
                    <a:pt x="5228336" y="1334122"/>
                  </a:lnTo>
                  <a:lnTo>
                    <a:pt x="5175275" y="1332191"/>
                  </a:lnTo>
                  <a:lnTo>
                    <a:pt x="5123535" y="1334122"/>
                  </a:lnTo>
                  <a:lnTo>
                    <a:pt x="5074056" y="1339938"/>
                  </a:lnTo>
                  <a:lnTo>
                    <a:pt x="5026850" y="1349616"/>
                  </a:lnTo>
                  <a:lnTo>
                    <a:pt x="4981905" y="1363167"/>
                  </a:lnTo>
                  <a:lnTo>
                    <a:pt x="4939233" y="1380578"/>
                  </a:lnTo>
                  <a:lnTo>
                    <a:pt x="4898834" y="1401876"/>
                  </a:lnTo>
                  <a:lnTo>
                    <a:pt x="4860696" y="1427035"/>
                  </a:lnTo>
                  <a:lnTo>
                    <a:pt x="4824831" y="1456055"/>
                  </a:lnTo>
                  <a:lnTo>
                    <a:pt x="4793119" y="1490789"/>
                  </a:lnTo>
                  <a:lnTo>
                    <a:pt x="4765141" y="1527835"/>
                  </a:lnTo>
                  <a:lnTo>
                    <a:pt x="4740897" y="1567192"/>
                  </a:lnTo>
                  <a:lnTo>
                    <a:pt x="4720374" y="1608848"/>
                  </a:lnTo>
                  <a:lnTo>
                    <a:pt x="4703597" y="1652816"/>
                  </a:lnTo>
                  <a:lnTo>
                    <a:pt x="4690542" y="1699107"/>
                  </a:lnTo>
                  <a:lnTo>
                    <a:pt x="4681220" y="1747697"/>
                  </a:lnTo>
                  <a:lnTo>
                    <a:pt x="4675632" y="1798612"/>
                  </a:lnTo>
                  <a:lnTo>
                    <a:pt x="4673765" y="1851837"/>
                  </a:lnTo>
                  <a:lnTo>
                    <a:pt x="4673765" y="2975711"/>
                  </a:lnTo>
                  <a:lnTo>
                    <a:pt x="4675632" y="3028937"/>
                  </a:lnTo>
                  <a:lnTo>
                    <a:pt x="4681220" y="3079839"/>
                  </a:lnTo>
                  <a:lnTo>
                    <a:pt x="4690542" y="3128441"/>
                  </a:lnTo>
                  <a:lnTo>
                    <a:pt x="4703597" y="3174733"/>
                  </a:lnTo>
                  <a:lnTo>
                    <a:pt x="4720374" y="3218713"/>
                  </a:lnTo>
                  <a:lnTo>
                    <a:pt x="4740897" y="3260369"/>
                  </a:lnTo>
                  <a:lnTo>
                    <a:pt x="4765141" y="3299726"/>
                  </a:lnTo>
                  <a:lnTo>
                    <a:pt x="4793119" y="3336760"/>
                  </a:lnTo>
                  <a:lnTo>
                    <a:pt x="4824831" y="3371481"/>
                  </a:lnTo>
                  <a:lnTo>
                    <a:pt x="4860696" y="3400514"/>
                  </a:lnTo>
                  <a:lnTo>
                    <a:pt x="4898834" y="3425685"/>
                  </a:lnTo>
                  <a:lnTo>
                    <a:pt x="4939233" y="3446970"/>
                  </a:lnTo>
                  <a:lnTo>
                    <a:pt x="4981905" y="3464395"/>
                  </a:lnTo>
                  <a:lnTo>
                    <a:pt x="5026850" y="3477933"/>
                  </a:lnTo>
                  <a:lnTo>
                    <a:pt x="5074056" y="3487610"/>
                  </a:lnTo>
                  <a:lnTo>
                    <a:pt x="5123535" y="3493414"/>
                  </a:lnTo>
                  <a:lnTo>
                    <a:pt x="5175275" y="3495344"/>
                  </a:lnTo>
                  <a:lnTo>
                    <a:pt x="5228336" y="3493414"/>
                  </a:lnTo>
                  <a:lnTo>
                    <a:pt x="5278755" y="3487610"/>
                  </a:lnTo>
                  <a:lnTo>
                    <a:pt x="5326519" y="3477933"/>
                  </a:lnTo>
                  <a:lnTo>
                    <a:pt x="5371643" y="3464395"/>
                  </a:lnTo>
                  <a:lnTo>
                    <a:pt x="5414124" y="3446970"/>
                  </a:lnTo>
                  <a:lnTo>
                    <a:pt x="5453977" y="3425685"/>
                  </a:lnTo>
                  <a:lnTo>
                    <a:pt x="5491175" y="3400514"/>
                  </a:lnTo>
                  <a:lnTo>
                    <a:pt x="5525744" y="3371481"/>
                  </a:lnTo>
                  <a:lnTo>
                    <a:pt x="5557444" y="3337941"/>
                  </a:lnTo>
                  <a:lnTo>
                    <a:pt x="5585409" y="3301809"/>
                  </a:lnTo>
                  <a:lnTo>
                    <a:pt x="5609653" y="3263061"/>
                  </a:lnTo>
                  <a:lnTo>
                    <a:pt x="5630164" y="3221698"/>
                  </a:lnTo>
                  <a:lnTo>
                    <a:pt x="5646953" y="3177730"/>
                  </a:lnTo>
                  <a:lnTo>
                    <a:pt x="5660009" y="3131147"/>
                  </a:lnTo>
                  <a:lnTo>
                    <a:pt x="5669331" y="3081947"/>
                  </a:lnTo>
                  <a:lnTo>
                    <a:pt x="5674931" y="3030131"/>
                  </a:lnTo>
                  <a:lnTo>
                    <a:pt x="5676798" y="2975711"/>
                  </a:lnTo>
                  <a:lnTo>
                    <a:pt x="5676798" y="2703804"/>
                  </a:lnTo>
                  <a:lnTo>
                    <a:pt x="5344465" y="2703804"/>
                  </a:lnTo>
                  <a:lnTo>
                    <a:pt x="5344465" y="2975711"/>
                  </a:lnTo>
                  <a:lnTo>
                    <a:pt x="5341823" y="3027083"/>
                  </a:lnTo>
                  <a:lnTo>
                    <a:pt x="5333885" y="3069374"/>
                  </a:lnTo>
                  <a:lnTo>
                    <a:pt x="5302161" y="3126765"/>
                  </a:lnTo>
                  <a:lnTo>
                    <a:pt x="5250802" y="3153956"/>
                  </a:lnTo>
                  <a:lnTo>
                    <a:pt x="5175275" y="3163024"/>
                  </a:lnTo>
                  <a:lnTo>
                    <a:pt x="5135804" y="3160750"/>
                  </a:lnTo>
                  <a:lnTo>
                    <a:pt x="5073866" y="3142627"/>
                  </a:lnTo>
                  <a:lnTo>
                    <a:pt x="5031587" y="3101467"/>
                  </a:lnTo>
                  <a:lnTo>
                    <a:pt x="5008918" y="3025940"/>
                  </a:lnTo>
                  <a:lnTo>
                    <a:pt x="5006086" y="2975711"/>
                  </a:lnTo>
                  <a:lnTo>
                    <a:pt x="5006086" y="1851837"/>
                  </a:lnTo>
                  <a:lnTo>
                    <a:pt x="5008918" y="1801609"/>
                  </a:lnTo>
                  <a:lnTo>
                    <a:pt x="5017427" y="1759699"/>
                  </a:lnTo>
                  <a:lnTo>
                    <a:pt x="5051412" y="1700771"/>
                  </a:lnTo>
                  <a:lnTo>
                    <a:pt x="5101996" y="1673580"/>
                  </a:lnTo>
                  <a:lnTo>
                    <a:pt x="5175275" y="1664525"/>
                  </a:lnTo>
                  <a:lnTo>
                    <a:pt x="5216055" y="1666786"/>
                  </a:lnTo>
                  <a:lnTo>
                    <a:pt x="5279504" y="1684909"/>
                  </a:lnTo>
                  <a:lnTo>
                    <a:pt x="5320665" y="1724952"/>
                  </a:lnTo>
                  <a:lnTo>
                    <a:pt x="5341823" y="1800491"/>
                  </a:lnTo>
                  <a:lnTo>
                    <a:pt x="5344465" y="1851837"/>
                  </a:lnTo>
                  <a:lnTo>
                    <a:pt x="5344465" y="2039137"/>
                  </a:lnTo>
                  <a:lnTo>
                    <a:pt x="5676798" y="2039137"/>
                  </a:lnTo>
                  <a:lnTo>
                    <a:pt x="5676798" y="1851837"/>
                  </a:lnTo>
                  <a:close/>
                </a:path>
                <a:path w="10511155" h="3495675">
                  <a:moveTo>
                    <a:pt x="5951753" y="270332"/>
                  </a:moveTo>
                  <a:lnTo>
                    <a:pt x="5947054" y="210820"/>
                  </a:lnTo>
                  <a:lnTo>
                    <a:pt x="5938012" y="177215"/>
                  </a:lnTo>
                  <a:lnTo>
                    <a:pt x="5932970" y="158445"/>
                  </a:lnTo>
                  <a:lnTo>
                    <a:pt x="5909513" y="113207"/>
                  </a:lnTo>
                  <a:lnTo>
                    <a:pt x="5876658" y="75095"/>
                  </a:lnTo>
                  <a:lnTo>
                    <a:pt x="5840425" y="47498"/>
                  </a:lnTo>
                  <a:lnTo>
                    <a:pt x="5799315" y="27787"/>
                  </a:lnTo>
                  <a:lnTo>
                    <a:pt x="5786552" y="24511"/>
                  </a:lnTo>
                  <a:lnTo>
                    <a:pt x="5786552" y="270332"/>
                  </a:lnTo>
                  <a:lnTo>
                    <a:pt x="5786552" y="382968"/>
                  </a:lnTo>
                  <a:lnTo>
                    <a:pt x="5780913" y="428777"/>
                  </a:lnTo>
                  <a:lnTo>
                    <a:pt x="5752833" y="465950"/>
                  </a:lnTo>
                  <a:lnTo>
                    <a:pt x="5702439" y="476084"/>
                  </a:lnTo>
                  <a:lnTo>
                    <a:pt x="5618340" y="476084"/>
                  </a:lnTo>
                  <a:lnTo>
                    <a:pt x="5618340" y="177215"/>
                  </a:lnTo>
                  <a:lnTo>
                    <a:pt x="5702439" y="177215"/>
                  </a:lnTo>
                  <a:lnTo>
                    <a:pt x="5752833" y="187350"/>
                  </a:lnTo>
                  <a:lnTo>
                    <a:pt x="5780913" y="225285"/>
                  </a:lnTo>
                  <a:lnTo>
                    <a:pt x="5786552" y="270332"/>
                  </a:lnTo>
                  <a:lnTo>
                    <a:pt x="5786552" y="24511"/>
                  </a:lnTo>
                  <a:lnTo>
                    <a:pt x="5753316" y="15963"/>
                  </a:lnTo>
                  <a:lnTo>
                    <a:pt x="5702439" y="12014"/>
                  </a:lnTo>
                  <a:lnTo>
                    <a:pt x="5453138" y="12014"/>
                  </a:lnTo>
                  <a:lnTo>
                    <a:pt x="5453138" y="1063320"/>
                  </a:lnTo>
                  <a:lnTo>
                    <a:pt x="5618340" y="1063320"/>
                  </a:lnTo>
                  <a:lnTo>
                    <a:pt x="5618340" y="641299"/>
                  </a:lnTo>
                  <a:lnTo>
                    <a:pt x="5693435" y="641299"/>
                  </a:lnTo>
                  <a:lnTo>
                    <a:pt x="5779046" y="1063320"/>
                  </a:lnTo>
                  <a:lnTo>
                    <a:pt x="5947245" y="1063320"/>
                  </a:lnTo>
                  <a:lnTo>
                    <a:pt x="5861202" y="641299"/>
                  </a:lnTo>
                  <a:lnTo>
                    <a:pt x="5852630" y="599249"/>
                  </a:lnTo>
                  <a:lnTo>
                    <a:pt x="5909513" y="541515"/>
                  </a:lnTo>
                  <a:lnTo>
                    <a:pt x="5932970" y="495998"/>
                  </a:lnTo>
                  <a:lnTo>
                    <a:pt x="5947054" y="443141"/>
                  </a:lnTo>
                  <a:lnTo>
                    <a:pt x="5951753" y="382968"/>
                  </a:lnTo>
                  <a:lnTo>
                    <a:pt x="5951753" y="270332"/>
                  </a:lnTo>
                  <a:close/>
                </a:path>
                <a:path w="10511155" h="3495675">
                  <a:moveTo>
                    <a:pt x="6576504" y="12014"/>
                  </a:moveTo>
                  <a:lnTo>
                    <a:pt x="6397777" y="12014"/>
                  </a:lnTo>
                  <a:lnTo>
                    <a:pt x="6214567" y="438543"/>
                  </a:lnTo>
                  <a:lnTo>
                    <a:pt x="6214567" y="12014"/>
                  </a:lnTo>
                  <a:lnTo>
                    <a:pt x="6049353" y="12014"/>
                  </a:lnTo>
                  <a:lnTo>
                    <a:pt x="6049353" y="1063320"/>
                  </a:lnTo>
                  <a:lnTo>
                    <a:pt x="6214567" y="1063320"/>
                  </a:lnTo>
                  <a:lnTo>
                    <a:pt x="6214567" y="857567"/>
                  </a:lnTo>
                  <a:lnTo>
                    <a:pt x="6271628" y="726897"/>
                  </a:lnTo>
                  <a:lnTo>
                    <a:pt x="6399289" y="1063320"/>
                  </a:lnTo>
                  <a:lnTo>
                    <a:pt x="6576504" y="1063320"/>
                  </a:lnTo>
                  <a:lnTo>
                    <a:pt x="6364745" y="510628"/>
                  </a:lnTo>
                  <a:lnTo>
                    <a:pt x="6576504" y="12014"/>
                  </a:lnTo>
                  <a:close/>
                </a:path>
                <a:path w="10511155" h="3495675">
                  <a:moveTo>
                    <a:pt x="6975894" y="3471176"/>
                  </a:moveTo>
                  <a:lnTo>
                    <a:pt x="6908825" y="3135820"/>
                  </a:lnTo>
                  <a:lnTo>
                    <a:pt x="6842353" y="2803499"/>
                  </a:lnTo>
                  <a:lnTo>
                    <a:pt x="6690690" y="2045182"/>
                  </a:lnTo>
                  <a:lnTo>
                    <a:pt x="6552920" y="1356360"/>
                  </a:lnTo>
                  <a:lnTo>
                    <a:pt x="6519697" y="1356360"/>
                  </a:lnTo>
                  <a:lnTo>
                    <a:pt x="6519697" y="2803499"/>
                  </a:lnTo>
                  <a:lnTo>
                    <a:pt x="6253835" y="2803499"/>
                  </a:lnTo>
                  <a:lnTo>
                    <a:pt x="6386754" y="2045182"/>
                  </a:lnTo>
                  <a:lnTo>
                    <a:pt x="6519697" y="2803499"/>
                  </a:lnTo>
                  <a:lnTo>
                    <a:pt x="6519697" y="1356360"/>
                  </a:lnTo>
                  <a:lnTo>
                    <a:pt x="6220599" y="1356360"/>
                  </a:lnTo>
                  <a:lnTo>
                    <a:pt x="5797639" y="3471176"/>
                  </a:lnTo>
                  <a:lnTo>
                    <a:pt x="6136017" y="3471176"/>
                  </a:lnTo>
                  <a:lnTo>
                    <a:pt x="6196431" y="3135820"/>
                  </a:lnTo>
                  <a:lnTo>
                    <a:pt x="6577101" y="3135820"/>
                  </a:lnTo>
                  <a:lnTo>
                    <a:pt x="6637528" y="3471176"/>
                  </a:lnTo>
                  <a:lnTo>
                    <a:pt x="6975894" y="3471176"/>
                  </a:lnTo>
                  <a:close/>
                </a:path>
                <a:path w="10511155" h="3495675">
                  <a:moveTo>
                    <a:pt x="7091642" y="12115"/>
                  </a:moveTo>
                  <a:lnTo>
                    <a:pt x="6656095" y="12115"/>
                  </a:lnTo>
                  <a:lnTo>
                    <a:pt x="6656095" y="177215"/>
                  </a:lnTo>
                  <a:lnTo>
                    <a:pt x="6656095" y="441375"/>
                  </a:lnTo>
                  <a:lnTo>
                    <a:pt x="6656095" y="606475"/>
                  </a:lnTo>
                  <a:lnTo>
                    <a:pt x="6656095" y="898575"/>
                  </a:lnTo>
                  <a:lnTo>
                    <a:pt x="6656095" y="1063675"/>
                  </a:lnTo>
                  <a:lnTo>
                    <a:pt x="7091642" y="1063675"/>
                  </a:lnTo>
                  <a:lnTo>
                    <a:pt x="7091642" y="898575"/>
                  </a:lnTo>
                  <a:lnTo>
                    <a:pt x="6821310" y="898575"/>
                  </a:lnTo>
                  <a:lnTo>
                    <a:pt x="6821310" y="606475"/>
                  </a:lnTo>
                  <a:lnTo>
                    <a:pt x="7007542" y="606475"/>
                  </a:lnTo>
                  <a:lnTo>
                    <a:pt x="7007542" y="441375"/>
                  </a:lnTo>
                  <a:lnTo>
                    <a:pt x="6821310" y="441375"/>
                  </a:lnTo>
                  <a:lnTo>
                    <a:pt x="6821310" y="177215"/>
                  </a:lnTo>
                  <a:lnTo>
                    <a:pt x="7091642" y="177215"/>
                  </a:lnTo>
                  <a:lnTo>
                    <a:pt x="7091642" y="12115"/>
                  </a:lnTo>
                  <a:close/>
                </a:path>
                <a:path w="10511155" h="3495675">
                  <a:moveTo>
                    <a:pt x="7650315" y="12014"/>
                  </a:moveTo>
                  <a:lnTo>
                    <a:pt x="7148690" y="12014"/>
                  </a:lnTo>
                  <a:lnTo>
                    <a:pt x="7148690" y="177114"/>
                  </a:lnTo>
                  <a:lnTo>
                    <a:pt x="7316889" y="177114"/>
                  </a:lnTo>
                  <a:lnTo>
                    <a:pt x="7316889" y="1063574"/>
                  </a:lnTo>
                  <a:lnTo>
                    <a:pt x="7482103" y="1063574"/>
                  </a:lnTo>
                  <a:lnTo>
                    <a:pt x="7482103" y="177114"/>
                  </a:lnTo>
                  <a:lnTo>
                    <a:pt x="7650315" y="177114"/>
                  </a:lnTo>
                  <a:lnTo>
                    <a:pt x="7650315" y="12014"/>
                  </a:lnTo>
                  <a:close/>
                </a:path>
                <a:path w="10511155" h="3495675">
                  <a:moveTo>
                    <a:pt x="7889100" y="12014"/>
                  </a:moveTo>
                  <a:lnTo>
                    <a:pt x="7723899" y="12014"/>
                  </a:lnTo>
                  <a:lnTo>
                    <a:pt x="7723899" y="1063320"/>
                  </a:lnTo>
                  <a:lnTo>
                    <a:pt x="7889100" y="1063320"/>
                  </a:lnTo>
                  <a:lnTo>
                    <a:pt x="7889100" y="12014"/>
                  </a:lnTo>
                  <a:close/>
                </a:path>
                <a:path w="10511155" h="3495675">
                  <a:moveTo>
                    <a:pt x="8142033" y="1876005"/>
                  </a:moveTo>
                  <a:lnTo>
                    <a:pt x="8140166" y="1821027"/>
                  </a:lnTo>
                  <a:lnTo>
                    <a:pt x="8134578" y="1768881"/>
                  </a:lnTo>
                  <a:lnTo>
                    <a:pt x="8125244" y="1719580"/>
                  </a:lnTo>
                  <a:lnTo>
                    <a:pt x="8112188" y="1673098"/>
                  </a:lnTo>
                  <a:lnTo>
                    <a:pt x="8095412" y="1629460"/>
                  </a:lnTo>
                  <a:lnTo>
                    <a:pt x="8074888" y="1588655"/>
                  </a:lnTo>
                  <a:lnTo>
                    <a:pt x="8050657" y="1550695"/>
                  </a:lnTo>
                  <a:lnTo>
                    <a:pt x="8022679" y="1515554"/>
                  </a:lnTo>
                  <a:lnTo>
                    <a:pt x="7990980" y="1483245"/>
                  </a:lnTo>
                  <a:lnTo>
                    <a:pt x="7955762" y="1453515"/>
                  </a:lnTo>
                  <a:lnTo>
                    <a:pt x="7918094" y="1427734"/>
                  </a:lnTo>
                  <a:lnTo>
                    <a:pt x="7877962" y="1405928"/>
                  </a:lnTo>
                  <a:lnTo>
                    <a:pt x="7835379" y="1388084"/>
                  </a:lnTo>
                  <a:lnTo>
                    <a:pt x="7809712" y="1380185"/>
                  </a:lnTo>
                  <a:lnTo>
                    <a:pt x="7809712" y="1876005"/>
                  </a:lnTo>
                  <a:lnTo>
                    <a:pt x="7809712" y="2102586"/>
                  </a:lnTo>
                  <a:lnTo>
                    <a:pt x="7806880" y="2152815"/>
                  </a:lnTo>
                  <a:lnTo>
                    <a:pt x="7798384" y="2194737"/>
                  </a:lnTo>
                  <a:lnTo>
                    <a:pt x="7764386" y="2253640"/>
                  </a:lnTo>
                  <a:lnTo>
                    <a:pt x="7713777" y="2280843"/>
                  </a:lnTo>
                  <a:lnTo>
                    <a:pt x="7640523" y="2289899"/>
                  </a:lnTo>
                  <a:lnTo>
                    <a:pt x="7471346" y="2289899"/>
                  </a:lnTo>
                  <a:lnTo>
                    <a:pt x="7471346" y="1688693"/>
                  </a:lnTo>
                  <a:lnTo>
                    <a:pt x="7640523" y="1688693"/>
                  </a:lnTo>
                  <a:lnTo>
                    <a:pt x="7679969" y="1690954"/>
                  </a:lnTo>
                  <a:lnTo>
                    <a:pt x="7741907" y="1709077"/>
                  </a:lnTo>
                  <a:lnTo>
                    <a:pt x="7784224" y="1751380"/>
                  </a:lnTo>
                  <a:lnTo>
                    <a:pt x="7806880" y="1826907"/>
                  </a:lnTo>
                  <a:lnTo>
                    <a:pt x="7809712" y="1876005"/>
                  </a:lnTo>
                  <a:lnTo>
                    <a:pt x="7809712" y="1380185"/>
                  </a:lnTo>
                  <a:lnTo>
                    <a:pt x="7790345" y="1374203"/>
                  </a:lnTo>
                  <a:lnTo>
                    <a:pt x="7742860" y="1364297"/>
                  </a:lnTo>
                  <a:lnTo>
                    <a:pt x="7692911" y="1358341"/>
                  </a:lnTo>
                  <a:lnTo>
                    <a:pt x="7640523" y="1356360"/>
                  </a:lnTo>
                  <a:lnTo>
                    <a:pt x="7139013" y="1356360"/>
                  </a:lnTo>
                  <a:lnTo>
                    <a:pt x="7139013" y="3471176"/>
                  </a:lnTo>
                  <a:lnTo>
                    <a:pt x="7471346" y="3471176"/>
                  </a:lnTo>
                  <a:lnTo>
                    <a:pt x="7471346" y="2622232"/>
                  </a:lnTo>
                  <a:lnTo>
                    <a:pt x="7622400" y="2622232"/>
                  </a:lnTo>
                  <a:lnTo>
                    <a:pt x="7794612" y="3471176"/>
                  </a:lnTo>
                  <a:lnTo>
                    <a:pt x="8132978" y="3471176"/>
                  </a:lnTo>
                  <a:lnTo>
                    <a:pt x="7959890" y="2622232"/>
                  </a:lnTo>
                  <a:lnTo>
                    <a:pt x="7942643" y="2537637"/>
                  </a:lnTo>
                  <a:lnTo>
                    <a:pt x="7980019" y="2508745"/>
                  </a:lnTo>
                  <a:lnTo>
                    <a:pt x="8022679" y="2466035"/>
                  </a:lnTo>
                  <a:lnTo>
                    <a:pt x="8050657" y="2430792"/>
                  </a:lnTo>
                  <a:lnTo>
                    <a:pt x="8074888" y="2392642"/>
                  </a:lnTo>
                  <a:lnTo>
                    <a:pt x="8095412" y="2351570"/>
                  </a:lnTo>
                  <a:lnTo>
                    <a:pt x="8112188" y="2307590"/>
                  </a:lnTo>
                  <a:lnTo>
                    <a:pt x="8125244" y="2260714"/>
                  </a:lnTo>
                  <a:lnTo>
                    <a:pt x="8134578" y="2210917"/>
                  </a:lnTo>
                  <a:lnTo>
                    <a:pt x="8140166" y="2158212"/>
                  </a:lnTo>
                  <a:lnTo>
                    <a:pt x="8142033" y="2102586"/>
                  </a:lnTo>
                  <a:lnTo>
                    <a:pt x="8142033" y="1876005"/>
                  </a:lnTo>
                  <a:close/>
                </a:path>
                <a:path w="10511155" h="3495675">
                  <a:moveTo>
                    <a:pt x="8516861" y="12014"/>
                  </a:moveTo>
                  <a:lnTo>
                    <a:pt x="8351660" y="12014"/>
                  </a:lnTo>
                  <a:lnTo>
                    <a:pt x="8351660" y="543674"/>
                  </a:lnTo>
                  <a:lnTo>
                    <a:pt x="8099336" y="12014"/>
                  </a:lnTo>
                  <a:lnTo>
                    <a:pt x="8003222" y="12014"/>
                  </a:lnTo>
                  <a:lnTo>
                    <a:pt x="8003222" y="1063320"/>
                  </a:lnTo>
                  <a:lnTo>
                    <a:pt x="8168437" y="1063320"/>
                  </a:lnTo>
                  <a:lnTo>
                    <a:pt x="8168437" y="530148"/>
                  </a:lnTo>
                  <a:lnTo>
                    <a:pt x="8420748" y="1063320"/>
                  </a:lnTo>
                  <a:lnTo>
                    <a:pt x="8516861" y="1063320"/>
                  </a:lnTo>
                  <a:lnTo>
                    <a:pt x="8516861" y="12014"/>
                  </a:lnTo>
                  <a:close/>
                </a:path>
                <a:path w="10511155" h="3495675">
                  <a:moveTo>
                    <a:pt x="9116098" y="258318"/>
                  </a:moveTo>
                  <a:lnTo>
                    <a:pt x="9111399" y="199275"/>
                  </a:lnTo>
                  <a:lnTo>
                    <a:pt x="9097315" y="146812"/>
                  </a:lnTo>
                  <a:lnTo>
                    <a:pt x="9073845" y="100901"/>
                  </a:lnTo>
                  <a:lnTo>
                    <a:pt x="9041003" y="61569"/>
                  </a:lnTo>
                  <a:lnTo>
                    <a:pt x="9005329" y="34632"/>
                  </a:lnTo>
                  <a:lnTo>
                    <a:pt x="8964397" y="15392"/>
                  </a:lnTo>
                  <a:lnTo>
                    <a:pt x="8918219" y="3848"/>
                  </a:lnTo>
                  <a:lnTo>
                    <a:pt x="8866784" y="0"/>
                  </a:lnTo>
                  <a:lnTo>
                    <a:pt x="8816467" y="3848"/>
                  </a:lnTo>
                  <a:lnTo>
                    <a:pt x="8770658" y="15392"/>
                  </a:lnTo>
                  <a:lnTo>
                    <a:pt x="8729358" y="34632"/>
                  </a:lnTo>
                  <a:lnTo>
                    <a:pt x="8692566" y="61569"/>
                  </a:lnTo>
                  <a:lnTo>
                    <a:pt x="8659711" y="102044"/>
                  </a:lnTo>
                  <a:lnTo>
                    <a:pt x="8636241" y="148310"/>
                  </a:lnTo>
                  <a:lnTo>
                    <a:pt x="8622170" y="200406"/>
                  </a:lnTo>
                  <a:lnTo>
                    <a:pt x="8617471" y="258318"/>
                  </a:lnTo>
                  <a:lnTo>
                    <a:pt x="8617471" y="817016"/>
                  </a:lnTo>
                  <a:lnTo>
                    <a:pt x="8622170" y="874928"/>
                  </a:lnTo>
                  <a:lnTo>
                    <a:pt x="8636241" y="927023"/>
                  </a:lnTo>
                  <a:lnTo>
                    <a:pt x="8659711" y="973302"/>
                  </a:lnTo>
                  <a:lnTo>
                    <a:pt x="8692566" y="1013752"/>
                  </a:lnTo>
                  <a:lnTo>
                    <a:pt x="8729358" y="1040701"/>
                  </a:lnTo>
                  <a:lnTo>
                    <a:pt x="8770658" y="1059942"/>
                  </a:lnTo>
                  <a:lnTo>
                    <a:pt x="8816467" y="1071486"/>
                  </a:lnTo>
                  <a:lnTo>
                    <a:pt x="8866784" y="1075334"/>
                  </a:lnTo>
                  <a:lnTo>
                    <a:pt x="8918219" y="1071486"/>
                  </a:lnTo>
                  <a:lnTo>
                    <a:pt x="8964397" y="1059942"/>
                  </a:lnTo>
                  <a:lnTo>
                    <a:pt x="9005329" y="1040701"/>
                  </a:lnTo>
                  <a:lnTo>
                    <a:pt x="9041003" y="1013752"/>
                  </a:lnTo>
                  <a:lnTo>
                    <a:pt x="9073845" y="974420"/>
                  </a:lnTo>
                  <a:lnTo>
                    <a:pt x="9097315" y="928535"/>
                  </a:lnTo>
                  <a:lnTo>
                    <a:pt x="9111399" y="876058"/>
                  </a:lnTo>
                  <a:lnTo>
                    <a:pt x="9116098" y="817016"/>
                  </a:lnTo>
                  <a:lnTo>
                    <a:pt x="9116098" y="455053"/>
                  </a:lnTo>
                  <a:lnTo>
                    <a:pt x="8868296" y="455053"/>
                  </a:lnTo>
                  <a:lnTo>
                    <a:pt x="8868296" y="620268"/>
                  </a:lnTo>
                  <a:lnTo>
                    <a:pt x="8950884" y="620268"/>
                  </a:lnTo>
                  <a:lnTo>
                    <a:pt x="8950884" y="817016"/>
                  </a:lnTo>
                  <a:lnTo>
                    <a:pt x="8945626" y="863574"/>
                  </a:lnTo>
                  <a:lnTo>
                    <a:pt x="8918588" y="899985"/>
                  </a:lnTo>
                  <a:lnTo>
                    <a:pt x="8866784" y="910120"/>
                  </a:lnTo>
                  <a:lnTo>
                    <a:pt x="8847163" y="909002"/>
                  </a:lnTo>
                  <a:lnTo>
                    <a:pt x="8805202" y="892098"/>
                  </a:lnTo>
                  <a:lnTo>
                    <a:pt x="8784095" y="841984"/>
                  </a:lnTo>
                  <a:lnTo>
                    <a:pt x="8782685" y="817016"/>
                  </a:lnTo>
                  <a:lnTo>
                    <a:pt x="8782685" y="258318"/>
                  </a:lnTo>
                  <a:lnTo>
                    <a:pt x="8788311" y="212521"/>
                  </a:lnTo>
                  <a:lnTo>
                    <a:pt x="8816365" y="175336"/>
                  </a:lnTo>
                  <a:lnTo>
                    <a:pt x="8866784" y="165201"/>
                  </a:lnTo>
                  <a:lnTo>
                    <a:pt x="8887054" y="166331"/>
                  </a:lnTo>
                  <a:lnTo>
                    <a:pt x="8929865" y="183222"/>
                  </a:lnTo>
                  <a:lnTo>
                    <a:pt x="8949576" y="232791"/>
                  </a:lnTo>
                  <a:lnTo>
                    <a:pt x="8950884" y="258318"/>
                  </a:lnTo>
                  <a:lnTo>
                    <a:pt x="8950884" y="351434"/>
                  </a:lnTo>
                  <a:lnTo>
                    <a:pt x="9116098" y="351434"/>
                  </a:lnTo>
                  <a:lnTo>
                    <a:pt x="9116098" y="258318"/>
                  </a:lnTo>
                  <a:close/>
                </a:path>
                <a:path w="10511155" h="3495675">
                  <a:moveTo>
                    <a:pt x="9341409" y="1875993"/>
                  </a:moveTo>
                  <a:lnTo>
                    <a:pt x="9339542" y="1821027"/>
                  </a:lnTo>
                  <a:lnTo>
                    <a:pt x="9333941" y="1768881"/>
                  </a:lnTo>
                  <a:lnTo>
                    <a:pt x="9324619" y="1719580"/>
                  </a:lnTo>
                  <a:lnTo>
                    <a:pt x="9311564" y="1673098"/>
                  </a:lnTo>
                  <a:lnTo>
                    <a:pt x="9294774" y="1629460"/>
                  </a:lnTo>
                  <a:lnTo>
                    <a:pt x="9274264" y="1588655"/>
                  </a:lnTo>
                  <a:lnTo>
                    <a:pt x="9250020" y="1550695"/>
                  </a:lnTo>
                  <a:lnTo>
                    <a:pt x="9222054" y="1515554"/>
                  </a:lnTo>
                  <a:lnTo>
                    <a:pt x="9190355" y="1483245"/>
                  </a:lnTo>
                  <a:lnTo>
                    <a:pt x="9155138" y="1453515"/>
                  </a:lnTo>
                  <a:lnTo>
                    <a:pt x="9117470" y="1427734"/>
                  </a:lnTo>
                  <a:lnTo>
                    <a:pt x="9077338" y="1405928"/>
                  </a:lnTo>
                  <a:lnTo>
                    <a:pt x="9034755" y="1388084"/>
                  </a:lnTo>
                  <a:lnTo>
                    <a:pt x="9009075" y="1380172"/>
                  </a:lnTo>
                  <a:lnTo>
                    <a:pt x="9009075" y="1875993"/>
                  </a:lnTo>
                  <a:lnTo>
                    <a:pt x="9009075" y="2963621"/>
                  </a:lnTo>
                  <a:lnTo>
                    <a:pt x="9006421" y="3012160"/>
                  </a:lnTo>
                  <a:lnTo>
                    <a:pt x="8998496" y="3052000"/>
                  </a:lnTo>
                  <a:lnTo>
                    <a:pt x="8966784" y="3105620"/>
                  </a:lnTo>
                  <a:lnTo>
                    <a:pt x="8916937" y="3130550"/>
                  </a:lnTo>
                  <a:lnTo>
                    <a:pt x="8839898" y="3138855"/>
                  </a:lnTo>
                  <a:lnTo>
                    <a:pt x="8670709" y="3138855"/>
                  </a:lnTo>
                  <a:lnTo>
                    <a:pt x="8670709" y="1688680"/>
                  </a:lnTo>
                  <a:lnTo>
                    <a:pt x="8839898" y="1688680"/>
                  </a:lnTo>
                  <a:lnTo>
                    <a:pt x="8879345" y="1690954"/>
                  </a:lnTo>
                  <a:lnTo>
                    <a:pt x="8941283" y="1709089"/>
                  </a:lnTo>
                  <a:lnTo>
                    <a:pt x="8983586" y="1751380"/>
                  </a:lnTo>
                  <a:lnTo>
                    <a:pt x="9006243" y="1826920"/>
                  </a:lnTo>
                  <a:lnTo>
                    <a:pt x="9009075" y="1875993"/>
                  </a:lnTo>
                  <a:lnTo>
                    <a:pt x="9009075" y="1380172"/>
                  </a:lnTo>
                  <a:lnTo>
                    <a:pt x="8989720" y="1374203"/>
                  </a:lnTo>
                  <a:lnTo>
                    <a:pt x="8942235" y="1364284"/>
                  </a:lnTo>
                  <a:lnTo>
                    <a:pt x="8892286" y="1358341"/>
                  </a:lnTo>
                  <a:lnTo>
                    <a:pt x="8839898" y="1356360"/>
                  </a:lnTo>
                  <a:lnTo>
                    <a:pt x="8338375" y="1356360"/>
                  </a:lnTo>
                  <a:lnTo>
                    <a:pt x="8338375" y="3471176"/>
                  </a:lnTo>
                  <a:lnTo>
                    <a:pt x="8839898" y="3471176"/>
                  </a:lnTo>
                  <a:lnTo>
                    <a:pt x="8892908" y="3469335"/>
                  </a:lnTo>
                  <a:lnTo>
                    <a:pt x="8943175" y="3463810"/>
                  </a:lnTo>
                  <a:lnTo>
                    <a:pt x="8990711" y="3454603"/>
                  </a:lnTo>
                  <a:lnTo>
                    <a:pt x="9035504" y="3441712"/>
                  </a:lnTo>
                  <a:lnTo>
                    <a:pt x="9077566" y="3425152"/>
                  </a:lnTo>
                  <a:lnTo>
                    <a:pt x="9116885" y="3404895"/>
                  </a:lnTo>
                  <a:lnTo>
                    <a:pt x="9153474" y="3380968"/>
                  </a:lnTo>
                  <a:lnTo>
                    <a:pt x="9187332" y="3353358"/>
                  </a:lnTo>
                  <a:lnTo>
                    <a:pt x="9222994" y="3317875"/>
                  </a:lnTo>
                  <a:lnTo>
                    <a:pt x="9254528" y="3277844"/>
                  </a:lnTo>
                  <a:lnTo>
                    <a:pt x="9281909" y="3233280"/>
                  </a:lnTo>
                  <a:lnTo>
                    <a:pt x="9305150" y="3184169"/>
                  </a:lnTo>
                  <a:lnTo>
                    <a:pt x="9319527" y="3138855"/>
                  </a:lnTo>
                  <a:lnTo>
                    <a:pt x="9332341" y="3080715"/>
                  </a:lnTo>
                  <a:lnTo>
                    <a:pt x="9339135" y="3023870"/>
                  </a:lnTo>
                  <a:lnTo>
                    <a:pt x="9341409" y="2963621"/>
                  </a:lnTo>
                  <a:lnTo>
                    <a:pt x="9341409" y="1875993"/>
                  </a:lnTo>
                  <a:close/>
                </a:path>
                <a:path w="10511155" h="3495675">
                  <a:moveTo>
                    <a:pt x="10510596" y="1851837"/>
                  </a:moveTo>
                  <a:lnTo>
                    <a:pt x="10508729" y="1797418"/>
                  </a:lnTo>
                  <a:lnTo>
                    <a:pt x="10503141" y="1745615"/>
                  </a:lnTo>
                  <a:lnTo>
                    <a:pt x="10493807" y="1696415"/>
                  </a:lnTo>
                  <a:lnTo>
                    <a:pt x="10480751" y="1649831"/>
                  </a:lnTo>
                  <a:lnTo>
                    <a:pt x="10463962" y="1605851"/>
                  </a:lnTo>
                  <a:lnTo>
                    <a:pt x="10443451" y="1564487"/>
                  </a:lnTo>
                  <a:lnTo>
                    <a:pt x="10419207" y="1525739"/>
                  </a:lnTo>
                  <a:lnTo>
                    <a:pt x="10391242" y="1489595"/>
                  </a:lnTo>
                  <a:lnTo>
                    <a:pt x="10359542" y="1456055"/>
                  </a:lnTo>
                  <a:lnTo>
                    <a:pt x="10324973" y="1427035"/>
                  </a:lnTo>
                  <a:lnTo>
                    <a:pt x="10287775" y="1401876"/>
                  </a:lnTo>
                  <a:lnTo>
                    <a:pt x="10247935" y="1380578"/>
                  </a:lnTo>
                  <a:lnTo>
                    <a:pt x="10205453" y="1363167"/>
                  </a:lnTo>
                  <a:lnTo>
                    <a:pt x="10160330" y="1349616"/>
                  </a:lnTo>
                  <a:lnTo>
                    <a:pt x="10112565" y="1339938"/>
                  </a:lnTo>
                  <a:lnTo>
                    <a:pt x="10062146" y="1334122"/>
                  </a:lnTo>
                  <a:lnTo>
                    <a:pt x="10009086" y="1332191"/>
                  </a:lnTo>
                  <a:lnTo>
                    <a:pt x="9956025" y="1334122"/>
                  </a:lnTo>
                  <a:lnTo>
                    <a:pt x="9905606" y="1339938"/>
                  </a:lnTo>
                  <a:lnTo>
                    <a:pt x="9857829" y="1349616"/>
                  </a:lnTo>
                  <a:lnTo>
                    <a:pt x="9812706" y="1363167"/>
                  </a:lnTo>
                  <a:lnTo>
                    <a:pt x="9770212" y="1380578"/>
                  </a:lnTo>
                  <a:lnTo>
                    <a:pt x="9730372" y="1401876"/>
                  </a:lnTo>
                  <a:lnTo>
                    <a:pt x="9693173" y="1427035"/>
                  </a:lnTo>
                  <a:lnTo>
                    <a:pt x="9658629" y="1456055"/>
                  </a:lnTo>
                  <a:lnTo>
                    <a:pt x="9626917" y="1489595"/>
                  </a:lnTo>
                  <a:lnTo>
                    <a:pt x="9598939" y="1525739"/>
                  </a:lnTo>
                  <a:lnTo>
                    <a:pt x="9574695" y="1564487"/>
                  </a:lnTo>
                  <a:lnTo>
                    <a:pt x="9554185" y="1605851"/>
                  </a:lnTo>
                  <a:lnTo>
                    <a:pt x="9537395" y="1649831"/>
                  </a:lnTo>
                  <a:lnTo>
                    <a:pt x="9524352" y="1696415"/>
                  </a:lnTo>
                  <a:lnTo>
                    <a:pt x="9515030" y="1745615"/>
                  </a:lnTo>
                  <a:lnTo>
                    <a:pt x="9509442" y="1797418"/>
                  </a:lnTo>
                  <a:lnTo>
                    <a:pt x="9507576" y="1851837"/>
                  </a:lnTo>
                  <a:lnTo>
                    <a:pt x="9507576" y="1903196"/>
                  </a:lnTo>
                  <a:lnTo>
                    <a:pt x="9509862" y="1959279"/>
                  </a:lnTo>
                  <a:lnTo>
                    <a:pt x="9516758" y="2013902"/>
                  </a:lnTo>
                  <a:lnTo>
                    <a:pt x="9528226" y="2067077"/>
                  </a:lnTo>
                  <a:lnTo>
                    <a:pt x="9544304" y="2118791"/>
                  </a:lnTo>
                  <a:lnTo>
                    <a:pt x="9564980" y="2169058"/>
                  </a:lnTo>
                  <a:lnTo>
                    <a:pt x="9585528" y="2209596"/>
                  </a:lnTo>
                  <a:lnTo>
                    <a:pt x="9608934" y="2248636"/>
                  </a:lnTo>
                  <a:lnTo>
                    <a:pt x="9635198" y="2286139"/>
                  </a:lnTo>
                  <a:lnTo>
                    <a:pt x="9664332" y="2322144"/>
                  </a:lnTo>
                  <a:lnTo>
                    <a:pt x="9696310" y="2356624"/>
                  </a:lnTo>
                  <a:lnTo>
                    <a:pt x="9731134" y="2389606"/>
                  </a:lnTo>
                  <a:lnTo>
                    <a:pt x="9796374" y="2438438"/>
                  </a:lnTo>
                  <a:lnTo>
                    <a:pt x="9838068" y="2465019"/>
                  </a:lnTo>
                  <a:lnTo>
                    <a:pt x="9885807" y="2493060"/>
                  </a:lnTo>
                  <a:lnTo>
                    <a:pt x="9939604" y="2522524"/>
                  </a:lnTo>
                  <a:lnTo>
                    <a:pt x="9986035" y="2548979"/>
                  </a:lnTo>
                  <a:lnTo>
                    <a:pt x="10022662" y="2570886"/>
                  </a:lnTo>
                  <a:lnTo>
                    <a:pt x="10066490" y="2601087"/>
                  </a:lnTo>
                  <a:lnTo>
                    <a:pt x="10100627" y="2636329"/>
                  </a:lnTo>
                  <a:lnTo>
                    <a:pt x="10128580" y="2673604"/>
                  </a:lnTo>
                  <a:lnTo>
                    <a:pt x="10150310" y="2712885"/>
                  </a:lnTo>
                  <a:lnTo>
                    <a:pt x="10165842" y="2754172"/>
                  </a:lnTo>
                  <a:lnTo>
                    <a:pt x="10175164" y="2797467"/>
                  </a:lnTo>
                  <a:lnTo>
                    <a:pt x="10178275" y="2842768"/>
                  </a:lnTo>
                  <a:lnTo>
                    <a:pt x="10178275" y="2975711"/>
                  </a:lnTo>
                  <a:lnTo>
                    <a:pt x="10175443" y="3027083"/>
                  </a:lnTo>
                  <a:lnTo>
                    <a:pt x="10166947" y="3069374"/>
                  </a:lnTo>
                  <a:lnTo>
                    <a:pt x="10132962" y="3126765"/>
                  </a:lnTo>
                  <a:lnTo>
                    <a:pt x="10083851" y="3153956"/>
                  </a:lnTo>
                  <a:lnTo>
                    <a:pt x="10009086" y="3163024"/>
                  </a:lnTo>
                  <a:lnTo>
                    <a:pt x="9969614" y="3160750"/>
                  </a:lnTo>
                  <a:lnTo>
                    <a:pt x="9907676" y="3142627"/>
                  </a:lnTo>
                  <a:lnTo>
                    <a:pt x="9865385" y="3101467"/>
                  </a:lnTo>
                  <a:lnTo>
                    <a:pt x="9842729" y="3025940"/>
                  </a:lnTo>
                  <a:lnTo>
                    <a:pt x="9839896" y="2975711"/>
                  </a:lnTo>
                  <a:lnTo>
                    <a:pt x="9839896" y="2700769"/>
                  </a:lnTo>
                  <a:lnTo>
                    <a:pt x="9507576" y="2700769"/>
                  </a:lnTo>
                  <a:lnTo>
                    <a:pt x="9507576" y="2975711"/>
                  </a:lnTo>
                  <a:lnTo>
                    <a:pt x="9509442" y="3030131"/>
                  </a:lnTo>
                  <a:lnTo>
                    <a:pt x="9515030" y="3081947"/>
                  </a:lnTo>
                  <a:lnTo>
                    <a:pt x="9524352" y="3131147"/>
                  </a:lnTo>
                  <a:lnTo>
                    <a:pt x="9537395" y="3177730"/>
                  </a:lnTo>
                  <a:lnTo>
                    <a:pt x="9554185" y="3221698"/>
                  </a:lnTo>
                  <a:lnTo>
                    <a:pt x="9574695" y="3263061"/>
                  </a:lnTo>
                  <a:lnTo>
                    <a:pt x="9598939" y="3301809"/>
                  </a:lnTo>
                  <a:lnTo>
                    <a:pt x="9626917" y="3337941"/>
                  </a:lnTo>
                  <a:lnTo>
                    <a:pt x="9658629" y="3371481"/>
                  </a:lnTo>
                  <a:lnTo>
                    <a:pt x="9693173" y="3400514"/>
                  </a:lnTo>
                  <a:lnTo>
                    <a:pt x="9730372" y="3425685"/>
                  </a:lnTo>
                  <a:lnTo>
                    <a:pt x="9770212" y="3446970"/>
                  </a:lnTo>
                  <a:lnTo>
                    <a:pt x="9812706" y="3464395"/>
                  </a:lnTo>
                  <a:lnTo>
                    <a:pt x="9857829" y="3477933"/>
                  </a:lnTo>
                  <a:lnTo>
                    <a:pt x="9905606" y="3487610"/>
                  </a:lnTo>
                  <a:lnTo>
                    <a:pt x="9956025" y="3493414"/>
                  </a:lnTo>
                  <a:lnTo>
                    <a:pt x="10009086" y="3495344"/>
                  </a:lnTo>
                  <a:lnTo>
                    <a:pt x="10062146" y="3493414"/>
                  </a:lnTo>
                  <a:lnTo>
                    <a:pt x="10112565" y="3487610"/>
                  </a:lnTo>
                  <a:lnTo>
                    <a:pt x="10160330" y="3477933"/>
                  </a:lnTo>
                  <a:lnTo>
                    <a:pt x="10205453" y="3464395"/>
                  </a:lnTo>
                  <a:lnTo>
                    <a:pt x="10247935" y="3446970"/>
                  </a:lnTo>
                  <a:lnTo>
                    <a:pt x="10287775" y="3425685"/>
                  </a:lnTo>
                  <a:lnTo>
                    <a:pt x="10324973" y="3400514"/>
                  </a:lnTo>
                  <a:lnTo>
                    <a:pt x="10359542" y="3371481"/>
                  </a:lnTo>
                  <a:lnTo>
                    <a:pt x="10391242" y="3337941"/>
                  </a:lnTo>
                  <a:lnTo>
                    <a:pt x="10419207" y="3301809"/>
                  </a:lnTo>
                  <a:lnTo>
                    <a:pt x="10443451" y="3263061"/>
                  </a:lnTo>
                  <a:lnTo>
                    <a:pt x="10463962" y="3221698"/>
                  </a:lnTo>
                  <a:lnTo>
                    <a:pt x="10480751" y="3177730"/>
                  </a:lnTo>
                  <a:lnTo>
                    <a:pt x="10493807" y="3131147"/>
                  </a:lnTo>
                  <a:lnTo>
                    <a:pt x="10503141" y="3081947"/>
                  </a:lnTo>
                  <a:lnTo>
                    <a:pt x="10508729" y="3030131"/>
                  </a:lnTo>
                  <a:lnTo>
                    <a:pt x="10510596" y="2975711"/>
                  </a:lnTo>
                  <a:lnTo>
                    <a:pt x="10510596" y="2842768"/>
                  </a:lnTo>
                  <a:lnTo>
                    <a:pt x="10508755" y="2790787"/>
                  </a:lnTo>
                  <a:lnTo>
                    <a:pt x="10503205" y="2740304"/>
                  </a:lnTo>
                  <a:lnTo>
                    <a:pt x="10493972" y="2691307"/>
                  </a:lnTo>
                  <a:lnTo>
                    <a:pt x="10481031" y="2643822"/>
                  </a:lnTo>
                  <a:lnTo>
                    <a:pt x="10464406" y="2597835"/>
                  </a:lnTo>
                  <a:lnTo>
                    <a:pt x="10444074" y="2553347"/>
                  </a:lnTo>
                  <a:lnTo>
                    <a:pt x="10420058" y="2510345"/>
                  </a:lnTo>
                  <a:lnTo>
                    <a:pt x="10392346" y="2468854"/>
                  </a:lnTo>
                  <a:lnTo>
                    <a:pt x="10360939" y="2428849"/>
                  </a:lnTo>
                  <a:lnTo>
                    <a:pt x="10325837" y="2390356"/>
                  </a:lnTo>
                  <a:lnTo>
                    <a:pt x="10287038" y="2353348"/>
                  </a:lnTo>
                  <a:lnTo>
                    <a:pt x="10223208" y="2305012"/>
                  </a:lnTo>
                  <a:lnTo>
                    <a:pt x="10179698" y="2277224"/>
                  </a:lnTo>
                  <a:lnTo>
                    <a:pt x="10128466" y="2247011"/>
                  </a:lnTo>
                  <a:lnTo>
                    <a:pt x="10069512" y="2214372"/>
                  </a:lnTo>
                  <a:lnTo>
                    <a:pt x="10029266" y="2191728"/>
                  </a:lnTo>
                  <a:lnTo>
                    <a:pt x="9996221" y="2172093"/>
                  </a:lnTo>
                  <a:lnTo>
                    <a:pt x="9951682" y="2141855"/>
                  </a:lnTo>
                  <a:lnTo>
                    <a:pt x="9917519" y="2107539"/>
                  </a:lnTo>
                  <a:lnTo>
                    <a:pt x="9889579" y="2071039"/>
                  </a:lnTo>
                  <a:lnTo>
                    <a:pt x="9867836" y="2032355"/>
                  </a:lnTo>
                  <a:lnTo>
                    <a:pt x="9852317" y="1991487"/>
                  </a:lnTo>
                  <a:lnTo>
                    <a:pt x="9843008" y="1948434"/>
                  </a:lnTo>
                  <a:lnTo>
                    <a:pt x="9839896" y="1903196"/>
                  </a:lnTo>
                  <a:lnTo>
                    <a:pt x="9839896" y="1851837"/>
                  </a:lnTo>
                  <a:lnTo>
                    <a:pt x="9842729" y="1801609"/>
                  </a:lnTo>
                  <a:lnTo>
                    <a:pt x="9851225" y="1759699"/>
                  </a:lnTo>
                  <a:lnTo>
                    <a:pt x="9885210" y="1700771"/>
                  </a:lnTo>
                  <a:lnTo>
                    <a:pt x="9935807" y="1673580"/>
                  </a:lnTo>
                  <a:lnTo>
                    <a:pt x="10009086" y="1664525"/>
                  </a:lnTo>
                  <a:lnTo>
                    <a:pt x="10049675" y="1666786"/>
                  </a:lnTo>
                  <a:lnTo>
                    <a:pt x="10111613" y="1684909"/>
                  </a:lnTo>
                  <a:lnTo>
                    <a:pt x="10152786" y="1724952"/>
                  </a:lnTo>
                  <a:lnTo>
                    <a:pt x="10175443" y="1800491"/>
                  </a:lnTo>
                  <a:lnTo>
                    <a:pt x="10178275" y="1851837"/>
                  </a:lnTo>
                  <a:lnTo>
                    <a:pt x="10178275" y="2036127"/>
                  </a:lnTo>
                  <a:lnTo>
                    <a:pt x="10510596" y="2036127"/>
                  </a:lnTo>
                  <a:lnTo>
                    <a:pt x="10510596" y="1851837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5710174" y="2322523"/>
              <a:ext cx="3335654" cy="3225800"/>
            </a:xfrm>
            <a:custGeom>
              <a:avLst/>
              <a:gdLst/>
              <a:ahLst/>
              <a:cxnLst/>
              <a:rect l="l" t="t" r="r" b="b"/>
              <a:pathLst>
                <a:path w="3335655" h="3225800">
                  <a:moveTo>
                    <a:pt x="3335437" y="3060700"/>
                  </a:moveTo>
                  <a:lnTo>
                    <a:pt x="10" y="3060700"/>
                  </a:lnTo>
                  <a:lnTo>
                    <a:pt x="0" y="3225800"/>
                  </a:lnTo>
                  <a:lnTo>
                    <a:pt x="172015" y="3225800"/>
                  </a:lnTo>
                  <a:lnTo>
                    <a:pt x="178659" y="3200400"/>
                  </a:lnTo>
                  <a:lnTo>
                    <a:pt x="196780" y="3175000"/>
                  </a:lnTo>
                  <a:lnTo>
                    <a:pt x="223659" y="3149600"/>
                  </a:lnTo>
                  <a:lnTo>
                    <a:pt x="3335437" y="3149600"/>
                  </a:lnTo>
                  <a:lnTo>
                    <a:pt x="3335437" y="3060700"/>
                  </a:lnTo>
                  <a:close/>
                </a:path>
                <a:path w="3335655" h="3225800">
                  <a:moveTo>
                    <a:pt x="480227" y="3149600"/>
                  </a:moveTo>
                  <a:lnTo>
                    <a:pt x="289497" y="3149600"/>
                  </a:lnTo>
                  <a:lnTo>
                    <a:pt x="316376" y="3175000"/>
                  </a:lnTo>
                  <a:lnTo>
                    <a:pt x="334497" y="3200400"/>
                  </a:lnTo>
                  <a:lnTo>
                    <a:pt x="341141" y="3225800"/>
                  </a:lnTo>
                  <a:lnTo>
                    <a:pt x="428583" y="3225800"/>
                  </a:lnTo>
                  <a:lnTo>
                    <a:pt x="435228" y="3200400"/>
                  </a:lnTo>
                  <a:lnTo>
                    <a:pt x="453348" y="3175000"/>
                  </a:lnTo>
                  <a:lnTo>
                    <a:pt x="480227" y="3149600"/>
                  </a:lnTo>
                  <a:close/>
                </a:path>
                <a:path w="3335655" h="3225800">
                  <a:moveTo>
                    <a:pt x="736804" y="3149600"/>
                  </a:moveTo>
                  <a:lnTo>
                    <a:pt x="546065" y="3149600"/>
                  </a:lnTo>
                  <a:lnTo>
                    <a:pt x="572944" y="3175000"/>
                  </a:lnTo>
                  <a:lnTo>
                    <a:pt x="591065" y="3200400"/>
                  </a:lnTo>
                  <a:lnTo>
                    <a:pt x="597709" y="3225800"/>
                  </a:lnTo>
                  <a:lnTo>
                    <a:pt x="685151" y="3225800"/>
                  </a:lnTo>
                  <a:lnTo>
                    <a:pt x="691799" y="3200400"/>
                  </a:lnTo>
                  <a:lnTo>
                    <a:pt x="709924" y="3175000"/>
                  </a:lnTo>
                  <a:lnTo>
                    <a:pt x="736804" y="3149600"/>
                  </a:lnTo>
                  <a:close/>
                </a:path>
                <a:path w="3335655" h="3225800">
                  <a:moveTo>
                    <a:pt x="993384" y="3149600"/>
                  </a:moveTo>
                  <a:lnTo>
                    <a:pt x="802633" y="3149600"/>
                  </a:lnTo>
                  <a:lnTo>
                    <a:pt x="829512" y="3175000"/>
                  </a:lnTo>
                  <a:lnTo>
                    <a:pt x="847633" y="3200400"/>
                  </a:lnTo>
                  <a:lnTo>
                    <a:pt x="854277" y="3225800"/>
                  </a:lnTo>
                  <a:lnTo>
                    <a:pt x="941740" y="3225800"/>
                  </a:lnTo>
                  <a:lnTo>
                    <a:pt x="948385" y="3200400"/>
                  </a:lnTo>
                  <a:lnTo>
                    <a:pt x="966505" y="3175000"/>
                  </a:lnTo>
                  <a:lnTo>
                    <a:pt x="993384" y="3149600"/>
                  </a:lnTo>
                  <a:close/>
                </a:path>
                <a:path w="3335655" h="3225800">
                  <a:moveTo>
                    <a:pt x="1249952" y="3149600"/>
                  </a:moveTo>
                  <a:lnTo>
                    <a:pt x="1059213" y="3149600"/>
                  </a:lnTo>
                  <a:lnTo>
                    <a:pt x="1086093" y="3175000"/>
                  </a:lnTo>
                  <a:lnTo>
                    <a:pt x="1104219" y="3200400"/>
                  </a:lnTo>
                  <a:lnTo>
                    <a:pt x="1110866" y="3225800"/>
                  </a:lnTo>
                  <a:lnTo>
                    <a:pt x="1198309" y="3225800"/>
                  </a:lnTo>
                  <a:lnTo>
                    <a:pt x="1204953" y="3200400"/>
                  </a:lnTo>
                  <a:lnTo>
                    <a:pt x="1223074" y="3175000"/>
                  </a:lnTo>
                  <a:lnTo>
                    <a:pt x="1249952" y="3149600"/>
                  </a:lnTo>
                  <a:close/>
                </a:path>
                <a:path w="3335655" h="3225800">
                  <a:moveTo>
                    <a:pt x="1506521" y="3149600"/>
                  </a:moveTo>
                  <a:lnTo>
                    <a:pt x="1315790" y="3149600"/>
                  </a:lnTo>
                  <a:lnTo>
                    <a:pt x="1342669" y="3175000"/>
                  </a:lnTo>
                  <a:lnTo>
                    <a:pt x="1360790" y="3200400"/>
                  </a:lnTo>
                  <a:lnTo>
                    <a:pt x="1367434" y="3225800"/>
                  </a:lnTo>
                  <a:lnTo>
                    <a:pt x="1454877" y="3225800"/>
                  </a:lnTo>
                  <a:lnTo>
                    <a:pt x="1461521" y="3200400"/>
                  </a:lnTo>
                  <a:lnTo>
                    <a:pt x="1479642" y="3175000"/>
                  </a:lnTo>
                  <a:lnTo>
                    <a:pt x="1506521" y="3149600"/>
                  </a:lnTo>
                  <a:close/>
                </a:path>
                <a:path w="3335655" h="3225800">
                  <a:moveTo>
                    <a:pt x="1763089" y="3149600"/>
                  </a:moveTo>
                  <a:lnTo>
                    <a:pt x="1572359" y="3149600"/>
                  </a:lnTo>
                  <a:lnTo>
                    <a:pt x="1599237" y="3175000"/>
                  </a:lnTo>
                  <a:lnTo>
                    <a:pt x="1617358" y="3200400"/>
                  </a:lnTo>
                  <a:lnTo>
                    <a:pt x="1624002" y="3225800"/>
                  </a:lnTo>
                  <a:lnTo>
                    <a:pt x="1711445" y="3225800"/>
                  </a:lnTo>
                  <a:lnTo>
                    <a:pt x="1718089" y="3200400"/>
                  </a:lnTo>
                  <a:lnTo>
                    <a:pt x="1736210" y="3175000"/>
                  </a:lnTo>
                  <a:lnTo>
                    <a:pt x="1763089" y="3149600"/>
                  </a:lnTo>
                  <a:close/>
                </a:path>
                <a:path w="3335655" h="3225800">
                  <a:moveTo>
                    <a:pt x="2019666" y="3149600"/>
                  </a:moveTo>
                  <a:lnTo>
                    <a:pt x="1828927" y="3149600"/>
                  </a:lnTo>
                  <a:lnTo>
                    <a:pt x="1855806" y="3175000"/>
                  </a:lnTo>
                  <a:lnTo>
                    <a:pt x="1873926" y="3200400"/>
                  </a:lnTo>
                  <a:lnTo>
                    <a:pt x="1880571" y="3225800"/>
                  </a:lnTo>
                  <a:lnTo>
                    <a:pt x="1968013" y="3225800"/>
                  </a:lnTo>
                  <a:lnTo>
                    <a:pt x="1974660" y="3200400"/>
                  </a:lnTo>
                  <a:lnTo>
                    <a:pt x="1992786" y="3175000"/>
                  </a:lnTo>
                  <a:lnTo>
                    <a:pt x="2019666" y="3149600"/>
                  </a:lnTo>
                  <a:close/>
                </a:path>
                <a:path w="3335655" h="3225800">
                  <a:moveTo>
                    <a:pt x="2276246" y="3149600"/>
                  </a:moveTo>
                  <a:lnTo>
                    <a:pt x="2085495" y="3149600"/>
                  </a:lnTo>
                  <a:lnTo>
                    <a:pt x="2112374" y="3175000"/>
                  </a:lnTo>
                  <a:lnTo>
                    <a:pt x="2130494" y="3200400"/>
                  </a:lnTo>
                  <a:lnTo>
                    <a:pt x="2137139" y="3225800"/>
                  </a:lnTo>
                  <a:lnTo>
                    <a:pt x="2224602" y="3225800"/>
                  </a:lnTo>
                  <a:lnTo>
                    <a:pt x="2231246" y="3200400"/>
                  </a:lnTo>
                  <a:lnTo>
                    <a:pt x="2249367" y="3175000"/>
                  </a:lnTo>
                  <a:lnTo>
                    <a:pt x="2276246" y="3149600"/>
                  </a:lnTo>
                  <a:close/>
                </a:path>
                <a:path w="3335655" h="3225800">
                  <a:moveTo>
                    <a:pt x="2532814" y="3149600"/>
                  </a:moveTo>
                  <a:lnTo>
                    <a:pt x="2342075" y="3149600"/>
                  </a:lnTo>
                  <a:lnTo>
                    <a:pt x="2368955" y="3175000"/>
                  </a:lnTo>
                  <a:lnTo>
                    <a:pt x="2387080" y="3200400"/>
                  </a:lnTo>
                  <a:lnTo>
                    <a:pt x="2393728" y="3225800"/>
                  </a:lnTo>
                  <a:lnTo>
                    <a:pt x="2481170" y="3225800"/>
                  </a:lnTo>
                  <a:lnTo>
                    <a:pt x="2487814" y="3200400"/>
                  </a:lnTo>
                  <a:lnTo>
                    <a:pt x="2505935" y="3175000"/>
                  </a:lnTo>
                  <a:lnTo>
                    <a:pt x="2532814" y="3149600"/>
                  </a:lnTo>
                  <a:close/>
                </a:path>
                <a:path w="3335655" h="3225800">
                  <a:moveTo>
                    <a:pt x="2789382" y="3149600"/>
                  </a:moveTo>
                  <a:lnTo>
                    <a:pt x="2598647" y="3149600"/>
                  </a:lnTo>
                  <a:lnTo>
                    <a:pt x="2625527" y="3175000"/>
                  </a:lnTo>
                  <a:lnTo>
                    <a:pt x="2643650" y="3200400"/>
                  </a:lnTo>
                  <a:lnTo>
                    <a:pt x="2650296" y="3225800"/>
                  </a:lnTo>
                  <a:lnTo>
                    <a:pt x="2737738" y="3225800"/>
                  </a:lnTo>
                  <a:lnTo>
                    <a:pt x="2744382" y="3200400"/>
                  </a:lnTo>
                  <a:lnTo>
                    <a:pt x="2762503" y="3175000"/>
                  </a:lnTo>
                  <a:lnTo>
                    <a:pt x="2789382" y="3149600"/>
                  </a:lnTo>
                  <a:close/>
                </a:path>
                <a:path w="3335655" h="3225800">
                  <a:moveTo>
                    <a:pt x="3045950" y="3149600"/>
                  </a:moveTo>
                  <a:lnTo>
                    <a:pt x="2855216" y="3149600"/>
                  </a:lnTo>
                  <a:lnTo>
                    <a:pt x="2882095" y="3175000"/>
                  </a:lnTo>
                  <a:lnTo>
                    <a:pt x="2900218" y="3200400"/>
                  </a:lnTo>
                  <a:lnTo>
                    <a:pt x="2906864" y="3225800"/>
                  </a:lnTo>
                  <a:lnTo>
                    <a:pt x="2994306" y="3225800"/>
                  </a:lnTo>
                  <a:lnTo>
                    <a:pt x="3000951" y="3200400"/>
                  </a:lnTo>
                  <a:lnTo>
                    <a:pt x="3019071" y="3175000"/>
                  </a:lnTo>
                  <a:lnTo>
                    <a:pt x="3045950" y="3149600"/>
                  </a:lnTo>
                  <a:close/>
                </a:path>
                <a:path w="3335655" h="3225800">
                  <a:moveTo>
                    <a:pt x="3335437" y="3149600"/>
                  </a:moveTo>
                  <a:lnTo>
                    <a:pt x="3111784" y="3149600"/>
                  </a:lnTo>
                  <a:lnTo>
                    <a:pt x="3138663" y="3175000"/>
                  </a:lnTo>
                  <a:lnTo>
                    <a:pt x="3156786" y="3200400"/>
                  </a:lnTo>
                  <a:lnTo>
                    <a:pt x="3163432" y="3225800"/>
                  </a:lnTo>
                  <a:lnTo>
                    <a:pt x="3335437" y="3225800"/>
                  </a:lnTo>
                  <a:lnTo>
                    <a:pt x="3335437" y="3149600"/>
                  </a:lnTo>
                  <a:close/>
                </a:path>
                <a:path w="3335655" h="3225800">
                  <a:moveTo>
                    <a:pt x="3302527" y="2654300"/>
                  </a:moveTo>
                  <a:lnTo>
                    <a:pt x="32929" y="2654300"/>
                  </a:lnTo>
                  <a:lnTo>
                    <a:pt x="59808" y="2679700"/>
                  </a:lnTo>
                  <a:lnTo>
                    <a:pt x="77929" y="2705100"/>
                  </a:lnTo>
                  <a:lnTo>
                    <a:pt x="84573" y="2730500"/>
                  </a:lnTo>
                  <a:lnTo>
                    <a:pt x="77929" y="2768600"/>
                  </a:lnTo>
                  <a:lnTo>
                    <a:pt x="59808" y="2794000"/>
                  </a:lnTo>
                  <a:lnTo>
                    <a:pt x="32929" y="2806700"/>
                  </a:lnTo>
                  <a:lnTo>
                    <a:pt x="10" y="2819400"/>
                  </a:lnTo>
                  <a:lnTo>
                    <a:pt x="0" y="2895600"/>
                  </a:lnTo>
                  <a:lnTo>
                    <a:pt x="32929" y="2908300"/>
                  </a:lnTo>
                  <a:lnTo>
                    <a:pt x="59808" y="2921000"/>
                  </a:lnTo>
                  <a:lnTo>
                    <a:pt x="77929" y="2946400"/>
                  </a:lnTo>
                  <a:lnTo>
                    <a:pt x="84573" y="2984500"/>
                  </a:lnTo>
                  <a:lnTo>
                    <a:pt x="77929" y="3009900"/>
                  </a:lnTo>
                  <a:lnTo>
                    <a:pt x="59808" y="3048000"/>
                  </a:lnTo>
                  <a:lnTo>
                    <a:pt x="32929" y="3060700"/>
                  </a:lnTo>
                  <a:lnTo>
                    <a:pt x="3302527" y="3060700"/>
                  </a:lnTo>
                  <a:lnTo>
                    <a:pt x="3275647" y="3048000"/>
                  </a:lnTo>
                  <a:lnTo>
                    <a:pt x="3257522" y="3009900"/>
                  </a:lnTo>
                  <a:lnTo>
                    <a:pt x="3250874" y="2984500"/>
                  </a:lnTo>
                  <a:lnTo>
                    <a:pt x="3257522" y="2946400"/>
                  </a:lnTo>
                  <a:lnTo>
                    <a:pt x="3275647" y="2921000"/>
                  </a:lnTo>
                  <a:lnTo>
                    <a:pt x="3302527" y="2908300"/>
                  </a:lnTo>
                  <a:lnTo>
                    <a:pt x="3335437" y="2895600"/>
                  </a:lnTo>
                  <a:lnTo>
                    <a:pt x="3335437" y="2819400"/>
                  </a:lnTo>
                  <a:lnTo>
                    <a:pt x="3302527" y="2806700"/>
                  </a:lnTo>
                  <a:lnTo>
                    <a:pt x="3275647" y="2794000"/>
                  </a:lnTo>
                  <a:lnTo>
                    <a:pt x="3257522" y="2768600"/>
                  </a:lnTo>
                  <a:lnTo>
                    <a:pt x="3250874" y="2730500"/>
                  </a:lnTo>
                  <a:lnTo>
                    <a:pt x="3257522" y="2705100"/>
                  </a:lnTo>
                  <a:lnTo>
                    <a:pt x="3275647" y="2679700"/>
                  </a:lnTo>
                  <a:lnTo>
                    <a:pt x="3302527" y="2654300"/>
                  </a:lnTo>
                  <a:close/>
                </a:path>
                <a:path w="3335655" h="3225800">
                  <a:moveTo>
                    <a:pt x="3335437" y="2565400"/>
                  </a:moveTo>
                  <a:lnTo>
                    <a:pt x="10" y="2565400"/>
                  </a:lnTo>
                  <a:lnTo>
                    <a:pt x="0" y="2654300"/>
                  </a:lnTo>
                  <a:lnTo>
                    <a:pt x="3335437" y="2654300"/>
                  </a:lnTo>
                  <a:lnTo>
                    <a:pt x="3335437" y="2565400"/>
                  </a:lnTo>
                  <a:close/>
                </a:path>
                <a:path w="3335655" h="3225800">
                  <a:moveTo>
                    <a:pt x="3302527" y="2159000"/>
                  </a:moveTo>
                  <a:lnTo>
                    <a:pt x="32929" y="2159000"/>
                  </a:lnTo>
                  <a:lnTo>
                    <a:pt x="59808" y="2171700"/>
                  </a:lnTo>
                  <a:lnTo>
                    <a:pt x="77929" y="2209800"/>
                  </a:lnTo>
                  <a:lnTo>
                    <a:pt x="84573" y="2235200"/>
                  </a:lnTo>
                  <a:lnTo>
                    <a:pt x="77929" y="2273300"/>
                  </a:lnTo>
                  <a:lnTo>
                    <a:pt x="59808" y="2298700"/>
                  </a:lnTo>
                  <a:lnTo>
                    <a:pt x="32929" y="2311400"/>
                  </a:lnTo>
                  <a:lnTo>
                    <a:pt x="10" y="2324100"/>
                  </a:lnTo>
                  <a:lnTo>
                    <a:pt x="0" y="2400300"/>
                  </a:lnTo>
                  <a:lnTo>
                    <a:pt x="32929" y="2413000"/>
                  </a:lnTo>
                  <a:lnTo>
                    <a:pt x="59808" y="2425700"/>
                  </a:lnTo>
                  <a:lnTo>
                    <a:pt x="77929" y="2451100"/>
                  </a:lnTo>
                  <a:lnTo>
                    <a:pt x="84573" y="2489200"/>
                  </a:lnTo>
                  <a:lnTo>
                    <a:pt x="77929" y="2514600"/>
                  </a:lnTo>
                  <a:lnTo>
                    <a:pt x="59808" y="2540000"/>
                  </a:lnTo>
                  <a:lnTo>
                    <a:pt x="32929" y="2565400"/>
                  </a:lnTo>
                  <a:lnTo>
                    <a:pt x="3302527" y="2565400"/>
                  </a:lnTo>
                  <a:lnTo>
                    <a:pt x="3275647" y="2540000"/>
                  </a:lnTo>
                  <a:lnTo>
                    <a:pt x="3257522" y="2514600"/>
                  </a:lnTo>
                  <a:lnTo>
                    <a:pt x="3250874" y="2489200"/>
                  </a:lnTo>
                  <a:lnTo>
                    <a:pt x="3257522" y="2451100"/>
                  </a:lnTo>
                  <a:lnTo>
                    <a:pt x="3275647" y="2425700"/>
                  </a:lnTo>
                  <a:lnTo>
                    <a:pt x="3302527" y="2413000"/>
                  </a:lnTo>
                  <a:lnTo>
                    <a:pt x="3335437" y="2400300"/>
                  </a:lnTo>
                  <a:lnTo>
                    <a:pt x="3335437" y="2324100"/>
                  </a:lnTo>
                  <a:lnTo>
                    <a:pt x="3302527" y="2311400"/>
                  </a:lnTo>
                  <a:lnTo>
                    <a:pt x="3275647" y="2298700"/>
                  </a:lnTo>
                  <a:lnTo>
                    <a:pt x="3257522" y="2273300"/>
                  </a:lnTo>
                  <a:lnTo>
                    <a:pt x="3250874" y="2235200"/>
                  </a:lnTo>
                  <a:lnTo>
                    <a:pt x="3257522" y="2209800"/>
                  </a:lnTo>
                  <a:lnTo>
                    <a:pt x="3275647" y="2171700"/>
                  </a:lnTo>
                  <a:lnTo>
                    <a:pt x="3302527" y="2159000"/>
                  </a:lnTo>
                  <a:close/>
                </a:path>
                <a:path w="3335655" h="3225800">
                  <a:moveTo>
                    <a:pt x="3302527" y="1905000"/>
                  </a:moveTo>
                  <a:lnTo>
                    <a:pt x="32929" y="1905000"/>
                  </a:lnTo>
                  <a:lnTo>
                    <a:pt x="59808" y="1930400"/>
                  </a:lnTo>
                  <a:lnTo>
                    <a:pt x="77929" y="1955800"/>
                  </a:lnTo>
                  <a:lnTo>
                    <a:pt x="84573" y="1981200"/>
                  </a:lnTo>
                  <a:lnTo>
                    <a:pt x="77929" y="2019300"/>
                  </a:lnTo>
                  <a:lnTo>
                    <a:pt x="59808" y="2044700"/>
                  </a:lnTo>
                  <a:lnTo>
                    <a:pt x="32929" y="2057400"/>
                  </a:lnTo>
                  <a:lnTo>
                    <a:pt x="10" y="2070100"/>
                  </a:lnTo>
                  <a:lnTo>
                    <a:pt x="0" y="2159000"/>
                  </a:lnTo>
                  <a:lnTo>
                    <a:pt x="3335437" y="2159000"/>
                  </a:lnTo>
                  <a:lnTo>
                    <a:pt x="3335437" y="2070100"/>
                  </a:lnTo>
                  <a:lnTo>
                    <a:pt x="3302527" y="2057400"/>
                  </a:lnTo>
                  <a:lnTo>
                    <a:pt x="3275647" y="2044700"/>
                  </a:lnTo>
                  <a:lnTo>
                    <a:pt x="3257522" y="2019300"/>
                  </a:lnTo>
                  <a:lnTo>
                    <a:pt x="3250874" y="1981200"/>
                  </a:lnTo>
                  <a:lnTo>
                    <a:pt x="3257522" y="1955800"/>
                  </a:lnTo>
                  <a:lnTo>
                    <a:pt x="3275647" y="1930400"/>
                  </a:lnTo>
                  <a:lnTo>
                    <a:pt x="3302527" y="1905000"/>
                  </a:lnTo>
                  <a:close/>
                </a:path>
                <a:path w="3335655" h="3225800">
                  <a:moveTo>
                    <a:pt x="3335437" y="1816100"/>
                  </a:moveTo>
                  <a:lnTo>
                    <a:pt x="10" y="1816100"/>
                  </a:lnTo>
                  <a:lnTo>
                    <a:pt x="0" y="1905000"/>
                  </a:lnTo>
                  <a:lnTo>
                    <a:pt x="3335437" y="1905000"/>
                  </a:lnTo>
                  <a:lnTo>
                    <a:pt x="3335437" y="1816100"/>
                  </a:lnTo>
                  <a:close/>
                </a:path>
                <a:path w="3335655" h="3225800">
                  <a:moveTo>
                    <a:pt x="3302527" y="1409700"/>
                  </a:moveTo>
                  <a:lnTo>
                    <a:pt x="32929" y="1409700"/>
                  </a:lnTo>
                  <a:lnTo>
                    <a:pt x="59808" y="1435100"/>
                  </a:lnTo>
                  <a:lnTo>
                    <a:pt x="77929" y="1460500"/>
                  </a:lnTo>
                  <a:lnTo>
                    <a:pt x="84573" y="1485900"/>
                  </a:lnTo>
                  <a:lnTo>
                    <a:pt x="77929" y="1524000"/>
                  </a:lnTo>
                  <a:lnTo>
                    <a:pt x="59808" y="1549400"/>
                  </a:lnTo>
                  <a:lnTo>
                    <a:pt x="32929" y="1562100"/>
                  </a:lnTo>
                  <a:lnTo>
                    <a:pt x="10" y="1574800"/>
                  </a:lnTo>
                  <a:lnTo>
                    <a:pt x="0" y="1651000"/>
                  </a:lnTo>
                  <a:lnTo>
                    <a:pt x="32929" y="1663700"/>
                  </a:lnTo>
                  <a:lnTo>
                    <a:pt x="59808" y="1676400"/>
                  </a:lnTo>
                  <a:lnTo>
                    <a:pt x="77929" y="1701800"/>
                  </a:lnTo>
                  <a:lnTo>
                    <a:pt x="84573" y="1739900"/>
                  </a:lnTo>
                  <a:lnTo>
                    <a:pt x="77929" y="1765300"/>
                  </a:lnTo>
                  <a:lnTo>
                    <a:pt x="59808" y="1790700"/>
                  </a:lnTo>
                  <a:lnTo>
                    <a:pt x="32929" y="1816100"/>
                  </a:lnTo>
                  <a:lnTo>
                    <a:pt x="3302527" y="1816100"/>
                  </a:lnTo>
                  <a:lnTo>
                    <a:pt x="3275647" y="1790700"/>
                  </a:lnTo>
                  <a:lnTo>
                    <a:pt x="3257522" y="1765300"/>
                  </a:lnTo>
                  <a:lnTo>
                    <a:pt x="3250874" y="1739900"/>
                  </a:lnTo>
                  <a:lnTo>
                    <a:pt x="3257522" y="1701800"/>
                  </a:lnTo>
                  <a:lnTo>
                    <a:pt x="3275647" y="1676400"/>
                  </a:lnTo>
                  <a:lnTo>
                    <a:pt x="3302527" y="1663700"/>
                  </a:lnTo>
                  <a:lnTo>
                    <a:pt x="3335437" y="1651000"/>
                  </a:lnTo>
                  <a:lnTo>
                    <a:pt x="3335437" y="1574800"/>
                  </a:lnTo>
                  <a:lnTo>
                    <a:pt x="3302527" y="1562100"/>
                  </a:lnTo>
                  <a:lnTo>
                    <a:pt x="3275647" y="1549400"/>
                  </a:lnTo>
                  <a:lnTo>
                    <a:pt x="3257522" y="1524000"/>
                  </a:lnTo>
                  <a:lnTo>
                    <a:pt x="3250874" y="1485900"/>
                  </a:lnTo>
                  <a:lnTo>
                    <a:pt x="3257522" y="1460500"/>
                  </a:lnTo>
                  <a:lnTo>
                    <a:pt x="3275647" y="1435100"/>
                  </a:lnTo>
                  <a:lnTo>
                    <a:pt x="3302527" y="1409700"/>
                  </a:lnTo>
                  <a:close/>
                </a:path>
                <a:path w="3335655" h="3225800">
                  <a:moveTo>
                    <a:pt x="3335437" y="1320800"/>
                  </a:moveTo>
                  <a:lnTo>
                    <a:pt x="10" y="1320800"/>
                  </a:lnTo>
                  <a:lnTo>
                    <a:pt x="0" y="1409700"/>
                  </a:lnTo>
                  <a:lnTo>
                    <a:pt x="3335437" y="1409700"/>
                  </a:lnTo>
                  <a:lnTo>
                    <a:pt x="3335437" y="1320800"/>
                  </a:lnTo>
                  <a:close/>
                </a:path>
                <a:path w="3335655" h="3225800">
                  <a:moveTo>
                    <a:pt x="3302527" y="914400"/>
                  </a:moveTo>
                  <a:lnTo>
                    <a:pt x="32929" y="914400"/>
                  </a:lnTo>
                  <a:lnTo>
                    <a:pt x="59808" y="927100"/>
                  </a:lnTo>
                  <a:lnTo>
                    <a:pt x="77929" y="952500"/>
                  </a:lnTo>
                  <a:lnTo>
                    <a:pt x="84573" y="990600"/>
                  </a:lnTo>
                  <a:lnTo>
                    <a:pt x="77929" y="1028700"/>
                  </a:lnTo>
                  <a:lnTo>
                    <a:pt x="59808" y="1054100"/>
                  </a:lnTo>
                  <a:lnTo>
                    <a:pt x="32929" y="1066800"/>
                  </a:lnTo>
                  <a:lnTo>
                    <a:pt x="10" y="1079500"/>
                  </a:lnTo>
                  <a:lnTo>
                    <a:pt x="0" y="1155700"/>
                  </a:lnTo>
                  <a:lnTo>
                    <a:pt x="32929" y="1168400"/>
                  </a:lnTo>
                  <a:lnTo>
                    <a:pt x="59808" y="1181100"/>
                  </a:lnTo>
                  <a:lnTo>
                    <a:pt x="77929" y="1206500"/>
                  </a:lnTo>
                  <a:lnTo>
                    <a:pt x="84573" y="1244600"/>
                  </a:lnTo>
                  <a:lnTo>
                    <a:pt x="77929" y="1270000"/>
                  </a:lnTo>
                  <a:lnTo>
                    <a:pt x="59808" y="1295400"/>
                  </a:lnTo>
                  <a:lnTo>
                    <a:pt x="32929" y="1320800"/>
                  </a:lnTo>
                  <a:lnTo>
                    <a:pt x="3302527" y="1320800"/>
                  </a:lnTo>
                  <a:lnTo>
                    <a:pt x="3275647" y="1295400"/>
                  </a:lnTo>
                  <a:lnTo>
                    <a:pt x="3257522" y="1270000"/>
                  </a:lnTo>
                  <a:lnTo>
                    <a:pt x="3250874" y="1244600"/>
                  </a:lnTo>
                  <a:lnTo>
                    <a:pt x="3257522" y="1206500"/>
                  </a:lnTo>
                  <a:lnTo>
                    <a:pt x="3275647" y="1181100"/>
                  </a:lnTo>
                  <a:lnTo>
                    <a:pt x="3302527" y="1168400"/>
                  </a:lnTo>
                  <a:lnTo>
                    <a:pt x="3335437" y="1155700"/>
                  </a:lnTo>
                  <a:lnTo>
                    <a:pt x="3335437" y="1079500"/>
                  </a:lnTo>
                  <a:lnTo>
                    <a:pt x="3302527" y="1066800"/>
                  </a:lnTo>
                  <a:lnTo>
                    <a:pt x="3275647" y="1054100"/>
                  </a:lnTo>
                  <a:lnTo>
                    <a:pt x="3257522" y="1028700"/>
                  </a:lnTo>
                  <a:lnTo>
                    <a:pt x="3250874" y="990600"/>
                  </a:lnTo>
                  <a:lnTo>
                    <a:pt x="3257522" y="952500"/>
                  </a:lnTo>
                  <a:lnTo>
                    <a:pt x="3275647" y="927100"/>
                  </a:lnTo>
                  <a:lnTo>
                    <a:pt x="3302527" y="914400"/>
                  </a:lnTo>
                  <a:close/>
                </a:path>
                <a:path w="3335655" h="3225800">
                  <a:moveTo>
                    <a:pt x="3302527" y="660400"/>
                  </a:moveTo>
                  <a:lnTo>
                    <a:pt x="32929" y="660400"/>
                  </a:lnTo>
                  <a:lnTo>
                    <a:pt x="59808" y="685800"/>
                  </a:lnTo>
                  <a:lnTo>
                    <a:pt x="77929" y="711200"/>
                  </a:lnTo>
                  <a:lnTo>
                    <a:pt x="84573" y="736600"/>
                  </a:lnTo>
                  <a:lnTo>
                    <a:pt x="77929" y="774700"/>
                  </a:lnTo>
                  <a:lnTo>
                    <a:pt x="59808" y="800100"/>
                  </a:lnTo>
                  <a:lnTo>
                    <a:pt x="32929" y="812800"/>
                  </a:lnTo>
                  <a:lnTo>
                    <a:pt x="10" y="825500"/>
                  </a:lnTo>
                  <a:lnTo>
                    <a:pt x="0" y="914400"/>
                  </a:lnTo>
                  <a:lnTo>
                    <a:pt x="3335437" y="914400"/>
                  </a:lnTo>
                  <a:lnTo>
                    <a:pt x="3335437" y="825500"/>
                  </a:lnTo>
                  <a:lnTo>
                    <a:pt x="3302527" y="812800"/>
                  </a:lnTo>
                  <a:lnTo>
                    <a:pt x="3275647" y="800100"/>
                  </a:lnTo>
                  <a:lnTo>
                    <a:pt x="3257522" y="774700"/>
                  </a:lnTo>
                  <a:lnTo>
                    <a:pt x="3250874" y="736600"/>
                  </a:lnTo>
                  <a:lnTo>
                    <a:pt x="3257522" y="711200"/>
                  </a:lnTo>
                  <a:lnTo>
                    <a:pt x="3275647" y="685800"/>
                  </a:lnTo>
                  <a:lnTo>
                    <a:pt x="3302527" y="660400"/>
                  </a:lnTo>
                  <a:close/>
                </a:path>
                <a:path w="3335655" h="3225800">
                  <a:moveTo>
                    <a:pt x="3335437" y="571500"/>
                  </a:moveTo>
                  <a:lnTo>
                    <a:pt x="10" y="571500"/>
                  </a:lnTo>
                  <a:lnTo>
                    <a:pt x="0" y="660400"/>
                  </a:lnTo>
                  <a:lnTo>
                    <a:pt x="3335437" y="660400"/>
                  </a:lnTo>
                  <a:lnTo>
                    <a:pt x="3335437" y="571500"/>
                  </a:lnTo>
                  <a:close/>
                </a:path>
                <a:path w="3335655" h="3225800">
                  <a:moveTo>
                    <a:pt x="3302527" y="165100"/>
                  </a:moveTo>
                  <a:lnTo>
                    <a:pt x="32929" y="165100"/>
                  </a:lnTo>
                  <a:lnTo>
                    <a:pt x="59808" y="190500"/>
                  </a:lnTo>
                  <a:lnTo>
                    <a:pt x="77929" y="215900"/>
                  </a:lnTo>
                  <a:lnTo>
                    <a:pt x="84573" y="241300"/>
                  </a:lnTo>
                  <a:lnTo>
                    <a:pt x="77929" y="279400"/>
                  </a:lnTo>
                  <a:lnTo>
                    <a:pt x="59808" y="304800"/>
                  </a:lnTo>
                  <a:lnTo>
                    <a:pt x="32929" y="317500"/>
                  </a:lnTo>
                  <a:lnTo>
                    <a:pt x="10" y="330200"/>
                  </a:lnTo>
                  <a:lnTo>
                    <a:pt x="0" y="406400"/>
                  </a:lnTo>
                  <a:lnTo>
                    <a:pt x="32929" y="419100"/>
                  </a:lnTo>
                  <a:lnTo>
                    <a:pt x="59808" y="431800"/>
                  </a:lnTo>
                  <a:lnTo>
                    <a:pt x="77929" y="457200"/>
                  </a:lnTo>
                  <a:lnTo>
                    <a:pt x="84573" y="495300"/>
                  </a:lnTo>
                  <a:lnTo>
                    <a:pt x="77929" y="520700"/>
                  </a:lnTo>
                  <a:lnTo>
                    <a:pt x="59808" y="546100"/>
                  </a:lnTo>
                  <a:lnTo>
                    <a:pt x="32929" y="571500"/>
                  </a:lnTo>
                  <a:lnTo>
                    <a:pt x="3302527" y="571500"/>
                  </a:lnTo>
                  <a:lnTo>
                    <a:pt x="3275647" y="546100"/>
                  </a:lnTo>
                  <a:lnTo>
                    <a:pt x="3257522" y="520700"/>
                  </a:lnTo>
                  <a:lnTo>
                    <a:pt x="3250874" y="495300"/>
                  </a:lnTo>
                  <a:lnTo>
                    <a:pt x="3257522" y="457200"/>
                  </a:lnTo>
                  <a:lnTo>
                    <a:pt x="3275647" y="431800"/>
                  </a:lnTo>
                  <a:lnTo>
                    <a:pt x="3302527" y="419100"/>
                  </a:lnTo>
                  <a:lnTo>
                    <a:pt x="3335437" y="406400"/>
                  </a:lnTo>
                  <a:lnTo>
                    <a:pt x="3335437" y="330200"/>
                  </a:lnTo>
                  <a:lnTo>
                    <a:pt x="3302527" y="317500"/>
                  </a:lnTo>
                  <a:lnTo>
                    <a:pt x="3275647" y="304800"/>
                  </a:lnTo>
                  <a:lnTo>
                    <a:pt x="3257522" y="279400"/>
                  </a:lnTo>
                  <a:lnTo>
                    <a:pt x="3250874" y="241300"/>
                  </a:lnTo>
                  <a:lnTo>
                    <a:pt x="3257522" y="215900"/>
                  </a:lnTo>
                  <a:lnTo>
                    <a:pt x="3275647" y="190500"/>
                  </a:lnTo>
                  <a:lnTo>
                    <a:pt x="3302527" y="165100"/>
                  </a:lnTo>
                  <a:close/>
                </a:path>
                <a:path w="3335655" h="3225800">
                  <a:moveTo>
                    <a:pt x="172015" y="0"/>
                  </a:moveTo>
                  <a:lnTo>
                    <a:pt x="0" y="0"/>
                  </a:lnTo>
                  <a:lnTo>
                    <a:pt x="0" y="165100"/>
                  </a:lnTo>
                  <a:lnTo>
                    <a:pt x="3335437" y="165100"/>
                  </a:lnTo>
                  <a:lnTo>
                    <a:pt x="3335437" y="76200"/>
                  </a:lnTo>
                  <a:lnTo>
                    <a:pt x="223659" y="76200"/>
                  </a:lnTo>
                  <a:lnTo>
                    <a:pt x="196780" y="50800"/>
                  </a:lnTo>
                  <a:lnTo>
                    <a:pt x="178659" y="25400"/>
                  </a:lnTo>
                  <a:lnTo>
                    <a:pt x="172015" y="0"/>
                  </a:lnTo>
                  <a:close/>
                </a:path>
                <a:path w="3335655" h="3225800">
                  <a:moveTo>
                    <a:pt x="428583" y="0"/>
                  </a:moveTo>
                  <a:lnTo>
                    <a:pt x="341141" y="0"/>
                  </a:lnTo>
                  <a:lnTo>
                    <a:pt x="334497" y="25400"/>
                  </a:lnTo>
                  <a:lnTo>
                    <a:pt x="316376" y="50800"/>
                  </a:lnTo>
                  <a:lnTo>
                    <a:pt x="289497" y="76200"/>
                  </a:lnTo>
                  <a:lnTo>
                    <a:pt x="480232" y="76200"/>
                  </a:lnTo>
                  <a:lnTo>
                    <a:pt x="453352" y="50800"/>
                  </a:lnTo>
                  <a:lnTo>
                    <a:pt x="435229" y="25400"/>
                  </a:lnTo>
                  <a:lnTo>
                    <a:pt x="428583" y="0"/>
                  </a:lnTo>
                  <a:close/>
                </a:path>
                <a:path w="3335655" h="3225800">
                  <a:moveTo>
                    <a:pt x="685151" y="0"/>
                  </a:moveTo>
                  <a:lnTo>
                    <a:pt x="597709" y="0"/>
                  </a:lnTo>
                  <a:lnTo>
                    <a:pt x="591065" y="25400"/>
                  </a:lnTo>
                  <a:lnTo>
                    <a:pt x="572944" y="50800"/>
                  </a:lnTo>
                  <a:lnTo>
                    <a:pt x="546065" y="76200"/>
                  </a:lnTo>
                  <a:lnTo>
                    <a:pt x="736804" y="76200"/>
                  </a:lnTo>
                  <a:lnTo>
                    <a:pt x="709924" y="50800"/>
                  </a:lnTo>
                  <a:lnTo>
                    <a:pt x="691799" y="25400"/>
                  </a:lnTo>
                  <a:lnTo>
                    <a:pt x="685151" y="0"/>
                  </a:lnTo>
                  <a:close/>
                </a:path>
                <a:path w="3335655" h="3225800">
                  <a:moveTo>
                    <a:pt x="941740" y="0"/>
                  </a:moveTo>
                  <a:lnTo>
                    <a:pt x="854277" y="0"/>
                  </a:lnTo>
                  <a:lnTo>
                    <a:pt x="847633" y="25400"/>
                  </a:lnTo>
                  <a:lnTo>
                    <a:pt x="829512" y="50800"/>
                  </a:lnTo>
                  <a:lnTo>
                    <a:pt x="802633" y="76200"/>
                  </a:lnTo>
                  <a:lnTo>
                    <a:pt x="993384" y="76200"/>
                  </a:lnTo>
                  <a:lnTo>
                    <a:pt x="966505" y="50800"/>
                  </a:lnTo>
                  <a:lnTo>
                    <a:pt x="948385" y="25400"/>
                  </a:lnTo>
                  <a:lnTo>
                    <a:pt x="941740" y="0"/>
                  </a:lnTo>
                  <a:close/>
                </a:path>
                <a:path w="3335655" h="3225800">
                  <a:moveTo>
                    <a:pt x="1198309" y="0"/>
                  </a:moveTo>
                  <a:lnTo>
                    <a:pt x="1110866" y="0"/>
                  </a:lnTo>
                  <a:lnTo>
                    <a:pt x="1104219" y="25400"/>
                  </a:lnTo>
                  <a:lnTo>
                    <a:pt x="1086093" y="50800"/>
                  </a:lnTo>
                  <a:lnTo>
                    <a:pt x="1059213" y="76200"/>
                  </a:lnTo>
                  <a:lnTo>
                    <a:pt x="1249952" y="76200"/>
                  </a:lnTo>
                  <a:lnTo>
                    <a:pt x="1223074" y="50800"/>
                  </a:lnTo>
                  <a:lnTo>
                    <a:pt x="1204953" y="25400"/>
                  </a:lnTo>
                  <a:lnTo>
                    <a:pt x="1198309" y="0"/>
                  </a:lnTo>
                  <a:close/>
                </a:path>
                <a:path w="3335655" h="3225800">
                  <a:moveTo>
                    <a:pt x="1454877" y="0"/>
                  </a:moveTo>
                  <a:lnTo>
                    <a:pt x="1367434" y="0"/>
                  </a:lnTo>
                  <a:lnTo>
                    <a:pt x="1360789" y="25400"/>
                  </a:lnTo>
                  <a:lnTo>
                    <a:pt x="1342665" y="50800"/>
                  </a:lnTo>
                  <a:lnTo>
                    <a:pt x="1315786" y="76200"/>
                  </a:lnTo>
                  <a:lnTo>
                    <a:pt x="1506521" y="76200"/>
                  </a:lnTo>
                  <a:lnTo>
                    <a:pt x="1479642" y="50800"/>
                  </a:lnTo>
                  <a:lnTo>
                    <a:pt x="1461521" y="25400"/>
                  </a:lnTo>
                  <a:lnTo>
                    <a:pt x="1454877" y="0"/>
                  </a:lnTo>
                  <a:close/>
                </a:path>
                <a:path w="3335655" h="3225800">
                  <a:moveTo>
                    <a:pt x="1711445" y="0"/>
                  </a:moveTo>
                  <a:lnTo>
                    <a:pt x="1624002" y="0"/>
                  </a:lnTo>
                  <a:lnTo>
                    <a:pt x="1617357" y="25400"/>
                  </a:lnTo>
                  <a:lnTo>
                    <a:pt x="1599234" y="50800"/>
                  </a:lnTo>
                  <a:lnTo>
                    <a:pt x="1572354" y="76200"/>
                  </a:lnTo>
                  <a:lnTo>
                    <a:pt x="1763089" y="76200"/>
                  </a:lnTo>
                  <a:lnTo>
                    <a:pt x="1736210" y="50800"/>
                  </a:lnTo>
                  <a:lnTo>
                    <a:pt x="1718089" y="25400"/>
                  </a:lnTo>
                  <a:lnTo>
                    <a:pt x="1711445" y="0"/>
                  </a:lnTo>
                  <a:close/>
                </a:path>
                <a:path w="3335655" h="3225800">
                  <a:moveTo>
                    <a:pt x="1968013" y="0"/>
                  </a:moveTo>
                  <a:lnTo>
                    <a:pt x="1880571" y="0"/>
                  </a:lnTo>
                  <a:lnTo>
                    <a:pt x="1873925" y="25400"/>
                  </a:lnTo>
                  <a:lnTo>
                    <a:pt x="1855802" y="50800"/>
                  </a:lnTo>
                  <a:lnTo>
                    <a:pt x="1828922" y="76200"/>
                  </a:lnTo>
                  <a:lnTo>
                    <a:pt x="2019666" y="76200"/>
                  </a:lnTo>
                  <a:lnTo>
                    <a:pt x="1992786" y="50800"/>
                  </a:lnTo>
                  <a:lnTo>
                    <a:pt x="1974660" y="25400"/>
                  </a:lnTo>
                  <a:lnTo>
                    <a:pt x="1968013" y="0"/>
                  </a:lnTo>
                  <a:close/>
                </a:path>
                <a:path w="3335655" h="3225800">
                  <a:moveTo>
                    <a:pt x="2224581" y="0"/>
                  </a:moveTo>
                  <a:lnTo>
                    <a:pt x="2137139" y="0"/>
                  </a:lnTo>
                  <a:lnTo>
                    <a:pt x="2130493" y="25400"/>
                  </a:lnTo>
                  <a:lnTo>
                    <a:pt x="2112370" y="50800"/>
                  </a:lnTo>
                  <a:lnTo>
                    <a:pt x="2085490" y="76200"/>
                  </a:lnTo>
                  <a:lnTo>
                    <a:pt x="2276234" y="76200"/>
                  </a:lnTo>
                  <a:lnTo>
                    <a:pt x="2249354" y="50800"/>
                  </a:lnTo>
                  <a:lnTo>
                    <a:pt x="2231228" y="25400"/>
                  </a:lnTo>
                  <a:lnTo>
                    <a:pt x="2224581" y="0"/>
                  </a:lnTo>
                  <a:close/>
                </a:path>
                <a:path w="3335655" h="3225800">
                  <a:moveTo>
                    <a:pt x="2481170" y="0"/>
                  </a:moveTo>
                  <a:lnTo>
                    <a:pt x="2393728" y="0"/>
                  </a:lnTo>
                  <a:lnTo>
                    <a:pt x="2387076" y="25400"/>
                  </a:lnTo>
                  <a:lnTo>
                    <a:pt x="2368948" y="50800"/>
                  </a:lnTo>
                  <a:lnTo>
                    <a:pt x="2342065" y="76200"/>
                  </a:lnTo>
                  <a:lnTo>
                    <a:pt x="2532814" y="76200"/>
                  </a:lnTo>
                  <a:lnTo>
                    <a:pt x="2505935" y="50800"/>
                  </a:lnTo>
                  <a:lnTo>
                    <a:pt x="2487814" y="25400"/>
                  </a:lnTo>
                  <a:lnTo>
                    <a:pt x="2481170" y="0"/>
                  </a:lnTo>
                  <a:close/>
                </a:path>
                <a:path w="3335655" h="3225800">
                  <a:moveTo>
                    <a:pt x="2737738" y="0"/>
                  </a:moveTo>
                  <a:lnTo>
                    <a:pt x="2650296" y="0"/>
                  </a:lnTo>
                  <a:lnTo>
                    <a:pt x="2643644" y="25400"/>
                  </a:lnTo>
                  <a:lnTo>
                    <a:pt x="2625519" y="50800"/>
                  </a:lnTo>
                  <a:lnTo>
                    <a:pt x="2598642" y="76200"/>
                  </a:lnTo>
                  <a:lnTo>
                    <a:pt x="2789382" y="76200"/>
                  </a:lnTo>
                  <a:lnTo>
                    <a:pt x="2762503" y="50800"/>
                  </a:lnTo>
                  <a:lnTo>
                    <a:pt x="2744382" y="25400"/>
                  </a:lnTo>
                  <a:lnTo>
                    <a:pt x="2737738" y="0"/>
                  </a:lnTo>
                  <a:close/>
                </a:path>
                <a:path w="3335655" h="3225800">
                  <a:moveTo>
                    <a:pt x="2994306" y="0"/>
                  </a:moveTo>
                  <a:lnTo>
                    <a:pt x="2906864" y="0"/>
                  </a:lnTo>
                  <a:lnTo>
                    <a:pt x="2900218" y="25400"/>
                  </a:lnTo>
                  <a:lnTo>
                    <a:pt x="2882095" y="50800"/>
                  </a:lnTo>
                  <a:lnTo>
                    <a:pt x="2855216" y="76200"/>
                  </a:lnTo>
                  <a:lnTo>
                    <a:pt x="3045950" y="76200"/>
                  </a:lnTo>
                  <a:lnTo>
                    <a:pt x="3019071" y="50800"/>
                  </a:lnTo>
                  <a:lnTo>
                    <a:pt x="3000951" y="25400"/>
                  </a:lnTo>
                  <a:lnTo>
                    <a:pt x="2994306" y="0"/>
                  </a:lnTo>
                  <a:close/>
                </a:path>
                <a:path w="3335655" h="3225800">
                  <a:moveTo>
                    <a:pt x="3335437" y="0"/>
                  </a:moveTo>
                  <a:lnTo>
                    <a:pt x="3163432" y="0"/>
                  </a:lnTo>
                  <a:lnTo>
                    <a:pt x="3156786" y="25400"/>
                  </a:lnTo>
                  <a:lnTo>
                    <a:pt x="3138663" y="50800"/>
                  </a:lnTo>
                  <a:lnTo>
                    <a:pt x="3111784" y="76200"/>
                  </a:lnTo>
                  <a:lnTo>
                    <a:pt x="3335437" y="76200"/>
                  </a:lnTo>
                  <a:lnTo>
                    <a:pt x="3335437" y="0"/>
                  </a:lnTo>
                  <a:close/>
                </a:path>
              </a:pathLst>
            </a:custGeom>
            <a:solidFill>
              <a:srgbClr val="FFE5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6131435" y="2718241"/>
              <a:ext cx="2493010" cy="2423160"/>
            </a:xfrm>
            <a:custGeom>
              <a:avLst/>
              <a:gdLst/>
              <a:ahLst/>
              <a:cxnLst/>
              <a:rect l="l" t="t" r="r" b="b"/>
              <a:pathLst>
                <a:path w="2493009" h="2423160">
                  <a:moveTo>
                    <a:pt x="2492929" y="0"/>
                  </a:moveTo>
                  <a:lnTo>
                    <a:pt x="0" y="0"/>
                  </a:lnTo>
                  <a:lnTo>
                    <a:pt x="0" y="2422826"/>
                  </a:lnTo>
                  <a:lnTo>
                    <a:pt x="2492929" y="2422826"/>
                  </a:lnTo>
                  <a:lnTo>
                    <a:pt x="2492929" y="0"/>
                  </a:lnTo>
                  <a:close/>
                </a:path>
              </a:pathLst>
            </a:custGeom>
            <a:solidFill>
              <a:srgbClr val="F5C3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6433550" y="2893215"/>
              <a:ext cx="1951989" cy="1856105"/>
            </a:xfrm>
            <a:custGeom>
              <a:avLst/>
              <a:gdLst/>
              <a:ahLst/>
              <a:cxnLst/>
              <a:rect l="l" t="t" r="r" b="b"/>
              <a:pathLst>
                <a:path w="1951990" h="1856104">
                  <a:moveTo>
                    <a:pt x="975760" y="0"/>
                  </a:moveTo>
                  <a:lnTo>
                    <a:pt x="745411" y="708931"/>
                  </a:lnTo>
                  <a:lnTo>
                    <a:pt x="0" y="708931"/>
                  </a:lnTo>
                  <a:lnTo>
                    <a:pt x="603060" y="1147064"/>
                  </a:lnTo>
                  <a:lnTo>
                    <a:pt x="372711" y="1855995"/>
                  </a:lnTo>
                  <a:lnTo>
                    <a:pt x="975760" y="1417852"/>
                  </a:lnTo>
                  <a:lnTo>
                    <a:pt x="1578810" y="1855995"/>
                  </a:lnTo>
                  <a:lnTo>
                    <a:pt x="1348461" y="1147064"/>
                  </a:lnTo>
                  <a:lnTo>
                    <a:pt x="1951521" y="708931"/>
                  </a:lnTo>
                  <a:lnTo>
                    <a:pt x="1206109" y="708931"/>
                  </a:lnTo>
                  <a:lnTo>
                    <a:pt x="975760" y="0"/>
                  </a:lnTo>
                  <a:close/>
                </a:path>
              </a:pathLst>
            </a:custGeom>
            <a:solidFill>
              <a:srgbClr val="EC7A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1844846" y="202456"/>
              <a:ext cx="7001509" cy="6264910"/>
            </a:xfrm>
            <a:custGeom>
              <a:avLst/>
              <a:gdLst/>
              <a:ahLst/>
              <a:cxnLst/>
              <a:rect l="l" t="t" r="r" b="b"/>
              <a:pathLst>
                <a:path w="7001509" h="6264910">
                  <a:moveTo>
                    <a:pt x="2859100" y="5110327"/>
                  </a:moveTo>
                  <a:lnTo>
                    <a:pt x="0" y="5110327"/>
                  </a:lnTo>
                  <a:lnTo>
                    <a:pt x="0" y="5345874"/>
                  </a:lnTo>
                  <a:lnTo>
                    <a:pt x="2859100" y="5345874"/>
                  </a:lnTo>
                  <a:lnTo>
                    <a:pt x="2859100" y="5110327"/>
                  </a:lnTo>
                  <a:close/>
                </a:path>
                <a:path w="7001509" h="6264910">
                  <a:moveTo>
                    <a:pt x="3403574" y="1599031"/>
                  </a:moveTo>
                  <a:lnTo>
                    <a:pt x="3244431" y="1596859"/>
                  </a:lnTo>
                  <a:lnTo>
                    <a:pt x="2870682" y="1568462"/>
                  </a:lnTo>
                  <a:lnTo>
                    <a:pt x="2437930" y="1481061"/>
                  </a:lnTo>
                  <a:lnTo>
                    <a:pt x="2101735" y="1301838"/>
                  </a:lnTo>
                  <a:lnTo>
                    <a:pt x="1920062" y="1104455"/>
                  </a:lnTo>
                  <a:lnTo>
                    <a:pt x="1828546" y="903058"/>
                  </a:lnTo>
                  <a:lnTo>
                    <a:pt x="1799323" y="575589"/>
                  </a:lnTo>
                  <a:lnTo>
                    <a:pt x="1804530" y="0"/>
                  </a:lnTo>
                  <a:lnTo>
                    <a:pt x="1802358" y="159143"/>
                  </a:lnTo>
                  <a:lnTo>
                    <a:pt x="1773974" y="532892"/>
                  </a:lnTo>
                  <a:lnTo>
                    <a:pt x="1686560" y="965644"/>
                  </a:lnTo>
                  <a:lnTo>
                    <a:pt x="1507350" y="1301838"/>
                  </a:lnTo>
                  <a:lnTo>
                    <a:pt x="1309966" y="1483525"/>
                  </a:lnTo>
                  <a:lnTo>
                    <a:pt x="1108557" y="1575041"/>
                  </a:lnTo>
                  <a:lnTo>
                    <a:pt x="781088" y="1604264"/>
                  </a:lnTo>
                  <a:lnTo>
                    <a:pt x="205498" y="1599031"/>
                  </a:lnTo>
                  <a:lnTo>
                    <a:pt x="364655" y="1601216"/>
                  </a:lnTo>
                  <a:lnTo>
                    <a:pt x="738390" y="1629600"/>
                  </a:lnTo>
                  <a:lnTo>
                    <a:pt x="1171155" y="1717014"/>
                  </a:lnTo>
                  <a:lnTo>
                    <a:pt x="1507350" y="1896224"/>
                  </a:lnTo>
                  <a:lnTo>
                    <a:pt x="1689036" y="2093607"/>
                  </a:lnTo>
                  <a:lnTo>
                    <a:pt x="1780552" y="2295004"/>
                  </a:lnTo>
                  <a:lnTo>
                    <a:pt x="1809762" y="2622486"/>
                  </a:lnTo>
                  <a:lnTo>
                    <a:pt x="1804530" y="3198076"/>
                  </a:lnTo>
                  <a:lnTo>
                    <a:pt x="1806714" y="3038919"/>
                  </a:lnTo>
                  <a:lnTo>
                    <a:pt x="1835111" y="2665171"/>
                  </a:lnTo>
                  <a:lnTo>
                    <a:pt x="1922526" y="2232418"/>
                  </a:lnTo>
                  <a:lnTo>
                    <a:pt x="2101735" y="1896224"/>
                  </a:lnTo>
                  <a:lnTo>
                    <a:pt x="2299131" y="1714538"/>
                  </a:lnTo>
                  <a:lnTo>
                    <a:pt x="2500528" y="1623034"/>
                  </a:lnTo>
                  <a:lnTo>
                    <a:pt x="2827998" y="1593811"/>
                  </a:lnTo>
                  <a:lnTo>
                    <a:pt x="3403574" y="1599031"/>
                  </a:lnTo>
                  <a:close/>
                </a:path>
                <a:path w="7001509" h="6264910">
                  <a:moveTo>
                    <a:pt x="3717480" y="723265"/>
                  </a:moveTo>
                  <a:lnTo>
                    <a:pt x="3597211" y="716368"/>
                  </a:lnTo>
                  <a:lnTo>
                    <a:pt x="3499548" y="696645"/>
                  </a:lnTo>
                  <a:lnTo>
                    <a:pt x="3423678" y="656196"/>
                  </a:lnTo>
                  <a:lnTo>
                    <a:pt x="3382670" y="611644"/>
                  </a:lnTo>
                  <a:lnTo>
                    <a:pt x="3362007" y="566191"/>
                  </a:lnTo>
                  <a:lnTo>
                    <a:pt x="3355416" y="492290"/>
                  </a:lnTo>
                  <a:lnTo>
                    <a:pt x="3356597" y="362381"/>
                  </a:lnTo>
                  <a:lnTo>
                    <a:pt x="3356102" y="398297"/>
                  </a:lnTo>
                  <a:lnTo>
                    <a:pt x="3349701" y="482650"/>
                  </a:lnTo>
                  <a:lnTo>
                    <a:pt x="3329978" y="580313"/>
                  </a:lnTo>
                  <a:lnTo>
                    <a:pt x="3289528" y="656196"/>
                  </a:lnTo>
                  <a:lnTo>
                    <a:pt x="3244977" y="697204"/>
                  </a:lnTo>
                  <a:lnTo>
                    <a:pt x="3199523" y="717854"/>
                  </a:lnTo>
                  <a:lnTo>
                    <a:pt x="3125622" y="724446"/>
                  </a:lnTo>
                  <a:lnTo>
                    <a:pt x="2995714" y="723265"/>
                  </a:lnTo>
                  <a:lnTo>
                    <a:pt x="3031642" y="723760"/>
                  </a:lnTo>
                  <a:lnTo>
                    <a:pt x="3115983" y="730173"/>
                  </a:lnTo>
                  <a:lnTo>
                    <a:pt x="3213658" y="749896"/>
                  </a:lnTo>
                  <a:lnTo>
                    <a:pt x="3289528" y="790346"/>
                  </a:lnTo>
                  <a:lnTo>
                    <a:pt x="3330537" y="834898"/>
                  </a:lnTo>
                  <a:lnTo>
                    <a:pt x="3351187" y="880351"/>
                  </a:lnTo>
                  <a:lnTo>
                    <a:pt x="3357778" y="954252"/>
                  </a:lnTo>
                  <a:lnTo>
                    <a:pt x="3356597" y="1084160"/>
                  </a:lnTo>
                  <a:lnTo>
                    <a:pt x="3357092" y="1048245"/>
                  </a:lnTo>
                  <a:lnTo>
                    <a:pt x="3363493" y="963891"/>
                  </a:lnTo>
                  <a:lnTo>
                    <a:pt x="3383229" y="866228"/>
                  </a:lnTo>
                  <a:lnTo>
                    <a:pt x="3423678" y="790346"/>
                  </a:lnTo>
                  <a:lnTo>
                    <a:pt x="3468217" y="749338"/>
                  </a:lnTo>
                  <a:lnTo>
                    <a:pt x="3513671" y="728687"/>
                  </a:lnTo>
                  <a:lnTo>
                    <a:pt x="3587585" y="722096"/>
                  </a:lnTo>
                  <a:lnTo>
                    <a:pt x="3717480" y="723265"/>
                  </a:lnTo>
                  <a:close/>
                </a:path>
                <a:path w="7001509" h="6264910">
                  <a:moveTo>
                    <a:pt x="7001243" y="6028931"/>
                  </a:moveTo>
                  <a:lnTo>
                    <a:pt x="943546" y="5851182"/>
                  </a:lnTo>
                  <a:lnTo>
                    <a:pt x="935418" y="6086589"/>
                  </a:lnTo>
                  <a:lnTo>
                    <a:pt x="6993115" y="6264338"/>
                  </a:lnTo>
                  <a:lnTo>
                    <a:pt x="7001243" y="6028931"/>
                  </a:lnTo>
                  <a:close/>
                </a:path>
              </a:pathLst>
            </a:custGeom>
            <a:solidFill>
              <a:srgbClr val="00525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3525" y="4723907"/>
              <a:ext cx="8608679" cy="59687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250909_FYF_Master_Slides_01_Outlined</dc:title>
  <dcterms:created xsi:type="dcterms:W3CDTF">2025-09-09T18:53:20Z</dcterms:created>
  <dcterms:modified xsi:type="dcterms:W3CDTF">2025-09-09T18:53:20Z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2025-09-09T00:00:00Z</vt:filetime>
  </property>
  <property fmtid="{D5CDD505-2E9C-101B-9397-08002B2CF9AE}" pid="3" name="Creator">
    <vt:lpwstr>Adobe Illustrator 29.7 (Windows)</vt:lpwstr>
  </property>
  <property fmtid="{D5CDD505-2E9C-101B-9397-08002B2CF9AE}" pid="4" name="LastSaved">
    <vt:filetime>2025-09-09T00:00:00Z</vt:filetime>
  </property>
  <property fmtid="{D5CDD505-2E9C-101B-9397-08002B2CF9AE}" pid="5" name="Producer">
    <vt:lpwstr>Adobe PDF library 17.00</vt:lpwstr>
  </property>
</Properties>
</file>